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8T10:41:28.79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2011 1863 0,'0'21'46,"0"0"-46,21-21 16</inkml:trace>
  <inkml:trace contextRef="#ctx0" brushRef="#br0" timeOffset="1657.27">2434 741 0,'0'-21'16,"21"0"-16,-21-1 15,21 22-15,-21-21 16,0 0-16,0 0 0,22 21 15,-22-21-15,0 0 0,21-1 16,-21 1-16,0 0 0,0 0 16,0 42 31,-21 21-47,-1-20 15,1 20-15,0-21 0,0 21 16,0 1-16,0 20 0,-22-20 15,1 84-15,21-64 16,-22-21-16,22 22 0,0-1 0,0 1 16,0-22-16,0 22 0,-1-1 15,1 1-15,0-22 0,21 22 0,-21-1 16,0-21-16,21 22 0,-21-22 16,21 1-16,0-1 0,-22-21 0,22 21 15,-21-20-15,21-1 0,-21-42 47,21-1-47,0 1 0,0 0 16,0-21-16,0-1 0,0-41 15,0 41-15,0-20 0,0-22 16,0 64-16,0-21 0,0 21 16,21-1-16,-21 1 0,0 0 15,0 0-15,21 21 16,1 0-1,-22 21-15,0 0 0,0 0 16,21 1-16,0-1 0,-21 0 0,0 21 16,21-21-16,-21 22 0,21-22 15,0 21-15,-21-21 0,22 22 16,-1-22-16,0 0 0,-21 0 16,21-21-16,0 21 0,0-21 0,22 0 15,-22 0-15,0 0 0,43 0 16,-1-21-1,-42 21-15,22-21 0,-22 0 0,0 0 16,0 0-16,0-22 0,0 22 16,1-21-16,-1 21 0,0-1 0,0-20 15,-21 21-15,0 0 0,21 0 16,-21-1-16,0 1 0,21 21 0,-21-21 16,-21 42 30,21 0-46,-21 1 0,21-1 0,-21 0 16,21 0-16,-21 21 0,21-20 16,0 20-16,0-21 0,0 21 0,0-20 15,0-1-15,0 21 0,0-21 16,0 0-16,21 1 0,-21-1 16,21-21-16,0 21 0,22-21 15,-1 0-15,-21 0 0,0 0 16,22 0-16,-22-21 0,0 0 15,21-1-15,-21 1 0,1 0 0,-1-21 16,-21-1-16,21 22 0,-21-21 16,0 0-16,0-1 0,0 1 15,0 21-15,0-22 0,-21 22 0,0 0 16,-1 0-16,1 0 0,0 0 16,0-1-16,-21 22 0,20 0 0,1 0 15,-21 0-15,21 0 0,0 0 16,-1 22-16,1-1 0,0-21 0,0 21 15,0 0-15,21 0 16,0 0-16,0 1 0,0-1 16,21-21-1,0 0-15</inkml:trace>
  <inkml:trace contextRef="#ctx0" brushRef="#br0" timeOffset="2216.31">3641 1439 0,'21'0'31,"-21"-21"-31,21 21 0,0 0 16,-21-21-16,0 0 0,0 0 15,0 0 1,-21-1 0,0 22-16,0 0 0,-1 0 15,-20 0-15,21 0 0,0 0 0,-22 0 16,22 0-16,-21 0 0,21 0 16,-22 22-16,22-1 0,-21 0 0,21 0 15,0 0-15,-1 22 0,22-22 16,-21 21-16,21 0 0,0 1 0,0-22 15,0 21-15,0 1 0,0-22 16,0 21-16,0-21 0,0 22 16,21-22-16,1 0 0,-1 0 0,0 0 15,0-21-15,21 21 0,-20-21 16,20 0-16,-21 0 0,21 0 16,1 0-16,-1 0 0,0 0 0,1-21 15,-1 0-15,0 0 0,1 21 16,-1-21-16,-21 0 0</inkml:trace>
  <inkml:trace contextRef="#ctx0" brushRef="#br0" timeOffset="2748.01">4276 1503 0,'0'0'0,"0"-42"16,0 20-16,-22 1 16,1 21-16,0 0 15,0 0-15,0 0 16,0 0-16,-1 0 0,1 0 0,0 0 15,0 0-15,-21 0 0,20 21 16,1 1-16,0-1 0,0 0 0,0 0 16,0 21-16,-1-20 0,1 20 15,0-21-15,21 21 0,-21-20 0,21-1 16,0 21-16,0-21 0,0 0 16,21 1-16,0-1 0,0-21 15,1 0-15,-1 0 0,0 0 16,0 0-16,0 0 0,0 0 15,1 0-15,20-21 0,-21-1 0,0 1 16,0 0-16,1 0 0,-1-21 16,21-22-16,-21 43 15,0-21-15,1 20 0,-22-20 0,0 21 16,0 0-16,21 0 0,-21-1 16,0 1-16,0 0 0,0 42 46,-21 0-46,21 1 0,-22-1 16,22 0-16,0 42 16,0-41-16,-21 20 0,21-21 0,0 0 15,0 22-15,0-22 0,0 0 0,0 0 16,0 0 0,0 0-16,21-21 0,1 0 0,-1 0 15,0 0-15,0 0 16,0 0-16,0 0 0,1-21 0,-1 21 15,0-21-15,0 0 0,0 0 16,22-22-16,-22 22 0</inkml:trace>
  <inkml:trace contextRef="#ctx0" brushRef="#br0" timeOffset="3103.81">4932 699 0,'0'-22'16,"-21"22"-16,21 22 15,-22 20 1,1-21-16,21 21 0,-21-20 16,21 20-16,0 64 0,-21-64 15,21 0-15,-21 22 0,0-22 16,21 1-16,0 20 0,-22-21 15,22 1-15,-21-1 0,0 64 16,21-43 0,-21-20-16,21-22 0,0 0 15,-21 21-15,21-20 0,0-1 16,0 0-16,21-21 31,0 0-31,0-21 16,0 21-16,1-21 0,-22-1 0,21 1 15,21-21-15</inkml:trace>
  <inkml:trace contextRef="#ctx0" brushRef="#br0" timeOffset="3569.81">5101 1334 0,'0'0'0,"21"0"0,-21 21 46,0 0-46,-21 0 16,21 0-16,0 0 0,-21 1 0,21-1 16,-21 0-16,21 0 0,-21 0 15,21 43-15,0-43 16,0 0-16,0 0 0,0 0 0,0 1 16,0-1-16,0 0 0,21-21 15,0 0-15,0 0 0,0 0 16,0 0-16,1 0 0,-1 0 15,0 0-15,0-21 16,0 0-16,22-1 0,-22 1 0,0 0 16,0 0-16,-21-21 0,21 20 15,-21-20-15,0 21 0,0-21 0,0 20 16,0-20-16,0 0 0,0 21 16,-21-1-16,21 1 0,-42 0 15,-1 21-15,22 0 16,0 0-16,0 0 15,0 0-15,0 21 16,-1 0-16,1 1 0,21-1 16,0 0-16,0 0 0,0 0 15,0 0 1,21-21 0,1 0-16,-1 0 0,0 0 15,21 0-15</inkml:trace>
  <inkml:trace contextRef="#ctx0" brushRef="#br0" timeOffset="4069.52">5715 1355 0,'0'0'0,"0"-21"16,0-1-1,21 22 48,-21 22-63,21-22 15,0 21-15,-21 0 0,22-21 0,-22 21 16,0 0-16,0 0 16,0 1-16,21-1 0,-21 0 0,0 0 0,0 21 15,0-20-15,0-1 0,0 0 16,0 0-16,0 0 0,0 0 0,0 1 15,0-1 1,0-42 15,0-1-15,0 1-16,0 0 0,0 0 0,0-21 16,0 20-16,21-20 0,-21 21 15,0-21-15,21 20 0,0 1 16,0-21-16,-21 21 0,22 0 15,-1-1-15,-21 1 0,21 21 0,0-21 16,0 21-16,-21-21 16,21 21-16,1 0 15,-1 0 1,0 0-16,-21 21 16,0 0-1</inkml:trace>
  <inkml:trace contextRef="#ctx0" brushRef="#br0" timeOffset="4650.35">6477 1418 0,'0'0'0,"21"0"15,21-42 1,-20 42-16,-1-21 0,-21 0 15,21 21-15,-21-22 0,0 1 16,0 0 0,-21 21-16,0 0 15,-1 0-15,1 0 0,0 0 16,0 0-16,0 0 16,0 21-16,-1 0 0,1 1 0,0-22 0,0 21 15,0 0-15,21 0 16,0 0-16,-21 22 0,-1-22 15,22 0-15,0 0 16,0 0-16,22 0 16,-1-21-16,0 22 15,0-1-15,0-21 0,0 0 0,1 21 16,-1-21-16,0 21 16,0-21-16,0 21 0,0-21 15,1 0-15,-22 21 16,0 1-1,0-1-15,-22-21 16,1 21 0,0-21-16,-64 21 15,64-21-15,0 0 16,0 0-16,0 21 0,0-21 16,-1 0-16,1 0 0,0 0 15,0 0-15,0 0 31,21-21 1,0 0-17</inkml:trace>
  <inkml:trace contextRef="#ctx0" brushRef="#br0" timeOffset="5125.77">4720 847 0,'21'0'16,"0"0"-1,22 0-15,-1 0 0,0 0 16,1 0-16,-1 0 0,0 0 0,1-21 15,20 21-15,-20 0 0,-1 0 16,0 0-16,-21 0 0,22-22 16,-22 22-16,21 0 0,-21 0 15,1 0-15,-1 0 0,0 0 0,0-21 32,-42 21 30,21 21-62</inkml:trace>
  <inkml:trace contextRef="#ctx0" brushRef="#br0" timeOffset="6333.81">1947 2159 0,'-21'0'31,"0"0"-31,42 0 63,0 0-47,0 0-16,1 0 0,-1 0 15,0 0-15,0 0 0,0 0 16,22 0-16,-22 0 0,21 0 15,-21 0-15,22 0 0,-1 0 16,0 0-16,1 0 0,-1-21 0,0 21 16,1 0-16,-1 0 0,0 0 15,1 0-15,20 0 0,-21 0 16,22 0-16,-22-21 0,22 21 0,-1 0 16,-20 0-16,20 0 0,1-21 0,-1 21 15,1 0-15,84 0 0,-85 0 16,1-22-16,-1 22 15,1 0-15,-22 0 0,22 0 0,41 0 16,1 0 0,-42-21-16,-22 21 0,0 0 0,22 0 15,-1 0-15,-20 0 0,20 0 16,1 0-16,-1 0 0,1-21 0,42 21 16,-43 0-16,-21 0 15,22 0-15,-22 0 0,22 0 0,-22 0 16,106 0-16,-105 0 15,-1 0-15,0 0 0,1 0 16,-1 0-16,21 0 0,-20 0 0,-1 0 16,0 0-16,1 0 15,-1 0-15,22-21 0,-22 21 16,0 0-16,1 0 0,-1 0 0,0 0 16,-21 0-16,85 0 15,-42 0-15,-22 0 16,-21 0-16,22-21 15,-22 21-15,0 0 0,42 0 0,-41 0 16,-1 0-16,0 0 0,0 0 16,0 0-16,0 0 0,1-21 15,-1 21-15,0 0 16,-21-22 0</inkml:trace>
  <inkml:trace contextRef="#ctx0" brushRef="#br0" timeOffset="6517.7">6477 1947 0,'-21'0'16,"21"22"-16,-21-22 15</inkml:trace>
  <inkml:trace contextRef="#ctx0" brushRef="#br0" timeOffset="18786.25">1037 3598 0,'0'-21'94,"0"0"-94,0 0 31,0 0-15,0 0 0,0-1-16,0 1 15,0 0-15,0 0 16,0 42 31,0 0-47,0 0 0,0 1 15,0-1-15,0 21 0,0-21 16,0 22-16,0-1 0,0-21 0,0 21 16,0 1-16,0-1 15,-21 0-15,21 22 0,-21-22 0,21 1 16,0-1-16,0 0 0,0 1 16,0-22-16,0 63 15,0-62-15,0-1 0,0 0 16,0 0-16,-21-21 47,21-21-47,-22 0 0,22 0 15,0-1-15,0 1 0,0 0 16</inkml:trace>
  <inkml:trace contextRef="#ctx0" brushRef="#br0" timeOffset="19245.99">1333 3958 0,'22'0'78,"-1"0"-78,0 0 16,-21-21 15,-21 21 16,0 0-32,21 21 1,21-21 31,0 0-32,0 0 1</inkml:trace>
  <inkml:trace contextRef="#ctx0" brushRef="#br0" timeOffset="22780.5">2900 3747 0,'21'-22'47,"-21"1"-47,21 21 0,-21-21 15,21 0 1,0 0-16,-21 0 16,0-1-1,0 44 16,0-1-15,0 0-16,0 0 16,0 0-16,0 0 0,0 22 0,0-22 15,0 0-15,0 0 16,-21 22-16,21-22 0,0 0 0,0 21 16,0-21-16,0 1 0,-21-1 15,21 0-15,0 0 0,0 0 0,0 0 16,0 1-16,21-44 47,-21 1-47,0 0 15,21-21-15</inkml:trace>
  <inkml:trace contextRef="#ctx0" brushRef="#br0" timeOffset="23165.95">3006 3344 0,'0'0'0,"-22"0"0,1 0 16,0 22 0,21-1-16,0 0 0,0 0 15,21-21 1,0 0-16,1 0 15,-1 0-15,0-21 16,0 21-16,-21-21 16,21 0-16,-21-1 15,0 1-15,0 0 16,0 0 0,-21 21-16,0 0 0,0 0 15,0 0-15,-1 0 0,1 0 16,0 0-16,21 21 15,0 0-15,0 0 0,0 1 16,0-1-16,0 0 16,21-21-16,0 21 0,-21 0 0,22 0 15,-1 1-15,0-1 16,0 0-16</inkml:trace>
  <inkml:trace contextRef="#ctx0" brushRef="#br0" timeOffset="23863.35">3746 3789 0,'0'0'0,"0"-21"0,0-22 15,-21 43-15,0 0 16,0 0-16,0-21 0,0 21 0,-1 0 16,1 0-16,-21 0 15,-43 21-15,64 1 16,-21-1-16,21 0 0,-22 21 16,1 22-16,21-22 15,0-21-15,-1 22 0,22-1 0,0 0 16,0-21-16,0 22 0,0-22 0,0 21 15,0-21-15,0 1 0,0-1 16,22-21-16,-1 21 0,0-21 16,0 0-16,0 0 0,0 0 0,1 0 15,-1 0-15,21-21 0,-21 0 16,22-1-16,-22-20 0,21 21 0,22-64 16,-1 1-1,-42 20-15,0 22 0,1-22 0,-1 22 16,0-22-16,0 1 0,0 21 15,0-22-15,-21 1 0,22 20 0,-1-20 16,-21 20-16,21 1 0,-21 0 16,21-1-16,-21 22 0,0 0 0,0 0 15,0 0-15,0 0 16,21 21-16,-21 21 16,0 0-16,0 21 15,0-21-15,-21 22 0,0 63 16,0-43-16,0 1 0,21-1 15,-22-21-15,1 22 0,0-1 0,0 1 16,0-1-16,21-20 0,0 20 16,0-20-16,0-1 0,0 0 15,0-21-15,21 22 0,-21-22 0,21 0 16,0-21-16,22 21 0,-22-21 0,21 0 16,0 0-16,1-21 15,-1 0-15,-21 0 16,22-22-16,-22 22 0,0 0 15,0-21-15,0 21 0,-21-1 16</inkml:trace>
  <inkml:trace contextRef="#ctx0" brushRef="#br0" timeOffset="24813.27">889 5567 0,'-21'0'0,"0"0"16,-1 0-16,22-21 15,0 0 1,0-1-16,0 1 16,0 0-16,0 0 0,22 21 15,-1-21-15,21-22 16,22 22-16,-43 21 16,0 0-16,0 0 0,21 0 15,-20 21-15,-1 1 0,0-1 0,-21 0 16,21 21-16,-21 1 0,0-1 15,0 0-15,0 1 0,0-1 16,-21 0-16,21 22 0,-21-22 16,-22 0-16,22-20 0,0 20 15,-42 21-15,20-20 16,22-22-16,-21 0 0,-1 0 16,22-21-16,0 21 0,0-21 15,0 0-15,0 0 16,-1 0-16,1-21 0,21 0 0,-21 21 0,21-21 15,0 0-15,0-22 0,0 22 16,0 0-16,0-21 0,0 21 16,0-1-16,0 1 0,0 0 15,21 0-15,0 21 0,1 0 16,-1 0-16,0 0 0,0 0 16,0 21-16,43 43 15,-22-22-15,-21-21 16,-21 21-16,21-20 0,1-1 15,-22 0-15,0 0 0,21-21 16,-21 21-16,21 0 0,-21 1 0,21-1 16,0-21-1,0 0 1,-21-21 0,22-1-16</inkml:trace>
  <inkml:trace contextRef="#ctx0" brushRef="#br0" timeOffset="25005.73">1482 5842 0,'0'0'0,"21"0"78,0 0-78,0 0 0,0 0 16,0 0-16</inkml:trace>
  <inkml:trace contextRef="#ctx0" brushRef="#br0" timeOffset="26974.79">2265 5652 0,'-21'-22'0,"-1"1"16,1 21 0,0 0-1,0 0-15,21 43 16,-21 20-16,21-42 15,0 0-15,0 22 0,0-22 0,0 21 16,-21 1-16,21-22 0,-22 21 16,22-21-16,0 22 0,-21 20 15,0-21 1,21-20-16,0-44 47,0 1-47,0 0 0,0 0 15,0 0-15,0-22 0,0 22 16,0-21-16,21 0 0,-21-1 16,21 1-16,1 0 0,-22 20 0,21-20 15,0 21-15,0-21 0,0 20 16,43 1-16,-43 21 0,0 0 16,0 0-16,22 21 0,-22 1 15,0-1-15,42 63 16,-41-41-16,-1-22 15,-21 21-15,21 1 0,0 20 16,0-42-16,-21 0 0,0 1 16,21-1-16,1 0 0,-22 0 0,21 0 15,0-21 1,0 0-16,21 0 16,-42-21-16,22 0 15,-1 21-15,0-21 0,-21-22 0,21 22 16,0-21-16,0 0 0,1-1 0,-1 1 15,21-64-15,0 64 16,-20-1-16,-1 22 0,21-21 16,43-22-1,-22 64-15,-42 0 0,22 0 16,-22 22-16,0-1 0,21 0 16,-20 0-16,20 43 0,-42-22 15,0-21-15,21 0 0,-21 22 16,0-22-16,0 0 0,0 0 0,0 0 15,0 0-15,0 1 0,0-1 16,0-42 31,0-1-47,0 1 0,0 0 16,-21 0-16,21 0 0,0-22 15,-21 22-15,0 0 0,-1-21 16,-20-1-16,0 1 15,21 21-15,-1 21 0,1 0 16,-21 0-16,21 0 0,0 0 16,-22 0-16,22 21 0,0 0 15,0 0-15,0 1 0,-1 20 16,1 0-16,0-21 0,0 22 0,21-1 16,-21 0-16,21 1 0,0-22 15,0 21-15,0-21 0,0 43 16,63-22-16,-42-21 15,1-21-15,-1 0 16,21 0-16,-21 0 0,0 0 0,22 0 16,-22 0-16,0 0 0,21-21 15,-20 0-15,20 0 0,-21 0 0,0 0 16,0-1-16,1-20 0,-1 21 16,0-21-16,0-1 0,-21 22 0,0-21 15,0 21-15,0-22 0,0 22 16,0 0-16,0 0 0,-21 42 31,21 0-15,0 0-16,0 0 0,0 22 0,-21-22 15,21 21-15,0-21 0,0 1 16,0 20-16,0-21 0,0 0 16,0 0-16,21 1 0,0-1 0,0-21 15,-21 21-15,64-21 16,-1 0-16,-20 0 15,-22 0-15,0 0 0,21 0 16,-21-21-16,1 21 0,-1-21 16,0-1-16,0 1 0,0 0 0,0-21 15,-21 21-15,0-22 0,22 22 0,-22-21 16,0 21-16,0-22 0,0 22 0,0 0 16,0 0-16,0 0 15,0 42 16,0 0-31,-22 0 0,22 0 0,0 22 16,0-1-16,0-21 16,0 21-16,0-20 0,0-1 0,0 21 15,0-21-15,0 0 0,0 1 0,0-1 16,0 0-16,0 0 0,-21 0 16,21 0-16,0-42 46,0 0-46,0 0 16,0 0-16,0-22 16,0 22-16,0 0 0,0-21 0,0-22 15,0 22 1,0 0-16,0 20 0,21 1 0,1 0 16,-1 0-16,0 0 0,0 21 15,0 0-15,0-21 0,1 21 0,20 0 16,-21 21-16,-21 0 15,21 0-15,0 0 0,1 0 0,-22 1 16,0 20-16,0-21 0,21 0 0,-21 22 16,0-22-16,0 0 15,0 0-15,0 0 0,0 0 0,0 1 16,0-1-16,0 0 16,0-42 30,0 0-46,0-1 0,0 1 16,0 0-16,0 0 0,21-21 16,0-1-16,0 22 0,-21-21 0,43-22 15,-1 22 1,-21 21-16,0-22 0,22 22 0,-22 21 16,21-21-16,0 21 0,-20 0 0,20 0 15,-21 21-15,21-21 0,-20 43 0,-1-22 16,-21 0-16,0 21 0,21 1 15,-21 20-15,0 1 16,0-43-16,0 21 0,0-21 16,-21 22-16,21-22 0,0 0 15,0 0-15,0 0 16,0-42 15,0 0-15,21 0-16,-21 0 0,21-1 0</inkml:trace>
  <inkml:trace contextRef="#ctx0" brushRef="#br0" timeOffset="27370.56">4932 5863 0,'0'21'0,"63"-21"16,-42 0-16,1 0 15,-1 0-15,21 0 0,0 0 16,1 0-16,-22-21 0,21 0 16,-21 21-16,22-21 15,-22 0-15,0 0 0,0-1 0,0 1 16,1 0-16,-1-21 16,-21-1-16,0 22 0,0 0 15,-21 0-15,-1 21 0,1 0 0,0 0 16,0 0-16,0 0 0,0 0 15,-22 21-15,22 0 0,0 0 0,-21 1 16,20 20-16,1 0 0,-42 22 16,20 20-1,43-62-15,0 20 0,0-21 0,0 21 16,0-20-16,0-1 0,0 0 16,22 0-16,20-21 0,-21 0 0,43 0 15,-1 0 1,-21 0-16,1-21 0,-1 0 15,-21 21-15,22-21 0,-22-1 0,0 1 16,21 0-16,-21 0 0</inkml:trace>
  <inkml:trace contextRef="#ctx0" brushRef="#br0" timeOffset="28470.93">804 7133 0,'-21'0'0,"21"-21"16,0 0 15,21 21-15,0 0-16,1 0 0,-1 0 15,0 0-15,0 0 0,0 0 0,22 0 16,-22 0-16,0 0 0,0 21 16,0 0-16,0 0 0,-21 1 15,0 20-15,0-21 0,0 43 16,-21-22-16,0-21 0,0 0 15,-21 0-15,20 22 0,-20-22 0,21-21 16,0 21-16,-22 0 0,22-21 16,0 0-16,0 0 0,0 0 15,0 0-15,21-21 32,0 0-32,0 0 15,0 0-15,21 21 0,0-22 0,0 22 16,0-21-16,0 21 0,22 0 15,-22 0-15,21 0 0,1 0 16,-22 0-16,21 0 0,0 0 16,1 21-16,-1 1 0,-21 20 0,0-21 15,1 0-15,-22 22 0,0-22 16,0 21-16,0-21 0,-64 43 16,43-22-16,-21-21 0,-1 22 0,1-22 15,0 0-15,-43 21 16,64-21-16,-22-21 0,1 22 15,0-22-15,21 0 0,-22 0 16,22 0-16,-21 0 0,21 0 16,-1-22-16,1 22 0,-21-21 0,21 21 15,0-21-15,21 0 16,-22 21-16,1-42 0,21 20 16,0 1-1,21 21-15,1-21 0,-1 21 16,21 0-16,-21-21 15</inkml:trace>
  <inkml:trace contextRef="#ctx0" brushRef="#br0" timeOffset="28695.81">1587 7599 0,'22'0'79,"-1"0"-64,0-21-15</inkml:trace>
  <inkml:trace contextRef="#ctx0" brushRef="#br0" timeOffset="29340.81">2921 7260 0,'0'0'16,"-21"-63"0,21 42-16,-21-22 0,-1 22 0,1 21 15,21-21-15,-21 21 0,0 0 32,21 21-32,0 21 15,0 1-15,-21-1 0,21 0 16,0 1-16,0 20 0,0-20 15,0 20-15,-21-21 0,-1 1 0,22 20 16,-21-20-16,0-1 0,0 0 0,0 1 16,21-22-16,-21 21 0,-22 0 15,22-20-15,21-1 0,-21 0 16,0-21-16,0 0 16,-1-21-1,22 0-15,-21-22 16,21 22-16,0 0 0,0 0 0,0-22 15,0 1-15,0 21 0,0-21 16,0-1-16,0 22 0,0 0 0,0-21 16,21 20-1,1 1-15,-1 21 0,0 0 0,0 0 16,0 21-16,0 1 16,1-1-16,-1 21 0,0-21 15,0 0-15,21 43 0,-20-22 16,-1-21-16,0 1 0,0-1 15,0 0-15,0 0 0,22 0 16,-22-21-16,0 0 16,0 0-16,0 0 0,22 0 15,-22 0-15,-21-21 0,21 21 0,0-21 16,0 0-16,1 0 0,-22-1 16,21 1-16,-21 0 0,21 0 0,0 0 15,-21-22-15,21 22 0,22-21 16</inkml:trace>
  <inkml:trace contextRef="#ctx0" brushRef="#br0" timeOffset="29623.65">3429 7154 0,'21'0'15,"0"-21"-15,0 21 16,22 0-16,-22-21 0,21 21 16,1 0-16,-1 0 0,0-21 15,1 21-15,-1 0 0,0 0 0,43-21 16,-43 0-16,-21 21 16,22 0-16,-22 0 0,0 0 0,0 0 15,-42 0 16,0 0-31,0 0 0,0 0 16,-22 0-16</inkml:trace>
  <inkml:trace contextRef="#ctx0" brushRef="#br0" timeOffset="29891.5">3768 7112 0,'-22'21'16,"1"0"-1,21 1-15,0-1 16,0 0-16,0 0 0,0 0 16,0 22-16,0-22 0,0 21 0,0 0 15,0 22 1,0-22-16,0 1 0,0-22 0,-21 21 0,21-21 16,-21 22-16,21-22 0,0 21 0,-21-21 15,21 0-15,0 1 16,0-1-16,0 0 0,0 0 15</inkml:trace>
  <inkml:trace contextRef="#ctx0" brushRef="#br0" timeOffset="30903.1">444 9038 0,'0'0'0,"0"-21"15,22 0-15,-22 42 47,0 21-47,0-20 16,0 20-16,0-21 0,0 21 15,-22 22-15,22-22 16,0-21-16,-21 22 0,0-22 16,21 0-16,0 0 0,-42 22 15,42-22-15,-21-21 0,21-21 47,21 21-47,0 0 0,0-22 16,0 1-16,0 21 0,1 0 15,41-21-15,1 0 16,-22 21-16,0 0 0,1-21 16,-22 0-16,21 21 0,-21-22 15,0 22-15,1-21 0,-1 21 16,0-21-16,-21 0 16,0-21-16,0 20 0,0 1 15,0 0-15,0 0 16,-21 0-16,0 0 0,-1 21 15,1 0-15,0 0 16,21 21-16,-21 0 16,21 0-16,0 0 15,-21 22-15,21-22 0,0 21 0,0-21 16,0 22-16,0-22 0,0 21 0,0-21 16,0 22-16,0-22 0,0 0 0,0 0 15,0 43 1,-21-64-16,21 21 0,0-42 47,0-1-32,0 1-15</inkml:trace>
  <inkml:trace contextRef="#ctx0" brushRef="#br0" timeOffset="31121.98">1206 9377 0,'22'0'94,"-1"0"-94</inkml:trace>
  <inkml:trace contextRef="#ctx0" brushRef="#br0" timeOffset="31634.71">2561 8932 0,'0'0'0,"0"-21"0,0 0 15,0 0-15,0 0 0,0 0 16,21 21-1,-21 21-15,0 0 0,0 21 16,0 1-16,0-22 0,0 21 16,0 0-16,0 22 0,0-22 15,0 1-15,0-1 0,0 0 0,0 1 16,-21-22-16,21 21 0,0 0 16,0-20-16,-21-1 0,21 21 15,0-21-15,-21-21 0,21-21 31,0 0-15,0 0-16,21 0 0</inkml:trace>
  <inkml:trace contextRef="#ctx0" brushRef="#br0" timeOffset="31949.53">2519 8932 0,'0'0'0,"0"-21"0,0 0 15,0 0-15,42 0 16,-21 21-16,0-21 0,22 21 16,-1 0-16,43-22 0,-43 22 15,0 0-15,22 0 0,-22 22 16,1-22-16,-22 21 0,21 21 16,-21-21-16,0 0 0,1 22 0,-22-1 15,0-21-15,0 22 0,-22-22 16,1 21-16,0-21 0,-21 0 0,-1 1 15,1-1-15,0 0 0,-1 0 16,1 0-16,0-21 0,-1 21 0,22-21 16,-63 0-16,105 0 47,0 0-47,0-21 15,21 21-15,1-21 0</inkml:trace>
  <inkml:trace contextRef="#ctx0" brushRef="#br0" timeOffset="32523.28">3662 8932 0,'0'0'0,"0"-21"0,0 0 16,-21 42 15,21 0-31,-22 1 0,1-1 0,21 0 16,0 21-16,-21-21 0,0 22 15,21-1-15,-21 0 0,0-20 16,-1 20-16,22 0 0,-21 1 0,0-1 16,0-21-16,0 21 0,0-20 15,-1 20-15,1-21 0,0 0 0,0 0 16,0 1-16,21-1 0,0-42 47,0-1-47,0 1 0,0-21 15,21 21-15,-21 0 0,21-22 0,0 22 16,-21 0-16,0 0 0,21 0 0,1-1 16,-1 1-16,0 21 15,0 0 1,-21 21-16,21-21 0,0 22 15,-21-1-15,22-21 0,-1 21 16,-21 0-16,21 0 0,0 0 0,0 1 16,0-1-16,1-21 15,-1 21-15,0-21 0,0 0 16,21 0-16,-20 0 0,-1 0 16,0 0-16,0-21 15,0 21-15,-21-21 0,0-1 16,0 1-16,21 0 0,-21 0 15,0 0-15,22 0 16,-22-1-16,0 1 16,21 21-16,0-21 0,-21 0 15</inkml:trace>
  <inkml:trace contextRef="#ctx0" brushRef="#br0" timeOffset="32828.1">4276 8890 0,'-22'0'16,"22"-21"-16,22 21 16,20-21-1,-21 21-15,0 0 0,0 0 16,22 0-16,-1-21 0,-21 21 15,22 0-15,-22 0 0,21 0 0,0 0 0,-20-22 16,20 22-16,-21 0 0,0 0 16,0 0-16,1 0 0,-44 0 31,1 0-15,0 0-16,0 0 0,0 0 0,0 0 15,-22 0-15</inkml:trace>
  <inkml:trace contextRef="#ctx0" brushRef="#br0" timeOffset="33070.96">4466 8848 0,'-21'21'15,"21"0"-15,-21 0 16,21 0-16,0 1 0,0-1 16,-21 0-16,21 0 0,0 0 0,0 22 15,0-22-15,0 0 0,0 21 16,0-21-16,0 22 0,0-22 15,-22 0-15,22 0 0,0 0 0,-21 1 0,21-1 16,-21 0-16,21 0 16,0 0-16,0 0 15</inkml:trace>
  <inkml:trace contextRef="#ctx0" brushRef="#br0" timeOffset="33686.32">635 10986 0,'0'0'0,"21"0"31,21 0-15,-20 0-16,-1 0 0,21 0 0,-21 0 0,64-22 15,-43 22 1,1 0-16,-22 0 0,0 0 16,0 0-16,-42 0 31,0 0-31,0 0 0,-1 0 16,-20 0-16,21 0 0,-21 22 0</inkml:trace>
  <inkml:trace contextRef="#ctx0" brushRef="#br0" timeOffset="34179.83">614 10986 0,'-21'21'15,"21"0"-15,-22 0 16,22 0-16,0 0 0,0 22 16,-21-22-16,21 0 0,-21 21 15,0-20-15,21 20 0,0-21 16,-21 0-16,0 22 0,21-22 15,-22 0-15,22 0 0,0-42 47,0 0-31,22 21-16,-1-21 0,0-1 16,-21 1-16,21 21 0,0-21 0,0 0 15,22 21-15,-22-21 0,21 21 16,-21 0-16,22-21 0,20 21 15,-20 0-15,-1 0 16,0 21-16,-21 0 0,22 0 0,-22 0 0,0 0 16,0 1-16,-21 20 15,0-21-15,0 0 0,0 22 16,-21-22-16,0 21 0,0-21 0,-106 43 16,42-22-1,43-21-15,21-21 0,-22 21 16,1-21-16,21 0 0,0 0 0,-22 0 15,22 0-15,0 0 16,0 0-16,21-21 16,0 0-16,0 0 15,21 0-15,0 21 16,0-21-16,0-1 0,1 1 16</inkml:trace>
  <inkml:trace contextRef="#ctx0" brushRef="#br0" timeOffset="34367.73">1482 11430 0,'0'0'0,"21"0"0,0 0 0,0 0 63,0 0-63,-21-21 0,21 21 15,-21-21-15,22 21 0,-1-21 16</inkml:trace>
  <inkml:trace contextRef="#ctx0" brushRef="#br0" timeOffset="34869.44">3027 11070 0,'0'0'16,"21"0"-16,0-21 0,0 21 0,-21-21 16,0 0-16,21 21 0,-21-21 0,0-1 15,0 1-15,0 0 16,0 0-16,-21 21 16,0-21-16,0 21 0,0 0 15,0 0-15,-22 0 0,22 0 0,-21 21 16,21 0-16,-22 0 0,22 0 15,-21 22-15,-1-22 0,22 21 0,0 1 16,0 20-16,0-21 0,0 22 16,21-22-16,-22 22 0,22-22 0,0 0 15,0 1-15,0-1 0,0-21 16,22 22-16,-1-22 0,0 0 16,0 0-16,0 0 0,0-21 0,22 0 15,-22 0-15,21 0 0,1 0 16,-22 0-16,21 0 0,0 0 0,1-21 15,-1 21-15,-21-21 0,22 0 16,41-43-16</inkml:trace>
  <inkml:trace contextRef="#ctx0" brushRef="#br0" timeOffset="35346.17">3937 11049 0,'0'0'0,"0"-21"0,0 0 0,0 0 15,-21 21-15,0 0 16,-22 0-16,22 0 16,0 0-16,-21 0 0,-1 0 0,22 0 15,-21 21-15,21 0 0,-22 0 16,22-21-16,-21 21 0,21 0 0,-1 22 16,1-22-16,21 0 0,0 0 15,0 0-15,0 1 0,0-1 16,0 0-16,0 0 0,21-21 0,1 21 15,-1-21-15,0 0 16,0 21-16,21-21 0,-20 0 0,20 22 0,64-1 16,-85-21-1,21 0-15,-21 21 0,1 0 0,20-21 16,-21 21-16,-21 0 16,0 1-1,0-1-15,-21 0 0,0-21 16,-22 21-16,22-21 0,-21 0 0,0 21 15,20-21-15,-20 0 0,0 21 16,-1-21-16,1 0 0,21 0 16,-21 0-16,20 0 0,-20 0 0,21 0 0,0 0 15,0 0-15,-1 0 0,22-21 16,0 0 0,0 0-1,22 21-15,-1-21 16,0 21-16,0-21 0</inkml:trace>
  <inkml:trace contextRef="#ctx0" brushRef="#br0" timeOffset="35862.5">4868 11049 0,'0'0'0,"0"-21"0,0 0 16,0 0-16,-21 21 15,0 0-15,0 0 0,-22 0 16,22 0-16,-21 0 0,-43 0 16,43 21-16,0-21 0,-1 21 15,22 0-15,-21 0 0,21 0 0,-43 43 16,64-22-1,0-21-15,0 1 16,0-1-16,21 0 0,22-21 16,-22 0-16,0 21 0,21-21 0,1 0 15,-22 0-15,21 0 16,0 21-16,1-21 0,-1 0 0,-21 0 0,22 21 16,-22-21-16,21 0 0,-21 0 15,0 22-15,1-22 0,-22 21 16,0 0-1,-22 0-15,-20-21 0,21 0 16,0 21-16,-22-21 0,1 0 16,21 0-16,-21 0 0,20 21 0,-20-21 15,21 22-15,0-22 0,0 0 16,-1 0-16,1 0 0,0 21 16,0-21-16,0 0 0,0 0 15,21-21 16,0-1-31,21 22 0</inkml:trace>
  <inkml:trace contextRef="#ctx0" brushRef="#br0" timeOffset="36645.48">6159 11070 0,'0'0'0,"22"0"0,62-21 16,-41 0-16,-22 21 0,21-21 16,-21 21-16,22-21 0,-1-1 15,-21 1-15,43 0 0,-22 0 16,-21 0-16,0 0 0,-21-1 0,0 1 15,0 0-15,0 0 16,-21 0-16,0 0 0,-21-1 0,20 1 16,-20 21-16,0 0 0,-43 0 15,0 0 1,22 0-16,21 21 0,20 1 0,-20-1 16,21 0-16,-21 0 0,42 0 0,-22 0 15,22 1-15,0-1 0,0 42 16,22-42-16,-1 1 0,0-1 15,42 21-15,1 22 16,-43-43-16,21 0 0,1 0 16,-22 0-16,21 22 0,-21-22 0,22 0 15,-22 0-15,-21 0 0,0 22 16,0-22-16,0 0 0,0 0 0,0 0 16,-21 0-16,0 1 0,-22-1 0,22 0 15,-42 0-15,20 0 0,1-21 16,-22 21-16,22-21 0,-21 0 0,20 0 15,-20 0-15,20 0 0,1 0 16,0 0-16,-1 0 0,22-21 0,0 21 16,0-21-16,0 0 0,0 0 15,-1 0-15,22-1 0,-21-20 0,21 0 16,0 21-16,0-22 16,0 22-16,0 0 0,21 0 15,1 0-15,-1-1 0,0 22 16,0 0-16,0 0 15,0 0-15,1 22 0,-1-22 16,0 21-16,0-21 0,0 0 0,0 21 16,1-21-16,-1 21 0</inkml:trace>
  <inkml:trace contextRef="#ctx0" brushRef="#br0" timeOffset="37032.44">6625 11388 0,'21'0'0,"-42"0"0,63 0 0,-20 0 15,-1 0-15,0-21 0,0 21 16,0-22-16,0 22 0,1-21 0,-1 0 16,0 0-16,-21 0 15,21 21-15,-21-64 16,0 43-16,0 0 15,0 0-15,0 0 0,-21 21 16,0-22-16,0 22 0,-1 0 16,1 0-16,0 0 0,0 22 0,0-1 15,0 0-15,-1 21 0,22-21 16,-21 22-16,0 20 16,0 22-16,21-64 0,0 21 0,0-20 15,0 20-15,0-21 0,0 0 16,0 0-16,0 1 0,21-22 15,0 0-15,0 0 0,1 0 16,-1 0-16,0 0 0,21 0 0,-21 0 16,1 0-16,20-22 0,-21 1 15,21 0-15,1 0 0,-22 0 0</inkml:trace>
  <inkml:trace contextRef="#ctx0" brushRef="#br0" timeOffset="37327.91">7472 10583 0,'0'-21'0,"0"42"0,0-63 0,0 21 0,0 42 31,0 0-31,-21 0 0,21 1 16,0 20-16,0 0 0,-22 1 0,1-1 15,21 21-15,-21-20 0,21 20 0,0 1 16,-21-1-16,0-20 0,0 20 15,21 1-15,-22-22 0,-20 64 16,0 0-16,42-85 16,-21 0-16,21 0 0,0 0 15,0 0-15,0 1 16,21-22 0,0-22-16,0 1 0,0 0 15,0 0-15</inkml:trace>
  <inkml:trace contextRef="#ctx0" brushRef="#br0" timeOffset="37717.37">7451 11388 0,'0'21'0,"21"-21"15,0 0-15,0 0 16,0 0-16,0 0 0,1 0 15,20 0-15,-21 0 0,21-21 0,-20 0 16,20-1-16,0 22 0,-21-21 16,1 0-16,-1 0 0,0 0 15,-21 0-15,21-1 0,-21 1 16,0 0-16,-21 0 16,0 21-16,0 0 0,-1 0 0,1 0 15,0 0-15,0 0 0,0 21 0,0 0 16,-1 0-16,1 1 0,0-1 15,0 21-15,0-21 0,0 22 0,21-22 16,0 21-16,-22-21 0,22 0 0,0 22 16,0-22-16,0 0 0,0 0 15,0 0-15,0 1 0,22-1 16,-1-21 0,0 0-16,0 0 0,0 0 15,0 0-15,22-21 0,20-1 16</inkml:trace>
  <inkml:trace contextRef="#ctx0" brushRef="#br0" timeOffset="37990.3">8361 11218 0,'0'-42'16,"-21"42"-16,-1 0 15,1 0-15,0 0 16,0 0-16,0 21 0,0 0 0,21 1 15,-22-1-15,1 0 0,0 21 16,21-21-16,0 1 0,-21 20 16,21-21-16,-21 0 0,21 22 0,0-22 15,0 0-15,0 0 0,0 0 0,0 0 16,0 1-16,21-1 16,0-21-16,0 0 0,0 0 15,22 0-15,-22 0 0,0 0 0,21 0 16,-20 0-16,-1-21 0,21 21 15,-21-22-15,22 1 0,-22 0 0</inkml:trace>
  <inkml:trace contextRef="#ctx0" brushRef="#br0" timeOffset="38284.76">8848 10668 0,'0'0'0,"0"-21"0,0 0 0,-22 21 15,1 0 1,0 21-16,21 0 16,-21 21-16,21-20 0,0 20 0,0-21 15,-21 21-15,21 1 0,0 20 16,-21-20-16,21 41 16,-22 22-16,22-64 0,-21 1 15,21-1-15,-21 0 0,21 1 16,0-22-16,-21 42 0,21-41 15,0-1-15,0 0 0,21-21 32,0 0-32,0 0 0,1-21 15,-1 0-15,0 21 0,21-22 16</inkml:trace>
  <inkml:trace contextRef="#ctx0" brushRef="#br0" timeOffset="38682.53">9038 11176 0,'0'21'31,"0"0"-31,-21-21 0,0 22 16,0-1-16,21 21 0,0 0 15,-22-20-15,22-1 0,0 0 16,0 21-16,0-21 0,0 1 16,0-1-16,0 0 0,22-21 15,-1 0-15,21 21 16,-21-21-16,43 0 0,-22 0 0,-21 0 15,22 0-15,-1-21 16,-21 0-16,0 0 0,22-1 0,-22 1 16,0 0-16,0 0 0,-21-43 15,0-20 1,0 41-16,0 22 0,0-21 0,0 21 0,-42 0 16,21-1-16,-1 22 0,1 0 0,-21 0 15,21 0-15,0 0 0,-22 0 16,22 0-16,0 0 0,0 22 0,0-1 15,-1 0-15,1 0 0,0 0 0,21 0 16,0 1-16,0-1 0,0 21 16,0-21-16,21-21 15,0 21-15,1-21 16,-1 0-16,0 0 0,21 0 16,-21 0-16,22 0 0</inkml:trace>
  <inkml:trace contextRef="#ctx0" brushRef="#br0" timeOffset="39101.8">9652 11240 0,'0'0'0,"0"-22"0,0 1 15,0 0-15,0 0 16,21 0-16,-21 0 0,21 21 16,0-22-16,1 1 15,-1 21-15,0 0 0,0 0 0,0 0 16,0 0-16,1 0 0,-1 0 15,0 21-15,-21 1 0,0-1 16,21 0-16,0 21 0,-21-21 16,21 1-16,-21 20 0,0-21 0,0 21 15,0 22-15,0-43 0,0 0 16,0 0-16,0 22 0,0-22 16,0 0-16,0 0 0,-21-21 15,21 21-15,-21-21 0,0 0 16,0 0-1,21-21-15,0 0 16,0 0-16,0 0 0,0 0 16,0-22-16,0 22 15,0-21-15,21 21 0,-21-22 0,21 1 16,0 0-16,0-1 0,1 1 0,-1 21 16,0 0-16,0-22 0,-21 22 15,21 0-15,0 21 0,1-21 0,20 0 16,-42-1-16,21 22 0,0-21 15</inkml:trace>
  <inkml:trace contextRef="#ctx0" brushRef="#br0" timeOffset="39409.62">8784 10795 0,'0'0'0,"-42"0"0,21 0 0,-22 0 0,22 0 16,42 0 15,0 0-31,1 0 0,20-21 0,0 21 16,1-21-16,-1 21 0,0 0 0,64-21 15,-64-1-15,22 22 0,-22-21 16,1 21-16,-1 0 0,0-21 15,-21 21-15,22 0 0,-1 0 16,-21 0-16,0-21 0,1 21 0,-1 0 16,0 0-16</inkml:trace>
  <inkml:trace contextRef="#ctx0" brushRef="#br0" timeOffset="40434.04">1058 13018 0,'43'-43'15,"-43"22"-15,0 0 0,-22 21 31,1 0-31,0 0 0,-21 0 16,-1 21-16,1 0 0,0 22 0,-1-22 16,1 21-16,-106 64 15,106-64-15,-1 1 0,1-1 16,21 21-16,0-20 16,21-1-16,0 0 0,0 1 15,0-1-15,21-21 0,21 22 0,-21-22 16,22 0-16,62 0 15,22-21-15,-63 0 16,-22 0-16,1 0 0,-1-21 16,-21 0-16,21 0 0,-20-1 15,-1 1-15,0 21 0,-21-21 0,0 0 16,0 0-16,-21 0 0,0-1 16,-1 1-16,-20 21 0,21-21 0,-21 21 15,20-21-15,-20 21 0,21 0 16,-21 0-16,20 0 0,-20 21 15,21 0-15,0-21 0,21 43 16,-21-22-16,21 0 16,0 0-16,0 0 0,0 0 0,0 1 15,21-1-15,0 0 0,0 0 16,0-21-16,0 0 0,22 0 0,-22 0 16,0 0-16</inkml:trace>
  <inkml:trace contextRef="#ctx0" brushRef="#br0" timeOffset="40627.93">1566 13483 0,'0'0'0,"0"-21"32,0 0 14,21 21-30,1 0-16,20-21 0,-21 21 0</inkml:trace>
  <inkml:trace contextRef="#ctx0" brushRef="#br0" timeOffset="40971.81">2900 12891 0,'-21'0'0,"42"0"0,-85 0 16,43 0-16,0 21 0,21 0 0,-21 0 16,0 0-16,21 0 0,0 22 15,-22-22-15,1 21 0,0 1 0,21-1 16,-21-21-16,21 21 15,-21 1-15,21-1 0,-21 0 0,21 22 16,0-43-16,0 21 16,0-20-16,0-1 0,0 0 0,0 0 15,0 0 1,21-21-16,0 0 0,0 0 0,21 0 16,-20-21-16,20 0 15,-21 21-15,0-21 0,0 0 0,1-1 16,20 1-16,-42 0 0</inkml:trace>
  <inkml:trace contextRef="#ctx0" brushRef="#br0" timeOffset="41166.69">2498 13272 0,'0'0'0,"-22"0"0,1 0 15,42-22 1,1 22-1,-1 0-15,0 0 0,0 0 16,0-21-16,0 21 0,22-21 0,-22 21 16,21 0-16,-21-21 0,22 21 15,-1-21-15,0 21 0,-20 0 16,20-21-16,0 21 0</inkml:trace>
  <inkml:trace contextRef="#ctx0" brushRef="#br0" timeOffset="42133.27">3535 13335 0,'21'21'16,"0"-21"-16,0 0 15,0 0-15,-21-21 0,22 21 0,-1-21 16,-21 0-16,21 21 0,-21-21 15,21-1-15,-21 1 0,0 0 0,0 0 16,0 0-16,0 0 0,-21-1 16,-43-41-16,1 21 15,21 42-15,-1 0 0,1 0 16,21 0-16,-22 0 0,1 0 16,0 21-16,21 0 0,-22 21 0,22-21 15,0 1-15,0 20 0,0-21 16,-22 43-16,43-43 0,0 21 15,0-21-15,0 0 0,0 1 16,0-1-16,21 0 0,1-21 0,-1 21 16,21-21-16,-21 0 0,0 0 15,22 0-15,-22 0 0,0 0 16,21 0-16,-20-21 0,20 0 0,-21 21 16,0-21-16,0-1 0,22 1 15,-22 0-15,0 0 0,0 0 0,-21 0 16,0-1-16,21 1 0,-21-21 15,0 21-15,22 21 0,-22-21 0,0-1 16,-22 22 0,22 22-1,-21-22-15,0 21 0,21 0 16,0 0-16,0 0 0,0 0 16,0 22-16,0-22 0,0 0 0,0 0 15,0 0-15,0 1 0,21-1 0,0-21 16,1 21-16,-1 0 0,0-21 15,0 0-15,21 0 0,-20 0 0,20 0 16,0 0-16,1 0 0,-1 0 16,64-42-1,-64 21-15,0-1 0,1 1 0,-22 0 0,21 0 16,-21 0-16,1-22 16,-1 22-16,0 0 0,-21-21 0,0 21 15,0-22-15,0 22 0,0 0 0,-21 0 16,0 0-16,-22 21 0,22 0 15,-42 0-15,-43 21 16,85 0-16,-1 0 16,-20 21-16,21-20 0,21-1 0,-21 0 15,21 0-15,0 0 0,0 22 0,0-22 16,0 0-16,0 0 0,21 0 16,0 0-16,0 22 0,0-22 0,1 0 15,-1 21-15,0-20 16,21 105-16,-21-85 0,-21 0 15,22 1-15,-22-1 0,0 0 16,0 1-16,0 20 0,0-21 16,-22 1-16,1-1 0,-21 43 15,21-64-15,0 21 0,-1 1 16,1-22-16,0 0 0,21 21 0,-21-21 16,0 1-16,0-22 0,-1 21 0,1-21 15,0 0 1,21-21-16,0-1 15,0-41-15,21-1 16,0 1-16,1 21 0</inkml:trace>
  <inkml:trace contextRef="#ctx0" brushRef="#br0" timeOffset="42614">4572 13187 0,'0'0'16,"-21"0"-16,0 0 15,21 21 1,0 0-16,-22 22 16,22-22-16,0 0 0,-21 0 15,21 0-15,0 22 0,0-22 0,0 0 16,0 0-16,0 21 0,0-20 15,-21-1-15,21 0 0,-21 0 16,21-42 15,0 0-15,0 0-16,0-1 0,0 1 16,0-21-16,0 21 0,0 0 15,63-64-15,-41 43 0,-1 20 16,0 1-16,21 0 0,-21 0 15,43 21-15,-22 0 0,-21 0 16,1 0-16,20 0 0,-21 0 0,0 21 16,43 43-1,-64-22-15,0-21 16,0 21-16,0-20 0,0-1 16,0 0-16,0 0 0,0 0 0,0 0 15,0 1-15,0-1 0,0 0 16,-21-21-16,-1 0 31</inkml:trace>
  <inkml:trace contextRef="#ctx0" brushRef="#br0" timeOffset="43402.55">5567 13377 0,'0'0'0,"0"-21"15,0-21 1,0 21-16,0 0 0,0-1 0,-21 22 16,-1-21-16,1 0 15,0 0-15,0 21 0,0 0 0,-22-21 16,22 21-16,0 0 0,-42 0 16,41 0-16,1 21 0,-42 21 15,20 1 1,22-22-16,21 21 0,0-21 0,0 22 15,0-22-15,-21 21 0,21-21 0,0 0 16,0 22-16,0-22 0,21 21 16,-21-21-16,21-21 15,1 0-15,-1 0 0,0 0 16,0 0-16,0 0 0,0 0 16,1 0-16,20-21 0,-21 21 0,0-21 15,43-21-15,-43 21 16,0-22-16,0 22 0,0 0 0,-21 0 15,0 0-15,0-1 0,22 1 16,-22 0-16,0 0 0,0 42 31,-22-21-15,22 21-16,0 0 0,-21 1 0,21-1 16,0 0-16,0 0 0,0 0 15,0 0-15,21 1 0,1-22 16,-1 21-16,0 0 0,0-21 0,0 0 15,22 0-15,-22 0 0,63 0 16,-62 0-16,20 0 0,0 0 16,1-21-16,-22 21 0,21-21 0,-21-1 15,22 1-15</inkml:trace>
  <inkml:trace contextRef="#ctx0" brushRef="#br0" timeOffset="44034.13">6159 13272 0,'0'0'0,"0"-22"0,-21 22 31,21 22-15,-21-22-16,21 21 0,-21 21 16,21-21-16,0 22 0,-21-22 0,21 0 15,0 0-15,-21 0 0,21 0 16,0 1-16,0-1 0,0 0 16,0 0-16,0-42 46,0 0-46,0 0 16,0-1-16,0 1 0,0 0 0,0 0 16,21-43-16,0 43 15,-21-21-15,21 21 0,0 0 16,0-22-16,1 22 0,-1 21 0,0-21 16,0 21-16,21-21 0,-20 21 15,-1 0-15,0 0 0,0 21 16,-21 0-16,21 0 0,0 0 0,1 1 0,-22-1 15,0 0-15,0 0 0,0 0 16,21 0-16,-21 1 0,0-1 0,0 0 16,0 0-16,0 0 15,-21-21-15,21 21 0,-22-21 16,1 0-16,0 0 0,0 0 31,21-21-31,0 0 16,0 0-16,0 0 0,21 0 0,-21-1 15,21 1-15,0 0 0,64-64 16,-64 64-16,43 0 16,-22 21-16,-21-21 15,0 21-15,1 0 0,20 0 0,-21 21 16,0 0-16,-21 0 0,21 1 0,-21-1 16,22 0-16,-22 0 0,0 0 15,0 0-15,0 1 0,0-1 0,0 0 16,0 0-16,0 0 15,21-42 32,0 0-31</inkml:trace>
  <inkml:trace contextRef="#ctx0" brushRef="#br0" timeOffset="44415.92">7091 13356 0,'21'21'16,"0"-21"-16,0 0 0,0 0 15,1 0-15,-1 0 16,0 0-16,0 0 0,0 0 16,0-21-16,1 21 0,-1 0 15,0-21-15,0 21 0,0-21 0,-21 0 16,21 21-16,-21-21 0,22-1 15,-22 1-15,0 0 0,0 0 16,-22-21-16,1 20 16,0 22-16,0 0 15,-21 0-15,20 22 0,1-1 16,0 21-16,0-21 0,0 22 0,0-22 16,-1 21-16,22 0 0,0 1 0,-21 20 15,21 43 1,0-85-16,0 0 0,21 1 15,1-1-15,-1-21 0,0 0 16,0 0-16,0 0 0,0 0 0,1 0 16,-1 0-16,0 0 0,0-21 15,0-1-15</inkml:trace>
  <inkml:trace contextRef="#ctx0" brushRef="#br0" timeOffset="45261.41">825 15134 0,'0'21'16,"0"1"-16,0-1 0,22-21 16,-1 21-16,0-21 0,0 21 15,0 0-15,0-21 0,1 0 16,20 0-16,0 0 0,1 0 0,-1 0 15,21 0-15,-20-21 0,20 0 16,-20 0-16,-1 0 0,21-1 16,-20 1-16,-22 0 0,21 0 15,-21 0-15,1-22 0,-22 22 16,0 0-16,0-21 16,-22 21-16,1 21 0,0 0 15,0 0-15,0 0 0,0 0 0,-22 0 16,22 0-16,0 21 0,-21 0 15,20 21-15,1-21 0,0 43 0,-42 42 16,41 0 0,22-43-16,-21-21 0,21 22 15,-21-22-15,21 1 0,0-1 16,0 0-16,0 1 0,0-22 16,0 0-16,0 21 0,0-21 15,21-21 1,-21-21 15,0 0-31,-21 0 16,0 0-16</inkml:trace>
  <inkml:trace contextRef="#ctx0" brushRef="#br0" timeOffset="45451.3">741 15600 0,'0'21'0,"21"-21"15,21 21-15,-21-21 16,22 0-16,-1 0 0,0 0 0,1 0 16,-1 0-16,0 0 0,22 0 15,-22 0-15,1 0 0,20 0 16,-21-21-16,1 21 0,-1 0 0,-21-21 16,0 21-16,1-21 0,-1 21 15,-21-21-15,21 21 0</inkml:trace>
  <inkml:trace contextRef="#ctx0" brushRef="#br0" timeOffset="45661.18">1799 15473 0,'0'0'16,"21"0"-16,-21 21 0,21-21 15,1 0-15,-1 0 47,0 0-47,0 0 16,0 0-16,0 0 15,1 0-15,-1 0 0</inkml:trace>
  <inkml:trace contextRef="#ctx0" brushRef="#br0" timeOffset="46261.36">3789 15325 0,'0'0'0,"0"-21"0,0-1 0,21-20 16,-21 21-16,0 0 0,0 0 16,-21-1-16,0 1 0,-1 0 0,1 0 15,-21 0-15,0 0 0,20-1 16,-20 22-16,-21-21 0,20 21 0,1 0 15,-22 0-15,22 0 0,0 0 16,-43 43-16,0-1 16,43 0-16,0 1 0,-1-1 15,22 0-15,0 1 0,0-1 16,21 0-16,0 22 0,0-22 16,0-21-16,21 22 0,0-1 0,0-21 15,22 0-15,-22 0 0,21 1 0,-21-1 16,22-21-16,-1 0 0,22 0 15,-22 0-15,0 0 0,22 0 0,-1 0 16,1-21-16,-22-1 0,22 1 16,-1 0-16</inkml:trace>
  <inkml:trace contextRef="#ctx0" brushRef="#br0" timeOffset="46531.72">4297 14796 0,'0'-43'0,"0"86"0,0-107 15,0 43-15,0 0 0,-21 21 16,-1 0-16,1 21 16,21 0-16,-21 0 0,0 0 15,0 22-15,21-1 0,-21 0 16,-1 1-16,22-1 0,-21 22 0,0-22 16,21 21-16,-21 1 0,21-22 15,-21 22-15,0-22 0,21 0 0,0 1 16,0-1-16,0 0 0,0 1 15,0 20 1,0-42-16,21 1 0,0-22 16,0 0-16,21 0 0,-20 0 15,-1 0-15,0 0 0</inkml:trace>
  <inkml:trace contextRef="#ctx0" brushRef="#br0" timeOffset="47710.42">4889 15409 0,'0'0'0,"22"-21"0,-1 0 0,0 0 16,0 0-16,-21 0 0,0-1 0,0 1 15,0 0-15,0 0 0,-21 0 0,-21-22 16,-22 1 0,22 42-16,-1 0 0,1 0 15,-43 0-15,43 21 16,21 0-16,-21 1 0,-1-1 0,22 21 15,-21-21-15,21 22 0,-1-1 16,22 0-16,0 1 0,0-1 0,0-21 16,0 21-16,0 22 0,0-43 15,0 0-15,22 0 0,-1 1 16,21-22-16,43 0 16,-43 0-16,-21 0 15,22 0-15,-1-22 0,-21 22 0,64-42 16,-64 21-16,21 0 0,-21-22 15,1 22-15,-1-21 0,0 21 16,0-22-16,0 1 0,-21 0 0,0 21 16,0-22-16,0 22 15,0 0-15,0 0 0,0 42 16,0 0 0,-21 0-16,21 0 0,-21 1 15,21-1-15,-21 42 16,21-20-16,0-1 0,0-21 15,0 21-15,21-42 16,0 22-16,0-1 0,0-21 0,1 0 16,-1 0-16,0 21 0,0-21 15,0 0-15,0 0 0,43-21 16,42-22 0,-85 22-16,21-21 0,1 21 0,-22 0 15,21-22-15,-21 1 0,0 0 16,1 20-16,-1-20 0,0 21 0,-21 0 15,0 0-15,0-1 0,-21 22 16,-22 22 0,22-22-16,0 21 0,0 21 0,0-21 15,0 0-15,21 1 16,0 20-16,0-21 0,0 0 0,0 0 16,0 1-16,21 20 15,21 0-15,-42-21 0,21-21 16,0 22-16,1-22 0,-22 21 15,21-21 1,-21-21 0,-21 21-16,-1-22 15,1 1-15,0 0 0,0 21 16,0-21-16,0 0 0,-1 21 16,1 0-16,0 0 0,0-21 0,0 21 15,0 0 1,21 21-16,0 0 0,0 0 15,0 0-15,0 0 16,21 1-16,0-1 0,0-21 16,21 0-16,-20 0 0,-1 0 15,21 0-15,0 0 0,-20 0 0,20 0 16,0 0-16,1 0 0,-1-21 0,0 21 16,1-22-16,-1 1 0,0 0 15,1 0-15,-1 0 0,0 0 16,1-1-16,-22-20 0,21 0 0,-21 21 15,0-22-15,1 1 0,-1 0 0,0-1 16,-21 22-16,0-21 16,0 21-1,-21 21-15,0 0 0,-1 0 0,1 0 16,0 21-16,21 0 16,0 21-16,0-21 0,0 1 15,0-1-15,0 21 0,21-21 0,-21 0 16,21 1-16,1-1 0,-1 21 0,-21-21 15,21 0-15,0 1 0,-21-1 16,0 0-16,0 0 16,0 0-16,-21-21 15,0 0 1,0 0-16,-1 0 0,1 0 0,0 0 16,0 0-16,0 0 0,0-21 0,-1 21 15,22-21-15,0 0 0,0 0 16</inkml:trace>
  <inkml:trace contextRef="#ctx0" brushRef="#br0" timeOffset="48261.7">7472 15177 0,'0'-22'0,"0"44"0,0-65 16,-21 22-16,21 0 0,-22 0 0,22 0 15,-21-1-15,0 1 0,0 0 16,0 21-16,0 0 0,-1 0 15,1 0-15,0 0 0,0 21 16,0 0-16,21 1 0,-21 20 16,-1 0-16,22 1 0,-21-1 0,21 0 15,0 1-15,-21-1 0,21 0 16,-21 1-16,21-1 0,0 0 0,0-21 16,0 22-16,-21-22 0,21 0 15,0 0-15,0 0 16,0 1-16,-21-22 0,21 21 15,0-42 17,0-1-32</inkml:trace>
  <inkml:trace contextRef="#ctx0" brushRef="#br0" timeOffset="48753.42">6667 15304 0,'-21'-22'0,"42"44"0,-63-65 15,21 1-15,21 21 0,0-22 0,0 22 16,0-21-16,0 21 0,0-22 16,21 22-16,0-21 0,22 21 0,-1 0 15,0-1-15,22 1 0,-22 0 16,22 0-16,-1 0 0,1 21 16,-1 0-16,1 0 0,-22 21 0,21 0 0,1 0 15,21 64 1,20 0-16,-83-22 0,20 1 0,-21-22 15,21 64-15,-42-43 16,22-20-16,-22-1 0,0 0 16,0 1-16,0-22 0,0 0 0,0 0 15,0 0-15,0 0 0,-22-21 16,1 0-16,21-21 31,0 0-31,-21 0 0,21-21 16,0 20-16,0-20 0,0-21 0,0 20 15,0-20-15,0-1 0,0-20 16,21 20-16,0 1 0,1-1 0,-1 1 16,0-1-16,0 1 0,0 20 0,22 1 15,-22 21-15,21-22 16,22 1-16,-22 42 16,-21 0-16,0 0 15,-21 21-15,0 0 0,0 1 16,21-1-16,-21 0 0,0 21 15,0-21-15,0 1 0,0-1 0,0 0 16,0 21-16,0-21 0,0 22 0,0-22 16</inkml:trace>
  <inkml:trace contextRef="#ctx0" brushRef="#br0" timeOffset="50177.21">8382 15452 0,'0'0'0,"63"0"16,-63-21-16,43-1 16,-43 1-16,0 0 15,21 0-15,-21 0 0,0 0 0,0-22 16,0 22-16,0-21 0,-21-22 16,0 43-16,-1 0 0,1 0 15,0 0-15,0 21 0,0 0 0,-22 0 16,22 0-16,-21 21 0,21 0 15,-22 0-15,1 64 16,0-64-16,21 21 0,-1 1 16,1-1-16,0 0 0,21 1 0,-21-22 15,21 21-15,0-21 0,0 22 0,0-22 16,21 0-16,0 0 0,0-21 16,1 21-16,-1-21 0,63 0 15,-41 0-15,-22 0 16,21 0-16,-21-21 0,22 0 0,-1 0 15,-21 0-15,22-1 0,-22 1 0,21 0 16,-21-21-16,0-1 16,1 22-16,-1-21 0,0 0 0,-21 20 15,0-20-15,0 21 0,0 0 0,-21 21 32,0 21-32,-1 0 15,1 0-15,21 0 0,0 22 16,-21-22-16,21 0 0,0 21 0,0-20 15,0-1-15,0 0 16,0 0-16,0 0 0,21 0 0,0 1 0,1-22 16,-1 0-16,42 0 0,-42 0 15,22 0-15,-22 0 0,21 0 16,-21 0-16,22-22 0,20 1 16,-42 0-16,1 0 0,-1-21 15,0 20-15,0-20 0,0 21 16,-21-21-16,0 20 0,0-20 0,0 21 15,0 0-15,0 0 0,-21 21 32,21 21-32,-21 0 15,0 0-15,21 21 0,-21-20 0,21-1 16,0 21-16,-22-21 0,22 0 0,-21 1 16,21 20-16,-21-42 0,21 63 15,0-41 1,0-44 31,0 1-47,0 0 15,21 0-15,0 0 0,-21 0 0,43-43 16,-22 1-16,0 20 16,0 1-16,0 21 15,1 0-15,-22-1 0,21 22 0,0 0 16,0 22-1,0-1-15,-21 0 0,0 0 16,0 0-16,21 22 0,-21-22 16,0 0-16,0 21 0,0-21 0,0 1 15,0-1-15,0 0 16,0 0-16,22-21 16,-1 0-1,0 0-15,0-21 0,0 0 16,0 21-16,1-21 0,-1-1 15,0-20-15,0 21 0,0 0 16,0-22-16,1 1 0,-1 21 0,0-21 16,0-1-16,0 22 0,-21 0 0,21 0 15,-21 0-15,22 21 16,-1 21 0,-21 0-16,0 0 0,0 21 0,0-20 15,0 20-15,0-21 0,0 21 16,0-20-16,0-1 0,21 21 15,-21 0-15,0 1 16,21-22-16,0 0 0,0 0 16,1 0-16,-1-21 0,0 0 15,0 0-15,0 0 0,22 0 0,-22 0 16,0 0-16,21 0 0,-21 0 16,22-21-16,-22 0 0,21 21 0,-21-21 15,85-64 1,-85 64-16,1 0 0,-1-21 0,0-1 15,0 22-15,-21-21 0,21 21 16,-21-22-16,0 22 0,0 0 16,-21 21-16,0 0 15,-21 21-15,20 0 0,1 0 0,-21 1 16,21 20-16,0-21 0,-1 21 16,1-20-16,21 20 0,0-21 15,0 21-15,0-20 0,0-1 0,0 0 16,0 0-16,21-21 0,1 21 0,-1-21 15,0 0-15,0 0 0,0 0 0,43 0 16,20 0 0,-62 0-16,20-21 0,-21 21 15,0-21-15,0 0 0,-21 0 16,0-1-16,0 1 0,0 0 16</inkml:trace>
  <inkml:trace contextRef="#ctx0" brushRef="#br0" timeOffset="51266.17">1164 16976 0,'0'0'16,"-21"0"-16,-21 0 0,-22 0 15,22 0-15,-22 0 0,43 0 16,-21 0-16,21 0 0,-1-21 16,1-1-16,0 1 0,0 0 15,21-21-15,0 21 0,0-22 16,0 22-16,0-21 0,0-1 15,21 1-15,0 0 0,22 21 16,-22-22-16,0 22 0,21 0 0,22 0 16,-22 21-16,0 0 15,1 0-15,-1 0 0,-21 0 0,0 21 16,22 21-16,-22 22 16,-21-22-16,0-21 0,0 22 15,-21-1-15,0 0 0,-1 1 16,-20-1-16,21 0 0,-21 1 15,-1-1-15,-20 21 16,-1 1-16,43-22 16,21-21-16,0 1 0,0-1 0,0 0 15,0 0-15,21-21 16,0 0 0,22 0-16,-22 0 0,21 0 15,-21 0-15,22-21 0,-22 0 16,0 0-16,21-1 0,-20 22 15,-1-21-15,-21 0 0,0 0 0,0 0 16,0 0-16,0-1 0,-21 1 16,-22 0-16,22 21 0,-21 0 0,-1 0 15,22 0-15,-21 0 16,0 0-16,20 0 0,-20 0 0,21 21 16,-21-21-16,20 21 0,1 1 15,0-1-15,21 0 16,-21 0-16,21 0 0,0 0 0,0 1 15,0-1-15,21-21 16,0 0-16,0 0 0,1 0 16,41 0-16</inkml:trace>
  <inkml:trace contextRef="#ctx0" brushRef="#br0" timeOffset="51462.06">1672 16997 0,'0'0'0,"21"-21"16,0 21 0,-42 0 31,42 0-16,1 0-31</inkml:trace>
  <inkml:trace contextRef="#ctx0" brushRef="#br0" timeOffset="51978.28">2794 16806 0,'0'0'0,"-21"-21"0,21 0 0,-21 0 16,21 0-16,0 0 0,0-1 16,0 1-16,0 0 0,21 21 15,0 0-15,0 0 0,21 0 16,-20 0-16,20 0 0,-21 21 16,21 0-16,1 1 0,-1 20 15,-21 0-15,22 1 0,-1-1 0,0 21 16,-21-20-16,22 20 0,-22-20 15,0 41-15,-21-41 0,0-1 16,0-21-16,0 21 0,0-20 16,0-1-16,0 0 0,-21 0 0,0 0 15,0-21 1,-1 0-16,22-21 16,0 0-16,0 0 15,0-22-15,0 22 0,0-21 16,0 0-16,22-1 0,-1 1 0,0-22 15,0 22-15</inkml:trace>
  <inkml:trace contextRef="#ctx0" brushRef="#br0" timeOffset="52231.13">3556 16616 0,'0'0'15,"21"-42"-15,0 20 0,0 22 0,1-21 16,-65 42 0,22 1-1,0-1-15,-21 21 0,-1 0 0,1 1 16,0-1-16,-1 22 0,1-22 15,-22 21-15,22-20 0,0-1 0,-1 22 16,1-22-16,21 0 16,-21 1-16,20-1 0,-20-21 0,21 21 15,0 1-15,21-22 0,0 0 16,21-21 15,0 0-31,0-21 0,0 0 16,22 21-16,-1-21 0,-21-1 0,22 1 15,-1 0-15</inkml:trace>
  <inkml:trace contextRef="#ctx0" brushRef="#br0" timeOffset="52532.96">3725 17039 0,'0'0'16,"0"21"-1,0 1-15,0-1 0,0 0 16,-21 0-16,21 21 15,-21 22-15,0-22 0,21 22 16,0-22-16,0 22 0,-21 41 16,-1-41-16,22-1 0,-21 1 15,21-1-15,0 1 0,0-22 16,-21 22-16,21-1 0,0 1 0,-21-22 16,21 22-16,0-22 0,0 0 15,0 1-15,0-22 0,0 21 16,0-21-16,21-42 31,0 0-31,-21 0 0,0-22 0,0 22 16,21-21-16,-21 0 0,0-22 15,22 22-15,-22-22 0</inkml:trace>
  <inkml:trace contextRef="#ctx0" brushRef="#br0" timeOffset="52847.78">3577 17166 0,'0'0'0,"0"-21"0,-21 0 16,21 0-16,21 0 16,0 21-16,0-22 0,1 1 15,-1 21-15,0-21 0,21 21 0,1-21 16,20 21-16,-21 0 0,1 0 16,-1 0-16,-21 0 0,22 21 15,-22 0-15,-21 22 0,0-22 16,0 0-16,0 21 0,0-21 0,-21 1 15,-1 20-15,-20-21 0,0 0 16,-43 22-16,43-22 0,-1-21 16,1 21-16,0 0 0,-1-21 15,22 0-15,-21 0 0,21 21 0,0-21 16,42-21 0,0 0-1,0 21-15,0-21 16,22 21-16,-1-21 0,0-1 0</inkml:trace>
  <inkml:trace contextRef="#ctx0" brushRef="#br0" timeOffset="53331.5">4614 16997 0,'0'0'0,"21"0"0,-21-21 15,-21 21 1,0 0-16,0 0 15,-21 0-15,20 21 0,-20-21 16,21 21-16,-21 0 0,20 0 16,-20 1-16,21-1 0,0 0 15,-22 0-15,22 0 0,0 22 0,21-22 16,0 0-16,-21 0 0,21 0 16,0 0-16,0 1 0,21-22 15,0 0 1,22 0-16,-22 0 0,0 0 15,0 0-15,21-22 0,-20 1 16,20 21-16,-21-21 0,43-21 16,-43 21-16,0-22 0,0 22 15,-21 0-15,0 0 0,21 0 16,-21-22-16,0 64 31,0 1-15,0-1-16,0 0 0,0 0 15,0 0-15,0 0 0,0 1 0,0-1 16,0 0-16,0 0 0,0 0 16,0 0-16,21-21 0,-21 22 0,22-22 15,-1 0-15,0 0 16,0 0-16,0 0 0,0 0 16,1 0-16,-1-22 0,0 1 15,0 0-15,0 0 16</inkml:trace>
  <inkml:trace contextRef="#ctx0" brushRef="#br0" timeOffset="53613.34">5016 16637 0,'0'0'16,"0"-63"0,0 84-1,0 0 1,0 0-16,0 21 0,0-20 0,0 20 15,0 43 1,22 63-16,-1-106 16,-21 0-16,0 1 0,0-22 0,0 21 15,0-21-15,21 22 0,-21-22 16,0 0-16,0 0 0,0 0 0,0 1 16,0-1-16,0 0 15,21-21 1,-21-21-16,21 0 15,0-1-15,1 1 0,-1 0 0</inkml:trace>
  <inkml:trace contextRef="#ctx0" brushRef="#br0" timeOffset="54115.39">5376 16743 0,'0'0'0,"0"-21"0,0 0 0,0-1 0,0 1 15,0 0-15,0 42 31,0 0-15,0 1-16,0 20 0,0-21 16,0 21-16,0 1 0,21 41 15,-21 1 1,0-64-16,0 22 0,0-1 0,0-21 0,0 21 16,0-20-16,0-1 0,0 0 0,0 0 15,0 0-15,0 0 16,0 1-16,0-44 31,0 1-15,0 0-16,0 0 0,0 0 15,0 0-15,22-1 0,-1-20 0,0 21 16,0-21-16,0-1 0,22 22 0,-22-21 16,21 21-16,0-1 0,1 1 15,63 0-15,-43 21 16,-21 21-16,-20 0 15,-1 1-15,0-1 0,-21 21 16,0-21-16,21 0 0,-21 22 0,0-22 16,0 21-16,0-21 0,0 1 15,0-1-15,0 21 0,-21-21 16,0 22-16,21-22 16,-21-21-16,21-21 31,0-1-16,0 1-15</inkml:trace>
  <inkml:trace contextRef="#ctx0" brushRef="#br0" timeOffset="54402.23">5122 16849 0,'0'0'16,"0"-21"-16,21 21 15,-21-22 1,22 22-16,-1 0 0,21 0 16,-21-21-16,22 21 15,-22 0-15,0 0 0,0 0 0,0 0 16,22 0-16,-22 0 0,0 0 0,-21-21 15,21 21-15,0 0 16,-42 0 15</inkml:trace>
  <inkml:trace contextRef="#ctx0" brushRef="#br1" timeOffset="62881.13">381 3916 0,'0'0'0,"0"-21"0,-21 0 16,21-1-16,0 1 16,-21 21-1,21-21-15,-22 42 63,22 0-63,0 1 15,0-1-15,0 0 0,0 0 16,0 0-16,0 0 0,0 22 16,0-22-16,0 0 0,0 0 15,0 0-15,0 22 0,0-22 16,0 0-16,0 0 0,0 0 16,0 1-16,0-1 15,22-21 16,-1 0-31,0 0 16,0 0-16,0-21 0,22-1 16,-22 1-16,21 21 0,-21-21 15,64-42-15,-22 41 16,-20 1-16,-1 0 0,22-21 16,-22 21-16,0-1 0,1 1 15,-1 0-15,21 0 0,-20 0 0,-22 0 16,21 21-16,1-22 0,-22 22 15,42-21-15,-42 21 0,1 0 16,-1 0-16,0-21 16,0 21-16,0 0 47</inkml:trace>
  <inkml:trace contextRef="#ctx0" brushRef="#br1" timeOffset="63993.56">275 5906 0,'0'-22'0,"0"1"15,0 42 64,0 1-64,-21-1-15,21 0 16,0 0-16,0 0 0,0 0 15,0 1-15,0-1 0,0 0 16,0 0-16,0 0 16,0 0-16,0 1 15,0-1 1,21-21 15,0 0-31,22 0 16,-22 0-16,21-21 0,0-1 15,1 22-15,-1-21 0,0 0 16,22 21-16,-1-21 0,-20 0 16,20 0-16,43-22 0,-42 22 15,-22 0-15,0 0 0,1 0 16,-1-1-16,0 22 0,-21-21 0,1 0 16,-1 21-16,0-21 0,0 21 15,0 0-15,0-21 16,1 21 140</inkml:trace>
  <inkml:trace contextRef="#ctx0" brushRef="#br1" timeOffset="66193.86">5567 7091 0,'0'-21'31,"-21"21"0,-1 0 1,44 0 46,-1 21-78,0-21 15,0 0-15,0 0 0,0 0 16,22 21-16,-22-21 0,21 0 0,1 0 16,-1 0-16,0 0 0,1 0 15,-1 0-15,0 0 0,22 0 0,-1 0 16,-20 0-16,20 0 0,-21 0 16,1 0-16,20 0 0,22 0 15,-43 0-15,1 0 0,-22 0 16,21-21-16,-21 21 0,0 0 15,22 0-15,-22 0 0,0 0 16,0 0 0,-21-21-16,0 0 31,-21 21 0,0 0-15,0 0-16,0 0 15,-1 21-15,1 0 16,21 0-16,-21 0 0,21 0 16,-21 1-16,21-1 0,0 21 15,-21-21-15,0 22 0,21-22 16,-22 21-16,1 22 0,21-43 16,-21 21-16,0 0 0,21-20 15,0 20-15,-21-21 0,21 21 0,-21 1 16,21-22-16,0 21 0,0 1 0,0-1 15,0-21-15,0 43 0,-22-22 16,22 0-16,0 1 0,0-1 0,0 0 16,0 1-16,-21-22 0,21 21 15,0 0-15,0 1 0,0-22 16,0 21-16,-21-21 0,21 1 0,-21 20 16,21-21-16,-21 0 0,21 0 15,-21 43-15,-1-22 16,22-21-16,0 1 0,0-1 15,0 0-15,-21 0 0,21 0 16,0 0-16,0 1 16,0-1-16,0 0 15,0 0 1,0 0 0,-21-21 93,0 0-93,0 0-16,0 0 15,-1 0-15,1 0 0,0 0 16,0 0-16,0 0 0,-22 0 15,22 0-15,-21 0 0,21 21 0,-22-21 16,1 0-16,0 0 0,-1 0 0,-20 0 16,21 0-16,-1 0 15,-20 0-15,20 0 0,-41 22 16,41-22-16,-41 0 0,63 0 16,-22 0-16,22 0 0,0 0 15,0 0-15,0 0 16,21-22 46,0 1-46,21 0-16,-21 0 16</inkml:trace>
  <inkml:trace contextRef="#ctx0" brushRef="#br1" timeOffset="66733.8">5270 8657 0,'0'-21'15,"0"0"-15,22 0 16,-22 0 0,21 21-1,-21 21 1,0 0-16,0 0 16,0 21-16,0-20 0,0-1 15,-21 0-15,-1 0 0,22 0 0,-21 22 16,0-22-16,0 0 0,0 0 15,0 0-15,-1 0 0,1 1 16,0-22-16,0 21 0,0-21 0,0 0 16,-1 0-1,44 0 48,-1 0-63,0 0 0,0 0 15,0 21-15,0 0 0,1-21 16,-1 21-16,21-21 0,-21 21 16,0-21-16,1 22 0,-1-22 0,0 21 15,0-21-15,0 0 0,0 21 0,1-21 16,-1 0 0,-21 21-16,21-21 0,-21-21 31,21 0-16,-21 0-15,21-1 0</inkml:trace>
  <inkml:trace contextRef="#ctx0" brushRef="#br1" timeOffset="68193.28">5715 7006 0,'-21'0'15,"0"0"1,-1 0-16,1 0 0,0 0 16,0 0-16,0 0 0,21 21 15,-21-21-15,-1 0 0,1 0 0,0 0 16,0 0-16,0 0 0,0 0 15,-1 0-15,1 0 16,0 0-16,21 22 0,-21-22 16,0 0-16,0 0 15,42 0 95,0 0-110,0 0 0,0 0 15,0 0-15,-21-22 16,22 22-16,-1-21 0,0 21 16,0 0-16,0 0 0,0-21 0,1 21 15,-1 0-15,21-21 0,-21 21 16,0-21-16,1 21 0,-1-21 0,0 21 15,0 0-15,0-22 0,0 22 16,-21-21-16,-21 21 63,0 0-48,21 21-15,-21-21 16,0 0-16,0 22 0,-1-22 0,1 21 15,0 0-15,-21-21 0,21 21 16,-1-21-16,1 0 0,-21 0 0,21 21 16,0 0-16,-1-21 0,1 0 15,0 0-15,0 0 16,21 22 78,0-1-94,21 0 15,0 0 1,0 0-16,1 0 0,-1 22 16,0-43-16,0 21 0,-21 0 0,21 0 15,0 0-15,1 1 16,-1-1-16,0 0 15,-21 0 79</inkml:trace>
  <inkml:trace contextRef="#ctx0" brushRef="#br1" timeOffset="74473.67">8657 7705 0,'0'21'16,"0"-42"31,21 0-47,-21-1 15,21 1 1,1 0-16,-22 0 0,21 21 15,-21-21-15,0 0 16,21-43-16,-21 22 0,0 21 16,0-1-16,0 1 0,0 0 15,21-21-15,-21 21 0,0-1 16,0 1-16,0 0 16,0 42-1,0 0 1,0 22-16,-21-22 15,21 21-15,0 1 0,-21-1 0,21 21 16,-21-20-16,-1-1 0,22 0 16,-21 22-16,0-22 0,0 22 0,21-22 15,-21 22-15,0-22 0,-1 43 16,22-43-16,-21 0 0,0 1 16,21-22-16,0 21 0,0-21 15,-21 0-15,21 1 0,-21-22 0,21 21 16,-21-21-16,21 21 0,0-42 31,-22 0-31,22-1 0,0 1 16,0-21-16,0 0 0,0 20 15,0-20-15,0 0 0,0-1 0,0 1 16,0 21-16,0-21 0,0 20 16,0 1-16,22 0 0,-22 0 15,0 0-15,21 21 16,0 0-16,0 0 15,0 21 1,-21 0-16,0 0 0,21 0 16,-21 22-16,22-22 0,-22 21 0,21 22 15,-21-43-15,21 0 16,0 0-16,-21 0 0,21 1 0,0-1 16,-21 0-16,22 0 0,-1-21 0,0 0 15,-21 21-15,21-21 0,0 0 16,0 0-16,1 0 0,-1 0 0,0 0 15,0 0-15,0-21 0,0 0 16,1 0-16,-1 0 0,0-1 16,0 1-16,43-63 15,-43 41-15,0 22 0,-21-21 16,21 21-16,0-22 0,-21 22 16,0 0-16,21 21 0,-21-21 15,22 21 1,-22 21-1,0 0-15,0 0 16,0 0-16,0 22 0,0-22 0,0 21 16,0 43-1,0-64-15,0 0 16,0 0-16,0 1 0,0-1 0,0 0 16,0 0-16,21-21 0,0 0 15,0 0-15,0 0 16,0 0-16,1 0 0,-1 0 0,0 0 15,0-21-15,0 0 0,0 21 0,1-21 16,-1-1-16,0 1 0,0 0 16,0-21-16,22-22 15,-22 43-15,-21-21 0,21 21 0,-21-1 16,21-20-16,-21 21 16,0 0-16,21 0 0,-21-1 15,0 44 16,0-1-31,-21 0 0,21 0 16,0 0-16,0 0 0,-21 1 16,21-1-16,-21 0 0,21 21 0,0-21 15,0 1-15,0-1 0,0 0 16,0 0-16,0 0 0,0 0 0,0 1 16,0-1-16,0 0 15,0-42 32,-21 0-47,21-1 0,0 1 16,0 0-16,0 0 15,0 0-15,0 0 0,0-22 0,0 22 16,21-21-16,0-1 0,0 22 16,0 0-16,0 0 0,1 0 15,20 0-15,-21 21 0,43-22 16,-22 22-16,-21 0 0,21 0 0,-20 0 15,-1 0-15,0 22 16,0-22-16,0 21 0,-21 0 0,21 0 16,-21 0-16,0 0 0,0 1 0,0-1 15,0 21-15,0-21 0,0 0 0,0 22 16,0-22-16,0 0 16,22 0-16,-1 0 15,0 1-15,0-22 0,0 0 16,0 0-16,1 0 0,-1 0 0,0 0 15,0 0-15,0 0 0,0 0 16,1 0-16,-1-22 0,0 22 0,0-21 16,0 0-16,22-21 15,-22-22-15,21 1 16,-42 20-16,0 1 0,0 21 0,21-21 16,-21-1-16,0 1 0,21 0 15,-21-1-15,0 1 0,0 0 16,0-1-16,0 22 0,0 0 0,0-21 15,0 20-15,0 1 16,0 42 0,0 1-1,0-1-15,0 21 0,0-21 16,0 43-16,0-1 16,0-20-16,-21-1 0,21-21 0,0 21 15,-21 1-15,21-1 16,0 22-16,0-22 0,0-21 0,-21 21 15,21-20-15,-21-1 0,21 0 16,0 42 0,-21-41-16,21-1 15,0-42 17,0-1-32,0 1 15,0 0-15,0-21 0,0 21 16,0-1-16,0-20 0,21 21 0,-21 0 15,21 0-15,0-1 0,0 1 16,-21 0-16,21 0 0,1 0 0,-1 21 16,0-21-16,0-1 0,0 22 0,22 0 15,-1-21 1,-21 21-16,0 0 0,-21 21 16,0 1-1,0-1-15,0 0 16,-21-21-16,0 21 0,0-21 15,0 21-15,-1-21 16,-41 21-16,42-21 16,0 22-16,-1-22 15,1 0-15,21-22 16,0 1 0,0 0-1,0 42 32,0 0-47,0 1 0,0-1 16,0 0-16,0 0 15,0 0-15,0 0 0,21 1 16,-21-1-16,0 0 0,22-21 16,-22 21-16,0 0 0,0 0 0,21-21 15,0 22-15,42-1 16,-41-21-16,-1 0 0,0 0 15,0 0-15,21 0 0,-20 0 16,20 0-16,0 0 0,1 0 16,-22 0-16,21-21 0,0-1 0,1 22 15,41-63-15,-41 42 16,-1 0-16,0-22 0,22-20 16,-22 42-16,-21-22 0,1 22 15,-1 0-15,0 0 0,0 0 16,0-1-16,-21 1 0,-21 21 31,0 0-31,0 0 16,0 0-16,-1 21 15,1 1-15,21-1 0,-21 0 0,21 0 16,0 0-16,0 0 16,0 1-16,0-1 15,0 0-15,0 0 16,21-21-16,0 0 0,1 21 15,-1-21-15,0 0 16,0 0-16,0 0 0,0 0 0,1 0 16,-1 0-16,-21 21 15,21-21-15,-21 22 0,21-22 16,-21 21-16,0 0 16,0 0-1,-21-21 1,0 21-16,0-21 0,-1 21 15,1-21-15,0 0 0,0 0 16,0 0-16,0 22 0,-1-22 16,1 0-16,0 0 0,0 0 15,0 0-15,0 0 16,-1 0 0,1 0-1,0-22 1,0 1-16</inkml:trace>
  <inkml:trace contextRef="#ctx0" brushRef="#br1" timeOffset="75323.87">9419 7281 0,'-21'0'31,"0"0"-15,21 22 0,0-1-1,0 0-15,0 0 16,21-21 15,0 0-31,0 0 16,0-21-16,-21 0 15,0 0 1,0-1 0,0 1-16,-21 21 15,0 0-15,0 0 16,21 21-1,0 1-15,0-1 16,0 0 0,0 0-1,-21-21 1,21 21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8T11:45:51.89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889 1947 0,'0'-21'16,"21"0"0,-21 0-16,0 0 15,0 0-15,21-1 0,-21 1 16,0 0-16,0 0 31,0 42 0,0 0-15,0 0-16,0 1 0,0-1 0,-21 21 16,21-21-16,-21 22 15,0-22-15,21 42 0,-21-20 16,21-1-16,-22-21 0,22 21 15,0-20-15,-21 20 0,21-21 0,0 21 16,0-20-16,0-1 0,0 0 0,0 0 16,21 0-16,1-21 15,-1 21-15,0-21 16,0 0-16,0 0 16,0 0-16,1-21 15,-1 0-15,0-21 0,-21 21 16,21-1-16,-21-20 0,0 21 15</inkml:trace>
  <inkml:trace contextRef="#ctx0" brushRef="#br0" timeOffset="530.75">995 1334 0,'0'0'0,"-21"0"16,-1 21-1,22 0 1,0 0-16,-21 0 16,21 0-16,0 1 0,0-1 0,0 0 15,0 0-15,0 0 16,21-21-16,-21 21 0,22-21 16,-1 0-16,0 0 15,0 0-15,0 0 16,-21-21-16,21 0 0,1 21 15,-22-21-15,21 0 0,-21 0 16,0-1-16,0 1 16,0 0-16,-21 0 0,-1 0 15,1 21-15,-21 0 16,21 0-16,0 0 16,-1 21-16,22 0 15,-21-21-15,21 21 0,0 0 16,0 1-16,0-1 15,0 0-15,0 0 0,0 0 16,0 0-16,0 1 0</inkml:trace>
  <inkml:trace contextRef="#ctx0" brushRef="#br0" timeOffset="1764.18">1693 2074 0,'0'0'0,"0"-21"15,0 0-15,0 0 16,0 0-16,0 0 16,0-1-16,0 1 15,-21 21-15,21-21 16,-21 21-16,0 0 0,0 0 15,-1 0-15,1 0 0,0 0 16,0 0-16,0 0 0,-22 21 16,22-21-16,0 21 0,0 1 15,0-22-15,0 21 0,-1 0 16,22 0-16,-21 0 0,0 0 0,0 22 16,21-22-16,0 0 0,-21 0 15,21 0-15,-21 1 0,21 20 16,-22-21-16,22 0 0,0 0 0,0 1 15,0-1-15,0 0 0,0 0 16,0 0-16,22-21 0,-1 21 16,0 1-16,0-22 15,0 0-15,0 0 16,1 0-16,-1 0 0,0 0 16,0 0-16,0-22 0,0 1 15,1 0-15,-1 21 0,0-21 0,0 0 16,0 0-16,0-1 0,1 1 15,-1 0-15,-21 0 0,21 0 16,0-22-16,0 22 0,-21-21 0,0 21 16,21-22-16,1 1 0,-22 0 15,0-1-15,0 1 0,21 0 0,-21-1 16,21 1-16,-21 0 16,0-1-16,0 22 0,0-21 0,0 21 15,0 0-15,0-22 0,0 22 16,0 0-16,0 0 15,0 0-15,0-1 0,0 1 16,0 0 0,-21 21 62,21 21-78,-21 0 15,21 1 1,0-1-16,0 0 16,-22 0-16,22 0 0,0 0 15,0 1-15,-21-1 0,21 0 16,0 0-16,0 21 0,0-20 16,0 20-16,0-21 0,0 21 0,0 1 15,-21-22-15,21 21 0,0-21 16,0 22-16,0-22 0,0 21 0,0-21 15,0 1-15,0-1 0,0 21 16,0-21-16,0 0 0,0 1 16,0-1-16,0 0 0,0 0 0,0 0 15,0 0 1,21 1-16,-21-1 0,21 0 16,1-21-1,-1 21-15,0-21 0,0 0 16,0 0-16,0 0 15,1 0-15,-1 0 0,0 0 16,0 0-16,0-21 0,-21 0 16,21 21-16,1 0 15,-22-21-15,21-1 16,-21 1 0,21 21-16</inkml:trace>
  <inkml:trace contextRef="#ctx0" brushRef="#br0" timeOffset="7619.98">1418 3133 0,'0'-21'0,"0"-1"31,0 1-31,21 0 16,-21 0 0,0 0-1,0 0-15,0-1 16,0 1 0,0 0-1,0 0 1,0 0-16,0 42 62,0 0-46,0 0-16,0 0 0,0 1 16,0-1-16,0 0 0,0 0 15,0 21-15,0-20 0,0 20 0,0-21 16,0 21-16,0 1 0,0-1 15,0 0-15,21-20 0,-21 20 16,22 0-16,-22 1 0,0-1 0,0-21 16,21 21-16,-21 1 0,0-22 15,0 21-15,21-21 0,-21 22 16,0-1-16,21-21 0,-21 22 16,0-22-16,0 21 0,0 0 15,21-20-15,-21 20 0,21 64 16,-21-64-16,22 0 15,-1 1-15,0-22 0,-21 21 0,42 22 16,-42-43-16,21 21 16,-21-21-16,22 1 0,-1 20 0,-21-21 15,21 0-15,0 0 0,-21 1 16,21 20-16,0-21 0,-21 0 0,22 0 16,-1 1-16,0-1 15,0 0-15,-21 0 0,21 0 0,0-21 16,1 21-16,-1 1 0,0-1 15,0-21-15,0 0 0,-21 21 16,21-21-16,1 0 0,-1 0 16,0 0-16,0 0 0,21 0 15,-20 0-15,-1 0 0,0 0 0,21 0 16,-21 0-16,1 0 0,20 0 16,-21 0-16,0 0 0,22 0 0,-22-21 15,0 21-15,21 0 0,-21 0 16,1-21-16,-1 21 0,0-22 0,21 22 15,-21 0-15,1-21 0,-1 21 16,0-21-16,0 21 0,0-21 0,0 0 16,22 21-16,-22-21 0,0-1 15,0 22-15,0-21 0,1 0 0,-1 0 16,0 21-16,0-21 0,0 0 16,0-1-16,1 1 0,20 0 15,-21 0-15,0-21 0,0 20 0,1 1 16,-1-21-16,0 21 0,0 0 15,0-22-15,0 22 0,1-21 0,-1 21 16,0-22-16,0 1 0,0 21 16,0-22-16,1 1 0,-1 21 0,0-21 15,-21-1-15,21 22 0,0-21 0,0-1 16,-21 22-16,22-21 16,-1 0-16,0 20 0,-21-20 0,21 0 0,0 21 15,0-22-15,-21 22 0,22-21 16,-1 21-16,0-1 0,-21-20 15,21 21-15,-21-21 0,21 20 0,0 1 16,-21-21-16,22 21 0,-1-22 16,-21 22-16,21-21 0,0 21 0,0 0 15,0-22-15,-21 22 0,22 0 16,-1-21-16,0 20 0,0 1 0,-21 0 16,21 0-16,0 0 0,-21 0 15,0-1-15,22 1 0,-1 0 0,-21 0 16,21 0-16,-21 0 0,0-1 15,0 1-15,21 21 0,0-21 16,-21 0-16,0 0 0,0 0 0,0-1 16,21 22-16,-21-21 15,0 0 1,0 0 15,-21 21 16,0 0-31,21 21-16,-21-21 15,0 0-15,21 21 0,-21-21 16,-1 21-16,1-21 0,0 22 16,21-1-16,-42-21 0,21 21 0,-1 0 15,1-21-15,0 21 0,0-21 16,0 21-16,0-21 0,-1 0 0,1 22 15,0-1-15,0-21 0,0 0 16,21 21-16,-21-21 16,42 0 46,0-21-62,0 21 16,0-21-16,0 21 0,1-22 15,-1 22-15,0-21 0,0 21 0,0-21 16,0 0-16,1 21 0,-1-21 0,0 21 16,0-21-16,0-1 0,-21 1 15,21 21-15,1-21 16,-22 0 0,21 21 15,0 0-16,0 21 17,-21 0-32,21 0 15,-21 1-15,0-1 0,21 21 16,-21-21-16,22 0 0,-22 1 16,0-1-16,0 21 0,21-21 15,-21 0-15,21 1 0,-21-1 0,21 42 16,-21-42-16,0 1 0,0-1 15,21 0-15,-21 0 0,0 0 16,0 0-16,0 1 0,0-1 16,21-21-16,-21 21 0,0 0 15,0-42 48,0 0-63</inkml:trace>
  <inkml:trace contextRef="#ctx0" brushRef="#br0" timeOffset="13843.51">2074 3514 0,'0'0'0,"0"-21"15,0-1 1,-21 44 31,21-1-47,0 0 15,0 0-15,0 0 0,0 22 16,0-22-16,0 21 0,0 0 16,0-20-16,-21 20 0,21-21 15,0 21-15,-21-20 0,21 20 0,-21-21 16,21 21-16,0-20 0,0-1 15,-22 0-15,22 0 0,0 0 16,-21 0-16,21 1 0,0-44 63,0 1-63,0 0 15</inkml:trace>
  <inkml:trace contextRef="#ctx0" brushRef="#br0" timeOffset="14247.27">2074 3535 0,'0'0'16,"21"0"-16,-21 21 16,22-21-16,-22 21 0,21 0 0,0 1 15,-21-1 1,21 0-16,-21 0 0,21-21 0,0 42 16,-21-20-16,22-1 0,-22 0 15,0 0-15,21 0 0,0 0 0,-21 22 16,21-22-16,-21 0 0,0 0 15,21 0-15,-21 22 0,21-22 0,-21 0 16,0 0-16,0 0 16,22 1-16,-22-1 15,21-21-15,-21-21 47,0-1-31,0 1-16,0 0 0,0 0 15</inkml:trace>
  <inkml:trace contextRef="#ctx0" brushRef="#br0" timeOffset="14644.32">2476 3514 0,'0'21'0,"-21"-21"15,21 21-15,0 0 0,0 0 16,-21 1-16,21-1 0,0 0 15,0 21-15,-21-21 0,21 1 16,0-1-16,0 21 0,-21-21 0,21 0 16,-21 22-16,21-22 15,0 0-15,0 21 0,-22-20 0,22-1 16,0 0-16,-21 0 0,21 0 16,0 0-16,0 1 0,0-44 62</inkml:trace>
  <inkml:trace contextRef="#ctx0" brushRef="#br0" timeOffset="15128.43">2815 3598 0,'0'22'15,"0"-1"1,-21 0-16,21 0 16,0 0-16,0 0 0,0 1 0,0 20 15,0-21-15,0 0 0,-21 22 16,21-22-16,0 21 0,-21-21 0,21 43 15,-22-43-15,22 0 16,0 0-16,0 0 0,0 1 16,0-1-16,0-42 62,0-1-62,0 1 0,0 0 16,0 0-16,0 0 15,0 0-15</inkml:trace>
  <inkml:trace contextRef="#ctx0" brushRef="#br0" timeOffset="15780.24">2730 3598 0,'0'-21'47,"22"21"-31,-22-21-1,21 21-15,0 0 16,0 0-16,0-21 16,0 21-16,1 0 15,-1 0-15,0 0 16,0 0-16,0 0 15,0 0-15,1 0 16,-1 0-16,-21 21 16,21-21-16,-21 21 0,21-21 0,-21 21 15,0 1-15,0-1 16,21 0-16,-21 0 16,0 0-16,0 0 15,0 1 1,-21-22-16,0 21 0,0-21 15,0 21-15,-1-21 0,1 21 16,0-21-16,0 0 16,0 21-16,0-21 15,-1 0-15,1 0 16,0 0 15,0 0 0</inkml:trace>
  <inkml:trace contextRef="#ctx0" brushRef="#br0" timeOffset="20134.71">4149 1863 0,'0'21'16,"0"0"-16,0-42 140,0 0-140,0 0 16,21-1-16,-21 1 0,21 21 16,-21-21-16,21 0 15,-21 0-15,0 0 0,21-1 0,0 22 16,-21-21-16,22 0 0,-1 0 16,-21 0-16,21 21 0,0-21 0,0 21 15,0 0-15,1 0 16,-1-22-16,0 22 0,0 0 15,0 22-15,0-1 16,-21 0-16,0 0 0,22 21 16,-22-20-16,0-1 0,0 21 15,0-21-15,0 22 0,0-22 0,0 21 16,0-21-16,0 22 0,0-22 16,0 21-16,0-21 0,-22 0 15,22 1-15,0-1 0,0 0 16,-21 0-16,21 0 0,-21-21 15,21 21-15,0-42 47,0 0-31,0 0-16,0 0 0,0 0 16,0-1-16,0 1 15,21-21-15,-21 21 0,21 0 0,1-22 16,-1 22-16,-21-21 0,21-1 15,0 22-15,0-21 0,22 21 16,-22 0-16,0-1 0,21 1 16,-21 0-16,1 0 0,20 0 0,-21 21 15,0 0-15,0 0 0,22 0 16,-22 0-16,0 0 0,0 21 16,0 0-16,1 0 0,-22 0 15,0 22-15,0-22 0,0 21 0,0 1 16,0-22-16,0 21 0,0-21 15,0 22-15,0-22 0,0 0 0,0 21 16,0-21-16,-22 1 0,22-1 0,-21 0 16,21 0-1,0-42 48,0 0-48,0 0-15</inkml:trace>
  <inkml:trace contextRef="#ctx0" brushRef="#br0" timeOffset="20851.33">5757 1905 0,'0'0'16,"0"-42"-16,21 21 15,-21-43-15,0 43 16,0 0-16,0 0 0,0-1 0,0 1 15,0 0-15,0 0 0,-21 0 16,0 21-16,21-21 0,-21 21 16,0 0-16,21-22 0,-21 22 0,-1 0 15,1 0-15,0 0 16,0 0-16,0 0 0,21 22 0,-21-22 16,-1 21-16,1 0 0,0 0 15,0 0-15,0 22 0,0-22 0,-1 21 16,1 0-16,0 1 0,0-22 15,0 21-15,21 1 0,0-1 0,-21-21 16,21 21-16,-22-20 0,22-1 16,0 0-16,0 0 0,0 0 0,0 0 15,22-21-15,-1 0 16,0 0-16,0 0 0,0 0 16,0 0-16,1 0 0,-1-21 0,0 21 15,21-21-15,-21 0 0,1 0 16,-1 0-16,0-1 0,0 1 0,0 0 15,0-21-15,1 21 0,-1-22 16,0 1-16,-21 21 0,0-22 0,0 22 16,21-21-16,-21 21 0,0 0 15,0-1-15,0 1 0,0 42 47,0 1-47,0-1 0,0 0 16,0 21-16,0-21 0,0 22 0,0-22 15,0 21-15,0-21 0,0 1 0,0 20 16,0-21-16,0 0 0,21 0 16,-21 1-16,0-1 0,21 0 15,1-21-15,-1 0 16,0 0-16,0 0 16,0 0-16,0 0 15,1-21-15,-1 0 0</inkml:trace>
  <inkml:trace contextRef="#ctx0" brushRef="#br0" timeOffset="21799.6">6159 1672 0,'0'21'16,"0"1"-16,0-1 16,0 0-16,0 0 0,0 0 0,0 0 15,0 1-15,0-1 0,0 0 16,0 0-16,0 0 0,0 0 16,0 1-16,-21-1 0,21 0 0,0 0 15,0 0-15,0 0 16,0 1-16,0-1 31,-21-21 0,21-21-31,0-1 16,0 1-16,0 0 16,0 0-16,0 0 0,0 0 15,0-1-15,0 1 0,0 0 16,0-21-16,0 21 0,0-1 0,0 1 15,21 0-15,-21 0 0,0 0 16,21 0-16,1-1 0,-22 1 0,21 0 16,0 21-16,0-21 0,-21 0 15,21 21-15,0 0 0,1 0 0,-1 0 16,0 0-16,-21 21 16,21 0-16,-21 0 0,21 0 15,-21 1-15,0-1 0,0 0 16,0 21-16,21-21 0,-21 1 0,0-1 15,0 0-15,0 0 16,0 0-16,0 0 0,0 1 16,0-1-16,0 0 15,0 0-15,0 0 16,-21-21 31,21-21-32,0 0-15,0 0 16,0 0-16,0-1 0,0 1 16,0 0-16,0 0 0,0 0 0,0 0 15,21-22-15,1 22 16,-1 0-16,-21-21 0,21 20 0,0 1 16,0 0-16,0 0 0,1 0 15,-1 21-15,21 0 0,-21-21 0,0 21 16,1 0-16,-1 0 0,0 0 15,0 0-15,-21 21 0,0 0 16,21 0-16,-21 0 0,0 0 0,21 1 16,-21-1-16,0 0 0,0 21 15,0-21-15,0 1 0,0 20 16,0-21-16,-21 0 0,21 0 0,0 1 16,0-1-16,0 0 0,-21 0 0,21 0 15,0 0 1,-21-21-16,21 22 0,0-44 47,0 1-47,21 0 15,0 0-15</inkml:trace>
  <inkml:trace contextRef="#ctx0" brushRef="#br0" timeOffset="22494.42">7070 1884 0,'21'0'32,"0"0"-32,0 0 0,0 0 31,0-21-31,1 21 0,-22-21 0,21-1 16,0 22-16,-21-21 15,0 0-15,21 0 0,0 0 16,-21 0-16,0-1 0,0 1 15,0 0-15,0 0 0,0 0 16,0 0-16,0-1 16,0 1-16,-21 21 15,0-21-15,0 21 16,0 0 0,-1 0-16,1 0 15,0 0-15,21 21 16,-21 0-16,0-21 0,21 22 15,-21-1-15,21 0 0,0 0 16,0 0-16,-22 22 0,22-22 0,-21 0 16,21 0-16,0 0 0,0 22 15,0-22-15,0 0 0,0 0 0,0 0 16,0 0-16,0 1 0,0-1 16,0 0-16,0 0 0,0 0 15,0 0 1,21-21-16,1 0 0,-1 0 15,0 0-15,0 0 0,0 0 16,0 0-16,1-21 16,-1 0-16,0 21 0,-21-21 15,21 0-15,0 21 16,-21-21-16,21 21 16,-21-22-1</inkml:trace>
  <inkml:trace contextRef="#ctx0" brushRef="#br0" timeOffset="31643.93">6350 2688 0,'0'-21'0,"21"21"32,-21-21-32,21 21 15,-21-21 1,0 0 0,21-1-1,-21 1-15,0 0 16,0 0-1,0 0-15,0 0 32,0 42 61,0 0-93,0 0 16,0 0-16,0 0 16,0 1-16,0-1 15,22 0-15,-22 0 0,0 0 16,21 0-16,-21 1 0,0-1 0,0 0 16,21 0-16,-21 0 0,21 0 15,-21 1-15,21-1 0,-21 21 0,0-21 16,0 0-16,21 1 0,-21-1 15,22 0-15,-22 21 0,0-21 0,0 1 16,0-1-16,21 21 0,-21-21 16,21 0-16,-21 22 0,0-22 0,0 21 15,0-21-15,21 1 0,-21 20 16,21-21-16,-21 0 0,0 22 0,0-22 16,0 0-16,0 0 0,21 0 15,-21 0-15,0 1 0,22-1 16,-22 0-16,0 0 0,0 0 0,0 0 15,0 1-15,21-1 0,-21 0 16,0 0-16,21 0 0,-21 0 0,0 1 16,0-1-16,0 0 0,21 0 0,-21 0 15,21 0-15,-21 1 0,0-1 16,21 0-16,1-21 0,-22 21 0,21 0 16,0 0-16,0 1 15,0-1-15,0 0 0,1 0 16,-1 0-16,0-21 0,0 21 0,-21 1 15,21-22-15,0 21 16,1 0-16,-1-21 0,0 21 0,0 0 16,0-21-16,0 21 0,1-21 15,-1 0-15,-21 22 0,21-22 16,0 21-16,0 0 0,0-21 16,-21 21-16,22-21 0,-1 21 15,0 0-15,0-21 0,-21 22 16,21-22-16,0 21 0,1-21 0,-1 21 15,0-21 1,0 21-16,0-21 0,0 0 16,-21 21-16,22-21 0,-1 0 0,0 0 15,0 0 1,0 0-16,0 0 0,1 0 0,-1 0 16,0 0-16,0 0 0,0 0 15,0 0-15,1 0 16,-1 0-16,0 0 0,0 0 0,0 0 15,0 0-15,1 0 0,-1 0 16,0 0-16,-21-21 0,21 0 16,0 21-16,0 0 0,1-21 0,-1 21 15,0-21-15,0 21 0,0 0 16,-21-22-16,21 1 0,1 21 16,-1 0-16,-21-21 0,21 21 0,-21-21 15,21 21-15,0 0 16,0-21-16,-21 0 15,22 21-15,-22-22 0,21 22 0,0-21 16,-21 0-16,21 21 16,0-21-16,-21 0 0,21 0 15,1-1-15,-1 22 0,-21-21 0,0 0 16,21 0-16,0 0 0,-21 0 16,0-1-16,21 22 0,0-21 0,-21 0 15,22 0-15,-22 0 0,0 0 16,0-1-16,21 1 0,-21 0 0,21 0 15,-21 0-15,0 0 0,21-1 16,0 1-16,0 0 0,-21 0 0,22 0 16,-22 0-16,21-1 0,-21 1 15,21 0-15,0 0 0,-21 0 16,21 0-16,0-1 0,-21 1 16,0 0-16,22 0 0,-1 0 15,-21 0-15,21-1 0,-21 1 0,0 0 16,21 0-16,0-21 0,-21 20 0,0 1 15,21-21-15,1 21 0,-1 0 0,-21-1 16,21 1-16,-21 0 0,0 0 16,21 0-16,-21 0 0,21-1 15,-21 1-15,0 0 0,21 0 16,1 0-16,-22 0 0,0-1 0,0 1 16,21 21-16,0-21 0,-21 0 0,0 0 15,0 0-15,21-1 0,21-20 16,-42 21-16,22 0 15,-22 0-15,21 21 16,-21-22-16,0 1 0,0 0 0,21 21 16,-21-21-16,21 0 0,-21 0 15,0-1-15,0 1 0,21 21 0,-21-21 16,21 0-16,-21 0 0,0 0 16,0-1-16,22 22 0,-22-21 15,0 0-15,21 21 0,-21-21 16,0 0-16,0 0 15,0-1-15,21 22 16,-21-21-16,0 0 16,0 0-1,21 21 1,-21-21 0,0 0 15,0 42 78,-21-21-109,21 21 16,-21-21-16,0 0 0,21 21 0,-22-21 15,1 21-15,0 0 16,0 1-16,0-22 0,21 21 16,-21-21-16,-1 21 0,1 0 0,0 0 15,0-21-15,21 21 16,-21-21-16,21 22 16,0-44 62,21 22-78,0 0 0,0-21 15,-21 0-15,21 21 0,1 0 16,-1-21-16,-21 0 0,21 21 16,0-21-16,0 21 15,0-22-15,1 1 16,-1 0-1,0 21-15,-21-21 16,21 21-16,0 0 16,-21-21-16,21 21 15,-21-21 1,22 21 0,-1 0 15,-21 21 31,0 0-46,0 0-16,0 0 16,0 0-16,0 1 0,21-1 0,-21 0 15,0 21-15,21-21 0,-21 1 16,0 20-16,0-21 0,0 21 0,21-20 15,-21 20-15,0-21 0,21 0 0,-21 0 16,0 1-16,0-1 0,0 0 16,0 0-16,0 0 0,0 0 15,22 1 1</inkml:trace>
  <inkml:trace contextRef="#ctx0" brushRef="#br0" timeOffset="32583.74">7387 3366 0,'0'-22'0,"0"1"15,0 0 1,0 0-1,-21 21 1,21 21 0,-21-21-16,21 21 15,0 0-15,0 1 0,0-1 0,0 21 16,-21-21-16,21 22 0,-22-22 0,22 21 16,0-21-16,0 22 0,-21-22 15,21 0-15,-21 21 0,21-21 0,0 1 16,0-1-16,-21 0 0,21 0 15,-21 0-15,21 0 0,-21-21 16,21 22-16,0-44 63,0 1-63</inkml:trace>
  <inkml:trace contextRef="#ctx0" brushRef="#br0" timeOffset="33009.76">7324 3302 0,'21'0'16,"-21"21"-16,21-21 0,-21 21 16,0 1-16,21-1 0,0 0 0,0 0 15,-21 0-15,0 0 0,22 22 16,-1-22-16,0 0 0,-21 0 15,0 0-15,21 1 0,-21-1 0,21 0 16,-21 0-16,21 0 0,-21 0 16,0 1-16,0-1 0,22 0 15,-22 0 1,21-21-16,-21-21 62</inkml:trace>
  <inkml:trace contextRef="#ctx0" brushRef="#br0" timeOffset="33491.51">7662 3281 0,'0'0'0,"0"42"15,-21-21-15,21 22 16,0-22-16,0 0 0,0 0 0,0 22 16,0-22-16,0 21 0,-21-21 15,21 22-15,0-22 0,-21 0 0,21 21 16,0-21-16,0 1 0,0-1 15,0 0-15,-21 0 16,21 0-16,0 0 0,0 1 16,0-1-1,0-42 32,0-1-31,21 22-16</inkml:trace>
  <inkml:trace contextRef="#ctx0" brushRef="#br0" timeOffset="33989.74">8064 3323 0,'0'21'16,"0"1"-16,0-1 15,0 0-15,0 0 16,0 0-16,0 22 0,0-22 0,0 0 16,0 21-16,0-21 0,0 1 15,0-1-15,0 21 0,0-21 0,-21 0 16,21 1-16,0-1 0,0 0 15,0 0-15,0 0 0,0 0 16,0 1-16,0-1 0,0 0 16,0 0-1,0-42 32,0 0-47</inkml:trace>
  <inkml:trace contextRef="#ctx0" brushRef="#br0" timeOffset="34592.16">8022 3323 0,'0'-21'16,"21"21"-16,0 0 16,-21-21-1,22 21-15,-1 0 16,0 0 0,0 0-16,0 0 15,0 0-15,1 0 16,-1 0-16,0 0 0,0 0 15,0 0-15,-21 21 16,21 0-16,-21 0 16,0 1-16,0-1 15,0 0-15,0 0 16,0 0-16,0 0 0,-21 1 16,0-1-16,21 0 0,-21-21 15,0 21-15,0 0 0,-1-21 0,22 21 16,-21-21-16,0 0 0,0 22 15,0-22-15,0 21 16,-1-21-16,1 0 16,0 0-1,0 0 17</inkml:trace>
  <inkml:trace contextRef="#ctx0" brushRef="#br0" timeOffset="38564.22">10033 2011 0,'0'-21'31,"21"0"-15,0 21-16,-21-22 15,21 1-15,1 21 0,-22-21 0,21 0 16,-21 0-16,21 0 0,0-1 16,-21-20-16,0 21 0,21 0 0,-21-22 15,21 22-15,-21-21 0,0 21 16,22-22-16,-22 22 0,21-21 0,-21 21 15,21-22-15,-21 22 0,0-21 16,0 21-16,0 0 0,0-1 0,0-20 16,0 21-16,0 0 0,0 0 15,0-1-15,-21 1 16,0 21 0,21 21-1,-22-21-15,1 22 0,21-1 16,-21 0-16,0 0 0,21 0 15,-21 0-15,0 1 0,21-1 0,0 21 16,-22 0-16,22-20 0,-21 20 16,21 0-16,0 1 0,0-1 0,0 0 15,0-21-15,0 22 0,0-1 16,0 0-16,0-20 0,0 20 0,0-21 16,0 21-16,21-20 0,-21-1 15,22 0-15,-22 0 0,21-21 16,0 21-16,-21 0 0,21-21 0,0 0 15,0 0-15,1 0 16,-1 0-16,0 0 0,0 0 16,0-21-16,0 21 15,1-21-15,-1 21 0,0-21 0,0 0 16,-21 0-16,21-1 0,0-20 16,1 21-16,-1 0 0,-21 0 0,21-22 15,-21 22-15,21 0 0,-21 0 0,0-22 16,0 22-1,21 0-15,-21 0 16,0 42 0,0 0-1,0 0-15,0 1 0,0-1 16,0 0-16,0 0 0,0 0 0,0 22 16,0-22-16,0 0 0,0 0 15,0 0-15,0 0 0,0 1 16,21-1-16,-21 0 0,22-21 0,-1 0 15,-21 21-15,21-21 0,0 0 16,0 0-16,0 0 16,1-21-16,-1 0 0,0 0 15,-21-1-15,21 1 16,-21-21-16</inkml:trace>
  <inkml:trace contextRef="#ctx0" brushRef="#br0" timeOffset="38852.19">10753 1418 0,'-22'0'15,"22"21"64,22-21-64</inkml:trace>
  <inkml:trace contextRef="#ctx0" brushRef="#br0" timeOffset="39464.26">11028 1566 0,'0'0'0,"0"22"0,0-1 16,0 0 0,0 0-16,0 0 0,0 22 15,0-22-15,0 0 0,0 0 0,0 0 16,0 0-16,0 1 0,0-1 16,0 0-16,0 0 0,-21 0 0,21 0 15,0 1-15,0-1 16,-22 0-16,22 0 15,0-42 32,0 0-47,0 0 16,0-1-16,0 1 0,0-21 16,0 21-16,0 0 0,22-22 15,-22 22-15,0-21 0,21-1 16,0 22-16,0-21 0,0 21 15,0 0-15,1-22 0,-1 22 0,0 21 16,0-21-16,21 0 0,-20 21 16,20 0-16,-21 0 0,0 0 0,0 0 15,1 0-15,-1 0 0,21 21 0,-42 0 16,21 0-16,0 0 0,-21 1 16,0 20-16,0-21 0,0 21 0,0-20 15,0-1-15,0 21 0,0-21 16,0 0-16,0 1 0,0-1 15,0 0-15,0 0 16,0 0-16,-21-21 0,21 21 16,-21-21-16,21-21 31,0 0-31,0 0 16,0 0-16</inkml:trace>
  <inkml:trace contextRef="#ctx0" brushRef="#br0" timeOffset="40247.33">11726 1228 0,'0'21'16,"0"0"-16,21-21 0,-21 21 0,0 0 16,0 1-16,0 20 0,0-21 15,0 0-15,0 22 0,0-22 0,0 21 16,0 0-16,0-20 0,0 20 16,0 0-16,0 1 0,-21-22 0,21 21 15,0-21-15,0 22 0,-21-22 16,21 21-16,-21-21 15,21 0-15,0 1 0,0-1 16,-21 0 0,21-42 15,0 0-31,0-1 16,0 1-16,0 0 0,0 0 15,21 0-15,-21-22 0,21 22 16,0-21-16,0 21 0,-21-22 0,22 22 15,-1-21-15,0 21 16,0 0-16,0-1 0,0 1 0,1 21 16,-1-21-16,0 21 0,0 0 15,0 0-15,0 21 16,-21 0-16,0 1 16,0-1-16,0 0 15,-21-21-15,21 21 0,-21-21 0,0 21 16,0-21-16,0 21 15,-1-21-15,1 0 0,0 0 16,0 0-16,0 0 16,0 0-16,-1 0 15,1 0 17,21 22-32,0-1 15,0 0-15,0 0 16,0 0-16,0 0 0,21 1 15,-21-1-15,0 0 0,0 0 16,22 0-16,-22 0 16,21-21-16,-21 22 0,0-1 15,21-21-15,-21 21 16,21-21-16,0 0 31,0 0-31,1 0 16,-1 0-16,0-21 0</inkml:trace>
  <inkml:trace contextRef="#ctx0" brushRef="#br0" timeOffset="40584.93">12213 1291 0,'0'-21'0,"21"21"0,0 0 0,1 0 15,-1 0-15,0 0 0,21 0 16,-21 0-16,22 0 0,-22 0 0,21 0 15,-21 0-15,22 0 0,-22 0 16,0 0-16,21 0 0,-20 0 0,-1 0 16,0 0-16,0 0 0,0 0 15</inkml:trace>
  <inkml:trace contextRef="#ctx0" brushRef="#br0" timeOffset="40888.75">12467 1334 0,'0'0'0,"-21"0"0,21 21 15,0 0-15,-21-21 16,21 21-16,-21-21 0,21 21 15,0 0-15,0 1 0,0-1 0,0 0 16,0 21-16,-22-21 0,22 22 16,-21-22-16,21 21 0,-21-21 0,21 22 15,0-22-15,-21 21 0,0-21 16,21 22-16,0-22 0,0 0 0,-21 0 16,21 0-16,0 1 15,0-1-15,21-21 31</inkml:trace>
  <inkml:trace contextRef="#ctx0" brushRef="#br0" timeOffset="41326.5">12573 1799 0,'21'0'0,"0"0"15,0 0-15,1 0 16,-1 0-16,0 0 0,0 0 16,-21-21-16,21 21 0,0-21 15,1 0-15,-1 0 16,-21-1-1,0 1-15,0 0 16,-21 0 0,-1 21-16,1 0 15,0 0-15,0 0 0,0 21 16,0 0-16,-1 0 0,22 1 16,-21-1-16,0 0 15,21 0-15,-21 0 0,21 0 0,0 22 16,0-22-16,0 0 0,0 0 15,0 0-15,0 1 0,0-1 16,21-21-16,0 0 0,-21 21 16,21-21-16,1 0 0,-1 0 15,0 0-15,0 0 0,0 0 0,0 0 16,1 0-16,-1 0 0</inkml:trace>
  <inkml:trace contextRef="#ctx0" brushRef="#br0" timeOffset="41647.47">13123 1609 0,'0'21'16,"0"0"-16,0 0 15,0 0-15,21 1 16,1-22-16,-22 21 0,21 0 0,-21 0 16,0 0-16,21 0 0,0 1 0,0-1 15,0 0-15,1 0 16,-1 0-16,0-21 0,0 21 0,0 1 16,0-22-16,-21 21 0,22-21 15,-1 21-15,-21-42 47</inkml:trace>
  <inkml:trace contextRef="#ctx0" brushRef="#br0" timeOffset="41955.8">13441 1566 0,'-21'0'15,"-1"0"-15,22 22 0,-21-22 0,21 21 16,-21 0-16,0 0 0,0 0 16,0 0-16,21 22 0,-22-22 0,-20 42 15,21-41-15,0 20 16,0-21-16,-1 0 0,22 0 0,-21 1 15,21 20-15,-21-42 0,21 21 16,0 0-16,0 0 0,0 1 16,21-22 15,0 0-31,1-22 16</inkml:trace>
  <inkml:trace contextRef="#ctx0" brushRef="#br0" timeOffset="42431.77">13801 1249 0,'-22'0'31,"22"21"-15,0 0-16,0 0 0,0 1 16,0-1-16,0 0 0,-21 0 15,21 21-15,0-20 0,-21 20 16,21-21-16,-21 21 0,21 1 15,0-1-15,0-21 0,-21 22 0,21-1 16,0 0-16,-21-21 0,21 43 16,0-43-16,0 0 0,0 0 15,0 1-15,0-1 0,0 0 0,0 0 16,21-21-16,0 0 0,0 21 0,0-21 16,0 0-1,1 0-15,-1 0 0,0 0 0,0 0 0,0-21 16,0 21-16,1-21 15,-22 0-15,42 21 0,-42-21 0,21-1 16,0 22-16,0-21 0,1 0 0,-1 0 16,-21 0-16,0 0 15,21-1-15,-21 1 0</inkml:trace>
  <inkml:trace contextRef="#ctx0" brushRef="#br0" timeOffset="42763.58">13652 1588 0,'22'0'16,"-1"0"-1,0 0-15,0 0 0,0 0 0,0 0 16,22 0-16,-22 0 0,0 0 16,0 0-16,0 0 0,22 0 0,-22 0 15,0 0-15,0-22 0,0 22 16,1 0-16,-1 0 0,0 0 0,0 0 16,0 0-1,-21-21-15,21 21 16</inkml:trace>
  <inkml:trace contextRef="#ctx0" brushRef="#br0" timeOffset="43663.92">11366 2625 0,'0'0'0,"0"-43"16,0 22-1,0 0-15,0 0 16,0 0 15,22 42 1,-22 0-32,0 0 15,0 0-15,0 1 0,0-1 16,0 0-16,0 0 0,0 0 15,0 0-15,0 22 0,0-22 16,0 0-16,0 21 0,0-20 0,0 20 16,0-21-16,0 0 0,0 22 15,0-1-15,0-21 0,0 21 0,0 1 16,0-1-16,0 0 0,0 1 16,0 20-16,0-20 0,0-1 15,0 0-15,-22 22 0,22-22 0,0 0 0,0 1 16,0-1-16,-21 22 0,21-22 15,-21 0-15,21 1 0,-21-1 0,21 0 16,0 1-16,-21 20 0,0-21 16,21 1-16,-22-1 0,22 0 15,-21 1-15,21-1 0,0 0 0,0-20 16,0 20-16,0-21 0,-21 0 0,21 22 16,0-22-16,0 0 0,0 0 15,-21-21-15,21 21 0,0 0 0,0 1 16,0-44 15,0 1-31,0 0 16,0 0-16,0 0 0</inkml:trace>
  <inkml:trace contextRef="#ctx0" brushRef="#br0" timeOffset="44347.57">11578 2752 0,'-21'0'62,"21"21"-62,0 0 0,-21-21 16,21 21-16,-21 0 15,21 1-15,-22 20 0,22-21 0,0 21 16,0 1-16,0-1 0,0 0 0,-21 22 16,21-22-16,0 22 0,0-22 15,-21 22-15,21-1 0,0-21 0,0 22 16,0-22-16,0 22 0,-21-22 15,21 0-15,0 22 0,-21-22 0,21 1 16,-21 20-16,21-21 0,0 1 0,0-1 16,-22 22-16,22-22 0,-21-21 15,21 21-15,-21 1 0,21-22 0,0 21 16,0-21-16,0 1 0,0 20 0,-21-21 16,21 0-16,0 0 15,-21-21-15,21 22 0,0-1 0,0 0 16,0 0-1,0-42 79</inkml:trace>
  <inkml:trace contextRef="#ctx0" brushRef="#br0" timeOffset="44768.33">10816 4403 0,'0'0'15,"-21"0"-15,0-21 16,21-1-16,0 1 16,21 42 15,0-21-31,-21 22 16,21-22-16,0 21 0,1 0 15,-1 0-15,0 0 0,0 0 0,0 1 16,22 20-16,-22-21 0,0 0 15,0 0-15,-21 1 0,21-1 16,0 0-16,1 0 0,-22 0 16,0 0-16,0 1 15,21-22-15,-21 21 0,21-21 47,-21-21-31,21 21-16,-21-22 0,21 1 15,0 0-15,1 0 16,-22 0-16</inkml:trace>
  <inkml:trace contextRef="#ctx0" brushRef="#br0" timeOffset="45096.1">11832 4191 0,'-21'0'0,"0"0"15,21 21-15,-21 0 0,-1-21 0,1 22 16,0-1-16,0 0 0,0 0 16,0 0-16,-1 0 0,1 1 0,0-1 15,-21 0-15,21 0 0,-1 0 16,1 22-16,0-22 0,0 0 0,0 0 15,21 0-15,-21 0 0,-1 1 0,1-22 16,21 21-16,-21 0 0,0 0 16,0-21-16,21 21 15,-21-21-15,21 21 0,-22-21 0,22 22 16,-21-22-16,0 0 16,0 0-1</inkml:trace>
  <inkml:trace contextRef="#ctx0" brushRef="#br0" timeOffset="48727.66">11388 2625 0,'0'-21'47,"0"-1"-16,0 1-15,0 0-1,0 0 17,0 0-1,21 21-16,0 0 1,-21-21-16,21 21 31,-21 21 94,0 0-109,0 0-16,0 0 16,0 0-16,0 1 0,0-1 15,0 0-15,0 0 16,0 0-16,0 0 0,0 1 0,0-1 15,0 0 1,0 0-16,-21 0 0,21 0 0,0 1 16,0-1-16,-21-21 15,21 21-15,0 0 0,0 0 16,0-42 78,0 0-79,0 0-15,21 21 16,-21-21-16,0-1 0,0 1 16,0 0-16,21 0 0,-21 0 15,0 0-15,0-1 0,0 1 16,0 0-16,0 0 0,0 0 15,0 0 1,0 42 31,0 0-47,0 0 16,0 0-16,0 0 15,0 1-15</inkml:trace>
  <inkml:trace contextRef="#ctx0" brushRef="#br0" timeOffset="50638.92">11239 6117 0,'22'0'0,"-1"0"15,0 0 17,0 0-32,0 0 31,-21-21-31,21 0 15,-21 0-15,0 0 16,0-1-16,0 1 0,0 0 16,0 0-16,0 0 15,0 0-15,-21-1 0,0 22 0,21-21 16,-21 0-16,0 21 0,0-21 16,-1 21-16,1 0 0,0 0 15,0 0-15,0 0 0,0 0 16,-1 0-16,1 0 0,0 0 0,0 21 15,-21-21-15,20 21 0,1 0 16,0 1-16,0-1 0,0 0 16,0 0-16,-1 0 0,1 0 0,0 1 0,0-1 15,21 21-15,-21-21 16,21 0-16,-21 1 0,21-1 0,0 21 16,-22-21-16,22 0 0,0 22 0,-21-22 15,21 0-15,0 21 0,0-20 16,0 20-16,0-21 0,0 0 0,0 0 15,0 22-15,0-22 16,0 0-16,21 0 0,1-21 16,-1 21-16,0-21 0,0 0 15,0 0-15,22 0 0,-22 0 16,0-21-16,0 0 0,0 21 0,22-21 16,-22 0-16,0 0 0,21-1 15,-21-20-15,1 21 0,-1-21 16,0 20-16,21-41 0,-21 21 15,1 20-15,-1-20 0,-21 21 16,21 0-16,-21-22 0,21 22 0,-21 0 16,0-21-16,21 21 0,-21-1 15,21 22-15,-21-21 0,0 0 0,0 0 16,0 0-16,0 0 16,0 42 30,0 0-46,0 0 16,0 0-16,-21 0 16,21 1-16,-21-1 0,21 0 15,0 0-15,0 0 0,0 0 16,0 1-16,0-1 0,0 0 16,0 0-16,0 0 0,0 0 0,0 1 15,21-1-15,0 0 0,-21 0 16,22 0-16,-1 0 0,0 1 15,0-1-15,0-21 0,0 21 16,1-21-16,-1 0 0,0 0 16,0 0-16,0 0 0,0 0 15,1 0-15,-1 0 0,0 0 0,0-21 16,0 0 0,0-1-16,-21 1 15,22 0-15,-1 21 16,-21-21-16,0 0 0,0 0 15</inkml:trace>
  <inkml:trace contextRef="#ctx0" brushRef="#br0" timeOffset="54254.49">10520 5969 0,'-21'21'63,"-1"-21"-63,22 21 0,-21 1 16,0-1-16,0 0 0,0 0 15,-22 0-15,22 0 0,-21 1 0,0-1 0,-1 0 16,-20 21-16,20-21 15,22 1-15,-21-1 0,21-21 0,-22 21 16,22-21-16,0 0 16,0 0-16,0 0 15,21-21 17,21 21-17,0 21 1,0 0-16,0-21 0,22 21 0,-22 0 15,21 1-15,-21-1 0,22 0 0,-22 0 16,21 0-16,1 0 0,-1 1 16,-21-1-16,21 0 0,-20 0 0,-1 0 15,0-21-15,0 21 0,0 1 16,0-22-16,-21 21 0,22-21 16,-1 0 15,0-21-16,0 21-15</inkml:trace>
  <inkml:trace contextRef="#ctx0" brushRef="#br0" timeOffset="54944.62">12150 5948 0,'0'21'16,"0"0"-1,0 0-15,0 1 16,0-1-16,21 0 16,0 0-16,0-21 0,0 21 15,0-21-15,22 0 0,-22 0 0,21 21 16,1-21-16,-22 0 0,21 0 16,0 0-16,1 0 0,-22 0 15,0 0-15,21 0 0,-20 0 16,-1 0-16,0 0 0,-42 0 47,0 0-47,-1 0 0,-20 0 15,21 0-15,0 22 0,0-1 16,-22 0-16,22 0 0,-21 0 0,-1 0 16,22 1-16,-21-1 0,21 21 15,-22-21-15,22 0 0,-21 1 0,21 20 16,21-21-16,-21-21 0,21 21 15,-22 0-15,22 1 16,-21-22-16</inkml:trace>
  <inkml:trace contextRef="#ctx0" brushRef="#br0" timeOffset="56504.27">10393 7408 0,'0'-21'15,"0"0"-15,0 0 16,-21 42 31,21 0-47,0 0 0,0 1 0,0 20 16,-22-21-16,22 21 0,-21 1 0,21-1 15,0 0-15,-21 22 0,0-22 16,0 1-16,21-1 0,-21 0 0,-1 1 15,1-1-15,0 0 0,21 1 16,-21-1-16,0-21 0,0 0 16,-1 0-16,1 1 0,21-1 0,0 0 15,-21-21-15,0 0 16,21-21 0,0 0-16,0-1 15,0 1-15,0 0 0,0 0 16,0-21-16,0 20 0,0 1 0,0-21 15,0 21-15,0 0 0,21-1 16,0 1-16,-21 0 0,21 0 0,1 21 16,-1 0-16,0 0 15,0 0-15,0 21 16,0 0-16,1 0 16,-1 1-16,-21-1 0,0 21 0,21-21 15,0 0-15,-21 1 0,21-22 16,0 21-16,-21 0 0,22-21 0,-1 0 15,0 21-15,0-21 0,0 0 0,0 0 16,1 0-16,-1 0 0,0 0 16,0-21-16,0 21 0,0-21 0,1 0 15,-1-1-15,0 1 0,0 0 16,0 0-16,0 0 0,-21-22 0,0 22 16,22 0-16,-22 0 0,0 0 0,21 0 15,-21-1-15,0 44 47,0-1-47,0 0 16,0 21-16,0-21 0,-21 1 15,21-1-15,0 21 0,0-21 0,0 0 16,0 1-16,0 20 0,0-21 16,0 0-16,21 0 0,0-21 15,0 22-15,0-22 0,0 0 16,22 0-16,-22 0 0,0 0 15,21-22-15,-20 22 0,20-21 0,-21 0 16,21 0-16,-20 0 0,-1 0 16,0-1-16,0 1 0,0 0 15,0 0-15,1-21 0,-22 20 0,21 1 0,-21 0 16,0 0-16,0 0 0,0 0 16,21 21-1,-21 21 1,0 0-1,-21 0-15,21 0 16,-21 22-16,21-22 0,0 0 0,0 0 16,-22 21-16,22-20 0,-21-1 15,21 0-15,-21 0 0,21 0 16,0 0-16,0-42 47,0 0-47,0 0 15,0-21-15,0 20 16,21 1-16,22-63 16,-22 62-16,21-20 0,-21 21 15,0 0-15,1 0 0,-1-1 16,0 22-16,0 0 0,21 0 0,-20 0 16,-1 0-16,0 0 0,0 0 15,-21 22-15,21-1 0,-21 0 0,21 0 16,-21 0-16,0 0 0,0 1 0,0 20 15,0-21-15,0 0 16,0 0-16,0 1 0,0-1 0,-21 0 16,21 21-16,-21-42 0,21 21 15,0-42 32,0 0-47,0 0 16,0 0-16,0 0 0,21-1 0,0 1 15</inkml:trace>
  <inkml:trace contextRef="#ctx0" brushRef="#br0" timeOffset="57315.73">11917 7472 0,'0'0'0,"21"0"15,-21-21 1,0 42 0,0 0-16,0 0 15,0 0-15,0 1 0,0-1 0,0 0 16,0 21-16,0-21 0,0 22 0,0-1 16,0-21-16,0 22 0,-21-22 15,0 21-15,21 0 0,0-20 16,-22-1-16,1 21 0,21-21 0,0 0 15,0 1-15,-21-1 0,21 0 16,-21 0 0,21-42 15,0 0-31,0 0 16,0-1-16,21 1 0,0 21 0,-21-42 15,0 21-15,21 0 16,1-1-16,-1 1 0,-21 0 0,21 0 0,0 0 15,0 0-15,0-1 0,1 1 16,-1 0-16,0 21 0,-21-21 16,21 21-16,0 0 0,0 0 0,1 0 15,-1 0-15,0 0 16,-21 21 0,0 0-1,-21 0 1,0-21-16,-1 0 0,22 22 0,-21-22 15,0 21-15,0-21 0,0 0 16,0 0-16,-1 0 0,1 0 16,21 21 46,0 0-46,0 0-16,0 0 15,0 1-15,0-1 0,0 0 16,0 0-16,21 0 0,-21 0 16,0 1-16,0-1 0,22 0 15,-22 0-15,21-21 0,-21 21 0,21-21 16,0 0-16,0 0 16,0 0-16,1 0 0,20 0 0,-21 0 15,21 0-15,-20 0 0,20-21 16,-21 0-16,21 21 0,1-21 15,-22 0-15,21-1 0,-21 1 0,1 0 16,-1-21-16,0 21 0,-21-1 0,0 1 16,21 0-16,-21 0 0,0 0 15,0 0-15,0-1 0,0 1 0,-21 0 16</inkml:trace>
  <inkml:trace contextRef="#ctx0" brushRef="#br0" timeOffset="57939.09">11028 7366 0,'0'0'0,"-21"0"0,-1 21 16,22 0-16,-21-21 15,21 22-15,0-1 16,0 0-16,21-21 47,1 0-47,-1 0 16,-21-21-1,0 0 1,-21 21 31</inkml:trace>
  <inkml:trace contextRef="#ctx0" brushRef="#br0" timeOffset="69808.42">13864 2709 0,'0'-21'0,"0"0"15,-21 0-15,21 0 16,0 0-16,0-1 0,0 1 15,0 0-15,0 0 16,0 0-16,0 0 0,0-1 16,0 1-1,0 0 1,0 42 31,0 0-47,0 1 0,0-1 15,0 0-15,-21 0 0,21 21 0,-21-20 16,21 20-16,-22-21 0,22 21 16,0 1-16,0-22 0,0 21 0,-21 1 15,21-1-15,0 0 0,0-21 16,0 22-16,0-1 0,0-21 0,0 22 16,0-1-16,21 0 0,-21 1 15,0-1-15,0 0 0,0 1 0,22-1 16,-22 0-16,0 1 0,0-1 15,0-21-15,0 21 0,0 1 16,0-1-16,21-21 0,-21 22 0,0-22 16,0 0-16,0 21 0,21-21 15,-21 1-15,21-1 0,-21 21 0,21-21 16,-21 22-16,21-1 0,-21-21 16,22 0-16,-1 0 0,-21 1 15,42 41-15,-42-42 0,21-21 16,0 21-16,1 1 0,-1-1 15,21 0-15,-21-21 0,0 21 0,22 0 16,-22-21-16,21 21 0,-21-21 16,22 0-16,-22 0 0,21 0 15,1 0-15,-22 0 0,21 0 0,0 0 16,-20 0-16,20 0 0,0 0 0,1 0 16,-1-21-16,0 21 0,-21-21 15,22 21-15,-1-21 0,0 0 0,1 21 16,-1-21-16,0-1 0,-20 22 15,20-21-15,0 0 0,-21 0 0,22 0 16,-1 0-16,-21-1 0,22 1 0,-22 0 16,21-21-16,0 21 0,-20-22 15,20 22-15,-21-21 0,21 21 0,-20-22 16,-1 22-16,21-21 0,-21-1 16,0 1-16,22 21 0,-22-21 15,0-1-15,0 1 0,0 0 0,22-1 16,-22 22-16,0-21 0,0-1 15,0 1-15,22 0 0,-22 21 0,0-22 16,0 1-16,22 0 0,-22 20 16,0-20-16,21 0 0,-21-1 0,22 22 15,-22-21-15,0 0 0,0 20 16,22-20-16,-22 21 0,0-21 0,-21 20 16,21 1-16,0-21 0,-21 21 15,21 21-15,-21-21 0,0-1 0,0 1 16,0 0-1,0 0 1,-21 21 0,0 0-16,0 0 15,0 0-15,0 21 0,-22-21 0,22 21 16,-21 0-16,21 1 0,-22-1 16,22 0-16,0 0 0,-21 0 0,20 0 15,1-21-15,0 22 0,0-1 16,0-21-16,0 21 0,-1-21 15,22 21-15,-21-21 0,42 0 32,1 0-17,-1-21-15,0 21 0,0-21 16,0 21-16,0-21 0,22-1 16,-22 1-16,21 21 0,-21-21 0,22 0 15,-1 0-15,-21 0 0,22 21 16,-22-22-16,0 1 0,0 21 0,-21-21 15,21 21-15,0 0 16,-21 21 15,0 0-31,0 22 0,0-22 16,22 21-16,-22-21 0,21 22 0,-21-1 16,0-21-16,0 22 0,21-22 15,-21 21-15,21-21 0,-21 0 16,0 1-16,0-1 0,21 0 15,-21 0-15,21 0 0,-21 0 16,22-21 0,-22-21-1,0 0-15</inkml:trace>
  <inkml:trace contextRef="#ctx0" brushRef="#br0" timeOffset="70548.27">17738 550 0,'0'0'0,"0"22"47,0-1-32,0 21-15,21 0 16,0 1-16,0-1 0,0 22 0,0-1 16,1 1-16,-1-1 0,21-21 15,-21 22-15,0-22 0,1 22 0,-1-22 16,0 0-16,-21 1 0,21-22 16,0 21-16,-21-21 0,0 22 0,21-22 15,-21 0-15,22 0 0,-22 0 16,0 1-16,21-22 15,-21-22 1,0 1-16,0 0 16,0 0-16,0 0 0,21 0 15</inkml:trace>
  <inkml:trace contextRef="#ctx0" brushRef="#br0" timeOffset="70896.12">18478 614 0,'0'0'0,"-21"0"0,-42 0 15,20 21-15,22 0 16,-21 0-16,0 22 0,-1-22 15,1 42-15,0-20 0,-22-1 0,22 22 16,-1-1-16,-20-21 0,21 22 16,-22-22-16,22 22 0,-1-22 0,1 0 15,0-20-15,-1 20 0,22-21 16,-21 0-16,21 0 0,0 1 0,21-1 16,0 0-16,-22-21 0,22 21 15,22-21 16,-1 0-31,0-21 0,0 21 16,0-21-16</inkml:trace>
  <inkml:trace contextRef="#ctx0" brushRef="#br0" timeOffset="71287.92">18669 1101 0,'0'0'0,"0"-21"15,0 42 17,0 0-17,21 21-15,-21-21 0,0 1 0,21 20 16,-21-21-16,0 21 0,0 1 15,0-22-15,0 21 0,0 1 0,0 20 16,0-21-16,0 1 0,0 20 16,0-20-16,0 20 0,-21-21 0,21 1 15,-21 20-15,0-20 0,21-1 16,0 0-16,-21 1 0,21-22 0,-22 21 16,22-21-16,-21 22 0,21-22 15,0 0-15,0 0 0,0 0 16,21-21 15,1-21-31,-22 0 0,21 0 16,0 0-16,0-1 0</inkml:trace>
  <inkml:trace contextRef="#ctx0" brushRef="#br0" timeOffset="71655.72">18648 1228 0,'0'0'0,"0"-21"0,-21-1 15,21 1-15,0 0 0,0 0 0,0 0 16,0 0-16,21-1 0,0 1 16,0 0-16,0 0 0,0 21 0,1 0 15,-1-21-15,21 21 0,-21 0 16,0 0-16,22 0 0,-22 21 15,0 0-15,21 0 0,-20 0 0,-1 1 16,0-1-16,0 0 0,0 0 0,-21 21 16,0-20-16,0-1 15,0 0-15,0 21 0,-42-21 0,21 1 16,0-1-16,-22 0 0,1 0 16,21-21-16,-22 21 0,1 0 0,21-21 15,-21 0-15,20 22 0,1-22 16,42 0 15,1-22-31,-1 22 0,0-21 16</inkml:trace>
  <inkml:trace contextRef="#ctx0" brushRef="#br0" timeOffset="72254.59">19664 1122 0,'0'0'0,"21"-21"0,-21-22 15,0 1-15,0 21 0,0 0 16,-21 0-16,0-1 15,-1 22-15,-20 0 0,21 0 0,0 0 16,0 0-16,-22 22 0,22-1 16,-21 0-16,21 0 0,-22 21 0,22-20 15,-21-1-15,21 21 0,-22-21 16,22 22-16,0-22 0,0 21 0,0-21 16,21 0-16,0 1 0,0-1 15,0 0-15,0 0 0,0 0 0,0 0 16,21-21-1,0 0-15,0 0 0,0 0 0,0 0 16,22 0-16,-22 0 0,0 0 16,21-21-16,-20 0 0,20 0 15,-21 0-15,21 0 0,-20-1 0,-1 1 16,0 0-16,0-21 0,0 21 16,0-22-16,1 22 0,-1 0 0,-21 0 15,0 0-15,0 42 31,0 0-31,0 0 0,0 0 16,0 0-16,0 22 0,0-22 0,-21 0 16,21 0-16,0 0 0,0 22 15,0-22-15,0 0 0,0 0 16,0 0-16,21-21 0,0 22 16,0-1-16,0-21 15,0 0-15,1 0 16,-1 0-16,0-21 0,0-1 0,0 22 15</inkml:trace>
  <inkml:trace contextRef="#ctx0" brushRef="#br0" timeOffset="72567.92">20129 720 0,'0'0'0,"0"-21"16,0 42 0,0 0-1,0 0-15,0 0 0,0 22 16,0-1-16,0 0 0,0 1 0,0-1 16,0 0-16,-21 1 0,21-1 15,0-21-15,0 21 0,-21 1 0,21-22 16,-21 21-16,21-21 0,-21 1 15,21-1-15,0 0 0,0 0 0,0 0 16,21-21 31,-21-21-47</inkml:trace>
  <inkml:trace contextRef="#ctx0" brushRef="#br0" timeOffset="73155.59">20447 656 0,'0'0'0,"0"21"31,0 1-31,0-1 15,0 21-15,0-21 0,0 22 16,0-1-16,0 0 0,0 1 0,-21-1 16,21 0-16,-21 1 0,21-1 15,0-21-15,0 21 0,-22 1 0,22-22 16,-21 21-16,21-21 0,-21 1 16,21-1-16,0 0 0,0 0 15,0 0-15,0-42 47,0 0-47,0 0 16,0 0-16,0-1 0,0 1 15,0-21-15,21 21 0,0 0 16,1-22-16,-22 22 0,21-21 0,0 21 16,21-1-16,-21 1 0,1 0 15,-1 0-15,0 0 0,0 21 16,21 0-16,-20 0 0,-1 0 0,0 0 15,0 21-15,-21 0 16,21 0-16,-21 22 0,0-22 0,0 21 16,0-21-16,0 0 15,0 22-15,0-22 0,0 0 0,0 0 16,-21 0-16,21 1 0,-21-1 16,21 0-16,-21-21 0,0 21 15,-1-21 1,22-21 15,0 0-15</inkml:trace>
  <inkml:trace contextRef="#ctx0" brushRef="#br0" timeOffset="74519.91">19748 889 0,'0'21'47,"22"-21"-32,-1 0 1,0 0-16,0 0 0,0 0 15,22 0-15,-22 21 0,0-21 0,0 0 16,21 0-16,-20 0 16,-1 0-16,0 0 0,0 0 0,0 0 15,0 0-15,1 0 0,-1 0 16,0 0 0,-42 0 30,0 0-46,-1 0 16,1 0-16</inkml:trace>
  <inkml:trace contextRef="#ctx0" brushRef="#br0" timeOffset="75419.44">17547 1757 0,'21'0'16,"0"0"0,1 0-16,-1 0 0,0 0 15,0 0-15,21 0 0,-20 0 16,20 0-16,0 0 0,-21 0 0,22 0 16,-1 0-16,0 0 0,1 0 15,20 0-15,-20 21 0,20-21 0,-21 0 16,22 0-16,-1 0 0,1 21 15,21-21-15,-22 0 0,1 0 0,-1 21 16,22-21-16,-22 0 0,1 0 16,-22 22-16,22-22 0,-1 0 0,-21 0 15,22 0-15,-22 21 0,22-21 16,20 0-16,-20 0 0,21 21 0,-22-21 16,22 0-16,-1 0 15,-20 21-15,21-21 0,-22 0 0,1 0 16,-1 0-16,-21 21 0,22-21 0,-22 0 15,1 0-15,-1 0 0,0 0 16,1 0-16,-1 21 0,-21-21 0,21 0 16,-20 0-16,20 0 0,-21 0 15,0 0-15,0 0 0,1 0 0,-1 0 16,0 0 0,-21 22-16,21-22 0,-42-22 78,0 22-63</inkml:trace>
  <inkml:trace contextRef="#ctx0" brushRef="#br0" timeOffset="76464.62">21378 1016 0,'-21'0'31,"0"0"-31,0 21 16,0-21-1,-1 0-15,1 0 16,0 0 0,42 0 46,0 0-62,-21-21 0,22 21 16,-1 0-16,0 0 0,0 0 15,21 0-15,-20-21 0,41 21 0,-21 0 16,22-21-16,-1 0 0,1 21 16,-1-22-16,22 1 0,-21 0 15,20 0-15,1 0 0,-22 0 0,22-22 16,0 22-16,-1 0 0,1 0 0,-21 0 16,20-1-16,-20 22 0,-1-21 15,1 0-15,-22 21 0,0-21 16,1 21-16,-1 0 0,0-21 15,1 21-15,-22 0 0,0-21 0,0 21 16,0-22-16,1 22 0,-22-21 16,0 0 31,-22 21-47,1 0 0</inkml:trace>
  <inkml:trace contextRef="#ctx0" brushRef="#br0" timeOffset="76960.28">22987 360 0,'0'0'0,"-21"0"16,21 21 15,0 0-15,21-21-16,0 0 0,0 21 0,0-21 16,1 0-16,-1 0 0,21 0 15,-21 0-15,22 0 0,-22 0 16,21 0-16,-21 0 0,0 0 15,1 0-15,-1 0 0,0 0 0,0-21 16,-21 0 0,-21 21 15,21 21-31,-21-21 0,0 21 16,-1 1-16,1-1 0,0 21 15,0-21-15,0 0 0,0 22 0,-22-22 16,22 0-16,0 0 15,0 22-15,-22-22 0,22 0 0,0 0 16,0 0-16,0-21 0,0 21 16,-1 1-16,22-1 0,-21-21 15,21 21-15</inkml:trace>
  <inkml:trace contextRef="#ctx0" brushRef="#br0" timeOffset="77543.95">21336 1291 0,'-21'21'16,"21"1"0,0-1-1,0 0-15,21-21 0,0 21 0,0 0 16,22 0-16,-1 1 0,0-1 15,22 0-15,20 0 0,-20 0 0,21 0 16,-1 22-16,1-22 16,-22 0-16,22 21 0,0-20 0,-22-1 15,22 0-15,0 0 0,-1 0 16,-20 0-16,20 1 0,-20-1 0,-1 0 16,1-21-16,-22 21 0,1-21 15,-1 0-15,-21 21 0,0-21 0,0 0 16,1 0-16,-22-21 47</inkml:trace>
  <inkml:trace contextRef="#ctx0" brushRef="#br0" timeOffset="77869.75">22923 1672 0,'0'0'0,"0"21"47,22-21-47,-1 22 0,0-22 15,0 21-15,0 0 0,0-21 16,1 21-16,-22 0 0,21-21 0,-21 21 15,21 1-15,-21-1 16,0 0-16,0 0 0,-21 0 16,0 0-16,-1 1 0,-20-22 15,21 21-15,-21 0 0,20 0 0,-20-21 16,0 21-16,-1-21 0,22 0 16,-21 21-16,21-21 0,0 0 0,-1 0 15,44-21 1,-1 0-16</inkml:trace>
  <inkml:trace contextRef="#ctx0" brushRef="#br0" timeOffset="78711.41">24363 318 0,'0'0'0,"0"-22"0,0-20 15,0 21-15,0 0 16,0 0-16,0-1 16,0 44-1,0-1-15,-21 0 16,-1 21-16,22 1 0,-21-1 0,0 0 16,0 1-16,21-1 0,-21 0 15,0 1-15,-1-1 0,1 0 16,0-21-16,0 22 0,0-22 0,21 0 15,0 21-15,-21-42 0,21 22 16,0-1-16,-22-21 0,44-21 47,-1-1-47,0 1 0,-21 0 0,21-21 16,0 21-16,0-22 0,1 22 15,-1-21-15,0-1 0,0 22 0,0-21 16,0 0-16,1-1 0,-22 1 15,21 21-15,0-22 0,-21 22 0,0-21 16,21 21-16,-21 0 0,21 21 16,-21-22-16,0 44 31,21-1-31,-21 0 0,0 21 16,0 1-16,22-1 0,-22 0 15,0 1-15,0-1 0,0 0 0,0 1 16,0-1-16,0 0 0,0-21 15,0 22-15,0-22 0,0 0 0,0 0 16,0 0-16,0 1 0,0-1 16,0-42 15,0-1-31,0 1 16,0 0-16</inkml:trace>
  <inkml:trace contextRef="#ctx0" brushRef="#br0" timeOffset="78880.28">24193 529 0,'0'0'16,"22"0"15,-1 0-31,0 0 0,0 0 16,0 0-16,0 0 0,1 0 0,-1 0 15,0 0-15,21 0 0,-21 0 16,1 0-16,20 0 0,-21 0 0,21 0 15,1-21-15</inkml:trace>
  <inkml:trace contextRef="#ctx0" brushRef="#br0" timeOffset="79435.98">24998 127 0,'0'0'0,"0"-21"0,0 0 16,0 0-16,0 42 15,-21 0 1,21 0-16,-22 0 0,1 0 16,21 22-16,0-1 0,-21-21 15,21 22-15,-21-1 0,21 0 16,-21 1-16,21-1 0,0 0 0,0 1 16,-21-22-16,21 21 0,-22-21 15,22 22-15,-21-22 0,21 0 0,0 0 16,0 0-16,0 0 0,-21-21 15,21 22-15,0-44 47,0 1-47,0 0 0,0 0 16,21 0-16,0 0 0,1-1 16,-1-20-16,0 21 0,0 0 0,0-22 15,22 22-15,-22 0 0,21 0 16,-21 0-16,0 0 0,22 21 15,-22 0-15,0 0 0,0 0 16,0 0-16,1 0 0,-1 21 16,-21 0-16,21 0 0,-21 0 15,0 0-15,0 22 0,0-22 0,-21 0 16,0 0-16,-1 0 0,1 22 16,0-43-16,-21 21 0,21 0 0,-1 0 15,-20-21-15,21 21 0,0-21 16,0 22-16,-1-22 0,1 0 15,0 0 1,21-22 0,0 1-16,21 0 15,0 0-15,1 0 0,20 0 0,-21-1 16</inkml:trace>
  <inkml:trace contextRef="#ctx0" brushRef="#br0" timeOffset="79876.61">25675 487 0,'0'0'0,"0"-21"15,0 0 1,0-1-16,-21 22 16,0 0-16,0 0 15,-1 0-15,1 0 0,0 0 16,0 22-16,0-22 0,0 21 15,-1 0-15,1-21 0,21 21 0,0 0 16,0 0-16,0 1 16,0-1-1,21-21-15,1 21 16,-1-21-16,0 0 0,0 21 0,0 0 16,22 0-16,-22-21 15,0 22-15,-21-1 16,0 0-16,0 0 0,0 0 15,0 0-15,-21-21 16,0 22-16,-1-22 0,1 0 16,0 0-16,0 21 0,0-21 0,0 0 15,-1 0-15,1 0 0,0 0 16,0 0-16,0 0 0,0 0 16,21-21-16,0-1 15,0 1-15,0 0 0,21 0 16,0 0-16,21 0 0,-21-1 15</inkml:trace>
  <inkml:trace contextRef="#ctx0" brushRef="#br0" timeOffset="80167.44">26141 148 0,'-21'0'15,"-1"0"-15,1 0 16,0 21-16,0 1 0,21-1 16,-21 0-16,0 21 0,21-21 0,-22 22 15,1-1-15,21 0 16,-21-20-16,21 20 0,-21 0 0,21 1 16,-21-22-16,21 21 0,-21-21 15,21 0-15,0 22 0,0-22 0,0 0 16,0 0-16,0 0 15,0 1 1,21-22-16,0 0 16,0-22-16</inkml:trace>
  <inkml:trace contextRef="#ctx0" brushRef="#br0" timeOffset="80588.69">26225 593 0,'0'0'0,"-21"0"32,0 21-17,21 0-15,-21-21 0,0 21 16,21 0-16,0 1 0,0-1 16,0 0-16,0 0 0,0 0 15,0 0-15,0 1 16,21-22-16,0 0 0,0 21 0,0-21 15,22 0-15,-22 0 0,0 0 16,0 0-16,0 0 0,22-21 16,-22-1-16,0 22 0,0-21 0,0 0 15,1 0-15,-22 0 0,0 0 16,21-22-16,-21 22 0,0 0 0,0-21 16,0 20-16,0 1 0,0 0 15,-21 21-15,-1 0 0,1 0 16,0 0-16,0 0 0,0 0 15,0 21-15,-1-21 0,1 21 16,0 1-16,21-1 0,-21 0 0,21 0 16,-21 0-16,21 0 15,0 1-15,0-1 0,0 0 16,21-21-16,0 0 0,0 0 16,0 0-16,1 0 0</inkml:trace>
  <inkml:trace contextRef="#ctx0" brushRef="#br0" timeOffset="80973.47">26797 572 0,'0'0'0,"-21"21"47,0 0-47,21 0 0,0 0 16,-22 0-16,22 1 0,-21-1 15,21 0-15,-21 0 0,21 0 0,0 0 16,0 1-16,0-1 0,0 0 16,0 0-16,0 0 0,21-21 15,0 0-15,1 0 0,-1 0 16,0 0-16,0 0 0,0 0 0,22-21 16,-22 0-16,0 0 0,0 0 15,0-1-15,0 1 0,1 0 0,-1-21 16,0 21-16,0-1 0,-21 1 15,0 0-15,0 0 16,0 42 31,0 0-47</inkml:trace>
  <inkml:trace contextRef="#ctx0" brushRef="#br0" timeOffset="81271.3">27495 339 0,'22'-21'0,"-44"42"0,44-64 16,-22 22-16,21 21 0,-21-21 0,0 42 31,0 0-16,0 1-15,0 20 0,-21-21 0,-1 21 16,22-20-16,-21 20 0,0 0 16,0-21-16,21 22 0,-21-1 0,0-21 15,21 22-15,-22-22 0,1 21 16,21-21-16,-21 0 0,21 1 0,0-1 16,0 0-16,0 0 0,0 0 15,21-21 1,0 0-1,1 0-15,-1-21 16,0 21-16,-21-21 0</inkml:trace>
  <inkml:trace contextRef="#ctx0" brushRef="#br0" timeOffset="81654.08">27601 677 0,'21'0'15,"1"0"1,-1 0-16,0 0 16,0 0-16,0 0 15,0 0-15,-21-21 0,22 21 0,-1-21 16,0 21-16,-21-21 0,0 0 16,21 21-16,-21-21 0,0-1 0,0 1 15,-21 21 1,0 0-1,0 21-15,-1-21 0,1 22 16,0-1-16,0 0 0,0 0 0,0 0 16,-1 0-16,1 1 0,21-1 15,0 0-15,0 0 0,0 0 0,0 0 16,0 1-16,0-1 16,21-21-16,1 0 15,-1 0-15,0 0 0,0 0 16,0 0-16,22 0 0,-22 0 15,21-21-15,0-1 0,-20 1 0,20 21 16,0-21-16,-21 0 0</inkml:trace>
  <inkml:trace contextRef="#ctx0" brushRef="#br0" timeOffset="81935.44">27495 296 0,'22'0'31,"-1"0"-31,0 0 0,0 0 0,0 0 16,22 0-16,-22 0 0,21 0 15,-21 0-15,22 0 0,-1 0 0,0 0 16,-21 0-16,22 0 0,-22-21 15,21 21-15,-21 0 0,1 0 16,-22 21 15,-22-21-31</inkml:trace>
  <inkml:trace contextRef="#ctx0" brushRef="#br0" timeOffset="82522.14">23770 1588 0,'0'0'0,"21"-22"15,-21 44 32,0 20-47,-21-21 0,0 21 16,21-20-16,-21 20 0,0 0 15,21 1-15,-22-22 0,1 21 0,0 0 16,0-20-16,21 20 0,-21-21 16,0 0-16,-1 0 0,1 1 0,21-1 15,0 0-15,-21-21 16,21-21 15</inkml:trace>
  <inkml:trace contextRef="#ctx0" brushRef="#br0" timeOffset="82951.89">23707 1503 0,'0'0'0,"21"-21"0,-21 0 0,21-1 0,0 22 15,0-21-15,0 21 0,1 0 16,-1-21-16,0 21 0,0 0 0,0 0 16,0 0-16,22 0 0,-22 21 15,0-21-15,0 21 0,0 1 0,-21-1 16,0 21-16,0-21 0,0 22 16,0-22-16,0 21 0,-21-21 15,0 0-15,0 22 0,-21-22 16,20 0-16,-20 0 0,0 0 0,-1-21 15,1 22-15,21-1 0,-21-21 16,20 0-16,-20 0 0,21 0 0,0 0 16,42 21 31,0 0-32,0-21-15,-21 21 0,21 0 0,1 1 16,-1-1-16,-21 0 15,21 0-15,0 0 0,0 0 16,0 1-16,1-22 0,-22 21 16,42-21-16,-21 0 0,0 0 15,0 0-15,1 0 16,-1 0-16,0 0 0</inkml:trace>
  <inkml:trace contextRef="#ctx0" brushRef="#br0" timeOffset="83318.23">24172 1926 0,'21'0'31,"-21"-21"-31,22 21 0,-1-21 16,0 21-16,0-21 15,0 21-15,0-21 0,1 21 0,-1-22 16,0 1-16,0 21 0,-21-21 15,0 0-15,-21 21 32,-21 0-32,20 0 15,1 21-15,0 0 0,0 0 16,0 1-16,0-1 0,-1 0 0,1 21 16,0-21-16,21 1 0,0 20 15,-21-21-15,21 0 0,0 0 16,0 1-16,0-1 0,0 0 15,21-21-15,0 0 0,0 0 16,1 0-16,-1 0 0,0 0 0,0 0 16,0 0-16,0 0 0,22 0 15,-22-21-15,0 0 0,0-1 0,22 1 16,-22 0-16</inkml:trace>
  <inkml:trace contextRef="#ctx0" brushRef="#br0" timeOffset="83552.09">24871 1461 0,'0'0'0,"0"-22"16,-21 44-1,-1-1-15,1 0 16,21 0-16,-21 0 0,0 22 0,21-1 16,0 0-16,-21 1 0,21-1 15,-21 0-15,21 1 0,-22-1 0,22-21 16,0 21-16,0-20 0,0-1 15,0 21-15,-21-21 0,21 0 16,0 1-16,21-22 31</inkml:trace>
  <inkml:trace contextRef="#ctx0" brushRef="#br0" timeOffset="84069.12">25358 1863 0,'0'0'0,"0"-21"0,0-1 0,0 1 16,0 0-16,0 0 0,-22 21 16,1 0-16,-21 0 15,21 0-15,-22 0 0,1 21 16,0 0-16,-1 0 0,1 1 0,0-1 15,21 21-15,-22-21 0,22 0 16,-21 22-16,21-22 0,21 0 0,0 0 16,-22 0-16,22 1 0,0-1 15,0 0-15,22-21 0,-22 21 16,21-21-16,21 0 0,-21 0 16,0 0-16,22 0 0,-22 0 0,21-21 15,1 0-15,-22 21 0,21-21 16,0-1-16,-20 1 0,-1-21 15,21 21-15,-21-22 0,0 22 0,1-21 16,-1 21-16,-21-22 0,0 22 16,0-21-16,0 21 0,0 0 15,-21 21 1,21 21-16,-22 0 16,1 0-16,0 0 0,21 0 15,0 22-15,-21-22 0,21 21 0,-21-21 16,21 1-16,0-1 0,0 21 15,0-21-15,0 0 0,0 1 0,21-1 16,0 0-16,0-21 16,0 0-16,1 0 0,-1 0 15,0 0-15,21 0 16</inkml:trace>
  <inkml:trace contextRef="#ctx0" brushRef="#br0" timeOffset="84552.07">25950 1482 0,'0'0'15,"0"-21"-15,0-1 0,0 1 16,0 42 15,-21 1-31,0-1 0,0 0 16,21 21-16,-21 1 0,-1-1 15,1 0-15,21 1 0,0-1 0,-21 0 16,0 1-16,21-22 0,-21 21 0,21 0 16,0-20-16,0 20 0,0-21 15,0 0-15,0 0 0,0 1 0,0-1 16,0 0-16,21-21 16,0 0-16,0 0 0,0 0 0,1 0 15,-1 0-15,21 0 0,-21 0 16,0 0-16,22-21 0,-1 0 0,-21 21 15,22-22-15,-22 1 16,0-21-16,0 21 0,0 0 0,0-1 16,1 1-16,-22 0 0,21 0 15,-21 42 17,0 0-32,-21 0 0,21 1 15,-22-22-15,22 21 0,0 0 16,0 0-16,-21-21 0,21 21 15,21-21 17,1 0-32,-22-21 15</inkml:trace>
  <inkml:trace contextRef="#ctx0" brushRef="#br0" timeOffset="84739.96">26352 1651 0,'0'0'0,"-21"0"31</inkml:trace>
  <inkml:trace contextRef="#ctx0" brushRef="#br0" timeOffset="84943.85">25633 1736 0,'-21'0'15,"21"21"-15,21-21 32,0 0-32,0 0 0,0 0 15,22 0-15,-22 0 0,21 0 0,0 0 16,1 0-16,-1 0 0</inkml:trace>
  <inkml:trace contextRef="#ctx0" brushRef="#br0" timeOffset="85403.07">26670 1863 0,'0'-21'0,"21"21"31,0 0-15,0 21-1,-21 0-15,22 0 0,-22 0 16,0 0-16,0 1 0,0-1 0,0 0 16,0 0-16,0 0 0,0 0 15,0 1-15,0-1 16,0-42 31,21-1-47,0 22 0,0-21 15,-21 0-15,21 0 0,0 21 0,1-21 16,-22 0-16,21-1 0,0 1 16,0-21-16,0 21 0,0 0 0,1-1 15,-1 1-15,0 0 16,0 0-16,0 21 0,0-21 15,1 21 1,-1 0-16</inkml:trace>
  <inkml:trace contextRef="#ctx0" brushRef="#br0" timeOffset="85787.93">27241 1863 0,'0'0'0,"22"0"16,-1 0-16,0 0 16,0 0-16,0 0 15,0-21-15,1-1 0,-1 1 16,0 21-16,-21-21 0,21 0 16,0 0-16,-21 0 15,0-1-15,0 1 0,0 0 16,0 0-16,-21 21 15,0 0 1,0 21-16,-22 0 0,22-21 16,0 21-16,0 22 0,0-22 15,0 0-15,-1 0 0,1 0 0,0 1 16,21-1-16,-21 0 0,21 0 16,0 0-16,0 0 0,0 1 0,0-1 15,21-21-15,0 21 0,0-21 16,1 21-16,-1-21 15,0 0-15,0 0 0,0 0 0,22 0 16,-22 0-16,0 0 0,0 0 16,0-21-16,0 21 0</inkml:trace>
  <inkml:trace contextRef="#ctx0" brushRef="#br0" timeOffset="86152.95">29358 233 0,'-21'0'16</inkml:trace>
  <inkml:trace contextRef="#ctx0" brushRef="#br0" timeOffset="86619.83">29443 106 0,'0'0'0,"0"-21"0,0 0 16,0-1 0,-21 22 15,-1 0-31,-20 0 0,21 0 0,-21 0 16,-1 22-16,1-1 0,-22 21 15,22-21-15,-21 22 0,20-1 0,1 0 16,0 1-16,-1-1 0,1 0 15,0-21-15,20 22 0,1-1 16,0 0-16,0-20 0,0 20 0,21-21 16,0 21-16,0-20 0,0-1 15,0 0-15,21 0 0,0 0 16,0 0-16,22 1 0,-1-1 16,0-21-16,43 21 0,-43-21 15,22 0-15,-22 0 0,0 0 16,1 0-16,20 0 0</inkml:trace>
  <inkml:trace contextRef="#ctx0" brushRef="#br0" timeOffset="86975.63">29866 445 0,'0'0'0,"0"-22"31,-21 44 16,0-1-47,0 0 0,-1 0 16,1 0-16,0 0 15,0 1-15,0 20 0,0-21 0,-1 0 16,1 0-16,-21 1 0,21-1 16,0 0-16,21 0 0,-22 0 0,1-21 15,21 21-15,0-42 47</inkml:trace>
  <inkml:trace contextRef="#ctx0" brushRef="#br0" timeOffset="87375.4">30501 0 0,'0'0'0,"21"0"0,0 0 16,1 0-1,-1 0-15,0 0 16,0 0-16,0 21 0,0 22 16,1-1-16,-1 0 0,0 1 15,-21-1-15,0 0 0,0 1 16,0 20-16,0-21 0,-21 1 15,0-1-15,-22 0 0,1 1 0,-22-1 16,22-21-16,-21 22 0,-1-22 16,1 21-16,-1-21 0,1 0 0,20 1 15,1-1-15,0 0 0,-1 0 16,22 0-16,-21-21 0,21 21 0,-1-21 16,22 22-1</inkml:trace>
  <inkml:trace contextRef="#ctx0" brushRef="#br0" timeOffset="89691.69">28596 1545 0,'0'0'0,"21"0"0,0 0 0,1 0 16,-1-21-16,0 0 31,0 21-31,-21-21 16,0 0-1,-21 21 1,0 0 0,0 0-16,-1 21 0,1-21 15,-21 42-15,0-21 0,-1 22 16,1-1-16,-22 21 0,1-20 0,21 20 16,-22 1-16,1-1 0,20-20 15,1 20-15,0 1 0,20-22 0,1 0 16,21 1-16,0-1 0,0 0 15,21-21-15,1 22 0,20-22 0,0 0 16,1 0-16,-1-21 0,0 21 16,1-21-16,-1 0 0,0 0 0,1 0 15,-1 0-15,0 0 0,1-21 16,-1 21-16</inkml:trace>
  <inkml:trace contextRef="#ctx0" brushRef="#br0" timeOffset="90088.46">29210 1820 0,'0'0'0,"0"-21"15,-21 42 17,0 1-32,-1-1 15,1 0-15,0 21 0,-21-21 0,21 22 16,-1-22-16,-20 21 0,21-21 0,-21 22 15,20-22-15,1 0 0,-21 0 16,21 0-16,0 1 0,-1-1 0,1 0 16,0-21-16,21 21 0,-21-21 15,42 0 17,0 0-32,0-21 0,1 21 0</inkml:trace>
  <inkml:trace contextRef="#ctx0" brushRef="#br0" timeOffset="90366.36">29506 1905 0,'0'0'0,"0"-21"16,0 42 15,-21 0-31,0 0 0,0 1 15,0-1-15,-1 0 0,-20 21 16,21-21-16,0 22 0,-22-22 0,22 0 16,-21 0-16,21 0 0,-22 1 15,22-1-15,0 0 0,0 0 0,21 0 16,-21-21-16,42 0 31,0 0-31,0 0 16</inkml:trace>
  <inkml:trace contextRef="#ctx0" brushRef="#br0" timeOffset="90684.07">29739 1630 0,'0'0'0,"21"-42"15,0 42-15,1 0 0,-1 0 16,0 0-16,21 0 0,-21 0 16,1 0-16,20 0 0,-21 42 0,0-21 15,0 21-15,1 1 0,-22-1 16,0 22-16,0-22 0,0 0 16,0 22-16,0-22 0,-22 22 15,1-22-15,0 0 0,-21 1 0,21 20 16,-22-42-16,1 22 0,0-1 15,-1-21-15,-20 21 0,20-20 0,-20-1 16,-1-21-16,22 21 0,-21 0 16,20-21-16,1 0 0,0 0 0,-1 0 15,22 0-15,0 0 0</inkml:trace>
  <inkml:trace contextRef="#ctx0" brushRef="#br0" timeOffset="92236.14">28406 2646 0,'0'0'0,"-22"0"0,1-21 0,-21 21 16,21 0-16,-22 0 0,22 0 0,-21 0 15,21 0-15,-22-21 0,22 21 16,0 0-16,0 0 0,0 0 0,0 0 16,-1 0-16,22-22 15,-21 22-15,0 0 0,0 0 16,0 0-1,42 0 17,21 0-32,-21 0 15,22 0-15,-1 0 0,0 0 16,22 0-16,-1 0 0,1 0 16,-1 0-16,1 0 0,21 22 0,-1-22 15,-20 21-15,20-21 0,1 0 16,0 21-16,-1-21 0,1 0 0,-21 21 15,-1-21-15,1 0 0,-1 21 16,-21-21-16,-20 0 0,20 0 0,-21 0 16,0 0-16,-42 0 47,0 0-47,0 0 0,-22 0 15,22-21-15,-21 21 16,0 0-16</inkml:trace>
  <inkml:trace contextRef="#ctx0" brushRef="#br0" timeOffset="92619.92">27855 2709 0,'0'0'0,"-42"0"0,21 0 0,-22 0 16,22 0-16,0 0 0,0 0 15,42 0 1,0 0 0,0 0-16,22 0 0,-1 0 15,0 0-15,22 0 0,21 0 0,-22 0 16,22 22-16,21-22 0,-22 0 15,1 21-15,21-21 0,-22 0 0,22 21 16,-21-21-16,0 0 16,-1 21-16,-20-21 0,-1 0 0,1 21 15,-22-21-15,0 0 0,1 0 0,-22 0 16,0 0-16,-42 0 47,0 0-47,0 0 0,-1 0 0</inkml:trace>
  <inkml:trace contextRef="#ctx0" brushRef="#br0" timeOffset="93851.56">31369 445 0,'0'0'0,"0"-22"0,21 22 16,-21-21-1,21 21-15,-21-21 16,21 21 0,-21 21-1,0 0 1,22 22-16,-1-22 0,0 21 16,0 1-16,0-1 15,-21 0-15,21 1 0,1 20 0,-1-21 16,0 1-16,0-1 0,0 0 15,-21 1-15,21-1 0,-21-21 16,22 0-16,-22 1 0,0-1 0,0 0 16,0-42 31,0 0-47,0-1 15,0-20-15</inkml:trace>
  <inkml:trace contextRef="#ctx0" brushRef="#br0" timeOffset="94156.38">31983 423 0,'0'0'0,"0"-21"0,0 0 0,0 0 15,-21 21 16,-1 21-31,-20 0 0,0 22 0,-1-22 16,-20 21-16,21 0 0,-22 1 16,-21-1-16,22 0 0,-1 1 15,1-1-15,-1 0 0,22-20 16,-21 20-16,20 0 0,22-21 16,-21 22-16,21-22 0,-1 0 0,22 0 15,0 0-15,-21-21 16,21 22-16</inkml:trace>
  <inkml:trace contextRef="#ctx0" brushRef="#br0" timeOffset="101233.38">17103 3535 0,'0'0'0,"-22"-21"0,22 0 15,-21 21 32,21 21-31,0 0-16,0 0 0,0 0 0,0 0 15,0 22-15,0-22 16,0 21-16,0 1 0,-21-1 0,21 0 16,0 1-16,-21-1 0,21 0 0,0 1 15,-21-1-15,21 0 0,0 1 16,0-22-16,0 21 0,-21-21 0,21 0 15,0 1-15,-22-1 0,22 0 16,0-42 31,0 0-31,22-1-16,-1 1 15,0 21-15,-21-21 0</inkml:trace>
  <inkml:trace contextRef="#ctx0" brushRef="#br0" timeOffset="101643.85">17420 4043 0,'0'-21'31,"21"21"-31,-21-21 16,0-1-16,21 22 15,-21-21-15,-21 21 47,21 21-31,-21 1-16,21-1 15,-21 0-15,21 0 16,0 0 0,21-21 15,0 0-31,-21-21 15,0 0-15,0 0 0,21 0 16</inkml:trace>
  <inkml:trace contextRef="#ctx0" brushRef="#br0" timeOffset="102431.39">18605 3556 0,'0'0'0,"0"-21"0,0 0 0,0 0 16,0-1-16,0 1 16,0 0-1,0 42 16,22 0-31,-1 1 16,-21-1-16,21 21 0,0 0 0,0-20 16,0 20-16,1 0 0,-1 1 15,0-1-15,0 0 0,0 22 0,0-22 16,1 0-16,-1 1 0,0 20 16,0-20-16,-21-22 0,21 21 0,0-21 15,1 22-15,-22-22 0,0 0 16,0 0-16,21-21 0,-42-21 47,21 0-47,-22 0 15,22-22-15,0 22 0</inkml:trace>
  <inkml:trace contextRef="#ctx0" brushRef="#br0" timeOffset="102800.86">19135 3450 0,'0'0'0,"21"-42"16,-21 21-1,21 21-15,-21-21 16,0 42 15,-21 0-31,0 0 0,-1 0 0,1 22 16,0-1-16,0 0 0,0 1 15,0-1-15,-1 0 0,-20 1 0,21 20 16,0-21-16,-22 22 0,22-22 16,-21 22-16,21-22 0,0 0 0,-22 1 15,22-1-15,0 0 0,21-20 16,-21-1-16,21 0 0,-21 0 15,21 0-15,-22-21 0,22-21 32,22 0-17</inkml:trace>
  <inkml:trace contextRef="#ctx0" brushRef="#br0" timeOffset="106575.99">19346 3937 0,'0'0'0,"-21"-21"0,21 0 15,0 0-15,0-1 16,0 1 0,0 0-16,21 21 31,-21 21-16,21 0-15,-21 1 0,0 20 0,0-21 16,22 43-16,-22-22 16,0 21-16,0-20 0,0 20 0,0 1 15,0-1-15,0-20 0,0 20 16,0 1-16,0-1 0,-22-21 0,22 22 16,-21-1-16,21 1 0,0-22 0,-21 22 15,0-22-15,21 0 0,0 1 16,-21-1-16,0 0 0,21-20 0,-22-1 15,22 0-15,-21 0 0,21 0 16,0-42 15,0 0-31,0 0 0,0 0 16,0-22-16,0 1 0,0 0 0,21-1 16</inkml:trace>
  <inkml:trace contextRef="#ctx0" brushRef="#br0" timeOffset="106959.78">19262 3916 0,'0'0'0,"0"-21"0,0 0 16,21-1-1,0 22-15,0 0 0,0-21 0,22 21 16,-1-21-16,0 21 0,1 0 16,-1 0-16,0 0 0,1 0 0,-1 0 15,0 0-15,1 0 0,-22 0 16,0 21-16,0 0 0,-21 22 16,0-22-16,-21 0 0,0 21 0,0-20 15,-22-1-15,1 21 0,0-21 16,-1 0-16,1 1 0,0-1 15,-1 0-15,22-21 0,-21 21 16,21-21-16,-1 0 0,1 0 0,21 21 16,21-21 15,1 0-31,-1-21 0,0 21 16,0-21-16,0 21 0</inkml:trace>
  <inkml:trace contextRef="#ctx0" brushRef="#br0" timeOffset="107516.46">20214 3958 0,'0'0'0,"0"-21"0,0 0 16,0 0-1,0 0-15,0-1 0,-21 22 16,0-21-16,0 21 16,-1 0-16,1 0 0,0 0 0,0 0 15,0 0-15,0 0 0,-1 21 16,1 1-16,0-1 0,21 0 0,-21 21 16,0 1-16,0-22 0,-1 21 15,22-21-15,0 22 0,0-1 16,0 0-16,0-21 0,0 1 15,0-1-15,22-21 16,-1 0-16,0 0 0,0 0 0,0 0 16,0 0-16,1-21 15,-1-1-15,0 22 0,0-21 0,0 0 16,0-21-16,1 21 0,-22-1 16,0-20-16,21 21 0,-21-21 0,21 20 15,-21 1-15,0-21 0,0 21 16,0 0-16,0 42 31,0 0-15,0 0-16,0 0 0,0 22 0,0-22 15,0 21-15,0-21 0,0 22 16,0-22-16,0 0 0,0 0 0,0 0 16,0 0-16,0 1 0,21-1 0,0-21 15,0 0 1,1 0-16,-1 0 0,0 0 15,0 0-15,-21-21 0,21-1 16</inkml:trace>
  <inkml:trace contextRef="#ctx0" brushRef="#br0" timeOffset="107818.3">20680 3493 0,'0'0'0,"0"-22"15,0 44 1,0-1 0,0 0-16,0 0 0,0 21 15,0-20-15,-21 20 0,21-21 0,0 21 16,0 1-16,0-1 0,-22 0 0,22-20 16,-21 20-16,21 0 0,-21 1 15,21-1-15,0 0 0,-21-21 16,21 22-16,-21-22 0,21 0 15,0 0-15,0 0 0,0 1 0,21-22 32,0-22-17,0 22-15,0-21 0,-21 0 0,22-21 16</inkml:trace>
  <inkml:trace contextRef="#ctx0" brushRef="#br0" timeOffset="108336">20997 3429 0,'0'0'0,"0"21"31,0 0-31,0 1 0,0-1 0,0 0 16,0 21-16,0 1 0,0-22 15,0 21-15,0 0 0,0-20 0,0 20 16,-21 0-16,21 1 0,-21-22 0,21 21 15,0 0-15,0-20 0,-21 20 16,21-21-16,0 0 0,-21 0 0,21 1 16,0-1-16,0 0 15,0-42 17,0 0-32,0-1 15,0 1-15,0 0 0,21-21 16,-21 21-16,21-22 0,0 1 0,-21 21 15,21-22-15,0 22 0,-21 0 0,22-21 16,-1 21-16,0-1 0,0 22 16,0-21-16,0 21 0,22 0 15,-22 0-15,0 0 0,0 0 16,-21 21-16,21 1 0,1-1 0,-22 0 16,21 0-16,-21 0 0,0 0 15,0 1-15,0-1 0,0 0 16,0 0-16,0 0 0,0 22 0,0-22 15,0 0-15,0 0 0,-21-21 16,21 21-16,-22 0 0,22 1 16,-21-22-1,0 0 1,21-22-16,0 1 16,-21 0-16</inkml:trace>
  <inkml:trace contextRef="#ctx0" brushRef="#br0" timeOffset="108592.45">20468 3725 0,'0'0'0,"21"0"16,0 0-16,22 0 15,-22 0-15,0 0 0,21 0 16,-20 0-16,20 0 0,-21 0 0,0 0 16,22 0-16,-22 0 0,0 0 15,0 0-15,0 0 16</inkml:trace>
  <inkml:trace contextRef="#ctx0" brushRef="#br0" timeOffset="109371.49">22479 3366 0,'0'0'0,"0"-22"0,0 44 47,0-1-47,0 21 0,-21-21 15,21 22-15,0-1 0,-21 0 0,21 1 16,-22-1-16,22 0 0,0 1 0,-21-22 15,0 21-15,0 0 0,21 1 16,0-1-16,-21-21 0,0 22 0,21-22 16,-22 0-16,22 0 0,0 0 15,-21 0-15,0-21 16,21 22-16,0-44 16,-21 22-1,21-21-15,0 0 0,0 0 16,0 0-16,0-22 0,0 22 0,0 0 15,0 0-15,21-21 0,0 20 16,0 1-16,1 0 0,-1 0 0,0 0 16,0 0-16,21-1 0,-20 1 0,20 21 15,0 0-15,-21 0 0,22 0 16,-1 0-16,-21 0 0,43 21 16,-43-21-16,0 22 15,0-1-15,0 0 0,-21 21 0,0-21 16,0 1-16,0-1 0,-21 0 15,0 0-15,0 0 0,-21 0 0,-1 1 16,22-1-16,-21 0 0,-1-21 0,1 21 16,21-21-16,-21 0 0,20 21 15,1-21-15,0 0 0,0 0 0,0 0 16,21-21 15,21 21-31,0-21 16,0 21-16,0-21 0,22 21 0</inkml:trace>
  <inkml:trace contextRef="#ctx0" brushRef="#br0" timeOffset="110056.5">23093 3725 0,'0'0'0,"21"0"16,-21 22-1,-21-22-15,21 21 16,0 0-16,-21-21 0,-1 21 0,22 0 16,-21 0-16,21 1 0,0 20 15,0-21-15,0 0 0,0 0 16,0 1-16,0-1 16,21 0-16,1-21 0,-1 21 15,0-21-15,0 0 0,0 0 16,0 0-16,1 0 0,-1-21 0,0 0 15,0 21-15,0-21 0,0-1 16,1 1-16,-1 0 0,-21 0 0,21 21 16,-21-21-16,21 0 0,-21-1 15,0 1-15,0 0 0,21 0 0,-21 0 16,0 0-16,21-1 16,-21 44-1,0-1 1,0 0-16,0 0 0,0 0 15,-21 22-15,21-22 0,-21 21 0,21 0 16,-21 1-16,21-1 0,0 0 0,0 22 16,0-22-16,-21 1 0,21 20 15,0-21-15,0 1 0,0 20 0,0 43 16,21-42-16,0-1 16,-21 1-16,21-1 0,-21 1 0,21-1 15,-21-21-15,0 1 0,0 20 0,0-20 16,0-1-16,0-21 15,0 21-15,0-20 0,-21-1 0,0 0 16,0 0-16,0-21 0,0 0 0,-1 0 16,1 0-16,-21 0 0,0 0 15,20 0-15,-20-21 0,0 0 0,-1 0 16,22-22-16,-21 22 0,21-21 0,0-1 16,-1-20-16,22 21 0,-21-22 15,21 1-15,0-1 0,0 1 0,21-43 16,-21 42-16,22 1 15,-1 20-15,0-20 0,0 21 0,0-1 16,0 1-16,1 0 0,-1-1 0,0 22 16,21 0-16,-21-21 0,43-1 15,-43 22-15</inkml:trace>
  <inkml:trace contextRef="#ctx0" brushRef="#br0" timeOffset="111004.57">25104 3979 0,'0'-21'15,"0"0"1,0 0-16,21 0 16,0 21-16,0-21 0,0-1 15,-21 1-15,21 0 0,-21 0 16,0 0-16,0 0 0,0-1 15,0 1-15,0 0 0,-21 0 16,0 0-16,0 21 0,0 0 0,0 0 16,-22 0-16,1 0 15,21 0-15,-22 21 0,-20 0 0,21 0 0,-1 22 16,1-1-16,0 0 0,-1-21 16,22 22-16,-21-1 0,21 43 15,21-43-15,0 0 0,0-20 16,0-1-16,0 0 0,21 0 15,0-21-15,21 0 0,-21 0 0,22 0 16,-1 0-16,0 0 0,1 0 16,-1 0-16,0-21 0,1 0 0,-22 0 15,21-1-15,-21 1 0,22-21 16,-22 21-16,0-22 0,0 1 0,0 21 16,-21-21-16,22 20 0,-22-20 0,0 21 15,0-21-15,0 20 16,0 44 15,0-1-31,0 21 0,0-21 0,0 0 16,-22 22-16,22-22 0,0 0 15,0 21-15,0-20 0,0-1 0,0 0 16,0 0-16,0 0 0,22 0 0,-1-21 16,-21 22-16,21-22 0,0 0 15,0 0-15,0 0 0,1 0 16,-1 0-16,0-22 0,0 22 15,0-21-15</inkml:trace>
  <inkml:trace contextRef="#ctx0" brushRef="#br0" timeOffset="111239.44">25696 3577 0,'0'0'0,"0"-21"16,0-42-16,0 41 15,0 44 1,0 20-16,-21-21 15,21 21-15,-21 1 0,21-22 16,0 21-16,0 1 0,0-1 0,-21 0 16,21 1-16,-21-1 0,21-21 0,0 21 15,0-20-15,0 20 0,0-21 16,0 0-16,0 0 0,0 1 16,21-22 15,0-22-31,0 1 0</inkml:trace>
  <inkml:trace contextRef="#ctx0" brushRef="#br0" timeOffset="111483.3">25993 3493 0,'21'-22'0,"-42"44"0,42-65 0,-21 22 16,0 42-1,0 22-15,0-22 16,0 21-16,-21 0 0,21 1 15,0-1-15,0 0 0,0 1 16,-22-1-16,22 0 0,0-20 16,-21 20-16,21 0 0,0-21 0,0 22 15,0-22-15,0 0 0,0 21 0,-21-42 16,21 22-16,0-1 0,0 0 16,21-21-1,0-21 1</inkml:trace>
  <inkml:trace contextRef="#ctx0" brushRef="#br0" timeOffset="111748.15">25590 3810 0,'0'0'0,"22"0"31,-1 0-15,0 0-16,21 0 0,1 0 0,-22 0 15,21 0-15,0 0 0,1 0 16,-1 0-16,0 0 0,-20 0 0,20 0 16,-21 0-16,0 0 0,0 0 15,1 0 1,-1 0-16</inkml:trace>
  <inkml:trace contextRef="#ctx0" brushRef="#br0" timeOffset="112183.28">26289 3895 0,'0'-21'16,"0"-1"-16,21 22 0,0-21 16,0 21-16,1-21 0,-1 21 15,0 0-15,0 0 16,0 0-16,0 0 0,1 0 16,-22 21-16,21 0 15,-21 1-15,0-1 0,0 0 0,0 21 16,0 1-16,0-1 0,0-21 15,0 0-15,0 22 0,0-22 16,0 0-16,-21-21 0,21 21 0,-22 0 16,22-42 15,0 0-15,0 0-16,0 0 0,0-1 0,0 1 15,22 0-15,-22-21 0,21 21 0,0-22 16,-21 22-16,21 0 0,0 0 15,-21 0-15,21-1 0,-21 1 0,22 21 16,-1 0-16,0-21 16,0 21-16,0 0 15</inkml:trace>
  <inkml:trace contextRef="#ctx0" brushRef="#br0" timeOffset="112436.2">26903 3852 0,'0'22'31,"0"-1"-15,0 0-16,0 0 0,0 0 15,0 0 1,0 1-16,-21-1 0,21 0 0,0 0 15,-22 0 1,22 0-16,-21-21 16,21-21-1</inkml:trace>
  <inkml:trace contextRef="#ctx0" brushRef="#br0" timeOffset="112624.09">26839 3641 0,'0'0'0,"0"-21"0,0-1 15,21 22 48,1 0-63,-1 22 15</inkml:trace>
  <inkml:trace contextRef="#ctx0" brushRef="#br0" timeOffset="113184.77">27347 3556 0,'0'0'0,"0"-42"15,0 21 1,-21 21-16,21-22 16,0 44-1,-21-1 1,21 21-16,0-21 0,-21 0 0,21 22 16,0-1-16,-21 0 0,21-20 15,0 20-15,0 0 0,-22-21 0,22 22 16,-21-1-16,21-21 15,0 22-15,0-22 0,0 0 0,0 21 16,-21-21-16,0 1 0,21-1 16,-21-21-1,0-21 17,21-1-32,0 1 0,0 0 15,0 0-15,0 0 0,0 0 16,21-1-16,0-20 0,0 21 0,-21 0 15,21 0-15,0 21 0,1-22 16,20 1-16,-21 21 0,0 0 0,22 0 16,-22 0-16,0 0 0,0 0 15,0 0-15,0 0 0,1 21 16,-1 1-16,0-1 0,-21 21 16,0 0-16,0-20 0,0-1 15,0 0-15,0 0 0,-21 0 0,0 0 16,-1 1-16,1-1 0,0 0 15,0-21-15,-21 21 0,20-21 0,1 0 16,0 0-16,0 0 0,0 21 16,21-42-1,0 0-15</inkml:trace>
  <inkml:trace contextRef="#ctx0" brushRef="#br0" timeOffset="113592.84">27707 3852 0,'0'22'31,"-21"-1"-31,21 0 16,0 0-16,-21 21 0,21-20 15,0-1-15,0 21 0,0-21 16,0 0-16,0 1 0,0-1 0,0 0 16,0 0-16,0 0 0,21-21 15,0 0-15,0 21 0,0-21 16,1 0-16,-1 0 0,0 0 16,0 0-16,0-21 0,0 0 0,-21 0 15,22 0-15,-1 0 0,0-1 16,-21-20-16,0 21 0,21-21 0,-21 20 15,0-20-15,0 21 0,0 0 0,0 0 16,0-1-16,0 1 0,0 0 16,0 42 46</inkml:trace>
  <inkml:trace contextRef="#ctx0" brushRef="#br0" timeOffset="113924.65">28321 3577 0,'0'0'0,"-21"-21"0,21 0 16,-21 21-16,-1 0 15,22 21 1,-21 21-16,21-20 0,-21-1 16,21 21-16,-21-21 0,21 22 15,-21-22-15,21 21 0,0 0 0,0 1 16,0-1-16,0-21 0,0 22 16,-21-22-16,21 21 0,0-21 0,0 22 15,0-22-15,0 0 0,0 0 16,0 0-16,0 0 31,21-21-31,0 0 16,0-21-16,-21 0 15,21 21-15</inkml:trace>
  <inkml:trace contextRef="#ctx0" brushRef="#br0" timeOffset="114291.96">28469 3979 0,'21'0'0,"0"0"16,1 0-1,-1 0-15,0 0 0,-21-21 16,21 21-16,0-21 0,0 21 0,-21-21 16,22 21-16,-1-21 0,0 21 15,-21-21-15,0-1 0,0 1 16,0 0-1,-21 21 1,0 0-16,-1 0 0,1 21 16,0 0-16,0 1 0,21-1 0,-21 0 15,0 0-15,-1 21 0,1-20 0,21-1 16,-21 21-16,21-21 0,0 0 16,0 1-16,0-1 0,0 0 15,0 0-15,21 0 16,0-21-16,1 0 15,-1 0-15,0 0 0,21 0 16,-21 0-16,1-21 0,20 0 0,-21 21 16,21-21-16,1 0 0</inkml:trace>
  <inkml:trace contextRef="#ctx0" brushRef="#br0" timeOffset="114648.75">29146 3831 0,'0'0'15,"0"-42"-15,-21 42 31,0 0-31,0 0 0,0 0 16,0 21-16,-1 0 0,1 0 16,0 1-16,0-1 15,21 0-15,0 0 16,0 0-16,0 0 0,0 1 16,21-22-1,0 0-15,0 21 0,1-21 0,-1 0 16,-21 21-16,21-21 0,0 0 15,-21 21-15,0 0 0,21-21 0,-21 21 16,21-21-16,-21 22 16,0-1-16,-21 0 15,0-21 1,0 0-16,0 0 0,0 21 16,-1-21-16,1 0 0,0 0 15,0 0-15,0 0 0,0 0 16,-1 0-1,22-21-15,-21 0 16</inkml:trace>
  <inkml:trace contextRef="#ctx0" brushRef="#br0" timeOffset="114930.59">28194 3598 0,'21'0'15,"0"0"1,0 0-16,22 0 0,-22 0 16,0 0-16,21 0 0,1 0 0,-22-21 15,21 21-15,-21 0 0,22 0 16,-22 0-16,21 0 0,-21 0 0,1 0 15,-1 0-15,-42 0 47,-1 0-47</inkml:trace>
  <inkml:trace contextRef="#ctx0" brushRef="#br0" timeOffset="116655.64">18267 4593 0,'0'0'0,"21"21"0,0-21 0,21 0 15,-20 0-15,20 0 0,-21 0 16,21 22-16,1-22 0,-1 0 0,0 0 16,-20 0-16,20 0 0,0 0 15,1 21-15,-1-21 0,-21 0 16,21 0-16,1 0 0,-22 0 15,21 0-15,1 0 0,-1 0 0,0 0 16,1 0-16,20 0 0,1 0 16,-1 0-16,1 0 0,-1 0 0,22 0 15,-22 0-15,22 0 0,0 0 0,-22 0 16,1 0-16,-1 0 0,1 0 16,-1 0-16,1 0 0,-1 0 15,1 0-15,-1 0 0,1 0 0,-1 0 16,1 0-16,-1 0 0,22 0 0,-22 0 15,1 0-15,20 0 0,-20 0 16,21 0-16,-22 0 0,22 0 16,-1 0-16,1 0 0,0 0 0,21 0 15,-22 0-15,1 0 0,0 0 16,-1 0-16,1 21 0,-22-21 0,22 0 16,0 0-16,-1 0 0,-20 0 15,42 21-15,-22-21 0,1 0 0,0 0 16,21 0-16,-22 0 0,22 0 15,-21 0-15,-1 0 0,1 0 0,0 0 16,-1 0-16,1 0 0,0 0 0,-1 0 16,1 0-16,0 0 15,-22 0-15,22 0 0,-22 0 0,22 0 16,-21 0-16,-1 21 0,1-21 16,-1 0-16,64 0 0,-63 0 15,-1 0-15,1 0 0,-22 0 16,21 0-16,1 0 0,-1 0 0,1 0 15,-1 0-15,-20 0 0,20 0 16,-20 0-16,-1 0 0,21 0 0,-20 0 16,-1 0-16,22 0 0,-22 0 0,21 0 15,-20 0-15,20 0 0,-20 0 16,20 0-16,1 0 0,-22 0 0,21-21 16,-20 21-16,20 0 15,1 0-15,-22 0 0,22 0 0,-22 0 16,0 0-16,22-21 0,-22 21 15,0 0-15,1 0 0,20 0 0,-20 0 16,-1 0-16,0 0 0,22 0 0,-22 0 16,0 0-16,1 0 0,-1 0 15,22 0-15,-22 0 0,0 0 0,1 0 16,-1 0-16,21 0 0,-20 0 16,-1 0-16,0 0 0,1 0 0,20 0 15,-20 0-15,-1 0 0,0 0 16,22 0-16,-22 0 0,0 0 0,22 0 15,-22 0-15,1 0 16,20 0-16,-21 0 0,22 0 0,-1 0 16,-20 0-16,20 0 0,-20 0 0,-1 0 15,21 0-15,43 0 16,-63 0-16,-1 0 0,0 0 0,1 0 16,-1 0-16,0 0 0,1 0 15,-1 0-15,0 0 0,1 0 0,-1 0 16,0 0-16,1 0 0,-1 0 15,-21 0-15,21 0 0,1 0 0,-1 0 16,-21 0-16,22 0 0,-22 0 16,21 0-16,-21 0 0,0 0 15,1 0-15,-1 0 0,0 0 16,0 0-16,-42 0 78,0 0-62</inkml:trace>
  <inkml:trace contextRef="#ctx0" brushRef="#br0" timeOffset="118435.6">17420 5652 0,'0'-22'15,"0"1"1,21 0-16,0 21 16,-21-21-16,22 21 0,-1-21 15,-21 0-15,21 21 0,0-22 0,0 1 16,0 0-16,1 0 16,-22 0-16,21 0 15,-21-1-15,0 1 16,-21 42 31,-1 1-47,1-1 0,-21 21 0,21 0 15,-22 1-15,22-1 0,-21 22 0,0-22 16,-1 21-16,1-20 0,21-1 16,-22 0-16,-20 43 0,42-43 15,-43 1 1,64-22-16,-21 0 0,0-21 0,21 21 15,-21-21-15,0 0 16,-1 0 0</inkml:trace>
  <inkml:trace contextRef="#ctx0" brushRef="#br0" timeOffset="118984.21">17801 5482 0,'21'-21'15,"0"0"-15,-21 0 16,0 0-16,22-1 15,-22 1 1,0 42 15,0 1-15,0-1-16,0 0 0,-22 21 0,1-21 16,0 22-16,0-1 0,0 0 15,-22 1-15,1-1 0,0 0 0,-1 1 16,1 20-16,0-20 0,-22-1 15,22-21-15,0 21 0,-1 1 16,1-22-16,21 21 0,-22-21 0,22 1 16,0-1-16,21 0 0,-21 0 15,42-21 17,-21-21-32,21 0 15,0 0-15,1 21 0,-1-22 16</inkml:trace>
  <inkml:trace contextRef="#ctx0" brushRef="#br0" timeOffset="119938.1">18288 5609 0,'0'0'0,"21"-21"0,-21 0 15,0 0-15,0 0 16,0 42 15,0 0-15,0 0-16,0 0 0,-21 22 0,0-1 15,0 0-15,21 1 0,-22-1 0,1-21 16,0 21-16,0 1 0,0-1 16,0-21-16,-22 43 15,43-43-15,0 0 0,0 0 16,0 0-16,0 1 0,21-22 15,1 0-15,-1 0 0,0 0 16,0 0-16,0 0 16,0-22-16,22 22 0,-22-21 0,42-21 15,-41 42-15,-1-21 0</inkml:trace>
  <inkml:trace contextRef="#ctx0" brushRef="#br0" timeOffset="120136.1">18161 5927 0,'0'0'0,"-21"0"0,42 0 47,0 0-47,0-21 16,0 21-16,1 0 0,-1 0 15,0-22-15,21 22 0,-21 0 0,1 0 16,20-21-16,-21 21 0,0 0 0,22 0 15,-22 0-15,0 0 0</inkml:trace>
  <inkml:trace contextRef="#ctx0" brushRef="#br0" timeOffset="121048.12">18817 6117 0,'0'0'15,"42"0"1,-20 0-16,-1-21 0,0 21 0,0-21 16,0 0-16,22-22 15,-22 22-15,0 0 0,0 0 16,-21-21-16,0 20 0,0 1 0,0-21 0,0 21 16,0 0-16,-21-1 15,-21 1-15,20 21 16,-20 0-16,21 0 0,-21 21 0,20 1 15,-20-1-15,21 0 0,-21 0 16,-1 0-16,22 22 0,-21-22 0,21 0 16,-1 21-16,1-21 0,0 1 15,21-1-15,0 0 0,0 0 16,0 0-16,0 0 0,21-21 16,0 0-16,1 0 0,-1 0 0,21 0 15,-21 0-15,22 0 0,-1 0 0,-21-21 16,21 21-16,-20-21 0,20 0 15,0-21-15,1 20 0,-43 1 16,21 0-16,0 0 0,-21 0 16,0 0-16,0-1 0,0 1 15,0 0-15,0 0 0,0 42 47,0 0-47,-21 0 0,21 1 16,-21-1-16,21 0 0,0 0 0,0 21 15,-22-20-15,22 20 0,0-21 16,0 0-16,0 0 0,0 1 16,0-1-16,22-21 0,-1 21 15,0-21-15,0 0 0,21 0 16,1 0-16,-1 0 0,0 0 0,1-21 16,-1 0-16,22-1 0,-22 1 15,21 0-15,-20 0 0,-1 0 16,0 0-16,-20-1 0,20 1 0,-42-21 15,0 21-15,0 0 0,0-22 0,0 22 16,-21 0-16,-22 0 16,22 21-16,-21 0 0,0 0 0,20 0 15,-62 0 1,41 21-16,1 0 0,21-21 0,0 21 16,21 22-16,0-22 0,0 0 15,0 0-15,0 0 0,21 0 16,0 1-16,0-1 0,0 0 15,1 0-15,41 64 16,-42-43 0,0-21-16,-21 22 0,0 20 15,0-42-15,-21 22 0,0-1 16,0 0-16,-21-21 0,20 22 0,1-1 16,0-21-16,0 22 0,-21-1 0,20-21 15,1 0-15,21 0 0,-21 1 16,0-22-16,21 21 0,0-42 31,0-1-31,0 1 0,0 0 16,21 0-16,0-21 0,0 20 15</inkml:trace>
  <inkml:trace contextRef="#ctx0" brushRef="#br0" timeOffset="121536.63">19939 5736 0,'0'21'15,"-21"1"-15,0-22 16,-1 21-16,22 0 0,0 0 16,-21 21-16,0-20 0,0-1 15,21 0-15,-21 0 0,21 21 0,0-20 16,-21 20-16,21-21 15,-22-21-15,22 21 16,0-42 15,0 0-31,22 0 0,-1 0 16,-21-22-16,21 1 0,0 21 16,0 0-16,-21-22 15,21 1-15,1 21 0,-1 0 0,0-22 16,0 22-16,0 0 0,22 0 0,-22 21 15,21 0-15,0 0 0,-20 0 16,20 0-16,0 0 0,1 0 0,-22 21 16,42 42-1,-42-41-15,-21-1 0,0 21 0,0 0 16,0 1-16,0-22 0,-21 21 16,0-21-16,0-21 0,21 22 15,-21-1-15,0-21 0,-1 21 16,22-42 31,22 21-47</inkml:trace>
  <inkml:trace contextRef="#ctx0" brushRef="#br0" timeOffset="122024.05">21040 5715 0,'0'-21'15,"0"42"-15,0-63 0,-22 21 0,1 21 16,0 0-16,0 0 0,0 0 0,0 0 16,-22 0-16,22 0 15,-21 21-15,21 0 0,-22 0 0,-20 43 16,20-43-16,22 21 15,-21-21-15,21 22 0,0-22 0,21 0 16,0 21-16,0-21 0,0 1 0,0-1 16,0 0-16,21 0 15,0-21-15,21 0 0,-21 0 0,22 0 16,-22 0-16,21 0 0,-21 0 0,22-21 16,-1 21-16,-21-21 0,0 0 15,22-1-15,-22 1 0,0 0 0,-21 0 16,21 0-16,-21 0 0,21-1 15,-21-20-15,0 21 0,0 0 0,0 0 16,0 42 15,0 0-31,0 0 16,0 0-16,0 0 0,0 1 16,0-1-16,0 0 0,0 0 0,0 0 15,0 0-15,0 1 0,22-22 16,-1 21-16,0-21 15,0 0-15,0 0 0,0 0 16,1 0-16,20-21 0</inkml:trace>
  <inkml:trace contextRef="#ctx0" brushRef="#br0" timeOffset="122707.18">21378 5736 0,'0'0'0,"0"-21"16,-21 21-1,21 21-15,0 0 0,-21-21 0,21 22 16,0-1-16,0 21 0,0-21 16,0 0-16,0 1 0,0-1 0,-21 0 15,21 0-15,0 0 0,0 0 0,0 1 16,0-1-16,-21 0 16,21-42 30,0 0-46,0-1 0,0 1 16,0 0-16,0 0 0,0 0 16,0-22-16,21 22 0,0 0 0,-21-21 15,21 21-15,0-1 0,0 1 0,1 0 16,-1 0-16,0 0 0,0 21 16,21 0-16,-20 0 0,20 0 15,-21 21-15,0 0 0,0 0 16,22 0-16,-22 1 0,0 20 15,0-21-15,0 0 0,1 22 16,-1-22-16,-21 0 0,0 0 0,0 0 16,0 0-16,0 1 0,0-1 15,0 0-15,-21-21 32,-1 0-32,1 0 15,21-21-15,0 0 0,0-1 16,0 1-16,0 0 0,0 0 15,21 0-15,1-22 0,-1 22 0,0 0 16,21-21-16,-21 21 0,1-1 16,20-20-16,0 21 0,1 21 15,-22-21-15,21 21 0,0 0 16,1 0-16,-22 21 0,21 0 0,-21 0 16,1 0-16,-1 1 0,0 20 15,-21-21-15,0 21 0,0-20 0,0 20 16,0-21-16,0 0 0,0 22 0,-21-22 15,0 0-15,-1 0 0,1-21 16,21 21-16,0 0 0,-21-21 0,21 22 16,21-22 15,0 0-31,1-22 0,-1 1 0,0 0 16</inkml:trace>
  <inkml:trace contextRef="#ctx0" brushRef="#br0" timeOffset="123047.98">22627 5884 0,'0'0'0,"21"0"0,0 0 16,1 0-16,20 22 0,-21-22 16,0 0-16,22 0 0,-1 0 15,-21 0-15,21 0 0,1 0 0,-22-22 16,21 22-16,-21-21 0,1 21 0,-1-21 15,-21 0 1,0 0-16,0 0 0,-21 21 16,-22 0-16,22 0 15,-21 0-15,21 0 0,-22 21 0,22 0 16,-21 0-16,21 0 0,-22 22 0,22-22 16,0 21-16,0-21 0,0 0 15,21 22-15,0-22 0,0 0 0,0 0 16,0 0-16,21-21 0,0 22 15,0-1-15,21-21 0,-20 0 0,20 0 16,43 0-16,-43 0 0,0 0 16,1 0-16,-1-21 15,0 21-15</inkml:trace>
  <inkml:trace contextRef="#ctx0" brushRef="#br0" timeOffset="123583.62">24066 5249 0,'0'0'0,"22"0"15,-1-21-15,0 21 16,0 0-16,0 0 0,0 0 0,1 0 16,-1 0-16,21 0 0,-21 0 15,22 0-15,-1 0 0,0 0 0,-21 0 16,22 0-16,-1 0 0,-21 0 15,0 0-15,1 0 0,-44 0 32,-20 0-32,21 0 0,-21 0 15,-1 0-15,-20 0 0,20 0 16,1 0-16,-21 0 0,20 0 16</inkml:trace>
  <inkml:trace contextRef="#ctx0" brushRef="#br0" timeOffset="123852.47">24066 5228 0,'-21'0'0,"127"0"0,-191 0 16,64 21 15,21 1-31,0-1 16,0 0-16,0 0 0,0 0 15,0 22-15,0-1 0,0-21 16,-21 21-16,21 22 0,-21-22 0,0 1 16,21 20-16,-21 1 0,-1-22 15,1 21-15,0 1 0,0-1 16,0-20-16,0 20 0,-1 1 0,1-22 15,0 22-15,21-1 0,0-21 16,0 22-16,0-22 0,0 1 0,21-22 16,0 21-16,1-21 0,-1 0 0,21 1 15,0-1-15,1-21 0,-1 0 16,0 0-16,1 0 0,-1 0 0,0-21 16,1 21-16,-1-22 0,0-20 0,1 21 15,-22 0-15</inkml:trace>
  <inkml:trace contextRef="#ctx0" brushRef="#br0" timeOffset="124581.06">24955 5842 0,'0'0'0,"-21"-21"0,0 0 0,0 0 0,0 21 15,-22-22-15,22 22 0,0 0 16,0 0-16,0 0 0,0 0 0,-22 22 15,22-1-15,0 0 0,0 0 16,0 0-16,-1 22 0,22-22 0,0 0 16,-21 21-16,21-21 0,0 1 0,0-1 15,0 0-15,0 0 16,0 0-16,0 0 0,21-21 0,1 0 16,-1 0-16,0 0 0,21 0 15,-21 0-15,1-21 0,-1 21 16,0-21-16,21 0 0,1-21 15,-22 20-15,0 1 0,0 0 16,0-21-16,-21 21 0,0-22 0,21 22 16,-21 0-16,0 0 0,22 0 0,-22 42 31,-22-21-31,22 21 16,-21 0-16,0 0 0,21 0 15,0 22-15,0-22 0,0 0 16,0 0-16,0 0 0,0 22 0,0-22 15,21 0-15,0 0 16,1-21-16,-1 0 0,0 21 0,0-21 16,0 0-16,22 0 0,-22 0 0,0 0 15,21 0-15,-21-21 0,22 0 16,-22 21-16,0-42 0,0 21 0,0-1 16,1-20-16,-1 21 0,0-21 15,0-1-15,-21 1 0,0-22 0,0 22 16,0 0-16,0-1 0,0 1 15,0 0-15,-21 21 0,-21-1 0,-1 1 16,1 0-16,0 0 0,-22 21 16,22 0-16,-22 0 0,1 0 15,-22 21-15,22 0 0,-64 43 16,63-43-16,1 42 0,20-20 0,-20-1 16,20 22-16,1-22 0,21 21 15,-21-20-15,42 20 0,-22 22 16,22-43-16,0 1 0,0-1 15,22-21-15,-1 21 0,0-20 0,21 20 16,1-21-16,-1 0 0,0 0 16,22-21-16,-1 0 0,-20 22 15,147-22-15,-126-22 0,-1 22 16,-21-21-16,22 0 16</inkml:trace>
  <inkml:trace contextRef="#ctx0" brushRef="#br0" timeOffset="125039.81">25950 5588 0,'0'0'16,"0"-21"-1,0 42 1,0 0-16,0 0 16,0 1-16,0-1 0,-21 42 15,0-20-15,0-1 0,0 0 16,-1-21-16,1 22 0,0-22 16,0 21-16,0-21 0,0 1 0,-1-1 15,22 0-15,0 0 0,-21 0 0,21 0 16,-21-21-16,21 22 15,0-44 17,0 1-32,21 21 0</inkml:trace>
  <inkml:trace contextRef="#ctx0" brushRef="#br0" timeOffset="125283.67">25844 5715 0,'22'-21'0,"-44"42"0,65-84 0,-22 41 16,-21 1-16,21 0 0,0 0 0,0 0 15,22 21-15,-22 0 0,0-21 16,21 21-16,-20 0 0,-1 0 0,21 21 16,-21 0-16,0 0 0,-21 0 0,22 22 15,-22-1-15,21-21 0,-21 21 16,0 1-16,0-1 0,0 0 0,0-20 16,0 20-16,0-21 15,0 21-15,-21-20 0,-1-1 0,22 0 16,-21 0-16,0-21 0,21 21 0,-21-21 15,0 0-15,0 0 16,-1 0-16,1 0 16,0 0-16</inkml:trace>
  <inkml:trace contextRef="#ctx0" brushRef="#br0" timeOffset="125448.57">25633 5906 0,'21'0'16,"0"0"0,0 0-16,22 0 0,-22 0 0,21 0 15,0 0-15,1 0 0,20 0 0,-20 0 16,20 0-16</inkml:trace>
  <inkml:trace contextRef="#ctx0" brushRef="#br0" timeOffset="125700.43">26670 5630 0,'-21'0'16,"0"22"0,-1 20-1,1-21-15,21 0 0,0 22 0,0-22 16,-21 21-16,21-21 0,-21 22 15,21-1-15,0-21 0,-21 0 0,21 22 16,-21-22-16,21 0 0,0 0 16,-22 0-16,22 0 0</inkml:trace>
  <inkml:trace contextRef="#ctx0" brushRef="#br0" timeOffset="125923.78">26628 5609 0,'21'0'15,"0"0"-15,0 21 16,-21 1-16,21 20 16,0-21-16,-21 21 0,22-20 0,-1 20 15,0 0-15,0-21 0,0 22 16,-21-22-16,21 0 0,1 0 15,-22 0-15,0 1 0,21-1 0,0 0 16,0-21 0,0 0-16,0-21 15</inkml:trace>
  <inkml:trace contextRef="#ctx0" brushRef="#br0" timeOffset="126156.65">27199 5567 0,'0'0'15,"0"-42"-15,0 20 0,0 1 0,0 0 16,-21 42 0,0 0-1,21 22-15,-21-22 0,-1 21 16,1 1-16,0-1 0,21 0 0,-21 1 16,0 20-16,0-21 0,-1 1 15,22-22-15,-21 21 0,21 1 0,-21-22 16,21 0-16,0 0 0,0 0 15,0 0-15,21-21 16,0 0-16,1 0 16</inkml:trace>
  <inkml:trace contextRef="#ctx0" brushRef="#br0" timeOffset="126396.52">27580 5736 0,'0'0'0,"-21"0"15,42 0 1,0 0 0,0 0-16,1 0 0,-1 0 15,0 0-15,0 0 0,0 0 16,-21 21-16,21-21 0,1 0 0</inkml:trace>
  <inkml:trace contextRef="#ctx0" brushRef="#br0" timeOffset="126548.44">27517 5906 0,'0'21'15,"0"-42"-15,0 63 0,0-21 0,0 0 16,21-21-1,0 0-15,0 0 0,0 0 16,0 0-16,1 0 0,-1 0 16,0 0-16,0-21 0,0 21 0</inkml:trace>
  <inkml:trace contextRef="#ctx0" brushRef="#br0" timeOffset="127197">28744 5355 0,'-21'0'16,"0"0"-16,0 21 16,21 1-16,-21-1 0,-1 0 15,22 0 1,0 0-1,22-21 1,-1 0-16,0 0 0,0 0 16,-21-21-16,21 21 0,0-21 0,-21 0 15,0 0-15,0-1 16,0 1-16,-21 21 31,0 0-31,0 0 0,0 21 16,21 1-16,-21-1 0,-1 0 15,1 21-15,21-21 0,0 22 0,0-1 16,-21-21-16,21 22 0,0-22 16,0 21-16,0-21 0,0 0 0,0 1 15,21-1-15,0-21 0,1 0 0,-1 21 16</inkml:trace>
  <inkml:trace contextRef="#ctx0" brushRef="#br0" timeOffset="127451.68">29422 5419 0,'-22'0'16,"1"0"-16,0 0 16,0 21-16,0 0 0,0 0 15,-1 0-15,1 22 0,0-1 16,0-21-16,0 22 0,0-1 0,-1 0 15,-20 43-15,21-64 16,0 21-16,0-20 0,21-1 0,0 21 16,0-21-16,0 0 15,0 1-15,21-22 16,0-22 0</inkml:trace>
  <inkml:trace contextRef="#ctx0" brushRef="#br0" timeOffset="127688.79">29358 5440 0,'0'0'0,"21"-21"16,22-43-1,-22 43-15,0 21 0,0 0 0,0 21 16,-21 0 0,0 1-16,21-1 0,-21 21 0,22 0 15,-22 1-15,0-1 0,0 0 16,0 1-16,0-1 0,0 0 15,0 1-15,0-1 0,0-21 0,0 0 16,0 1-16,-22 20 0,22-21 16,-21-21-16,0 0 15,0 0-15,0 0 16</inkml:trace>
  <inkml:trace contextRef="#ctx0" brushRef="#br0" timeOffset="127863.69">29104 5779 0,'-21'0'0,"42"0"31,0 0-31,0 0 0,1 0 16,20 0-16,0 0 0,-21 0 0,22 0 16,-1 0-16,0 0 0,1 0 15,-1 0-15,0 0 0,-20-22 0,20 22 16</inkml:trace>
  <inkml:trace contextRef="#ctx0" brushRef="#br0" timeOffset="128095.55">29824 5503 0,'0'-21'16,"0"42"-16,21-42 16,-21 42-1,0 1-15,0-1 16,21 0-16,-21 21 0,21-21 0,-21 22 15,0-1-15,0-21 0,21 22 16,-21-22-16,22 0 0,-22 21 0,0-21 16,21 1-16,-21-1 0,21 0 15,0 0-15</inkml:trace>
  <inkml:trace contextRef="#ctx0" brushRef="#br0" timeOffset="128340.41">30289 5398 0,'0'0'16,"-21"21"-1,0 0-15,0 0 16,21 21-16,-21-20 0,0 20 0,-1 0 15,1 1-15,0-22 0,0 21 0,0 0 16,0-20-16,-1 20 0,1-21 16,0 0-16,0 0 0,0 1 0,21-1 15,-21-21-15,21 21 0,21-21 32,0 0-32</inkml:trace>
  <inkml:trace contextRef="#ctx0" brushRef="#br0" timeOffset="128880.07">30755 5376 0,'0'-21'94,"0"42"-63,0 1-15,-21-1-16,0 0 16,0-21-1,-1 0 17,22-21-1,0 0-16,22 21-15,-1 0 16,0 0 0,0 0-16,0 0 15,-21 21-15,0 0 16,0 0-16,0 0 0,0 0 0,0 22 16,-21-22-16,0 21 0,21-21 15,-21 1-15,0-1 0,-1 0 0,1 0 16,0 0-16,0-21 15,0 0-15</inkml:trace>
  <inkml:trace contextRef="#ctx0" brushRef="#br0" timeOffset="129520.69">30967 5101 0,'0'0'0,"0"-21"0,21 21 16,0 0-1,0-21-15,22 21 0,-22 0 16,21 0-16,0 0 0,1 0 16,-22 0-16,21 0 0,1 0 0,-1 0 15,-21 0-15,21 0 0,-20 0 0,-1 0 16,0 0-16,0 0 16,0 21-16,-21 0 15,0 0-15,0 1 16,0-1-16,0 0 15,0 0-15,0 0 0,0 0 16,-21 22-16,0-22 0,21 0 0,-21 21 16,21-20-16,-21-1 0,-1 21 15,1 0-15,0 1 0,0-1 0,21 0 16,-21 22-16,0-22 0,-1 1 16,22 62-16,0-62 0,0-1 15,0-21-15,0 22 0,0-1 16,0-21-16,0 21 0,0-20 15,-21 20-15,21-21 0,-21 0 16,0 0-16,0 1 0,0-1 16,-1-21-16,1 0 0,0 21 15,0-21-15,0 0 0,-22 0 0,22 0 16,0 0-16,0 0 0,0 0 16,0 0-16,-1 0 0,1 0 15,0 0-15,0 0 16,0 0-1,0 0-15,21-21 0,-22 21 16</inkml:trace>
  <inkml:trace contextRef="#ctx0" brushRef="#br0" timeOffset="130966.48">16679 7324 0,'0'0'0,"-21"0"16,0 0 15,21-21-31,0-1 16,0 1-16,0 0 15,0 0-15,0 0 16,21 0-16,-21-1 0,21 22 16,-21-21-16,21 21 0,1 0 15,-1 0 1,0 0-16,0 0 0,0 0 16,0 21-16,-21 22 0,0-22 15,0 0-15,22 21 0,-22 1 16,0-22-16,0 21 0,0 1 0,0-1 15,0 0-15,0-21 0,0 22 16,-22-1-16,22-21 0,-42 43 16,21-22-16,0-21 0,-22 22 0,22-22 15,0 0-15,0 0 0,-21 0 16,20-21-16,-20 21 0,21 1 0,0-22 16,-22 0-16,22 0 15,-21 0-15,21 0 0,-22 0 0,22 0 16,0-22-16,-21 1 0,21 0 15,21 0-15,-22 0 0,22 0 0,-21-1 16,21-20-16,0 0 0,0 21 16,0-1-16,0 1 0,0 0 15,0 0-15,21 0 0,1 21 0,-1-21 16,0 21-16,0 0 0,0 0 16,0 0-16,22 0 0,-22 0 0,0 21 15,0 0-15,22 0 0,-22 0 0,0 0 16,-21 1-16,21-1 0,0 0 15,-21 0-15,21 0 0,-21 22 16,0-22-16,0 0 0,22-21 16,-22 21-16,0 0 0,21 0 0,-21 1 15,0-1-15,21-21 16,0 0 0</inkml:trace>
  <inkml:trace contextRef="#ctx0" brushRef="#br0" timeOffset="131304.29">17124 7747 0,'0'0'0,"0"21"16,21-21 31,-21-21-32,0 0 1,0 42 78</inkml:trace>
  <inkml:trace contextRef="#ctx0" brushRef="#br0" timeOffset="134439.97">18500 7324 0,'0'-21'0,"0"-1"16,0 1-1,0 0 1,0 42 0,21 0-1,0 1-15,0 20 0,0 0 16,22 1-16,-22-1 0,21 0 0,-21 1 16,22-1-16,-22 21 0,0-20 0,21-1 15,-21 0-15,1 1 0,-1-1 16,0 0-16,0 1 0,-21-22 15,0 21-15,0-21 0,21 1 0,-21-1 16,0 0-16,0 0 0,0-42 47,0 0-47</inkml:trace>
  <inkml:trace contextRef="#ctx0" brushRef="#br0" timeOffset="134754.06">19135 7366 0,'21'-42'16,"-21"21"-16,0-1 16,-21 22-1,-1 22 1,1-1-16,0 0 0,0 0 0,0 21 15,0 1-15,-22-1 0,22 0 0,-21 1 16,-1-1-16,1 0 0,0 22 16,-1-22-16,-20 1 0,21 20 0,-1-21 15,1 1-15,0-1 0,-1 0 16,1 1-16,21-22 0,0 21 0,21-21 16,0 1-16,0-1 15,21-21 1,0 0-16,0 0 0,0-21 0,22 21 15,-22-22-15</inkml:trace>
  <inkml:trace contextRef="#ctx0" brushRef="#br0" timeOffset="135115.66">19494 7662 0,'0'22'15,"0"-1"1,0 0-16,0 0 16,0 21-16,0-20 0,0 20 0,0 0 15,0 1-15,0-1 0,0 0 0,0 22 16,0-22-16,0 22 0,0-1 15,0-21-15,0 22 0,0-1 0,-21-20 16,0 20-16,0-20 0,0 20 0,0-21 16,-1 22-16,1-22 15,0 1-15,0-1 0,21 21 16,0-20-16,0-22 0,0 0 0,0-42 31,0 0-15,21 0-16,-21-1 0</inkml:trace>
  <inkml:trace contextRef="#ctx0" brushRef="#br0" timeOffset="135432.62">19325 7874 0,'0'0'0,"-21"-21"0,21 0 0,0 0 0,0-1 16,0 1-16,0 0 0,0 0 0,0 0 15,21 0-15,0-1 0,0 1 16,1 0-16,20 21 0,0 0 0,-21-21 16,22 21-16,-1 0 0,0 0 15,-20 21-15,20 0 0,-21-21 0,21 43 16,-42-22-16,22 0 0,-22 21 0,0-21 16,0 22-16,-22-1 0,1-21 15,-21 22-15,-22 20 16,22-42-16,0 22 0,-1-22 15,1 0-15,21-21 0,0 21 0,0-21 16,42-21 0,-21 0-1,21 21-15,21-21 0,-21-1 0</inkml:trace>
  <inkml:trace contextRef="#ctx0" brushRef="#br0" timeOffset="135945.88">20383 7747 0,'0'-42'16,"0"21"-16,0-1 16,0 1-16,0 0 0,0 0 15,-21 21-15,0-21 0,0 21 0,0 0 16,0 0-16,-1 0 0,-20 0 15,21 0-15,0 21 0,0 0 16,-1 0-16,1 0 0,0 22 0,0-22 16,0 21-16,0-21 0,-1 22 0,22-22 15,0 21-15,0-21 0,0 22 0,0-22 16,0 0-16,0 0 0,0 0 16,22-21-16,-1 0 15,0 0-15,0 0 0,0 0 16,22 0-16,-22 0 0,0-21 0,21 0 15,1-21-15,-22 21 0,0-22 16,0 22-16,0 0 0,0-21 16,-21 20-16,0 1 0,0-21 0,0 21 15,0 0-15,0-1 0,0 1 16,0 42 0,0 1-1,0-1-15,0 0 0,0 21 16,0-21-16,0 1 0,0-1 0,0 0 15,22 21-15,-22-21 0,0 1 16,21-1-16,-21 0 0,0 0 16,21-21-16,0 21 0,0-21 15,0 0-15,1 0 16,-1-21-16,-21 0 0</inkml:trace>
  <inkml:trace contextRef="#ctx0" brushRef="#br0" timeOffset="136205.73">20891 7239 0,'0'0'0,"0"-21"0,0 0 15,0 42 1,0 0-16,0 0 16,0 0-16,0 22 0,0-1 0,0 0 15,0 1-15,0-1 0,0 0 16,0 1-16,0-1 0,-21 0 0,21 1 15,0-1-15,-21 0 0,21-20 0,0 20 16,0-21-16,0 21 0,0-20 16,0-1-16,0 0 0,21-21 31,0 0-31,1-21 0,-1 0 0,0-1 16</inkml:trace>
  <inkml:trace contextRef="#ctx0" brushRef="#br0" timeOffset="136671.47">21272 7260 0,'0'-42'16,"0"84"-16,0-63 31,-21 42-15,21 0-16,0 1 0,0 20 0,0 0 15,-21 1-15,21-1 0,0 0 16,0 1-16,0 41 0,0-41 15,0-22-15,0 21 0,0-21 16,0 0-16,0 22 0,-21-22 16,21 0-16,0 0 0,0-42 47,0 0-47,0 0 0,0-22 15,0 22-15,0 0 0,21-21 16,0 21-16,-21-22 0,21 22 0,1 0 15,-1-21-15,0 20 0,0 1 16,0 21-16,0-21 0,1 21 16,-1 0-16,0 0 0,0 21 0,0-21 15,-21 21-15,0 1 0,21 20 16,-21-21-16,22 43 0,-22-43 16,0 0-16,0 0 0,0 0 0,0 22 15,0-22-15,0 0 0,0 0 16,0 0-16,-22 0 0,1 1 15,0-22 1,0-22 0,21 1-16,0 0 15</inkml:trace>
  <inkml:trace contextRef="#ctx0" brushRef="#br0" timeOffset="136879.35">20828 7493 0,'0'0'0,"-21"0"0,42 0 31,0 0-31,0 0 16,0 0-16,22 0 0,-1 0 16,-21 0-16,22 0 0,-1 0 0,-21 0 15,21 0-15,-20 0 0,-1-21 16,0 21-16,0 0 0,0 0 0,-21-21 15,21 21-15</inkml:trace>
  <inkml:trace contextRef="#ctx0" brushRef="#br0" timeOffset="137566.47">22712 7451 0,'0'0'0,"0"-21"0,0-22 15,0 22-15,0 0 0,-21 0 16,-1 0-16,22-1 0,-21 1 0,21 0 15,0 0-15,-21 21 16,0 21 0,21 0-16,0 22 15,0-1-15,0 0 0,0 1 0,0-1 16,-21 21-16,21-20 0,-21 63 16,-1-64-16,22 0 15,0 1-15,-21-1 0,0 0 0,21 1 16,-21-22-16,21 21 0,0-21 0,0 0 15,0 1-15,-21-22 0,21 21 16,-21-21 0,21-21-16,0-1 15,0 1-15,0 0 0,0 0 0,0 0 16,0 0-16,0-22 0,0 22 0,21-21 16,0 21-16,0-1 0,0-20 15,0 21-15,22 0 0,-22 0 0,21 21 16,1-22-16,-22 22 15,21-21-15,0 21 0,-20 0 0,20 0 16,-21 0-16,21 21 0,-20 1 0,-1-1 16,0 0-16,0 0 0,0 0 15,-21 0-15,0 1 0,0-1 16,0 0-16,-21 0 0,0 0 0,0 0 16,0 1-16,-22-1 0,1 0 15,0-21-15,-1 21 0,1-21 0,0 0 0,20 21 16,-20-21-16,0 0 0,21 0 15,-1 0-15,1 0 16,21-21 0,21 0-16,1 0 15,-1 21-15,21-21 0,-21-1 16</inkml:trace>
  <inkml:trace contextRef="#ctx0" brushRef="#br0" timeOffset="138001.22">23114 7726 0,'0'0'0,"21"0"0,43-42 15,-64 63 32,0 0-47,0 0 0,0 0 16,-22 0-16,22 1 0,0-1 16,0 21-16,0-21 0,0 0 0,0 1 15,0-1-15,0 0 16,0 0-16,0 0 0,0 0 0,22-21 15,-1 0-15,0 0 0,0 0 0,0 0 16,0 0-16,1 0 0,20 0 16,-21-21-16,21 21 0,-20-21 0,-1 0 15,0 0-15,21-22 0,-21 22 16,1 0-16,-1 0 0,-21 0 0,0 0 16,21-22-16,-21 22 0,21 21 15,-21-21-15,0 42 31,0 0-15,-21 0-16,0 1 0,21-1 16,-21 0-16,21 21 0,-22 1 0,1-1 15,0 0-15,0 1 0,21-1 16,0 0-16,-21 22 0,21-22 0,0 22 16,0-22-16,0 21 0,0 1 0,0-1 15,0 1-15,21-1 0,-21 22 16,21-21-16,-21 20 0,0-20 0,0 20 15</inkml:trace>
  <inkml:trace contextRef="#ctx0" brushRef="#br0" timeOffset="138156.13">23516 9250 0,'-63'169'0,"20"-105"16,1-43-16,190-275 0,-317 529 0,126-254 15,22-21-15,-21 0 0,21 0 16,-43-42-16,43 21 0,0-22 16,21 22-16,0-21 0,0 0 15,0 20-15,0-20 0,0 0 0,0-1 16,21 1-16,0 0 0,0-1 0,1 1 15,-22 0-15,21-1 0,0 1 16,0 0-16,0-22 0,22 22 0,-22 0 16</inkml:trace>
  <inkml:trace contextRef="#ctx0" brushRef="#br0" timeOffset="138904.7">24553 7366 0,'21'0'15,"1"0"-15,20 0 16,-21 0-16,21 0 0,1 0 16,20 0-16,1 0 0,-1-21 0,-20 21 15,20 0-15,1 0 0,-1 0 0,1-21 16,-22 21-16,0 0 0,1 0 16,-22 0-16,0 0 0,-42 0 31,0 0-31,-1 0 0,1 0 15,-21 0-15,0 0 0,20 0 16,-20 0-16,0 0 0,21 0 0,-22 0 16</inkml:trace>
  <inkml:trace contextRef="#ctx0" brushRef="#br0" timeOffset="139115.57">25019 7324 0,'21'0'15,"-21"21"-15,0 0 16,0 0-16,0 0 15,0 1-15,0 20 0,0-21 0,0 21 16,0 1-16,-21-1 0,21 0 0,-21 1 16,0-1-16,-1-21 15,22 22-15,-21-1 0,0-21 0,21 21 16,0-20-16,-21 20 0,21-21 16,0 0-16,0 0 0,21-21 15,0 0 1,0-21-16</inkml:trace>
  <inkml:trace contextRef="#ctx0" brushRef="#br0" timeOffset="139487.89">25294 7705 0,'21'0'31,"0"0"-15,1 0-16,-1 0 0,0 0 15,0 0-15,0 0 16,22 0-16,-22 0 0,0 0 0,0-21 16,0 21-16,0 0 0,1-22 0,-22 1 15,0 0 1,-22 21-16,-20 0 16,21 0-16,0 0 0,-22 0 15,22 0-15,-21 21 0,21 0 0,-22-21 16,22 22-16,-21 20 15,21-21-15,21 21 0,0-20 16,0-1-16,0 21 0,0-21 16,21 0-16,21 1 15,-21-22-15,1 0 0,-1 0 0,0 0 16,21 0-16,-21 0 0,22 0 0,-1-22 16,-21 1-16,22 21 0,-1-21 15,0 0-15,1 21 0</inkml:trace>
  <inkml:trace contextRef="#ctx0" brushRef="#br0" timeOffset="139700.76">25908 7620 0,'21'-21'16,"-42"42"-16,63-42 15,-42 42 1,21 0-16,-21 0 0,22 1 16,-1-1-16,-21 0 0,0 0 15,0 0-15,21 0 0,-21 1 0,21-1 16,-21 0-16,0 0 0,0 0 0,21 0 15,0 1-15,1-22 16,-1 0 0,0 0-16,0-22 15,0 1-15,-21 0 16,21 0-16,1 0 0,-22 0 0</inkml:trace>
  <inkml:trace contextRef="#ctx0" brushRef="#br0" timeOffset="139879.66">26247 7662 0,'0'-42'16,"0"127"-16,0-128 0,-22 1 15,1 42-15,0 0 0,0 0 16,0 21-16,0 0 0,-1 1 0,-20-1 16,21 0-16,0 0 0,0 0 15,-1 0-15,1 1 0,0-1 0,0 0 16,21 0-16,-21-21 0,21 21 16,21-21-1,0 0-15,0 0 16,22 0-16,-22-21 15,21 21-15</inkml:trace>
  <inkml:trace contextRef="#ctx0" brushRef="#br0" timeOffset="140147.51">26585 7281 0,'0'-21'0,"0"42"0,21-63 0,-21 21 15,0 42 1,0 21-1,0-20-15,-21 20 0,21 0 16,-21 1-16,21-1 0,0 0 0,-21 1 16,21-1-16,-21 0 0,0 1 15,21-1-15,-22 0 0,22 1 16,0-22-16,0 0 0,0 21 0,0-21 16,0 1-16,0-1 0,22 0 15,-1-21 1,0 0-16,0 0 0,0-21 0,0 0 15,1 21-15,-1-22 0,0 1 16,0 0-16,-21 0 0</inkml:trace>
  <inkml:trace contextRef="#ctx0" brushRef="#br0" timeOffset="140304.42">26564 7578 0,'0'0'0,"-21"0"0,42 0 31,0 0-31,0 0 16,1 0-16,20 0 16,-21 0-16,21 0 0,-20 0 0,20 0 15,0 0-15,1 0 0</inkml:trace>
  <inkml:trace contextRef="#ctx0" brushRef="#br0" timeOffset="140547.29">27474 7366 0,'-21'0'16,"0"0"-16,0 21 15,21 0-15,-21 1 0,-1-1 16,1 21-16,21-21 0,-21 22 0,0-22 16,0 21-16,0-21 0,21 22 15,0-22-15,-22 0 0,22 21 0,0-21 16,0 1-16,0-1 0,0 0 15,22-21-15,-1 21 16,0-21-16,0 0 0,0 0 0,22 0 16,-22 0-16,21-21 0,0 21 15,1-21-15</inkml:trace>
  <inkml:trace contextRef="#ctx0" brushRef="#br0" timeOffset="140799.14">27919 7281 0,'0'0'0,"0"-21"16,21 21 0,0 0-16,0 0 0,0 21 15,1 1-15,-1 20 0,0-21 16,0 21-16,-21 1 0,0-22 0,0 21 16,0 1-16,0-1 0,0 0 15,0 1-15,0-1 0,0-21 16,-21 21-16,0 1 0,0-22 0,-1 0 15,1 0-15,0 0 0,0 1 0,0-1 16,0-21-16,-1 0 0,-20 0 16,21 0-16,0 0 0,0 0 15</inkml:trace>
  <inkml:trace contextRef="#ctx0" brushRef="#br0" timeOffset="142044.96">18182 8467 0,'21'0'31,"0"0"-15,1 0-16,-1 0 0,21 0 0,-21 0 16,22 0-16,-1 0 0,0 0 0,1 0 15,-1 0-15,0 0 0,22 0 16,-22 0-16,22 0 0,-22 0 0,21 0 16,22 0-16,-21-21 0,20 21 15,1 0-15,21-22 0,-22 22 0,149 0 16,-127 0-16,0 0 0,0 0 15,0 0-15,-1 0 0,1 0 16,0 0-16,-21 0 0,21 0 0,-22 0 16,22 0-16,-21 0 15,-1 0-15,1 0 0,0 0 0,-1 0 16,1 0-16,0 0 0,21 0 0,-22 0 16,22 0-16,0 0 0,0 0 15,0-21-15,21 21 0,-22-21 0,22 21 16,0 0-16,0 0 0,0 0 15,0 0-15,0 0 0,-21 0 0,0 0 16,0 0-16,21 0 0,-21 0 16,0 0-16,-1 0 0,86 0 15,-85 0-15,-22 0 0,22 0 0,-21 0 16,21 0-16,0 0 0,-22 0 16,22 0-16,0 0 0,0 0 15,0 0-15,-1 0 0,1 0 16,-21 0-16,21 0 0,-22 0 0,22 0 15,-21 21-15,21-21 0,-22 0 0,22 0 16,-21 0-16,0 0 0,-1 0 16,86 0-16,-86 0 0,-20 0 15,-1 0-15,22 0 0,-22 0 16,22 0-16,-21 0 0,20 0 0,-20 0 16,20 0-16,-20 0 15,21 0-15,-22 0 0,1 0 0,-1 0 16,1 0-16,-22 0 0,21 0 0,1 0 15,-22 0-15,22 0 0,-22 0 0,22 0 16,-22 0-16,0 0 0,1 0 16,20 0-16,-21 0 0,-20 0 15,20 0-15,0 0 0,-21 0 0,22 0 16,-22 0-16,0 0 0,21 0 16,-20 0-16,-1 0 0,0 0 15,0 0-15,0 0 16,0 0-1,-21-21 1,0 0 0,0 0-16</inkml:trace>
  <inkml:trace contextRef="#ctx0" brushRef="#br0" timeOffset="143059.34">16764 9737 0,'0'0'0,"0"-21"0,0-1 0,0 1 16,21 0-16,0 0 0,-21 0 0,21 0 15,-21-1-15,0 1 0,0 0 16,0 0-16,0 0 15,0 42 17,0 0-32,-21 21 15,0-20-15,0 20 0,0 0 16,0 22-16,-1-22 0,-20 0 0,21 1 16,-21 20-16,20-20 0,-20-1 0,0 0 15,21-21-15,-22 22 0,22-22 16,0 21-16,-21-21 0,20 1 0,1-1 15,21 0-15,-21-21 0,0 21 16,21-42 15,0 0-31,21 21 16</inkml:trace>
  <inkml:trace contextRef="#ctx0" brushRef="#br0" timeOffset="143348.17">17124 9567 0,'0'0'16,"21"-42"-1,0 21-15,-42 21 16,21 21 0,-21 0-16,0 0 0,-1 22 0,1-22 15,0 21-15,-21 1 0,21 20 16,-1-21-16,1 1 0,-21-1 15,21 22-15,-22-22 0,-20 43 16,21-43-16,-1 0 0,22-21 16,-21 22-16,-1-22 0,22 0 0,0 21 15,0-42-15,21 22 0,21-22 32,21-22-32,-20 1 15,-1 0-15</inkml:trace>
  <inkml:trace contextRef="#ctx0" brushRef="#br0" timeOffset="143648">17568 9673 0,'0'0'0,"0"-21"0,21 0 15,-21 42 16,0 0-31,-21 0 0,0 1 16,21 20-16,-21-21 0,0 21 16,21 1-16,-21-1 0,-1-21 15,1 22-15,0-1 0,0 0 0,0-21 16,0 22-16,-1-22 0,22 21 16,0-21-16,0 1 0,0-1 0,0 0 15,22-21 1,-1 0-16,0 0 0,0 0 15,0-21-15,0 21 0,22-21 0,-22-1 16,0 1-16,0 0 0</inkml:trace>
  <inkml:trace contextRef="#ctx0" brushRef="#br0" timeOffset="143845.89">17357 9927 0,'0'0'0,"-22"0"0,22 21 16,22-21 0,-1 0-1,0 0-15,21 0 0,1 0 0,-22 0 16,21-21-16,0 21 0,1-21 0,-1 21 16,-21-21-16,22 21 0</inkml:trace>
  <inkml:trace contextRef="#ctx0" brushRef="#br0" timeOffset="144803.9">18246 10118 0,'0'0'0,"42"0"16,-21 0-16,0-21 15,0 21-15,-21-22 0,22 1 0,-1 0 16,0 21-16,-21-21 0,0 0 16,0 0-16,0-1 0,0 1 15,0 0-15,0 0 0,0 0 0,0 0 16,-21-1-16,0 22 0,-1-21 16,1 21-16,-21 0 0,21 0 0,0 0 15,-22 0-15,1 21 0,21 1 0,-22-1 16,22 0-16,-21 0 0,21 21 15,-22-20-15,22 20 0,0 0 0,0-21 16,0 22-16,0-22 0,21 0 0,0 21 16,0-20-16,0-1 0,0 0 15,21-21-15,0 21 0,0-21 16,21 0-16,-20 0 0,20 0 16,-21-21-16,21 0 0,1 21 15,-22-21-15,21-1 0,1 1 0,-1 0 16,-21 0-16,0 0 0,22-22 15,-43 22-15,21 0 0,-21-21 0,0 21 16,0-22-16,0 22 0,0 0 0,0 0 16,0 0-16,0-1 15,-21 22-15,-1 0 16,1 22-16,0-1 0,0 0 16,21 21-16,0-21 0,-21 22 15,21-22-15,-21 21 0,21-21 0,0 22 16,0-1-16,0-21 0,0 0 15,0 22-15,0-22 0,0 0 0,0 0 16,21-21-16,0 21 0,0-21 16,0 0-16,22 0 0,-1 0 15,-21 0-15,21 0 0,1-21 0,-1 0 16,22 21-16,-22-21 0,0 0 16,1 0-16,-1-22 0,0 22 0,1 0 15,-1-21-15,-21 20 0,21-20 0,-20-21 16,-22 41-16,0 1 15,0 0-15,0 0 0,0 0 0,0 0 16,-22 21-16,1 0 0,-21 0 0,21 0 16,0 0-16,-22 0 0,1 21 15,21-21-15,-22 21 0,22 0 16,-21 0-16,21 22 0,0-22 0,-1 0 16,1 0-16,21 0 0,-21 0 15,21 1-15,0-1 0,0 0 0,0 0 16,21-21-16,0 21 0,1-21 0,-1 0 15,0 0-15,0 21 0,21-21 16,-20 0-16,-1 0 0,0 22 0,21-22 16,-21 21-16,1-21 0,-22 21 0,21 0 15,-21 0-15,21-21 0,-21 21 16,0 22-16,0-22 0,0 0 16,0 21-16,0-20 0,-21-1 0,0 21 15,-1 0-15,1-20 0,0 20 0,0 0 16,-21-21-16,20 22 0,-20-1 15,21-21-15,-21 22 0,20-22 16,-20 21-16,21-21 0,-21 0 0,20 1 16,1-1-16,0 0 0</inkml:trace>
  <inkml:trace contextRef="#ctx0" brushRef="#br0" timeOffset="145545.79">19219 9948 0,'0'22'16,"0"-1"-1,-21 0-15,0 0 0,21 0 0,0 0 16,0 1-16,-21-1 0,0 0 15,21 0-15,-22 0 0,22 0 16,0 1-16,-21-22 0,21 21 0,-21-21 16,0 0-16,21-21 31,0-1-31,0 1 16,0-21-16,0 21 15,0 0-15,42-1 0,-21-20 0,1 0 16,-1 21-16,21-1 0,0-20 15,1 21-15,-1 0 0,0 0 16,1-1-16,-1 22 0,22 0 0,-22 0 0,0 0 16,1 22-16,-22-1 0,0 0 15,0 0-15,0 0 0,-21 0 16,0 1-16,0 20 0,0-21 0,-21 0 16,0 0-16,0 22 0,0-22 15,-1 0-15,1-21 0,0 21 0,0 0 16,0 1-16,42-22 47,0-22-47,0 1 0,0 21 15</inkml:trace>
  <inkml:trace contextRef="#ctx0" brushRef="#br0" timeOffset="146029.53">20235 9927 0,'21'-21'0,"-42"42"0,64-42 0,-22 0 0,0 0 16,-21 0-16,0-1 16,0 1-16,0 0 0,-21 21 15,0-21-15,-1 21 0,1 0 16,0 0-16,-21 0 0,21 21 0,-1-21 16,1 21-16,-21 0 0,21 22 15,-22-22-15,22 0 0,0 21 0,-21-20 16,21 20-16,-1-21 0,22 21 15,-21-20-15,21-1 0,0 0 0,0 0 16,0 0-16,21-21 16,1 21-16,-1-21 0,0 0 0,0 0 15,0 0-15,22 0 0,-22-21 0,21 0 16,-21 21-16,22-21 0,-22 0 16,0 0-16,0-1 0,0 1 0,0 0 15,1 0-15,-22-21 0,0 20 0,0 1 16,0 0-16,0 0 0,0 0 15,0 42 17,0 0-32,-22 0 15,22 0-15,0 1 0,0-1 0,0 0 16,0 0-16,0 0 0,0 0 0,0 1 16,22-1-1,-1-21-15,0 0 0,0 0 16,0 0-16,22 0 0,-22 0 15,0 0-15,0 0 0,21-21 0,-20-1 16,-1 1-16,0 0 0</inkml:trace>
  <inkml:trace contextRef="#ctx0" brushRef="#br0" timeOffset="146644.17">20701 9800 0,'0'-21'16,"0"42"-16,0-21 15,0 21 1,0 1-16,0-1 0,0 0 15,0 0-15,0 0 0,0 0 0,0 1 16,0 20-16,0-21 0,0 0 0,0 0 16,0 1-16,-21-1 0,21 0 15,0 0 1,0-42 15,0 0-15,0 0-16,0-1 0,0 1 0,0 0 15,21-21-15,0 21 0,0-1 16,-21-20-16,21 21 0,1 0 0,-1-22 16,0 22-16,21 0 0,-21 21 15,1 0-15,-1 0 0,0 0 0,0 0 16,0 0-16,0 21 0,1 0 0,-1 1 16,0-1-16,-21 0 0,21 0 15,-21 21-15,21-20 0,-21-1 0,0 0 16,0 0-16,0 0 0,0 0 0,0 1 15,0-1 1,-21-21-16,0 0 0,21 21 0,-21-21 16,21-21 15,0 0-31,0-1 0,21 1 16,0-21-16,0 21 0,-21 0 15,21-22-15,1 22 0,-1-21 0,0 21 16,0-1-16,0 1 0,0 21 0,1 0 15,-1 0-15,21 0 16,-21 0-16,-21 21 0,21 1 16,-21-1-16,22 0 0,-22 0 0,0 0 0,0 0 15,0 1-15,0-1 16,0 0-16,0 0 0,0 0 0,0 0 16,0 1-1,21-22 16,0-22-31,0 22 0,0-21 16</inkml:trace>
  <inkml:trace contextRef="#ctx0" brushRef="#br0" timeOffset="146968.87">21738 9927 0,'21'0'0,"0"0"0,1 0 16,-1 0-16,0-21 15,-21 0-15,21 21 0,0 0 0,0-21 16,1 0-16,-1 21 0,0-22 0,0 1 16,0 0-16,-21 0 15,21 0-15,-21 0 0,0-1 16,0 1-16,-21 21 16,0 0-16,0 0 0,0 0 15,0 21-15,-22 1 0,22-1 0,0 0 16,0 21-16,0-21 0,-1 22 15,1-1-15,21-21 0,0 22 0,0-22 16,0 0-16,0 21 16,0-21-16,21 1 15,22-22-15,-22 0 0,0 0 16,0 0-16,0 0 0,22 0 0,-22 0 16,21 0-16,-21-22 15,22 1-15</inkml:trace>
  <inkml:trace contextRef="#ctx0" brushRef="#br0" timeOffset="147743.95">23516 9356 0,'0'-21'0,"0"-1"31,21 22-31,0 0 0,1-21 16,-1 21-16,0 0 0,21 0 15,-21 0-15,22 0 0,-1-21 0,0 21 16,-20 0-16,20 0 0,0 0 0,-21 0 15,1 0-15,-1 0 0,0 0 16,0 0-16,-42 0 31,-21 0-31,20 0 0,1 0 16,-21 0-16,0 0 0,-1 0 0,1 0 16,0 0-16,-1 0 0,1 0 15,0 0-15,20 0 0,-20 0 0,21 0 16,0 0-16,0 0 0,-1 0 31,22 21-31,-21 0 16,21 1-1,0-1-15,-21 0 0,21 21 0,-21-21 16,21 22-16,-21-1 0,21 0 16,0 1-16,-21 20 0,21-20 15,-22 62-15,1-41 0,21-22 16,0 22-16,0-22 0,0 0 0,0 22 15,0-22-15,0 1 0,0-1 16,0 0-16,0 43 0,0-43 16,0-21-16,0 1 0,0-1 15,21 0-15,1-21 0,-1 0 0,0 0 16,21 0-16,1 0 0,-22 0 0,21 0 16,0 0-16,22-21 0,-22 0 15,1 21-15,-1-22 0,0-20 16,-21 21-16,22 0 0</inkml:trace>
  <inkml:trace contextRef="#ctx0" brushRef="#br0" timeOffset="148028.79">24236 9483 0,'-43'0'16,"22"0"-16,0 21 15,21 0-15,-21 0 16,21 0-16,-21 22 0,21-1 16,0 0-16,0 1 0,0-1 15,0 0-15,0 1 0,0-22 0,0 21 16,0 1-16,0-22 0,0 0 0,0 0 16,0 0-16,0 0 0,0 1 15,21-22-15,0 0 0,0 0 16,0 0-16,1 0 0,-1 0 0,0 0 15,0-22-15,-21 1 16,21 0-16</inkml:trace>
  <inkml:trace contextRef="#ctx0" brushRef="#br0" timeOffset="148195.69">23982 9843 0,'0'21'0,"0"-42"0,21 42 31,0-21-31,0 0 0,22 0 16,-22 0-16,21 0 0,-21 0 0,22 0 15,-22-21-15,21 21 0,-21 0 16,0-22-16,22 22 0</inkml:trace>
  <inkml:trace contextRef="#ctx0" brushRef="#br0" timeOffset="148547.49">24490 9843 0,'0'21'16,"0"0"-1,21-21 1,0 0-16,0 0 0,0 0 16,1 0-16,-1 0 0,0-21 15,21 21-15,-21-21 0,22-1 0,-22 22 16,0-21-16,0 21 0,0-21 0,1 21 15,-22-21-15,0 0 16,-22 21-16,1 0 16,0 0-16,-21 0 0,21 0 0,-22 21 15,22 0-15,-21-21 0,21 21 16,-1 22-16,1-22 0,0 0 0,21 0 16,-21 21-16,21-20 0,0-1 15,0 0-15,0 0 0,0 0 16,0 0-16,21-21 0,0 22 0,0-22 15,1 0-15,-1 0 0,0 0 0,0 0 0,21 0 16,-20 0-16,20 0 0,-21 0 16,21 0-16,1-22 0,-22 22 0</inkml:trace>
  <inkml:trace contextRef="#ctx0" brushRef="#br0" timeOffset="148759.37">25125 9716 0,'21'21'31,"-21"0"-31,0 0 16,21 0-16,-21 22 0,0-22 15,0 0-15,21 0 0,-21 0 0,0 22 16,0-22-16,21 0 0,1 0 16,-1 0-16,-21 0 0,21 1 0,0-1 15,0-21 1,0 0-1</inkml:trace>
  <inkml:trace contextRef="#ctx0" brushRef="#br0" timeOffset="148968.29">25485 9779 0,'0'-21'0,"0"0"15,-22 21 1,1 0-16,0 0 0,21 21 0,-21 0 15,0-21-15,0 21 0,-1 0 16,1 22-16,-21-22 0,21 0 16,0 0-16,-22 22 0,-20-1 15,42-21-15,-1 0 0,1 0 16,0 1-16,0-1 0,42-21 16,0 0-1</inkml:trace>
  <inkml:trace contextRef="#ctx0" brushRef="#br0" timeOffset="149264.12">25844 9462 0,'0'0'0,"0"-22"15,0 1-15,-21 21 16,0 21-1,0 1-15,21 20 0,-21-21 0,21 21 16,-21 1-16,-1-1 0,22 0 16,0 1-16,-21-1 0,0 0 0,21 1 15,-21-1-15,21 0 0,0-20 16,0 20-16,0-21 0,0 21 16,0-20-16,0 20 15,21-42-15,0 0 0,0 0 0,1 0 16,20 0-16,-21 0 0,0 0 15,22 0-15,-22-21 0,0 21 0,21-21 16</inkml:trace>
  <inkml:trace contextRef="#ctx0" brushRef="#br0" timeOffset="149448.01">25633 9779 0,'0'0'0,"21"0"16,0 0 0,0 0-16,0 0 15,1 0-15,20 0 0,-21 0 0,0 0 16,22 0-16,-22 0 0,21 0 0</inkml:trace>
  <inkml:trace contextRef="#ctx0" brushRef="#br0" timeOffset="149753.84">26458 9567 0,'0'0'0,"-21"0"16,0 0-16,0 22 15,21-1-15,0 0 0,0 0 16,-21 21-16,21-20 0,-22 20 0,22-21 16,0 21-16,0 1 0,0-22 15,0 0-15,0 21 0,0-20 0,0-1 16,0 0-16,0 0 0,22 0 0,-1-21 16,-21 21-16,21-21 15,0 0-15,0 22 0,22-22 0,-22 0 16,0 0-16,0 0 0,0 0 0,22-22 15,-22 22-15</inkml:trace>
  <inkml:trace contextRef="#ctx0" brushRef="#br0" timeOffset="150019.92">26945 9546 0,'0'0'15,"21"-42"1,0 42-16,1 0 15,-1 0-15,0 0 0,0 21 16,0 0-16,0 0 0,1 1 0,-1-1 16,0 21-16,-21 0 0,0-20 15,0 20-15,0 0 0,0 1 0,0-1 16,0-21-16,-21 21 0,0-20 16,-1-1-16,1 21 0,0-21 0,0 0 15,0 1-15,-22-22 0,43 21 0,-21-21 16,0 0-16,42 0 31</inkml:trace>
  <inkml:trace contextRef="#ctx0" brushRef="#br0" timeOffset="150279.76">27707 9694 0,'0'0'0,"21"22"31,0-22-31,1 0 16,-1 0-16,0 0 0,0 0 0,0 0 15,0 0-15,1 0 0,-1 0 16,0 0-16,0 21 15</inkml:trace>
  <inkml:trace contextRef="#ctx0" brushRef="#br0" timeOffset="150432.22">27728 9885 0,'0'21'0,"0"0"31,21-21-31,1 0 16,-1 0-16,0 0 16,0 0-16,0 0 0,0 0 0,1 0 15,-1 0-15,0 0 0,0-21 0</inkml:trace>
  <inkml:trace contextRef="#ctx0" brushRef="#br0" timeOffset="151100.35">28723 9102 0,'0'21'46,"0"0"-46,0 0 32,21-21-17,0 0 1,1 0-16,-1-21 0,0 0 16,0 0-16,0 0 15,-21-1-15,0 1 16,0 0-16,-21 21 15,0 0-15,0 0 16,21 21-16,-21 0 0,-1 1 16,22-1-16,-21 21 0,0-21 0,21 22 15,-21-1-15,21-21 16,0 21-16,0 1 0,0-22 0,0 0 16,21 21-16,0-20 0,0-1 0,22-21 15,-22 21-15</inkml:trace>
  <inkml:trace contextRef="#ctx0" brushRef="#br0" timeOffset="151416.17">29485 9165 0,'0'0'0,"0"-21"0,0 0 16,-21 21-1,0 0 1,0 21-16,-1 0 0,22 0 0,-21 1 16,0 20-16,0-21 0,0 21 0,0-20 15,-1 20-15,22 0 0,-21 1 16,-21 41-16,21-41 0,21-1 16,0 0-16,0-21 0,0 22 15,0-22-15,0 21 0,0-21 0,21 1 16,0-22-16,0 21 0,0-21 15,22 21-15,-22-21 0,0 0 0,21 0 16,-20 0-16,20-42 16,-21 20-16,0 22 0</inkml:trace>
  <inkml:trace contextRef="#ctx0" brushRef="#br0" timeOffset="151594.07">29146 9546 0,'0'0'0,"-21"0"15,-21 0-15,63 0 32,0 0-32,0 0 15,22 0-15,-22 0 0,21 0 0,1 0 16,-1 0-16,0 0 0,1 0 16,-1 0-16,0 0 0,1 0 15</inkml:trace>
  <inkml:trace contextRef="#ctx0" brushRef="#br0" timeOffset="151842.92">29803 9377 0,'0'-21'15,"0"0"-15,21 42 47,-21 0-47,21 0 0,-21 0 0,0 0 16,0 1-16,21-1 0,-21 21 15,0-21-15,21 0 0,-21 1 16,0-1-16,0 0 0,0 0 0,0 0 16,0 0-16,0 1 0,0-1 15,21-21 1,1-21 0,-1-1-16</inkml:trace>
  <inkml:trace contextRef="#ctx0" brushRef="#br0" timeOffset="152060.79">30247 9313 0,'0'0'0,"0"-21"0,21 0 0,-21 0 0,-21 21 31,0 21-31,0 0 16,0 22-16,-1-22 0,1 0 0,0 21 15,0-21-15,0 22 0,-22-1 16,22-21-16,0 22 0,0-22 0,0 0 15,0 0-15,21 0 0,0 0 16,-22 1-16,22-1 16,22-21-1,-1 0-15,0-21 0,21 21 16</inkml:trace>
  <inkml:trace contextRef="#ctx0" brushRef="#br0" timeOffset="152427.98">30649 9186 0,'21'0'47,"1"0"-31,-22-21 15,0 0-15,0 0-16,0 0 15,21 42 32,-21 0-47,0 0 0,0 0 16,0 22-16,0-22 0,0 21 15,-21-21-15,-1 1 0,22-1 0,-21 0 16,0 0-16,0 0 0,21 0 16,-21-21-16,0 0 15</inkml:trace>
  <inkml:trace contextRef="#ctx0" brushRef="#br0" timeOffset="153010.65">30946 8848 0,'0'0'0,"0"-21"16,21 21-16,0 0 15,0-22-15,0 22 0,0 0 0,1 0 16,20 0-16,-21 0 0,21-21 16,1 21-16,-1 0 0,0 0 0,1 0 15,-1 0-15,0 0 0,-20 0 16,20 0-16,-21 21 0,0-21 16,0 0-16,-21 22 15,0-1-15,0 0 16,0 0-16,0 21 15,-21-20-15,0-1 0,0 21 0,21-21 16,-21 22-16,21-22 0,-21 21 16,-1 0-16,22 1 0,-21-22 0,0 21 15,21 1-15,-21-1 0,0 21 16,0-20-16,21 20 0,0 1 0,0-22 16,0 22-16,-22-22 0,22 21 15,0-20-15,0-1 0,-21 0 0,21 1 16,0-1-16,0 0 15,0-20-15,-21-1 0,0 0 0,0 0 16,0 0-16,-1 0 0,1 1 16,0-22-16,0 0 0,0 0 0,-22 0 15,22 0-15,0 0 0,-21 0 0,21 0 16,-22 0-16,22 0 0,0 0 16,-21 0-16,20 0 0,1 0 0,0 0 15,0 0 1,0 0-16,21-22 0,-21 22 15</inkml:trace>
  <inkml:trace contextRef="#ctx0" brushRef="#br0" timeOffset="154460.01">15325 11557 0,'-22'-21'32,"1"21"-17,21-21 1,0 0 0,0-1-16,0 1 15,21 21-15,1-21 0,20 21 16,-21-21-16,0 21 0,22 0 15,-22-21-15,0 21 0,0 0 16,21 0-16,-20 0 0,-1 0 0,0 21 16,0 0-16,-21 0 0,0 0 15,0 1-15,0-1 16,0 0-16,0 0 0,-21 0 0,0 0 16,-22 1-16,22-1 0,-21 0 0,21 0 15,-22-21-15,22 21 0,0 0 16,0-21-16,0 0 0,0 22 0,-1-22 15,22-22 32,22 22-47,-1-21 0,0 21 16,0 0-16,0 0 0,0 0 0,22-21 16,-22 21-16,21 0 0,-21 0 15,22 0-15,-22 0 0,21 0 16,-21 0-16,1 21 0,-1-21 0,-21 21 15,0 1-15,21-22 0,-21 21 16,0 0-16,0 0 0,0 0 0,-21 0 16,-22 1-16,22-1 0,0 0 0,0 0 15,-21 0-15,20 0 0,-20 1 16,21-1-16,0-21 0,-22 21 0,22-21 16,0 0-16,0 0 0,0 0 0,0 0 15,-1 0-15,1 0 0,0 0 16,0 0-16,-21-21 0,20 21 0,1-21 15,0-1-15,0 22 0,0-21 16,0 0-16,21 0 16,0 0-1,21 21 1,0 0 0,0-21-16,0 21 0</inkml:trace>
  <inkml:trace contextRef="#ctx0" brushRef="#br0" timeOffset="154820.32">16150 11748 0,'-21'21'15,"0"-21"1,0 0-16,-1 0 125,1 0-109</inkml:trace>
  <inkml:trace contextRef="#ctx0" brushRef="#br0" timeOffset="163267.69">17568 11430 0,'0'0'0,"0"-21"16,0 0-16,0 0 15,0-1 1,21 22-16,1 0 15,-1 22-15,0-1 0,0 0 0,0 0 16,22 0-16,-22 22 0,21-1 16,-21 0-16,43 43 15,-43-43-15,0 1 0,21-1 0,-20 0 16,20 43-16,-42-43 16,21-21-16,-21 1 0,21 20 0,-21-21 15,0 0-15,0 0 16,0-42 15,0 0-31</inkml:trace>
  <inkml:trace contextRef="#ctx0" brushRef="#br0" timeOffset="163564.51">18224 11324 0,'0'0'0,"-21"21"47,0 1-47,0-1 0,0 21 16,0 0-16,-1 1 0,1-1 0,0 0 16,-21 1-16,21-1 0,-1 0 15,-20 1-15,21 20 0,0-20 0,0-1 16,-1 0-16,1 1 0,0-1 0,0-21 15,21 21-15,-21-20 0,21-1 16,0 0-16,0 0 0,0 0 0,21-21 31,0 0-31,0-21 16,0 0-16</inkml:trace>
  <inkml:trace contextRef="#ctx0" brushRef="#br0" timeOffset="163878.35">18648 11599 0,'0'0'16,"0"22"-16,0-1 16,0 0-16,21 0 15,-21 0-15,0 22 0,0 20 16,21-21-16,-21 1 0,0 20 15,0-20-15,0 20 0,0-21 0,0 22 16,0-22-16,0 22 0,0-22 16,0 0-16,0 1 0,0 20 0,0-20 0,0-1 15,0 0-15,0-21 0,-21 64 16,21-64-16,-21 22 0,21-22 16,0 0-16,0 0 15,0-42 1,0 0-16,0 0 0</inkml:trace>
  <inkml:trace contextRef="#ctx0" brushRef="#br0" timeOffset="164081.23">18521 11642 0,'0'0'15,"0"-21"-15,0-22 16,0 22-16,0 0 0,42 21 0,-21-21 16,22 21-16,-22-21 0,21 21 15,0 0-15,1 0 0,20 0 16,-20 21-16,-1 0 0,-21 0 0,21 0 16,-20 0-16</inkml:trace>
  <inkml:trace contextRef="#ctx0" brushRef="#br0" timeOffset="164220.15">18986 11769 0,'-42'42'0,"127"-127"0,-128 128 15,-41 41-15,41-62 0,22-1 0,-21-21 16,-43 42-16,64-21 0,-21-21 16,21 0-16,-1 21 0,1-21 0,42 0 31,1-21-15,20 0-16,-21 21 0,21-21 15</inkml:trace>
  <inkml:trace contextRef="#ctx0" brushRef="#br0" timeOffset="164749.85">19685 11705 0,'0'-42'15,"0"21"-15,0 0 16,0-1-16,0 1 0,0 0 15,0 0-15,-21 21 0,0-21 16,-1 21-16,1 0 16,0 0-16,0 0 0,0 0 0,-22 21 15,22 0-15,-21-21 0,21 21 16,0 0-16,-22 22 0,22-22 0,0 0 16,-21 21-16,20-20 0,1 20 0,0 0 15,21-21-15,-21 1 0,21 20 16,0-21-16,0 0 0,0 0 0,0 1 15,21-22-15,0 0 16,22 0-16,-22 0 16,0-22-16,21 22 0,1-21 0,-22 0 0,21 0 15,0 0-15,22-43 16,-22 43-16,-21 0 0,22-21 16,-22 20-16,0-20 0,-21 21 0,0 0 15,21 0-15,-21-1 0,0 1 16,0 42-1,0 1 1,0-1-16,0 0 0,0 21 16,0-21-16,0 1 0,0-1 0,0 21 15,0-21-15,0 0 0,0 1 16,0-1-16,21 21 0,1-21 16,-22 0-16,21-21 0,0 0 0,0 0 15,0 0-15,0 0 16,1 0-16,-1-21 0,0 0 15</inkml:trace>
  <inkml:trace contextRef="#ctx0" brushRef="#br0" timeOffset="165027.7">20362 11240 0,'0'0'15,"0"-22"-15,0 1 0,-21 0 0,21 0 0,-21 21 16,21-21-16,-21 21 15,21 21 1,0 0-16,-21 21 0,21-20 0,0 20 16,0 0-16,0 1 0,0-1 15,0 0-15,0 22 0,0-22 0,0 0 16,0-20-16,0 20 0,0 0 16,0-21-16,0 1 0,0 20 15,0-21-15,0 0 0,0 0 0,21-21 31,0 0-31,0-21 16,0 0-16,0 0 0,1 0 0</inkml:trace>
  <inkml:trace contextRef="#ctx0" brushRef="#br0" timeOffset="165493.43">20659 11261 0,'0'0'0,"21"-43"16,-21 22-16,0 42 15,21-21 1,-21 22-16,0-1 0,21 21 0,-21-21 16,0 22-16,0-22 0,0 21 0,0 0 15,0 1-15,0-1 0,0-21 16,0 22-16,0-22 0,0 21 0,0-21 16,0 22-16,0-22 0,0 0 15,0 0-15,0 0 16,0-42 15,0 0-15,0 0-16,0 0 0,21-1 0,0 1 15,-21-21-15,22 21 0,-1 0 16,0-22-16,0 22 0,0 0 0,0 0 16,1 0-16,20-1 0,-21 22 0,0 0 15,0 0-15,1 0 0,-1 0 16,0 22-16,0-1 0,-21 0 0,21 0 15,0 0-15,1 0 0,-22 1 16,0 20-16,0-21 0,0 0 16,0 0-16,0 22 15,0-1-15,0-21 16,-22 0-16,1-21 0,21 22 16,-21-22-16,0-22 31,21 1-31,-21 21 0</inkml:trace>
  <inkml:trace contextRef="#ctx0" brushRef="#br0" timeOffset="165700.31">20193 11557 0,'0'0'0,"0"-21"31,21 21-31,0 0 0,22-21 0,-22 21 16,21 0-16,-21-21 0,22 21 16,20-22-16,-21 22 0,1 0 0,20-21 15,-20 21-15,-1-21 0,0 21 0,1 0 16,-1-21-16,0 21 0</inkml:trace>
  <inkml:trace contextRef="#ctx0" brushRef="#br0" timeOffset="166567.96">22077 11197 0,'0'0'0,"0"-42"15,0 21-15,0 42 47,0 0-47,0 21 16,0 1-16,0-1 0,0 0 0,0 1 16,0 20-16,21-20 0,-21-1 15,0 0-15,0 22 0,0-1 16,0-20-16,0-1 0,0-21 15,-21 21-15,21-20 0,0-1 16,0 0-16,-21-21 0,-1 21 16,1-21-1,0 0-15,21-21 16,-21 0-16,21 0 0,0-1 16,0 1-16,0 0 0,0 0 15,21 0-15,0 0 0,0-22 0,22 22 16,-22 0-16,0 0 0,21 21 15,1-21-15,-22-1 0,21 22 16,64 0-16,-64 0 0,1 0 16,-1 0-16,0 22 0,-20-1 15,-1 0-15,0 0 0,-21 0 16,0 0-16,0 1 0,-64 41 16,43-42-16,-21 0 0,0-21 15,-1 22-15,-41 20 16,41-21-16,22-21 0,0 21 0,0-21 15,0 0-15,-1 0 0,22-21 32,22 21-17,-1-21-15,0 21 0,21-21 0,-21 0 16,22-1-16</inkml:trace>
  <inkml:trace contextRef="#ctx0" brushRef="#br0" timeOffset="167184.57">22945 11599 0,'21'0'0,"-21"22"31,0-1-31,-21 0 16,21 21-16,-22-21 0,22 1 16,0-1-16,0 0 0,-21 0 0,21 0 15,0 0-15,0 1 0,0-1 16,0 0-16,0 0 15,21-21-15,1 0 0,-1 0 16,21 0-16,-21 0 0,0 0 0,22 0 16,-1-21-16,-21 0 0,22 21 15,-22-21-15,21-1 0,-21 1 0,0-21 16,1 21-16,-1 0 0,0-1 16,-21 1-16,21 0 0,-21 0 0,0 0 15,0 0-15,0 42 47,0 0-47,0 0 0,-21 0 0,21 22 16,-21-22-16,21 21 0,0 0 15,-21 1-15,21-1 0,0 0 0,0 22 16,-22-22-16,22 22 0,-21-1 16,21-20-16,0 20 0,0-21 0,0 22 15,0-1-15,0-20 0,-21 20 0,21-20 16,-21-1-16,21 21 0,-21-20 15,21-1-15,-21 0 0,-1 1 0,1-1 16,21-21-16,-21 22 0,-21-22 0,21 0 16,-1 0-16,1 0 15,-21-21-15,21 0 0,-22 0 0,1 0 16,21 0-16,-21-21 0,20 0 0,-20 0 16,21-22-16,21 1 0,0-21 15,0 20-15,0-20 0,0-1 0,0 22 16,21-22-16,-21 22 0,42 0 0,-20-22 15,-1 43-15,0-21 0,0-1 16,21 22-16,-20-21 0,20 21 0,-21-22 16,21 22-16,-20-21 0,20 21 0,0-22 15,1 1-15</inkml:trace>
  <inkml:trace contextRef="#ctx0" brushRef="#br0" timeOffset="167750.32">25485 11409 0,'0'0'0,"0"-21"0,0 0 16,0-1-16,0 1 15,0 0-15,-22 0 0,22 0 16,-21 21-16,0-21 0,0-1 0,0 22 16,0 0-16,-22 0 0,22 0 0,-21 0 15,-1 0-15,22 0 0,-21 22 16,0-1-16,-1 21 0,1-21 0,21 22 15,-22-1-15,22 0 0,0 22 16,0-22-16,0 0 0,21 22 0,-21-22 16,21 1-16,0-1 0,0 0 0,0-21 15,21 22-15,21-22 0,-21 0 16,22 0-16,-22 0 0,21-21 16,0 0-16,1 0 0,-1 0 0,0 0 15,22 0-15,-22 0 0,1-21 16,-1 0-16,0 0 0,1 0 0,-1 0 15</inkml:trace>
  <inkml:trace contextRef="#ctx0" brushRef="#br0" timeOffset="168116.11">25760 11599 0,'0'0'0,"0"-21"15,0 0-15,0 0 0,0 0 16,0 0-16,-21 21 16,-1 0-16,1 21 0,0 0 15,0-21-15,0 21 0,21 21 16,-21-20-16,-1-1 0,22 21 0,-21-21 15,21 0-15,0 22 0,0-22 0,0 0 16,0 0-16,0 0 16,0 1-16,0-1 0,21-21 15,1 0-15,-1 0 0,21 0 16,-21 0-16,0 0 0,22 0 0,-22-21 16,0 21-16,21-22 0,-20 1 0,-1 0 15,0 0-15,0 0 0,0 0 16,-21-22-16,0 22 0,0 0 15,0-21-15,0 20 0,0 1 0,-21 0 16,0 0-16,0 0 0,0 21 16,-1 0-16,1 0 0,-21 0 0,21 0 0,0 0 15,-22 0-15,22 0 0,0 21 16,0 0-16,0-21 0,21 21 16,0 0-16,0 1 0,0-1 0,0 0 15,0 0-15,21-21 0,0 0 16,0 0-16</inkml:trace>
  <inkml:trace contextRef="#ctx0" brushRef="#br0" timeOffset="168591.9">26247 11472 0,'0'0'0,"0"-21"15,0 42 1,0 1-1,0-1-15,0 0 0,0 0 16,0 0-16,0 22 0,-22-22 16,22 0-16,-21 0 0,21 0 0,-21 0 15,21 1-15,0-1 0,-21 0 16,21 0-16,-21 0 0,0 0 16,-1-21 15,22-21-31,0 0 15,0 0-15,0 0 0,0 0 16,0-22-16,22 22 0,-1 0 16,-21-21-16,21-1 0,0 22 0,0 0 15,22-21-15,-22 20 0,0 1 0,0 0 16,0 21-16,22 0 0,-22 0 16,21 0-16,-21 0 0,0 0 0,22 21 15,-22 0-15,-21 1 0,0-1 16,21 21-16,-21-21 0,0 0 0,0 22 15,0-22-15,0 0 0,0 0 0,-21 0 16,21 1-16,-21-1 16,0 0-16,-1-21 15,22 21-15,22-42 32,-1 0-32,0 0 15</inkml:trace>
  <inkml:trace contextRef="#ctx0" brushRef="#br0" timeOffset="168880.11">26903 11218 0,'0'0'0,"21"-63"15,0 42 1,-21 42 0,0 0-16,0 0 15,0 0-15,0 22 0,0 41 16,-21-41-16,0-1 15,0 0-15,21 1 0,-22-1 0,1 0 16,21-20-16,0 20 0,0-21 0,-21 0 16,21 0-16,0 1 0,0-1 15,0 0-15,0 0 0,21-21 16,0 0-16,1 0 16,-1 0-16,0 0 0,0 0 15,21-21-15,-20 0 0,-1 21 0,0-21 16,0-1-16,0 1 0,-21 0 15,0-21-15</inkml:trace>
  <inkml:trace contextRef="#ctx0" brushRef="#br0" timeOffset="169044.01">26733 11494 0,'-21'0'0,"42"0"0,-42 21 15,42-21 1,1 0-16,-1 0 0,0 0 15,0 0-15,21 0 0,-20 0 16,20-21-16,0 21 0,-21-22 16,22 22-16,-1-21 0,0 21 0,1 0 0</inkml:trace>
  <inkml:trace contextRef="#ctx0" brushRef="#br0" timeOffset="169793.18">27559 11684 0,'0'0'0,"21"0"16,0 0-1,0 0-15,1 0 16,-22-21-16,21 21 0,0-21 0,0 0 16,-21-1-16,0 1 15,0 0-15,21 0 0,-21 0 0,0-22 16,0 22-16,0 0 0,0-21 15,-21 21-15,0-1 0,0 22 16,0 0-16,-1 0 0,-20 0 0,21 22 16,0-1-16,-22 0 0,22 21 15,-21-21-15,21 22 0,-22-1 0,22-21 16,0 22-16,0-1 0,0-21 16,0 21-16,21-20 0,0 20 0,0-21 15,0 0-15,0 0 0,42 1 16,-21-22-16,0 0 15,0 0-15,1 0 0,-1 0 16,21-22-16,-21 1 0,0 0 0,1 0 16,20 21-16,-21-42 0,0 20 15,0 1-15,1 0 0,-22-21 0,21 21 16,-21-1-16,21-20 0,-21 21 16,0 0-16,0 0 0,0 42 31,0 0-31,0 0 0,0 0 15,-21 0-15,21 1 0,0-1 0,0 0 16,0 0-16,0 0 0,0 0 16,0 1-16,0-1 0,0 0 15,21-21-15,0 0 16,0 0-16,0 0 0,1 0 0,-1 0 16,21 0-16,-21-21 0,0 21 15,1-21-15,-1-1 0,21 1 0,-21 0 16,-21 0-16,21 0 0,1 0 15,-1-22-15,-21 22 0,0 0 0,0 0 16,0 42 15,0 0-31,0 0 0,0 0 0,0 1 16,0-1-16,0 0 0,0 0 16,0 0-16,0 0 0,0 1 0,0-1 15,0 0 1,21-21-16,0 0 15,0 0-15,0 0 0,1 0 16,-1-21-16,0 0 0,0-1 16,-21 1-16,0 0 0</inkml:trace>
  <inkml:trace contextRef="#ctx0" brushRef="#br0" timeOffset="169968.08">28109 11261 0,'0'0'0,"-21"0"0,0 0 16,0 0-16,0 0 16,21 21-16,0 0 15,0 0 1,21-21 0,0 0-16,0 0 0,0 21 0,0-21 15</inkml:trace>
  <inkml:trace contextRef="#ctx0" brushRef="#br0" timeOffset="170424.83">28406 11409 0,'0'21'0,"0"0"16,0 0-16,0 1 15,0-1-15,0 0 0,0 0 16,0 0-16,0 0 0,0 1 0,0-1 15,-22 0-15,22 0 16,0 0-16,-21 0 0,0-21 16,21 22-16,0-44 47,0 1-47,0 0 15,0 0-15,21 0 0,0 0 16,-21-1-16,22-20 0,-1 21 15,0 0-15,0-22 0,0 22 0,0 0 16,1 0-16,-1 21 0,0 0 16,0 0-16,0 0 0,0 0 0,1 0 15,-22 21-15,21 0 0,-21 0 0,21 1 16,-21-1-16,0 21 0,0-21 16,0 0-16,0 1 0,0 20 0,0-21 15,0 0-15,0 0 0,0 1 16,0-1-1,21-21 17,0 0-32,0 0 0,1-21 15</inkml:trace>
  <inkml:trace contextRef="#ctx0" brushRef="#br0" timeOffset="170808.6">29443 11409 0,'0'0'0,"0"-42"16,-21 20-16,-1 22 16,1 0-16,0 0 15,0 0-15,0 0 0,-22 0 0,22 0 16,0 0-16,-21 22 0,21-1 0,-1 0 16,1 0-16,0-21 0,0 21 15,21 0-15,0 1 0,0-1 0,0 0 16,0 0-16,0 0 15,21-21-15,0 21 0,0-21 0,1 0 16,-1 22-16,21-22 0,-21 0 0,0 21 16,1-21-16,-1 21 15,0-21-15,-21 21 0,21-21 16,-21 21-16,-21-21 31,0 0-31,0 0 16,-1 0-16,1 0 0,0 0 15,-21 0-15,21 0 0,-1 0 0,-20 0 16,21 0-16,0 0 0,0 0 16,21-21-1</inkml:trace>
  <inkml:trace contextRef="#ctx0" brushRef="#br0" timeOffset="171075.45">29887 11261 0,'0'-21'16,"-21"21"-16,0 0 16,0 0-16,0 21 0,-1 0 15,22 21-15,-21-21 0,0 22 0,0-22 16,0 21-16,0 1 0,21-22 15,-22 21-15,22-21 0,-21 22 16,21-22-16,0 0 0,0 0 0,0 0 0,0 0 16,21 1-16,1-1 15,-1-21-15,0 0 0,21 0 16,-21 0-16,22 0 0,-1 0 16</inkml:trace>
  <inkml:trace contextRef="#ctx0" brushRef="#br0" timeOffset="171352.3">30374 11197 0,'0'0'15,"0"-21"-15,0 0 16,21 21-16,0 0 0,1 0 0,-1 21 16,0 0-16,0 0 0,0 1 0,0 20 15,1 0-15,-1-21 16,0 22-16,0-1 0,0-21 0,-21 22 15,21-1-15,-21 0 0,0-21 16,0 22-16,0-22 0,-21 21 0,-21-21 16,21 1-16,0-1 0,-22 0 15,22 0-15,-21 0 0,21-21 0,-22 21 16,1-21-16,0 22 0,20-22 16,1 0-16,0 0 0,0 0 0,0 0 15,0 0-15,-1 0 0</inkml:trace>
  <inkml:trace contextRef="#ctx0" brushRef="#br0" timeOffset="173048.21">17801 12467 0,'0'0'15,"-21"0"-15,21-21 0,-21 0 16,21 0 15,0 0 16,21 21-31,0 0-16,0 0 15,22-22-15,-22 22 0,21 0 0,0 0 16,1 0-16,-1 0 0,0 0 16,22 0-16,-1 0 0,-20 0 0,20 0 15,22 0-15,-22 0 0,1 0 16,-1 0-16,22 0 0,-21 0 0,20 0 15,1 0-15,-22 0 0,22 0 16,21 0-16,-21 0 0,20 0 16,-20 0-16,21 0 0,0 0 0,-22 0 15,22 0-15,-21 0 0,21 0 0,0 0 16,-1 0-16,1 0 0,0 0 16,0 0-16,0 0 0,21 0 0,-21 0 15,-1 0-15,1 0 0,21 0 0,-21 0 16,0-21-16,21 21 0,-21 0 15,21 0-15,-21 0 0,-1-21 16,1 21-16,0 0 0,0 0 0,21 0 16,-21 0-16,0 0 0,-1 0 0,1 0 15,0 0-15,0-21 0,0 21 16,-22 0-16,22 0 0,0 0 16,0 0-16,-21 0 0,20 0 0,1 0 15,85 0-15,-85-21 16,-22 21-16,22 0 0,-21 0 0,21 0 15,-1 0-15,1-21 0,0 21 0,0 0 16,0 0-16,-22 0 0,22-22 16,0 22-16,21 0 0,-21 0 0,0 0 15,21 0-15,-21 0 0,21 0 16,-22 0-16,1 0 0,0 0 0,0 0 16,-21 0-16,20 0 0,1 0 0,0 0 15,0-21-15,-21 21 16,20 0-16,-20 0 0,84 0 15,-84-21-15,0 21 0,-1 0 16,22 0-16,-21 0 0,0-21 0,-1 21 16,1 0-16,0 0 0,-22-21 15,22 21-15,-22 0 0,22 0 0,-22 0 16,1 0-16,21 0 0,-22 0 0,1 0 16,20 0-16,-20 0 0,-1 0 15,22 0-15,-22 0 0,1 0 0,21 0 16,-22 0-16,1 0 0,-1 0 15,1 0-15,-1 0 0,1 0 16,-1 0-16,1 0 0,-1 0 16,1 0-16,-1 0 0,1 0 0,-1 0 15,-21 0-15,22 0 0,-22 0 16,1 0-16,-1 0 0,0 0 0,1 0 16,-22 0-16,0 0 0,0 0 15,0 0-15,0 0 0,1 0 16,-44 0 31,-20-21-47,21 21 0,-43 0 15</inkml:trace>
  <inkml:trace contextRef="#ctx0" brushRef="#br0" timeOffset="174007.23">15854 13208 0,'21'-42'16,"-21"21"-16,21-1 0,-21 1 15,21 0-15,0 0 0,1 0 16,-22 0-16,0-1 16,-22 22 15,1 22-31,0-1 0,0 0 15,0 21-15,0-21 0,-1 22 16,-20-1-16,21 0 0,0 1 0,-22-1 16,22 22-16,-21-22 0,21 0 15,-22 22-15,22-22 0,0 0 0,-21 1 16,21-1-16,-1-21 0,22 0 16,-21 22-16,0-22 0,21 0 15,-21-21-15,21-21 31,0 0-31</inkml:trace>
  <inkml:trace contextRef="#ctx0" brushRef="#br0" timeOffset="174308.5">16108 12912 0,'0'0'0,"0"-21"0,-21 42 32,-1 0-32,22 0 0,-21 21 15,0-20-15,0 20 0,0 0 0,0 1 16,-1-1-16,1 0 0,0 22 16,0-22-16,0 0 0,0 1 15,-1 20-15,1-20 0,0-1 0,0 0 16,0 1-16,0-1 0,-1-21 15,22 0-15,-21 0 0,21 1 0,0-1 16,0-42 0,21-1-1,1-20-15</inkml:trace>
  <inkml:trace contextRef="#ctx0" brushRef="#br0" timeOffset="174607.62">16468 13060 0,'0'21'16,"0"0"-16,0 0 0,-22 1 15,1-1-15,0 0 0,21 21 0,0-21 16,-21 22-16,0-22 0,21 21 15,-21 1-15,21-22 0,0 21 0,-22 0 16,22-20-16,-21 20 0,21-21 0,0 21 16,0-20-16,0-1 15,0 0-15,0 0 0,21 0 16,1-21-16,-1 0 16,0 0-16,0-21 0,0 0 15,0 0-15,1 0 0,-1-1 0</inkml:trace>
  <inkml:trace contextRef="#ctx0" brushRef="#br0" timeOffset="174796.03">16214 13377 0,'0'0'0,"0"22"15,21-22 1,0 0-16,0 0 15,21 0-15,-20 0 0,20 0 0,-21 0 16,21-22-16,1 22 0,-1-21 16,0 0-16,1 21 0,-1-21 0,0 21 15</inkml:trace>
  <inkml:trace contextRef="#ctx0" brushRef="#br0" timeOffset="175724.81">17039 13589 0,'0'0'0,"21"21"15,0-21-15,1 0 16,-1 0-16,0 0 0,-21-21 16,21 0-16,0 21 0,0-21 15,1 0-15,-1-1 0,-21 1 0,0 0 16,0 0-16,0-21 0,0 20 15,0 1-15,0 0 0,-21 0 0,-1 0 16,1 0-16,0 21 0,0 0 0,0 0 16,0 0-16,-22 0 15,22 0-15,0 0 0,-21 21 0,20 0 0,1 0 16,0 0-16,-21 0 0,42 22 16,-21-1-16,-1-21 0,1 22 15,21-1-15,0 0 0,0 1 0,0-22 16,0 0-16,0 21 0,0-21 15,21 1-15,1-1 0,-1-21 16,0 0-16,0 0 0,21 0 16,-20 0-16,20 0 0,-21-21 0,21-1 15,1 1-15,-22 0 0,21 0 0,-21 0 16,1-22-16,-1 22 16,0-21-16,0 21 0,-21 0 0,21-22 15,-21 22-15,0 0 0,0 0 16,0 0-16,0-1 0,0 1 15,-21 21-15,0 0 16,0 21 0,21 1-16,0-1 0,0 0 0,0 0 15,0 0-15,0 22 0,0-22 16,0 21-16,0-21 0,0 0 0,0 22 16,0-22-16,0 0 0,21 0 0,0 0 15,0 1-15,0-22 0,1 0 16,20 21-16,-21-21 0,21 0 15,-20 0-15,20 0 0,-21 0 0,21-21 16,1-1-16,-22 1 0,0 0 16,21 0-16,-20 0 0,-1 0 0,0-22 15,0 22-15,0-21 0,-21 21 16,0-22-16,0 22 0,0 0 0,0 0 16,0 0-16,-21-1 0,0 1 15,0 21-15,0 0 0,-1 0 0,1 0 16,0 0-16,0 0 0,0 0 0,0 0 15,-1 21-15,1 1 0,21-1 16,-21 0-16,21 0 0,0 0 0,0 0 16,0 22-16,0-1 0,0-21 15,0 22-15,21-1 0,0-21 16,-21 21-16,22 1 0,-22-1 0,0 0 16,0 1-16,0-1 0,0 0 15,0 1-15,0-1 0,0 0 0,0 1 16,0-1-16,0 22 0,0-22 0,0 0 15,-22 1-15,22-1 0,-21 0 16,0 1-16,0-22 0,21 21 0,-21-21 16,0 0-16,-1 1 0,22-44 31,0 1-31,0 0 0,0 0 16,0-21-16,0-1 0,0 1 15</inkml:trace>
  <inkml:trace contextRef="#ctx0" brushRef="#br0" timeOffset="176195.54">17992 13377 0,'0'0'16,"-22"22"-1,22-1 1,0 21-16,0-21 15,-21 0-15,21 22 0,0-22 16,0 21-16,-21-21 0,21 22 0,0-22 16,0 0-16,0 0 0,0 0 15,0 1-15,-21-22 0,21 21 0,0-42 47,0-1-47,0 1 0,0 0 0,0 0 16,0-21-16,0 20 0,0-20 15,21 0-15,-21 21 0,21-22 0,0 22 16,1 0-16,-1 0 0,0 0 16,0-1-16,0 22 0,0 0 15,1 0-15,20 0 0,-21 0 0,0 0 16,0 0-16,1 22 0,-1-1 16,0 0-16,-21 0 0,0 0 0,0 0 15,0 1-15,0 20 0,0-21 16,0 0-16,0 22 0,0-22 0,0 0 15,-21 0-15,0 0 0,21 0 0,-22-21 16,22 22-16,-21-22 0,21 21 16,0-42 15,21 21-31,1-22 0</inkml:trace>
  <inkml:trace contextRef="#ctx0" brushRef="#br0" timeOffset="176706.76">18859 13399 0,'0'-22'0,"0"44"0,0-65 16,-21 43-16,0-21 0,0 21 16,0 0-16,0 0 0,-1 0 15,1 0-15,0 0 0,-21 0 0,21 21 16,-1 0-16,1 1 0,0-1 15,-21 0-15,21 21 0,-1-21 16,1 22-16,21-1 0,-21-21 0,21 22 16,0-22-16,0 21 0,0-21 15,0 0-15,0 1 0,0-1 0,21-21 16,0 0-16,1 21 0,-1-21 16,0 0-16,21 0 0,1 0 0,-22-21 15,21 0-15,-21-1 0,22 22 0,-22-21 16,0-21-16,0 21 0,0 0 15,0-22-15,1 22 0,-22-21 0,0 21 16,0-1-16,0-20 16,0 21-16,0 0 0,0 0 0,-22 21 31,1 21-31,21 0 16,0 0-16,0 0 0,0 0 0,0 22 15,0-22-15,0 0 0,0 21 16,0-20-16,0-1 0,0 0 0,0 0 15,21 0-15,-21 0 0,22-21 0,-1 0 16,0 0-16,0 0 0,0 0 16,0 0-16,1 0 0,-1 0 0,21-21 15,-21 0-15,22 0 0,-22 0 16,0-22-16,21 22 0,-21 0 0,1-21 16</inkml:trace>
  <inkml:trace contextRef="#ctx0" brushRef="#br0" timeOffset="177316.24">19283 13399 0,'0'-22'16,"0"44"-1,0-22 1,0 21-16,-21 0 16,21 0-16,0 0 0,0 0 0,0 22 15,0-22-15,0 0 0,-22 0 16,22 22-16,0-22 0,0 0 0,0 0 16,0 0-16,0 0 15,0-42 32,0 0-47,0 0 0,0 0 16,0-22-16,0 22 0,0-21 0,0 21 15,0-22-15,22 22 0,-22-21 16,21 21-16,0 0 0,0-22 0,0 43 16,22-21-16,-22 0 0,0 21 15,0 0-15,0 0 0,22 0 0,-22 21 16,0 0-16,0-21 0,0 21 0,0 22 15,1-22-15,-22 0 0,21 0 16,-21 22-16,0-22 0,0 0 0,0 0 16,0 0-16,0 0 15,0 1-15,0-1 0,0 0 16,-21-21 0,21-21-1,0 0-15,0-1 16,0 1-16,0 0 0,0 0 15,21 0-15,0 0 0,0-22 0,0 22 16,0-21-16,22 21 0,-22-1 0,0 1 16,21 0-16,1 0 0,-22 0 15,21 21-15,-21 0 0,1 0 0,-1 0 16,0 21-16,0 0 0,0 0 16,-21 0-16,21 1 0,-21-1 15,0 0-15,0 0 0,0 21 0,0-20 16,0-1-16,0 0 0,-21 0 15,21 0-15,-21 0 0,21 1 0,-21-22 16,21 21-16,0-42 31,21 21-31,0-22 16,0 1-16</inkml:trace>
  <inkml:trace contextRef="#ctx0" brushRef="#br0" timeOffset="177664.55">20362 13399 0,'21'0'0,"1"0"15,-1 0-15,0 0 16,0 0-16,0 0 0,0 0 16,22-22-16,-22 22 0,0-21 15,21 0-15,-20 21 0,-1-21 0,0 0 16,0 21-16,-21-21 0,0-1 0,0 1 15,-21 21 1,0 0-16,0 0 0,-22 0 16,22 0-16,0 0 0,-21 21 15,20 1-15,1-1 0,-21 21 16,21-21-16,0 0 0,-1 22 0,1-22 16,21 21-16,0-21 0,0 1 15,0-1-15,0 0 0,0 0 0,0 0 16,0 0-16,0 1 0,21-22 0,1 0 15,-1 21-15,0-21 0,21 0 16,-21 0-16,22 0 0,-1-21 0,0-1 16,1 1-16,-1 0 0</inkml:trace>
  <inkml:trace contextRef="#ctx0" brushRef="#br0" timeOffset="178195.76">21357 12785 0,'0'0'0,"0"-21"0,21-1 32,22 22-32,-22 0 0,21-21 0,0 21 15,1 0-15,20-21 0,1 0 16,-22 21-16,22 0 0,-1-21 0,-21 21 15,1 0-15,-22-21 0,0 21 16,0 0-16,-42 0 16,0 0-16,0 0 0,-22 0 15,1 0-15,-21 0 0,20 0 16,-20 0-16,-1 0 0,22 0 0,-22 0 16,22 0-16,21 0 0,-21 0 0,20 21 15,1-21-15,0 21 0,21 0 16,-21-21-16,21 21 0,0 0 0,0 1 15,0-1-15,0 21 0,0-21 16,0 0-16,0 22 0,0-1 0,0-21 16,0 22-16,0-1 15,0 0-15,0-21 0,-21 22 0,0-1 16,21 0-16,-22 1 0,22-1 0,-21 0 16,21 1-16,-21-1 0,0 0 15,21 1-15,0-1 0,0-21 0,0 22 16,0-1-16,0 0 0,0-21 0,0 22 15,0-22-15,21 0 0,0 0 16,0 0-16,1 1 0,20-22 0,-21 0 16,21 21-16,1-21 0,-1 0 15,0 0-15,22 0 0,-22-21 0,1-1 16,-1 1-16</inkml:trace>
  <inkml:trace contextRef="#ctx0" brushRef="#br0" timeOffset="178828.16">22352 13102 0,'0'0'0,"0"-21"0,0-21 15,0 21-15,-21-1 16,0 22-16,21-21 0,-22 21 16,1 0-16,0 0 0,0 0 0,-21 0 15,20 0-15,1 0 16,-21 21-16,21 1 0,0-1 0,-22 0 16,22 0-16,-21 21 0,-22 43 15,43-43-15,0 1 0,21-1 16,0 0-16,0 1 0,0-1 0,0-21 15,0 22-15,0-1 0,42 0 16,-21-21-16,22 1 0,-22-1 16,0 0-16,21-21 0,1 0 0,-22 0 15,21 0-15,1 0 0,-1 0 16,0-21-16,1 0 0,-1-1 0,0 1 16</inkml:trace>
  <inkml:trace contextRef="#ctx0" brushRef="#br0" timeOffset="179223.6">22627 13335 0,'0'-42'16,"0"169"-16,0-212 0,-21 43 16,0 42-16,0 0 0,-1 21 15,1 0-15,0 0 16,0 0-16,21 1 0,-21 20 0,21-21 16,-21 21-16,21-20 0,0-1 15,0 21-15,0-21 0,0 0 0,0 22 16,0-22-16,21 0 0,0-21 0,0 21 15,0-21-15,22 0 0,-22 0 16,21 0-16,-21 0 0,22 0 0,-1 0 16,0 0-16,1-21 15,-22 0-15,21 0 0,0 0 0,-20-1 16,-1-20-16,0 21 0,-21 0 0,0-22 16,0 22-16,0-21 0,-21 21 15,0 0-15,-1-1 0,-20 1 0,0 0 16,21 21-16,-22 0 0,22 0 15,-21 0-15,-1 0 0,22 0 0,0 0 16,0 0-16,0 21 0,0 0 16,-1 1-16,22-1 0,0 0 15,0 0-15,22 0 0,-1 0 16,0 1-16,0-22 0,21 0 16,-20 0-16,20 0 0,0 0 15,1 0-15,-1-22 0</inkml:trace>
  <inkml:trace contextRef="#ctx0" brushRef="#br0" timeOffset="179678.59">23283 13293 0,'0'21'32,"0"0"-32,-21 0 0,21 0 15,0 1-15,-21-1 0,21 0 0,0 0 16,0 21-16,0-20 0,0-1 15,0 0-15,0 0 0,0 0 0,-21 0 16,21 1-16,0-1 16,-21-21-16,21-21 47,0-1-47,0 1 0,0 0 0,0-21 15,0 21-15,21-22 0,0 22 16,-21-21-16,21-1 0,43-20 15,-43 42-15,21 0 0,-21-1 16,22 1-16,-1 21 0,0 0 16,1 0-16,-22 0 0,21 0 0,0 21 15,-20 1-15,-1-1 0,0 0 16,-21 21-16,0-21 0,0 1 0,0 20 16,0-21-16,0 21 0,-21-20 0,0-1 15,-1 0-15,1 0 0,21 0 16,0 0-16,-21-21 0,21 22 0,-21-22 15,42 0 1,0 0 0,43-85-16,-43 64 15</inkml:trace>
  <inkml:trace contextRef="#ctx0" brushRef="#br0" timeOffset="179925.58">23982 13018 0,'0'21'0,"0"0"16,0 0-16,0 0 0,0 22 0,-21 20 15,-1 22 1,22-64-16,0 21 0,-21 1 0,21-22 16,0 21-16,0-21 0,0 0 15,0 22-15,0-22 0,0 0 16,0 0-16,0 0 0,21-21 15,1 0 1,-1 0-16,0 0 0,0 0 0,0-21 16,22-21-16,-43 21 15,21 0-15</inkml:trace>
  <inkml:trace contextRef="#ctx0" brushRef="#br0" timeOffset="180083.55">23770 13356 0,'0'0'0,"21"0"16,22 0-16,-22 0 0,21 0 15,-21 0-15,22 0 0,-22 0 0,21 0 16,0 0-16,-20 0 16,20-21-16,0 0 0</inkml:trace>
  <inkml:trace contextRef="#ctx0" brushRef="#br0" timeOffset="180842.53">24532 13462 0,'21'0'15,"0"0"-15,1 0 0,-1 0 16,0-21-16,0 21 0,-21-21 15,21 0-15,0-1 16,-21 1-16,0 0 0,0 0 0,0 0 16,0 0-16,-21-1 0,0 22 0,0-21 15,0 0-15,0 21 0,-43 0 16,1 21 0,20 0-16,22 1 0,-21 20 15,21-21-15,-1 21 16,1-20-16,0-1 0,21 21 0,0 0 15,-21-20-15,21-1 0,0 21 16,0 0-16,0-20 0,21-22 16,0 21-16,22-21 15,-22 0-15,21 0 0,0 0 16,-20 0-16,41-43 0,-42 22 16,0 0-16,1 0 15,-1 0-15,-21 0 0,0-1 0,0-20 16,21 21-16,-21 0 0,0 0 0,0-22 15,0 22-15,0 0 16,0 42 0,-21 0-1,21 0-15,0 1 0,0-1 0,0 21 16,0 0 0,0-20-16,21-1 15,0 0-15,0-21 0,0 0 16,1 0-16,-1 0 0,21 0 15,-21 0-15,22 0 0,-22 0 0,21-21 16,43-43 0,-43 22-16,-42 21 0,0 0 15,21-1-15,-21 1 0,0 0 0,0 0 16,0 0-16,0 42 31,0 0-31,0 0 16,0 0-16,0 1 15,-21-1-15,21 0 0,0 0 0,0 0 16,0 0-16,0 1 16,0-1-16,21 0 15,0-21-15,1 0 16,-22-21 0,21 0-16,-21-1 0</inkml:trace>
  <inkml:trace contextRef="#ctx0" brushRef="#br0" timeOffset="181017.01">25082 13123 0,'0'0'15,"-21"0"-15,0 0 0,0 0 16,21 22 15,0-1-31,21-21 16,0 0-1,0 21-15,1-21 0</inkml:trace>
  <inkml:trace contextRef="#ctx0" brushRef="#br0" timeOffset="181476.57">25358 13250 0,'0'22'15,"0"-1"-15,0 0 16,0 0-16,0 0 16,0 0-16,0 1 15,0-1-15,0 0 0,0 0 16,0 0-16,0 0 16,0 1-16,-22-22 31,22-22 0,0 1-31,0 0 0,0 0 16,0 0-16,0-22 0,22 22 15,20-21-15,21-43 16,-41 64-16,-1 21 16,21-21-16,-21 21 0,0 0 15,1 0-15,-1 0 0,0 21 0,0 0 0,0-21 16,0 21-16,1 22 0,-22-22 15,21 21-15,-21 22 16,0-43-16,0 0 16,0 0-16,0 0 15,-21-21-15,21 22 0,-22-22 16,44 0 15,-1-22-31</inkml:trace>
  <inkml:trace contextRef="#ctx0" brushRef="#br0" timeOffset="181849.99">26268 13229 0,'0'0'0,"21"-21"16,0 0 0,-42 0-1,0 21-15,0 0 16,-1 0-16,1 0 0,0 21 15,-21 0-15,21-21 16,21 21-16,0 0 0,0 1 16,0-1-16,0 0 15,21-21-15,0 0 16,0 21-16,0-21 0,0 0 0,-21 21 16,22-21-16,-1 21 0,0-21 0,0 22 0,-21-1 15,21 0 1,-21 0-16,0 0 15,0 0-15,-21-21 16,0 22-16,0-22 16,0 0-16,-1 0 0,1 0 15,0 0-15,0 0 16,0 0-16,0 0 0,-1 0 16,1 0-16,21-22 0</inkml:trace>
  <inkml:trace contextRef="#ctx0" brushRef="#br0" timeOffset="182442.99">27474 12679 0,'0'0'0,"21"-21"0,-21 0 15,22-1-15,-22 1 16,21 0-16,-21 0 15,-21 21 1,-1 0-16,1 21 0,0 0 16,-21 0-16,21 22 0,-1-22 15,-20 21-15,21 22 0,0-22 0,-22 22 16,22-1-16,0 1 16,-21-1-16,21 1 0,-1-22 0,-20 85 15,42-64-15,0-20 0,0 20 0,0-20 16,0-1-16,0 0 15,0 1-15,42-22 0,-20 21 0,-1-21 0,21 0 16,0-21-16,-20 22 16,20-22-16,0 0 0,1 0 0,-1 0 15,0-22-15,1 1 0,-1 0 0,-21 0 16,21 0-16</inkml:trace>
  <inkml:trace contextRef="#ctx0" brushRef="#br0" timeOffset="183138.98">27940 13166 0,'0'-21'16,"0"42"-16,0-64 0,0 22 0,0 0 0,-21 21 15,0 0-15,-1 0 16,1 0-16,0 0 0,0 0 0,0 0 16,0 0-16,-1 0 0,1 21 0,0 0 15,0 1-15,0-1 0,21 0 16,0 0-16,-21 0 0,21 0 0,0 1 15,0-1-15,0 0 0,0 0 16,0 0-16,21-21 16,0 0-16,0 0 15,0 0-15,0-21 0,1 21 16,-1-21-16,0 0 0,0 21 0,0-21 16,0-1-16,1 1 0,-22 0 15,0 0-15,0 0 0,0 0 16,21 21-16,-21-22 0,-21 44 31,21-1-15,0 0-16,-22 0 0,22 0 15,0 0-15,0 1 16,0-1-16,22-21 16,-1 0-1,0 0-15,0 0 0,0 0 0,22 0 16,-22 0-16,21 0 0,-21 0 0,0 0 15,22-21-15,-22-1 16,0 22-16,0-21 0,0 0 0,-21 0 16,22-21-16,-22 20 0,0 1 15,0-21-15,0 21 0,-22-22 0,1 22 16,0-21-16,0 21 0,-21 0 0,20-1 16,-20 1-16,0 21 0,-1 0 15,1 0-15,0 0 0,-22 0 0,22 21 16,-22 1-16,22-1 0,-21 21 15,20 0-15,1-20 0,0 20 16,-1 0-16,1 1 0,-22 41 16,43-41-16,0-1 0,21 0 15,0 1-15,0-1 0,0 0 0,21 22 16,0-22-16,1-21 16,-1 0-16,21 1 0,0-22 0,43 21 15,-21-21-15,-22 0 0,21 0 16,-20 0-16,20 0 0,1-21 15,-22-1-15,22 1 0,-1 0 0</inkml:trace>
  <inkml:trace contextRef="#ctx0" brushRef="#br0" timeOffset="183637.82">28660 13018 0,'0'0'0,"0"21"32,0 0-32,-22 0 15,22 0-15,-21 0 0,21 1 0,0 20 16,0-21-16,-21 0 0,21 0 16,-21 1-16,21-1 0,0 21 0,0-21 15,-21-21-15,21 21 0,-21 1 0,21-1 16,0-42 31,0-1-47,0 1 15,0 0-15,0 0 0,0 0 0,0-22 16,0 22-16,21-21 0,0 21 16,0-22-16,0 1 0,0 21 0,1-21 15,-1 20-15,0 1 0,0 0 16,21 21-16,-20 0 0,-1 0 15,21 0-15,-21 0 0,0 0 0,1 21 0,-1 0 16,0 1-16,0-1 0,0 0 16,0 21-16,-21-21 0,0 1 0,0-1 15,0 21-15,0-21 16,0 0-16,0 1 0,0-1 0,-21 0 16,21 0-16,-21-21 0,0 21 0,0-21 15,21 21-15,-21-21 16,-1 0-1</inkml:trace>
  <inkml:trace contextRef="#ctx0" brushRef="#br0" timeOffset="183827.71">28511 13272 0,'0'0'0,"22"0"31,20 0-15,-21-22-16,0 22 0,22 0 16,-1 0-16,-21-21 0,21 21 0,1 0 15,-1 0-15,-21-21 0,22 21 0,-22 0 16,21-21-16,-21 21 0,0 0 16</inkml:trace>
  <inkml:trace contextRef="#ctx0" brushRef="#br0" timeOffset="184080.57">29422 12996 0,'0'22'47,"-22"-1"-47,22 0 0,-21 0 0,0 0 15,21 22-15,-21-22 0,0 0 0,21 21 16,-21-21-16,-1 1 0,22 20 15,-21-21-15,21 0 0,0 0 0,-21 1 16,0-1-16,21 0 16,21-42 15,0 21-31,-21-21 16,21-1-16</inkml:trace>
  <inkml:trace contextRef="#ctx0" brushRef="#br0" timeOffset="184307.46">29316 13081 0,'0'42'0,"0"-84"0,21 21 0,-21-21 0,21 20 16,-21 1-16,0 0 0,0 0 16,21 21-16,0 0 15,-21 21-15,22 0 16,-22 0-16,21 1 0,0 20 0,-21-21 16,21 21-16,0-20 15,-21-1-15,21 21 0,1-21 0,-22 0 16,21 22-16,0-22 0,0 0 0,0 0 15,0-21 1,1 21-16,-1-21 16,0 0-16,-21-21 15,21 21-15,0-21 0</inkml:trace>
  <inkml:trace contextRef="#ctx0" brushRef="#br0" timeOffset="184540.32">29908 12912 0,'0'0'0,"0"-21"0,0-1 0,-21 22 32,0 0-32,21 22 0,-21-1 15,0 0-15,21 21 0,0-21 0,-21 22 16,21-1-16,-22-21 0,22 22 16,-21-22-16,21 21 0,0-21 0,0 0 15,0 1-15,0-1 0,0 0 16,0 0-16,0 0 0,21-21 31,1 0-15,-1 0-16</inkml:trace>
  <inkml:trace contextRef="#ctx0" brushRef="#br0" timeOffset="185016.59">30162 13356 0,'22'0'47,"-1"0"-47,-21-21 16,21 21 0,-21-21-16,21 21 0,-21 21 46,0 0-30,-21 0-16,0 1 16,0-22-16,21 21 0,-22-21 15,1 0-15,0 0 16,0 0 0,21-21-1,0-1 1,21 1-16,0 0 15,0 0-15,1 0 16,-1 21-16,0 0 0,0 0 0,0 0 16,-21 21-1,0 0-15,0 0 0,0 0 16,0 1-16,0-1 0,-21 0 16,0 0-16,0 0 0,-22 22 0,22-22 15,-21 0-15,0 0 0,20-21 0,1 21 16,-21 0-16,21-21 15</inkml:trace>
  <inkml:trace contextRef="#ctx0" brushRef="#br0" timeOffset="185407.37">30755 12764 0,'0'0'0,"-21"0"16,0 0-1,21 21-15,0 0 16,0 0-16,0 0 16,21-21 15,0 0-31,0-21 15,-21 0 1,0 0-16,0 0 16,0-1-16,0 1 0,-21 21 31,0 21-31,21 1 0,-21-1 16,0 0-16,21 21 0,0-21 15,-22 1-15,1 20 0,21-21 0,0 0 16,-21 0-16,21 1 0,0-1 15,0 0-15,0 0 0,21-21 16,0 0-16,1 21 0,-1-21 16,0 0-16</inkml:trace>
  <inkml:trace contextRef="#ctx0" brushRef="#br0" timeOffset="185940.06">31157 12912 0,'0'0'16,"0"-21"0,-21 42 15,21 0-31,0 0 0,-21 0 16,0 22-16,0-22 0,-1 21 0,22-21 15,-21 0-15,0 22 0,21-22 16,0 0-16,-21 0 0,0 0 0,21 1 15,-21-1-15,21 0 0,-22 0 16,1-21-16,21-21 47,21 0-47,-21 0 16,22-1-16,-1 1 0,0 0 0,-21-21 15,21 21-15,0-22 0,0 1 16,1 21-16,-1-22 0,0 1 15,-21 21-15,21-21 0,0 20 0,0 1 16,-21 0-16,22 0 16,-1 21-16,0 0 15,-21 21 1,21 0-16,-21 0 0,21 22 0,-21-22 16,0 21-16,0 1 0,0-22 15,0 21-15,0-21 0,0 22 0,0-22 16,0 0-16,0 21 0,0-21 15,0 1-15,0-1 0,21 0 32,-21-42-1</inkml:trace>
  <inkml:trace contextRef="#ctx0" brushRef="#br0" timeOffset="186143.95">30903 13187 0,'0'0'0,"21"0"31,1 0-15,-1-21-16,0 21 0,21 0 0,-21 0 16,1 0-16,20 0 0,-21 0 15,0-21-15,22 21 0,-22 0 0,21 0 16,-21 0-16,0 0 0,1 0 15,-1 0-15,0-22 0,0 22 0,0 0 16,0 0-16</inkml:trace>
  <inkml:trace contextRef="#ctx0" brushRef="#br0" timeOffset="186415.79">31559 12954 0,'22'-21'16,"-22"0"-1,21 21 1,0 0-16,-21 21 16,0 0-16,21 0 0,-21 0 15,21 1-15,-21-1 0,0 0 16,0 21-16,0-21 0,0 1 0,21-1 16,-21 0-16,22 0 0,-22 0 15,0 0-15,0 1 0,21-22 31,0 0-15,-21-22 0,0 1-16,0 0 0</inkml:trace>
  <inkml:trace contextRef="#ctx0" brushRef="#br0" timeOffset="186653.76">31919 12785 0,'0'0'0,"0"21"31,-21 0-31,21 0 0,0 0 16,0 1-16,-21 20 0,0-21 0,21 21 15,-21 1-15,21-22 0,0 21 16,0-21-16,-22 1 0,22-1 16,-21 0-16,21 0 0,-21 0 0,21 0 15,-21 1-15,21-1 0,0 0 16,0-42 15,0 0-31</inkml:trace>
  <inkml:trace contextRef="#ctx0" brushRef="#br0" timeOffset="187024.54">32258 12764 0,'-21'0'63,"0"0"-48,-1 0-15,22-22 47,0 1-31,22 21-16,-1 0 15,-21 21 1,0 1 0,0-1-16,0 0 0,0 0 0,0 0 15,0 0-15,0 1 16,0-1-16,0 0 0,-21-21 15,-1 0-15</inkml:trace>
  <inkml:trace contextRef="#ctx0" brushRef="#br0" timeOffset="187391.35">32406 12446 0,'0'0'0,"21"0"0,0 0 16,1 0-16,-1 0 16,0 0-1,0 0-15,0 21 0,0 0 16,-21 1-16,22 20 0,-22-21 0,21 21 15,-21 1-15,0-1 0,0 0 16,0 22-16,0-22 0,0 22 0,-21-22 16,-1 0-16,1 1 0,0 20 15,0-20-15,-21-22 0,20 21 0,1 0 16,-21-20-16,21-1 0,0 0 16,-1 0-16,1 0 0,0-21 15,0 0-15,21 21 0,0-42 31,0 0-31,21 0 16</inkml:trace>
  <inkml:trace contextRef="#ctx0" brushRef="#br0" timeOffset="188008.14">32766 12129 0,'0'0'0,"21"0"0,43-22 15,-43 22-15,21 0 0,0 0 16,1 0-16,-22 0 16,0 0-16,0 0 0,0 0 15,1 0 1,-22 22-16,21-1 16,0 0-16,-21 0 15,0 0-15,21 0 16,-21 22-16,21-22 0,-21 0 15,0 0-15,0 22 0,0-22 16,0 21-16,0 0 0,21 1 0,-21-1 16,0 0-16,0 1 0,0-1 15,0 0-15,0 1 0,0 20 0,0-20 16,-21-1-16,21 21 0,-21-20 16,0-1-16,0 0 0,0 1 15,21-1-15,-22 0 0,1 1 0,0-22 16,21 21-16,0 1 0,-21-22 15,21 0-15,-21 21 0,21-21 0,0 1 16,0-1-16,-21 0 16,-1 0-16,22 0 0,-21-21 0,0 21 15,0-21-15,0 0 0,0 0 16,-1 0-16,-20 0 0,21 0 0,-21 0 16,-1 0-16,1 0 0,21 0 15,-22 0-15,22 0 0,-21 0 16,21 0-16,0-21 0,-1 0 0,1 21 15,21-21-15</inkml:trace>
  <inkml:trace contextRef="#ctx0" brushRef="#br0" timeOffset="188625.33">32237 12721 0,'0'21'32,"21"-21"-1,0 0-16,0 0 1,-21 22 0,0-1-16,0 0 15,0 0 1,-21-21-16,21 21 0,0 0 16,-21 1-16,21-1 15,-21-21 1</inkml:trace>
  <inkml:trace contextRef="#ctx0" brushRef="#br0" timeOffset="189855.73">15219 14542 0,'0'0'0,"0"-22"0,21 22 0,-21-21 16,0 0-16,-21 42 47,0 0-47,-1 1 0,1-1 0,0 21 15,0-21-15,0 22 0,-22-1 16,22 0-16,0-21 0,-21 64 15,21-43-15,-1-20 0,1 20 16,0-21-16,0 21 0,0-20 0,21 20 16,0-21-16,0 0 0,0 0 0,-21-21 15,42-21 1,0 0 0,0-21-16,0 21 0,22-1 15,-22-20-15,0 21 0</inkml:trace>
  <inkml:trace contextRef="#ctx0" brushRef="#br0" timeOffset="190091.73">15430 14436 0,'22'-21'0,"-255"275"0,444-487 15,-168 190-15,-22 22 0,-21 0 0,-21 21 32,0 21-32,-1-21 0,1 43 0,0-22 15,0 0-15,0 21 0,0 1 16,-1-1-16,1 0 0,0 1 0,0-1 15,0 0-15,0 1 0,-1-22 16,1 21-16,0 0 0,0-20 0,21 20 16,-21-21-16,0 21 0,21-20 15,-22-1-15,22 0 0,0 0 16,22-21 0,-1 0-16,0-21 0,0 0 15</inkml:trace>
  <inkml:trace contextRef="#ctx0" brushRef="#br0" timeOffset="190390.41">16023 14393 0,'0'0'0,"-21"0"31,0 22-31,21-1 0,-21 0 0,-1 21 15,1-21-15,21 22 0,-21-1 16,0 0-16,21 1 0,-21-1 0,0-21 16,21 22-16,-22-1 0,22 0 15,0-21-15,0 22 0,0-22 0,0 0 16,0 0-16,0 0 0,22-21 16,-1 0-16,0 0 15,0 0-15,21 0 0,-20 0 0,20-21 16,-21 0-16,21 21 0,-20-21 15,20 0-15,-21 0 0,0-1 16</inkml:trace>
  <inkml:trace contextRef="#ctx0" brushRef="#br0" timeOffset="190576.3">15938 14732 0,'0'0'0,"-21"0"0,0 0 16,42 0 15,0 0-31,1 0 0,-1 0 0,21 0 16,-21-21-16,22 21 0,-1 0 15,21-21-15,-20 0 0,-1 21 16,0-22-16,1 22 0,-22-21 0,21 21 16</inkml:trace>
  <inkml:trace contextRef="#ctx0" brushRef="#br0" timeOffset="191471.91">16827 14859 0,'0'0'0,"22"21"16,-1-21-16,0 0 16,0 0-1,0-21-15,-21 0 0,21 21 16,1-21-16,-22 0 0,0-1 0,0 1 15,0 0-15,0-21 0,0 21 16,0-1-16,0 1 0,-22 0 0,1 0 16,0 0-16,0 21 0,0 0 0,0 0 15,-1 0-15,1 0 0,0 21 16,-42 21-16,41-21 0,1 1 16,0 20-16,0-21 0,0 0 15,-22 22-15,43-22 0,-21 21 0,21-21 16,0 0-16,0 22 0,0-22 15,0 0-15,21 0 16,1-21-16,-1 0 0,0 0 0,0 0 16,0 0-16,0 0 0,22-21 15,-22 0-15,0 0 0,21 21 0,-20-21 16,-1-1-16,0 1 0,0 0 0,0 0 16,-21 0-16,0 0 0,0-1 15,0 1-15,0 0 0,0 42 47,0 0-31,0 1-16,0-1 0,0 0 15,0 0-15,0 0 0,0 0 0,0 1 16,0-1-16,0 0 0,0 0 16,21 0-16,1-21 0,-1 0 15,0 21-15,0-21 0,0 0 16,22 0-16,-22 0 0,21 0 0,22 0 15,-22-21-15,0 0 0,22 21 0,-1-21 16,-20 0-16,-1 0 0,0-1 16,1-20-16,-22 21 0,0 0 0,0 0 15,-21-22-15,0 22 0,0 0 16,0 0-16,-21 0 0,0 21 0,0 0 16,-1-22-16,-20 22 0,21 0 0,0 0 15,-22 0-15,22 22 16,-21-1-16,21 0 0,-22 0 0,22 0 15,0-21-15,0 21 0,0 1 16,21-1-16,0 0 0,0 0 0,0 0 16,0 0-16,21 1 0,0-1 15,0 0-15,22 0 16,-22 0-16,0 0 0,0 1 0,0-1 16,0 21-16,1 0 0,-1 1 15,-21-22-15,0 21 0,0 64 16,0-64-16,0 1 0,-21-22 15,-1 21-15,1 1 0,0-1 0,0-21 16,0 0-16,0 0 0,-1 1 16,1-1-16,0-21 0,0 0 15,21-21 1,0-1 0,21 1-16,0-21 0,0 21 0,1-22 15</inkml:trace>
  <inkml:trace contextRef="#ctx0" brushRef="#br0" timeOffset="191895.67">17822 14626 0,'0'0'0,"0"-21"16,0 42-1,0 0-15,0 1 0,0-1 16,0 0-16,0 0 0,0 0 15,0 0-15,0 1 0,0-1 0,0 0 16,0 0-16,0 0 0,0 0 0,0 1 16,0-1-16,0 0 15,0-42 17,0 0-32,0-1 0,0 1 15,0 0-15,21 0 0,1-21 0,-1 20 16,-21-20-16,42-21 15,0 41-15,-20 1 0,-1 0 0,0 0 16,0 21-16,0 0 0,0 0 16,1 0-16,-1 21 0,21 21 15,-21-20-15,-21-1 0,0 0 0,0 0 16,0 0-16,0 22 0,0-22 16,0 0-16,0 0 0,0 0 0,0 0 15,0 1-15,0-1 0,0 0 16,0 0-1,0-42 1,21 0-16</inkml:trace>
  <inkml:trace contextRef="#ctx0" brushRef="#br0" timeOffset="193007.84">18944 14647 0,'0'0'16,"0"-42"-16,0 21 0,0 0 0,0 0 0,0-22 16,0 22-16,-21 0 15,0 21-15,-22 0 0,22 0 16,0 0-16,0 0 0,0 21 0,0 0 16,-22 0-16,22 22 0,0-22 15,0 21-15,0-21 0,-1 22 0,1-1 16,21-21-16,-21 0 0,21 22 15,0-22-15,0 0 0,0 0 0,21 0 16,0-21-16,1 22 0,-1-22 0,21 0 16,-21 0-16,0 0 0,22 0 15,-22 0-15,21-22 0,-21 1 0,1 21 16,-1-21-16,0 0 0,0 0 16,0 0-16,-21-1 0,0-20 15,0 21-15,0-21 0,0 20 0,0 1 16,0 0-16,0 0 0,0 0 15,0 42 1,0 0 0,0 21-16,0-20 0,0-1 15,0 0-15,0 0 0,0 0 16,43 43 0,-22-43-16,0-21 0,-21 21 0,42-21 0,-21 0 15,22 0-15,-22 0 0,21 0 16,1 0-16,-1 0 0,-21 0 0,21-21 15,-20 0-15,-1 0 0,0 21 16,0-22-16,0-20 0,0 21 16,1 0-16,-22 0 0,0-22 0,0 22 15,21-21-15,-21 21 0,0-1 16,0 1-16,0 42 16,0 1-1,0-1-15,0 0 0,0 0 16,0 0-16,0 0 0,0 22 0,0-22 15,0 0-15,0 0 0,0 0 16,0 1-16,0-1 0,0 0 16,-21-21-16,21 21 15,-22-21 1,22-21 15,0 0-31,0 0 0,0-1 16,0 1-16,0-21 0,22 21 0,-1-22 15,0 22-15,0-21 0,21 21 16,-20-22-16,-1 22 0,21 0 0,-21 0 16,22 21-16,-22 0 0,0 0 15,21 0-15,-21 0 0,1 21 0,-1-21 16,21 64-16,-21-43 0,0 0 16,-21 0-16,0 0 0,0 22 15,0 20 1,0-42-16,-21 0 15,21 1-15,-21-22 0,21 21 16,-21-21-16,21-21 31,0-1-31,0 1 16,21 0-16,0 0 0,0-21 16,1 20-16,-1-20 0,0 21 0,21-21 15,-21-1-15,1 22 0,20 0 0,-21 0 16,0 0-16,0 21 0,22 0 15,-22 0-15,-21 21 0,21 0 16,-21 0-16,21 0 0,-21 0 16,0 22-16,0-1 0,0 0 15,0-20-15,0-1 0,0 21 0,-21-21 16,21 0-16,-21 1 0,0-1 16,21 0-1,21-21 1,0-21-1,0 0-15,0 21 0</inkml:trace>
  <inkml:trace contextRef="#ctx0" brushRef="#br0" timeOffset="193327.66">20595 14584 0,'21'0'15,"0"0"1,1 0-16,-1 0 0,0 0 15,0 0-15,0 0 0,0-21 0,1 0 16,-1 21-16,21-22 0,-21 1 16,0 0-16,1 21 0,-22-21 15,0 0-15,0 0 16,0-1-16,-22 22 16,1 0-16,0 0 0,0 0 15,0 22-15,0-1 0,-22 0 16,22 0-16,0 0 0,0 22 0,0-1 15,-1-21-15,1 21 0,0-20 0,21 20 16,-21-21-16,21 0 0,0 0 16,0 1-16,0-1 0,0 0 0,21 0 15,0-21-15,0 0 0,1 0 16,20 0-16,-21 0 0,0 0 0,22-21 16</inkml:trace>
  <inkml:trace contextRef="#ctx0" brushRef="#br0" timeOffset="194125.8">21823 14076 0,'0'0'0,"0"-21"0,0 0 46,42 21-46,-21 0 0,0 0 16,1-22-16,-1 22 0,21 0 16,-21 0-16,22-21 0,-22 21 0,0 0 15,0 0-15,0 0 0,-42 0 32,0 0-17,0 0-15,-22 0 0,1 0 0,0 21 16,21-21-16,-22 0 0,1 0 15,21 22-15,-22-22 0,22 0 16,0 0-16,0 0 16,21 21-16,-21 0 15,0 0 1,21 0-16,0 0 0,0 1 16,-22-1-16,1 0 0,21 21 0,-21 1 15,21-1-15,-21 0 0,21 22 16,0-22-16,-21 22 0,21-22 15,0 21-15,-21-20 0,21 20 0,0-20 0,0-1 16,0 21-16,0-20 0,0-1 16,0 22-16,21 20 0,0-63 15,0 22-15,-21-22 16,21 21-16,22-42 0,-22 21 0,0 1 16,21-22-16,1 0 0,-22 0 0,21 0 15,0-22-15,1 1 0,-1 0 16,0 0-16,-20-21 0,20 20 0,0-20 15</inkml:trace>
  <inkml:trace contextRef="#ctx0" brushRef="#br0" timeOffset="194403.65">22542 14309 0,'-21'-21'0,"42"42"0,-63-64 0,21 22 16,0 21-16,0 0 0,-1 0 15,1 0-15,0 0 0,0 0 0,0 21 16,-22 22-16,22-22 0,0 21 0,0 1 16,0-22-16,0 21 0,21 0 15,0 1-15,-22-1 0,22 0 16,0 1-16,0-1 0,0-21 0,0 0 16,0 22-16,22-22 0,-1 0 0,0-21 15,0 21-15,0 0 0,0-21 16,22 0-16,-22 0 0,21 0 15,1 0-15,-1 0 0,-21 0 0,21-21 16,1 0-16,-1 0 0,0 0 16</inkml:trace>
  <inkml:trace contextRef="#ctx0" brushRef="#br0" timeOffset="194787.43">22860 14542 0,'-21'0'31,"0"21"-31,-1 0 0,1 0 15,21 0-15,-21 0 0,21 1 16,0-1-16,0 0 0,0 0 0,0 21 16,0-20-16,0-1 0,0 0 15,21 0-15,0 0 16,1-21-16,-1 21 0,0-21 16,0 0-16,21 0 0,-20 0 15,20 0-15,-21-21 0,21 21 0,-20-21 16,20 0-16,-21 0 0,21 0 0,-20-1 15,-1 1-15,-21-21 0,0 21 16,0-22-16,0 22 0,0 0 0,-21-21 16,-1 21-16,-20-1 0,21 22 15,-21-21-15,20 21 0,-20 0 0,0 0 16,-1 0-16,22 0 0,-21 0 16,21 21-16,-22 1 0,22-22 15,0 21-15,21 0 0,0 0 0,0 21 16,0-20-16,0-1 0,21 0 15,0 0-15,1 0 0,20-21 0,-21 21 16,21-21-16,1 0 0,-1 0 16,0 0-16</inkml:trace>
  <inkml:trace contextRef="#ctx0" brushRef="#br0" timeOffset="195240.17">23580 14520 0,'0'0'0,"0"-21"15,-22 42 17,22 1-32,-21-1 0,21 0 15,0 0-15,0 0 0,0 22 0,-21-22 16,21 0-16,0 0 0,-21 0 16,21 0-16,0 1 0,-21-1 0,21 0 15,0 0-15,0-42 47,0 0-47,0 0 16,0-1-16,0 1 0,0-42 15,21 20-15,0 1 0,0 21 16,0-21-16,1-1 0,-1 22 16,0-21-16,21 21 0,-21-1 0,22 22 15,-1 0-15,-21 0 0,22 0 16,-22 0-16,21 22 0,-21-1 0,0 21 15,1-21-15,-1 0 0,0 22 16,-21-22-16,0 21 0,0-21 0,0 22 16,0-1-16,-21 0 15,0-20-15,-1-1 0,1 0 0,21 0 16,-21 0-16,0-21 0,21 21 0,0-42 47,21 0-47,0 0 0</inkml:trace>
  <inkml:trace contextRef="#ctx0" brushRef="#br0" timeOffset="195496.08">24384 14182 0,'0'0'0,"0"21"15,0 0-15,0 21 16,-21-20-16,21 20 0,-21 0 15,21 1-15,-22-1 0,1 0 0,21 1 16,-21-1-16,0 0 0,21 1 16,0-22-16,-21 21 0,21 0 15,-21-20-15,21-1 0,0 0 0,0 0 16,0 0-16,21-21 16,0 0-16,21 0 0,-21 0 15,1 0-15,-1 0 0,21-21 0,-21 0 16,0 21-16,1-21 0</inkml:trace>
  <inkml:trace contextRef="#ctx0" brushRef="#br0" timeOffset="195643.97">24257 14542 0,'0'0'0,"-21"0"0,0 0 16,42 0 15,0 0-31,0 0 0,0 0 15,0 0-15,22 0 0,-22 0 0,21 0 16,-21 0-16</inkml:trace>
  <inkml:trace contextRef="#ctx0" brushRef="#br0" timeOffset="196405.04">24998 14669 0,'0'0'0,"21"0"16,0 0 0,0 0-16,-21-22 0,21 1 0,1 21 15,-1-21-15,-21 0 0,0 0 0,21 0 16,-21-1-16,0 1 0,0-21 16,0 21-16,0 0 0,-21-1 0,0 1 15,-1 21-15,-41 0 16,42 0-16,-22 0 0,22 0 15,-21 21-15,21 1 0,0 20 16,-22-21-16,22 21 0,-21-20 0,21 20 16,-1 0-16,1-21 0,0 22 0,0-22 15,21 21-15,0-21 0,0 1 16,0-1-16,0 0 0,0 0 0,0 0 16,21-21-16,0 0 0,0 0 15,1 0-15,20 0 0,-21 0 0,21 0 16,-20-21-16,20 21 0,-21-21 0,21 0 15,-20 0-15,-1-1 0,0 1 16,21 0-16,-21 0 0,1-21 0,-22 20 16,21-20-16,0 21 0,-21 0 15,0-22-15,0 22 0,0 0 16,0 42 0,0 0-1,0 1-15,0-1 0,0 0 0,0 0 16,0 21-16,0-20 0,0-1 15,0 0-15,0 0 0,0 0 0,0 0 16,21-21-16,0 22 0,22-22 16,-22 0-16,0 0 0,0 0 15,21 0-15,-20 0 0,20 0 0,-21-22 16,0 22-16,22-21 0,-22 0 16,0 0-16,0 0 0,0 0 0,0-1 15,1 1-15,-1 0 0,0-21 16,0 21-16,-21-1 15,21 1-15,-21 42 32,0 1-32,-21-1 0,21 0 15,0 0-15,0 0 0,0 22 0,0-22 16,0 0-16,0 0 0,0 0 16,0 0-16,0 1 0,21-22 15,0 0-15,1 0 16,-1 0-16,0 0 0,0 0 15,0 0-15,0-22 16,1 1-16,-1 21 0</inkml:trace>
  <inkml:trace contextRef="#ctx0" brushRef="#br0" timeOffset="196629.87">25760 14224 0,'0'0'0,"-21"0"0,-1 0 0,22 21 16,-21-21-16,21 21 15,-21 1-15,21-1 16,0 0 0,21-21-1,0 21-15,1-21 16,-1 0-16,0 21 0,0-21 0,-21 21 15,21-21-15</inkml:trace>
  <inkml:trace contextRef="#ctx0" brushRef="#br0" timeOffset="197087.97">26035 14499 0,'0'21'31,"0"1"-31,0-1 15,0 0-15,0 0 16,0 0-16,0 0 16,0 1-16,0-1 0,0 0 15,0 0 1,-21-21-16,0 21 16,-1-21-16,22-21 46,0 0-46,0 0 0,22 0 16,-1-1-16,0 1 0,0 0 0,0-21 16,22 21-16,-22-1 0,21-20 0,-21 21 15,22 0-15,-22 21 0,21 0 16,-21 0-16,0 0 0,1 0 16,-22 21-16,0 0 0,0 0 15,0 0-15,0 1 0,0-1 0,0 21 16,0-21-16,0 0 0,0 1 15,0-1-15,0 0 0,0 0 0,0 0 16,0 0-16,21-21 31,0 0-31,0 0 0,0 0 16,0-21-16,1 21 16,-1-21-16,0 0 0</inkml:trace>
  <inkml:trace contextRef="#ctx0" brushRef="#br0" timeOffset="197388.79">26797 14520 0,'21'-84'16,"-42"168"-16,42-189 16,-42 105-16,-21 0 0,20 0 15,1 21-15,0-21 0,0 21 16,0 0-16,0 0 0,21 0 16,0 1-16,0-1 0,0 0 15,0 0-15,21 0 16,0-21-16,0 21 15,0-21-15,22 22 0,-22-22 16,0 21-16,0-21 0,0 21 0,0-21 16,1 21-16,-1-21 0,0 21 0,-21 0 31,0 1-31,-21-22 0,0 0 16,-1 0-16,1 0 0,-21 0 15,21 0-15,0 0 0,-1 0 16,1 0-16,0 0 0,0 0 15,0 0-15,0 0 0,-1-22 0</inkml:trace>
  <inkml:trace contextRef="#ctx0" brushRef="#br0" timeOffset="197991.96">27601 14055 0,'0'0'0,"21"-43"15,-21 22-15,-21 21 32,0 0-32,0 0 0,0 21 0,0 1 15,-1-1-15,-20 0 0,21 21 16,0 1-16,-22 20 0,22-21 0,0 22 15,0-1-15,21-20 0,0 20 16,-21-20-16,21 20 0,0-21 16,0 43-16,0-64 0,0 22 15,21-22-15,-21 0 0,21 0 16,21 0-16,-20-21 0,-1 0 0,21 0 16,-21 0-16,22 0 0,-1 0 0,0 0 15,1 0-15,-1-21 0,0 0 16,-21-21-16,22 20 0</inkml:trace>
  <inkml:trace contextRef="#ctx0" brushRef="#br0" timeOffset="198221.83">28025 14224 0,'0'-21'16,"0"42"-16,0-63 0,0 21 0,-22 21 0,1-22 16,0 22-1,0 0-15,0 22 0,0-1 16,-1 21-16,1-21 0,21 22 0,0-1 15,-21 0-15,21 1 0,-21-1 16,21 0-16,0-21 0,0 22 0,0-1 16,0-21-16,0 0 0,0 1 15,0-1-15,21 0 0,0-21 0,0 0 16,1 0-16,-1 0 0,21 0 16,-21 0-16,0 0 0,1 0 15,-1-21-15</inkml:trace>
  <inkml:trace contextRef="#ctx0" brushRef="#br0" timeOffset="198379.74">27813 14499 0,'0'0'0,"21"0"31,0 0-31,0 0 0,22 0 0,-22 0 16,21-21-16,1 21 15,-1 0-15,0-21 0</inkml:trace>
  <inkml:trace contextRef="#ctx0" brushRef="#br0" timeOffset="198728.69">28321 14457 0,'0'21'0,"-21"-21"16,42 0 15,-21-21-31,21 0 0,0 21 16,0-21-16,1 21 15,-22-22-15,0 1 0,21 21 0,-21-21 0,0 0 16,-21 21 0,-1 0-1,1 0-15,0 0 0,0 0 16,0 21-16,0 0 0,-1 0 0,1 1 15,0-1-15,21 21 0,0-21 16,0 0-16,0 22 0,0-22 0,0 0 16,0 0-16,0 0 0,21-21 15,0 22-15,1-1 0,-1-21 0,0 0 16,0 0-16,21 0 0,-20 0 0,-1 0 16,21 0-16,-21-21 15,0-1-15,22 22 0,-22-21 0</inkml:trace>
  <inkml:trace contextRef="#ctx0" brushRef="#br0" timeOffset="198946.56">28723 14330 0,'0'21'31,"0"0"-15,21 22-16,-21-22 0,21 0 0,-21 0 15,0 21-15,0-20 0,22-1 16,-1 0-16,-21 0 0,0 0 0,0 0 15,21 1-15,0-1 16,0-21 0,0 0-1,-21-21-15,22-1 16</inkml:trace>
  <inkml:trace contextRef="#ctx0" brushRef="#br0" timeOffset="199147.96">28998 14309 0,'-42'-21'16,"84"42"-16,-105-21 16,42 0-16,-1 21 0,1 0 0,0 0 15,0 0-15,0 22 0,-22-22 16,22 0-16,21 21 0,-21-20 16,0-1-16,0 0 0,0 0 0,21 0 15,0 0-15,0 1 16,21-22-1,0 0-15,0 0 0,0-22 16,22 1-16</inkml:trace>
  <inkml:trace contextRef="#ctx0" brushRef="#br0" timeOffset="199425.8">29252 14055 0,'0'21'16,"0"0"0,0 0-16,-21 0 0,21 22 0,-21-22 15,0 21-15,21 1 0,-21-1 16,-1 0-16,22 1 0,0-1 0,0 0 16,-21 1-16,21-22 0,0 21 15,0-21-15,0 0 0,0 1 0,21-1 16,1-21-16,-1 21 0,0-21 15,0 0-15,0 0 0,0 0 16,22 0-16,-22 0 0,0 0 0,0 0 16,0-21-16,1 0 0,-1-1 15,0 1-15</inkml:trace>
  <inkml:trace contextRef="#ctx0" brushRef="#br0" timeOffset="199611.69">29104 14393 0,'0'0'16,"0"22"-16,21-22 15,0 0-15,1 0 16,-1 0-16,0 0 0,0 0 16,0 0-16,22 0 0,-22 0 0,0 0 15,21 0-15,-21-22 0,1 22 16,20-21-16</inkml:trace>
  <inkml:trace contextRef="#ctx0" brushRef="#br0" timeOffset="199888.54">29824 14161 0,'-21'0'16,"-1"21"-16,1-21 15,21 21-15,-21 0 0,0 0 16,21 0-16,-21 1 0,21-1 0,0 0 16,-21 21-16,21-21 0,0 22 15,0-22-15,0 0 0,0 21 0,0-20 16,0-1-16,0 0 0,0 0 16,21 0-16,0 0 15,0-21-15,0 0 0,0 0 0,1 0 16,20 0-16,-21 0 0,0-21 15,22 21-15,-22-21 0</inkml:trace>
  <inkml:trace contextRef="#ctx0" brushRef="#br0" timeOffset="200136.66">30247 14203 0,'0'0'0,"0"-21"15,21 21 1,0 0-16,1 0 0,-1 21 15,0-21-15,0 21 16,0 0-16,-21 0 0,21 1 0,1 20 16,-22-21-16,21 21 15,-21-20-15,0 20 0,0-21 0,0 0 16,0 22-16,-21-22 0,-1 0 0,1 21 16,0-21-16,-21 1 0,21-22 15,-22 21-15,22 0 0,0-21 0,-21 21 16,20-21-16</inkml:trace>
  <inkml:trace contextRef="#ctx0" brushRef="#br0" timeOffset="200431.69">30649 14690 0,'0'21'0,"0"0"16,21-21 15,1 0-15,-22 21 31,0 0-47,0 1 0,-22-1 0,1 0 15,-21 0-15,21 0 16,0 0-16,-22 1 0,1-1 16,21 0-16,0-21 0,-1 0 0,1 0 15</inkml:trace>
  <inkml:trace contextRef="#ctx0" brushRef="#br0" timeOffset="200828.46">30988 14076 0,'0'0'0,"-21"0"0,0 0 16,-1 0-1,44 0 17,-1 0-17,-21-21-15,0 0 32,0 42 14,0 0-46,0 0 0,0 0 16,-21 0-16,21 1 0,-22-1 0,22 0 16,0 0-16,0 0 0,0 0 15,0 1-15,0-1 16,22-21-16,-1 0 0,0 0 0,0 0 16</inkml:trace>
  <inkml:trace contextRef="#ctx0" brushRef="#br0" timeOffset="201138.68">31390 14097 0,'0'0'0,"-21"21"47,21 0-47,0 1 0,-21 20 15,21-21-15,-21 0 16,21 22-16,-22 20 16,22-21-16,-21-20 0,0 20 15,21 0-15,0-21 0,0 1 0,0 20 16,0-21-16,0 0 0,0 0 16,0 1-16,0-1 15,21-21-15,0 0 0,1 0 16,-1 0-16,0 0 0,0-21 0,0-1 15,0 1-15,1 0 0</inkml:trace>
  <inkml:trace contextRef="#ctx0" brushRef="#br0" timeOffset="201303.55">31136 14457 0,'42'0'16,"-20"0"-16,-1 0 0,0 0 16,0 0-16,21 0 0,-20 0 0,-1 0 15</inkml:trace>
  <inkml:trace contextRef="#ctx0" brushRef="#br0" timeOffset="201600.39">31686 14288 0,'22'0'16,"-1"21"-1,-21 0-15,21-21 16,-21 21-16,21 21 0,0-20 0,-21-1 15,21 0-15,1 0 0,-22 0 16,0 0-16,21 1 0,0-1 16,-21 0-16,0 0 0,0 0 0,0 0 15,0 1-15,0-1 16</inkml:trace>
  <inkml:trace contextRef="#ctx0" brushRef="#br0" timeOffset="201819.77">32089 14266 0,'0'0'0,"-22"22"16,1-1-1,0 0-15,21 0 16,-21 0-16,0 22 0,0-22 0,-1 0 15,1 0-15,21 21 0,-21-20 16,21-1-16,-21 0 0,21 0 0,0 0 16,21-21 15</inkml:trace>
  <inkml:trace contextRef="#ctx0" brushRef="#br0" timeOffset="202170.57">32385 14161 0,'0'-22'94,"0"44"-63,0-1-15,0 0-16,0 0 0,0 0 0,0 0 15,-21 1-15,0-1 0,-1 0 16,22 0-16,-21 0 0</inkml:trace>
  <inkml:trace contextRef="#ctx0" brushRef="#br0" timeOffset="202509.33">32681 13949 0,'0'0'0,"21"0"15,1 21 1,-1 0-16,-21 0 0,21 22 15,-21-22-15,21 0 16,-21 21-16,0-20 0,0 20 0,0 0 16,0 1-16,-21-1 0,21 21 15,-21-20-15,0-1 0,-1 0 0,-20 1 16,21-22-16,0 21 0,-22-21 16,22 1-16,0-1 0,-21 0 15,21 0-15,-1 0 0,1-21 16</inkml:trace>
  <inkml:trace contextRef="#ctx0" brushRef="#br0" timeOffset="203065.01">33041 13970 0,'0'0'0,"0"-21"15,21 21 1,0-21-16,1 21 0,-1 0 16,0 0-16,21 0 15,1 0-15,-22 0 0,21-21 16,0 21-16,1 0 0,-22 0 0,21 0 15,1 0-15,-22 0 0,21 0 16,-21 0-16,0 0 0,1 0 16,-22 21 15,0 0-31,0 0 0,0 0 0,-22 0 16,1 22-16,21-22 0,0 21 15,-21 1-15,21-1 16,-21 21-16,21-20 0,0-1 0,0 22 15,0-22-15,-21 21 0,21-20 0,0-1 16,0 22-16,0-22 16,-21 0-16,21-21 0,0 22 0,0-1 15,0-21-15,0 22 0,0-22 16,-22 0-16,1 0 0,0 0 0,21 0 16,-21 1-16,0-22 0,0 21 15,-22-21-15,22 0 0,0 21 16,-21-21-16,20 0 0,-20 21 0,21-21 15,0 0-15,0 21 0,-22-21 16,22 0-16,0 0 0,0 21 16,0-21-16,21-21 15</inkml:trace>
  <inkml:trace contextRef="#ctx0" brushRef="#br0" timeOffset="204476.81">14309 16404 0,'0'-21'16,"0"0"15,0 0-15,0 0-16,0-1 15,0 1-15,21 0 0,-21 0 16,0 0-16,0 42 47,0 21-47,0-21 15,-21 1-15,21 20 0,-22-21 16,1 21-16,21-20 0,-21 20 0,0-21 16,0 0-16,0 0 0,-1 22 15,1-22-15,0-21 0,0 21 0,0 0 16,0-21-16,42-21 47,0 21-47,0 0 0,0 0 15,0-21-15,1 21 0,-1 0 0,0 0 16,21-21-16,-21 21 0,22 0 16,-22 0-16,21-21 0,-21-1 15,22 22-15,-22-21 0,0 21 16,0-21-16,0 21 0,1-21 0,-22 0 15,0 0-15,0-1 0,0 1 16,0 0-16,0 0 0,0 0 16,0 0-1,-22 42 1,22 0-16,-21-21 16,21 21-16,-21 0 0,0 22 15,21-22-15,0 0 0,-21 0 0,0 43 16,21-43-16,0 21 15,-22-21-15,1 0 0,21 1 16,-21-1-16,21 21 0,-21-21 16,21 0-16,0 1 0,0-1 15,21-42 17,0-1-32,0 22 15,1-21-15</inkml:trace>
  <inkml:trace contextRef="#ctx0" brushRef="#br0" timeOffset="204772.2">14965 16552 0,'0'43'16,"0"-22"-16,21-21 46,-21-21-30,21 0-16,-21-1 0,0 1 16,-21 21-16,0 0 15,0 0-15,-1 0 0,1 0 16,0 0-16,0 0 0,21 21 31,0 1-15,21-22 15,0 0-31,0 0 0</inkml:trace>
  <inkml:trace contextRef="#ctx0" brushRef="#br0" timeOffset="-213024.99">17547 15812 0,'0'0'0,"0"-22"15,0 1-15,-21 21 16,21-21-1,0 0-15,21 21 32,0 0-32,0 21 15,1 0-15,-1 22 0,21-22 16,-21 21-16,22 0 0,-22 1 0,21-1 16,-21 0-16,22 22 0,-22-22 15,0 1-15,21-1 0,-21-21 0,1 21 16,-22-20-16,21 20 0,0-21 15,-21 0-15,21 0 0,-21 1 16,0-1-16,-21-42 47,21-1-31,0 1-16,-21 0 0,21 0 0,-21 0 15</inkml:trace>
  <inkml:trace contextRef="#ctx0" brushRef="#br0" timeOffset="-212716.17">18119 15685 0,'0'0'0,"-22"0"31,1 0-31,0 42 0,-21-21 16,21 0-16,-1 22 0,-20-1 16,21 21-16,-21-20 0,-1 20 15,1 1-15,0-22 0,-1 22 0,1-22 16,-22 21-16,22-20 0,0-1 0,-1 0 16,22 1-16,-21-22 0,21 21 15,0-21-15,-1 1 0,22-1 16,0 0-16,0-42 31,22 0-31,-1-1 0,0 1 16</inkml:trace>
  <inkml:trace contextRef="#ctx0" brushRef="#br0" timeOffset="-212360.93">18309 16023 0,'0'21'16,"0"1"0,0-1-16,0 21 15,0-21-15,21 22 0,-21-1 0,21 0 16,-21-21-16,0 22 0,0-1 15,22 0-15,-22 1 0,0-1 0,0 0 16,0 1-16,0-1 0,0 0 16,0 1-16,0-1 0,0 0 15,0 1-15,0-1 0,0-21 0,0 22 16,0-22-16,0 0 0,0 0 16,0 0-16,0-42 31,0 0-31,0 0 15,0-22-15,0 1 0</inkml:trace>
  <inkml:trace contextRef="#ctx0" brushRef="#br0" timeOffset="-212044.99">18351 16235 0,'-21'-21'0,"42"42"0,-42-63 15,21 20-15,-21 1 0,21 0 16,-21 0-16,21 0 0,0 0 15,0-1-15,21 22 0,0-21 16,0 0-16,1 21 0,-1 0 0,0 0 16,21 0-16,-21 0 0,22 0 15,-22 0-15,21 21 0,-21 0 0,22 1 16,-22-1-16,0 21 0,-21-21 16,0 22-16,0-22 0,0 0 0,0 21 15,-21-21-15,0 22 0,0-22 0,-1 0 16,-20 0-16,0 0 15,21 1-15,-22-1 0,22-21 0,-21 21 16,21-21-16,-1 0 0,22 21 16,0-42-1,0 0-15,22 0 16,-1 21-16,21-22 0</inkml:trace>
  <inkml:trace contextRef="#ctx0" brushRef="#br0" timeOffset="-211526.29">19177 16171 0,'0'0'0,"0"-21"16,0 0-16,0 0 16,0 0-16,-21 21 0,0-21 15,-1-1-15,1 1 0,0 21 0,0 0 16,0 0-16,0 0 0,-1 0 15,1 21-15,0-21 0,0 43 16,21-22-16,-21 0 0,0 0 0,-1 22 16,1-22-16,21 21 0,0 0 15,-21-20-15,21-1 0,0 21 0,0-21 16,0 0-16,0 1 0,0-1 0,0 0 16,21-21-16,0 0 15,1 0-15,-1 0 0,0 0 0,21 0 16,-21 0-16,1-21 0,-1 21 0,0-21 15,0-1-15,0 1 0,0 0 16,1-21-16,-22 21 0,0-22 0,0 22 16,0-21-16,0-1 0,0 22 15,0-21-15,0 21 0,0 0 0,0 42 32,0 0-17,0 21-15,0-21 0,0 1 16,0 20-16,0-21 0,0 0 0,0 22 15,0-22-15,0 0 0,0 0 16,0 0-16,21 0 0,0 1 16,0-1-16,0 0 15,0-21-15,1 0 16,-1 0-16,0 0 0,-21-21 0,21 0 16,0-1-16,0 1 0,1 0 15</inkml:trace>
  <inkml:trace contextRef="#ctx0" brushRef="#br0" timeOffset="-211276.43">19643 15812 0,'0'0'0,"0"21"32,0 0-32,0 0 15,0 0-15,0 22 0,0-22 0,0 21 16,0 0-16,0-20 0,0 20 15,0 0-15,0 1 0,0-22 0,0 21 16,0-21-16,0 0 0,0 22 16,0-22-16,0 0 0,0 0 0,0 0 15,21-21 1,0 0 0,0 0-16,-21-21 0,21 0 0,0 0 15</inkml:trace>
  <inkml:trace contextRef="#ctx0" brushRef="#br0" timeOffset="-210792.54">20024 15833 0,'0'0'0,"0"-21"0,0 42 32,0 0-17,0 0-15,0 0 0,0 22 0,0-22 16,0 21-16,0-21 0,0 22 15,0-1-15,0 0 0,0-21 16,0 22-16,0-22 0,0 21 0,0-21 16,0 1-16,0-1 0,0 0 15,0 0-15,0 0 0,0 0 0,0 1 16,0-44 31,0 1-47,0 0 0,0 0 15,0 0-15,0-22 0,21 22 16,0-21-16,0 21 0,0 0 0,-21-22 16,21 22-16,1 0 0,-1 0 0,0 0 15,0 21-15,0 0 16,0 0-16,1 0 0,-22 21 16,21 0-16,-21 0 0,21 0 15,-21 0-15,0 1 0,0-1 0,0 0 16,0 0-16,0 0 0,0 0 15,0 22-15,0-22 0,0 0 16,0 0-16,-21-21 0,21 21 0,0 1 16,-21-22-1,21-22 1,0 1 0</inkml:trace>
  <inkml:trace contextRef="#ctx0" brushRef="#br0" timeOffset="-210568.66">19621 16066 0,'0'0'16,"-21"0"-16,0 0 0,42 0 31,0-22-31,1 22 0,-1 0 0,21 0 16,-21-21-16,22 21 15,-22-21-15,21 21 0,-21 0 0,43 0 16,-22 0-16,-21 0 0,0 0 16,1 0-16,-1 0 15</inkml:trace>
  <inkml:trace contextRef="#ctx0" brushRef="#br0" timeOffset="-209772.6">21188 15960 0,'0'0'0,"0"-85"15,0 64-15,0 0 16,0 0-16,0-1 0,0 44 31,0-1-15,0 21-16,0 0 0,0 1 15,0-1-15,0 0 0,0 1 16,0 20-16,0-20 0,0-1 16,0 0-16,0 1 0,0-22 0,0 21 15,0-21-15,0 0 0,0 1 16,0-1-16,0 0 0,-21-21 31,21-21-15,0 0-16,0-1 0,0 1 15,0 0-15,0 0 0,0-21 0,21 20 16,0-20-16,0 21 0,0-21 16,0 20-16,22 1 0,-22 0 0,21 0 15,-21 21-15,22 0 16,-1 0-16,0 0 0,-20 0 0,20 21 16,-21 0-16,0 0 0,0 1 0,-21-1 15,0 0-15,0 0 0,0 0 16,0 0-16,-21 1 0,-42 20 15,42-21-15,-22 0 0,22 0 16,-21-21-16,21 22 0,-22-22 0,22 0 16,0 0-16,0 21 0,0-21 15,-1 0-15,44-21 32,-1 21-32,0-22 0,0 1 15,21 0-15</inkml:trace>
  <inkml:trace contextRef="#ctx0" brushRef="#br0" timeOffset="-209184.92">21971 16023 0,'0'0'16,"-21"21"15,21 1-31,-21-1 0,21 0 0,-22 0 16,22 0-16,0 0 0,0 1 15,0 20-15,0-21 0,0 0 16,0 0-16,0 1 0,0-1 0,0 0 16,0 0-16,22-21 15,-1 0-15,0 0 0,0 0 0,0 0 16,0 0-16,1 0 0,-1 0 16,0-21-16,21 0 0,-21 0 0,1-1 15,-1-41-15,0 42 16,-21-22-16,21 22 0,-21-21 0,0 21 15,0 0-15,0-1 0,21 1 16,-21 0-16,0 42 31,0 0-31,0 1 16,0 20-16,0-21 0,0 21 0,0 1 16,0-1-16,0 0 0,0 1 15,0-1-15,0 0 0,0 1 0,0 20 16,0-20-16,0 20 0,0-21 15,0 22-15,0-1 0,0-20 0,0 20 16,0-20-16,0-1 0,0 21 16,0-20-16,-21-22 0,21 21 0,0-21 15,-21 22-15,21-22 0,0 0 16,-21-21-16,0 0 16,-1 0-1,22-21-15,0 0 0,-21 0 0,21-22 0,-21 22 16,0-42-16,21 20 0,0 1 15,0-22-15,0 1 0,0-1 16,0 22-16,0-21 0,0 20 0,0 1 16,0 0-16,0-1 0,21 22 15,0-21-15,-21 21 0,21-22 0,1 22 16</inkml:trace>
  <inkml:trace contextRef="#ctx0" brushRef="#br0" timeOffset="-208284.45">24384 15642 0,'0'0'0,"21"0"15,21-21-15,-20 0 16,-22 0-16,0 0 16,-22 21-1,1 0-15,0 0 0,-21 0 16,21 0-16,-22 0 0,1 21 0,0 0 15,-1 0-15,1 0 0,-22 22 16,22-22-16,0 21 0,21 0 0,-22 1 16,22-1-16,0 22 0,21-22 15,0 21-15,0-20 0,0 41 16,21-41-16,0-22 0,0 0 16,22 0-16,-1 0 0,0 1 15,-20-22-15,20 0 0,0 0 0,1 0 16,-1 0-16,0 0 0,1 0 0,-1-22 15,-21 1-15,0 21 0,0-21 16,-21 0-16,0 0 0,0-22 16,0 1-16,-21 21 0,0-21 15,0 20-15,0 1 0,0 0 16,-22 21-16,22 0 0,0-21 0,0 21 16,0 0-16,-1 0 0,1 0 15,42 0 32,1 0-47,-1 21 16,0 0-16,-21 0 0,21 1 0,0 20 15,0 0-15,1 1 0,-1-22 16,0 21-16,0 22 0,-21-22 16,0 0-16,21 1 0,-21-1 0,0 0 15,0 22-15,0-22 0,0 0 16,0 1-16,0 20 0,-21-20 0,21-1 15,-21 0-15,21-21 0,-21 22 16,21-22-16,0 0 0,-21 0 0,21 0 16,0-42-1,0 0 1,0 0-16,0-21 0,0 20 16,0-20-16,21 0 0</inkml:trace>
  <inkml:trace contextRef="#ctx0" brushRef="#br0" timeOffset="-207888.16">24701 16108 0,'0'0'0,"0"-21"0,0 0 0,0-1 16,0 1-16,0 0 0,0 0 16,0-21-16,0 20 0,0 1 15,0 0-15,22 21 0,-1-21 0,0 21 16,0 0-16,0 0 0,0 0 15,22 0-15,-22 21 0,0 0 0,0 0 16,22 22-16,-22-22 16,0 21-16,-21 1 0,0-1 0,21-21 15,-21 21-15,0 1 0,0-22 0,0 0 16,0 0-16,0 0 0,0 1 16,-21-1-16,21-42 31,0-1-31,0 1 15,0 0-15,0-21 0,0 21 16,0-22-16,0 22 0,0-21 0,0-1 16,0 22-16,0-21 15,21 21-15,0 0 0,-21-1 0,21 1 16,1 0-16,-1 21 0,0 0 16,-21-21-16,21 21 0,0 0 15,0 0-15,1 0 0,-1 0 16</inkml:trace>
  <inkml:trace contextRef="#ctx0" brushRef="#br0" timeOffset="-207489.39">25527 15790 0,'-21'0'32,"0"0"-32,-1 0 15,1 0-15,0 22 16,21-1-16,-21 0 0,21 0 15,0 21-15,-21-20 0,21 20 0,-21-21 16,21 21-16,0-20 0,0 20 16,0-21-16,0 0 0,0 22 0,0-22 15,21 0-15,0 0 16,0-21-16,0 0 0,0 0 0,22 0 16,-22 0-16,0 0 0,0 0 15,22-21-15,-22 0 0,0 0 16,0-1-16,0 1 0,-21 0 15,0-21-15,0-1 0,0 22 0,0-21 16,0 0-16,0 20 0,0-20 0,-21 21 16,0 0-16,0 0 0,0 21 15,-1 0-15,1 0 0,0 0 16,0 0-16,0 21 16,0 0-16,21 0 0,0 0 0,-22 0 15,22 1-15,0-1 0,0 0 16,0 0-16,22 0 0,-1-21 0,0 0 15,0 0-15,21 0 0</inkml:trace>
  <inkml:trace contextRef="#ctx0" brushRef="#br0" timeOffset="-207124.9">25929 15896 0,'0'0'0,"0"-21"0,0 42 31,0 0-31,0 1 16,0-1-16,-21 0 0,21 21 16,0-21-16,0 22 0,0-22 15,0 21-15,0-21 0,0 1 0,0-1 16,0 21-16,21-21 0,0 0 16,0-21-16,1 0 15,-1 0-15,21 0 0,-21 0 16,22 0-16,-22-21 0,21 0 0,-21 0 15,22 0-15,-22 0 0,0-22 16,0 1-16,0 0 0,-21-1 0,0 1 16,21 0-16,-21 20 0,0 1 15,22 0-15,-22 0 0,0 42 32,-22 0-17,22 0-15,0 1 16</inkml:trace>
  <inkml:trace contextRef="#ctx0" brushRef="#br0" timeOffset="-206840.05">26501 15833 0,'0'0'15,"0"21"1,0 0-1,0 21-15,0-20 0,0 20 16,0-21-16,0 21 0,0 1 0,0-1 16,0 0-16,0 1 0,0-1 15,0 22-15,0-22 0,-22 0 16,22 1-16,-21-1 0,0 0 0,21 22 16,0-22-16,0 0 0,0 1 15,-21-1-15,21 0 0,0 1 0,0-1 16,0 0-16,0-20 0,0-1 15,0 0-15,0 0 0,0 0 0,21-21 32</inkml:trace>
  <inkml:trace contextRef="#ctx0" brushRef="#br0" timeOffset="-206562.92">26564 16066 0,'0'0'0,"0"-43"0,0-41 16,0 62-16,0 1 16,21 0-16,0 21 15,22 0-15,-22 0 0,0 0 16,21 0-16,-20 0 0,20 21 16,-21-21-16,21 21 0,-20 1 0,-22 20 15,0-21-15,0 0 0,0 0 16,0 22-16,-22-22 0,1 0 0,0 0 15,0 0-15,-21 1 16,20-1-16,1-21 0,-21 21 0,21 0 16,0-21-16,-1 0 0,1 0 15</inkml:trace>
  <inkml:trace contextRef="#ctx0" brushRef="#br0" timeOffset="-205452.49">27707 15685 0,'0'0'0,"0"21"47,0 0-31,21-21-1,0 0-15,1 0 0,-1 0 16,63 0-16,-41-21 0,-22 0 16,21 21-16,1-22 0,-1 1 15,-21 0-15,0 0 0,0 0 0,1 0 16,-22-1-16,21 22 0,-21-21 0,0 0 16,-21 21-1,-1 0-15,1 0 16,0 21-16,21 0 0,-21 1 0,0 20 15,21-21-15,-21 21 0,21 1 16,0-1-16,0 0 0,0 1 16,0 20-16,0-20 0,0-1 0,0 0 15,0 1-15,0-1 0,21 0 16,-21-21-16,21 22 0,-21-22 0,21 0 16,-21 0-16,0 0 0,0 1 15,-21-22-15,0 0 0,0 0 16,-22 0-16,22 0 0,-21 0 15,-1 0-15,1-22 0,0 1 0,-1 0 16,1 0-16,0 0 0,-1 0 16,22 21-16,0-22 0,0 22 0,21 22 47,21-22-47,0 21 0,0-21 0,22 21 15,-22-21-15,21 0 0,1 21 16,20-21-16,-21 0 0,22 0 0,-1 0 15,-20 0-15,20 0 0,1-21 16,-1 0-16,-20 0 0,-1-1 0,0 1 16,-21 0-16,1 0 15,-1 0-15,0-22 0,0 22 0,-21 0 0,0 0 16,0 0-16,0 0 0,0 42 31,0 0-15,0 0-16,0 0 0,0 0 0,-21 22 15,21-22-15,0 0 0,0 21 16,0-20-16,0-1 0,0 0 0,-21 0 16,21 0-16,0 0 0,-21-21 15,21 22-15,0-44 47,0 1-47,0 0 0,0-21 16,21 21-16,0-22 0,0 1 0,0 21 15,0-22-15,1 1 16,-1 0-16,21 21 0,-21-1 0,22 1 16,-22 21-16,21 0 0,-21 0 15,0 0-15,1 21 0,-1 1 0,0-1 16,-21 0-16,0 0 0,0 21 0,0-20 16,0-1-16,0 0 0,0 21 15,0-21-15,-21 1 0,21-1 0,-21 0 16,21 0-16,0 0 15,0 0-15,21-21 32,0 0-32,21-21 0,-21 0 0</inkml:trace>
  <inkml:trace contextRef="#ctx0" brushRef="#br0" timeOffset="-204961.35">29443 15917 0,'0'0'0,"-43"-63"16,22 63-16,0 0 0,0-21 15,0 21-15,0 0 0,-1 0 0,-20 21 16,21 0-16,0 0 0,-22 0 16,22 1-16,0 20 0,0-21 15,0 21-15,0-20 0,-1 20 0,22 0 16,0-21-16,0 1 0,0 20 15,0-21-15,0 0 0,22 0 0,-1-21 16,0 22-16,0-22 0,0 0 16,0 0-16,1 0 0,-1 0 0,0 0 15,21 0-15,-21-22 0,1 1 16,-1 0-16,0-21 0,0-1 0,0 1 16,0 0-16,1-1 0,-1-20 15,0-1-15,-21 22 0,0-21 0,21-1 16,0 22-16,-21-1 0,0 1 15,0 0-15,0 21 0,0-1 16,0 44 0,0-1-16,-21 0 0,0 21 15,0 1-15,0-1 0,21 0 16,-22 22-16,1-22 0,21 0 0,-21 22 16,21-22-16,0 1 0,0-22 15,0 21-15,0-21 0,0 0 0,21 1 16,0-1-16,-21 0 0,22-21 15,-1 0-15,0 0 0,0 0 0,0 0 16,0 0-16,1-21 0,20 0 16,-21-1-16</inkml:trace>
  <inkml:trace contextRef="#ctx0" brushRef="#br0" timeOffset="-204625.02">29803 15917 0,'0'0'16,"-22"0"-16,1 22 0,0-1 0,21 0 15,-21-21-15,21 21 0,0 0 16,21-21 0,0 0-1,0 0-15,1 0 0,-1 0 0,0-21 16,0 0-16,0 0 0,22 0 16,-22-1-16,0 1 15,-21 0-15,0 0 0,0 0 16,0 0-16,-21 21 15,0 0-15,-1 0 0,1 0 16,0 21-16,0 0 0,0 0 0,0 0 16,21 22-16,0-22 0,0 0 15,-22 21-15,22-21 0,0 22 0,0-22 16,0 0-16,0 0 0,22 0 16,-22 1-16,21-1 0,0-21 0,0 0 15,0 21-15,0-21 0,1 0 16,20 0-16,0 0 0,-21-21 15</inkml:trace>
  <inkml:trace contextRef="#ctx0" brushRef="#br0" timeOffset="-204405.02">30416 15812 0,'0'21'15,"0"0"1,0 0-16,0 21 0,0-20 15,0-1-15,22 0 0,-22 21 0,21-21 16,0 1-16,0-1 0,0 0 16,0 0-16,1 0 0,-1 0 15,0-21-15,0 22 0,0-22 16,0 0-16,1 0 16,-22-22-1</inkml:trace>
  <inkml:trace contextRef="#ctx0" brushRef="#br0" timeOffset="-204184.14">30840 15790 0,'0'0'15,"-21"0"-15,-1 0 16,22 22-16,-21-1 0,0-21 16,0 21-16,0 21 0,0-21 15,-1 1-15,1-1 0,0 21 16,-21-21-16,21 0 0,-22 22 0,22-22 15,-21 0-15,21 0 0,-1 0 16,-20-21-16,21 22 0,0-22 0,0 0 16,-1 21-16,1-21 15,0 0-15,0 0 0,0 0 0,-22 0 16</inkml:trace>
  <inkml:trace contextRef="#ctx0" brushRef="#br0" timeOffset="-202240.01">17992 16891 0,'0'0'0,"-22"0"0,1 0 15,0 0 1,0 0-16,0-21 15,42 21 48,0 0-47,21 0-16,-20 0 0,-1 0 15,21 0-15,-21 0 0,22 0 0,-1 0 16,0 0-16,-21 0 0,22 0 15,-1 0-15,0 0 0,1 0 0,-1 0 16,0 0-16,1 0 0,-1 0 16,0 0-16,1 0 0,-22 0 0,21 0 15,1 0-15,-1 0 0,0 0 16,1 0-16,-1 0 0,0 0 0,1 0 16,-1 0-16,21 0 0,1 0 15,-22 0-15,22 0 0,-1 0 16,1 0-16,-22 0 0,22 0 15,-1 0-15,1 0 0,-22 0 0,21 0 16,1 0-16,-22-21 0,22 21 16,-22 0-16,22 0 0,-22 0 0,21 0 15,-20-21-15,20 21 0,1 0 16,-1 0-16,-20 0 0,20 0 0,1-22 16,-1 22-16,1 0 0,-1 0 0,-21 0 15,22 0-15,-1 0 0,-20 0 16,20-21-16,-20 21 0,20 0 0,-21 0 15,22 0-15,-22 0 16,22 0-16,-22 0 0,22 0 0,-1 0 16,1 0-16,-1-21 0,1 21 15,-1 0-15,-21 0 0,22 0 0,-1 0 16,-20 0-16,20 0 0,-20-21 16,-1 21-16,21 0 0,-20 0 0,-1 0 15,0 0-15,1-21 0,20 21 16,-20 0-16,-1 0 0,21 0 15,-20-21-15,20 21 0,1 0 0,-1 0 16,1-22-16,-22 1 0,22 21 0,-1 0 16,-21-21-16,22 21 0,-22 0 15,22-21-15,-22 21 0,22 0 16,-22 0-16,0-21 0,22 21 16,-22 0-16,0 0 0,1-21 0,-1 21 15,0 0-15,1 0 0,-1 0 0,0-22 16,1 22-16,-1 0 0,0 0 15,1 0-15,-1-21 0,-21 21 0,22 0 16,-1 0-16,-21 0 0,21 0 16,1 0-16,-22 0 0,21-21 0,1 21 15,-22 0-15,21 0 0,0 0 16,1 0-16,-1 0 0,0 0 0,1 0 16,-1 0-16,22 0 0,-22 0 15,21 0-15,-20 0 0,20 0 16,-20 0-16,20 0 0,1 0 0,-22 0 15,21 0-15,-20 0 0,20 0 16,-20 0-16,20 0 0,-21 0 0,22 0 16,-22 0-16,22 0 0,-1 0 15,1-21-15,-1 21 0,1 0 16,-1 0-16,1 0 0,20 0 0,-20 0 16,-1 0-16,1 0 0,-1 0 0,1 0 15,-1-21-15,1 21 0,-1 0 16,1 0-16,-22 0 0,22 0 0,-1 0 15,1 0-15,20 0 0,-41 0 16,20 0-16,1 0 0,-1-21 16,1 21-16,-1 0 0,-20 0 15,20 0-15,1 0 0,-22 0 0,21-22 16,1 22-16,-1 0 0,1 0 16,-1 0-16,1-21 0,-1 21 0,22-21 15,-21 21-15,-1 0 0,1 0 16,-1-21-16,1 21 0,-22 0 0,21 0 15,1 0-15,-1 0 0,-20-21 0,20 21 16,1 0-16,-1 0 16,-20 0-16,20 0 0,1-21 0,-1 21 15,-21 0-15,22 0 0,-1 0 0,-20-22 16,20 22-16,-20 0 16,20 0-16,-21 0 0,1-21 0,-1 21 15,0 0-15,1 0 0,-1 0 0,0 0 16,1 0-16,-1 0 0,0 0 15,1 0-15,-1 0 0,0 0 0,1 0 16,-1 0-16,0 0 0,1 0 16,-22 0-16,21 0 0,-21 0 0,1 0 15,20 0-15,-21 0 0,0 0 16,0 0 0,1 0-16,-22-21 46</inkml:trace>
  <inkml:trace contextRef="#ctx0" brushRef="#br0" timeOffset="-201492.9">19939 17547 0,'0'0'0,"0"-21"15,0 0-15,21 0 0,-21 0 16,21-1-16,0 1 15,1 0-15,-22 0 16,0 0-16,21 21 0,-21-21 0,21-1 16,-21 1-1,-21 21-15,0 0 16,-1 0-16,-20 0 0,0 21 16,-1-21-16,1 22 0,0 20 0,-1-21 15,-20 21-15,21 1 0,-1-1 16,1 22-16,0-22 0,20 21 0,1 1 15,0-22-15,21 22 16,0-22-16,0 0 0,0 1 16,0-1-16,21 0 0,0 1 0,1-1 15,-1 0-15,21-20 0,43 41 16,-43-42-16,0 0 0,1 1 16,-1-1-16,0-21 0,-20 0 15,20 0-15,0 0 0,-21 0 16,22 0-16,-22-21 0,0-1 0,0 1 15</inkml:trace>
  <inkml:trace contextRef="#ctx0" brushRef="#br0" timeOffset="-201225.05">20510 17780 0,'22'-21'15,"-44"42"-15,65-63 0,-43 21 16,21 21-1,0 0-15,-21 21 16,21 0-16,0-21 0,1 42 16,-1-21-16,21 1 0,-21-1 0,0 21 15,22-21-15,-22 0 0,0 1 16,0-1-16,0 0 0,1 21 0,-22-21 16,0 1-1,0-1-15,0 0 0,0 0 16,21-21-1,-21-21 1,21 0-16</inkml:trace>
  <inkml:trace contextRef="#ctx0" brushRef="#br0" timeOffset="-200993.19">20997 17759 0,'0'106'0,"0"-212"0,0 85 0,0 0 15,0-1-15,-21 22 16,0 22-1,0-1-15,0 0 0,-1 0 16,-20 21-16,21-20 0,-21 20 16,20 0-16,-20-21 0,21 22 15,-21-1-15,20-21 0,-20 22 0,21-22 16,0 0-16,0 0 0,-1 0 16,22 0-16,43-21 15,-22 0 1,0 0-16,21-21 0,1 21 15,-1-21-15</inkml:trace>
  <inkml:trace contextRef="#ctx0" brushRef="#br0" timeOffset="-200724.81">21167 17907 0,'0'21'16,"0"0"-16,0 1 0,0-1 0,0 0 15,0 0-15,0 21 0,0-20 16,0 20-16,0 0 0,0 1 16,0-1-16,0 21 0,0-20 0,0 20 15,0-20-15,0-1 0,0 21 16,0-20-16,-22-1 0,22 0 16,0 1-16,0-1 0,0-21 15,0 0-15,0 1 0,0-1 16,22-42-1,-1 21-15,-21-43 16,21 22-16,0-21 0</inkml:trace>
  <inkml:trace contextRef="#ctx0" brushRef="#br0" timeOffset="-200405">21336 17971 0,'0'-22'0,"0"44"0,-21-65 16,21 22-16,0 0 0,0 0 15,0 0-15,0-1 16,0 1-16,21-21 16,0 21-16,0 21 0,22 0 0,-22 0 15,21 0-15,-21 0 0,22 0 16,-22 21-16,0 0 0,21 0 0,-21 0 16,-21 1-16,0 20 0,0-21 15,0 0-15,0 0 0,0 22 16,-21-22-16,-21 0 0,21 0 0,0 0 15,-22 1-15,1-1 0,21-21 16,-22 21-16,22 0 0,0-21 16,0 0-16,0 21 0,42-42 31,0 0-15,0 21-16,22-21 0,-22 0 15</inkml:trace>
  <inkml:trace contextRef="#ctx0" brushRef="#br0" timeOffset="-199909.28">22267 17865 0,'0'0'0,"21"-21"0,-21-1 16,0 1-16,0 0 0,0 0 15,-21 21-15,0 0 16,0 0-16,0 0 0,0 0 0,-1 0 15,1 0-15,0 0 0,0 21 16,0 0-16,-22 0 0,22 1 16,0-1-16,0 21 0,21-21 0,-21 0 15,21 22-15,0-22 0,0 0 16,0 0-16,0 0 0,0 1 16,21-1-16,0-21 0,0 0 15,0 0-15,1 0 0,-1 0 16,0 0-16,0 0 0,21 0 0,-20-21 15,-1-1-15,0 1 16,0 0-16,0 0 0,-21 0 16,0-22-16,21 22 0,-21 0 0,0 0 15,0 0-15,0 0 0,0-1 16,0 44 0,0-1-1,0 0-15,0 0 16,0 21-16,0-20 0,0-1 0,0 0 15,0 0-15,0 0 16,0 0-16,22-21 0,-1 22 16,0-22-16,0 0 15,0 0-15,0 0 0,1 0 16,-1-22-16,0 1 0,0 0 16,0 0-16,0 0 0</inkml:trace>
  <inkml:trace contextRef="#ctx0" brushRef="#br0" timeOffset="-199663.42">22691 17505 0,'21'-106'32,"-21"85"-32,-43 190 0,65-211 0,-1-106 0,-21 169 31,0 0-31,0 21 0,0-20 0,0 20 16,0 0-16,0 1 0,0-1 15,0 0-15,0 1 0,0-1 16,0 0-16,0-21 0,0 22 15,0-1-15,0-21 0,0 0 16,0 22-16,0-22 0,0 0 0,21 0 16,0-21-1,0 0 1,0 0-16,1 0 0,-1 0 0,0-21 16,0 0-16</inkml:trace>
  <inkml:trace contextRef="#ctx0" brushRef="#br0" timeOffset="-199180.7">23156 17378 0,'0'0'0,"21"-21"15,-21 0-15,0 42 32,0 0-32,0 21 15,0-21-15,0 22 0,0-22 0,0 21 16,0 1-16,0-1 0,0 0 15,0 1-15,0-1 0,0-21 16,0 21-16,0 1 0,0-22 0,0 0 16,0 21-16,0-20 0,-21-1 15,21 0-15,0 0 16,0-42 15,0 0-31,0-22 16,21 22-16,1 0 15,-1-21-15,0 21 0,-21-22 16,21 22-16,0-21 0,22 21 0,-22-1 16,0 1-16,0 0 0,0 21 15,0 0-15,22 0 0,-22 0 0,0 0 16,0 21-16,-21 0 0,21 1 16,1-1-16,-22 0 0,0 21 0,0-21 15,0 1-15,0 20 16,0-21-16,0 0 0,0 0 15,0 1-15,0-1 0,0 0 0,0 0 16,0 0-16,-22-42 47</inkml:trace>
  <inkml:trace contextRef="#ctx0" brushRef="#br0" timeOffset="-198939.8">22542 17717 0,'0'0'0,"-21"0"0,21-22 31,21 22-31,1 0 0,-1 0 16,0 0-16,21 0 0,-21 0 15,22-21-15,-1 21 0,-21 0 16,22 0-16,-1 0 0,-21 0 0,21 0 16,-20 0-16,20-21 15,-21 21-15,0-21 0,22 21 0</inkml:trace>
  <inkml:trace contextRef="#ctx0" brushRef="#br0" timeOffset="-198513.04">23897 17166 0,'0'0'0,"21"0"47,0 0-47,1 0 0,-1 0 16,0 21-16,0 1 0,0-1 15,22 0-15,-22 0 0,0 0 16,21 0-16,-21 22 0,22-1 0,-22 0 16,21 1-16,1 20 15,-22-20-15,0-1 0,0 21 0,0-20 16,-21 20-16,0-20 0,0-1 15,0 21-15,-21-20 0,0-1 16,-21 0-16,20-20 0,-20 20 0,0 0 16,-1 1-16,22-22 0,-21 21 15,21-21-15,-22 0 0,22 1 16,0-1-16,21 0 0,21-42 31,0 0-31,1-1 0,-1 1 16</inkml:trace>
  <inkml:trace contextRef="#ctx0" brushRef="#br0" timeOffset="-197595.81">24807 17209 0,'0'0'0,"0"-22"16,21 22-1,1 0-15,-1 0 0,0 0 0,21 0 16,-21-21-16,22 21 0,-22 0 15,21 0-15,-21 0 0,22 0 16,-22 0-16,0 0 0,-42 0 47,0 0-47,-22 21 0,22-21 16,0 0-16,0 0 0,0 0 0,0 22 15,-1-22 1,1 0-16,0 0 31,0 0-15,0 0-1,0 0 1,21 21-16,-22-21 0,22 21 16,-21-21-16,21 21 15,-21 0-15,21 0 0,-21 22 0,0-22 16,21 21-16,-21 1 0,-1-1 15,22 21-15,0-20 0,-21 20 0,21-20 16,0 20-16,0-21 0,0 1 16,0-1-16,0 0 0,21-20 15,1-1-15,-1 21 0,0-21 0,0 0 16,21-21-16,-20 22 0,20-22 16,-21 0-16,21 0 0,1 0 15,-1 0-15,-21 0 0,22 0 0,-22 0 16,0-22-16,0 22 0,21-21 15,-42 0-15,22 0 0,-1 0 16,0 21-16</inkml:trace>
  <inkml:trace contextRef="#ctx0" brushRef="#br0" timeOffset="-197293.98">25527 17590 0,'0'0'0,"0"-22"0,0 44 31,0-1-31,0 0 0,0 21 0,0-21 16,0 22-16,0 20 15,0-20-15,0-1 0,0 0 16,-21 22-16,21-22 0,0 22 0,0-22 16,0 21-16,-21 1 0,21-1 15,-22 1-15,22-1 0,0-20 16,0 20-16,-21-20 0,21 20 0,-21-21 15,21 1-15,0-22 0,0 0 16,0 0-16,0 0 0,0-42 31,0-21-31,21 21 16,0-22-16,1-20 0</inkml:trace>
  <inkml:trace contextRef="#ctx0" brushRef="#br0" timeOffset="-197014.71">25527 17928 0,'0'-84'16,"0"168"-16,-21-211 0,21 85 0,0 21 0,0-22 16,0 22-16,0 0 0,0 0 15,21 0-15,0 0 0,0-1 16,-21 1-16,43 0 0,-22 21 0,0 0 16,0 0-16,21 0 0,-20 21 15,-1 0-15,21 1 0,-21-1 0,-21 21 16,0 0-16,0-20 15,0 20-15,0-21 0,0 21 16,-21-20-16,0-1 0,0 0 0,0 0 16,-1 0-16,-20 0 0,21-21 15,0 0-15,0 22 0,21-44 32,0 1-32,0 0 15,21 0-15,0 0 0,0 0 0</inkml:trace>
  <inkml:trace contextRef="#ctx0" brushRef="#br0" timeOffset="-196606.94">26141 17568 0,'0'0'16,"-21"0"0,-1 22-16,1-22 15,0 21-15,0 0 0,21 0 16,-21 0-16,0 0 0,21 22 0,-22-22 15,22 21-15,0-21 0,0 1 16,0-1-16,0 21 0,0-21 16,22-21-16,-1 21 0,0 1 0,0-22 15,0 0-15,0 0 0,22 0 16,-22 0-16,21 0 0,-21 0 16,22-22-16,-22 22 0,0-21 15,21 0-15,-20-21 0,-1 21 0,-21-22 16,0 22-16,0-21 0,0-1 15,0 1-15,0 0 0,-21 21 16,-1-22-16,1 22 0,0 0 16,0 0-16,-21 21 0,20 0 0,1 0 15,0 0-15,0 0 0,0 0 16,0 0-16,-1 21 0,22 0 16,0 0-16,0 0 0,0 1 15,22-1-15,-1-21 0,0 21 16,21-21-16,1 0 0,-1 0 15,0 0-15,1 0 0,-1 0 16</inkml:trace>
  <inkml:trace contextRef="#ctx0" brushRef="#br0" timeOffset="-196275.13">26776 17526 0,'-21'21'16,"42"-42"-16,-42 21 0,-1 0 0,-20 0 15,21 0-15,-21 0 0,20 0 0,1 21 16,-21-21-16,42 21 0,-21-21 15,21 22-15,-21-22 0,21 21 16,0 0-16,21-21 0,0 21 16,0 0-16,0-21 15,0 21-15,22-21 0,-22 22 0,0-1 16,21-21-16,-20 21 0,-1 0 16,0 0-16,-21 0 15,0 1-15,0-1 0,-21-21 16,0 21-16,-1-21 15,1 0-15,0 0 0,-21 0 16,21 0-16,-1 0 0,1 0 0,-21 0 16,21 0-16,21-21 15,0 0-15,0-1 0,0 1 16,21 21-16,0-21 0,0 0 16,0 0-16,1 0 0</inkml:trace>
  <inkml:trace contextRef="#ctx0" brushRef="#br0" timeOffset="-196089.24">26966 17547 0,'0'21'15,"0"1"-15,0-1 16,0 0-16,0 0 0,0 0 16,0 0-16,0 1 0,0-1 0,0 0 15,0 0-15,0 0 0,0 0 16,0-42 31</inkml:trace>
  <inkml:trace contextRef="#ctx0" brushRef="#br0" timeOffset="-195813.4">26987 17357 0,'0'0'0,"-21"0"15,21-21 17,21 21-17,-21-22 1,22 22-16,-22-21 16,0 0-16,-22 21 15,1 0 1,0 0-16,0 0 15,0 0-15,21 21 16,21-21 0,0 0-16,0 0 15,22 0-15</inkml:trace>
  <inkml:trace contextRef="#ctx0" brushRef="#br0" timeOffset="-194646.54">27347 17124 0,'0'21'32,"0"0"-32,0 0 15,0 1-15,0 20 0,0-21 16,0 21-16,0 1 0,0-1 16,0 0-16,0 1 0,0-1 0,0 0 15,0 1-15,0-1 16,0 0-16,0-20 0,0 20 0,0-21 15,21 0-15,-21 0 0,22 1 0,-1-1 16,0-21-16,0 0 16,0 0-16,22 0 0,-22 0 0,0 0 15,0-21-15,0-1 0,0 1 16,-21 0-16,22 0 0,-1 0 0,-21-22 16,0 22-16,21 0 0,0-21 15,-21 21-15,21-1 0,-21 1 16,0 0-16,0 42 31,0 0-31,0 1 16,0-1-16,0 0 0,0 0 15,0 0-15,0 0 0,0 1 16,0-1-16,0 0 0,0 0 16,0 0-16,0 0 15,21-21-15,1 0 0,-1 0 16,0 0-16,0 0 15,0 0-15,0 0 0,22-21 16,-22 0-16,21 21 0,-21-21 0,22-21 16,-22 20-16,0 1 0,0-21 15,0 21-15,1 0 0,-22-1 0,0 1 16,0 0-16,0 0 0,0 42 31,0 0-31,0 22 16,-22-22-16,22 0 15,-21 0-15,21 0 0,0 0 0,0 22 16,0-22-16,0 0 0,0 0 16,0 0-16,0 1 0,21-22 15,1 0-15,-1 0 0,0 0 16,0 0-16,0 0 0,0 0 16,1 0-16,-1 0 0,-21-22 15,0 1-15,0 0 0,0 0 16,0 0-16,-21 0 0,21-1 15,-22 1-15,1 0 0,0 0 16,0 0-16,21 0 0,0-1 16,0 1-1,21 0 1,0 21-16,0 0 0,1 0 16,20-21-16,-21 21 0,0 0 0,0 0 15,1 0-15,-1 0 0,0 21 16,0 0-16,0-21 0,0 21 0,-21 1 15,0 20-15,0-21 0,0 0 16,0 0-16,0 1 0,0-1 16,0 0-16,0 0 0,0 0 15,0 0-15,0 1 0,0-1 16,0 0-16,0-42 47,0 0-47,0-22 15,22 22-15,-22 0 16,21-21-16,-21 20 0,21-20 16,0 0-16,0-1 0,22-20 15,-22 42-15,0 0 0,21-22 16,1 43-16,-22 0 0,0 0 16,21 0-16,1 0 15,-43 21-15,21 22 0,-21-22 16,0 21-16,0-21 0,0 22 15,0-1-15,0 0 0,0-20 16,-21 20-16,-1-21 0,22 21 0,-21-20 16,0-1-16,21 0 0,0 0 15,-21 0-15,21-42 32,0 0-17,0 0-15</inkml:trace>
  <inkml:trace contextRef="#ctx0" brushRef="#br0" timeOffset="-194435.08">28554 17124 0,'0'0'0,"-21"0"16,-1 0-16,1 0 31,0 0 0</inkml:trace>
  <inkml:trace contextRef="#ctx0" brushRef="#br0" timeOffset="-194205.21">27517 17441 0,'0'0'0,"-22"0"0,22 22 32,22-22-1,-1 0-31,0 0 0,0 0 15,0 0-15,0 0 0,22 0 0,-22 0 16,0 0-16,0 0 0,22-22 16,-22 1-16,0 21 0,-21-21 0</inkml:trace>
  <inkml:trace contextRef="#ctx0" brushRef="#br0" timeOffset="-193513.53">29464 17293 0,'0'0'0,"0"-21"16,0 0-16,0 0 16,0 0-1,0 42 17,0 0-32,21 0 15,-21 0-15,0 0 0,0 22 16,0-22-16,0 21 0,0 1 0,0-1 15,0-21-15,0 21 0,0 1 16,0-22-16,0 0 0,0 0 16,0 0-16,0 1 0,0-1 0,0-42 47,0-1-47,0-20 15,0 21-15,0-21 0,0-1 16,21-20-16,0 20 0,1 1 0,-1 0 15,0-22-15,21 22 0,-21 0 16,22-1-16,-1 1 0,-21 0 16,22-1-16,-1 22 0,0 0 15,-21 0-15,1 21 0,20 0 16,-21 21-16,-21 0 16,0 0-16,0 0 0,0 1 15,0-1-15,0 0 0,0 0 0</inkml:trace>
  <inkml:trace contextRef="#ctx0" brushRef="#br0" timeOffset="-192976.84">30268 17526 0,'21'0'0,"-42"0"0,64 0 0,-22 0 15,0 0-15,0 0 0,0-21 16,0 0-16,1 0 15,-22-1-15,0-20 0,0 21 0,0 0 16,0 0-16,-22-22 16,1 22-16,0 0 0,-21 21 0,-1 0 15,1 0-15,0 0 0,-1 21 16,1 0-16,0 0 0,-1 1 16,22-1-16,-21 0 0,21 21 0,0 1 15,-1-22-15,22 21 16,0 0-16,0 22 0,0-43 15,22 0-15,-1 0 0,0 1 16,21-22-16,-21 0 0,22 21 16,-1-21-16,0 0 0,1 0 0,-1-21 15,0-1-15,-20 22 0,20-21 16,-21-21-16,0 21 0,0-22 16,-21 22-16,0-21 0,0 0 0,0 20 15,0 1-15,0 0 0,0 0 16,0 0-16,-21 21 0,0 0 15,0 0-15,0 21 0,0 0 16,-1-21-16,22 21 0,-21 22 16,21-22-16,0 0 0,-21 0 15,21 21-15,0-20 0,0-1 16,0 0-16,21 0 0,0 0 0,1 0 16,-1-21-16,21 22 0,-21-22 15,0 0-15,22 0 0,-22 0 16,0 0-16,21 0 0,-20-22 0,-1 1 15,0 0-15,0 0 0,0-21 16,0 20-16</inkml:trace>
  <inkml:trace contextRef="#ctx0" brushRef="#br0" timeOffset="-192154.02">30734 17209 0,'0'-149'16,"0"298"-16,0-340 0,0 170 0,0 42 31,0 0-16,0 22-15,0-22 0,0 21 16,0-21-16,0 22 0,0-22 0,-21 21 16,21 0-16,0 1 0,-21-1 15,21-21-15,0 22 0,0-1 16,0-21-16,0 21 0,0-20 0,21-1 16,0 0-16,-21 0 0,21 0 15,0-21-15,0 0 16,1 0-16,-1-21 0,0 0 15,-21 0-15,21 0 0,0-1 16,0-20-16,1 21 0,-1-21 0,-21 20 16,21 1-16,-21-21 0,21 21 15,-21 0-15,0 42 32,0 0-32,-21-21 0,21 21 15,-21 0-15,21 0 0,0 1 0,0-1 16,0 0-16,0 0 15,0 0-15,0 0 16,21 1-16,0-22 16,0 0-16,0 0 15,1 0-15,-1-22 0,0 1 16,0 21-16,-21-21 0,21 0 0,0-21 16,1 20-16,-22 1 0,0 0 15,21-21-15,0 21 16,-21 42 15,-21-21-31,0 21 0,21 0 16,0 0-16,-22 0 0,22 1 15,0-1-15,0 21 0,0-21 16,0 0-16,0 1 16,22-1-16,-1-21 0,0 0 15,0 0-15,0 0 0,0 0 16,22 0-16,-22 0 0,42-43 15,-20 22-15,-1 0 0,-21 0 16,0-21-16,1-1 0,-1 22 16,-21-21-16,21-1 0,-21 1 0,0 21 15,0 0-15,0 0 0,-21-1 16,0 22-16,-1 0 0,1 0 16,0 0-16,0 0 0,21 22 15,-21-1-15,0 21 0,-1-21 16,22 0-16,0 22 0,0-22 0,0 21 15,0-21-15,0 22 0,0-22 16,22 0-16,-22 0 0,21 0 16,0 1-16,0-22 0,0 0 0,0 0 15,1 0-15,-1 0 0,0 0 16,0-22-16,21 1 0,-20 0 16,-1-21-16,21 21 0</inkml:trace>
  <inkml:trace contextRef="#ctx0" brushRef="#br0" timeOffset="-191665.3">32046 16743 0,'0'0'15,"0"21"-15,-21-21 0,42 0 31,0 0-31,1 0 0,-1 0 0,0 0 16,0-21-16,21 21 0,1-21 16,-1 21-16,-21-21 15,22 21-15,-22 0 0,21 0 0,-21-22 16,0 22-16,1 0 16,-22 22-16,0-1 15,0 0-15,0 0 0,0 21 0,0-20 16,0 20-16,0 0 0,0-21 15,0 22-15,0-1 0,-22 0 16,22 1-16,0-1 0,0 0 0,-21-20 16,21 20-16,-21 0 0,21 1 15,0 20-15,0-21 0,-21 1 16,21 20-16,-21-20 0,0-1 0,-1 21 16,1-20-16,0-1 15,0 0-15,-21-20 0,20 20 16,-20-21-16,21 0 0,-21 0 0,-1 1 15,22-1-15,0-21 0,-21 21 16,20-21-16,1 0 0,0 0 16,0 0-16,0 0 15,0 0-15,21-21 16,0 0-16,-22-1 0,22 1 0,0 0 16</inkml:trace>
  <inkml:trace contextRef="#ctx0" brushRef="#br0" timeOffset="-184677.25">17505 169 0</inkml:trace>
  <inkml:trace contextRef="#ctx0" brushRef="#br0" timeOffset="-184388.24">17484 169 0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8T12:11:33.3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2095 593 0,'0'-21'16,"0"-1"-16,0 1 15,-21 0-15,21 0 16,0 0-16,-21 21 31,21 21 0,0 0-31,0 0 16,0 0-16,0 22 0,0-1 16,0 0-16,0 1 0,0-1 15,0 0-15,0 22 0,0-22 0,0 22 16,0-22-16,0 0 0,0 1 16,0-1-16,0-21 0,0 0 0,0 22 15,0-22-15,0 0 16,0 0-16,0-42 47,0 0-47,0 0 15,0 0-15,0-1 0,0 1 16</inkml:trace>
  <inkml:trace contextRef="#ctx0" brushRef="#br0" timeOffset="416.29">2476 995 0,'0'21'16,"0"0"-1,0 0 1,22-21 0,-1 0-1,0 0-15,0-21 0,0 21 0,-21-21 16,21 21-16,-21-21 0,22 0 16,-22 0-16,0-1 15,-22 22 1,1 0-16,0 0 15,0 0-15,0 0 0,21 22 16,-21-1-16,-1 0 0,22 0 16,0 0-16,0 0 15,0 1 1,22-22 15</inkml:trace>
  <inkml:trace contextRef="#ctx0" brushRef="#br0" timeOffset="2219.96">4424 826 0,'0'-22'15,"0"1"1,21 21 0,-21-21-16,0 0 0,0 0 15,0 0 1,21-1-16,-21 1 15,0 0 1,-21 21-16,0 0 16,0 0-1,-1 0-15,22 21 0,-21 0 0,0 1 16,0-1-16,21 0 0,-21 21 16,0 1-16,-1-1 0,22 0 15,0 1-15,-21-1 0,21 0 16,-21 1-16,21-1 0,0 0 0,0-21 15,0 22-15,0-22 0,0 0 16,21 0-16,0 0 0,1 1 16,-1-1-16,0-21 0,21 0 0,-21 0 15,22 0-15,-22 0 0,21 0 16,1 0-16,-1 0 0,0-21 0,1-1 16,-22 22-16,21-42 0,0 21 15,1 0-15,-22-22 0,0 22 0,0-21 16,0-22-16,1 22 0,-22 0 15,0-22-15,0-20 0,-22 41 16,1 1-16,0 0 0,0-1 16,0 22-16,-22 0 0,22 0 15,-21 21-15,0 0 0,20 0 16,-20 0-16,21 0 0,-21 0 0,-1 0 16,22 0-16,-21 21 0,21 0 15,-1 0-15,1 0 0,0 1 0,21-1 16,0 21-16,0-21 0,0 22 15,21-22-15,0 0 0,22 0 0,-1 0 16,0 0-16,1 1 0,-1-22 16,22 0-16</inkml:trace>
  <inkml:trace contextRef="#ctx0" brushRef="#br0" timeOffset="2575.75">5228 783 0,'0'0'0,"0"-21"0,0 0 16,0 0-16,-21 21 0,21-21 16,0-1-16,-21 22 0,0 0 15,21 22-15,-22-1 16,22 0-16,0 0 0,0 0 16,0 22-16,0-1 0,0 21 0,0-20 15,0 20-15,0 1 0,0-1 16,0 1-16,0-1 0,0 1 15,0 20-15,0-20 0,0 21 16,0-1-16,0 1 0,0 0 0,-21-1 16,21 1-16,-21-22 0,0 22 0,21-21 15,-21 20-15,0-20 0,21-1 16,0-20-16,-22-1 0,22 0 0,0 1 16,0-22-16,0 0 0,0 0 15,0-42 1,22-21-16,-22 20 0,21-20 0,-21 0 15,0-1-15,21-20 0,0-1 16</inkml:trace>
  <inkml:trace contextRef="#ctx0" brushRef="#br0" timeOffset="2920.57">5101 804 0,'0'0'0,"0"-21"0,0 0 16,21 21-1,0 0-15,1 0 16,-1 0-16,21 0 0,-21 0 16,22 0-16,-22 0 0,21 21 15,-21 0-15,0-21 0,1 43 16,-1-22-16,-21 0 0,0 21 0,0-20 15,0 20-15,-21-21 0,-1 21 16,1-20-16,-21-1 0,21 0 0,-22 0 16,22 0-16,-21 0 0,21 1 15,0-22-15,-1 0 0,22 21 0,0-42 47,22-1-47,-1 22 0</inkml:trace>
  <inkml:trace contextRef="#ctx0" brushRef="#br0" timeOffset="3659.82">5503 1122 0,'64'0'16,"-43"0"-16,0 0 16,0 0-16,0 0 0,1-21 15,-1 21-15,21-21 0,-21-1 16,0 1-16,1 0 0,-1 0 15,0 0-15,0 0 0,0-22 16,0 22-16,-21 0 16,0 0-16,0 0 0,-21 21 15,0 0-15,-21 0 0,21 0 16,-1 0-16,-20 21 0,0 0 0,21 0 16,-22 21-16,22-20 0,-21 20 15,21-21-15,21 21 0,0 1 0,-22-1 16,22-21-16,0 0 0,0 22 15,0-22-15,22 0 0,-1 0 0,0-21 16,21 21-16,1-21 0,-22 0 0,21 0 16,0 0-16,1 0 0,-1 0 15,0-21-15,1 21 0,-1-21 0,0 0 16,-20 0-16,20 0 16,-21-1-16,-21 1 0,21-21 0,-21 21 15,0-22-15,21 22 0,-21-21 16,0 21-16,0 0 0,0-1 0,0 1 15,0 42 17,0 1-32,0 20 15,0-21-15,0 0 0,0 22 0,0-22 16,0 0-16,0 21 0,0-21 16,0 1-16,0-1 0,0 0 0,0 0 15,-21 0-15,21 0 0,-21-21 0,21 22 16,-21-22-1,0 0 17,21-22-32,0 1 0,0 0 0,0 0 15,0 0-15,0-22 0,0 1 0,21 0 16,0 21-16,0-22 0,22 1 16,-22 0-16,0 20 0,21 1 15,-21 0-15,22 21 0,-22 0 0,0 0 16,21 0-16,-20 21 0,-1 0 0,0 22 15,0-22-15,0 0 0,-21 21 16,0-20-16,0 20 0,0-21 0,0 21 16,0-20-16,0 20 15,0-21-15,0 0 0,0 0 0,0 1 16,0-1-16,0 0 16</inkml:trace>
  <inkml:trace contextRef="#ctx0" brushRef="#br0" timeOffset="4236.57">8170 593 0,'0'-64'0,"0"128"0,0-149 16,0 64-16,0 0 15,0 0-15,0 42 31,0 0-31,0 0 16,0 21-16,0 1 0,0-1 16,0 22-16,0-1 0,0 1 15,0-1-15,0 1 0,0-1 16,0 1-16,0-22 0,0 21 0,0-20 16,0-1-16,-21 0 0,21-20 15,0 20-15,0-21 0,0 0 0,-21-21 16,21 21-16,0 1 0,0-44 31,0 1-31,21 0 0,-21 0 16,0-21-16,0 20 0,21-20 15,0-21-15</inkml:trace>
  <inkml:trace contextRef="#ctx0" brushRef="#br0" timeOffset="4983.68">8424 550 0,'0'0'0,"0"22"16,0-1 0,0 0-16,0 0 0,0 0 0,0 22 15,0-1-15,0 0 0,0 1 16,0 20-16,-21-21 0,21 22 0,0-22 16,0 22-16,0-22 0,0 0 15,0 1-15,-21-1 0,21 0 0,0 1 16,0-22-16,0 0 0,0 0 0,0 0 15,0 1 1,0-44 15,-21 1-31,21 0 16,0-21-16,0 21 0,0-22 16,0 1-16,0 21 0,0-22 0,21 1 15,21-43-15,-21 64 0,22-21 16,-22 21-16,0 0 0,21-1 15,-20 22-15,20 0 0,-21 0 0,0 0 16,0 0-16,1 22 16,-1-22-16,0 21 0,-21 21 0,0-21 0,0 22 15,0-22-15,0 21 16,0-21-16,0 22 0,0-22 0,0 21 16,0-21-16,0 0 0,-21 22 15,21-22-15,0 0 0,0 0 16,0 0-16,0 1 15,21-22-15,0 0 0,0 0 16,0 0-16,1 0 0,20 0 0,-21-22 16,21 22-16,-20-21 0,20 0 15,0 0-15,-21 0 0,22 0 0,-22-1 16,21 1-16,-21 0 0,1 0 0,-1 0 16,-21 0-16,0-1 0,21 1 15,-21 0-15,-21 21 31,0 0-31,-1 21 16,1 0-16,0 1 0,21-1 0,-21 0 16,21 0-16,-21 0 0,21 0 15,-21 22-15,21-22 0,0 0 0,0 0 16,0 0-16,0 1 16,0-1-16,21-21 0,0 21 0,0-21 15,0 0-15,0 0 16,1 0-16,-1 0 0,21 0 0,-21 0 15,0 0-15,1-21 0,-1 21 16,0-21-16,0-1 0,-21 1 16,0 0-16,0 0 0,0-21 0,0 20 15,0 1-15</inkml:trace>
  <inkml:trace contextRef="#ctx0" brushRef="#br0" timeOffset="5218.54">8064 995 0,'0'0'0,"-21"0"0,0 21 16,42-21 0,22 0-16,-22 0 15,21 0-15,0 0 0,1-21 16,-1 21-16,22-21 0,-22 21 0,21 0 15,-20-21-15,20-1 0,-20 22 16,20 0-16,-21-21 0,1 21 0,-1 0 16</inkml:trace>
  <inkml:trace contextRef="#ctx0" brushRef="#br0" timeOffset="6015.6">11155 423 0,'0'0'0,"0"-21"0,0-21 15,0 21-15,0 0 16,0-1-1,-21 22 1,21 22-16,0-1 16,0 0-16,0 0 0,0 21 15,0 1-15,0-1 0,0 22 16,0-22-16,0 21 0,0 1 0,0-1 16,0 1-16,-22 21 0,22-22 15,0-21-15,0 22 0,-21-22 0,21 22 16,-21-22-16,21-21 0,0 22 15,0-22-15,0 0 0,0 0 0,0 0 16,-21-21-16,0 0 16,21-21-1,0 0-15,0 0 0,0 0 16,0-1-16,0-20 0,0 21 16,0-21-16,0-1 0,0 1 15,21 0-15,0-1 0,0 22 16,0-21-16,1 21 0,-1-1 0,21 1 15,-21 0-15,0 0 0,22 21 16,-22 0-16,0 0 0,21 21 0,-20 0 16,-1 0-16,21 1 0,-21-1 15,0 21-15,-21-21 0,0 22 0,22-1 16,-22-21-16,0 21 0,0-20 16,0 20-16,-22-21 0,1 21 0,-21-20 15,21-1-15,-22 0 0,22 0 0,0 0 16,-21-21-16,21 21 0,-1-21 15,-20 0-15,21 22 0,0-22 16,0 0 0,21-22-1,0 1-15,21 0 16,0 21-16,0-21 0,-21 0 16,21 0-16</inkml:trace>
  <inkml:trace contextRef="#ctx0" brushRef="#br0" timeOffset="6452.36">11409 910 0,'0'0'15,"0"-21"-15,0 0 16,0 0-16,0 0 0,21 21 16,-21-22-16,21 22 0,0 0 15,0 0-15,1 0 0,-1 0 16,-21 22-16,42-22 0,-21 42 0,0-21 15,1 21-15,-1-20 0,21 20 16,-21 0-16,0 1 0,-21-1 0,22 0 16,-22 1-16,0-22 0,21 21 15,-21-21-15,0 0 0,0 22 0,0-22 16,0 0-16,-21 0 16,-1-21-16,1 0 31,21-21-31,-21-21 15,21 21-15,0-1 0,0-20 16,0 21-16,0-21 0,0-1 16,0 1-16,21 0 0,0-1 0,-21 1 15,22 21-15,-22 0 0,21-1 16,-21 1-16,21 0 0,-21 0 0,21 21 16,0 0-1,-21 21 1,21 0-1,1 0-15,-22 1 16</inkml:trace>
  <inkml:trace contextRef="#ctx0" brushRef="#br0" timeOffset="6904.11">12382 953 0,'0'0'0,"0"-22"0,0 1 15,-21 21 1,0 0 0,0 0-16,0 21 0,0 1 15,-1-1-15,1 0 16,0 0-16,0 21 0,0 1 0,0-22 16,21 21-16,0-21 0,-22 22 15,22 20-15,0-42 0,0 1 16,0-1-16,22 0 0,-1 0 15,0-21-15,0 0 0,0 21 0,0-21 16,1 0-16,20 0 0,-21 0 0,21 0 16,-20-21-16,20 0 0,-21 21 15,0-21-15,0 0 0,1-1 0,-1-20 16,-21 21-16,21-21 0,-21-1 16,0 1-16,0 0 0,0-1 15,-21 1-15,0 21 0,-1-22 16,1 22-16,0 0 0,0 21 0,0 0 15,0 0-15,-1 0 0,1 0 16,0 0-16,0 0 0,0 21 16,0-21-16,-1 21 0,22 1 0,0-1 15,0 0-15,0 0 0,0 0 0,0 0 16,22 1-16,-1-1 16,0-21-16,0 0 0,0 0 0,0 0 15</inkml:trace>
  <inkml:trace contextRef="#ctx0" brushRef="#br0" timeOffset="7489.64">12785 974 0,'0'0'0,"21"-21"0,0-1 0,-21 1 15,0 0-15,0 42 47,0 0-47,0 1 0,0 20 16,0-21-16,0 21 0,0 1 15,0-22-15,0 21 0,0-21 0,0 22 16,0-22-16,0 21 0,0-21 0,0 1 16,0-1-16,0 0 15,0 0-15,21-21 0,0 0 16,0 0-16,1 0 16,-1 0-16,0-21 0,0 21 15,0-21-15,0 0 0,1-1 0,-1-20 16,0 0-16,-21 21 0,21-22 15,0 1-15,-21 0 0,0-1 0,21 22 16,-21-21-16,22 21 0,-22-1 16,0 44-1,0-1-15,0 0 16,21 0-16,-21 0 0,0 22 0,0-22 16,0 0-16,0 21 15,21-21-15,-21 1 0,21-1 0,-21 0 16,0 0-16,21 0 0,0-21 0,1 0 15,-22 21-15,21-21 0,0 0 16,0 0-16,0 0 0,0 0 0,1-21 16,-1 21-16,0-21 0,0 0 15,-21 0-15,21-22 0,-21 22 0,21-21 16,-21 0-16,0-1 0,0 1 16,0 0-16,0-1 0,0 1 0,0 21 15,0 0-15,0-1 0,0 1 16,0 42 15,0 1-15,0-1-16,0 0 15</inkml:trace>
  <inkml:trace contextRef="#ctx0" brushRef="#br0" timeOffset="7955.89">13970 995 0,'0'0'0,"21"-21"0,0 21 0,0-21 16,1-1-16,-1 1 15,0 0-15,-21 0 0,0 0 0,0 0 16,0-1-16,0 1 16,0 0-16,-21 21 0,0 0 15,-1 0-15,1 0 0,-21 21 16,21 0-16,0 1 0,-1-1 0,1 0 15,0 0-15,0 0 0,21 0 16,0 1-16,0-1 0,0 0 0,0 0 16,0 0-16,0 0 15,0 1-15,21-22 0,0 21 0,0 0 16,1-21-16,-1 21 0,0-21 16,21 21-16,-21 0 0,1-21 15,-1 22-15,0-22 0,-21 21 0,0 0 16,0 0-16,0 0 15,-21-21-15,0 21 16,-1-21-16,1 0 0,-21 0 0,21 0 16,-22 0-16,1 0 0,21 0 15,-21 0-15,20 0 0,-20 0 0,21 0 16,0 0-16,0 0 0,-1 0 16,1 0-16,21-21 46,21 21-46,-21-21 0,43 21 0,-22-21 16,0 21-16</inkml:trace>
  <inkml:trace contextRef="#ctx0" brushRef="#br0" timeOffset="8352.02">14414 1143 0,'22'0'32,"-1"0"-32,0-21 15,0 21-15,0-21 0,0 21 16,-21-21-16,22-1 0,-1 1 16,0 0-16,0 21 0,-21-21 0,0 0 15,0 0-15,0-1 0,0 1 0,0 0 16,0 0-16,-21 21 15,0 0-15,0 0 0,-1 0 16,1 21-16,0 0 0,0 0 16,0 1-16,0-1 0,21 21 0,-22-21 15,1 0-15,0 22 0,21-22 16,0 0-16,0 21 0,0-20 16,0-1-16,0 0 0,0 0 15,21 0-15,0-21 0,1 0 16,-1 0-16,0 21 0,21-21 0,-21 0 15,1 0-15,-1 0 0,21 0 16,-21-21-16,0 21 0,1-21 16,-1 0-16,0 21 0,0-21 0</inkml:trace>
  <inkml:trace contextRef="#ctx0" brushRef="#br0" timeOffset="8743.95">14795 1016 0,'0'0'0,"0"-21"16,0 0-16,0 0 15,22-1-15,-1 1 16,-21 0-16,21 21 0,0-21 16,0 21-16,0 0 0,22-21 0,-22 21 15,0 0-15,0 0 0,22 0 16,-22 21-16,0-21 0,0 21 0,-21 21 16,0-20-16,21-1 0,-21 21 15,0-21-15,0 22 0,0-22 0,0 21 16,0-21-16,-21 0 0,21 1 15,0-1-15,-21 0 0,21 0 0,0 0 16,-21 0-16,21-42 31,0 0-15,21 0-16,0 0 16,0-22-16,0 22 0,1-21 0,-1 0 15,0-1-15,21 1 0,-21 0 16,22-1-16,-22 1 0,21 0 0,-21 20 15,1-20-15,-1 21 0,0 21 0,0-21 16,-21 42 0,-21-21-1,-21 21-15,20 0 0</inkml:trace>
  <inkml:trace contextRef="#ctx0" brushRef="#br0" timeOffset="9939.83">1566 2731 0,'0'0'0,"-21"0"15,-21 0 1,42-22-16,-21 22 0,21-21 0,0 0 16,0 0-16,0 0 0,0 0 15,0-1-15,0 1 0,0 0 0,21 0 16,0 0-16,0 0 0,0-1 15,22 22-15,-22 0 0,0 0 16,21 0-16,-21 0 0,1 0 16,-1 22-16,21-1 0,-21 0 15,-21 21-15,21 1 0,-21-1 0,22 0 16,-22 1-16,0-1 0,0 0 16,0 1-16,-22-1 0,1 0 0,0 1 15,-21-1-15,21 0 0,-22 1 16,1-22-16,0 21 0,-1-21 0,22 0 15,-21 1-15,-1-1 0,1-21 16,0 0-16,21 0 0,-22 0 16,22 0-16,-21 0 0,21-21 0,-1-1 15,1 1-15,0-21 16,21 21-16,0 0 0,0-22 0,0 22 16,0-21-16,0 21 0,42-1 15,-20 1-15,-1 0 0,21 0 16,-21 21-16,22 0 0,-1 0 0,0 0 15,-21 0-15,22 21 0,-1 0 16,-21 0-16,0 1 0,22-1 0,-22 0 16,0 21-16,0-21 0,0 1 15,1-1-15,-22 0 0,21 0 16,-21 0-16,21 0 0,-21 1 0,0-1 16,21-21-16,0 21 15,0-21-15,1 0 16,-22-21-16,21 0 15,0 21-15,-21-43 0</inkml:trace>
  <inkml:trace contextRef="#ctx0" brushRef="#br0" timeOffset="10124.71">2476 2900 0,'0'0'0,"22"0"94</inkml:trace>
  <inkml:trace contextRef="#ctx0" brushRef="#br0" timeOffset="10885.29">3852 2604 0,'0'21'32,"21"0"-32,1 0 15,-1-21 1,0 0-16,0 0 0,0 0 15,22 0-15,-22 0 16,0-21-16,0 21 0,21-21 0,1 0 16,-1-1-16,0 1 0,1 0 15,-1-21-15,-21 21 0,22-1 0,-1 1 16,-21 0-16,-21 0 16,0 0-16,0 0 0,0-1 0,-85 22 15,43 0-15,0 0 0,-22 0 16,1 0-16,-1 22 0,1-1 0,-22 0 15,22 0-15,-1 21 0,1-20 16,20 20-16,1 0 0,0 1 0,-1-1 16,22 0-16,21 1 0,0-1 15,0-21-15,0 21 0,42-20 16,-20-1-16,20 0 0,-21 0 0,21 0 16,22-21-16,-22 0 0,1 0 15,-1 0-15,0 0 0,1 0 0,20 0 16,-21 0-16,-20 0 0,20-21 15,-21 21-15,0-21 0,-42 21 16,0 0 0,0 0-16,-22 0 0,1 0 0,-21 0 15,20 21-15,1 0 0,-22-21 16,22 21-16,0 1 0,-1-1 16,22 21-16,0-21 0,0 0 0,21 1 15,0-1-15,0 21 0,0-21 16,21 0-16,0 1 0,22-1 0,-1-21 15,0 21-15,1-21 0,-1 0 16,0 0-16,1 0 0,20 0 0,-21 0 16,1-21-16,20 0 0,1-1 15,-22 1-15,22 0 0,-22-21 16,21 21-16,-20-1 0,-1 1 0</inkml:trace>
  <inkml:trace contextRef="#ctx0" brushRef="#br0" timeOffset="11289.06">4699 2836 0,'0'0'0,"-21"0"31,21 22-15,-21-1-16,21 0 0,-22 0 0,22 0 15,0 0-15,0 1 0,0-1 16,-21 0-16,21 0 0,0 0 0,0 0 16,0 1-16,-21-1 0,21 0 15,0 0-15,0-42 31,0 0-15,0 0-16,21-1 0,0 1 16,1 0-16,-1 0 0,0-21 0,0 20 15,21-20-15,-20 21 0,-1-21 16,21 20-16,-21 1 0,22 0 16,-22 21-16,21 0 0,-21 0 0,0 0 15,1 0-15,-1 21 0,0 0 16,0 1-16,-21-1 0,21 0 0,-21 0 15,0 21-15,0-20 0,0-1 16,0 21-16,0-21 0,-21 0 0,0 1 16,21 20-16,0-21 0,0 0 15,-21 0-15,42-42 32,0 0-17,-21 0-15,21 0 0,0-22 0</inkml:trace>
  <inkml:trace contextRef="#ctx0" brushRef="#br0" timeOffset="11551.82">5715 2223 0,'0'0'0,"0"21"16,0 0-1,0 21-15,0 1 0,0-1 0,0 21 16,-21-20-16,21 20 15,-21 1-15,-1-1 0,22 1 0,-21-1 16,0 1-16,0-1 0,0-20 0,0-1 16,-1 0-16,1 1 0,21-1 15,0-21-15,0 0 0,0 0 0,0 1 16,21-22 0,22-22-16,-22 1 0,0 0 15,0 0-15,0 0 0,1-22 16,-1 22-16</inkml:trace>
  <inkml:trace contextRef="#ctx0" brushRef="#br0" timeOffset="11888.62">5778 2879 0,'0'21'16,"0"0"0,22-21-1,-1 0 1,0 0-16,0 0 0,0 0 0,0-21 15,1 0-15,-1 21 0,0-21 0,0-1 16,0 22-16,0-21 0,-21 0 16,0 0-16,-21 21 31,0 0-31,0 21 0,0 0 16,0 0-16,-22 1 0,22-1 15,0 0-15,0 0 0,0 21 16,21-20-16,0-1 0,-22 0 0,22 0 15,0 0-15,0 0 0,0 1 16,22-1-16,-1-21 16,0 0-16,0 0 0,0 0 15,22 0-15,-22 0 0,21-21 0,-21-1 16,22 22-16,-22-21 0,21 0 0,-21 21 16</inkml:trace>
  <inkml:trace contextRef="#ctx0" brushRef="#br0" timeOffset="12225.43">6329 2815 0,'0'0'0,"0"-21"0,0 0 0,0 0 31,21 21-15,-21 21-16,21-21 0,0 21 16,0 0-16,1 0 0,-22 1 15,21-1-15,0 21 0,-21-21 0,0 0 16,0 1-16,0-1 0,0 21 15,0-21-15,0 0 0,0 1 16,0-1-16,-21 0 0,0-21 16,21-21 15,0 0-31,0-1 16,0 1-16,0-21 0,21 21 0,0-22 15,-21 22-15,21-21 0,0 21 16,-21-22-16,21 22 0,1 0 0,-22 0 15,21 0-15,-21 0 0,21-1 0,-21 1 16,21 21-16,-21-21 0,0 0 16,0 0-16</inkml:trace>
  <inkml:trace contextRef="#ctx0" brushRef="#br0" timeOffset="12449.3">5609 2540 0,'0'0'0,"42"0"15,-20 0 1,-1 0-16,21 0 0,-21 0 0,22-21 16,-1 21-16,0-21 0,1 21 15,-1-21-15,0 21 0,1 0 0,-1-22 16,-21 22-16,21 0 0,-20-21 15,-1 21-15,0 0 0</inkml:trace>
  <inkml:trace contextRef="#ctx0" brushRef="#br0" timeOffset="12938.61">8340 2392 0,'0'0'0,"0"-21"0,0 0 16,0-1-16,0 1 0,0 42 31,0 1-31,0 20 15,-22-21-15,22 43 0,-21-22 0,21 0 16,0 22-16,0-1 0,0-20 0,-21 20 16,21-21-16,0 1 0,-21-1 15,21 0-15,0 1 0,0-22 0,0 21 16,0-21-16,0 1 0,0-1 16,0 0-16,-21-21 15,0 0-15,-1 0 16,1-21-16,21 0 15</inkml:trace>
  <inkml:trace contextRef="#ctx0" brushRef="#br0" timeOffset="13736.43">7747 2836 0,'21'-21'16,"0"0"-1,22 21-15,-22 0 0,21-21 0,0 0 16,1 21-16,20-21 0,-20-1 0,20 1 15,1 0-15,-1 0 0,-21 0 16,43 0-16,-21-22 0,-1 22 16,-21 0-16,22-21 0,-1 20 0,-20-20 15,-22 21-15,21 0 0,-21 0 16,1-1-16,-22 1 16,0 0-16,-22 21 15,1 0-15,0 0 16,0 21-16,0 0 0,0 1 15,21-1-15,-22 21 0,1 0 0,21 1 16,-21-1-16,21 0 0,-21 22 16,0-22-16,21 1 0,-21-1 0,21 0 15,0 1-15,-22-1 0,22-21 0,-21 0 16,21 22-16,0-22 0,0 0 16,-21 0-16,21 0 15,0-42 16,0 0-15,0 0-16,21 0 0,-21-22 16,21 22-16,22 0 0,-22 0 0,21-22 15,-21 22-15,22 0 0,-1 0 16,-21 0-16,22 0 0,-22 21 0,21 0 16,-21 0-16,0 0 0,1 0 0,-1 21 15,-21 0-15,0 0 0,0 0 16,0 0-16,0 1 0,0-1 0,0 0 15,0 0-15,0 0 16,0 0-16,0 1 0,0-1 0,0 0 16,0 0-16,21 0 15,0-21-15,0 0 0,0 0 16,1 0-16,20 0 0,-21 0 0,0-21 16,0 0-16,22 21 0,-22-21 15,21 0-15,-21-1 0,1 1 0,-1 0 16,0-21-16,0 21 0,-21-1 0,0-20 15,0 21-15,0 0 16,0 0-16,0-1 0,-21 22 16,0 0-16,0 0 0,-1 22 15,1-1-15,0 0 16,21 0-16,0 0 0,-21 22 0,21-22 16,0 0-16,0 21 0,0-21 15,0 1-15,0-1 0,0 0 0,0 0 16,0 0-16,21-21 0,0 21 0,0-21 15,1 22-15,-1-22 0,0 0 16,21 0-16,-21 0 0,22 0 0,-1 0 16,0 0-16,1-22 0,-1 1 15,0 0-15</inkml:trace>
  <inkml:trace contextRef="#ctx0" brushRef="#br0" timeOffset="14176.96">10795 2540 0,'0'0'0,"0"-21"0,0-21 15,0 20-15,21 1 0,-21 0 16,0 0-16,-21 42 16,21 0-1,0 0-15,-21 1 0,0 20 0,21-21 16,0 21-16,-22 1 0,1-1 15,21 0-15,-21 1 0,21-1 0,0 0 16,0 1-16,0-1 0,0-21 16,0 0-16,0 22 0,21-22 15,0-21-15,1 21 0,-1-21 0,21 0 16,-21 0-16,22 0 0,-1 0 0,0 0 16,22-21-16,-22 0 0,0 0 15,1-1-15,-1 1 0,0 0 0,1-21 16,-22-1-16,0 22 0,0-42 15,0 20-15,1 1 0,-22-21 16,21 20-16,-21 1 0,0 0 0,0 20 16,0-20-16,0 21 0,0 0 15,0 42 17,0 0-32,0 0 0,0 0 15,0 1-15,0-1 0,0 0 0,0 0 16</inkml:trace>
  <inkml:trace contextRef="#ctx0" brushRef="#br0" timeOffset="14466.12">11663 2455 0,'0'0'0,"0"-21"15,21-21-15,-21 21 16,0 0-1,0 42 1,0 0-16,0 21 0,0-21 16,0 22-16,0-1 0,0 0 15,0 1-15,0-1 0,-21 0 0,0 43 16,21-43-16,0-20 16,0 20-16,-22-21 0,22 21 0,-21-20 15,21-1-15,0 0 0,-21-21 0,21 21 16,0-42 15,21 0-31</inkml:trace>
  <inkml:trace contextRef="#ctx0" brushRef="#br0" timeOffset="14865.87">11642 2667 0,'0'0'16,"0"-106"-1,0 64-15,21 0 0,21-22 0,-21 43 16,0 0-16,1 0 0,-1-1 15,0 1-15,21 21 0,1 0 0,-1 0 16,-21 0-16,21 0 0,1 0 16,-1 0-16,-21 21 0,0 1 15,1 20-15,-1-21 0,-21 0 0,0 22 16,0-22-16,-21 21 0,-1-21 16,1 22-16,-21-22 0,0 0 0,-1 0 15,-20 0-15,20 0 0,1 1 0,0-1 16,-1-21-16,1 0 0,0 0 15,21 0-15,-1 0 0,1 0 0,0 0 16,42 0 15,0 21-31,1 0 16,-1 0 0,0 0-16,0 1 0,0-1 15,-21 0-15,21-21 0,1 21 16,-1 0-16,-21 0 0,21-21 0,0 22 15,0-22-15,0 0 0,1 21 0,-1-21 16,0 0-16,0 0 0,0 0 16,0 0-16,1 0 0,20 0 0,-21 0 15,0-21-15,22-1 0</inkml:trace>
  <inkml:trace contextRef="#ctx0" brushRef="#br0" timeOffset="15176.16">12636 2413 0,'0'0'0,"0"-42"0,0-1 16,0 22-16,0 42 31,0 1-31,-21-1 0,21 21 16,-21 0-16,0 1 0,0-1 16,0 22-16,-1-22 0,1 0 0,0 1 15,0-1-15,0 0 0,0 1 0,-1-1 16,22-21-16,0 21 0,0-20 15,0-1-15,0 0 0,22-21 0,-1 21 16,21 0-16,-21-21 0,22 0 0,-22 0 16,21 0-16,0 0 15,1 0-15,-1 0 0,0 0 0,-20-21 0,20 0 16,0 21-16,-21-21 0,1 21 16,20-21-16,-42-1 0,21 22 15,-21-21-15,-21 21 16</inkml:trace>
  <inkml:trace contextRef="#ctx0" brushRef="#br0" timeOffset="16304.85">1609 4657 0,'0'-21'15,"0"-1"1,21 22-16,-21-21 0,21 0 16,0 21-16,0-21 0,22 21 15,-22-21-15,21 21 0,-21-21 0,22 21 16,-22 0-16,21 0 0,-21 0 15,0 0-15,1 0 0,-1 21 16,-21 0-16,21 0 0,-21 21 16,0 1-16,0-22 0,-21 21 15,-22 1-15,22-1 0,-21 0 0,21 1 16,-22-1-16,1 0 0,0-21 16,-1 22-16,22-22 0,-21 0 0,21-21 15,0 21-15,-1-21 0,1 0 16,21-21-1,0 0-15,21 0 16,1 0-16,-1-1 0,21 1 16,-21 0-16,22 21 0,-1-21 15,21 21-15,-20 0 0,-1 0 16,0 0-16,1 21 0,41 21 16,-62-20-16,-1 20 0,-21-21 15,0 21-15,0 1 0,-21-22 0,-22 21 16,22-21-16,-21 1 0,-1 20 15,22-21-15,-21 0 0,0 0 0,-1-21 16,1 22-16,0-22 0,20 0 16,-20 0-16,21 0 0,-21 0 15,20 0-15,1 0 0,0-22 0,0 1 16,21 0-16,0 0 16,0 0-1,0 0-15,21 21 0,0-22 16,0 1-16,1 21 0,20-21 0</inkml:trace>
  <inkml:trace contextRef="#ctx0" brushRef="#br0" timeOffset="16489.53">2540 4932 0,'0'0'0,"21"0"0,0 0 15,-42 0 16,0 21-31,42-21 32,0 0-32,22 0 0,-22 0 0,21-21 15,0 0-15,1 21 0</inkml:trace>
  <inkml:trace contextRef="#ctx0" brushRef="#br0" timeOffset="17500.16">4064 4657 0,'0'0'0,"-21"21"16,0-21-16,42-21 31,0 0-31,0-1 15,21 1-15,-20 0 0,-1 0 16,21 0-16,0 0 0,1-1 16,-22 1-16,21 0 0,-21 0 0,-21 0 15,0 0-15,0-1 16,-21 22-16,-21 0 16,0 0-16,-1 0 0,-20 22 15,20-1-15,-20 0 0,-1 0 0,1 0 16,-1 0-16,22 22 0,0-22 15,-1 21-15,22-21 0,0 22 0,21-22 16,0 0-16,0 21 0,21-20 16,22-1-16,-22 0 0,21-21 0,0 21 15,1-21-15,-1 0 0,-21 0 16,22 0-16,-1 0 0,43 0 16,-43 0-16,0 0 0,-21-21 15,1 21-15,-1 0 0,-21-21 0,-21 21 16,-22 0-1,1 0-15,21 21 0,-43-21 16,22 21-16,0 0 0,-22 0 0,22 22 16,-22-22-16,22 21 0,0 1 15,-1-22-15,22 21 0,0 0 0,0-20 16,21 20-16,0-21 0,0 0 16,21 0-16,0 1 0,0-1 0,0-21 15,22 0-15,-1 0 0,0 0 16,1 0-16,-1 0 0,0-21 0,22-1 15,-22 1-15,1 0 0,20 0 16,-21-21-16,22 20 0,42-62 16,-64 41-16,0 1 0,1 21 15,-22-21-15,21-43 16,-42 64-16,0 0 0,0-1 0,0 1 16,0 0-16,-21 21 15,0 0-15,0 21 16,21 0-16,-21 1 0,21-1 15,0 63-15,0-62 0,0 20 16,0 0-16,0 1 0,0-22 0,0 21 16,0-21-16,-22 22 0,22-22 15,0 0-15,-21 0 0,21 0 16,-21-21 0,21-21-1,0 0-15,0 0 16,0 0-16,0-1 0,0-20 15,0 0-15,21-1 0,0 1 0,1 0 16,20-1-16,-21 1 0,21 0 16,1 21-16,-1-22 0,-21 43 0,22-21 15,-1 21-15,0 0 0,-21 0 16,22 0-16,-22 21 0,21 43 16,-42-43-16,0 21 0,0 1 15,0-1-15,0 0 0,0-21 0,0 22 16,0-1-16,0-21 0,-21 22 0,0-22 15,21 0-15,0 21 0,-21-42 16,21 21-16,21-21 31,0-21-31,0 0 0,0 0 16,1 0-16</inkml:trace>
  <inkml:trace contextRef="#ctx0" brushRef="#br0" timeOffset="17740.66">5461 4382 0,'0'0'16,"21"-22"-16,-21-20 16,0 63-1,0 0-15,0 1 0,-21 20 0,21 0 16,-21 1-16,21-1 0,0 0 16,-21 22-16,-1-22 0,22 22 0,-21-1 15,0-21-15,21 22 0,0-22 16,0 1-16,0-1 0,0 0 0,0-21 15,0 1-15,0-1 0,0 0 16,21-21-16,0 0 16,22 0-16,-22-21 0,0 0 0,0 21 15,0-22-15</inkml:trace>
  <inkml:trace contextRef="#ctx0" brushRef="#br0" timeOffset="18058.64">5694 4974 0,'21'-21'0,"0"21"15,0-21-15,0 21 16,22-21 0,-43 0-16,21 21 0,0-22 0,0 22 0,0-21 15,1 0-15,-1 21 0,0-21 16,0 0-16,-21 0 0,-21 21 31,0 0-31,0 0 0,-1 0 16,-20 21-16,21 0 0,0 21 15,-22-21-15,22 1 0,0 20 16,0 0-16,21-21 0,0 64 16,0-43-16,0-20 15,0-1-15,21 0 0,0-21 16,22 0-16,-22 0 0,0 0 0,21 0 16,1 0-16,-1 0 0,0 0 15,-21-21-15,22 0 0,20-22 16</inkml:trace>
  <inkml:trace contextRef="#ctx0" brushRef="#br0" timeOffset="18372.59">6286 4805 0,'0'0'0,"0"-21"0,0-22 15,0 22-15,22 21 16,-1 0-16,0 0 16,0 0-16,0 0 0,0 21 15,1 1-15,-1-1 0,-21 0 16,21 0-16,-21 21 0,21-20 0,-21 20 15,0-21-15,0 21 0,0-20 16,0 20-16,0 0 0,0-21 0,0 1 16,0-1-16,-21 0 0,21 0 15,-21 0-15,21 0 0,-21-21 0,21-21 32,0 0-17,0 0-15,0 0 0,0 0 0,0-1 16,21-20-16,-21 0 0,21-1 0,0 1 15,0 0-15,0-1 0,1 1 16,-1 21-16,0-21 0,0 20 0,21-20 16,-20 21-16,-1 0 0,0 21 15,-21-21-15,0-1 0,0 1 16</inkml:trace>
  <inkml:trace contextRef="#ctx0" brushRef="#br0" timeOffset="18572.54">5334 4657 0,'0'0'0,"21"0"32,21 0-32,-20 0 0,20 0 0,0 0 15,22 0-15,-22-21 0,22-1 16,-1 22-16,1-21 0,-1 21 0,-21-21 15,22 0-15,-22 21 0,1-21 0</inkml:trace>
  <inkml:trace contextRef="#ctx0" brushRef="#br0" timeOffset="19072.96">8213 4403 0,'0'-21'16,"0"-1"-16,-22 22 0,22 22 31,0-1-16,0 21-15,22-21 0,-1 22 0,-21-1 16,21 21-16,-21-20 0,0 20 16,42 149-1,-42-127-15,0-43 16,21 21-16,-21-41 16,22-1-16,-1-21 15,0-21-15,-21-1 16,21 1-16,21-42 15</inkml:trace>
  <inkml:trace contextRef="#ctx0" brushRef="#br0" timeOffset="19288.47">8636 4593 0,'42'-127'16,"-84"254"-16,105-296 0,-63 127 0,22 20 0,-22 1 16,-22 42-1,1 1-15,-21 20 16,21 0-16,0 1 0,-22 41 15,22-41-15,0 20 16,0-21-16,0 22 0,-1-1 0,1-20 16,0-1-16,0 0 15,21 1-15,0-1 0,0-21 0,-21 0 16,21 22-16,21-43 16,0 0-16,0 0 15,0 0-15,22-21 0,-22-1 0</inkml:trace>
  <inkml:trace contextRef="#ctx0" brushRef="#br0" timeOffset="20141">9123 4763 0,'0'0'0,"42"-22"0,-21 1 0,-21-42 16,0 42 0,-21 21-16,0 0 0,-21 0 15,20 0-15,-20 21 0,21-21 16,-21 21-16,-1 21 0,22-21 0,-21 22 15,21-1-15,-1 0 0,1 1 16,-21-1-16,21 22 0,21-22 16,0-21-16,0 0 0,0 0 15,0 22-15,21-43 0,0 0 16,0 0-16,0 0 0,22 0 0,-1-21 16,-21-1-16,22 22 0,-1-42 15,0 21-15,1 0 0,-22-22 0,21 22 16,-21-21-16,43-43 15,-43 22-15,-21 20 0,0 22 16,0 0-16,0 0 16,-21 42-1,21 0 1,0 0-16,-21 1 0,21-1 0,0 21 16,0-21-16,0 22 0,0-1 15,0 21-15,0-41 0,0-1 16,21 0-16,21 21 15,-21-42-15,0 0 0,22 0 16,-22 0-16,0 0 0,21 0 0,1-21 16,-1 21-16,-21-21 0,64-43 15,-43 43-15,-21 0 0,43-64 16,-43 43-16,0 0 16,-21-1-16,0 1 0,0 0 15,0-22-15,0 22 0,0 0 0,0-1 16,0 22-16,0-21 0,0 21 15,0-1-15,0 44 16,-21-22-16,21 42 16,-21-21-16,21 21 0,0-20 15,0 20-15,0 0 0,0 22 0,0 20 16,0-41-16,0-1 0,0 0 16,0 1-16,0-1 0,0-21 0,42 43 15,22-22 1,-22-42-16,-21 0 0,0 0 15,22 0-15,-22 0 0,0-21 16,21 21-16,-20-21 0,-1 0 0,0-1 16,0 1-16,0 0 0,-21-21 15,21-43 1,-21 43-16,0 21 16,0 42-1,0 0-15,0 0 0,0 0 16,0 0-16,-21 1 15,21 20-15,0 21 16,0-41-16,0-1 0,21-21 47,-21-21-47,22-1 0,-22 1 16</inkml:trace>
  <inkml:trace contextRef="#ctx0" brushRef="#br0" timeOffset="20293.25">10245 4657 0,'0'-21'0,"0"42"0,-22-64 0,22 22 16,-21 0-16,0 21 0,21-21 16,-21 21-16,21 21 31,0 0-31,21 0 31,0-21-31,22 22 0</inkml:trace>
  <inkml:trace contextRef="#ctx0" brushRef="#br0" timeOffset="20823.71">11028 4699 0,'0'0'0,"0"-42"15,-21 21 1,-22 21-16,-20-22 15,42 22-15,-1 0 16,1 0-16,0 0 0,0 0 16,0 22-16,-22-1 0,22 0 0,0 0 15,0 0-15,0 64 16,0-22-16,-1-20 0,22-22 16,0 21-16,0-21 0,0 1 0,0-1 15,22 21-15,-1-42 16,0 0-16,42 21 15,22-42 1,-64 0-16,22 21 0,-22-42 16,0 20-16,21 1 0,-21 0 0,1-21 15,-1-1-15,0 1 0,0 0 0,21-64 16,1-21 0,-43 63-16,21 1 0,-21-1 0,21-20 15,-21 20-15,0 22 0,0-64 16,0 85-16,0-21 0,-21 42 31,0 42-31,0 0 0,21 1 16,0-1-16,0 21 0,0 1 0,0-1 15,0 1-15,0-1 0,0 1 16,0-1-16,0 1 0,0-22 0,0 22 16,0-22-16,0 0 0,0 1 15,0-1-15,0-21 0,21 22 16,0-22-16,0 0 0,0-21 15,0 0-15,22 0 0,-22 0 0,21-21 16</inkml:trace>
  <inkml:trace contextRef="#ctx0" brushRef="#br0" timeOffset="21251.01">12488 4297 0,'0'0'0,"21"-42"15,-21 63 17,0 21-32,0-21 15,0 0-15,-21 22 0,21-1 0,0 0 16,0 1-16,-21-1 0,21-21 16,-21 22-16,21-1 0,-21 0 0,21 1 15,0-22-15,0 21 0,0-21 0,0 0 16,0 1-16,21-1 0,0-21 15,0 0-15,0 0 0,1 0 0,-1 0 16,21 0-16,-21-21 0,0-1 16,22 1-16,-22-21 0,0 21 15,21-22-15,-20 22 0,-1-21 16,0 0-16,-21-1 0,0-20 0,21 20 16,-21 1-16,0-21 0,0 20 0,0 1 15,21 0-15,-21 20 0,0 1 0,0 0 16,0 0-16,0 42 31,0 0-15,0 0-16,0 1 0,0-1 0,0 0 15,0 0-15,0 0 0,21-21 0,1 21 16</inkml:trace>
  <inkml:trace contextRef="#ctx0" brushRef="#br0" timeOffset="21624.77">13568 4382 0,'0'0'0,"21"-22"0,0-20 16,-21 21-1,0 0-15,-21 21 0,0 0 0,-22 0 16,22 0-16,-21 0 0,0 21 0,-1 0 16,1 0-16,0 0 0,20 1 15,-20-1-15,0 0 0,21 0 0,-1 0 16,1 0-16,0 1 0,21-1 15,0 0-15,0 0 0,21 0 16,0 0-16,22-21 0,-1 0 16,43 22-16,-43-22 15,0 21-15,1-21 0,-1 0 0,-21 21 16,22-21-16,-22 0 0,21 21 0,-42 0 16,21-21-16,-21 21 0,0 1 15,0-1-15,-21-21 0,21 21 16,-42 0-16,21-21 0,-1 21 15,-20-21-15,0 21 0,-1-21 0,22 0 16,-21 22-16,0-22 0,-22 21 16,22-21-16,21 0 15,-22 0-15,1 0 0,21 0 0,-22 0 16,-20 21-16</inkml:trace>
  <inkml:trace contextRef="#ctx0" brushRef="#br0" timeOffset="22447.44">1820 6752 0,'0'-42'16,"0"84"-16,0-105 0,0 42 15,0-1-15,0 1 16,-21 21 0,0 21-1,21 1-15,0 20 0,0 0 16,-21 1-16,21-1 0,-21 0 15,21 1-15,0-1 0,0 21 0,0-20 16,0-1-16,0 0 0,0 1 16,0-1-16,0-21 0,0 22 0,21-43 15,0 21-15,0-21 0,0 0 16,0 0-16,22 0 0,-22 0 0,0-21 16,21-1-16,1-20 15,-22 21-15,21-21 0,-21 20 0,22-20 16,-22 21-16,21 0 0,-21 0 0,1-1 15,-22 1-15,0 0 0,0 42 16,-22 0 0,1 22-16,0-22 15,0 0-15,0 21 0,0 1 16,-1-1-16,1-21 0,0 22 0,0-1 16,0-21-16,21 21 0,0-20 0,0-1 15,0 0-15,21-21 16,0 0-1,0 0-15,0 0 0</inkml:trace>
  <inkml:trace contextRef="#ctx0" brushRef="#br0" timeOffset="22606.37">2667 7049 0,'0'0'0,"21"-22"16,-21 1 15,0 0-15,21 21-1</inkml:trace>
  <inkml:trace contextRef="#ctx0" brushRef="#br0" timeOffset="23679.74">4530 6477 0,'0'-21'15,"-22"0"-15,1 0 0,-21 21 16,0 0-16,-1 0 16,1 0-16,-22 0 0,1 0 0,-1 21 15,1 0-15,-1 0 0,22 0 16,-21 22-16,20-1 0,1 0 0,0-21 16,20 22-16,1-1 0,21-21 15,0 22-15,0-22 0,21 0 0,1 21 16,20-21-16,-21-21 0,21 22 0,1-1 15,-1-21-15,0 0 0,1 0 16,-1 0-16,0 0 0,1 0 0,-1 0 16,22 0-16,-22 0 15,-21-21-15,0 21 0,0 0 0,-21-22 16,-21 22-16,-21 0 16,21 0-16,-22 0 0,1 0 15,0 0-15,-22 0 0,22 22 0,0-1 16,-1 0-16,1 0 0,21 0 15,-22 22-15,22-22 0,0 21 0,21 0 16,0-20-16,0 20 0,0-21 0,0 0 16,0 22-16,21-43 0,43 21 15,-43-21-15,21 0 0,1 0 16,-1 0-16,0-21 16,22-1-16,-1 1 0,1-21 0,-1 21 15,1-22-15,-1 22 0,22-21 0,-43 0 16,22 20-16,-22-20 0,0 0 15,1 21-15,-22-1 0,-21-20 0,0 21 16,0 0-16,-21 21 16,0 0-1,-1 21-15,22 0 0,-21 0 0,0 0 16,21 1-16,-21-1 0,0 21 16,21-21-16,-21 0 0,-1 22 0,22-22 15,-21 0-15,0 21 0,21-20 16,0-1-16,-21 0 0,0 0 15,21 0-15,0-42 32,0 0-32,21 0 0,0 0 15,0-22-15,22 22 0,-22-21 0,21 21 16,-21-22-16,22 1 0,-1 0 16,-21 20-16,21-20 0,1 21 0,-22 0 15,21 0-15,-21 21 0,1 0 0,-1 0 16,0 21-16,0 0 0,0 0 15,-21 0-15,0 0 0,0 22 0,0-22 16,0 21-16,0 1 0,0-22 16,0 21-16,0-21 0,0 0 15,-21 22-15,0-22 0,21 0 0,-21 0 16,21 0-16,0-42 31,21 0-31,0 0 0,21 0 16,-20 0-16,-1-22 0</inkml:trace>
  <inkml:trace contextRef="#ctx0" brushRef="#br0" timeOffset="23921.6">5546 6583 0,'0'0'0,"0"-64"0,0 22 0,0 0 0,-22-1 16,22 22-16,0 0 0,0 42 31,0 0-31,0 22 0,0-1 16,0 0-16,0 22 0,0-22 0,0 22 15,0-1-15,0 1 0,-21-22 16,21 22-16,0-22 0,-21 21 0,0-20 16,0-1-16,21 0 0,0 1 0,0-22 15,0 0-15,0 0 0,0 0 16,21-21-16,0 0 16,0 0-16,22 0 0,-22-21 0,0 0 15,0-21-15,0 21 0,22-1 16</inkml:trace>
  <inkml:trace contextRef="#ctx0" brushRef="#br0" timeOffset="24536.48">5778 7006 0,'22'0'62,"-1"0"-62,0 0 0,0-21 16,0 0-16,0 21 0,1-21 0,-1 0 15,0-1-15,0 22 0,-21-21 16,0 0-16,0 0 0,-21 21 16,0 0-1,-22 0-15,22 21 16,0-21-16,0 21 0,0 22 0,0-22 16,-1 0-16,1 21 0,0 22 15,21-43-15,0 0 0,0 21 16,0-20-16,0-1 0,0 0 15,21-21-15,0 0 0,22 0 16,-22 0-16,21 0 0,-21 0 0,22-21 16,-1 0-16,-21 21 0,22-43 0,-22 22 15,21 0-15,-21 0 0,0 0 16,-21-1-16,22-20 0,-22 21 0,21 0 16,-21 0-16,0-1 0,0-20 15,0 21-15,21 0 0,0 0 16,-21-1-16,21 22 15,0 0-15,1 0 0,-1 0 0,0 22 16,0-1-16,0 0 16,-21 0-16,0 0 0,21 0 0,-21 22 15,22-22-15,-22 0 0,0 21 0,0-20 16,0-1-16,0 0 0,0 21 16,0-21-16,-22 1 0,22-1 15,-21-21 1,21-21-1,0-1-15,0 1 0,0 0 0,0 0 16,0 0-16,0-22 0,0 1 16,0 21-16,0-21 0,21-1 15,1 1-15,-1 0 0,-21-1 0,21 22 16,21-42-16,-42 41 16,0 1-16,0 0 0,0 0 0,0 0 15</inkml:trace>
  <inkml:trace contextRef="#ctx0" brushRef="#br0" timeOffset="24724.33">5546 6583 0,'0'0'16,"-43"0"-16,22 0 0,0 21 0,0-21 16,42 0-1,0 0-15,21-21 16,1 21-16,-1-21 0,22 21 0,-22-21 15,43-1-15,-22 22 0,1-21 0,-1 21 16,-21-21-16,22 0 0,-1 21 16,-20-21-16,-1 21 0</inkml:trace>
  <inkml:trace contextRef="#ctx0" brushRef="#br0" timeOffset="25140.57">8318 6604 0,'0'42'16,"0"1"-16,0-22 15,0 21-15,0 1 0,0-1 0,0 0 16,0-21-16,0 22 0,0-22 0,0 0 16,0 0-16,0 0 0,22-21 31,-1-21-31,0 21 0,0-21 16,-21 0-16</inkml:trace>
  <inkml:trace contextRef="#ctx0" brushRef="#br0" timeOffset="25372.44">8657 6392 0,'0'0'16,"0"-42"-16,21-21 0,-21 41 0,0-20 0,0-21 16,-21 84-1,0 0 1,0 0-16,0 21 0,-1 1 0,1-1 16,0 22-16,0-1 0,0-21 15,0 22-15,-1-1 0,1-20 16,0 20-16,0-20 0,0-1 0,21 0 15,0-21-15,0 22 0,0-22 16,0 0-16,0 0 0,42-21 16,-21 0-16,0 0 15,22 0-15,-22-21 0,21 0 16</inkml:trace>
  <inkml:trace contextRef="#ctx0" brushRef="#br0" timeOffset="26239.94">9165 6625 0,'0'0'0,"0"-21"0,0 0 16,0 0-16,0 0 0,0-1 16,-21 1-16,0 21 0,0 0 0,-1 0 15,1 0-15,-21 0 0,0 0 16,20 21-16,-20 1 0,0-1 0,-1 21 16,22-21-16,-21 22 0,21-1 0,0-21 15,-1 21-15,1 1 0,0-1 16,21-21-16,0 22 0,0-22 0,0 0 15,0 0-15,0 0 0,0 0 0,21-21 16,22 0-16,-22 0 0,21 0 16,0 0-16,1 0 0,-1 0 0,0 0 15,1-21-15,-1 0 0,0 0 16,1 0-16,-22 0 0,21-1 16,-21-20-16,1 21 0,-1-21 0,-21-1 15,21 22-15,-21-21 0,0 21 0,0-22 16,0 22-16,0 0 0,-21 21 15,0 0-15,-1 21 16,1 0-16,21 0 0,-21 1 16,21 20-16,-21-21 0,21 21 15,0-20-15,0 20 0,0-21 0,0 0 16,0 22-16,0-22 0,0 0 0,21-21 16,0 21-16,22 0 15,-22-21-15,21 0 0,-21 0 0,22 0 16,-1 0-16,0 0 0,1-21 0,-1 0 15,0 21-15,1-21 0,-22-22 16,21 22-16,-21 0 0,0-21 0,1-1 16,-1 1-16,-21 0 0,21-22 0,-21 22 15,0-22-15,0 1 0,0-1 16,0 22-16,0 0 0,-21-1 0,21 22 16,0 0-16,-21 21 15,-1 0-15,1 21 16,21 22-16,0-22 0,0 21 15,-21 22-15,21-22 0,0 21 0,-21-20 16,21 20-16,0-20 0,0-1 16,0 0-16,0 1 0,0-1 0,21-21 15,0 21-15,-21-20 0,21-1 0,1 0 16,20-21-16,-21 21 0,21-21 16,1 0-16,-22 0 0,21 0 0,1 0 15,-1-21-15,0 0 0,-21 0 0,22-1 16,-1 1-16,-21 0 0,0-21 15,1 21-15,20-22 0,-42 22 0,21-21 16,-21 21-16,21-1 0,-21 1 16,0 0-16,0 42 15,0 0-15,0 1 16,0-1-16,-21 0 0,21 0 0,0 0 16,0 22-16,0-22 0,0 0 0,0 0 15,0 0-15,0 0 0,0 1 16,21-22-1,0 0 1,-21-22 0,0 1-16,0 0 0,0 0 0,0 0 15</inkml:trace>
  <inkml:trace contextRef="#ctx0" brushRef="#br0" timeOffset="26382.86">10308 6414 0,'0'0'0,"0"-22"0,0-20 0,-21 21 16,0 0-16,21 42 47,0 0-32,21 0-15,0 0 0,0 1 0,0-22 16,1 21-16</inkml:trace>
  <inkml:trace contextRef="#ctx0" brushRef="#br0" timeOffset="26868.56">11134 6689 0,'0'0'0,"21"0"0,-21-21 0,0-1 0,0 1 15,0 0-15,0 0 16,0 0-16,-21 0 0,-1-1 0,1 1 16,-42-21-16,42 42 15,-1 0-15,1 0 0,0 0 0,0 0 16,0 21-16,-22 0 0,22 0 0,0 22 15,0-22-15,0 21 0,0 1 16,-1-1-16,1-21 0,0 21 0,21 1 16,-21-22-16,21 21 0,0-21 15,0 1-15,0-1 0,0 0 16,21 0-16,0 0 0,0-21 0,1 0 16,-1 0-16,21 0 0,-21 0 0,22 0 15,-1 0-15,0-21 0,1 0 0,-1 0 16,0 0-16,1-22 0,-1 22 15,0-21-15,-21-1 0,22-20 0,-22 21 16,21-22-16,-21-21 0,1 22 0,-22-1 16,0 1-16,0-22 0,0 43 15,0-64-15,0 64 0,0 21 16,0-1-16,0 1 16,-22 21-16,1 21 0,0 1 0,0-1 15,0 21-15,21 0 0,-21 22 16,21-1-16,-22-20 0,22 20 15,0 1-15,0-1 0,0 1 0,0-1 16,0-20-16,43 41 16,-22-41-16,0-22 0,0 21 0,0-21 15,22-21-15,-22 21 0</inkml:trace>
  <inkml:trace contextRef="#ctx0" brushRef="#br0" timeOffset="27072.45">12467 6773 0,'0'0'0,"0"-21"15</inkml:trace>
  <inkml:trace contextRef="#ctx0" brushRef="#br0" timeOffset="27304.32">12531 6583 0,'0'0'0,"0"-42"0,0 20 0,21-20 16,-21 21-16,0 0 0,0-22 0,0 22 16,0 0-16,0 63 15,0-20 1,0 20-16,0 0 0,0 22 0,0-1 15,0 1-15,0-1 0,0 1 16,0-1-16,0 1 0,-21-22 0,21 22 16,-22-1-16,22 1 0,-21-22 0,21 21 15,0-20-15,0-1 0,0 0 16,0-20-16,0-1 0,0 0 0,0 0 16,0 0-16,0-42 15,0 0 1,0 0-16</inkml:trace>
  <inkml:trace contextRef="#ctx0" brushRef="#br0" timeOffset="27598.27">12467 6625 0,'0'0'0,"0"-42"0,0 0 16,0-1-16,0-41 15,21 62-15,0 1 0,1 0 16,-1 0-16,0 21 0,21 0 0,1 0 15,-22 0-15,21 0 0,0 0 0,22 21 0,-43 0 16,21 0-16,1 22 16,-22-1-16,-21 0 0,0 1 0,0-1 15,-21-21-15,0 22 0,-1-1 0,-20-21 16,0 0-16,21 22 0,-22-22 16,1-21-16,21 21 0,-22 0 0,22-21 15,0 0-15,0 0 0,0 0 16,21-21-1,0 0-15,21 21 0,0-21 16,0-22-16,0 22 0,22 0 16</inkml:trace>
  <inkml:trace contextRef="#ctx0" brushRef="#br0" timeOffset="28087.63">13017 6414 0,'0'0'0,"22"-22"16,20 1-16,-42 0 0,21 21 15,-21 42 1,0-20-16,0-1 15,0 21-15,-21 0 0,0-20 0,21 20 16,-21 0-16,21-21 0,-22 22 16,22-22-16,0 0 0,0 21 0,0-20 15,0-1-15,22-42 32,-1-1-17,0 22-15,21-21 0,-21 0 0,1-21 16,20 21-16,-21-1 0,21-20 15,-20 21-15,-1 0 0,21 0 0,-21-1 16,0 22-16,-21 22 16,0-1-1,0 21-15,0-21 0,0 0 0,0 1 16,0-1-16,0 0 0,0 0 16,22 0-16,-1 0 0,0-21 15,0 0-15,0 0 16,0 0-16,22 0 0,-22-21 0,0 21 15,21-21-15,-20 0 0,-1 0 16,0 0-16,0-22 0,0 22 16,-21-21-16,0-1 0,0 1 0,0 0 15,0-1-15,0 22 0,0-21 0,-21 21 16,21 0-16,-21 21 0,0-22 16,0 22-16,-1 0 0,1 22 15,21-1 1,0 0-16,0 0 0,0 0 15,0 22-15,0-22 0,21 0 0,1-21 16,-1 21-16,21 0 0</inkml:trace>
  <inkml:trace contextRef="#ctx0" brushRef="#br0" timeOffset="28448.43">14499 6456 0,'0'0'0,"21"0"0,-21-64 16,0 43-16,-21 0 15,0 0-15,0 21 16,0 0-16,-22 0 0,22 0 0,-21 0 0,21 0 16,-22 21-16,22 21 0,-21-20 15,21-1-15,-22 21 0,22 0 0,0-20 16,0 20-16,0 0 0,21-21 16,0 22-16,0-22 0,0 0 15,0 0-15,21 0 0,0 1 0,0-22 16,0 0-16,22 0 0,-22 0 15,0 0-15,21 0 0,1 0 16,-22-22-16,21 1 0,0 0 0,-20 0 0,-1 0 16,21-22-16,-21 1 0,0 0 15,1-1-15,-1-20 0,0 21 0,0-22 16,-21 1-16,21 20 0,-21-20 16,21-1-16,-21 1 0,0-1 15,22 1-15,-1-1 0,-21 1 0,0 20 16,0 1-16,0 21 0,-21 42 15</inkml:trace>
  <inkml:trace contextRef="#ctx0" brushRef="#br0" timeOffset="28572.35">14520 6096 0,'-21'42'0,"42"-84"0,-42 127 0,21-22 15,0-20-15,0 20 0,0 22 0,0-43 16,21 22-16,0-1 0,22-21 16,-22 1-16,21-1 0,-21 0 0,22-20 15,-1-1-15,0 0 0,1-21 0,-1 0 16,22 0-16,-22 0 0,21 0 15,-20 0-15,-1-21 0,0 21 0</inkml:trace>
  <inkml:trace contextRef="#ctx0" brushRef="#br0" timeOffset="29668.97">2371 8805 0,'0'0'0,"-22"-21"0,1 21 0,0-21 0,0 21 16,-21 0-16,20-21 0,1 21 15,0 0-15,0 0 0,0 0 0,0 0 16,-1 21-16,1-21 15,21 21-15,0 0 0,0 1 16,21-22 0,1 0-16,-1 0 0,0 0 15,21 0-15,-21 0 0,22 0 0,-22 0 16,21-22-16,1 22 0,-22-21 16,21 21-16,-21-21 0,22 0 15,-22 21-15,0 0 0,-21-21 0,-21 21 31,0 0-31,-1 0 16,1 0-16,-21 0 0,0 0 16,-1 0-16,1 0 0,0 21 0,-1-21 15,22 21-15,-21-21 0,21 21 16,-22 0-16,22-21 0,0 22 16,0-1-16,0 21 0,21-21 0,-22 0 15,1 1-15,21 20 0,-21-21 16,21 0-16,0 0 0,0 1 15,0-1-15,0 0 0,0 0 16,21-21-16,0 0 16,1 0-16,-1 0 0,21 0 15,-21 0-15,0 0 0,22 21 0,-1 0 16,-21-21-16,22 22 0,-1-1 0,-21 0 16,0 0-16,0 0 0,-21 0 15,0 22-15,0-22 0,-21 0 0,0 0 16,0 0-16,-21 1 0,20-1 15,-20 0-15,0 0 0,21-21 0,-22 0 16,22 0-16,0 0 16,-21 0-16,20 0 0,1 0 0,0-21 15,21 0-15,-21 21 16,21-21-16,0-1 0,0 1 0,0 0 16,0 0-16,0 0 0,21 0 15,0-1-15,0 1 0,1 21 0</inkml:trace>
  <inkml:trace contextRef="#ctx0" brushRef="#br0" timeOffset="29828.88">3006 9250 0,'0'0'0,"42"0"16,-21 0-16,0 0 15,0 0 1,1-21 15</inkml:trace>
  <inkml:trace contextRef="#ctx0" brushRef="#br0" timeOffset="30681.56">4932 8742 0,'0'0'0,"0"-21"0,0 0 0,-21-1 16,-1 1-1,22 0-15,-21 21 0,21-21 0,-21 21 16,0 0-16,0 0 0,0 0 16,-1 0-16,1 21 0,0 0 15,-21 0-15,21 22 0,-1-1 0,1 0 16,0 1-16,0-1 0,21 22 15,0-22-15,0 0 0,0 22 0,0-22 16,0 0-16,0 1 0,0-1 0,21 0 16,0-20-16,0 20 0,1-21 15,20 0-15,0-21 0,1 21 0,41-21 16,-41 0-16,-1 0 16,21-21-16,-20 0 0,20 0 15,-20 0-15,20-22 0,-21 1 0,22 21 16,-22-21-16,22-22 0,-22 22 15,-21-22-15,22 22 0,-22-22 0,0 1 16,0-1-16,-21 22 0,0-21 16,0 20-16,0 1 0,0 21 0,0-22 15,-21 22-15,0 21 0,0 0 0,-1 0 16,1 21-16,0 1 0,21 20 16,-21 0-16,21 1 0,-21-1 15,21 21-15,0-20 0,0 20 16,0 1-16,-21-1 0,21-20 0,0 20 15,0-21-15,0 1 0,0-1 16,0 0-16,21-20 0,-21-1 0,21 0 16,0 0-16,21-21 0,-20 0 15,20 0-15,0 0 0,1 0 0,-1 0 16,0-21-16,1 0 0,-1-22 0,0 22 16,1-21-16,-1 21 0,-21-22 15,0 1-15,0 21 0,1-21 0,-1 20 16,-21 1-16,0 0 0,0 0 0,0 42 31,-21 0-31,-1 0 0,22 1 16,0-1-16,-21 0 0,0 0 0,21 0 15,-21-21-15,21 21 16,0 1-16,0-1 0,0 0 16,0-42 15,0 0-31,21-1 0,-21 1 0</inkml:trace>
  <inkml:trace contextRef="#ctx0" brushRef="#br0" timeOffset="30855.97">6054 8678 0,'-43'0'16,"22"0"-1,21 22 1,0-1-1,0 0-15,21-21 16,0 21-16,22-21 16,-22 0-16,0 0 0,21 0 0,-20 0 15</inkml:trace>
  <inkml:trace contextRef="#ctx0" brushRef="#br0" timeOffset="31115.82">6667 8721 0,'0'0'0,"0"-21"15,-21 21 1,0 0-16,0 0 0,0 0 0,0 21 16,-1 0-16,1 0 0,0 21 0,0-20 15,0 20-15,0 0 0,-1 1 16,22-1-16,0 0 0,0 1 0,0-1 16,0 0-16,0-21 0,0 22 15,0-22-15,22 0 0,-1 0 0,0 0 16,0-21-16,21 0 0,1 0 0,-1 0 15,0 0-15,1 0 0,-1-21 16,22 0-16,-22 0 0,0 0 0,22 0 16,-22-22-16,0 1 0,1 0 15,-22-22-15,21 22 0,-21-22 0</inkml:trace>
  <inkml:trace contextRef="#ctx0" brushRef="#br0" timeOffset="31529.63">7197 8509 0,'0'0'0,"0"-21"15,0-21-15,0 20 0,-22 22 16,1 22-1,21-1-15,-21 0 0,21 0 0,0 21 16,0 1-16,0-1 0,0 0 16,0 22-16,0-22 0,0 1 0,0-1 15,0 0-15,0 1 0,0-1 0,0 0 16,0-21-16,0 1 0,0-1 16,0 0-16,0-42 31,21 0-16,0-1-15,1 1 0,-1 0 0,-21-21 16,42 21-16,-21-1 0,0-20 0,1 21 16,-1 0-16,-21 0 0,21 21 15,-21-22-15,21 22 0,-42 0 32,0 0-32,0 22 15,-1-22-15,-20 21 0,21 0 0,0-21 16,-22 21-16,22 0 15,0 0-15,0 1 0,21-1 0,0 0 16,0 0-16,0 0 0,0 0 0,0 1 16,0-1-16,21-21 0,21 21 15,-20 0-15,-1-21 0,21 0 0,0 21 16,1-21-16,-1 0 0,0 0 0,1 0 16,20 0-16,-20 0 0,-1 0 0,21-21 15</inkml:trace>
  <inkml:trace contextRef="#ctx0" brushRef="#br0" timeOffset="32164.27">9504 8573 0,'0'0'0,"0"-22"0,0 1 0,21 0 15,-21 0-15,0 0 0,0 0 0,0-22 16,0 22-16,0 0 0,-21-21 16,0 20-16,-1 1 0,1-21 0,0 21 15,-21 21-15,21-21 0,-22 21 16,1 0-16,0 0 0,-1 21 15,1 0-15,0 0 0,-1 21 0,22 1 16,-21-1-16,21 22 0,-1-1 16,22 1-16,0-1 0,-21 64 15,21-42-15,0-22 0,0 1 16,0-22-16,21 0 0,1 1 0,-1-1 16,21-21-16,0 0 0,1-21 0,-1 0 15,0 0-15,1 0 0,20 0 0,-20 0 16,-1-21-16,0 0 0,22 0 15,-22-21-15,0-1 0,1 1 16,-22 0-16,21-1 0,-21-20 0,1-1 16,-22 22-16,0-22 0,0 1 15,-22-1-15,1 1 0,-21-1 0,0 22 16,20-21-16,-20 41 0,0-20 0,-1 42 16,1 0-16,0 0 0,-22 0 15,22 0-15,21 42 0,-22-20 0,1 20 16,21 0-16,0 1 0,0-1 0,21 21 15,0 43 1,0-63-16,21-1 0,0 0 0,21 1 0,-21-1 16,22 0-16,-1-21 0,0 1 15,1-1-15,20 0 0,1-21 16,-22 0-16,22 0 0,63 0 16,-64-21-16,1 0 0,-1-22 0,-21 22 15,1-21-15,-1 21 0</inkml:trace>
  <inkml:trace contextRef="#ctx0" brushRef="#br0" timeOffset="32500.08">10223 8551 0,'22'-21'0,"-22"0"16,0 42 15,-22 0-31,22 1 0,-21 20 0,21-21 16,-21 21-16,21-20 0,-21 20 16,21 0-16,0-21 0,0 22 15,-21-22-15,21 21 0,-21-21 0,21 1 16,0-1-16,0 0 0,-22-21 15,22 21-15,0-42 32,0 0-32,0 0 15,22-22-15,-1 1 0,0 0 0,21-1 16,-21 1-16,22 0 0,-1-1 16,-21 1-16,22 0 0,-1 20 0,0 1 15,-21 21-15,22 0 0,-1 0 0,-21 0 16,0 21-16,22 1 0,-22-1 0,0 42 15,0-20 1,-21-22-16,0 21 0,0 0 0,0-20 16,0 20-16,0-21 0,0 0 0,0 22 15,0-22-15,0 0 0</inkml:trace>
  <inkml:trace contextRef="#ctx0" brushRef="#br0" timeOffset="32936.37">12382 7938 0,'0'0'16,"0"-22"-16,0 1 0,0 0 0,0 0 0,0 0 16,0 0-16,22-1 0,-22 1 15,21 21-15,-21 21 16,0 22-1,0-1-15,-21 0 0,-1 1 16,1 20-16,0 1 0,0-1 0,21 1 16,-21-1-16,21 1 0,-21-22 0,21 22 15,0-22-15,0 0 0,0 1 16,0-1-16,0-21 0,21 21 0,0-20 16,0-1-16,0-21 0,0 21 15,1-21-15,-1 0 0,0 0 16,0 0-16,21-21 0,-20 0 15,-1-1-15</inkml:trace>
  <inkml:trace contextRef="#ctx0" brushRef="#br0" timeOffset="33336.57">12996 8255 0,'0'-21'0,"-21"0"16,0 21-16,0 0 0,-22 0 0,22 21 15,-21 0-15,0 0 0,20 22 16,-20-22-16,21 21 0,0 0 0,0-20 15,-1 20-15,22 0 0,0-21 0,0 22 16,0-22-16,0 0 0,0 0 16,22 0-16,-1 1 0,21-22 15,-21 0-15,22 0 0,62 0 16,-62 0-16,20 0 0,1 0 16,-22-22-16,22 1 0,-22 0 0,21 0 15,-20 0-15,-22-22 0,0 22 16,0-21-16,-21 21 0,0-22 0,0 1 15,-21 0-15,0-1 0,-21 1 0,-64 0 16,63 21-16,-20-1 0,-1 22 16,22 0-16,-21 0 0,-1 22 15,22-1-15,-1 0 0,1 0 0,21 21 16,-21 22-16,42-43 16,0 21-16,0-20 0,0 20 15,21-21-15,0 0 0,21 0 0,1 1 16,-1-1-16,21-21 0,1 0 0,-1 0 15,22 0-15,-21 0 0,20 0 16,-20 0-16,20 0 0,-20-21 0</inkml:trace>
  <inkml:trace contextRef="#ctx0" brushRef="#br0" timeOffset="33695.36">13801 8488 0,'42'-42'0,"-84"84"0,126-106 0,-63 43 16,1 0-16,-22-21 0,0 21 0,0-1 16,0-20-16,-22 21 0,1 0 15,0 21-15,-21 0 0,-1 0 0,22 0 16,-21 0-16,0 0 0,-1 21 0,1-21 15,21 21-15,-22 0 16,22 22-16,0-22 0,-21 0 0,42 0 16,0 0-16,-21 0 0,21 1 0,0-1 15,0 0-15,21-21 16,0 0-16,0 21 0,0-21 0,0 0 16,1 0-16,-1 21 0,21-21 0,-21 21 15,22-21-15,-22 22 0,0-1 16,0 0-16,0 21 0,0 1 15,1-1-15,-1 64 0,-21-64 0,21 22 16,0 41-16,-21-41 16,0-22-16,0 22 0,0-22 15,0 0-15,0 1 0,-21-1 16,21 0-16,-21 1 0,0-22 0,21 0 16,0 0-16,-22 0 0,22 1 0,0-44 15,0 1 1,0 0-16,0 0 0,0 0 0,0-22 15,0 1-15,22 0 0</inkml:trace>
  <inkml:trace contextRef="#ctx0" brushRef="#br0" timeOffset="33912.24">14097 8467 0,'0'0'0,"21"-43"16,0 22-16,-21-21 0,0 21 15,21 21 1,-21 21-16,0 0 15,0 0-15,0 0 0,0 1 16,0 20-16,0-21 0,0 0 0,0 0 16,0 1-16,0-1 0,0 0 0,0 0 15,0 0 1,-21-21-16,21-21 16,0 0-16,0 0 15,0 0-15</inkml:trace>
  <inkml:trace contextRef="#ctx0" brushRef="#br0" timeOffset="34056.15">14139 8149 0,'0'0'0,"0"-106"16,0 85-16,0 0 15,0 0-15,0 42 32,0 0-17,21 0-15,1-21 16,-1 22-16,0-1 0,21-21 0</inkml:trace>
  <inkml:trace contextRef="#ctx0" brushRef="#br0" timeOffset="34448.93">14520 8255 0,'0'21'16,"0"0"-16,0 1 0,0-1 15,0 0-15,0 0 0,0 0 16,0 0-16,0 1 15,0-1-15,0 0 0,0 0 16,0 0-16,0 0 0,-21-21 16,0 0-1,0 0-15,21-21 32,0 0-32,0 0 0,0-21 15,21 20-15,-21-20 0,21 21 16,0-21-16,0-1 0,22 1 0,-22 21 15,21-22-15,-21 22 0,22 0 16,-22 21-16,0 0 0,21 0 0,-20 21 16,-1 22-16,0-22 0,0 0 0,0 21 15,-21 1-15,0-22 0,0 21 16,0 0-16,0-20 0,0-1 0,0 21 16,-21-21-16,0 0 0,0 1 0,21-1 15,-21 0 1,21-42-1,21 0-15,0 21 16</inkml:trace>
  <inkml:trace contextRef="#ctx0" brushRef="#br0" timeOffset="34924.08">15748 7726 0,'0'0'16,"-21"21"-1,0 0-15,-1 0 16,22 1-16,-21-1 0,0 21 16,21 0-16,-21 1 0,0-1 15,21 0-15,-21 22 0,-1-22 0,22 1 16,-21-1-16,0 21 0,21-41 16,-21 20-16,0 0 0,21-21 0,-21 1 15,21-1-15,-22 0 0,22 0 16,-21-21-16,21-21 31,21 0-31,1 0 0,-1-22 16,0 22-16,0 0 0,21-21 15,1 20-15,-1-20 0,0 21 0,1 0 16,-22 0-16,21 21 0,1-22 16,-1 22-16,-21 0 0,0 0 15,0 0-15,1 22 0,-22-1 0,0 0 16,0 0-16,0 0 0,0 22 0,0-22 15,-22 0-15,1 0 0,0 0 16,-21 0-16,21 1 0,-22-1 0,1 0 16,0 0-16,20-21 0,-20 21 15,0-21-15,21 0 0,-1 0 0,1 21 16,0-21-16,42-21 31,0 21-31,1-21 0,-1 0 0,0 0 16,21 0-16</inkml:trace>
  <inkml:trace contextRef="#ctx0" brushRef="#br0" timeOffset="35330.26">16044 8213 0,'0'0'0,"21"-21"0,1-1 0,20 1 15,-21 21-15,-21-21 0,21 21 16,-21 21 0,0 0-16,0 1 15,-21-1-15,0 0 0,21 21 16,0-21-16,0 1 0,-21-1 0,21 21 15,0-21-15,0 0 0,0 1 0,0-1 16,0 0-16,21-21 16,0 0-16,0 0 15,0 0-15,1 0 0,-1 0 0,0 0 16,0 0-16,0-21 0,22 0 16,-22-1-16,0 1 0,0 0 0,0 0 15,-21 0-15,21-22 0,1 22 0,-1-21 16,-21 0-16,21 20 0,-21-20 15,21 21-15,-21 42 16,0 0 0,0 22-16,-21-22 0,0 21 15,0 0-15,21-20 0,0 20 0,-22-21 16,22 0-16,0 22 0,0-22 16,0 0-16,0 0 0,22-21 15,-1 0-15,0 0 0,0 0 16,0 0-16,22 0 0,-22 0 0,0 0 15,21-21-15,-21 0 0,1 0 16,20-1-16</inkml:trace>
  <inkml:trace contextRef="#ctx0" brushRef="#br0" timeOffset="35571.6">16954 7832 0,'0'0'0,"0"-64"16,0 22-16,0-43 15,0 43-15,0 21 0,0 0 0,0 42 16,0 21-16,-21-21 15,21 22-15,-21-1 16,21 21-16,0-20 0,0 20 0,0 1 16,0-1-16,0 1 0,0-1 0,0-20 15,0 20-15,0-21 0,0 1 16,0-1-16,0 0 0,21-20 0,-21 20 16,0-21-16,0 0 0,0 0 15,21-21-15,1-21 16,-1 0-1,0 0-15,-21-21 0,21 20 0</inkml:trace>
  <inkml:trace contextRef="#ctx0" brushRef="#br0" timeOffset="35814.47">17272 7747 0,'0'0'0,"21"-85"0,0 43 0,0-21 16,-21 20-16,0 22 0,22 0 0,-22 0 15,0 42 1,0 0-16,0 21 0,-22 1 15,22-1-15,-21 0 0,21 22 0,0-1 16,0 1-16,0-1 0,0 1 16,-21-1-16,21-20 0,0 20 0,0-20 15,0 62-15,0-83 16,0 20-16,0-21 0,0 0 0,0 0 16,21-21-16,0 0 0,1 0 15,20 0-15,-21 0 0,0 0 16,22-21-16,-1 0 0,-21 0 15</inkml:trace>
  <inkml:trace contextRef="#ctx0" brushRef="#br0" timeOffset="36414.44">17738 8192 0,'21'-22'16,"-21"1"-16,-21 64 0,42-107 0,-21 85 31,0 0-31,0 1 0,0-1 16,0 0-16,0 0 0,0 0 0,0 0 15,0 1-15,0-1 0,0 0 0,0 0 16,0 0-16,21-21 0,0 21 15,0-21-15,0 0 16,1 0-16,-1 0 16,-21-21-1,0 0-15,0 0 0,0 0 16,0 0-16,0-1 0,-21-20 16,21 0-16,0 21 0,0-22 0,0 1 15,0 21-15,0-22 0,0 22 0,21 0 16,0 0-16,0 21 0,0 0 15,0 0-15,1 0 0,-1 0 16,0 0-16,0 21 0,0-21 0,0 21 16,1 22-16,-1-22 0,-21 0 0,0 21 15,21-21-15,-21 22 0,0-22 16,0 21-16,0-21 0,0 1 16,0-1-16,0 0 0,0 0 15,0 0-15,-21-21 16,21-21-1,0 0 1,0 0-16,0 0 0,0-1 0,0-20 16,0 21-16,21-21 0,-21 20 15,42-20-15,-21 0 0,1-1 0,20 1 16,0 21-16,1-21 0,-1 20 0,0 22 16,-21 0-16,22 0 15,-22 22-15,0-22 0,0 42 0,-21-21 16,21 21-16,-21-20 0,0 20 0,0 0 15,0-21-15,0 22 0,0-1 16,-21-21-16,0 0 0,0 22 16,0-22-16,21 0 0,-21-21 0,21 21 15,-22-21-15,1 0 16,0 0-16,0 0 16,0-21-16,0 21 0,-1-21 15,1 0-15</inkml:trace>
  <inkml:trace contextRef="#ctx0" brushRef="#br0" timeOffset="36551.87">17060 7768 0,'0'0'16,"-42"0"-16,0 0 0,20 0 0,22 21 0,-21-21 15</inkml:trace>
  <inkml:trace contextRef="#ctx0" brushRef="#br0" timeOffset="36651.82">17611 10562 0,'0'0'0,"21"0"0,0 0 0,21 0 0,1 0 16,-1 0-16,0 0 0,-21 0 15,22 0-15,-22-21 0,0 21 0,0 0 16,-42 0 0,-21 0-16,-1 21 15</inkml:trace>
  <inkml:trace contextRef="#ctx0" brushRef="#br0" timeOffset="37672.28">2307 10647 0,'0'-21'0,"21"-22"16,-21 22-16,0 0 15,-21 21-15,0 0 16,0 0-16,0 21 16,-1 0-16,1 1 0,0 20 0,0 0 15,0 1-15,0-1 0,-1 0 16,1 1-16,21 20 0,0-21 15,-21 22-15,21-22 0,0 1 16,0-1-16,0 0 0,0 1 0,0-22 16,21 21-16,0-21 0,1-21 15,-1 21-15,0-21 0,21 0 0,-21 0 16,22 0-16,-1-21 0,0 0 0,-20 0 16,20 0-16,0 0 0,-21-1 15,22-20-15,-43 21 0,0 0 0,0 0 16,0-1-16,-21 1 15,-22 21-15,22 0 0,-21 0 0,-1 0 16,1 0-16,0 0 0,21 21 16,-22-21-16,22 22 0,-21-1 0,21 0 15,-1 0-15,22 0 16,0 0-16,-21 1 0,21-1 0,0 0 16,21-21-1,22 0-15,-22 0 0,0 0 16,0 0-16</inkml:trace>
  <inkml:trace contextRef="#ctx0" brushRef="#br0" timeOffset="37824.19">2667 11113 0,'0'0'0,"85"-43"15,-64 43-15,-21-21 16,21 21-16,-21-21 16,21 21 46</inkml:trace>
  <inkml:trace contextRef="#ctx0" brushRef="#br0" timeOffset="39931.89">4678 10647 0,'-21'21'15,"42"-21"79,0 0-78,-21 21-16,21-21 15,0 0-15,0 0 16,1 0 0,-1 0-16,0 0 0,0 0 31,-21-21-31,21 21 15,-21-21 17,21 21-1,-21-21 63,22 21-79,-22-21-15,21 21 16,-21-22-16,0 1 0,21 21 16,-21-21-16,21 0 0,-21 0 15,21 21-15,-21-21 0,0-1 0,0 1 16,0 0-16,0 0 0,-42 21 15,21-21-15,0 21 16,-22 0-16,1 0 0,0 21 0,-1 0 16,-20 0-16,20 0 0,1 1 15,-21-1-15,41 0 0,-20 21 0,0-21 16,21 22-16,-1-22 0,1 21 0,21-21 16,0 1-16,0-1 15,0 21-15,21-42 0,1 21 0,20 0 16,-21 1-16,21-1 0,1-21 15,-1 0-15,0 0 0,1 21 0,20-21 16,-20 0-16,-1 0 0,-21 0 0,21 0 16,-20 0-16,-1 0 0,0 0 15,-63 0 1,20 21-16,-20-21 0,21 0 16,-43 21-16,22 0 0,0-21 15,-1 22-15,1-1 0,0 0 0,-1 0 16,1 0-16,21 0 0,-21 22 15,20-22-15,22 21 0,0-21 16,-21 43-16,21-43 0,0 0 16,0 0-16,0 1 0,21-22 15,-21 21-15,22-21 0,-1 0 0,0 0 16,0 0-16,0 0 0,0 0 0,1 0 16,-1 0-16,0 0 15,0 0-15,-21-21 0,0-1 31,0 1-31,0 0 16,-21 21 0,42 0 124,0 0-140,0 0 16,1 0-16,-1 0 16,0 0-16,0 0 15,0 0-15,0-21 0,1 21 0,-1 0 16,0-21-16,21 21 0,-21-21 0,1 21 15,20-22-15,0 1 0,-21 0 16,22 0-16,-22 0 0,21 0 0,-21-1 16,1 1-16,-1 0 0,0 0 15,0 0-15,0 0 0,0-43 16,-21 43-16,0 0 0,0-22 0,0 22 16,0-21-16,0 21 15,0 0-15,0-1 0,0 1 0,0 0 0,0 0 16,0 0-16,22 21 0</inkml:trace>
  <inkml:trace contextRef="#ctx0" brushRef="#br0" timeOffset="41179.76">4805 10710 0,'0'0'0,"0"-21"0,0 0 0,0 0 15,-21 0-15,21 0 16,0-1-16,-22 1 0,1 21 16,21-21-16,-21 0 0,0 0 15,0 21-15,21 21 78,0 0-62,0 0 0,21-21-16,-21 21 15,21-21-15,0 22 16,-21-1-16</inkml:trace>
  <inkml:trace contextRef="#ctx0" brushRef="#br0" timeOffset="41900.58">4805 10647 0,'0'-21'31,"0"0"-15,0-1 15,0 1 32,-21 0-48,21 0 1,-22 0-16,22 0 16,-21 21-1,0-22-15,0 22 32,21-21 93,0 0-110,0 0-15,-21 21 47,0 0-47,21 21 16,0 0-16,-22 0 0,22 22 15,-21-1-15,0 0 0,21 22 0,0-1 16,0 1-16,-21-1 0,21 22 0,-21-21 16,21 20-16,-21-20 15,21 20-15,0-20 0,0-22 0,0 22 16,0-22-16,0 0 0,21 1 0,0-22 15,0 0-15,0 0 0,0 0 16,1-21-16,-1 0 0,21 0 0,0 0 16,-20-21-16,20 0 0,0 0 15,-21 0-15,22 0 0,-1-22 0,-21 22 16,0-21-16,1-1 0,-1 1 0,-21 0 16,0-1-16,0 1 0</inkml:trace>
  <inkml:trace contextRef="#ctx0" brushRef="#br0" timeOffset="42078.47">4445 11028 0,'0'0'0,"-42"0"0,63 0 31,0 0-31,21 0 16,1 0-16,-1 0 0,0 0 0,22 0 15,-1 0-15,1-21 0,-1 0 0,1 21 16,-1-22-16,1 1 0,-1 0 15,-20 21-15,20-21 0,-21 0 0,1 0 16</inkml:trace>
  <inkml:trace contextRef="#ctx0" brushRef="#br0" timeOffset="42296.34">5524 10774 0,'-21'0'15,"0"0"-15,0 0 0,21 21 0,-21 0 16,0 0-16,21 1 0,-22-1 0,1 21 15,21 0-15,-21 1 0,0-1 16,21 0-16,-21 1 0,21-1 0,-21 0 16,-1-20-16,22 20 0,0-21 0,0 0 15,0 0-15,0 1 0,0-1 16,0-42 0,0-1-1,22 1-15,-1 0 0,-21-21 16</inkml:trace>
  <inkml:trace contextRef="#ctx0" brushRef="#br0" timeOffset="42617.16">5461 10520 0,'0'0'0,"-21"-42"0,0 20 0,-1 22 16,1 0-16,0 0 16,0 0-16,21 22 0,-21-1 15,21 0-15,0 0 16,0 0-16,0 0 0,21-21 15,0 0-15,0 0 0,0 0 16,22 0-16,-22 0 16,21-21-16,-21 0 0,1 0 0,20 0 15,-21 0-15,0-1 0,-21 1 0,0 0 16,0 0-16,0 0 0,-21 0 16,-21 21-16,21-22 0,-1 22 0,-20 0 15,21 0-15,-21 0 0,20 0 16,1 22-16,0-1 0,0 0 0,21 0 15,0 21-15,0-20 0,0 20 0,0-21 16,0 0-16,21 22 0,21-22 16,-20 0-16,-1 0 0,21 0 0,0-21 15,1 0-15,-1 0 0</inkml:trace>
  <inkml:trace contextRef="#ctx0" brushRef="#br0" timeOffset="42868.03">6223 10499 0,'0'0'0,"63"-64"15,-63 43-15,0 0 0,0 0 16,-21 42 0,21 0-16,-21 0 15,0 22-15,21-1 0,-21 21 0,0-20 16,21 20-16,-22-20 0,1 20 16,0 1-16,21-22 0,-21 21 15,0 1-15,21-22 0,-21 22 0,21-22 16,0 0-16,0 1 0,0-1 15,0-21-15,0 0 0,0 1 0,21-22 16,0 0-16,0 0 0,0 0 16,22-22-16,-22 1 0,0-21 15,0 21-15,21-22 0,1 1 0</inkml:trace>
  <inkml:trace contextRef="#ctx0" brushRef="#br0" timeOffset="43328.08">6752 10393 0,'0'0'0,"21"-42"0,43-64 15,-64 85-15,0 42 32,0 0-32,0 21 0,0 1 15,-21-1-15,-1 21 0,1 1 0,21-1 16,-21 1-16,0-1 0,0 1 16,0-22-16,-1 22 0,22-1 0,0 1 15,0-22-15,0 22 0,0-22 0,0 0 16,0-21-16,22 22 0,20-22 15,-21-21-15,21 21 0,1-21 0,20 0 16,-20 0-16,-1-21 0,21 21 0,-20-21 16,-1-22-16,22 22 0,-22-21 15,0 21-15,1-22 0,-22 1 16,21 0-16,-21-1 0,0 22 0,-21-21 16,0 0-16,0 20 0,0 1 0,0 0 15,-21 21-15,0 0 0,-21 0 16,21 0-16,-22 21 0,22 0 0,-21 1 15,-1-1-15,22 0 0,0 21 0,0-21 16,0 22-16,21-22 0,0 21 16,0-21-16,0 22 0,0-22 0,21 0 15,0 0-15,0 0 0,0 1 0,1-22 16,-1 0-16,0 0 16,21 0-16,-21 0 0,1 0 0,20 0 15,-21 0-15,21-22 0,-20 1 0,-1 0 16,0 0-16,0 0 0,0-22 15,-21 22-15,0 0 0,0-21 0,0 21 16</inkml:trace>
  <inkml:trace contextRef="#ctx0" brushRef="#br0" timeOffset="43572.94">6075 10837 0,'0'0'16,"-43"22"-16,-20-22 15,42 0-15,42 0 16,0 0-16,0 0 0,22 0 16,-22 0-16,21-22 0,0 1 15,1 21-15,20-21 0,-20 0 0,20 21 16,-21-21-16,22 0 0,-22 21 0,1-22 16,-22 22-16,21 0 0,-21 0 15,0-21-15,-21 42 16,-21 1-1,0-1-15</inkml:trace>
  <inkml:trace contextRef="#ctx0" brushRef="#br0" timeOffset="44211.66">2794 12552 0,'0'0'0,"-42"0"0,-64 21 16,63-21-16,22 21 0,-21 0 15,21 1-15,21-1 0,0 0 16,0 0-16,0 0 0,0 0 0,42 22 16,-21-22-16,64 21 15,-43-42-15,22 0 0,-22 0 16,22 0-16,-22 0 0,21-21 16,-20 0-16,20 0 0,-20 0 0,-1-1 15,0 1-15,1 0 0,-22 0 16,0 21-16,-21-21 0,-21 21 15,-22 21 1,22 0-16,0 21 0,-21-20 0,21 20 16,-1 0-16,-20 22 15,21-22-15,0 0 0,0 1 0,-1 20 16,1-20-16,21-1 0,0-21 0,0 21 16,0 1-16,0-22 0,0 0 15,0 0-15,0 0 0,0 1 16,0-1-16,-42-21 31,21 0-31</inkml:trace>
  <inkml:trace contextRef="#ctx0" brushRef="#br0" timeOffset="44368.62">2476 13377 0,'0'0'0,"-21"0"0,42-21 31,1 21-31,-1 0 0,21-21 0,0 0 15,1 21-15,-1 0 0,0-21 16,22 21-16,-22 0 0,1-21 0,20 21 16,-21-22-16,1 1 0,-22 21 0,21-21 15,-21 21-15,22-21 0</inkml:trace>
  <inkml:trace contextRef="#ctx0" brushRef="#br0" timeOffset="44552.07">3450 13166 0,'0'0'0,"0"21"16,0 0 31,21-21-16,0 0-15,1 0-16,20 0 0</inkml:trace>
  <inkml:trace contextRef="#ctx0" brushRef="#br0" timeOffset="45000.73">5059 12679 0,'0'0'0,"21"-21"0,-21 0 0,0-1 15,0 1 1,-21 21-16,0 0 16,-1 0-16,1 21 0,0 1 0,0-1 15,-21 0-15,20 21 0,22 1 0,-21-1 16,21 21-16,-21-20 16,21-1-16,0 22 0,0-22 0,0 0 15,21 1-15,0-1 0,1-21 0,-1 21 16,21-20-16,0-1 0,-20 0 15,20-21-15,0 0 0,1 0 0,-1 0 16,0 0-16,1 0 0,-1-21 0,0 0 16,1-1-16,-1 1 0,0 0 15,-21-21-15,1-1 0,-1 1 0,0 0 16,-21-1-16,0-20 0,0 21 16,0-22-16,0 22 0,0-1 0,-21 1 15,21 0-15,-21 21 0,21-1 0,0 1 16,-22 21-1,22 21 17,0 1-32,0-1 15,22 0-15,-1 0 0,0-21 16,0 0-16</inkml:trace>
  <inkml:trace contextRef="#ctx0" brushRef="#br0" timeOffset="45548.41">5905 12700 0,'0'0'0,"0"21"32,0 0-17,0 1-15,0-1 0,0 21 16,0 0-16,0-20 0,0 20 0,0 0 16,0 1-16,0-22 0,0 21 0,22 0 15,-22-20-15,0-1 0,0 21 16,21-21-16,-21 0 0,21 1 15,-21-1-15,0-42 32,0-1-17,0 1-15,0-21 0,0 21 16,0-22-16,0 1 0,0 0 0,0-22 16,21 22-16,-21-22 0,21 1 15,22-1-15,-22 22 0,0-21 16,21 20-16,-21 1 0,22 21 0,-1-22 15,-21 22-15,0 21 0,22 0 0,-22 0 16,0 0-16,0 0 0,0 0 16,-21 21-16,0 1 0,0-1 0,0 0 15,-21 21-15,0-21 0,0 1 16,-21 20-16,-1-21 0,1 0 0,0 0 16,-1 22-16,1-22 0,0 0 0,-1 0 15,22 0-15,0 1 0,0-1 16,21 0-16,0 0 0,0 0 15,0 0-15,0 1 0,21-1 0,0-21 16,0 21-16,0 0 0,22 0 16,-22-21-16,0 21 0,21 1 0,-20-22 15,20 0-15,-21 0 0,21 0 0,-20 0 16,-1 0-16,0 0 0,21 0 16,-21 0-16,1 0 0,-1 0 0,0-22 15,0 1-15,21 21 0,-20-21 0,-1 0 16,0 0-16</inkml:trace>
  <inkml:trace contextRef="#ctx0" brushRef="#br0" timeOffset="45827.25">7070 12510 0,'0'0'0,"21"-22"0,0 1 16,-21 0-16,0 0 0,0 42 31,0 0-31,-21 22 16,0-22-16,-1 21 0,1 0 0,0 1 15,0 20-15,0-20 0,0-1 0,-1 21 16,1-20-16,0-1 0,21 0 16,-21 1-16,21-1 0,0-21 15,0 22-15,0-22 0,21 0 0,0 0 0,22-21 16,-22 0-16,21 0 0,0 0 16,43 0-16,-43 0 0,1 0 15,-1 0-15,0-21 0,1 0 16,-1 0-16,0-1 15,-20 1-15,-1 21 0,-21-21 0</inkml:trace>
  <inkml:trace contextRef="#ctx0" brushRef="#br0" timeOffset="46545.07">2413 14817 0,'0'0'0,"-21"-21"0,0 21 16,-1-22-16,-20 22 0,21 0 15,-21-21-15,20 21 0,-20 0 0,21-21 16,0 0-16,21 0 0,0 0 16,0-22-16,0 22 15,0 0-15,0 0 0,42 0 0,-21-1 16,0 1-16,22 0 0,-1 21 16,-21 0-16,22 0 0,-1 0 15,0 0-15,-21 21 0,1 0 0,-1 22 16,0-1-16,-21 0 0,0 22 15,0-22-15,-21 22 0,0-22 0,-22 22 16,1-22-16,21 21 0,-22-20 16,22 20-16,-21-20 0,42-1 0,0-21 15,0 21-15,0-20 0,0-1 16,21-21-16,0 0 0,22 0 16,-22 0-16,21 0 0,-21-21 15,22 21-15,-1-43 0,-21 22 0,21 0 16,-20 0-16,-1 0 0,0-22 15,0 22-15,-21 0 0,0-21 0,0 20 16,-21 1 0,0 0-16,-22 21 0,22 0 0,-21 0 15,21 0-15,-22 0 0,1 0 16,21 0-16,-21 0 0,20 0 0,1 21 16,0-21-16,42 0 15</inkml:trace>
  <inkml:trace contextRef="#ctx0" brushRef="#br0" timeOffset="46703.98">3048 14965 0,'0'0'0,"21"0"0,21 0 16,-42-21-16,22 21 15,-22-21 16,21 21-15</inkml:trace>
  <inkml:trace contextRef="#ctx0" brushRef="#br0" timeOffset="47214.7">4678 14584 0,'0'0'0,"-21"-21"0,-22 0 0,1-22 15,-43-41-15,43 62 0,42 1 16,-21 0-16,21 0 15,0 0-15,0 0 0,0-1 16,21 22 0,0 0-16,0 0 0,22 22 0,-1 20 15,-21-21-15,21 21 0,1 22 16,-1-22-16,0 22 0,1-22 0,-22 22 16,21-22-16,-21 21 0,-21-20 0,0-1 15,22 0-15,-22 1 0,0-1 16,21-21-16,-21 0 0,0 1 15,0-1-15,21-42 16,-21-1 0,21 1-16,-21 0 0,0 0 15,0-21-15,21-1 0,-21 1 16,21 0-16,-21-1 0,0 1 0,22-22 16,-1 1-16,-21 21 0,21-1 15,0 1-15,-21 0 0,21-1 0,-21 22 16,21 0-16,-21 0 0,22 21 15,-1 0-15,-21 21 16,0 0-16,0 21 0,0-20 0</inkml:trace>
  <inkml:trace contextRef="#ctx0" brushRef="#br0" timeOffset="47832.34">5207 14838 0,'0'0'0,"21"42"0,0 1 16,-21-1-16,21-21 15,22 0-15,-22-21 0,0 0 16,0 0-16,0 0 0,22 0 15,-22-21-15,0 21 0,21-21 0,-20 0 16,-1 0-16,0-1 0,0 1 16,-21-21-16,0 21 0,0 0 0,0-1 15,0 1-15,0 0 0,-21 0 0,0 0 16,0 21-16,-1 0 0,1 0 16,0 21-16,-21 0 0,21 0 0,-1 0 15,1 1-15,0 20 0,0-21 16,21 21-16,0-20 0,0-1 15,0 21-15,0-21 0,0 0 0,0 1 16,21-1-16,21-21 0,-20 0 0,20 21 16,-21-21-16,21 0 0,1 0 15,20 0-15,-20-21 0,-1 21 0,0-21 16,1-1-16,-1 1 0,0 0 0,1 0 16,-22 0-16,21 0 0,-21-1 15,-21 1-15,0-21 0,0 21 0,21-22 16,-21 1-16,0 21 0,22-21 15,-22 20-15,21-20 0,-21 21 0,21 0 16,0 21-16,0 0 0,0 0 0,1 0 16,-1 0-16,0 21 15,0 21-15,0-21 0,0 22 16,1-22-16,-1 21 0,-21 1 0,0-22 16,21 21-16,-21-21 0,0 22 15,21-22-15,-21 21 0,0-21 0,0 0 16,0 22-16,0-22 0,-21 0 15,21 0-15,-21-21 0,0 0 16,-1 0-16,22-21 16,0 0-16,0 0 0,0 0 15,0-22-15,0 22 0,0-21 0,0-1 16,0 1-16,0 21 0,0-21 0,22-1 16,-1 1-16,0 21 0,0-22 15,-21 22-15,21 0 0,0 0 16,22 21-16,-43-21 0,21 21 15,0 0-15,0 0 0,0 0 16,1 0-16,-1 0 0</inkml:trace>
  <inkml:trace contextRef="#ctx0" brushRef="#br0" timeOffset="48047.22">6943 14605 0,'0'0'0,"0"21"0,0 22 16,0-22-16,0 21 15,0-21-15,0 22 16,0-1-16,0-21 0,0 0 0,0 0 16,0 1-16,0-1 0,-22 0 15,22 0-15,0 0 0,0 0 0,0 1 16,0-44 15,0 1-31,0 0 16</inkml:trace>
  <inkml:trace contextRef="#ctx0" brushRef="#br0" timeOffset="48196.15">6921 14563 0,'0'-43'0,"0"86"0,0-107 0,0 43 0,0 0 0,0 0 16,0 0-16</inkml:trace>
  <inkml:trace contextRef="#ctx0" brushRef="#br0" timeOffset="49069.96">7239 14669 0,'-21'21'16,"42"-21"-1,0-21-15,0 21 16,0-22-16,22 1 0,-22 0 15,21 0-15,1 0 0,-1 0 16,0-1-16,1-20 0,-1 0 0,0 21 16,-21-22-16,1 1 0,20 21 0,-42-22 15,0 1-15,0 21 0,0 0 16,0-22-16,-21 43 0,0-21 0,21 0 16,-22 21-16,-20 0 0,21 0 0,0 0 15,0 21-15,-1 0 0,1 1 16,0 20-16,0 0 0,0 1 0,21 20 15,-21 1-15,-1-1 0,1 1 16,0-1-16,21 22 0,-21-22 0,21 22 16,-21-22-16,21 22 0,-21 0 15,21-1-15,0-20 0,0 21 16,0-1-16,0-20 0,0-1 0,0 1 16,0-1-16,0 1 0,0-1 0,0-20 15,0-1-15,0 0 0,21 1 16,0-1-16,-21-21 0,21 0 0,0 0 15,0 1-15,1-22 0,-1 0 0,0-22 16,21 1-16,-21 0 0,22 0 16,-22 0-16,21-22 0,-21 1 0,1 0 15,-1-1-15,0 1 0,-21-21 16,0 20-16,0-20 0,0-1 0,-21 1 16,0-1-16,-1 1 0,-20-1 15,21 1-15,-21-1 0,20 22 0,-20 0 16,21-1-16,-21 22 0,20 0 15,1 0-15,0 21 0,42 0 32,0-21-32,1 21 15,20 0-15,-21 0 0,21 0 16,1-22-16,-22 1 0,21 21 0,1-21 0,20 21 16,-21-21-16,1 0 0,-1 0 15,0-1-15,-20 1 0,20 21 0,-21-21 16,0 0-16,0 21 0,1 0 15,-22 21 1,0 0 0,-22 0-16,1 1 0,21-1 15,0 0-15,-21 0 0,0 0 16,21 0-16,0 1 0,0-1 16,-21-21-16,21-21 46,21-1-46</inkml:trace>
  <inkml:trace contextRef="#ctx0" brushRef="#br0" timeOffset="49261.85">8043 14584 0,'0'0'0,"0"-64"16,0 43-16,0 0 15,21 21 48,1 0-63,-1 21 0,0-21 15,-21 21-15,21-21 0,0 0 0,0 22 16,1-22-16</inkml:trace>
  <inkml:trace contextRef="#ctx0" brushRef="#br0" timeOffset="50963.32">8530 14563 0,'0'0'0,"21"0"0,0 0 16,-21-21 0,-21 21-1,0 0-15,0 0 0,0 21 16,0 0-16,-1 0 16,22 0-16,0 0 0,-21 22 15,21-1-15,0-21 0,0 0 16,0 22-16,0-22 0,0 0 0,21 0 15,1 0-15,-1 1 0,0-22 16,0 21-16,21-21 0,1 0 16,-1 0-16,0 0 0,1 0 0,-1 0 15,22 0-15,-22-21 0,21-1 0,1 22 16,-22-21-16,1 0 0,-1 0 16,0 0-16,1 0 0,-22-1 0,-21 1 15,0 0-15,0 0 0,0 0 0,0 0 16,0-1-16,0 1 0,-21 0 15,-1 0-15,-20 21 0,21 0 16,0 0-16,0 0 0,-22 0 0,22 21 16,0-21-16,0 21 15,0 22-15,-1-22 0,22 0 0,0 21 16,0-21-16,0 1 0,0 41 16,0-42-16,0 0 0,22-21 15,-1 22-15,0-22 0,0 0 0,0 0 16,0 0-16,1 0 0,-1 0 0,0 0 15,0-22-15,0 22 0,0-21 16,1 0-16,-1 0 0,0 0 0,-21 0 16,0-1-16,21-20 0,-21 21 0,0 0 15,0 0-15,0-1 0,0 1 16,0 42 0,-21-21-1,21 22-15,0-1 0,0 21 16,-21-21-16,21 0 0,0 22 0,0-22 15,0 0-15,0 0 0,0 0 0,0 22 16,21-43-16,0 21 0,0 0 16,0 0-16,1-21 0,20 0 15,-21 0-15,21 0 0,-20 0 0,20 0 0,0-21 16,-21 21-16,22-21 0,-22 0 16,21 0-16,-21-1 0,1-20 0,-1 21 15,0-21-15,0-1 0,0 1 16,0-22-16,-21 22 0,0-85 15,0 64-15,22-1 0,-22 1 16,0-1-16,0 22 0,0 21 0,0-22 16,0 22-16,0 0 0,-22 21 15,22 21-15,-21 0 16,0 0-16,0 22 0,21-1 0,-21 0 16,0 1-16,21 20 0,0-20 15,0 20-15,0 1 0,0-22 0,0 0 16,0 22-16,0-22 0,0 0 15,0-20-15,21 20 0,0-21 0,0 21 16,0-20-16,0-1 0,1-21 0,20 21 16,-21-21-16,0 0 0,0 0 0,1 0 15,-1 0-15,21-21 16,-21 0-16,0-1 0,1 22 0,-1-21 16,0 0-16,-21-21 0,21 21 0,-21-1 15,21 1-15,-21 0 0,21 0 16,-21 0-16,0 0 0,0 42 31,0 0-15,0 0-16,0 0 0,0 0 0,0 1 15,0-1-15,0 0 0,0 0 16,0 0-16,0 0 0,0 1 16,0-1-16,22-21 0,-1 21 0,0-21 15,0 21-15,0-21 0,0 0 16,1 0-16,-1 0 0,0 0 15,0 0-15,0-21 0,0 0 0,1 21 16,-1-21-16,21-1 0,-21 1 0,-21 0 16,21 0-16,1 0 0,-22 0 15,21-1-15,-21 1 0,0 0 0,0 42 47,0 0-47,0 1 16,-21-1-16,21 0 15,0 0-15,0 0 16,0 0 0,21-21-1,-21-21 1,0 0 0,0 0-16,0 0 0,0 0 15,0-1-15,0 1 16,0 0-16,0 0 0,0 0 15,-21 0-15,21-1 16,0 1 0,21 21-1,0 21 1,0 1-16,0-22 0,-21 21 16,21 0-16,1 0 0,-22 0 15,21 0-15,0-21 0,-21 22 16,21-1-16,-21 0 0,21-21 15,-21 21-15,-21-21 47,21-21-31,0 0-16,0 0 16,0-1-16,0 1 0,0 0 15,21 0-15,0 0 0,1-22 16,-1 22-16,0 0 0,0 0 15,0 0-15,0 21 0,1 0 0,-1 0 16,0 0-16,0 0 0,0 0 0,0 0 16,-21 21-16,22 0 0,-22 21 15,0-20-15,0-1 0,0 0 0,0 0 16,0 0-16,0 0 0,0 1 0,0-1 16,-22 0-16,22 0 0,-21 0 15,21 0-15,-21-21 16,0 22-16,0-22 0,0 0 31,-1 0-31</inkml:trace>
  <inkml:trace contextRef="#ctx0" brushRef="#br0" timeOffset="51161.2">10668 14309 0,'0'0'0,"-21"-21"0,0 21 0,-1 0 16,1 0-1,0 0 1,21 21 0,-21-21-16,0 0 15,0 0-15</inkml:trace>
  <inkml:trace contextRef="#ctx0" brushRef="#br0" timeOffset="51385.07">9080 14626 0,'0'0'0,"-21"0"0,-63 21 15,105-21 16,0 0-31,0 0 0,0 0 16,0 0-16,22-21 0,-22 21 0,0-21 16,21 21-16,-20 0 0,20 0 15,-21-21-15,0 21 0,0 0 0</inkml:trace>
  <inkml:trace contextRef="#ctx0" brushRef="#br0" timeOffset="52267.11">2138 16679 0,'0'0'0,"21"0"0,-21-21 15,0 0-15,0 0 16,0 0-16,0 0 15,-21-1-15,0 22 0,-1-21 16,1 0-16,0 0 0,0 0 16,0 21-16,-22 0 0,22 0 15,0 0-15,0 0 0,0 0 0,0 0 16,-1 21-16,1 0 0,0 0 16,0 0-16,0 22 0,0-22 15,21 21-15,-22-21 0,22 1 0,0 20 16,0-21-16,0 0 0,0 0 15,22-21-15,-1 22 0,0-22 0,0 0 16,0 0 0,0 0-16,22-22 0,-22 1 0,0 21 15,21-21-15,-20 0 0,-1 0 16,0 0-16,0-1 0,0 1 16,0 21-16,-21 21 31,0 1-31,0-1 0,0 21 0,0 0 15,0 1-15,0-1 0,0 0 16,0 1-16,0-1 0,0 0 0,0-20 16,0 20-16,0-21 0,0 21 15,0-20-15,0-1 16</inkml:trace>
  <inkml:trace contextRef="#ctx0" brushRef="#br0" timeOffset="52444.01">2582 16849 0,'21'0'0,"-42"0"0,64 0 0,-22-21 16,0 21 0,0 0-1,-21-22-15,21 22 16,0 0-16,1 0 15,-22-21-15</inkml:trace>
  <inkml:trace contextRef="#ctx0" brushRef="#br0" timeOffset="52868.76">4424 16235 0,'0'0'16,"-21"-21"-16,-1 0 0,1 21 0,-21 0 0,21 0 16,0 0-16,-22 0 0,22 0 15,0 21-15,0-21 0,0 42 0,-1-21 16,1 22-16,0-1 0,0 0 16,21 22-16,-21-22 0,21 22 15,0-1-15,0-21 0,0 22 16,0-22-16,0 22 0,21-22 0,0 0 15,0-20-15,0 20 0,1-21 16,-1 0-16,0-21 0,21 21 0,-21-21 16,22 0-16,-1 0 0,-21 0 15,22-21-15,-1 0 0,0 0 0</inkml:trace>
  <inkml:trace contextRef="#ctx0" brushRef="#br0" timeOffset="53120.62">5016 16214 0,'0'0'0,"22"-43"16,-1-62-16,-21 83 16,0 44-1,0 20-15,0 0 0,0 1 16,0-1-16,-21 21 0,-1-20 0,22 20 16,-21-20-16,21 20 0,0 1 15,0-22-15,-21 21 0,21-20 0,0-1 16,0 0-16,0 1 0,0-1 15,0-21-15,0 0 0,0 1 0,0-1 16,21-21-16,0 0 16,1 0-16,-1-21 15,0-1-15,0 1 0,0 0 16</inkml:trace>
  <inkml:trace contextRef="#ctx0" brushRef="#br0" timeOffset="54076.62">5376 16531 0,'0'0'15,"0"21"1,0 22 0,-21-22-16,0 0 0,0 21 0,21 1 15,0-1-15,-21 0 0,21-20 16,0 20-16,-22 0 0,22-21 0,0 22 16,0-22-16,0 0 15,22-21-15,-1 21 0,0-21 0,0 0 16,0 0-16,0 0 0,1 0 15,20 0-15,-21-21 0,21 0 0,-20 0 16,20 0-16,-21-1 0,0 1 0,0 0 16,1 0-16,-1-21 0,-21-1 15,0 22-15,0-21 0,0 21 0,-21-22 16,-22 22-16,22 0 0,-21 0 16,21 0-16,-22 21 0,22 0 0,-21 0 15,21 0-15,-22 0 0,22 21 16,0 0-16,0 0 0,21 0 15,0 0-15,0 1 0,0 20 0,0-21 16,0 0-16,0 0 0,21 1 16,0-1-16,21-21 0,-20 0 0,20 0 15,-21 0-15,21 0 0,1 0 16,-1-21-16,0-1 0,-20 22 0,20-21 16,0 0-16,1 0 0,-1-21 15,-21 42-15,21-22 0,-20 1 0,-1 0 16,21 0-16,-21 21 0,0 0 0,1 0 15,-1 0-15,0 0 16,0 21-16,-21 0 16,0 22-16,0-22 15,21 0-15,-21 0 0,0 21 0,0-20 16,0-1-16,0 0 0,0 0 0,0 0 16,0 0-16,0 1 0,-21-1 15,0-21-15,0 0 16,0 0-16,-1 0 15,1 0-15,0-21 16,21-1-16,0 1 0,0 0 16,0 0-16,0 0 0,0 0 15,0-1-15,0 1 0,0 42 47,0 1-47,21-1 0,0 0 16,-21 0-16,22 0 0,-1 0 0,0 1 15,0-1-15,0 0 0,0 0 0,43 21 16,-43-42-16,0 0 16,22 0-16,20 0 15,-21 0-15,1 0 0,-1-21 0,0 21 16,1-21-16,-1 0 0,0-21 0,1 20 16,-1 1-16,0-21 0,-20 21 15,20-22-15,-21 1 0,-21 0 16,0-1-16,21 22 0,-21-63 15,0 62-15,0 1 0,-21 21 16,0 0-16,0 0 0,0 0 16,-1 0-16,1 21 0,0 22 0,0-22 15,0 21-15,0 1 0,21-1 16,-22 0-16,22 1 0,-21-1 0,21 0 16,0-21-16,0 22 0,0-22 15,0 0-15,0 0 0,0 0 0,21-21 16,1 0-16,-1 0 0,21 0 15,-21 0-15,22 0 0,-22 0 0,21-21 16</inkml:trace>
  <inkml:trace contextRef="#ctx0" brushRef="#br0" timeOffset="54464.7">8826 16298 0,'0'0'0,"-21"0"0,0 0 15,-21 0-15,21 0 0,-22 0 0,22 0 16,-21-21-16,21 21 0,-1 0 16,1-21-16,0 0 0,0 21 15,21-21-15,0 0 0,0-1 16,0 1-16,0 0 0,0 0 15,0 0-15,21 21 0,-21-21 0,21 21 16,-21 21 0,21 0-16,-21 21 0,0 22 15,0-22-15,0 22 0,0-1 16,0 1-16,0 20 0,0-20 0,0-1 16,0-20-16,0 20 0,-21-21 15,21 1-15,-21-1 0,21 0 16,0-20-16,-21-1 0,21 0 0,-21 0 0,0-21 31,-1-21-31,1 0 16</inkml:trace>
  <inkml:trace contextRef="#ctx0" brushRef="#br0" timeOffset="55183.95">8170 16574 0,'0'21'31,"21"-21"-31,1 0 0,-1 0 0,0 21 16,21-21-16,1 0 0,-1 0 16,0 0-16,1 0 0,20 0 0,1 0 15,-1 0-15,1-21 0,-1 21 16,1-21-16,-1-1 0,1 22 16,-1-21-16,-21 0 0,1 0 0,-1 0 15,-21 0-15,0-1 0,1 1 16,-1 21-16,-21-21 0,21 0 0,-42 42 31,0 0-31,21 0 16,-22 22-16,1-22 0,0 21 0,0 1 15,0-1-15,21 21 0,-21-20 16,-1-1-16,1 0 0,21 1 0,0-1 16,-21 0-16,21-20 0,-21-1 0,21 0 15,0 0-15,0 0 16,0-42 15,21 0-31,-21 0 0,21 0 16,0-1-16,1-20 0,-1 21 0,0-21 15,0-1-15,0 1 0,0 21 16,1 0-16,-1-1 0,-21 1 16,21 0-16,0 21 0,0 21 15,0 0-15,1 1 16,-22-1-16,21 0 0,0 42 15,0-63-15,-21 22 16,21-1-16,0 0 0,1-21 0,-1 0 16,0 0-16,0 0 0,21 0 0,-20 0 15,20 0-15,-21-21 0,21 0 16,1 21-16,-1-22 0,-21 1 0,22 0 16,-1-21-16,-21 21 0,0-1 15,0 1-15,-21-21 0,0 21 0,0 0 16,0-1-16,-21 1 0,0 21 0,0 0 15,-21 0-15,20 0 0,1 0 16,-21 0-16,21 21 0,0 1 0,-1 20 16,1-21-16,21 0 0,0 22 15,0-22-15,0 21 0,0-21 16,0 0-16,21 22 0,1-22 0,-1-21 16,21 21-16,-21 0 0,22-21 15,-1 0-15,0 0 0,22 0 0,-22 0 16,22 0-16,-1 0 0,-21 0 0,22-21 15</inkml:trace>
  <inkml:trace contextRef="#ctx0" brushRef="#br0" timeOffset="55912.12">11409 16574 0,'0'-22'0,"0"1"31,0 0-15,0 0-1,0 0-15,-21 21 16,-1 0-16,1 0 0,0 0 0,-21 0 16,21 0-16,-22 0 0,1 0 15,0 21-15,-1 0 0,1 0 0,0 0 16,-1 1-16,1-1 0,21 0 15,0 21-15,-1-21 0,1 1 16,21 20-16,0-21 0,0 0 0,0 0 16,21 1-16,1-22 0,-1 21 15,0-21-15,0 0 0,21 0 0,-20 0 16,20 0-16,-21-21 0,21 21 16,1-22-16,-22 1 0,21 0 0,-21 0 15,22 0-15,-22 0 0,0-1 0,0 1 16,0-21-16,-21 21 0,0 0 15,22-1-15,-22 1 0,0 0 0,0 42 32,21 0-17,-21 1-15,0-1 0,21 0 16,0 0-16,0 0 16,-21 0-16,21-21 0,1 0 0,20 22 15,-21-22-15,0 0 0,0 0 0,22 0 16,-22-22-16,21 22 0,-21-21 15,1 0-15,20 0 0,-21 21 16,0-21-16,0 0 0,1-1 0,-1 1 16,-21 0-16,0 0 0,0 0 0,0 0 15,0 42 17,-21 0-32,21 0 0,0 21 0,-22 1 15,22-1-15,-21 0 0,21 22 16,0-22-16,-21 22 0,21-1 15,-21 1-15,0-22 0,21 22 0,0-22 16,0 0-16,0 1 0,0-1 16,0-21-16,0 21 0,0-20 0,0-1 15,0 0-15,0 0 0,0-42 32,0 0-32,0 0 15,21-1-15,-21-20 0</inkml:trace>
  <inkml:trace contextRef="#ctx0" brushRef="#br0" timeOffset="56204.46">11832 16616 0,'0'0'0,"0"-42"15,0 20-15,0-20 0,0 21 0,0 0 16,21 0-16,0 21 16,1 0-16,-1 0 0,0 0 0,21 0 15,1 0-15,-22 0 0,21 0 0,0 21 16,1 0-16,-22 0 0,21 0 15,-21 0-15,1 1 0,-1-1 0,-21 0 16,0 21-16,0-21 0,0 1 0,0-1 16,-21 21-16,-1-21 0,-20 0 15,21 1-15,-64-1 16,43 0-16,0-21 0,-1 21 16,22-21-16,-21 0 0,21 0 0,42 0 31,0 0-16,0 0-15,21-21 0,-20 0 0,20 0 16,0-1-16</inkml:trace>
  <inkml:trace contextRef="#ctx0" brushRef="#br0" timeOffset="56432.33">12425 16531 0,'0'0'16,"21"0"-16,-21 21 15,-21 1 1,0 20-16,21 0 0,-22 1 15,22-1-15,0 0 0,0 22 0,0-22 16,-21 0-16,21 22 0,0-22 16,0 22-16,0-22 0,0 0 0,0 1 15,0-1-15,0 0 0,0 1 0,0-22 16,0 21-16,0-21 0,21 1 16,-21-1-16,0 0 0,0 0 0,0-42 31,0 0-31,0 0 15</inkml:trace>
  <inkml:trace contextRef="#ctx0" brushRef="#br0" timeOffset="56685.19">12488 16849 0,'21'-43'0,"-42"86"16,64-149-16,-22 64 0,0 20 0,0-20 16,0 21-16,0 0 0,1 0 0,20-1 15,-21 22-15,21 0 0,-20 0 16,20 0-16,-21 0 0,21 0 0,-20 0 15,-1 0-15,0 22 0,0-22 0,0 21 16,-21 0-16,0 0 0,0 0 16,0 0-16,-21 22 0,0-22 0,-21 0 15,-1 0-15,22-21 0,-21 21 0,-1 1 16,1-1-16,0 0 16,-1-21-16,22 21 0,0-21 0,0 0 15,42 0 1,0-21-16,0 21 15</inkml:trace>
  <inkml:trace contextRef="#ctx0" brushRef="#br0" timeOffset="56920.05">13144 16362 0,'0'0'16,"22"-64"-16,-1 22 0,0 0 0,0-1 16,0 22-16,-21 0 0,0 0 15,0 42-15,0 0 16,0 22-16,-21-22 0,0 21 15,-21 43-15,42-43 0,0 0 16,0 1-16,0-1 0,0-21 16,0 22-16,0-22 0,0 0 0,21 0 15,0 0-15,0 0 0,0-21 0,22 0 16,-22 0-16,0 0 0,0 0 16,21 0-16,-20 0 0,-1-21 0,0 0 15,0 0-15,0 0 0,0 0 16</inkml:trace>
  <inkml:trace contextRef="#ctx0" brushRef="#br0" timeOffset="57279.56">13737 16087 0,'0'0'0,"0"-21"0,21-43 15,-21 85 1,0 0-16,0 1 16,0-1-16,0 0 0,0 21 0,0-21 15,0 22-15,0-22 0,0 0 16,0 21-16,0-20 0,-21-1 0,0 0 15,21 0-15,-21-21 0,21 21 0,-21-21 16,-1 0 0,22-21-1,0 0-15,0 0 0,0-22 16,0 1-16,22 21 0,-1-21 16,0-22-16,0 22 0,0-1 0,22 1 15,-22 0-15,63-1 16,-62 22-16,20 21 0,-21 0 15,21 21-15,-20-21 0,-1 43 0,0-22 0,0 64 16,-21-22-16,21-21 16,-21 1-16,0-1 0,0 0 0,0-20 15,0 20-15,0-21 0,0 0 0,0 0 16,0 1-16,0-1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8T10:43:08.29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4699 1207 0,'21'-22'15,"0"1"-15,0 0 0,-21 0 16,0 0-16,0 0 0,0-1 16,0-20-16,0 21 15,0 0-15,0 0 0,0-1 16,-21 22-1,21 22 1,-21-22-16,21 21 16,0 0-16,0 0 15,0 0-15,0 0 16,0-42 46,-21 21-62,0 0 16</inkml:trace>
  <inkml:trace contextRef="#ctx0" brushRef="#br0" timeOffset="1168.84">5778 614 0,'0'21'16,"22"-21"15,-1 0 0,0 0-31,0-21 16,0 0-16,0 0 15,-21-1 1,0 1-16,0 0 0,0 0 16,-21 0-16,0 21 15,0-21-15,0-1 0,-22 22 0,22-21 16,-21 21-16,21 0 0,-64 0 16,43 0-16,-1 0 15,1 0-15,0 0 0,-1 21 16,1-21-16,21 22 0,-21-1 15,20 0-15,-20 0 0,21 0 0,0 0 16,0 1-16,-22-1 0,22 0 16,0 21-16,0-21 0,0 22 15,21-22-15,0 21 0,-22 1 0,22-1 16,0 0-16,-21 22 0,21 20 16,0-41-16,0 41 15,0-62-15,0 20 0,21 0 0,1-21 16,-1 1-16,0 20 0,0-21 15,0 0-15,0-21 0,1 21 0,-1 1 16,21-22-16,-21 0 16,22 21-16,-22-21 0,21 0 0,-21 0 15,22 0-15,-1 0 0,-21 0 16,21 0-16,22-21 0,-22-1 16,-21 22-16,1-21 0,20 21 15,-21-21-15,0 21 0,-21-21 16,21 21-16,-21-21 15,0 0-15,0-1 16,0 1 0,22 21-16,-22-21 15,21 0-15,-21 0 16</inkml:trace>
  <inkml:trace contextRef="#ctx0" brushRef="#br0" timeOffset="1907.49">6964 783 0,'21'0'0,"-42"0"0,42-21 16,-21 0-16,21 21 0,0-21 16,0 0-16,-21-1 15,0 1-15,0 0 16,0 0-16,0 0 16,-21 21-16,0-21 0,0 21 0,0-22 15,-22 22-15,22 0 0,-21 0 16,0 0-16,-1 0 0,1 0 0,0 0 15,-1 22-15,1-1 0,0 0 16,-1 0-16,1 0 0,0 0 16,-1 1-16,22 20 0,-21-21 15,21 21-15,-22 22 0,22-22 16,21-21-16,0 1 0,0 20 16,0-21-16,0 0 0,0 0 15,0 1-15,21-22 0,0 0 16,1 0-16,-1 0 0,0 0 15,85 21-15,-64-21 16,-21 0-16,22 0 0,-1 0 16,0 0-16,22 0 15,-22 0-15,0 0 0,-20 0 0,20 21 16,-21-21-16,0 0 0,0 0 16,1 21-16,-22 0 0,0 0 15,0 1 1,0-1-16,-22-21 0,1 21 15,0 0-15,0-21 0,-21 21 16,20-21-16,-20 21 0,0-21 0,-1 0 16,1 22-16,0-22 0,21 0 15,-22 0-15,1 0 0,0 0 0,-1 0 16,-20 0 0,42 0-16,-1 0 0,1 0 0,0 0 0,0 0 15,0 0 1,0 0-16,42 0 62</inkml:trace>
  <inkml:trace contextRef="#ctx0" brushRef="#br0" timeOffset="2649.08">7853 699 0,'0'0'16,"21"-22"-16,-21 1 0,0 0 15,21 0-15,0 0 0,-21 0 16,0-1-16,0 1 16,0 0-16,-21 21 0,0-21 15,0 21-15,-22 0 0,22 0 16,0 0-16,-21 0 0,-1 0 0,22 21 16,-21 0-16,0-21 15,-1 21-15,22 1 0,-21-1 0,-1 0 16,22 0-16,0 0 0,-21 22 15,21-22-15,-1 0 0,22 0 0,0 0 16,-21 0-16,21 22 16,0-22-16,0 0 0,0 0 15,21-21-15,1 21 0,-1-21 16,0 0-16,42 22 0,-41-22 16,20 21-16,-21-21 0,21 0 15,1 0-15,-1 0 0,-21 21 0,22-21 16,-1 0-16,-21 0 0,0 21 15,22-21-15,-22 0 0,0 21 16,0-21-16,0 0 0,-21 21 16,21-21-16,-21 22 15,0-1-15,0 0 0,-21 0 16,0-21-16,0 21 0,-21-21 16,-64 43-1,63-22-15,1-21 0,21 0 0,-21 0 16,-22 21-16,22-21 15,21 0-15,-22 0 0,22 0 16,-21 0-16,21 0 16,-1 0-16,1 0 0,0 0 15,21-21 79,0 0-78</inkml:trace>
  <inkml:trace contextRef="#ctx0" brushRef="#br0" timeOffset="3603.56">9821 635 0,'21'0'31,"1"0"-31,-1 0 16,0 0-16,0-21 15,0 21-15,0-21 0,43 0 16,-43 21-16,21-22 0,-20 22 15,-1-21-15,21 0 0,-21 21 0,0-21 16,1 21-16,-1-21 0,-21 0 16,0-1-16,0 1 15,-21 21-15,-1 0 0,-20-21 16,0 21-16,-1 0 0,1 0 16,0 0-16,-1 0 0,-20 0 15,21 0-15,-1 21 0,1 0 0,0 1 16,20-1-16,-20 0 0,21 0 15,-21 0-15,20 0 0,1 1 0,21-1 16,0 0-16,0 0 0,0 21 16,0-20-16,0-1 0,21 0 0,1 0 15,-1 21-15,21-20 0,-21-1 16,22 0-16,-22 0 0,21 0 0,0 22 16,1-22-16,-1 0 0,0 0 15,-20 0-15,20 0 0,0 1 0,-21-1 16,1 0-16,-1 0 15,0-21-15,0 21 0,-21 0 0,0 1 16,0-1-16,0 0 0,-21 0 0,0-21 16,-22 21-16,22 0 0,-21 1 15,-22-22-15,22 21 0,-127 0 16,63 0 0,42-21-16,22 0 0,-21 0 0,20 0 15,1 0-15,0-21 0,20 0 16,-20 21-16,21-21 0,0-1 0,-22 1 15,22 0-15,0 0 0,21 0 16,-21 0-16,21-1 16,21 22 15,0 0-15,0 0-16,1 0 15,-1 0-15,0 0 0,0 0 0,0 0 16,22 0-16</inkml:trace>
  <inkml:trace contextRef="#ctx0" brushRef="#br0" timeOffset="4029.84">10308 1101 0,'0'0'0,"0"21"15,21-21-15,0 0 16,1 0-16,-1-21 16,0 0-16,0-1 0,0 1 15,0 0-15,-21 0 16,0 0-16,22 0 0,-22-1 16,21 1-16,-21 0 0,0 0 15,0 0-15,0 0 0,0-1 0,0 1 16,-21 21-16,-1 0 15,1 0-15,0 0 0,0 0 16,0 21-16,0 1 0,-1-1 16,1 21-16,-21 22 15,21-43-15,21 21 0,-21 0 16,21-20-16,0 20 0,0-21 0,0 43 16,0-43-16,0 0 0,21 0 15,0-21-15,0 21 0,0-21 0,0 0 16,1 21-16,-1-21 0,0 0 15,0 0-15,0 0 0,0 0 0,1 0 16,20-21-16,-21 21 0,0-21 16,43-21-16,-22-22 15</inkml:trace>
  <inkml:trace contextRef="#ctx0" brushRef="#br0" timeOffset="4327.43">10964 275 0,'0'-21'0,"0"42"0,-21-42 31,21 42-31,0 0 0,0 22 16,-21-22-16,21 21 16,0 1-16,0-1 0,0 0 0,0 1 15,0 20-15,0-21 0,0 1 16,0 20-16,-21-20 0,21 20 0,-21-21 15,21 43-15,-22-43 16,1 1-16,21-1 0,-21-21 0,21 0 16,0 1-16,0-1 0,0 0 0,0 0 15,21-21 1,0 0-16,1 0 16,-1-21-16,0 0 0,0 21 15,-21-21-15</inkml:trace>
  <inkml:trace contextRef="#ctx0" brushRef="#br0" timeOffset="4751.18">11070 953 0,'0'21'0,"0"0"16,0 0-16,0 0 15,0 0 1,21-21-16,0 0 0,1 0 15,-1 0-15,0 0 0,21 0 16,-21 0-16,1-21 0,20 0 0,-21 0 16,21 21-16,-20-21 0,-1 0 15,0-1-15,0 1 0,-21 0 16,0 0-16,0 0 0,0 0 0,0-1 16,0 1-16,-21 21 15,0 0-15,0 0 0,-1 0 0,1 0 16,0 0-16,-21 21 0,21 1 15,-1-1-15,1 0 0,-21 0 0,21 0 16,0 22-16,-1-22 0,1 21 16,21-21-16,0 0 0,-21 22 0,21-22 15,0 0-15,0 0 16,0 22-16,0-22 0,21 0 0,-21 0 16,21 0-16,1-21 15,-1 0-15,0 21 0,21-21 0,22 0 16,-43 0-16,21 0 0,-21 0 15,22-21-15,-22 0 0,21 0 16</inkml:trace>
  <inkml:trace contextRef="#ctx0" brushRef="#br0" timeOffset="5071.01">11853 847 0,'0'0'0,"0"-21"0,0-1 0,0 1 16,-21 21-1,21-21-15,-42 21 0,21 0 16,-1 0-16,1 21 16,0 0-16,21 1 0,0-1 15,-21 0-15,21 0 0,-21 21 16,21-20-16,0 20 0,0-21 0,0 0 16,0 22-16,0-22 0,0 0 0,0 0 15,0 0-15,0 0 0,0 1 16,21-1-16,0 0 0,-21 0 0,42-21 15,1 21 1,-22-21-16,0 0 0,0 0 16,43 0-16,-43-21 15,21 0-15,-21 0 0,22 0 0,-22-1 16,21 1-16,-21-21 0,1 21 0,20-22 16</inkml:trace>
  <inkml:trace contextRef="#ctx0" brushRef="#br0" timeOffset="5368.84">12361 275 0,'0'0'0,"0"-21"0,0-21 15,0 21-15,-21-22 16,0 64 0,21 1-16,-21-1 15,21 21-15,0 0 0,0 1 16,0-1-16,0 0 0,-21 22 0,21-22 15,-22 22-15,22-22 0,0 22 16,0-1-16,-21-21 0,21 22 0,-21-22 16,21 1-16,-21-1 0,21 0 15,0 1-15,0-1 0,0-21 0,0 21 16,0-20-16,0-1 0,0 0 16,0 0-16,0 0 15,21-21 1,0 0-16,0 0 0,1-21 15,-1 0-15,0 0 0,42-22 16</inkml:trace>
  <inkml:trace contextRef="#ctx0" brushRef="#br0" timeOffset="5794.59">12615 762 0,'0'21'31,"-21"-21"-31,21 21 0,-21 1 15,21 20-15,0-21 0,-21 0 16,21 22-16,0-22 0,0 0 16,0 42-16,0-41 15,0 20-15,0-21 0,0 0 0,0 0 16,21 1-16,0-1 16,0-21-16,0 0 0,1 0 0,-1 0 15,42 0-15,-42 0 0,1 0 16,20 0-16,-21-21 0,0 21 15,0-22-15,1-41 16,-22 21-16,0-1 0,0 22 16,0-21-16,0-1 0,-22 1 15,1 21-15,0-21 0,0 20 0,0 1 16,0 0-16,-1 0 0,1 21 16,0 0-16,0 0 15,0 0-15,0 0 0,-1 21 16,22 0-16,-21 0 0,21 1 15,0-1-15,0 0 0,0 0 16,0 0-16,0 0 0,0 1 16,21-22-1,1 0-15,-1 0 0,0 0 16</inkml:trace>
  <inkml:trace contextRef="#ctx0" brushRef="#br0" timeOffset="6263.33">13017 847 0,'0'0'0,"-21"-21"0,21-1 15,-21 22-15,21-21 0,0 0 16,0 0 0,21 21-16,-21-21 0,21 21 15,1 0-15,20 0 0,-21 0 0,0 0 16,0 0-16,22 0 0,-22 21 15,0 0-15,0 0 0,0 0 0,1 1 16,-1 20-16,0-21 0,0 43 16,-21-22-16,0-21 15,0 21-15,0-20 0,0 20 16,0-21-16,0 0 0,0 0 0,0 1 16,0-1-16,-42 0 15,21 0-15,-1-21 0,1 0 16,21-21 15,0 0-31,0 0 0,0-22 16,21-20-16,1 42 15,-1-22-15,0 1 0,0 0 16,0-1-16,0 1 0,1 21 0,20-22 16,-21 22-16,0-21 0,0 21 15,1 0-15,-1 21 0,0-22 16,0 1-16,0 21 0,0-21 15,1 0-15,-1 21 16,-21-21 0</inkml:trace>
  <inkml:trace contextRef="#ctx0" brushRef="#br0" timeOffset="6647.1">12065 360 0,'-21'0'16,"42"0"-16,-21 0 15,21 0 1,21 0-16,-20 0 0,62 0 16,-41 0-16,-1 0 15,43-21-15,-43 21 0,0 0 16,1 0-16,-1 0 0,0 0 16,-21 0-16,22 0 0,-22 0 0,0 0 15,0 0-15,0 0 0,1 0 16,-22 21 15,-22-21-31,1 0 0,0 0 16,-21 21-16,21-21 0</inkml:trace>
  <inkml:trace contextRef="#ctx0" brushRef="#br0" timeOffset="7574.57">4953 1884 0,'0'0'0,"-42"0"16,20 0-16,44 0 31,-1 0-16,0 0-15,0 0 0,21 0 16,-20-21-16,62 21 16,-20 0-16,-22 0 0,22 0 0,-1-21 15,22 21-15,-1 0 0,1 0 16,0 0-16,-1 0 0,22-22 0,-21 22 16,21 0-16,-22-21 0,22 21 0,-21 0 15,21 0-15,-22-21 0,22 21 16,-21 0-16,0-21 0,-1 21 0,-20 0 15,-1 0-15,64-21 16,-84 21-16,-22 0 0,21 0 0,-21-21 16,0 21-16,-21-22 47</inkml:trace>
  <inkml:trace contextRef="#ctx0" brushRef="#br0" timeOffset="8379.15">9334 1715 0,'0'0'0,"-21"0"16,-21 0-16,21 0 0,-22 0 0,22 0 16,0 0-16,0 0 0,0 0 15,42 0 17,0 0-17,21 0-15,-20 0 16,20-22-16,-21 22 0,21 0 0,1 0 15,20 0-15,-20 0 16,20 0-16,22 0 0,-22 0 0,22 0 0,0 0 16,-1 0-16,22 0 15,0 0-15,0 0 0,0 0 0,21-21 16,0 21-16,0 0 0,21 0 0,0 0 16,-21 0-16,21 0 0,0 0 15,-21 0-15,21 0 0,1 0 16,-22 0-16,0 0 0,0 0 0,-22 0 15,1 0-15,-21 0 0,21 0 0,-22 0 16,-20 0-16,-1 0 0,1 0 16,-1 0-16,-20 0 0,-1 0 0,0 0 15,-20 0-15,-1 0 0,0 0 16,-42 0 46,0 0-62,-1-21 0,1 21 16,0 0-16,0 0 0</inkml:trace>
  <inkml:trace contextRef="#ctx0" brushRef="#br0" timeOffset="14225.65">3027 2815 0,'21'0'16,"0"0"15,-21-21-15,21 0-16,0 21 15,-21-21-15,0 0 0,22 21 16,-22-22-16,21 1 0,-21 0 15,0 0-15,0 0 0,0 0 16,0-1-16,0 1 16,0 0-16,-21 0 0,-1 21 15,22-21-15,-21 0 0,0-1 0,0 22 16,0-21-16,0 21 0,-22 0 16,22 0-16,0 0 0,-21 0 0,-1 0 15,22 0-15,-21 0 0,-1 21 16,-20 1-16,-22 20 15,22-21-15,20 21 0,1-20 0,-21 20 16,20 0-16,1-21 16,0 22-16,-1-1 0,22 0 0,-21 1 15,21 20-15,-1-20 0,22-1 16,0 21-16,0 43 0,0 0 16,0-42-16,22-22 15,20 64-15,-21-85 16,0 21-16,22 1 0,-1-22 0,-21 0 15,21 0-15,1 0 0,-1-21 16,0 21-16,-20-21 0,20 0 0,0 0 16,1 0-16,20 0 15,43-21-15,-85 0 16,0 21-16,0-21 16,22 0-16,-22 0 0,0-1 15,0 1-15,0 0 0,-21 0 16,22 21-16,-22-21 0,21 0 0</inkml:trace>
  <inkml:trace contextRef="#ctx0" brushRef="#br0" timeOffset="18235.29">3408 3196 0,'0'-21'16,"0"0"-16,0 0 15,-21 0-15,-1 21 0,22-22 16,-21 22-16,0 0 0,0 0 16,0-21-16,0 21 0,-1 0 0,1 0 15,0 0-15,0 0 0,0 0 16,0 0-16,-1 21 0,1 1 0,0-22 16,0 21-16,0 21 0,-22 22 15,22-43 1,21 21-16,0 0 0,-21-20 0,0 62 15,21-63-15,0 22 0,0-22 16,0 0-16,0 0 0,0 0 0,21 1 16,0-1-16,0-21 15,1 21-15,-1-21 0,0 0 16,0 0-16,21 0 0,-20-21 16,-1 21-16,0-21 0,0-1 15,21 1-15,-20 0 0,-1 0 16,21 0-16,-21 0 0,0-1 15,1-20-15,-1 21 0,0 0 0,0-22 16,-21 22-16,21 0 0,-21 0 0,0 0 16,0 0-16,0-1 15,0 1-15,0 42 47,0 1-31,-21-1-16,21 0 0,-21 0 0,21 21 15,0-20-15,0-1 0,0 21 16,0-21-16,0 0 0,0 1 0,0-1 16,0 0-16,0 21 15,0-21-15,21-21 0,0 22 0,0-22 16,1 0-16,-1 0 16,0 0-16,0 0 0,0 0 15,0 0-15,22 0 16,-22-22-16,0 1 0,0 0 0,0 21 15,22-42-15,-1-1 0,0 1 16,-20 21-16,-1-21 0,0 20 16,0-20-16,0 21 0,0-21 15,1 20-15,-22 1 0,0 0 16,-22 21 0,22 21-1,-21 0-15,0 1 0,0-1 0,21 0 16,0 0-16,-21 0 0,21 0 15,0 1-15,0-1 0,0 0 16,0 0-16,21 0 0,-21 0 0,21 1 16,0-1-16,0 0 0,1 0 0,-1 0 15,0 0 1,0-21-16,0 22 0,-21-1 16,-21-21 15,0 0-16,0 0-15,0-21 0,-1 21 16,22-22-16,-21 22 0,0 0 16,21 22 15,0-1-31,0 0 16,21-21-1,0 0-15,1 21 0,-1-21 0,0 0 16,0 0-16,0 0 15,0 0-15,22-21 16,-22 21-16,0-21 0,0 0 16,0-1-16,1 1 0,-1 0 0,0-21 15,0-1-15,0 22 0,22-21 16,-22 0-16,0-1 0,0 1 16,0 21-16,22 0 0,-22-1 0,0 1 15,0 0-15,0 21 0,0 0 16,1 0-16,-1 0 15,-21 21-15,0 0 0,21 1 16,-21-1-16,0 0 0,0 0 16,0 0-16,0 0 15,21-42 17,-21 0-32,0 0 15,0 0-15,0 0 16,0-1-16,0 1 15,0 0-15,0 0 16,-21 21-16,0 0 0,0 0 16,-1 0-16,1 0 0,0 0 15,0 21-15,0 0 16,0 0-16,-1 1 0,1-1 0,0 21 16,0 22-16,0-22 15,21 0-15,0-21 0,0 1 16,0-1-16,0 0 0,21 0 15,0 0-15,0 0 0,0 1 0,1-22 16,20 21-16,-21-21 16,21 0-16,-20 0 0,20 0 0,21 0 15,-20 0-15,-1 0 0,0 0 0,22 0 16,-22 0-16,1-21 0,-1-1 0,0 1 16,-21 0-16,43-21 15,-43 21-15,0-1 0,0 1 16,1-21-16,-22 21 0,0 0 0,0-1 15,0-20-15,0 21 0,0 0 16,0 0-16,-22-1 0,1 22 16,0 0-16,0 0 15,0 0-15,0 0 0,-1 0 16,22 22-16,-21-1 0,0 0 16,-21 42-16,42-41 15,0-1-15,-21 21 0,21-21 0,-22 0 0,22 1 16,0-1-16,0 0 15,0 0-15,0 0 0,0 0 0,22-21 32,-1 0-32,0 0 0,0 0 0,0 0 15,0 0-15,1-21 0,-1 21 16,-21-21-16,21 0 0,0 0 0,0 0 16,-21-1-16,0 1 0,21 0 0,-21 0 15,22 0-15,-22 0 16,0-1-16,0 1 0,0 42 62,0 1-62,0-1 0,0 0 16,0 21-16,0-21 16,0 1-16,0-1 0,0 0 15,0 0-15,21-21 0,0 21 0,0-21 16,0 0-16,0 21 0,1-21 15,20 0-15,43 0 16,-43 0-16,0 0 0,1 0 0,-1-21 16,43 0-16,-43 0 0,-21 0 15,21 0-15,-20-1 0,-1 1 16,0 0-16,0 0 0,0-43 16,-21 43-16,0 0 0,0 0 15,0 0-15,0 0 0,-21-1 16,0 1-16,0 21 0,0 0 15,-1 0-15,1 0 16,0 0-16,0 0 0,0 21 0,0 1 16,-1-1-16,1 0 0,0 0 15,0 0-15,0 22 0,0-22 16,-1 21-16,22 0 0,0-20 16,0-1-16,0 0 0,0 0 0,0 0 15,43 0 1,-22-21-16,0 0 15,0 0-15,22 0 0,-22 0 0,0 0 16,0 0-16,0-21 0,22 21 0,-22-21 16,0 0-16,0 0 0,0-22 15,0 22-15,1-21 0,-22 0 0,21-1 16,0-20-16,0 20 0,-21 1 16,0-21-16,21 20 0,0-41 15,-21 41-15,22 1 0,-22 0 16,0-1-16,0 22 0,0 0 0,0-21 15,0 20 1,-22 44 15,22 20-31,-21-21 16,21 0-16,-21 64 0,21-22 16,-21-20-16,21-1 15,-21 43-15,21-43 0,0 0 16,0 1-16,0-1 0,0-21 15,0 22-15,0-1 0,0-21 0,0 0 16,21 22-16,-21-22 0,21-21 16,0 21-16,0 0 0,22-21 15,-1 0-15,0 0 16,-20 0-16,20 0 0,0-21 16,1 21-16,-22-21 0,21 0 0,0-1 15,-20 1-15,-1 0 0,21 0 16,-21-21-16,0 20 0,-21 1 0,0 0 15,22-21-15,-22 21 0,0-1 16,0-20-16,0 21 16,-22 21-16,1 0 0,0-21 15,0 21-15,0 0 16,0 21-16,-1 0 16,22 0-16,-21 0 15,21 43-15,0-43 0,0 0 16,0 0-16,0 22 0,0-22 15,0 0-15,0 0 0,0 0 0,0 1 16,21-22-16,22 42 0,-22-42 16,0 0-16,64 0 15,-22 0 1,-20 0-16,-1 0 0,0-21 0,-21 0 16,22-1-16,-22 1 0,0 0 0,0 0 15,0 0-15,1-22 0,-1 22 16,-21 0-16,0-21 0,42-22 15,-42 43 1,0 0 0,0 42-1,0 0 1,0 0-16,-21 1 0,21-1 0,0 0 16,0 0-16,0 21 0,0-20 0,0-1 15,0 0-15,0 0 0,0 0 16,0 0-16,21 1 15,0-22-15,0 0 0,1 0 0,-1 0 16,0 0-16,21 0 0,-21 0 16,1 0-16,-1 0 0,21 0 0,-21-22 15,0 1-15,1 21 0,20-42 16,-21 0-16,0 20 0,-21 1 16,0-21-16,21 21 0,-21-22 15,22 22-15,-22 0 0,0 0 0,21 21 16,-21-21-16,0 42 31,0 0-15,-21 21-16,21-20 0,-22-1 15,1 42-15,21-42 0,0 1 16,-21-1-16,21 0 0,0 0 16,0 0-16,-21 0 0,21 1 15,0-1-15,0-42 47,21-1-47,-21 1 16,21 0-16,0 0 0,1-43 15,-1 43-15,-21-21 0,21 21 0,0-22 16,-21 22-16,21 0 16,0 0-16,-21 0 0,22 0 0,-22-1 15,21 22-15,0 0 16,0 0-16,-21 22 15,21-1-15,-21 0 16,21 0-16,-21 0 0,0 22 16,0-22-16,22 0 0,-1 21 0,-21-21 0,21 1 15,0-1-15,0 0 16,0 0-16,1 0 0,41 0 16,-42 1-16,64-22 0,-64 0 15,21 0-15,1 0 0,-1 0 16,-21 0-16,22 0 0,-22-22 0,21 1 15,-21 0-15,43-21 16,-22-1-16,0-20 16,-42 21-16,0-1 0,22 22 15,-22-21-15,0 21 0,0-1 16,0 1-16,0 0 0,0-21 16,-43 42-1,22 0-15,0 0 0,0 0 0,0 0 16,-1 21-16,1 0 0,0 0 0,-21 0 15,21 1-15,-1-1 0,1 42 16,21-42-16,-21 1 0,21-1 16,0 0-16,0 21 0,0-21 15,0 1-15,0-1 0,21-21 16,0 0-16,1 21 16,-1-21-16,0 0 0,0 0 0,0 0 15,0 0-15,-21-21 0,22 0 0,-1 21 16,-21-22-16,0 1 15,21 0-15,-21 0 0,21 0 0,-21 0 16,0-1-16,21 1 16,-21 0-16,0 0 0,0 0 0,0 0 15,0 42 17,0 0-32,0 0 15,-21 0-15,21 0 0,-21 22 16,21-1-16,-21-21 0,21 22 0,0 41 15,-21 1 1,21-22-16,-22-20 0,22 41 16,0-41-16,-21 20 0,0 43 15,0-64-15,21 22 0,-21-1 16,0 43-16,-22 0 16,22-64-16,-21 64 15,21-63-15,-1-1 0,22 0 0,-21-21 16,0 22-16,21-1 0,-21-21 15,21 22-15,0-1 16,0-21-16,0 0 0,-21-21 16,0 0-1,-1 0 1,22-21-16,-21 21 16,21-21-16,-21 0 15,21 0-15,0-1 0,0 1 16,0 0-16,0 0 0,0 0 0,0 0 15,0-1-15</inkml:trace>
  <inkml:trace contextRef="#ctx0" brushRef="#br0" timeOffset="18512.16">7006 2836 0,'0'0'0,"0"-21"16,21 21 31,0 0-47,1 0 15,-1 0-15,-21 21 0,21-21 16</inkml:trace>
  <inkml:trace contextRef="#ctx0" brushRef="#br0" timeOffset="19807.21">9969 2836 0,'0'0'0,"22"22"0,-1-1 16,0-21-16,0 0 15,0 0-15,0 0 0,22 0 16,-22 0-16,21-21 0,1 21 0,-22-22 15,21 1-15,0 21 0,1-21 16,-22 0-16,21-21 0,-21 20 0,1 1 16,-1 0-16,0-21 0,0-22 15,-21 43-15,0-21 16,0 21-16,-21-1 0,0-20 0,-22 21 16,22 21-16,-21-21 0,0 21 15,-1 0-15,1 0 0,0 0 0,-22 0 16,22 21-16,-1 0 15,1 0-15,0 22 0,21-22 16,21 21-16,0-21 0,0 0 0,0 22 0,0-22 16,0 0-16,21 21 15,0-20-15,0-1 0,64 63 16,-22-20 0,-20-43-16,-22 0 0,0 0 0,0 1 15,21 20-15,-42-21 0,22 0 0,-22 0 16,21 1-16,-21-1 0,0 0 15,0 0-15,-21 0 0,-1 0 0,1 1 16,0-1-16,-64 0 16,43 0-16,0-21 0,-1 0 0,-41 0 15,41 0-15,1 0 0,0 0 16,-1 0-16,1-21 0,21 0 16,-21 0-16,20-1 0,1 1 15,0 0-15,0 0 0,0-21 16,21 20-16,-21 1 0,21-21 0,0 21 15,0 0-15,0-43 16,0 22-16,21 42 16,0 0-1,-21 21-15,21-21 0,0 42 16,0-21-16,1 1 0,-22-1 0,21 21 16,0-21-16,0 22 0,0-1 15,0-21-15,43 64 16,-22-64-16,-21 0 0,22 0 0,-22 0 15,21 1-15,1-22 0,-1 0 16,0 0-16,1 0 0,-1 0 0,21 0 16,-20 0-16,-1-22 15,0 1-15,1 0 0,-22 0 0,21-21 16,1 20-16,20-41 0,-21-22 16,-20 43-16,-1 0 15,0-1-15,0 1 0,0-22 0,-21 22 16,0-21-16,21 20 0,-21 1 15,0 0-15,0 20 0,0-20 0,0 21 16,0 42 0,-21 0-16,21 0 15,-21 22-15,0-22 0,21 42 16,-21-20-16,0-1 0,-1 0 0,22 22 16,0-22-16,-21 1 0,21-1 15,-21 0-15,21 1 0,0-1 16,0 0-16,0-21 0,0 1 0,0 20 15,0-21-15,21 0 0,-21 0 16,21-21-16,1 0 16,-1 0-16,0 0 0,0-21 15,-21 0-15,21 21 0,0-21 16,-21 0-16,0-22 0,0 22 0,22 0 16</inkml:trace>
  <inkml:trace contextRef="#ctx0" brushRef="#br0" timeOffset="20000.11">10647 2963 0,'0'0'0,"21"0"32,0 0-32,21 0 15,1 0-15,-22 0 0,21 0 0,-21-21 16,22 21-16,-22 0 0,21-21 0,-21 21 15,22-21-15,-22 21 0,21-21 16</inkml:trace>
  <inkml:trace contextRef="#ctx0" brushRef="#br0" timeOffset="20674.89">11197 2963 0,'0'22'16,"0"-1"-16,0 0 0,0 0 15,0 0 1,0 0-16,0 1 0,0-1 16,0 0-16,0 0 0,0 0 15,0 0-15,0 1 0,0-1 16,0 0-16,0 0 0,21-21 15,0 0-15,1 0 0,-1 0 16,0 0-16,21 0 0,-21 0 0,1 0 16,41-21-16,-21 0 15,-20 0-15,-1-1 0,0 1 16,21 0-16,-21 0 0,1 0 0,-22 0 16,21-1-16,-21 1 0,21 0 0,-21 0 15,0 0-15,0 0 16,-21 42 15,21 0-31,-21 0 16,21 0-16,0 0 0,0 1 15,-22 20-15,22-21 0,-21 21 0,21 1 16,0-1-16,0 0 0,0 1 0,0-1 16,0 0-16,0 107 15,0-22 1,0-85-16,0 0 0,0 1 15,0-1-15,0 0 0,0 22 0,0-22 16,-21 0-16,21-20 0,-21 20 16,0 0-16,21-21 0,-21 22 0,-1-22 15,1 0-15,0 0 0,0-21 16,-64 21-16,-21-21 16,85 0-16,-42-21 15,20 0-15,1 0 0,0 0 16,-1 0-16,1-1 0,21 1 0,-21 0 15,20 0-15,1-21 16,21 20-16,0 1 0,0 0 16,0 0-16,21 0 0,1 0 0,-1-1 15,0 1-15,0-21 0,21 21 0,-20 0 16,20-22-16</inkml:trace>
  <inkml:trace contextRef="#ctx0" brushRef="#br0" timeOffset="21008.21">12065 2413 0,'-21'-21'0,"0"0"15,-1 42 1,1 0-16,0 0 0,0 22 15,21-22-15,-21 42 0,0-20 16,21 20-16,-22 1 0,1-22 0,21 21 16,-21 1-16,21-1 0,0 1 15,-21-1-15,21-20 0,-21 20 0,21-20 16,0-1-16,0 0 0,0-21 0,0 1 16,0-1-16,0 0 0,0 0 15,21-21 1,21 0-16,-21-21 15,1 0-15,-1 0 0,0-22 16,0 22-16,0-21 0,-21 21 16</inkml:trace>
  <inkml:trace contextRef="#ctx0" brushRef="#br0" timeOffset="21383.29">12044 3048 0,'0'21'15,"21"-21"1,0 21-16,0-21 15,-21 22-15,21-22 16,1 0-16,20 0 0,0 0 16,-21 0-16,1 0 0,20 0 0,-21 0 15,0-22-15,22 22 0,-22-21 16,0 21-16,0-21 0,-21 0 0,21 0 16,-21 0-16,0-1 15,0 1-15,-42-21 16,21 21-16,0 21 0,-1 0 15,-20 0-15,21 0 0,-21 0 0,-1 0 16,22 0-16,-21 21 0,21 0 0,-22 21 16,22-20-16,0-1 0,21 21 15,0 22-15,0 20 16,0-41-16,21-22 16,0 0-16,0 0 0,1 0 0,-1 0 15,21-21-15,-21 0 0,22 22 0,-22-22 16,42 0-1,-20 0-15,-22-22 0,0 1 16,0 0-16,21-21 0,-20 21 16</inkml:trace>
  <inkml:trace contextRef="#ctx0" brushRef="#br0" timeOffset="23584.9">13885 2667 0,'0'0'0,"-21"21"16,21 0-16,0 1 15,21-22 17,0 0-32,1 0 0,-1 0 15,21-22-15,0 22 0,1-21 0,-1 0 16,64-21-16,-21 21 16,-22-1-16,-21-20 0,43-21 15,-85 41-15,0-20 16,0 21-16,0 0 15,0 0-15,-127-22 16,-21 22-16,84 21 16,1 0-16,21 0 0,-22 0 15,22 21-15,-1 0 0,22-21 0,-21 22 16,21-1-16,21 0 0,0 21 16,0 22-1,21-43-15,0 21 0,0-21 0,0 22 16,22-22-16,-22 21 0,64 22 15,-64-22-15,21-21 0,0 22 0,-20-1 16,20-21-16,0 43 16,-21-22-16,-21-21 0,0 21 15,-42 43-15,0-64 16,-1 0-16,1 1 0,0-1 16,-43 0-16,43-21 0,-1 0 15,1 0-15,0 0 0,-1 0 16,1-21-16,0 0 0,21-1 0,-22 1 15,1-21-15,21 0 0,21 20 16,0-20-16,0 0 0,0-1 16,0 1-16,0 0 0,0-1 0,0 1 15,0 21-15,0-21 0,0 20 16,0 1-16,21 21 16,0 0-16,-21 21 15,0 1-15,0-1 0,21 0 16,-21 21-16,21-21 0,-21 22 0,0-1 15,22-21-15,-1 22 0,0-1 16,0-21-16,-21 21 0,42 1 0,-20-22 16,-1 0-16,0 0 0,21 22 0,1-43 15,-22 21-15,21 0 0,0-21 16,22 0-16,-22 0 0,1 0 0,20 0 16,-21 0-16,22-21 0,-22 0 15,22-1-15,-22 1 0,0 0 16,1 0-16,-1-21 0,0-1 0,-20 22 15,20-21-15,-21-22 0,0 22 16,0-22-16,1-105 16,-1 63-16,-21 64 15,0 0-15,0 20 0,0 1 0,0 0 16,-21 21-16,-1 21 16,22 0-16,0 22 0,-21-22 15,21 21-15,-21 1 0,21 41 16,0 1-1,0-22-15,-21-41 0,21 20 0,-21 0 0,21 1 16,0-1-16,-21-21 0,21 21 16,0-20-16,0-1 0,0 21 15,0-21-15,-22 0 0,22 1 16,0-1-16,0-42 31,22-1-31,-22 1 16,21 0-16,0 0 0,0 0 15,-21 0-15,21-1 0,0 1 0,1 0 16,-1 0-16,0 21 16,0 0-16,-21 21 31,0 0-31,0 0 16,0 1-16,0-1 0,0 0 15,21 0-15,-21 0 0,0 0 16,21-21-16,1 22 0,-1-1 15,0-21-15,0 0 0,21 21 0,-20-21 16,20 0-16,-21 0 0,21 0 16,1 0-16,-22 0 0,21 0 0,1-21 15,-1 0-15,0-1 0,-21 22 0,22-21 16,-22 0-16,21-21 16,1-1-16,-22 1 0,-21 21 15,21-21-15,-21-1 0,0 22 16,0 0-16,0 0 15,-21 21-15,0 0 16,-1 0-16,1 0 16,0 21-16,0 0 0,21 0 0,-21 0 15,0 1-15,21-1 0,-22 21 16,22-21-16,0 0 0,0 1 16,0-1-16,0 0 0,0 0 15,0 0-15,22 0 0,-1-21 0,0 22 16,0-1-16,0-21 0,64 0 15,-43 0-15,-21 0 0,22 0 16,-22 0-16,42-21 16,-41 21-16,-1-22 0,0 1 15,21 0-15,-21 0 0,1 0 16,-1-22-16,0 1 16,-21 21-16,0 0 0,0 0 0,0-22 0,0 22 15,0 0-15,-21 21 16,0 0-1,-1 0-15,1 0 0,0 21 16,0 0-16,21 0 0,0 1 16,0-1-16,0 0 0,-21 0 0,21 21 15,0-20-15,0-1 0,0 0 16,0 21-16,21-21 0,0 22 16,0-22-16,0-21 0,1 21 15,-1 0-15,0-21 0,21 0 16,-21 0-16,1 0 0,20 0 0,-21 0 15,21 0-15,-20 0 0,20-42 16,0 21-16,-21 0 0,1-22 16,-1 22-16,21-21 0,-21-1 0,0-20 15,1 21-15,-1-22 16,0-21-16,0 22 0,0-22 0,0 1 16,1 20-16,-22 1 0,21-1 15,-21-42-15,0 64 0,0 21 16,0 0-16,0-1 0,-21 22 15,-1 0-15,1 0 0,0 0 16,21 22-16,-21-1 0,0 21 0,21-21 16,0 22-16,-21-1 0,21 21 15,-22-20-15,22 20 0,0 1 0,-21-22 16,21 22-16,0-22 0,0 0 16,0 1-16,0 84 15,0-85-15,21 0 0,1-21 0,-22 1 16,21 20-16,0-21 15,0 0-15,21 0 0,-20-21 0,-1 22 16,0-22-16,0 0 0,0 0 16,0 0-16,1-22 0,20 1 15,-21 0-15,-21 0 0,21 21 16,0-21-16,-21 0 0,0-22 16,22 22-16,-22 0 0,21 0 0,-21-22 15</inkml:trace>
  <inkml:trace contextRef="#ctx0" brushRef="#br0" timeOffset="23875.73">16489 2667 0,'0'0'15,"-21"0"-15,42 0 16,0 0-16,21 0 15,-21 0-15,22 0 0,-1 0 0,0 0 16,-20-21-16,20 21 0,0 0 0,1 0 16,-22 0-16,21-21 0,0 21 15,-20 0-15,-1 0 0,0 0 0,0-21 16,0 21-16,0 0 0,-42 0 62,0 0-46,0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8T10:46:16.2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952 5652 0,'0'21'62,"0"0"-62,0 0 16,0 0-16,0 0 31,22-21-31,-1 0 16,0 0-16,0 0 0,0-21 16,0 21-16,1-21 0,-1 0 15,0 21-15,0-21 0,0 0 16,0-1-16,-21 1 0,0-21 15,22 21-15,-22 0 0,0-1 0,0 1 16,0 0-16,0 0 16,-22 21-16,1-21 0,0 0 0,0 21 15,0 0-15,0 0 0,-1 0 16,1 0-16,-21 0 0,21 0 16,0 21-16,-1 0 0,1 0 0,0 0 15,0 0-15,21 1 0,-21 20 16,21-21-16,-21 21 0,21 1 15,-22-22-15,22 0 0,0 21 0,0-20 16,0-1-16,0 0 0,0 0 16,0 0-16,43 22 15,-22-22-15,0 0 0,0 0 16,43 0-16,-43-21 16,21 21-16,-21-21 0,1 0 15,20 22-15,-21-22 0,0 21 16,0 0-16,1-21 0,-22 21 0,0 0 15,0 22 1,-22-22-16,1-21 0,0 21 16,-21 0-16,21-21 0,-22 21 15,22-21-15,-21 0 0,-1 21 0,1-21 16,0 0-16,-1 0 0,1 0 0,0 0 16,-1 0-16,-41-21 15,41 0-15,22 0 16,-21 0-16,21 0 0,0-1 0,-1 22 15,1-21-15,21 0 0,0 0 16,0 0-16,21 0 16,1 21-1,-1 0-15,0 0 16,0 0-16,0 0 16</inkml:trace>
  <inkml:trace contextRef="#ctx0" brushRef="#br0" timeOffset="773.55">1397 5927 0,'0'-21'15,"0"-1"-15,0 44 47,0-1-47,0 0 16,0 0-16,0 0 0,0 0 16,0 1-16,0-1 0,0 0 15,21 0-15,-21 0 0,0 0 16,21 1-16,-21-1 0,21-21 15,1 0-15,-22 21 0,21-21 16,0 0-16,0 0 0,0 0 0,22 0 16,-22-21-16,0 21 0,21-43 15,-21 22-15,1 0 16,-1 0-16,0 21 0,-21-21 0,0 0 16,0-1-16,21 1 0,-21 0 15,0 0-15,21 0 0,-21 0 0,0-1 16,0 1-1,0 42 17,0 1-32,-21-1 15,21 0-15,0 0 0,-21 0 16,21 22-16,0-22 0,0 21 16,-21 0-16,21-20 0,-21 41 0,21-21 15,0 1-15,0 20 16,0-20-16,-22 20 0,22 1 0,0-22 15,0 21-15,0 1 0,0-22 16,0 22-16,0-22 0,0 0 0,0 1 16,0 20-16,0-20 0,0-1 15,0 0-15,0 1 0,-21 41 16,0-63-16,0 22 0,21-22 16,-21 0-16,-22 0 0,22-21 0,0 21 15,-21-21-15,-85 0 16,84 0-16,-20-21 0,-1 21 15,1-21-15,21 0 0,-1 0 16,-20 0-16,42-1 0,-22 1 16,-41-63-1,84 41-15,-22 22 16,22 0-16,0 0 0,0 0 0,0-1 0,0 1 16,0 0-16,22 0 15,-1 0-15,0-22 0,0 22 0,21 0 16</inkml:trace>
  <inkml:trace contextRef="#ctx0" brushRef="#br0" timeOffset="1336.23">1905 6033 0,'0'0'0,"0"-22"0,0 44 31,0-1-15,0 0-16,0 0 16,0 0-16,0 0 0,0 1 15,0-1-15,0 0 0,0 0 16,0 0-16,0 0 0,0 1 15,0-1-15,0 0 0,0 0 16,-21-21 15,21-21-15,0 0-16,0 0 0,0-1 0,0 1 16,0 0-16,0 0 0,0-21 15,42-1-15,-21 22 0,22-21 16,-1 21-16,0-22 15,1 43-15,-22 0 16,21 0-16,-21 0 0,0 0 0,22 0 16,-22 0-16,0 21 0,-21 1 15,0-1-15,21 0 0,-21 0 16,0 0-16,0 0 0,0 1 0,0 20 16,0-21-16,-21 0 0,21 0 15,-21 1-15,21-1 16,0 0-16,0 0 15,0-42 1,0 0 0,0 0-16,21-1 0,-21 1 15</inkml:trace>
  <inkml:trace contextRef="#ctx0" brushRef="#br0" timeOffset="1665.04">2709 5525 0,'0'21'32,"0"0"-32,0 0 0,0 21 15,0-20-15,0 20 0,0 0 0,0 1 16,-21 20-16,21-21 15,-21 1-15,21-1 0,0 0 0,0 1 0,-21-1 16,21 0-16,-21-20 0,21-1 16,0 0-16,0 0 0,0 0 15,0 0-15,21-21 16,0 0 0,0 0-16,0-21 15,-21 0-15,21 0 16,-21 0-16,22 0 0,-22-1 0</inkml:trace>
  <inkml:trace contextRef="#ctx0" brushRef="#br0" timeOffset="1881.92">2561 5948 0,'21'0'16,"0"0"-1,1 0-15,-1 0 0,0 0 16,0 0-16,0 0 0,0 0 16,1 0-16,-1 0 0,-21-21 15,21 21 1,-21-21-16,21 21 0,0 0 16</inkml:trace>
  <inkml:trace contextRef="#ctx0" brushRef="#br0" timeOffset="2968.89">3196 6075 0,'21'-21'15,"-21"0"1,21 21-16,-21-22 0,0 1 16,0 0-16,0 0 0,0 0 15,0 0-15,0-1 0,0 1 16,-21 21-16,0 0 16,0 0-16,0 0 0,0 0 0,-1 0 15,1 0-15,0 21 0,0 1 16,-21-1-16,20 0 0,1 0 0,0 21 15,0-20-15,0-1 0,21 21 16,0 22-16,0-43 0,0 0 16,0 0-16,0 0 0,0 0 15,0 1-15,21-22 16,0 0-16,0 0 0,0 0 0,1 0 16,-1 0-16,0 0 0,0-22 15,0 22-15,0-21 0,1 0 0,-1 0 16,-21 0-16,0 0 15,21-1-15,-21 1 0,0 0 0,0 0 0,0 0 16,0 0-16,0-1 0,0-20 16,0 21-1,0 42 1,0 0 0,0 0-16,0 1 0,0-1 15,0 0-15,0 0 0,0 0 16,21 0-16,-21 1 0,0-1 15,0 0-15,0 0 0,21-21 0,-21 21 16,21-21-16,-21 21 0,22-21 16,-1 0-1,0-21 17,-21 0-32,0 0 0,21 0 0,-21 0 15,21-1-15,-21 1 0,21 0 16,1 0-16,-1 0 0,21-22 15,22 1 1,-43 21-16,21 0 0,-21 21 0,22 0 16,-22 0-16,0 0 0,21 0 15,-21 0-15,1 21 0,-1 0 16,-21 0-16,0 0 0,0 1 16,0-1-16,0 21 0,0-21 15,-21 22-15,21-22 0,-22 0 0,1 0 16,21 0-16,-21-21 0,21 21 15,0 1-15,0-44 47,21 1-47,0 21 16,-21-21-16,22 0 0,-1 0 16,-21 0-16,42-22 0,-21 22 15,-21-21-15,21 21 0,1-1 16,-22-20-16,21 21 0,-21 0 0,0 0 15,0-1-15,0 44 32,0-1-32,-21-21 15,21 21-15,0 21 0,0-21 0,-22 22 16,22-1 0,0-21-16,-21 0 0,21 1 0,0-1 0,0 0 15,0 0-15,0 0 0,0 0 0,21 1 16,1-22-16,-1 0 15,42 21-15,-20-21 16,-22 0-16,21-21 16,-21 21-16,0-22 0,1 1 0,-1 21 15,0-21-15</inkml:trace>
  <inkml:trace contextRef="#ctx0" brushRef="#br0" timeOffset="3665.6">1122 6795 0,'-21'0'0,"-1"0"15,1 0 1,42 0 31,22 0-47,-22 0 15,0 0-15,21 0 0,1 0 0,20 0 16,1 0-16,-1 0 0,1 0 16,20 0-16,1-22 0,21 22 0,0 0 15,0 0-15,21-21 0,0 21 16,0 0-16,21-21 0,-21 21 0,21 0 16,-21 0-16,0-21 15,-21 21-15,0 0 0,-1 0 0,1 0 0,-21 0 16,0 0-16,-1-21 15,-20 21-15,-22 0 0,22 0 0,-22 0 0,-21 0 16,21-21-16,-20 21 0,20 0 16,-21 0-1,-21-22 1,0 1 15,0 0-15,0 0-16</inkml:trace>
  <inkml:trace contextRef="#ctx0" brushRef="#br0" timeOffset="4203.37">4974 5948 0,'0'21'32,"0"0"-17,21-21 1,0 0-16,1 0 31,-22-21-31,0 0 16,-22 0 15,1 21-15,21 21 15,0 0-16</inkml:trace>
  <inkml:trace contextRef="#ctx0" brushRef="#br0" timeOffset="4820.54">5101 6392 0,'-21'0'16,"21"-21"31,-21 21-16,0 0-16,21 21-15,0 1 16,0-1-16,0 0 16,0 0 15,21-21-31,0 0 16,0 0-16,-21-21 15,0 0-15,0 0 16,0-1-1,-21 22 1,0 0 0,0 0-16,-1 0 15,22 22-15,-21-22 16,21 21-16,0 0 31,21-21 0,1 0-31,-22-21 16</inkml:trace>
  <inkml:trace contextRef="#ctx0" brushRef="#br0" timeOffset="15933.27">8403 5482 0,'0'-21'0,"0"0"16,0 0-1,0 0 1,0-1-16,0 1 16,0 0-1,0 0-15,0 0 31,0 42 16,0 0-47,0 0 0,-21 0 16,21 1-16,0 20 16,-21 0-16,21 1 0,0-1 0,0 0 15,-21 22-15,-1-22 0,1 64 16,0-43-16,21-20 0,-21 20 15,0-20-15,21-1 0,0 0 0,0-21 16,-21 22-16,21-1 0,0-21 16,0 0-16,0 1 0,0-1 0,0 0 15,0 0-15,21-21 16,0 0-16,0 0 16,0 0-16,0 0 0,1-21 15,-1 0-15,0 0 0,0 21 16,-21-22-16,21 1 0,0 0 15,-21 0-15,22 0 0,-22 0 16,0-1-16</inkml:trace>
  <inkml:trace contextRef="#ctx0" brushRef="#br0" timeOffset="16197.11">8064 5948 0,'22'0'16,"-1"0"-16,0 0 15,0 0-15,43-21 16,-43 0-16,21 21 0,-21-22 16,22 22-16,-22-21 0,21 0 0,-21 21 15,0 0-15,1-21 0,-1 21 0,0 0 16</inkml:trace>
  <inkml:trace contextRef="#ctx0" brushRef="#br0" timeOffset="16854.74">9059 6117 0,'21'0'0,"1"0"16,-1-21-1,-21 0-15,21 21 0,0-21 16,-21 0-16,0-1 15,0 1-15,0 0 16,0 0-16,0 0 0,0 0 0,-21-1 16,21 1-16,-21 0 15,0 21-15,-1 0 0,1 0 0,-21 0 16,21 0-16,0 0 0,-22 0 16,-41 64-16,41-43 15,22 0-15,-21 21 0,21-21 0,-1 22 16,1-22-16,0 21 0,21-21 15,0 43-15,0-43 16,0 0-16,0 0 0,0 22 16,21-43-16,-21 21 15,21-21-15,22 0 0,-22 0 0,21-21 16,1 21-16,-22-21 16,21-1-16,-21 22 0,43-42 15,-22 0-15,-21 21 0,0-1 0,1 1 16,-1-21-16,0 21 15,-21 0-15,21-22 0,-21 22 0,0 0 0,0 0 16,0 0-16,0 42 31,0 0-15,0 0-16,0 0 16,0 0-16,0 1 0,0 20 15,0 43-15,0-64 16,0 0-16,0 0 0,0 0 15,0 0-15,21 1 0,0-22 16,1 0-16,-1 21 0,42-21 16,1 0-1,-22 0-15,-21-21 0,0-1 16,22 22-16</inkml:trace>
  <inkml:trace contextRef="#ctx0" brushRef="#br0" timeOffset="17501.37">9927 5948 0,'0'-21'0,"0"42"0,0-63 16,0 20-16,0 1 0,-21 0 16,0 21-16,0 0 0,-1 0 15,1 0-15,-42 0 0,-1 0 16,43 21-16,-21 0 16,-1 1-16,1-1 0,21 21 15,0-21-15,0 0 0,-1 1 0,1-1 16,0 21-16,21-21 15,0 0-15,0 1 0,0 20 16,0-21-16,21-21 16,0 0-16,1 0 15,-1 0-15,0 0 0,42-21 16,-20 0-16,-22 21 0,0-21 16,21-1-16,-20 1 0,-1 21 0,0-21 15,0 0-15,0 0 0,0-22 16,-21 22-16,22 21 0,-22-21 15,0 0-15,0 42 47,0 0-47,0 0 0,0 1 16,0 20-16,0-21 0,0 0 16,0 22-16,0-1 0,0 0 15,0 1-15,-22 62 0,22-41 16,0-1-16,0-20 0,0 20 15,-21 1-15,21-1 0,0 64 16,0-63-16,0-1 0,0 1 0,-21-1 16,21 1-16,-21-1 0,0-20 15,21 20-15,-21-21 0,21 22 0,-22-22 16,1-21-16,0 22 0,-21 41 16,-43-20-1,64-64-15,-21 21 0,-1-21 16,1 0-16,0 0 0,-1 0 15,1 0-15,-22 0 0,22 0 0,0-21 16,-1 0-16,1 21 0,0-21 0,21-1 16,-64-62-16,85 20 15,0 22-15,0 0 16,0-1-16,0 1 0,0-22 0,21 22 16</inkml:trace>
  <inkml:trace contextRef="#ctx0" brushRef="#br0" timeOffset="19530.74">10118 6011 0,'0'-21'16,"0"0"-1,0 42 16,-22-21-31,22 21 0,-21 1 16,21-1-16,0 0 0,0 21 16,0-21-16,-21 22 15,21-22-15,0 0 0,-21 0 16,21 0-16,0 1 0,0-1 0,0 0 16,0-42 30,0 0-46,0-1 0,0 1 16,0 0-16,0 0 0,0-21 16,0 20-16,21 1 0,0-21 0,0 21 15,-21 0-15,22-1 0,-1 1 16,21 0-16,-21 0 0,0 0 0,22 0 16,-22 21-16,0 0 0,21 0 0,-20 0 15,-1 0-15,0 0 0,0 0 16,0 21-16,-21 0 0,21 0 0,-21 21 15,0-20-15,0 41 16,0 1-16,0-43 16,0 0-16,0 0 0,0 0 15,22 0-15,-1-21 16,0 0 0,0 0-16,0 0 15,0-21-15,1 0 16,-1 0-16,-21 0 0,21 0 0,0-1 15,-21 1-15,21 0 0,0-21 0,-21 21 16,22-22-16,-1 22 0,0 0 16,0 0-16,0 0 0,0-1 15,1 1-15,20 0 16,0 0-16,-21 21 0,1 0 16,-1 0-16,0 0 0,0 21 0,0 0 15,0-21-15,-21 21 0,22 1 16,-22-1-16,21 21 0,-21-21 15,0 0-15,0 43 16,0-43 0,0-42 31,0 0-47,0 0 15,0-1-15,0 1 16,0 0-16,0 0 0,-21 0 15,-1 0-15,22-1 0,-21 1 0,0 0 16,0 0-16,0 21 0,21-21 16,-21 21-16,-22 0 0,1 0 15,21 0-15,0 21 16,-43 21-16,43-21 0,0 1 16,0 20-16,-1-21 0,1 21 0,21-20 15,-21 20-15,0-21 0,21 21 16,-21-20-16,21 62 15,0-20-15,21-64 16,0 21-16,0 0 0,0-21 16,22 0-16,-22 0 0,0 0 0,21 0 15,-20 0-15,20 0 0,-21-21 0,21 0 16,-20 21-16,-1-21 0,21-1 16,-21 1-16,0-21 0,1 21 0,-1 0 15,-21-22-15,21 22 0,-21-21 16,21 21-16,-21-22 0,0 22 0,0-21 15,0 21-15,-21 21 32,0 21-32,21 0 0,-21 0 15,21 0-15,0 0 0,-22 22 16,22-22-16,0 0 0,0 21 0,0-20 16,0 41-1,0 1-15,22-43 16,-1-21-16,0 21 15,21-21-15,-21 0 0,22 0 0,-22 0 16,21 0-16,-21-21 0,22 0 16,-22-1-16,21 22 0,-21-21 0,22-42 15,-1-22 1,-42 64-16,21 0 16,-21-22-16,0 22 0,0 0 0,0 0 15,0 0-15,0 0 16,0 42-1,-21 0-15,21 0 16,0 0-16,-21 0 0,21 22 16,0-22-16,0 0 0,0 0 0,0 0 15,0 22-15,0-22 0,0 0 0,0 0 16,0 0-16,0 1 16,0-1-16,0 0 15,0-42 16,0 0-31,0-1 16,0 1-16,0 0 0,0 0 16,21-64-1,-21 64-15,21-21 0,-21 21 0,21-1 16,1 1-16,-22 0 0,21 0 16,0 0-16,0 21 0,0-21 15,0 21-15,1 0 16,-1 21-16,0 0 0,21 21 15,-42-21-15,21 1 0,1 20 16,-22-21-16,0 0 0,21 22 16,-21-22-16,0 0 0,0 0 15,0 0-15,0 0 16,0-42 31,0 0-32,0 0-15,0 0 0,0 0 16,0-64-16,21 64 16,0-22-16,0 22 15,0-21-15,1 21 0,41-43 16,-21 43-16,1 0 0,20 21 0,-20 0 16,-1 0-16,-21 0 0,21 21 0,22 0 15,-1 64 1,-63-64-16,0 21 0,0-20 15,0 20-15,0-21 0,0 0 16,0 0-16,0 1 0,0-1 0,0 0 16,-21 0-16,0 0 0,21 0 15,-21-21-15,42-21 47,0 0-47,-21 0 0,21 0 16,1 0-16</inkml:trace>
  <inkml:trace contextRef="#ctx0" brushRef="#br0" timeOffset="19963.53">12763 5990 0,'0'0'15,"22"0"16,-1 0-31,0-21 16,0 21-16,0-21 0,0 21 0,1-21 16,-1 21-16,0-21 15,21-22-15,-21 22 0,1 0 16,-22 0-16,0 0 0,0-1 0,0 1 16,0 0-16,0 0 15,-22 21-15,1 0 0,-21 0 16,0 0-16,-1 21 15,22-21-15,0 42 0,0-20 0,0-1 16,-1 21-16,1-21 0,0 22 0,0-1 16,0-21-16,21 21 15,0 1-15,0-22 0,0 0 0,0 0 16,0 22-16,0-22 0,21-21 0,0 21 16,0 0-16,0 0 0,1-21 15,20 0-15,-21 0 0,0 0 0,22 0 16,-22 0-16,0 0 0,21 0 0,-21-21 0,43 0 15,-22 0 1,-21 0-16,1-1 16,-1 22-16,-21-21 0,0 0 0</inkml:trace>
  <inkml:trace contextRef="#ctx0" brushRef="#br0" timeOffset="20504.84">13991 4741 0,'0'-21'16,"21"21"15,22 0-31,-1 0 0,0-21 15,1 21-15,20 0 0,1 0 0,-22 0 16,21 0-16,-20 0 0,20-21 16,-20 21-16,-22 0 0,21 0 0,-21 0 15,-42 0 1,-21 0-16,21 0 16,-22 0-16,-20 0 0,20 0 0</inkml:trace>
  <inkml:trace contextRef="#ctx0" brushRef="#br0" timeOffset="20889.62">13885 4678 0,'0'0'16,"0"21"-16,-21-21 0,21 21 16,0 0-16,0 1 15,0-1-15,0 0 0,0 21 0,0-21 16,0 22-16,0-1 0,0 22 0,0-22 15,0 0-15,0 22 16,0-22-16,0 22 0,0-1 0,0 1 0,0-1 16,0 64-16,0-42 15,0-22-15,-21 1 0,21 20 0,0-20 16,0-1-16,0 1 0,0-1 0,0 22 16,0-21-16,0-1 15,0 43-15,0-43 0,0-20 16,21-1-16,0 0 0,0 1 0,1-22 15,-1 0-15,0 0 0,21 0 0,1-21 16,105 0 0,-85-42-1,-20 42-15,-22-21 0,21 0 0,-21 0 16,22-22-16,-22 22 0,0 0 16,0-21-16,-21-1 0,21 1 0,-21 21 0,21-22 15</inkml:trace>
  <inkml:trace contextRef="#ctx0" brushRef="#br0" timeOffset="21201.45">14753 5355 0,'0'0'0,"-21"0"31,0 0-31,21 21 0,-21 1 16,-1-1-16,22 21 0,0-21 0,-21 22 16,0-1-16,21 0 15,-21 1-15,21-1 0,0 0 0,-21 1 16,21-1-16,-21 0 0,21-21 0,0 22 16,0-22-16,0 0 0,0 0 15,0 0-15,0 1 0,0-1 16,0-42 15,0-1-31,0 1 0,0 0 16,21 0-16</inkml:trace>
  <inkml:trace contextRef="#ctx0" brushRef="#br0" timeOffset="21480.81">14690 5398 0,'0'0'0,"21"-43"16,-21 22-16,21 0 15,0 21 1,0 0-16,0 0 0,1 21 16,-22 0-16,21 0 0,0 1 0,0 20 15,0 0-15,0-21 0,1 43 16,-22-22-16,0 1 0,0-1 16,0 0-16,0 1 0,0-1 0,0-21 15,0 21-15,0-20 0,0-1 16,0 21-16,0-21 0,0 0 15,-22 1-15,22-1 16,-21-21 0,21-21-1,-21-1-15,21 1 0,-21 0 16</inkml:trace>
  <inkml:trace contextRef="#ctx0" brushRef="#br0" timeOffset="21680.7">14541 5821 0,'0'0'0,"-21"0"0,21-21 31,21 21-15,1 0-16,-1 0 0,0 0 16,21 0-16,-21-21 0,1 21 15,-1 0-15,21 0 0,-21-22 0,64 1 16,-64 0-1,0 21-15,0-21 0,1 21 0</inkml:trace>
  <inkml:trace contextRef="#ctx0" brushRef="#br0" timeOffset="21997.59">15367 5482 0,'0'-42'0,"0"21"16,21 21-16,-21 21 47,0 0-47,0 0 0,0 0 0,0 1 16,0 83-1,0-62-15,-21-22 0,21 21 16,-21 1-16,21-22 0,-21 21 0,21-21 15,0 0-15,0 1 0,-22 20 16,22-21-16,-21-21 0,21 21 0,0 0 16,0 1-1,0-44 1,0 1-16</inkml:trace>
  <inkml:trace contextRef="#ctx0" brushRef="#br0" timeOffset="22279.43">15325 5525 0,'0'0'0,"0"-22"16,0 1-1,0 0-15,21 21 16,0 0-16,-21 21 16,21 0-16,0 1 0,0 20 15,-21-21-15,43 43 16,-43-22-16,21-21 0,0 21 0,0 1 15,0-22-15,1 0 0,-1 21 16,0-20-16,0-1 0,0 0 0,0 0 16,1 0-16,-1 0 0,-21-42 62,0 0-62,0 0 16,0 0-16</inkml:trace>
  <inkml:trace contextRef="#ctx0" brushRef="#br0" timeOffset="22552.27">15896 5249 0,'0'22'31,"0"-1"-16,0 21-15,-21-21 0,21 0 0,-21 22 16,21-1-16,0 0 0,-21 1 0,21-1 16,-22 0-16,22 1 0,-21-1 15,21-21-15,0 22 0,0-22 0,0 21 16,-21-21-16,21 0 0,0 1 0,0-1 16,0 0-16,0 0 15,21-42 16,0 0-31</inkml:trace>
  <inkml:trace contextRef="#ctx0" brushRef="#br0" timeOffset="23079.48">16637 5546 0,'0'0'0,"-21"0"0,0 0 31,42 0 1,0 0-32,0 0 0,0 0 15,0 0-15,43 0 0,21 0 16,-64 0-16,0 0 16,0 0-16,0 0 0,0 0 15,1 0-15,-44 0 47</inkml:trace>
  <inkml:trace contextRef="#ctx0" brushRef="#br0" timeOffset="23329.34">16658 5715 0,'0'42'16,"21"-42"15,0 0-31,1 0 16,-1 0-16,0 0 16,0 0-16,0 0 15,0 0-15,1 0 16,-1 0-16,0 0 15,0 0-15,0 0 0,0-21 16,1 0 0</inkml:trace>
  <inkml:trace contextRef="#ctx0" brushRef="#br0" timeOffset="23983.96">17970 5059 0,'-21'0'15,"0"0"-15,0 0 0,21 21 0,0 0 16,-21-21 0,21 21-16,-21 1 0,21-1 15,0 0 1,21-21-1,0 0-15,0 0 16,0 0-16,0-21 16,1 0-16,-22-1 0,0 1 15,0 0-15,0 0 16,0 0-16,-22 0 16,1 21-16,0 0 15,0 0-15,21 21 0,-21 0 16,0 0-16,-1 0 0,22 0 15,-21 22-15,0-22 0,0 0 16,21 21-16,0-20 0,0-1 0,0 0 16,0 0-16,0 0 0,0 0 15,21 1-15,21-1 0,43 0 16</inkml:trace>
  <inkml:trace contextRef="#ctx0" brushRef="#br0" timeOffset="24611.61">18711 5355 0,'0'0'0,"-21"-42"0,21 21 15,0 0-15,0-1 0,-21-20 16,0 42-16,21-21 0,-21 21 15,21 21-15,-22 0 16,22 0-16,-21 1 0,21-1 16,0 21-16,-21 0 0,0-20 0,0 20 15,0 21-15,-1-20 0,1-1 16,21 0-16,-42 1 0,21 20 16,0-42-16,-1 22 0,1 41 15,0-62-15,0-1 0,21 0 16,0 0-16,0 0 0,0 0 0,0-42 47,0 0-47,21 0 0,-21 0 15,21-22-15,0 22 0,-21-21 0,22 0 16,-1-1-16,0-20 0,0 20 16,0 1-16,-21-21 0,21 20 0,1 1 15,-1 0-15,0 20 0,0-20 16,0 21-16,0 21 0,-21-21 15,22 21-15,-1 0 0,0 21 16,-21 0 0,21 0-16,-21 22 0,21-22 0,-21 21 15,0 0-15,0 1 0,0-1 16,0 0-16,0 1 0,0-1 0,21 0 16,-21 1-16,0-22 0,0 21 0,0-21 15,0 1-15,0-1 0,0 0 16,0 0-16,0 0 0,0 0 15,-21-42 32,21 0-47,-21 21 16,0-21-16</inkml:trace>
  <inkml:trace contextRef="#ctx0" brushRef="#br0" timeOffset="24817.49">18267 5821 0,'-21'0'0,"21"21"16,21-21-16,0 0 15,0 0-15,0 0 16,43 0-16,-43 0 0,21 0 16,43 0-16,-43 0 15,1 0-15,-22 0 0,21-21 0,-21 21 16,0 0-16,1-21 0,-1 21 0,0-21 15,-21-1-15,21 1 16,-21 0-16</inkml:trace>
  <inkml:trace contextRef="#ctx0" brushRef="#br0" timeOffset="25132.82">19177 5398 0,'0'0'0,"0"21"47,21 0-47,0 0 0,-21 0 0,21 22 16,1-22-16,-22 21 0,0 0 15,21-20-15,0 20 0,-21-21 0,0 21 16,0-20-16,21 41 15,0 1-15,-21-43 16,0 0-16,0 0 0,0 0 0,0-42 63,0 0-63,0 0 0,21 0 15</inkml:trace>
  <inkml:trace contextRef="#ctx0" brushRef="#br0" timeOffset="25416.66">19706 5292 0,'0'0'0,"0"-21"0,-21 42 31,21 0-31,-21 0 16,21 0-16,0 0 0,-21 22 15,-1-1-15,-20 43 0,21-43 16,0-21-16,-22 64 0,22-43 16,0 1-16,21-22 15,-21 0-15,0 0 0,0 21 0,21-20 16,0-1-16,-22-21 16,22-21-1,22 21 1,-1-22-16,-21 1 0,21 0 15</inkml:trace>
  <inkml:trace contextRef="#ctx0" brushRef="#br0" timeOffset="26004.32">20172 5080 0,'0'21'31,"-21"0"-31,-1-21 16,1 0-1,21-21 16,0 0-31,0 0 16,21 21-16,1-21 0,-1 21 16,-21-21-16,21 21 15,0 0 1,-21 21-16,0 0 16,0 0-1,0 0-15,0 0 0,-21 1 16,0-22-16,21 21 0,-21-21 15,-1 21-15,1-21 16,21-21 15,0 0-31,0-1 16,0 1-16,0 0 16,21 21-16,-21-21 0,22 21 15,-1 0-15,0 0 16,0 0-16,0 0 15,0 21-15,-21 0 0,0 0 16,0 1-16,0 20 0,0-21 16,0 21-16,-21-20 0,0 20 0,0-21 15,-21 0-15,20 22 0,1-22 16,-21 0-16,21 0 0,0-21 0,-22 21 16</inkml:trace>
  <inkml:trace contextRef="#ctx0" brushRef="#br0" timeOffset="26842.05">20299 4487 0,'0'0'16,"0"-21"-16,0 0 16,21 0-1,0 21-15,0 0 0,22 0 0,-1-21 16,0 21-16,1 0 0,-1 0 15,21 0-15,-20 0 0,-1-21 0,22 21 16,-22 0-16,0 0 0,1 0 16,-1 0-16,-21 0 0,21 0 15,-20 0-15,-1 0 0,-21 21 47,0 0-31,0 0-16,0 0 0,0 0 0,0 1 15,0-1-15,0 0 0,0 0 16,-21 21-16,-1 1 0,22-22 16,0 21-16,-21 1 0,21-1 15,0 0-15,0 1 0,0-1 0,0 21 16,-21-20-16,21-1 0,0 22 16,0-22-16,0 21 0,0-20 0,0-1 15,0 22-15,0-22 0,-21 0 0,21 22 16,0-22-16,0 22 0,0-22 15,0 0-15,-21 1 0,21-1 16,0 0-16,0 1 0,0-1 16,0-21-16,0 21 0,0-20 0,-21-1 15,21 0-15,-22 0 0,22 0 0,-21 0 16,21 1-16,-21-1 0,0-21 16,0 21-16,21 0 0,-21-21 0,-22 21 15,22-21-15,21 21 0,-21-21 16,0 0-16,0 22 0,-1-22 15,1 0-15,0 0 0,-21 0 0,21 21 16,-1-21-16,-20 0 0,21 0 0,-21 0 16,-1 0-16,22 0 0,-21 0 15,21 0-15,-22 0 0,22 21 0,-21-21 16,21 0-16,-1 0 16,1 0-16,0 21 15,0-21-15</inkml:trace>
  <inkml:trace contextRef="#ctx0" brushRef="#br0" timeOffset="39661.58">1058 9165 0,'0'-21'31,"0"0"1,0 0-32,0 0 15,0-1-15,0 1 16,0 0-16,0 0 0,0 0 15,0 0-15,0-1 16,0 1 0,-21 0-16,0 42 62,0 22-62,21-22 0,-21 0 16,21 21-16,0 1 0,0-1 15,0-21-15,0 21 0,-22 22 16,22-22-16,0 1 0,0-1 0,0 0 16,0 1-16,0-1 0,0 0 15,0-21-15,0 22 0,0-1 0,22-21 16,-22 22-16,0-22 0,21 0 16,0 0-16,0 0 0,0 0 15,0-21-15,1 0 16,-1 0-16,0 0 0,0 0 15,0 0-15,0-21 0,1 0 16,-1 21-16,0-42 0,21 21 16,-21-1-16,22-20 0,-22 21 0,0-21 15,0-1-15,0 1 0,1 21 16,-1-22-16,0 1 0,-21 0 0,0-1 16,21 22-16,0-21 0,0-22 15,-21 43-15,0 0 0,22 0 16,-22 0-16,21 0 0,-21-1 15,0 1-15,0 0 16,0 42 62,-21-21-62</inkml:trace>
  <inkml:trace contextRef="#ctx0" brushRef="#br0" timeOffset="40410.15">2244 9250 0,'0'0'0,"21"0"0,-21-21 16,0 0-16,21-1 16,0 1-16,0 0 15,-21 0-15,0 0 0,0 0 0,0-1 16,0 1-16,0 0 0,0 0 15,-21 21 1,0 0 0,-21 0-16,20 21 0,1 0 15,0 0-15,-21 1 0,21-1 16,-1 0-16,1 0 0,0 0 0,-21 43 16,21-43-16,-1 0 15,22 0-15,0 0 0,0 1 0,0-1 16,0 0-1,22 0 1,-1-21-16,0 0 16,0 0-16,0 0 0,0 0 15,22 0-15,-22 0 0,0 0 16,0 0-16,0 0 0,1 0 0,20 21 16,-21-21-1,0 0-15,0 0 0,1 21 16,-1 1-16,-21-1 15,21-21-15,-21 21 0,0 0 16,0 0-16,-21 0 16,0 1-16,-1-22 0,1 21 15,0 0-15,0-21 0,0 21 16,0 0-16,-1-21 0,-20 21 16,0-21-16,21 0 0,-1 0 15,1 0-15,-21 0 0,21 0 16,0 0-16,-1 0 0,1 0 0,0 0 15,0 0-15,0 0 0,0 0 16,21-21 78,0 0-94,21 0 0</inkml:trace>
  <inkml:trace contextRef="#ctx0" brushRef="#br0" timeOffset="40961.3">3260 9186 0,'-22'0'16,"22"22"15,0-44 31,0 1-30,-21 21-1,21 21 16,0 1 15</inkml:trace>
  <inkml:trace contextRef="#ctx0" brushRef="#br0" timeOffset="41728.14">3281 9567 0,'-21'0'0,"21"22"0,-22-22 47,22 21 63,0 0-79,0-42 16,0 0-32,0-1 17,-21 22-1,21 22-31,0-1 15,0 0-15,0 0 0,0 0 32,21-21-17,1 0 1,-1 0 0,-21-21-16,0 0 15,21 21-15,-21-21 16,0 0-1</inkml:trace>
  <inkml:trace contextRef="#ctx0" brushRef="#br0" timeOffset="42377.58">4149 9144 0,'0'-42'16,"0"21"-16,0-1 16,0 1-16,0 0 15,0 0 1,-22 21 15,22 21-31,0 0 0,0 0 16,0 22-16,0 20 15,0-20-15,0-1 0,-21 21 16,21-20-16,0-1 0,0 0 16,0 1-16,0-22 0,0 21 15,0-21-15,0 22 0,0-22 16,0 0-16,0 0 0,0 0 0,0 1 15,0-1 1,0-42 15,0-1-31,0 1 16,0 0-16,0 0 0,0-21 0,0 20 16,0 1-16</inkml:trace>
  <inkml:trace contextRef="#ctx0" brushRef="#br0" timeOffset="43884.92">4191 8996 0,'21'0'78,"0"0"-78,0 0 0,1 0 16,-1 0-16,0 0 0,0 0 16,0 0-16,22 0 0,-22 0 15,0 0-15,85 0 16,-64 0-16,-21 0 0,22 0 15,-1 0-15,-21 0 0,64 0 16,-64 0-16,21 0 0,1 0 0,-1 0 16,-21 0-16,21 0 0,1 0 15,-1 0-15,0 0 0,1 0 16,-1 0-16,43 0 0,21 0 16,-64 0-16,21 0 15,-20 0-15,20 0 0,1 0 0,-22 0 16,22 0-16,-22 0 0,0 0 15,1 0-15,-1 0 0,0 0 16,1 0-16,41 0 0,-41 0 16,-22 0-16,21 0 0,0-21 0,-20 21 15,20-21-15,-21 21 0,0 0 0,22 0 16,-22 0-16,0 0 0,0 0 16,0-22-16,0 22 15,1-21-15,-22 42 78,0 1-78,0-1 16,0 0-16,0 0 16,0 0-16,0 0 0,0 1 15,0-1-15,0 21 0,0-21 0,0 0 16,0 1-16,0-1 0,0 0 15,0 0-15,0 0 0,0 0 16,0 1-16,0-1 0,0 0 16,0 21-16,0-21 0,0 1 0,0-1 15,0 0-15,0 21 0,0-21 16,0 1-16,0-1 0,0 0 16,0 0-16,0 0 0,0 0 15,-22 1-15,1-1 16,21 0-16,-21-21 15,0 21-15,0-21 16,0 0-16,-1 0 16,1 0-16,0 0 15,0 0-15,0 0 0,0 0 16,-1 0-16,1 0 0,0 0 0,-21 0 16,-1 21-16,-62-21 15,62 0-15,1 0 16,21 0-16,-22 0 0,1 0 0,0 0 15,-1 0-15,1 0 0,0 21 16,-1-21-16,-41 0 16,41 0-16,1 0 0,21 0 0,-21 22 15,-1-22-15,1 0 0,0 0 0,-1 0 16,1 21-16,0-21 0,-1 0 0,1 0 16,0 0-16,-1 21 0,1-21 15,0 0-15,-1 0 0,22 0 16,-21 0-16,21 21 0,-22-21 0,22 0 15,-21 0-15,21 0 0,-22 0 16,22 0-16,0 0 0,-21 0 0,20 0 16,1 0-16,0 0 0,-21 0 0,21 0 15,-1 0-15,1 0 0,0 0 16,0 0-16,0 0 0,0 0 16,-1 0-16,1 0 0,0 0 15,0 0 1,0 0-16,0 0 78,-1 0-47,22 21 47,0-42 0,0 0-62,-21 21 0,21-21-16,0 0 15,0-1-15,0 1 32,0 0-32,21 21 15</inkml:trace>
  <inkml:trace contextRef="#ctx0" brushRef="#br0" timeOffset="48858.84">10202 8700 0,'21'0'0,"-21"-22"15,22 22-15,-1 0 16,0-21 0,-21 0-1,21 21-15,0 0 16,-21-21 15,0 42 0,-21 0-15,0-21-16,21 21 0,-21 1 16,0-1-16,-22 21 0,22-21 15,-42 43-15,-43-1 16,63-20-16,-20-22 0,-43 42 16,64-20-16,-1-22 0,1 0 15,0 0-15,-1 0 0,22 0 0,-21 1 16,21-22-16,0 21 15,-1-21-15,22 21 0,-21-21 0,0 0 32,21-21-17,21 0 1,0 21 0,1 0-16,-22-22 0,21 22 0,0 0 15,0 0-15,0 0 0,0 0 0,1 0 16,-1 0-16,0 0 0,42 22 15,-20-1-15,-22-21 16,21 21-16,1 0 0,-22-21 0,21 21 16,0 0-16,1-21 0,-1 22 0,0-1 15,-20-21-15,20 21 0,-21-21 0,21 21 16,-20-21 0,-22 21-16,21-21 0,0 21 31,-21-42 16,0 0-32,0 0 1,0 0-16</inkml:trace>
  <inkml:trace contextRef="#ctx0" brushRef="#br0" timeOffset="49164.66">10604 9102 0,'0'0'0,"0"21"31,0 0-15,0 0-16,0 0 0,0 1 15,0-1-15,0 0 0,0 0 16,0 0-16,0 0 0,0 1 16,0-1-16,0 0 31,0-42 0,0 0-15,0-1-16,0 1 15</inkml:trace>
  <inkml:trace contextRef="#ctx0" brushRef="#br0" timeOffset="49484.99">10710 8869 0,'21'0'62,"-21"-21"-46,0 0 0,-21 21-1,21-22-15,-21 22 16,0 0-16,0 0 15,21 22 1,0-1-16,0 0 16,0 0-16,0 0 15,0 0-15,21 1 16</inkml:trace>
  <inkml:trace contextRef="#ctx0" brushRef="#br0" timeOffset="50096.64">11049 9081 0,'0'0'0,"-21"-22"15,21 1 1,-21 21-1,21 21 1,0 1 0,0-1-16,0 0 0,0 0 15,0 0-15,0 0 0,-22 1 0,22-1 16,0 0-16,0 0 16,0 0-16,0 0 0,-21 22 15,21-22-15,-21-21 16,21 21-1,-21-21 17,0-21-32,21 0 15,0 0-15,0-1 0,0 1 16,0 0-16,0 0 0,0 0 16,0 0-16,21-22 0,0 22 15,0 0-15,0 0 0,1 0 0,41-22 16,1 1-1,-43 21-15,21 21 0,-21 0 0,22 0 16,-22 0-16,21 0 0,-21 0 0,0 0 16,1 21-16,-1 0 0,0 0 15,-21 22-15,0-22 0,21 0 0,-21 0 16,0 21-16,0-20 16,0-1-16,0 0 0,0 0 0,0 0 15,0 0-15,-21-21 0,21 22 16,-21-22-1,21-22 32,0 1-47</inkml:trace>
  <inkml:trace contextRef="#ctx0" brushRef="#br0" timeOffset="50475.4">11726 9038 0,'-21'0'16,"21"21"-1,0 1-15,0-1 0,0 0 16,0 0-16,0 0 0,0 0 0,0 1 15,0-1-15,0 0 0,0 0 16,0 21-16,0-20 0,0 20 0,21 0 16,-21 1-16,0-1 0,0 0 15,0 22-15,0-22 0,0 22 0,0-1 16,0 1-16,0-22 0,0 21 16,0-20-16,-21-1 0,21 0 0,-21 1 0,21-1 15,0-21-15,-21 22 0,21-22 16,0 0-16,0 0 0,0 0 15,0-42 17,0 0-32,0 0 15,21 0-15,-21-1 0,0 1 0</inkml:trace>
  <inkml:trace contextRef="#ctx0" brushRef="#br0" timeOffset="50816.2">11705 9292 0,'0'0'15,"0"-21"-15,-21 0 0,21 0 0,0 0 0,0-1 16,0 1-16,0 0 0,21 0 16,0 0-16,0 21 0,1-21 0,-1-1 15,0 22-15,0 0 0,21 0 0,-20 0 16,-1 0-16,21 0 0,-21 0 15,0 22-15,1-1 0,-1 0 0,-21 21 16,0 22 0,0-43-16,-21 21 0,-1-21 0,1 1 15,0-1-15,-21 0 0,21 0 16,-1 0-16,-20 0 0,21-21 0,0 22 16,0-22-16,-1 0 0,22 21 15,0-42 16,0-1-15,22 1-16,-1 0 0</inkml:trace>
  <inkml:trace contextRef="#ctx0" brushRef="#br0" timeOffset="51648.73">12319 9081 0,'0'0'0,"0"-22"16,0 44 15,0-1-31,0 0 16,0 0-16,-21 0 0,21 0 0,0 1 15,0-1-15,0 21 0,0 0 16,0-20-16,0-1 0,0 0 15,0 0-15,0 0 16,21-21-16,0 0 16,0 0-16,0 0 15,1 0-15,-1-21 0,0 21 0,0-21 16,0 0-16,0 21 0,1-21 16,-1-1-16,0-20 0,0 0 15,0-1-15,-21 22 0,21 0 16,-21 0-16,0 0 0,0 0 0,0-1 15,22 22-15,-22 22 32,0-1-32,0 0 15,0 0-15,-22 0 0,22 0 0,0 1 16,0-1-16,0 0 16,0 0-16,0 0 0,0 0 0,0 1 15,0-1-15,22 0 0,-1 0 0,0-21 16,-21 21-16,21-21 0,0 0 15,0 0-15,64 0 16,-43 0-16,-20 0 0,-1-21 16,21-21-16,-21 21 15,0-1-15,1 1 0,-1-21 0,0 0 16,0-1-16,-21 1 0,21 0 16,0-22-16,-21 22 0,0-22 0,22 1 15,-1 20-15,-21-20 0,21-22 16,0 1-1,0 62-15,-21 1 0,0 0 16,0 42 0,0 0-16,0 1 0,0 20 15,-21-21-15,21 21 0,-21 1 16,21-1-16,-21 0 0,21 22 0,0-22 16,-21 1-16,21 20 0,-22-21 15,22 1-15,-21-1 0,21-21 0,0 22 16,0 20-16,0-42 15,0 0-15,0 1 0,0-1 0,21-21 16,1 21-16,-1-21 0,0 0 16,0 0-16,0 0 15,0 0-15,1-21 0,-1 0 16,21 21-16,-21-22 0,0 1 0,1 21 16,-1-21-16,0 0 0,-21 0 15,21 0-15,-21-22 0,21 22 0,-21 0 16</inkml:trace>
  <inkml:trace contextRef="#ctx0" brushRef="#br0" timeOffset="51881.6">13060 8911 0,'21'0'31,"0"0"-15,0 0-16,22 0 0,-22 0 15,0 0-15,0 0 0,0 0 16,22 0-16,-22-21 0,0 21 0,0 0 16,0 0-16,0 0 15,-21-21 17</inkml:trace>
  <inkml:trace contextRef="#ctx0" brushRef="#br0" timeOffset="52516.45">15579 8742 0,'0'0'0,"0"-21"15,0 42 17,0 0-32,0 21 15,0-20-15,-22 20 0,22 0 0,-21 1 16,21-22-16,0 21 0,0 0 15,0-20-15,-21 20 0,21-21 16,-21 0-16,21 0 0,0 1 0,-21 20 16,0-42-1,21-21 17,0 0-17,0-1-15,0 1 0</inkml:trace>
  <inkml:trace contextRef="#ctx0" brushRef="#br0" timeOffset="52853.26">15557 8551 0,'-21'0'0,"0"0"0,0 0 16,0 0-16,21 22 15,-21-22-15,21 21 0,0 0 31,21-21-31,0 0 16,0 0-16,0 0 0,0 0 16,1-21-16,-1 0 0,-21-1 15,0 1 1,0 0-16,0 0 31,-21 21-31,-1 0 0,1 0 16,0 0-16,0 0 0,21 21 15,0 0-15,-21-21 0,21 21 0,0 1 16,0-1-16,0 0 16,0 0-16,0 0 0,21 0 15,0 1-15,0-1 0,0 0 16</inkml:trace>
  <inkml:trace contextRef="#ctx0" brushRef="#br0" timeOffset="53475.42">16383 8954 0,'0'-22'0,"0"-20"16,0 21 0,-21 0-16,0 0 0,-1-1 0,1 1 15,0 0-15,0 0 0,0 21 0,0-21 16,-22 21-16,22 0 0,0 0 15,-21 0-15,20 0 0,-20 21 0,21 0 16,-21 0-16,20 0 0,1 22 16,-21-22-16,0 64 15,42 42-15,0-85 16,0-21-16,0 21 0,0-20 16,21-1-16,0 0 0,0 0 0,0 0 15,0-21-15,22 0 0,41 0 16,-20 0-1,-43 0-15,21-21 0,-20 0 16,20 0-16,-21 0 0,0-22 0,43-20 16,-43 20-16,0 1 0,0 0 15,0-22-15,-21 1 0,22 20 0,-1-126 16,-21 106 0,0 20-16,0-20 0,0 20 15,0 1-15,0 0 0,0-1 0,0 22 16,-21 0-16,21 0 0,-22 21 15,1 21-15,21 0 16,0 0-16,-21 64 16,21 0-16,0-22 0,0-20 15,0 20-15,0 1 0,0-1 0,0-21 16,21 22-16,-21-22 0,0 22 16,0-22-16,0 0 0,0-20 15,21 20-15,-21-21 0,22 0 0,-22 0 16,0 1-16,21-1 0,0-21 0,0 0 15,0 0-15,0 0 16,22 0-16,-1-21 16,-21 21-16,0-22 0,1 1 15,-1 0-15,21-21 0</inkml:trace>
  <inkml:trace contextRef="#ctx0" brushRef="#br0" timeOffset="53748.26">17484 8678 0,'21'0'31,"0"0"-16,0 0-15,0 0 0,0 0 16,22 0-16,-22 0 0,0 0 16,0 0-16,0 0 0,1 0 15,-44 0 17</inkml:trace>
  <inkml:trace contextRef="#ctx0" brushRef="#br0" timeOffset="53926.16">17441 8890 0,'0'0'0,"21"0"15,1 0 1,-22 21-16,21-21 0,0 0 0,0 0 16,0 0-16,0 0 15,1 0 1,-1 0-16,-21-21 15,21 21-15</inkml:trace>
  <inkml:trace contextRef="#ctx0" brushRef="#br0" timeOffset="54425.26">18605 8276 0,'0'0'0,"0"-21"16,0 42 15,-21 0-31,21 1 16,-21-1-16,21 0 0,0 0 16,0 0-16,0 0 0,0 1 15,0-1-15,0 0 16,0 0-1,0 0-15,21-21 0</inkml:trace>
  <inkml:trace contextRef="#ctx0" brushRef="#br0" timeOffset="54974.95">19092 8784 0,'0'0'0,"0"-21"0,0 0 0,0 0 16,0 0 0,0-1-16,0 1 0,0 0 0,0 0 15,-21 0-15,21 0 0,-21 21 0,0-22 16,0 22-16,-1 0 16,1 0-16,0 0 0,-21 0 0,21 0 15,-1 22-15,1-1 0,0 0 16,-21 21-16,21-21 0,-1 22 0,1-1 15,0 0-15,0 1 0,0-1 0,21 0 16,-21 1-16,21-1 0,0-21 16,0 22-16,0-22 0,21 0 0,63 42 15,-62-63 1,-1 0-16,21 0 0,-21 0 16,22 0-16,-22 0 0,21 0 0,-21-21 15,22 0-15,-22 0 0,0 0 0,0 0 16,0-1-16,0-20 0,1 21 15,-22-21-15,0-1 0,0 1 0,0 0 16,0-1-16,0 1 16,0 0-16,0-1 0,0 22 0,-22 21 31,22 21-31,0 0 16,-21 22-16,21-22 0,0 21 0,0-21 15,0 22-15,0-1 16,0-21-16,0 22 0,0-22 0,21 21 15,1-21-15,-22 0 0,21 1 0,0-1 16,0 0-16,0-21 16,0 0-16,1 0 0,-1 0 15,0-21-15,0 0 0</inkml:trace>
  <inkml:trace contextRef="#ctx0" brushRef="#br0" timeOffset="55493.17">19516 8361 0,'0'-21'16,"0"42"-16,0-63 0,0 63 31,0 0-31,0 21 0,0-21 0,0 1 16,0 20-16,0 0 0,0-21 0,0 22 15,0-1-15,0 0 16,0 1-16,21-1 0,-21 0 0,0 64 15,0-85 1,0 22-16,0-22 0,0 0 0,-21 0 0,21 0 16,0 1-16,0-44 47,0 1-47,0 0 15,0 0-15,0 0 0,21 0 16,-21-1-16,21-20 0,0 21 0,0-21 15,43-1-15,-43 22 16,21 0-16,1 0 0,-22 21 0,21 0 16,0 0-16,1 0 0,-22 0 0,21 0 15,-21 0-15,1 0 16,-1 21-16,0 0 0,-21 21 0,0-20 0,0-1 16,0 21-16,0-21 0,0 0 15,-42 1-15,20-1 0,1 0 16,-21 0-16,21 0 0,-64 22 15,43-43-15,-1 21 0,1-21 0,0 0 16,-1 21-16,22-21 0,-21 0 16,21 0-16,0 0 0,-1 0 0,1 0 15,21-21 1,0 0-16,0-1 0</inkml:trace>
  <inkml:trace contextRef="#ctx0" brushRef="#br0" timeOffset="55847.8">20680 8657 0,'0'0'0,"0"-21"16,0 0-16,0 0 15,-21 21-15,-22 0 0,22 0 16,0 21-16,0-21 0,0 21 0,-1 0 16,-20 0-16,21 22 0,0-22 15,0 21-15,-1-21 0,1 22 0,0-1 16,0-21-16,21 22 0,-21-22 16,21 21-16,0-21 0,0 0 15,0 1-15,0-1 0,21-21 16,0 0-16,21 0 0,22 0 15,-22 0-15,-21 0 16,22 0-16,-22 0 0,21 0 0,-21-21 16,22 21-16,-22-22 0,0 1 15,0 0-15,0 0 0</inkml:trace>
  <inkml:trace contextRef="#ctx0" brushRef="#br0" timeOffset="56162.8">21209 8107 0,'0'0'0,"21"0"15,-21 21 1,0 0-16,0 0 16,0 1-16,0-1 15,0 0-15,0 0 0,0 0 16,0 0-16,0 1 0,0-1 16,0 0-16</inkml:trace>
  <inkml:trace contextRef="#ctx0" brushRef="#br0" timeOffset="59008.48">22500 8573 0,'0'21'15,"0"0"-15,0 0 16,0 0-16,0 22 0,0-1 0,0 0 16,0 1-16,0 20 15,-21-21-15,21 22 0,0-1 0,-21-20 0,0 20 16,21-20-16,-22 20 0,1-21 15,21 1-15,0-1 16,0 0-16,-21-20 0,21 20 0,-21 0 0,21-21 16,0 1-16,0-1 0,0 0 15,0 0-15,0-42 32,0 0-32</inkml:trace>
  <inkml:trace contextRef="#ctx0" brushRef="#br0" timeOffset="59324.3">22415 8700 0,'0'0'0,"-21"-22"0,21 1 16,0 0-16,0 0 0,0 0 15,21 0-15,22-1 16,-1 1-16,-21 21 0,22-21 0,-1 21 15,0 0-15,1 0 0,-1 0 0,0 0 16,1 0-16,-1 21 0,21 0 16,-63 1-16,0-1 0,0 21 0,0-21 15,-21 22-15,0-22 16,-21 21-16,-1 0 0,1-20 0,0-1 16,-1 21-16,1-21 0,0 0 15,-1 1-15,22-1 0,0-21 0,0 21 16,42-21 15,0 0-31,0 0 0,1-21 0,-1 21 16</inkml:trace>
  <inkml:trace contextRef="#ctx0" brushRef="#br0" timeOffset="59961.94">23326 8615 0,'0'0'0,"-22"-42"16,1 42 0,0 0-16,0 0 0,0 0 15,0 0-15,-1 21 0,1-21 16,-42 63-16,42-42 0,-1 1 16,-20 20-16,42-21 0,-21 21 15,0-20-15,21-1 0,-21 21 0,21-21 16,0 0-16,0 1 15,0-1-15,21-21 0,0 0 0,0 0 16,0 0-16,0 0 16,22 0-16,-22 0 0,0-21 15,0-1-15,0 22 0,1-42 16,-1 21-16,0 0 0,0 0 16,-21-1-16,21 1 0,-21 0 0,21 0 15,1 0-15,-22 0 0,0-1 16,21 1-16,-21 42 31,0 1-31,0-1 16,0 0-16,0 21 0,0-21 0,0 22 15,0 20-15,0-20 0,0-1 0,0 21 16,0 86 0,0-107-16,-21 21 0,21-20 15,0 20-15,0-20 0,-22-1 0,22 0 16,0 1-16,0-1 0,0 0 15,0 22-15,0-43 0,0 0 16,0 0-16,22-21 0,-22 21 16,21-21-16,0 0 0,-21-21 15,21 0-15,0-21 16,-21 21-16,21-1 0,-21-20 16,0-21-16,0 41 0,0-20 15,0 0-15,22-22 16,-22 43-16,0-21 0,0 21 0,0-22 15,0 22-15,0 0 0,0-43 16,0 22-16,0 0 0,21 21 16,-21-22-16,0 22 0,21-21 15</inkml:trace>
  <inkml:trace contextRef="#ctx0" brushRef="#br0" timeOffset="60373.7">23601 8509 0,'0'0'0,"0"-21"15,0 0 1,21 21-16,0-21 0,0 21 16,0 0-16,1 0 0,-1 0 15,0 0-15,0 21 0,21 0 0,-20 0 16,-1 0-16,0 22 0,-21-22 15,0 0-15,0 0 0,0 21 16,0-20-16,0-1 0,-21 21 0,21-21 16,-21 0-16,-1-21 0,1 22 15,21-1-15,-21-21 0,21-21 47,0-1-47,0 1 0,0 0 0,21 0 16,-21 0-16,21-22 0,-21 22 15,22 0-15,-1 0 0,0-21 0,-21 20 16,21 1-16,0 21 0,0-21 0,-21 0 16,43 21-1,-22 0-15,0 0 0,0 0 0,0 0 16,1 0-16,-1-21 16</inkml:trace>
  <inkml:trace contextRef="#ctx0" brushRef="#br0" timeOffset="60619.56">24596 8551 0,'-22'0'16,"44"0"15,-1 0-31,0 0 15,0 0-15,0 0 16,0 0-16,1 0 0,-1 0 16,-42 0 15,21 22-31,-22-22 0,-20 21 16</inkml:trace>
  <inkml:trace contextRef="#ctx0" brushRef="#br0" timeOffset="60764.48">24553 8721 0,'0'0'0,"0"21"0,0 0 32,21-21-32,1 0 15,-1 0 1,0 0-16,-21-21 16,21 21-16,-21-21 0,21 0 15,-21-1-15</inkml:trace>
  <inkml:trace contextRef="#ctx0" brushRef="#br0" timeOffset="61033.32">25188 8107 0,'0'0'0,"0"-21"0,-21 21 15,21-21-15,-21 21 0,21-22 16,-21 22-16,21 22 31,0-1-31,0 0 0,0 0 16,-21 21-16,21-20 0,0-1 16,0 0-16,0 0 0,0 21 0,0-20 15,0 20-15,0-21 16,21 0-16,0 0 0</inkml:trace>
  <inkml:trace contextRef="#ctx0" brushRef="#br0" timeOffset="61600">25400 8509 0,'-21'0'31,"0"0"-15,21 21-1,0 0-15,0 1 16,0-1-16,-22 0 0,22 0 0,-21-21 16,21 21-16,0 0 0,0 1 15,0-1-15,0 0 16,0-42 31,0 0-47,0-1 15,0 1-15,0 0 0,0 0 16,0 0-16,21 0 0,1-1 16,-22 1-16,21 0 0,0 0 0,0 21 15,0-21-15,0 0 16,1 21-16,-1 0 0,0 0 15,0 0-15,0 21 16,-21 0-16,0 0 16,0 0-16,0 0 0,0 1 0,0-1 15,0 0-15,0 0 0,0 0 0,0 0 16,0 1-16,0-1 16,-21 0-16,0 0 15,21-42 48,0 0-48,0 0-15</inkml:trace>
  <inkml:trace contextRef="#ctx0" brushRef="#br0" timeOffset="62228.83">25887 8509 0,'0'0'0,"-21"-21"16,21 42 31,0 0-32,0 0-15,0 1 0,0-1 16,0 0-16,0 0 0,0 0 16,0 43-1,-22-64-15,22 21 0,0 0 0,-21-21 16,0 0 15,0-21-15,21 0-16,0 0 15,0-1-15,0 1 0,0 0 0,21 0 16,0 0-16,-21 0 16,21 21-16,1-22 0,-22 1 0,21 0 0,42 0 15,-20 21 1,-22 0-16,0 0 0,0 0 15,0 0-15,0 0 0,-21 21 16,22 0-16,-22 0 16,0 1-16,0-1 0,0 0 15,0 21-15,0-21 16,0 1-16,0-1 16,-22-21-16,1 0 0,0 0 15,21-21 16,0-1-15,0 1-16,0 0 16,0 0-16,21 21 0,-21-21 0,21 0 15,-21-1-15,22 1 0,-1 21 16</inkml:trace>
  <inkml:trace contextRef="#ctx0" brushRef="#br0" timeOffset="62472.69">26352 8467 0,'22'0'0,"-22"21"94,-22-21-63</inkml:trace>
  <inkml:trace contextRef="#ctx0" brushRef="#br0" timeOffset="62861.23">26204 8551 0,'-21'0'16,"21"-21"15,21 21-16,0-21-15,1 21 0,-1 0 16,0 0-16,0 0 16,21 0-16,-20 0 15,-1 0-15,-21 21 16,0 0 0,0 1-16,0-1 0,0 0 15,0 0-15,0 0 0,0 0 16,0 1-16,-21-22 0,21 21 15,-22 0-15,1-21 0,21 21 16,0-42 31,0 0-47</inkml:trace>
  <inkml:trace contextRef="#ctx0" brushRef="#br0" timeOffset="63390.93">26606 8551 0,'0'-21'0,"0"0"16,0 42 46,0 0-62,0 1 0,0-1 16,0 0-16,0 0 16,-21 0-16,21 0 0,0 1 15,0-1-15,-21 0 16,21 0-16,0-42 47,0 0-32,0 0-15,0-1 16,0 1-16,0 0 0,0 0 0,21 0 16,0 0-16,1-1 0,-22 1 0,21 0 15,0 0-15,0 0 0,21 21 16,-20-21-16,-1-1 0,21 22 16,-21 0-16,22 0 15,-22 0-15,0 0 0,-21 22 16,21-1-16,-21 21 0,0-21 15,0 0-15,0 1 0,0-1 16,-21 0-16,21 0 0,-21 0 0,21 0 16,0 1-16,0-1 15,0 0 1,-21-21 0,21-21-16,0 0 15,0-1-15</inkml:trace>
  <inkml:trace contextRef="#ctx0" brushRef="#br0" timeOffset="63694.75">26987 8001 0,'22'0'63,"-22"21"-63,0 0 0,0 1 15,0-1-15,0 0 16,0 0-16,0 0 0,0 0 15,-22-21-15,22 22 16</inkml:trace>
  <inkml:trace contextRef="#ctx0" brushRef="#br0" timeOffset="64292.11">27495 8149 0,'0'21'47,"0"1"-47,22-22 16,-1 21-16,0 0 0,-21 0 0,21-21 15,0 21-15,0 0 0,1-21 16,-1 22-16,0-1 0,21-21 16,-21 21-16,43-21 15,-43 21-15,0-21 0,0 0 16,1 0-16,-22 21 31,-22-21-15,1 21-16,0-21 15,0 22-15,0-22 0,0 21 16,-1 0-16,1 0 0,0 0 0,0 0 16,-21 1-16,20-1 0,1 0 0,-21 21 15,-43 22 1,64-43 0,0 0-16,21 0 0,-21-21 15,0 0 1</inkml:trace>
  <inkml:trace contextRef="#ctx0" brushRef="#br0" timeOffset="68225.5">5016 11726 0,'0'0'0,"0"22"16,0-1 0,0 0-16,0 0 15,0 0-15,0 0 0,0 1 16,0-1-16,22-21 16,-1 0-16,0 0 15,0 0-15,0 0 0,0 0 0,1-21 16,20 21-16,-21-22 0,0 1 15,22 0-15,-22 0 0,21 0 0,0-22 16,-42 22-16,0 0 16,0 0-16,0 0 0,0 0 15,-21-1-15,0 1 0,0 21 16,-21 0-16,20 0 0,1 0 16,-21 0-16,21 0 0,-43 21 15,1 1-15,20-1 16,22 0-16,-21 42 15,21-41-15,21 20 0,0-21 0,0 21 16,0-20-16,0 20 0,0-21 16,0 21-16,0-20 0,63 41 15,-42-63-15,22 21 16,-22-21-16,21 0 0,-21 0 0,22 0 16,-22 0-16,21 0 0,-21-21 0,1 21 15,-1-21-15,0 21 0,-21-21 16,0 0-1,-21 21-15,0 0 16,-1 0-16,-20 0 0,21 0 0,-21 0 16,20 21-16,-20-21 0,0 21 15,21 0-15,-22 0 0,-20 43 16,42-43-16,-1 0 0,-20 21 0,21-20 16,21 41-16,0-21 15,0-20-15,0-1 0,0 21 0,0-21 16,21 0-16,0 1 0,0-22 15,1 21-15,-1-21 0,21 0 0,22 21 16,-22-21 0,-21 0-16,21 0 0,1 0 0,-1 0 15,-21-21-15,22 21 0,-1-21 0,-21 21 16</inkml:trace>
  <inkml:trace contextRef="#ctx0" brushRef="#br0" timeOffset="68929.1">5905 12129 0,'0'-22'0,"0"44"0,0-65 16,0 22-16,0 0 0,0 0 15,-21 21-15,0 0 0,0 0 16,0 0-16,0 0 16,-1 21-16,1 0 0,0-21 15,0 21-15,-21 43 0,20-43 16,1 0-16,0 0 0,21 0 15,0 22-15,0-22 0,0 0 16,0 0-16,0 0 0,21-21 16,0 0-16,1 0 0,-1 0 0,0 0 15,0 0-15,21 0 0,-20 0 0,20-21 16,-21 0-16,21 0 0,-20 0 16,-1 0-16,21-1 0,-21 1 0,0-21 15,1 21-15,-1 0 16,-21-1-16,0 1 15,0 0-15,-21 42 47,21 0-47,0 1 0,0-1 16,0 21-16,0-21 0,0 22 16,0-22-16,0 21 0,0 43 15,0-43-15,21 0 0,-21 1 16,21-1-16,-21 0 0,21 22 0,-21-1 15,0-20-15,21 20 0,-21 1 0,0-22 16,21 22-16,-21-22 0,0 64 16,0 0-1,0-64-15,0 0 0,0 1 0,0-1 16,0 0-16,0 1 0,0-22 16,-21 21-16,0-21 0,0 0 0,21 1 15,-42-1-15,20-21 0,22 21 16,-42-21-16,21 0 0,0 0 15,-22-21-15,1 0 0,0 21 0,-1-43 16,1 22-16,-21 0 0,20-21 0,1 20 16,0-20-16,20 0 15,-62-64-15,63 64 0,-1-1 16,22 1-16,0 0 0,0-1 16,0 1-16,0 0 0,0-1 15,0 1-15,0 0 0,64-64 16,-43 63-16,0 22 0,0 0 15,1 0-15,-1 0 0,0 0 16</inkml:trace>
  <inkml:trace contextRef="#ctx0" brushRef="#br0" timeOffset="69340.86">6921 11980 0,'0'0'0,"-21"0"0,0 0 15,0 22-15,42-22 47,0 0-31,-21-22-1,-21 22 17,0 0-32,21 22 46,0-1-30,0 0 0,0 0-1</inkml:trace>
  <inkml:trace contextRef="#ctx0" brushRef="#br0" timeOffset="69705.64">6900 12383 0,'-21'21'0,"42"-42"0,-42 63 16,0-42-16,42 0 47,0 0-47,-21-21 0,0 0 15,0-1 1,-21 22 15,0 0-31,0 0 16,21 22 0,-21-22-16,21 21 15,0 0-15,0 0 16,21-21 15,0 0-31,-21-21 16</inkml:trace>
  <inkml:trace contextRef="#ctx0" brushRef="#br0" timeOffset="75141.16">8784 11811 0,'21'0'188,"0"0"343,-21-21-515,0 0 31,22 21-47,-22-21 15,0-1 32,0 44-16,0-1-31,0 0 16,0 0-16,0 0 0,0 22 0,0-22 16,0 21-16,0 0 0,0 1 15,0-22-15,0 21 0,0-21 0,0 22 16,0-22-16,0 0 0,0 0 0,0 0 15,0 1-15,0-1 16,0-42 31,0-1-47,0 1 16,0 0-16,0-21 0,0 21 15,0-1-15,0 1 0</inkml:trace>
  <inkml:trace contextRef="#ctx0" brushRef="#br0" timeOffset="75594.42">8932 11430 0,'-21'0'15,"0"0"-15,0 0 16,0 0-16,21 21 16,0 0-16,-22 1 0,22-1 15,0 0-15,0 0 0,0 0 16,0 0-16,0 1 16,22-22-16,-1 0 0,0 0 15,0 0-15,0 0 0,22 0 16,-22 0-16,0 0 0,0-22 15,0 22-15,0-21 0,1 21 16,-1-21-16,-21 0 0,0 0 0,0 0 16,0-1-16,0 1 0,0 0 15,0 0-15,0 0 0,-21 21 0,-1-21 16,1-1-16,0 22 0,-42 0 16,20 0-1,22 0-15,0 22 0,0-1 0,0-21 16,21 21-16,0 0 0,-22 0 15,22 0-15,0 22 0,0-22 16,0 21-16,0-21 16,0 1-16,0-1 0,22 0 0,-22 0 15,21 0-15,0-21 0</inkml:trace>
  <inkml:trace contextRef="#ctx0" brushRef="#br0" timeOffset="76139.11">9292 11790 0,'0'21'16,"0"0"0,0 0-16,0 1 0,0-1 15,0 0-15,0 0 0,0 0 16,0 0-16,0 22 0,0-22 0,0 0 15,0 0-15,0 0 0,0 22 0,0-22 16,0 0-16,0 0 16,0 0-16,0 1 0,-21-22 31,21-22-15,0 1-1,-21 0-15,21 0 0,0-21 16,0 20-16,0 1 0,0-21 15,0 0-15,0 20 0,0-20 0,21 21 16,0-21-16,0 20 0,0 1 16,1 0-16,-1 0 0,0 21 0,21-21 15,43 21 1,-64 0-16,0 0 0,0 21 16,1 0-16,-1 0 15,-21 0-15,0 22 0,0-22 0,0 0 0,0 21 16,0-20-16,0-1 0,0 0 15,0 42-15,-21-20 16,21-22-16,-22-21 0,22 21 16,-21 0-16,21-42 47,21 21-32</inkml:trace>
  <inkml:trace contextRef="#ctx0" brushRef="#br0" timeOffset="76509.89">10012 11790 0,'0'-21'0,"0"42"0,-21-42 15,-1 21 1,22 21-1,0 0-15,0 0 16,0 0-16,0 22 0,0-22 16,0 21-16,-21 22 0,21-22 0,0 22 15,-21-22-15,0 85 16,0 0-16,21-64 0,0 22 16,-43 63-16,22-63 0,21-22 15,-21 22-15,0-21 0,21-1 16,0 1-16,-21-1 0,0-21 0,21 1 15,0-1-15,0 0 0,-22-20 16,22 20-16,0-21 0,-21 0 0,21-42 31,0 0-15,0 0-16,21-22 0,1 22 0,-1-21 16,0 0-16,0-1 0,0 1 15,0-22-15</inkml:trace>
  <inkml:trace contextRef="#ctx0" brushRef="#br0" timeOffset="76855.7">9969 12234 0,'0'0'0,"-21"-21"0,21-21 0,-21 21 16,21-22-16,0 22 0,0 0 16,0 0-16,0-21 0,0 20 0,21 1 15,0 0-15,22 0 0,-22 0 0,21 0 16,-21-1-16,22 1 0,-1 21 15,0 0-15,1 0 0,63 0 16,-85 21 0,0-21-16,0 22 0,-21 20 0,21-21 15,-21 0-15,0 22 0,0-22 0,-21 21 16,0-21-16,-21 0 0,20 22 0,-41-1 16,-43 22-1,85-43-15,-21-21 0,-1 21 16,22-21-1,21 21-15,21-21 32,0-21-32,1 21 15,-1-21-15,0 21 0,21-21 0,-21-1 16</inkml:trace>
  <inkml:trace contextRef="#ctx0" brushRef="#br0" timeOffset="77638.74">10647 11811 0,'0'0'16,"0"-21"-1,0 42 1,-21 0-16,-1 0 0,22 1 16,0 20-16,0-21 0,0 0 15,-21 22-15,21-22 0,0 0 0,0 0 16,0 21-16,0-20 0,0-1 0,0 0 15,0 0-15,21 0 16,1-21-16,-1 0 0,0 0 16,0 0-16,0 0 15,0 0-15,1 0 0,-1-21 16,0 0-16,0 0 0,0 0 0,0-1 16,1 1-16,-22-21 0,21 21 0,0-22 15,0 22-15,-21-21 0,0 0 16,42-43-16,-42 64 15,0 0-15,0 42 32,0 0-17,0 0-15,0 0 0,0 0 0,0 43 16,0-43 0,0 21-16,0-20 0,0 20 0,0-21 15,0 0-15,0 0 0,0 1 0,22-1 16,-1 0-16,0-21 0,0 0 15,0 0-15,0 0 0,22 0 0,-22 0 16,0 0-16,21 0 0,-20-21 0,20 0 16,21-22-1,-20-20-15,-22 42 0,0-22 0,0 1 16,0 0-16,1-1 0,-1-20 16,0 20-16,0-20 0,-21 21 15,0-22-15,0 22 0,0-1 0,0 1 0,0 0 16,0-1-16,0-20 15,0 84 17,0 21-32,-21-20 0,21 20 15,0-21-15,-21 21 0,21 1 16,0-1-16,0 0 0,0 1 0,0-1 16,0 0-16,0 1 0,0 41 15,0-41-15,0-22 0,0 21 16,0 1-16,0-22 0,0 0 15,0 0-15,0 0 0,0 0 0,0 1 16,21-1-16,0-21 0,0 0 16,0 0-16,1 0 15,-1-21-15,0-1 16,-21 1-16,21 0 0,0 0 16,0 0-16,-21 0 0,22-22 0,-1 1 15</inkml:trace>
  <inkml:trace contextRef="#ctx0" brushRef="#br0" timeOffset="77880.12">11451 11578 0,'0'0'0,"0"21"16,21 1-1,0-22-15,1 0 0,-1 0 16,21 0-16,-21 0 0,43 0 15,-43 0-15,0-22 0,43 1 16,-43 21-16,0 0 0,21 0 16,-21-21-16,1 21 15,-22-21 17</inkml:trace>
  <inkml:trace contextRef="#ctx0" brushRef="#br0" timeOffset="78455.78">12806 10986 0,'21'-22'31,"0"22"-15,0 0-16,22 0 0,-22 0 0,0 0 15,64-21 1,20 21-16,-83 0 0,20-21 16,-21 21-16,0 0 15,-42 0 16,0 0-31,0 21 0,0-21 0,-1 0 16,-41 0 0,42 0-16</inkml:trace>
  <inkml:trace contextRef="#ctx0" brushRef="#br0" timeOffset="78981.49">12785 10964 0,'-22'0'47,"22"22"-47,-21-22 15,21 21-15,0 0 16,0 0-16,0 0 0,0 0 16,0 1-16,0-1 0,0 21 0,0-21 15,0 22-15,0-1 0,0 0 16,0 1-16,0-22 0,0 21 0,0 0 15,0 1-15,0-1 0,0 43 16,0-43-16,0 0 0,0 1 16,0-1-16,0 0 0,0 22 15,0-22-15,0 1 0,-21 20 0,21-21 16,0 22-16,-21-22 0,21 22 0,0-22 16,0 0-16,0 1 0,-21-1 15,21-21-15,0 22 0,0-1 0,0-21 16,0 0-16,0 22 0,0-22 15,21 0-15,0 0 0,-21 0 0,21 0 16,0-21-16,1 22 0,20-22 16,0 0-16,-21 0 15,1 0-15,-1 0 0,21 0 16,0 0-16,-20 0 0,20-22 0,0 1 0,1 21 16,20-21-1,-42 0-15,22 21 0,-22-21 0,0 21 16,0-21-16,0 21 15,-21-22-15,0 1 32,21 21-32,-21-21 15,22 21-15,-22-21 16</inkml:trace>
  <inkml:trace contextRef="#ctx0" brushRef="#br0" timeOffset="84646.86">14012 11790 0,'0'-21'0,"0"0"16,0-1 0,0 1-1,0 42 32,0 1-47,-21-1 0,21 0 0,0 21 16,0 1-16,-21-22 0,21 21 15,0 0-15,0 1 0,0-1 0,0-21 16,0 22-16,0-22 0,0 21 16,0-21-16,0 0 0,0 1 15,0-1 1,0-42 0,0-1-1,0 1-15,0 0 0,0 0 0</inkml:trace>
  <inkml:trace contextRef="#ctx0" brushRef="#br0" timeOffset="85041.29">13928 11515 0,'0'0'0,"0"21"0,0 0 0,0 0 0,0 0 16,0 1-16,21-22 15,21 0-15,-21 0 16,0 0-16,1 0 0,-1 0 16,0-22-16,0 1 15,0 21-15,-21-21 0,0 0 0,21 0 16,-21 0-16,0-1 0,0 1 15,0 0-15,-21 0 0,-21-21 16,0-1-16,20 43 16,1 0-16,0 0 0,0 0 15,0 0-15,0 0 0,-1 43 16,22-22-16,-21 0 0,21 42 16,0-20-1,0-22-15,0 0 0,21 0 0,1 0 16,-1 1-16,0-1 0,0 0 0,0 0 15</inkml:trace>
  <inkml:trace contextRef="#ctx0" brushRef="#br0" timeOffset="85672.47">15007 11790 0,'0'-21'0,"0"42"0,0-63 16,0 20-16,-21 1 0,0 0 16,0 21-16,-1-21 0,1 0 15,0 21-15,-42 0 16,41 0-16,1 0 0,-21 0 0,-22 21 16,43 0-16,-21 0 15,21 0-15,-22 1 0,22 20 0,0-21 16,-21 64-16,-1-1 15,43-62-15,0 20 0,0 0 16,0-21-16,0 22 0,0-22 0,43 0 16,-22 0-16,0 0 0,0-21 0,22 0 15,-22 0-15,21 0 0,-21 0 16,85-21 0,-42 0-16,-43-21 0,21 21 15,-21-1-15,22-20 0,-22 0 16,0-1-16,42-41 0,-41 41 15,-1-20-15,0 21 0,-21-1 16,21-20-16,-21 20 0,0-126 16,0 63-16,0 64 15,0 0-15,-21 20 16,0-20-16,21 21 0,-21 0 0,-1 21 0,1 0 16,0 0-16,0 0 15,21 42-15,-21-21 0,21 22 0,0-1 16,0 0-16,0 1 0,0 20 0,0-21 15,0 22-15,0-22 0,-21 1 16,21 62-16,0-20 16,0-43-16,0 1 0,21-1 15,-21 0-15,21 1 0,0-22 16,0 0-16,0 0 0,1 0 0,-22 1 16,21-1-16,21-21 15,-21 0-15,0 0 0,1 0 0,20 0 16,-21-21-16,0-1 0,0 1 0,1 0 15,20 0-15</inkml:trace>
  <inkml:trace contextRef="#ctx0" brushRef="#br0" timeOffset="85996.29">16150 11642 0,'0'0'0,"-42"0"15,63 0 32,0 0-47,0 0 0,22 0 16,-22 0-16,0 0 0,0 0 0,0 0 15,22 0-15,-22 0 0,0 0 16,0 0-16,0 0 0,0 0 0,1 0 16,-44 0 15,1 21-15,0-21-16</inkml:trace>
  <inkml:trace contextRef="#ctx0" brushRef="#br0" timeOffset="86196.69">16108 11811 0,'0'21'0,"0"0"15,21-21 1,0 0 0,0 0-16,0 0 15,1 0-15,-1 0 0,0 0 0,0 0 16,0 0-16,0 0 0,1 0 15,-1-21-15,0 21 0,0-21 16,0 21-16,-21-21 16</inkml:trace>
  <inkml:trace contextRef="#ctx0" brushRef="#br0" timeOffset="86696.22">17293 11218 0,'0'0'0,"-21"-21"16,21 0-16,-21 21 15,0 0-15,-1 21 32,22 0-32,0 1 0,0-1 15,0 0 1,22-21 0,-1 0-16,0 0 0,0 0 15,0 0-15,-21-21 16,21 0-16,1-1 15,-22 1-15,0 0 0,0 0 16,0 0-16,0 0 0,-22-1 16,1 22-16,0 0 15,0 0-15,0 0 16,0 22-16,-1-1 0,1 0 16,0 0-16,21 0 0,-21 22 0,0-22 15,0 21-15,21-21 0,0 22 16,-22-22-16,22 0 0,-21 21 15,21 22-15,0-43 16,0 0 0</inkml:trace>
  <inkml:trace contextRef="#ctx0" brushRef="#br0" timeOffset="87441.39">18076 11811 0,'0'0'0,"21"-21"0,-21 0 16,22 21-16,-22-21 0,0-1 0,21 1 15,-21 0 1,21 0-16,-21 0 0,0 0 0,0-22 16,0 22-16,0 0 0,0 0 0,0 0 15,0-1-15,-21 1 16,0 21-16,-22 0 15,22 0-15,0 0 0,0 21 16,0 1-16,-22-1 0,22 0 0,-21 0 16,21 0-16,-22 0 0,1 22 15,21-22-15,0 21 0,-22 1 16,22-22-16,0 21 0,21 0 0,0-20 16,-21 20-16,21 0 0,0-21 0,0 1 15,0 20-15,0-21 0,21 0 16,0 0-16,0 1 0,0-22 15,1 0-15,-1 0 0,21 0 0,-21 0 16,0 0-16,43-22 16,21-41-16,-64 21 15,21 20-15,-21-20 0,0 21 16,1-21-16,-1-1 0,0 22 16,-21-21-16,0-1 0,0 1 0,0 0 15,21 21-15,-21-22 0,0 22 16,0 0-16,0 0 0,0 0 0,0 42 31,-21 0-31,21 21 0,0-21 16,0 22-16,0 20 0,0 22 15,0-43-15,0 1 0,0-1 16,0-21-16,0 21 0,0 1 16,0-22-16,21 0 0,0 0 15,-21 0-15,21 1 0,1-22 0,-1 21 16,63-21-1,-20-21 1,-43-1-16,0 1 0,22 0 0</inkml:trace>
  <inkml:trace contextRef="#ctx0" brushRef="#br0" timeOffset="88008.17">18902 11155 0,'0'0'0,"-21"-21"15,-1 21 1,22 21-16,-21 0 0,21 0 16,-21 43-16,21-22 0,-21 0 15,21 1-15,-21-1 0,21 0 0,0 1 16,0-1-16,0 0 16,0 1-16,-21 41 0,21-41 0,0-1 15,0 0-15,0-20 0,0 20 0,-22-21 16,22 21-16,0-20 0,-21-1 15,21 0-15,0 21 16,-21-42 0,21-21-1,0 0 1,0 0-16,0 0 0,0-1 16,21 1-16,-21-21 0,21 21 0,1-43 15,-1 43-15,0 0 0,0-21 16,0 20-16,0 1 0,1 0 15,41-21-15,43-1 16,-64 43-16,1 0 0,-1 0 16,0 0-16,-21 22 0,22-1 15,-22 0-15,0 0 0,-21 0 0,0 0 16,0 22-16,0-22 0,0 21 0,-21-21 16,-21 43-1,-64-1-15,63-41 16,1-1-16,-43 0 0,43 0 15,-21-21-15,20 0 0,1 0 16,0 0-16,20 0 0,-20 0 0,21 0 16,-21 0-16,20 0 0,22-21 15,0 0 1,22 21-16,-1-21 0,0 21 16,21-22-16,-21 1 0</inkml:trace>
  <inkml:trace contextRef="#ctx0" brushRef="#br0" timeOffset="88393.11">20024 11599 0,'0'0'0,"0"-21"0,0 0 16,0 0-16,0 0 16,-22 0-1,22-1-15,-21 22 0,0 0 0,0 0 16,0 0-16,0 22 0,-1-1 16,-20 0-16,21 0 0,0 0 0,-22 22 15,22-1-15,0-21 0,0 21 0,-21 22 16,-1 42-1,43-64-15,0-21 0,0 0 16,0 22-16,0-22 0,21 0 16,1 0-16,-1 0 0,0-21 15,21 0-15,-21 0 0,22 0 0,-22 0 16,21 0-16,1-21 0,-22 21 16,21-21-16,0 0 0,-20 0 0,20 0 15,-21-22-15,21 22 0</inkml:trace>
  <inkml:trace contextRef="#ctx0" brushRef="#br0" timeOffset="88871.02">20680 11113 0,'0'21'47,"0"0"-47,0 0 16,-21-21-16,21 21 15,-22-21-15,1 0 16,21 21-16,-21-21 15,0 0 1,21-21 0,0 0-1,0 0-15,21 0 16,0 0-16,0 21 16,1-22-16,-1 22 0,0-21 0,0 21 15,0 0-15,0 0 0,1 0 16,-1 0-16,0 0 0,0 0 0,-21 21 15,0 1-15,0-1 0,-21 42 16,0-42-16,-22 43 16,1-43-16,21 0 0,-21 0 15,20 1-15,-20-1 0,21 0 16,-21-21-16,20 21 0,1-21 16</inkml:trace>
  <inkml:trace contextRef="#ctx0" brushRef="#br0" timeOffset="89681.86">21124 10668 0,'0'-21'0,"21"21"15,1 0 1,-1 0-16,0 0 0,0 0 15,0 0-15,0 0 0,1 0 0,-1 0 16,0 0-16,21-21 0,-21 21 16,1 0-16,20 0 0,0 0 0,-21 0 15,22 0-15,-1 0 16,-21 0-16,22 0 0,20 0 16,-42 0-16,0 0 0,1 0 15,-22 21 1,0 0-16,0 0 15,0 0-15,0 1 0,0-1 16,-22 21-16,22-21 0,0 22 0,-21-22 16,0 21-16,0 0 0,0 1 0,21-1 15,-21 22-15,-1-22 0,1 21 16,0 86 0,-21 20-16,42-127 15,0 1-15,0-1 0,-21 0 16,21 1-16,-22-1 0,22-21 0,0 21 15,0 1-15,-21-22 0,0 21 16,21-21-16,-21 1 0,21 62 16,-21-63-1,0 1-15,21-1 0,0 0 0,0 0 16,-22-21-16,22 21 0,-21-21 16,21 21-16,-21-21 0,0 22 0,0-22 15,0 0-15,21 21 16,-22-21-16,1 0 0,-21 0 15,0 0-15,20 0 0,-20 0 16,0 0-16,-22 0 0,22 21 16,-22-21-16,1 0 0,21 0 0,-1 21 15,1-21-15,0 0 0,-1 0 0,22 21 16,0-21-16,0 0 0,0 0 16,-1 0-16,22-21 46</inkml:trace>
  <inkml:trace contextRef="#ctx0" brushRef="#br0" timeOffset="103104.51">9504 13356 0,'0'0'0,"-21"0"31,-1 0-31,1 0 32,0 0-32,0 0 31,21 21-31,0 1 16,0-1-16,0 0 15,0 0-15,0 0 0,0 0 16,21 1-16,-21-1 0,0 0 15,21 0-15,-21 0 0,43 43 16,-22-22-16,0-21 16,0 0-16,0-21 0,0 22 0,1-1 15,-1 0-15,0-21 0,0 21 0,0 0 16,22-21-16,-22 0 16,0 21-16,21-21 0,-21 0 0,1 22 15,20-22-15,-21 0 0,0 0 0,43 21 16,-22-21-1,0 0-15,-20 0 0,20 0 0,-21 21 16,0-21-16,22 0 0,-22 0 0,0 0 16,21 0-16,-21 0 0,1 21 15,20-21-15,-21 0 0,0 0 0,0 0 16,22 0-16,-22 21 0,0-21 0,21 0 16,-20 0-16,20 0 0,-21 0 15,21 0-15,-20 0 0,20 0 0,-21 0 16,0 0-16,22 0 0,-1-21 15,-21 0-15,21 21 0,-20 0 16,20-21-16,-21 21 0,21-21 0,-20 21 16,20 0-16,0-43 0,1 43 15,-22 0-15,0-21 0,0 21 16,0-21-16,0 21 0,1 0 0,20-21 16,21 0-1,-41-1-15,-1 22 0,0-21 16,21 0-16,-21 21 0,22-21 0,20 0 15,-42 0-15,22 21 0,-22-22 16,21 22-16,1-21 0,-1 0 16,85-21-16,-42 21 15,-43-1-15,0 22 16,1-21-16,-1 21 0,0 0 0,1-21 16,41 21-16,-41-21 0,-1 21 15,0 0-15,-21 0 0,22-21 16,20 21-16,22-21 15,-43 21-15,64-22 0,-42 22 16,-22 0-16,21-21 0,1 21 16,-22 0-16,22 0 0,-1-21 0,1 21 15,-22-21-15,22 21 0,-22 0 0,64 0 16,-22-21-16,-41 21 16,-1 0-16,22 0 15,-22 0-15,0 0 0,-21 0 0,22 0 16,-1 0-16,0 0 0,64 0 15,-21 0 1,-43 0-16,1 0 0,-1 0 0,-21 0 16,21 0-16,1 0 0,-22 0 15,21 0-15,-21 0 0,22 0 0,-22 0 16,21 0-16,1 0 16,-22 0-16,0 0 0,21 0 0,-21 0 15,1 0-15,-1 0 0,0 0 0,21 0 16,-21 0-16,1 0 0,-1 0 15,-21 21-15,21-21 0,0 0 16,0 0-16,0 0 0,1 0 16,-22 21-16,21-21 0,0 21 15,0-21-15,0 0 16,-21 21-16,21-21 16,1 0-16,-1 22 15,0-22-15,0 0 0,0 21 0,0-21 16,1 0-1,-1 0-15,0 21 16,0-21 15,-21 21 1,21-21-32,-21 21 31,0 0-16,21-21 17,-21 22-32,0-1 15,22-21-15,-22 21 0,0 0 16,21-21 0,-21 21-16,0 0 15,21-21-15,-21 22 0,0-1 16,0 0-1,0 0-15,0 0 16,21-21-16,-21 21 16,0 1-1,21-1 1,0-21 0,-21 21-16,0-42 78,0 0-63,0-1-15,0 1 16,0 0-16,0 0 16,0 0-1,0 0-15,0-1 16,0 1-16,22 21 0,-22-21 15,21 21-15,-21-21 0,21 0 16,0 21 0,0 0-16,-21-21 15,21 21-15,1 0 16,-1 0-16,0-22 0,0 22 16,0 0-16,-21-21 0,21 21 15,1 0-15,-1 0 0,0-21 16,0 21-16,0 0 0,0-21 15,1 21-15,-1 0 0,0-21 16,0 21-16,0 0 0,0-21 16,1 21-16,-1 0 0,0 0 15,0-22-15,21 22 16,-20 0-16,-1 0 0,0 0 16,-21-21-16,21 21 0,0 0 0,0 0 15,1 0-15,-1 0 0,0 0 0,21 0 16,1 0-16,-22 0 15,0 0-15,0 0 0,0 0 0,43 0 16,-43 0-16,0 0 16,0 0-16,22 0 0,-22 0 0,0 0 15,42 0-15,-20 0 0,20 0 16,-42 0-16,22 21 0,41-21 16,-41 0-16,-1 0 15,0 0-15,1 22 0,-1-22 16,0 0-16,107 21 15,-107-21-15,0 0 0,22 0 0,-22 21 16,0-21-16,-20 0 0,20 0 16,0 21-16,1-21 0,-22 0 0,21 0 15,0 21-15,1-21 0,20 21 16,-20-21-16,-1 0 0,0 22 16,1-22-16,20 0 0,-21 0 0,1 21 15,20-21-15,-20 0 0,-1 0 16,21 21-16,-20-21 0,-1 0 0,43 0 15,-43 0-15,0 21 16,1-21-16,-22 0 0,21 0 0,1 0 16,-22 0-16,21 0 0,0 21 15,-20-21-15,20 0 0,0 0 0,1 0 16,62 0-16,-62 0 16,-22 0-16,21 0 0,-21 0 15,22 0-15,-22 0 0,0 0 0,21 0 16,-20 0-16,-1 0 0,0 0 15,21 0-15,-21 0 0,22 0 16,20-21-16,-42 21 0,22 0 16,-22 0-16,0 0 0,0 0 15,22-21-15,-22 21 0,0 0 16,21 0-16,-21 0 0,64-21 16,-64 21-16,0 0 15,1-21-15,20 21 0,-21 0 0,0 0 16,22-22-16,-22 22 0,0 0 0,0 0 15,0-21-15,22 21 0,-22 0 16,0 0-16,0-21 0,0 21 0,22-21 16,-22 21-16,0-21 0,0 21 15,0-21-15,0 21 0,1-22 16,-1 22-16,0-21 0,0 21 16,0-21-16,0 0 0,1 21 0,-1-21 15,21 0-15,-21-1 16,0 22-16,1-21 0,-1 0 0,0 21 15,21-21-15,-42 0 16,21 21-16,1-21 0,-1-1 0,0 1 16,0 0-16,0 21 15,-21-42-15,21 42 16,1-21-16,-22-1 0,21 22 0,-21-21 16,21 21-16,0 0 15,-21-21 1</inkml:trace>
  <inkml:trace contextRef="#ctx0" brushRef="#br0" timeOffset="103947.58">21061 14372 0,'0'0'0,"0"21"0,0 1 15,21-22 1,0 0-1,0-22-15,0 1 0,1 0 0,-1 0 16,0 0-16,21 0 0,-21-1 16,1 1-16,20 0 0,-21-21 15,0 21-15,0-22 0,1 22 0,-22-21 16,0-1-16,0 22 0,0-21 16,-22 21-16,1-22 0,0 22 0,0 21 15,0-21-15,0 21 0,-43 21 16,1 0-1,41 1-15,1 20 0,0-21 16,0 21-16,0-20 0,21 20 0,0 0 16,0-21-16,0 22 0,0-1 0,0-21 15,0 22-15,0-22 0,21 0 16,42 64-16,1-64 16,-43 0-1,21-21-15,1 0 0,-22 0 0,21 0 16,-21 0-16,1 0 0,-1 0 0,0-21 15,0 21-15,0-21 0,0-1 16,-21 1-16,43-63 16</inkml:trace>
  <inkml:trace contextRef="#ctx0" brushRef="#br0" timeOffset="104202.44">21653 13970 0,'22'0'15,"-44"0"-15,65 0 0,-22 0 0,0 0 16,0 0-16,0 21 0,1-21 16,-1 21-16,21 1 0,-21-1 15,0 0-15,22 0 0,-22 0 16,0 0-16,0 22 0,0-22 0,1 0 16,-22 21-1,21-20-15,0-1 0,-21 0 0,0 0 16,0-42 15,0 0-31,0 0 16</inkml:trace>
  <inkml:trace contextRef="#ctx0" brushRef="#br0" timeOffset="104436.5">22161 13949 0,'0'0'0,"-21"0"15,0 0 1,0 0-16,21 21 16,-21-21-16,0 21 0,-1 0 0,1 1 15,0-1-15,0 0 0,0 0 0,-22 21 16,22-20-16,0-1 16,0 0-16,0 0 0,0 0 15,-1 0-15,1 1 0,21-1 0,-21 0 16,21 0-16,0 0 15,21-21-15,0 0 16,1 0-16,-1 0 0</inkml:trace>
  <inkml:trace contextRef="#ctx0" brushRef="#br0" timeOffset="104773.55">22310 14012 0,'0'0'0,"0"22"47,0-1-32,0 0-15,0 0 0,0 0 0,0 22 16,0-22-16,21 21 0,-21 22 0,0-22 16,0 21-16,0-20 0,0 20 15,21 1-15,-21-1 0,0 22 0,0-22 16,0 1-16,0 21 0,0-1 15,-21 1-15,0 0 0,21-1 0,-22-20 16,1 20-16,0-20 0,0-1 16,0-20-16,0-1 0,21 0 0,0 1 15,-22-22-15,22 21 16,-21-42-16,21-21 16,21-21-16,-21 21 15,22-22-15,-1 1 0</inkml:trace>
  <inkml:trace contextRef="#ctx0" brushRef="#br0" timeOffset="105121.35">22204 14118 0,'0'0'0,"0"-21"0,0-21 16,0 21-16,0-22 0,0 22 15,21 0-15,21 0 0,-21 21 0,22-21 16,-1 21-16,0 0 0,22 0 16,-22 0-16,22 0 0,-22 0 0,0 21 15,1 0-15,20 21 16,-42-21-16,-21 22 0,0-22 0,0 0 16,0 0-16,0 0 0,-21 1 15,-21-1-15,21 0 0,-22 0 0,1 0 16,21-21-16,-21 21 0,-22 1 15,43-22-15,0 0 16,0 21-16,-1-21 0,1 0 16,42-21 15,1-1-31,-1 22 0,0-21 16</inkml:trace>
  <inkml:trace contextRef="#ctx0" brushRef="#br0" timeOffset="105554.11">22902 14012 0,'0'-21'31,"21"21"-31,1-21 0,-1 21 16,0 0-16,21 0 15,-21 0-15,1 21 0,-1 0 0,0-21 16,0 22-16,0-1 0,0 0 0,1 0 16,-22 0-16,0 43 15,0-43-15,0 0 0,0 0 0,0 22 16,0-22-16,0 0 16,0 0-16,-22-21 15,22-21 1,0 0-1,0 0-15,0-1 0,0 1 16,22 0-16,-22-21 0,21 21 16,21-64-16,-42 64 15,21 0-15,-21-1 0,21 1 16,-21 0-16,22 0 16,-1 21-1,-21 21 1,21-21-1,-21 21-15,21-21 0</inkml:trace>
  <inkml:trace contextRef="#ctx0" brushRef="#br0" timeOffset="105904.75">23707 14118 0,'0'0'0,"21"0"15,0-21 1,0 21-16,0-42 16,22 21-16,-43-1 15,21 22-15,-21-21 0,0 0 16,-21 0 0,-1 21-16,1 0 0,-21 0 15,0 0-15,20 21 16,1-21-16,0 21 0,0 0 0,0 1 15,0-1-15,-1 0 0,1 0 16,21 0-16,0 0 0,0 22 0,0 20 16,0-20-16,0-22 15,21 0-15,1-21 0,-1 21 16,-21 0-16,21 0 0,0-21 0,0 0 16,0 0-16,1 0 15,-1 0-15,0 0 0,21-21 0,-21 21 16,1-21-16</inkml:trace>
  <inkml:trace contextRef="#ctx0" brushRef="#br0" timeOffset="106368.48">24384 13991 0,'0'0'0,"0"-21"0,0 0 15,0 0-15,0 0 16,-21 21-16,0 0 15,-1 0-15,1 0 0,0 0 16,0 0-16,-64 42 16,64-21-16,0 0 0,0 0 15,21 1-15,-21-22 16,21 21-16,0 0 0,0 0 16,21-21-16,0 0 15,0 21-15,0-21 0,0 0 0,1 0 16,-1 21-16,0-21 0,0 0 0,0 22 15,0-1-15,1-21 16,-22 42-16,0-21 16,0 0-1,0 1-15,0-1 0,0 0 16,-22 0-16,1-21 0,0 0 16,-64 21-1,64-21-15,0 0 0,0 0 0,0 0 16,-22 0-16,22 0 0,0 0 15,0 0-15,0 0 0,21-21 0,-21 21 16,21-21-16,-22 21 0,22-21 16,0 0-1,0-1 1,22 22-16,-1 0 16</inkml:trace>
  <inkml:trace contextRef="#ctx0" brushRef="#br0" timeOffset="106902.22">24913 14097 0,'0'-21'16,"0"0"-16,0 0 0,-21 21 15,21-22-15,-21 22 0,0 0 16,-1 0-16,1 0 16,0 0-16,0 0 0,0 0 15,0 22-15,-1-22 0,1 21 16,0 0-16,0-21 0,0 21 0,21 0 16,0 0-16,0 1 15,21-22 1,-21 21-16,42-21 0,-21 21 0,1-21 15,-1 0-15,0 0 0,0 21 16,0-21-16,0 0 0,1 21 0,-1-21 16,0 21-16,-21 1 0,21-22 15,-21 21-15,21-21 16,-21 21-16,0 0 16,0 0-16,-21-21 0,0 0 15,0 0-15,-22 21 0,22-21 0,0 0 16,-21 0-16,21 0 0,-22 22 0,22-22 15,0 0-15,-21 0 0,20 0 16,1 0-16,0 0 0,0 0 16,0 0-16,0 0 15,21-22 32,21 22-47,21-21 16</inkml:trace>
  <inkml:trace contextRef="#ctx0" brushRef="#br0" timeOffset="107194.52">25146 14097 0,'21'-42'16,"-21"63"15,0 0-15,0 0-1,0 0-15,0 1 0,0-1 0,0 0 16,-21 0-16,21 0 0,0 0 0,0 1 16,0-1-16,0 0 15,-21 0-15,21 0 0,-21-21 16,21-21 15</inkml:trace>
  <inkml:trace contextRef="#ctx0" brushRef="#br0" timeOffset="107524.33">25104 13801 0,'0'0'0,"-22"0"0,22 21 16,0 0-1,22-21 1,-1 0 0,0 0-16,0 0 0,0 0 15,-21-21 1,0 0-1,-21 21-15,0-21 0,0 21 16,0 0-16,-1 0 16,1 0-16,0 0 15,21 21 1,0 0-16,0 0 0,0 0 16,0 0-16,0 1 15,0-1-15,21-21 16</inkml:trace>
  <inkml:trace contextRef="#ctx0" brushRef="#br0" timeOffset="108053.34">25633 14097 0,'0'-21'0,"0"0"16,-21 21 0,-1 0-16,1 0 15,0 0-15,0 0 16,0 21-16,21 0 0,-21-21 16,-1 21-16,22 0 0,0 1 0,-21-1 15,0-21-15,21 21 0,-21 0 16,21 0-16,0 0 0,0 1 0,0-1 15,0 21-15,0-21 16,21-21-16,0 21 0,-21 1 0,21-22 16,1 0-16,-1 0 0,0 0 0,0 0 15,0 0-15,0 0 0,22 0 16,-1-22-16,22-41 16,-43 42-1,0 0-15,0-1 0,0-20 0,-21 21 16,0 0-16,0-22 0,0 22 0,0 0 15,0 0-15,-21-21 16,-21 42-16,21 0 0,-1 0 16,1 0-16,0 0 0,-21 0 15,21 0-15,-1 0 0,1 0 0,0 21 16,0-21-16,21 21 0,0 0 16,0 0-16,0 0 15,0 1-15,21-22 16,0 0-16,0 21 0,1-21 0,-1 0 15,0 0-15,0 0 16</inkml:trace>
  <inkml:trace contextRef="#ctx0" brushRef="#br0" timeOffset="108616.01">26120 14097 0,'0'-21'16,"-22"21"31,1 21-47,21 0 15,0 0-15,0 1 16,0-1-16,0 0 16,0 0-16,0 0 0,0 0 0,0 22 15,0-22-15,0 0 16,0 0-16,0 0 0,-21 1 15,0-22 17,21-22-17,0 1-15,0-21 16,0 21-16,0 0 0,0-1 16,0 1-16,21 0 0,0-21 15,0 21-15,1-1 0,-1 1 16,0 0-16,21 0 0,-21 0 0,1 0 15,20 21-15,-21 0 0,0-22 16,0 22-16,22 0 0,-22 0 0,0 0 16,0 0-16,-21 22 0,21-22 15,-21 21-15,22 0 0,-22 0 0,0 0 16,0 0-16,0 22 16,0-22-16,0 0 0,0 0 0,0 0 15,0 1-15,-22 20 0,1 0 16,21-21-16,0 1 15,-21-1-15,0-21 0,21 21 16,0-42 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8T10:56:35.1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9356 3260 0,'0'-21'16,"0"-1"-16,0 1 16,21 0-16,-21 0 0,0 0 15,21 0-15,0-1 16,0 22 0,-21 22 15,0-1-16,0 0 48</inkml:trace>
  <inkml:trace contextRef="#ctx0" brushRef="#br0" timeOffset="861.74">10372 1693 0,'0'22'16,"0"-1"-16,0 0 16,0 0-1,21-21 16,0 0-31,0 0 16,-21-21-16,21 0 0,0 0 16,1-1-16,-22 1 15,0 0-15,0 0 0,0 0 16,0 0-16,-22 21 0,1-22 16,0 1-16,0 0 0,-21 21 15,20 0-15,1 0 0,-21 0 16,21 0-16,-22 0 0,1 21 0,0 0 15,-1 1-15,1-1 16,0 21-16,-43 22 0,64-22 16,-21 21-16,20-20 0,1-1 15,0 0-15,0 22 0,21-22 0,0 1 16,0-1-16,0 0 0,0 1 16,0-22-16,0 21 0,42 22 15,43-1-15,-64-42 16,0 0-16,22-21 0,-1 0 15,-21 0-15,21 0 0,-20 0 0,20 0 16,-21 0-16,21 0 0,-20 0 16,-1-21-16,0 21 0,-21-21 0,21 0 15,0 21-15,0-21 16,-21 0-16,22-1 0,-1 1 0,0 0 16,0 0-16</inkml:trace>
  <inkml:trace contextRef="#ctx0" brushRef="#br0" timeOffset="1881.69">10202 1609 0,'0'0'0,"-21"-21"16,0 21 0,0 0-1,21 21-15,-21 0 0,21 21 16,0 1-16,0-1 0,0 21 15,-22-20-15,22 20 0,-21 1 16,0-22-16,0 22 0,0-22 0,0 21 16,-1-20-16,-20-1 0,21 0 15,-21 1-15,20-1 0,-20 0 0,21-20 16,0-1-16,0 0 0,-1 0 16,22 0-16,-21-21 15,21-21-15,0 0 16,0 0-16,0-22 0,0 22 0,0-21 15,0 21-15,0-22 0,0 1 16,21 21-16,-21-21 0,22 20 0,-22 1 16,0 0-16,21 0 0,0 0 0,0 21 15,0 0 1,0 0-16,1 42 16,-22-21-16,21 0 0,0 1 0,-21-1 15,0 0-15,21 0 0,0 0 0,-21 22 16,21-22-16,1 0 15,-22 0-15,21-21 0,0 21 0,0 0 16,0-21-16,0 0 0,22 0 0,-22 0 16,42 0-1,-20-21-15,-1 0 0,0 0 0,1 0 0,-1 0 16,-21-1-16,22-20 0,-22 21 16,0-21-16,0-1 0,0 1 0,-21-64 15,0 43-15,0-1 16,-21 1-16,0-1 0,0 22 0,-22-22 15,22 22-15,-21 0 16,0-1-16,-1 22 0,1-21 0,-22 21 16,22 21-16,0-22 0,-1 22 15,-20 0-15,21 22 0,-1-22 0,22 42 16,-21-21-16,21 21 0,-1 22 16,22-22-16,0 22 0,0-1 0,0 1 15,0-22-15,22 0 16,-22 22-16,42-22 0,0 22 0,-21-43 15,22 21-15,20-21 16,-20 1-16,-22-1 0,21-21 0,-21 0 16,22 0-16,-22 0 0,21 0 15,-21 0-15,0 0 16,1-21-16,-1-1 0,0 22 0,0-21 16,0 0-16,0 0 0,1 21 15,-1-21-15</inkml:trace>
  <inkml:trace contextRef="#ctx0" brushRef="#br0" timeOffset="2327.42">10710 2117 0,'0'0'0,"-42"0"15,21-21-15,21-1 16,0 1-16,0 0 15,21 21-15,0 0 16,0 0-16,0 0 0,1 0 0,-1 0 16,0 0-16,0 0 0,0 21 0,22 0 15,-22 1-15,0-1 0,0 0 16,-21 0-16,21 0 0,-21 0 0,0 1 16,21-1-16,-21 0 0,0 0 15,0 0-15,0 0 0,0 1 0,-21-1 16,0-21-16,0 21 15,0-21 1,21-21-16,0 0 16,0-1-16,0 1 0,0 0 15,0 0-15,0-21 0,21 20 0,0-20 16,-21 21-16,21-21 0,0 20 16,1 1-16,-22-21 0,21 21 15,0 0-15,0-1 0,0 22 16,0 0-16,1 0 15,-1 0-15,0 0 16,0 22-16,-21-1 0,0 0 16,21 0-16</inkml:trace>
  <inkml:trace contextRef="#ctx0" brushRef="#br0" timeOffset="2872.13">11578 2328 0,'0'0'16,"21"0"-16,-21-21 0,0 0 0,21 21 0,1-21 15,-22 0-15,21 0 0,-21-22 16,0 22-16,0 0 0,0 0 0,0 0 16,-21-22-16,-1 22 0,1 0 15,0 21-15,0-21 0,-21 21 0,20 0 16,-20 0-16,21 0 0,-21 0 15,20 21-15,-20-21 0,0 21 16,-1 21-16,22-20 0,-21-1 0,0 42 16,20-20-1,1-22-15,21 21 0,0 0 0,0 22 16,21-43-16,1 0 0,-1 0 16,0 1-16,21-1 0,-21-21 0,64 0 15,-43 0-15,-20 0 0,20 0 16,-21-21-16,21 21 15,-20-22-15,20 1 0,-21-21 0,0 21 16,0 0-16,1-22 0,-1 22 0,0-21 16,-21-43-16,0 64 15,0-21-15,0-1 0,0 22 0,0 0 16,0 0-16,0 42 16,0 0-1,0 0-15,0 0 0,0 1 16,-21-1-16,21 21 0,0-21 0,-21 22 15,21-22-15,0 0 0,0 21 16,0-21-16,0 1 0,0 20 16,0-21-16,0 0 0,0 0 15,21-21-15,0 0 0,0 0 16,0 0-16,0 0 0,1-21 16,-1 0-16,21 0 0</inkml:trace>
  <inkml:trace contextRef="#ctx0" brushRef="#br0" timeOffset="2943.08">12150 2011 0,'0'0'0</inkml:trace>
  <inkml:trace contextRef="#ctx0" brushRef="#br0" timeOffset="3424.81">12128 1947 0,'-21'22'16,"0"-1"-16,21 0 0,0 0 16,0 21-16,-21-20 15,21-1-15,0 0 0,-21 21 0,21-21 16,0 1-16,0-1 0,0 0 0,0 0 15,0 0-15,0 0 0,0 1 16,0-1-16,21-21 16,0 0-16,0 0 15,0-21-15,1-1 0,-1 1 16,0 0-16,0 0 0,0 0 16,0 0-16,1-1 0,-1 1 0,0-21 15,0 21-15,-21 0 0,21 21 16,0 0-16,-21 21 31,0 0-31,0 0 16,0 0-16,0 0 0,0 1 0,0-1 15,0 0-15,0 0 0,0 0 0,22 0 16,-1 1-16,-21-1 0,21-21 16,0 0-16,0 21 0,0-21 0,22 0 15,-22 0-15,42-21 16,-41 0-16,-1 21 0,0-22 0,0 1 15,0 0-15,0-21 0,-21 21 16,0-22-16,0 1 0,0 0 0,0-1 16,0 1-16,0 21 0,0-22 0,-21 22 15,0-21-15,21 21 16,-21 21-16,0 0 16,0 0-16,-1 21 15,22 0-15,0 0 0,0 0 16,0 1-16,0-1 15,0 0-15</inkml:trace>
  <inkml:trace contextRef="#ctx0" brushRef="#br0" timeOffset="4054.45">13314 1524 0,'0'0'0,"-21"-21"0,-1-21 16,1 42-16,0 0 15,0 0 1,0 21 0,21 0-16,0 0 0,-21 21 15,21 1-15,0-1 0,0 22 0,0-22 16,-22 21-16,22-20 0,-21 20 15,21-20-15,0 20 0,0-21 0,-21 1 16,21-1-16,-21 0 0,21 1 16,-21 20-16,21-20 15,0-22-15,21-42 32,0-1-17,0 1-15,0 0 16,-21-21-16,22 21 0,-1-1 0,0-20 15,0 21-15,0 0 0,0 0 0,22-1 16,-22 1-16,0 0 0,21 0 16,-20 0-16,-1 21 0,21 0 0,-21 0 15,22 0-15,-22 0 16,21 0-16,-21 21 0,0-21 0,43 42 16,-43-21-16,-21 22 15,0-22-15,21 0 0,-21 0 0,0 0 16,0 22-16,-21-22 0,0 0 15,-21 0-15,20-21 0,-20 21 16,21 1-16,-21-22 0,-1 0 0,22 0 16,-21 21-16,-1-21 0,22 0 15,-21 0-15,0 0 0,-1 0 16,22 0-16,0 0 16,42 0 30,0 0-46,0 0 0,1-21 0,20-1 16,-21 22-16</inkml:trace>
  <inkml:trace contextRef="#ctx0" brushRef="#br0" timeOffset="4575.39">14372 2053 0,'0'0'0,"0"-63"15,0 42-15,-42-64 16,21 64-16,-1 0 16,1 21-16,0 0 15,0-22-15,-21 22 0,20 0 0,1 0 16,0 22-16,0-22 0,-21 21 16,20 0-16,1 21 0,-21-21 15,21 22-15,0-1 0,-1 0 0,1 1 16,0-22-16,0 21 0,21 1 15,0-22-15,0 21 0,0-21 0,0 0 0,0 1 16,21-1-16,0 0 0,0-21 16,1 0-16,-1 0 0,21 0 0,-21 0 15,22 0-15,-22 0 0,21-21 16,-21 0-16,22-1 0,-22 1 0,42-21 16,-42 0-16,22-1 15,-43 22-15,21-21 0,0-43 16,-21 64-16,0 0 0,0 0 15,0-1-15,0 1 0,-21 42 32,0 1-32,21-1 0,0 0 15,-21 21-15,21-21 0,-22 1 0,22 20 16,0-21-16,0 43 0,0-43 16,0 0-16,0 0 0,22 0 15,-1 22-15,0-43 16,0 21-16,0-21 0,0 0 15,1 0-15,-1 0 0,0 0 0,21-21 16,22-22 0,-43 43-16,21-21 0</inkml:trace>
  <inkml:trace contextRef="#ctx0" brushRef="#br0" timeOffset="4638.35">14901 1969 0,'0'0'15,"0"-22"-15,0-20 0,0 21 0</inkml:trace>
  <inkml:trace contextRef="#ctx0" brushRef="#br0" timeOffset="4841.24">14880 1757 0,'0'0'0,"-21"0"16,21 21 0,-21 0-16,0 0 0,-1 1 15,22 20-15,0-21 0,-42 43 16,42-22-16,-21 0 0,21 1 16,0-22-16,0 42 0,0-20 15,0-22-15,0 0 0,0 0 16,21 0-16,0 22 15,0-43-15,1 0 0,-1 0 0,0 0 16,0 0-16,0 0 0,0 0 16,22 0-16,-22-22 0,0 1 0,21 0 0,-20 0 15,20 0-15,0 0 0</inkml:trace>
  <inkml:trace contextRef="#ctx0" brushRef="#br0" timeOffset="5612.8">15494 1376 0,'-21'0'16,"0"0"-1,-1 0-15,1 0 16,0 21-16,21 0 16,0 22-16,-21-22 0,21 21 15,-21 0-15,21 1 0,-21-1 16,21 22-16,0-22 0,0 21 15,0 1-15,0-22 0,0 1 0,0-1 16,-22 21-16,22-41 0,0 20 16,-21 0-16,21-21 0,0 1 0,0 20 15,0-21-15,-21-21 0,21 21 16,0 0-16,0-42 31,0 0-31,0 0 16,0 0-16,21 0 0,-21-1 0,21-20 15,1 21-15,-1-21 0,0 20 16,0-20-16,0 21 0,0 0 0,22 0 16,-22-1-16,21 1 0,-21 0 15,22 0-15,-1 21 0,-21-21 16,22 21-16,-22 0 0,21 0 0,-21 0 16,0 0-16,-21 21 15,22 0-15,-22 0 0,0 0 16,0 1-16,0-1 0,-22 0 15,1 0-15,0-21 0,0 21 0,-21 0 16,20-21-16,1 22 0,-21-22 16,21 0-16,0 0 0,-22 21 0,22-21 15,0 0-15,0 0 0,0 0 16,-1 0-16,1 0 0,0 0 16,0 0-16,21-21 15,-21 21-15,0 0 16,21 21-1,0 0 1,0 0-16,0 0 0,0 0 16,0 1-16,21-22 0,0 21 0,-21 0 15,21 0-15,0 0 0,0 0 16,1 1-16,-1-22 0,0 21 0,0 0 16,21-21-16,-20 0 15,20 21-15,-21-21 0,0 0 0,22 0 16,-22 0-16,0 0 0,21 0 15,-21 0-15,1 0 0,-1-21 0,0 21 16,0-21-16,0 21 0,0-21 16,1-1-1,-22 1-15,0 0 0,0 0 16,-22 0-16,1 0 16,-21 21-16</inkml:trace>
  <inkml:trace contextRef="#ctx0" brushRef="#br0" timeOffset="6442.01">10245 2794 0,'-22'0'15,"1"0"-15,0 0 16,21 21-1,-21-21-15,0 0 0,42 0 47,0 0-47,0 0 0,22 0 0,-1 0 16,0 0-16,64 0 16,-42 0-16,-1 0 0,22 0 0,-1 0 15,1 0-15,21 0 0,21 0 16,-21 0-16,21 0 0,0 0 0,21 0 15,0 0-15,0 0 0,0 0 16,1 0-16,-1 0 0,-21 0 0,21 0 16,0 0-16,-21 0 0,21 0 15,-21 0-15,0 0 0,0 0 16,-21 0-16,0 0 0,0 0 0,0-21 16,-1 21-16,1 0 0,21 0 15,85 0-15,-106 0 0,0 0 16,-22 0-16,86-21 0,-107 21 15,1 0-15,-1 0 0,1-21 16,-1 21-16,-21 0 0,43 0 16,-43 0-16,-20-21 0,20 21 15,-21 0-15,0 0 0,0 0 16,1 0-16,-1 0 0,0 0 0,0 0 16,-42 0 30,0 0-46,0 0 0,-1 0 0,-20 0 16,0 0-16,21 0 0,-22 21 16</inkml:trace>
  <inkml:trace contextRef="#ctx0" brushRef="#br0" timeOffset="7213.02">10350 4022 0,'0'0'0,"-21"-21"16,0 21-16,0 0 15,0 21 1,21 0-16,-21 0 0,21 0 15,0 0-15,0 1 0,0 20 16,0-21-16,0 0 0,0 0 16,0 1-16,21-22 0,0 21 0,0-21 15,0 0-15,22 0 0,-22 0 16,0 0-16,42 0 16,-20 0-16,-1-21 0,-21 21 0,0-22 15,22 1-15,-22 0 0,0-21 16,0 21-16,0-1 0,-21 1 0,0-21 15,0 21-15,0 0 0,0-1 0,0 1 16,0 0-16,0 0 16,-21 42-1,21 0-15,-21 0 16,21 1-16,-21 20 0,21 43 16,-21-43-16,21 0 0,-21 22 15,-1-22-15,22 0 0,0 1 0,-21-1 16,0 0-16,21 1 0,-21-22 0,21 21 15,0 1-15,0-22 16,0 0-16,-21 0 0,21 0 0,-21 0 16,21 1-16,-22-1 0,1-21 15,0 21-15,0-21 0,0 0 16,-22 0-16,22 0 0,-21 0 0,21 0 16,-22-21-16,-20 0 15,42 21-15,0-22 0,-22 22 16,22-21-16,21 0 15,0 0 17,21 21-32,0-21 0,1 21 15,-1-21-15,0 21 0,0-22 0</inkml:trace>
  <inkml:trace contextRef="#ctx0" brushRef="#br0" timeOffset="7521.84">10901 4106 0,'0'0'0,"0"-21"0,0 42 47,0 1-47,0 20 0,0-21 15,0 21-15,-21-20 0,21 20 16,-43 43-16,43-43 0,-21 0 15,0-21-15,21 22 0,0-1 16,-21-21-16,0 22 0,21-22 0,-22 0 16,22 0-16,0 0 0,0 0 0,0 1 15,0-1 1,22-21 0,-1-21-16,-21-1 15,0 1-15,21 0 0,-21 0 16,21 0-16</inkml:trace>
  <inkml:trace contextRef="#ctx0" brushRef="#br0" timeOffset="7698.26">10626 4466 0,'0'0'16,"-22"0"-16,44 0 31,-1 0-31,0 0 16,0 0-16,0 0 0,0 0 15,1 0-15,-1 0 0,0 0 16,0 0-16,0 0 0,0-21 0,1 21 16,20-21-16,-21 0 0</inkml:trace>
  <inkml:trace contextRef="#ctx0" brushRef="#br0" timeOffset="8355.9">12636 4509 0,'22'0'16,"-22"-22"-1,21 1 1,-21 0-16,0 0 15,0 0-15,0 0 0,0-1 16,0 1-16,0-21 0,0 21 0,0 0 16,0-1-16,-21 1 0,-1 0 15,1 0-15,-21 0 16,0 21-16,20 0 0,-20 0 16,21 0-16,0 0 0,-22 21 15,22 0-15,0 21 0,-21-20 0,21 20 16,-1-21-16,-20 21 0,21 1 15,0-1-15,0 0 0,-1-20 0,22 20 16,0-21-16,0 21 0,0-20 16,0-1-16,0 0 0,0 0 15,22 0-15,-1 0 0,0-21 0,0 0 0,21 0 16,-20 0-16,20 0 0,0 0 16,-21-21-16,22 0 0,-1 0 0,0 0 15,22-43-15,-22 22 16,-21 21-16,22-22 0,-1-62 15,-42 41-15,0 22 0,0-22 16,0 1-16,0-1 0,0 22 0,0 0 16,0-22-16,0 43 15,0 0-15,-21 42 16,0 21 0,21-21-16,-21 22 0,21-1 15,-22 22-15,22-22 0,-21 0 0,0 22 16,21-22-16,0 0 0,0 22 0,-21-22 15,21 1-15,0-22 0,0 21 0,0-21 16,0 22-16,0-22 0,0 0 16,21 0-16,0 0 0,0-21 15,1 0-15,-1 0 0,0 0 16,0-21-16,21 0 0</inkml:trace>
  <inkml:trace contextRef="#ctx0" brushRef="#br0" timeOffset="8417.87">13123 4360 0</inkml:trace>
  <inkml:trace contextRef="#ctx0" brushRef="#br0" timeOffset="8793.65">13144 4255 0,'0'0'0,"-21"0"0,0 0 15,0 21-15,0 0 0,0 0 16,21 0-16,-22 0 0,1 1 16,0-1-16,21 0 0,0 21 0,-21-21 15,0 43-15,21-43 16,0 0-16,0 22 0,0-22 15,0 0-15,0 0 0,0 0 16,21 0-16,0-21 0,0 0 16,0 0-16,1 0 0,20 0 0,-21 0 15,21 0-15,1 0 0,-22-21 0,21 0 16,1 21-16,-22-21 0,21 0 16,-21 0-16,0-22 0,1 22 0,20-42 15,-42 20-15,0 1 0,0 0 16,0 20-16,0-20 0,-21 21 15,0 0-15,-1 0 0,1 21 0,-21 0 16,21 0-16,-22 0 16,22 0-16,-21 0 0,21 0 0,-22 21 15,22 0-15,0 0 0,0 0 0,0 22 16,0-22-16,-1 0 0,22 0 16,0 0-16,0 22 0,0-22 0,0 0 15,0 0-15,0 0 0,22-21 16,-1 0-16,0 0 0,0 0 15,21 0-15,1 0 0,-1 0 0</inkml:trace>
  <inkml:trace contextRef="#ctx0" brushRef="#br0" timeOffset="9413.83">13695 4509 0,'0'0'0,"21"0"15,-21-22-15,21 22 16,0 0-16,0-21 0,1 0 15,-1 21-15,-21-21 16,21 21-16,0-21 0,-21 0 16,21 21-16,-21-22 0,21 1 0,-21 0 15,0 0-15,0 0 0,0 0 16,-21 21-16,0 0 16,0 0-16,0 0 15,0 0-15,-1 0 0,1 21 0,0 0 16,-21 0-16,21 0 0,21 0 0,-22 1 15,1-1-15,21 21 0,-21-21 16,21 0-16,0 1 0,0 41 16,0-42-16,0 0 0,21 1 0,0-22 15,1 21-15,-1-21 0,0 0 16,21 0-16,-21 0 0,22 0 0,-1 0 16,-21 0-16,22 0 0,-1 0 0,0 0 15,1-21-15,-1-1 0,106-41 16,-21-43-1,-85 85-15,-20-21 16,-1 20-16,0 1 0,0 0 16,-21 0-16,0 0 0,-21 21 15,0 0-15,-22 0 16,22 0-16,0 0 0,0 0 0,-21 21 16,42 0-16,-22 0 0,22 0 15,0 1-15,0-1 0,0 0 16,0 0-16,64 21 0,-43-20 15,0-1-15,0 0 0,22 0 16,-22-21-16,0 21 0,-21 0 0,21-21 16,-21 22-16,0-1 15,-21-21 1,0 0-16,0 0 16,-22 0-16,22 0 0,0 0 15,0 0-15,0 0 0,21-21 16,-21 21-16,21-22 0,-22 22 15,22-21-15</inkml:trace>
  <inkml:trace contextRef="#ctx0" brushRef="#br0" timeOffset="10140.7">16002 4403 0,'0'0'0,"0"-21"0,0-1 0,0 1 0,0 0 16,0 0-16,0 0 0,0 0 16,0-1-16,0 1 0,0 42 46,0 1-46,0-1 0,0 21 0,0-21 16,0 22-16,0-22 0,0 21 16,0-21-16,0 22 0,0 20 15,0-42-15,-21 0 0,21 1 16,-21-1-16,21 0 0,-22 0 16,22-42 30,0 0-46,0 0 0,0-1 0,0 1 16,0 0-16,0-21 0,22 21 16,-1-22-16,0 1 0,0 21 0,0-22 15,22 22-15,-22-21 0,21 21 16,43-22-16,-43 43 16,-21 0-16,22 0 0,-22 0 0,21 0 15,-21 22-15,-21 20 16,0 0-16,0-21 0,0 22 0,0-22 15,0 21-15,-21-21 0,21 1 16,-21 20-16,0-21 0,0 0 0,21 22 16,-22-43-1,22 21-15,-21-21 0,21 21 16,0-42 0,0 0-1,21-1-15,1 1 0,-1 0 16</inkml:trace>
  <inkml:trace contextRef="#ctx0" brushRef="#br0" timeOffset="10559.05">16743 4149 0,'0'42'0,"-21"-42"15,-1 21-15,1 22 0,0-22 16,21 0-16,-21 21 0,0-21 0,0 22 15,-1-1-15,22 0 0,0 1 16,0-22-16,0 0 0,0 0 16,0 0-16,22 1 15,-1-1-15,21-21 0,-21 0 16,0 0-16,22 0 0,-22 0 0,21 0 16,-21 0-16,22-21 0,-22-1 0,0 1 15,21 0-15,-20 0 0,-1 0 16,0-22-16,-21 1 0,0 21 0,0-64 15,0 43-15,0 0 16,0 20-16,-21-20 0,0 21 0,21 0 16,-22 21-16,1 0 0,-21 0 0,21 0 15,-22 0-15,-41 42 16,63-21-16,-1 0 16,1 1-16,0-1 15,21 0-15,0 0 0,0 0 16,0 0-16,0 1 15,21-22-15,0 0 0,22 0 16,-1-22-16</inkml:trace>
  <inkml:trace contextRef="#ctx0" brushRef="#br0" timeOffset="10630.55">17441 3810 0,'0'0'0</inkml:trace>
  <inkml:trace contextRef="#ctx0" brushRef="#br0" timeOffset="10884.3">17526 3662 0,'0'21'31,"-21"-21"-31,0 21 0,-1 22 16,-20 20-16,0 64 15,21-63-15,-1-1 16,-20 43-16,42-43 16,0 1-16,0-22 0,-21 1 0,21 20 15,0-42-15,0 22 0,0-1 0,0-21 16,0 0-16,21 22 15,21-22 1,-20 0-16,-1-21 0,0 0 0,0 0 16,0 0-16,43-21 15,-43 0-15,0-1 0,0 1 0,0 0 16,1 0-16,-1 0 0,0-22 16,-21 22-16,21-21 0,-21-43 15</inkml:trace>
  <inkml:trace contextRef="#ctx0" brushRef="#br0" timeOffset="11073.18">17166 4085 0,'0'0'0,"-42"0"0,21 0 0,42 0 31,0 21-31,21-21 0,-21 0 0,22 0 16,-1 0-16,0 0 0,1 0 15,-1 0-15,0 0 0,1 0 0,-1 0 16,-21 0-16,22 0 0,-22 22 15,0-22-15,0 0 16</inkml:trace>
  <inkml:trace contextRef="#ctx0" brushRef="#br0" timeOffset="12505.5">19240 4382 0,'22'0'0,"-1"0"16,-21-22-16,21 1 0,0 21 15,0-21-15,0 0 0,1 0 16,20-22-16,-21 22 0,21 0 0,-20-21 16,20-1-16,0 1 0,-21 21 15,22-21-15,-22-1 0,21 1 0,-42 21 16,0 0-16,0-1 0,0 1 16,0 0-16,-42 0 15,-22 21-15,22 0 0,-21 0 16,20 21-16,-20 0 0,20-21 15,-20 21-15,21 1 0,20 20 0,-20-21 16,21 0-16,21 22 0,0-22 16,0 21-16,0 0 0,42 22 15,-21-43-15,1 0 0,20 22 16,0-22-16,1 0 0,-22 21 0,21-21 16,0 1-16,-20-1 0,-1 0 15,0-21-15,0 21 0,-21 0 16,0 0-16,-42-21 15,-1 0-15,1 0 16,21 0-16,-21 0 0,-1 0 0,1 0 16,0 0-16,-1 0 0,22-21 15,0 21-15,0-21 0,0 21 0,42 21 47,0-21-47,0 0 0,0 0 0,0 21 16,22-21-16,-22 0 0,21 0 15,1 0-15,-1 0 0,0 0 16,1 0-16,-1 0 0,0 0 0,22-21 16,-22 21-16,0-21 0,1 0 0,-22 0 15,21 0-15,-21-1 0,22 1 16,-43 0-16,21-42 16,0 41-16,-21-20 0,0 21 0,0-21 15,0 20-15,0 1 0,0 0 16,0 0-16,-21 21 15,21 21 1,-21 0-16,21 0 0,0 22 0,0-22 16,-21 21-16,21-21 0,-22 22 0,22-22 15,0 21-15,0-21 0,0 1 16,0-1-16,0 0 0,0 0 16,22-21-16,-1 0 0,0 21 0,0-21 15,0 0-15,0 0 0,1 0 16,20 0-16,-21-21 0,21 0 0,-20 0 15,20 0-15,-21-1 0,0 1 16,22 0-16,-22 0 0,0-21 0,-21 20 16,21-20-16,-21 0 15,0-1-15,0 22 0,0-21 0,0 21 16,0 0-16,0-1 0,0 44 16,-21 20-1,21-21-15,0 0 16,0 22-16,0-22 0,-21 21 0,21-21 15,0 22-15,0-22 0,0 21 0,0-21 16,21 0-16,21 22 16,-21-43-16,1 21 0,20-21 15,0 0-15,-21 0 0,22 0 0,-1 0 16,0-21-16,1 21 0,-22-21 16,21-1-16,-21 1 0,22-21 15,-22 21-15,0-22 0,0 1 0,-21 0 16,0-1-16,21 1 0,-21-21 15,0 20-15,0 22 0,0 0 16,0 0-16,-21 42 16,21 21-1,-21-21-15,0 22 0,0-1 16,21 0-16,-21 22 0,-1-22 0,1 22 16,0-1-16,0-20 0,0 20 15,21-21-15,-21 22 0,21-1 0,0 1 16,0-22-16,0 22 0,0-1 0,0-20 15,0 20-15,21-21 0,-21 1 16,0-22-16,0 21 0,0-21 0,21 1 16,0-22-1,0-22 1,-21 1-16,21-21 0,-21 0 0,22-1 16,-22 1-16,0 0 0,0-22 15,0 22-15</inkml:trace>
  <inkml:trace contextRef="#ctx0" brushRef="#br0" timeOffset="12561.47">20701 4170 0</inkml:trace>
  <inkml:trace contextRef="#ctx0" brushRef="#br0" timeOffset="12788.37">21167 4212 0,'-22'43'16,"1"-22"-16,0 0 0,-21-21 16,21 21-16,-1 0 0,-20 0 15,-21 1-15,41-22 0,1 0 16,0 0-16,0 0 0,21 21 0,21-42 31,0-1-15,0 22-16,1-21 0,-1 0 15,21 0-15</inkml:trace>
  <inkml:trace contextRef="#ctx0" brushRef="#br0" timeOffset="13082.2">21399 3895 0,'0'21'0,"0"0"15,0 0-15,0 22 16,0-22-16,0 21 0,-21 0 0,21 1 15,-21-1-15,21 22 0,0-22 0,0 21 16,-21-20-16,21 20 0,-21-20 16,21-1-16,-21 21 0,21-20 0,0 63 15,-22-43-15,22-21 0,0 1 16,-21-22-16,21 21 0,0 1 16,0-22-16,0 0 0,0 0 0,21-21 31,1 0-16,-1-21-15,0 0 0,0-22 16,-21 22-16,21-21 0,0 21 16,-21-22-16,22-20 0,-1 21 0,0-1 15</inkml:trace>
  <inkml:trace contextRef="#ctx0" brushRef="#br0" timeOffset="13397.03">21421 4255 0,'-22'-43'15,"44"86"-15,-65-107 0,22 22 0,0 21 16,0-22-16,21 22 0,0 0 0,-21-21 15,21 20-15,0 1 0,0 0 16,21 0-16,-21 0 0,42 0 0,-21 21 16,22-22-16,-22 22 0,21 0 15,0 0-15,1 0 0,-22 0 16,21 0-16,1 22 0,-22-22 0,0 21 16,0 0-16,0 21 0,-21-21 15,0 1-15,0 20 0,0-21 0,0 21 16,-21-20-16,0-1 0,-21 0 15,20 0-15,-20 0 0,21 0 0,-21-21 16,-1 22-16,22-22 0,-21 21 0,21-21 16,-22 0-16,22 0 0,0 0 15,21 21-15,21-21 32,0 0-17,0 0-15,22-21 0,-22 21 0,21-21 16,1 21-16</inkml:trace>
  <inkml:trace contextRef="#ctx0" brushRef="#br0" timeOffset="13791.8">22013 3937 0,'0'0'16,"0"-21"-16,-21 21 16,0 0-1,0 0-15,0 0 0,-22 42 16,22-21-16,-21 1 0,21 20 15,-1-21-15,1 21 0,0-20 0,21 20 16,0 0-16,0-21 0,0 22 16,0-22-16,0 0 0,0 0 0,21 0 15,0 1-15,1-22 0,-1 0 16,0 21-16,0-21 0,0 0 0,22 0 16,-22 0-16,0-21 0,0-1 0,0 22 15,0-21-15,1 0 0,-22-21 16,21 21-16,-21-22 0,0-41 15,0 41-15,0 1 16,-21-22-16,-1 43 0,1 0 16,0 0-16,0 21 0,0 0 15,0 0-15,-43 0 0,43 21 16,-21 21-16,20-20 0,1-1 16,21 0-16,0 21 0,0-21 15,0 1-15,0-1 0,0 0 0,21 0 16,1-21-16,41 21 15,-21-21-15</inkml:trace>
  <inkml:trace contextRef="#ctx0" brushRef="#br0" timeOffset="14172.58">22183 4043 0,'0'0'16,"0"-21"-16,0-22 0,0 22 0,0 0 15,0 0-15,0 0 0,21 21 16,0 0-16,0 0 15,0 0-15,0 0 16,1 0-16,-1 21 0,-21 0 16,0 0-16,21 0 0,-21 22 0,21-22 15,-21 21-15,0-21 0,0 22 16,0-22-16,0 21 0,0-21 0,0 1 16,0-1-16,0 0 0,-21 0 0,0-21 15,21 21 1,-21-21-16,21-21 15,0 0 1,0 0-16,0 0 0,0-1 0,0 1 16,0-21-16,0 21 0,0-22 0,21 1 15,0-21 1,0 41-16,-21 1 0,21 0 0,0 0 16,-21 0-16,22 21 15,-22-21-15,21 21 16,0 0-16,0 0 15,0 0-15,-21-22 0</inkml:trace>
  <inkml:trace contextRef="#ctx0" brushRef="#br0" timeOffset="14473.41">22796 3598 0,'0'0'0,"0"-42"15,0 21-15,0 42 31,0 21-15,0-20-16,-21-1 0,21 0 16,-21 42-16,21-20 0,0-1 15,-21 0-15,0 1 16,0-1-16,21 0 0,-22 1 0,1-1 16,21 0-16,0 1 0,0-1 0,-21-21 15,21 22-15,0-22 0,0 0 16,0 0-16,0 0 0,21-21 15,0 0 1,1 0-16,-1 0 0,21 0 0,-21-21 16,0 0-16,1 0 0,20 0 0,-21-1 15,0 1-15,22 0 0,-22-21 16,0 21-16</inkml:trace>
  <inkml:trace contextRef="#ctx0" brushRef="#br0" timeOffset="14705.49">22775 3810 0,'0'0'0,"-63"-21"16,42 21-16,42-21 31,21 21-31,-21 0 0,22 0 0,-22 0 16,21 0-16,0 0 0,1 0 15,-22 0-15,21 0 0,-21 0 0,22 0 16,-22 0-16,0 0 0,-42 0 47,0 0-47,0 0 0,-22 0 15,1 0-15</inkml:trace>
  <inkml:trace contextRef="#ctx0" brushRef="#br0" timeOffset="15187.73">20849 3895 0,'21'0'0,"0"0"0,1-21 16,-1 21-16,0 0 16,0 0-1,0 0-15,0 0 16,1 0-16,-1 21 15,0-21-15,0 21 0,0 0 16,0 0-16,1 0 0,-1 1 16,0-1-16,-21 0 0,0 0 15,21 0-15,-21 22 0,0-22 0,0 0 16,0 0-16,-21 0 0,0 0 16,0 1-16,-1-1 0,-20-21 0,21 21 15,0-21-15,0 21 0,-1-21 16,-20 0-16,21 0 0,-43 0 15,64-21 1</inkml:trace>
  <inkml:trace contextRef="#ctx0" brushRef="#br0" timeOffset="15788.21">24384 3662 0,'0'-21'0,"0"0"0,0-43 15,0 43-15,21-21 16,0-1-16,-21 22 16,0 0-16,0 0 15,0 42 1,0 0-16,0 0 16,0 22-16,0-1 0,0 0 0,0 1 15,0-1-15,-21 0 0,0 1 16,0 41-16,21 1 15,-21-43-15,21 1 0,-22-1 16,22-21-16,0 21 0,0-20 16,0-1-16,0 42 15,0-42-15,22-21 0,-1 0 16,0 0-16,0 0 0,0 0 16,22 0-16,-22-21 15,0 21-15,0-21 16,-21 0-16,21 0 0,-21-22 0,21 22 0,-21 0 15</inkml:trace>
  <inkml:trace contextRef="#ctx0" brushRef="#br0" timeOffset="15990.18">24320 3874 0,'22'0'46,"-1"0"-46,0 0 0,21 0 16,-21 0-16,1 0 0,-1 0 0,0 0 16,0 0-16,0 0 0,0-22 15,1 22-15,-1 0 0,0 0 0,0 0 16,0 0-16,0-21 0,1 21 16</inkml:trace>
  <inkml:trace contextRef="#ctx0" brushRef="#br0" timeOffset="16387.64">24892 3895 0,'0'0'0,"0"21"0,21-21 32,0 0-32,0 0 0,1 0 15,-1-21-15,0 21 0,0-21 16,21 21-16,-20 0 0,-1-22 15,0 1-15,0 21 0,-21-21 16,0 0-16,0 0 16,-21 21-16,0 0 15,-22 0-15,22 0 0,-21 0 16,21 0-16,-22 0 0,22 0 0,-21 21 16,21 0-16,-22 0 0,22 0 15,0 1-15,0-1 0,0 0 0,0 0 16,21 21-16,0-20 0,0 20 15,0-21-15,0 0 0,0 22 0,0-22 16,21 21-16,0-42 0,0 21 16,0 0-16,64 1 15,0-22 1,-43 0-16,-21 0 16,21-22-16,1 1 0,-22 21 0,21-21 15,-21 0-15,22 0 0</inkml:trace>
  <inkml:trace contextRef="#ctx0" brushRef="#br0" timeOffset="16662.62">25485 3747 0,'0'-22'16,"21"22"0,0 0-16,-21 22 15,21-22-15,0 21 0,0 0 16,1 0-16,-22 0 0,21 0 15,0 1-15,0 20 0,0-21 0,0 0 16,1 22-16,-1-22 0,0 0 0,0 21 16,0-21-16,0 1 0,-21 20 15,22-21 1,-1-21 0,-21-21-1,21 0-15,-21 0 16,0-1-16,21 1 0</inkml:trace>
  <inkml:trace contextRef="#ctx0" brushRef="#br0" timeOffset="16913.59">26035 3747 0,'63'-22'0,"-126"44"0,126-65 0,-63 22 0,0 0 16,-21 0-16,0 21 0,0 0 0,21-21 16,-21 21-16,0 0 15,-1 0-15,1 21 0,-21 0 16,21 0-16,0 0 0,-22 22 15,22-22-15,-42 42 0,41-42 16,-20 22-16,21-22 0,0 21 0,-22-21 16,22 22-16,0-1 15,0-21-15,0 22 0,0-22 0,21 0 0,-22 0 16,22 0-16,-21 0 16,21 1-16,21-22 31,22-43-16,-22 22-15,21 0 0</inkml:trace>
  <inkml:trace contextRef="#ctx0" brushRef="#br0" timeOffset="17262.49">26416 3302 0,'0'-21'0,"0"42"0,0-63 16,0 21-16,0-1 0,-21 22 31,0 22-15,21 20-16,0-21 0,0 21 15,0 22-15,0-22 0,-22 1 16,22 20-16,-21-21 0,21 22 16,0-22-16,0 1 0,-21-1 0,-21 43 15,42-43-15,-21 0 0,21 1 16,0-22-16,0 21 0,0-21 0,0 0 15,0 1-15,0-1 0,0 0 16,21-21 0,0 0-16,0 0 15,0 0-15,0-21 16,1 21-16,-1-21 0,0-1 0,0 1 16,0 0-16,0 0 0,1-21 15,-1 20-15,0 1 0,-21 0 0</inkml:trace>
  <inkml:trace contextRef="#ctx0" brushRef="#br0" timeOffset="17561.43">26183 3577 0,'0'0'0,"-21"0"0,21 21 16,21-21-1,0 0-15,0 0 0,22 0 0,-22 0 16,21 0-16,1 0 0,-1 0 16,0 0-16,1 0 0,-1-21 0,-21 21 15,21 0-15,-20 0 0,20 0 16,-21 0-16,0 0 0,22 0 16,-22 0-1,-42 0 32,-1 0-47,1 0 0,0 0 16</inkml:trace>
  <inkml:trace contextRef="#ctx0" brushRef="#br0" timeOffset="19046.16">11578 6265 0,'21'0'0,"-21"-21"0,21 0 16,-21 0-16,22 0 15,-22 0 1,0 42 15,0 0-15,0 0-16,0 0 16,0 0-16,-22 1 0,22-1 0,-21 42 15,21-42-15,-21 22 16,0-43-16,21 21 0,-21 0 15,21-42 17,0 0-17,0 0-15,0-1 0,21 1 16,0 0-16,-21 0 0,21 0 0,-21 0 16,21-22-16,1 22 0,-22 0 15,21 0-15,0-43 16,0 22-1,-21 21-15,0 42 32,-21-21-32,0 21 15,0 0-15,-1-21 0,1 21 0,-21 1 16,21-1-16,-22 0 0,22 0 0,0 0 16,-64 22-1,64-43-15,21 21 0,-21-21 16,42 0 15,0 0-31,1 0 16,-1-21-16,0 21 0,0 0 15,0 0-15,64 0 16,-22-22-16,-41 22 0,20 0 16,-21 0-16,0 0 0,0 0 15,1 0-15,-44 0 31,1 0-15,0 0-16,0 0 0,-21 0 16,20 0-1,1-21-15,0 21 0,0-21 0,21 0 16,-21 0-16,0 0 16,-1-1-16,22 1 0,-21 0 15,21 0-15,-21 0 0,0 21 16,21-21-16,0 42 31,0 0-31,0 0 0,0 0 16,21 22-16,-21-22 0,21 0 0,0 21 15,-21-21-15,0 22 0,22-22 0,-22 21 16,0-21-16,21 22 0,-21-22 16,0 42-16,0-41 15,0-1-15,0 0 0,21 0 16,0-21-1,0 0-15,22-21 0</inkml:trace>
  <inkml:trace contextRef="#ctx0" brushRef="#br0" timeOffset="19705.34">12679 6371 0,'0'0'0,"-21"-21"16,21 0-16,0 0 16,0 0-16,0-1 0,0 1 15,0 0-15,0 0 0,0 0 16,0 0-16,-22 21 0,22-22 0,0 1 15,-21 21 1,0 0-16,21 21 16,-21 1-16,21-1 0,-21 21 15,0-21-15,21 43 0,-22-22 16,22 64-16,-21-64 0,0 22 16,21-22-16,-21 22 0,21-22 15,-21 0-15,21 1 0,-21-1 0,21 0 16,0-21-16,0 1 0,0-1 0,0 0 15,0-42 17,0 0-32,21-1 0,-21 1 15,21 0-15,-21-21 0,0 21 16,21-22-16,0 1 0,-21 0 0,21-22 16,-21 22-16,22-22 0,-1 22 0,-21-22 15,21 22-15,-21-21 16,21 20-16,0 1 0,-21 21 0,0 0 15,21-1-15,-21 1 0,22 21 0,-1 0 16,0 21 0,-21 1-16,21 20 0,-21-21 0,21 64 15,-21-43-15,21 22 16,-21-22-16,22 0 0,-22 64 16,0-85-16,0 22 0,0-1 15,0-21-15,0 21 0,0-20 0,0 20 16,0-21-16,0 0 15,-22-21 17,1-21-32,0 21 0</inkml:trace>
  <inkml:trace contextRef="#ctx0" brushRef="#br0" timeOffset="19771.3">12382 6646 0,'0'0'0</inkml:trace>
  <inkml:trace contextRef="#ctx0" brushRef="#br0" timeOffset="19893.23">12382 6668 0,'0'0'0,"22"0"16,-1 0-16,0 0 16,0 0-16,0-22 0,43 1 15,-22 21-15,-21-21 16,22 21-16,-22-21 0,63 0 16,-62 21-16,-1-21 0,21-1 0,-21 22 15,0-21-15,1 0 0,-1 0 16,0 0-16</inkml:trace>
  <inkml:trace contextRef="#ctx0" brushRef="#br0" timeOffset="20169.07">13081 6138 0,'0'-21'0,"0"42"0,0-63 16,-21 42 0,0 0-1,21 21 1,0 0-16,0 22 15,0-22-15,0 21 0,0 43 16,0-22-16,0-20 0,0 20 0,0-20 16,0-1-16,-22 0 0,22 1 15,0-1-15,-21 0 0,21-21 0,0 1 16,0-1-16,0 0 0,0 21 16,21-63 15,1 21-31,-1-42 0,0 21 0,0-1 15,0-20-15</inkml:trace>
  <inkml:trace contextRef="#ctx0" brushRef="#br0" timeOffset="20423.43">13356 6160 0,'0'0'0,"0"-22"0,21 1 0,-21 0 16,0 0-16,0 42 31,0 0-31,0 22 15,-21-22-15,21 21 0,0 0 16,0 22-16,-21-22 0,21 1 0,0 20 16,0-21-16,-21 1 0,21 20 15,-21-20-15,21-22 0,0 21 16,-22-21-16,22 22 0,0-22 0,-21 21 16,42-42 15,1-21-31,-1 0 15,0 0-15,0-1 0,0 1 0</inkml:trace>
  <inkml:trace contextRef="#ctx0" brushRef="#br0" timeOffset="20829.21">13547 6456 0,'0'-42'0,"0"20"16,0 1-16,21 0 0,0 21 15,-21-21-15,21 21 16,0 0-16,0 0 0,1 0 16,-1 0-16,0 0 0,0 21 15,0-21-15,0 42 0,1-20 0,-22-1 16,0 0-16,21 21 0,-21-21 16,0 22-16,0-22 0,0 21 0,0-21 15,-21 1-15,21 20 0,-22-21 0,1 0 16,21 0-16,-21 1 0,0-22 15,21-22 1,0 1 0,0 0-16,21 0 15,0 0-15,-21-22 0,21 22 16,1-21-16,-22 0 0,21 20 0,0-20 16,-21 0-16,21 21 0,-21-22 15,0 22-15,21 0 0,0 21 0,1-21 16,-1 21-16,0 0 15,0 0-15,0 0 16,0 0 0,1 0-16</inkml:trace>
  <inkml:trace contextRef="#ctx0" brushRef="#br0" timeOffset="21063.07">14182 6308 0,'0'21'15,"0"0"1,0 0-16,0 0 0,0 1 16,0-1-16,-22 0 0,22 21 0,0-21 15,-21 1-15,21-1 0,-21 42 16,21-42-16,0 1 16,0-1-16,0 0 0,0 0 15,0-42 16,0 0-31,21 0 16,0-1-16,-21 1 0,22 0 16</inkml:trace>
  <inkml:trace contextRef="#ctx0" brushRef="#br0" timeOffset="21237.99">14224 6075 0,'-21'-21'0,"42"42"16,-63-42-16,20 21 0,1 0 0,0 0 0,0 0 31,0 0-31,21 21 47,-21-21-47</inkml:trace>
  <inkml:trace contextRef="#ctx0" brushRef="#br0" timeOffset="21440.94">12869 6350 0,'0'0'16,"21"0"-1,22 0 1,-22 0-16,21-21 0,1 21 15,41-21-15,22 21 16,-42-21-16,-22 21 0,0 0 16,64-22-16</inkml:trace>
  <inkml:trace contextRef="#ctx0" brushRef="#br0" timeOffset="22136.54">14266 6456 0,'0'0'0,"-21"0"0,42-21 31,0 0-31,1-1 0,-1 1 16,21 0-16,-21 0 0,0 0 15,1 0-15,20-1 0,-21 1 0,0 0 16,-21 0-16,21 0 0,-21 0 0,22-1 15,-22-20-15,0 21 16,0 0-16,0 0 0,0-1 16,-22 22-16,1 0 15,0 0-15,0 22 0,21-1 16,-21-21-16,21 42 0,0-21 0,-21 0 16,21 1-16,-22 20 0,22 0 15,0 1-15,0-1 0,0 0 0,-21 22 16,21-22-16,0 0 0,-21 1 15,21-1-15,-21 0 0,21 1 0,0-22 16,0 21-16,0 1 16,0-22-16,0 0 0,0 0 15,0-42 1,0 0 0,0 0-16,0-1 15,21 1-15,0 0 0,0-21 0,1 21 16,-1-22-16,0 22 0,0 0 0,0-21 15,0 20-15,22 1 0,-22 0 16,21-21-16,1 42 0,-22 0 16,0 0-16,0 0 0,0 0 15,0 0-15,-21 21 0,22-21 0,-1 21 16,-21 21-16,0-20 0,0-1 0,0 0 16,0 21-16,0-21 0,0 1 15,0-1-15,-21 21 0,-1-21 16,-20 0-16,21 1 0,0-1 0,-22-21 15,22 21-15,-21 0 0,21-21 16,-22 0-16,22 21 0,-21-21 0,21 0 16,0 0-16,-1 0 15,22-21 1,22 21 0,-1-21-16,0 0 0,0 21 15,0-21-15,22-1 0</inkml:trace>
  <inkml:trace contextRef="#ctx0" brushRef="#br0" timeOffset="23329.37">15155 6414 0,'-21'0'31,"21"21"-15,-21 0-16,21 0 0,-21 0 0,21 0 15,0 22-15,0-22 0,0 0 16,0 0-16,0 22 0,0-22 16,0 0-16,0 0 0,0 0 0,0 0 15,0 1-15,21-22 16,0 0-16,0 0 16,0 0-16,22 0 0,-22 0 0,0 0 15,0-22-15,22 22 0,-1-42 16,-21 21-16,0 0 0,0-22 15,1 22-15,-1-21 0,-21 0 16,21-22-16,-21 22 0,21 21 16,-21-22-16,0 22 0,21 21 0,-21-21 15,0 42 17,0 0-32,0 0 0,0 1 15,0 20-15,0-21 0,0 21 16,-21-20-16,21 20 0,-21-21 0,21 21 15,0-20-15,0-1 0,0 0 16,0 0-16,0 0 0,0 22 16,21-43-16,0 0 0,0 0 0,22 0 15,-22 0-15,0 0 16,21 0-16,-20 0 0,-1 0 0,21-22 0,-21 1 16,0 0-16,1-21 0,-1 21 0,0-22 15,21-41 1,-21 20-16,-21 22 0,0-1 0,22-20 0,-22 21 15,0-1-15,21 1 0,-21 0 16,0-1-16,0 22 0,0-21 16,0 21-16,0 42 31,0 0-31,0 0 0,0 0 0,0 22 16,-21-22-16,-1 42 0,22-20 15,0-1-15,0 0 0,-21 1 16,21-1-16,0 0 0,-21 1 0,21-1 15,0 0-15,0-21 0,0 22 16,0-22-16,0 0 0,0 21 16,21-42-16,0 22 0,1-22 15,-1 0-15,0 0 0,0 0 16,0-22-16,22 1 0,-22 21 16,0-21-16,21 0 0,-21 0 0,43-43 15,-43 22-15,0 21 16,0-22-16,1 22 0,-1 0 15,-21-21-15,0 21 0,0-1 0,-21 22 32,-1 0-32,1 0 0,0 22 0,0-1 15,0 0-15,0 0 16,21 21-16,0-20 0,-22-1 0,22 0 16,-21 0-16,21 0 0,0 22 0,0-22 15,0 0 1,0 0-16,0 0 0,21-21 0,1 0 15,-1 21-15,0-21 0,0 0 0,21 0 16,-20 0-16,20 0 0,-21 0 16,21 0-16,1-21 0,20 0 15,-20 0-15,-22 0 16,21 0-16,-21-22 0,22 22 0,-22 0 0,0 0 16,-21 0-16,0-1 0,0 1 15,-21 21-15,0 0 16,-1 0-16,-20 0 0,21 0 0,0 21 15,0-21-15,-1 22 16,22-1-16,0 0 0,0 0 0,0 0 16,0 0-16,0 1 0,0-1 15,0 0-15,0 0 16,0 0-16,0 0 0,0 1 16,-21-1-1,0-21-15,0 0 16,0 0-16,0 0 15,-1 0-15,22-21 16,0-1 0,0 1-16,0 0 0,0 0 15</inkml:trace>
  <inkml:trace contextRef="#ctx0" brushRef="#br0" timeOffset="23575.23">15790 6244 0,'0'0'0,"21"0"31,22 0-31,-22 0 16,0-21-16,21 21 0,-20 0 0,20 0 0,0-21 15,1 21-15,-1-21 0,-21 21 16,21 0-16,1 0 0,-1-21 15,0 21-15,-20 0 0,20 0 16,-21 0-16,21-22 0,-20 22 16,-22-21-16</inkml:trace>
  <inkml:trace contextRef="#ctx0" brushRef="#br0" timeOffset="26395.23">18076 6519 0,'0'22'0,"-21"-22"16,0 0-16,21 21 0,-21-21 15,21-21 17,0-1-17,0 1-15,0 0 0,0 0 16,0 0-16,21-22 0,0 22 0,0 0 15,0 0-15,1-21 0,-1-1 16,0 22-16,0-21 0,0-1 16,22 1-16,-22 0 0,21-43 15,-42 43-15,0-1 16,0 22-16,0 0 0,-21 0 0,-21 0 16,-1 21-16,1 0 0,0 21 0,-1 0 0,1 0 15,0 0-15,20 22 0,-41 20 16,63 1-16,0-43 0,0 21 15,0 1-15,21-1 16,0 0-16,22 1 0,-22-1 0,21 0 16,-21 1-16,22-22 0,-1 21 0,-21-21 15,21 22-15,-20-1 16,-22-21-16,-22-21 16,1 0-16,0 0 15,0 0-15,-21 0 0,-1 0 0,22-21 16,-21 0-16,21 0 0,-22-22 15,22 22-15,-21-21 0,21 21 0,-1-1 16,1 1-16,21 0 0,-21 0 0,42 42 31,0-21-15,1 21-16,-1 0 0,0-21 0,0 22 16,0-1-16,0-21 0,22 0 15,-22 0-15,21 0 0,1 0 0,-1 0 16,0-21-16,1-1 0,20 22 15,43-42-15,21-21 16,-85 41-16,-21 1 0,22 0 16,-22-21-16,-21 21 0,21-64 15,-21 43-15,0-1 0,0-20 16,0 20-16,0-20 0,0-1 16,-21 22-16,0 0 0,21-1 0,0 22 15,0 0-15,-21 0 0,-1 42 31,22 21-31,0 1 0,0 41 16,0 22-16,0-63 16,0 20-16,0-21 0,0 1 15,0 20-15,-21-20 0,0-1 0,21-21 0,-21 21 16,21 1-16,-21-22 0,21 0 16,0 0-16,0 0 0,0 1 15,0-44 1,0 1-1,0 0-15,21 0 0,-21 0 16,21 0-16,0-1 0,-21-20 16,21 21-16,1 0 0,-1 0 0,0-1 15,0 1-15,0 21 16,0 0-16,1 21 16,-1 1-16,-21-1 0,0 0 15,0 0-15,0 0 0,0 0 16,0 22-16,21-22 0,-21 0 15,0 0-15,21 0 0,0 1 16,0-22-16,1 0 0,-1 0 16,0 0-16,0 0 15,0 0-15,0 0 0,1-22 0,-1 22 16,0-21-16,0 0 0,21-21 16,-20 21-16,20-22 0,-42 22 15,21 0-15,0-21 0,0 20 16,-21 1-16,22 0 0,-22 0 15,0 42 17,-22-21-32,22 21 0,-21 0 0,21 1 15,0-1-15,0 21 0,0-21 16,0 0-16,0 1 0,0-1 0,0 0 16,0 0-16,0 0 0,21 0 15,1 1-15,-1-22 16,0 0-16,0 0 0,0 0 0,0 0 15,1 0-15,20 0 0,-21-22 16,0 22-16,22-21 0,-22 0 0,0 0 16,0 0-16,0 0 0,22-22 15,-43 1 1,0 0-16,0 20 0,0-20 0,0 21 16,-22-21-16,1 20 0,-21 1 0,21 0 15,0 0-15,-1 21 0,-20 0 0,-21 0 16,41 21-16,-20 0 0,21 0 15,-21 1-15,20 20 16,1-21-16,-21 43 0,42-22 16,0 0-16,0-21 0,0 22 0,0-22 15,21 42-15,0-41 16,0-1-16,1 0 0,20 0 0,0-21 16,-21 0-16,22 0 0,-1 0 15,0 0-15,1 0 0,-1 0 0,0-21 16,22 0-16,21-43 0,-43 43 15,0 0-15,-21 0 16,22-22-16,-22 22 0,0 0 0,0-21 16,-21 21-16,0-1 0,0-20 0,0 21 15,0 0-15,0 42 32,-21 0-32,0 0 0,21 0 15,-21 1-15,0-1 0,21 0 0,-22 64 16,22-43-1,0-21-15,0 0 0,0 0 0,0 1 16,0-1-16,22-21 0,-1 21 16,0-21-16,0 0 0,0 0 15,22-21-15,-22 0 0,0-1 16,0 22-16,21-21 0,-20 0 16,-1-21-16,0 21 0,0-1 15,0 1-15,0-21 0,1 21 0,-22 0 16,0-22-16,0 1 15,0 21-15,0 0 0,0 42 32,0 0-32,0 0 15,0 0-15,0 0 0,0 1 0,0-1 16,0 0-16,0 0 0,0 0 16,0 0-16,0 1 0,0-1 0,0 0 15,42 0 1,-21-21-16,21 0 0,-20 0 15,20 0-15,-21 0 0,21-21 0,-20 21 16,-1-21-16,21 0 0,-21-1 16,0 1-16,1 0 0,-22-21 15,21 21-15,-21-22 0,21 1 0,-21 0 16,0-64-16,0 0 16,0 64-16,0-1 0,0 22 15,0 0-15,0 0 0,0 0 16,0 42-16,0 0 15,-21 21-15,21-21 0,-21 22 16,-1 63-16,22-64 0,0 0 16,0 22-16,0 20 15,0-41-15,0-1 0,0-21 0,0 22 16,0-22-16,22 21 0,41 0 16,-21-20-16,1-22 0,-1 0 15,0 0-15,22 0 0,-22 0 16,22 0-16,-22-22 0,22 22 0,-22-21 15,21 0-15,-20 0 0,-1 0 16,22-43-16,-43 43 0,0-21 16,0 21-16,-21-22 0,0 1 15,0 21-15,0-22 0,0 22 0,0-21 16,-21 21-16,0 21 0,0 0 0,-1 0 16,-20 0-16,0 0 15,21 0-15,-22 21 0,22 0 0,0 0 16,-43 43-16,43-22 15,21-21-15,0 22 0,0-22 16,0 21-16,0-21 0,0 22 16,0-1-16,21-21 0,1-21 15,-1 21-15,0 0 0,0-21 0,0 0 16,0 0-16,1 0 0,20 0 16,-21-21-16,0 0 0,0 21 0,1-21 15,-1 0-15,-21 0 0,21-22 0,21 1 16,-42 0-16,0 20 15,0-20-15,0 0 0,21 21 16,-21-43-16,0 22 0,0-1 0,0 1 0,0-21 16,0 20-16,0 1 15,0-64-15,0 85 16,0 63 0,0-21-1,-21 22-15,21 41 0,-21-41 16,21-1-16,0 22 0,0-22 15,0 0-15,0 1 0,0-1 16,0 0-16,0 1 0,0-22 0,0 21 0,0-21 16,0 0-16,21 22 15,0-22-15,1-21 0,-1 0 16,0 0-16,0 0 16,0 0-16,0 0 0,1-21 15,-1 0-15,21 21 0,0-22 0,43-20 16</inkml:trace>
  <inkml:trace contextRef="#ctx0" brushRef="#br0" timeOffset="27273.73">22881 5482 0,'0'0'0,"-42"-21"16,21 21-1,-1 0-15,1 0 16,21 21-16,-21 0 0,21 22 0,-21-22 16,0 21-16,21 1 0,0-1 15,-21 0-15,-1 64 0,1-64 16,21 1-16,0-1 0,0 0 0,-21-20 16,21 20-16,-21 0 0,21 1 15,0-22-15,0 0 16,0 0-16,0 0 0,-21-21 0,21 21 15,0-42 17,0 0-17,0 0-15,21 21 0,-21-21 0,21 0 16,0-1-16,22-20 0,-22 21 0,21 0 16,-21 0-16,22-1 0,-1 1 15,-21 0-15,21 0 0,1 21 0,-22 0 16,21-21-16,-21 21 0,22 0 15,-22 0-15,0 0 0,0 21 0,0 0 16,1-21-16,-22 42 16,0 1-16,0-22 0,0 0 15,0 0-15,-43-21 0,22 21 16,0 1-16,0-1 0,0-21 16,-1 21-16,1-21 0,0 0 0,-21 21 15,21-21-15,-1 0 0,1 0 0,-21 0 16,21 0-16,0 0 15,-1 0-15,44 0 47,-1 0-47,0 0 0,0 0 16,0 0-16,0 0 0,1 0 16,20 0-16,-21 0 0,21 0 0,1 0 15,-22 0-15,21 21 16,1-21-16,-1 0 0,21 0 0,-20 0 15,-22 0-15,21 0 0,1-21 0,-22 21 16,0-21-16,21 0 0,-21 0 16,1-1-16,-1 1 0,0-21 15,-21 21-15,21-22 16,-21 22-16,0-21 0,0 21 0,0 0 0,0-1 16,-21 1-16,0 21 0,0 0 15,-1 0-15,1 21 0,21 1 16,-21-1-16,0 0 0,21 21 0,0 22 15,-21-43-15,21 0 16,0 21-16,0-20 0,0-1 16,0 0-16,0 0 0,21-21 0,0 21 15,0-21-15,0 21 16,1-21-16,-1 0 0,0 0 0,0 0 16,0 0-16,0-21 0,1 0 15,-1 21-15,-21-21 16,21 0-16,0 0 0</inkml:trace>
  <inkml:trace contextRef="#ctx0" brushRef="#br0" timeOffset="29482.27">25104 5800 0,'0'0'16,"0"-21"-16,0-1 0,0 1 0,0 0 0,0 0 16,0 0-16,0 0 15,0 42 17,0 0-32,0 0 0,0 0 0,0 22 15,0-1-15,0-21 0,0 21 16,0 1-16,0-22 0,0 21 15,0-21-15,-22 43 0,22-43 0,0 0 16,-21-21-16,21 21 0,0 1 16,0-44 15,0 1-15,0 0-16,0 0 0,0-21 15,0 20-15,21-20 0,-21 0 16,22-1-16,-1 1 0,0 21 0,0-21 15,21-1-15,-20 22 0,-1 0 16,0 0-16,0 21 0,0 0 16,0 0-16,1 0 0,-1 21 0,0 0 15,0 43-15,0-22 0,-21 21 16,0-20-16,21-22 16,-21 21-16,0 1 0,0-22 0,0 0 15,0 0-15,0 0 0,0 0 16,0 1-16,-21-1 0,0-21 31,21-21-15,0-1-16,0 1 15,0 0-15,0-21 0,0 21 0,21-22 16,-21 22-16,21-21 0,1-1 0,-1-20 16,-21 21-16,21-1 15,21 1-15,-21 21 0,1-22 0,-1 22 16,21 0-16,-21 21 0,43 21 15,-43 0-15,0 1 0,-21 20 16,0-21-16,0 21 0,0 1 16,0-1-16,0 0 0,0-20 15,0 62-15,0-63 0,0 22 16,0-22-16,0 0 0,0 0 16,0 22-16,21-22 15,0-21-15,1 0 0,20 0 16,-21 0-16,0 0 0,22 0 0,-1 0 15,-21 0-15,21-21 0,1-1 16,-1 22-16,-21-21 0,22 0 0,-22 0 16,21 0-16,-21 0 0,0-22 15,1 22-15,-22-21 0,0-1 0,0 22 16,0-21-16,0 0 0,-43-22 16,22 43-16,0 0 15,0 21-15,-22 0 0,1 0 16,21 0-16,-21 21 0,20 0 0,1 21 15,0-20-15,0 20 0,0-21 16,-22 64-16,1-22 16,42-20-16,0-22 0,0 0 15,0 0-15,0 21 0,0-20 16,0-1-16,21-21 0,0 0 16,1 0-16,-1 0 15,21 0-15,-21 0 0,0-21 0,22 21 16,-22-22-16,0 1 0,21 0 15,-20 0-15,-1 0 0,0 0 0,0-22 16,0 1-16,0-22 16,-21-20-16,0 63 15,0-1-15,0 1 0,0 42 16,0 1 0,0 20-16,-21-21 0,0 43 15,21-43 1,0 21-16,0-21 0,0 22 0,0-22 0,0 0 15,0 0-15,0 0 0,21 0 16,0 1-16,1-1 0,-1-21 16,21 0-16,-21 0 0,0 0 15,1 0-15,-1 0 0,21-21 16,0-1-16,1 1 0,-22 0 16,0 0-16,0 0 0,0 0 0,1-22 15,20-20 1,-42 20-16,21-20 0,-21 21 0,0-1 15,0 22-15,0 0 0,21 21 16,-21 21 0,0 21-1,-21-20-15,21 20 0,-21-21 0,21 21 16,-21 1-16,21-22 0,0 21 0,-21-21 16,21 22-16,-22-22 0,22 0 15,-21 21-15,21-20 0,0-1 16,0 0-16,0 0 15,21-42 1,1 21 0,-1-21-16,21-43 15,-21 43-15,22 0 0,-22-21 16,0 20-16,0-20 0,0 0 16,22-22-16,-43 43 0,21 0 15,0 0-15,0 21 16,0 21-1,-21 0-15,0 21 16,0-20-16,0-1 0,21 21 16,1 22-16,-22-43 15,21 0-15,0 0 0,0-21 16,-21 21-16,21 0 0,0-21 16,1 0-16,-1 0 0,0 0 0,0 0 15,21 0-15,-20 0 0,-1 0 16,0 0-16,0 0 0,0-21 0,0 0 0,1 21 15,-1-63 1,0 41-16,-21-20 0,21 21 16,-21-43-16,0 43 15,0 0-15,0 0 0,0 0 0,0 0 16,0 42 0,0 0-16,0 0 15,-21 0-15,21 0 0,-21 22 0,21-22 16,0 21-16,0-21 0,0 1 15,0-1-15,0 21 0,0-21 16,0 0-16,0 1 0,0-1 16,21-21-16,0 0 0,0 0 15,22 0-15,-22 0 0,0 0 16,0-21-16,0 21 16,22-22-16,-22 1 0,0 0 0,0 21 15,0-21-15,0 0 0,1 0 0,-22-1 16,0 1-16,21 0 0,-21 0 15</inkml:trace>
  <inkml:trace contextRef="#ctx0" brushRef="#br0" timeOffset="29800.09">27622 5525 0,'0'0'0,"0"-22"0,-21 22 16,21-21-16,-21 21 15,21 21 110,0 1-109,21-22-1,-21 21-15,21-21 16</inkml:trace>
  <inkml:trace contextRef="#ctx0" brushRef="#br0" timeOffset="31447">28342 6033 0,'21'0'16,"0"0"0,-21-22-16,0 1 0,0 0 15,0 0-15,0 0 0,0 0 16,0-1-16,0-20 0,0 21 0,0 0 16,-21-22-16,0 22 0,0 0 15,0 0-15,-22 21 0,22 0 16,0 0-16,-21 0 0,-1 0 15,22 0-15,-21 21 0,0 0 0,20 0 16,-20 22-16,21-22 0,0 21 16,0 1-16,-1-22 0,22 21 0,-21 0 15,21-20-15,0-1 0,0 21 16,0-21-16,21 22 16,1-43-16,-1 21 0,21-21 0,-21 21 15,0-21-15,22 0 0,-1 0 0,0 0 16,-20 0-16,20-21 0,64-43 15,-64 22 1,-21 21-16,0-22 0,1 1 16,-1 0-16,0-22 0,0 1 0,-21 20 15,0-20-15,0-1 0,0 1 16,21-1-16,-21 1 0,21-1 0,-21 22 16,0 0-16,0 21 0,0-22 15,0 64 1,-21 1-16,0-1 15,21 21-15,-21 0 0,0 1 16,21-1-16,-21 0 0,21 22 0,0-22 16,0 22-16,0 42 15,0-22-15,0-41 16,21-1-16,0 0 0,0-21 0,0 1 16,0-1-16,1 0 0,-1 0 15,0-21-15,21 0 0,-21 0 0,22 0 16,-22 0-16,21 0 0,1 0 0,20-42 15,1 21 1,-22-22-16,-21 22 0,21 0 0,-20-21 16,-1 20-16,-21-20 0,0 0 15,0 21-15,0-22 0,0 22 0,0-21 16,-43 42 0,22 0-16,0 0 0,-21 0 0,21 21 15,-1 0-15,1 21 0,-21-20 16,21-1-16,21 21 0,-21-21 15,-1 0-15,1 43 16,21-1-16,0-41 16,0-1-16,21-21 0,1 21 15,-1-21-15,0 0 16,0 0-16,0 0 0,0-21 0,1 0 16,-1-1-16,0 1 15,0 0-15,21-85 16,-20 85-16,-22-21 0,0 21 15,21-1-15,0 22 16,-21 22 0,0-1-16,0 21 15,0-21-15,0 43 0,0-43 16,0 0-16,0 21 0,0-20 16,0-1-16,0 0 0,21-21 0,0 21 15,22 0-15,-22-21 0,0 0 16,42 0-16,-20 0 0,-22 0 15,21 0-15,-21 0 16,1 0-16,41-42 0,-42 21 16,0 0-16,1-22 0,-22 22 0,21-21 15,0-1-15,0-84 16,-21 64-16,21-1 0,-21 22 0,21-21 16,1-1-16,-22 1 0,63-64 15,-63 84 1,0 22-16,0 42 15,0 0-15,-21 1 0,0-1 16,0 21-16,-1 0 16,1 1-16,-21 63 0,42 21 15,-21-85-15,21 21 0,0-20 16,0-1-16,0 0 0,0 1 0,0-1 16,0-21-16,0 0 0,21 1 15,-21-1-15,0 0 0,21-21 16,0 0-16,22 0 15,20 0-15,-42 0 16,0 0-16,22-21 0,-22 0 16,21-1-16,-21 1 0,22 0 0,-22 0 15,0-21-15,43-1 0,-43 1 16,-21 21-16,0 0 0,21 21 16,-42 0-1,0 21-15,-1 0 16,1 0-16,21 21 0,-21-20 15,21-1-15,0 0 0,0 0 16,0 0-16,0 0 0,0 1 16,0-1-16,21 0 15,0-21-15,22 0 16,-22 0-16,21 0 0,1 0 16,-22 0-16,21 0 0,-21 0 0,22-21 15,-22 21-15,0-21 0,0-22 16,0 22-16,0-21 0,1-1 0,-22 1 15,0 0-15,0-1 0,0 1 16,0 0-16,-22 21 0,1-22 0,0 22 16,-21 21-16,21 0 15,-22 0-15,1 0 0,0 21 0,20 0 16,-20 1-16,21-1 0,0 21 16,0-21-16,-1 22 0,22-22 0,-21 0 15,21 0-15,0 0 0,0 0 0,0 1 16,0-1-16,0 0 0,21 0 15,1-21-15,-1 0 16,0 0-16,0 0 0,21 0 16,-20 0-16</inkml:trace>
  <inkml:trace contextRef="#ctx0" brushRef="#br0" timeOffset="31921.73">30797 5842 0,'0'0'0,"-21"-21"0,21 0 0,0 0 16,0-1-16,0 1 0,0 0 15,21 0-15,-21 0 0,22 0 16,-1 21-16,0-22 0,0 1 0,21 21 16,-20 0-16,-1 0 0,0 0 15,0 0-15,0 0 0,0 21 0,1 1 16,-1-1-16,-21 0 0,0 0 15,21 0-15,-21 22 0,0-22 16,0 42-16,0 1 16,-21-43-16,21 0 0,-21 0 15,-1 0-15,1 1 0,0-1 16,0-21-16,0 0 16,0 0-16,-1 0 0,22-21 31,0-1-31,0 1 0,0 0 15,22 0-15,-1 0 0,0 0 16,21-22-16,-21 22 0,1-21 16,41-43-16,-21 64 15,1-21-15,-22 20 0,0 1 0,0 0 16,0 0-16,1 21 0,-1 0 16,0 0-1,-21 21-15,0 0 16,0 0-16,0 1 15,21-1-15</inkml:trace>
  <inkml:trace contextRef="#ctx0" brushRef="#br0" timeOffset="32590.6">31602 5779 0,'0'0'0,"0"-22"15,0 1-15,21 21 16,-21-21-16,0 0 0,0 42 47,0 0-47,-21 0 15,0 64-15,-22-21 16,43-43-16,0 0 16,0 0-16,0 0 0,0 0 15,0 1-15,0-1 0,0 0 16,21 0-16,1-21 0,-1 0 15,0 0-15,0 0 0,0 0 16,0 0-16,1 0 0,-1 0 16,0-21-16,0 21 0,0-21 0,0-22 15,1 22-15,-1 0 16,-21 0-16,21-21 0,0 20 0,0 1 16,-21 0-16,0-21 0,21 21 15,-21-1-15,22 1 0,-22 42 31,0 1-31,0-1 16,-22 0-16,1 21 0,21-21 16,-21 22-16,0-1 0,0-21 15,0 22-15,21-1 0,-22 0 16,22 1-16,-42 84 16,42-64-16,0-21 0,-21 1 15,21 20-15,-21-20 0,0-1 0,21 0 16,-22 22-16,22-22 0,-21 0 15,21-20-15,-21 20 0,0 0 0,21-21 16,-21 22-16,21-22 0,-21 0 16,-1 21-16,22-20 0,-21-22 0,0 21 15,0 0-15,0 0 0,0-21 16,-1 0-16,1 0 0,-21 0 0,21 0 16,-22 0-16,22 0 0,0 0 15,-21 0-15,21 0 0,-1 0 16,1 0-16,0 0 0,21-21 15,-21 21-15,21-21 16,0 0-16,0-1 16,0 1-16,0 0 15,21 21-15,-21-21 0,21 0 0</inkml:trace>
  <inkml:trace contextRef="#ctx0" brushRef="#br0" timeOffset="33073.32">29422 5376 0,'0'0'0,"21"0"31,21-21-15,-21 21-16,22 0 0,-1 0 15,0 0-15,22 0 0,-1 0 0,1 0 16,-1 0-16,22 0 0,0 0 16,-22 0-16,22 0 0,-1 0 0,43 0 15,-63 0-15,-22 0 16,1 0-16,-1 0 0,0 0 0,-21 0 16,1 0-16,-1 0 15,0 0-15,0 0 16,-42 0 31,0 0-47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8T11:25:33.29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1672 4868 0</inkml:trace>
  <inkml:trace contextRef="#ctx0" brushRef="#br0" timeOffset="2861.87">2582 318 0,'-21'0'16,"21"-22"-1,0 1-15,-21 21 16,0-21-16,0 21 15,21-21 1,0 0-16,0 42 63,0 0-48,0 0-15,21 0 0,0 1 16,0 20-16,0-21 15,-21 0-15,21 0 0,1 1 0,-1-1 16,0 21-16,0-21 0,0 0 16,0 1-16,1-1 0,-1 21 15,0-21-15,0 0 0,21 1 16,-20 20-16,-1-21 0,0 21 0,0-20 16,0 20-16,0-21 0,1 21 15,-1-20-15,0 20 0,0-21 16,-21 0-16,0 0 0,21 1 0,-21-1 15,21 0-15,-21 0 0,0 0 16,0 0-16,22 1 16,-22-44 46,0 1-46,0 0-16,0 0 0,0 0 0,0 0 15,0-1-15,-22-20 0,22 21 16</inkml:trace>
  <inkml:trace contextRef="#ctx0" brushRef="#br0" timeOffset="3359.07">3260 296 0,'0'0'0,"0"-21"0,0 0 16,0 0-16,0 0 16,0 0-1,-22 21 32,1 21-47,0 0 16,0 0-16,0 0 0,0 22 15,-22-22-15,22 21 0,-21 0 16,-1 1-16,1-1 0,0 0 16,-1 1-16,1-1 0,-21 22 15,20-1-15,-63 43 0,64-64 16,0 1-16,-1 20 0,22-21 15,-21 1-15,0-1 0,20-21 0,1 22 16,0-22-16,0 21 0,0-21 16,0 0-16,-1 1 0,1-1 15,21 0-15,-21 0 0,0-21 16,21-21 31,0 0-47,21 21 0,-21-21 15,21-1-15,0 1 0</inkml:trace>
  <inkml:trace contextRef="#ctx0" brushRef="#br0" timeOffset="4013.09">3365 910 0,'0'0'0,"22"0"0,-1-21 0,-21 0 15,21 21-15,-21-21 16,21 21-16,-21-21 15,0 42 17,0 0-32,0 0 15,0 0-15,0 22 0,0-22 16,0 21-16,0-21 0,0 22 0,-21-1 16,21 0-16,-21 22 15,0-22-15,21 0 0,-22 22 0,1-22 16,0 22-16,21-1 0,-21 1 15,0-1-15,21 22 0,-21-22 0,-1 1 16,22-1-16,-21-20 0,21 20 0,-21 1 16,0-22-16,21 0 0,0 1 15,-21-1-15,21 0 0,-21 1 0,21 20 16,-22-42-16,22 1 16,0 20-16,0-21 0,0 0 15,0-42 1,0 0-1,0-21-15,22 20 0,-22 1 0,21-21 16,-21 0-16,21-1 0,-21-20 16,0 20-16</inkml:trace>
  <inkml:trace contextRef="#ctx0" brushRef="#br0" timeOffset="4464.64">3238 1122 0,'0'0'0,"0"-42"16,0 20 0,0 1-16,0 0 0,0 0 15,0 0-15,0 0 0,22-1 16,-1 1-16,0 21 15,0-21-15,0 0 0,22 21 0,-22-21 16,21 21-16,-21 0 0,22 0 16,-1 0-16,-21 0 0,21 0 15,1 0-15,-1 0 0,-21 0 0,22 0 16,-22 21-16,0 0 0,0 0 16,0 0-16,-21 1 0,0-1 15,0 0-15,0 0 0,0 21 0,-21-20 16,-21 20-16,21-21 0,-22 0 15,-20 22-15,20-22 0,1 0 0,-21 0 16,20 0-16,1 0 0,0 1 16,-1-22-16,22 21 0,-21-21 0,-1 0 15,22 0-15,42 0 47,1 0-47,-1-21 16,0 21-16</inkml:trace>
  <inkml:trace contextRef="#ctx0" brushRef="#br0" timeOffset="5184.21">4445 1101 0,'0'-21'15,"21"-1"-15,-21 1 16,0 0-16,0 0 0,0 0 0,0 0 16,0-1-16,0 1 15,-21 0-15,21 0 0,-21 21 0,0-21 16,-1 21-16,1 0 0,0-21 15,-21 21-15,21 0 0,-22 0 16,22 0-16,0 0 0,0 21 16,-22-21-16,22 21 15,0 0-15,-21 0 0,21 0 0,-22 1 16,22-1-16,-21 21 0,21-21 0,-1 22 16,1-22-16,0 0 0,0 21 15,0-21-15,21 1 0,0 20 0,0-21 16,0 0-16,0 0 0,0 1 15,0-1-15,21-21 0,0 0 16,0 21-16,0-21 0,22 0 16,-22 0-16,0 0 0,21 0 0,-20 0 15,20-21-15,-21 21 0,21-21 16,-20-1-16,-1 22 0,21-21 0,-21-21 16,0 21-16,22 0 0,-22-22 15,0 1-15,0 21 0,-21-22 0,21 1 16,1 21-16,-22-21 15,0 20-15,0 1 0,0-21 0,21 21 16,-21 0-16,0 42 47,0 0-47,0 0 0,0 0 16,-21 0-16,21 22 0,0-1 0,-22-21 15,22 22-15,0-22 0,0 21 16,0-21-16,0 22 0,0-22 0,0 0 15,0 0-15,0 0 0,0 0 16,0 1-16,22-22 16,-1 0-1,0 0-15,0 0 0,0 0 0,0 0 16,1 0-16,-1-22 0,0 1 16,21-21-16,-21 21 0</inkml:trace>
  <inkml:trace contextRef="#ctx0" brushRef="#br0" timeOffset="5586.49">4932 402 0,'0'-21'15,"-21"21"1,21 21 0,0 0-16,-22-21 0,22 43 0,-21-22 15,21 0-15,0 21 0,0-20 16,0 20-16,0 0 0,0 1 0,-21-1 16,0 43-16,21-1 15,0-41-15,0-1 16,0-21-16,0 21 0,-21 1 15,21-22-15,0 0 0,0 0 0,0 0 16,0 1-16,0-1 0,0 0 16,0 0-16,21-42 47,-21 0-47,21-22 15,0 22-15,0 0 0,1-21 0,-1 21 16</inkml:trace>
  <inkml:trace contextRef="#ctx0" brushRef="#br0" timeOffset="6284.4">5249 360 0,'21'0'0,"-21"21"32,0 0-17,0 0-15,0 1 16,0 20-16,0-21 0,0 0 0,0 22 16,0-22-16,0 21 0,0 0 15,0 1-15,0-22 0,0 21 16,0 1-16,0-1 0,0 0 15,0 1-15,-21-1 0,21-21 0,-21 21 16,21-20-16,-21 20 0,21-21 16,-21 0-16,21 0 0,0 1 0,0-1 15,-21-21 1,21 21-16,-22-21 16,22-21 15,0 0-31,0-1 15,0 1-15,0 0 0,0 0 16,0 0-16,22 0 16,-1-1-16,0-41 0,-21 21 15,21 20-15,0-20 0,0 21 16,1 0-16,-1-22 0,0 22 0,0 0 16,0 0-16,0 21 0,1-21 15,-1 0-15,0 21 0,0 0 16,0 0-16,0 0 0,1 0 0,-1 0 15,0 0-15,0 0 0,0 21 0,0 0 16,-21 0-16,22 21 0,-22-20 16,0-1-16,0 21 0,0-21 15,0 22-15,0-22 0,0 21 0,0-21 16,0 0-16,0 1 16,0-1-16,-22 0 0,22 0 0,0 0 15,-21 0-15,21 1 0,-21-22 16,21 21-16,0-42 47,0-1-32,0 1-15,0 0 0</inkml:trace>
  <inkml:trace contextRef="#ctx0" brushRef="#br0" timeOffset="6674.17">4635 656 0,'22'0'16,"-1"0"-16,0 0 16,21 0-16,-21 0 0,1 0 0,20 0 15,-21 0-15,21 0 16,1 0-16,-22 0 0,0 0 0,43 0 15,-43 0-15,0 0 16,-42 0 31,0 0-47,-1 0 16</inkml:trace>
  <inkml:trace contextRef="#ctx0" brushRef="#br0" timeOffset="7808.57">1884 1651 0,'-21'0'15,"42"0"48,0 0-63,0 0 0,0 0 16,0 0-16,1 0 0,-1 0 15,0 0-15,21 0 0,-21 0 16,22 0-16,-1 0 0,0 0 15,22 0-15,-22 0 0,22 0 0,-1 0 16,1 0-16,-1 0 0,1 0 16,20 0-16,-20 0 0,-1 0 0,1 0 15,21 0-15,42 0 16,-43 0-16,-20 0 0,-1 0 0,22 0 16,-22 0-16,22 0 0,0-21 15,-22 21-15,22 0 0,-22 0 0,22 0 16,0 0-16,-22 0 0,22 0 15,0 0-15,-1 0 0,1 0 0,0 0 16,-1 0-16,1 0 16,0 0-16,-1 0 0,-20 0 0,20 0 15,-20 0-15,-1 0 0,1 0 16,-1 0-16,1 0 0,-22 0 0,22 0 16,-22 0-16,0 0 0,64 0 15,-21 0 1,-43 0-16,1 0 0,-22 0 0,21 0 15,0 0-15,-20 0 0,20 0 16,-21 0-16,0 0 0,0 0 0,1 0 16,-44 0 140,1 0-156,0 0 0,0 0 16,0 0-16</inkml:trace>
  <inkml:trace contextRef="#ctx0" brushRef="#br0" timeOffset="14724.21">10223 402 0,'0'-21'0,"-21"21"46,0 0-14,0 0-17,0 0 1,0 0 0,21-21-1,21 0 16,0 21-15,0 0-16,-21-21 16,21 21-16,0-22 0,1 22 0,-1 0 15,0 0-15,0 0 0,0-21 16,0 21-16,1 0 0,-1 0 16,0 0-16,0 0 0,0 0 15,0 0-15,1 21 0,-1 1 0,0-1 16,-21 0-16,0 0 15,0 0-15,0 22 0,0-22 0,0 0 16,-21 0-16,0 0 0,-1 0 16,-20 22-16,21-22 0,-43 21 15,43-21-15,-21 1 0,21-22 0,0 21 16,-1 0-16,1-21 16,0 0-16,0 21 0,0-21 15,21-21 16,0 0-15,21 21-16,0-21 0,0 21 0,0-22 16,22 22-16,-22-21 15,0 21-15,0 0 0,0 0 0,1-21 16,-1 21-16,0 0 0,0 0 0,21 0 16,-20 0-16,-1 0 0,0 0 15,21 21-15,-21 0 16,1 1-16,-22-1 15,0 0-15,21 0 0,-21 0 16,0 0-16,0 1 0,0-1 16,0 0-16,0 0 0,0 21 0,-21-20 15,-1-1-15,1 0 0,0 0 16,-21 0-16,-1 0 0,22 1 16,-21-22-16,21 21 0,-22-21 15,22 21-15,-21-21 0,21 0 0,-22 0 16,22 0-16,-21 0 0,21 0 15,0 0-15,-22 0 0,22-21 16,0 0-16,0 21 0,0 0 0,-1-22 16,1 22-16,0 0 0,21-21 0,-21 21 15,21-21 1,21 0 46</inkml:trace>
  <inkml:trace contextRef="#ctx0" brushRef="#br0" timeOffset="15176.95">11303 402 0,'0'-21'0,"0"0"31,-21 21-15,21 21-1,0 0-15,0 0 16,0 1-16,0-1 0,0 0 16,0 21-16,-21 22 0,21-22 15,-22-21-15,22 22 0,0-1 0,0 0 16,0-21-16,-21 22 0,21-1 15,0-21-15,-21 22 0,21-22 0,0 0 16,0 0-16,0 0 0,0 0 16,0 1-16,0-44 47,0 1-47</inkml:trace>
  <inkml:trace contextRef="#ctx0" brushRef="#br0" timeOffset="15460.79">10901 826 0,'21'0'31,"0"0"-31,-21-22 0,21 22 15,0 0-15,1 0 0,-1 0 0,0 0 16,21-21-16,-21 21 0,1 0 16,-1 0-16,0 0 0,0 0 15,0 0-15,0-21 47</inkml:trace>
  <inkml:trace contextRef="#ctx0" brushRef="#br0" timeOffset="16310.89">11874 593 0,'0'0'0,"-21"-21"15,21-1-15,0 1 16,0 0 0,21 21-16,1 0 15,-1-21-15,0 21 0,0 0 16,0 0-16,0 0 0,1 0 16,20 0-16,-21 0 0,43 0 15,-1 21 1,-42 0-16,0 0 0,1 1 0,-22-1 15,0 21-15,0-21 0,0 0 0,0 22 16,0-22-16,-22 21 0,1-21 16,-42 43-16,20-1 15,1-41-15,21-1 0,0 0 16,0 0-16,21 0 0,-22-21 0,1 21 16,21 1-16,-21-22 0,21-22 46,21 1-30,-21 0-16,21 0 0,1 0 0,-1 0 16,0-1-16,21 1 0,-21-21 15,85-43-15,-85 43 16,22 21-16,-22-22 0,21 22 16,-21-21-16,1 21 0,-1 0 0,0-1 15,0 1-15,0 0 0,0 21 16,-21-21-16,0 42 47,0 0-47,-21-21 0,0 21 15,0 1-15,0 20 0,-22-21 16,22 0-16,0 22 0,0-22 0,0 21 16,0 0-16,-1-20 0,22 20 15,0-21-15,0 21 0,0-20 0,0-1 16,0 0-16,0 0 0,0 0 0,0 0 15,0 1-15,22-22 0,-1 0 16,0 21-16,21-21 16,-21 0-16,1 0 0,-1 0 0,0 0 15,21-21-15,-21 21 0,1-22 16,-1 1-16,0 0 0,0 0 16,0 0-16</inkml:trace>
  <inkml:trace contextRef="#ctx0" brushRef="#br0" timeOffset="16757.64">11218 826 0,'0'0'0,"21"0"0,22 0 16,41 0-16,-41-22 0,-1 22 15,0 0-15,-20-21 0,20 21 16,21-21-16,-41 21 0,-1 0 15,-42 0 1,-1 0-16,22-21 16</inkml:trace>
  <inkml:trace contextRef="#ctx0" brushRef="#br0" timeOffset="19660.33">13483 550 0,'0'0'0,"-21"22"16,0-22-16,42 0 62,0 0-62,0 0 0,0 0 16,1 0-16,-1 0 16,0 0-16,0 0 0,0 0 0,0 0 15,1 0-15,-1 0 16,-42 0 46,-1 0-62,1 21 16</inkml:trace>
  <inkml:trace contextRef="#ctx0" brushRef="#br0" timeOffset="19898.18">13441 720 0,'0'21'0,"21"-21"31,0 0-15,0 0-16,0 0 0,1 0 15,-1 0-15,21 0 16,-21 0-16,0 0 0,1 0 15,-1 0 1,0 0-16,0-21 0,21 0 16,-20 21-16</inkml:trace>
  <inkml:trace contextRef="#ctx0" brushRef="#br0" timeOffset="20743.97">14901 550 0,'0'0'0,"21"0"0,22 0 16,-22 0-16,21 0 15,-21-21-15,1 21 16,-22-21-16,21 0 0,0 21 15,-21-21-15,0 0 0,0-1 16,0 1-16,0 0 0,0 0 16,0 0-1,0 0-15,-21-1 0,-22 22 0,22-21 0,0 0 16,0 21-16,-21 0 16,20 0-16,1 0 0,0 0 0,-21 0 15,21 0-15,-1 21 0,-20 0 16,21 1-16,0-1 0,0 0 0,-1-21 15,1 21-15,0 0 0,21 0 16,0 1-16,-21-1 0,21 0 16,-21 0-16,21 0 15,0 0-15,21 1 16,0-1 0,0-21-16,0 0 0,22 0 0,-1 0 15,-21 0-15,0 0 16,1 0-16,20 0 0,-21 0 15,0-21-15,22 21 0,-22-22 0,0 22 16,0-21-16,0 21 0,0-21 16,1 0-16,-1 21 0,-21-21 0,0 0 15,0-1 1,-21 44 31,21-1-32,-22 0-15,1-21 0,21 21 0,0 0 16,-21 0-16,0 1 0,21-1 16,-21 0-16,21 0 0,-21 43 15,-1-43-15,1 0 0,21 21 16,0-21-16,0 1 0,-21-1 0,21 21 16,-21-21-16,21 0 0,0 1 15,0-1-15,0 0 0,-21-21 0,21 21 16,-21 0-16,-1-21 15,1 0 1,0 0-16,0 0 16,0 0-16,0 0 15,-1 0-15,1 0 16,0 0-16,0 0 16,21-21-1</inkml:trace>
  <inkml:trace contextRef="#ctx0" brushRef="#br0" timeOffset="21490.44">11896 1376 0,'21'0'47,"0"0"-31,0 0-16,0 0 0,22 0 0,-22 0 15,21 0-15,0 0 0,22 0 16,-22 0-16,22 0 0,-22 0 0,22 0 16,-1 0-16,-21 0 0,1 0 15,20 0-15,-20 0 0,-1 0 0,21 0 16,-41 0-16,-1 0 16,0 0-16,-42 0 31,0 0-16,-1-21-15,1 21 0</inkml:trace>
  <inkml:trace contextRef="#ctx0" brushRef="#br0" timeOffset="21833.24">11959 1439 0,'21'0'16,"0"0"-16,1 0 0,-1 0 0,0 0 15,0 0-15,21 0 0,-20 0 16,20 0-16,0 0 0,-21 0 0,22 0 16,-1 0-16,-21 0 0,22 0 15,-22-21-15,0 21 0,0 0 0,0 0 16,0 0 0,1 0-16,-1 0 31</inkml:trace>
  <inkml:trace contextRef="#ctx0" brushRef="#br0" timeOffset="41420.9">10795 1947 0,'0'0'0,"0"-21"0,0 0 16,0 0-16,0 0 0,0 0 16,0-1-16,0 1 15,0 0 16,0 42-15,0 0 0,0 1-16,0 20 0,0-21 15,0 0-15,-21 22 0,0-22 0,21 21 16,-22 0-16,1-20 0,0 20 16,0-21-16,21 21 0,0-20 0,-21 20 15,21-21-15,0 21 0,0-20 16,0-1-16,0 0 0,0 21 15,42-21 1,-21-21-16,0 0 16,1 0-16,-1 0 0,0 0 0,0 0 15,0-21-15,22 0 0,-22 0 0,0 0 16,21 0-16,-21-1 0,22 1 16,-22 0-16,21-21 0,-21 21 0,1-1 15,-1-20-15,0 0 0,0 21 16,-21-22-16,0 22 0,0-21 0,0-22 15,0 43-15,0 0 16,0 0-16,0 0 0,0 42 47,0 0-47,0 0 0,-21 21 16,0-20-16,21 20 15,-21-21-15,-1 21 0,22-20 0,0 20 0,-21-21 16,0 21-16,21-20 15,0 20-15,0-21 0,0 0 0,0 0 16,0 22-16,0-22 0,21 0 16,0 0-16,-21 0 0,22-21 15,-1 0-15,0 0 0,0 0 0,0 0 16,64-21 0,-64 21-16,0-21 0,22-21 15,-1 21-15,-21-1 0,-21 1 16,21 0-16,0-21 0,1 21 15,-1-22-15,-21 22 0,0 0 16,21 0-16,-21 42 63,0 0-63,-21-21 0,21 21 0,0 0 15,-21 1-15,21-1 0,0 0 16,0 0-16,-22 0 0,22 0 0,0 1 15,-21-1-15,21 0 16,0 0-16,0 0 16,-21-21 15,21-21-31,0 0 16,0 0-16,0 0 15,0-1-15,0 1 0,0 0 0,0 0 16,21 0-16,0 0 0,1-1 15,-22 1-15,21 0 0,21 0 0,-21 21 16,0-21-16,1 21 0,20 0 0,-21 0 16,21 0-16,1 0 15,-22 0-15,0 0 0,-21 21 16,21 0-16,-21 0 16,0 0-16,0 1 0,0-1 0,0 0 15,0 0-15,0 0 0,0 0 16,-21 1-16,0-1 15,21 0-15,-21 0 16,0-21 0,21 21-16,-22-21 15,22-21 1,0 0-16,0 0 0</inkml:trace>
  <inkml:trace contextRef="#ctx0" brushRef="#br0" timeOffset="42120.5">12044 1799 0,'-21'0'16,"21"21"-16,0 1 15,0-1-15,0 0 0,0 21 16,0-21-16,0 1 0,0 20 16,0 0-16,0-21 0,0 22 0,0-22 15,-22 0-15,22 21 0,0-20 16,-21-1-16,21 0 0,0 0 16,0 0-16,0 0 0,0 1 0,0-1 15,0 0 1,-21-21-16,21-21 31,0 0-15,0-1-16,0 1 0,0 0 0,0 0 15,0 0-15,0 0 0,0-1 16,0 1-16,21 0 0,-21 0 0,21 0 16,1 21-16,-1-21 0,21-1 15,-21 22-15,0 0 0,1-21 16,20 21-16,-21 0 0,0 0 0,0 0 15,1 0-15,-1 0 0,-21 21 16,0 1-16,0-1 16,0 0-16,0 0 15,-21-21-15,-1 21 0,1-21 0,0 21 16,0-21-16,-21 0 0,20 0 0,1 22 16,0-22-16,0 0 0,0 0 15,0 0-15,-1 0 16,22 21 31,22 0-47,-1 0 15,0 0-15,-21 0 0,21-21 16,0 22-16,0-1 16,-21 0-16,22-21 0,-1 21 15,0-21-15,0 0 16,-21 21-16,21-21 0,0 0 15,-21-21 1,22 0-16</inkml:trace>
  <inkml:trace contextRef="#ctx0" brushRef="#br0" timeOffset="42672.18">12573 2053 0,'-21'21'31,"21"1"-31,-21-1 0,21 0 16,0 0-16,0 0 0,0 0 15,0 1-15,-22-1 16,22 0-16,0 0 0,0 0 0,-21 0 15,21 1-15,0-1 16,0 0-16,0 0 0,-21-21 31,21-21 1,0 0-32,0 0 15,0-1-15,0 1 0,0 0 0,0 0 16,0 0-16,21 0 15,-21-1-15,21 1 0,1 0 16,-1 0-16,0 0 0,0 21 16,0-21-16,0 21 0,1 0 15,-1 0-15,0 0 0,0 0 0,0 0 16,0 0-16,1 21 16,-22 0-16,21-21 0,-21 42 15,0 1-15,0-22 0,0 0 16,0 0-16,-21-21 15,-1 21-15,22 0 0,-21 1 0,0-22 0,21 21 16,-21-21-16,21 21 0,-21-21 31</inkml:trace>
  <inkml:trace contextRef="#ctx0" brushRef="#br0" timeOffset="43203.88">13102 2117 0,'0'0'0,"-21"0"0,0 0 15,0 0-15,-1 0 0,1 0 16,0 21-16,0 0 0,0-21 0,0 21 16,-1 0-16,1-21 0,0 22 0,21-1 15,0 0-15,0 0 16,0 0-16,0 0 0,0 1 0,0-1 16,0 0-16,0 0 15,0 0-15,21-21 0,0 21 0,1-21 16,-1 0-16,0 0 0,0 0 0,0 0 15,0 0-15,22 0 16,-22 0-16,0 0 0,21-21 0,-20 21 16,-1-21-16,21 0 0,-21 21 15,0-21-15,-21 0 0,22-1 0,-22 1 16,0 0-16,0-21 0,0 21 0,0-1 16,0 1-16,-22 0 0,1 0 15,0 0-15,-21 0 16,-1 21-16,22-22 0,-21 22 0,21 0 15,0 0-15,-22 0 0,22 0 0,0 22 16,0-1-16,0-21 0,-1 21 0,1 0 16,21 0-16,0 0 0,-21-21 15,21 22-15,0 20 16,0-21-16,0 0 0,21 0 16,0-21-1,1 0-15,-1 0 0,0 0 0</inkml:trace>
  <inkml:trace contextRef="#ctx0" brushRef="#br0" timeOffset="43886.48">13483 2096 0,'0'0'0,"0"-22"15,0 44 17,0-1-17,0 0-15,0 0 16,0 0-16,-21 0 0,21 1 0,-21-1 16,21 0-16,-21 0 0,21 0 15,0 0-15,0 1 0,0-1 0,0 0 16,0 0-16,0 0 0,21-21 15,0 0 1,0 0-16,0 0 16,0 0-16,1-21 0,-1 21 15,-21-21-15,21 0 0,0 21 0,0-21 16,-21-1-16,0 1 0,21-42 16,1 42-16,-22-1 0,0 1 15,0 0-15,0 0 0,0 0 0,0 0 16,0 42 15,0 0-31,0 0 16,0 0-16,0 0 0,-22 1 15,22-1-15,0 0 0,0 0 16,0 0-16,0 0 16,0 1-16,0-1 0,22-21 15,-22 21-15,21-21 0,0 0 16,0 0-16,0 0 0,0 0 15,1 0-15,-1-21 0,0 21 16,-21-21-16,21-1 0,-21 1 16,21 0-16,-21 0 0,0 0 15,0 0-15,0-1 0,0-20 0,0 21 0,0 0 16,0 0-16,0-1 0,-21 1 16,0 21-1,0 0 1,0 21-1,21 1 1</inkml:trace>
  <inkml:trace contextRef="#ctx0" brushRef="#br0" timeOffset="44412.36">14097 2074 0,'-21'0'16,"21"22"-16,0-1 15,0 0-15,0 0 16,0 0-16,0 0 0,0 1 15,-21-1-15,21 0 16,0 0-16,-22 0 0,22 0 16,0 1-16,0-1 15,-21-21 17,0 0-17,21-21-15,0-1 16,0 1-16,0 0 0,0 0 15,0 0-15,0 0 0,0-1 16,0 1-16,42-21 0,1 0 16,-22 42-16,21-22 15,-21 1-15,1 21 0,20 0 0,-21-21 16,21 21-16,-20 0 0,-1 0 16,0 0-16,0 21 0,0 0 15,0-21-15,-21 22 0,0 20 0,0-21 0,0 0 16,0 0-16,0 1 15,0-1-15,0 0 0,0 0 0,-21 21 16,0 1 0,0-43-16,21 21 0,-21-21 15,0 0 1</inkml:trace>
  <inkml:trace contextRef="#ctx0" brushRef="#br0" timeOffset="67809.02">508 3810 0,'21'0'32,"-21"-21"-32,0 0 0,0 0 15,0-1 1,0 1-16,0 0 16,0 0-16,0 0 15,0 0-15,0-1 16,0 1-16,0 0 31,-21 21-31,21 21 31,0 0-31,-21-21 16,21 22-16,0-1 0,-21 0 0,21 21 16,0-21-16,0 1 15,0 20-15,0-21 0,0 21 0,0-20 16,0 20-16,0 0 0,0 1 15,0-1-15,0 0 0,0 1 16,0-1-16,0-21 0,0 43 16,0-43-16,21 21 0,-21-21 15,21 0-15,0 1 0,0-22 16,-21 21-16,21-21 0,1 0 0,-1 0 16,0 0-16,0 0 0,0 0 15,0 0-15,1 0 0,20-43 16,-21 22-16,0 0 15,0-21-15,1 21 0,-1-22 0,-21 1 16,21 0-16,0-1 0,0 1 16,-21-22-16,0 22 0,0 0 0,21-1 15,-21 1-15,0 0 0,22-1 16,-22 22-16,0-21 0,0 21 16,0 0-16,0-1 0,0 1 0,0 0 15,0 0-15,0 42 47,0 0-47,0 0 0,-22 1 16,22-1-16,0 21 0,-21-21 15,21 22-15,-21-1 0,21 0 16,0 1-16,0-1 0,-21 0 0,21 1 16,-21 20-16,21-21 0,0 1 15,0-1-15,0 0 0,0 1 16,0-22-16,0 21 0,0 1 15,0-22-15,21 0 0,0-21 16,-21 21-16,21-21 0,0 21 0,22-21 16,41-21-1,-62 0-15,20 0 0,-21 0 16,21-1-16,-20 1 0,20-21 16,0 21-16,-21-22 0,1 1 0,-1 0 15,0-1-15,0 1 16,-21 21-16,0-43 15,21 1-15,-21 42 16,0 0-16,0 42 31,0 0-15,0 0-16,0 0 0,-21 22 0,21-22 16,0 21-16,0 0 0,-21-20 15,21 20-15,-21 0 0,21-21 16,-21 1-16,21 20 0,0-21 0,0 21 15,-22-20 1,22-1-16,-21-21 31,21-21-15,0-1 0,0 1-16,-21 0 0,21 0 0,0-21 15,0 20-15,0-20 0,0 0 16,0-1-16,21 1 0,0 0 15,1 21-15,20-22 0,21 1 16,-41 21-16,20 0 0,0-1 16,1 1-16,-22 21 0,21 0 15,-21 0-15,0 0 0,1 0 16,-1 21-16,0 1 0,-21 20 0,0-21 16,0 21-16,0 1 0,0-1 15,0 0-15,0 1 0,-21-22 0,21 21 16,-21 1-16,21-22 0,0 0 15,-22 0-15,22 0 0,0 0 0,-21-21 16,21 22-16,0-44 47,0 1-47,0-21 0,0 21 16,0 0-16,0-22 0</inkml:trace>
  <inkml:trace contextRef="#ctx0" brushRef="#br0" timeOffset="68534.2">2095 3493 0,'0'0'0,"-21"0"0,21 21 32,0 21-32,-21-21 0,21 22 0,-21-22 15,42 21-15,-21 0 0,0 1 16,0 20-16,0-20 0,-21 20 0,21 1 16,-21-22-16,21 21 0,0-20 15,0-1-15,-21 0 0,21 1 0,0-22 16,0 21-16,-22-21 0,22 1 15,0-1-15,0-42 47,0-22-47,0 22 0,0 0 16,0-21-16,0 20 16,0-20-16,22 0 0,-1 21 0,0-22 15,-21 22-15,21-21 0,0 21 16,0-1-16,1 1 0,-1 21 0,0-21 15,0 21-15,0-21 0,0 21 16,22 0-16,-43 21 16,0 0-16,0 0 15,0 1-15,0-1 0,-21 0 0,-1 0 16,1 21-16,-21-20 0,21-1 16,-43 21-16,43-42 15,0 21-15,0-21 0,0 0 0,-1 0 16,1 21-16,21 1 62,21-22-62,1 21 0,-1-21 0,-21 21 16,21 0-16,0 0 16,-21 0-16,42 1 15,-20-1-15,-1-21 0,-21 21 16,21-21-16,21 0 15,-21 0-15,1 0 0,20 0 16,-21 0-16,0 0 0,0 0 16,1-21-16,-1 0 0,0-1 15,0 1-15,0 0 0,0-21 0</inkml:trace>
  <inkml:trace contextRef="#ctx0" brushRef="#br0" timeOffset="68991.95">2625 3937 0,'0'0'0,"0"21"31,0 0-15,0 1-16,-22 20 15,22-21-15,0 0 0,-21 22 0,21-22 16,0 21-16,0-21 0,0 22 16,0-22-16,-21 0 0,21 0 0,0 0 15,0 0-15,-21 1 0,21-1 16,0 0-16,0-42 47,0 0-47,-21 21 0,21-22 15,0-20-15,0 21 0,0 0 0,0-22 16,0 22-16,0 0 0,21-21 16,0-1-16,0 22 0,0 0 15,1-21-15,41-1 16,-21 22-16,1 0 0,-22 21 15,21 0-15,-21 0 0,22 21 16,-22 0-16,0 1 0,-21-1 16,0 0-16,21 21 0,-21-21 0,0 22 15,0-22-15,0 42 16,0-41-16,-42 20 16,42-21-16,0 0 0,0 0 0,-21 1 15,0-22-15,21-22 47,0 1-47,21 0 0</inkml:trace>
  <inkml:trace contextRef="#ctx0" brushRef="#br0" timeOffset="69488.72">3365 3937 0,'-21'0'0,"0"0"15,0 21 1,21 0-16,-21 1 0,0 20 0,-1-21 16,22 21-16,-21-20 0,21 20 15,-21-21-15,21 21 0,-21-20 0,21-1 16,0 21-16,0-21 0,0 0 15,0 1-15,0-1 0,0 0 16,21 0-16,0-21 0,0 0 16,22 0-16,-22 0 0,0 0 15,0 0-15,22-21 0,-22 0 0,0 21 16,0-21-16,0-1 0,0 1 16,1 0-16,-1-21 0,-21 21 0,0-22 15,0 22-15,0-21 16,0-1-16,0 1 0,0 21 0,0-21 15,-21 20-15,-1 1 0,-20 0 16,21 21-16,0 0 0,-22 0 0,22 0 16,0 0-16,-21 0 0,21 0 15,-1 21-15,1 0 0,0 1 0,21 20 16,-21-21-16,21 21 0,0-20 16,0-1-16,0 21 0,0-21 0,0 0 15,0 1-15,0-1 0,21 21 16,0-42-16,0 0 0,1 0 15,-1 0-15,0 0 0,21 0 16</inkml:trace>
  <inkml:trace contextRef="#ctx0" brushRef="#br0" timeOffset="70584.17">3831 3979 0,'0'0'0,"0"-21"0,-21 21 32,0 21-32,21 1 15,-21-1-15,21 0 0,0 0 16,0 0-16,0 22 0,0-22 16,-22 0-16,22 21 0,0-21 0,0 1 15,-21 62 1,21-63-16,0 1 0,0-1 15,21-21-15,1 0 0,-1 21 16,0-21-16,0 0 0,0 0 16,0 0-16,1-21 0,-1 0 15,0 21-15,0-22 0,-21 1 0,42-42 16,-20 42-16,-22-1 0,0-20 16,0 21-16,21 0 0,-21-22 15,0 22-15,21 0 0,-21 0 16,0 42 15,0 0-31,0 0 0,-21 1 16,21 20-16,-21-21 0,21 0 15,0 0-15,0 1 0,0-1 0,0 21 16,0-21-16,0 0 16,0 1-16,21-1 0,0-21 15,0 0-15,0 0 16,0 0-16,1 0 0,-1 0 0,0 0 15,21-21-15,-21-1 0,1 22 0,-22-21 16,21 0-16,0-21 16,-21 21-16,21-1 0,-21-20 0,0 21 15,0-21-15,0-1 0,-21 22 16,0 0-16,0 0 0,21 0 0,-22-1 16,1 22-16,0 0 0,0 0 15,42 0 32,0 0-47,0 0 0,1 0 16,-1-21-16,0 21 0,42 0 15,-20-21-15,-1 21 0,-21 0 16,0 0-16,22 0 16,-22 0-16,0 0 0,0 0 0,0 0 15,-21 21 1,0 0-16,22 1 0,-22-1 0,0 0 15,0 0-15,0 0 0,0 0 0,0 1 16,0-1-16,0 0 0,0 0 16,-22 0-16,22 0 0,-21 1 0,21 20 15,0 0 1,0-21-16,0 1 16,0-44 15,0 1-16,0 0-15,0-21 16,0 21-16,0-1 0,0-20 0,21 0 16,1 21-16,20-64 15,-21 64-15,0-22 0,0 22 0,1 0 16,20 0-16,-21 0 0,21 0 16,-20-1-16,-1 22 0,21 0 15,-21 0-15,22 0 0,-22 0 0,0 0 0,21 43 16,-21-22-16,-21 0 15,0 21-15,0-20 0,0-1 16,0 21-16,0 0 0,0-20 0,0-1 16,0 21-16,0-21 0,0 0 15,0 1-15,0-1 0,0 0 16,0 0-16,0-42 47,0 0-47</inkml:trace>
  <inkml:trace contextRef="#ctx0" brushRef="#br0" timeOffset="71236.82">6540 3810 0,'22'0'15,"-44"0"-15,44-21 0,-22 0 16,21 21-16,-21-21 16,0 42 15,0 0-31,0 0 0,0 0 16,0 22-16,-21-1 0,21 64 15,-22-43-15,22 1 0,0 20 16,-21 65-16,21-65 0,-21 1 15,21 21-15,-21-22 0,21 22 16,0 0-16,-42 169 16,-1-84-16,22-107 15,0-20-15,0 84 16,0-84-16,-1-1 0,1-21 0,21 1 16,0-22-16,0 0 0,-21 0 15,21-42-15,0 0 16,0-21-16,0-1 0,0 1 0,0-22 15,0 1-15,0-22 0,0 22 0,0-22 16</inkml:trace>
  <inkml:trace contextRef="#ctx0" brushRef="#br0" timeOffset="71599.62">6181 4149 0,'0'0'0,"0"-43"15,-22 1 1,1 21-16,21 0 0,0 0 0,0-1 0,0 1 16,0 0-16,21 0 0,22 21 0,-22-21 15,21 0-15,1-1 0,-1 1 16,21 21-16,1-21 0,63 21 16,-64 0-16,1 0 0,-1 0 15,-20 0-15,-1 0 0,0 21 16,-20 0-16,-1 1 0,-21 20 0,0-21 15,0 21-15,-21-20 0,-22 20 0,-41 43 16,41-43-16,-20-21 16,20 21-16,1-20 0,0-1 0,-1 0 15,1 0-15,21 0 0,0-21 16,0 0-16,-1 21 0,1-21 16,21-21-1,21 0-15,1 0 16,-1 21-16,21-21 0,-21 0 0,0-1 15</inkml:trace>
  <inkml:trace contextRef="#ctx0" brushRef="#br0" timeOffset="72120.32">7387 3958 0,'0'0'0,"21"-21"0,-21-21 15,0 21-15,0-1 0,0 1 0,0 0 16,-21 0-16,0 0 0,0 21 16,0 0-16,-1-21 0,1 21 0,0 0 15,0 0-15,0 21 0,0-21 0,-1 21 16,1 0-16,0 0 16,-42 64-16,41-43 0,22 1 15,-21-22-15,0 21 16,21 0-16,0 22 0,0-22 15,0-21-15,0 1 0,0-1 0,0 0 16,21-21-16,22 21 16,-22-21-16,21 0 0,-21 0 0,0-21 15,22 21-15,-22-21 0,0 0 16,0-1-16,0-20 0,1 21 0,-1-21 16,0-1-16,-21 1 0,21-22 15,-21 22-15,0 21 16,0 0-16,0 0 0,0-1 0,0 44 47,0 20-47,0-21 0,0 0 15,0 22-15,0-22 0,0 21 16,0-21-16,0 0 0,0 22 0,0-22 16,0 0-16,21 21 0,0-20 15,-21-1-15,22-21 16,-1 0-16,0 0 0,0 0 15,0-21-15,0 21 0,1-22 16,-1-20-16,0 21 0</inkml:trace>
  <inkml:trace contextRef="#ctx0" brushRef="#br0" timeOffset="72401.16">7959 3387 0,'0'-21'0,"0"42"31,0 0-31,0 0 0,0 21 0,0 1 16,-22-22-16,22 21 0,0 1 15,0-1-15,0 0 0,0 1 0,0-1 16,0 0-16,-21 22 0,21-22 16,0 0-16,0-20 0,0 20 15,0 0-15,-21-21 0,21 1 0,0 20 16,-21-21-16,21 0 15,0 0-15,21-42 32,0 0-32,0-21 0,1 21 15,-1-22-15,0 1 0</inkml:trace>
  <inkml:trace contextRef="#ctx0" brushRef="#br0" timeOffset="72904.87">8191 3302 0,'0'0'0,"0"-21"0,22 21 16,-22 21 0,0 0-1,0 0-15,21 22 0,-21-22 16,0 21-16,0 1 0,0-1 0,0 0 16,0 1-16,0-1 0,0 0 15,0 1-15,0-1 0,0 0 0,0 1 16,-21-1-16,21 0 0,0 1 0,0-22 15,-22 42-15,22-42 16,0 1-16,0-1 0,0-42 47,0-1-47,0 1 0,0 0 16,0 0-16,0-21 0,0 20 15,22-20-15,-1 0 0,-21 21 0,21-22 16,0 22-16,0-21 0,0 21 0,22-1 15,-22 1-15,0 0 0,0 0 16,22 21-16,-22 0 0,0 0 0,21 0 16,-21 0-16,22 21 0,-22 0 15,0 0-15,0 22 0,0-22 0,-21 0 16,0 21-16,22-20 0,-22 20 0,0 0 16,0-21-16,0 1 15,0 20-15,-22-21 0,22 0 0,-21 0 16,0 1-16,0-1 0,21 0 0,-21-21 15,0 21-15,-1-21 16,22-21 0,-21 0-16,21 0 0,-21 21 15,21-22-15,0 1 0</inkml:trace>
  <inkml:trace contextRef="#ctx0" brushRef="#br0" timeOffset="73115.92">7832 3810 0,'-22'0'15,"44"0"1,-1 0-16,0-21 0,21 21 0,-21-21 16,1 21-16,20 0 0,-21 0 15,0-21-15,0 21 0,22 0 0,-22 0 16,0 0-16,0 0 15,-21-22-15</inkml:trace>
  <inkml:trace contextRef="#ctx0" brushRef="#br0" timeOffset="73944.47">10202 4043 0,'0'0'15,"0"-127"-15,0 42 0,0 22 0,0-43 16,0 85-16,0-22 0,0 22 16,-21 21-16,0 21 15,21 1 1,-21-1-16,-22 0 0,22 0 0,0 0 16,0 22-16,21-22 0,-21 21 0,21-21 15,0 22-15,0-1 0,0-21 16,0 0-16,0 22 0,0-22 0,21 0 15,0 0-15,0 0 16,0-21-16,43 0 0,-22 0 16,-21 0-16,22 0 0,-1 0 0,0-21 0,-20 21 15,20-21-15,0 0 16,-21 0-16,22-22 0,20-41 16,-63-1-1,0 43-15,0-1 0,-21 22 16,0-21-16,0 21 0,-22-1 0,22 1 15,0 21-15,-21 0 0,-1-21 16,1 21-16,21 0 0,-21 21 16,-1-21-16,22 21 0,-21 1 15,21-22-15,-1 21 0,1 0 0,0 0 16,0 0-16,21 0 0,-21 1 0,21-1 16,0 0-16,0 0 0,21 0 15,0 0-15,0 1 16,0-22-16,1 21 0,20 0 0,-21-21 15,21 0-15,-20 0 0,20 0 16,-21 0-16,21 0 0,22 0 16,-22-21-16,-21 0 0,22-1 15,-22 1-15,42 0 0,-41-21 16,-1 21-16,0-1 0,0 1 0,0 0 16,0 0-16,-21-21 0,22 20 15</inkml:trace>
  <inkml:trace contextRef="#ctx0" brushRef="#br0" timeOffset="74334">11007 3302 0,'-22'0'15,"1"0"-15,0 0 16,21 21-16,0 0 15,-21 22-15,21-22 0,0 21 16,0 1-16,-42 41 16,42-41-16,-43 62 0,43-62 15,-21 20-15,0-20 0,21 20 16,-21 22-16,0-22 0,-1 1 0,22 20 16,-21 1-16,0-21 0,21 20 0,-42 64 15,42-63-15,0 0 16,-21-22-16,-1 22 0,22-22 0,-21 1 15,21-22-15,0 22 0,0-22 0,0-21 16,0 22-16,0-22 0,21-21 0,1 0 16,-1 0-16,0 0 15,0-21-15,0-1 0,0 1 0,22-42 16,-22 20-16,0 22 0,0-21 16,-21-22-16,0 22 15,0 0-15,0-64 0,-21 64 16</inkml:trace>
  <inkml:trace contextRef="#ctx0" brushRef="#br0" timeOffset="74485.91">10604 4487 0,'0'0'0,"-63"-21"0,21-21 16,-1 21-16,22 0 0,-21-22 16,21 22-16,-22-64 15,43 22-15,21 42 16,1 0-16,-1-1 0,21 1 16,-21 21-16,22-21 0,-1 21 15,-21 0-15,21-21 0,1 21 0,-1 0 16,-21-21-16,22 0 0,41-1 15</inkml:trace>
  <inkml:trace contextRef="#ctx0" brushRef="#br0" timeOffset="74840.71">12425 3281 0,'0'0'16,"0"-21"-16,-21 0 16,21-1-16,-22 22 15,1 0-15,21 22 16,-21-1-16,21 0 0,0 21 0,-42 1 15,42-1-15,0 0 0,-21 1 0,-1 62 16,22-62-16,0 20 16,0-20-16,-21-1 0,0 0 0,21 1 15,-21-1-15,21-21 0,0 21 0,0-20 16,0-1-16,0 21 0,-21-42 16,21 21-16,0 0 0,0-42 31,-21 0-31</inkml:trace>
  <inkml:trace contextRef="#ctx0" brushRef="#br0" timeOffset="75701.02">11811 3747 0,'21'0'15,"0"0"-15,0 0 0,1 0 16,20 0-16,0 0 0,1 0 0,-1-22 15,21 22-15,1 0 0,-22-21 16,22 21-16,-1-21 0,1 0 16,-1 21-16,-20-21 0,-1 0 0,0-1 15,1 1-15,-1 0 0,-21 0 16,21-21-16,-20-1 0,-22-20 16,0 42-16,0-22 15,0 22-15,-22 0 0,22 0 16,-21 21-16,21-21 0,-21 21 15,0 0-15,-21 0 0,42 21 0,0 0 16,0 0-16,-22 106 16,1-42-16,0-43 15,21 0-15,0 1 0,0-1 16,-21 0-16,21 1 0,0-1 16,-21 0-16,21-20 0,0 20 0,0-21 15,0 0-15,0 22 0,0-22 16,-21 21-16,21-21 0,-22 0 15,22-42 17,0 0-32,0 0 15,0 0-15,22-22 0,-1 22 16,0 0-16,0-21 0,-21 21 0,21-1 16,22-41-16,-22 42 15,0 21-15,0-21 0,0-1 16,0 22-16,1 0 0,-1 0 0,0 0 15,0 0 1,-21 22-16,21-1 0,-21 0 16,0 0-16,0 0 0,0 0 0,0 1 15,0-1-15,0 0 0,0 0 16,0 0-16,0 0 0,0 1 0,0-1 16,0 0-16,0 0 0,21-21 15,1 0-15,-1 0 0,0 0 16,21 0-16,-21 0 0,22 0 15,-22 0-15,21-21 0,1 21 0,-1-21 16,0 0-16,-21-1 0,22 1 16,-22 0-16,21 0 0,-21 0 0,22-43 15,-22 22-15,0 21 16,-21 0-16,0-1 0,0 1 0,0 0 16,-21 21-16,0 0 0,0 0 15,-1 0-15,1 0 0,0 21 16,0 22-1,-43 20-15,64-21 0,0-20 16,0-1-16,0 21 0,0-21 16,0 0-16,0 1 0,0-1 15,22 0-15,-1 0 0,21-21 16,22 0-16,-43 0 16,0 0-16,21-21 15,-21 0-15,22 0 0,-22-1 0</inkml:trace>
  <inkml:trace contextRef="#ctx0" brushRef="#br0" timeOffset="76316.19">15028 3493 0,'21'-22'16,"-42"44"-16,42-65 0,-21 22 0,0 0 15,22 0-15,-22 0 0,21-1 16,-21 1-16,0 0 0,0 0 0,0 0 16,21 21-16,-21-21 15,0 42 1,0 0-16,0 0 16,0 0-16,-21 0 0,21 22 0,-21-1 15,21 0-15,0 1 0,-22-1 0,1 0 16,0 1-16,21-1 0,-42 85 15,21-63 1,21-43-16,0 0 0,0 0 0,0 0 16,0 0-16,0 1 15,0-44 17,21 1-32,-21 0 0,21 0 15</inkml:trace>
  <inkml:trace contextRef="#ctx0" brushRef="#br0" timeOffset="76572.03">15473 3239 0,'0'0'0,"21"0"16,0 0 0,-21 21-16,0 0 0,0 21 15,0 1-15,0-22 0,0 21 0,0 0 16,-21 1-16,21-1 0,-21 0 15,21 1-15,0-1 0,-21 0 16,-1-20-16,22 20 0,-21-21 0,21 0 16,0 0-16,0 1 0,-21-1 15,21 21-15,0-63 32,0 0-17,0 0-15</inkml:trace>
  <inkml:trace contextRef="#ctx0" brushRef="#br0" timeOffset="76782.75">15049 3704 0,'0'0'0,"-21"0"16,42 0-1,1 0 1,20 0-16,-21 0 0,0 0 0,22-21 15,-1 21-15,-21 0 0,21 0 16,-20 0-16,-1 0 0,21-21 0,0 0 16,-20 21-16,-1-21 15,0 21-15</inkml:trace>
  <inkml:trace contextRef="#ctx0" brushRef="#br0" timeOffset="77020.2">15769 3387 0,'21'0'31,"-21"-21"-31,21 21 0,1 0 0,-1 0 16,21-22-16,-21 22 0,0 0 15,22 0-15,-1-21 0,-21 21 0,22 0 16,-22 0-16,21 0 15,-21 0-15,0 0 0,-42 0 47,0 0-47</inkml:trace>
  <inkml:trace contextRef="#ctx0" brushRef="#br0" timeOffset="77283.11">16002 3344 0,'0'22'15,"-21"-22"1,21 21-16,0 0 0,-21 0 16,21 0-16,0 0 0,0 1 15,0 20-15,0 0 16,0-21-16,0 22 0,0-22 16,0 0-16,0 21 0,0 1 15,-22-1-15,22-21 0,0 0 16,-21 1-16,21-1 0,0 0 15,21-42 32,1 0-47,-1-1 0</inkml:trace>
  <inkml:trace contextRef="#ctx0" brushRef="#br0" timeOffset="78049.86">16446 3366 0,'0'0'16,"-21"21"-1,21 0-15,0 0 16,-21 0-16,21 22 0,0-22 0,0 21 16,0-21-16,0 22 0,0 20 15,-21-21 1,0 1-16,21-22 0,0 0 0,0 21 15,0-20-15,-21-22 0,21 21 16,-22-21-16,22 21 16,0-42 15,0 0-31,0-1 0,0 1 16,0 0-16,0 0 0,0-21 0,0 20 15,0-20-15,0 21 0,0-21 16,22-1-16,-1 1 0,0 21 0,-21-22 15,21 22-15,0 0 0,0 0 16,1 0-16,-1 0 0,42-1 16,-20 22-16,-22 0 15,0 22-15,0-1 0,0 0 16,0 0-16,-21 21 0,0-20 16,22 20-16,-22-21 0,0 21 0,0-20 15,0 20-15,0-21 0,0 21 16,0-20-16,0-1 0,0 0 0,0 0 15,-22 0-15,22 0 16,0-42 15,0 0-15,0 0-16,0 0 0,22-22 16,-22 22-16,21-21 0,0 21 15,0-22-15,-21 22 0,21-42 0,0 20 16,1 1-16,-1 21 0,21 0 15,-21 0-15,0-1 0,1 22 16,-1 0-16,0 0 0,0 0 0,0 0 16,0 22-16,22-1 0,-22 0 0,-21 0 15,0 0-15,0 22 0,0-1 16,0-21-16,0 21 0,0-20 0,0 20 16,0-21-16,0 21 0,0-20 0,0-1 15,0 42 1,0-42-16,0 1 0,0-1 0,0 0 15,0-42 32,0 0-31,0-1-16,0 1 0,0 0 16</inkml:trace>
  <inkml:trace contextRef="#ctx0" brushRef="#br0" timeOffset="78387.87">17484 3387 0,'0'0'0,"0"-21"15,21 21-15,-21-22 16,0 44 0,0-1-16,0 0 15,0 21-15,-21-21 16,-1 22-16,22-22 0,-21 21 0,21 1 15,-21-22-15,21 21 0,-21 0 0,0-20 16,21 20-16,0-21 0,0 0 0,0 0 16,0 1-16,0-1 0,0 0 15,0 0-15,21 0 0,0-21 16,0 0-16,0 0 0,22 0 16,-22 0-16,42 0 15,-20 0-15,-22 0 0,0 0 16,0 0-16,0 0 0,1 0 15,-1-21-15,0 21 16,-21-21-16,21 21 16,-21-21-16</inkml:trace>
  <inkml:trace contextRef="#ctx0" brushRef="#br0" timeOffset="78924.28">18986 3112 0,'0'0'0,"-21"0"15,42 0 17,1 0-32,20 0 0,0 0 15,1 0-15,20 0 0,1 0 0,-22 0 16,43 0-16,-22 0 15,1 0-15,-1 0 0,1 0 0,-22 0 16,0 0-16,1 0 0,-22 0 16,-42 0-1,-1 0-15,1 0 0,-42 0 16,-43 0 0</inkml:trace>
  <inkml:trace contextRef="#ctx0" brushRef="#br0" timeOffset="79205.25">19304 3154 0,'0'21'47,"0"0"-47,0 0 16,0 1-16,0 20 0,0-21 0,0 21 15,0-20-15,-21 20 0,21 0 16,-21 1-16,21-1 0,-22-21 0,22 21 15,-21-20-15,21 20 0,-21-21 16,0 21-16,21 1 16,0-22-16,-21 0 0,21 0 15,0 0 1,21-21 0,0 0-16,-21-21 15,21 0-15,22 0 0</inkml:trace>
  <inkml:trace contextRef="#ctx0" brushRef="#br0" timeOffset="79657.17">19600 3535 0,'0'0'0,"0"-42"15,0 20 1,21 1-1,1 21-15,-1 0 16,0 0-16,42 0 16,22 21-16,-64 1 15,0-1-15,1-21 0,-1 21 0,0 0 16,-21 21-16,0-20 16,0-1-16,0 0 0,0 0 0,0 0 15,-21 0-15,0 22 0,-1-22 0,-20-21 16,21 21-16,0 0 0,-22 0 15,43-42 17,22 0-17,-1 21-15,0-21 0,0 0 0,0-22 16,43 1-16,-22-21 16,-21 41-16,0-20 15,1 21-15,-1 0 0,0 0 0,0-1 16,0 1-16,0 21 15,-21-21-15,22 21 0,-1 0 0</inkml:trace>
  <inkml:trace contextRef="#ctx0" brushRef="#br0" timeOffset="80245.62">20172 3662 0,'0'0'0,"21"0"16,0 0 0,0 0-16,0 0 0,1 0 15,-1 0-15,0 0 0,0-21 16,0 21-16,0-21 0,1 21 16,-1-22-16,0 22 0,0-42 15,-21 21 1,0 0-1,0 0-15,-21 21 0,0 0 16,0 0-16,-1 0 16,1 21-16,0 0 0,-21 21 15,-22 22-15,64-43 16,-21 0-16,0 21 0,21-20 16,-21-1-16,21 21 0,0-21 15,0 0-15,0 1 0,21-1 16,0 0-16,64-21 15,63 0 1,-106 0-16,1 0 16,-1-21-16,0 0 0,1 21 0,-1-22 15,0 1-15,1 0 0,-22 0 0,21 0 16,-21-22-16,0 22 0,1 0 16,-1-21-16,-21-1 0,0-20 15,0 42-15,0 0 16,-21 21-1,-1 0-15,1 21 16,0 0-16,21 0 16,-21 0-16,0 0 0,21 1 0,0-1 0,0 0 15,0 21-15,0 1 16,0 20 0,0-42-16,21-21 0,21 21 15,-21-21-15,1 0 0,-1 0 16,0 0-16,21 0 0,-21 0 0,1 0 15,-1-21-15,0 0 0,0 21 0,-21-21 16</inkml:trace>
  <inkml:trace contextRef="#ctx0" brushRef="#br0" timeOffset="81388.5">22542 3302 0,'22'0'0,"-1"-21"15,0 21-15,-21-21 16,21 21-16,21-43 16,22 22-16,-43 0 15,0 0-15,43 0 16,-43 0-16,0-1 0,-21 1 16,0 0-16,-42 21 15,21 0-15,-22 0 0,-41 21 16,20-21-16,22 0 0,-1 0 15,1 21-15,0-21 0,-1 22 0,-41 20 16,63-21 0,21 0-16,0 0 0,0 1 0,21 20 15,0-21-15,21 21 0,-21-20 16,22 20-16,-1-21 16,0 0-16,1 22 0,20-22 0,-20 21 15,84 43 1,-64-22-16,-63-20 15,0-22-15,-42 0 0,-22 21 16,22-42-16,0 0 16,-1 21-16,1-21 0,-22 0 0,22 0 15,0 0-15,-64-21 16,21-42 0,85 42-16,-21-22 15,21 1-15,0 21 0,0 0 16,21-22-16,-21 22 0,0 0 0,0 0 15,0 0-15,0-1 16,0 44 0,0-1-16,21 0 0,1 0 15,-22 21-15,21 1 16,0-1-16,0-21 0,-21 0 16,21 1-16,0 20 0,1-21 0,-1 0 15,0 0-15,0 1 0,21-22 16,-20 21-16,20-21 0,0 0 0,43 0 15,-43 0 1,1 0-16,-1 0 0,0 0 0,1-21 0,-1-1 16,0 1-16,22-21 15,42-85 1,-85 85-16,0-1 0,0-20 0,0-1 16,0 1-16,-21 20 0,22-62 15,-22 83-15,0-20 0,0 21 16,0 0-16,0 0 0,-22 21 15,22 21 1,0 21-16,0 43 16,-21-43-16,0 0 0,0 64 15,21-63-15,0-1 0,-21 0 16,21 1-16,0-22 0,0 21 16,0 43-1,0-43-15,0-21 16,0 0-16,0 1 15,21-22-15,0 0 16,0 0-16,0-22 0,-21 1 16,0 0-16,22 21 0</inkml:trace>
  <inkml:trace contextRef="#ctx0" brushRef="#br0" timeOffset="81586.45">23050 3514 0,'0'0'16,"22"0"0,-1 0-1,0 0-15,21 0 0,-21 0 16,1 0-16,20-21 0,-21 21 16,0 0-16,22 0 0,-22 0 0,42 0 15,-42 0-15,1 0 16</inkml:trace>
  <inkml:trace contextRef="#ctx0" brushRef="#br0" timeOffset="82052.28">23516 3662 0,'0'-21'0,"0"-22"16,0 22-16,0 0 16,0 0-16,21 0 15,0 0-15,1 21 0,-1 0 16,0 0-16,0 0 0,21 0 16,-20 0-16,-1 0 0,0 0 15,21 21-15,-21 0 0,1 0 0,-1 0 0,-21 0 16,42 64-1,-42-43-15,0-20 0,0-1 16,0 0-16,0 0 0,-21 0 16,21 0-16,-21-21 0,0 22 0,-1-22 15,1 0-15,0 0 16,21-22 0,0 1-1,0 0-15,0 0 0,0 0 0,0-22 16,21 22-16,0-21 0,1 21 15,-22-22-15,21 1 0,-21 21 16,0 0-16,21 0 0,0-1 0,0 1 0,0 21 16,1 0-16,-1 0 0,0 0 15,0 0 1,0 0-16,-21 21 16,21 1-16</inkml:trace>
  <inkml:trace contextRef="#ctx0" brushRef="#br0" timeOffset="82483.56">24320 3535 0,'0'-21'16,"0"-22"-1,0 22-15,-21 21 16,0 0-16,21 43 15,-21-1-15,0 0 16,21-21-16,-21 1 0,21-1 16,0 0-16,0 21 0,0-21 15,0 1-15,0-1 0,0 0 16,0 0-16,0 0 0,0 0 0,0 1 0,21-1 16,0-21-1,0 0-15,0 0 0,0 0 16,1 0-16,-1 0 0,0-21 0,0 21 15,0-22-15,0 1 0,1 0 16,-1 0-16,42-85 16,-63 43-16,0 20 0,0 22 15,0-21-15,0 21 0,0-1 16,0 1-16,0 42 47,0 1-47,0-1 0,0 0 15,0 0-15</inkml:trace>
  <inkml:trace contextRef="#ctx0" brushRef="#br0" timeOffset="82785.39">24998 3514 0,'0'0'0,"-21"-21"0,21-1 0,0 1 15,-43 0-15,22 0 16,0 21-16,0 0 16,-22 0-16,22 21 0,21 0 15,-21-21-15,0 21 0,0 22 0,21-22 16,0 21-16,-21-21 16,-1 1-16,1 83 15,21-83-15,0-1 0,0 0 0,0 0 16,0 0-16,21 0 15,1 1-15,-1-1 0,0-21 0,0 0 0,21 0 16,1 0-16,-22 0 0,21 0 16,-21 0-16,22-21 0,-22-1 15,21 1-15,1 0 0,-22 0 0</inkml:trace>
  <inkml:trace contextRef="#ctx0" brushRef="#br0" timeOffset="83467.99">25379 2942 0,'0'0'0,"-21"-21"0,-1 0 0,1 21 0,0 0 16,0 0-16,0 0 15,0 21-15,21 0 16,21 22-16,-21-22 0,-21 0 0,-1 21 16,22 1-16,-21-1 0,21 21 15,0 1-15,0-22 0,0 22 0,0-22 16,0 0-16,0 22 0,0-22 15,0-21-15,0 22 0,0-1 16,0-21-16,0 22 0,0-22 0,0 0 16,0 0-16,21 0 15,1-21-15,-1 0 0,0 0 0,0 0 16,0 0-16,0 0 16,1 0-16,-1-21 0,0 0 0,0 21 15,0-21-15,-21 0 0,0-1 0,21-20 16,1 21-16,-22 0 0,0-22 15,0-20-15,0 42 16,0 42 15,0 0-31,0 0 16,0 0-16,0 1 0,-22-1 16,22 21-16,-21-21 0,21 0 0,0 1 15,0-1-15,0 0 0,0 0 16,0 0-16,0 0 0,43-21 15,-22 22-15,21-22 16,-21 0-16,0 0 0,1 0 16,-1 0-16,0-22 0,0 1 0,0 21 15,0-21-15,1 0 0,-1 0 0,0-22 16,-21 22-16,0 0 16,0-21-16,21-1 0,-21 1 15,-21 42 16,21 21-31,0 0 0,-21 1 16,21 20-16,-21-21 0,21 0 16,-22 0-16,22 1 0,0-1 0,0 0 15,0 0-15,0 0 0,0 0 16,0 1 0,22-22-16,-1 0 0,0 0 15,0 0-15,0 0 0,0 0 16,22 0-16,-22 0 0,0 0 0</inkml:trace>
  <inkml:trace contextRef="#ctx0" brushRef="#br0" timeOffset="83884.75">26120 3577 0,'42'-21'0,"-84"42"0,84-63 0,-42 21 15,-21 21-15,21-21 16,21 21-1,0 0 1,0 0-16,0 0 0,1 21 0,-22 0 16,21-21-16,0 21 0,0 0 0,0 22 15,-21-22-15,0 0 16,0 0-16,0 0 0,0 0 0,0 22 16,0-22-16,0 0 15,-21 0-15,21 0 0,-21-21 16,0 0-16,0 0 15,21-21 1,0 0 0,0 0-16,21 0 0,0 0 15,0-22-15,-21 22 0,21 0 16,0-21-16,-21 20 0,0 1 0,22 0 16,-1 0-16,-21 0 0,0 0 15,0-1-15,21 22 0,0 0 31,0 22-15,-21-1 0</inkml:trace>
  <inkml:trace contextRef="#ctx0" brushRef="#br0" timeOffset="84265.54">26501 3662 0,'21'0'0,"0"0"16,0 0 0,-21-21-16,21 0 0,0 21 15,1-22-15,-1 22 0,-21-21 16,21 0-16,-21 0 0,21 21 0,-21-21 16,0 0-16,0-1 15,0 1-15,-21 21 16,0 0-16,0 0 0,-1 0 15,1 21-15,0 1 0,0-1 16,0 21-16,0-21 0,-1 0 0,1 1 16,0 20-16,21-21 0,0 0 15,0 22-15,0-22 0,0 0 16,0 0-16,0 0 0,0 0 0,21 1 16,0-22-16,1 0 15,-1 21-15,0-21 0,0 0 0,0 0 16,22 0-16,-22 0 0,0 0 0,0 0 15,43-21 1,-43-1-16,0 1 0,0 0 0,21 0 16,-42 0-16,0 0 0</inkml:trace>
  <inkml:trace contextRef="#ctx0" brushRef="#br0" timeOffset="84740.35">25040 3090 0,'0'0'0,"21"0"31,22 0-31,-22-21 0,0 21 16,21 0-16,1 0 0,-1 0 0,0 0 15,-21-21-15,22 21 0,-1 0 0,0 0 16,-20 0-16,20 0 0,-21 0 16,21-21-1,-20 21 1,-44 0 46,1 0-62,21 21 0,-21-21 16,0 0-16</inkml:trace>
  <inkml:trace contextRef="#ctx0" brushRef="#br0" timeOffset="87348.11">10710 4530 0,'0'-21'0,"21"21"0,1 0 109,-1 21-62,0 0-31,-21 0-1,0 0 1,21-21-16,-21 21 15,0 1-15,21-1 16,0 0 15,-21 0-15,0 0 15,0 0-15</inkml:trace>
  <inkml:trace contextRef="#ctx0" brushRef="#br0" timeOffset="99156.94">9906 5969 0,'0'21'16,"0"0"-16,0 1 0,21-1 15,0 0-15,0 0 16,1 0-16,-22 0 0,21 1 0,0-1 16,0 0-16,0 21 0,0 1 0,43 20 15,-43-21-15,0 1 16,0 20-16,22-20 0,-22-1 0,0 0 16,0 1-16,0-1 0,-21 0 0,22 1 15,-1-1-15,0-21 0,0 21 16,-21-20-16,21-1 0,0 21 0,-21-21 15,0 0-15,22 1 0,-44-44 47,1 1-31</inkml:trace>
  <inkml:trace contextRef="#ctx0" brushRef="#br0" timeOffset="99505.74">10562 6054 0,'0'0'0,"-21"0"0,0 0 0,21 21 16,-21-21-16,-22 21 0,22 21 0,-21-20 16,-22 62-16,22-63 0,0 43 15,-1-22-15,-20 22 0,20-1 16,-20 1-16,-1-1 0,-41 43 16,-1 21-16,63-106 15,22 22-15,0-22 16,21 0-16,0 0 0,-21 21 15,42-42 17,0-21-32</inkml:trace>
  <inkml:trace contextRef="#ctx0" brushRef="#br0" timeOffset="100172.17">10689 6795 0,'0'0'15,"0"-22"-15,0 1 16,0 0-16,0 0 31,0 42-15,0 0-1,0 22-15,0-22 16,0 0-16,0 21 0,0 1 0,0-1 0,0 0 16,0 1-16,0 20 0,0 1 15,0-22-15,0 21 0,-21 1 16,21-1-16,-21 1 0,21-1 0,0-20 16,-21 63-16,-22 63 15,43-127-15,-21 1 0,21-1 16,-21 0-16,21 1 0,-21-1 15,21 0-15,0-21 0,0 1 16,0-44 0,21 22-1,-21-21-15,21 0 0,-21-21 16,0 21-16,21-1 0,-21-20 0,0 0 16</inkml:trace>
  <inkml:trace contextRef="#ctx0" brushRef="#br0" timeOffset="100572.94">10562 6879 0,'0'0'0,"0"-21"0,0 0 16,0 0-1,0 0-15,0-1 0,0 1 0,0 0 16,21 0-16,0 0 0,1 21 0,-1-21 15,0-1-15,0 22 0,21 0 16,-20-21-16,41 21 0,-21 0 16,22 0-16,-22 21 0,-21 1 15,22-1-15,-22 0 0,0 0 16,0 0-16,-21 0 0,0 22 0,0-22 16,0 0-16,-42 43 15,-43-22-15,64-21 0,-21 0 16,-1 0-16,1 1 0,0-22 0,21 21 15,-22-21-15,22 0 0,0 0 16,0 0 0,42 0 15,-21-21-15,21 21-16,0-22 0,0 22 0,1-21 15,20 21-15,-21 0 0</inkml:trace>
  <inkml:trace contextRef="#ctx0" brushRef="#br0" timeOffset="101155.55">11620 6858 0,'0'0'0,"22"-21"0,-22 0 0,0 0 16,0-1-16,0 1 15,0 0-15,0 0 0,0 0 0,0 0 16,-22-1-16,22 1 0,-21 21 16,0 0-16,0-21 0,-21 21 15,20 0-15,1 0 0,0 0 0,-21 0 16,21 21-16,-1-21 0,-20 21 0,21 1 16,-21-1-16,20 0 0,-20 21 15,21-21-15,0 22 0,-22-22 16,22 21-16,0-21 0,0 1 0,21 20 15,0-21-15,0 0 0,0 0 16,0 22-16,0-22 16,21-21-16,0 0 0,0 0 0,1 0 15,-1 0-15,0 0 0,21 0 16,-21 0-16,1-21 0,41-22 16,-42 22-16,0 0 0,22 0 0,-22 0 15,0 0-15,21-64 16,-20 64-16,-1-22 0,0 22 0,0-21 15,-21 21-15,0 0 16,21-1-16,-21 1 0,21 0 0,-21 0 16,0 42 15,0 0-31,0 22 0,0-22 16,0 0-16,0 0 0,0 0 0,0 0 15,0 1-15,0-1 0,0 21 16,0-21-16,0 0 0,0 1 15,0-1 1,22-21-16,-1 0 0,0 0 0,0 0 16,0 0-16,0-21 0,-21-1 15,22 1-15,-1 0 0</inkml:trace>
  <inkml:trace contextRef="#ctx0" brushRef="#br0" timeOffset="101486.38">11980 6096 0,'0'-21'0,"0"0"16,0 42 0,0 0-16,0 0 15,0 0-15,0 1 0,0 20 16,0-21-16,0 21 0,0 1 15,0-1-15,0 0 0,0 1 0,0 20 16,0-20-16,0-1 0,0 0 16,0-21-16,0 43 0,0-22 15,0-21-15,0 1 0,0-1 0,0 0 16,0 0-16,0 0 0,0 0 16,21-21 15,-21-21-31,22 0 15,-22 0-15,0 0 0,42-43 16</inkml:trace>
  <inkml:trace contextRef="#ctx0" brushRef="#br0" timeOffset="102052.56">12382 6054 0,'0'0'0,"0"-21"16,0 42 15,0 0-31,0 0 16,0 0-16,0 0 0,0 22 0,0-22 15,0 21-15,0-21 0,0 22 16,0-1-16,0 0 0,0 1 16,-21-1-16,21 0 0,0 43 15,-42 21-15,42-85 16,0 0-16,0 0 0,0 22 15,0-22-15,0 0 0,0 0 16,0-42 31,0 0-47,0 0 0,0 0 16,21-1-16,-21-20 0,21 21 0,0-21 15,1-22-15,-1-21 16,0 43-16,0 21 15,21-43-15,-20 43 0,-1 0 16,0 0-16,0 0 0,0 21 0,0 0 16,22 0-1,-22 0-15,21 21 0,-21-21 0,1 21 16,-1 43-16,-21-43 16,21 21-16,-21-21 0,0 22 0,0-1 15,0-21-15,0 85 16,-21-64-1,21-21-15,-21 1 0,21-1 0,-22 0 16,22 0-16,-21-21 0,21 21 16,-21-21-1,0 0 1,21-21-16,-21 0 0,21-21 16</inkml:trace>
  <inkml:trace contextRef="#ctx0" brushRef="#br0" timeOffset="102313.36">11790 6477 0,'0'0'0,"-21"0"0,42-21 31,0 21-16,0 0-15,0 0 0,0 0 0,22 0 16,-1-21-16,-21 21 0,22 0 16,-1 0-16,-21-21 0,21 21 0,-20 0 15,-1 0-15,0 0 0,0 0 0,0 0 16,-21-22-16</inkml:trace>
  <inkml:trace contextRef="#ctx0" brushRef="#br0" timeOffset="103016.51">10520 7620 0,'0'0'16,"21"0"-16,21-21 15,-21 0-15,1 0 0,-1 21 16,-42 0 15,-1 0-31,1 21 0,0 0 16,-21 0-16,21 0 0,-149 43 15,107-22-15,-1-21 16,-20 22-16,-22-22 0,21 21 0,-21 0 16,22 1-16,-1-1 0,-21 0 15,21-20-15,1 20 0,20 0 0,-20 1 16,20-1-16,-42 21 16,43-20-16,20-22 0,-20 21 0,21-21 15,-22 1-15,22-1 0,-1-21 16,-20 21-16,21 0 0,-1-21 0,22 0 15,-21 21-15,21-21 0,-43 0 16,43 0 0,21-21-16,0 0 15</inkml:trace>
  <inkml:trace contextRef="#ctx0" brushRef="#br0" timeOffset="103455.26">8763 8086 0,'0'21'15,"-21"0"-15,21 0 16,-21 0-16,-1 1 0,1-1 15,0 21-15,0-21 0,-21 0 0,20 1 16,1 20-16,0-21 0,0 0 16,0 0-16,0-21 0,-1 22 0,22-1 15,-21-21-15,42 0 63,-21 21-63,22-21 0,-1 21 0,0-21 15,0 21-15,0 0 0,0-21 16,22 22-16,-22-1 0,21 0 0,43 21 16,-43-42-16,-21 21 15,22-21-15,-22 0 0,0 22 16,0-22-16,0 0 0</inkml:trace>
  <inkml:trace contextRef="#ctx0" brushRef="#br0" timeOffset="104211.86">12044 7472 0,'0'-21'16,"0"42"15,21 0-31,0 0 0,-21 0 16,21 1-16,22 20 0,-22-21 0,0 21 15,21 1-15,1-1 0,-22 0 16,21 1-16,0-1 0,1 0 0,-1 22 16,0-22-16,1 1 0,-1 20 15,0-21-15,1 1 0,-1-1 0,0 0 16,1 1-16,-1-1 0,0 0 0,22-20 15,21 41-15,-22-42 16,-21 22-16,1-22 0,-22 0 0,42 0 16,-41 0-16,-1-21 0,-21 21 15,0-42 17,0 0-17,0 0-15,0 0 16</inkml:trace>
  <inkml:trace contextRef="#ctx0" brushRef="#br0" timeOffset="104584.65">13356 8255 0,'0'21'31,"0"0"-31,0 1 16,0-1-16,21 0 16,0 0-16,1-21 15,-1 21-15,0 0 0,0-21 0,0 22 16,0-22-16,1 21 0,-1-21 0,-21 21 16,21-21-16,0 21 15,-21 0-15,0 0 16,-42 1-1,21-22-15,-1 0 0,1 21 16,0-21-16,-21 21 0,21-21 16,-22 21-16,22-21 0,-21 21 0,-64 0 15,85 1 1,-22-22-16,22 0 0,-21 21 0,0-21 16,20 21-16,1-21 0,0 0 15,0 0-15,0 0 16,0 0-16</inkml:trace>
  <inkml:trace contextRef="#ctx0" brushRef="#br0" timeOffset="105530.27">3111 8721 0,'0'0'0,"0"-21"0,0-1 16,0 1-16,0 0 15,-21 21 1,0 21 0,-21 0-16,21 22 0,-1-1 15,1 0-15,21 1 0,-21-1 0,0 0 16,0 22-16,0-22 0,-1 22 0,1-1 16,0-20-16,0 20 0,-21-21 15,20 22-15,1-22 0,0 1 0,0-1 16,21-21-16,-21 21 0,21-20 15,0-1-15,0 0 0,21-21 16,0 0 0,0 0-16,0-21 0,1 0 15,-22-22-15,21 22 0,-21-21 0</inkml:trace>
  <inkml:trace contextRef="#ctx0" brushRef="#br0" timeOffset="105829.61">2984 8615 0,'0'0'0,"22"0"15,-22 42 1,0 1-16,21-1 16,0 0-16,0 1 0,0-1 0,-21 0 15,21 1-15,-21-1 0,22 0 16,-22 22-16,0-22 0,0 0 0,21 22 15,-21-22-15,0 1 0,0-1 16,0-21-16,0 21 0,0-20 16,0 20-16,0-21 0,0 0 0,0 22 15,-21-22 1,-1-21 0,1-21-16,0-1 15,0 1-15,0 0 0</inkml:trace>
  <inkml:trace contextRef="#ctx0" brushRef="#br0" timeOffset="106045.49">2519 9229 0,'0'0'0,"21"0"0,42 0 16,-20 0-16,-22 0 15,21 0-15,1 0 0,-22 0 0,21 0 16,0 0-16,1 0 0,-1-21 15,0 21-15,1 0 0,-1-22 0,-21 1 16,22 21-16,-1 0 0,0-21 16,-21 21-16,1 0 0,20-21 15,-21 21-15,0-21 0,22 0 16,-22 21-16,-21-22 0</inkml:trace>
  <inkml:trace contextRef="#ctx0" brushRef="#br0" timeOffset="106611.87">3619 8721 0,'-21'0'16,"0"21"0,21 0-16,0 0 0,0 43 15,0-22-15,0-21 0,-21 22 16,21 20-16,0-21 0,-21 1 0,21-1 15,0 0-15,0 1 0,-21-1 16,21 0-16,-22 1 0,22-1 0,0 43 16,-21-22-1,21-42-15,-21 1 0,21-1 0,0 0 16,-21-21-16,21 21 0,0-42 31,0 0-15,0 0-16,0-1 0,0-20 15,0 21-15,0 0 0,0-22 16,0 22-16,0-42 0,21 42 16,0-22-16,22 22 0,-22 0 15,21 0-15,-21 0 0,22 21 0,-22-22 16,21 22-16,0 0 0,-20 0 0,20 0 16,21 0-1,-20 22-15,-22-22 0,0 21 0,0 0 0,0 0 16,-21 21-16,0-20 0,0-1 15,0 21-15,-21-21 0,-21 0 16,21 22-16,-22-22 0,1 0 0,0 21 16,-1-20-16,1-1 0,-21 0 15,20 0-15,1-21 0,0 21 0,-1-21 16,-20 0-16,42 0 16,-1 0-16,1-21 15,21 0-15,0 0 16,21 0-16,1 21 0,-1-22 15,0 1-15,21 0 0,-21 21 0,1-21 16</inkml:trace>
  <inkml:trace contextRef="#ctx0" brushRef="#br0" timeOffset="107104.77">4403 9271 0,'0'0'0,"21"0"0,0-21 0,-21 0 16,21 0-16,-21-1 15,0 1-15,-21 21 16,0 0-16,0 0 16,-22 0-16,22 0 0,-21 0 15,21 21-15,-22-21 0,22 22 0,-21-1 16,21-21-16,-1 21 0,1 0 15,0 0-15,0 0 0,21 1 16,0-1-16,21-21 16,21 21-16,-20-21 0,-1 0 15,21 21-15,0-21 0,1 0 0,-1 21 16,0-21-16,-20 21 0,20-21 16,0 22-16,43-1 15,-64 0-15,-21 0 16,0 0-16,-21 0 15,-21 1-15,-1-22 0,22 21 16,-21-21-16,-1 21 0,1-21 16,0 21-16,-1-21 0,-20 0 15,42 0-15,-22 0 0,22 0 0,0 0 16,0 0-16,0-21 0,0 21 16,-1-21-16,22 0 0,0-1 15,0 1-15,0 0 0,0 0 16,22 0-16,-22 0 15,21 21-15,21-22 0</inkml:trace>
  <inkml:trace contextRef="#ctx0" brushRef="#br0" timeOffset="107429.59">4805 8932 0,'0'-21'15,"0"42"-15,0-63 0,-21 21 0,21 0 0,0 0 16,-22 21-16,1 0 0,0 0 16,0 21-1,21 0-15,-21 0 0,21 21 16,-21-20-16,21 20 0,0 21 0,0-20 16,-22-1-16,22 0 0,-21 22 0,21-22 15,-21 1-15,21-1 16,-21 43-16,0-43 0,21 0 15,0-21-15,0 22 0,-21-22 0,21 0 16,0 0-16,0 0 16,21-21-1,0-21 1,0 21-16,0-21 0,0-21 0,1 21 16</inkml:trace>
  <inkml:trace contextRef="#ctx0" brushRef="#br0" timeOffset="107863.53">4932 9208 0,'0'21'31,"-21"0"-15,21 21-16,-22-21 0,22 1 15,-21-1-15,21 0 0,-21 0 16,21 21-16,-21-20 0,21-1 0,0 0 15,0 0-15,0 0 0,0 0 0,0 1 16,0-1-16,21-21 16,0 21-16,0-21 0,1 0 0,20 0 15,-21 0-15,0 0 0,22 0 16,-22-21-16,21 0 0,-21 21 16,0-22-16,1 1 0,20-21 15,-21 21-15,-21-22 0,21 22 16,-21 0-16,0-21 0,0 21 0,0-22 15,-21 22-15,0 0 0,0-21 0,0 20 16,-1 1-16,1 21 0,0-21 16,0 21-16,-21 0 0,20 0 0,1 0 15,0 21-15,0 0 0,0 1 0,0-1 16,21 0-16,0 0 16,-22 0-16,22 0 0,0 1 0,0-1 0,0 21 15,0-21-15,22 0 16,-1 1-16,0-22 15,0 0-15,0 0 0,0 0 0</inkml:trace>
  <inkml:trace contextRef="#ctx0" brushRef="#br0" timeOffset="108249.31">5440 9250 0,'0'0'0,"21"-21"16,-21 42 15,0 0-15,-21 0-16,21 0 0,-21 1 0,21 41 15,0-42-15,0 0 0,0 1 16,0 20-16,0-21 0,0 0 16,0 0-16,0 1 0,0-1 15,21-21-15,0 0 0,0 0 16,0 0-16,0 0 0,1 0 15,-1 0-15,0-21 0,0-1 0,21 1 16,-42-21-16,22 21 16,-1 0-16,-21-22 0,21 22 0,-21-21 15,0 21-15,0-22 0,0 22 16,0 0-16,0 0 0,0 0 0,0-1 16,-21 22-16,0 0 15,-1 0 1,22 22-16,0-1 15,22-21 1,-1 0-16</inkml:trace>
  <inkml:trace contextRef="#ctx0" brushRef="#br0" timeOffset="108569.13">6181 8827 0,'0'0'0,"0"-22"0,0 1 16,0 0-16,-22 21 16,1 0-1,0 0-15,0 21 16,21 22-16,-21-22 0,21 21 16,0 0-16,-43 43 15,43-43-15,-21 1 0,21-1 0,0 22 0,-21-22 16,21 0-16,-21-21 15,21 22-15,0-1 0,0-21 0,0 22 16,0-22-16,0 0 0,0 42 16,0-41-16,21-22 15,0 0 1,0 0-16,-21-22 0,22 22 0,-1-21 16,0 0-16,0 0 0,-21 0 15,21 0-15</inkml:trace>
  <inkml:trace contextRef="#ctx0" brushRef="#br0" timeOffset="108964.9">6223 9313 0,'0'22'16,"0"-1"0,21-21-1,0 0-15,0 0 0,1 0 16,-1 0-16,0-21 15,0 21-15,0-22 0,0 22 0,1-21 16,-1 0-16,-21 0 0,21 0 16,-21 0-16,0-1 15,0 1-15,0 0 0,-21 21 16,0 0-16,-1 0 0,1 0 0,-21 0 16,21 0-16,0 21 15,-1 0-15,1 1 0,0-1 16,0 0-16,21 21 0,-21-21 0,21 1 15,-21 20-15,21-21 0,0 21 0,0-20 16,0-1-16,0 21 0,0-21 16,21 0-16,0 1 0,0-22 15,0 0-15,0 0 0,1 0 16,-1 0-16,0 0 0,0 0 0,21 0 16,-20 0-16,-1-22 0,0 1 15,0 0-15,0 0 0,0 0 0,1 0 16,-22-1-16,0 1 0</inkml:trace>
  <inkml:trace contextRef="#ctx0" brushRef="#br0" timeOffset="109183.78">5969 8932 0,'0'0'0,"21"0"47,0 0-47,0 0 0,1 0 0,-1 0 16,21 0-16,-21 0 0,0-21 0,22 21 15,-22 0-15,0 0 16,21 0-16,-20 0 0,-1 0 0,0-21 16,0 21-16</inkml:trace>
  <inkml:trace contextRef="#ctx0" brushRef="#br0" timeOffset="109716.54">7091 9017 0,'0'-21'0,"0"42"0,-21-42 0,21 42 31,0 0-15,0 0-16,21 22 0,0-22 15,0 21-15,0-21 0,0 22 16,22 20-16,-43-20 16,21-22-16,0 21 0,0-21 0,0 22 0,1-22 15,-22 0-15,21 0 0,-21 0 16,21 0-16,-21 1 0,0-1 16,0-42 15,0-1-31,0 1 0</inkml:trace>
  <inkml:trace contextRef="#ctx0" brushRef="#br0" timeOffset="109979.91">7578 9017 0,'0'0'0,"0"-21"15,-22 21 1,1 21-16,0-21 15,0 21-15,0 0 0,0 1 16,-1 20-16,-41 21 0,42-41 16,-22 20-16,22 0 0,0-21 0,-21 22 15,21-1-15,-22-21 0,22 22 16,0-1-16,0-21 0,0 0 0,-1 22 16,22-22-16,0 0 15,22-21 1,-1 0-16,0 0 0,0 0 15,0 0-15,0-21 0</inkml:trace>
  <inkml:trace contextRef="#ctx0" brushRef="#br0" timeOffset="110334.71">7874 9208 0,'-21'0'16,"21"21"-16,0 0 0,0 0 16,0 0-16,0 0 0,0 1 0,-21 20 15,21 0-15,0 1 0,0-1 16,0 0-16,-22 1 16,22 20-16,0-21 0,0 22 0,-21-1 0,0-20 15,0 20-15,0 64 0,0-63 16,21-1-16,-22 1 0,1 20 0,0-20 15,21-1-15,-21 1 0,21-22 16,-21 22-16,21-22 0,-21 0 0,21 1 16,0-22-16,0 0 0,0 0 15,0 0-15,0-42 16,0 0-16,0 0 16,21 0-16,0-64 15,0 43-15,-21-1 0,0-20 0,21-1 16,0 1-16</inkml:trace>
  <inkml:trace contextRef="#ctx0" brushRef="#br0" timeOffset="110664.7">7683 9377 0,'0'0'0,"-21"-21"0,21 0 16,0-1-16,0 1 0,-21 0 0,21 0 15,0 0-15,0 0 0,0-1 16,21 22-16,-21-21 0,43 0 15,-22 21-15,0 0 0,106-21 16,0 21 0,-85 21-16,1 0 0,-22 0 15,21 1-15,-21-1 0,0 0 0,-21 21 16,0-21-16,0 1 0,0-1 0,0 0 16,-21 0-16,0 0 0,-42 43 15,-1-43 1,22 0-16,21-21 0,-1 0 0,1 21 15,0-21-15,0 0 0,0 0 16,0 0-16,42 0 31,0 0-15,21-21-16,-21 21 0</inkml:trace>
  <inkml:trace contextRef="#ctx0" brushRef="#br0" timeOffset="111116.55">8445 9250 0,'-21'0'0,"42"0"0,-63 0 0,21 0 16,0 21-16,0 0 0,-22 0 15,22 1-15,0-1 0,0 0 16,-22 0-16,22 0 0,0 0 0,0 1 15,21-1-15,0 21 0,0-21 16,0 0-16,0 1 0,21-22 16,0 0-1,22 0-15,-22 0 16,21-22-16,-21 1 0,0 0 0,1 0 16,-1 0-16,0 0 0,0-22 0,0 22 15,0-21-15,1 21 0,-22-22 16,21 22-16,-21 0 0,0 0 0,0 0 15,0 42 17,0 0-32,0 0 0,-21 0 15,21 0-15,0 1 0,0-1 0,-22 21 16,22-21-16,0 0 0,0 22 16,0-22-16,0 0 0,0 0 0,0 0 15,22 1-15,-1-1 0,0-21 0,-21 21 16,21-21-16,0 0 0,0 0 15,1 0-15,-1 0 0,0 0 16,21-21-16,-21 0 0</inkml:trace>
  <inkml:trace contextRef="#ctx0" brushRef="#br0" timeOffset="111387.99">9038 8911 0,'0'0'0,"-21"0"31,0 21-31,21 1 0,0 20 16,0-21-16,0 43 15,0-22-15,0 0 0,0 1 0,0-1 16,0 0-16,0-21 0,0 22 0,0-1 16,0-21-16,0 22 15,0-22-15,0 0 0,0 21 0,0-21 16,0 1-16,0-1 0,21-21 31,0-21-15,-21-1-16,21 1 0,0 0 0</inkml:trace>
  <inkml:trace contextRef="#ctx0" brushRef="#br0" timeOffset="111864.24">9377 8890 0,'0'0'0,"0"-21"0,0 42 47,0 0-47,0 0 0,0 1 15,0-1-15,0 21 0,0-21 0,0 22 16,0-1-16,0-21 0,0 21 0,0 1 16,0-1-16,0-21 0,-21 43 15,21-22-15,-22-21 0,22 0 16,0 22-16,0-22 0,-21-21 15,21 21-15,0 0 0,-21-21 0,21-21 32,0 0-17,0 0-15,0 0 0,0-1 16,21 1-16,0-21 0,-21 21 16,22-22-16,-1 22 0,0-21 0,0 21 15,0 0-15,0-1 0,1 1 16,20 0-16,-21 0 0,21 21 15,1 0-15,-22 21 16,0 0-16,-21 0 0,0 1 16,21-1-16,-21 0 0,0 0 0,0 21 15,0-20-15,0-1 0,0 0 0,0 0 16,0 0-16,0 0 0,0 1 16,-21-22-1,21 21-15,-21-21 16,0 0-1,0-21-15,-1-1 0</inkml:trace>
  <inkml:trace contextRef="#ctx0" brushRef="#br0" timeOffset="112078.63">8869 9144 0,'0'21'0,"21"-21"15,0 0-15,0 0 0,0 0 16,22 0-16,-22 0 0,21 0 16,1 0-16,-22 0 0,21-21 15,-21 21-15,22 0 0,-22 0 0,0 0 16,0-21-16,0 21 0,0 0 0,1 0 16,-22-21-1</inkml:trace>
  <inkml:trace contextRef="#ctx0" brushRef="#br0" timeOffset="112767.48">13356 8975 0,'0'0'16,"0"-21"-16,0-1 0,0 1 15,0 42 1,0 1-16,0-1 16,0 0-16,0 21 0,0 1 15,0-1-15,0 0 0,0 1 0,0-1 16,0 21-16,-21-20 0,0-1 16,0 0-16,-1 64 15,1-21-15,21-43 0,-21-21 16,21 1-16,-21 20 0,21-21 0,0 0 15,0-42 17,0 0-32,0 0 0</inkml:trace>
  <inkml:trace contextRef="#ctx0" brushRef="#br0" timeOffset="113248.72">13229 9081 0,'0'0'0,"0"-22"16,0 1-16,0 0 15,21 21-15,0-21 0,1 0 0,-1 21 16,21-21-16,0-1 0,-20 1 16,20 21-16,0-21 0,1 21 0,-1 0 15,0 0-15,1 0 0,-22 0 16,21 0-16,0 21 0,-20 0 0,-1 22 15,0-22-15,-21 21 0,0 1 0,0-22 16,0 21-16,-42 22 16,20-43-16,-20 21 0,0-21 15,-1 0-15,-20 22 0,-22-22 16,43 0-16,0 0 0,-1-21 16,1 0-16,21 21 0,0-21 0,-22 0 15,22 0-15,21-21 31,0 0-31,21 21 16,0 0-16,1 0 0,-1 0 0,0 0 16,0 0-16,0 0 0,0 21 15,1 0-15,-1-21 0,21 22 16,-21-1-16,0-21 0,1 21 0,-22 0 16,21 0-16,0 22 0,0-22 15,0 0-15,0 0 16,1-21-1,-1 0-15,0 0 0,0 0 16,0-21-16</inkml:trace>
  <inkml:trace contextRef="#ctx0" brushRef="#br0" timeOffset="113632.5">13885 9377 0,'21'0'16,"1"0"-16,-1 0 16,0 0-16,0 0 0,0-21 0,0 21 15,1 0-15,-1-21 0,21 21 16,-21-22-16,43 1 16,-43 0-16,21 0 0,-42 0 15,0 0 1,-21 21-16,0 0 0,0 0 15,0 0-15,-22 0 0,1 42 16,0-42-16,20 21 16,1 0-16,0 0 0,0 22 0,0-22 15,0 0-15,21 0 0,0 22 0,0-22 16,0 0-16,0 0 0,0 0 16,0 0-16,21 1 0,0-1 0,0 0 15,0 0-15,0-21 0,1 0 0,41 0 16,-42 0-16,0 0 15,22 0-15,-22 0 0,0 0 0,21-21 16,1-21-16,-1 20 0,-21 1 16,0 0-16</inkml:trace>
  <inkml:trace contextRef="#ctx0" brushRef="#br0" timeOffset="113884.36">14626 8784 0,'0'0'0,"0"-21"0,0 0 15,0 0-15,0 42 16,0 21 0,0-21-16,0 22 0,0-1 0,0 0 15,0 22-15,0-22 0,0 22 0,0-22 16,-21 22-16,21-22 16,-21 43-16,0-43 0,21 0 15,-22-21-15,22 22 0,0-22 0,0 0 16,0 0-16,0 0 0,0 1 15,0-1-15,22-21 16,-1-21 0,0-1-16</inkml:trace>
  <inkml:trace contextRef="#ctx0" brushRef="#br0" timeOffset="114423.52">15198 9313 0,'0'0'15,"0"-21"-15,0 0 0,0 0 0,0 0 16,0 0-16,0-1 16,-22 1-16,1 0 0,0 21 0,0 0 15,0 0-15,0 0 0,-1 0 0,-20 0 16,21 0-16,0 21 0,-22 0 15,22-21-15,0 43 0,-21-22 0,21 0 16,-1 0-16,1 22 0,0-22 0,21 21 16,0-21-16,-21 22 0,21-22 15,0 0-15,0 21 0,0-21 16,21 1-16,0-1 0,0 0 0,1-21 16,-1 21-16,0-21 0,0 0 15,21 0-15,-20 0 0,20 0 0,-21-21 16,21 21-16,-20-21 0,41-22 15,-42 22-15,0-21 0,1 21 16,-1-22-16,0 1 0,-21 0 16,0 21-16,0-22 0,0 1 0,0 0 15,0 20-15,0 1 0,0 0 0,-21 0 16,0 42 0,21 0-16,0 0 0,0 1 15,0-1-15,0 0 0,0 21 16,0-21-16,0 1 0,0 20 0,0-21 15,42 43-15,-21-43 0,-21 0 16,21 0-16,0-21 0,1 21 16,20-21-16,-21 0 0,0 0 15,0 0-15,1 0 0,-1 0 16,0 0-16,0-21 0,-21 0 0</inkml:trace>
  <inkml:trace contextRef="#ctx0" brushRef="#br0" timeOffset="114903.76">15663 8721 0,'0'-21'0,"0"42"0,0-64 0,0 22 15,-21 21 1,21 21 0,0 1-16,0-1 0,0 0 15,0 21-15,0 1 0,0-1 0,0 0 16,0 22-16,0-22 0,0 0 0,0 22 15,0-22-15,0 1 0,0-1 16,0 43-16,0-43 0,0 0 16,0-21-16,0 1 0,0 20 0,0-21 15,21 0-15,0 0 16,1-21-16,-22 22 0,21-22 0,0 0 16,0 0-16,21 0 15,1-22-15,-22 1 0,0 0 16,0 0-16,0 0 0,-21 0 15,22-22-15,-1 22 0,0-21 0,-21 21 0,0-1 16,0-20-16,21 21 0,-21 0 16,0 42 15,0 0-31,0 0 0,0 0 16,0 1-16,0-1 0,0 0 0,0 0 15,0 0-15,0 0 0,0 1 16,0-1-16,21 0 15,0-21 17,1 0-17,-22-21-15,0 0 0</inkml:trace>
  <inkml:trace contextRef="#ctx0" brushRef="#br0" timeOffset="115084.66">16235 8975 0,'0'0'0,"0"-21"0,-21 21 110</inkml:trace>
  <inkml:trace contextRef="#ctx0" brushRef="#br0" timeOffset="115285.54">15494 9144 0,'0'0'0,"0"21"16,21-21-1,0 0-15,0 0 16,22 0-16,-22 0 0,0 0 16,21 0-16,-20-21 0,41 21 15,-21 0-15,-20 0 0,-1 0 0,21 0 16</inkml:trace>
  <inkml:trace contextRef="#ctx0" brushRef="#br0" timeOffset="115713.3">16277 9335 0,'0'-22'16,"0"1"0,0 0-1,21 21 1,0 0-16,1 21 15,-1-21-15,-21 21 16,0 1-16,0-1 0,21 0 16,-21 0-16,0 0 0,21 0 0,-21 1 15,0-1-15,0 0 0,0 0 16,0 0-16,0 0 0,0 1 16,0-44 15,0 1-31,21 0 15,-21 0-15,21 0 16,1 0-16,-22-1 0,21-20 0,0 21 16,0 0-16,-21 0 0,21-22 0,0 22 15,1-21 1,-1-1-16,-21 22 0,21 0 16,0 21-16,0 0 0,-21-21 15,0 42 1</inkml:trace>
  <inkml:trace contextRef="#ctx0" brushRef="#br0" timeOffset="116078.09">16764 9377 0,'0'0'0,"21"0"15,0 0-15,0 0 0,1 0 0,-22-21 16,21 21-16,0-21 0,0-1 15,0 22-15,0-21 0,1 0 16,-22 0-16,21 0 0,0 0 0,0-1 16,-21 1-16,0 0 0,21 0 0,-21 0 15,0 0 1,-21 21-16,0 0 16,0 21-16,-22 0 0,22-21 0,0 21 15,-21 0-15,21 0 0,-1 1 16,1 20-16,0-21 0,21 21 15,0 1-15,0-22 16,0 0-16,0 0 0,0 0 16,21 1-16,0-1 0,1 0 15,-1-21-15,0 0 0,21 21 16,-21-21-16,1 0 0,-1 0 16,0 0-16,0-21 0,0 21 0,0-21 15,1 0-15,20-1 0</inkml:trace>
  <inkml:trace contextRef="#ctx0" brushRef="#br0" timeOffset="116695.54">18267 8615 0,'0'-21'0,"0"42"0,0-63 15,0 63 32,0 0-31,0 0-16,0 0 0,0 22 0,0-1 16,21 0-16,-21 1 0,21-1 0,0 0 15,0 22-15,1-22 0,20 85 16,21-21-1,-63-64-15,0-21 0,22 1 16,-22-1-16,21-21 0,-21 21 16,0-42 15,0 0-15,21-1-16,-21 1 0,0 0 0,21-21 15</inkml:trace>
  <inkml:trace contextRef="#ctx0" brushRef="#br0" timeOffset="116948.4">18817 8573 0,'0'0'0,"0"-43"0,0 1 15,0 21 1,-21 21-16,0 0 16,0 21-16,-1 0 0,-20 0 0,21 0 15,-21 22-15,20-1 0,-62 43 16,41-43-16,1 0 0,0 1 15,-1-1-15,1 22 0,-21 20 16,20-41-16,1-22 16,21 21-16,-22 22 0,22-43 15,0 0-15,21 0 0,21-21 32,0 0-17,1 0-15,-1 0 0</inkml:trace>
  <inkml:trace contextRef="#ctx0" brushRef="#br0" timeOffset="117264.13">18859 8975 0,'0'21'0,"0"0"16,0 0-16,0 22 0,0-22 15,0 21-15,0-21 0,0 22 0,0-1 16,0 0-16,0 1 0,0-1 0,0 0 16,0 22-16,0-1 15,0-20-15,0 20 0,-21 1 0,0-1 16,21 1-16,0-1 0,-21 1 0,0-1 16,0 1-16,-22 41 0,43-62 15,-21-1-15,0 0 0,21-20 16,-21 20-16,21-21 0,0 0 0,0-42 31,0 0-15,21 0-16,0 0 0,-21-22 0</inkml:trace>
  <inkml:trace contextRef="#ctx0" brushRef="#br0" timeOffset="117612.93">18902 8954 0,'0'-22'0,"0"44"0,0-65 15,0 22-15,0 0 0,21 0 16,0 0-16,0-1 0,0 1 0,1 21 16,20 0-16,0 0 0,-21 0 0,22 0 15,-1 0-15,-21 21 0,22 1 16,-22-1-16,0 21 0,0-21 0,0 0 15,-21 22-15,0-1 0,0-21 16,0 0-16,-21 22 0,0-22 16,-21 0-16,20 0 0,1 0 0,-21-21 15,0 22-15,20-1 0,-20-21 0,21 0 16,0 21-16,-22-21 0,22 0 16,0 0-16,42 0 46,0 0-46,1 0 0,-1-21 0,0 0 16</inkml:trace>
  <inkml:trace contextRef="#ctx0" brushRef="#br0" timeOffset="118136.54">19981 8975 0,'0'0'0,"0"-21"0,-21-1 0,21 1 0,-21 21 16,0-21-16,0 0 0,-22-21 15,22 42-15,0 0 16,0 0-16,0 0 0,-1 0 0,-20 21 16,21 0-16,0 0 0,0 21 15,-22-20-15,22 20 0,-42 64 16,20-22-1,43-41-15,0-22 0,0 0 16,0 0-16,0 0 0,0 1 16,21-22-16,1 0 0,-1 21 0,0-21 15,42 0 1,1 0-16,-43-21 0,21-1 16,1 1-16,-22-21 0,0 21 15,0 0-15,0-22 0,1 1 16,-22 21-16,21-22 0,-21 1 0,0 0 15,0 21-15,0-43 16,0 43-16,0 42 31,0 0-31,0 0 0,0 1 0,0 20 16,0-21-16,0 21 0,0-20 16,0 20-16,21-21 0,-21 0 0,21 0 15,-21 1-15,21-1 0,0 0 16,-21 0-16,22 0 0,-1-21 0,0 0 15,0 0-15,0 0 16,0 0-16,1-21 16,-1 0-16</inkml:trace>
  <inkml:trace contextRef="#ctx0" brushRef="#br0" timeOffset="118422.6">20468 8467 0,'0'21'0,"-21"0"15,21 0-15,0 0 0,-21 22 0,21-1 16,0-21-16,0 43 16,0-22-16,0 0 0,0 1 0,-21 63 15,21-64-15,0 0 0,0 22 16,0-22-16,-22 0 15,22-20-15,0-1 0,0 0 16,0 0-16,22-42 31,-1 21-31,0-21 16,-21 0-16,21-22 0</inkml:trace>
  <inkml:trace contextRef="#ctx0" brushRef="#br0" timeOffset="118933.31">20807 8467 0,'0'-21'0,"0"42"0,0-64 16,0 65-1,0-1 1,0 0-16,0 0 0,0 0 0,0 22 16,0-1-16,0 0 0,0 1 0,0-1 15,0 0-15,0 1 0,0 20 16,0-21-16,0 1 0,0-1 0,-21-21 15,21 22-15,-22 20 16,22-42-16,0 22 0,0-22 16,-21-21-16,21 21 0,-21 0 0,0-21 15,21-21 17,0 0-32,0 0 15,0-1-15,0 1 0,0 0 16,21-21-16,-21 21 0,21-22 0,0 22 15,1-21-15,-1-1 0,0 22 16,21-21-16,-21 0 0,1 20 16,20 1-16,-21 0 0,21 21 0,-20 0 0,20 0 15,-21 0-15,0 0 0,0 0 16,1 21-16,-1 0 0,0 64 16,-21-21-1,0-22-15,0-21 0,0 0 16,0 22-16,0-22 0,0 0 0,-21 21 15,0-21-15,21 1 0,0-1 16,-22-21-16,1 21 0,0-21 16,0 0-1,0 0 17,21-21-32,0 0 0</inkml:trace>
  <inkml:trace contextRef="#ctx0" brushRef="#br0" timeOffset="119176.17">20320 8827 0,'0'0'0,"-21"0"0,0 0 0,21-22 15,0 1 1,21 21-16,0 0 15,0 0-15,0-21 0,0 21 0,1 0 16,20 0-16,-42-21 0,21 21 16,0 0-16,0 0 0,1 0 15,-22-21 1</inkml:trace>
  <inkml:trace contextRef="#ctx0" brushRef="#br0" timeOffset="120523.93">3196 10181 0,'0'0'16,"-21"0"-16,-21 0 0,20 0 0,1 0 15,-21 0-15,21 0 0,0 0 16,-1 0-16,1 0 0,0 0 0,0 0 16,0 0-16,0 0 0,-1 0 15,22 21 1,22-21 15,-1 0-31,0 0 0,0 0 16,0 0-16,22 0 0,-1 0 0,0 0 15,1 0-15,-1 0 0,0 0 16,22 0-16,-1-21 0,128 21 16,-128 0-16,1-21 0,84 21 15,-85 0-15,1 0 16,21 0-16,-22 0 0,22 0 16,-1 0-16,-20 0 0,21 0 0,-1 0 15,1 0-15,63 0 0,-63 0 16,-22 0-16,1 0 0,20 0 15,-20 0-15,84 0 0,-84 0 16,20 0-16,86-21 16,-86 21-16,1 0 0,0 0 15,-1 0-15,-20 0 0,20 0 0,1 0 16,-21 0-16,-1 0 0,1 0 0,-1 0 16,1 0-16,-1-21 0,128 0 15,-128 21-15,1 0 16,-1 0-16,1-22 0,-1 22 0,1 0 15,-1 0-15,-21 0 0,22 0 16,-22-21-16,1 21 0,-1 0 0,0 0 16,43 0-16,-64 0 0,0 0 15,0 0-15,1 0 0,-1 0 16,0 0-16,0 0 16,-21 21 15</inkml:trace>
  <inkml:trace contextRef="#ctx0" brushRef="#br0" timeOffset="121727.95">13271 10033 0,'-21'0'0,"-21"0"16,21 0 0,0 0-16,-1 0 15,1 0-15,0 0 16,0 0-1,42 0 48,0 0-63,22 0 16,-22 0-16,21 0 0,0 0 15,22 0-15,-22 0 0,64 0 16,-42 0-16,-1 0 0,1 0 15,-1 0-15,1 0 0,-1 0 16,149 0-16,-64 0 16,-63 0-16,-22 0 15,22 0-15,-22 0 0,22 0 0,-22 0 16,22 0-16,0 0 0,-22 0 0,43 0 16,-21 0-16,21 0 0,-1 0 15,1 0-15,0 0 0,0 0 0,0 0 16,0 0-16,105 0 15,1 0-15,-127 0 16,20 0-16,1 0 0,0 0 0,-21 0 16,-1 0-16,22 0 0,-21 0 15,0 0-15,20 0 0,234 0 16,-170 0 0,-84 0-16,-21 0 0,-1 0 15,1 0-15,-1 0 0,1 0 0,-1 0 16,1 0-16,-22 0 0,21 0 15,-20 0-15,20 0 0,-20 0 0,-1 0 16,0 0-16,1 0 0,-22 0 0,42-21 16,-42 21-16,1 0 15,-22-21 32,-22 21-31,1-21-16,0 21 15,0 0-15</inkml:trace>
  <inkml:trace contextRef="#ctx0" brushRef="#br0" timeOffset="125529.26">3344 11007 0,'21'0'16,"1"0"-1,-1 0 32,-21-21-31,21 21-16,0 0 15,-21-22-15,21 22 16,0 0-16,1-21 16,-1 21-16,0 0 15,0-21-15,-21 0 16,21 21-16,0 0 0,-21-21 31,-21 21-15,0 0-1,0 0-15,0 0 0,0 0 16,-1 0-16,1 21 0,0 0 16,0-21-16,0 21 0,0-21 0,-22 21 15,22 1-15,0-1 0,-21 21 16,20 0-16,-20-20 0,21 20 0,0 21 16,-22-20-16,22-1 0,-42 106 15,42-84-15,-1-22 16,22 22-16,0-22 0,-21 0 15,21 1-15,-21-1 0,21 21 0,0-20 16,0-1-16,0 0 0,0 1 16,0-22-16,42 64 0,-20-43 15,20-21-15,-21 0 16,0 0-16,22 1 0,-1-22 0,0 21 16,-21-21-16,22 0 0,-1 0 15,0 0-15,-20 0 0,-1 0 0,21 0 16,-21 0-16,0 0 15,-21-21 1,0-1 0,0 1-1,0 0-15,22 0 0,-22 0 0</inkml:trace>
  <inkml:trace contextRef="#ctx0" brushRef="#br0" timeOffset="126266.08">4508 11091 0,'0'22'31,"0"-1"-15,0 0-16,0 0 16,-21 0-16,0 0 0,0 1 0,0 20 15,-22 0-15,22-21 0,0 22 0,-21-1 16,21 0-16,-22 22 0,22-22 15,-21 1-15,-1-1 0,22-21 16,-63 85-16,20-43 16,43-41-16,0-1 15,0 21-15,-1-21 16,22 0-16,-21-21 0,21 22 16,0-44 30,0 1-46,21 21 16,1-21-16,-1 0 0,-21 0 16,21 0-16,21-1 0</inkml:trace>
  <inkml:trace contextRef="#ctx0" brushRef="#br0" timeOffset="127096.95">4953 10837 0,'-21'0'16,"21"22"62,21-22-62,-21 21-16,21-21 15,0 21-15,0-21 0,1 21 0,-1 0 16,0 0-16,0 1 0,0-1 16,0 0-16,-21 0 15,22 21-15,-1-20 0,-21 20 0,0 0 16,21 1-16,-21-22 0,0 106 15,0-85-15,0 0 16,0 1-16,0-1 0,0-21 0,0 22 16,0-1-16,0 0 0,0 1 15,0-1-15,0 0 0,0-21 0,-21 22 16,21-1-16,0-21 0,-21 22 16,-1-1-16,22-21 0,-21 0 0,0 0 15,0 22-15,0-22 16,0 0-16,-1 0 0,1-21 15,0 21-15,0-21 0,0 0 16,21 22-16,-21-22 0,21-22 78,0 1-47</inkml:trace>
  <inkml:trace contextRef="#ctx0" brushRef="#br0" timeOffset="139216.74">14838 10837 0,'0'0'0,"21"0"16,-21-21-16,21 0 15,0 21-15,0 0 16,-21-21-16,22 21 15,-22-21-15,21 21 0,0 0 16,-21-21-16,21 21 16,-21-22-16,21 22 15,-21-21 1,-21 21 46,0 0-62,0 0 0,0 21 0,-1 1 16,1-22-16,0 21 16,-21 0-16,21-21 0,-22 42 15,22-42-15,-42 43 16,41-22-16,1 0 0,-21 21 16,21-21-16,-22 1 0,22 20 15,0-21-15,0 21 16,-21 1-16,20-1 0,-20 64 15,21-64-15,21 1 0,-21-1 16,0 21-16,-1-20 0,22 41 16,0-41-16,0 41 0,0-41 15,0-1-15,0 0 16,0 1-16,0-1 0,0 0 0,22 1 16,-1-22-16,-21 21 0,21-21 0,0 1 15,0-1-15,0 0 0,1 0 0,41 0 16,-42 0-1,0-21-15,1 0 16,-1 0-16,-21-21 63,0 0-48,21 0-15,-21 0 16,0 0-16,21 21 0,-21-22 0</inkml:trace>
  <inkml:trace contextRef="#ctx0" brushRef="#br0" timeOffset="139934.44">15854 11007 0,'0'21'15,"-21"-21"-15,-1 21 0,-20 0 16,-21 64 0,-43 21-16,85-64 15,-22 0-15,1 1 16,0-1-16,-1 0 0,-20 43 16,20-43-16,1 1 0,21-22 0,-21 21 15,20-21-15,1 22 0,-42 20 16,42-42-1,-1-21 1,1 0 0,21-21 15,0 0-31,0 0 0,0 0 16,43 21-16,-22-21 0</inkml:trace>
  <inkml:trace contextRef="#ctx0" brushRef="#br0" timeOffset="140532.66">16065 11155 0,'22'-42'15,"-22"20"1,21 22-16,-21-21 0,0 0 16,0 0-1,-21 42 32,-1 0-47,1 0 16,21 1-16,-21 20 15,0 0-15,-21 1 0,20-1 0,1 0 16,-21 1-16,0-1 0,-1 0 0,22 22 16,-21-43-16,-1 21 0,1 1 15,0-1-15,21-21 0,-22 0 0,22 0 16,0 1-16,0-1 0,0 0 0,-1-21 16,1 21-16,21 0 15,-21-21 1,42-21 15,0 0-15,1 0-16,-1 0 15,0 21-15,0-22 16,0 1-16</inkml:trace>
  <inkml:trace contextRef="#ctx0" brushRef="#br0" timeOffset="141205.29">16383 10647 0,'0'0'0,"0"21"63,21-21-63,0 21 15,-21 0-15,21 1 0,-21-1 16,22 0-16,-1 0 0,0 0 0,0 22 16,-21-22-16,21 21 0,0 0 15,1-20-15,-22 20 0,0 0 0,21 64 16,-21-64-16,0 1 15,0-1-15,0 0 0,0 22 16,0-22-16,-21 43 0,-1-43 16,1 1-16,0-1 0,0 0 15,-21-21-15,20 22 0,-105 63 16,43-43 0,41-21-16,1-20 0,-21 41 15,41-42-15,1 0 0,0-21 16,0 22-16,0-1 0,0-21 0,21 21 15,0-42 79,-22 0-94</inkml:trace>
  <inkml:trace contextRef="#ctx0" brushRef="#br0" timeOffset="153435.47">868 13335 0,'21'0'16,"-21"-21"0,0 0-1,0 0 1,0-1-1,0 1 1,0 0 0,21 21-1,-21 21 32,0 0-31,0 1-16,0-1 0,0 0 0,0 21 15,0-21-15,0 22 0,0-1 16,0 0-16,0 22 16,0-22-16,0 22 0,0-22 0,0 22 0,0-1 15,0-21-15,0 22 0,0-22 16,0 22-16,0-22 0,0 22 0,0-22 16,-21 0-16,21 43 15,-21-43-15,21 1 0,0-22 16,0 0-16,0 42 15,0-41-15,0-44 47,0 1-47,0 0 0,0 0 0,0 0 16,0-22-16,0 22 0,0-21 16,0 0-16</inkml:trace>
  <inkml:trace contextRef="#ctx0" brushRef="#br0" timeOffset="153833.24">698 13462 0,'0'0'0,"0"-21"0,-21 21 0,21-21 16,0 0-16,0-1 15,0 1-15,0 0 0,21 21 16,1-21-16,-1 0 0,21 0 0,-21-1 16,22 22-16,-1-21 0,0 21 15,1 0-15,-1 0 0,0 0 16,1 0-16,-1 0 0,0 0 16,22 21-16,-1 22 15,-42-22-15,1 0 0,-22 0 16,0 22-16,0-22 0,-22 0 15,-20 42-15,0-20 0,-1-22 16,1 21-16,0-21 0,-1 1 16,1-1-16,21 0 15,-21 0-15,20-21 0,1 0 0,0 21 0,21-42 32,0 0-32,21 21 15,0-21-15,1 0 16,-1 21-16</inkml:trace>
  <inkml:trace contextRef="#ctx0" brushRef="#br0" timeOffset="154408.91">1841 13335 0,'0'-21'0,"0"42"0,0-63 0,-21 21 15,21-1-15,-21 22 0,0 0 16,0-21-16,0 21 0,-1 0 16,1 0-16,-21 0 0,21 0 0,-22 21 15,1 1 1,0-1-16,21 21 0,-22-21 0,22 22 15,-21-1-15,21 0 0,-1 1 16,1-1-16,21 0 0,0 1 0,0 41 16,0-41-16,0-22 15,21 0-15,-21 0 0,43-21 16,-22 0-16,0 0 0,21 0 0,1 0 16,-22 0-16,21 0 0,1-42 15,-1 21-15,43-22 0,-64 1 16,21 21-16,-21-22 0,0 1 15,1 21-15,-1-21 0,-21 20 0,0-20 16,0 21-16,0 0 0,0 0 16,0 42 15,0 0-31,0 0 16,0 0-16,0 22 0,0-22 15,0 21-15,0-21 0,0 22 16,0-22-16,0 42 15,0-42-15,0 1 0,21-22 16,0 21-16,0-21 16,0 0-1,1-21-15,-22-1 0,21 1 0,-21 0 16</inkml:trace>
  <inkml:trace contextRef="#ctx0" brushRef="#br0" timeOffset="154839.67">2117 13399 0,'0'-22'16,"0"44"-16,0-65 0,0 22 16,21 0-1,0 21-15,0 0 16,0 0-16,0 0 0,1 21 0,-1 0 15,0 0-15,0 1 0,0-1 16,0 0-16,1 21 0,-22-21 0,0 22 16,0-22-16,0 21 0,0-21 15,0 22-15,0-22 0,0 0 16,-22 21-16,1-20 16,21-44 15,0 1-31,0 0 15,0-21-15,0 21 0,21-22 16,-21 22-16,22-21 0,-22-1 0,0 22 16,21-21-16,-21 21 0,21 0 15,0-1-15,-21 1 0,21 0 16,0 21-16,1 0 16,-1 0-16,0 0 15,0 0 1</inkml:trace>
  <inkml:trace contextRef="#ctx0" brushRef="#br0" timeOffset="155228.96">2773 13631 0,'0'0'0,"21"0"0,0 0 15,-21-21-15,21 21 0,0-21 16,1 0-16,-22 0 0,21 21 0,0-21 16,-21-1-16,0 1 0,0 0 15,0 0-15,0 0 0,0-22 16,0 22-16,0 0 16,-21 21-16,0 0 0,-1 0 15,1 0-15,0 0 0,0 0 0,0 42 16,-22 1-1,43-22-15,-21 21 0,21-21 0,0 22 16,0-22-16,0 21 0,0 22 16,0-43-16,0 0 0,21 0 15,1 0-15,-1 1 0,0-1 16,21-21-16,-21 0 0,22 0 16,-22 0-16,21 0 0,1 0 15,-22-21-15,21-1 0,-21 1 0,0 0 16,1 0-16,20 0 0,-21-22 15</inkml:trace>
  <inkml:trace contextRef="#ctx0" brushRef="#br0" timeOffset="155695.92">3302 13293 0,'0'21'0,"0"0"15,-21 0-15,21 0 0,0 1 16,0-1-16,-21 0 0,21 21 0,0-21 15,0 22-15,0-22 0,0 21 16,-22-21-16,22 22 0,0-22 0,0 0 16,0 0-16,-21 0 0,21 1 15,0-1-15,0 0 0,0-42 47,0 0-47,0-1 0,0 1 16,0 0-16,0-21 0,21 21 15,-21-22-15,22 1 0,-1 21 16,-21-22-16,21 1 0,0 0 16,0 21-16,0-1 0,43-41 15,-22 42-15,1 21 16,-22 0-16,0 0 0,0 0 0,0 21 16,0-21-16,1 21 0,-1 21 0,0-20 15,-21-1-15,0 21 0,0-21 16,21 22-16,-21-1 0,0-21 15,0 21-15,0-20 0,0 41 16,0-42-16,0 0 0,0 1 0,0 20 16,0-21-1,21-42 1,-21 0 0,21 0-16,1-1 0,20-41 15</inkml:trace>
  <inkml:trace contextRef="#ctx0" brushRef="#br0" timeOffset="155996.75">4170 13081 0,'21'0'0,"-21"21"31,0 0-31,0 1 15,0 20-15,0-21 0,-21 43 16,21-22-16,-21-21 0,-1 21 16,22 1-16,-21-1 0,0 0 0,0 1 15,21-22-15,0 21 0,0 1 0,-21-22 16,21 0-16,0 0 0,0 0 16,0 22-16,21-43 15,0 0 1,0 0-16,0-22 0,1 22 15,-1-42-15,0 21 0,0 0 16,0 0-16,0-22 0</inkml:trace>
  <inkml:trace contextRef="#ctx0" brushRef="#br0" timeOffset="156224.62">4064 13377 0,'-21'0'15,"21"22"1,21-22 0,0 0-16,0 0 0,0 0 0,1 0 15,-1 0-15,0 0 16,0 0-16,0 0 0,0 0 0,1 0 16,-1 0-16,0 0 0,0 0 15,0-22-15,0 22 16,-21-21-16,22 21 15</inkml:trace>
  <inkml:trace contextRef="#ctx0" brushRef="#br0" timeOffset="156764.31">5334 12975 0,'0'0'0,"0"-21"0,0-85 15,0 85-15,0 42 47,0 22-47,0-22 0,0 21 0,0 0 16,0 1-16,0-1 15,0 0-15,0 1 0,0 20 0,-21-20 0,21 41 16,0-41 0,0-1-16,0-21 0,0 21 0,0 1 15,0-22-15,0 0 0,0 0 0,0 0 16,0 1-16,0-1 15,0-42 1,0-1 0,21 1-16,-21 0 0,21-21 0</inkml:trace>
  <inkml:trace contextRef="#ctx0" brushRef="#br0" timeOffset="157148.09">5673 13229 0,'0'21'16,"0"1"0,-22-22-16,22 21 0,0 0 15,0 0-15,-21 0 0,21 0 0,0 1 16,-21-1-16,21 21 0,0-21 0,0 0 16,0 1-16,0-1 0,0 0 15,0 0-15,0 0 0,21-21 0,0 21 16,1-21-1,41 0-15,-42 0 0,0 0 16,1-21-16,20 0 0,-21 0 0,21 0 16,-20 0-16,-1-1 0,0 1 15,0-21-15,-21 21 0,0 0 0,0-22 16,0 22-16,-21-64 16,-21 64-16,-1 0 15,22 21-15,0 0 0,-21 0 0,20 0 16,-20 0-16,21 0 0,0 0 15,0 0-15,-1 0 0,1 0 16,0 21-16,0-21 16,0 0-1</inkml:trace>
  <inkml:trace contextRef="#ctx0" brushRef="#br0" timeOffset="157380.95">5207 13166 0,'0'0'0,"21"-21"31,0-1-31,22 22 0,-22 0 16,0-21-16,21 21 0,1 0 16,-1-21-16,0 21 15,22 0-15,-22-21 0,22 21 0,-22-21 0,0 21 16,1 0-16,62 0 15,-83 0-15,-1 0 16,0 0 0</inkml:trace>
  <inkml:trace contextRef="#ctx0" brushRef="#br0" timeOffset="157908.65">6943 13145 0,'0'0'0,"-22"21"47,22 0-47,-21 0 16,21 0-16,0 0 0,0 1 0,0 20 15,-21-21-15,21 21 16,0-20-16,0-1 0,0 0 15,0 0-15,0 0 0,0 0 16,21-21 15,-21-21-31,0 0 16</inkml:trace>
  <inkml:trace contextRef="#ctx0" brushRef="#br0" timeOffset="158276.44">6858 12785 0,'0'0'0,"0"21"0,0 0 16,0 0-16,0 22 16,0-1-16,0-21 15,21-21-15,0 0 16,0 0-16,1 0 0,-1 0 0,0 0 15,0 0-15,0 0 0,64-42 16,-43-22 0,-42 43-16,0 0 15,0 0-15,0 0 0,0-1 0,-21 1 0,-21 21 16,21-21-16,-1 21 16,-20 0-16,21 0 0,-21 0 0,20 0 15,-41 21-15,42 0 0,0 1 16,-1-1-16,22 0 0,0 0 15,0 21-15,0-20 0,0 20 0,0-21 16,22 21-16,-22-20 0,21-1 16,0 0-16,42 21 15,-41-21-15,-1 1 0,21-22 0</inkml:trace>
  <inkml:trace contextRef="#ctx0" brushRef="#br0" timeOffset="159009.54">7408 13187 0,'0'0'0,"-21"0"0,0 21 16,0 0 0,21 0-16,0 1 0,0-1 15,0 0-15,0 0 0,0 0 0,0 0 16,0 1-16,0-1 0,0 0 15,0 0-15,0 0 0,0 0 16,0 1-16,0 20 16,0-63 15,0 0-31,0-1 16,0 1-16,0 0 0,0 0 15,0 0-15,0-22 0,0 22 0,21-42 16,-21 42-16,21-22 15,0 22-15,0 0 0,22-21 16,-22 42-16,0 0 0,0 0 16,0 0-16,1 0 0,-1 21 15,0 0-15,0-21 0,0 63 16,-21-41-16,21-1 0,-21 0 16,22 0-16,-22 0 0,0 0 15,0 1-15,0-1 0,0 0 0,0 0 16,0 21-16,0-20 15,-22-22 1,22-22 15,0 1-31,0 0 0,0 0 0,0 0 16,0 0-16,0-1 0,0-20 0,22 21 16,-22 0-16,21-22 0,0 22 15,0-21-15,0 21 0,0 0 16,22-1-16,-22 22 0,0 0 0,0 0 15,0 0-15,1 0 0,-1 0 16,0 0-16,0 22 0,-21-1 0,0 0 16,21 0-16,-21 0 0,0 22 15,0-22-15,0 0 0,0 42 16,0-41-16,0-1 0,-21 42 16,21-42-16,-21 1 0,21-1 15,-21 0-15,21 0 16,0-42 15,21 0-31,0 0 0,-21-1 16,21 1-16,0 0 0</inkml:trace>
  <inkml:trace contextRef="#ctx0" brushRef="#br0" timeOffset="159945.04">8297 13166 0,'-21'21'47,"21"0"-47,0 0 0,-21 0 16,21 1-16,0-1 0,0 21 0,0-21 16,0 0-16,0 1 0,0-1 15,0 0-15,0 0 0,0 0 0,0 0 16,0 1-16,0-1 0,0-42 47,0-1-32,0 1-15,0 0 0,0 0 0,0 0 16,0 0-16,0-22 0,21 22 0,-21 0 16,0-21-16,21 20 15,0 1-15,-21 0 0,22 0 0,-1 0 16,-21 0-16,21 21 0,0 0 0,0 0 15,0 0-15,1 21 16,-1 0-16,-21 0 0,0 0 16,21 0-16,-21 1 0,21 20 0,-21-21 15,0 0-15,0 0 0,0 1 16,0-1-16,0 0 0,0 0 0,0 0 16,0 0-16,0 1 15,0-1-15,0-42 31,0-1-15,0 1-16,21 0 0,0-42 16,22-22-16,-22 64 15,0-22-15,0 22 0,0-21 16,1 21-16,-1 0 0,0-1 0,0 22 16,0-21-16,0 21 0,1 0 0,-1 0 15,0 21 1,-21 1-16,0-1 0,0 0 15,0 0-15,0 21 0,0-20 16,0-1-16,0 0 0,0 0 0,0 0 16,0 22-16,0-22 0,0 0 0,0 0 15,0 0-15,0 0 16,21 1-16,0-1 0,22-21 16,-22 0-16,0 0 0,0 0 15,0 0-15,0 0 0,1 0 16,-1-21-16,0 21 0,21-22 0,-21 1 15,1-21-15,-1 21 0,0 0 16,0-85-16,0 85 16,-21-22-16,0 22 0,0 0 0,0 0 15,-21 21 1,0 0-16,0 0 16,21 21-16,-21 0 0,-1 0 15,22 0-15,0 22 16,0-22-16,0 0 0,0 0 0,0 0 15,0 1-15,0-1 0,0 0 16,0 0-16,0 21 16,0-20-16,22-22 0,-1 0 0,0 21 15,0-21-15,0 0 0,0 0 16,1 0-16,-1 0 0,21-21 0,64-22 16,-64 43-1</inkml:trace>
  <inkml:trace contextRef="#ctx0" brushRef="#br0" timeOffset="161664.17">10033 13145 0,'0'-22'0,"0"44"0,-21-65 16,0 43-16,-1 0 0,1 0 16,0 0-16,-21 0 15,21 0-15,-1 0 0,1 21 0,0 1 16,0-1-16,0 0 0,21 0 15,-21 0-15,-1 0 0,22 22 16,-21-22-16,21 0 0,0 0 0,0 22 16,0-22-16,0 0 0,0 0 15,0 0-15,0 0 0,0 1 16,21-22-16,1 21 0,-1-21 16,0 0-16,0 0 15,0 0-15,22-21 0,-22 21 0,0-22 16,0 1-16,21 0 0,-20 0 0,-1-21 15,0 20-15,0-20 0,0 21 16,0-21-16,1-1 0,-22-20 0,21 20 16,-21 1-16,0-21 15,0-64-15,0 105 0,0 1 16,0 0-16,0 0 0,-21 21 16,-1 0-1,1 21-15,21 21 16,0-20-16,-21 20 0,21-21 15,0 21-15,0 1 0,0-1 0,0 0 16,0 1-16,0-1 0,0 0 0,0-20 16,0 20-16,0-21 0,0 21 15,0-20-15,0-1 0,21 0 0,22 42 16,-22-63 0,0 0-16,0 0 15,0 0-15,0 0 0,-21-21 16,22 21-16,-1-21 0,0 0 0,0 0 15,21-22-15,-42 22 16,22 0-16,-1-21 0,0 21 0,0-1 16,-21 1-16,0 0 0,0 0 15,0 42 17,0 0-32,0 0 15,0 1-15,0-1 0,0 0 16,-21 0-16,21 0 0,0 0 0,0 1 15,0-1-15,0 0 16,21 0-16,-21 0 0,21-21 16,0 21-16,1-21 0,-1 22 15,0-22-15,0 0 0,0 0 16,0 0-16,1 0 0,20-22 0,-21 22 16,0-21-16,0 0 0,43 0 15,-43 0-15,0 0 0,0-1 16,1 1-16,-1-21 0,0 21 0,0-22 15,-21 1-15,0 21 16,0-21-16,0 20 16,-21 22-16,0 0 0,0 0 15,-1 0-15,1 0 0,-21 0 16,0 22-16,20-1 0,1 0 16,21 0-16,-21 0 0,0 0 15,21 1-15,-21-1 0,21 0 16,0 21-16,0-21 0,-21 43 15,21-43 1,0 0-16,0 0 0,21-21 16,0 0-16,0 0 0,0 0 15,0 0-15,1 0 16,-1-21-16,0 21 0,-21-21 16,21 0-16,0 0 0,0 0 0,-21-1 15,22 1-15,-1 0 0,-21 0 0,0-43 16,0 43-16,0 0 15,0 0-15,0 42 32,0 0-17,0 0-15,0 1 0,0-1 16,0 0-16,0 0 0,0 0 0,0 0 16,0 1-16,0-1 0,0 0 15,0 0-15,21-21 0,0 21 16,0-21-16,0 0 0,1 21 0,-1-21 15,0 0-15,0 0 0,0 0 16,0 0-16,1 0 0,20 0 16,-21-21-16,0 0 0,0 0 0,1 0 15,-1 0-15,0-1 0,0-41 16,0 21-16,-21-1 16,21 1-16,-21 0 0,0-1 0,0-20 15,0 20-15,0 1 0,0 21 16,0-21-16,0 20 0,0 1 0,0 0 15,-21 21 1,0 21 0,21 0-16,0 1 0,0 20 15,0-21-15,0 21 16,0 1-16,0-1 0,0-21 0,0 22 16,0-1-16,0-21 0,-21 21 0,21-20 15,0-1-15,0 21 0,0-21 16,0 0-16,0 1 0,0 20 15,0-21-15,21-21 16,0 0-16,0 21 0,22-21 16,-22 0-16,21 0 0,-21 0 0,1 0 15,20 0-15,-21-21 0,21-21 16,-20 21-16,-1-1 16,-21 1-16,0 0 0,0 0 15,0 0-15,0-22 0,0 22 0,0 0 16,0 0-16,-21 42 31,-1 0-15,22 0-16,0 1 0,0-1 15,0 0-15,0 0 0,0 0 16,0 0-16,0 1 0,0-1 0,0 0 16,0 0-16,0 0 15,22-21-15,-22 21 0,21-21 0,0 0 16,-21 22-16,21-22 0,0 0 0,0 0 15,1 0-15,41 0 16,-21 0 0,-42-22-16,22 22 0,-1-21 0,21-21 15,-42 21-15,0 0 0,21-1 16,0 1-16</inkml:trace>
  <inkml:trace contextRef="#ctx0" brushRef="#br0" timeOffset="161939.54">11282 12954 0,'0'0'0,"-21"0"15,-1 21-15,44-21 16,-1 0-1,21 0-15,-21 0 0,22 0 16,-22 0-16,21-21 0,-21 21 0,0-21 16,22 21-16,-22-21 0,0 21 15,21 0-15,-20-21 0,-1 21 0,0-22 16,-21 1 0</inkml:trace>
  <inkml:trace contextRef="#ctx0" brushRef="#br0" timeOffset="162220.37">10435 12742 0,'0'0'15,"-21"0"-15,0 0 0,21 22 63</inkml:trace>
  <inkml:trace contextRef="#ctx0" brushRef="#br0" timeOffset="162967.89">5461 14478 0,'0'0'0,"0"-21"15,-21 0-15,0 21 16,-1-21-16,22-1 0,-21 22 0,0-21 16,0 21-16,-21 0 0,20 0 15,1 0-15,0 0 0,0 0 0,0 0 16,-22 21-16,22 1 0,0-1 16,0 21-16,0-21 0,0 22 15,21-1-15,0 0 0,-22 22 16,22 63-1,0-85-15,0-21 0,0 22 0,22-22 16,-1 0-16,-21 0 0,21 0 16,0-21-16,0 0 0,0 21 0,22-21 15,20 0 1,-42-21-16,1 21 0,20-21 0,-21 0 16,0 0-16,22 0 0,-22-1 15,21 1-15,-21-21 0,22 0 0,-22 20 16,21-20-16</inkml:trace>
  <inkml:trace contextRef="#ctx0" brushRef="#br0" timeOffset="163459.85">5651 14224 0,'-21'0'16,"21"21"-16,-21 0 15,21 22-15,0-1 0,0-21 16,0 22-16,0-1 0,0 0 0,0 1 15,0-1-15,0 0 0,0 1 16,0-1-16,0 0 0,0-21 0,-21 22 16,21-22-16,0 21 0,0-21 0,0 1 15,0-1-15,-21-21 0,21 21 16,0-42 15,0 0-15,0-1-16,21 1 15,-21 0-15,21 0 0,0-21 0,-21 20 16,21 1-16,1 0 0,-22 0 16,21 0-16,21 0 15,0-1-15,1 1 0,-22 21 16,21 0-16,-21 0 0,1 0 16,-1 0-16,0 21 0,0 1 0,0-22 15,0 21-15,1 0 0,-22 21 16,0 22-1,0-43-15,0 0 0,0 0 0,0 0 16,0 1-16,0-1 0,-22 0 16,22 0-16,-21-21 0,0 0 15,42 0 17,0-21-17,-21 0-15,22 0 0,-1 21 16,0-22-16</inkml:trace>
  <inkml:trace contextRef="#ctx0" brushRef="#br0" timeOffset="163717.79">6350 14669 0,'0'21'31,"0"0"-31,-21 0 16,21 0-16,0 0 15,0 1-15,-21-1 0,21 0 16,-22 0-16,22 0 0,-21 0 0,21 1 16,0-1-16,0 0 15,21-21 32,1-21-47,-22 0 16,21-1-16,0 1 0</inkml:trace>
  <inkml:trace contextRef="#ctx0" brushRef="#br0" timeOffset="164080.76">6350 14415 0,'0'0'0,"-21"0"16,0 0-16,-1 0 15,1 0-15,0 0 16,21 21-16,0 0 0,0 0 0,0 0 15,0 0-15,21 1 16,0-22-16,1 0 16,-1 0-16,0 0 0,0 0 15,0 0-15,0 0 0,1-22 16,-22 1-16,21 21 0,-21-21 0,0 0 16,0-21-1,0 20-15,0 1 0,-21 0 0,-1 0 16,1 0-16,0 21 15,0 0-15,0 0 0,0 0 0,-1 0 16,1 21 0,0 21-16,21 1 0,0-22 15,0 0-15,0 0 0,0 0 0,0 0 16,0 1-16,21-1 0,0 0 16,1-21-16,-1 0 0,21 0 15,0 0-15,-20 0 16</inkml:trace>
  <inkml:trace contextRef="#ctx0" brushRef="#br0" timeOffset="164392.6">6964 14288 0,'0'0'0,"-21"0"15,-1 0 1,1 21-1,0 21-15,21-21 16,0 22-16,0-22 0,0 21 0,0 0 16,-21 1-16,21-1 0,0 0 0,0-20 15,0 20-15,0 0 16,-21-21-16,21 1 0,0 20 0,0-21 0,0 0 16,0 0-16,-21 22 15,-1-1-15,22-21 16,0 0-1,0-42 17,22 21-32,-1-21 0,0 0 15</inkml:trace>
  <inkml:trace contextRef="#ctx0" brushRef="#br0" timeOffset="165031.25">7705 14796 0,'0'0'0,"0"-22"16,0 1 0,0-42-16,0 42 15,0-1-15,-22 22 0,1-21 16,0 0-16,-21 21 0,21 0 15,-1 0-15,1 0 0,-42 42 16,42-20 0,-1-1-16,1 0 0,0 0 0,0 0 15,0 0-15,0 1 0,-1 20 0,22-21 16,0 0-16,0 0 0,0 1 16,0 20-16,0-21 0,0 0 15,0 0-15,22-21 0,-1 0 16,0 0-16,0 0 0,0 0 15,22 0-15,-22 0 0,0 0 0,0-21 16,21 21-16,-20-21 0,-1 0 16,21 0-16,0-22 15,43-62-15,-64 83 16,0-41-16,1 21 0,-1-1 16,0-20-16,-21-1 0,0 22 0,21-22 15,-21 22-15,0 0 0,0-1 0,0 22 16,0 0-16,0 0 0,-21 21 31,0 21-31,21 0 16,0 0-16,-21 22 0,21-22 0,-22 64 15,22-22-15,0-21 0,0 1 16,0-1-16,0 0 0,0 85 16,0-63-1,0-43-15,0 0 0,22 22 0,-1-43 16,0 21-16,0 0 0,0-21 15,22 0-15,-22 0 0,21 0 16,-21 0-16,43-21 0,-22 21 16,0-21-16,-20-1 0,20 1 15,-21 0-15,21 0 0,-20 0 0</inkml:trace>
  <inkml:trace contextRef="#ctx0" brushRef="#br0" timeOffset="167724.29">17441 12531 0,'0'-21'0,"0"-1"31,21 22 47,-21-21-78,0 42 47,0 1-31,0-1-16,0 0 0,0 21 15,0-21-15,0 22 0,0-1 16,0 0-16,0 1 0,0-1 0,0 0 15,0 1-15,0 20 0,0-20 16,0-1-16,0 0 0,0 1 16,0-1-16,0 0 0,0-21 0,0 85 15,0-42 1,0-43-16,0 0 0,-21 0 16,21 0-16,0-42 31,0 0-31,21-21 15,-21 21-15</inkml:trace>
  <inkml:trace contextRef="#ctx0" brushRef="#br0" timeOffset="168088.08">17378 12510 0,'0'0'0,"0"-22"16,0 1-16,21 21 16,0-21-16,0 21 0,0-21 15,22 21-15,-22 0 0,21-21 0,1 21 16,-1 0-16,0 0 0,-21 0 16,22 0-16,-22 21 0,0 0 0,0 21 15,-21-20-15,0-1 0,0 21 16,0-21-16,-21 22 15,0-22-15,0 21 0,0-21 0,-22 22 16,1-22-16,21 0 0,-22 21 16,22-42-16,0 21 0,0 1 15,0-22-15,0 0 0,21 21 0,21-42 32,0 21-32,0-22 0,0 1 15,0 21-15,22-21 0,-22 0 16,0 0-16,21 0 0</inkml:trace>
  <inkml:trace contextRef="#ctx0" brushRef="#br0" timeOffset="168611.62">18394 12510 0,'0'0'0,"0"-22"0,0 1 15,-21 0-15,-1 0 16,1 0-16,0 0 16,0 21-16,0 0 0,0 0 0,-1 0 15,1 0-15,0 0 0,0 0 16,0 21-16,0 0 0,-22 0 0,22 0 16,0 0-16,21 22 0,-21-22 15,21 21-15,-21 1 0,21-1 0,0-21 16,0 21-16,0 64 15,0-85-15,21 1 16,0-1-16,-21 0 0,21-21 0,0 0 16,0 0-16,1 0 0,20 0 0,-21-21 15,0 0-15,0-1 0,22-20 16,-22 21-16,-21 0 16,0 0-16,21-22 0,-21 22 0,0 0 15,0-21-15,0 20 0,0 1 0,0 0 16,0 0-16,0 0 15,21 21-15,-21 21 16,0 0 0,0 0-16,21 0 15,-21 1-15,22-1 0,-22 0 16,0 21-16,0-21 0,21 1 0,0-1 0,-21 0 16,21 0-16,0 0 0,0 0 15,22-21-15,-22 0 16,0 0-16,0 0 15,0 0-15,1-21 0</inkml:trace>
  <inkml:trace contextRef="#ctx0" brushRef="#br0" timeOffset="168995.4">18690 12552 0,'-21'0'0,"0"-21"15,21 0 1,0-1-16,21 22 15,0 0-15,0 0 0,0 0 16,1 0-16,20 0 0,-21 0 0,0 0 16,43 22-16,-43-1 0,0 0 15,0-21-15,0 21 0,1 0 16,-1 0-16,-21 43 16,0-43-16,0 0 0,0 0 0,0 22 15,-21-22-15,-1 0 0,22 0 16,-21 0-16,0 1 15,21-44 1,0 1-16,0 0 16,21 0-16,0 0 0,-21 0 15,22-22-15,-1 22 0,0-21 0,-21 21 16,21-22-16,0 22 0,-21-21 0,21 21 16,1-1-16,-1 1 15,-21 0-15,21 0 0,0 21 0,0 0 16,0 0-16,1 0 15,-1 0 1</inkml:trace>
  <inkml:trace contextRef="#ctx0" brushRef="#br0" timeOffset="169365.19">19537 12764 0,'21'0'0,"-42"0"0,63-22 0,-21 22 0,0-21 16,1 0-16,-1 0 0,21-21 15,-21 20-15,0 1 16,1 0-16,-22 0 16,0 0-16,0 0 0,0-1 0,-22 22 15,1 0-15,0 0 16,0 0-16,0 0 0,-22 0 15,22 22-15,-42-1 0,20 21 16,22-21-16,0 22 16,21-22-16,0 0 0,0 21 15,0-21-15,0 22 0,0-22 0,0 0 0,21 0 16,43 22 0,-43-22-16,64 0 0,-43-21 15,0 0-15,1 0 0,20 0 16,-21 0-16,1 0 0,-1 0 0,0 0 15,-20-21-15,20 0 0</inkml:trace>
  <inkml:trace contextRef="#ctx0" brushRef="#br0" timeOffset="169820.09">20235 12510 0,'0'-22'0,"0"44"0,0-65 0,0 22 16,0 42 15,-21 0-31,21 1 15,0-1-15,0 42 0,0-42 16,0 1-16,0 20 0,0-21 0,0 21 16,0-20-16,0 20 0,0-21 15,0 0-15,0 0 0,0 1 0,0-1 16,-21 0-16,21 0 16,0-42 15,0 0-16,0 0-15,0-1 0,0-20 16,0 21-16,0-21 0,21-1 0,0 22 16,-21-21-16,21-1 0,1 22 15,-1-21-15,0 21 0,21 0 0,-21-1 16,1 1-16,20 0 0,-21 21 16,21 0-16,-20 0 0,20 0 0,0 42 15,-21-20-15,1-1 0,-22 21 16,0-21-16,0 0 0,0 22 15,0-22-15,0 21 0,0-21 0,0 1 16,0 20-16,-22-21 0,1 0 16,21 0-16,-21 1 15,21-1-15,0-42 32,21-1-17,0 1-15</inkml:trace>
  <inkml:trace contextRef="#ctx0" brushRef="#br0" timeOffset="170112.93">21188 12107 0,'0'0'0,"0"-21"0,0 0 0,0 42 31,0 0-31,0 1 0,-21 20 16,21-21-16,0 21 0,-22 1 0,22-1 15,-21 0-15,21 22 16,0-22-16,-21 43 0,0 42 16,21-85-1,0-21-15,0 22 0,0-22 0,0 21 16,0-21-16,0 1 0,0-1 0,0 0 16,21-21-1,0 0-15,0 0 0,1 0 0,-1 0 16,0-21-16,0 0 0,0-1 15,-21 1-15,21 0 0,22-42 16</inkml:trace>
  <inkml:trace contextRef="#ctx0" brushRef="#br0" timeOffset="170321.81">21018 12425 0,'-21'0'0,"42"0"0,-63 0 0,21 0 0,21 21 16,21-21-1,0 21-15,0-21 0,1 0 16,20 0-16,-21 0 0,21 0 0,-20 0 16,-1 0-16,21 0 0,-21 0 15,22 0-15,-22 0 0,0 0 16,-21-21-16,21 21 16,-21-21-16,21 0 0,0 21 0,-21-21 15</inkml:trace>
  <inkml:trace contextRef="#ctx0" brushRef="#br0" timeOffset="170696.59">22733 12213 0,'0'0'16,"0"-42"-16,21-64 16,0 64-16,-21 21 0,21-1 15,-21-20-15,0 21 16,22 0-16,-1 42 16,-21 0-16,0 21 0,0 1 15,0-1-15,0 22 0,0-1 16,0 1-16,-21-22 0,-22 85 15,22-42-15,0-43 16,21 0-16,-21 1 0,0-1 16,-1-21-16,22 0 0,0 0 0,-21 1 15,21-1-15,-21 0 0,42-21 32,0-21-32,22 0 15,-22 21-15,21-43 0</inkml:trace>
  <inkml:trace contextRef="#ctx0" brushRef="#br0" timeOffset="171054.39">23220 12361 0,'0'0'0,"0"-21"15,0 42 1,-21 1 0,-1-1-16,22 0 0,0 0 15,-21 0-15,21 22 0,-21-22 16,21 0-16,0 21 0,0-21 15,0 1-15,0-1 0,0 0 0,42 21 16,-20 1 0,-1-43-16,0 0 0,21 0 15,1 0-15,-22 0 0,21-43 16,-21 22-16,0 21 0,1-42 16,-1 21-16,0-1 0,-21-20 0,0-64 15,0 64 1,0 21-16,0-22 0,0 22 0,0 0 15,-21 0-15,0 21 0,-1-21 0,1 21 16,0 0-16,0 0 16,0 0-16,0 0 0,-1 0 15,1 0-15,0 0 16,0 0-16,0 0 16</inkml:trace>
  <inkml:trace contextRef="#ctx0" brushRef="#br0" timeOffset="171325.23">22606 12234 0,'0'-21'16,"21"0"-16,21 21 15,-20-21-15,41 21 0,-21-21 16,22 21-16,-1 0 0,-20-21 0,20 21 15,1 0-15,-1-22 0,-20 22 16,20 0-16,-21 0 0,-20 0 0,20 0 16,0 0-16,-21 0 0,1 0 0,-1 0 15,-21-21 1,0 0 0,-21 21-1,-1-21-15,1 21 0</inkml:trace>
  <inkml:trace contextRef="#ctx0" brushRef="#br0" timeOffset="172093.55">19685 14076 0,'0'0'0,"21"-21"0,0 0 0,0-1 15,1 1-15,-1 0 0,-21 0 16,0-43-16,0 43 0,0 0 15,0-21-15,-21 21 0,-1-1 16,-20 1-16,21 0 0,-21 21 0,20 0 16,-20 0-16,0 0 0,-1 0 0,1 21 15,-21 0-15,20 1 16,1-1-16,0 21 0,20-21 0,-20 22 16,21-1-16,-21 0 0,42-21 0,-22 22 15,22-1-15,0 0 0,0-20 16,0 20-16,0-21 0,0 0 0,22 0 15,-1 1-15,0-1 0,0-21 16,21 0-16,-20 0 0,62 0 16,-41-21-16,-1-1 0,0 22 15,1-21-15,-22 0 0,21-21 0,22-1 16,-43 1-16,0 21 0,0-21 16,-21 20-16,0-20 15,0 0-15,0 21 0,0-1 0,0 1 16,0 0-16,0 0 0,-21 42 15,21 0-15,0 0 16,-42 43-16,42-43 16,0 0-16,0 0 0,0 22 15,0-1-15,0-21 0,0 0 16,0 1-16,21-1 0,0-21 16,0 21-16,21-21 0,-20 0 15,20 0-15,-21 0 0,0 0 0,22-21 16,-22 21-16,21-21 0</inkml:trace>
  <inkml:trace contextRef="#ctx0" brushRef="#br0" timeOffset="172529.66">20172 13801 0,'0'21'31,"-21"0"-31,21 0 0,-22 0 0,22 1 16,0-1-16,0 0 0,-21 0 15,21 21-15,0-20 0,-21-1 0,21 0 16,0 0-16,0 0 0,0 0 0,0 1 16,0-1-16,0 0 0,0 0 15,0-42 17,0 0-17,0 0-15,0-1 16,21-20-16,-21 21 0,21-21 15,1 20-15,-1-20 0,0 21 0,-21-21 16,21 20-16,0 1 0,43 0 16,-43 21-16,0 0 15,0 0-15,0 0 0,1 21 16,-22 0-16,0 1 0,0-1 16,0 21-16,0-21 0,0 0 0,0 1 15,0-1-15,0 0 0,0 0 16,0 0-16,0 0 0,0 1 0,0-1 15,0 0-15,21-21 32,0 0-17,0 0-15,0-21 0</inkml:trace>
  <inkml:trace contextRef="#ctx0" brushRef="#br0" timeOffset="173121.33">20786 13843 0,'-22'0'16,"22"21"-1,0 0-15,0 1 0,-21-22 16,21 21-16,-21 0 0,21 0 0,0 0 16,-21 0-16,21 1 0,0-1 15,0 0-15,0 0 0,0 0 0,0 0 16,21 1-16,0-22 15,0 0-15,1 0 0,20 0 16,-21 0-16,0 0 0,0 0 0,22 0 16,-22-22-16,0 1 0,0 0 15,0 0-15,1 0 0,-1 0 0,0-22 16,-21 22-16,21 0 0,-21 0 16,0 0-16,0-1 0,0 1 15,0 42 16,-21-21-31,21 22 0,-21-1 16,21 0-16,-21 0 0,21 21 16,0-20-16,0 41 15,0-21-15,-22 1 0,22-1 0,0 0 16,-21 22-16,21-22 0,0 1 0,0 20 16,0-21-16,0 1 0,0 20 0,21 22 15,1-22-15,-22-20 16,0-1-16,0 0 0,0-20 0,0 20 15,0 0-15,0 1 0,0-22 0,-22 21 16,22-21-16,-21 0 16,0 1-16,-21-1 0,-1-21 15,22 21-15,0-21 0,-21 0 0,21 0 16,-22 0-16,22-21 0,-21 0 16,21-1-16,-64-41 15,43-1-15,42 22 16,0 21-16,0 0 0,0 0 15,0-1-15,0 1 0,21 0 16,0-21-16,0 21 0</inkml:trace>
  <inkml:trace contextRef="#ctx0" brushRef="#br0" timeOffset="173467.13">22098 13610 0,'0'0'0,"-106"0"15,85 0-15,0 0 16,0 21-16,-1 1 0,-20-1 0,21 21 15,0-21-15,0 22 0,-1 20 16,22 43 0,0-64-16,0-21 0,0 22 15,0-22-15,22 21 0,41 1 16,-42-22-16,22-21 0,-22 21 0,21-21 16,0 0-16,1 0 0,-1 0 15,0 0-15,-20 0 0,20-21 0,43-22 16</inkml:trace>
  <inkml:trace contextRef="#ctx0" brushRef="#br0" timeOffset="173924.9">22521 13631 0,'-21'-21'0,"42"42"0,-42-63 16,0 21-16,0 21 0,0 21 31,21 0-31,-22 0 0,22 22 0,-21-22 16,21 21-16,0 1 0,0-1 15,0-21-15,0 21 0,0 1 0,0-22 16,0 21-16,0-21 0,0 1 16,0-1-16,0 0 0,-21 0 15,21 21-15,0-20 16,-21-22 0,21-22-1,0 1-15,0 0 16,0 0-16,21-21 15,0 20-15,22-20 0,20-21 16,-42 41-16,22 1 16,-22 0-16,21 21 0,-21 0 0,22 0 15,-1 0-15,-21 0 0,0 0 16,0 21-16,-21 0 0,0 1 16,0-1-16,0 21 15,0-21-15,0 22 0,-21-22 16,0 0-16,21 0 0,-21 0 0,0-21 15,21 21-15,0 1 0,-21-22 0,21 21 16,-22-21-16,44 0 31,-1 0-15,0-21-16,0-1 0,0 1 0,22 0 16</inkml:trace>
  <inkml:trace contextRef="#ctx0" brushRef="#br0" timeOffset="174138.77">23114 13822 0,'0'21'31,"0"0"-31,0 0 0,0 1 16,0-1-16,0 0 0,0 0 0,-21 0 16,21 0-16,0 1 0,0-1 0,0 0 15,0 0-15,-21 0 16,21 0-16,21-21 47,0-21-47,-21 0 0</inkml:trace>
  <inkml:trace contextRef="#ctx0" brushRef="#br0" timeOffset="174480.58">23177 13568 0,'0'0'0,"-21"0"0,21 21 16,-21 0-16,21 0 0,0 1 0,0-1 15,0 0-15,21 0 16,0-21-16,1 0 16,-1 0-16,0 0 15,0 0-15,0-21 16,-21 0-16,21 0 15,-21-1-15,0 1 0,0 0 0,0 0 16,0 0-16,0-22 0,-21 22 16,0 0-16,0 0 0,0 21 15,0 0-15,-1 0 0,1 0 16,0 0-16,0 21 0,0 0 16,0 0-16,21 22 15,0-22-15,0 0 0,0 0 16,21 0-16,0 1 0,0-22 0,0 0 15,0 21-15,1-21 0</inkml:trace>
  <inkml:trace contextRef="#ctx0" brushRef="#br0" timeOffset="174748.42">23580 13399 0,'0'21'16,"-22"0"-16,1 0 0,21 0 16,-21 22-16,21-1 0,0 0 0,-21 1 15,21-1-15,-21 0 0,21 1 0,-21-1 16,21 0-16,0-21 0,-22 43 16,22-22-16,-21-21 0,21 1 15,-21-1-15,21 0 0,0 0 16,21-21 15,0 0-31</inkml:trace>
  <inkml:trace contextRef="#ctx0" brushRef="#br0" timeOffset="175332.39">24193 13885 0,'0'0'0,"0"-21"16,0 0-16,0 0 0,0 0 0,-21 0 15,-21-22 1,21 22-16,-22 21 0,22 0 16,0 0-16,0 0 0,-21 0 0,20 0 15,1 21-15,-21-21 0,21 21 16,-22 1-16,22-1 0,0 0 0,-21 21 15,21 1-15,-1-1 16,22-21-16,0 0 16,0 0-16,0 1 0,22-1 0,-22 0 15,21-21-15,0 0 0,0 0 16,0 0-16,0 0 0,22 0 0,-22 0 16,0 0-16,64-42 15,-22-1-15,-42 22 16,22-21-16,-1-22 0,0 22 15,-20 0-15,-1-22 0,0 22 16,0-22-16,0 22 0,0-22 16,1 22-16,-1 0 0,0-1 0,0 1 15,-21 0 1,21 42-16,-21 21 16,0 0-16,0 0 15,-21 22-15,0-22 0,21 21 0,-21 0 16,21 64-16,0-63 0,-21 20 15,21-21-15,0 1 0,0-1 16,0 0-16,0-20 0,0 20 0,0-21 16,0 0-16,21 0 0,-21 1 15,21-22-15,0 0 0,0 21 0,0-21 16,1 0-16,20 0 0,-21 0 16,0 0-16,0 0 0,22-21 15,-22 21-15,21-22 0,-21 1 16</inkml:trace>
  <inkml:trace contextRef="#ctx0" brushRef="#br1" timeOffset="181464.26">6413 10753 0,'0'0'0,"0"-21"16,-21-1 0,21 1-16,0 0 15,0 0 1,21 21 46,-21 21-62,22 0 0,-1 0 16,0 1-16,0-1 0,0 21 0,0-21 16,1 0-16,20 22 0,-21-22 15,0 21-15,22-21 0,-22 22 16,0-22-16,21 42 0,1-41 15,-22 20-15,0-21 0,0 21 16,0-20-16,0-22 0,-21 21 16,22-21-16,-22-21 31,0-1-15,0 1-16,0 0 0,0 0 15,0 0-15,0 0 0,0-1 16,0 1-16</inkml:trace>
  <inkml:trace contextRef="#ctx0" brushRef="#br1" timeOffset="181916">7048 10520 0,'0'-42'16,"0"20"-16,-21 22 31,0 22-31,0-1 0,21 0 16,-42 0-16,20 0 0,1 22 16,-21-1-16,21 0 0,-22 1 0,1-1 15,0 0-15,-1 1 0,1 20 16,0-21-16,-1 22 0,-62 84 15,62-106-15,22 1 0,-21-22 16,21 21-16,-1-21 0,22 1 16,-21-1-16,0 21 0,21-21 15,-21-21 48,0 0-32,21-21-15</inkml:trace>
  <inkml:trace contextRef="#ctx0" brushRef="#br1" timeOffset="184353.93">1249 16955 0,'-21'21'15,"42"-42"-15,-42 21 32,21-22-32,21 22 15,-21-21-15,21-21 0,0 21 16,0 0-16,0-22 0,1 1 0,20 0 15,-21 20-15,0-41 16,0 21-16,1-64 0,-1 0 16,0 42-16,-21 22 15,0-21-15,0 20 0,0 1 16,0 0-16,0-1 0,0 22 0,-21 0 16,0 0-16,-1 21 0,1 0 15,0 0-15,0 21 16,0 0-16,-22 0 0,22 0 0,0 22 0,0-22 15,0 42-15,0-20 0,-1-1 16,22 22-16,0-22 0,-21 21 16,21-20-16,0 20 0,0-20 15,0 20-15,0-21 0,21 1 16,1-1-16,-1 0 0,0 1 0,0-22 16,21 0-16,1 0 0,-22-21 15,21 0-15,1 0 0,-1 0 16,43 0-16,-64-21 0,21 0 15,0-21-15,1 20 0,-1-20 16,-21 21-16,0-21 0,22 20 0,-43 1 16,0-21-16,0 21 0,0 0 15,0-1-15,0 1 0,0 0 0,-21 21 16,-22 0 0,22 0-16,0 0 15,-21 42-15,42-20 16,-22-1-16,1 0 0,21 21 15,0 1-15,0-22 0,0 21 0,0-21 16,0 0-16,0 22 0,0-22 16,21-21-16,1 21 0,-1-21 0,0 0 15,85 0 1,-85-21-16,21 0 0,1 0 16,-22-1-16,21 1 0,0-21 0,-20 21 15,20 0-15,-21-1 0,0-20 16,-21 21-16,21 0 0,1 0 15,-22-1-15,0 44 47,0-1-47,-22 0 0,22 0 0,0 0 16,0 0-16,0 1 0,-21-1 16,21 0-16,-21 0 0,21 0 15,-21 22-15,21-22 16,-21-21-1,21-21 1,0-1-16,0 1 16,0 0-16,21-21 0,0-1 15,43-20 1,-43 42-16,0 21 0,0-21 16,0 21-16,0 0 0,1 0 15,-1 0-15,0 21 16,-21 0-16,0 0 0,0 0 15,0 0-15,0 1 0,0 20 16,0-21-16,0 0 0,0 0 0,0 1 16,21-1-16,-21 0 0,21 0 15,0 0-15,1-21 0,-1 0 16,21 0-16,-21 0 16,22 0-16,-1 0 0,-21 0 0,21-21 0,1 0 15,-1 0-15,43-22 16,-22 1-16,-20 21 15,-22 0-15,0 0 0,-21-1 16,0 1-16,0 0 0,0 0 16,0 0-16,0 0 0,0-1 15,-21 22-15,0 0 16,-1 0-16,1 0 16,0 0-16,0 22 0,0-22 0,0 21 15,21 0-15,-22 0 0,1 0 16,0 22-16,21-22 0,-21 0 0,21 0 15,0 0 1,0 0-16,21-21 16,0 0-16,0 0 15,1-21-15,-1 21 0,0-21 0,0 0 16,0 21-16,-21-21 16,21 21-16,1 0 15,-22 21 1,0 0-16,0 0 15,0 0-15,0 1 0,0-1 0,0 0 16,0 21-16,0 1 0,0-22 16,0 21-16,0 0 0,0 1 15,0-1-15,0 0 0,0 1 0,0-1 16,0-21-16,0 22 0,0-1 16,0-21-16,-22 21 0,22-20 15,-21-1-15,0 0 0,21 0 16,0 0-16,0 0 0,-21-21 0,0 0 15,0 0-15,-1 0 0,1 0 16,0 0-16,0 0 0,-43-21 16,43 0-16,0 21 0,0-21 15,-21 0-15,20 0 16,22-1-16,-21 1 0,0 21 0,21-21 16,-21 21-16,21-21 15,0 0-15,0 0 16,21-1-1,0 1-15</inkml:trace>
  <inkml:trace contextRef="#ctx0" brushRef="#br1" timeOffset="184673.27">3535 16214 0,'-43'0'15,"43"21"-15,-21-21 0,0 21 16,21 0-16,0 0 0,0 1 0,0 20 16,-21-21-16,21 21 0,0-20 15,0 20-15,0 21 16,-21-20-16,21-22 0,0 21 0,0-21 15,0 22-15,0-22 0,0 0 0,0 0 16,0 0-16,21-42 31,0 21-31,-21-21 0,21-21 16,0 21-16,1-1 0</inkml:trace>
  <inkml:trace contextRef="#ctx0" brushRef="#br1" timeOffset="185128.07">3725 16214 0,'0'0'0,"21"-21"0,1 42 31,-22 0-15,0 0-16,0 0 0,0 0 0,0 22 16,0 20-1,0-42-15,0 43 0,0-22 16,-22-21-16,1 22 0,0-22 15,21 21-15,0-21 0,-21 1 0,0-1 16,21 0-16,-21 0 0,21-42 31,0 0-15,0 0-16,21-1 0,0 1 0,0 0 16,0-21-16,0 21 0,1-1 15,-1 1-15,0 0 0,0 0 0,0 0 16,0 0-16,1 21 15,-1 0-15,0 0 0,0 0 16,0 21 0,0 0-16,-21 0 15,0 0-15,0 22 0,0-22 16,0 0-16,0 0 0,0 0 16,0 0-16,0 1 0,-21-1 0,21 0 15,0 0-15,-21 0 0,0-21 16,0 0-1,21-21 1,-21 21-16,21-21 0,-22 0 16</inkml:trace>
  <inkml:trace contextRef="#ctx0" brushRef="#br1" timeOffset="185337.95">3323 16531 0,'42'-21'16,"-20"21"-16,105-21 16,-85 0-1,0 21-15,1 0 0,-1-21 16,-21 21-16,21 0 0,1-22 16,-22 22-16,0 0 0,0 0 15,-21-21-15</inkml:trace>
  <inkml:trace contextRef="#ctx0" brushRef="#br1" timeOffset="186364.4">5228 16341 0,'0'0'0,"0"-21"16,0-1-16,0 1 16,-21 42 15,0-21-31,0 22 15,-1 20-15,22-21 0,0 0 16,0 22-16,-21-22 0,21 0 0,0 21 16,0-21-16,0 64 15,21-64-15,1-21 16,-1 0-16,0 0 16,0 0-16,21-21 0,-20 0 15,20 21-15,-21-21 16,0 0-16,-21-1 0,0 1 0,0 0 15,0 0-15,0 0 0,0 0 0,-21-1 16,0 1-16,0 0 0,0 21 16,-1-21-16,-20 21 0,21 0 15,0 0-15,0 0 0,42 0 32,0 0-17,21 0-15,-21 0 0,64 0 16,-64-21-16,22 21 0,20-21 15,-21-1-15,1 1 0,-1 0 0,43-21 16,-64 21-16,0-1 16,0 22-16,0-21 0,-21 0 15,0 0-15,-21 21 16,0 0 0,0 21-16,0 0 15,21 0-15,-21 22 0,21-22 16,0 21-16,0 1 0,0-1 0,0 0 15,0 1-15,0 20 0,21-21 16,0 22-16,0-1 0,0 1 0,-21-1 16,21 22-16,1-21 0,-1-1 15,0 1-15,0-1 0,-21 1 16,21-1-16,-21 1 0,21-22 0,-21 21 16,0-20-16,0-1 0,0 0 15,-21 22-15,-42-1 16,20-41-16,22-22 15,-21 0-15,0 0 0,-22 0 0,22-22 16,-22 1-16,22-21 0,-22 21 16,22-22-16,0 1 0,-1 0 0,22-1 15,-21-20-15,0-43 16,42 85 0,0 0-16,0-22 0,0 22 15,0-21-15,21 0 0,0-1 16,0 1-16,21 21 0,-20-22 15,20 1-15,21 0 0,43-64 16</inkml:trace>
  <inkml:trace contextRef="#ctx0" brushRef="#br1" timeOffset="186652.03">6943 16044 0,'-22'0'15,"22"22"-15,-21-1 0,21 0 16,0 0-16,-21 64 0,0-64 16,21 21-16,-21 1 0,21-1 15,-21 0-15,21 1 0,0-1 0,0-21 16,0 21-16,-22 22 15,22-22-15,0-21 0,0 1 16,0-1-16,0 0 0,22-21 31,-1-21-31,0 0 0</inkml:trace>
  <inkml:trace contextRef="#ctx0" brushRef="#br1" timeOffset="187135.76">7197 16066 0,'0'0'0,"0"-22"0,0 44 16,-22-1-1,22 21-15,-21-21 0,21 22 16,0-22-16,0 21 0,0 0 0,0 1 16,0-22-16,0 21 15,0 1-15,0-1 0,0 21 16,-21 1-16,0-43 15,21 0-15,0 0 0,0 1 16,0-44 0,0 1-1,0 0-15,0 0 0,0 0 0,21 0 16,-21-22-16,21 22 0,-21 0 16,21-21-16,1 20 0,-22 1 0,21-21 15,0 21-15,0 0 0,0 21 16,0-22-16,1 1 0,-1 21 15,0 0-15,0 0 16,0 21-16,0 1 0,1-1 0,-22 21 16,21-21-16,-21 0 0,0 1 15,0 20-15,0-21 0,0 21 16,0-20-16,0-1 0,-21 0 0,21 21 16,0-21-16,-22 1 0,1-1 15,21 0-15,0-42 31,0 0-31,21-1 0,-21 1 16,22 0-16,-1 0 0,0 0 0,-21 0 16</inkml:trace>
  <inkml:trace contextRef="#ctx0" brushRef="#br1" timeOffset="187508.54">7683 16447 0,'43'21'0,"-22"-21"16,0 0-16,0 0 0,0 0 16,1 0-16,-1 0 0,21-21 15,-21 21-15,22-22 0,-22 22 0,0-21 16,0 0-16,0 21 16,-21-21-16,0 0 0,0 0 15,0-1-15,-21 22 16,0 0-16,0 0 15,0 0-15,-1 22 0,1-22 0,0 21 16,0 0-16,0 0 0,0 0 16,-1 0-16,22 1 0,0 20 15,-21-21-15,21 0 0,-21 0 0,21 22 0,0-22 16,0 21 0,0-21-16,0 1 0,0-1 0,21 0 15,0-21-15,1 0 0,-1 0 16,0 0-16,0 0 0,0-21 15,0 21-15,1-21 0,-1-1 0,0 1 16,0-21-16,-21 21 16</inkml:trace>
  <inkml:trace contextRef="#ctx0" brushRef="#br1" timeOffset="187784.36">6689 16425 0,'-43'0'0,"86"0"0,-107 0 0,43 0 16,0 0-16,42 0 31,0 0-31,21 0 0,-20 0 0,20 0 16,0 0-16,1-21 0,-1 21 15,0 0-15,1 0 0,41-21 16,-41 21-16,-22 0 16,0 0-16,0-21 15,0 21-15,0 0 0</inkml:trace>
  <inkml:trace contextRef="#ctx0" brushRef="#br1" timeOffset="188392.92">9165 16447 0,'0'21'15,"0"0"-15,21-21 16,0 0 0,1 0-16,-1 0 0,0 0 15,0 0-15,21 0 0,-20 0 0,41-42 16,-21 20-16,-20 22 16,20-21-16,-21 0 0,0 0 0,0 0 15,-21 0-15,0-1 0,0 1 16,0 0-16,0 0 0,-21 0 0,-21-22 15,21 43-15,-22 0 0,22 0 16,-21 0-16,0 0 0,-1 0 16,22 22-16,-21-1 0,21 0 0,-22 0 15,22 43-15,21 20 16,0-41-16,0-22 16,0 0-16,21 21 0,0-21 15,1 1-15,-1-1 0,0-21 16,21 21-16,-21-21 0,22 0 0,-22 0 15,21 0-15,-21 0 0,22 0 16,-22 0-16,21 0 0,64-42 16,-42 20-16</inkml:trace>
  <inkml:trace contextRef="#ctx0" brushRef="#br1" timeOffset="188608.79">9969 16193 0,'0'0'0,"22"0"0,-1 0 15,-21 21 1,21 0-16,0-21 16,0 21-16,-21 0 0,21 0 0,1 1 15,-1-1-15,0 0 0,-21 0 16,21 0-16,0 0 0,0 1 0,1-1 16,-22 0-16,21 0 15,-21 0-15,0-42 31</inkml:trace>
  <inkml:trace contextRef="#ctx0" brushRef="#br1" timeOffset="188828.67">10372 16193 0,'0'0'0,"0"-22"16,0 1-16,0 0 15,-22 21-15,1 0 16,0 0-16,0 21 0,0 0 15,0 1-15,-1-1 0,-20 0 16,21 0-16,0 0 0,0 22 0,-1-22 16,-41 42-16,21-20 15,20-22-15,1 0 0,21 0 16,0 0-16,43-21 16,-22 0-16,0 0 15,21-21-15,-21 21 0</inkml:trace>
  <inkml:trace contextRef="#ctx0" brushRef="#br1" timeOffset="189140.49">10647 16129 0,'-21'0'15,"-1"21"1,22 22-16,-21-22 15,21 21-15,0-21 0,0 22 0,0 20 16,0-21-16,0 1 16,0 20-16,0-20 0,-21 20 0,21 1 15,-21-1-15,21 1 0,0-1 16,0 22-16,-21-22 0,0 1 0,-1-1 16,22 1-16,-21-1 0,0 1 15,21-22-15,0 22 0,-21-22 0,21 0 16,-21 1-16,21-22 0,0 0 15,0 0-15,0 0 0,0-42 16,0 0 0,0 0-16,0-22 0,0 22 0</inkml:trace>
  <inkml:trace contextRef="#ctx0" brushRef="#br1" timeOffset="189458.31">10477 16531 0,'0'0'0,"0"-42"0,0 21 0,0-64 16,0 64 0,0 0-16,22 0 0,-1-1 0,0 1 15,0 0-15,21 0 0,-20 21 16,-1 0-16,0 0 0,21 0 16,-21 0-16,22 0 0,-22 21 15,21 0-15,-42 0 0,21 1 16,-21 20-16,0 0 0,0 1 15,0-22-15,-21 0 0,0 0 0,0 21 16,0-20-16,-22-1 0,22 0 16,-21-21-16,21 21 0,0 0 15,-1-21-15,1 0 0,0 0 0,0 0 16,21-21 0,21 0-1,0 21-15,0-21 0,1 0 0</inkml:trace>
  <inkml:trace contextRef="#ctx0" brushRef="#br1" timeOffset="189841.09">11091 16235 0,'21'0'16,"1"0"-1,-1 0-15,0 0 0,0 0 16,0 21-16,0 0 0,1-21 16,-1 43-16,0-22 15,-21 0-15,0 0 0,0 0 0,0 0 16,0 1-16,0-1 0,0 0 16,-21 0-16,21 0 0,-21 0 0,-43 1 15,64-44 32,0 1-47,21 0 0,-21 0 16,21 0-16,22-43 0,-22 1 15,0 42-15,0-22 16,0 22-16,-21 0 0,22 0 0,-1 21 16,-21-21-16,21 21 15,0 0 1</inkml:trace>
  <inkml:trace contextRef="#ctx0" brushRef="#br1" timeOffset="190161.42">11705 16404 0,'0'0'0,"0"-21"0,21 21 0,0-21 0,-21 0 15,22 0-15,-1 21 16,-21-22-16,0 1 0,0-21 0,21 21 16,-21-22-16,0 22 15,0 0-15,-21 21 16,0 0-16,-1 0 0,1 21 16,0 0-16,0 1 0,0-1 15,0 0-15,21 21 0,0-21 16,-22 22-16,1-1 0,21 0 0,0-20 15,0-1-15,0 0 0,0 0 16,0 0-16,0 0 0,0 1 0,21-22 31,1 0-31,-1 0 0,0 0 0,0 0 16,0 0-16</inkml:trace>
  <inkml:trace contextRef="#ctx0" brushRef="#br1" timeOffset="190570.19">12277 16193 0,'21'0'0,"-42"0"0,42-22 0,-42 22 31,-1 0-31,1 0 0,0 0 16,0 22-16,0-22 0,0 21 15,21 0-15,-22 0 0,22 0 16,0 0-16,0 1 15,0-1-15,22 0 16,-22 0-16,21-21 16,0 21-16,0-21 0,-21 21 15,21 1-15,-21-1 16,21-21-16,-21 21 0,-21 0 31,0-21-31,0 0 0,0 0 0,0 0 16,-1 0-16,1 0 0,0 0 15,-21 0-15,21 0 0,-1 0 0,1 0 16,0 0-16,0 0 0,21-21 16,0 0 15,21 21-15,0 0-16,0 0 15,1-21-15</inkml:trace>
  <inkml:trace contextRef="#ctx0" brushRef="#br1" timeOffset="190988.95">12615 16320 0,'0'-22'0,"0"44"0,21-65 0,1 22 16,-22 0-16,0 0 15,0 0-15,0-1 0,0 1 16,-22 21-1,1 0-15,0 0 0,0 21 16,0-21-16,0 64 16,21-43-16,-22 0 15,22 0-15,0 1 0,0-1 16,0 0-16,22 0 16,-1 0-16,0-21 15,-21 21-15,21-21 0,0 22 0,0-22 16,1 0-16,-22 21 0,21-21 15,-21 21-15,-21-21 32,-1 0-32,1 0 15,0 0-15,0 0 0,-43 0 16,43 0-16,0 0 0,0 0 16,0 0-16,0 0 0,-1 0 15,44 0 32,-1 0-47</inkml:trace>
  <inkml:trace contextRef="#ctx0" brushRef="#br1" timeOffset="191250.8">12869 16277 0,'21'-21'16,"-21"0"-1,0 42 17,0 0-32,0 0 0,0 1 15,0-1-15,0 0 16,0 0-16,0 0 0,0 0 16,0 1-16,0-1 0,-21 0 15,21 0 1,-21-21-16,21-21 31,0 0-31</inkml:trace>
  <inkml:trace contextRef="#ctx0" brushRef="#br1" timeOffset="191436.73">12912 15981 0,'0'0'0,"-22"0"31,22 21 0,0 0 1</inkml:trace>
  <inkml:trace contextRef="#ctx0" brushRef="#br1" timeOffset="192545.61">13187 16298 0,'0'0'0,"21"0"0,0 0 16,0-21-16,0 21 0,1 0 16,-44 0 30,1 21-46,0 1 16,-21-1-16,21 21 0,21-21 0,-22 0 16,1 1-16,0-1 0,21 21 15,0 0 1,0-20-16,0-1 0,21-21 0,0 21 16,1-21-16,-1 0 0,21 0 0,-21 0 15,0 0-15,22 0 0,-1 0 0,-21 0 16,0 0-16,43-42 15,-64 20-15,21 1 0,-21 0 16,0 0-16,0 0 16,-21 0-16,0-1 0,0 1 0,-1 0 15,-20 0-15,0 21 0,21 0 0,-22-21 16,-20 21 0,-1 0-16,43 0 0,0 0 15,42 0 1,0 0-16,0 0 15,22 0-15,-1 0 0,-21 0 16,22 0-16,20 0 0,-21-21 16,1 21-16,-1 0 0,43-22 15,-64 22-15,21 0 0,-21-21 16,1 21-16,-1 0 0,0 0 16,-21 21-1,0 1-15,0-1 16,0 0-16,0 0 0,0 0 15,0 0-15,0 1 16,0-1-16,0 0 0,0 0 0,0 0 16,0 0-16,0 1 15,0-1 1,-21-21 0,21-21 15,0-1-31,0 1 15,0 0-15,0 0 0,0-21 16,0 20-16,21 1 0,0-21 16,-21 21-16,21-22 0,0 22 0,1-21 15,20 0 1,-21 42-16,0 0 0,0 0 0,22 0 16,-22 0-16,0 21 0,0 0 15,-21 0-15,21 0 0,-21 22 0,22-1 16,-22 0-16,0-21 0,0 1 15,0 20-15,0-21 0,0 0 16,0 0-16,-22 1 0,1-22 16,0 42-16,0-42 15,21 21-15,-21-21 0,0 0 16,-1 0-16</inkml:trace>
  <inkml:trace contextRef="#ctx0" brushRef="#br1" timeOffset="193107.94">11663 17505 0,'0'0'0,"0"-64"16,0 43-16,21 0 0,-21 0 16,0 0-16,0 42 31,0 21-16,0-21-15,0 22 0,0-1 16,0 0-16,0 1 0,-21-1 16,21 0-16,-21 43 0,-1-43 15,22-20-15,0 20 0,0-21 16,0 0-16,0 0 0,-21 1 16,21-1-16,0-42 31,0-1-16,21 22-15</inkml:trace>
  <inkml:trace contextRef="#ctx0" brushRef="#br1" timeOffset="193401.28">11684 17822 0,'21'-42'16,"-21"21"0,-21 106-16,21-107 0,42-62 0,-21 63 0,1 21 15,-22-22-15,21 22 0,0-21 16,0 21-16,21 0 0,-20 0 15,-1 0-15,0 0 0,64 43 16,-64-22-16,0 0 16,0 0-16,-21 21 0,0-20 0,0-1 15,0 0-15,0 0 0,-21 0 16,0 0-16,-22 1 0,22-1 0,0-21 16,-21 21-16,21-21 15,-1 0-15,1 21 0,0-21 0,0 0 16,0 0-16,21-21 15,0 0 1,0 0-16,0-1 16,21 22-16,0-21 0,0 0 15</inkml:trace>
  <inkml:trace contextRef="#ctx0" brushRef="#br1" timeOffset="193619.16">12361 17653 0,'21'0'0,"-42"0"0,64 21 16,-43 0-16,0 1 16,0-1-16,0 0 0,0 0 15,0 0-15,0 0 0,0 1 16,0-1-16,0 0 0,-22-21 16,22 21-16,0 0 0,0 0 15,0-42 16,0 0-31,0 0 16</inkml:trace>
  <inkml:trace contextRef="#ctx0" brushRef="#br1" timeOffset="193939.97">12509 17420 0,'-21'21'16,"21"1"-1,0-1-15,0 0 0,0 0 16,21-21 0,1 0-1,-1 0-15,0-21 16,-21 0-16,21 0 0,-21-1 16,0 1-16,0 0 15,0 0-15,-21 0 0,0 21 16,-22-21-16,22 21 15,0 0-15,0 0 16,21 21-16,-21 0 16,21 0-16,0 0 0,0 0 15,0 1-15,0-1 16,0 0-16,0 0 0,21 0 0,0 0 16,-21 1-16</inkml:trace>
  <inkml:trace contextRef="#ctx0" brushRef="#br1" timeOffset="194644.64">13123 17653 0,'0'0'0,"-42"-42"15,21 21-15,0 21 16,-1 0-16,1 0 0,-21 0 0,21 0 0,0 0 15,-22 0-15,22 21 0,0 0 16,0 0-16,0 0 0,-1 0 0,1 1 16,21 20-16,0 0 15,0-21-15,0 1 0,0-1 16,0 0-16,21 0 16,1-21-16,-1 0 0,0 0 0,0 0 15,0 0-15,43-21 16,-43 21-16,0-21 0,0 0 0,0-1 15,1 1-15,-1 0 0,-21 0 16,21 21-16,-21-21 0,0 0 0,0-1 16,0 1-16,0 0 15,0 42 17,0 0-17,0 1-15,0-1 16,0 21-16,0-21 0,0 43 15,0-22-15,0 0 0,0 1 16,0-1-16,0 0 0,0 1 0,0-1 16,0 0-16,0 22 0,0-22 15,-21 1-15,21 20 0,0-21 16,-21 22-16,-1-22 0,1 1 16,21 20-16,-21-21 0,0 1 0,-21 63 15,-1-43 1,22-42-16,21 22 0,-21-22 0,0 0 15,0-21-15,-1 0 0,1 0 16,0 0-16,0 0 16,0 0-16,0 0 0,-1 0 15,1-42-15,-42-64 16,63 63-16,0 1 16,-21 0-16,21-1 0,0-20 15,0 21-15,0-1 0,21-20 0,0 20 16,0 1-16,21-64 15,22 22-15,-43 62 16,21-20-16,-20 21 0,-1-21 0,21 20 16,-21-20-16,0 21 0,22 0 0,-22 0 15</inkml:trace>
  <inkml:trace contextRef="#ctx0" brushRef="#br1" timeOffset="201463.9">18203 10986 0,'0'0'0,"0"-22"31,0 1-31,0 0 16,0 0-16,0 0 15,0 0-15,0-1 31,0 44 32,0-1-63,0 0 0,0 0 16,0 0-16,0 0 0,0 1 15,0-1-15,0 0 0,0 0 16,0 0-16,0 0 0,0 1 0,0-1 15,0 0-15,21 0 0,-21 0 0,0 0 16,0 1-16,0-1 0,0 0 16,0 0-16,22 0 15,-1-21 17,0 0-32,0 0 15,0-21-15,0 21 16,1-21-16,20 0 15,-21 0-15,0-1 0,22 1 0,-1 0 16,0 0-16,1 0 0,20-22 0,-21 22 16,22-21-16,-1 21 0,1-22 15,63-20-15,63-22 16,-126 64-16,-1 0 16,1 0-16,-1 0 0,1-1 15,-1 1-15,-20 0 0,-1 0 0,0 21 16,1-21-16,-22 21 0,0 0 15,0 0-15,0 0 0,1-21 0,-1 21 16,-42 0 78,-1 0-94</inkml:trace>
  <inkml:trace contextRef="#ctx0" brushRef="#br1" timeOffset="209440.47">10054 7197 0,'0'0'0,"-21"0"0,0 0 15,0 0-15,-1 0 0,1 0 0,0 0 16,0 0-16,0 21 0,0-21 0,-22 0 16,22 0-16,0 0 0,0 21 15,0-21-15,-1 0 0,1 0 0,0 0 16,-21 0-1,21 0-15,-1 0 0,44 0 79,-1 0-79,0 0 0,0 0 15,0 0-15,22 0 0,-1 0 0,43 0 16,42 0-1,-64 0-15,22 0 0,-22 0 0,22 0 16,0 0-16,20 0 0,-20 0 16,21 0-16,0 0 0,21 0 0,-21 0 15,21 0-15,-22 0 0,1 0 0,85 0 16,84 21 0,-212-21-16,22 0 0,-21 0 15,-1 0-15,-21 0 16,1 0-16,-1 0 0,0 0 0,-20 0 15,20 0-15,-21 0 0,0 0 16,0 0-16,-42 0 47,0 0-31,-21 0-16,21 0 0,-1 0 0,-20 0 15</inkml:trace>
  <inkml:trace contextRef="#ctx0" brushRef="#br1" timeOffset="210148.58">9631 7345 0,'21'0'62,"0"0"-62,0 21 0,0-21 0,1 0 16,20 0-16,-21 0 0,21 0 15,22 21-15,-22-21 0,22 0 16,-1 0-16,1 0 0,20 0 0,1 0 0,21 0 16,0 0-16,0 0 0,-1 0 15,22 0-15,0 0 0,0 0 0,0 0 16,0 0-16,-21 0 15,0 0-15,0 0 0,0 0 0,-22 0 16,86 0-16,-107 0 0,1 0 16,-1 0-16,1 0 0,-22 0 15,0 0-15,1 0 0,-1 0 0,-21 0 16,0 0-16,22 0 0,-22 0 16,0 0-16,-21 21 78,-21-21-63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8T11:29:32.38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2688 572 0,'0'-22'31,"-21"22"-31,21-21 15,0 0 1,-21 0 0,21 0-16,0 0 15,-21 21 1,21-22-16,0 44 78,0-1-78,21 0 0,0 0 16,-21 0-16,21 22 0,0-22 15,0 0-15,1 21 0,-1 1 0,0-1 16,0 0-16,0 1 0,0-1 16,-21 0-16,22 1 0,-1-1 15,0 21-15,0-20 0,-21-1 0,21 0 16,-21-20-16,21 20 0,1 0 15,-22 1-15,42 41 16,-21-41 0,0-22-16,-21 0 0,0 0 15,21-21 1,-21-21 15,0 0-31,0 0 0,0-1 0,0-20 16,0 21-16</inkml:trace>
  <inkml:trace contextRef="#ctx0" brushRef="#br0" timeOffset="474.72">3323 360 0,'0'-21'16,"0"0"-16,0-1 15,0 44 16,-21-1-15,0 21-16,0-21 0,-1 22 16,1-1-16,-21 0 0,21 1 15,-22 20-15,22 1 0,-21-1 0,0 1 16,-1 20-16,1-20 0,-170 232 16,149-232-1,20-1-15,-20 1 16,21-1-16,-1 1 0,1-22 0,0 21 0,-1-41 15,22 20-15,0-21 16,21 0-16,0 0 0,-21-21 0,21-21 31,21 21-31,0-21 16,0 0-16,0-21 0,1 20 16,-1 1-16,0 0 0</inkml:trace>
  <inkml:trace contextRef="#ctx0" brushRef="#br0" timeOffset="974.44">3556 1291 0,'0'-21'0,"0"42"0,0-63 0,-21 42 15,21-21-15,0 0 0,-21 21 0,21-22 16,0 44 15,0-1-15,0 0-16,0 0 0,0 0 0,21 22 15,-21-22-15,0 21 0,0 0 16,0 1-16,0-1 0,0 0 0,0 22 16,0 63-16,0-64 0,0 1 15,0-1-15,-21 1 0,21 21 16,-22-22-16,1 1 0,0-1 16,0 85-16,0-84 0,0-1 15,21 1-15,-22-22 0,22 22 0,0-22 16,0 0-16,0 1 15,0-22-15,0 0 0,0 0 0,0 0 16,0 0-16,0-42 31,0 0-31,0 0 0,0 0 16,0-22-16,0 1 0,22 0 16,-1-1-16,0-20 0,-21 21 15</inkml:trace>
  <inkml:trace contextRef="#ctx0" brushRef="#br0" timeOffset="1384.71">3429 1376 0,'-21'-21'0,"21"0"0,-43-22 16,43 22-1,0 0-15,0 0 0,0 0 16,0-1-16,22 1 0,-1 0 16,0 21-16,21-21 0,-21 21 15,22 0-15,-22-21 0,21 21 0,1 0 16,-1 0-16,0 0 0,43 0 16,-43 21-16,22 21 15,-43-21-15,0 1 16,0-1-16,-21 0 0,0 21 0,0-21 15,-21 1-15,0-1 0,0 0 16,-22 21-16,22-21 0,-21 1 0,0-1 16,-1-21-16,1 21 15,-43 21-15,43-21 0,21-21 16,0 0 0,42-21 15,0 21-31,0-21 0,21 0 0,-20 21 15</inkml:trace>
  <inkml:trace contextRef="#ctx0" brushRef="#br0" timeOffset="2015.44">4487 1376 0,'43'-42'16,"-22"42"-16,-21-22 0,21 22 15,0-21-15,-21 0 0,21 21 0,-21-21 16,21-21-16,-21 20 16,0-20-16,0 21 15,0 0-15,-21 21 0,0-21 0,0-1 16,0 22-16,-22 0 15,22 0-15,0 0 0,-21 0 0,21 0 16,-1 22-16,-20-1 0,21 0 16,-21 0-16,20 0 0,-20 22 15,21-22-15,0 21 0,-22 22 16,22-43-16,0 21 0,21-21 0,0 0 16,0 22-16,0-22 0,0 42 15,21-41 1,0-22-16,1 0 15,-1 0-15,0 0 0,0 0 0,0 0 16,0 0-16,22-22 0,-22 1 16,21 0-16,-21 21 0,22-42 0,-22 21 15,0-1-15,43-41 16,-22-1-16,-42 43 16,0-21-16,21 21 0,-21-22 0,0 22 15,0 0-15,0 0 0,0 42 31,0 0-15,0 0-16,0 1 0,0-1 16,-21 21-16,21-21 0,0 0 15,0 43-15,0-43 16,0 0-16,0 0 0,0 1 0,0 20 16,42-21-1,-21-21 1,1 0-16,-1 0 0,0-21 0,0 0 15,0 0-15</inkml:trace>
  <inkml:trace contextRef="#ctx0" brushRef="#br0" timeOffset="2357.25">5016 614 0,'0'0'0,"0"-21"16,0 42 15,0 0-31,0 0 0,0 0 16,0 22-16,0-1 0,0 0 16,0 1-16,0-1 0,0 0 15,0 22-15,-21-22 0,21 1 0,0-1 16,0 21-16,-21-20 0,0-22 15,21 21-15,-21 1 0,21-22 0,0 21 16,-21 0-16,21-20 16,0-1-16,0-42 47,21-1-47,0 1 15</inkml:trace>
  <inkml:trace contextRef="#ctx0" brushRef="#br0" timeOffset="2939.91">5313 677 0,'0'22'0,"0"-44"0,0 1 0,0 0 15,0 42 32,0 0-47,0 22 0,0-22 16,0 21-16,0-21 0,0 22 0,0-1 15,0 0-15,0 22 0,0-22 16,0 1-16,0-1 0,0-21 16,0 21-16,0 1 0,0-22 0,0 21 15,-21-21-15,21 1 0,0-1 16,-22 0-16,22 0 0,0 0 0,0 0 15,0-42 17,0 0-17,0 0-15,0 0 0,0 0 16,0-22-16,0 22 0,22 0 16,-1-21-16,-21 20 0,21 1 0,-21-21 15,21 21-15,0 0 16,0-1-16,1 1 0,-1 0 0,0 0 15,0 0-15,0 21 0,0 0 0,22 0 16,-22 0-16,0 0 0,0 0 16,0 21-16,1 0 0,-1 0 0,0 0 15,-21 1-15,0 20 16,21 21-16,-21-41 0,0-1 16,0 0-16,0 0 15,0 0-15,-21-21 0,21 21 16,0 1-16,-21-22 0,21 21 15,-21-21-15,-1 0 32,22-21-17,0-1-15</inkml:trace>
  <inkml:trace contextRef="#ctx0" brushRef="#br0" timeOffset="3233.74">5016 868 0,'0'0'16,"22"0"-16,41 0 16,-42 0-16,0 0 0,1 0 0,-1 0 15,0 0-15,0 0 16,0 0-16,0 0 0</inkml:trace>
  <inkml:trace contextRef="#ctx0" brushRef="#br0" timeOffset="4195.35">7281 572 0,'0'0'0,"0"-22"16,0 1-16,0 0 0,0 0 15,0 0 1,0 42 15,0 0-31,0 0 16,0 0-16,0 1 15,0 20-15,0 0 0,0 1 0,0-1 16,0 0-16,0 1 0,0 62 16,0-41-16,0-22 0,0 1 15,0 20-15,-21-42 0,21 22 16,0-1-16,-21-21 0,21 21 0,0-20 16,0-1-16,0 0 15,0 0-15,-21-21 16,0 0-1,21-21 1,0 0-16,0 0 0,0-1 16,0 1-16,0-21 15,0 0-15,0 20 0,21 1 0,0-21 16,0 21-16,-21-22 0,42 22 16,-20 0-16,-1 0 0,21 0 15,-21 0-15,22 21 0,-1-22 0,0 22 16,1 0-16,-1 0 0,0 0 0,1 0 15,-22 22-15,21-1 0,-21 0 16,22 0-16,-43 21 0,21-20 0,-21 20 16,0 0-1,-21-21-15,-1 1 0,1-1 0,-21 0 16,21 0-16,-22 0 0,1 0 16,0 1-16,21-22 0,-22 21 0,1 0 15,21-21-15,0 0 0,-22 0 0,22 0 16,0 0-16,0 0 15,0 0-15,42-21 32,0 0-17,0-1-15,0 22 16</inkml:trace>
  <inkml:trace contextRef="#ctx0" brushRef="#br0" timeOffset="4977.56">8086 1016 0,'0'0'0,"0"-21"16,-22 21 0,1 0-1,21 21-15,0 0 0,-21 0 16,21 1-16,-21 20 15,0-21-15,21 0 0,0 0 16,0 1-16,0-1 0,0 0 0,0 0 16,0 0-16,0 0 15,21-21-15,0 0 0,0 0 16,22 0-16,-22 0 0,0 0 0,21 0 16,-21 0-16,22 0 0,-22-21 15,0 0-15,21 0 0,-20 0 0,-1 0 16,-21-1-16,21 1 0,0 0 15,-21 0-15,0 0 0,0 0 16,21-1-16,-21 1 16,0 0-1,0 42 17,0 0-32,0 1 0,0-1 15,0 21-15,0-21 0,-21 43 16,21-22-16,0 0 0,0 1 0,0-1 15,0 22-15,0-22 16,0 0-16,0 22 0,0-1 0,0-20 0,0 20 16,0 1-16,0 105 15,0-106-15,0 1 0,0-1 16,-21 1-16,0-1 0,21 1 0,-21-22 16,-1 22-16,22-22 15,-21 22-15,0-22 0,21-21 0,-21 21 16,21-20-16,-21 41 0,0-63 15,-1 21-15,1-21 16,0 0-16,0 0 0,0 0 0,0-21 16,-1 21-16,1-21 0,-21 0 0,21-22 15,-22 22-15,-20-21 0,21 0 16,-22-22-16,-42-42 16,64 64-16,-22-64 0,43 64 15,0-1-15,21 1 0,0 0 0,0 21 16,0-22-16,21 1 0,0 21 15,1-22-15,-1 1 0,42-21 16,-20 20-16,-1 22 0,-21-21 16,21 21-16,1-22 0,-1 22 0,0 0 15,-20 0-15,-1 0 0,0 21 16,0-22-16,-21 1 16</inkml:trace>
  <inkml:trace contextRef="#ctx0" brushRef="#br0" timeOffset="6043.5">10372 656 0,'0'0'0,"0"-21"0,0 0 0,0 0 16,0 0 0,0-1-16,0 1 15,0 42 16,-22-21-31,1 43 16,0-22-16,0 21 0,0-21 0,0 43 16,-1-22-16,-20 22 0,21-22 15,0 22-15,-22-1 0,22-21 0,0 22 16,0-22-16,0 1 0,0-1 0,-1 0 16,22-21-16,0 1 0,-21 20 15,21-21-15,0 0 16,0-42-1,21 21 1,-21-21-16,22 0 0,-22 0 16</inkml:trace>
  <inkml:trace contextRef="#ctx0" brushRef="#br0" timeOffset="6339.33">10329 487 0,'0'0'0,"21"0"16,1 0-16,-1 0 16,-21 21-16,0 0 15,0 0-15,21 1 0,-21 20 16,21 0-16,-21 1 0,0-1 0,0 21 16,0-20-16,0 20 0,0-20 15,0 20-15,0-21 0,0 1 0,0 20 16,0-20-16,0-22 0,0 21 15,0 0-15,0-20 0,-21-1 0,21 0 16,0 42-16,0-41 16,0-44 15,0 1-31,0 0 16,-21 21-16</inkml:trace>
  <inkml:trace contextRef="#ctx0" brushRef="#br0" timeOffset="6533.22">9927 1185 0,'0'0'15,"21"0"1,0 0-16,1 0 0,-1 0 16,0 0-16,21 0 0,1 0 15,-22-21-15,21 21 0,0-21 0,1 21 16,-22-21-16,21 21 0,-21 0 15,22-21-15,-1 0 0,-21-1 16,0 1-16</inkml:trace>
  <inkml:trace contextRef="#ctx0" brushRef="#br0" timeOffset="6845.04">10922 572 0,'0'0'16,"0"-22"0,-21 44-1,21-1-15,-21 0 16,21 0-16,0 0 0,0 22 0,-22-1 16,22 0-16,-21 1 0,0 20 15,21-21-15,0 1 0,-21 20 16,21-20-16,-21-1 0,21 0 0,0 1 15,0-22-15,0 21 0,0-21 16,0 22-16,0-22 0,0 0 0,0 0 16,0 0-16,21-21 31,0-21-31,-21 0 16,21 0-16,0 0 0</inkml:trace>
  <inkml:trace contextRef="#ctx0" brushRef="#br0" timeOffset="7124.16">11197 550 0,'0'0'0,"0"-21"0,0 42 32,0 1-32,0 20 0,0-21 15,0 21-15,0 1 0,0-1 16,0 22-16,0-22 0,0 21 0,0-20 15,-21-1-15,21 0 0,0 1 0,0-1 16,-21 0-16,0 1 0,21-22 16,-22 0-16,22 0 0,0 0 0,0 1 15,0-1-15,0 0 16,22-21 0,-1 0-1,0-21-15,0 0 16</inkml:trace>
  <inkml:trace contextRef="#ctx0" brushRef="#br0" timeOffset="7562.02">11451 1080 0,'-21'-22'0,"21"1"16,0 0-16,0 0 15,0 0-15,0 0 0,21-1 16,0 22 0,0 0-16,1 0 15,-1 22-15,0-1 0,0 0 16,0 42-16,0-41 0,-21-1 16,22 21-16,-22-21 0,0 22 15,0-22-15,0 0 0,0 21 0,0-21 16,0 1-16,0-1 0,0 0 15,0 0-15,-22 0 0,22-42 47,0 0-47,0 0 16,0 0-16,0-1 0,0 1 0,0-21 16,22 21-16,-22-22 0,0 22 15,42-42-15,-42 20 16,21 22-16,0 0 0,0 0 15,-21 0-15,22 21 0,-1-21 0,0 21 16,0 0-16,0 0 16,22 0-1,-22 0-15</inkml:trace>
  <inkml:trace contextRef="#ctx0" brushRef="#br0" timeOffset="7823.7">12086 995 0,'0'21'47,"0"0"-31,0 0-16,0 22 0,0-22 0,0 0 16,0 0-16,-21 0 0,21 22 15,-21-22-15,21 0 0,0 0 0,0 22 16,0-22-1,0 0-15,21-42 47,-21 0-31,21-1-16</inkml:trace>
  <inkml:trace contextRef="#ctx0" brushRef="#br0" timeOffset="8037.57">12171 614 0,'0'0'0,"-21"0"15,-1 0-15,22-21 16,-21 21 62,0 0-78,0 0 0</inkml:trace>
  <inkml:trace contextRef="#ctx0" brushRef="#br0" timeOffset="8276.03">10880 847 0,'0'21'0,"0"-42"0,-22 42 15,44-21 17,-1 0-32,0 0 0,0 0 15,21 0-15,1 0 0,-1 0 16,0 0-16,1-21 0,-22 21 15,21 0-15,1-21 0,-22 21 0,21 0 16,-21 0-16</inkml:trace>
  <inkml:trace contextRef="#ctx0" brushRef="#br0" timeOffset="9122.54">12509 1016 0,'0'-21'16,"0"0"0,0 0-1,22 21-15,-1-22 0,-21 1 16,21 0-16,0 0 16,-21 0-16,21 0 0,0-43 15,1 43-15,-22-21 0,21 20 16,-21 1-16,0-42 0,0 42 15,0-1-15,0 1 16,0 42 0,0 1-1,-21 20-15,21-21 0,-22 21 16,22 1-16,0-1 0,0 0 0,-21 22 16,0-22-16,21 22 0,-21-22 15,0 0-15,21 22 0,0-22 0,-21 1 16,21-1-16,-22-21 15,22 21-15,0 1 0,0-22 0,0 0 16,0 0-16,0 0 0,0 1 0,0-1 16,0-42 15,0-1-15,0 1-16,0 0 15,0 0-15,0 0 0,0 0 0,0-1 0,22-20 16,-1-21-1,0 41-15,-21 1 0,21-21 0,0 21 16,0 0-16,1-1 0,20 22 16,-21-21-16,0 21 0,22 0 0,-22 0 15,21 0-15,-21 0 0,22 21 16,-22 1-16,21-22 0,-21 21 0,0 21 16,1-21-16,-1 0 0,-21 1 0,0-1 15,0 0-15,0 0 0,0 0 16,-21 0-16,-1 1 0,-20-1 0,21 0 15,-21 0-15,-85 21 16,84-42-16,22 22 0,-21-22 16,-1 0-16,22 0 0,0 0 15,-21 21-15,21-21 0,-1 0 0,1 0 16,21-21 15,21-1-31,-21 1 0,22 21 16,-1-21-16</inkml:trace>
  <inkml:trace contextRef="#ctx0" brushRef="#br0" timeOffset="9559.29">13293 1016 0,'0'-21'0,"0"0"15,0 42 17,-22 0-32,22 0 15,0 0-15,0 1 0,-21 20 16,0-21-16,0 43 16,21-1-16,0-42 0,0 0 15,0 22-15,0-22 0,0 0 16,21 0-16,0-21 0,0 0 15,1 0-15,-1 0 0,0 0 16,0 0-16,21 0 0,-20 0 0,-1-21 16,0 21-16,0-21 0,0 0 15,0 0-15,1-22 0,-1 22 16,-21 0-16,0-21 0,21-1 0,-21 1 0,0-22 16,0 1-1,0 42-15,0 0 0,0-1 16,0 44 15,0-1-31,0 0 16,21 0-16,-21 0 15</inkml:trace>
  <inkml:trace contextRef="#ctx0" brushRef="#br0" timeOffset="9890.11">14033 593 0,'0'0'0,"0"-21"0,0-1 16,-21 22-16,0 0 16,21 22-1,0-1-15,0 0 0,0 21 16,0 1-16,-21-1 0,21 0 0,-21 1 15,21 20-15,-21 85 16,21-84-16,-22-22 0,22 0 16,-21 43-16,21-43 0,0 1 15,0-22-15,0 21 0,0-21 16,0 1-16,-21 20 0,21-21 16,0 0-1,0-42 1,0 0-16,21 0 0,0 0 15,1-1-15</inkml:trace>
  <inkml:trace contextRef="#ctx0" brushRef="#br0" timeOffset="10284.4">14287 1143 0,'0'21'0,"-21"-21"16,21 21-16,0 1 15,21-22 1,1 0-16,-1 0 16,0 0-16,0 0 0,0-22 0,0 22 15,1-21-15,-1 0 16,0 21-16,0-21 0,0 0 0,-21 0 16,0-1-16,0 1 0,0 0 15,0 0-15,0 0 0,0-22 16,-42 43-16,21 0 15,0 0-15,-1 0 0,1 22 16,0-1-16,0 0 0,0 0 16,0 21-16,-1-20 0,1 20 15,21-21-15,-21 21 0,21-20 0,-21 62 16,21-41 0,0-22-16,0 0 0,0 0 15,21 0-15,0-21 0,22 0 16,-1 0-16,-21 0 15,0 0-15,22 0 0,-1 0 0,-21-21 16,21 0-16</inkml:trace>
  <inkml:trace contextRef="#ctx0" brushRef="#br0" timeOffset="10708.16">15071 1016 0,'0'0'15,"0"-21"-15,0 0 0,0 0 0,0-1 16,0 1-16,-22 21 15,1 0-15,0 0 16,0 0-16,0 21 16,0 1-16,-22-1 0,22 0 0,-21 21 15,21-21-15,21 1 16,0-1-16,-22 0 0,22 0 0,0 0 16,0 0-16,0 1 15,0-1-15,22-21 0,-1 21 0,0-21 16,0 0-16,0 21 0,0-21 0,1 0 15,-1 0-15,0 21 0,21-21 16,-21 0-16,1 0 0,-1 0 0,0 0 16,0 21-16,0-21 15,0 22-15,-21-1 16,0 0 0,-21-21-16,0 0 0,0 0 15,-21 0-15,20 0 0,-20 0 16,-43 21-16,64-21 15,0 0-15,0 0 0,0 21 16,0-21-16,-1 0 16,22-21 15,0 0-31</inkml:trace>
  <inkml:trace contextRef="#ctx0" brushRef="#br0" timeOffset="11092.45">13885 572 0,'-21'-22'0,"42"1"16,0 21-1,22 0-15,-22 0 0,21 0 0,1 0 16,20 0-16,-21-21 0,22 21 16,-1 0-16,-20 0 0,20 0 0,-20 0 15,-1 0-15,0 0 0,-21 0 16,22 0-16,-22 0 0,0 0 15,0 0-15,-42 0 63,0 0-47,0 21-16,0-21 0</inkml:trace>
  <inkml:trace contextRef="#ctx0" brushRef="#br0" timeOffset="12054.33">3027 1990 0,'0'0'0,"-21"0"0,-22 0 0,22 0 16,0 0-16,0 0 0,0 0 15,-1 0-15,44 0 63,-1 0-63,21 0 0,-21 0 0,22 0 16,-1 0-16,21 0 0,1 0 15,21 0-15,-1 0 0,1-21 0,21 21 16,21 0-16,-21-22 15,21 22-15,0 0 0,0 0 0,0 0 16,0 0-16,0 0 0,0 0 16,0 0-16,-22 0 0,22 0 0,-21 0 15,-21 0-15,21 0 0,63-21 16,-105 21-16,-1 0 0,1 0 16,-22 0-16,0 0 0,1-21 15,-22 21-15,0 0 0,0 0 0,-21-21 31,0 0 1</inkml:trace>
  <inkml:trace contextRef="#ctx0" brushRef="#br0" timeOffset="12659.5">7366 1820 0,'0'0'16,"-21"0"-16,0 22 0,42-22 31,0 0-16,0 0-15,21 0 0,1 0 0,-1 0 16,22 0-16,-1 0 0,1 0 16,-1 0-16,22 0 0,-22 0 15,22-22-15,-22 22 0,1 0 0,-1 0 16,-20 0-16,20 0 0,-20 0 16,-22 0-16,21 0 0,-21 0 15,0 0-15,1 0 16,-22-21 15,21 21-31,0 0 0</inkml:trace>
  <inkml:trace contextRef="#ctx0" brushRef="#br0" timeOffset="13773.97">10096 1842 0,'0'0'0,"-21"0"15,42 0 32,1 0-31,-1 0-16,0 0 0,21 0 15,-21 0-15,1 0 0,-1 0 0,21 0 16,-21 0 0,297 0 15,20 21-16,-105 0 1,191-21 0,888 21 46,-148 21-15,-1058-42-47,0 0 0,-22 0 16,22 0-16,-21 0 15,0 0-15,-22 0 0,106 0 16,-105 0-16,-1 0 0,22 22 16,-21-22-16,-22 0 0,191 0 31,-212 0-31,0 0 0,0 0 0,0 0 15,1 0-15,-22 21 63,-22-21-1,1 0-46</inkml:trace>
  <inkml:trace contextRef="#ctx0" brushRef="#br0" timeOffset="17348.41">1291 3789 0,'21'0'47,"0"0"-32,1-21-15,-1 21 0,0-21 0,0-1 16,0 22-16,0-21 0,1 0 15,-1 0-15,21 0 0,-21 0 16,0-1-16,-21 1 0,0 0 16,0 0-16,0 0 0,0 0 0,0-1 15,0 1-15,-21 0 0,0 21 16,0-21-16,-21 21 0,-1 0 16,1 0-16,21 0 0,-22 0 0,1 0 15,0 21-15,-1 0 0,1-21 16,21 21-16,-21 1 0,20 20 15,-20-21-15,21 0 0,21 0 0,-21 22 16,21-22-16,0 0 0,0 0 16,0 0-16,0 1 0,0-1 15,21 0-15,-21 0 0,21 0 16,0 0-16,0 1 0,22-22 0,-22 21 16,0 0-16,21 0 0,1 0 15,-22-21-15,42 43 16,22 41-16,-64-63 15,0 1-15,-21-1 0,0 0 16,0 21-16,0-21 0,0 1 0,-21-1 16,0 0-16,0 21 0,-21-42 15,20 21-15,-20 1 0,21-1 16,-21-21-16,20 0 0,-62 21 16,63-21-16,-1 0 0,-20 0 15,21-21-15,0 21 0,-43-64 16,43 43-1,0-21-15,0 21 0,0-1 0,-1-20 16,22 21-16,0 0 0,-21 0 16,21-1-16,0 1 0,0 0 0,0 0 31,21 21-31,1 0 0,-1 0 16,21 0-16,0 0 0</inkml:trace>
  <inkml:trace contextRef="#ctx0" brushRef="#br0" timeOffset="18055.25">1714 3852 0,'0'22'31,"0"-1"-15,0 0-16,0 0 0,-21 0 16,21 0-16,0 22 0,-21-22 15,21 0-15,0 21 0,0-20 16,0 41-16,0-42 16,0 0-16,0 1 0,21-1 0,0-21 15,1 21-15,20-21 16,-21 0-16,21 0 0,-20 0 0,-1-21 15,21 0-15,-21 21 0,0-22 16,22-20-16,-22 21 0,0-21 0,0 20 16,0-20-16,43-64 15,-64 64 1,0 0-16,0 20 0,0 1 16,0 0-16,0 0 0,0 42 46,0 0-46,0 0 0,0 22 16,0-22-16,0 21 0,0 1 0,0-1 16,0 21-16,0-20 0,0 20 15,0 1-15,0-1 0,-21-20 0,21 20 16,0 1-16,0 20 0,0-20 16,0-1-16,0 22 0,0-22 15,0 22-15,0-21 0,0-1 0,0 1 16,0-1-16,0 1 0,0-22 0,0 0 15,0 1-15,-21 20 16,-1-21-16,1-20 16,0-22-16,-21 0 0,21 0 15,-1 0-15,-20 0 0,0 0 16,-1-22-16,-20 1 0,21 0 0,-1 0 16,-20 0-16,20 0 0,1-1 0,0-20 15,21 21-15,-22 0 0,22 0 16,21-1-16,0 1 0,0 0 0,0-21 15,0 21-15,0-1 0,21-20 16,0 21-16,22-21 0,-22-1 0,21 1 16,1 0-16,-1-1 0</inkml:trace>
  <inkml:trace contextRef="#ctx0" brushRef="#br0" timeOffset="18588.72">2625 3852 0,'-22'0'16,"1"22"0,21-1-16,0 0 15,0 0-15,0 0 0,0 0 0,0 22 16,0-22-16,0 21 0,-21 1 15,21-22-15,0 21 0,-21 0 0,21-20 16,0-1-16,0 21 0,-21-21 16,0 22-16,-1-43 15,22-22 1,0 1 0,0-21-16,0 21 15,0 0-15,0-22 0,22 1 0,-1 0 16,-21-1-16,21 1 0,21 0 15,-21 20-15,1-20 0,20 21 16,-21 0-16,21 0 0,1-1 16,-1 1-16,-21 21 0,22 0 0,-1 0 15,-21 0-15,21 0 0,-20 21 16,-1 1-16,0-1 0,0 21 0,-21-21 16,0 22-16,21-1 0,-21-21 15,0 21-15,0 1 0,0-22 0,0 0 16,0 21-16,-21-20 0,21-1 0,0 0 15,-21 0-15,0 0 16,21-42 15,0 0-31,21 0 0,0-22 16,-21 22-16,21-21 16</inkml:trace>
  <inkml:trace contextRef="#ctx0" brushRef="#br0" timeOffset="18855.7">3302 3514 0,'0'21'15,"0"0"-15,0 0 16,0 0-16,0 22 0,0-22 16,0 21-16,0 1 0,0-1 15,0 0-15,0 1 0,0-1 0,0 43 16,0 42-1,0-106-15,0 21 16,-21-21-16,21 0 0,0 1 0,0-1 16,0 0-16,21-42 31,-21 0-15,0-1-16,21 1 0,-21 0 0,21 0 15,-21-21-15</inkml:trace>
  <inkml:trace contextRef="#ctx0" brushRef="#br0" timeOffset="19058.64">3175 3916 0,'0'0'0,"-21"0"16,42 0 15,0 0-31,0 0 0,0 0 16,1 0-16,-1 0 0,0 0 0,0-21 15,21 0-15,1 21 16,-22-22-16,0 22 16,0 0-16,0 0 0,-21-21 0,22 21 0</inkml:trace>
  <inkml:trace contextRef="#ctx0" brushRef="#br0" timeOffset="20144.52">3958 4043 0,'21'-21'0,"0"-22"16,1 22 0,-1 0-16,-21 0 0,0 0 15,0 0-15,0-1 0,0 1 16,0 0-16,0 0 0,0 0 15,0 0-15,-21-1 0,-1 22 0,1-21 16,0 21-16,0 0 0,0 0 16,-22 0-16,22 0 0,0 21 15,0 1-15,0-1 0,0 0 0,-1 21 16,1-21-16,0 22 0,21-1 16,0 0-16,-21 1 0,21-1 15,0 0-15,0 1 0,0-22 0,0 21 16,0-21-16,0 1 0,0-1 0,21 0 15,21-21 1,-20 0-16,-1 0 16,0 0-16,0-21 0,0 0 0,0-1 15,1 1-15,-1 0 0,0 0 16,0 0-16,0-22 0,-21 22 0,0 0 16,0-21-16,0 21 0,0-1 15,0-20-15,0 21 0,0 0 0,0 0 16,0 42 15,0 0-31,0 0 16,0 0-16,0 0 0,0 1 15,0 20-15,0-21 0,21 0 16,-21 22-16,22-22 0,-1 0 16,-21 0-16,0 0 0,21 0 15,0-21-15,0 0 16,0 0-1,1 0-15,-22-21 0,0 0 16,0 0-16,21 0 0,-21 0 16,21-1-16,-21 1 0,42-85 15,-42 85 1,21 0-16,1 0 0,-1-21 0,0 20 16,21 22-16,-21-21 0,43 21 15,-43 0-15,21 0 0,-20 0 16,-1 0-16,21 0 0,-21 21 0,0 1 15,-21-1-15,0 21 0,0-21 16,0 22-16,0-22 0,0 0 0,0 21 16,0-21-16,-21 1 0,21 20 0,-21-21 15,0 0-15,0 0 0,0 1 16,21-1-16,-22-21 0,22 21 0,-21-21 16,0 0-16,21-21 31,0 0-16,0-1-15,21 1 0,0 0 16,1 0-16,-1-21 0,0-1 0,0 22 16,-21-21-16,21-1 0,0 1 15,1 21-15,20-21 0,-21 20 0,0 1 16,0 0-16,1 0 0,-22 0 0,21 21 16,0 0-16,-21 21 15,0 0 1,-21 0-16,0 0 0,21 1 15,-43 41-15,1 22 16,21-43-16,21-21 0,0 22 0,0-22 16,-21 21-16,21-21 0,0 0 15,0 1-15,0-1 0,0 0 16,21 0-16,0-21 0,0 0 16,0 21-16,0-21 0,1 0 0,-1 0 15,0 0-15,21 0 0,-21 0 0,1-21 16,-1 21-16,0-21 0,21 0 15,-21 0-15,1-1 0,-1 1 0</inkml:trace>
  <inkml:trace contextRef="#ctx0" brushRef="#br0" timeOffset="20541">5757 3704 0,'21'-21'93,"1"0"-77,-22 0 0,-22 21 15,1 0-31,21 21 0,-21-21 16,21 21-16,0 0 0,0 0 15,0 1-15,0-1 16,-21-21-16,21 21 15</inkml:trace>
  <inkml:trace contextRef="#ctx0" brushRef="#br0" timeOffset="20847.43">5736 4022 0,'-21'21'16,"0"0"0,21 0-16,0 0 0,21-21 15,0 0 1,0 0-16,0-21 16,-21 0-16,0 0 15,0 0 1,0 0-16,-21 21 47,0 21-47,21 0 15,-21 0-15,21 0 16</inkml:trace>
  <inkml:trace contextRef="#ctx0" brushRef="#br0" timeOffset="21644.79">9631 3239 0,'0'0'0,"21"-22"0,0 22 0,0-21 0,-21 0 16,21 0-16,-21 0 0,22 21 15,-1-21-15,-21-1 0,0 1 16,21 0-16,0 0 16,0 21-16,-21-21 15,-254 381 63,212-318-78,0 0 16,-1 22-16,1-22 0,-22 0 16,22 1-16,0-1 0,-1 0 15,1 1-15,0-1 0,-1 0 0,1 1 0,0-1 16,21 0-16,-22-20 16,22 20-16,0-21 0,21 0 15,-21 0-15,42-42 31,-21 0-31,21 0 0</inkml:trace>
  <inkml:trace contextRef="#ctx0" brushRef="#br0" timeOffset="22295.8">9969 3217 0,'0'0'0,"22"-21"16,-1 0-16,0 0 15,0 21-15,0-21 16,0 0-16,1 21 15,-1-22-15,0 22 0,0 0 16,-21-21-16,21 21 0,0 0 16,-21-21-16,0 42 47,-21-21-47,0 21 0,0 22 15,-21-22-15,-22 64 0,22-43 16,-1 0-16,-20 1 0,21 20 0,-1-21 15,-168 170 1,105-106 0,63-64-16,1 1 0,0-1 15,-1 0-15,22 1 0,-21-22 0,21 21 16,0-21-16,-1 0 0,22 1 0,-21 20 16,0-21-1,21-42 32,0 0-47,0 0 16</inkml:trace>
  <inkml:trace contextRef="#ctx0" brushRef="#br0" timeOffset="31245.46">10520 3366 0,'0'-22'15,"0"1"-15,0 0 16,0 0-16,0 0 16,0 0-16,0-1 0,0 1 0,0 0 15,0 0-15,0 0 0,0 0 16,21 21-16,-21-22 0,0 1 0,0 0 15,0 42 17,0 0-17,0 1-15,0-1 0,0 21 16,0-21-16,0 22 0,-21-1 0,0 21 16,21-20-16,-22-1 0,1 0 15,21 1-15,-21 63 0,0-64 16,0-21-16,21 21 0,0 1 0,-21-1 15,-1-21-15,22 0 0,0 1 16,0 20-16,0-21 0,0 0 16,22-21-16,-1 0 15,0 0-15,0 0 0,0 0 16,0-21-16,1 21 0,-1-21 0,21 0 16,-21 21-16,0-21 0,-21-1 0,22 1 15,-1 0-15,0 0 0,-21 0 16,0 0-16</inkml:trace>
  <inkml:trace contextRef="#ctx0" brushRef="#br0" timeOffset="31507.31">10266 3577 0,'21'0'31,"0"0"-31,0 0 0,0 0 16,1 0-16,-1-21 0,0 21 15,0-21-15,0 21 0,22-21 0,-22 21 16,0 0-16,0-21 0,0-1 16,22 22-16,-22 0 0,0 0 0,0-21 15,0 21-15,0 0 0,1 0 16,-1 0-16,0 0 15</inkml:trace>
  <inkml:trace contextRef="#ctx0" brushRef="#br0" timeOffset="32154.1">11197 3662 0,'21'0'32,"-21"-21"-32,0 0 0,0-1 15,21 22-15,-21-21 0,0 0 16,22 0-16,-22-21 16,0 20-16,0 1 0,0 0 15,0 0-15,0 0 0,-22 0 16,1 21-16,0 0 0,0 0 0,0 0 15,0 0-15,-1 0 0,-20 0 0,0 42 16,-22 0 0,43-21-16,0 1 0,0-1 0,-22 42 15,22-42-15,21 22 0,0-22 16,0 0-16,0 21 0,0-20 16,0-1-16,21 0 0,1-21 15,-1 21-15,0-21 0,0 0 0,0 0 16,0 0-16,43 0 15,-43 0-15,43 0 0,-43-21 16,0 0-16,0 21 0,21-21 16,-20-1-16,20-20 0,-42 21 15,21 0-15,-21 0 0,21-1 0,-21-20 16,0 21-16,0 0 0,0-22 16,0 22-16,0 0 0,0 0 0,0 0 15,0 0-15,-21 21 16,21 21-1,-21 21-15,21 0 16,0 1-16,0-22 0,0 21 16,0 1-16,0-22 0,0 0 15,0 21-15,21-21 0,0 1 0,0-1 0,-21 0 16,22 0-16,-1-21 16,0 21-16,21-21 0,-21 0 15,22 0-15,-22 0 0,0 0 16,21 0-16,-20-21 0,-1 21 15,21-21-15,-21 0 0,0 0 16,22-1-16</inkml:trace>
  <inkml:trace contextRef="#ctx0" brushRef="#br0" timeOffset="32791.29">12001 3429 0,'0'0'0,"0"-21"0,0 0 0,0 0 15,-21 21-15,21-22 0,-21 22 0,0 0 16,0 0-1,0 0-15,21 22 0,-22-22 0,1 21 16,0 0-16,21 0 0,-21 0 16,0 22-16,0-22 0,21 0 0,-22 21 15,1 1-15,21-1 0,0 0 16,0-21-16,0 1 16,0-1-16,0 0 0,21-21 15,1 0-15,-1 0 0,0 0 16,21 0-1,43-42-15,-64 20 16,0 1-16,0 0 0,1 0 0,-22 0 16,21 0-16,-21-1 15,0 1-15,21 0 0,-21 0 0,0 0 16,0 0-16,0 42 47,0 0-47,0 0 15,0 0-15,0 0 0,0 22 0,0-22 16,0 0-16,0 21 0,0-20 0,0 20 16,0-21-16,0 21 15,0 1-15,0-1 0,0 0 0,21 1 16,0 41-16,0-20 0,-21-22 16,0 1-16,22-1 0,-22 21 15,21-20-15,-21-1 0,0 0 0,0 1 16,0-1-16,0 64 15,-21-85-15,-1 21 0,1-20 16,0-1-16,0 0 0,0 0 16,0 0-16,-1 0 0,1-21 0,0 0 15,0 22-15,0-22 0,-43 0 16,22 0-16,21 0 0,-22 0 16,22-22-16,-21 1 0,21 21 0,-22-21 15,22 0-15,0 0 0,0 0 0,21-1 16,-21 1-16,21 0 15,0 0-15,0 0 0,0-22 0,21-41 16,0 63 0</inkml:trace>
  <inkml:trace contextRef="#ctx0" brushRef="#br0" timeOffset="33336.98">12340 3429 0,'0'0'16,"-21"0"-16,0 0 0,0 0 16,21 21-1,0 0-15,0 1 0,0-1 0,0 21 16,0-21-16,0 0 15,0 1-15,0-1 0,21 0 0,-21 0 16,0 0-16,0 0 0,21 1 16,-21-1-1,0-42 17,0-1-17,-21 22-15,21-21 0,0 0 0,0 0 16,0 0-16,0-22 0,0 22 0,0 0 15,0 0-15,0-21 0,0 20 16,63-41-16,-42 42 16,1 0-16,-1-1 0,21 22 15,-21 0-15,22-21 0,-22 21 0,21 0 16,-21 0-16,43 43 16,-43-22-16,42 42 15,-63-42-15,0 1 0,22 20 0,-22-21 16,0 0-16,0 22 0,0-22 15,-22 0-15,1 0 0,21 0 0,-21-21 16,0 21-16,0 1 0,21-44 47,21 1-47,0 0 16</inkml:trace>
  <inkml:trace contextRef="#ctx0" brushRef="#br0" timeOffset="34011.6">13293 3598 0,'0'0'16,"0"-21"-16,0 0 0,21 21 0,-21-21 16,0 0-16,21-22 0,-21 22 15,0 0-15,0-21 0,0 21 16,0-22-16,0 22 0,0 0 15,-21 21-15,0-21 0,-1 21 16,1 0-16,-21 0 0,21 0 16,0 21-16,-85 42 15,42-20-15,43-1 16,0-21-16,0 22 0,0-22 16,-1 21-16,22-21 0,-21 22 0,21-22 15,0 0-15,0 0 0,0 0 16,0 0-16,0 1 0,21-22 15,1 0-15,20 0 16,-21 0-16,0 0 0,0 0 16,1 0-16,20-22 0,-21 1 0,21 21 15,-20-21-15,20 0 0,-21 0 16,0-22-16,0 22 0,1 0 16,-1-21-16,0 21 0,-21-22 0,0 22 0,0 0 15,0-21 1,0 63-1,0 0 1,0 21-16,0-21 16,0 1-16,0-1 0,0 0 0,0 0 15,0 0-15,0 0 0,0 1 16,0-1-16,0 0 0,0 0 0,42 0 16,-21-21-16,1 0 15,-1 0-15,0 0 0,0 0 16,0 0-16,0 0 0,1-21 0,-1 21 15,0-21-15</inkml:trace>
  <inkml:trace contextRef="#ctx0" brushRef="#br0" timeOffset="34727.69">13779 3302 0,'0'0'0,"0"-21"0,0 42 31,0 0-31,-21-21 0,21 21 15,-21 1-15,21-1 0,0 0 0,0 0 16,0 0-16,0 0 0,0 1 16,0 20-16,0-21 0,0 0 15,0 0-15,0 1 0,-21-1 16,21 0-16,-21-21 31,21-21 0,0 0-31,0-1 0,0 1 0,0 0 16,0 0-16,0 0 0,0-22 16,0 22-16,21-21 0,0 21 0,-21 0 15,42-64-15,-20 64 16,-1 21-16,0-21 0,21 21 16,-21 0-16,1 0 0,-1 0 15,0 21-15,0 0 0,0 0 16,0 0-16,-21 22 0,0-22 0,22 21 15,-22-21-15,0 22 16,0 20-16,0-42 16,0 0-16,0 1 0,0-1 15,-22-21 1,1 0 0,21-21-1,0-1-15,0 1 16,0 0-16,0 0 0,0 0 0,0-22 15,21 22-15,1-42 16,-1 20-16,0 22 0,0 0 16,21 0-16,-20 0 0,20 0 15,-21-1-15,21 22 0,1 0 0,-22 0 16,42 22-16,-20 20 16,-22-21-16,-21 0 0,0 22 15,0-22-15,0 21 0,0-21 16,0 0-16,0 22 0,0-22 0,-21 0 15,21 0-15,-21 0 0,-1 1 0,22-1 16,-21-21-16,21 21 16,0-42 15,21 0-15,1-1-16,-22 1 15,21 0-15</inkml:trace>
  <inkml:trace contextRef="#ctx0" brushRef="#br0" timeOffset="35090.49">14605 3408 0,'0'0'0,"21"21"16,0-21 0,0 0-16,1 0 0,-1 0 15,0 0-15,0-21 0,0 21 16,0-21-16,1 0 0,-1 21 15,-21-22-15,0 1 0,21 0 0,-21 0 16,0 0-16,0 0 16,0-1-16,0 1 0,-21 21 15,0 0-15,-1 0 16,1 0-16,0 21 0,0 1 16,0-1-16,21 0 0,-21 21 0,-1 1 15,1-22-15,21 21 0,0 0 0,-21-20 16,21 20-16,0 21 15,0-41-15,0-1 0,0 21 16,21-42-16,0 21 0,1-21 16,-1 0-16,21 0 15,-21 0-15,0 0 0,1 0 0,-1 0 16,42-63-16,-20 42 16</inkml:trace>
  <inkml:trace contextRef="#ctx0" brushRef="#br0" timeOffset="35607.23">15727 2561 0,'0'0'16,"-21"-21"-16,-1 21 0,22-21 16,0 0-16,-21 21 15,21-21 1,21 21-1,22 0-15,-22 0 0,0 0 16,0 0-16,22 0 0,-1 0 16,-21 0-16,21 0 0,1 0 15,-22 0-15,21 0 0,-21 0 16,-42 0 0,0 0-1,0 0-15,-21 0 0</inkml:trace>
  <inkml:trace contextRef="#ctx0" brushRef="#br0" timeOffset="35994.01">15621 2498 0,'0'21'31,"0"0"-31,0 0 16,0 0-16,0 1 0,0 20 15,0-21-15,0 21 0,0 1 0,0-1 16,0 0-16,0 22 0,0-22 0,0 1 16,0 20-16,0 1 0,0-22 15,0 21-15,-21 1 0,21 21 0,-21 105 16,-1-126 0,22-22-16,-21 21 0,21 1 0,0-1 15,-42 43-15,21-42 16,21-1-16,0-20 0,0-1 0,0 0 15,0 1-15,0 20 16,0-42-16,42 0 0,-21 1 16,0-22-16,22 0 0,-22 0 15,21 0-15,1 0 0,-22-22 0,21 22 16,0-21-16,1 0 0,63-42 16,-85 41-16,0 1 15,21-21-15,-21 21 0,1-22 0,-1 22 16</inkml:trace>
  <inkml:trace contextRef="#ctx0" brushRef="#br0" timeOffset="36977.08">16722 3260 0,'0'0'0,"0"-21"0,0-1 0,0 1 0,0 0 16,0 0-16,0 0 0,0 0 15,-22-1-15,1 1 0,21 0 16,-21 21-16,0 0 0,0 0 16,0 0-16,-1 0 0,1 0 0,0 0 15,0 21-15,0 0 16,-22 1-16,22 20 0,0-21 0,0 21 15,0 1-15,21-1 0,-21-21 16,21 22-16,-22-1 0,22 0 0,0-21 16,0 1-16,0 20 0,0-21 0,0 0 15,22 0-15,-1-21 0,0 22 16,0-22-16,0 0 0,0 0 0,22 0 16,-22 0-16,0-22 15,0 1-15,0 0 0,1 21 0,-1-21 16,0 0-16,0-22 0,-21 22 15,21 0-15,0-21 0,-21 21 16,0-22-16,0 22 0,22-21 0,-22 21 16,0-1-16,0 1 0,0 0 0,0 42 31,0 0-15,0 1-16,0-1 15,0 0-15,0 21 0,0-21 0,0 43 16,0-22-1,0-21-15,21 1 0,-21-1 0,21 0 16,0-21-16,0 21 0,0-21 16,1 0-16,-1 0 15,0 0-15,0 0 0,0 0 0,0 0 16,43-42-16,-43 42 16,0-21-16,0-22 0,1 22 15,-1-42-15,-21 41 0,0-20 16,21 0-16,-21-1 0,0 22 15,0-21-15,0 0 0,0-1 16,-21 1-16,0 21 0,-1-22 0,1 22 0,0-21 16,0 21-16,-21 0 0,20-1 15,1 1-15,-21 21 0,0 0 16,20-21-16,-20 21 0,-43 0 16,43 21-16,0-21 0,-1 21 15,-20 1-15,21-1 0,-1 21 0,1-21 16,-22 22-16,22-1 0,-85 106 15,42-42 1,43-64-16,21 22 0,0-22 0,0 22 16,-1-22-16,22 21 0,0-20 15,0-1-15,0 0 0,22-20 0,-1 20 16,0-21-16,0 21 0,21-20 16,-20-1-16,20 0 0,0 0 0,1-21 15,105 42 1,-64-42-16,-41 0 15,20 0-15,-20 0 0,-1 0 0,0 0 16,-21-21-16,22 0 0,-22 21 0,0 0 16,0 0-16,0-21 0,1 21 15,-22-21 1,0 0-16,0-1 16,21 22-16,-21-21 15</inkml:trace>
  <inkml:trace contextRef="#ctx0" brushRef="#br0" timeOffset="37495.86">17738 3069 0,'0'0'16,"0"-21"-16,0 0 15,0 0 1,0 42 15,0 0-31,-22 0 0,1 0 16,0 1-16,21 20 0,-21-21 0,0 21 15,0 1-15,-1 41 16,1-41-16,21-22 0,-21 21 16,21 1-16,-21-22 0,0 21 0,21-21 15,0 0-15,-21 1 0,21-1 0,-22 0 16,1 0 0,21-42-1,0 0 1,0 0-16</inkml:trace>
  <inkml:trace contextRef="#ctx0" brushRef="#br0" timeOffset="37796.69">17632 3069 0,'21'-21'16,"-42"42"-16,63-63 0,-21 21 0,0 21 15,1 0-15,-1-21 0,0 21 16,0-22-16,43 22 15,-1 22-15,-42-1 16,22 0-16,-22 21 0,0-21 0,0 22 16,0-1-16,0 0 0,-21 1 0,22-1 15,-22 0-15,0 43 16,-43 0 0,22-64-16,0 0 0,21 0 15,-21 0-15,21 1 0,-21-22 0,21 21 16,-22-21-16,22-21 47</inkml:trace>
  <inkml:trace contextRef="#ctx0" brushRef="#br0" timeOffset="38026.79">17568 3450 0,'0'0'0,"21"0"31,1 0-15,20 0-16,-21 0 0,21-21 16,-20 21-16,20 0 0,-21 0 0,21-21 15,-20 21-15,20 0 0,-21 0 16,0-21-16,22 21 0,-22 0 15,0-21-15,0-1 0,0 22 16</inkml:trace>
  <inkml:trace contextRef="#ctx0" brushRef="#br0" timeOffset="38307.62">18542 3112 0,'0'0'0,"0"-22"0,0 44 32,-21-1-17,21 0-15,-21 0 0,-1 0 0,22 22 16,0-22-16,-21 63 16,0-62-16,21 20 0,-21-21 15,21 21-15,0-20 0,0-1 0,0 21 16,0-21-16,0 0 0,0 1 15,0-1-15,0 0 0,0-42 47</inkml:trace>
  <inkml:trace contextRef="#ctx0" brushRef="#br0" timeOffset="38561.48">18500 3196 0,'0'-21'15,"0"42"-15,0-63 0,0 21 0,0 0 0,0-1 0,21 22 32,-21 22-32,21-1 15,0 0-15,0 0 0,-21 21 0,21 1 16,1-22-16,-1 21 0,-21 1 16,21-22-16,0 21 0,0 0 0,0-20 15,-21-1-15,22 21 0,-1-21 16,0 0-16,0 1 0,0-22 0,-21 42 15,21-42 1,1 0-16,-22-21 16,21 0-16</inkml:trace>
  <inkml:trace contextRef="#ctx0" brushRef="#br0" timeOffset="38836.32">19050 2985 0,'0'-22'16,"0"44"-16,0-22 31,0 21-31,-21 0 0,21 21 16,0-21-16,-21 22 0,21-1 0,0 0 16,0-20-16,0 20 0,0 0 15,0 1-15,-22-22 0,22 21 16,-21 22-16,0-22 15,21-21-15,-21 21 0,0-42 16,21 22-16,-21-1 0,21 0 0,0 0 16,21-21 15,-21-21-31,21 0 0,0 21 16</inkml:trace>
  <inkml:trace contextRef="#ctx0" brushRef="#br0" timeOffset="39139.15">19621 3323 0,'0'-21'15,"22"21"-15,-1 0 16,0 0-16,0 0 0,0 0 16,0 0-16,1 0 0,-1 0 15,21 0-15,-21 0 0,0 0 16,1 0-16,-1 0 0,0 0 16,0 0-16,-42 21 46,0-21-46</inkml:trace>
  <inkml:trace contextRef="#ctx0" brushRef="#br0" timeOffset="39340.62">19516 3535 0,'0'0'0,"0"21"0,21-21 31,0 0-31,0 0 16,0 0-16,0 0 0,1 0 16,-1 0-16,0 0 15,0 0-15,0 0 0,0 0 16,1-21-16,-1 0 0</inkml:trace>
  <inkml:trace contextRef="#ctx0" brushRef="#br0" timeOffset="39877.83">20489 2858 0,'0'0'0,"-21"0"15,0 0 1,21 21-1,-21-21-15,21 21 16,0 0 0,0 0-16,21-21 31,0 0-31,0 0 0,0 0 16,1-21-16,-22 0 15,21 21-15,-21-21 0,0 0 16,0-1-16,0 1 15,0 0 1,-21 21-16,-1 0 0,1 0 16,0 21-16,0 0 0,0 1 15,0-1-15,21 0 0,-22 0 0,22 0 16,-21 0-16,21 1 0,0 20 0,0-21 16,0 0-16,0 22 15,0-22-15,21 0 16,1-21-16,-1 0 0</inkml:trace>
  <inkml:trace contextRef="#ctx0" brushRef="#br0" timeOffset="40471.5">21103 3027 0,'0'0'0,"0"-21"16,0 42 15,-21 0-31,21 0 0,0 0 16,-21 43-16,0-22 16,-1 1-16,22-22 0,-21 21 15,0 0-15,0-20 0,0 20 0,0-21 16,21 21-16,-22-20 0,1-1 15,0 0-15,21 42 16,-21-41-16,21-44 47,21 1-47,0 0 0,-21 0 16,21 0-16,1-22 0,-22 22 15,21-21-15,-21 0 0,21-1 0,0 1 16,-21 0-16,21-1 0,0 1 15,-21 0-15,22 20 0,-1-20 0,0 21 16,-21 0-16,21 0 0,0-1 16,0 22-16,1 0 0,-1 0 0,0 0 15,0 0-15,0 22 16,-21-1-16,0 0 0,21 0 16,-21 21-16,0-20 0,22 20 15,-22 0-15,0 1 0,0-22 0,0 21 16,0 0-16,0 1 0,0-1 15,0-21-15,0 22 0,0-22 0,0 0 16,0 0-16,0 21 16,0-20-16,0-1 0,0 0 15,0-42 17,0 0-32</inkml:trace>
  <inkml:trace contextRef="#ctx0" brushRef="#br0" timeOffset="40689.37">20891 3408 0,'0'0'0,"22"0"31,-1 0-31,0 0 0,0 0 0,0 0 16,0 0-16,1 0 0,-1 0 15,0 0-15,0 0 0,21 0 16,-20 0-16,-1 0 0,0 0 0,21 0 16,-21-21-16,22 21 0,-22-21 15,21 21-15,-21 0 0,1-22 0</inkml:trace>
  <inkml:trace contextRef="#ctx0" brushRef="#br0" timeOffset="41008.19">21738 3112 0,'0'0'0,"0"-22"15,21 22 17,0 0-17,1 22 1,-1-1-16,-21 0 0,21 0 0,0 0 15,-21 22-15,0-22 0,21 21 16,-21-21-16,0 22 0,0-22 16,0 0-16,0 21 0,0-21 0,0 1 15,0-1-15,0 0 0,0 0 16,0 0-16,21 0 0,-21 1 16,22-22 15,-1-22-31,0 1 15</inkml:trace>
  <inkml:trace contextRef="#ctx0" brushRef="#br0" timeOffset="41273.04">22140 3069 0,'0'-21'0,"0"42"31,0 0-31,0 1 16,-21-1-16,21 0 0,-21 21 0,0-21 16,21 22-16,0-1 0,-21 0 15,-1-20-15,22 20 0,-21 21 16,0-41-16,0-1 0,21 0 16,0 0-16,0 0 0,0 0 15,0 1-15,0-44 31,21 22-31,0-21 16</inkml:trace>
  <inkml:trace contextRef="#ctx0" brushRef="#br0" timeOffset="41904.19">22691 2858 0,'0'0'0,"-22"0"31,1 0 31,21-22-46,0 1 0,21 0-16,1 21 15,-22-21-15,21 21 0,0 0 16,0 0-16,-21 21 15,0 0 1,0 0-16,0 1 0,0-1 16,0 0-16,-21 0 15,0 0-15,0-21 0,-1 21 16,1-21 0,0 0-16,0 0 15,0 0 1,21-21-16,0 0 15,0 0-15,0 0 16,21 21-16,0-21 0,-21-1 16,21 22-16,0-21 0,1 0 0,20 21 15,-21 0-15,0 0 0,0 0 16,1 0-16,-1 0 0,0 0 0,-21 21 16,0 0-16,0 1 0,0-1 15,0 0-15,0 0 0,0 21 0,-21-20 16,0-1-16,-1 0 0,1 0 15,0 0-15,-21 0 0,21 1 16,-1-22-16</inkml:trace>
  <inkml:trace contextRef="#ctx0" brushRef="#br0" timeOffset="42719.28">22860 2265 0,'21'0'0,"0"0"16,0 0-16,1-21 0,-1 21 15,0 0-15,0 0 0,43 0 16,-22 0 0,0-21-16,-21 21 0,22 0 0,-22 0 0,0 0 15,0 0-15,0 0 16,1 0-16,-1-22 0,0 22 0,0 0 15,0 0-15,0 0 16,1 0 15,-22 22-15,0-1-16,0 0 16,0 0-16,0 21 0,0 22 15,-22-22-15,1 1 0,21-1 16,0 0-16,-21 22 0,0-22 15,21 0-15,-21 22 0,21-22 16,0 1-16,-21-1 0,-1 0 16,22 1-16,-21-1 0,21 0 0,0 1 15,-21-1-15,0 0 0,21 43 16,0 21 0,0-85-16,0 21 0,0-21 15,0 1-15,0 20 0,-21-21 0,21 0 16,0 0-16,0 1 15,0-1-15,-21 0 0,-1-21 16,1 0-16,0 21 0,0-21 16,0 0-16,-22 0 15,22 0-15,0 0 0,-21 0 0,21 0 16,-22 0-16,22 0 0,-42 21 16,41-21-16,-20 0 0,21 0 15,0 21-15,0-21 0,-1 0 16,1 0-1,21-21 64,-21 0-79</inkml:trace>
  <inkml:trace contextRef="#ctx0" brushRef="#br0" timeOffset="48302.09">2519 5757 0,'0'-21'63,"0"0"-48,0 0 1,0 0-16,0 0 16,0-1-16,0 1 0,0 0 15,0 0-15,0 0 16,0 0-16,0-1 15,0 1 1,0 42 15,-21-21-31,21 22 16,-22-1-16,22 21 0,0-21 16,0 22-16,0-22 0,-21 21 0,21 0 15,-21 1-15,21-1 0,0-21 16,0 22-16,0 41 15,0-63-15,0 22 0,0-22 0,0 0 16,0 0-16,0 0 0,21 1 0,0-1 16,1-21-16,-22 21 0,21-21 15,0 0-15,0 0 0,0 0 16,0 0-16,1 0 0,-1 0 16,0-21-16,0 0 0,0-1 15,0 1-15,1 0 0,-1 0 16,-21 0-16,21 0 0,0-1 15,-21-20-15,0 21 0,0-21 0,21 20 16,-21 1-16,0-21 0,0 21 16,0 0-16,0-1 0,0 1 15,0 0-15,0 0 0,0 0 16,0 0-16,0-1 16,21 1-1,-21 0 16,22 21 204,-1 0-173,-21-21-62,0 0 16,21 21 0,-21-21-1,0-1-15,0 44 141,21-22-32,-21 21-15,0 0 406,0 0-469,0 0-15,0 0-1,0 1-15,-21-22 0,21 21 0,0 0 16,0 21-16,0-21 0,0 22 16,0-1-16,-21-21 0,21 0 15,0 22-15,0-22 0,-21 0 16,21 0-16,0 22 0,0-22 0,0 0 16,0 0-16,0 0 15,0 0-15,0 1 16,21-22-1,-21 21-15,21-21 0,0 0 32,0 0-17,-21-21 63,0-1-62,0 1-16,0 0 0,0 0 16</inkml:trace>
  <inkml:trace contextRef="#ctx0" brushRef="#br0" timeOffset="49018.19">3746 5609 0,'0'0'0,"22"-21"16,-1 21-1,-21-21-15,0 0 16,-21 21 0,-1 0-16,1 0 0,0 0 15,0 0-15,-21 0 0,20 0 16,-20 0-16,21 21 0,-21-21 0,20 21 15,-20 0-15,21 0 16,-21 1-16,-1 20 0,22-21 0,0 0 16,21 0-16,0 1 0,0-1 15,0 0-15,0 0 0,0 0 16,21 0-16,0-21 16,0 22-16,1-22 0,-1 0 15,63 21 1,-62-21-16,-1 0 0,21 0 15,-21 0-15,0 0 0,22 21 0,-22-21 16,0 0-16,0 0 0,0 0 16,1 21-16,-1-21 15,-21 21-15,0 0 16,0 1-16,-21-1 16,-1-21-16,1 21 0,0-21 0,-21 21 15,21-21-15,-1 21 0,-20-21 16,21 0-16,-21 21 0,20-21 0,1 0 15,0 0-15,-21 0 16,21 0-16,-1 0 0,1 0 0,0 0 16,0 0-16,0 0 0,0 0 15,-1 0-15,1 0 16,21-21 15,21 21-15,-21-21-16,22 0 0,-1 21 15,0-21-15,0 21 0</inkml:trace>
  <inkml:trace contextRef="#ctx0" brushRef="#br0" timeOffset="49301.03">4212 5842 0,'0'-21'0,"0"0"15,0 42 79,0 0-78,0 0-16</inkml:trace>
  <inkml:trace contextRef="#ctx0" brushRef="#br0" timeOffset="49579.87">4254 6181 0,'0'21'15,"0"-42"126</inkml:trace>
  <inkml:trace contextRef="#ctx0" brushRef="#br0" timeOffset="50268.48">6032 5440 0,'0'-21'15,"0"42"-15,0-63 0,0 20 16,0 1-16,0 0 15,0 0 1,0 42 15,0 0-15,0 0-16,0 1 0,0-1 16,0 21-16,22 0 0,-22 1 0,0-1 15,0 0-15,0 1 0,0 20 16,0-20-16,0 41 0,0-41 15,0-1-15,0 0 0,0 1 0,0-22 16,0 0-16,0 21 0,0-21 16,0 1-16,0-1 0,0 0 15,0-42 32,0 0-47,0-1 16,0-20-16,0 21 15,21 0-15,-21-22 0</inkml:trace>
  <inkml:trace contextRef="#ctx0" brushRef="#br0" timeOffset="51266.44">6159 5334 0,'22'21'63,"-1"-21"-63,21 0 15,-21 0-15,0 0 16,22 0-16,-22 0 0,21 0 0,22 0 15,-22 0-15,22 0 0,-1 0 16,22 0-16,-22 0 0,22 0 0,84 0 16,-105 0-16,84 0 15,-63 0-15,-22 0 16,1 0-16,20 0 0,-20 0 0,-1 0 16,1 0-16,-1 0 0,1 0 15,42 0-15,-43 0 0,-21 0 16,1 0-16,-1 0 0,-21 0 0,22 0 15,-22 0-15,0 0 16,0 0-16,-21 21 47,0 1-31,0-1-16,0 0 15,0 0-15,0 0 0,0 0 0,0 22 16,0-22-16,0 0 15,0 21-15,0-20 0,0 20 0,0 0 16,0-21-16,0 22 0,0-22 0,0 42 16,0 1-1,0-22-15,0-21 0,0 1 16,0-1-16,0 0 0,0 0 16,0 0-16,0 0 15,-21-21-15,0 0 16,0 0-1,-1 0 1,1 0-16,0 0 0,0 0 0,0 0 16,0 0-16,-1 0 15,1 0-15,-21 0 0,0 0 16,-43 0-16,43 0 16,-1 0-16,1 0 0,-22 0 15,22 0-15,-21 0 0,-1 0 0,1 22 0,-22-22 16,21 0-16,-105 21 15,106-21-15,-22 0 0,0 0 16,1 21-16,20-21 0,1 0 0,-1 0 0,1 0 16,20 0-16,-20 0 0,-1 0 15,22 0-15,21 0 16,-22 0-16,22 0 0,0 0 16,0 0-16,0 0 0,0 0 0,-1 0 15,1 0-15,0 0 31,0 0-15,42 0 93,0-21-109</inkml:trace>
  <inkml:trace contextRef="#ctx0" brushRef="#br0" timeOffset="52650.9">11218 5440 0,'0'-21'0,"21"21"0,1 0 16,-1 0-16,-21-21 0,21 21 15,-21-22-15,21 22 0,0 0 0,-21-21 16,21 21-16,1 0 15,-22 21 17,0 1-32,-22-1 15,1 0-15,-21 0 0,21 0 16,-22 0-16,22 22 0,-106 41 16,85-62-16,0 20 0,-1-21 15,1 0-15,0 0 0,-22 22 16,22-22-16,21 0 0,-1 0 15,1-21-15,0 0 16,0 0-16,0 0 0,21-21 47,21 21-47,0 0 16,0 0-16,0 0 0,22 0 15,-22 0-15,21 0 0,1 0 0,-1 0 16,0 21-16,1-21 0,-1 21 15,21 1-15,-20-22 0,-1 21 0,0 0 16,1-21-16,-22 21 0,21 0 16,-21-21-16,1 21 0,-1-21 0,-21 22 15,21-22-15,-21 21 16,21-21 0,-21-21 30,0-1-46,0 1 16</inkml:trace>
  <inkml:trace contextRef="#ctx0" brushRef="#br0" timeOffset="53337.52">12171 5503 0,'0'0'0,"0"-42"15,0 21-15,0 0 16,0 0-16,0-1 0,-21 22 15,-1 0 1,1 0-16,0 0 0,0 0 0,0 0 16,-22 0-16,22 0 0,-21 22 15,21-1-15,0 0 0,-22 0 0,1 43 16,42-43-16,0 0 16,-21 0-16,21 0 0,0 22 15,0-22-15,21 0 0,-21 0 16,42-21-16,-21 0 0,1 21 15,83-21 1,-62 21-16,-1-21 0,-21 0 0,22 22 16,-1-22-16,-21 21 0,0-21 15,-21 21-15,0 0 0,0 0 16,-42 0 0,-22-21-16,43 22 15,-21-22-15,21 0 0,-22 21 16,22-21-16,-21 0 0,21 0 0,0 0 15,-1 0-15,1 0 0,0 0 0,0 0 16,0 0-16,0 0 16,21-21-1,21-1 1,0 22-16,0-21 16,0 21-16</inkml:trace>
  <inkml:trace contextRef="#ctx0" brushRef="#br0" timeOffset="53724.3">12594 5609 0,'-21'0'16,"21"-21"-1,0 42 1,0 0-16,0 1 16,0-1-16,0 21 15,0-21-15,21 22 0,0-1 0,-21 0 16,0-21-16,0 22 0,21-1 0,-21 0 16,0 1-16,0-1 0,0 22 15,0-22-15,0 0 0,0 22 0,-21-22 16,0 64-16,0-64 0,0 1 15,21-1-15,0 0 0,-21-21 16,21 43-16,0-43 16,0-42-1,21 0 1,-21 0-16,0-22 0,21 22 16,0-21-16,0 21 0,-21-22 15</inkml:trace>
  <inkml:trace contextRef="#ctx0" brushRef="#br0" timeOffset="54031.88">12658 5757 0,'0'0'0,"-22"-21"0,1 0 0,21 0 16,0 0-16,-21 0 0,21-1 0,0 1 16,0 0-16,0 0 15,21 0-15,0 21 0,1-21 0,-1 21 16,0 0-16,0 0 15,21 0-15,-20 0 0,-1 0 0,21 0 0,-21 0 16,0 0-16,1 21 0,-1 0 16,0 0-16,0 0 15,-21 22-15,0-22 0,0 42 0,-21-42 16,0 1-16,0-1 0,-1 0 16,-20 0-16,21 0 0,-21 0 0,20 1 15,1-22-15,-21 21 0,0-21 16,20 0-1,22-21 1</inkml:trace>
  <inkml:trace contextRef="#ctx0" brushRef="#br0" timeOffset="54539.59">13504 5567 0,'0'0'0,"0"-21"0,0 0 16,-21 21-16,21-22 15,-21 22-15,0 0 0,0 0 0,-1 0 16,-20 0-16,21 0 0,0 0 16,0 0-16,-22 0 0,1 43 15,-22 20-15,43-42 16,0 1-16,0 20 0,0-21 15,21 0-15,0 22 0,0-22 0,0 0 16,0 0-16,0 0 0,21 0 16,0 1-16,0-22 0,22 0 15,-22 0-15,0 0 0,0 0 16,0 0-16,22 0 0,-22-22 16,0 1-16,21 0 0,-21 0 0,1 0 15,-1 0-15,0-1 16,21-41-16,-42 42 0,0 0 0,21-1 15,-21 1-15,0 0 16,0 42 0,0 0-1,0 1-15,0-1 0,0 0 16,0 0-16,0 0 0,0 0 0,0 1 16,0-1-16,0 0 0,22 0 15,-22 0-15,21-21 0,0 21 16,21-21-1,-21 0-15,1 0 0,-1 0 16,0 0-16,0-21 0,0 21 0,-21-21 16</inkml:trace>
  <inkml:trace contextRef="#ctx0" brushRef="#br0" timeOffset="55007.32">13885 5588 0,'0'0'0,"0"-21"0,0 0 0,0 42 31,0 0-15,0 0-16,0 0 0,0 1 0,0-1 16,0 0-16,0 0 0,0 21 15,0 1-15,0-22 0,0 0 16,0 0-16,0 0 16,0 1-16,-21-22 15,21 21-15,-21-42 31,21-1-15,0 1-16,0 0 0,0 0 16,0 0-16,0 0 0,0-22 15,21 22-15,-21 0 0,21-21 0,0 20 16,22 1-16,-22 0 16,0 0-16,43-21 0,20 42 15,-63 0-15,22 0 0,-22 0 16,21 0-16,-21 21 0,1-21 15,-1 21-15,0 0 0,-21 0 0,0 0 16,0 1-16,0 20 0,0-21 16,0 0-16,0 0 0,0 1 0,0-1 15,0 0-15,0 0 0,0 0 16,0 0-16,0-42 62</inkml:trace>
  <inkml:trace contextRef="#ctx0" brushRef="#br0" timeOffset="55504.05">16129 5567 0,'0'0'16,"0"-21"-16,0 0 0,0-1 16,0 1-16,0 42 46,0 22-30,0-22-16,0 0 0,0 0 0,0 22 16,0-22-16,0 0 0,0 0 15,0 0-15,0 0 0,0 1 0,0-1 16,0 0-16,-21 0 16,21 0-16,0-42 31,0 0-31,21 21 0</inkml:trace>
  <inkml:trace contextRef="#ctx0" brushRef="#br0" timeOffset="55841.85">16214 5249 0,'0'0'0,"-43"0"16,43 22-1,21-22 17,1 0-32,20 0 0,-21 0 0,0 0 15,0 0-15,22-22 0,-22 22 16,0-21-16,0 21 0,-21-21 0,0 0 16,-21 0-1,0 21 1,-21 0-16,20 0 0,1 0 0,0 0 15,-21 0-15,21 21 0,-1-21 16,22 21-16,-21-21 0,21 21 0,-21 0 16,21 1-16,0-1 15,0 0-15,0 21 16,21-21-16,0-21 0,22 22 16,-22-1-16</inkml:trace>
  <inkml:trace contextRef="#ctx0" brushRef="#br0" timeOffset="56388.54">17060 5546 0,'0'-43'16,"0"22"-16,0 0 16,-21 21-16,0 0 0,0-21 15,0 21-15,-1 0 0,1 0 16,-21 0-16,21 0 0,-43 21 15,22-21-15,21 21 0,-22 0 16,1 1-16,21 20 0,-21-21 0,-1 43 16,22-43-16,21 21 0,0-21 15,0 0-15,0 1 0,0-1 16,0 0-16,0 0 0,21 0 16,0-21-16,1 0 0,-1 0 0,0 21 15,0-21-15,21 0 0,1 0 16,-22 0-16,21-21 0,-21 0 0,22 0 15,-1 0-15,-21 0 0,22-22 16,-22 22-16,21-64 16,22 1-16,-64 41 0,21 1 15,0-21-15,-21 20 0,0-20 0,0 20 16,0 1-16,0-21 0,0 20 16,0 22-16,0-21 0,0 21 15,-21 21-15,0 0 0,-1 21 16,22 21-16,-21-21 15,0 22-15,21-1 0,0 0 0,0 64 16,0-42-16,0-22 16,0 21-16,0-20 0,0 41 15,0-41-15,21-1 0,-21 0 16,21-20-16,1-1 0,-22 0 16,63 21-16,-42-42 15,0 0-15,1 0 0,20 0 16,-21 0-16,0-21 0,22 0 15,-22 0-15</inkml:trace>
  <inkml:trace contextRef="#ctx0" brushRef="#br0" timeOffset="56631.91">17970 5355 0,'0'0'0,"0"21"16,22-21-16,-1 0 15,0 0-15,0 0 16,0 0-16,0 0 0,1 0 0,-1 0 16,0 0-16,0 0 0,-42 0 31,0 22-16</inkml:trace>
  <inkml:trace contextRef="#ctx0" brushRef="#br0" timeOffset="56777.83">17886 5503 0,'0'43'16,"0"-86"-16,0 107 0,21-64 31,0 0-15,0 0-16,0 0 0,1 0 15,-1-21-15,21 0 0,-21-1 0,0 22 16</inkml:trace>
  <inkml:trace contextRef="#ctx0" brushRef="#br0" timeOffset="57023.69">18859 4932 0,'0'0'0,"-21"-42"16,0 42-16,21-22 15,-21 22 1,-21 22-16,20-1 16,22 0-16,0 0 15,-21 0-15,21 0 0,0 1 0,0-1 16,0 0-16,0 0 0,0 0 15,0 0-15,0 1 0,21-1 16</inkml:trace>
  <inkml:trace contextRef="#ctx0" brushRef="#br0" timeOffset="57359.5">19135 5355 0,'0'0'16,"-22"-21"-1,1 0-15,0 21 16,0 0-16,21 21 16,0 0-16,0 0 0,-21 1 15,21-1-15,-21 21 0,21 0 0,0 1 16,0-1-16,-22 85 15,22-85-15,0 1 0,0-1 16,0-21-16,0 22 0,0-1 16,0-21-16,0 0 0,0 0 0,0 1 15,0-1-15,0 0 0,0 0 16,0-42 15</inkml:trace>
  <inkml:trace contextRef="#ctx0" brushRef="#br0" timeOffset="57640.34">19029 5503 0,'0'0'0,"0"-21"0,0 0 16,0-21-16,0 21 0,0-1 16,0 1-16,21 0 0,0 21 15,0-21-15,0 21 0,1 0 16,-1 0-16,42 0 15,-20 0-15,-22 0 0,0 0 0,21 21 16,-21 0-16,-21 0 0,0 1 16,0-1-16,0 0 0,0 0 0,0 0 15,-21 0-15,0 1 0,-21-1 16,21 0-16,-22 0 0,1 0 0,-22 0 16,43 1-16,-21-22 15,21 0-15,21 21 0,21-21 31</inkml:trace>
  <inkml:trace contextRef="#ctx0" brushRef="#br0" timeOffset="58301.5">19875 5398 0,'0'-22'15,"0"44"-15,0-65 0,-21 43 16,0-21-16,0 21 0,0 0 0,-22 0 16,-20 0-1,42 0-15,-22 0 0,1 21 0,21 0 16,-21 1-16,20-1 0,1 0 0,0 0 16,0 21-16,21-20 0,0-1 15,0 21-15,0-21 0,0 0 0,0 1 16,0-1-16,21-21 0,0 21 15,22-21-15,-22 0 16,0 0-16,0 0 0,0 0 16,0 0-16,1-21 0,-1 0 15,0-1-15,0 1 0,-21 0 16,21 0-16,0 0 0,1-22 16,-22 22-16,21 0 0,0 0 0,0 0 15,-21 0-15,0-1 0,21 1 16,0 21-16,-21 21 31,0 1-31,0-1 0,0 21 16,0-21-16,-21 22 0,0-1 15,0 0-15,0 1 0,21-1 16,-21 0-16,-1 1 0,1-1 0,21-21 16,-21 21-16,0 1 0,21-22 15,0 21-15,-21-21 0,21 1 0,-21-1 16,21 21-16,0-21 0,0 0 15,21-21 1,0 0-16,0 0 0,0 0 16,0 0-16,1-21 15,-1 21-15,0-21 0,0 0 0,0 0 16,0 0-16,1-1 0,-1-20 0,0 21 16,21-43-1,-21 43-15,-21 0 0,22 0 0,-22 0 16,21 0-16,-21-1 0,0 1 15,0 0-15,0 0 0,21 21 16,-21-21-16,0 0 16,0-1-16</inkml:trace>
  <inkml:trace contextRef="#ctx0" brushRef="#br0" timeOffset="58703.24">20151 5398 0,'0'0'0,"0"-22"0,0 1 16,-22 0-16,22 0 15,0 0-15,22 0 16,-1 21-16,0 0 0,0 0 16,0 0-16,0 0 0,1 0 15,-1 0-15,0 0 0,0 21 0,0 0 16,-21 0-16,0 0 0,21 0 0,-21 22 15,0 20-15,0-42 16,0 1-16,0 20 0,0-21 16,0 0-16,-21 0 0,21 1 15,-21-1-15,0-21 16,0 0-16,21-21 31,0-1-31,0 1 0,0 0 0,0 0 16,0 0-16,21 0 0,21-22 15,-42 1-15,21 21 0,1 0 16,-1-22-16,0 22 0,0-21 16,0 21-16,-21-1 0,21 1 0,1 21 15,-22-21-15,0 0 0,21 21 16,0 0-16</inkml:trace>
  <inkml:trace contextRef="#ctx0" brushRef="#br0" timeOffset="59035.06">20786 4805 0,'0'21'47,"0"0"-47,0 0 16,0 1-16,0-1 0,0 0 15,0 0-15,0 0 0,0 0 16</inkml:trace>
  <inkml:trace contextRef="#ctx0" brushRef="#br0" timeOffset="60133.39">21950 5292 0,'0'0'0,"0"-21"15,0-1-15,0 1 0,0 0 16,0-21-16,0 21 0,0-1 16,21-20-16,0 21 0,-21 0 15,21-22-15,-21 22 0,21-21 16,1 21-16,-22 0 0,0-1 0,0 44 31,0-1-31,0 21 16,-22 0-16,1 1 15,21-1-15,-21 22 0,0-22 0,21 0 16,-21 1-16,21 20 0,0-42 0,0 22 0,-21-1 16,21-21-16,0 0 15,0 0-15,0 1 0,0-1 0,0 0 16,21-21-16,0 0 16,0 0-16,0 0 15,0 0-15,1 0 0,-1-21 16,0 0-16,0-1 0,21 1 0</inkml:trace>
  <inkml:trace contextRef="#ctx0" brushRef="#br0" timeOffset="60639.1">22373 5207 0,'-42'21'16,"21"0"-1,-1 1-15,22-1 0,0 0 16,-21 0-16,21 0 0,-21 0 0,21 22 15,0-22 1,0 0-16,0 0 0,21-21 16,0 0-16,1 0 0,-1 0 15,0 0-15,0 0 0,43 0 16,-22 0-16,-21 0 0,21 0 0,-20-21 16,-1 0-16,0 0 15,0 0-15,0 21 0,0-22 0,1 1 0,-1-21 16,-21-22-1,0 86 32,0-1-47,-21 0 0,21 21 0,-22-21 16,22 22-16,-21-22 0,21 21 16,0 1-16,0 84 15,0-64-15,0-21 0,0 1 16,0 20-16,0-20 0,0-1 15,0 0-15,0 1 0,0-1 0,0 0 16,0-21-16,0 1 0,0-1 0,-21 21 16,0-42-16,0 0 0,0 0 15,-22 0-15,22 0 16,0 0-16,-21-21 0,20 21 16,-20-21-16,21 0 0,0 21 0,0-22 15,-1 1-15,1 0 0,21 0 0,0 0 16,0 0-16,0-1 0,0 1 15,0 0-15</inkml:trace>
  <inkml:trace contextRef="#ctx0" brushRef="#br0" timeOffset="60923.94">23050 5292 0,'0'-21'15,"0"42"1,0 0-16,-21 0 0,21 0 16,0 0-16,0 22 0,0-1 15,0 0-15,0 1 0,0 20 0,0-20 16,0 20-16,0-21 0,0 22 16,0-22-16,0 1 0,0-1 0,-21 0 15,0 22-15,0-1 16,21-42-16,0 1 0,0-1 15,-21-21-15,42-21 32</inkml:trace>
  <inkml:trace contextRef="#ctx0" brushRef="#br0" timeOffset="61215.77">23050 5419 0,'0'0'0,"0"-21"0,0-1 0,0 1 16,0-21 0,0 21-16,22 0 0,-1 21 0,21-22 15,22 22 1,-43 0-16,21 0 0,-21 22 16,0-22-16,1 21 0,-22 0 15,0 0-15,0 21 0,0-20 0,0-1 16,-22 42-16,-41-20 15,42-22-15,-22 0 16,22-21-16,0 21 0,-21-21 16,21 0-16,-1 0 0,22 21 15,22-42 1,-1 21-16,0-21 16,0 0-16</inkml:trace>
  <inkml:trace contextRef="#ctx0" brushRef="#br0" timeOffset="61567.57">23389 5376 0,'21'0'0,"0"0"31,1-21-31,-1 21 0,0 0 16,0 0-16,0 0 0,0-21 15,1 21-15,20 0 0,-21 0 0,0-21 16,0 0-16,1 21 15,-1-21-15,-21-1 16,-21 22 0,-1 0-16,1 0 0,0 0 15,-21 0-15,21 0 0,-22 0 0,22 22 16,-21-1-16,21 0 0,-22 0 16,22 0-16,0 0 0,21 1 0,0-1 15,0 0-15,0 21 0,0-21 16,0 1-16,21-1 0,0 0 15,0 0-15,22-21 0,-22 0 16,0 0-16,21 0 0,-20 0 16,20 0-16,-21 0 0,21 0 0,-20-21 0,20-21 15,-21 20-15</inkml:trace>
  <inkml:trace contextRef="#ctx0" brushRef="#br0" timeOffset="61799.44">21823 5059 0,'0'0'0,"0"21"15,21-21 1,0 0-16,0 0 15,22 0-15,-22 0 0,21 0 16,0 0-16,-20 0 0,20 0 0,-21 0 16,0-21-16,22 21 0</inkml:trace>
  <inkml:trace contextRef="#ctx0" brushRef="#br0" timeOffset="62136.27">24172 5165 0,'-21'0'0,"42"0"47,0 0-31,22 21-16,-22-21 0,0 0 0,0 0 16,0 0-16,1 0 0,-1 0 15,0 0-15,0 0 0,-42 0 31</inkml:trace>
  <inkml:trace contextRef="#ctx0" brushRef="#br0" timeOffset="62275.19">24130 5292 0,'0'21'16,"21"0"-1,0-21-15,0 0 16,1 0-16,-1 0 0,0 0 0,0 0 15,0 0-15,0 0 0,1-21 16,-1 21-16</inkml:trace>
  <inkml:trace contextRef="#ctx0" brushRef="#br0" timeOffset="62604.42">24892 4720 0,'0'-21'0,"0"42"0,-21-42 0,21 0 31,-21 21 0,21 21-31,-22 0 16,22 0-1,0 1-15,0-1 16,0-42 31,0-1-47,0 1 0,0 0 16</inkml:trace>
  <inkml:trace contextRef="#ctx0" brushRef="#br0" timeOffset="62817.29">24913 4678 0,'-21'0'15,"0"0"-15,0 0 0,-1 0 16,1 0-16,0 0 16,0 0-1,0 0-15,21 21 16,-21 0-16,21 0 15,0 1-15,0-1 16,0 0-16,0 0 0,0 0 16,-22 0-16,22 1 0,0-1 15,0 0-15,0 0 0</inkml:trace>
  <inkml:trace contextRef="#ctx0" brushRef="#br0" timeOffset="63138.11">25231 4847 0,'0'-21'15,"0"42"-15,-22-63 0,1 42 0,0 0 16,0 0-16,0 21 15,0 0-15,-1 43 16,1-43-16,0 21 0,21 1 0,-21-1 16,0 0-16,21 1 0,-21-1 15,21 0-15,0 1 0,0-22 0,0 42 16,0-20-16,0-22 0,0 0 16,0 0-16,0 0 0,21-21 15,0 21-15,0-21 0,0 0 16,0 0-16,1 0 0,-1 0 15,0 0-15</inkml:trace>
  <inkml:trace contextRef="#ctx0" brushRef="#br0" timeOffset="63317.01">24955 5334 0,'0'0'0,"-42"0"0,21 0 0,0 0 0,0 0 15,-1 0-15,1 0 16,42 0-1,1 0 1,-1 0-16,21 0 0,-21 0 0,22 0 16,-1 0-16,0 0 0,1-21 0,-22 21 15,21 0-15</inkml:trace>
  <inkml:trace contextRef="#ctx0" brushRef="#br0" timeOffset="63665.48">25315 5207 0,'0'0'16,"0"21"-16,-21-21 0,21 21 16,21-21-1,0 0 1,1 0-16,-1 0 0,0 0 16,0 0-16,0 0 0,0-21 15,-21 0-15,22 21 16,-22-21-16,0 0 0,0 0 15,0-1-15,0 1 0,-22 21 16,1 0-16,0 0 16,0 0-16,0 21 15,0 1-15,-1-1 0,22 0 16,0 0-16,-21 0 0,21 0 0,0 22 16,0-22-16,0 0 0,0 0 15,0 22-15,0-22 0,21 0 16,1 0-16,-1-21 0,0 0 15,0 0-15,0 0 0,0 0 16,1 0-16,-1 0 0,0 0 0,0 0 16</inkml:trace>
  <inkml:trace contextRef="#ctx0" brushRef="#br0" timeOffset="63901.35">25781 5101 0,'0'21'31,"0"1"-31,0-1 16,0 0-16,0 0 0,0 21 15,0 1-15,0-1 16,0-21-16,0 0 0,0 1 0,0-1 16,21 0-16,-21 0 15,21-21-15,0 0 16,1 0-16,-1 0 15,0-21-15</inkml:trace>
  <inkml:trace contextRef="#ctx0" brushRef="#br0" timeOffset="64117.23">26077 5122 0,'0'0'0,"-21"0"16,0 0-16,0 0 0,0 0 0,-1 0 15,1 22-15,0-1 0,-21 0 16,21 0-16,-1 0 0,1 0 16,0 1-16,0 20 0,0-21 0,0 0 15,-1 0-15,1 1 0,0-22 16,0 21-16,0 0 0,21 0 0,-43 21 16</inkml:trace>
  <inkml:trace contextRef="#ctx0" brushRef="#br0" timeOffset="64453.55">26331 4826 0,'0'0'15,"0"-21"-15,0 42 32,-21 0-32,0 0 15,21 22-15,-21-22 0,0 21 0,-1 1 16,22-1-16,-21 0 0,0-21 16,21 22-16,-21-1 0,21 0 0,-21-20 15,21 41-15,0 1 16,0-43-16,0 0 15,0 0-15,0 0 0,21-21 0,0 0 16,0 0-16,0 0 16,1 0-16,20 0 15,-21 0-15,0 0 0,0-21 0,1 0 16,20 21-16</inkml:trace>
  <inkml:trace contextRef="#ctx0" brushRef="#br0" timeOffset="64637.44">26204 5144 0,'-42'0'0,"84"0"0,-105 0 15,42 21-15,21 0 32,21-21-17,21 0-15,-21 0 0,0 0 0,1 0 16,20 0-16,-21-21 0,0 21 15,22-21-15</inkml:trace>
  <inkml:trace contextRef="#ctx0" brushRef="#br0" timeOffset="65051.72">26564 4699 0,'0'-21'141,"0"0"-126,0 42 32,0 0-47,0 0 16,0 0-16,0 1 15,0-1-15</inkml:trace>
  <inkml:trace contextRef="#ctx0" brushRef="#br0" timeOffset="65524.37">26797 4551 0,'0'21'31,"21"0"-15,0-21-1,0 21-15,1-21 0,-1 22 0,21-22 16,-21 21-16,0-21 0,22 21 15,-22-21-15,0 21 0,21 0 0,-20-21 16,-1 21-16,21-21 0,-21 22 16,0-22-16,1 0 0,-1 21 15,-42 0 17,-1-21-17,1 21-15,0-21 0,0 21 0,0 0 16,0 1-16,-1-1 15,-20 21-15,0-21 0,21 0 0,-22 22 16,1-22-16,21 0 0,-22 21 16,22-20-16,-63 62 15,41-41-15,22-22 16,21 0-16,-21-21 0,21 21 16,0 0-16</inkml:trace>
  <inkml:trace contextRef="#ctx0" brushRef="#br0" timeOffset="70552.61">1376 7747 0,'0'0'0,"-21"0"0,-1 0 16,1 0-16,21 21 16,-21-21-16,21 21 0,0 1 15,0-1 1,0 0 0,21-21-16,0 0 15,1 0-15,-1 0 0,0 0 0,0 0 16,21-21-16,-20 21 0,41-43 15,-42 43-15,22-21 16,-22 0-16,0 0 0,-21 0 16,0 0-16,0-1 15,0 1-15,-21 21 0,0-21 0,-1 21 16,1 0-16,-21 0 0,21 0 16,-22 0-16,1 0 0,0 21 15,21-21-15,-22 21 0,1 1 16,0-1-16,20 21 0,-41 22 15,42-1-15,21-21 16,0-20-16,0 20 0,0-21 16,21 21-16,0-20 0,0-1 0,22 0 15,-22 0-15,21 0 0,0-21 16,1 21-16,20-21 0,-20 0 0,41 0 16,-20 0-1,-43 0-15,0 0 0,0 0 0,-21-21 16,0 0-1,-21 21-15,-21 0 0,21 0 16,-22 0-16,1 0 16,-22 0-16,-20 0 15,-1 42-15,43-20 0,-1-1 16,22 0-16,-21 0 0,42 0 16,-21 0-16,21 1 0,0-1 0,0 21 15,0-21-15,21 0 0,21 1 16,-21-1-16,43-21 15,21 0-15,-43 0 16,0 0-16,22 0 0,-22 0 0,0-21 16,1-1-16,-22 22 15</inkml:trace>
  <inkml:trace contextRef="#ctx0" brushRef="#br0" timeOffset="71231.87">2180 8001 0,'0'0'16,"0"-21"-16,0 0 0,0 0 0,-21 21 16,0 0-16,0 0 0,-1 0 15,1 0-15,-21 0 0,21 0 16,0 21-16,-22 21 0,22-21 0,-21 0 16,21 22-16,-1-1 15,1-21-15,0 22 0,0 41 16,21-63-16,0 1 15,0-1-15,21 0 0,0-21 0,0 0 16,1 0-16,20 0 0,-21 0 16,21 0-16,1-21 0,20-22 15,-20 22-15,-1 0 0,0-21 16,1 21-16,-22-22 16,-21 22-16,21 0 0,-21 0 15,0 0-15,0-1 0,0 1 16,0 42 15,-21 1-31,21-1 16,0 0-16,0 21 0,0-21 15,0 1-15,0 20 0,0 0 0,0-21 16,0 22-16,0 20 0,0-20 16,0 41-16,0-20 0,21-22 15,0 22-15,-21-22 0,0 21 16,21-20-16,0 20 0,-21-20 0,22 20 15,-22-21-15,0 1 0,0-1 16,0 0-16,0 43 16,0-64-16,0 22 0,-22-22 0,1 0 15,0 0-15,0 0 0,0 0 16,0 1-16,-1-22 0,-20 0 0,21 0 16,-64 0-16,1-22 15,20 22-15,22-21 0,-1 0 16,1-21-16,0 21 0,-1-22 15,1 1-15,21 21 0,0-22 0,0 1 16,-1 0-16,22-1 0,0 1 16,0 0-16,0-1 0,0 1 0,0 21 15,22-21-15,-1 20 0,0-20 16,0 21-16,0-21 0,22 20 16,-22 1-16,42-42 0,-20 42 15</inkml:trace>
  <inkml:trace contextRef="#ctx0" brushRef="#br0" timeOffset="71615.87">2942 8107 0,'-21'0'15,"0"0"17,21 21-32,21-21 47,-21-21-1,-21 21-46,0 0 16,21 21 31,0 0-31,0 0-16,21-21 0,-21 22 15</inkml:trace>
  <inkml:trace contextRef="#ctx0" brushRef="#br0" timeOffset="71916.7">2921 8530 0,'0'0'0,"0"21"0,-21 1 15,42-22 16,0-22-31,0 1 16,-21 0 0,0 0-16,0 0 15,-21 21 1,0 0 0,0 0-1,21 21 1,0 0-16</inkml:trace>
  <inkml:trace contextRef="#ctx0" brushRef="#br0" timeOffset="76215.52">5736 7853 0,'0'0'0,"21"0"16,-21-21-1,21 21-15,1 0 31,-22-21-15,21 21-16,0 0 16,-21-22-16,21 22 15,0-21-15,0 0 16,1 21 0,-22-21-16,21 0 15,0 0-15,0 21 16,-21-22-16,21 22 15,0-21-15,-42 21 63,0 0-63,0 0 16,0 21-16,0 1 0,-1-22 15,1 21-15,21 0 0,-21 0 16,0 0-16,0 0 0,-22 1 0,22-1 15,0 0-15,0 0 0,-21 0 16,20 0-16,-41 43 16,42-22-16,-22-21 0,22 22 0,-21-1 15,21 0-15,-22-20 0,22 20 16,0-21-16,-21 21 0,21-20 0,-1-1 16,1 21-16,0-21 0,0 0 0,0 1 15,-22 41 1,22-63-16,21 21 0,-21-21 15,21 21-15,-21-21 16,21-21 31,0 0-47,21 21 0,-21-21 0,21 0 16,0 0-16</inkml:trace>
  <inkml:trace contextRef="#ctx0" brushRef="#br0" timeOffset="76856.17">6032 7874 0,'0'0'0,"0"-21"0,22 21 0,-1 0 15,-21-21-15,21 21 16,-21-21-16,21 21 0,0-22 15,0 1-15,-21 0 16,22 21-16,-1-21 0,-21 0 16,21 21-1,-21-21-15,0-1 16,-21 22 31,21 22-47,-21-1 0,-1 0 15,1 0-15,0 0 0,21 0 0,-42 22 16,-1 20-16,22-20 0,-21-1 16,21 21-16,-22-20 0,22-1 15,-21 0-15,0 1 0,20-1 0,-20 0 16,21 1-16,0-1 0,-22-21 0,22 22 16,-21-1-1,21-21-15,0 0 0,21 0 0,0 1 16,-22-22-16,22 21 0,-21-21 15,21-21 64,21 21-64</inkml:trace>
  <inkml:trace contextRef="#ctx0" brushRef="#br0" timeOffset="87498.93">6837 8065 0,'0'21'47,"-21"-21"-32,21 21 1,21-21 125,0 0-126,-21-21 32,21 0-16,-21-1-15,0 1 0,21 21-16,0 0 281,-21 21-109,0 1-141,22-44 47,-22 1-62,0 0-16,21 21 15,-21-21-15,0 0 0,21 0 16,-21-1-16,0 1 0,0 0 16,0 0-16,0 0 15,-21 21 1,0 0-16,-1 0 16,1 0-16,0 0 0,-21 0 0,21 0 15,-22 21-15,1 0 0,0-21 0,20 21 16,-20 0-16,21 1 15,-21-1-15,20 0 0,1 0 0,0 0 0,0-21 16,21 21-16,0 1 0,0-1 16,0 0-1,0 0-15,21-21 16,0 0-16,0 21 0,1-21 0,-1 0 16,0 21-16,0-21 0,0 0 0,0 22 15,1-22-15,-1 0 16,0 21-16,0 0 0,0-21 0,22 21 15,-22-21-15,0 21 0,0 0 0,0 1 16,-21-1-16,21-21 16,-21 21-16,0 0 0,0 0 15,0 0-15,0 1 0,-42-1 16,-21 21 0,41-42-16,1 0 0,-42 21 15,42-21-15,-1 0 0,1 0 16,0 0-16,0 0 0,0 0 0,0-21 15,-1 21-15,1-21 0,0 21 0,0-42 16,0 20 0,0 22-16,21-21 15,-22 21 1,44 0 15,-1 0-15,0 0-16</inkml:trace>
  <inkml:trace contextRef="#ctx0" brushRef="#br0" timeOffset="87913.69">7302 8022 0,'0'-21'16,"0"0"-1,0 42 1,0 0-16,22 0 16,-22 1-16,21 20 0,-21-21 15,0 21-15,21 1 0,0-1 16,-21 0-16,21 1 0,0-1 15,-21 22-15,0-22 0,0 21 0,0 1 16,0-1-16,0 1 0,0-22 0,0 85 16,0-63-1,0-1-15,0-20 0,0-1 0,-21 0 0,21 1 16,0-1-16,-21-21 0,21 21 16,-21-20-16,21-1 0,0-42 31,0-1-16,0 1-15,0-21 0,0 21 16,0-22-16,0 1 0,0 0 16</inkml:trace>
  <inkml:trace contextRef="#ctx0" brushRef="#br0" timeOffset="88269.58">7260 8213 0,'0'0'0,"-21"-21"0,21-1 16,0 1-16,0 0 16,0 0-16,0 0 15,21 0-15,0 21 0,0-22 16,1 22-16,-1 0 0,0-21 0,0 21 16,21 0-16,1 0 0,-22 0 15,21 21-15,-21 1 0,22-1 0,-22 0 16,0 0-16,0 0 0,-21 22 15,0-22-15,0 21 0,0-21 0,0 0 16,-21 22-16,0-22 0,-21 0 0,-64 43 16,42-43-1,43 0-15,0-21 16,0 0-16,0 0 0,-1 0 16,1 0-16,21-21 31,0 0-31,21 21 15,1-22-15,-1 22 0</inkml:trace>
  <inkml:trace contextRef="#ctx0" brushRef="#br0" timeOffset="88852.28">8276 8107 0,'0'-21'15,"0"42"-15,0-63 0,0 20 16,-21 1-16,0 0 0,21 0 0,-21 21 16,-1 0-16,1-21 0,0 21 15,0 0-15,0 0 0,-22 0 0,22 21 16,-21-21-16,21 21 0,-22 0 15,22 22-15,0-22 0,-21 0 16,21 21-16,-1-21 0,-20 64 0,21-64 16,21 22-16,0-22 15,0 0-15,0 0 0,0 21 0,0-20 16,0-1-16,0 0 0,21-21 16,0 0-16,0 0 0,22 0 15,-22 0-15,0 0 0,21 0 0,1 0 16,-22 0-16,21-21 0,-21 0 0,22 21 15,-22-22-15,21 1 0,1-21 16,-22 21-16,0-22 0,-21 22 16,21-21-16,-21 21 0,0 0 15,21-22-15,-21 22 0,0 0 0,0 0 16,0 0-16,0 42 31,-21-21-31,21 21 0,0 21 16,-21-21-16,21 1 0,0-1 0,0 21 15,0-21-15,0 43 16,0-43-16,0 21 0,0-21 16,21-21-16,-21 22 0,21-22 15,0 0-15,-21 21 0,22-21 16,-1 0-16,0 0 0,0 0 0,21 0 16,-20-21-16,-1 21 15,0-22-15</inkml:trace>
  <inkml:trace contextRef="#ctx0" brushRef="#br0" timeOffset="89352">8721 8065 0,'0'21'32,"0"0"-32,0 0 15,0 0-15,0 0 0,0 1 16,0-1-16,0 21 0,0-21 0,0 0 15,0 1-15,0-1 0,0 0 16,0 0-16,0 0 0,0 0 16,0 1-16,0-1 0,-22-21 15,1 0 17,21-21-17,-21-1 1,21 1-16,0 0 0,0 0 0,0-21 15,0 20-15,0-20 0,0 21 0,21-21 16,0-1-16,1 1 0,20-22 16,0 43-16,-21 0 0,22 0 15,-1 0-15,-21 21 16,22 0-16,-1 0 0,-21 0 0,21 0 16,-20 21-16,20 0 0,-21 0 0,0 0 0,0 22 15,-21 20 1,0 22-16,0-64 15,0 0-15,0 22 0,0-22 0,0 0 16,0 0-16,-21 0 16,21 0-16,0-42 47,0 0-47,21 0 0,1 0 15</inkml:trace>
  <inkml:trace contextRef="#ctx0" brushRef="#br0" timeOffset="89755.77">9842 7324 0,'0'0'15,"22"0"-15,-1 0 0,21 0 0,-21 0 16,43 0-16,-22 0 0,22-21 16,-22 21-16,-21 0 15,0 0-15,0 0 0,1 0 0,-44 0 32,-20 0-17,21 0-15,0 0 0,-22 0 16,1 0-16,21-22 0,-21 22 15</inkml:trace>
  <inkml:trace contextRef="#ctx0" brushRef="#br0" timeOffset="90214.5">9779 7281 0,'0'0'0,"-21"0"16,0 0 0,21 22-16,-22-22 15,22 21-15,0 0 16,0 0-16,0 0 15,0 0-15,0 1 0,0-1 16,0 21-16,0-21 0,22 0 16,-22 22-16,0-1 0,0 0 0,0-20 15,0 62-15,0-41 16,0-1-16,0 0 0,0 1 0,-22 20 16,1-21-16,-21 107 15,42-107-15,-21 0 0,0 22 16,21-22-16,0 0 0,-22-20 15,1 20-15,21 0 0,-21 1 0,21-22 16,0 21-16,0-21 0,0 22 0,0-22 16,0 0-16,21 42 15,22-20 1,-22-43-16,0 0 0,0 21 0,0-21 16,22 0-16,-22 0 0,21 0 0,-21 0 15,22 0-15,-22 0 0,21 0 0,-21-21 16,22 21-16,-22-21 0,0 21 15,42-22-15,-20-20 16,-22 42-16,0-21 0,0 21 16,-21-21-16,21 21 15,-21-21-15,22 21 0,-22-22 16,0 1-16</inkml:trace>
  <inkml:trace contextRef="#ctx0" brushRef="#br0" timeOffset="92346.7">10922 7980 0,'0'0'0,"21"21"0,0-21 15,-21 21 1,21-21-16,1 0 16,-1 0-1,0-21-15,-21 0 0,0 0 16,21 21-16,-21-21 0,21-1 15,-21 1-15,0 0 16,0 0-16,-21 0 16,0 21-16,21-21 0,-42-1 15,20 1-15,1 21 0,0 0 16,0 0-16,0 0 0,0 0 16,-1 0-16,1 0 0,-21 0 0,21 21 15,0-21-15,-1 22 0,1-1 0,0 0 16,0 21-16,0-21 0,21 22 15,0-22-15,-21 21 0,21-21 0,0 1 16,0 20-16,0-21 0,0 0 16,0 0-16,0 1 0,21-22 15,0 0-15,0 0 16,0 0-16,0 0 0,1 0 16,-1 0-16,0-22 0,0 1 0,0 21 15,0-21-15,-21 0 0,22 0 16,-1 0-16,0-1 0,0 1 15,-21 0-15,21 0 0,0 0 0,-21 0 16,0-1-16,22 1 0,-22 0 0,21 0 16,-21 0-1,0 42 17,0 0-32,0 0 0,0 0 15,0 1-15,0-1 0,0 0 0,0 0 16,0 21-16,0-20 0,0-1 15,0 21-15,0-21 16,0 0-16,21-21 0,0 0 16,0 0-16,0 22 0,1-22 15,-1 0-15,0 0 0,0 0 16,0-22-16,0 1 0,1 0 0,-1 21 16,0-21-16,0 0 0,0-22 15,-21 22-15,21-42 16,-21 42-16,0-43 0,0 43 0,0-21 15,0 20-15,0 1 0,-21-21 16,0 21-16,0 0 0,0-22 16,0 22-16,-22 0 0,22 0 0,-21 0 15,21-1-15,-22 22 16,1-21-16,0 21 0,-1 0 0,-41 0 16,41 0-16,1 0 0,0 21 15,-1 1-15,1-1 0,21 0 0,-22 0 16,1 21-16,0 1 0,21-1 0,-22 0 15,22 22-15,-21-22 0,21 22 16,-1 42-16,1 63 16,21-127-16,0 1 0,0-1 15,21 0-15,-21-21 0,22 22 16,-1-22-16,0 0 0,21 0 16,-21 0-16,1 1 0,20-22 0,-21 0 15,21 0-15,1 0 0,-1 0 16,-21 0-16,22 0 0,-1 0 0,0 0 15,22 0-15,-22-22 0,0 1 0,1 21 16,-1-21-16,-21 21 0,22-21 16,-22 0-16,0 21 0,42-21 15,-41-1 1,-22 1-16,0 0 16</inkml:trace>
  <inkml:trace contextRef="#ctx0" brushRef="#br0" timeOffset="94363.33">12107 7959 0,'0'-21'16,"0"-1"-1,21 22-15,-21-21 0,0 0 16,0 0 0,0 0-1,0 0-15,0 42 47,0 0-47,0 0 16,0 0-16,0 0 0,0 1 0,0 20 15,0-21-15,0 21 0,0 1 16,0-22-16,0 0 0,0 21 0,0-20 16,0-1-16,0 0 0,0 0 15,0 0-15,0 0 0,0 1 16,0-44 15,0 1-31</inkml:trace>
  <inkml:trace contextRef="#ctx0" brushRef="#br0" timeOffset="94773.74">12171 7514 0,'0'0'0,"-43"21"16,43 1-16,0-1 15,22-21 32,-1 0-47,0 0 0,0 0 16,-21-21-16,21 21 0,-21-22 0,21 22 15,-21-21-15,0 0 0,0 0 16,-21 21 0,0 0-16,0 0 15,0 0 1,0 0-16,21 21 16,0 0-16,0 0 15,0 1-15,0-1 16,0 0-16,21 0 15,0 0-15,0-21 0,0 21 0</inkml:trace>
  <inkml:trace contextRef="#ctx0" brushRef="#br0" timeOffset="95432.92">12975 7916 0,'0'-21'15,"0"0"1,0 0-16,-21 21 16,0-21-16,0 21 0,-1-21 15,1 21-15,0 0 16,-21 0-16,21 0 0,-1 0 15,1 0-15,0 21 0,0 0 16,0 0-16,0 0 0,-1 0 0,1 22 16,0-22-16,0 21 0,-21 22 15,-1-1 1,43-42-16,0 22 0,0-22 0,0 0 16,0 0-16,0 0 0,21 1 15,1-22-15,-1 0 0,21 0 16,-21 0-16,0 0 0,22 0 0,41-43 15,-41 22 1,-1 0-16,-21 0 0,22 0 0,-22-1 16,0-20-16,0 0 0,0 21 0,22-64 15,-43 43-15,0-1 16,21 1-16,-21 21 0,21-22 0,-21-41 16,0 41-16,0 1 0,0 21 15,0-21-15,0 20 16,0 1-16,0 0 0,0 0 0,0 0 15,0 42 1,0 0-16,0 21 16,0-20-16,0 20 0,0 0 0,0 1 15,0-1-15,0 0 0,0 1 16,0 20-16,0-21 0,0 85 16,0-42-1,0-43-15,0-20 0,0-1 0,0 0 16,0 0-16,0 0 0,0 0 0,21-21 15,0 0-15,0 0 16,1 0-16,-1 0 0,0 0 16,0 0-16,21-21 0,-20 21 0,-1-21 15,21 0-15</inkml:trace>
  <inkml:trace contextRef="#ctx0" brushRef="#br0" timeOffset="95752.26">14033 7811 0,'0'0'16,"-21"0"-16,42 0 47,1 0-47,-1 0 0,0 0 15,0 0-15,0 0 0,0 0 16,1 0 0</inkml:trace>
  <inkml:trace contextRef="#ctx0" brushRef="#br0" timeOffset="95968.13">13906 8043 0,'0'0'0,"0"22"0,22-22 16,-22 21-16,21-21 15,0 0-15,0 0 16,0 0-16,0 0 0,1 0 16,-1 0-16,0 0 0,0 0 15,0-21-15,-21-1 16,21 22-16,-21-21 0,22 21 16</inkml:trace>
  <inkml:trace contextRef="#ctx0" brushRef="#br0" timeOffset="96278.86">14838 7345 0,'0'-21'0,"0"42"0,0-63 16,-21 42-1,-1 21 1,1 0 0,21 0-16,-21 0 15,21 0-15,0 1 0,0-1 16,0 0-16,0 0 0,0 0 15</inkml:trace>
  <inkml:trace contextRef="#ctx0" brushRef="#br0" timeOffset="96770.18">15134 7789 0,'0'0'0,"0"-21"0,0 0 16,0 0-16,-21 21 31,21 21-15,0 0-16,0 0 15,0 1-15,0 20 0,0-21 0,0 21 16,0 1-16,0-1 0,0 0 0,0 1 15,0 20-15,-21-20 16,21-1-16,-21 21 0,21-20 0,-22-1 0,22 0 16,-21 43-16,0 0 15,21-64-15,0 0 0,0 21 16,0-20-16,0-1 0,0 0 16,0 0-16,0-42 31,0 0-31,0 0 15,21-1-15,-21 1 0</inkml:trace>
  <inkml:trace contextRef="#ctx0" brushRef="#br0" timeOffset="97115.84">15071 7853 0,'0'0'15,"0"-21"-15,0 0 0,0-1 0,0 1 16,21 21-16,0 0 16,0-21-16,0 21 0,22 0 15,-22 0-15,21 0 0,-21 0 0,22 0 16,-1 0-16,-21 0 0,21 21 0,1-21 16,-22 21-16,21 1 0,-21-1 15,1 0-15,-22 0 0,0 0 0,0 22 16,0-22-16,0 0 0,-22 0 15,1 0-15,-21 0 0,0 1 0,-1-1 16,1-21-16,0 21 0,-1 0 16,1-21-16,21 21 0,-22-21 0,22 0 15,-21 0-15,21 21 16,42-21 15,0-21-31,0 21 0,22-21 16</inkml:trace>
  <inkml:trace contextRef="#ctx0" brushRef="#br0" timeOffset="97913.9">16044 7853 0,'0'0'0,"-21"-21"0,0 21 0,0-21 0,0 21 16,-1 0-16,1 0 0,0 0 0,0 0 15,0 0-15,-22 0 0,1 21 16,-21 21 0,20-21-16,22 0 0,0 1 0,0-1 15,0 21-15,-1-21 0,22 0 0,0 22 16,0-22-16,0 0 0,0 21 15,22 22 1,-22-43-16,21-21 0,0 0 16,21 21-16,-21-21 0,1 0 0,-1 0 15,21 0-15,-21 0 0,0 0 16,64-63-16,-43 42 16,-20-1-16,-22-20 15,21 21-15,0 0 0,0-22 0,-21 22 16,0 0-16,0-21 0,21 21 0,-21-1 15,0 1-15,21 0 0,-21 0 16,0 0-16,0 42 47,0 0-47,0 0 0,0 0 16,0 22-16,0-22 0,0 21 15,0 1-15,0-1 0,0 0 0,0 1 16,-21 41-16,0 1 15,0-43-15,21 1 0,-21 41 16,21-41-16,-21-1 0,21 0 16,0 1-16,0-1 0,0 0 0,0 1 15,0-1-15,0 0 0,0-21 16,0 22-16,0-22 0,0 0 0,0 0 16,21-21-1,0 0 1,-21-21-16,21 0 15,-21 0-15,42-43 0,-42 22 16,0 0-16,22 20 0,-22-20 0,21 0 16,-21-1-16,0 1 0,21 0 15,0-1-15,0 22 0,0-85 16,22 64 0,-43 21-16,21-21 0,0 20 15,0 1-15,-21 0 0,21 0 0,1 0 16,-22 0-16,21-1 0,0 1 0,-21 0 15,21-21 1</inkml:trace>
  <inkml:trace contextRef="#ctx0" brushRef="#br0" timeOffset="98495.56">16510 7747 0,'0'0'0,"-21"0"0,21-21 31,21 21 1,0 0-17,0 0-15,0 21 16,1-21-16,-22 21 15,21-21-15,-21 21 0,0 1 0,21-22 16,0 21-16,0 0 0,-21 0 16,0 0-16,0 22 0,0-1 15,0-21-15,0 0 0,0 0 0,0 1 16,0-1-16,0 0 16,-21-21 15,21-21-16,0 0-15,0-1 0,0 1 16,0 0-16,21 0 16,0 0-16,-21 0 0,0-22 0,22 22 15,-1 0-15,-21-21 0,21-1 16,0 22-16,-21 0 0,21 0 16,-21 0-16,0-1 0,0 1 0,0 0 15,21 0-15,-21 0 16</inkml:trace>
  <inkml:trace contextRef="#ctx0" brushRef="#br0" timeOffset="98919.83">17145 7303 0,'0'21'31,"0"0"-31,-21 0 16,21 0-1,-21-21 16,21-21 1,0 0-32,0 0 15,0 0-15,21 21 16,0 0 0,0 0-16,0 0 15,0 0-15,-21 21 0,22-21 0,-22 21 16,0 0-16,0 0 0,0 22 15,0-22-15,0 0 16,-22 0-16,1-21 16,0 0-16,21 21 0</inkml:trace>
  <inkml:trace contextRef="#ctx0" brushRef="#br0" timeOffset="99603.55">17632 7154 0,'0'-21'16,"21"21"-1,0-21-15,0 21 0,0 0 16,1 0-16,-1-21 0,0 21 16,0 0-16,0 0 0,0-21 0,1 21 15,-1 0-15,0 0 0,0 0 0,0 0 16,0 0-16,1 0 16,-22 21 15,0 0-16,0 0-15,0 0 0,0 1 0,0-1 16,0 21-16,0-21 0,0 22 16,0-1-16,0-21 0,0 21 0,0 1 15,0-1-15,0 0 0,0 1 16,0-1-16,-22 0 0,22 1 0,-21-22 16,21 21-16,0 1 0,0 41 15,0 1 1,0-43-16,0 1 0,0-1 0,0 43 15,0-64-15,0 21 0,0-21 16,0 0-16,0 22 0,0-22 16,0 0-16,0 0 0,0 0 15,-21 1-15,0-22 16,0 0-16,-22 21 0,22-21 16,0 0-16,-21 0 15,-22 0-15,22 0 0,0 0 0,-1 0 16,-41 21-16,62-21 0,-20 0 15,0 0-15,21 0 0,-22 0 16,22 0-16,0 0 0,0 0 0,0 0 16,42 0 31,0 0-32</inkml:trace>
  <inkml:trace contextRef="#ctx0" brushRef="#br1" timeOffset="111032.96">1905 10393 0,'0'-21'0,"0"0"15,0-1 1,0 1-16,0 0 16,0 0-16,0 0 15,0 42 32,0 0-47,0 0 16,0 22-16,0-1 0,0 0 0,0 22 0,0-22 15,0 22-15,0-1 16,0-21-16,0 22 0,0-1 0,0 43 16,0-63-16,0 20 15,0 1-15,0-22 0,0 0 0,0 1 16,0-1-16,0 0 0,-21-21 16,21 22-16,0-22 0,-21-21 0,21 21 15,-22-21 1,22-21-16,0 0 15,0 0-15,0-1 0,0-20 16,0 0-16,0 21 0</inkml:trace>
  <inkml:trace contextRef="#ctx0" brushRef="#br1" timeOffset="111481.7">1439 10499 0,'0'0'16,"0"-64"-1,0 43-15,21 0 0,22 21 16,-22-21-16,21 0 0,1 21 0,-1 0 16,0-22-16,22 22 15,-22 0-15,22 0 0,-1 0 0,1 0 16,-1 22-16,1-1 0,20 21 15,-20-21-15,-1 22 0,1-1 0,-1 0 16,22 43-16,-43-22 16,-21-20-16,-21-1 0,0 22 0,0-22 15,-42 0-15,0 22 0,-1-22 16,-20 22-16,-1-1 0,-20-21 0,20 22 16,-20-1-16,-1-20 15,0-1-15,1 0 0,-1 1 0,-63-1 16,21 0-1,84-20-15,1-22 0,0 0 0,-1 0 16,22 0-16,-21 0 0,21 0 16,21-22-16,0 1 0,-21 21 0,21-21 15,0 0-15,0 0 16,21 0-16,0 21 0,0-22 16,0 1-16,22 0 0,-1 0 0,-21 0 15</inkml:trace>
  <inkml:trace contextRef="#ctx0" brushRef="#br1" timeOffset="111935.44">2519 10964 0,'0'-21'0,"0"0"15,0 0-15,0 0 16,0 0-16,21 21 0,0 0 16,0 0-16,0 0 0,22 0 15,-22 0-15,0 21 0,0 0 0,22 21 16,-22-21-16,0 1 0,0 20 16,-21 0-16,21 1 0,-21-1 15,0 43-15,0-64 0,0 21 16,0 0-16,0-20 0,-21 20 15,21-21-15,-21 21 16,0-42-16,21-21 31,0 0-31,0 0 0,0-21 16,0 20-16,0-20 0,0-43 16,21 43-16,0 0 0,-21-1 15,21 1-15,0-21 0,1 41 16,-1-20-16,0 21 0,0 0 15,0 21-15,0-21 0,1 21 16,20 0-16,-21 0 0,0 0 16,0 21-16,1 0 15,-22 0-15</inkml:trace>
  <inkml:trace contextRef="#ctx0" brushRef="#br1" timeOffset="112497.63">3429 11345 0,'0'0'0,"21"0"0,0 0 16,0 0-16,1-21 15,-22 0-15,21 0 0,-21 0 16,21 0-16,-21-1 0,0 1 16,21-21-16,-21 21 0,0-43 15,0 43-15,0 0 0,-21 0 16,0 0-16,0-1 0,-1 1 15,-20 0-15,21 0 0,-21 21 0,20 0 16,-20 0-16,21 0 0,0 21 16,0 0-16,-22-21 0,1 64 15,21-43-15,0 21 0,-1-21 0,22 22 16,-21-1-16,21 0 0,-21 1 16,21-1-16,0 0 0,0 1 0,0-22 15,0 0-15,0 0 16,0 0-16,0 1 0,21-1 0,0-21 15,1 0-15,-1 0 0,0 0 16,0 0-16,0-21 0,0-1 0,1 1 16,20 0-16,0-42 15,-21 41-15,1-20 0,-1 0 0,0 21 16,0-22-16,-21 1 0,21 0 0,-21 20 16,0 1-16,0 0 0,0 0 15,0 0-15,0 42 31,0 0-31,0 0 0,0 22 16,0-22-16,0 21 0,21 0 16,-21-20-16,0 20 0,22-21 15,-22 21-15,0-20 0,0-1 0,21 0 16,0 0-16,-21 0 0,21 0 16,0-21-16,0 0 0,1 0 0,20 0 15,-21 0-15,0 0 16,0-21-16</inkml:trace>
  <inkml:trace contextRef="#ctx0" brushRef="#br1" timeOffset="113051.32">4000 11007 0,'0'0'16,"0"-21"-16,0 42 31,0 0-31,0 0 16,-21 0-16,21 0 0,0 1 15,0 20-15,0-21 0,0 21 0,0-20 16,-21-1-16,21 0 0,0 0 16,0 21-16,0 1 15,21-43 17,0-21-32,1 21 0,-1-22 0,0 1 15,0 0-15,0-21 0,22-43 16,-22 64-16,0 0 15,-21 0-15,21-1 0,-21 1 0,21 21 16,0 0-16,-21 21 31,0 1-31,0-1 0,0 0 16,0 0-16,0 0 0,0 0 16,0 22-16,0-22 0,0 0 0,0 0 15,0 0-15,0 1 0,22-1 16,-1-21-16,0 0 0,-21 21 0,42-21 15,-21 0-15,1 0 0,-1 0 16,21-21-16,-21 0 0,22 21 0,41-85 16,-41 0-1,-43 64-15,0-21 0,0-1 16,0 1-16,0 21 0,0 0 0,0-22 16,-22 22-16,1 0 15,0 21-15,0-21 0,0 21 0,0 0 16,-1 0-16,1 0 15,21 21-15,-21 0 0,0-21 16,21 21-16</inkml:trace>
  <inkml:trace contextRef="#ctx0" brushRef="#br1" timeOffset="113637.35">4932 10499 0,'-21'-21'15,"42"42"-15,-42-64 0,21 22 0,-22 0 0,1 0 16,21 42 15,0 0-31,0 0 0,-21 22 0,21-22 16,0 21-16,0 1 0,0-1 15,0 21-15,0-20 0,0-1 0,0 22 16,0-22-16,0 0 0,0 22 16,0-22-16,0 0 0,0 1 0,-21-1 15,21 0-15,-21 22 16,21-22-16,-21-21 0,-1 1 0,22-1 16,-21-21-1,21-21-15,0-1 16,0-20-16,0 21 15,0 0-15,21-22 0,-21 1 0,22 21 16,-1-21-16,-21 20 0,21-20 16,0 21-16,0 0 0,0-22 0,22 22 15,20-21-15,-42 42 16,22-21-16,-1 21 0,-21 0 0,22 0 16,-1 0-16,0 0 0,1 21 0,-22 0 15,21 0-15,-21 0 0,0 1 16,1-1-16,-22 42 0,0-42 15,0 22-15,-22-22 0,-20 0 0,21 21 16,0-20-16,-22-1 0,1 0 16,21 0-16,-21 0 0,20-21 15,-20 21-15,0-21 0,21 0 16,-22 0-16,22 0 0,0 0 0,0 0 16,0 0-16,-1 0 0,1 0 15,21-21-15,-21 21 0,21-21 16,-21 0-16,21 0 0,0-22 15</inkml:trace>
  <inkml:trace contextRef="#ctx0" brushRef="#br1" timeOffset="114301.52">6054 10943 0,'21'-21'0,"-42"42"0,63-63 0,-21 21 15,-21 0-15,21-1 16,-21 1-16,0 0 0,0 0 16,0 0-16,-21 21 15,0 0-15,0 0 0,-43 0 16,43 0-16,-21 0 0,-1 21 16,1 0-16,0 0 0,21 0 15,-22 1-15,1 20 0,0-21 0,20 21 16,-62 64-16,84-85 15,-21 22-15,21-22 0,0 21 16,0 1-16,0-22 16,0 0-16,21-21 0,0 21 0,0-21 0,0 0 15,43 0 1,-22 0-16,0-21 0,1 21 0,-22-21 16,21 0-16,1-22 0,-22 22 15,0 0-15,21-21 0,-21-1 0,1 22 16,-22-21-16,0 21 0,21-43 15,-21 22-15,0 21 0,0-1 16,0 1-16,-21 21 16,21 21-1,-22 1-15,22-1 0,0 0 16,0 42-16,-21 1 16,21-43-16,0 21 0,0-20 15,0-1-15,21 21 0,-21-21 16,22 0-16,-1 1 0,0-1 0,0 0 15,0-21-15,22 0 16,20 0-16,-42 0 0,0 0 16,22 0-16,20-42 0</inkml:trace>
  <inkml:trace contextRef="#ctx0" brushRef="#br1" timeOffset="114580.87">6773 10774 0,'0'0'0,"-42"0"16,21 0-16,0 0 16,-1 0-16,1 0 0,0 0 15,0 21-15,0 0 0,0 0 0,-1 1 16,22-1-16,0 21 0,0-21 16,0 0-16,0 22 0,0-22 0,0 21 15,0-21-15,0 1 0,0 20 0,22-21 16,-22 0-16,21 0 15,0 1-15,0-1 0,21-21 0,-20 21 0,-1-21 16,85 0-16,-85 0 16,21 0-16,-21-21 15,22 0-15,-22-1 0,21 1 0,-21 0 16,0 0-16,22-21 0,-22 20 0</inkml:trace>
  <inkml:trace contextRef="#ctx0" brushRef="#br1" timeOffset="115297.18">7302 10287 0,'0'-21'0,"0"42"0,0-63 0,0 21 16,0-1-16,0 44 31,0 20-31,-21-21 0,21 21 16,-21 22-16,21-22 15,0 22-15,0-1 0,0-20 0,-21 20 16,21 1-16,-21-22 0,21 21 0,0-20 15,0-1-15,-21 0 0,21 1 16,-22-1-16,22 0 0,0 1 0,0-22 16,0 0-16,-21 21 0,21-20 0,0-1 15,0-42 17,0-1-17,0 1-15,0 0 0,0-21 0,0 21 16,0-22-16,21 22 0,1-21 0,-1-1 15,0 1-15,0 0 16,0 21-16,0-22 0,43-20 16,-22 42-16,-21-1 0,1 22 15,-1 0-15,0 0 0,0 0 16,-21 22-16,21-1 0,-21 0 16,0 0-16,0 0 0,0 0 0,0 1 15,-21-1-15,0 0 16,0 0-16,-43 0 0,43-21 15,0 0-15,-21 0 0,20 21 16,-20-21-16,21 0 0,0 0 0,0 0 16,-1 0-16,22-21 0,-21 21 0,21-21 15,-21 21-15,21-21 16,0 0-16,0 42 47,0 0-47,0 0 0,0 0 0,0 1 15,0-1-15,0 0 0,21 0 0,0 21 16,1-20-16,-22 20 0,21-21 16,0 0-16,0 0 0,21 1 0,1 20 15,-22-21-15,0-21 16,21 0-16,-20 21 0,-1-21 0,21 0 16,-21 0-16,0 0 0,1-21 15,-1 21-15,0-21 0,0 21 0,0-21 16,22-22-16,-22 22 15,-21 0-15,0 0 0,0 0 0,0 0 16,0-1-16,-21 1 0,-1 0 16,1 21-16</inkml:trace>
  <inkml:trace contextRef="#ctx0" brushRef="#br1" timeOffset="116211.66">1799 11769 0,'0'0'16,"-42"0"-1,63 0 32,0 0-47,0 0 16,22 0-16,-22 0 0,21 0 15,-21 0-15,22 0 0,-1 0 0,0 0 16,22 0-16,42 0 16,42 0-16,-64 0 0,1 0 15,0 0-15,-1 0 0,22 0 16,-21 0-16,21 0 0,0 0 15,-1 0-15,22 0 0,-21 0 0,148 0 16,106 0 0,-233 0-16,0 0 0,106 0 15,-106 0-15,-21 0 16,0 0-16,-1 0 0,-20 0 0,0 0 16,21 0-16,-22 0 0,1 0 0,0 0 15,105 0-15,-21-21 16,-84 21-16,-21 0 0,20 0 15,-20-22-15,-1 22 0,1 0 0,-1 0 16,1-21-16,-1 21 0,-20-21 16,62 21-16,-62 0 0,-1-21 15,22 21-15,-1 0 16,-21 0-16,1-21 0,-1 21 16,-21 0-16,22 0 0,-22 0 0,0 0 15,0 0-15,0 0 0,0 0 16,1 0-16,-1 0 15,-21-21 48,0-1-63,-21 22 0,-1 0 16</inkml:trace>
  <inkml:trace contextRef="#ctx0" brushRef="#br1" timeOffset="117111.78">1270 12785 0,'0'-21'0,"0"-1"0,0 1 15,0 0-15,0 0 16,0 0-16,0 0 15,0-1-15,0 1 0,0 0 16,-21 21 15,21 21-15,0 0-16,0 1 0,0 20 0,0 0 16,0 1-16,0-1 0,0 0 15,0 1-15,0-1 0,0 0 16,-21 22-16,21-22 0,-22-21 0,22 22 15,-21-1-15,21-21 0,0 21 16,0-20-16,-21-1 16,21 0-16,0 0 0,-21-21 15,21-21 17,0 0-32,21 0 0,0-1 15</inkml:trace>
  <inkml:trace contextRef="#ctx0" brushRef="#br1" timeOffset="117527.54">1672 13018 0,'0'21'15,"-21"-21"-15,21 21 0,0 0 16,-21-21-16,21 21 16,0 0-1,21-21 1,0 0 0,0 0-16,-21-21 15,0 0 1,0 0-16,-21 0 15,0 21 1,0 0-16,0 0 0,-1 0 16,1 0-16,0 21 15,0 0 1,21 0-16,-21-21 0,21 21 16,0 1-1,21-22 1,0 0-16,0 0 0,0 0 15,1 0-15,-1-22 0,0 1 16</inkml:trace>
  <inkml:trace contextRef="#ctx0" brushRef="#br1" timeOffset="118669.55">2730 12637 0,'0'0'0,"-21"0"0,21 21 16,0 0 0,0 0-16,0 0 15,0 0-15,0 1 0,0 62 16,21-63-1,-21 1-15,22-22 0,-1 0 16,0 0-16,0 0 0,0 0 16,0 0-16,1 0 0,-1-22 15,21 1-15,-21 0 0,0 0 16,-21 0-16,0 0 0,22-22 16,-22 22-16,0 0 0,0 0 0,0 0 15,0-1-15,0 1 0,0 0 16,0 0-16,0 42 47,0 0-47,0 22 0,-22-22 15,22 21-15,0 0 0,0 1 0,0-1 16,0 22-16,0-22 0,0 0 16,0 1-16,0-1 0,0-21 0,0 21 15,0 1-15,0-22 0,0 0 16,0 21-16,0-20 0,0-1 0,0 0 15,-21 0-15,0 0 16,0-21-16,0 0 16,0 0-16,-1 0 15,1 0-15,0 0 0,0 0 0,0-21 16,0 0-16,-22 21 0,22 0 16,0 0-16,0-21 0,0 21 15,-1 0 1,22-21-1,22 21 1,20 0-16,-21-22 0,0 22 16,0-21-16</inkml:trace>
  <inkml:trace contextRef="#ctx0" brushRef="#br1" timeOffset="119007.72">3471 12637 0,'0'-22'15,"-21"44"17,21-1-32,-21 0 0,21 0 15,-21 21-15,21 1 0,0-1 16,0 0-16,0 1 0,-21-1 0,21 0 15,0 1-15,-22-1 0,22 0 16,0-20-16,0 20 0,0-21 16,0 0-16,0 0 0,0 1 0,0-1 15,22-21-15,-1 0 0,0 0 16,0 0-16,0 0 16,0 0-16,1-21 15,-22-1-15,21 1 0,-21 0 16,0 0-16,0 0 0,0 0 0</inkml:trace>
  <inkml:trace contextRef="#ctx0" brushRef="#br1" timeOffset="119202.7">3281 12954 0,'-21'0'0,"42"0"0,-42 21 15,42-21 1,0 0-16,0 0 0,0 0 0,0 0 15,1 0-15,20 0 0,-21 0 16,21 0-16,-20 0 0,41-21 16,-42 0-16,22 21 0,-22 0 15,0-21-15,0 0 0,0 21 0,22-22 16,-22 22-16</inkml:trace>
  <inkml:trace contextRef="#ctx0" brushRef="#br1" timeOffset="119864.32">5143 13081 0,'0'0'0,"0"-21"15,22 21-15,-22-21 0,21 21 0,-21-21 16,0-1-16,0 1 0,0 0 0,0 0 16,0 0-16,0 0 0,-21-1 15,-1-20-15,1 21 0,-21-21 16,0 42-16,-1-22 0,1 22 16,0 0-16,-1 0 0,1 0 15,-22 0-15,22 22 0,21-1 0,-21 0 16,-1 21-16,22-21 0,0 22 15,0-1-15,0 0 0,-1-20 16,22 20-16,0 64 16,0-43-16,22-42 15,-1 1-15,0-1 0,0 0 0,21-21 16,1 0-16,20 0 0,-20 0 16,-1 0-16,-21 0 0,21-21 15,1 0-15,-22-1 0,21 1 0,1 0 16,-22-21-16,21-22 15,0 22-15,-20-22 0,-22 22 0,42-64 16,-42 43-16,0-1 16,0 22-16,0 0 0,0-22 0,0 22 15,0 21-15,0-22 0,0 22 0,0 0 16,-21 42 15,21 21-31,0-20 0,-21 20 16,21 0-16,0 1 0,0 20 0,0-21 15,0 22-15,0 21 0,0-22 16,0-21-16,0 1 0,0-22 16,0 21-16,0-21 0,0 1 0,0-1 15,0 0-15,21 0 0,0-21 16,0 0-16,0 0 0,0 0 16,1 0-16,20 0 0,0-42 15,1 21-15</inkml:trace>
  <inkml:trace contextRef="#ctx0" brushRef="#br1" timeOffset="120260.37">5715 12827 0,'0'-21'0,"0"42"0,-21-42 16,0 21-16,-1 0 16,1 0-16,0 21 0,0 0 0,21 0 15,-21 1-15,0-1 0,-1 0 16,1 21-16,21-21 0,0 1 0,0 20 15,0-21-15,0 0 0,0 0 0,0 1 16,0-1-16,0 0 16,43 21-16,-22-42 0,21 0 15,-21 0-15,0 0 0,22 0 16,-22 0-16,21 0 0,1 0 16,-22-21-16,21 0 0,22-21 15,-43 20-15,0 1 0,0-21 16,-21 21-16,0-22 0,0 22 15,0-21-15,0 0 0,-21 20 0,0-20 16,0 21-16,-1 0 0,-20 0 0,0 21 16,-1 0-16,22 0 0,-21 0 15,21 0-15,0 0 0,-1 21 16,1-21-16,0 21 0,0 0 0,21 0 16,-21 0-16,21 1 0,0-1 15,0 0-15,0 0 16,21-21-16,0 21 0,0-21 0,22 0 15</inkml:trace>
  <inkml:trace contextRef="#ctx0" brushRef="#br1" timeOffset="120896.01">6159 13018 0,'0'0'0,"22"0"16,-1 0-1,0-22 1,0 22-16,-21-21 0,42 0 16,-42 0-16,22 0 15,-22 0-15,0-1 16,0 1-16,0 0 0,0 0 16,-22 21-16,1 0 0,0 0 15,0 0-15,0 0 16,21 21-16,-21 0 0,-1 0 15,22 1-15,-21-1 0,21 0 16,0 0-16,0 43 16,0-43-16,0 42 0,0-42 0,0 1 15,0-1-15,21 0 16,1 0-16,-1-21 0,0 21 0,0 0 16,0-21-16,22 0 0,-22 0 0,0 0 15,21 0-15,-21 0 0,22 0 16,-1-21-16,-21 21 0,22-21 15,-22 0-15,0 21 0,0-21 0,21 0 16,-20-1-16,-22-20 0,21 21 0,-21 0 16,21-22-16,-21 22 0,0-21 0,0 21 15,0 0-15,0-1 16,0 1-16,-21 21 0,0 0 16,-1 21-16,22 1 15,0-1-15,0 0 16,0 0-16,0 21 0,0-20 15,22-1-15,-1 0 0,0 0 16,0 0-16,-21 0 0,0 1 16,0-1-16,0 0 0,0 0 15,0 0 1,-21-21-16,0 0 0,0 0 0,-22 21 16,22-21-16,0 0 0,0 0 0,0 0 15,-1 0 1,22-21-1,0 0-15</inkml:trace>
  <inkml:trace contextRef="#ctx0" brushRef="#br1" timeOffset="121667.65">7662 12637 0,'0'-22'0,"-21"22"32,21 22-32,0-1 15,0 0-15,0 0 0,0 21 0,0-20 16,0 20-16,0-21 0,0 21 16,-21-20-16,21 41 0,0-21 15,0-20-15,0-1 0,0 0 16,0 0-16,0 0 0,0 0 15,0 1-15,-21-22 16,21-22 0,0 1-1,0 0-15,0 0 0,0 0 0,0 0 16,0-22-16,0 22 0,0-21 16,0-1-16,0 1 0,0 0 0,21-1 15,21 22-15,-21-21 0,22 21 16,-22 0-16,21-1 0,1 1 0,-1 21 15,43 0-15,-43 0 16,-21 0-16,21 21 0,-20 1 0,-1-1 16,0 42-16,-21-20 0,0-22 15,0 21-15,0-21 16,0 0-16,0 22 0,-42-1 16,20-21-16,1 22 15,0-22-15,0-21 0,0 0 16,42 0 15,0-21-31,0-1 16,0 22-16</inkml:trace>
  <inkml:trace contextRef="#ctx0" brushRef="#br1" timeOffset="122087.41">8382 12679 0,'0'0'0,"0"-21"15,-21 21 1,0 0-16,21 21 0,-22 0 16,1 0-16,21 0 0,0 1 0,-21-1 15,21 0-15,-21 21 0,0-21 16,21 22-16,0-22 0,0 0 0,0 21 16,0-20-16,0-1 0,0 0 15,0 0-15,0 0 0,21 0 16,0-21-16,21 0 0,-20 0 15,-1 0-15,0 0 0,21 0 16,-21-21-16,22 21 0,-22-21 0,0 0 16,0 0-16,0 0 0,1-1 0,-22 1 15,21-21-15,-21 21 0,0-22 16,0-20-16,-21 21 0,-43-22 16,43 43-16,0 0 15,0 0-15,-1 21 0,1 0 0,0 0 16,0 0-16,0 0 0,0 0 0,-1 21 15,-20 0 1,42 21-16,-21-21 0,21 1 16,0-1-16,0 21 0,0-21 15,21-21-15,0 0 16,0 0-16,1 0 0,20 0 0</inkml:trace>
  <inkml:trace contextRef="#ctx0" brushRef="#br1" timeOffset="122380.27">8996 12361 0,'0'-42'15,"0"84"-15,0-105 0,-21 63 16,-1 0 0,1 21-16,21 0 0,-21 0 0,0 22 15,0 20-15,0-20 16,21-1-16,-22 0 0,22 22 15,-21-22-15,21 0 0,0 22 0,0-22 16,0 1-16,0-1 0,0-21 16,21 21-16,1-20 0,-1-1 0,-21 0 15,21 0-15,0 0 0,0-21 0,0 0 16,1 0-16,-1 0 0,0 0 16,0 0-16,0 0 0,0 0 0,1-21 15,-1 0-15,-21 0 0,21 0 16,-21-1-16,21-41 0</inkml:trace>
  <inkml:trace contextRef="#ctx0" brushRef="#br1" timeOffset="122587.15">8657 12573 0,'0'0'0,"-21"0"0,42 0 31,0 0-31,0 0 15,22 0-15,-22 0 0,21 0 0,-21 0 16,22 0-16,-22 0 16,21-21-16,-21 21 0,22 0 0,-22 0 0,0-21 15,0 21-15,0 0 0,1 0 16,-1 0-16,0-21 16</inkml:trace>
  <inkml:trace contextRef="#ctx0" brushRef="#br1" timeOffset="124012.34">9991 12912 0,'0'0'0,"0"-21"31,21-1-15,0 1-16,0 0 0,0-21 15,43-1-15,-43 1 0,0 0 16,21-1-16,-20 1 0,20 0 16,-21-1-16,0 1 0,0 0 0,1 21 15,-22-22-15,0 22 0,0-21 16,0 21-16,-22 21 0,1 0 15,0 0-15,-21 0 0,21 0 0,-22 21 16,1 0-16,21 21 0,-22-21 16,22 22-16,0-22 0,21 21 0,0-21 15,0 22-15,0-1 0,0-21 16,21 22-16,0-1 0,1-21 16,20 21-16,21 22 0,-41-43 15,20 21-15,-21-20 0,0-1 16,0 0-16,1 0 0,-22 0 15,0 0-15,0 1 0,-22-22 16,1 0-16,0 0 0,0 0 0,0 0 16,0 0-16,-1 0 0,1 0 0,0-22 15,0 22-15,0-21 0,0 0 16,42 21 31,0 0-47,0 0 0,0 21 15,0-21-15,43 0 0,-43 0 16,0 0-16,22 0 0,-22 0 16,21 0-16,-21 0 0,22-21 0,-22 21 15,21-21-15,0 0 0,-20 0 16,20-1-16,-21 1 0,21-42 16,-20 42-16,-1-1 0,0-20 0,-21 21 15,0 0-15,0-22 0,0 22 16,0 0-16,0 0 15,-21 21 1,0 21 0,21 0-16,-22 0 0,22 1 0,0-1 15,-21 0-15,21 0 0,0 21 16,0-20-16,0-1 0,0 0 0,0 0 16,0 21-16,21-20 0,1-1 15,-1 0-15,21-21 0,-21 0 16,0 0-16,22 0 0,-22 0 0,21 0 15,43-21 1,-64 0-16,21-1 0,-20 1 0,-1 0 16,0-21-16,0 21 0,0-1 15,-21-20-15,0 21 0,0-21 0,0 20 16,0 1-16,0 0 0,0 0 16,0 42 15,0 0-31,0 0 15,0 1-15,0-1 0,0 0 0,0 0 16,0 21-16,0-20 0,0-1 16,21 0-16,1 0 0,-1-21 15,-21 21-15,42-21 0,-21 0 0,0 0 16,1 0-16,20 0 0,-21 0 16,64-21-16,-1-42 15,-62 41 1,-1 1-16,0 0 0,0 0 0,0-21 15,-21-22-15,0 43 0,0 0 16,0 0-16,21-22 16,-21 22-16,-21 42 31,21 0-31,-21 1 16,21-1-16,0 21 0,-21 22 15,0 63-15,21-85 16,0 0-16,0 22 15,0-22-15,0 22 0,0-22 0,0 0 16,0 22-16,0-22 0,0 0 0,0 64 16,-21-21-1,21-64-15,0 21 0,0-20 0,-22 20 16,22-21-16,0 0 16,0-42-1,22 21-15,-22-42 16,21 21-16,-21-1 0,21-20 15</inkml:trace>
  <inkml:trace contextRef="#ctx0" brushRef="#br1" timeOffset="124299.17">11663 12679 0,'0'0'0,"0"-21"0,0 0 0,0-1 15,0 1-15,0 0 16,21 21-16,0-21 0,0 21 15,0 0-15,1 0 0,-1 0 0,42 0 16,-42 0-16,22 0 16,-22 21-16,-21 0 0,21-21 0,-21 21 15,0 1-15,0-1 0,0 0 0,0 0 16,-21 0-16,21 0 0,-42 1 16,-1 20-16,-20-21 15,42 0-15,-1-21 0,1 0 16,0 21-16,0-21 0,42 0 31,0 0-31,0 0 16,1 0-16,-1-21 0</inkml:trace>
  <inkml:trace contextRef="#ctx0" brushRef="#br1" timeOffset="124597">12234 12552 0,'0'0'0,"0"-21"15,0 42 32,-21 0-47,21 0 0,-21 22 16,21-1-16,0 0 0,0 1 0,0 20 16,0-21-16,0 22 0,0-22 15,0 22-15,0-22 0,0 22 0,0-22 16,0 21-16,0-20 0,0-1 0,0 0 15,-21 1-15,0-1 0,21 0 16,-22-20-16,22 41 0,0-42 16,0 0-16,0-42 31,22 0-31,-22 0 16,21-21-16,-21 20 0,21-20 0</inkml:trace>
  <inkml:trace contextRef="#ctx0" brushRef="#br1" timeOffset="124875.84">12213 12869 0,'0'0'0,"0"-42"0,0-43 16,21 64-16,-21 0 0,0 0 0,21 0 15,1 0-15,-22-1 0,21 1 16,0 21-16,0 0 0,0-21 0,43 21 16,-43 0-16,0 0 15,21 0-15,-42 21 0,22-21 16,-1 21-16,-21 1 0,0-1 0,0 0 15,0 0-15,0 0 0,-21 22 0,-1-22 16,1 0-16,0 0 0,0 0 16,-21 0-16,20 1 0,1-22 0,0 21 15,0 0-15,0-21 0,0 0 0,-1 0 16,44 0 15,-1 0-31,0 0 0,0-21 16,0 0-16,0 21 0</inkml:trace>
  <inkml:trace contextRef="#ctx0" brushRef="#br1" timeOffset="125267.62">12763 12573 0,'0'-21'0,"0"42"0,-21-42 31,0 21-31,0 0 0,0 0 16,21 21-16,-21 0 0,21 0 0,-22 22 15,22-22-15,0 0 0,0 21 16,0 22-16,0-43 0,0 21 16,0-20-16,0-1 15,22 0-15,-22 0 0,21 0 0,0-21 0,0 0 16,-21 21-16,42-21 16,1 0-16,-22 0 0,0-21 15,0 0-15,0 21 0,1-21 0,-1 0 16,0-22-16,0 22 0,0-21 15,-21 21-15,0-22 0,0 1 0,0-43 16,-21 22 0,21 42-16,-21 0 0,0-1 0,0 22 15,-1 0-15,1 0 0,0 0 0,0 0 16,0 0-16,0 22 0,-1-22 16,1 42-16,21-21 0,-21 0 15,21 0-15,0 1 0,0 20 16,0-21-16,21 0 15,0-21-15,1 0 0</inkml:trace>
  <inkml:trace contextRef="#ctx0" brushRef="#br1" timeOffset="125644.4">13102 12637 0,'0'0'0,"0"-22"15,21 1-15,-21 0 0,21-21 16,1 21-16,-1-1 15,0 22-15,21-21 16,1 21-16,-22 0 0,0 0 0,0 0 16,0 21-16,0 1 0,1-1 15,-1 0-15,0 0 0,-21 0 0,0 0 16,0 1-16,0-1 0,0 21 16,0 0-16,0-20 0,0 20 15,-21-42-15,21 21 0,-21-21 16,21 21-16,-22-21 15,22-21 1,0 0-16,0 0 16,0 0-16,0-1 0,22-20 15,-1 21-15,-21 0 0,21-22 0,0 22 16,-21-21-16,21 21 0,0-22 16,-21 22-16,0 0 0,22 0 15,-1 0-15,0 21 31,0 0-31</inkml:trace>
  <inkml:trace contextRef="#ctx0" brushRef="#br1" timeOffset="125925.24">13906 12044 0,'0'-42'0,"0"84"0,0-106 0,0 43 15,-21 21-15,0 21 16,21 22 0,0-22-16,0 21 0,-21 1 0,21-1 15,0 0-15,0 22 0,-21-22 16,21 0-16,0 64 0,0-63 16,0-1-16,0 0 0,0 1 15,-21-1-15,21-21 0,0 43 16,-22-22-16,22 0 15,0-21-15,0 1 0,22-22 16,-1 0-16,0 0 16,21-22-16,-21 1 0</inkml:trace>
  <inkml:trace contextRef="#ctx0" brushRef="#br1" timeOffset="126275.41">14414 12488 0,'0'-21'16,"0"0"-16,0 63 0,0-105 0,-21 42 15,0 21-15,0 0 0,0 0 16,0 0-16,-1 0 0,-20 21 16,21-21-16,0 21 0,0 0 15,-1-21-15,22 64 16,0-43-16,0 0 16,22-21-16,-1 21 0,21 0 15,-21-21-15,0 0 0,22 22 0,-22-22 16,0 21-16,0-21 0,0 21 15,1-21-15,-1 21 0,0 0 16,-21 0-16,0 1 0,0-1 16,-42 0-1,20-21-15,-20 0 0,21 21 0,-21-21 16,20 0-16,1 0 0,0 0 16,0 21-16,0-21 0,0 0 15,-1 0-15,22-21 31,0 0-31,0 0 0,0 0 16</inkml:trace>
  <inkml:trace contextRef="#ctx0" brushRef="#br1" timeOffset="126511.31">13864 12319 0,'0'0'0,"0"-21"0,21 0 32,0 21-32,1 0 0,20-21 15,-21 21-15,21 0 0,1 0 0,-1 0 16,0 0-16,-20-22 0,20 22 16,0 0-16,-21 0 0,1 0 0,-1-21 15,0 21-15,0 0 0,-21-21 16</inkml:trace>
  <inkml:trace contextRef="#ctx0" brushRef="#br1" timeOffset="127142.95">15896 11980 0,'0'-42'0,"0"84"0,0-105 0,21 42 15,-21 0-15,0-1 0,0 1 0,0 42 47,-21 22-47,21-1 0,0 0 16,-21 1-16,21-1 0,-21 22 0,0-1 15,21-21-15,-22 22 0,22-22 0,0 22 16,-21-22-16,21 0 0,-21 1 16,21-1-16,0-21 0,0 22 0,0-22 15,0 21-15,0-21 16,0 0-16,21 1 0,0-22 16,1 0-16,-1 0 15,0 0-15,0 0 0,0-22 0,0 1 16,1 0-16,20-21 15,-42-1-15</inkml:trace>
  <inkml:trace contextRef="#ctx0" brushRef="#br1" timeOffset="127331.84">15833 12383 0,'0'0'0,"-22"0"0,22 21 15,-21-21 1,42 0-1,1 0 1,-1 0-16,21 0 0,-21 0 16,0 0-16,1 0 0,-1 0 0,21 0 15,-21 0-15,0 0 0,1-21 16,-1 21-16,0-22 0,0 1 0</inkml:trace>
  <inkml:trace contextRef="#ctx0" brushRef="#br1" timeOffset="127708.62">16277 12404 0,'0'0'0,"0"21"15,0 0 1,21-21-16,0 0 16,1 0-16,20 0 0,-21 0 15,0 0-15,22-21 0,-22 21 0,0-21 16,21 21-16,-21-21 0,1-1 15,-1 1-15,-21 0 0,0 0 16,0 0 0,0 0-16,-21 21 0,-1-22 0,1 22 15,0 0-15,0 0 0,0 0 0,-22 0 16,22 0-16,0 22 0,-21-1 16,21 0-16,-1 0 0,1 0 0,0 22 15,0-22-15,21 21 0,0-21 16,0 0-16,0 1 0,0 20 15,0-21-15,0 0 0,21-21 0,21 43 16,64-22 0,-63-21-16,-22 0 0,63 0 15,-41 0-15,-1-21 0,-21-1 16,22 22-16,-22-21 0</inkml:trace>
  <inkml:trace contextRef="#ctx0" brushRef="#br1" timeOffset="127943.49">16976 12234 0,'0'0'0,"0"22"31,21-22-31,-21 21 0,0 0 16,0 0-16,21 21 0,0-20 0,0-1 16,-21 0-16,21 0 0,1 0 15,-1 22-15,63 20 16,-62-42-16,-1-21 0,0 21 15,0 1-15,-21-1 0,21-21 16,0 0-16,-21-21 31,0-1-15</inkml:trace>
  <inkml:trace contextRef="#ctx0" brushRef="#br1" timeOffset="128183.74">17420 12234 0,'0'0'0,"0"-21"16,-21 21-16,0 0 16,0 0-1,-1 21-15,1 1 0,-21-1 0,21 0 16,0 21-16,-22-21 0,22 1 0,-21 20 16,21-21-16,-22 0 0,22 22 15,0-22-15,-21 0 0,20 21 16,1 1-16,21-22 0,0 0 15,0 0-15,0 0 16,21-21-16,1 0 16,-1 0-16,21-21 0,0 21 0,-20-21 15</inkml:trace>
  <inkml:trace contextRef="#ctx0" brushRef="#br1" timeOffset="128513.56">17886 11790 0,'0'-21'0,"0"42"0,-21-21 31,-1 42-15,22-21-16,0 22 0,-21-1 15,0 0-15,0 64 0,0-63 16,21 20-16,0-21 0,-21 22 15,21-22-15,0 1 0,0-1 16,0 0-16,0 1 0,0-1 0,0 21 16,0-41-16,0 20 15,0-21-15,21 0 0,-21 0 16,21 1-16,0-22 0,0 0 16,0 0-16,1 0 0,-1 0 15,0-22-15,0 1 0,0 0 16,0 0-16,1 0 0,-22 0 15,21-1-15</inkml:trace>
  <inkml:trace contextRef="#ctx0" brushRef="#br1" timeOffset="128759.65">17780 12150 0,'-21'0'16,"42"0"15,0 0-31,0 0 16,0 0-16,22 0 0,-22-21 0,21 21 15,-21 0-15,22-22 0,20 1 16,-20 21-16,-22 0 0,0 0 16,0 0-16,0 0 0,0 0 15,1 0-15,-22-21 31</inkml:trace>
  <inkml:trace contextRef="#ctx0" brushRef="#br1" timeOffset="130359.66">17780 3937 0,'0'0'0,"-21"0"0,0 0 0,-1 0 0,1 0 16,0 0-16,0 0 0,0 0 15,0 0-15,21 21 0,-22-21 0,1 0 16,42 21 15,1-21-31,-1 0 16,21 0-16,0 0 0,1 0 0,-1 0 16,0 0-16,1 0 0,-1 0 15,0 0-15,22 0 0,-22 0 0,64 22 16,-64-22-1,1 0-15,-1 0 0,-21 0 0,22 0 16,-22 0-16,-42 0 47,-1 0-47,1 0 16,42 0-1</inkml:trace>
  <inkml:trace contextRef="#ctx0" brushRef="#br1" timeOffset="131055.79">20891 3958 0,'-21'0'0,"42"0"47,1 0-32,-1 0-15,21 0 0,0 0 16,-20 0-16,20 0 0,0 0 16,1 0-16,-1 0 0,0 0 15,1 0-15,-1 0 0,85-21 16,-64 21-16,-20-21 16,-1 21-16,0 0 0,-20 0 0,-1 0 15,0 0-15,0 0 0,-21-21 16,21 21-16,-42 0 47</inkml:trace>
  <inkml:trace contextRef="#ctx0" brushRef="#br1" timeOffset="136010.91">20087 9737 0,'0'0'0,"0"-21"31,0-1-15,21 22-16,-21-21 16,0 0-16,0 0 0,21 21 15,-21-21-15,22 0 16,-22-1-16,-22 44 62,22-1-62,0 0 16,0 0-16,-21 21 16,21-20-16,0-1 0,0 21 0,0-21 15,0 22-15,0-1 16,0-21-16,0 21 0,0-20 0,0 20 0,0-21 16,0 21-16,0-20 0,0-1 15,0 0-15,21 0 0,-21 0 16,43 43-16,-22-43 15,0 0-15,0-21 16,0 0-16,1 0 0,-1 0 16,0 0-16,0 0 0,0 0 0,0-21 15,22 21-15,-22-21 0,0 0 16,0-1-16,22 1 0,-22 0 16,0 0-16,0 0 0,21-22 0,-20 22 15,-1-21-15,0 0 0,0 20 16,-21-20-16,21 0 0,0-1 0,-21 1 15,22-43 1,-22 64-16,0 0 0,0 0 16,0 0-1,0 42 32,0 0-31</inkml:trace>
  <inkml:trace contextRef="#ctx0" brushRef="#br1" timeOffset="136664.6">21294 9737 0,'0'0'0,"21"0"0,-21-21 16,21 21-16,0-22 15,-21 1-15,0 0 0,0 0 16,-21 21 15,0 0-31,0 0 0,-1 0 16,1 21-16,0-21 0,0 21 15,0 0-15,0-21 0,-1 22 0,1-1 16,0 0-16,-21 21 16,21 1-16,21-22 0,-22 0 15,22 0-15,-21-21 0,21 21 16,0 0 0,21 1-1,1-22-15,-1 0 0,0 21 16,0-21-16,0 0 15,0 0-15,1 21 0,-1-21 0,0 0 16,0 0-16,0 21 0,0-21 16,1 0-16,-1 21 0,0-21 15,-21 21-15,0 1 16,0-1-16,0 0 16,-21-21-16,0 21 0,-1-21 15,1 21-15,0-21 16,0 0-16,0 0 0,0 21 0,-1-21 15,1 0-15,0 0 0,0 0 0,0 0 16,0 0-16,-1 0 16,1 0-16,0 0 15,-21-21-15,21 21 16,21-21-16,-22 21 16,1 0-16,21-21 31,21 21-16,1 0-15,-1-21 16,0 21-16,0-21 0,0 21 16</inkml:trace>
  <inkml:trace contextRef="#ctx0" brushRef="#br1" timeOffset="136991.93">21865 9843 0,'0'0'0,"-21"0"0,0 0 15,21-22-15,-21 1 31,21 42 32,0 1-47,0-1-1</inkml:trace>
  <inkml:trace contextRef="#ctx0" brushRef="#br1" timeOffset="137291.76">21780 10139 0,'0'-21'31,"0"0"-15,0-1-1,0 1 17,0 0 46</inkml:trace>
  <inkml:trace contextRef="#ctx0" brushRef="#br1" timeOffset="138260.98">22288 9610 0,'0'0'0,"0"-21"16,0 42 31,0 0-47,0 0 0,0 0 15,-21 0-15,21 22 0,0-1 16,0 22-1,0-22-15,0-21 0,0 0 0,0 0 16,0 1-16,0-1 0,0 0 16,0 0-16,0 0 0,0 0 0,0 1 15,0-1 1,0-42 31,0-1-47,0 1 0,0 0 15</inkml:trace>
  <inkml:trace contextRef="#ctx0" brushRef="#br1" timeOffset="139124.54">22394 9546 0,'-21'0'31,"42"0"1,0 0-32,1 0 15,20 0-15,-21 0 0,21 0 16,1 0-16,-1 0 0,0 0 0,1 0 15,20 0-15,-20 0 0,62 0 16,-41 0-16,-22 0 16,1 0-16,-22 0 0,21 0 0,-21 0 15,0 0-15,1 0 16,-1 0-16,0 0 0,0 0 16,0 0-1,0 0-15,1 0 16,-1 0-16,0 0 15,0 0-15,0 0 32,-42 0 15,21 21-32,-21-21-15,21 22 0,-21-22 0,21 21 0,0 0 16,-21 0-16,-1 0 15,22 0-15,-21 1 0,21-1 16,0 21-16,0-21 0,0 0 0,-21 1 16,21-1-16,0 0 0,0 0 15,0 0-15,0 22 16,0-22-16,0 0 16,0 0-16,0 0 15,0 0 1,0 1-1,-21-22-15,0 0 16,0 0-16,-1 0 16,1 0-16,-21 0 0,21 0 0,-22 0 15,1 0-15,0 0 0,-1 0 0,1 0 16,0 0-16,-22 0 0,22 0 16,-22 0-16,22 0 0,0 0 0,-1 0 15,1 0-15,0 0 0,21 0 16,-1 0-16,1 0 0,0 0 0,0 0 15,0 0-15,0 0 0,21-22 63,0 1-47,21 21-1,-21-21-15,21 0 16,0 21-16</inkml:trace>
  <inkml:trace contextRef="#ctx0" brushRef="#br1" timeOffset="144688.49">25082 9440 0,'0'0'0,"0"-21"16,22 21 0,-1-21-16,-21 0 0,21 21 15,0-21-15,0 21 16,-21-21-16,21-1 16,-21 1-16,22 21 15,-22-21 1,0 0 15,0 42 47,-22-21-78,1 21 16,0 0-16,0 1 15,0-1-15,0 0 16,-1 0-16,1 0 0,-21 0 0,21 1 16,-22 20-16,22-21 0,0 0 15,-21 22-15,21-22 0,-22 0 0,1 21 16,0-21-16,20 1 0,1-1 16,0 0-16,0-21 0,21 21 15,21-21 32,0 0-47,0 0 0,1 0 16,20 0-16,-21 0 0,21 0 15,1 0-15,-1 21 0,0-21 16,1 0-16,-1 21 0,-21-21 0,22 0 16,-22 22-16,21-22 0,-21 0 15,0 0-15,1 0 0,-22 21 0,0-42 63,0-1-48,0 1-15</inkml:trace>
  <inkml:trace contextRef="#ctx0" brushRef="#br1" timeOffset="145263.68">25590 9419 0,'0'-21'0,"0"0"15,-21 21-15,0 0 31,21 21-31,0 0 16,0 22-16,-21-22 0,21 0 16,-21 21-16,21-21 0,0 22 0,-21-22 15,21 0-15,0 0 16,0 0-16,0 1 0,0-1 0,0 0 16,0 0-16,0-42 31,0 0-31,0 0 15,0-1-15</inkml:trace>
  <inkml:trace contextRef="#ctx0" brushRef="#br1" timeOffset="145461.56">25612 9123 0,'0'-21'16,"0"0"-1,-22 21-15,22 21 32,22-21-32,-22 21 15,21-21-15,0 21 0,0 0 16,0 0-16</inkml:trace>
  <inkml:trace contextRef="#ctx0" brushRef="#br1" timeOffset="145911.99">25844 9398 0,'-21'21'0,"21"0"16,-21-21 0,21 22-16,0-1 0,0 0 15,0 0-15,0 0 0,0 0 16,0 1-16,0-1 0,0 0 15,-21 0-15,21 0 0,0 0 16,-21-21-16,21 22 0,0-1 16,-21 0-16,-1-21 15,22-21 1,0 0 0,0-1-16,0 1 15,22 0-15,-1 0 0,-21-21 0,21 20 16,21-20-16,-21 21 0,1 0 0,-1-22 15,21 22-15,-21 0 0,22 21 16,-22-21-16,0 21 0,21 0 0,-21 0 16,1 0-16,-1 21 0,-21 0 15,21-21-15,-21 21 0,0 1 0,21 20 16,-21-21-16,0 21 16,0-20-16,0-1 0,0 0 0,0 0 15,-21 0-15,0 22 0,0-43 16,21 21-16</inkml:trace>
  <inkml:trace contextRef="#ctx0" brushRef="#br1" timeOffset="146218.82">26458 9419 0,'-21'0'16,"21"21"-16,0 1 16,0-1-16,0 0 0,0 0 15,0 0-15,0 22 0,0-22 16,0 21-16,-21 43 16,0-1-16,21-20 0,0-22 15,-21 1-15,-1 41 0,1-20 16,0-22-16,0 0 0,21 1 15,-21-1-15,0 0 0,-22 43 16,43-43-16,0-20 0,0-1 0,0 0 16,0 0-16,0-42 31,21 0-31,1 0 0,-22-1 0,21-20 16,0 21-16</inkml:trace>
  <inkml:trace contextRef="#ctx0" brushRef="#br1" timeOffset="146492.66">26352 9525 0,'0'0'0,"0"-21"0,0 0 0,0 0 0,0-1 16,0 1-16,0 0 0,22 0 16,-1 0-16,0 21 0,0 0 15,21 0-15,-20 0 0,-1 0 0,21 0 16,-21 0-16,0 21 15,1 0-15,-1 0 0,0-21 0,-21 43 0,0-22 16,0 0-16,0 0 0,0 21 16,0-20-16,-21-1 0,0 0 15,-1 0-15,-20 0 0,21 0 0,-21 22 16,20-43-16,1 0 16,0 21-16,0-21 0,0 0 15,21-21 1</inkml:trace>
  <inkml:trace contextRef="#ctx0" brushRef="#br1" timeOffset="147176.78">26797 9356 0,'-21'21'16,"21"0"-1,-21 0-15,21 0 0,0 1 16,0 20-16,0-21 0,0 0 16,0 0-16,0 1 0,0-1 0,0 21 15,0-21-15,0 0 16,0 1-16,21-22 16,0 0-16,0 0 0,0 0 15,0-22-15,1 1 16,-1 0-16,0 0 0,0 0 0,0-22 15,0 22-15,1 0 0,-1-21 16,-21 21-16,0-22 0,21 22 0,-21 0 16,21 0-16,-21 0 0,0 42 31,0 0-15,-21 0-16,21 0 0,0 0 0,0 1 15,0-1-15,0 0 16,0 21-16,0 1 0,0-22 15,21 0-15,0-21 0,0 21 0,1-21 16,-1 0-16,0 0 16,0 0-16,21 0 0,-20 0 15,-1 0-15,0-21 0,0 0 0,0 0 16,0-1-16,1-20 0,-1 21 0,21-64 16,-42 1-1,21 41-15,0 1 0,-21 0 0,22-1 16,-22-20-16,0 20 0,0 22 15,0-21-15,0 21 0,0 0 0,0 42 32,0 21-32,-22-21 0,22 22 15,-21-22-15,21 21 0,-21 0 0,21 1 16,0-1-16,0 0 16,0 1-16,0-1 0,0-21 0,0 22 15,0-22-15,0 21 0,0-21 16,0 0-16,0 1 0,0-1 0,21-21 15,0 0-15,1 0 0,-1 0 16,0 0-16,42-43 16,-41 1-16</inkml:trace>
  <inkml:trace contextRef="#ctx0" brushRef="#br1" timeOffset="147376.65">27453 9250 0,'21'0'32,"0"0"-17,1 0-15,-1 0 0,0 0 0,21 0 16,-21 0-16,43-21 16,-1 21-16,-41 0 0,-1-21 15,42-1-15,-42 22 0,22 0 16,-43-21-16</inkml:trace>
  <inkml:trace contextRef="#ctx0" brushRef="#br1" timeOffset="147896.87">28871 9229 0,'0'0'0,"0"-21"15,0 42 32,0 0-47,0 0 0,0 0 16,0 0-16,0 1 0,0-1 15,0 0-15,0 0 0,0 0 0,0 0 16,0 1-16,0-1 0,-21 0 0,21 0 16,0 0-16,-21-21 15,21 21-15,0-42 31,0 0-15</inkml:trace>
  <inkml:trace contextRef="#ctx0" brushRef="#br1" timeOffset="148179.7">28914 8954 0,'0'0'0,"0"-22"31,21 22-15,0 0-16,0-21 16,0 21-16,0 0 0,-21-21 0,22 21 15,-1-21-15,0 21 0,-21-21 16,0 0 0,-21 21-1,0 0 1,-1 0-16,22 21 0,-21 0 15,21 0-15,-21-21 0,21 21 16,0 0-16,0 1 0,0-1 16,0 0-16,0 0 15</inkml:trace>
  <inkml:trace contextRef="#ctx0" brushRef="#br1" timeOffset="148761.37">29697 9356 0,'0'-21'15,"0"-22"1,-21 22-16,-22-21 16,1 21-16,21-1 0,0 22 15,-1 0-15,-20 0 0,21 0 0,0 0 16,-22 0-16,22 0 15,0 22-15,-21-1 0,-1 0 0,-20 21 16,42-21-16,-22 1 0,22 20 16,0-21-16,21 0 0,0 22 15,0-22-15,0 0 0,0 0 0,0 0 16,0 0-16,21 1 0,0-22 16,1 0-16,-1 21 0,21-21 0,-21 0 15,22 0-15,-1 0 0,-21-21 16,21 21-16,1-22 0,-22 1 0,21 0 15,-21 0-15,1-21 0,20 20 0,-21-20 16,0 0-16,0 21 0,1-43 16,-22 22-16,0-1 0,21 1 15,-21-21-15,0 20 0,0 1 16,0-22-16,0 22 0,0 0 0,0-1 16,0 22-16,0 0 0,0 0 15,0 0-15,0 42 16,-21 0-16,21 21 0,0-20 0,0 20 15,-22 21-15,22-20 16,-21-1-16,21 22 0,0-22 0,0 21 0,0-20 16,0-1-16,0 0 0,0 1 15,0-1-15,0-21 0,0 22 0,0-22 16,21 0-16,1 0 0,-22 0 16,21 0-16,0-21 15,0 0-15,0 0 0,0 0 0,1 0 16,-1 0-16,0-21 0,21 0 15</inkml:trace>
  <inkml:trace contextRef="#ctx0" brushRef="#br1" timeOffset="148979.24">30247 9229 0,'-21'0'15,"42"0"1,0 0 0,0 0-16,1 0 15,-1 0-15,21 0 16,-21 0-16,0 0 16,-21 21-1</inkml:trace>
  <inkml:trace contextRef="#ctx0" brushRef="#br1" timeOffset="149139.15">30162 9356 0,'0'0'0,"0"21"0,22-21 47,-1 0-47,0 0 0,0 0 15,0 0-15,0 0 0,1-21 16,-1 21-16,0-21 0,0-1 15,0 22-15</inkml:trace>
  <inkml:trace contextRef="#ctx0" brushRef="#br1" timeOffset="149360.54">30755 8763 0,'0'0'15,"0"-21"-15,0 42 32,0 0-32,0 0 15,0 1-15,0-1 0,0 0 16,0 0-16,-21 0 0,21 0 0,-21 22 16,21-22-16,0 0 0,-21 0 15,21 0-15,0 1 0</inkml:trace>
  <inkml:trace contextRef="#ctx0" brushRef="#br1" timeOffset="149859.26">30967 9398 0,'0'0'0,"21"-21"0,-21 0 16,0 0-16,0-1 0,0 1 0,0-42 15,0 42-15,0-1 16,-21 1-16,0 21 16,-1 0-16,1 0 0,0 0 15,0 0-15,0 0 0,0 21 16,-1 1-16,22 20 0,-21-21 0,0 0 16,0 22-16,21-22 0,0 21 0,-21-21 15,21 22-15,0-22 0,0 0 16,0 0-16,0 0 0,0 0 0,0 1 15,21-22-15,0 0 16,0 0-16,0 0 0,1 0 16,-1 0-16,0 0 15,0-22-15,0 1 0,0 0 0,22-21 16,-22-1-16,0 22 0,-21-21 16,21 21-16,0-22 0,1 22 15,-22-42-15,21 20 16,-21 65-1,-21-1 1,21 0-16,-22 0 0,22 21 16,0-20-16,0 20 0,0 21 15,0-41-15,0-1 16,0 21-16,0-21 0,22-21 16,20 0-16,-21 21 0,0-21 15,22 0-15</inkml:trace>
  <inkml:trace contextRef="#ctx0" brushRef="#br1" timeOffset="150371.09">31475 8932 0,'0'0'16,"0"-42"-16,0 21 0,-21 21 15,-1 0-15,1 21 16,21 0-16,-21 0 0,21 22 15,-21-22-15,21 21 0,0 1 0,0-1 16,0 0-16,0 85 16,-21-84-16,21-22 15,0 21-15,-21-21 0,21 22 16,0-22-16,0 0 0,0 0 0,-22 0 16,22 0-16,-21-21 15,21-21 16,0 0-31,0 0 0,0 0 16,21 0-16,1-1 16,-22 1-16,21 0 0,0 0 15,0 0-15,21 0 0,-20 21 0,-1-22 16,21 22-16,-21 0 0,0 0 16,1 0-16,-1 0 0,0 0 15,0 0-15,0 22 0,0-22 0,-21 21 16,0 0-16,0 0 0,0 0 15,0 43-15,-21-43 0,-21 21 16,21-21-16,-22 1 16,-20-1-16,21-21 0,20 0 15,-20 0-15,21 0 0,0 0 16,0 0-16,-1 0 0,1 0 16,21-21-1,21-1-15,1 1 0,-1 21 16,0-21-16</inkml:trace>
  <inkml:trace contextRef="#ctx0" brushRef="#br1" timeOffset="150660.93">32004 9250 0,'0'0'15,"0"-64"1,0 43-16,0 0 0,-21 21 15,0 0-15,-1 0 0,1 42 16,0-20-16,0 20 16,21-21-16,-21 0 0,0 22 0,21-22 15,-22 0-15,22 0 0,0 21 16,0-20-16,0 20 16,0-21-16,0 0 0,22-21 15,-1 0-15,0 0 0,0 0 16,0 0-16,0 0 0,1 0 0,-1 0 15,0-21-15,21 0 16,-21 0-16</inkml:trace>
  <inkml:trace contextRef="#ctx0" brushRef="#br1" timeOffset="150923.78">32343 8763 0,'-22'0'0,"22"21"16,0 0-16,-21 1 15,21-1-15,-21 0 16,21 0-16,0 0 0,0 0 15,0 1-15,0-1 16,0 0 0</inkml:trace>
  <inkml:trace contextRef="#ctx0" brushRef="#br1" timeOffset="151475.09">32575 9038 0,'0'0'0,"-21"0"16,21 21 15,0 1-31,21-1 0,1 0 16,-1-21-16,21 21 0,-21 0 15,0 0-15,22 1 0,-22-22 16,21 21-16,-21 0 0,1-21 0,20 0 15,-21 0-15,0 21 0,0-21 16,1 0-16,-1 0 0,0 0 0,-42 0 47,0 0-31,-1 0-16,1 0 0,0 0 0,-21 21 15,21 0-15,-22 1 16,1-1-16,0 0 0,-1 0 0,22 0 15,-21 22-15,-1-22 0,22 0 16,-21 0-16,21 0 0,0 0 16,-1-21-16,22 22 0,0-1 0,-21-21 15</inkml:trace>
  <inkml:trace contextRef="#ctx0" brushRef="#br1" timeOffset="152472.04">20362 10795 0,'0'0'0,"-21"0"0,21-21 0,-21 21 0,0-21 16,21-22 0,-21 43-16,-1 0 15,22 22 1,0-1 0,0 0-16,0 0 0,0 21 15,0-20-15,0 20 16,0-21-16,0 21 0,0 1 0,-21-22 0,21 21 15,-21 1-15,21-1 0,0 0 16,0-21-16,-21 22 0,21-22 16,0 0-16,-21 0 0,21 0 0,0 1 15,0-44 17,0 1-32</inkml:trace>
  <inkml:trace contextRef="#ctx0" brushRef="#br1" timeOffset="152811.85">20087 10795 0,'0'0'0,"0"-42"16,0 21-16,21 21 15,0-22 1,1 22-16,-1 0 0,0 0 0,0 0 15,0 0-15,22 0 0,-22 0 16,0 0-16,0 22 0,21 20 16,-20-21-16,-22 0 0,0 0 15,0 22-15,0-22 0,0 0 16,0 0-16,-22 0 0,1 1 0,21-1 16,-21 0-16,0 0 0,-21 0 0,20 0 15,1 1-15,0-22 0,-21 21 16,42 0-16,-21-21 15,21-21 17,0 0-17,21-1-15</inkml:trace>
  <inkml:trace contextRef="#ctx0" brushRef="#br1" timeOffset="153395.53">20595 10922 0,'-21'21'16,"0"0"0,21 1-16,0-1 0,-21 0 15,21 0-15,0 0 0,0 22 16,-22-22-16,22 0 0,-21 0 0,21 0 15,0 0-15,0 1 0,-21-22 16,21 21-16,-21-21 0,21-21 47,0-1-47,0 1 16,21 0-16,0 0 0,-21 0 15,21 0-15,1-1 0,-1-20 16,0 42-16,0 0 0,0 0 15,0 0 1,1 0-16,-1 21 0,0 0 16,-21 1-16,0-1 0,21 0 0,0 0 15,0 0 1,-21 0-16,22-21 0,-1 22 0,0-22 16,0 0-16,0 0 15,0 0-15,1 0 16,-22-22-16,21 1 15,-21 0-15,21 0 0,-21-43 16,0 43-16,0 0 0,0-21 16,0-1-16,0 22 15,0 0-15,0 0 0,-21 21 0,21-21 16,0 0-16,0 42 31,0 0-15,0 0-16,0 0 15,21-21 1</inkml:trace>
  <inkml:trace contextRef="#ctx0" brushRef="#br1" timeOffset="153689.37">21357 10880 0,'-42'0'16,"21"0"-16,21 21 31,0 0-31,-22 0 0,22 0 0,0 1 16,0-1-16,0 21 0,0-21 0,0 22 15,0-22-15,0 0 0,0 0 16,0 43-16,0-43 0,0 0 15,0 0-15,0-42 32,0 0-17</inkml:trace>
  <inkml:trace contextRef="#ctx0" brushRef="#br1" timeOffset="154011.26">21272 10837 0,'0'0'16,"0"-21"-16,0 0 31,22 21-31,-1 0 0,0 0 16,21 0-16,-21 0 0,22 0 16,-22 21-16,0-21 0,21 21 0,-20 1 15,-1-1-15,0 0 0,0 21 0,-21-21 16,0 1-16,0 20 0,0-21 15,0 21-15,-42-20 0,21 20 16,-1-21-16,1 21 0,-21-20 16,21-1-16,-22 0 0,22 0 0,-21 0 15,21-21-15,0 21 0,-1-21 16,1 0 0,21-21 15,21 0-31,1 0 15</inkml:trace>
  <inkml:trace contextRef="#ctx0" brushRef="#br1" timeOffset="154247.13">21865 10964 0,'0'22'94,"0"-1"-78,0 0-16,-21-21 0</inkml:trace>
  <inkml:trace contextRef="#ctx0" brushRef="#br1" timeOffset="154447.01">21780 11282 0,'0'21'15,"22"-21"48,-22-21-48,21 21-15</inkml:trace>
  <inkml:trace contextRef="#ctx0" brushRef="#br1" timeOffset="154747.35">22606 10901 0,'0'0'0,"0"-21"0,-21 21 15,0 0 1,-1 21-1,22 0 1,0 0-16,0 0 0,-21 22 16,21-22-16,0 21 0,0-21 0,0 22 15,0-22-15,0 21 0,0-21 16,0 1-16,0 20 0,0-21 0,0 0 16,21-21-1,1 0 1,-1 0-16</inkml:trace>
  <inkml:trace contextRef="#ctx0" brushRef="#br1" timeOffset="155289.04">22648 10837 0,'21'0'31,"22"0"-31,-22 0 0,0 0 16,21 0-16,1 0 0,-1 0 0,22 0 16,-22 0-16,0 0 0,22 0 15,-22-21-15,22 21 0,-22 0 0,43 0 16,-43 0-16,0 0 0,-21 0 16,1 0-16,20 0 0,-21 0 15,0 0-15,-21 21 31,0 1-31,0-1 16,0 0-16,0 0 16,0 0-16,0 0 15,0 1-15,0-1 0,-21 0 16,21 0-16,-21 0 0,21 0 0,0 43 16,0-43-16,0 0 15,0 0-15,0 22 0,0-22 0,0 0 16,0 0-16,0 0 0,0 1 15,-21-1-15,0 0 16,-1-21-16,1 0 0,0 21 16,0-21-16,-21 0 0,20 0 15,-20 0-15,0 0 0,-22 0 16,22 0-16,0 0 0,-1 0 0,-41 0 16,62 0-16,-20 0 15,21 0-15,0 0 0,0 0 0,-1 0 16,1 0-16,0 0 15,21-21 1,0 0-16</inkml:trace>
  <inkml:trace contextRef="#ctx0" brushRef="#br1" timeOffset="156028.1">25506 10753 0,'-21'0'15,"42"0"-15,-42-21 0,-1 21 0,1 0 16,0 0-16,0 0 15,0 0-15,0 0 0,-1 0 0,1 21 16,0 0-16,0 0 0,-21 0 16,20 0-16,-20 1 0,0-1 0,-1 0 15,1 0-15,0 0 0,-1 0 0,1 1 16,0-1-16,-1 0 0,1-21 16,21 0-16,0 21 0,0-21 0,42 0 31,0 0-16,0 0-15,0 0 0,0 0 16,1 0-16,-1 0 0,21 0 16,-21 0-16,22 21 0,-22-21 0,21 21 15,0 1-15,-20-1 0,20 0 0,0-21 16,-21 21-16,43 0 16,-43-21-16,0 21 0,0-21 15,1 0-15,-1 0 31,-21-21-31,21 21 16</inkml:trace>
  <inkml:trace contextRef="#ctx0" brushRef="#br1" timeOffset="156247.98">25612 10901 0,'0'0'0,"0"21"31,0 0-15,0 0-16,0 1 0,-22-1 16,22 0-16,0 0 15,-21 0-15,21 0 0,0 1 16,0-1-16,0 0 16,21-21 15,-21-21-31,22 21 0</inkml:trace>
  <inkml:trace contextRef="#ctx0" brushRef="#br1" timeOffset="156412.88">25717 10816 0,'0'-42'0,"0"84"0,0-105 0,0 42 16,-21 21-1,21 21 16,0 0-15,21-21-16</inkml:trace>
  <inkml:trace contextRef="#ctx0" brushRef="#br1" timeOffset="156856.63">26014 10901 0,'0'42'16,"0"-21"-16,0 1 16,0-1-16,0 0 15,0 0-15,-21 0 0,21 0 16,-22 1-16,22-1 16,0 21-16,0-21 0,-21-21 15,21 21-15,-21-21 0,21 22 16,0-44 15,0 1-31,0 0 0,0 0 0,0 0 16,0 0-16,0-1 0,21 1 15,0-21-15,1 21 0,-1 0 0,0-1 16,0-20-16,21 42 0,-20-21 16,-1 0-16,0 21 0,0 0 15,0 0-15,0 0 0,1 21 0,-1-21 16,0 21-16,-21 0 0,21 0 15,-21 1-15,0-1 0,0 21 0,0-21 16,0 22-16,0-22 16,-21 0-16,21 0 0,-21 0 0,0 0 15,21 1 1,21-22 0,0-22-1</inkml:trace>
  <inkml:trace contextRef="#ctx0" brushRef="#br1" timeOffset="157147.46">26649 10880 0,'-43'63'15,"22"-42"-15,0 1 0,21 20 0,0-21 16,-21 21-16,21 1 0,-21 20 0,21 22 15,0-22-15,0-20 16,0 20-16,0-20 0,0-1 16,0 21-16,0-20 0,0-1 0,0 0 15,0 1-15,0-1 0,0 0 16,0-20-16,0 20 0,0-21 0,0 0 16,-21 0-16,21 1 0,0-44 31,0 1-31,0 0 15,0 0-15,0-21 0,21-22 16</inkml:trace>
  <inkml:trace contextRef="#ctx0" brushRef="#br1" timeOffset="157443.29">26606 10922 0,'0'0'0,"22"-21"0,-22 0 0,0 0 16,21 21-16,-21-22 0,21 22 15,0 0-15,0 0 16,0 22-16,1-22 16,-22 21-16,0 0 0,0 0 15,0 0-15,0 22 0,0-22 0,0 0 16,0 0-16,-22 21 0,1-20 0,0-1 16,-21 21-1,-1-21-15,22 0 0,0-21 0,21 22 16,-21-22-16,0 0 15,21-22 1,0 1-16,21 0 16,0 0-16,0 0 15,-21 0-15,21-1 0,1-20 0</inkml:trace>
  <inkml:trace contextRef="#ctx0" brushRef="#br1" timeOffset="158075.79">26903 10859 0,'0'0'0,"0"21"31,0 0-31,0 0 16,0 0-16,0 0 15,0 1-15,0-1 0,0 0 16,0 0-16,0 0 0,21-21 0,0 21 16,-21 1-16,21-22 0,0 0 15,1 0-15,-1 0 16,0 0-16,0-22 15,0 1-15,-21 0 0,21 0 0,-21 0 16,22 0-16,-22-1 0,0 1 16,21-63-1,0 62-15,-21 1 0,0 0 0,0 42 32,0 0-17,0 1-15,0-1 0,0 0 16,0 0-16,0 0 0,0 22 15,0-22-15,0 0 16,21-21-16,0 21 16,0-21-16,1 0 0,-1 0 15,0 0-15,0 0 0,0 0 0,-21-21 16,21 0-16,1 21 16,20-85-16,-42 64 0,21-21 15,-21 20-15,21-20 0,0 0 16,-21-43-16,22 22 0,-1 20 15,-21 1-15,0 21 0,0-22 0,0 22 16,0 0-16,0 0 16,-21 42-1,-1 0-15,1 0 0,21 22 16,-21-1-16,0 0 0,0 1 0,21-1 16,-21 0-16,21 1 0,0-1 15,0 0-15,0-20 0,0 20 0,0-21 16,0 0-16,0 0 0,0 1 0,0-1 15,0 0-15,0 0 16,21-21-16,0 0 16,0 0-16,0 0 15,0 0-15,1 0 0,-22-21 0,21 0 16,0 21-16</inkml:trace>
  <inkml:trace contextRef="#ctx0" brushRef="#br1" timeOffset="158292.67">27411 10732 0,'0'0'0,"21"0"31,0-22-31,21 22 16,-20 0-16,-1-21 0,0 21 15,0 0-15,0 0 0,22 0 16,-22 0-16,0-21 0,0 21 0,0 0 15,0 0-15,1 0 0,-1-21 16,21 21-16,-21-21 16</inkml:trace>
  <inkml:trace contextRef="#ctx0" brushRef="#br1" timeOffset="158947.29">28998 10710 0,'0'0'0,"0"-21"15,0 0-15,21 21 16,-21 21 15,0 0-31,0 1 16,0-1-16,0 0 0,0 0 16,-21 0-16,21 22 0,-21-22 15,21 0-15,-21 0 0,21 0 16,0 0-16,0 1 15,0-44 32,0 1-47,0 0 0,0 0 16</inkml:trace>
  <inkml:trace contextRef="#ctx0" brushRef="#br1" timeOffset="159140.2">29062 10372 0,'0'-21'0,"-21"21"0,-1 0 15,1 0 1,21 21 15,0 0-31,21-21 16,1 21-16,-1-21 15,0 21-15,-21 0 0</inkml:trace>
  <inkml:trace contextRef="#ctx0" brushRef="#br1" timeOffset="159729.37">29633 10774 0,'21'0'0,"-21"-21"16,0 0-16,0-1 16,0 1-16,22 21 0,-22-21 0,0 0 15,0 0-15,0 0 0,0-1 0,0 1 16,-22 21-16,1-21 0,0 0 16,0 21-16,0 0 0,0 0 0,-1 0 15,1 0-15,-21 21 16,21 0-16,-43 22 0,43-1 0,0-21 15,0 0-15,0 22 0,-1-22 16,1 21-16,21-21 0,0 0 16,0 1-16,0-1 0,0 21 15,21-42 1,1 21-16,-1-21 0,0 0 0,21 0 16,1 0-16,-22-21 0,21 21 15,-21-21-15,22 0 0,-22 0 0,0-1 16,0 1-16,0 0 0,0-21 0,22-22 15,-22-20 1,-21 20-16,21 22 0,-21-1 16,21 1-16,-21 0 0,21-1 0,-21-20 15,0 42-15,0 0 16,0-1-16,0 44 16,0-1-16,0 0 15,0 21-15,-21-21 0,21 22 0,0-1 16,-21 0-16,21 1 0,0-1 15,0 0-15,0 1 0,0 20 16,0 1-16,0-43 0,0 0 16,0 0-1,0 0-15,21-21 0,0 0 16,1 0-16,-1 0 16,0-21-16,0 21 0,0-21 15,0 0-15</inkml:trace>
  <inkml:trace contextRef="#ctx0" brushRef="#br1" timeOffset="159935.25">30247 10520 0,'21'0'31,"0"0"-15,1 0-16,-1 0 15,0 0-15,0 0 16,0 0-16,-21 21 0,0 0 31</inkml:trace>
  <inkml:trace contextRef="#ctx0" brushRef="#br1" timeOffset="160092.16">30035 10732 0,'106'-64'0,"-212"128"0,106-43 15,22-21 17,-1 0-32,0 0 0,0 0 0,0 0 15,0 0-15,22 0 0,-22-21 16,42-1-16,-41 1 16,20 0-16</inkml:trace>
  <inkml:trace contextRef="#ctx0" brushRef="#br1" timeOffset="160306.04">30797 10287 0,'-21'0'16,"0"0"-16,21 21 31,0 0-16,0 1-15,0-1 16,0 0-16,0 0 0,0 0 16,0 0-16,0 1 15</inkml:trace>
  <inkml:trace contextRef="#ctx0" brushRef="#br1" timeOffset="160797.09">31178 10753 0,'0'0'0,"0"-21"0,0-1 16,0 1-16,0-21 0,0 21 16,-21-22-1,0 22-15,0 0 0,0 21 0,-22 0 16,1 0-16,21 0 0,0 0 15,0 21-15,-1 0 0,1 1 0,-42 20 16,63 0-16,-21-21 16,21 22-16,-22-22 0,22 0 0,0 0 15,0 0-15,0 1 0,0-1 16,0 0-16,22 0 0,-1-21 16,0 0-16,64 0 15,-64 0-15,0 0 0,21 0 16,-21-21-16,1 21 0,-1-21 0,0 0 15,0-1-15,0 1 0,0 0 16,1 0-16,-1-21 0,-21-1 16,0 22-16,0-21 15,0 63 17,0 0-32,0 0 0,0 0 0,0 1 15,0-1-15,0 0 0,-21 0 16,21 0-16,0 0 0,0 1 15,0-1-15,0 0 0,21-21 16,-21 21-16,21-21 0,0 0 16,0 0-16,0 0 0</inkml:trace>
  <inkml:trace contextRef="#ctx0" brushRef="#br1" timeOffset="161321.79">31644 10393 0,'0'-21'0,"0"42"0,0-85 16,0 43-16,0 0 0,0-21 16,0 63-1,0 21-15,-21-21 16,21 22-16,0-1 0,-21 0 16,21 1-16,-21 20 0,-1-20 0,1 41 15,-21-20 1,42-22-16,0-21 0,-21 22 0,21-22 15,-21 0-15,21 0 16,0 0-16,0-42 47,0 0-47,0 0 0,0 0 16,0-1-16,21 1 0,0 0 15,0 0-15,0 0 0,0 0 0,1-1 16,20 1-16,-21 0 0,0 0 15,0 21-15,22 0 0,-22 0 0,0 0 16,0 0-16,-21 21 16,21 0-16,-21 0 0,0 1 0,0-1 15,0 0-15,0 0 0,0 0 16,-21 0-16,0 22 16,0-43-16,0 21 0,0 0 15,-22-21-15,22 0 0,0 21 0,0-21 16,0 0-16,-1 0 0,1 0 15,0 0-15,0 0 16,21-21 0,21 0-16,0 0 15,0 0-15,1 21 16</inkml:trace>
  <inkml:trace contextRef="#ctx0" brushRef="#br1" timeOffset="161607.14">32067 10626 0,'0'0'0,"0"-21"0,0-1 15,0 1 1,-21 21 0,21 21-16,-21-21 0,0 22 15,0-1-15,21 0 0,-21 0 0,-1 21 16,22-20-16,0-1 15,-21 0-15,21 0 0,0 0 0,0 0 0,0 22 16,0-22 0,21-21-1,1 0-15,-1 0 16,0 0-16,0 0 0,0 0 0,0 0 16,1-21-16,-1 0 0,0 21 15,0-22-15</inkml:trace>
  <inkml:trace contextRef="#ctx0" brushRef="#br1" timeOffset="161875.99">32427 10202 0,'-21'0'16,"21"22"-16,-21-22 0,21 21 16,0 0-16,-21 0 15,21 0-15,-21 0 0,21 1 0,-22-1 16,1-21-16,21 21 0,0 0 16,-21 0-16,21 0 15</inkml:trace>
  <inkml:trace contextRef="#ctx0" brushRef="#br1" timeOffset="162395.78">32724 10393 0,'21'0'47,"0"21"-47,0-21 16,0 21-16,0-21 0,1 0 0,-1 0 15,0 21-15,0-21 0,0 0 16,0 0-16,1 0 15,-1 0-15,-42 0 63,-1 0-63,22 22 0,-21-1 16,0-21-16,21 21 0,-21 0 15,0 0-15,0 22 0,-1-22 16,1 0-16,0 21 0,-21-21 15,21 1-15,-1-1 0,-20 21 16,21-21-16,0 0 0,-22 1 0,1 20 16,21-21-16,0 0 15,0 0-15,-1 1 0,1-22 0,21 21 16,0 0 0</inkml:trace>
  <inkml:trace contextRef="#ctx0" brushRef="#br1" timeOffset="163586.79">28850 11494 0,'0'0'0,"-21"0"16,0 0-1,0 0-15,-1 0 16,1 0 0,0 0-1,0 0 16,42 0 16,0 0-31,0 0-16,1 0 16,-1 0-16,0 0 0,0 0 0,0 0 15,0 0-15,1 0 0,-1 0 0,0 0 16,0 0-16,21 0 0,-20 0 15,-1 0-15,21 0 0,0 0 0,-20 0 16,20 0-16,0 0 0,1 0 16,-1 0-16,21 0 0,22 21 15,-43-21-15,1 0 16,20 0-16,-20 0 0,41 0 16,-41 0-16,-1 0 0,21 0 0,-20 0 15,-1 0-15,0 0 0,22 0 16,-22 0-16,22 0 0,-22 0 0,22 0 15,-22 0-15,21 0 0,1 0 16,-22 0-16,1 0 0,20 0 0,-21 0 16,85 0-16,-84 0 15,-22 0-15,21 0 0,1 0 16,-1 0-16,0 0 0,1 0 0,-1 0 16,0 0-16,1 0 0,-1 0 15,0 0-15,43 0 16,0 0-16,-43 0 15,0 0-15,1 0 0,-1 0 0,0 0 0,-21 0 16,22 0-16,-22 0 16,21 0-16,-21 0 0,1 0 0,20 0 15,-21 0-15,0 0 0,0 0 16,1 0-16,20 0 0,0 0 16,-21 0-16,1 0 15,-1 0-15,-21-21 63,0-1-32,-21 1-31,-1 21 0,1-21 16</inkml:trace>
  <inkml:trace contextRef="#ctx0" brushRef="#br1" timeOffset="164759.98">29062 9779 0,'-21'0'0,"-1"0"15,1 0 17,42 0 30,1 0-46,-1 0-16,0 0 0,0 0 15,21 0-15,-20 0 0,20 0 0,21 0 16,-20 0-16,-1 0 16,43 0-16,-43 0 0,0 0 15,1 0-15,-1 0 0,0 0 16,-20 0-16,62 0 15,43 0-15,-84 0 16,20 0-16,-21 21 0,1-21 16,20 0-16,-20 0 0,-1 0 0,21 0 15,-20 0-15,20 0 0,-20 0 16,20 0-16,-21 0 0,22 0 0,-22 0 16,22 0-16,-22 0 0,22 21 15,-22-21-15,21 0 0,1 0 0,-1 0 16,-20 0-16,20 22 15,1-22-15,-1 0 0,-20 0 0,20 0 0,-21 0 16,1 0-16,20 0 0,-20 0 16,-1 0-16,-21 0 0,21 0 15,1 0-15,-22 0 0,0-22 16,21 22-16,-20 0 0,-1 0 0,0 0 16,21 0-16,-21-21 0,1 21 15,-1 0-15,21-21 0,0 21 16,-20 0-16,-1 0 0,0 0 15,0 0-15,0-21 0,0 21 16,1 0 0,-44 0 62,1 0-63</inkml:trace>
  <inkml:trace contextRef="#ctx0" brushRef="#br1" timeOffset="172459.76">1164 14753 0,'-21'0'16,"0"-21"-16,0 0 16,21 0-16,-22 21 15,22-21-15,0-1 0,0 1 16,0 0-16,22 0 16,-1 21-16,0 0 0,0 0 15,0 0-15,43 0 0,-43 0 16,21 21-16,-21 0 0,1 0 15,-1 22-15,0-22 0,-21 21 16,0-21-16,0 22 0,0-22 0,-21 21 16,0 1-16,-1-1 0,1 0 15,-21 1-15,21-1 0,-22 0 0,1 1 16,21-22-16,-21 21 0,20-21 16,1 0-16,0 1 0,0-1 15,0-21 1,0-21-16,21-1 15,-22 1-15,22 0 0,0 0 0,0 0 16,0-22-16,0 22 0,0 0 16,0-21-16,0 21 15,22 21-15,-1 0 16,0 0-16,0 0 16,-21 21-16,21 0 0,0 0 15,1 0-15,-22 0 0,21 22 0,0-22 16,-21 0-16,21 0 0,0 0 15,-21 1-15,21-1 0,-21 0 0,22 0 16,-1-21-16,-21 21 16,21-21-16,0 0 0,0 0 15,0 0-15,1-21 16,-1 0-16,0 0 0,0 0 16</inkml:trace>
  <inkml:trace contextRef="#ctx0" brushRef="#br1" timeOffset="172660.17">1863 15007 0,'0'-21'16,"0"0"62</inkml:trace>
  <inkml:trace contextRef="#ctx0" brushRef="#br1" timeOffset="175007.96">2984 14796 0,'22'0'31,"-1"-22"-15,-21 1 0,0 0-16,0 0 0,0 0 15,0 0-15,0-1 16,0 1 0,0 0-16,-21 0 0,-1 21 15,1 0-15,0-21 0,0 21 16,-21 0-16,20 0 0,1 0 15,-21 21-15,21-21 0,-22 21 0,22 21 16,0-20-16,0-1 0,0 21 16,0 0-16,-1 1 0,22-1 0,0-21 15,0 64-15,0-43 16,0 1-16,0-1 0,0-21 0,22 0 16,-1 0-16,21 22 15,-21-43-15,22 0 16,-1 0-16,-21 0 0,0 0 15,0-21-15,22-1 0,-22 1 0,0 0 16,21-21-16,-20 21 16,-1-1-16,0-20 0,-21 21 0,0-21 0,21-22 15,-21 22-15,0 21 16,0-22-16,0 22 0,0-21 0,0 21 16,0-1-16,0 44 31,0-1-16,0 21-15,0-21 0,0 0 0,0 22 0,0-1 16,0-21-16,0 22 16,0-22-16,0 21 0,0-21 0,21 0 15,-21 22-15,64-1 16,-22-21-16,-21-21 16,0 0-16,22 0 15,-22 0-15,21-21 0,-21 0 0,22 0 16,-22 0-16,21-1 0,-21 1 0,1 0 15,20-21-15,-21 21 0,0-22 0,-21 1 16,0 0-16,21-1 0,-21 1 16,0 0-16,0-1 0,0-41 15,0 41-15,0 1 16,0 21-16,0 0 0,0-1 0,-21 1 16,21 42-1,-21 1-15,21-1 0,-21 21 16,21 0-16,0 1 0,0-1 15,0 0-15,0 1 0,0-1 0,0 0 16,0 1-16,0-1 0,0-21 16,0 22-16,0 41 15,0-63-15,0 1 0,21-1 16,0 0-16,0-21 0,1 0 16,-1 0-1,0 0-15,0 0 0,21-21 0,-20 21 16,-1-21-16,21-43 15,0 43-15,-20-21 0,-1 20 0,0-20 16,0 0-16,0-1 0,-21-20 16,0 21-16,21-1 0,-21-20 0,0 20 15,0-41-15,0 63 16,0-1-16,0 1 0,0 0 0,0 0 16,-21 21-1,21 21-15,0 0 0,0 0 16,0 22-16,0-1 0,0-21 15,-21 22-15,21-1 0,0 0 16,0 1-16,0-1 0,0 0 0,0 1 16,0-1-16,0 0 0,0-21 15,0 22-15,0-1 0,0-21 0,0 22 16,0-22-16,0 0 0,0 0 16,0 0-16,21 0 0,22-21 15,-22 0-15,0 0 16,0 0-16,0-21 0,0 0 0,22 0 15,-22 0-15,0 0 16,0-1-16,0 1 0,1-21 0,-1 21 16,0 0-16,-21-22 0,0 22 0,0 0 15,0 0-15,0 0 0,0-1 16,-21 22 0,0 0-16,-1 22 15,22-1-15,-21-21 0,21 21 16,0 0-16,0 0 15,21-21 1,1 0-16,-1 21 0,0-21 16,-21 22-16,21-22 0,0 21 0,0 0 15,-21 0 1,0 0-16,0 0 0,0 1 16,0-1-16,0 0 15,0 0-15,22-21 0,-1 21 16,0-21-16,0 0 15,0 0-15,0 0 0,1 0 16,-1-21-16,0 0 0,0 0 0,0 21 16,0-21-16,1-1 0,-1 1 15,21-42-15,-21 42 16,-21-1-16,0-20 0,0 21 0,0 0 16,0 0-16,0-1 0,0 1 0,0 0 15,0 42 1,0 0-1,0 1-15,0-1 16,0 21-16,0-21 16,0 0-16,0 1 0,0-1 0,0 0 15,0 0-15,0 0 16,0 0-16,21-21 47,-21-21-47,22 0 0,-22 0 0</inkml:trace>
  <inkml:trace contextRef="#ctx0" brushRef="#br1" timeOffset="175195.89">4784 14542 0,'-22'0'0,"44"0"0,-65 0 31,43-22 32</inkml:trace>
  <inkml:trace contextRef="#ctx0" brushRef="#br1" timeOffset="175419.76">3598 14774 0,'0'0'0,"-21"0"16,42 0 15,0 0-31,1 0 0,-1 0 15,0 0-15,21-21 0,1 21 16,-22-21-16,21 21 0,0-21 16,1 21-16,-1 0 0</inkml:trace>
  <inkml:trace contextRef="#ctx0" brushRef="#br1" timeOffset="176103.05">5080 14817 0,'21'0'16,"0"-21"0,-21-1-16,21 1 0,-21 0 15,22 0-15,-1 0 0,-21 0 16,0-1-16,21-20 0,-21 0 0,21 21 15,-21-22-15,0-41 16,0 20-16,0 22 0,0 21 16,0-1-16,-21 1 0,0 21 15,0 0-15,21 21 16,-22 1-16,22-1 0,0 0 16,0 21-16,0 1 0,0-1 15,0 21-15,0-20 0,0 63 16,0-64-16,0 0 0,0 1 15,0-22-15,0 21 0,0 0 0,0-20 16,0 20-16,0 21 16,0-41-16,-21-1 0,21 0 15,0-42 17,0 0-32,0-1 0,0 1 15,0 0-15,0 0 0,21 0 16,-21-22-16,22 22 0,-22 0 0,21 0 15,0 0-15,0 0 16,0-1-16,0 1 0,1 21 0,-1 0 16,0 0-16,42 0 0,-20 0 15,-22 0-15,0 21 0,21 1 16,-20-1-16,-1-21 0,-21 63 16,0-42-16,0 1 15,0-1-15,-21 0 0,-22 21 16,22-42-16,-21 21 0,21 1 15,-1-22-15,1 21 0,-21-21 0,21 0 16,0 0-16,-1 0 0,1 0 16,0 0-1,21-21-15,0-1 16,0 1 0,0 0-16,21 0 15,0 21-15</inkml:trace>
  <inkml:trace contextRef="#ctx0" brushRef="#br1" timeOffset="177287.89">5821 14732 0,'0'0'0,"0"-21"0,0 42 62,0 0-62,0 0 16,0 1-16,0-1 0,0 0 0,0 0 16,0 0-16,0 0 0,0 1 15,0-1-15,0 0 0,0 0 16,21-21-16,0 0 16,0 0-16,0 0 0,1 0 15,-1 0-15,0-21 0,0 21 16,21-21-16,-20 0 0,-1-1 0,0 1 0,0 0 15,0-42 1,22-22-16,-43 64 16,0-22-16,0 22 15,0 0-15,0 42 16,0 0-16,0 1 16,-22-1-16,22 0 0,0 42 15,-21-41-15,21-1 16,0 21-16,0-21 0,0 0 0,0 1 15,0-1-15,0 0 0,21 0 16,1 0-16,-1-21 0,0 0 0,0 0 16,21 0-16,-20 0 0,-1 0 15,21 0-15,-21-21 0,0 0 0,1 0 16,20 0-16,-21-1 0,0 1 16,0 0-16,1-21 0,-1-1 15,0-84-15,-21 85 16,0-21-16,0 20 0,0-20 15,0 20-15,0 1 0,0 21 0,0-21 16,0 20-16,0 1 0,-21 42 31,21 1-31,-21-1 0,21 0 0,0 21 16,0 1-16,0-1 0,-22 0 16,22 1-16,0-1 0,0 21 15,0-20-15,0-1 0,0-21 16,0 22-16,0-22 0,0 0 15,22 21-15,-22-21 0,21-21 0,-21 22 16,21-1-16,0-21 0,0 21 16,0-21-16,22 0 15,-1 0-15,-21 0 0,0 0 0,1-21 16,-1 21-16,0-21 0,0-1 16,0 22-16,0-21 0,1 0 0,-22 0 15,21 0-15,-21 0 0,0-1 0,0-20 16,0 21-16,0 0 15,0 0-15,-21 21 16,21 21 0,-22-21-16,1 21 0,21 0 15,0 0-15,-21 0 0,21 1 0,-21-1 16,21 0-16,0 0 0,0 0 16,0 0-16,0 1 0,0-1 0,0 0 15,21 0-15,0-21 16,0 0-16,22 0 0,-22 0 15,0 0-15,21 0 0,-20 0 0,20-21 16,-21 0-16,21 21 0,-20-21 16,-1-1-16,21 1 0,-21 0 15,0 0-15,-21 0 0,22 0 0,-22-1 16,21-20-16,-21 0 16,-21 42-1,-1 0-15,22 21 16,0 0-1,0 0-15,0 0 0,0 1 16,0-1-16,0 0 16,0 0-16,0 0 15,0 0-15,0 1 16,0-1 0,-21-21-16,0 21 15,0-21-15,0 0 16,0 0-1,-1 0-15,22-21 16,-21 21-16,0-21 0</inkml:trace>
  <inkml:trace contextRef="#ctx0" brushRef="#br1" timeOffset="177535.74">6413 14499 0,'0'0'0,"-21"0"16,42 0 0,1 0-16,20 0 0,0 0 15,1 0-15,20 0 0,-21 0 0,22 0 16,-1-21-16,43 21 0,-42 0 16,-22 0-16,0-21 15,1 21-15,-22 0 0,0 0 0,0-21 16,0 21-16,1 0 0,-22-21 31</inkml:trace>
  <inkml:trace contextRef="#ctx0" brushRef="#br1" timeOffset="178273.88">8657 14817 0,'0'0'0,"0"-21"0,0-1 15,0 1-15,0 0 16,0 0-16,0 0 0,0 0 15,0-1-15,-21-20 0,0 21 16,21 0-16,-21 0 0,-1-1 16,1 1-16,0 0 0,0 21 15,0 0-15,0 0 0,-1 0 16,1 0-16,-21 42 0,21 1 16,0-22-16,-1 21 0,22-21 15,-21 22-15,0-1 0,0 22 16,0-22-16,21-21 0,0 0 15,0 0-15,0 1 0,0-1 0,42 0 16,-21-21-16,0 0 0,1 0 16,-1 0-16,0 0 15,21-21-15,-21 0 0,1-1 0,20 22 16,-21-21-16,0-21 0,0 21 0,1 0 16,-1-1-16,0 1 0,0-21 15,-21 21-15,0 0 0,0-22 0,0 22 16,21 0-16,-21 0 0,0 0 15,0 42 1,0 0 0,0 0-16,0 0 0,0 0 0,0 1 15,0 20-15,0-21 0,21 0 0,-21 0 16,0 1-16,0-1 0,0 0 16,22-21-16,-1 21 0,0 0 15,0-21-15,0 0 16,0 0-16,1 0 0,20 0 15,-21 0-15,0-21 0,0 21 0</inkml:trace>
  <inkml:trace contextRef="#ctx0" brushRef="#br1" timeOffset="178645.42">9059 14605 0,'0'0'0,"0"-63"31,0 41-31,21 1 16,1 21-16,-1 0 15,0 0-15,0 0 0,0 0 0,0 0 16,1 21-16,-1 1 16,0-1-16,-21 0 0,21 21 0,0-21 15,-21 1-15,0 20 0,0 0 16,0 22-16,0-43 16,0 0-16,-21 0 0,21 0 0,-21 1 15,0-22-15,0 0 16,-1 0-16,22-22 15,0 1 1,0 0-16,0-21 16,0-1-16,0 22 0,0-21 15,0 0-15,0 20 0,22-20 16,-1 0-16,0 21 0,-21-1 0,21-20 16,0 21-16,22 21 0,-22-21 0,0 21 15,0 0-15,0 0 0,0 0 16,1 0-16,-1 0 15,0 0-15,-21 21 0,21-21 0</inkml:trace>
  <inkml:trace contextRef="#ctx0" brushRef="#br1" timeOffset="178977.23">9588 14732 0,'0'21'15,"0"-127"-15,0 191 0,22-64 16,-1-21-1,0 0-15,0-21 0,0 0 16,0 0-16,1 21 0,-22-21 16,21-1-16,0 1 0,0 0 0,-21 0 15,21 0-15,-21 0 0,0-1 16,0 1-16,0 0 0,-21 21 16,-64 0-16,64 0 15,0 21-15,0 0 0,0 1 16,0-1-16,-1 21 0,1-21 15,0 22-15,21-22 0,0 21 0,0 0 16,0-20-16,0-1 0,0 21 16,21-21-16,0 0 0,43 1 15,-43-1-15,21-21 0,-20 0 16,20 0-16,0 0 0,-21 0 0,22 0 16,-1-21-16,-21-1 0,22 1 15,-22 0-15</inkml:trace>
  <inkml:trace contextRef="#ctx0" brushRef="#br1" timeOffset="180603.82">11409 14457 0,'0'0'0,"0"-21"0,0 0 16,0-1-16,0 1 16,0 0-16,0 42 31,0 0-31,0 1 15,0 20-15,0-21 0,0 0 16,0 22-16,0-22 0,0 21 16,0-21-16,0 22 0,-21-1 15,21-21-15,-22 0 16,22 0-16,0 1 0,-21-22 31,21-22-15,0 1-16,0 0 15,0 0-15,0-21 0,0 20 0,0-20 16,0 0-16,0-1 0,43-84 16,-43 106-16,21 0 15,0 0-15,-21 0 0,21 21 16,0 0-16,0 0 0,-21 21 0,22 0 16,-1 0-16,0 0 0,-21 22 15,0-22-15,21 42 0,0-20 16,-21-1-16,0-21 0,0 22 15,0-22-15,0 0 0,0 0 0,0 0 16,0 0-16,21-21 0,-21 22 0,22-22 16,-1 0-1,-21-22 1,21 1-16,-21 0 0,0 0 16,21 0-16,0-22 0,0 22 15,1-21-15,-22 0 0,21-1 0,0 1 16,0 0-16,21-22 15,-20 43-15,-1 0 0,21 0 16,-21 21-16,-21 21 16,21-21-16,-21 21 0,0 21 0,0-21 15,0 22-15,0-22 0,0 21 16,0 22-16,0 20 16,0-41-16,22-22 0,-1 0 15,-21 0-15,21 0 16,0 1-16,0-22 0,0 21 0,1-21 0,-1 0 15,0 0-15,21 0 16,-21 0-16,1 0 0,20 0 0,-21-21 16,21-1-16,-20 1 0,20 0 0,-21 0 15,0 0-15,0 0 0,22-22 16,-43 22-16,21-21 0,-21-22 16,0 22-16,0 0 15,0 20-15,0 1 0,0-21 0,-21 42 16,0-21-16,-1 21 0,1 0 0,0 0 15,0 0-15,0 21 0,0 0 0,-43 21 16,43 1-16,0-22 16,0 21-16,-1-21 0,22 22 15,-21-22-15,21 21 0,0-21 0,0 1 16,0-1-16,0 0 0,0 0 0,0 0 16,21-21-16,1 0 0,-1 21 15,0-21-15,0 0 0,0 0 0,0 0 16,1-21-16,-1 21 0,0-21 15,0 0-15,0 0 0,0 0 0,-21-1 16,22 1-16,-22-21 0,21 21 16,-21-22-16,0 22 0,0-21 0,0 21 15,0 0-15,0-1 0,0 44 32,0-1-17,0 0-15,0 0 16,0 21-16,0-20 0,0-1 0,0 0 15,0 0-15,0 0 0,0 0 0,0 1 16,0-1-16,21-21 0,-21 21 16,21-21-16,0 21 0,0-21 15,1 0-15,-1 0 0,0 0 16,0 0-16,0-21 0,22 0 0,-22 0 16,21-43-16,-21 43 15,0-21-15,1-1 0,-1 1 0,0 0 16,-21-1-16,21-20 0,-21 20 15,21 1-15,-21 0 0,0 21 0,0-22 16,21-20 0,-21 84-1,-21 21 1,21-21-16,0 1 0,-21 20 0,21 0 16,-21 1-16,21-1 0,-21 0 0,21 1 15,0 41 1,0-41-16,0-1 0,0 0 0,0 1 15,0-1-15,0-21 0,0 0 16,21 0-16,0-21 0,0 0 16,0 0-16,1 0 0,-1 0 0,0 0 15,0 0-15,21-21 16,-20 0-16,-1 0 0,0 0 16,0-43-16,-21 43 0,0 0 15</inkml:trace>
  <inkml:trace contextRef="#ctx0" brushRef="#br1" timeOffset="180776.72">12848 14330 0,'0'0'0,"21"0"32,0 0-17,1 0-15,20 0 0,-21 0 16,21 0-16,22-21 15,-43 21-15,0-21 0,22 21 0,-22 0 16,0 0-16</inkml:trace>
  <inkml:trace contextRef="#ctx0" brushRef="#br1" timeOffset="182507.7">13674 14351 0,'0'0'0,"0"-21"0,0 0 16,-22 0-16,1 21 15,0-22-15,0 22 0,0 0 16,0 0-16,-1 0 0,1 22 16,0-1-16,0 0 0,-21 42 15,-1 1 1,22-22-16,21 1 0,0-22 0,0 21 15,0-21-15,0 22 0,21-1 16,0-21-16,1 0 0,-1 0 16,21-21-16,-21 0 0,22 0 15,-22 0-15,63 0 0,-41 0 16,-22 0-16,21-21 0,1 0 16,-1 0-16,-21 0 0,21-22 0,-20 22 15,-1-21-15,0 0 0,0-1 16,0 1-16,-21 0 0,0-22 0,0 22 15,0-1-15,0-41 16,0 41-16,0 22 0,0 0 16,-21 21-16,0 0 0,0 21 15,0 0-15,21 1 16,-22-1-16,1 21 0,21 43 16,0-43-16,-21 43 15,21-43-15,-21 0 0,21 1 16,0-1-16,0-21 0,0 22 0,0-22 15,0 0-15,0 0 0,0 0 0,0 0 16,21-21 0,0 0-16,0 0 15,1 0-15,-1-21 16,0 0-16,0 0 0,0 0 0,0-22 16,22 1-16,-22 21 15,-21 0-15,21 0 0,-21-1 0,21 1 16,-21 42 15,0 1-31,0-1 0,0 0 16,0 0-16,0 0 0,0 0 0,0 1 15,0-1-15,0 0 0,21 0 16,1-21-16,-22 21 0,21-21 0,0 0 16,21 0-16,1 0 0,-1 0 15,-21 0-15,0 0 0,0 0 16,22 0-16,-22-21 0,0 0 0,0 0 15,0 0-15,1-1 0,-1-20 16,-21 21-16,21 0 0,-21 0 16,21-1-16,-21 1 0,-21 21 47,21 21-47,0 1 0,0-1 15,0 0-15,-21 0 0,21 0 0,0 0 16,0 1-16,0-1 0,0 0 0,0 0 15,21 0-15,0-21 16,0 21-16,0-21 16,1 0-16,20 0 0,-21 0 15,0 0-15,22-21 16,-22 21-16,0-21 0,0 21 0,0-21 0,-21 0 16,21 0-16,1-22 15,-22 22-15,0-42 16,0 41-16,0 1 0,0 42 31,0 1-31,-22-1 16,22 0-16,0 0 15,-21 0-15,21 0 0,-21 1 0,21-1 16,0 0-16,0 0 0,0 0 16,0 0-1,0-42 16,0 0-31,21 0 16,-21 0-16,21 0 0,1-1 16,-1-20-16,-21 21 0,21 0 15,0 0-15,0-22 0,0 22 0,1 0 16,-1 0-16,0 21 0,0 0 0,0 0 16,0 0-1,1 0-15,-22 21 0,0 21 16,21-21-16,-21 1 0,0-1 15,0 0-15,21 0 0,0 0 0,-21 0 16,21 1-16,0-22 0,1 21 0,-1 0 16,0-21-16,0 0 15,85 0-15,-43 0 16,-20 0-16,-1 0 16,-21 0-16,22-21 0,-22 0 0,0-1 15,0 22-15,0-21 0,0-21 0,1 21 16,-22 0-16,0-22 0,21 22 15,-21 0-15,0-43 16,0 43-16,-21 0 0,-1 21 16,1 0-16,0 0 0,0 21 15,0 0-15,0 1 0,-1-1 16,1 0-16,0 0 0,-21 21 16,42 1-16,0-22 15,0 0-15,0 0 0,0 0 16,21-21-16,0 22 15,0-22-15,0 0 16,1 0-16,-1 0 0,0 21 16,-21 0-1,21 0-15,-21 0 16,0 0-16,0 1 16,0-1-16,0 0 15,0 0-15,0 0 0,-21 0 0,0 1 16,21-1-16,-21 0 0,-1 0 15,1 0-15,-21 22 16,-22-1-16,43 0 0,0-21 16,21 1-16,-21-1 0,0-21 15,0 21-15,21 0 0,-22 0 0,22 0 16,0-42 15,0 0-15,0 0-16,0 0 15</inkml:trace>
  <inkml:trace contextRef="#ctx0" brushRef="#br1" timeOffset="182727.57">14880 14436 0,'0'0'0,"21"0"47,0 0-47,1 0 16,-1-21-16,0-1 15</inkml:trace>
  <inkml:trace contextRef="#ctx0" brushRef="#br1" timeOffset="184551.7">16933 14584 0,'0'0'0,"0"21"0,0 0 16,0-42 31,0 0-32,0 0-15,0 0 16,0-1-16,21-20 0,-21 21 16,22 0-16,-1-22 0,0 22 0,-21-21 15,21 0-15,0-1 0,0 22 16,-21-21-16,0-22 16,22 22-16,-22 21 0,0 0 0,0-1 15,0 1-15,-22 21 16,1 0-16,0 0 0,0 21 0,0 22 15,0-1-15,21-21 16,0 22-16,0-1 0,0 0 0,0 1 16,0-1-16,0 0 0,21-21 0,-21 22 15,21-1-15,0-21 0,0 43 16,-21-43-16,21 0 16,-21 0-16,-21-21 31,0 0-31,0 0 0,0-21 0,0 21 15,-1-21-15,1 0 16,0 0-16,0-1 0,21 1 0,0 0 16,-21 0-16,21 0 0,-21 21 15,21 21 17,0 0-32,21-21 0,0 21 0,0 0 15,0 1-15,0-22 0,1 21 0,20 0 16,-21-21-16,21 0 0,43 0 15,-43 0-15,1 0 0,-1 0 16,22 0-16,-22-21 0,0 0 16,1 21-16,20-22 0,-42 1 0,22-21 15,-1 21-15,-21 0 0,0-22 16,0 1-16,-21 21 0,0-22 16,0 22-16,0-21 0,0 21 0,0-22 15,-42 1-15,21 42 16,0 0-16,0 0 0,-1 0 0,1 0 15,0 0-15,-42 42 0,41-20 16,1 20-16,0-21 0,0 21 16,0-20-16,0 41 0,21-21 15,0-20-15,0-1 0,0 0 16,0 0-16,21 0 16,0-21-16,0 0 0,0 0 0,0 0 0,22 0 15,-22 0-15,0-21 16,0 0-16,0 0 0,22 0 0,-22-1 15,-21 1-15,21 0 0,0-21 16,-21 21-16,21-1 0,-21-20 0,0 21 16,0 0-16,0 0 0,0 42 31,0 0-31,0 0 16,-21 43-16,21-22 15,0 0-15,0-21 0,0 1 16,0-1-16,21 0 0,1 0 15,-1-21-15,0 0 0,0 21 0,21-21 16,-20 0-16,20 0 0,-21 0 16,21-21-16,1 21 0,-22-21 0,21 0 15,-21 0-15,43-22 16,-43 1-16,0 0 0,-21-1 16,0 22-16,0 0 15,0 0-15,0 0 0,0-1 0,0 1 16,-21 21-16,0 0 0,21 21 15,-21 1-15,21-1 16,-21 0-16,21 0 0,0 21 0,0 1 16,0-22-16,0 21 0,0-21 15,0 1-15,0 20 0,0-21 0,0 0 16,0 0-16,0 1 16,21-22-1,-21-22 1,0 1-16,0 0 15,0 0-15,0 0 0,21 0 0,0-85 16,0 63-16,0 22 16,-21-21-16,22 0 0,-1 20 15,0 1-15,0 0 0,-21 0 0,21 0 16,0 21-16,1 0 0,-1 0 16,0 21-16,-21 0 15,21 0-15,-21 22 0,21 20 16,-21-42-16,0 22 0,0-1 15,0 0-15,0-21 0,21 22 0,-21 20 16,0-42 0,22-42 15,-1 21-31,-21-21 0,21 0 16,21-43-16,-21 43 0,1-21 15,-1 0-15,0 20 0,0-20 16,0 0-16,0 21 0,1-22 15,-1 22-15,21 0 0,-21 21 16,0 0-16,-21 21 16,0 0-16,0 0 0,0 22 15,0-22-15,0 0 0,0 21 0,0-20 16,0-1-16,0 21 0,0-21 16,0 0-16,0 1 0,22 20 15,-22-21-15,21 0 0,0-21 16,-21 21-16,21-21 15,0 0 1,0-21-16,-21 0 0,22 0 16,-22 0-16,21-22 15</inkml:trace>
  <inkml:trace contextRef="#ctx0" brushRef="#br1" timeOffset="184895.7">19135 14245 0,'0'0'16,"21"0"31,0 0-32,0 0-15,0 0 0,22-21 0,-22 21 16,0-21-16,0 21 16,0-21-16,-21 0 0,21-1 0,-21 1 15,0 0-15,0 0 16,-21 21-1,0 0-15,0 21 0,0 0 16,0 0-16,-1 1 0,1-1 16,0 21-16,0-21 0,0 22 0,0-22 15,21 0-15,0 21 0,0-21 0,0 22 16,0-22-16,0 0 16,0 0-16,21-21 15,0 0-15,21 21 0,-21-21 0,22 0 16,-22 0-16,21 0 0,1 0 0,-22 0 15,21-21-15,0 21 0</inkml:trace>
  <inkml:trace contextRef="#ctx0" brushRef="#br1" timeOffset="185360.45">20214 13928 0,'-21'-21'0,"42"42"0,-42-64 0,21 22 16,0 42 15,0 1-15,0-1-16,0 0 0,0 21 16,0-21-16,0 22 0,0-1 0,0-21 15,0 22-15,0-1 0,0 0 16,0 1-16,0-1 0,0 0 0,0-21 15,0 22-15,0-22 0,0 0 16,0 0-16,0 0 0,21-21 16,0 0-1,-21-21-15,21 21 16,-21-42-16,0 21 0,22 0 0,-1-22 16,0 1-16,-21 21 15,21-22-15,64-105 16,-64 106-16,0-22 0,43-20 15,-43 41-15,0 1 0,0 0 16,0 21-16,0-1 0,-21 1 0,0 0 16,0 42 15,0 0-31,0 1 0,0-1 0,0 0 16,0 0-16,0 21 0,0 22 15,22-43-15</inkml:trace>
  <inkml:trace contextRef="#ctx0" brushRef="#br1" timeOffset="187018">20955 14372 0,'0'0'0,"21"0"16,0-21-16,0 0 0,-21 0 15,22 0-15,-22-1 0,0 1 0,0 0 16,0-21-16,0 21 0,0-1 15,0-20-15,0 21 0,-22 0 0,1 0 16,0-1-16,0 22 0,0 0 16,0 0-16,-1 0 0,-20 0 15,0 22-15,-1-1 0,22 0 16,0 21-16,-21-21 0,21 22 16,-1-22-16,22 21 0,0-21 0,-21 22 15,21-22-15,0 0 0,0 0 16,0 22-16,21-22 0,1 0 15,-1-21-15,0 0 0,0 0 0,0 0 16,0 0-16,1 0 0,-1-21 16,0 0-16,0 21 0,0-22 0,0 1 15,-21-21-15,22 21 0,-1 0 16,0-43-16,0 22 0,-21 21 16,21-22-16,-21 22 0,0 0 15,0 0-15,0 42 31,0 0-31,0 0 0,0 0 16,-21 22-16,21-22 0,0 0 0,0 21 16,0-20-16,0 20 0,0-21 15,0 0-15,0 0 0,21 1 0,0-1 16,1 0-16,-1-21 0,0 0 0,0 21 16,21-21-16,-20 0 0,-1 0 15,0 0-15,0-21 0,0 0 0,0 0 16,1-1-16,-1 1 0,-21-21 15,21 0-15,-21 20 0,21-20 16,-21 0-16,21-64 0,-21 42 16,21 1-16,-21 21 0,22-22 15,-22 22-15,0-1 0,0-20 16,0 42-16,0 0 0,-22 42 16,22 0-1,-21 0-15,0 21 0,0-20 16,21 20-16,-21 0 0,21 22 0,-21-22 15,21 0-15,0 1 0,0-1 0,0 0 16,0 1-16,0-1 0,0 0 16,0-20-16,0 20 0,0-21 0,0 21 15,21-20-15,0-1 0,0-21 16,-21 21-16,21-21 0,0 0 16,1 0-16,-1 0 0,0 0 0,0-21 15,0 21-15,0-21 0,22-22 16,-22 1-16,-21 21 15,0 0-15,21-43 0,-21 43 16,0 0-16,0 0 0,0-1 0,0 1 16,0 0-16,0 42 31,-21 0-31,21 1 0,0-1 16,0 0-16,0 0 0,0 0 15,0 0-15,0 1 0,0-1 16,0 0-16,0 0 0,21 0 0,0 0 15,0-21-15,1 22 0,-1-22 16,0 0-16,0 0 0,21 0 16,-20 0-16,-1 0 0,0-22 15,0 1-15,0 0 0,0 0 0,-21 0 16,22 0-16,-1-22 0,0 22 16,-21 0-16,0 0 0,21-22 0,-21 22 15,21 0-15,-21 0 16,0 42 15,0 0-31,0 0 16,0 1-16,0-1 0,0 0 15,0 0-15,0 0 0,0 0 16,0 1-16,0-1 0,21 0 0,1 0 16,-1-21-16,0 0 15,0 0-15,0 0 0,0 0 16,1 0-16,-1 0 0,0 0 0,0 0 15,0-21-15,-21 0 0,21 21 0,1-64 16,20-20 0,-42 62-16,0 1 15,21-21-15,-21 21 0,0 0 0,0-1 0,0 1 16,0 42 15,-21 1-31,21-1 0,0 0 0,-21 0 16,0 0-16,21 0 0,0 1 15,0-1-15,0 0 0,0 0 0,0 0 16,0 0-16,0 1 16,0-1-16,21-21 0,0 0 15,0 0-15,0 0 0,0 0 16,1 0-16,-1 0 0,0 0 16,0 0-16,0-21 0,22 21 0,-22-22 15,0 1-15,0 0 0,0 0 0,0 0 16,1 0-16,-1-1 0,0 1 15,-21 0-15,21 0 0,-21 0 16,0 0-16,0-1 0,-21 22 16,0 0-16,0 0 15,21 22-15,-22-22 0,1 21 0,21 0 16,0 0-16,0 0 0,0 0 0,0 1 16,0-1-16,0 0 15,0 0-15,0 0 0,21 0 16,1 1-16,-1-22 15,-21 21-15,0 0 16,0 0 31,-21-21-47,-1 0 16,1 0-16,0 21 0,0-21 15,0 0-15,0 0 16,-22 0-16,22 0 0,0 0 0,0 0 15,0 0-15,-1 0 0</inkml:trace>
  <inkml:trace contextRef="#ctx0" brushRef="#br1" timeOffset="199252.11">8678 2709 0,'0'0'0,"21"-21"15,-21 0-15,0 0 16,0 0-16,0 0 16,0-1-16,0 1 15,0 0-15,0 0 0,0 0 16,0 0-16,0-1 0,-21 1 15,21 0-15,-21 21 16,0 0 0,0 0-1,0 21 1,21 0-16,-22 1 0,22-1 0,0 21 16,0-21-16,-21 85 15,0 21 1,21-85-16,0 22 0,0-22 15,0 1-15,0-1 0,0 21 0,0 1 16,0-22-16,0 22 0,0-1 16,0 1-16,0-1 0,0-20 15,-21 20-15,21 1 0,-21-1 0,21-21 16,0 22-16,0-1 0,-21 1 16,21 21-16,-22-22 0,1 1 0,0 63 15,0-64-15,0 1 16,21-1-16,-21 1 0,21-22 0,-22 21 15,1 86-15,21-44 16,-21-62-16,21-1 16,-21-21-16,21 22 0,-21-22 0,21 0 15,0 0-15,0-42 32,0 0-32,0-22 0,0 1 15,0 0-15,0-1 0,21 1 0,-21-21 16,21-1-16</inkml:trace>
  <inkml:trace contextRef="#ctx0" brushRef="#br1" timeOffset="203631.12">8657 2604 0,'0'-22'16,"-21"22"-16,21-21 15,-21 21-15,21-21 31,21 21 1,0 0-32,0 0 0,0 0 15,1 0-15,-1 0 16,21 0-16,-21 0 0,22 0 0,20 0 16,-21 0-16,1 0 15,20 0-15,64 0 0,-63 0 16,-1 0-16,1-21 0,-22 21 15,43 0-15,-22 0 0,1 0 0,84 0 16,0-21 0,-84 21-16,-1 0 0,1 0 0,20 0 15,-20 0-15,-1 0 0,1 0 16,-1 0-16,1 0 0,20-21 0,65 21 16,-65 0-16,1 0 15,0 0-15,-1 0 0,1 0 16,63 0-16,-84 0 0,20 0 15,-20 0-15,-1 0 0,1 0 0,-1 0 16,64 0 0,21 0-16,-84 0 0,21 0 15,-22 0-15,1 0 0,20 0 0,-20 0 16,-1 0-16,1 0 0,-1 0 16,1 0-16,-1-22 0,-20 22 0,20 0 15,1 0-15,-22 0 0,21 0 16,-20 0-16,63 0 15,-64 0-15,0 0 0,1 0 0,-1 0 16,0 0-16,1 0 0,-1 0 16,0-21-16,22 21 0,-22 0 15,0 0-15,1 0 0,-1 0 0,0 0 16,1 0-16,20 0 0,-20 0 16,-1 0-16,0 0 0,1 0 0,-1 0 15,0 0-15,22 0 0,-22 0 16,85 0-16,-21 0 15,-64 0-15,1 0 16,20 0-16,-21 0 0,1 0 0,-1 0 16,0 0-16,1 0 15,-1 0-15,43-21 0,-43 21 16,22 0-16,-22 0 0,21 0 0,1-21 16,-1 21-16,22 0 0,-21 0 15,20 0-15,-20 0 0,20 0 16,1 0-16,-21 0 0,190 0 15,-85 0 1,-84 0-16,-1 0 0,1 0 0,-22 0 16,22 0-16,-21 0 0,-1 0 15,-21 0-15,22 0 0,-22 0 0,1 0 16,-1 0-16,0 0 0,64-21 16,-21 21-1,-43 0-15,-21 0 0,22 0 16,-1 0-16,-21 0 0,21-21 0,1 21 15,-22 0-15,0 0 0,0 0 0,0 0 16,1 0-16,-1-22 16,0 22-16,0 0 0,0 0 0,0 0 15,1 0-15,-1 0 16,0 0-16,21-21 0,-21 21 0,22 0 16,-22 0-16,21 0 0,1 0 15,-1 0-15,0 0 0,106 0 16,-84 0-1,-1 0-15,1 0 0,-1 0 0,22 0 0,-21 0 16,-1 0-16,1 0 0,-1 0 16,1 0-16,-1 0 0,1 0 15,-1 0-15,1 0 0,-1 0 0,1 0 16,20 0-16,128 0 16,-127 0-16,-1 0 0,-20-21 15,20 21-15,-20 0 0,-1-21 16,1 21-16,-1 0 0,22 0 0,-21-21 15,-1 21-15,1 0 0,-1-21 16,64 21-16,-63 0 0,-1 0 16,1 0-16,-1 0 0,1 0 15,-1 0-15,1 0 0,-1 0 0,1 0 16,-22 0-16,21 0 0,1 0 16,-1 0-16,1 0 0,-1 0 0,1 0 15,-1 0-15,64 0 16,-63 0-16,-1 0 0,22 0 15,42 0 1,-85 0-16,1 0 16,-1 0-16,-21 0 0,0 0 15,1 0-15,-1 0 0,0 0 0,0 0 16,0 0-16,0 0 16,1-22-16,20 22 0,-21 0 0,0 0 15,0 0-15,1 0 0,-1 0 16,21 0-16,-21 0 0,0 0 0,22 0 15,-1 0 1,64 0-16,-64 0 16,1 0-16,-1 0 0,0 0 15,1 0-15,-1 0 0,0 0 0,1 0 16,-1 0-16,0 0 0,1 0 16,-1 0-16,0 0 0,1 0 0,-1 0 15,21 0-15,-20 0 0,-1 0 16,0 0-16,1 0 0,-1 0 0,0 0 15,1 0-15,-1 0 16,-21 0-16,22-21 0,-22 21 0,21 0 16,-21 0-16,0 0 0,1 0 0,20 0 15,-21 0 17,-21 21 14,0 1-30,-21-22-16,21 21 16,-21-21-16,21 21 0,0 0 0,-21 0 15,-1 0-15,22 1 16,-21-1-16,0 63 16,0-20-1,0-22-15,21-21 0,0 22 0,0-1 16,-21-21-16,-1 64 15,1-64-15,21 21 0,-21-20 0,21 20 16,0 0-16,-21-21 0,0 85 16,0 0-1,-1-64-15,1 1 16,0-1-16,21 0 0,-21 1 16,21-1-16,-21 0 0,0 1 0,21-1 15,0 0-15,0 1 0,0-1 0,0-21 16,0 85-1,0-21-15,0-43 16,0-21-16,0 22 0,0-1 0,0 0 16,0-21-16,0 22 0,0-22 15,0 21-15,0-21 0,0 22 0,0-22 16,0 0-16,0 0 0,0 0 16,0 1-16,0-1 0,0 42 15,0-42 1,0 1-16,0-1 0,0 0 15,-22-21-15,1 0 16,0 0 0,0 0-1,0 0-15,21-21 16,-21 21-16,21-21 0,-43 21 16,43-22-16,-21 22 15,0-21-15,0 21 0,0-21 0,-1 0 16,1 21-16,0 0 0,0-21 15,-43 21 1,-20-43-16,63 43 16,-22-21-16,1 21 0,21 0 0,-22 0 15,22-21-15,-21 21 0,0 0 0,20-21 16,-20 21-16,21 0 16,-21 0-16,20 0 0,-20 0 0,0-21 15,21 21-15,-1 0 0,-20 0 16,21 0-16,0 0 0,-64-21 15,22 21 1,41-22-16,1 22 0,0 0 0,0 0 16,0-21-16,0 21 0,-22-21 15,1 21-15,21 0 0,0-21 16,-1 21-16,1 0 0,0 0 16,-21 0-16,21-21 0,-1 21 0,-62 0 15,20 0 1,22 0-16,21 0 0,0-21 15,-22 21-15,22 0 0,-21 0 16,21 0-16,-22 0 0,22 0 16,-42 0-16,41 0 15,-20 0-15,21 0 0,-21 0 0,20 0 16,-20 0-16,21 0 0,-43 0 16,-41 0-1,83 0-15,-41 0 0,21 0 16,20 0-16,-20 0 0,21 0 15,0 0-15,-22 0 0,22 0 16,-21 0-16,21 0 0,-22 0 16,22 0-16,-21 0 0,21 0 0,-64-22 15,0 22 1,43 0-16,21 0 0,-43 0 16,43 0-16,0 0 15,-21 0-15,21 0 0,-1 0 0,-20 0 16,21 0-16,0 0 0,-22 0 15,22 0-15,-21 0 0,0 0 0,20 0 16,-20 0-16,0 0 0,-1 0 16,22 0-16,-21 0 0,0 0 0,20 0 15,-20 0-15,-43 0 16,22 0-16,21 0 16,20 0-16,-20 0 0,0 0 0,21 0 15,-22 0-15,1 0 0,21 0 16,-22 0-16,1 0 0,21 22 0,-21-22 15,20 0-15,-83 0 16,-1 0 0,85 0-16,-22 0 0,-20 0 15,42 0-15,-22 0 0,1 0 16,0 0-16,-1 0 0,1 0 16,0 0-16,-1 0 0,1 0 15,0 0-15,-1 0 0,1 0 0,21 0 16,-106 21-1,63-21-15,22 0 16,0 21-16,-1-21 0,22 0 0,-21 0 16,-1 0-16,1 0 0,0 0 0,-1 0 15,-41 0-15,41 0 16,-20 0-16,21 0 0,-1 0 0,1 0 16,0 0-16,-107 0 15,65 0 1,41 0-16,1 0 0,0 0 0,-1 0 15,1 0-15,0 0 0,-1 0 16,1 0-16,0 0 0,-22 0 0,22 0 16,-22 0-16,22 0 0,-21 0 15,-1 21-15,1-21 0,20 0 0,-63 0 16,1 21 0,41-21-16,22 0 0,-1 0 0,-20 21 15,21-21-15,-1 0 0,-20 0 16,20 22-16,-20-22 0,-1 21 0,22-21 15,-85 0-15,21 21 16,43-21-16,-1 0 0,22 21 16,-64-21-16,43 0 0,20 21 15,1-21-15,-22 0 0,22 0 16,-21 0-16,-43 21 16,42-21-16,1 0 0,20 0 15,-20 0-15,-1 0 0,1 0 0,-1 22 16,22-22-16,-21 0 0,-1 0 0,22 0 15,-22 0-15,1 21 0,-43-21 16,-21 0 0,63 0-16,1 0 0,-1 21 0,1-21 15,-1 0-15,-20 0 0,20 0 0,1 0 16,-1 0-16,1 0 0,-1 0 16,1 0-16,-1 0 0,1 0 0,-1 21 15,1-21-15,20 0 0,-20 0 0,-1 0 16,1 0-16,-1 21 0,1-21 15,-64 0-15,63 0 16,1 0-16,21 21 0,-22-21 0,1 0 16,20 0-16,1 0 0,-22 22 15,22-22-15,0 0 0,-1 0 0,-20 0 16,21 0-16,-43 21 16,0-21-16,43 0 0,0 0 15,20 21-15,-62-21 0,63 0 16,-1 0-16,-20 0 0,21 21 15,0-21-15,0 0 0,-22 21 16,22-21 0,0 0-16,0 0 0,0 21 0,-1-21 15,1 0-15,0 0 16,0 0-16,0 22 0,0-22 16,-1 0-16,1 0 0,-42 21 15,42-21-15,-1 0 0,1 21 16,0-21-16,0 0 0,0 0 15,-22 21-15,22-21 0,0 0 0,-21 0 16,-22 21-16,-20-21 16,41 0-16,1 21 15,0-21-15,-43 0 0,43 0 16,-1 22-16,22-22 0,-21 0 0,-1 0 16,1 0-16,-21 21 15,20-21-15,22 0 0,-21 0 16,-1 0-16,22 0 0,-21 0 0,21 0 15,-22 21-15,1-21 0,21 0 16,-21 0-16,-1 0 0,22 0 0,-21 21 16,21-21-16,-22 0 0,1 0 15,21 0-15,-22 21 0,-20-21 16,42 0-16,0 0 0,-22 0 0,22 0 16,0 21-16,0-21 0,-22 0 15,22 0-15,0 0 0,0 0 16,0 22-16,0-22 0,-1 0 15,1 0-15,0 0 16,0 0-16,0 21 16,0-21-16,-1 0 15,1 0-15,21 21 0,-21-21 16,0 0 0,0 0-16,21 21 0,-43-21 15,22 0-15,0 21 16,0-21-1,21 21 79,21-21-94,-21 22 16,21-22-16,0 0 0,1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8T11:33:20.85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2349 572 0,'0'0'0,"-21"-22"15,21 1-15,-21 0 16,21 0-16,0 0 16,0 0-16,0-1 0,0 1 15,-21 0-15,21 0 0,0 0 16,0 0-16,-21 21 0,21-22 0,0 44 47,0-1-47,21 0 0,0 21 15,0 1-15,0-1 0,-21 0 16,43 1-16,-22-1 0,0 21 0,0-20 16,0 20-16,1 1 0,-1-22 15,0 22-15,0-1 0,0-21 16,0 22-16,1-22 0,-1 1 15,0-1-15,0 0 0,-21-21 0,0 1 16,21-1-16,0 0 0,-21 0 16,0 0-16,0-42 31,0 0-15,0 0-16</inkml:trace>
  <inkml:trace contextRef="#ctx0" brushRef="#br0" timeOffset="324.81">2984 360 0,'0'0'15,"0"-21"-15,-21 21 16,0 0-16,0 0 15,0 0-15,0 21 0,-1 21 0,-20-21 16,0 22-16,-1-1 0,1 0 16,0 22-16,-22-22 0,22 43 0,0-22 15,-22 1-15,22-1 0,-1 1 16,1-1-16,0 1 0,21-22 16,-22 22-16,22-22 0,0 0 15,0-20-15,0 20 0,21-21 16,-22 0-16,22 0 0,0-42 31,22 0-15</inkml:trace>
  <inkml:trace contextRef="#ctx0" brushRef="#br0" timeOffset="699.6">3090 910 0,'0'0'0,"0"21"16,0 1 0,0-1-16,0 0 0,0 21 0,0 1 15,0-1-15,0 0 0,0 1 16,0-1-16,0 64 15,-21 0-15,21-43 0,-21 1 16,21 20-16,0-20 0,-21-1 16,21 22-16,-21-22 0,-1 1 0,22-1 15,0-20-15,0 20 0,-21-20 16,21-1-16,0 0 0,0 1 16,0-22-16,0 0 0,0 0 0,0 0 15,0-42 1,0 0-1,0 0-15,0-22 0,0 1 16,0 0-16,0-1 0,21 1 0</inkml:trace>
  <inkml:trace contextRef="#ctx0" brushRef="#br0" timeOffset="1032.74">3027 1270 0,'0'0'16,"0"-21"-16,0-21 0,0 20 0,0 1 15,0 0-15,0 0 0,0 0 16,0 0-16,0-1 0,21 1 0,0 21 16,0-21-16,43 0 15,-22 0 1,0 21-16,1 0 0,-22 0 16,21 0-16,-21 21 0,22 0 0,-22 0 15,0 0-15,0 1 0,-21 83 16,-21-62-1,0-1-15,0-21 0,-22 0 16,22 1-16,-21-1 0,21 0 16,-22 0-16,22-21 0,0 21 0,0-21 15,-21 0-15,20 21 16,22-42 0,22 0-1,-1 0-15,0 0 0,0 21 16</inkml:trace>
  <inkml:trace contextRef="#ctx0" brushRef="#br0" timeOffset="1592.77">4276 974 0,'0'0'16,"-22"-21"-16,22-1 0,-21 1 16,0 21-16,0-21 0,0 0 0,-22 21 15,22 0-15,0 0 16,0 0-16,0 0 0,0 0 16,-64 63-1,21 1-15,43-22 0,0 1 16,0 20-16,21-21 15,0-20-15,-21 20 0,21-21 16,0 0-16,0 0 0,0 1 0,21-1 16,0 0-16,0-21 15,0 0-15,1 21 0,-1-21 0,0 0 16,0 0-16,0 0 0,0-21 16,1 21-16,41-64 15,-42 43-15,0 0 0,1-21 16,-22 21-16,21-22 0,0-20 15,-21 20-15,0 1 16,0 21-16,0-21 0,0 20 0,0 1 16,21 21-16,-21 21 15,0 1 1,0 20-16,0-21 0,0 21 16,0-20-16,0 20 0,0-21 0,0 21 15,0-20-15,0-1 0,0 0 16,21 0-16,-21 0 0,0 0 0,0 1 15,21-1-15,1-21 0,-1 0 16,0 0-16,0 0 0,0 0 16,0-21-16,1 21 15</inkml:trace>
  <inkml:trace contextRef="#ctx0" brushRef="#br0" timeOffset="1900.6">4784 508 0,'0'0'16,"0"-21"-16,0 0 0,0 0 0,0 42 31,0 0-31,0 0 16,0 21-16,0 1 15,0 84-15,0-64 16,0 1-16,0-1 0,0-20 15,0 20-15,0 22 0,0-43 16,0 0-16,0 1 0,0-22 16,-22 0-16,22 0 0,0 22 15,0-22-15,22-21 32,-1 0-32,-21-21 15,21-1-15,0-20 0</inkml:trace>
  <inkml:trace contextRef="#ctx0" brushRef="#br0" timeOffset="2426.12">5165 445 0,'0'21'15,"0"0"-15,0 0 0,0 0 16,0 0-16,0 22 0,0-22 0,0 21 15,0 1-15,0-1 0,0 0 16,0 1-16,0-1 0,0 0 0,0 1 16,0-1-16,0 0 15,0 1-15,0-22 0,0 21 0,0-21 16,0 0-16,-22 22 0,22-22 16,0 0-16,-21 0 0,21 0 31,0-42-16,0 0-15,0 0 16,0 0-16,0 0 0,0-1 0,0-20 16,0-21-16,0 41 15,21-20-15,1 21 0,-1-21 0,0 20 16,0 1-16,0 0 16,0 0-16,1 21 0,20 0 0,-21 0 15,0 0-15,0 0 0,1 21 16,20-21-16,21 64 15,-41-1-15,-1-42 16,-21 0-16,0 43 0,0-43 16,0 21-16,0-20 0,0-1 15,0 0-15,0 0 0,-21 0 0,-1 0 16,22 1 0,-21-22-1,21-22-15,-21 22 16,21-21-16,0 0 15,0 0-15</inkml:trace>
  <inkml:trace contextRef="#ctx0" brushRef="#br0" timeOffset="2649.99">4741 804 0,'21'0'16,"22"0"0,-22 0-16,0-21 15,0 21-15,22 0 0,-22 0 16,21 0-16,-21-21 0,0 21 0,1 0 16,-1 0-16,0 0 15</inkml:trace>
  <inkml:trace contextRef="#ctx0" brushRef="#br0" timeOffset="3454.01">6985 466 0,'0'0'0,"0"-21"0,0-1 16,0 1-16,0 0 0,-21 21 15,0 0 1,21 21 0,0 0-16,0 1 0,-22-1 0,22 21 15,-21-21-15,21 22 0,0-1 16,0 0-16,-21 22 0,21-22 15,-21 64-15,21-43 16,-21-20-16,21-1 0,0 0 0,0 1 16,0-1-16,0 0 0,-21-20 15,21-1-15,0 21 0,-22-21 16,22 22 0,-21-65 15,21 1-31,0 0 0,0 0 15,0 0-15,0 0 0,0-22 16,0 22-16,0-21 0,0-22 16,21 43-16,1 0 0,-1-21 15,0 20-15,0 1 0,21 0 0,1 0 16,-1 0-16,0 21 0,1-21 16,-1 21-16,-21 0 0,22 0 15,-1 0-15,21 42 16,-20 0-16,-22-21 0,0 1 15,-21 41-15,0-42 16,0 22-16,-21-22 0,0 0 0,0 0 16,-1 21-16,-20-20 0,21-1 15,-21-21-15,20 21 0,-20 0 0,0-21 16,-1 21-16,-41 0 16,20-21-1,43 0-15,0 0 16,42-21 15,0 0-31,0 21 0,1-21 0</inkml:trace>
  <inkml:trace contextRef="#ctx0" brushRef="#br0" timeOffset="4204.6">7599 889 0,'21'0'16,"-42"0"15,21 21-31,-21 0 0,-1 1 16,1-1-16,21 0 0,0 0 15,0 0-15,0 0 0,0 1 0,0 20 16,0-21-16,0 0 15,0 0-15,21 1 16,1-22-16,-1 0 0,21 0 0,-21 0 16,22 0-16,-22 0 0,21 0 0,0 0 15,-20 0-15,20-22 0,0 1 16,-21 21-16,1-21 0,20 0 16,-21 0-16,0 0 0,0-1 15,-21 1-15,0 0 0,22 0 0,-22 0 16,0 0-16,0-1 0,21 22 15,-21-21-15,0 42 32,0 1-17,0-1-15,0 21 0,0-21 16,-21 22-16,21-22 0,-22 21 0,22 0 16,-21 1-16,21-1 0,0 0 0,0 1 15,0-1-15,0 22 0,-21 41 16,21 65-1,0-107-15,0 1 16,-21-22-16,21 22 0,0-22 0,0 0 16,0 1-16,0-1 0,0 0 0,-21 1 15,21-1-15,0 0 0,-21-21 16,21 22-16,-22-22 0,22 21 0,0-21 16,-42 22-16,21-43 15,0 0-15,0 0 0,-1 0 16,-41 0-16,21 0 0,20 0 15,-62-43-15,63 22 16,-1 0-16,-20-21 0,21 21 0,0-22 16,0 1-16,-1 0 0,22-64 15,0 63-15,0-20 16,0 21-16,0-22 0,0 22 0,0-1 16,0 1-16,0 0 0,0-1 15,22 22-15,-1-21 0,0 21 0,-21 0 16,21-1-16,0 1 0,0-21 0,1 21 15,-1 0-15,21-22 16,-21 22-16,0-21 0,-21-1 0,22 22 16,-22-21-16</inkml:trace>
  <inkml:trace contextRef="#ctx0" brushRef="#br0" timeOffset="4821.72">9504 466 0,'0'0'0,"-64"0"16,85 0 15,22 0-31,-1 0 0,0 0 16,1 0-16,20 0 0,-20 0 15,20 0-15,1 0 0,20 0 0,-20 0 16,-1 0-16,1 0 0,-22 0 16,0 0-16,1 0 0,-1 0 15,-21 0-15,0 0 0,-42 0 31,0 0-31,0 0 0,-21 0 16,20 0-16,1 0 0,-21 0 0</inkml:trace>
  <inkml:trace contextRef="#ctx0" brushRef="#br0" timeOffset="5100.56">9864 466 0,'0'21'16,"0"0"-16,0 0 16,-22 0-16,22 1 0,0-1 0,-21 21 15,21 0-15,0 1 0,-21 41 16,0-20-16,0-22 0,0 64 16,21-64-16,-22-20 15,1 20-15,21 0 0,0-21 0,0 22 16,0-22-16,0 0 0,-21-21 15,21 21-15,0 0 0,21-21 16,0 0 0,1-21-16,-1 21 15,21-21-15,-21 0 0</inkml:trace>
  <inkml:trace contextRef="#ctx0" brushRef="#br0" timeOffset="5509.9">10181 974 0,'21'0'16,"0"0"-16,1 0 16,-1 0-16,21 0 0,-21 0 15,0-21-15,1-1 16,41 1-16,-42 21 0,0-21 15,1 0-15,-1 21 0,-21-21 16,0 0-16,0-1 16,-21 22-1,-1-21-15,1 21 0,0 0 16,-21 0-16,21 0 0,-1 21 16,-20 1-16,21-22 0,0 21 0,0 21 15,-1-21-15,1 0 0,0 22 16,0-22-16,0 42 15,21-41-15,0 20 0,0-21 0,0 0 16,0 0-16,0 1 0,42-1 16,-21 0-16,0-21 0,1 21 0,-1-21 15,21 0-15,22 0 16,-43 0-16,21 0 0,-21 0 16,22-21-16,-22 0 0</inkml:trace>
  <inkml:trace contextRef="#ctx0" brushRef="#br0" timeOffset="5768.32">10816 826 0,'0'21'32,"0"0"-32,0 0 0,21 21 15,-21-20-15,21-1 16,-21 0-16,22 21 0,-22-21 0,21 1 15,0-1-15,-21 21 0,21-21 16,0 0-16,-21 1 0,21-1 0,1 0 16,-22 0-16,0 0 0,0 0 0,21-21 15,-21 22-15,21-22 16,-21-22 15</inkml:trace>
  <inkml:trace contextRef="#ctx0" brushRef="#br0" timeOffset="6032.25">11155 868 0,'0'-21'0,"-21"21"16,-1 21-1,1 0-15,0 0 0,0 0 16,0 1-16,-43 83 15,43-83-15,0 20 0,0-21 16,0 0-16,-1 22 0,1-22 16,0 0-16,21 0 0,0 0 0,-21 0 15,21 1-15,0-1 16,21-21 0,0 0-16,0 0 15,1-21-15,20 21 0,-21-22 16</inkml:trace>
  <inkml:trace contextRef="#ctx0" brushRef="#br0" timeOffset="6399.18">11620 381 0,'0'0'0,"-21"0"16,21 21-16,-21 0 16,21 1-16,-21-1 0,0 63 15,0-41-15,21-1 0,-22 22 16,22-22-16,-21 0 16,0 64-16,0-64 0,21 22 0,0-22 15,-21 1-15,21-1 0,-21 0 16,21-21-16,0 22 0,0-22 15,0 0-15,0 21 16,42 22-16,-21-64 16,0 0-16,0 0 15,1 0-15,-1 0 0,21 0 0,-21-21 16,0 21-16,1-21 0,20-1 16,-21-20-1,0 21-15,0 0 0</inkml:trace>
  <inkml:trace contextRef="#ctx0" brushRef="#br0" timeOffset="6669.02">11430 826 0,'21'0'16,"0"0"-1,0 0-15,1 0 0,20 0 0,-21 0 16,0 0-16,0-22 0,22 22 16,-22 0-16,21-21 0,-21 21 15,1-21-15,20 21 0,-21 0 0,0 0 16,0 0-16,1-21 0,20 21 16,-21 0-16</inkml:trace>
  <inkml:trace contextRef="#ctx0" brushRef="#br0" timeOffset="8189.29">1757 1926 0,'0'0'0,"-21"0"0,-1 0 0,1 0 15,0 0-15,0 0 16,42-21 15,0 21-31,0 0 0,1 0 16,-1 0-16,21 0 0,-21 0 0,0 0 16,43 0-16,42 0 15,-64 0-15,0-21 16,1 21-16,20 0 0,1 0 15,-1 0-15,22 0 0,0 0 0,-22 0 16,191 0 0,-169 0-16,-22 0 0,22 0 15,0 0-15,-22 0 0,22 0 16,-1 0-16,22 0 0,-21-21 16,21 21-16,-22 0 0,22 0 0,-21 0 15,21 0-15,0 0 0,-1 0 0,-20 0 16,21 0-16,0 0 0,211 0 15,-147 0 1,-65 0-16,-20 0 0,0 0 16,-1 0-16,1 0 0,0 0 0,21 0 15,-22 0-15,22 0 0,0 0 16,-21 0-16,20 0 0,1 0 0,0 0 16,0 0-16,0 0 0,0 0 15,-22 0-15,22 0 0,0 0 16,-21 0-16,-1 0 0,1 0 15,-22 0-15,22 0 0,0 0 0,-22 0 16,22 0-16,0 0 0,-1 0 16,1 0-16,0 0 0,-1 0 0,1 0 15,21 0-15,-22 0 0,1 0 0,0 0 16,-1 0-16,1 0 0,0 0 16,-1 0-16,1 0 0,148 0 15,-170 0 1,22 0-16,-21 0 0,-1 0 0,1 0 15,20 0-15,-20 0 0,-1 0 0,22 0 16,-22 0-16,1 0 0,21 0 16,-22 0-16,22 0 0,-22 0 0,1 0 15,63 0-15,42 0 16,-105 0-16,-1 0 16,-21 0-16,22 0 0,-1 0 15,1 0-15,-1 0 0,1 0 0,-22 0 16,22 0-16,-1 0 0,-20 0 15,20-21-15,-21 21 0,1 0 16,20 0-16,-20 0 0,-1-22 0,0 22 16,-21 0-16,22 0 0,-1 0 15,-21-21-15,0 21 0,22 0 0,-22 0 16,0 0-16,0-21 0,22 21 16,-22 0-1,0 0-15,-21-21 16,0 0-1,0 0-15,0-1 16</inkml:trace>
  <inkml:trace contextRef="#ctx0" brushRef="#br0" timeOffset="9014.81">12615 550 0,'0'0'0,"0"-21"15,0 0-15,-21 21 47,0 21-31,21 0-16,-21 1 0,-22 20 15,1 21 1,21-20-16,0-1 0,-22 22 16,22-1-16,0-21 0,21 1 0,-21-1 15,21 0-15,0-20 0,0 20 16,0 0-16,0-21 0,0 22 0,0-22 0,21 0 15,-21 21-15,21-42 16,0 22-16,-21-1 0,22 0 0,-1-21 16,0 21-16,0-21 15,0 0-15,0 0 0,1 0 16,-1 0 0,-21-21-16,21 21 0,-21-21 0,0 0 15</inkml:trace>
  <inkml:trace contextRef="#ctx0" brushRef="#br0" timeOffset="9449.56">12996 487 0,'21'0'15,"1"0"1,-1 0-16,21 21 16,-21-21-16,0 21 0,1 0 15,-1 1-15,0-1 0,-21 0 16,21 21-16,-21-21 0,0 22 15,21-1-15,-21 0 0,0 43 16,-21 0-16,0-43 16,0-21-16,-22 64 0,22-64 15,0 21-15,0-20 0,0-1 16,0 0-16,-22 0 0,22 21 16,0-20-16,0-1 15,0-21-15,21 21 0,-22-21 16,1 0-1</inkml:trace>
  <inkml:trace contextRef="#ctx0" brushRef="#br0" timeOffset="14567.78">974 3112 0,'0'0'0,"-22"0"15,44-22 48,-1 22-63,0-21 0,0 0 0,0 0 15,64-21 1,-43 20-16,-21 1 0,1 0 16,-1 0-16,0 21 0,-21-42 15,0 20-15,0 1 16,-21 21-16,0 0 0,-22-21 16,22 21-16,-21 0 0,21 0 15,-22 0-15,1 0 0,0 21 16,20 0-16,-20-21 0,0 22 0,21-1 15,-22 21-15,22-21 16,0 0-16,0 1 0,0 20 0,21-21 16,0 0-16,0 22 0,0-22 0,0 0 15,21 21-15,21-21 16,-21 1-16,22 20 0,20 0 16,85 64-1,-105-85-15,20 22 0,-21-22 0,-20 21 16,20-21-16,-21 43 15,-21-43-15,0 0 0,-21 0 16,0 0-16,-22 1 0,1-1 0,-43 0 16,-84-21-1,127 0-15,-1 0 0,-20 0 16,21 0-16,20-21 0,-20 0 16,21-1-16,-21 1 0,20 0 15,1 0-15,21 0 0,0-22 16,-21 22-16,21 0 0,0 0 15,0 0-15,0 0 0,0-1 16,21 22-16,0 0 16,1 0-16,-1 22 15,0-1-15,0 0 0,0 0 0,0 0 16,1 0-16,20 1 16,-21-1-16,0 0 0,0 0 0,22 21 15,-1 1 1,-21-43-16,0 21 0,1-21 0,-1 0 15,0 0-15,21 0 0,22 0 16,-43 0-16,21 0 16,1-21-16,-22 0 0,21-1 0,0 1 15,22-21-15,-22-22 16,-21 43-16,1 0 0,-1 0 16,-21-21-16,0 20 0,21 1 15,-21 0-15,0 42 47,0 0-47,0 1 0,0-1 0,0 0 16,0 21-16,0-21 15,0 1-15,0-1 0,0 0 0,0 0 16,21 0-16,-21 0 0,21 1 16,0-22-16,1 0 0,-1 21 15,0-21-15,0 0 0,0 0 0,22 0 16,-22 0-16,0-21 0,0-1 15,21 22-15,-20-21 0,-1 0 0,0 0 16,0 0-16,-21 0 0,0-1 16,21-20-16,-21 0 15,0 21-15,0-1 0,0 1 16,0 0-16,0 42 47,0 0-47,0 1 0,0-1 15,0 21-15,0-21 0,0 22 16,0-1-16,0 0 0,0 1 0,0-1 16,0 21-16,0-20 0,0 20 15,0 1-15,0 147 16,0-147-16,0-1 16,0 1-16,0-1 0,0 22 0,0-21 15,0-1-15,-21 1 0,21-1 0,-21-21 16,0 22-16,21-22 0,-21-21 15,-1 22-15,1-22 0,0 0 0,-21 0 16,-43-21 0,64-21-16,-21 0 15,20 0-15,-20 0 0,21-22 0,-21 1 16,-1 21-16,22-22 0,0 1 16,0 0-16,-22-22 0,43-20 15,0 41-15,0 1 16,0 0-16,22-1 0,-1 1 0,0 0 15,21-22-15,-21 22 0,22-22 16,-1 22-16</inkml:trace>
  <inkml:trace contextRef="#ctx0" brushRef="#br0" timeOffset="15048.11">2265 3493 0,'0'21'32,"0"0"-32,0 0 15,0 0-15,0 0 0,0 1 0,0-1 16,0 0-16,-21 0 0,21 0 16,0 0-16,-22 1 0,22-1 15,0 0-15,0 0 16,-21-21-16,21-21 31,0 0-15,0 0-16,0-1 0,0 1 15,21-21-15,-21 21 0,22-22 0,-22 22 16,21-21-16,0 21 16,0 0-16,0-1 0,0 1 0,1 0 0,20 21 15,-21 0-15,85 0 16,-64 42-1,-21-20-15,1 20 0,20 0 16,-42-21-16,21 22 0,-21-22 16,0 0-16,0 0 0,0 0 15,0 1-15,0-1 0,0 0 0,0 0 16,-21-21 0,21 21-16,0-42 31,21 0-31,0 0 15,-21-22-15</inkml:trace>
  <inkml:trace contextRef="#ctx0" brushRef="#br0" timeOffset="15332.45">3069 2921 0,'0'0'16,"21"0"-16,-21-21 0,0 42 15,0 0-15,0 0 16,0 22-16,0-22 0,0 21 0,0 1 16,0 20-16,0-21 0,0 22 15,0-22-15,0 22 0,0-1 0,-21-20 16,0-1-16,21 21 0,0-20 16,0-22-16,-21 21 0,21-21 0,0 1 15,0-1-15,0 0 16,21-21-1,0 0 1,0-21-16,-21 0 0,0-1 16,21-20-16</inkml:trace>
  <inkml:trace contextRef="#ctx0" brushRef="#br0" timeOffset="15534.34">2963 3387 0,'-21'0'15,"21"-21"1,21 21 0,0 0-16,1 0 0,-1-22 15,0 22-15,0 0 0,0 0 0,0-21 16,1 21-16,-1-21 0,0 21 16,0 0-16,0-21 0,0 21 0,1 0 15,-1 0-15,0-21 0</inkml:trace>
  <inkml:trace contextRef="#ctx0" brushRef="#br0" timeOffset="16585.9">3725 3598 0,'0'0'0,"21"0"16,1 0-1,-1 0-15,-21-21 0,0 0 16,42-21-16,-42-1 16,0 1-16,0 21 0,0-21 15,0 20-15,0-20 0,0 21 16,-21-21-16,0 20 0,0 1 16,-1 0-16,1 21 0,0 0 0,-21 0 15,21 0-15,-22 0 0,22 21 16,0 0-16,-21 1 0,20-1 0,1 21 15,0 0-15,0 1 0,0-1 16,21 0-16,-21 1 0,21-22 0,0 21 16,0 1-16,0-22 0,0 0 15,0 0-15,0 0 0,42 22 16,-21-43-16,0 0 0,0 0 16,1 0-16,20 0 0,-21 0 0,21 0 15,-20 0-15,20-22 0,-21 1 16,0 0-16,0 0 0,1 0 0,20-22 15,-21 1 1,-21 21-16,0-21 0,0 20 0,0-41 16,0 42-16,0 0 0,0-1 15,0 44 1,0 20 0,0-21-16,0 0 15,0 0-15,0 22 0,0-22 0,0 0 16,0 0-16,0 22 0,21-22 15,0 0-15,-21 0 0,22 0 16,-1-21-16,0 21 16,0-21-16,0 0 15,0 0 1,-21-21-16,22 0 0,-22 0 16,0 0-16,0 0 0,21-22 15,-21 22-15,21 0 0,0-21 16,-21 20-16,21-20 0,0 21 0,22-43 15,41 22 1,-62 42-16,20 0 0,-21 0 16,21 0-16,-20 21 0,-1 0 15,0 1-15,0-1 0,-21 0 16,0 0-16,0 21 0,0-20 0,0 20 0,0-21 16,0 0-16,-63 43 15,63-43-15,-22 0 16,1 0-16,0 0 15,21-42 17,0 0-32,21 0 15,-21 0-15,21 0 0,1-1 0,-1-20 16,-21 21-16,21-21 0,0 20 16,-21-20-16,42-21 15,-20 41-15,-22 1 0,0 0 16,21 0-16,-21 42 31,-21 0-31,21 0 16,-22 1-16,22 20 0,-21-21 15,21 21-15,0-20 0,0-1 0,0 21 16,0-21-16,0 0 0,0 1 0,0-1 16,0 0-16,0 0 0,0 0 15,43 0-15,-22-21 0,0 22 16,0-22-16,0 0 0,0 0 15,1 0-15,41 0 0,-42 0 16,0-22-16,22 1 0,-22 0 16,0 0-16,21 0 0</inkml:trace>
  <inkml:trace contextRef="#ctx0" brushRef="#br0" timeOffset="17000.68">5461 3471 0,'-21'0'16,"42"0"15,0 0-31,0 0 0,22 0 16,-1 0-16,-21 0 0,21 0 0,1 0 15,-1 0-15,0 0 0,22 0 16,-22 0-16,1 0 0,-1 0 0,0 0 16,1 0-16,62 0 0,-83 0 15,20 0-15,0 0 16,1 0-16,-22 0 0,21 0 0,-21 0 0,22 0 15,-22-21 1,-21 0 15,0 0-15,-21 21-16,21-21 0</inkml:trace>
  <inkml:trace contextRef="#ctx0" brushRef="#br0" timeOffset="17373.48">6244 3196 0,'-21'0'15,"0"0"-15,21 21 32,0 1-32,0-1 15,21-21-15,0 21 0,0-21 16,0 0-16,1 0 0,-1 21 0,21-21 15,-21 0-15,0 0 16,1 21-16,-1-21 0,21 0 16,-21 0-16,0 0 0,1 0 0,-22 21 15,0 1 1,0-1-16,-22-21 0,1 21 16,0 0-16,0-21 0,0 21 15,0 0-15,-1 1 0,1-1 16,-21 0-16,21 0 0,-22 21 0,22-20 15,0-1-15,-42 21 16,20 0-16,22-20 0,0-1 16,0-21-16,21 21 0,0-42 47</inkml:trace>
  <inkml:trace contextRef="#ctx0" brushRef="#br0" timeOffset="18214.93">9186 2773 0,'21'-21'0,"1"0"16,-22-1-16,21 22 0,0-21 0,-21 0 16,0 0-16,0 0 15,-21 21 1,0 21-1,-1-21-15,1 21 16,21 21-16,-21-20 0,0 20 0,0 0 16,-22 1-16,22-1 15,0 0-15,-21 1 0,21 20 0,-22-21 16,1 22-16,0-22 0,-43 64 16,64-64-16,-22 22 15,1-43-15,21 21 0,0 1 0,-22-1 16,22 0-16,0-42 0,21 22 15,0-1-15,-21-21 0,0 0 16,21-21 0</inkml:trace>
  <inkml:trace contextRef="#ctx0" brushRef="#br0" timeOffset="18617.22">9419 2604 0,'0'21'0,"0"0"16,0 0-16,0 0 0,-21 0 15,0 22-15,0-1 0,-1 0 0,-20 1 16,21-1-16,0 0 0,-22 22 16,22-1-16,-42 43 15,-1 0-15,22-64 0,21 1 16,-22-1-16,22 0 0,-21 1 15,21-22-15,-22 42 0,22-41 0,21-1 16,-21 0-16,0-21 16,21-21 15,0 0-31</inkml:trace>
  <inkml:trace contextRef="#ctx0" brushRef="#br0" timeOffset="19014">9864 2773 0,'0'-21'0,"0"42"0,0-63 16,-22 42 15,1 21-31,21 0 16,-21 0-16,0 21 0,0-20 0,0 20 16,21 0-16,-22 1 0,1-1 15,0 0-15,0 1 0,0 20 16,0-21-16,-1 1 0,1-1 0,0 0 15,21 1-15,0-22 0,0 21 16,0-21-16,0 1 0,0-1 0,0 0 16,21-21-1,0 0-15,1 0 0,-1 0 0,21-21 16,0 0-16,-20-1 0,-1 1 16,0 0-16,0 0 0,0 0 15</inkml:trace>
  <inkml:trace contextRef="#ctx0" brushRef="#br0" timeOffset="19236.87">9504 3133 0,'21'0'31,"0"0"-31,0 0 0,0 0 0,1 0 15,-1 0-15,0 0 0,0-21 16,0 21-16,22 0 0,-22 0 0,0 0 16,21 0-16,-21-22 0,1 22 15,20 0-15,0-21 16,-21 21-16</inkml:trace>
  <inkml:trace contextRef="#ctx0" brushRef="#br0" timeOffset="20388.09">10541 3344 0,'21'-21'16,"0"0"-16,-21 0 15,21 0-15,-21 0 16,22-1-16,-22 1 0,21 0 16,-21 0-16,0 0 0,0-22 0,0 22 15,0 0-15,0 0 0,0 0 16,0 0-16,-21-1 0,-1 1 0,1 21 16,0-21-16,0 21 0,0 0 0,0 0 15,-1 0-15,1 0 0,0 21 16,-42 22-16,41-22 0,1 0 15,-21 21-15,21-21 0,0 22 16,-1-1-16,-20 43 16,42-43-16,-21 22 0,21-43 15,0 0-15,0 21 0,21-21 16,0 1-16,0-22 0,1 0 16,-1 0-16,0 0 0,21 0 15,-21 0-15,22-22 0,-22 1 0,42 0 16,1-21-1,-43 21-15,0-22 0,0 22 0,1-21 16,-22 21-16,0-1 0,21-20 0,-21 21 16,0 0-16,0 0 0,0-1 15,0 1-15,0 0 0,0 42 32,-21-21-17,21 21-15,0 1 0,0 20 16,0-21-16,0 0 0,0 22 15,0-22-15,0 21 0,0-21 16,0 0-16,21 22 0,0-22 0,-21 0 16,21 0-16,0-21 0,22 21 0,-22-21 15,0 0-15,21 0 0,-21 0 0,22 0 16,-1 0-16,43 0 16,-43-21-16,0 21 0,22-21 0,-22-21 15,1 21-15,-1-1 0,0-20 16,1 21-16,-22-21 0,0-1 15,0 22-15,0-21 0,-21-1 0,0-20 16,0 42-16,0 0 16,0-1-16,-21 1 0,0 0 0,0 0 15,0 21-15,-1 0 0,-20 0 16,21 0-16,-21 0 0,20 0 0,-20 0 16,0 21-16,21 0 0,-22-21 0,1 43 15,21-22-15,0 0 0,-1 21 16,1 1-16,0-22 0,0 21 15,21 0-15,0-20 0,0 20 0,0-21 16,0 0-16,0 22 16,21-22-16,43-21 0,-43 0 15,21 0-15,-21 0 0,22 0 16,-1 0-16,-21 0 0,21 0 0,-20-21 16,-1 21-16,0-22 0,0 22 0,-21-21 15,21 21 1,-21 21-1,0 1-15,0-1 16,0 0-16,0 0 0,-21 21 0,21-20 16,0 20-16,0 0 0,-21 1 0,21-1 15,0 0-15,-21 1 0,21-1 16,0 0-16,0 1 0,0-1 0,0 0 16,0 22-16,0-22 0,0 0 0,0 22 15,0-22-15,0 1 0,0-1 16,-21 0-16,-1-21 15,1 22-15,21-22 0,-21 21 0,0-21 0,0 1 16,0-1-16,-1-21 0,1 21 16,0-21-16,0 0 0,0 0 15,21-21-15,0 0 16,0-1-16,0 1 0,0-21 16,21 21-16,-21-22 0,21-20 0,21 21 15</inkml:trace>
  <inkml:trace contextRef="#ctx0" brushRef="#br0" timeOffset="20919.8">11663 2942 0,'-21'0'15,"-1"0"-15,22 21 16,-21 1-16,21-1 0,0 0 0,0 21 16,0-21-16,0 1 15,0-1-15,0 21 0,0-21 0,0 0 16,0 1-16,-21-1 0,21 0 0,0 0 16,0 0-16,-21 0 0,21 1 15,0-44 16,0 1-15,0 0-16,0 0 0,0 0 16,0 0-16,0-22 0,0 22 0,0 0 15,0-21-15,21 20 0,0-20 0,0 21 16,1 0-16,41-64 16,-42 85-16,22-21 15,-22 0-15,21 21 0,-21 0 16,43 0-16,-22 0 0,-21 21 15,0 0-15,1 0 0,-1 22 0,0-22 16,-21 0-16,0 42 16,0 22-16,0-64 15,-21 0-15,0 1 0,-1-1 16,1 0-16,21 0 0,-21-21 16,21 21-16,0-42 31,0 0-31,21 21 15</inkml:trace>
  <inkml:trace contextRef="#ctx0" brushRef="#br0" timeOffset="21457.49">12573 3006 0,'0'0'0,"0"-21"0,0-1 16,0 1-16,-21 0 0,0 0 16,-1 21-16,1 0 0,0-21 0,0 21 15,-21 0-15,20 0 16,-20 0-16,21 0 0,-21 0 0,20 21 16,-20 0-16,21 0 0,0 0 15,0 1-15,-1-1 0,1 0 0,21 21 16,0-21-16,0 1 0,0 20 0,0-21 15,21 43 1,1-43-16,20 0 0,-21 0 0,0-21 16,0 0-16,22 0 0,-22 0 15,21 0-15,-21 0 0,1 0 0,20-21 16,-21 21-16,0-21 0,0 0 16,22-22-16,-1-41 15,-21 62-15,-21-20 16,0 21-16,0 0 0,0 0 15,0-1-15,0 1 0,0 0 0,0 42 32,0 0-32,0 1 0,-21-1 15,21 0-15,-21 0 0,21 0 0,0 0 16,0 1-16,0 20 0,0-21 16,0 0-16,0 0 0,0 1 0,0-1 15,0 0-15,21-21 0,0 21 16,0-21-16,1 0 0,-1 0 15,0 0-15,0 0 0,0 0 16,0-21-16,1 0 16,-1 0-16,0-1 0</inkml:trace>
  <inkml:trace contextRef="#ctx0" brushRef="#br0" timeOffset="22163.6">12954 2921 0,'0'21'15,"0"0"-15,0 1 0,0-1 16,0 0-16,0 0 16,0 0-16,0 0 0,0 1 15,0-1-15,0 21 0,-21-21 16,21 0-16,0 1 0,0-1 0,-21 0 16,21 0-16,0 0 15,0-42 32,0 0-47,0 0 0,0-22 16,0 22-16,0 0 0,0 0 0,0 0 15,0-22-15,0 22 0,0-21 16,42 0-16,-21-1 0,0 22 16,0 0-16,1 0 15,-1 0-15,0 21 0,0 0 0,0 0 16,0 0-16,1 0 0,-1 0 0,0 0 15,21 42 1,-21 0-16,-21 1 0,0-22 16,0 0-16,0 0 0,0 0 15,0 22-15,0-22 0,0 0 0,0 0 16,0 0-16,0 0 0,0 1 16,0-1-1,-21-21 1,21-21-16,0-1 15,0 1-15,0 0 16,0 0-16,0 0 16,21-22-16,1 22 0,-1 0 0,21-42 15,-21 41-15,0-20 0,22 21 16,-22 0-16,0 0 0,21-1 16,-20 22-16,-1 0 0,0 0 0,0 0 15,0 0-15,0 0 0,-21 22 16,22-1-16,-22 0 0,0 0 0,0 21 15,0-20-15,0-1 0,0 0 0,0 21 16,0 1 0,0-22-16,0 0 0,0 0 0,0 0 15,-22-21-15,22 21 16,0-42 15,0 0-15,22 0-16,-22 0 0,21 0 0</inkml:trace>
  <inkml:trace contextRef="#ctx0" brushRef="#br0" timeOffset="22518.5">13949 2963 0,'21'0'15,"0"0"1,0 0-16,0 0 0,1 0 15,-1-21-15,0 0 0,0 21 16,0-21-16,0 21 0,1-21 0,-1 21 16,-21-21-16,21-1 0,0 1 15,-21 0-15,0 0 0,0 0 16,-21 21-16,0 0 16,0 0-16,-1 0 0,-20 0 15,21 21-15,0 0 0,0 0 16,-1 0-16,1 22 0,0-22 0,-21 42 15,21-20 1,21-22-16,0 0 0,0 21 16,0-20-16,0-1 0,21-21 15,0 21-15,0-21 0,0 0 0,0 0 16,1 0-16,-1 0 0,0 0 0,0 0 16,0 0-16,0-21 0,1 0 15,-1-1-15</inkml:trace>
  <inkml:trace contextRef="#ctx0" brushRef="#br0" timeOffset="23084.44">15134 1799 0,'-21'0'16,"42"0"-16,-42-21 0,21 0 16,-21 21-16,42 0 15,21 0 1,-21 0-16,22 0 16,-1 0-16,22 0 0,-22 0 0,0 0 15,22 0-15,-22 0 0,0 0 16,-20 0-16,-1 0 0,0 21 0,-42-21 31,-22 0-31,22 0 16,-21 0-16</inkml:trace>
  <inkml:trace contextRef="#ctx0" brushRef="#br0" timeOffset="23429.24">15134 1757 0,'0'0'0,"-21"0"0,0 0 15,0 0-15,-1 0 0,1 0 16,0 0-16,0 0 0,0 0 0,-22 21 15,22-21-15,21 21 16,0 22-16,0-22 0,0 0 0,0 64 16,0-43-16,0 0 15,0 1-15,0-1 0,0 0 0,0 22 16,0-1-16,0 1 0,0-1 16,0 1-16,0 20 0,0-20 15,0-1-15,-21 22 0,21-21 0,0-1 0,0 1 16,0 20-16,-21-20 15,21-1-15,0 22 0,0-22 0,0 1 16,0-22-16,0 22 0,0-22 0,0 0 16,0 1-16,0-1 0,0-21 15,0 0-15,0 1 0,0-1 0,21-21 16,0 0-16,22 0 16,-22 0-16,0 0 0,0 0 0,21 0 15,-20 0-15,41-43 0,-21 22 16,-20 0-16,20 0 15,-21-21-15,21 20 0</inkml:trace>
  <inkml:trace contextRef="#ctx0" brushRef="#br0" timeOffset="23755.06">15811 2244 0,'0'0'0,"0"-21"16,-21 42 0,21 0-16,0 0 15,0 0-15,-21 22 0,21-1 0,0 21 16,0-20-16,-42 126 16,-1 0-1,22-105-15,0-22 0,0 1 16,21-1-16,0 0 0,0-21 0,0 22 15,0-22-15,0 0 0,0 0 0,0 0 16,21-21-16,0 0 16,0 0-16,1 0 0,-1 0 15,0 0-15,0-21 0,0 0 16,0 0-16,1 0 0,-1 0 0</inkml:trace>
  <inkml:trace contextRef="#ctx0" brushRef="#br0" timeOffset="23956.47">15430 2836 0,'0'0'16,"0"22"0,22-22-16,-1 0 0,0 0 15,0 0-15,0 0 0,22 0 16,-22 0-16,21 0 0,-21 0 0,22 0 15,-22 0-15,21 0 0,-21 0 16,22 0-16,-22-22 0,0 22 16,0 0-16</inkml:trace>
  <inkml:trace contextRef="#ctx0" brushRef="#br0" timeOffset="24347.15">16087 2879 0,'0'0'0,"21"0"16,21 0 0,-21 0-16,0 0 0,1 0 0,-1 0 15,0 0-15,0-21 0,0 21 0,0-22 16,1 22-16,-1-21 0,0 0 16,0 21-16,-21-21 0,21 0 15,0 0-15,-21-1 0,0 1 16,0 0-16,0 0 0,-21 21 15,0 0-15,0 0 0,0 0 16,0 0-16,-1 0 0,1 0 0,0 0 16,-21 21-16,21 0 0,-1 22 15,1-22-15,-21 0 0,42 21 0,-21 1 16,0-22-16,-1 42 16,1-20-16,21-22 0,0 21 0,0-21 15,0 0-15,21 1 0,1-1 0,-1 0 16,0 0-16,0-21 15,21 0-15,22 0 0,-22 0 16,1 0-16,20 0 0,-21 0 16,1 0-16,-1-21 0,-21 0 0,22 21 15</inkml:trace>
  <inkml:trace contextRef="#ctx0" brushRef="#br0" timeOffset="25152.94">16679 2815 0,'0'0'0,"0"-21"0,0 0 16,21 21-16,1-21 16,-1 21-16,0 0 0,21 0 15,-21 0-15,1 0 0,20 0 16,-21 21-16,0 0 0,0 0 16,1 0-16,-22 1 0,0-1 0,21 0 15,-21 21-15,0-21 0,0 1 16,0-1-16,0 0 0,-21 0 0,-1 21 15,22-20-15,-42-1 16,21 0-16,0 0 0,0-21 16,21 21-16,-22-21 0,22-21 31,22 0-15,-1 0-16,0 0 15,0-1-15,21-41 16,-20 42-16,-1 0 0,0-22 0,21 1 15,-21 21-15,1 0 0,20-43 16,-21 43-16,-21 0 0,-21 42 31,0 0-15,0 0-16,-1 22 0,1-1 16,0 0-16,21-21 15,-21 43-15,21-43 0,-21 0 16,21 0-16,0 1 0,0-1 15,0 0-15,21 21 16,0-21-16,21 1 0,-20-22 0,20 0 16,0 0-16,-21 0 0,22 0 15,-1 0-15,0 0 0,1-22 0,-22 1 16,85-42 0,-85 42-16,64-85 15,-64 63-15,0 1 0,0-21 16,0 20-16,0-20 0,1 20 15,-22-20-15,0-1 0,0 1 16,0 21-16,0-1 0,0 1 0,0 21 16,0 0-16,0-1 0,0 1 0,-22 42 31,1 1-31,0-1 0,21 21 16,0 0-16,-21 1 0,0 63 15,21-64-15,0 21 0,0-20 16,-21-1-16,21 0 0,0 1 15,-22-1-15,22 0 0,0 1 0,0-22 16,0 21-16,0 22 16,0-43-16,0 0 0,0 0 15,22 0-15,-1-21 0,-21 22 0,21-22 16,0 0-16,0 0 0,0 0 16,1 0-16,-1 0 0,42-43 15,-42 22-15,1 0 16</inkml:trace>
  <inkml:trace contextRef="#ctx0" brushRef="#br0" timeOffset="25348.84">17526 2773 0,'0'0'0,"21"0"31,0 0-31,0 0 15,1 0-15,20 0 0,-21 0 16,21 0-16,-20 0 0,20 0 0,0 0 16,-21 0-16,22 0 0,-1 0 15,-21-21-15,22 21 0</inkml:trace>
  <inkml:trace contextRef="#ctx0" brushRef="#br0" timeOffset="25679.16">18627 2498 0,'0'-21'16,"0"-1"-16,-22 22 15,1 0-15,0 0 16,0 0-16,0 22 15,0-1-15,-1 21 0,1-21 0,21 22 16,-21-1-16,0-21 0,0 21 16,0 1-16,21-1 0,0 0 0,-22 1 15,22-22-15,0 21 0,0-21 16,0 22-16,0-22 0,0 0 16,0 21-16,22-20 0,-1-1 15,0-21-15,0 21 0,0 0 0,0-21 16,22 0-16,-22 0 0,0 0 0,43 0 15,-43-21-15</inkml:trace>
  <inkml:trace contextRef="#ctx0" brushRef="#br0" timeOffset="25983.98">19092 2434 0,'0'-21'0,"0"42"0,21-42 15,1 21-15,-1 0 16,0 0-16,0 21 0,0-21 16,0 43-16,22-22 0,-22 0 15,0 21-15,0 1 0,22-22 0,-22 21 16,-21 0-16,0 1 0,21-1 16,-21 0-16,0 1 0,0 41 15,-21-62-15,0 20 0,-1-21 16,1 0-16,0 0 0,0 1 15,-21-1-15,20 0 0,1 0 16,21 0-16,-21-21 0,0 21 16,0-21-16,21-21 15,21 0 1</inkml:trace>
  <inkml:trace contextRef="#ctx0" brushRef="#br0" timeOffset="26332.78">20256 2752 0,'0'0'0,"-21"0"16,42 0 15,1 0-31,-1 0 0,0 0 16,0 0-16,0 0 15,0 0-15,1 0 0,-1 0 0,42 0 16,-42 0-16,1 0 15,-1 0-15,0 0 0,0 0 16</inkml:trace>
  <inkml:trace contextRef="#ctx0" brushRef="#br0" timeOffset="26548.66">20278 2879 0,'0'0'0,"0"21"16,0 0-1,21-21-15,0 0 16,0 0-16,0 0 0,0 0 16,1 0-16,-1 0 15,0 0-15,0 0 0,0 0 0,0 0 16,1 0-16,-1 0 15</inkml:trace>
  <inkml:trace contextRef="#ctx0" brushRef="#br0" timeOffset="27440.66">21632 1947 0,'-21'0'15,"0"0"1,21 22-16,0-1 0,0 0 16,-21-21-16,21 21 15,0 0 1,21-21-1,0 0 1,0 0-16,0 0 16,1-21-16,-1 21 0,0-21 0,0 0 15,-21 0-15,0-1 0,0 1 16,0 0 0,0 0-16,-21 21 0,0 0 15,0 0-15,-1 0 0,1 0 16,0 0-16,0 0 0,-21 21 0,42 0 15,-22 0-15,1 1 0,0-1 16,21 0-16,-21 0 0,21 0 0,0 0 16,0 1-16,0-1 0,0 0 15,21-21-15,0 0 16,0 0-16,1 0 0,-1 0 16,0-21-16,0 0 0,0 21 0,0-22 15,1 1-15,-1 0 0,-21 0 16,0 0-16,21 0 0,-21-1 15,0 1-15,0 0 0,0 0 16,-21 21-16,0 0 16,-1 21-16,1 0 0,0 0 15,0 22-15,0-22 0,0 21 16,21-21-16,-22 22 0,1-1 16,0 0-16,0-20 0,0 20 15,21 0-15,0 1 0,0-1 0,0 0 0,0 1 16,0-22-16,21 21 15,21-21-15,-21 0 0,1-21 0,20 22 16</inkml:trace>
  <inkml:trace contextRef="#ctx0" brushRef="#br0" timeOffset="27785.46">22479 2096 0,'0'0'0,"-21"-22"16,0 22-1,-1 0-15,1 22 16,21-1-16,-21 0 0,21 0 0,-21 0 16,21 22-16,-21-1 0,0 0 15,21 1-15,-22-1 0,1 21 0,21-20 16,-21-1-16,0 22 0,21 20 15,-21-41-15,21-1 0,-21 0 16,21 1-16,0-22 0,0 0 16,0 0-16,0 0 0,0 0 0,0 1 15,21-22-15,0 0 0,0 0 16,0 0-16,0 0 0,1 0 16,-1 0-16,0 0 0,0-22 0,0 1 15,0 21-15,1-21 0,-1-21 16,0 21-16</inkml:trace>
  <inkml:trace contextRef="#ctx0" brushRef="#br0" timeOffset="27974.35">21992 2582 0,'0'0'0,"21"0"31,0 0-16,1 0-15,-1 0 0,21 0 0,-21 0 16,22-21-16,-1 21 0,0 0 16,1 0-16,-1-21 0,0 21 0,1 0 15,-1-21-15</inkml:trace>
  <inkml:trace contextRef="#ctx0" brushRef="#br0" timeOffset="28232.21">22839 2307 0,'0'0'0,"21"0"15,-21 21 1,0 1-16,21-1 16,0 0-16,0 0 0,-21 21 15,22-20-15,-1 20 0,-21-21 0,21 21 16,0-20-16,0 20 0,-21-21 15,21 21-15,1-20 0,-22-1 0,0 0 16,21 0-16,-21 0 0,0 0 0,0 1 16</inkml:trace>
  <inkml:trace contextRef="#ctx0" brushRef="#br0" timeOffset="28500.06">23347 2286 0,'-21'0'31,"-1"21"-15,22 0-16,0 1 0,-21-1 15,0 0-15,0 21 0,-21 22 16,42-22-16,-22 0 15,1-20-15,0 20 0,0-21 0,21 21 16,-21-20-16,21-1 0,-21 0 16,21 0-16,-22-21 0,22 21 0,22-21 31,-1 0-31,0-21 0,0 0 16</inkml:trace>
  <inkml:trace contextRef="#ctx0" brushRef="#br0" timeOffset="29068.74">23791 2011 0,'0'0'0,"-21"0"63,21-21-16,0 0-32,21 21-15,0 0 0,1 0 16,-1 0-1,-21 21-15,21 0 0,-21 0 16,21 0-16,-21 0 0,0 1 16,0-1-16,0 0 15,-21 0-15,0-21 0,0 21 16,-22-21-16,22 0 16,0 0-16,0 0 15,21-21-15,0 0 16,0 0-16,0 0 0,0-1 15,21 1 1,0 21-16,-21-21 0,21 21 0,0 0 16,1 0-16,-1 0 15,0 0-15,-21 21 0,0 0 16,0 22-16,0-22 0,0 0 0,0 0 16,0 22-16,-21-22 0,0 21 15,-1-21-15,1 22 0,-21-22 0,21 0 16,-43 21-1,43-21-15</inkml:trace>
  <inkml:trace contextRef="#ctx0" brushRef="#br0" timeOffset="29745.89">24151 1418 0,'0'0'0,"21"0"15,0-21-15,1 21 16,-1 0-16,0 0 0,21 0 0,-21-21 16,22 21-16,-1 0 0,0 0 15,1 0-15,20 0 0,-20-21 16,-1 21-16,0 0 0,1 0 0,-22 0 16,21 0-16,-21 0 15,0 0 1,-21 21-1,0 0-15,0 0 0,-21 0 16,21 22-16,-21-22 0,21 21 0,0 1 16,-21 20-16,0-21 0,0 22 15,-1-1-15,22-20 0,-21 20 0,0 1 16,21-22-16,-21 22 0,0 41 16,0-41-16,21-22 0,0 22 15,0-1-15,0-20 0,0 20 16,0-21-16,0 1 0,0 20 0,0-20 15,0-1-15,0 0 0,0-21 16,0 22-16,0-1 0,-22-21 0,22 0 16,0 22-16,-21-22 0,21 0 15,-21 0-15,0 0 0,0-21 16,0 22-16,-1-22 0,1 21 0,-21 0 16,21-21-16,-22 0 0,1 21 15,-21-21-15,20 21 16,22-21-16,0 0 0,0 0 15,0 0-15,-1 0 0,1 0 0,0 0 16,-21 0-16,21 0 0,-1 0 0,1-21 16,0 21-16,0-21 15,0 21-15,21-21 0,0 0 16</inkml:trace>
  <inkml:trace contextRef="#ctx0" brushRef="#br0" timeOffset="32227.55">3111 4847 0,'0'0'0,"0"-21"0,0 0 15,0 42 16,0 0-31,-21 0 0,21 22 0,0-22 16,-21 148 0,21-63-16,0-42 15,-21-1-15,21 1 0,-21-1 16,21 1-16,0-1 0,-43 64 16,22-85-16,0 22 0,21-22 0,-21 1 15,21-22-15,-21 0 0,21 21 16,0-21-16,0-42 31,0 0-15,0 0-16,21 0 0,0-22 0</inkml:trace>
  <inkml:trace contextRef="#ctx0" brushRef="#br0" timeOffset="33115.85">3154 4826 0,'21'0'15,"21"0"1,-21 0-16,22 0 0,-1 0 15,22 0-15,-1 0 0,22 0 0,-1 0 0,1 0 16,0 0-16,-1 0 16,22 0-16,-21 0 0,254 0 15,-212 0-15,0 0 16,-22-21-16,22 21 0,0 0 0,106-21 16,-127 21-16,21-21 15,85 21-15,-106-22 0,-1 22 16,-20 0-16,0 0 0,-22-21 15,128 21 1,-43-21-16,-106 21 16,-21 0-16,22 0 0,-22 0 15,0 0-15,0 0 0,0 0 0,1 0 16,-1 0 0,-21 21-1,0 0-15,0 1 16,0 20-16,0-21 0,0 21 15,0 1-15,0-1 0,0 106 16,0-105-16,0-1 16,0 21-16,0-20 0,0-1 0,0 0 15,0 1-15,0-1 0,-21 22 16,21-22-16,0 0 0,0 1 0,0 126 31,-22-106-31,22-41 16,0 20-16,0-21 15,0 21-15,-21-20 0,0-1 16,0-21-16,21 21 16,-21-21-16,0 0 0,-1 0 15,-20 0 1,21 0-16,0 0 0,0 0 0,-22 0 16,22 0-16,-21 0 0,-22 0 15,22 0-15,-22 0 0,-20 0 16,-1 0-16,0 0 0,-20 0 0,-107 0 15,106 0-15,-127 0 16,106 0-16,0 0 0,0 0 16,0 21-16,-21-21 0,21 0 0,0 0 15,-21 21-15,0-21 0,21 0 0,-21 0 16,21 21-16,21-21 0,-191 0 16,213 0-16,20 0 15,22 0-15,-22 0 0,1 0 16,42 0-16,0 0 0,-1 0 15,1 0-15,0 0 16,0 0-16,21-21 16,0 0-1,0 0 1,0 0-16</inkml:trace>
  <inkml:trace contextRef="#ctx0" brushRef="#br0" timeOffset="33732.94">3323 5440 0,'0'-21'0,"21"21"15,-21-21-15,21 21 16,1-22-16,-1 22 0,0-21 16,0 0-16,0 21 0,0-21 0,1 21 15,-1-21-15,0 0 0,0-1 16,0 22-16,-21-21 0,0 0 0,0 0 16,-21 21-1,0-21-15,-43 21 0,43 0 16,-21 0-16,0 0 0,20 0 15,-20 21-15,21 0 0,-21-21 16,20 21-16,1 0 0,0 1 0,0 20 16,21 0-1,0 1-15,0-22 0,0 0 0,0 0 16,21 0-16,0 0 0,0 1 16,1-1-16,-1 0 0,21 0 0,-21 0 15,22 0-15,-22 1 0,42 20 16,-42-21-16,1 0 0,-22 0 15,0 1-15,0-1 0,0 0 16,0 0-16,-22 0 0,-20 0 16,0-21-1,-1 22-15,1-22 0,21 0 0,-21 0 16,20 0-16,1 0 0,-21 0 16,21-22-16,-22 1 0,22 0 15,0 0-15,0 0 0,0 0 16,0-22-16,21 22 15,21 21 17,0 0-32,21 0 0,-21 0 15,1 0-15,-1 0 0</inkml:trace>
  <inkml:trace contextRef="#ctx0" brushRef="#br0" timeOffset="34116.25">3704 5588 0,'-21'0'31,"21"21"-15,-21-21-16,21 21 0,-21 1 15,21-1-15,0 0 0,0 21 16,0 1-16,0-22 15,0 0-15,0 0 16,21 0-16,0-21 0,0 0 0,0 21 16,0-21-16,1 0 0,-1 0 15,21 0-15,0-21 0,-20 21 16,-1-21-16,0 0 0,0 21 16,-21-21-16,0 0 0,21-1 0,-21 1 15,0-21-15,0-22 16,0 43-16,-21 0 15,21 0-15,-21 21 0,42 0 63</inkml:trace>
  <inkml:trace contextRef="#ctx0" brushRef="#br0" timeOffset="34806.86">4170 5567 0,'0'0'0,"0"21"0,0 0 16,0 0-16,0 1 16,-21-22-16,21 21 0,0 0 15,0 0-15,0 0 0,0 0 0,0 1 16,0-1-16,0 0 0,-22-21 15,22 21-15,0 0 0,0 0 16,0 1-16,-21-22 16,21-22-1,0 1 1,0 0-16,0 0 16,0 0-16,0 0 0,0-1 0,0 1 15,0 0-15,0 0 0,0 0 16,0 0-16,21-1 0,22-41 15,20 42 1,-42 21-16,1 0 0,-1 0 16,21 0-16,-21 0 0,0 0 0,1 21 15,-1 0-15,0-21 0,0 21 16,0 22-16,-21-1 16,0-21-16,0 0 0,0 0 15,0 1-15,0-1 0,0 0 16,0 0-16,-21-21 15,0 0-15,0 0 16,0 0 0,21-21-16,0 0 15,0 0-15,0-1 16,0 1-16,0 0 0,0 0 0,21 0 16,0 0-16,0-1 0,0 1 15,0 0-15,22 0 0,-22 0 0,21 0 16,1 21-16,-22 0 0,21 0 15,0 0-15,-20 0 0,41 42 16,-42-21-16,0 0 0,1 0 16,-22 1-16,0-1 0,0 0 0,0 0 15,0 0-15,0 0 0,0 1 16,-22-1-16,1-21 0,21 21 16,-21-21-16,21 21 0,0-42 46,0 0-46,0 0 0,0-1 0</inkml:trace>
  <inkml:trace contextRef="#ctx0" brushRef="#br0" timeOffset="35340.69">5122 5186 0,'0'21'31,"0"0"-31,0 0 0,0 1 16,0 20-16,0-21 0,0 0 15,0 22-15,0-1 0,0-21 0,0 21 16,0-20-16,0 20 0,0 0 0,0-21 16,0 1-16,0 20 0,0-21 15,0 0-15,0 0 0,-21 1 16,21-1-16,0-42 31,0-1-15,0 1-16,0 0 15,0 0-15,0-21 16,0 20-16,21 1 0,0 0 16,-21 0-16,43-21 0,-22 20 15,0 1-15,0 21 0,0 0 0,1 0 16,-1 0-16,0 0 0,0 0 15,0 0-15,0 0 0,1 21 0,-1 1 16,0-1-16,0 0 0,0 0 16,0 0-16,-21 22 0,0-1 15,0-21-15,-21 0 0,0 22 16,0-22-16,0 0 0,0 0 0,-22 0 16,22-21-16,0 21 0,-21-21 0,-1 0 15,1 22 1,21-22-1,21-22-15,0 1 16,0 0 0,21 21-16,0-42 0</inkml:trace>
  <inkml:trace contextRef="#ctx0" brushRef="#br0" timeOffset="35619.83">5778 5503 0,'0'22'15,"0"-1"1,0 0-16,0 0 0,0 0 16,0 0-16,0 1 0,0-1 0,0 0 15,0 0-15,0 0 0,-21 22 16,21-22-16,0 0 0,-21 0 15,0 0-15,21-42 63,0 0-63,21 0 0,-21 0 16</inkml:trace>
  <inkml:trace contextRef="#ctx0" brushRef="#br0" timeOffset="35970.64">5821 5207 0,'0'0'0,"-43"21"16,22 0-16,21 1 16,0-1-16,0 0 0,0 0 15,0 0 1,21-21-16,1 0 0,-1 0 15,0 0-15,0 0 0,0 0 16,0 0-16,1-21 16,-22 0-16,0 0 0,0 0 15,0-1-15,0 1 0,0 0 16,0 0-16,0 0 0,-22 0 16,1 21-16,0 0 15,0 0-15,0 0 0,0 0 16,-1 21-16,22 0 0,0 0 15,-21 0-15,21 0 16,0 1-16,0-1 16,21 0-16,1-21 0,-1 21 0,0-21 15,0 0-15</inkml:trace>
  <inkml:trace contextRef="#ctx0" brushRef="#br0" timeOffset="36280.06">6308 5144 0,'0'0'0,"0"21"31,0 0-31,-22 0 0,22 0 16,0 0-16,-21 1 0,21-1 15,0 21-15,0 0 0,-21-20 0,21 20 16,-21 0-16,21 1 0,0-1 15,0-21-15,0 21 0,-21 1 0,21-1 16,0 0-16,0-20 0,0-1 16,0 0-16,0 0 0,0 0 15,21-21-15,0 21 16,0-21-16,0 0 16,1-21-1,-1 21-15,-21-21 0,21 0 0,0 0 16,-21 0-16</inkml:trace>
  <inkml:trace contextRef="#ctx0" brushRef="#br0" timeOffset="36551.91">6181 5419 0,'0'21'15,"0"0"1,21-21-1,0 0-15,0 0 0,0 0 16,0 0-16,22 0 0,-22 0 0,0 0 16,0 0-16,0 0 0,1 0 15,-1 0-15,0 0 16,-21-21 0,21 21-1</inkml:trace>
  <inkml:trace contextRef="#ctx0" brushRef="#br0" timeOffset="37652.28">10287 5271 0,'0'0'0,"21"-22"0,0 1 16,0 21-16,1-21 0,-1 0 0,0 0 15,0 21-15,-21-21 0,21-1 16,0 1-16,-21 0 0,0 0 31,0 42-15,0 0 0,-21 0-16,0 1 0,0-1 15,-106 85-15,63-64 16,1 0-16,-1-21 0,-20 22 15,-1-1-15,0 0 0,22 1 16,-22-22-16,22 21 0,-1-21 0,-63 22 16,106-22-1,0-21-15,0 0 0,21-21 16,0 0 0,21 21-16,0-22 15,0 22-15,0 0 0,22 0 0,-22 0 16,21 0-16,1 22 0,-1-1 15,0-21-15,1 21 0,20 0 0,-21 0 16,22 0-16,42 22 0,-64-22 16,0-21-16,1 21 15,-1 0-15,-21-21 0,0 21 0,1-21 16,-1 0-16,0-21 47</inkml:trace>
  <inkml:trace contextRef="#ctx0" brushRef="#br0" timeOffset="38153">11134 5376 0,'0'0'0,"21"-21"0,21 21 15,-21-21-15,0 0 0,1 21 16,-22-21-16,0 0 0,0-1 16,-22 22-16,-20-21 15,21 21-15,-21 0 0,20 0 16,-20 0-16,0 0 0,-43 21 16,43-21-16,21 22 0,-22-1 15,22 0-15,-21 0 0,21 0 16,-1 0-16,22 1 0,0-1 0,0 0 15,0 0-15,0 0 0,0 22 16,22-22-16,-1-21 0,0 21 16,21 0-16,-21 0 0,22-21 15,-22 21-15,21 1 0,-21-22 0,85 63 16,-63-42 0,-22 0-16,-21 1 0,0-1 15,0 0-15,-21 0 0,-1-21 16,-20 21-16,21-21 0,-21 0 15,-1 21-15,1-21 0,-22 0 0,22 0 16,0 0-16,-22 0 0,22 0 16,0 0-16,-1 0 0,22 0 15,-21-21-15,21 21 0,-1-21 0,22 0 16,0 0-16,0 0 0,0-1 16,22 22-16,-1-21 15,0 0-15,42 21 0,-20-21 16</inkml:trace>
  <inkml:trace contextRef="#ctx0" brushRef="#br0" timeOffset="38504.79">11388 5546 0,'-22'0'15,"1"0"-15,21 21 16,0 0 0,0 0-16,0 0 0,0 1 15,0 20-15,21-21 0,1 21 16,-1 1-16,-21-1 0,0 0 0,21 1 16,-21-1-16,0 0 0,0 1 0,0 20 15,0-20-15,0 20 0,-21-21 0,0 22 16,-1-1-16,1 1 0,-21-22 15,21 22-15,0-22 0,-22 0 16,22 1-16,0-1 0,0 0 0,21-20 16,0-1-16,-21 0 0,42-21 31,0-21-31,-21 0 16,21-1-16,0-20 0</inkml:trace>
  <inkml:trace contextRef="#ctx0" brushRef="#br0" timeOffset="38828.61">11515 5525 0,'0'0'0,"0"-22"16,0 1-16,21 0 15,0 21-15,0 0 16,0 0-16,43-21 0,-43 21 15,0 0-15,21 0 0,-20 0 16,-1 21-16,0-21 0,0 21 16,0 0-16,0-21 0,-21 22 0,0 20 15,0 0-15,-21-21 0,0 1 16,0-1-16,0 0 0,-22 0 0,22-21 16,-21 21-16,0 0 0,20-21 15,-20 22-15,21-22 0,-21 0 16,-22 42-16,85-42 31,0 0-31,22 0 16,-22 0-16</inkml:trace>
  <inkml:trace contextRef="#ctx0" brushRef="#br0" timeOffset="39306.33">12382 5525 0,'0'0'0,"0"-22"0,-21 22 16,21-21-16,-21 0 0,0 21 0,0-21 15,0 21-15,-22 0 0,22 0 0,0 0 16,0 0-16,-22 0 0,22 0 16,-21 0-16,21 21 0,-22 0 0,22 0 15,0 1-15,-21 20 0,21-21 0,-1 21 16,22-20-16,0 20 0,-21-21 15,21 0-15,0 22 0,0-22 0,21 0 16,1 0-16,-1-21 16,0 0-16,0 0 0,0 0 0,22 0 15,-22 0-15,42 0 16,-42 0-16,22-21 0,-22 21 16,0-21-16,43-22 0,-43 1 15,0 21-15,-21 0 0,0-22 0,21 22 16,-21-21-16,0 21 0,0-22 15,0 65 17,-21-1-32,21 0 15,0 21-15,0-21 0,0 1 0,0-1 16,0 21-16,0-21 16,0 0-16,0 1 0,21-22 0,-21 21 0,21 0 15,0-21-15,1 0 0,-1 0 16,0 0-16,0 0 15,0 0-15,22-21 0</inkml:trace>
  <inkml:trace contextRef="#ctx0" brushRef="#br0" timeOffset="39768.35">12679 5461 0,'0'0'0,"0"21"31,0 0-16,0 1-15,0-1 16,0 0-16,0 21 0,0-21 0,0 1 16,0-1-16,0 0 0,0 0 15,0 0-15,-21 0 0,21 1 0,0-1 16,0 0-16,0 0 16,-22-21-1,1 0 1,21-21-16,0 0 15,0 0-15,0-1 16,0 1-16,0-42 16,0-1-16,21 43 0,1-21 15,-1-1-15,0 22 16,0 0-16,0 0 0,22 21 0,-22 0 16,0 0-16,0 0 0,0 0 15,0 0-15,22 21 16,-22 0-16,-21 22 0,21-22 15,-21 0-15,0 21 0,0-21 16,0 1-16,0 20 0,0-21 0,0 0 16,0 0-16,0 1 0,0-1 15,0 0-15,0-42 32,0 0-17</inkml:trace>
  <inkml:trace contextRef="#ctx0" brushRef="#br0" timeOffset="40680.53">13377 5101 0,'-21'0'16,"42"21"31,0 1-47,22-22 0,-22 21 0,21-21 15,-21 21-15,22 0 0,-1-21 16,0 21-16,1 0 0,-1-21 16,0 0-16,-20 22 0,20-22 0,0 0 15,1 0-15,-1 21 0,-21-21 16,21 0-16,-20 0 0,-1 0 0,-21 21 31,-21-21-15,-1 21-16,1-21 0,0 21 0,-21 0 15,21 1-15,-22-1 16,22 0-16,-64 42 0,43-20 16,0-22-16,-1 21 0,1-21 0,0 1 15,-1 20-15,22-21 0,-21 0 16,21 0-16,-43 43 16,43-43-16,42-42 46,0 21-46,1-21 0</inkml:trace>
  <inkml:trace contextRef="#ctx0" brushRef="#br0" timeOffset="41556.1">15198 5017 0,'-22'0'16,"44"0"15,-1-22-31,0 22 0,21-21 0,-21 0 16,22 21-16,-1-21 0,0 0 15,1 21-15,-1-21 0,0-1 0,1 1 16,-1 0-16,0 0 0,-20 21 15,-1-21-15,-21 0 0,0-1 0,0 1 16,-43 21-16,22 0 16,-21 0-16,-22 0 0,-105 0 15,106 0-15,20 0 16,-20 21-16,-1 1 0,-42 20 16,64-21-16,21 0 0,-21 0 15,20 22-15,1-22 0,21 21 0,0-21 16,0 1-16,0 20 0,0-21 15,21 21-15,1-20 0,-1-1 0,0 21 16,21-21-16,-21 0 0,22 22 16,126 41-1,-105-20-15,-22-43 16,0 0-16,-21 0 0,1 1 0,-1-1 16,-21 0-16,0 0 0,0 0 0,-21 0 15,-106 1 1,-43-1-1,107-21-15,-1 0 0,1 0 16,-1 0-16,-20-21 0,20 21 0,22-22 16,-22 22-16,22-21 0,0 0 0,-43-21 15,43 21 1,42-1-16,0 1 0,0 0 0,0 0 16,0 0-16,21 0 0,0 21 15,0 0-15,0-22 0,22 22 16,-1 0-16,-21 0 0,21-21 0,1 21 15,-1 0-15</inkml:trace>
  <inkml:trace contextRef="#ctx0" brushRef="#br0" timeOffset="41932.44">15536 5228 0,'0'21'15,"0"1"1,-21-1-16,21 0 0,0 21 16,0-21-1,0 22-15,0-22 0,0 0 0,0 21 16,0-20-16,0-1 0,0 0 16,21-21-16,0 0 0,1 0 15,20 0-15,21 0 16,-41 0-16,-1-21 15,21 0-15,-21-1 0,0 1 16,-21 0-16,0 0 0,22 0 0,-22 0 16,0-1-16,0 1 15,0 0-15,0 0 0,0 0 0,0 42 63</inkml:trace>
  <inkml:trace contextRef="#ctx0" brushRef="#br0" timeOffset="42600.05">16192 5228 0,'-21'21'15,"21"1"-15,0-1 16,0 0-16,0 0 0,0 0 16,0 0-16,-21 1 0,21-1 0,-21 0 15,21 0-15,0 0 0,-21 0 16,0 1-16,21-1 0,-22 0 16,22 0-16,-21-21 0,21 21 15,-21-21-15,21-21 31,0 0-31,0 0 0,0 0 16,0-1-16,0 1 0,0 0 16,0 0-16,0 0 0,0-22 0,21 22 15,0 0-15,1-21 0,-1 21 16,0-1-16,21 22 0,43-21 16,-43 21-16,22 0 15,-22 21-15,-21-21 16,0 22-16,1-1 0,-1 0 0,-21 0 15,21 0-15,-21 22 0,0-22 0,0 0 16,0 21 0,0-21-16,0 1 0,0-1 0,-21-21 15,21 21-15,-21-21 16,-1 0-16,1 0 16,21-21-16,0 0 15,0-1-15,0 1 0,0 0 16,21-21-16,1 21 15,-1-1-15,21-20 0,-21 21 0,0-21 16,22 20-16,-1 1 0,-21 0 0,22 0 16,-22 21-16,21 0 15,-21 0-15,0 0 0,22 0 0,-1 42 16,-42-21-16,0 1 0,21-1 16,-21 21-16,0-21 0,0 0 15,0 43-15,-21-43 0,21 0 16,0 0-16,0 1 0,-21-22 15,21 21-15,-21-21 0,21-21 47,0-1-47,21 1 0</inkml:trace>
  <inkml:trace contextRef="#ctx0" brushRef="#br0" timeOffset="43112.86">17103 4741 0,'0'-21'0,"0"42"0,0-21 31,0 22-31,0 20 16,0-21-16,0 21 0,0 1 0,0-1 16,0 0-16,0 1 15,0-1-15,-22 64 0,22-21 16,-21-64-16,21 21 0,0 0 15,0-20-15,0-1 0,0 21 16,0-21-16,0 0 0,0 1 0,0-1 16,0-42 31,0-1-47,0 1 0,0 0 0,0 0 15,0 0-15,21-22 0,1 22 0,-1 0 16,0-21-16,0 21 15,21-1-15,-20 22 0,-1-21 0,0 0 16,0 21-16,0 0 0,22 0 16,-22 0-16,0 21 0,0 0 15,0 1-15,-21-1 0,0 0 16,0 42-16,0-41 16,0-1-16,-21 0 0,0 0 0,0-21 15,-22 42-15,22-42 0,-21 22 16,21-22-16,-22 0 0,22 21 15,-42-21-15,42 0 0,-1 0 16,1 0 0,21-21-1,21 21-15,1-22 16,-1 22-16</inkml:trace>
  <inkml:trace contextRef="#ctx0" brushRef="#br0" timeOffset="43352.72">17801 5144 0,'0'21'0,"0"0"0,-21 0 16,21 0-16,0 0 0,-21 1 16,21-1-16,-21 21 15,-1 0-15,22-20 0,0 20 16,0-21-16,-21 0 0,21 0 15,0 1-15,-21-1 0,21 0 16,0 0-16,0-42 31,21 0-31,0 21 0,-21-21 0</inkml:trace>
  <inkml:trace contextRef="#ctx0" brushRef="#br0" timeOffset="43678.53">17865 4911 0,'0'0'0,"-22"-21"0,1 21 0,0 0 0,0 0 16,0 0-16,0 0 0,-1 0 15,22 21-15,0 0 16,0 0-16,0 0 16,22-21-16,-1 0 15,0 0-15,0 0 0,0 0 16,0 0-16,1 0 0,-1 0 0,-21-21 15,0 0-15,21 21 0,-21-21 0,0 0 16,0-1-16,0 1 16,0 0-16,0-21 0,0 21 0,0-1 15,-21 22-15,0 0 16,-1 0-16,1 0 0,21 22 16,-21-1-1,21 0-15,0 0 0,0 0 16,0 0-16,21 1 15,0-22-15</inkml:trace>
  <inkml:trace contextRef="#ctx0" brushRef="#br0" timeOffset="43980.36">18415 4741 0,'0'0'0,"0"-21"0,0 0 16,-21 21-1,21 21 1,-21 0-16,-1 1 0,22-1 16,-21 21-16,21 0 0,-21 1 0,0-1 15,21 0-15,-21 22 0,0-22 16,-1 1-16,-41 105 16,63-85-16,-21-20 0,21-1 15,0 0 1,0-21-16,0 1 0,0-1 0,0 0 15,21-21-15,0 0 16,0 0-16,0 0 0,22 0 0,-22 0 16,0-21-16,0 21 0,43-43 15,-43 22-15</inkml:trace>
  <inkml:trace contextRef="#ctx0" brushRef="#br0" timeOffset="44144.79">17992 5144 0,'0'0'0,"21"0"31,0 0-31,0 0 16,0 0-16,22 0 0,-22 0 16,21 0-16,0 0 0,1 0 0,-1-22 15,0 22-15</inkml:trace>
  <inkml:trace contextRef="#ctx0" brushRef="#br0" timeOffset="44528.57">19367 4847 0,'0'0'0,"0"21"46,0 1-46,0-1 0,-21 0 0,0 0 16,0 21-16,-21-20 0,20 20 16,-20-21-16,0 21 0,-1-20 0,1 20 15,0-21-15,-1 0 0,-20 0 0,21 22 16,-1-22-16,22 0 0,-21 0 16,21-21-16,21 21 0,0 1 0,0-1 15,21 0-15,21-21 16,22 21-1,-43-21-15,21 0 0,0 21 0,1-21 16,-22 0-16,21 21 0,1 1 16,-22-22-16,21 0 0,-21 0 0,22 0 15,-22 0-15,0 0 0,0 0 0,0 0 47,-21-22-47,0 1 16</inkml:trace>
  <inkml:trace contextRef="#ctx0" brushRef="#br0" timeOffset="45078.28">20426 4509 0,'0'-22'0,"0"44"0,21-65 15,0 22-15,-21-21 16,21 21-1,-21 42-15,0 0 16,-21 0-16,0 21 0,0-20 16,0 20-16,-22 21 0,22-20 0,-21 20 15,-1 1-15,22 20 0,-21-20 0,0-1 16,20 1-16,-20-1 16,21-20-16,-21 20 0,20-20 0,1-1 0,0 0 15,0 1-15,21-22 0,-21 42 16,0-42-1,21-42 17</inkml:trace>
  <inkml:trace contextRef="#ctx0" brushRef="#br0" timeOffset="45498.55">20934 4974 0,'42'-21'0,"-84"42"0,105-63 0,-42 42 16,1-21-16,-1 0 16,-21-1-16,0 1 0,-21 0 0,-1 0 15,-20 21-15,0 0 0,-43 0 16,22 0-16,-43 21 16,63 0-16,1 0 0,0 1 15,21-1-15,-22 21 0,22-21 16,21 0-16,0 1 0,0-1 0,0 0 15,0 0-15,21 0 0,0 0 16,22-21-16,20 22 0,85-1 16,-105 0-1,-1-21-15,0 21 0,1 0 0,-1-21 16,-21 21-16,0-21 0,-21 22 16,-21-1-16,0-21 15,-21 0-15,-1 0 0,-41 21 16,-22-21-1,64 0-15,-1 0 0,1 0 0,0 0 0,-1 0 16,22 0-16,0 0 16,42 0-1,21 0-15,-20 0 16,62 0-16,22-21 16</inkml:trace>
  <inkml:trace contextRef="#ctx0" brushRef="#br0" timeOffset="45768.7">21315 5080 0,'-21'0'15,"21"21"-15,0 0 16,-22 22-16,22-22 16,-21 21-16,21 1 0,0-1 0,0 0 15,0 1-15,0 20 0,0 1 16,0-1-16,0 1 0,0-1 0,0 1 15,0-22-15,-21 21 0,21 1 0,-21-22 16,0 1-16,0-1 0,-1 0 16,22 1-16,-21-1 0,0-21 0,0 21 15,21-63 17,21 0-32,0 0 0,0-21 15,1 20-15</inkml:trace>
  <inkml:trace contextRef="#ctx0" brushRef="#br0" timeOffset="46032.66">21315 5207 0,'0'-42'0,"0"84"0,0-105 0,-21 20 0,21 22 16,0 0-16,21-21 16,21-1-16,-21 22 0,22 21 15,-1 0-15,0 0 0,-21 0 16,22 0-16,-1 0 0,0 21 0,-20 0 15,-1 1-15,0 41 16,-21-21-16,0 1 16,-21-22-16,-22 21 0,-20-21 15,42 1-15,-22-1 0,1-21 16,21 0-16,-21 21 0,20-21 0,1 0 16,0 0-16,42 0 15,0 0 1,22-21-16</inkml:trace>
  <inkml:trace contextRef="#ctx0" brushRef="#br0" timeOffset="46453.54">22140 4995 0,'0'0'0,"0"-21"0,0 0 0,0 0 15,0 0-15,-21 0 0,0-1 16,0 22-16,-22 0 15,22 0-15,0 22 0,0-1 0,-21 0 16,20 0-16,1 0 0,0 22 16,-21-22-16,21 21 0,-1-21 0,1 43 15,21-43 1,0 0-16,0 0 0,0 0 0,0 1 16,21-1-16,1-21 0,20 0 15,-21 0-15,0 0 16,0 0-16,1-21 0,20 21 0,-21-22 15,0 1-15,0 0 0,1 0 0,-1 0 16,0-22-16,0 22 0,0 0 16,-21 0-16,0-21 0,21 42 15,-21 21 1,0 0-16,0 21 16,0-21-16,0 1 0,0 20 15,0-21-15,0 0 0,0 0 16,0 1-16,22-1 0,-22 0 0,21 0 15,-21 0-15,21-21 0,0 0 16,0 0-16,22 0 0,-22 0 0,42 0 16</inkml:trace>
  <inkml:trace contextRef="#ctx0" brushRef="#br0" timeOffset="46895.8">22733 4953 0,'0'0'16,"0"-21"-16,0 0 0,0 42 31,-21 0-31,21 0 0,0 0 0,-21 1 16,21-1-16,-22 21 0,1-21 15,21 0-15,0 22 0,0-22 0,-21 0 16,21 0-16,-21 0 0,21 1 16,-21-1-16,21 0 0,0 0 15,0 0-15,-21-21 16,21-21-1,0 0 1,0 0-16,0 0 0,21-22 0,0 22 16,0-21-16,0-1 0,22 1 15,-22 21-15,21-21 0,0-1 0,-20 22 16,83-21 0,-83 42-16,-1 0 0,0 0 15,0 21-15,0 0 0,0 0 16,1 0-16,-22 22 0,21-22 0,-21 21 15,0 64-15,0-64 16,0-20-16,-21 20 0,-1-21 16,1 0-16,21 0 0,-21-21 0,21 22 15,-21-22-15,21-22 32,21 1-17,0 0-15</inkml:trace>
  <inkml:trace contextRef="#ctx0" brushRef="#br0" timeOffset="47284.57">23431 4572 0,'0'0'0,"-21"0"0,0 0 16,0 0-16,21 21 15,0 0-15,0 1 0,0-1 16,21 21-16,43 22 15,-43-43-15,0 0 0,21 0 16,1 0-16,-1 0 0,21 1 16,1-1-16,-1 0 0,-20-21 0,20 0 15,-20 0-15,-1 0 0,0 0 16,-21 0-16,1 0 0,-1-21 0,-21 0 31,-43 21-31,22 0 16,0 0-16,-21 21 0,-1 0 15,1 0-15,0 21 0,-1 1 0,-20-1 16,21 0-16,-1-20 0,1 20 16,0 0-16,-1-21 0,1 22 0,0-22 15,20 21-15,1-21 0,-42 22 16,20-1 0,22-21-16</inkml:trace>
  <inkml:trace contextRef="#ctx0" brushRef="#br0" timeOffset="51809.47">2582 7789 0,'0'0'0,"-42"0"16,21 0-16,21 22 0,0-1 15,0 0 1,0 0-16,21-21 16,0 0-16,0 0 0,0 21 0,1-21 15,20 0-15,-21 0 0,21 0 16,1 0-16,20-21 0,1 0 16,-22 21-16,0-21 0,1 0 15,-22 21-15,21-22 0,-21 1 0,1 0 16,-1 0-16,-21 0 0,0 0 15,0-1-15,0 1 16,-21 21-16,-1-21 0,1 0 0,-21 21 16,21 0-16,-22 0 0,1 0 15,0 0-15,-1 0 0,-20 0 0,21 0 16,-1 21-16,1 0 0,0 0 16,-1 1-16,1 20 0,0-21 0,20 21 15,1-20-15,0 20 0,0 0 16,21 1-16,0-1 0,0-21 0,0 21 15,21-20-15,0-1 0,0 0 0,22 0 16,-1 0-16,0 0 16,1-21-16,-1 0 0,0 0 0,1 22 0,-1-22 15,0 0-15,1 0 16,-1 0-16,-21 0 0,0 0 0,1-22 16,-22 1-1,0 0-15,-43 0 16,22 21-16,-21 0 0,21 0 0,-22 0 15,-20 0-15,20 0 0,1 21 16,-21 0-16,20-21 0,1 21 0,0 1 16,-1 20-16,1-21 0,21 0 15,0 22-15,-1-22 0,22 21 16,0-21-16,0 22 0,0-22 0,0 0 16,22 0-16,20 21 15,0-20-15,1-22 0,-1 21 0,0-21 16,1 0-16,20 0 0,-21 0 15,22 0-15,-22 0 0,1-21 0</inkml:trace>
  <inkml:trace contextRef="#ctx0" brushRef="#br0" timeOffset="52498.59">3725 8213 0,'0'0'0,"21"-43"0,-21 22 0,0 0 16,0 0-16,-21 21 0,0-21 0,0 0 15,0 21-15,0 0 0,-1 0 16,1 0-16,-21 0 0,-43 0 16,43 42-1,21-21-15,-22 21 0,22-20 0,0-1 16,0 21-16,0-21 0,0 22 0,21-22 16,0 21-16,0-21 0,0 0 15,0 1-15,0-1 0,0 0 16,21-21-16,0 0 0,42 0 15,-41 0-15,20 0 0,-21-21 16,21 21-16,1-21 0,-22-1 16,21 1-16,-21 0 0,1 0 15,-1 0-15,0 0 0,0-1 0,0 1 16,-21 0-16,0-42 16,0 41-16,21 1 0,-21 42 46,0 1-46,0-1 0,0 0 16,0 21-16,-21-21 0,21 22 0,0 20 16,0-20-1,-21-1-15,21 0 0,0 22 0,0-22 0,-21 22 16,21-1-16,0-21 0,0 22 0,0-1 16,-21 1-16,21-22 15,-21 22-15,21-22 0,-22 22 0,22-22 0,-21 64 16,0-85-1,21 21-15,-21-21 0,21 1 16,0-1-16,0 0 0,-21-21 0,0 21 16,-1 0-16,1 0 0,0-21 15,0 0-15,0 22 16,-43-22-16,22 0 0,21 0 16,-22 0-16,-20-43 0,21 22 15,-1 0-15,22-21 0,-21 20 16,21 1-16,-1-21 0,22-22 15,-21 1-15,21 42 16,0 0-16,0-1 0,21 1 16,1 0-16,-1 0 0,0 0 0,0 0 15,0-22-15,22 22 0,-22-21 0,42-22 16</inkml:trace>
  <inkml:trace contextRef="#ctx0" brushRef="#br0" timeOffset="52846.05">4360 8001 0,'-21'0'0,"21"21"15,-21-21-15,21-21 47,21 21-31,-21-21 0,-21 21 15,21 21 0,0 0-31,0 0 0,0 1 16</inkml:trace>
  <inkml:trace contextRef="#ctx0" brushRef="#br0" timeOffset="53136.53">4339 8446 0,'0'0'0,"-21"0"0,21 21 0,-21-21 15,21 21-15,21-21 47,0 0-47,0-21 16,-21 0-1,0 42 17,-21-21-17,21 21-15</inkml:trace>
  <inkml:trace contextRef="#ctx0" brushRef="#br0" timeOffset="56732.44">7980 7726 0,'21'0'31,"-21"-21"-15,21 21-16,0 0 0,0 0 15,-21-21-15,22 21 0,-1-22 16,0 1-16,0 21 0,0-21 16,0 0-16,1 0 0,-1 0 0,0-1 15,0 1-15,0 0 0,-21 0 16,21 0-16,-21 0 0,43-43 16,-43 43-1,-21 21 16,-1 21-31,1 0 16,0 0-16,0 22 0,0-1 0,-22 0 16,1 64-16,0-63 15,-1 20-15,22 1 0,-21-1 16,0-21-16,-1 22 0,1-1 0,0 1 16,20-1-16,-20-20 0,21 20 0,-21-20 15,20-1-15,1-21 0,0 21 16,0-20-16,0-1 0,21 0 0,0 0 15,0 0-15,0-42 32,0 0-17,0 0-15,0 0 0,21-1 0,-21 1 16</inkml:trace>
  <inkml:trace contextRef="#ctx0" brushRef="#br0" timeOffset="57248.14">8467 7620 0,'0'0'0,"0"-21"15,21 0 1,-21 0-16,21-1 0,0 1 16,-21 0-16,21 21 0,-21-21 0,0 0 15,0 0-15,21 21 0,-21-22 16,0 1-16,0 42 31,-21 22-15,0-22-16,0 21 0,0 1 15,0-1-15,-1 21 0,-20-20 16,21 20-16,-21 1 0,-1-1 0,22 1 16,-21-1-16,-1 22 0,1-22 0,21-20 15,-21 20-15,20 1 0,-20-22 16,21 0-16,0 1 0,-22 20 15,22 22 1,21-64-16,0 0 16,0-42-1,0 0 1,21 0-16,1 21 16</inkml:trace>
  <inkml:trace contextRef="#ctx0" brushRef="#br0" timeOffset="61876.98">8953 7895 0,'22'0'31,"-1"0"-15,0 0-1,0 0 1,0 0-16,0 0 15,1-21-15,-1 21 16,0-21-16,0 0 0,0 21 16,0-21-16,1-1 0,-22 1 15,21 21-15,-21-21 0,0 0 16,0 0-16,0 0 16,-21 21-16,-1 0 15,-20 0-15,0 0 16,21 0-16,-22 21 0,22-21 0,-21 21 15,21 0-15,-22 0 0,22 0 0,0 1 16,0-1-16,0 0 0,-1 0 16,1 21-16,0 1 15,21-22-15,21-21 16,0 21-16,1-21 16,-1 0-16,0 0 0,21 21 0,-21-21 15,22 0-15,-22 0 0,21 21 16,64 1-16,-85-1 15,22 0-15,-22-21 0,0 21 0,0 0 16,-21 0-16,0 1 16,0-1-16,0 0 0,0 0 0,-21 0 15,0 0-15,-22 1 0,-20 20 16,21-21-16,-1 0 0,-20 0 16,20-21-16,1 22 0,21-22 0,-21 0 15,20 0-15,-20 0 0,21 0 16,0 0-16,0 0 0,-1-22 15,1 1 1,21 0-16,0 0 0,0 0 16,0 0-16,0-1 0,21 22 15,1-21-15,-1 21 16,0-21-16,0 21 0,0-21 0,0 21 16</inkml:trace>
  <inkml:trace contextRef="#ctx0" brushRef="#br0" timeOffset="62260.76">9673 7916 0,'-21'0'0,"0"0"15,21 22 1,0-1 0,0 0-16,0 21 0,0-21 0,0 22 15,0-1-15,0 0 16,0 1-16,0-1 0,0 0 0,0 22 16,0-22-16,0 22 0,0 42 15,0-43-15,0 1 0,0-1 16,0 22-16,0 42 0,-21-85 15,21 22-15,0 41 0,0-62 16,0-1-16,0 43 16,0-43-16,0 0 15,0-20-15,0-44 16,0 1 0,0 0-16,21-21 15</inkml:trace>
  <inkml:trace contextRef="#ctx0" brushRef="#br0" timeOffset="62600.56">9758 7916 0,'0'0'0,"21"-21"0,21 21 0,64 0 16,-64 0-16,1 21 0,-1 1 0,0-1 15,1 0-15,-22 0 0,0 0 16,-21 22-16,0-1 0,0-21 0,-21 64 16,0-64-16,0 21 0,-22-21 15,22 1-15,-64 20 16,43-21-16,0 0 0,-1 0 0,22-21 15,-21 22-15,21-22 0,0 0 0,-1 0 16,44 0 15,-1-22-31</inkml:trace>
  <inkml:trace contextRef="#ctx0" brushRef="#br0" timeOffset="63144.26">10753 8022 0,'0'0'0,"0"-21"0,0 0 15,0 0-15,-22 0 0,1-1 16,21 1-16,-21 0 0,0 21 0,0 0 15,0-21-15,-1 21 0,1 0 0,-21 0 16,21 0-16,0 21 0,-1 0 16,1 0-16,0 22 0,0-22 0,0 21 15,0 1-15,-1-1 0,22 0 0,0-21 16,0 22-16,0-1 0,0-21 16,0 0-16,0 22 0,0-22 0,0 0 15,0 0-15,22-21 16,-1 0-16,0 0 0,0 0 0,0 0 15,0 0-15,1 0 0,20 0 0,-21-21 16,0 0-16,22 21 0,-22-21 16,0-22-16,0 22 0,21-42 15,-20 42-15,-1-22 0,-21 1 16,0 21-16,0-22 0,0 22 0,0 0 16,0 0-16,0 0 0,0 42 31,0 0-31,0 0 0,0 0 15,0 22-15,0-22 0,0 0 16,0 21-16,0-20 0,0-1 0,21 0 16,0 21-16,0-21 15,-21 1-15,21-22 0,1 21 0,-1-21 16,0 0-16,0 0 16,0 0-16,0 0 0,1 0 0,-1 0 15,0-21-15,0-1 0</inkml:trace>
  <inkml:trace contextRef="#ctx0" brushRef="#br0" timeOffset="63600">11218 7895 0,'0'21'32,"-21"1"-32,21 20 15,0-21-15,0 0 0,0 0 0,0 22 16,0-22-16,0 42 15,0-20-15,0-22 0,0 0 0,0 0 16,0 0-16,0 1 0,0-1 16,0 0-16,0 0 0,0 0 15,-21-21-15,21-21 32,-21 21-32,21-21 15,0 0-15,0-43 16,0 43-16,0-21 0,0-1 0,0 1 15,21 0-15,0-1 0,0 1 16,0 21-16,1-21 0,-1 20 0,0-20 16,21 21-16,-21 0 0,22 21 15,-1 0-15,-21 0 0,22 0 16,-1 0-16,-21 21 0,21 0 0,-20 21 0,-1-20 16,21 20-16,-42-21 0,21 21 0,-21 1 15,0-1-15,0-21 0,0 22 16,0-22-16,0 0 0,0 0 0,0 0 15,-21 0-15,21 1 0,0-1 0,-21-21 16,0 0-16,21 21 0,-21-21 16,21-21-1,0 0-15</inkml:trace>
  <inkml:trace contextRef="#ctx0" brushRef="#br0" timeOffset="64032.75">12467 6922 0,'0'0'0,"21"0"0,22 0 0,-1 0 15,0 0-15,1 0 0,-22 0 16,21 0-16,-21 0 0,22 0 0,-22 0 16,-42 0 15,-1 0-31</inkml:trace>
  <inkml:trace contextRef="#ctx0" brushRef="#br0" timeOffset="64465.02">12298 6922 0,'-43'21'0,"22"0"16,21 0-16,-21-21 15,21 21-15,-21-21 0,21 21 16,-21 1-16,21-1 0,0 42 16,0-20-16,0-1 0,0 0 15,0 1-15,0 20 0,0-21 0,0 22 16,0-1-16,0-20 0,0 20 16,0-20-16,0 20 0,0 1 0,0-22 0,0 21 15,0 128 1,0-128-16,0 1 0,0 42 15,0-64-15,0 22 0,0-22 16,0-21-16,0 21 0,0 1 16,0-22-16,0 21 0,0-21 0,21 1 15,0-1-15,0 0 0,0-21 0,22 0 16,20 21-16,43-21 16,-64-21-16,-20 21 15,62-42-15,-41 42 0,-1-22 16,0 1-16,1 21 0,-22-21 15,21 0-15,-21 21 0,22-21 16,-22 21-16,0-21 0,0-1 16,0 22-16,0-21 0</inkml:trace>
  <inkml:trace contextRef="#ctx0" brushRef="#br0" timeOffset="65511.97">12340 6964 0,'0'0'0,"21"0"63,0 0-63,1 0 15,-1 0-15,21 0 0,-21 0 0,22 0 16,-1 0-16,0 0 0,1 0 16,-1 0-16,0 0 0,1 0 0</inkml:trace>
  <inkml:trace contextRef="#ctx0" brushRef="#br0" timeOffset="67442.48">13060 7705 0,'0'-21'47,"0"-1"-16,0 1-15,0 0-1,0 0 1,0 0 15,21 21-15,-21-21-1,21 21 32,-21-22-31,0 1 0,0 0-1,0 0 16,0 0-15,0 0-16,0-1 16,0 1-1,0 42 48,0 1-63,0 20 0,-21 0 15,-21 43-15,42-43 0,-22 22 16,1-22-16,21 22 0,-21-1 16,0-21-16,21 22 0,-21-22 0,21 22 15,-21-22-15,-1 0 0,22-20 16,0 20-16,0-21 0,0 0 0,0 0 16,22-21-16,-1 22 0,0-22 15,0 0-15,0 0 0,0 0 0,1-22 16,-1 22-16,0-21 0,21 0 15,-42 0-15,43 0 16,-43-22-16</inkml:trace>
  <inkml:trace contextRef="#ctx0" brushRef="#br0" timeOffset="67660.03">12827 7874 0,'21'0'16,"0"0"-16,0 0 15,1 0-15,-1 0 0,21 0 0,-21 0 16,22 0-16,-1 0 0,0 0 0,-21 0 16,22-21-16,-22 21 0,21 0 15,-21 0-15,1-21 0,-1 21 0</inkml:trace>
  <inkml:trace contextRef="#ctx0" brushRef="#br0" timeOffset="68044.32">13568 7980 0,'42'0'15,"-21"0"1,0 0-16,1-21 0,-1 21 0,0-21 16,0-1-16,0 22 0,0-21 0,1 0 15,-1 0-15,-21 0 16,21 21-16,-21-21 0,0-1 16,0 1-16,-21 21 15,0 0-15,-1 0 16,1 0-16,-21 21 0,0 1 15,20-1-15,-20 0 0,21 0 0,-21 21 16,20 1-16,1-1 0,0-21 16,0 22-16,21-1 0,-21 64 15,21-85-15,0 21 16,21-21-16,0 1 0,0-22 0,0 21 16,22-21-16,-22 0 0,21 0 0,1 0 15,-22 0-15,21 0 0,0 0 0,1-21 16,-1-1-16,-21 1 0,22 0 15</inkml:trace>
  <inkml:trace contextRef="#ctx0" brushRef="#br0" timeOffset="68291.17">14160 7853 0,'0'0'0,"22"0"31,-22 21-31,21 0 0,0-21 15,-21 21-15,21 1 0,0-1 0,0 21 16,1-21-16,20 22 0,-21-22 16,0 21-16,22-21 0,-22 0 15,0 1-15,0-1 0,0 0 16,0 0-16,-21 0 0,0 0 16,0 1-16,0-44 31</inkml:trace>
  <inkml:trace contextRef="#ctx0" brushRef="#br0" timeOffset="68508.06">14605 7853 0,'0'0'0,"-21"0"31,0 21-15,-1 0-16,1 0 0,0 1 15,0 20-15,0-21 0,-43 64 16,43-64-16,-21 21 0,-1 1 16,22-22-16,-21 21 0,0-21 15,20 22-15,1-22 0,0 0 0,0 0 0,42-21 32,0 0-32,0 0 0</inkml:trace>
  <inkml:trace contextRef="#ctx0" brushRef="#br0" timeOffset="68878.84">15007 7557 0,'0'0'0,"-21"0"16,21 21 0,-21 0-16,21 0 15,0 0-15,-21 22 0,21-1 0,0-21 16,0 43-16,-22-22 0,22 0 16,-21 1-16,21-1 0,-21 0 15,21 64-15,0-42 16,-21-22-16,21-21 0,0 43 15,0-43-15,0 0 0,21 0 16,0 0-16,0-21 16,1 0-16,-1 0 0,0 0 15,21 0-15,-21-21 0,1 0 0,-1 0 16,42-43-16</inkml:trace>
  <inkml:trace contextRef="#ctx0" brushRef="#br0" timeOffset="69058.74">14817 7916 0,'-22'0'0,"44"0"0,-22 0 32,21 0-32,0 0 0,0 0 0,43 0 15,-1 0 1,-42 0-16,22 0 0,-1-21 0,0 21 15,1-21-15,-1 0 0</inkml:trace>
  <inkml:trace contextRef="#ctx0" brushRef="#br0" timeOffset="69492.52">15833 7662 0,'0'0'16,"0"-21"0,0 0-16,0 42 15,-22 0 1,1 1-16,0-1 0,21 0 0,-21 21 16,-21 22-16,42-22 0,-22 22 15,1-22-15,0 0 16,0 1-16,21 84 15,0-106-15,0 42 0,0-42 16,21 1-16,0-1 0,0 0 16,1 0-16,20-21 0,-21 0 0,0 0 15,22 0-15,-1 0 0,-21 0 0,21-21 16,1 0-16,-1 0 0</inkml:trace>
  <inkml:trace contextRef="#ctx0" brushRef="#br0" timeOffset="69790.87">16383 7620 0,'21'-21'16,"0"21"-16,0 0 16,22 0-16,-22 0 0,21 0 0,-21 21 15,22 0-15,-1 0 0,-21 1 0,22-1 16,-22 21-16,0-21 0,0 22 15,0-1-15,-21 43 0,0-43 16,0 21-16,0-20 0,-21-22 0,-21 21 16,21 1-16,-22-22 0,1 21 15,21-21-15,-22 0 0,1 1 16,0-1-16,21 0 0,-1-21 0,1 21 16,0-21-16,42-21 31,22 0-31</inkml:trace>
  <inkml:trace contextRef="#ctx0" brushRef="#br0" timeOffset="70148.67">17695 7747 0,'-21'0'15,"42"0"1,0 0-16,1 0 0,-1 0 0,0 0 15,0 0-15,0 0 16,0 0-16,1 0 0,-1 0 16,0 0-16,0 0 0,0 0 0,0 0 15,1 0 1,-1 0-16,-42 0 31</inkml:trace>
  <inkml:trace contextRef="#ctx0" brushRef="#br0" timeOffset="70377.53">17632 7938 0,'21'0'31,"0"0"-31,0 0 16,0 0-16,1 0 15,-1 0-15,0 0 0,0 0 16,0 0-16,0 0 16,1 0-16,-1 0 0,0 0 31</inkml:trace>
  <inkml:trace contextRef="#ctx0" brushRef="#br0" timeOffset="72492.64">19346 6985 0,'21'0'46,"1"0"-30,-22-21-16,0 0 31,0 42 32,0 0-48,21-21 48,-21-21-47,21 21-16,0-21 0,-21 0 15,0-1 1,-21 22 31,0 0-47,0 0 15,21 22-15,0-1 16,0 0 0,0 0-16,21-21 62,0-21-62,-21 0 16,21 21-16,-21-21 15,0-1-15,0 1 16,0 0 0,-21 21-1,0 0 1,0 0-16,-1 21 15,1 0 1,21 1-16,0-1 16,0 0-1,0 0-15,21-21 47,1 0-31,-1-21-1,-21 0-15,0 0 16,0-1-16,0 1 16,0 0-16,0 0 15,-21 21 1,-1 0-16,1 0 16,21 21-16,-21 0 15,21 0-15,-21 1 0,21-1 16,-21 0-16,21 0 0,0 0 0,0 0 15,0 1-15,0-1 16,0 0-16,0 0 0,0 0 16,21-21-1,0 0-15,0 21 0,0-21 0,1 22 16,-1-22-16</inkml:trace>
  <inkml:trace contextRef="#ctx0" brushRef="#br0" timeOffset="74207.92">19875 7514 0,'22'0'32,"-1"0"-17,0 0 1,0 0-16,0-21 15,0 21-15,1 0 0,-1 0 16,21-42-16,-21 42 0,-21-21 16,21 21-16,1-22 0,-1 1 15,0 0-15,-21 0 0,0 0 16,0 0-16,0-1 16,-42 22-16,20 0 0,1 0 15,-21 0-15,0 0 0,20 0 16,-20 0-16,0 22 0,-1-1 15,1 0-15,0 0 0,-22 21 16,22 22-16,42-43 16,0 0-16,0 0 0,0 1 0,0-1 15,21 0-15,0 0 0,0 0 16,1-21-16,20 21 0,43 22 16,20-22-1,-62 0-15,-22 0 0,0 0 16,21-21-16,-20 22 0,-22-1 0,0 0 15,0 0-15,0 0 16,-22 0-16,1 1 0,-21-1 0,0-21 16,-43 42-16,0-42 15,43 0-15,0 0 0,-1 0 16,22 0-16,-21 0 0,21 0 16,-1 0-16,1 0 0,21-21 0,0 0 15,-21 0-15,21-1 16,0 1-16,0 0 15,0 0-15,21 21 0,0-21 0,1 21 16,-22-21-16,21-1 0,21 22 16,-21 0-16</inkml:trace>
  <inkml:trace contextRef="#ctx0" brushRef="#br0" timeOffset="74592.7">20489 7662 0,'0'22'15,"-21"-22"-15,21 21 0,-21 0 0,21 0 16,-21 0-16,21 0 0,0 1 16,0 20-16,0-21 0,-21 0 15,21 0-15,0 1 0,0-1 16,0 0-16,21 0 0,0 0 15,21-21-15,-21 21 0,1-21 16,20 0-16,-21 0 0,21 0 16,-20 0-16,20-21 0,0 0 0,-21 21 15,1-21-15,-1 0 0,0 0 0,0-1 16,-21-20-16,21 0 16,-21 21-16,0-22 0,0 22 15,0 0-15,0 0 0,-21 0 0,0 21 16,21-22-16,-21 22 0,21 22 31,0-1-31,0 0 16,21-21-16,0 21 15</inkml:trace>
  <inkml:trace contextRef="#ctx0" brushRef="#br0" timeOffset="75257.34">21167 7684 0,'0'21'31,"0"0"-31,0 0 0,0 0 16,0 43 0,0-43-16,0 0 0,0 0 0,-22 0 15,22 22-15,0-22 0,0 0 16,0 0-16,0 0 0,0 1 15,0-1 1,-21-21-16,0-21 16,21-1-16,0 1 15,0 0-15,0 0 0,0-43 16,0 43-16,0-21 0,21 21 16,0-22-16,1 22 0,-1-21 15,0 21-15,0 0 0,0-1 16,22 1-16,-22 21 0,0 0 0,21 0 0,-21 0 15,1 0-15,-1 0 0,0 21 16,0 1-16,43 62 16,-43 1-1,-21-43-15,0-21 0,0 22 0,0-22 16,0 0-16,0 0 0,0 0 16,-21 1-16,21-1 15,-22-21-15,1 0 0,0 0 16,21-21-16,0-1 15,0 1-15,0 0 0,0-21 16,0 21-16,0-1 0,21-20 16,22 21-16,-22-21 0,0-1 15,21 22-15,1-21 0,-22 21 0,21-22 0,0 22 16,43 21 0,-21 0-16,-43 0 0,0 21 15,0-21-15,-21 21 0,0 22 0,21-22 16,-21 0-16,0 21 0,0-20 15,0-1-15,0 63 16,0-41-16,0-22 16,-21-21-16,21 21 0,0 0 0,0-42 47,0 0-47,0 0 0</inkml:trace>
  <inkml:trace contextRef="#ctx0" brushRef="#br0" timeOffset="75744.56">22373 7260 0,'0'0'0,"0"-21"0,-21 21 16,0 0-16,0 0 16,21 21-16,0 0 0,0 1 15,0 20-15,0 0 0,0-21 16,0 22-16,0 41 15,0-41-15,-22 41 0,22-41 16,0-22-16,-21 21 0,21 1 16,0-22-16,0 0 0,0 21 0,0-21 15,-21 1-15,21-1 0,-21 0 16,21 0-16,0-42 31,0 0-31,0 0 16,0-1-16,0 1 0,0 0 0,0 0 15,21-43-15,0 43 16,0-21-16,1 21 0,20 0 16,0-22-16,1 43 0,-22 0 0,21 0 15,-21 0-15,22 0 0,-22 0 16,42 21-16,-42 1 16,43 20-16,-43 0 0,-21-21 15,0 1-15,0 20 0,0-21 16,0 21-16,-21-20 0,-21-1 0,20 0 15,1 0-15,-21 0 0,0-21 0,20 21 16,-20-21-16,21 0 0,-21 0 16,20 0-16,1 0 0,0 0 15,21-21 1,0 0-16</inkml:trace>
  <inkml:trace contextRef="#ctx0" brushRef="#br0" timeOffset="75990.44">23072 7620 0,'21'0'16,"-21"21"0,0 0-16,0 1 0,0-1 0,-21 0 15,-1 21-15,1-21 0,21 1 16,-21-1-16,0 21 15,21 22-15,0-43 16,0 0 0,21-21-1,0-21-15,-21 0 0,21-1 16</inkml:trace>
  <inkml:trace contextRef="#ctx0" brushRef="#br0" timeOffset="76306.25">23220 7239 0,'0'0'0,"-21"-21"0,-1 0 0,1 21 0,-21 0 16,21 0-16,0 0 0,-1 0 15,-20 42-15,21-21 0,21 0 16,0 1 0,0-1-16,0 0 0,21 0 0,0-21 15,0 21-15,1-21 0,-1 0 0,0 0 16,0 0-16,0 0 0,0 0 15,22-21-15,-22 0 0,-21 0 16,21 0-16,-21-1 16,0-20-16,0 21 0,0-21 0,0 20 0,0 1 15,0 0-15,0 0 0,-21 0 16,-21 0-16,20 21 16,1 0-16,0 21 0,21 0 15,-21 0-15,21 0 0,-21 0 16,21 22-16,0-22 0,0 0 0,21 43 15</inkml:trace>
  <inkml:trace contextRef="#ctx0" brushRef="#br0" timeOffset="76616.11">23707 7049 0,'21'-22'0,"-42"44"0,42-65 15,0 43-15,-21 21 16,0 1-16,0-1 0,0 0 16,0 21-16,-21 1 0,0-1 15,-1 0-15,1 22 0,0-22 16,0 22-16,0-22 0,0 21 16,-22-20-16,43-1 0,-21 0 0,0 1 15,21-1-15,-21-21 0,21 22 0,0-1 16,0-21-16,0 21 15,0-20-15,21-22 0,0 0 16,0 0-16,22 0 0,-22 0 16,0 0-16,0-22 0,0 1 15,0 0-15,22 0 0,-22 0 16,0 0-16,21-1 0,-20 1 0</inkml:trace>
  <inkml:trace contextRef="#ctx0" brushRef="#br0" timeOffset="76794">23495 7493 0,'21'0'32,"0"0"-32,22 0 0,-22 0 15,0 0-15,0 0 0,21-21 16,22 0-16</inkml:trace>
  <inkml:trace contextRef="#ctx0" brushRef="#br0" timeOffset="77258.49">24342 6900 0,'21'0'31,"-21"22"16,0-1-32,-21-21 1,-1 0 0,1 0-16,21-21 31,21-1-15,1 22-16,-1 0 15,0-21-15,0 21 16,0 0-16,0 0 0,1 0 0,-1 0 15,-21 21-15,0 1 16,0-1-16,0 0 0,0 21 16,0-21-16,-21 1 0,-1-1 0,1 21 15,0-21-15,-21 0 0,21 1 16,-1-1-16,1 0 0,0-21 0,0 0 16</inkml:trace>
  <inkml:trace contextRef="#ctx0" brushRef="#br0" timeOffset="77896.66">24723 6646 0,'0'0'0,"21"0"31,21 0-15,-21 0-16,22 0 0,-22 0 0,21 0 16,0 0-16,1 0 0,-22 0 15,21 0-15,-21 0 0,22-21 0,-22 21 16,21 0-16,-21 0 0,1-21 15,-1 21-15,0 0 0,-21 21 47,0 0-31,0 1-16,0 20 0,0 43 16,0-43-16,0-21 15,0 21-15,0 1 0,-21-1 16,21 0-16,-21 22 0,-1-1 0,22-20 15,0 20-15,-21 1 0,21-1 16,-21-20-16,0 62 16,21-41-16,-21-22 0,0 1 0,21-1 0,-22 0 15,22 1-15,0-1 0,0 0 16,0 1-16,0 20 16,0-21-16,0-20 0,0-1 0,-21 42 15,0-42 1,0 1-16,0-1 0,0-21 15,-1 21-15,1-21 0,-21 0 16,21 0-16,-22 0 0,22 0 0,-106 0 16,106 0-16,-21 0 15,21 0-15,-22 0 0,22 0 16,0 0-16,0 0 16,21-21-16,0 0 15</inkml:trace>
  <inkml:trace contextRef="#ctx0" brushRef="#br0" timeOffset="78752.17">24405 6943 0,'0'21'140,"-21"0"-140,21 0 16,0 0-1,0 1 1,21-22 0,0 0-16,0 0 0,1 0 15,-22-22-15,21 22 0,-21-21 16,21 21 0,-21-21-16,0 0 0,0 0 31,0 42 0,-21-21 32</inkml:trace>
  <inkml:trace contextRef="#ctx0" brushRef="#br1" timeOffset="105648.8">8276 2244 0,'0'0'0,"-21"-21"16,21-1 15,-21 22-31,21-21 16,0 0 0,0 0-1,-21 0-15,21 0 16,0-1-1,0 1 1,-22 21 0,22-21-16,-21 21 47,21 21-32,-21-21-15,21 21 0,0 1 0,0-1 16,-21 21-16,21-21 0,0 22 15,0-22-15,0 42 0,-21-20 16,21 20-16,-21-21 0,-1 22 0,22-1 16,-21 1-16,21-1 0,0 1 15,-21-22-15,0 22 0,21-1 0,-21 1 16,21-22-16,0 85 16,-21-63-16,21-1 0,0 1 0,0-22 15,-22 21-15,22-20 0,0 20 16,0-20-16,-21-1 0,0 0 0,0 1 15,21-22-15,-42 85 16,20-1 0,1-83-16,21-1 0,-21 0 15,21 0-15,0 0 16,0-42 0,0 0-16,0 0 15,0 0-15,0-1 0</inkml:trace>
  <inkml:trace contextRef="#ctx0" brushRef="#br1" timeOffset="107041.54">8340 2032 0,'-22'0'0,"1"0"16,0 0-16,0 0 15,0 0 1,21-21 31,21 21-31,0 0-16,0 0 15,0 0-15,1 0 0,-1-21 0,0 21 16,0 0-16,21 0 0,-20 0 15,20 0-15,-21 0 0,21-21 0,1 21 16,20 0-16,-20 0 0,20 0 16,-21 0-16,22 0 0,-1 0 0,-20 0 15,126 0 1,-84 0-16,-43 0 16,0 0-16,1 0 0,-1 0 15,0 0-15,22 0 0,-22 0 0,1 0 16,-1 0-16,0 0 0,64 0 15,-64 0-15,1 0 16,-1 0-16,22 0 0,20 0 16,-41 0-16,-1 0 0,0 0 15,1 0-15,-1 0 0,0 0 0,1 0 16,-1 0-16,0 0 0,1 0 16,-1 0-16,0 0 0,1 0 15,-1 0-15,0 0 0,1 0 0,-1 0 16,0 0-16,22 0 0,-22 0 0,43 0 15,-43 0 1,22 0-16,-22 0 0,43 0 16,-1-22-16,-41 22 15,-1 0-15,0 0 0,1 0 0,-1 0 16,21 0-16,-20 0 0,-1-21 16,0 21-16,22 0 0,42 0 15,-64 0-15,22 0 0,-22-21 16,21 21-16,64 0 15,-84 0-15,20 0 0,1 0 0,-22 0 16,22-21-16,-1 21 0,-21 0 0,22 0 16,-1 0-16,-20 0 0,20 0 15,1-21-15,-22 21 0,22 0 16,-22 0-16,21 0 0,1 0 16,-22 0-16,1 0 0,20-21 0,-21 21 15,1 0-15,20 0 0,-20 0 16,-1 0-16,21-22 0,-20 22 0,-1 0 15,22 0-15,-22-21 0,21 21 16,-20 0-16,20 0 0,1 0 0,-1 0 16,-20-21-16,20 21 15,1 0-15,41 0 0,-41 0 16,-1 0-16,-20 0 0,20 0 16,1 0-16,-22 0 0,22 0 15,-1 0-15,1 0 0,-1 0 0,1 0 16,-1 0-16,1 0 0,-1 0 15,1 0-15,-1 0 0,1 0 0,20 0 16,22 0 0,-64 0-16,-20 0 0,20 0 0,0-21 15,1 21-15,-22 0 0,21 0 16,0 0-16,1 0 0,-1 0 0,64 0 16,-64 0-16,22 0 15,-1 0-15,-20 0 0,20 0 16,1 0-16,-22 0 0,21 0 0,-20 0 15,20 0-15,-20 0 0,-1 0 16,0 0-16,1 0 0,-1 0 16,0 0-16,1 0 0,-22 0 15,21 0-15,0 0 0,1 0 0,-1 0 16,0 0-16,1 0 0,-1 0 16,-21 0-16,22 0 15,-1 0-15,-21 0 0,43-21 0,-43 0 16,0 21-16,0 0 0</inkml:trace>
  <inkml:trace contextRef="#ctx0" brushRef="#br1" timeOffset="110935.9">17611 1588 0,'21'0'63,"0"0"-47,0 0-16,0 0 0,0 0 15,22 0-15,-1 0 0,-21 0 16,22 0-16,-1 0 0,0 0 0,22 0 15,63-22 1,-64 22-16,22 0 0,0 0 0,-22-21 16,22 21-16,-1 0 0,1 0 0,0 0 15,-22-21-15,22 21 0,148 0 16,-64 0 0,-84 0-16,-1-21 0,1 21 15,0 0-15,-1 0 0,-20 0 0,-1 0 16,1 0-16,-1 0 0,-20 0 15,20 0-15,1 0 0,-22 0 16,22 0-16,-1-21 0,1 21 16,-1 0-16,1 0 0,20 0 0,-20 0 15,-1 0-15,1 0 0,-1 0 16,1 0-16,-22 0 0,22 0 16,-22 0-16,21 0 0,43 0 15,-63 0-15,20 0 0,-21 0 16,22-21-16,-1 21 0,1 0 15,-1 0-15,-20 0 0,20 0 16,1 0-16,-22 0 0,22 0 0,-22 0 16,21 0-16,-20-22 0,-1 22 15,0 0-15,1 0 0,20 0 0,-20 0 16,-1 0-16,21 0 0,1 0 16,-22 0-16,22 0 0,-1 0 15,107 0-15,-43 0 16,-85 0-16,21 0 15,22 0-15,-43 0 0,1 0 16,-1 0-16,-21 0 0,22 0 16,-1 0-16,0 0 0,1 0 0,-1 0 15,0 0-15,1 0 0,20 0 16,1 0-16,63 0 16,-22 0-16,-41 0 0,-22 0 15,22 0-15,-22-21 16,0 21-16,-20 0 0,20 0 0,-21 0 15,0 0-15,22 0 0,-22 0 16,0 0-16,0 0 0,0 0 16,0 0-16,22-21 15,-22 21-15,0 0 0,0 0 16,0 0-16,1 0 0,-1 0 0,0 0 16,21 0-16,-21 0 0,1-21 15,20 21-15,-21 0 0,21 0 16,22 0-16,-1 0 15,-20 0-15,-22 0 0,0-21 16,0 21-16,0 0 16,1 0-16,-1 0 0,0 0 0,0 0 15,0 0-15,0 0 0,1 0 16,-1-21-16,21 21 16,0 0-16,-20 0 15,-1 0 1,0 0-1,-21 21 17,0 0-32,0 0 15,0 0 1,0 0-16,0 1 0,0-1 16,0 21-16,0-21 0,0 22 15,0-1-15,0 0 0,0 22 0,0-22 16,0 22-16,0-22 0,0 21 15,0 1-15,0-1 0,0 1 16,21-1-16,0 22 0,-21-21 0,21-1 16,1 22-16,-22-22 15,21 128-15,0-149 0,-21 22 16,0-22-16,0 21 0,0-20 16,0-1-16,0 22 0,0-1 0,0-21 15,0 22-15,-21 42 16,21-43-16,-21-20 15,21 20-15,-22-21 0,22 1 0,-21-1 16,21 0-16,-21 1 0,21-22 0,0 21 16,-21-21-16,0 22 0,21-1 15,-21-21-15,21 0 0,-22 22 16,22-22-16,-21 0 0,0 21 0,21-20 16,-21-1-16,21 0 0,-21 0 15,0-21-15,21 21 0,-22-21 16,1 21-16,0-21 15,0 0-15,0 0 0,0 0 0,-1 0 16,1 0-16,0 0 0,0 0 16,0 0-16,0 0 0,-1 0 0,-20 0 15,21 0-15,-43 0 16,-41 0-16,62 0 16,22 0-16,-21 0 0,-1 0 15,1-21-15,0 0 0,-1 21 0,1 0 16,-21-21-16,20 21 0,-20 0 15,-1-21-15,22 21 0,-22-21 0,1 21 16,-1 0-16,1-22 0,-1 22 16,1 0-16,21 0 0,-22-21 15,1 21-15,-1 0 0,22-21 0,-22 21 16,22 0-16,-22-21 0,-105 21 16,106-21-16,20 21 15,-20 0-15,-1 0 0,22 0 16,-22 0-16,22 0 0,0 0 0,-22 0 15,22 0-15,0 0 0,-22 0 16,-63-21-16,85 21 16,-1 0-16,22 0 0,-21 0 15,-43 0-15,43 0 16,0 0-16,-1 0 0,1 0 0,0 0 16,-1 0-16,1 0 0,0 0 15,-1 0-15,1 0 0,0 0 16,20 0-16,-20 0 0,0 0 0,21 0 15,-22 0-15,1 0 0,21 0 16,-22 0-16,1 0 0,-21 0 16,20 0-16,1 0 0,0 0 15,-1 0-15,1 21 0,21-21 0,-22 0 16,1 0-16,0 0 0,-1 0 16,-20 0-16,21 0 0,-1 0 15,-20 0-15,20 0 0,1 0 0,-21 0 16,20 0-16,1 0 0,-22 0 0,22 0 15,-21 0-15,20 0 0,-20 0 16,20 0-16,-20 0 0,21 0 16,-64 0-16,63 0 0,-20 0 15,-43-21-15,64 21 16,-22 0-16,1 0 0,-1 0 0,22-22 16,-22 22-16,-84 0 15,-42-21-15,105 21 16,22 0-16,-1 0 0,1 0 15,-1-21-15,1 21 0,-1 0 16,22 0-16,-22 0 0,1 0 0,20 0 16,-20 0-16,21 0 0,-107 0 15,44 0 1,62 0-16,-20 0 0,20 0 16,-20 0-16,-1 0 0,22 0 0,-21 0 15,20 0-15,1 0 0,-22 0 16,22 0-16,0 0 0,-1 21 0,1-21 15,0 0-15,-1 0 0,1 0 16,0 0-16,-43 0 0,22 0 16,20 21-16,1-21 15,21 0-15,-22 0 0,1 0 0,0 0 16,-1 0-16,1 22 0,0-22 0,-1 0 16,1 0-16,0 0 15,-1 0-15,1 0 0,-21 21 0,20-21 16,-20 0-16,20 0 0,-62 0 15,-22 0 1,84 0-16,-20 21 0,20-21 0,1 0 16,-21 0-16,20 0 0,-20 0 0,20 0 15,-20 0-15,-1 0 0,22 0 16,-21 0-16,-1 21 0,1-21 0,20 0 16,-20 0-16,-1 0 0,1 0 0,20 0 15,-20 0-15,21 0 0,-22 0 16,1 21-16,-1-21 0,22 0 0,-22 0 15,1 0-15,-1 0 16,-42 0-16,43 0 0,21 0 16,-64 0-16,63 0 15,1 21-15,-21-21 0,20 0 0,1 0 16,0 0-16,-1 0 0,-20 0 0,20 22 16,1-22-16,-85 0 15,64 21-15,-64 0 0,63-21 16,1 0-16,-1 21 0,1-21 15,-1 0-15,1 21 0,-1-21 16,1 0-16,20 21 0,-20-21 0,-1 0 16,1 0-16,-1 22 0,1-22 15,-1 0-15,-20 21 0,20-21 16,1 0-16,-1 21 0,1-21 0,-1 0 16,1 21-16,20-21 0,-20 21 0,-107-21 15,65 0 1,62 0-16,-20 21 0,20-21 15,-20 0-15,21 0 0,-1 22 16,-20-22-16,20 0 0,-20 0 0,21 0 16,-1 0-16,1 0 0,0 21 15,-1-21-15,-41 21 16,-43-21-16,84 0 16,1 0-16,0 0 0,-1 0 15,1 0-15,0 0 0,-1 0 0,1 0 16,0 0-16,-64 0 15,42 0-15,22 0 0,-22 0 0,22 0 16,-21 0-16,20 0 0,-20 0 16,20 0-16,-20 0 0,21 21 0,-1-21 15,1 0-15,21 0 0,-64 0 16,22 0-16,20 0 16,22 0-16,-21 0 0,21 0 15,-1 0-15,-20 0 0,21 0 0,-21 0 16,-22 0-16,22 0 15,21 0-15,-22 0 0,1 0 16,0 0-16,20 0 0,-20 0 0,21 0 16,-21 0-16,20 0 0,-20 0 15,21 0-15,0 0 0,0 0 16,-22 0-16,22 0 0,0 0 31,0 0-31,21-21 0,-21 21 31,-1 0-31,1 0 32,0 0-32,0 0 15,0 0 1,0 0-16,-1-21 16,1 21 15,0 0-16,21-21-15,-21 21 32,0 0-32,0 0 15,-1 0-15,1 0 16,0 0-16,0 0 16,0 0-1,0 0-15,-1 0 16,1 0-16,0 0 15,0-22-15,21 1 16,-21 21-16,0-21 16,-1 21-16,22-21 15,0 0-15,-21 0 16,0-1-16,0 1 0,21 0 16,0 0-16,0 0 15,-21 0-15,21-1 0,-21 1 16,21 0 15</inkml:trace>
  <inkml:trace contextRef="#ctx0" brushRef="#br1" timeOffset="112440.26">1630 10224 0,'0'0'0,"0"-22"15,0 1-15,0 0 0,0 0 16,-21 0-16,-1 0 16,1 21-1,21-22-15,-21 22 16,0 0 0,21 22-1,0-1-15,0 0 0,0 0 16,-21 64-16,21-22 15,0 1-15,0-1 16,0 1-16,-21-1 0,21 22 0,0-22 16,0 1-16,0-1 0,0-20 0,0 20 15,0-20-15,0 20 0,0-21 16,0 1-16,-22-1 0,22 0 0,-21-20 16,21-1-16,0 21 15,-21-21-15,0-21 0,0 0 16,0 0-16,-1-21 15,1 0-15,0 0 0,0-22 16,21 1-16</inkml:trace>
  <inkml:trace contextRef="#ctx0" brushRef="#br1" timeOffset="112968.46">847 10245 0,'0'0'0,"0"-21"0,-22-1 0,22 1 16,0 0-16,0 0 15,0 0-15,0 0 0,22-1 16,-1 1-16,0 0 0,0 21 15,0-21-15,22 0 0,-1 0 0,0 21 16,22-22-16,-22 22 0,43 0 16,-22 0-16,1 0 0,20 0 15,1 0-15,42 43 16,21 20-16,-105-42 0,20 22 16,-21 20-16,1-20 0,-22 20 0,21 22 15,-21-22-15,-21 1 16,0 20-16,0-20 0,-42 63 15,0-64-15,-1 1 0,1-22 16,0 22-16,-22-1 0,1-20 0,-22 20 16,22-21-16,-1 1 0,-21-22 15,22 21-15,-1-21 0,1 22 0,-1-22 16,22-21-16,-21 21 0,20-21 16,-20 0-16,20 0 0,1 0 15,0 0-15,-1 0 0,22-21 0,-21 21 16,21-21-16,0 0 0,-1-1 15,22 1-15,0 0 0,0 0 16,0 0-16,22 0 16,-22-1-16,21 1 0,0 0 15,0 21-15</inkml:trace>
  <inkml:trace contextRef="#ctx0" brushRef="#br1" timeOffset="113544.65">1968 10837 0,'0'-21'0,"0"0"15,0 0-15,0 0 16,22 21 15,-1 0-31,0 21 0,-21 0 16,21 0-16,0 0 0,0 1 15,1-1-15,-22 0 0,21 21 16,0 1-16,-21-1 0,0-21 0,0 21 16,0 1-16,0-1 0,0 0 15,0 1-15,0-22 0,0 21 0,-21-21 16,21 1-16,-21-1 0,21-42 47,0-1-47,0-20 0,0 21 0,21-21 15,21-43-15,-21 0 16,0 43-16,1 0 16,-22-1-16,21 22 0,0-21 0,0 21 15,0-22-15,0 22 0,1 0 16,-1 21-16,0 0 0,0 0 16,0 0-1,0 0-15,-21 21 0,0 0 0,22 0 16,-22 1-16,21-22 15</inkml:trace>
  <inkml:trace contextRef="#ctx0" brushRef="#br1" timeOffset="114128.64">2794 11091 0,'0'0'15,"42"-42"1,-21 42-16,-21-21 0,22 0 0,-22 0 16,21-1-16,-21 1 0,0 0 0,0 0 15,0 0-15,0 0 0,0-1 16,-21 1-16,-1 0 0,1 21 16,0 0-16,0-21 0,-21 21 15,20 0-15,-20 0 0,0 0 16,21 21-16,-22 0 0,22 0 15,-21 1-15,21-1 0,-1 0 0,-20 21 16,42-21-16,-21 22 0,0-1 0,21 0 16,0 1-16,-21-22 0,21 21 15,0-21-15,0 22 0,0-22 0,21 0 16,0 0-16,0-21 0,0 0 16,0 0-16,22 0 0,-22 0 15,21 0-15,-21 0 0,22-21 0,-22 0 16,21 0-16,-21-22 0,1 22 0,-1 0 15,0-21-15,0 21 16,0-64-16,-21 64 0,21-22 16,-21 22-16,22 0 0,-22 0 15,0 0-15,0 0 0,0-1 0,21 22 32,-21 22-32,21-22 15,-21 21-15,0 0 0,0 0 0,0 64 16,0-43-1,0-21-15,21 0 0,-21 22 16,0-22-16,0 0 0,21 0 16,-21 0-16,0 1 0,21-22 0,1 21 15,-1-21-15,0 0 16,0 0-16,0 0 0,0-21 16,1-1-16,-1 1 0</inkml:trace>
  <inkml:trace contextRef="#ctx0" brushRef="#br1" timeOffset="114751.8">3323 10880 0,'0'0'0,"-21"21"32,21 0-32,-21 0 15,21 0-15,0 1 0,-21-1 16,21 0-16,0 21 0,0-21 0,0 1 15,0 20-15,-22-21 0,22 0 16,0 0-16,0 1 0,0-1 0,0 21 16,22-42 15,-1-21-31,0 0 16,0 0-16,-21-22 0,21 22 15,0 0-15,1-21 0,-1 20 16,-21 1-16,21-21 0,0 21 15,0 0-15,-21-1 0,21 22 0,-21-21 0,22 21 16,-1 0 0,-21 21-16,0 1 15,0-1-15,0 0 16,0 0-16,0 0 0,0 0 0,0 1 16,0 20-16,0-21 0,0 0 15,0 0-15,21 22 0,0-22 16,-21 0-16,42-21 15,-20 21-15,-1-21 0,0 0 0,0 0 16,0 0-16,22-21 0,-22 21 16,0-21-16,21 0 0,-21 0 0,1-22 15,-1 22-15,0-21 0,-21 21 16,0-22-16,0 22 0,0-21 0,0-22 16,-21 1-1,0 42-15,-1-1 0,1 1 16,0 0-16,-21 21 0,21 0 15,-1 0-15,1 0 0,0 0 16,0 0-16,21 21 16,0 0-1,21-21 1,0 22-16,0-22 0,1 0 16,-1 0-16</inkml:trace>
  <inkml:trace contextRef="#ctx0" brushRef="#br1" timeOffset="115351.97">4297 10351 0,'0'0'0,"0"-22"0,-21 1 0,-1 21 0,22-21 15,-21 21-15,21 21 16,0 22-1,0-22-15,0 21 0,0 0 16,0 1-16,0-1 16,0 0-16,0 22 0,0-22 0,0 1 15,0 20-15,0 22 0,0-43 16,-21 0-16,21 1 0,0-22 16,-21 21-16,21 1 0,0-22 0,0 21 15,0-21-15,0 0 0,0 1 16,0-1-16,0-42 31,0-1-15,0 1-16,0 0 0,0-42 15,21-1 1,-21 43-16,21-21 0,0 20 0,-21 1 16,22 0-16,-1 0 0,0 0 15,0 0-15,0-1 0,0 22 0,85 0 16,-85 0-16,1 0 15,20 0-15,-21 0 0,21 22 16,-20-1-16,-1 0 0,0 0 16,0 0-16,0 0 0,-21 1 0,0-1 15,0 0-15,-21 21 0,0-21 16,-21 1-16,20-1 0,-20 21 0,0-21 16,-1-21-16,1 21 15,21 1-15,-21-1 0,-1-21 0,22 0 16,-21 21-16,21-21 0,-1 0 0,1 0 15,0 0-15,0 0 16,0 0-16,21-21 16,0 0-16,0-1 15,0 1-15,0 0 0</inkml:trace>
  <inkml:trace contextRef="#ctx0" brushRef="#br1" timeOffset="115997.11">5461 10859 0,'0'0'0,"0"-22"0,-21 1 15,0 0-15,-1 0 16,1 21-16,-42 0 16,42 0-16,-22 0 0,22 0 15,0 21-15,-21 0 0,20 0 16,-20 43-16,0-43 0,21 21 15,-1 1-15,1-1 0,0 0 0,21-20 16,0 20-16,-21 0 0,21 1 16,0-22-16,0 21 0,0-21 0,0 0 15,21 1-15,0-1 0,0 0 16,1-21-16,-1 0 0,21 0 0,-21 0 16,0 0-16,22 0 0,-22-21 0,21 21 15,1-21-15,-22-1 16,21-20-16,-21 21 0,0-21 0,22-1 15,-22 22-15,0-21 0,0-1 0,0 1 16,-21 0-16,0-43 16,0 22-1,0 41-15,0 44 32,-21-1-32,21 0 0,-21 0 0,21 0 15,0 22-15,0-22 0,0 21 16,0-21-16,0 22 0,0-22 15,0 21-15,21 0 0,0 1 16,1-22-16,-1 0 16,0 0-16,0-21 0,0 0 0,22 0 15,-22 0-15,0 0 0,21 0 16,-21 0-16,64-42 0</inkml:trace>
  <inkml:trace contextRef="#ctx0" brushRef="#br1" timeOffset="116285.25">6329 10753 0,'0'-21'0,"0"42"0,-21-64 15,-1 22-15,1 21 16,0 0-16,0 0 0,0 0 16,0 0-16,21 21 0,-22 1 0,1-1 15,0 0-15,21 0 0,0 0 16,-21 85-16,21-42 15,0-43-15,0 21 16,0-21-16,0 0 0,0 22 0,21-22 16,0 0-16,0 0 0,1 0 0,-1-21 15,0 22-15,0-22 0,21 0 16,-20 0-16,41 0 16,-42 0-16,0-22 0,1 1 15,20 0-15,0-21 0,-21-1 16,22 22-16</inkml:trace>
  <inkml:trace contextRef="#ctx0" brushRef="#br1" timeOffset="117059.83">6900 10075 0,'0'0'0,"0"-21"0,0 0 15,-21 21 1,21 21-16,-21 0 0,21 22 15,0-22-15,-21 21 16,21 1-16,-21-1 0,21 0 16,-22 22-16,22-1 0,0 1 0,0-1 15,-21 1-15,21-22 0,-21 22 0,21-22 16,-21 21-16,21 22 16,0-21-16,-21-22 0,21-21 15,0 21-15,0-20 0,0-1 16,0 0-16,0 0 0,0 0 15,0-42 17,0 0-32,0 0 0,0 0 15,0-1-15,0-20 0,0 21 16,21 0-16,21-85 16,-42 64-16,21 20 0,1-20 15,-1 0-15,21 21 0,-21-22 16,0 22-16,22 0 0,-22 0 0,0 21 15,43 0-15,-43 0 0,0 0 16,0 21-16,-21 0 16,21-21-16,-21 21 0,0 0 0,0 1 15,0-1-15,0 0 0,0 0 16,-21 0-16,0 0 0,0-21 16,-43 43-16,43-43 0,0 0 15,0 21-15,-22-21 0,22 0 16,0 0-16,0 0 0,0 0 0,0 0 15,21-21-15,-22 0 0,22-1 16,0 1-16,0 0 16,0 42 15,0 0-15,0 1-16,0-1 0,22 0 0,-22 0 15,21 21-15,-21-20 0,21-1 16,0 0-16,-21 21 0,42 22 15,-20-22-15,-1-21 16,0-21-16,21 21 0,-21 1 16,22-22-16,-22 0 0,21 0 0,1 0 15,-22 0-15,21 0 0,-21 0 0,22-22 16,41-20 0,-41 0-16,-22 21 15,0-22-15,0 22 0,-21 0 0,0 0 16,21 0-16,-21-1 0,0 1 0,0 0 15,0 0-15,-21 21 0,0 0 16</inkml:trace>
  <inkml:trace contextRef="#ctx0" brushRef="#br1" timeOffset="117827.99">1693 11599 0,'0'0'0,"-21"0"16,42 0 31,0 0-32,22 0-15,-1 0 0,0 0 0,22 0 16,-1 0-16,1 0 0,21 0 15,-1-21-15,22 21 0,0 0 16,21 0-16,0-21 0,21 21 16,-21 0-16,21 0 0,22 0 0,-1 0 15,170-21-15,-170 21 16,21 0-16,1 0 0,-1 0 0,1 0 16,148 0-16,-1 0 15,-190 0-15,1 0 0,-1-21 16,-21 21-16,-21 0 0,-1-21 0,1 21 15,0-22-15,-21 22 0,21-21 16,-22 0-16,1 21 0,0-21 0,-22 21 16,22 0-16,-22-21 0,1 21 15,-1 0-15,22-21 16,21 21-16,-85 0 0,0 0 16,-21-22-16,21 22 15,-42 0 32,0 0-31,0 0-16</inkml:trace>
  <inkml:trace contextRef="#ctx0" brushRef="#br1" timeOffset="118456.63">3111 12213 0,'0'0'0,"0"-21"16,0 0-16,0 0 15,0 0 1,0 42-1,0 0 1,0 0-16,0 0 0,0 22 16,0-22-16,0 21 0,0 0 0,0 1 15,0-1-15,-21 0 0,21 1 16,0-1-16,-21 0 0,21-20 0,-21 20 16,21 0-16,0 1 0,0-22 15,0 21-15,0-21 0,0 0 0,0 1 16,0-1-16,0-42 47,0-1-47</inkml:trace>
  <inkml:trace contextRef="#ctx0" brushRef="#br1" timeOffset="118760.45">3577 12552 0,'0'21'0,"0"0"16,0 0-1,21-21 17,0 0-17,1 0 1,-22-21-16,0 0 15,-22 21 1,1 0-16,0 0 0,0 0 16,0 0-16</inkml:trace>
  <inkml:trace contextRef="#ctx0" brushRef="#br1" timeOffset="120624.11">4466 12891 0,'21'0'16,"-21"-22"-1,21 22-15,1-21 0,-22 0 16,21 0-16,0 0 0,0 0 0,0-22 16,0 22-16,1-21 15,-1 21-15,63-106 0,-62 84 16,-1 1-16,0 0 0,-21-22 16,0 22-16,21-22 0,-21 22 15,0 0-15,0-43 0,0 43 16,0-1-16,0 22 0,0 0 15,-21 21-15,0 0 0,0 0 16,-1 0-16,-41 42 16,42-21-16,0 22 0,-22-1 0,22 0 15,0 1-15,0 20 0,0 43 16,21-42-16,-22-22 0,22 0 16,0 22-16,0-22 0,0 0 15,0 1-15,22-1 0,-1 0 16,0-20-16,21 20 0,1-21 0,-22 0 0,42-21 15,-20 21-15,-1-21 16,21 0-16,-20 0 0,20 0 0,-20-21 16,20 0-16,-21 0 0,1 0 15,20 0-15,-20-1 0,-22-20 0,21 21 16,-21 0-16,22-43 0,-43 43 16,0-21-16,0 21 0,0-1 15,0 1-15,0 0 0,-22 21 0,22-21 16,-21 21-16,0 0 0,0 0 15,0 0-15,0 0 0,-1 42 16,1 1-16,21-22 16,-21 0-16,21 0 0,0 0 15,0 0-15,0 1 0,0 20 0,0-21 16,21 0-16,0-21 0,1 21 16,20 1-16,0-22 0,-21 0 15,22 0-15,-1 0 0,64 0 16,-64-22-16,1 22 0,20-21 15,-21 0-15,1 0 0,-1 0 0,-21 0 16,43-22-16,-43 22 16,-21 0-16,-21 21 47,21 21-47,0 0 0,-21-21 0,-1 21 15,22 1-15,0-1 16,-21 0-16,21 0 0,-21 0 0,0 0 15,21 1-15,0-1 0,-21 0 16,21 0-16,-21-21 0,21 21 16,0-42 15,0 0-31,0 0 0,21 0 16,0-1-16,0 1 0,0-21 15,0 21-15,1 0 0,-1-1 16,0 1-16,-21 0 0,21 0 0,0 0 0,0 21 15,1 0-15,-1-21 0,0 21 16,0 0 0,-21 21-16,0 0 15,0 0-15,0 0 0,0 0 16,0 1-16,0-1 0,0 0 16,0 21-16,21-21 0,-21 1 15,21-1-15,22 21 16,-1-21-16,-21-21 0,0 0 0,22 0 15,-1 0-15,0 0 16,1 0-16,-1 0 0,22 0 0,-22-21 0,21 0 16,-20 0-16,-1 0 0,0-1 15,1 1-15,-1 0 0,-21-21 16,0 21-16,1-1 0,-22 1 0,0-21 16,0 21-16,0 0 0,0-1 15,-22 1-15,1 21 0,0 0 16,-21 0-16,21 0 0,-22 0 15,22 0-15,0 21 0,0 1 16,0-1-16,-1 0 0,-20 0 16,42 0-16,-21 0 0,0 1 0,21-1 15,0 0-15,0 0 16,0 0-16,0 0 0,21-21 16,0 0-16,0 0 0,0 0 15,1 0-15,20 0 0,-21 0 0,0 0 0,0-21 16,1 0-16,-1 21 15,0-21-15,0 21 0,0-21 0,-21 0 16,0-1-16,0 44 47,0-1-47,0 21 16,0-21-16,0 22 0,0-22 15,0 21-15,-21 22 0,21-22 16,0 0-16,0 22 0,-21-22 0,21 22 15,0-1-15,0 1 0,0-22 16,-21 21-16,0 1 0,-1-1 0,1 1 0,0-22 16,-21 64-16,-1-21 15,22-43-15,0-21 16,0 0-16,0 1 0,0-1 0,-1 0 16,1-21-16,0 0 0,0 0 0,-21 0 15,20 0-15,-20-21 16,0 0-16,-1-1 0,1-20 0,0 21 0,21-21 15,-22-1-15,22 1 0,0 0 16,0-1-16,21 22 0,0-21 16,0 21-16,0-22 0,21-20 15,0 42-15,-21-1 0,21 1 16,0 0-16,22 0 0</inkml:trace>
  <inkml:trace contextRef="#ctx0" brushRef="#br1" timeOffset="120936.48">7366 12065 0,'0'0'0,"-21"0"16,21 21-16,-21 0 0,21 1 15,-22-1-15,22 21 0,0 0 16,-21 1-16,21-1 0,0 0 0,-21 1 16,21-1-16,0 0 0,0 1 15,0 41-15,0-62 0,0 20 16,0 0-16,0-21 0,0 43 16,0-43-16,21-21 31,0 0-31,-21-21 15,22 0-15,-1 0 0,0-1 0,0-20 16</inkml:trace>
  <inkml:trace contextRef="#ctx0" brushRef="#br1" timeOffset="121384.45">7641 12129 0,'0'-22'31,"0"44"-31,0-22 0,0 21 15,0 21-15,0-21 0,0 22 0,0-22 16,0 21-16,0 0 0,0 1 16,0-1-16,0 22 15,0-22-15,0-21 0,0 21 0,0-20 16,-21-1-16,21 21 0,0-21 16,-21-21-16,21 21 0,-21 1 0,21-44 46,0 1-46,0 0 0,0 0 0,0 0 16,0-22-16,21 22 0,0-21 0,0 21 16,0 0-16,0-22 0,1 22 15,-1 0-15,0 0 0,21 21 16,-21-21-16,1 21 0,20 0 0,-21 0 16,0 0-16,22 21 15,-22-21-15,0 21 0,0 21 0,0-21 16,-21 1-16,0-1 0,0 21 15,0-21-15,0 0 0,0 22 0,0-22 16,0 0-16,-21 0 0,0 0 16,21 22-1,-21-43-15,0 0 16,21-21 0,0-1-16</inkml:trace>
  <inkml:trace contextRef="#ctx0" brushRef="#br1" timeOffset="121605.32">7175 12425 0,'-21'0'16,"42"0"-1,1 0-15,-1 0 0,21-21 16,-21 21-16,22 0 0,-22 0 15,21-21-15,-21 21 0,0 0 0,22 0 16,-22 0-16,0 0 0,0 0 16,0 0-16,1 0 0,-22-22 15</inkml:trace>
  <inkml:trace contextRef="#ctx0" brushRef="#br1" timeOffset="122345.4">9567 12425 0,'0'0'0,"21"0"15,-21-42-15,0 20 0,0 1 16,0 0-16,0 0 0,0 0 16,-21 21-1,0 0-15,0 0 0,0 0 16,0 21-16,-1 0 0,1 0 15,0 0-15,0 22 0,0 20 16,-43 22 0,64-43-16,0-21 0,0 1 0,0 20 15,0-21-15,0 0 0,0 0 16,0 1-16,21-22 0,1 0 0,-1 0 16,21 0-16,43 0 15,-64-22-15,21 1 0,1 21 16,-1-21-16,-21 0 0,0 0 15,22-22-15,-22 22 0,-21 0 0,0 0 16,0-21-16,0 20 0,0-20 0,-21 21 16,-1-21-16,1 20 0,-42-20 15,42 21-15,-1 0 16,-20 0-16,21 21 0,0 0 16,0 0-16,-1 0 0,22 21 15,0 0-15,0 0 16,0 0-16,22-21 0,-1 21 15,0-21-15,21 0 0,1 0 0,-22 0 16,42 0-16,-20 0 0,20 0 16,1 0-16,-1-21 0,1 21 0,84-42 15</inkml:trace>
  <inkml:trace contextRef="#ctx0" brushRef="#br1" timeOffset="122772.47">10456 11959 0,'0'-21'0,"0"42"0,0-63 0,-21 21 0,0 0 15,0 21-15,0 0 0,-1 0 16,1 21 0,0 0-16,21 21 0,-21 1 0,0-1 15,0 0-15,21 22 0,-22-22 0,1 22 16,0-1-16,0-21 0,0 22 16,0-1-16,-1 1 0,22 21 0,-21-22 15,21 22-15,-21 63 16,21 0-16,0-84 15,0-1-15,0 1 0,21 63 0,0-64 16,-21 1-16,0-22 0,22 0 16,-22 1-16,0-1 0,0-21 15,0 0-15,0 0 0,0 1 0,-43-22 16,22 0-16,0 0 16,-21-22-16,20 1 0,-20 0 0,21 0 15,-21 0-15,-1-22 0,1 1 0,-64-43 16,64 43-16,-1-21 15,1 20-15,21 1 0,-21 0 0,20-1 16,22 1-16,0 0 0,0 20 16,0-20-16,0 21 0,0 0 0,0-22 15,22 22-15,-1 0 0,0 0 0,0 0 16,64-22 0,-43 22-16,22 0 0,-1 0 0,1 0 0,-1 0 15,22-22-15</inkml:trace>
  <inkml:trace contextRef="#ctx0" brushRef="#br1" timeOffset="123093.28">12065 11832 0,'0'0'0,"0"-21"15,-21 21-15,0 0 16,-1 0-16,1 21 0,0-21 16,-21 64-16,42-22 0,-21 0 15,-1 1-15,1-1 0,21 22 16,0-22-16,-21 64 16,0-64-16,21 0 0,-21 1 0,21-1 15,0 0-15,0-20 0,0 20 0,0-21 16,0 0-16,-21 0 0,21 1 0,0-1 15,21-21 1,0 0 0,0-21-16,0-1 0,0 1 15,1 0-15</inkml:trace>
  <inkml:trace contextRef="#ctx0" brushRef="#br1" timeOffset="123768.54">12234 12002 0,'0'0'0,"0"-43"0,0 22 0,0 0 0,0 0 15,0 0-15,0 42 32,0 0-32,0 0 0,0 21 15,0 1-15,0-1 16,-21 43-16,21-43 0,-21 0 16,0 1-16,21-1 0,0 0 0,-21 1 0,21-1 15,-22-21-15,1 22 16,21-22-16,0 0 0,0 0 0,-21 0 15,21 0-15,0-42 32,0 0-32,21 21 15,0-21-15,1 0 0,-22-22 0,21 22 16,0 0-16,0-21 0,0-1 16,0 22-16,1 0 0,-1-21 0,21 21 15,-21 21 1,0 0-16,1 0 15,-22 21-15,0 0 0,0 0 0,0 21 16,0-20-16,0-1 16,0 0-16,0 21 0,0-21 0,0 1 15,21-1-15,-21 0 0,0 0 0,21 0 16,0 0-16,0 1 16,0-22-16,1 0 0,20 0 15,0 0-15,1 0 0,-22 0 16,0 0-16,21-22 0,-21 1 15,22 0-15,-22 0 0,0 0 0,0 0 16,0-1-16,1-20 0,-1 21 16,0-21-16,-21 20 0,0-20 15,0 21-15,0 0 0,0 0 0,-21 21 16,0 0 0,-1 0-16,1 21 0,0 0 0,0 0 15,0 21-15,-22 43 16,43-64-16,0 43 15,0-43-15,0 0 0,0 0 16,22 0-16,-1-21 0,-21 22 0,21-22 16,0 0-16,21 0 0,-20 0 15,-1 0-15,21 0 0,-21 0 0,22 0 16,-22-22-16,0 22 0,0-21 16,0 0-16,22-21 15,-43 21-15,0-1 0</inkml:trace>
  <inkml:trace contextRef="#ctx0" brushRef="#br1" timeOffset="124010.4">11642 12150 0,'0'0'0,"-22"21"16,-62 0-16,105-21 31,21 0-31,-21 0 16,22 0-16,-1 0 0,0-21 0,1 21 15,20-21-15,-20 21 0,20-21 16,-21 21-16,1-22 0,-1 22 0,-21-21 16,0 21-16,1-21 0,-1 0 0</inkml:trace>
  <inkml:trace contextRef="#ctx0" brushRef="#br1" timeOffset="124555.24">14563 11875 0,'-22'0'0,"44"0"0,-65 0 0,22 0 0,0 0 16,0 0-16,0-22 0,42 22 31,0-21-31,0 21 15,21 0-15,-20 0 0,20 0 0,0 0 16,22 0-16,-22-21 0,22 21 16,-22 0-16,21-21 0,1 21 15,-1 0-15,1 0 0,-22 0 0,1 0 16,-1 0-16,0 0 0,-21 0 16,-42 0-1,-21 0-15,0 0 0,20 0 16,-20 0-16,-21 0 15,20 0-15,22 0 0,-21 0 0</inkml:trace>
  <inkml:trace contextRef="#ctx0" brushRef="#br1" timeOffset="124810.1">14817 11832 0,'0'21'0,"0"22"15,0-22-15,0 0 16,0 64-16,0-64 0,0 42 15,0-20-15,0-1 0,0 0 0,0 1 16,0-1-16,0 0 0,0 1 16,0-1-16,-22-21 0,1 22 0,21-22 15,0 42-15,0-42 16,-21 1-16,42-44 47,-21 1-32,21 0-15,1 0 0,-1 0 0,0-22 16</inkml:trace>
  <inkml:trace contextRef="#ctx0" brushRef="#br1" timeOffset="125189.88">15176 12340 0,'22'0'0,"-22"21"15,21-21 1,-21 22-16,21-22 15,-21 21-15,21-21 0,0 0 16,0 0-16,1 0 16,20 0-16,-21 0 0,0-21 15,0 21-15,1-22 0,-1 22 0,0-21 16,21 0-16,-42 0 16,0 0-16,0 0 0,0-1 15,-21 22-15,0 0 16,0 0-16,-22 0 0,-20 0 15,42 0-15,-22 22 0,22-1 0,-21 0 16,21 0-16,0 0 16,-22 0-16,22 1 0,21 20 0,0-21 15,-21 0-15,21 0 0,0 1 0,0-1 16,0 0-16,42 0 16,-21 0-16,1-21 0,-1 21 0,21-21 15,-21 0-15,22 0 0,-22 0 16,21 0-16,0 0 0,-20 0 0,20 0 15,21-21-15,-20 0 0,20 0 16</inkml:trace>
  <inkml:trace contextRef="#ctx0" brushRef="#br1" timeOffset="125440.74">15917 12150 0,'0'21'15,"21"0"-15,-21 0 16,22 0-16,-22 1 0,0-1 0,21 21 16,0-21-16,0 0 0,21 43 15,1-43-15,-22 0 0,0 0 16,21 1-16,-20-1 0,-1 0 16,0 0-16,0-21 0,0 21 0,0-21 31,-21-21 0,0 0-31,0 0 0</inkml:trace>
  <inkml:trace contextRef="#ctx0" brushRef="#br1" timeOffset="125703.58">16404 12171 0,'-21'0'31,"0"21"-31,0-21 16,-1 21-16,1 0 0,0 1 16,0 20-16,0-21 0,0 0 0,-1 22 15,1-22-15,-21 0 0,21 21 16,0-21-16,-1 1 0,1-1 0,0 0 16,0 0-16,0 0 0,21 0 0,0 1 15,-21-22-15,21 21 0,21-21 31,0 0-15,0 0-16,0-21 0,0-1 0,22 1 16</inkml:trace>
  <inkml:trace contextRef="#ctx0" brushRef="#br1" timeOffset="126024.4">16785 11748 0,'0'0'16,"21"0"-1,-21 21-15,0 0 16,0 0-16,-21 21 0,21-20 16,-21 20-16,-21 106 15,20-106-15,1 1 0,21 20 16,-21-20-16,21-1 0,-21 0 0,21 1 15,0-1-15,0-21 0,0 21 16,0-20-16,0 41 0,0-42 16,21-21-16,0 21 0,-21 1 15,21-22-15,1 0 0,20 0 16,-21 0-16,0 0 16,0 0-16,1-22 0,-1 1 15,0 0-15,-21 0 0</inkml:trace>
  <inkml:trace contextRef="#ctx0" brushRef="#br1" timeOffset="126260.27">16595 12213 0,'0'0'0,"21"0"16,0 0-1,0 0-15,21 0 0,-20 0 0,-1 0 16,0 0-16,0 0 0,21 0 16,-20 0-16,-1 0 0,0 0 0,0 0 15,0 0-15,0 0 0,-21-21 16,22 21 0,-22-21-1</inkml:trace>
  <inkml:trace contextRef="#ctx0" brushRef="#br1" timeOffset="127488.83">18669 12361 0,'-21'0'0,"21"-21"31,0 0-15,0 0-16,0 0 15,0 0-15,0-1 16,0 1-16,21 0 0,-21 0 15,21 0-15,-21 0 0,0-1 16,0 44 15,0-1-31,0 0 0,0 0 0,0 0 16,0 0-16,0 22 0,0-22 0,0 0 16,0 21-16,0-20 0,0-1 15,-21 0-15,21 0 0,0 0 0,0 0 16,0 1-1,21-22 1,0 0-16,0 0 16,1-22-16,-1 22 15,0-21-15,0 0 0,0 0 16</inkml:trace>
  <inkml:trace contextRef="#ctx0" brushRef="#br1" timeOffset="127849.62">19135 12086 0,'21'-21'0,"-42"42"0,63-63 16,-21 42-16,-21 21 31,0 0-31,-21 0 16,0 1-16,0-1 0,-1 0 16,1-21-16,0 21 0,21 0 0,-21 0 15,21 1-15,0-1 16,0 0-16,0 0 15,21-21-15,0 0 0,0 0 0,1 21 16,-1-21-16,0 0 0,0 21 16,0-21-16,0 22 0,1-22 0,-1 21 15,0-21-15,-21 21 0,0 0 16,0 0 0,-21-21-16,0 0 0,-1 21 0,1-21 15,-21 0-15,21 0 16,0 0-16,-22 0 0,22 0 0,0 0 15,0 0-15,0 0 0,-1 0 16,1 0-16,21-21 16,0 0-16,0 0 15,0 0-15</inkml:trace>
  <inkml:trace contextRef="#ctx0" brushRef="#br1" timeOffset="128060.44">18817 11832 0,'0'0'0,"0"-21"16,21 21 46,0 0-62,1 0 0,-1 0 16</inkml:trace>
  <inkml:trace contextRef="#ctx0" brushRef="#br1" timeOffset="128688.6">20997 11642 0,'0'0'0,"0"-21"16,0 42 15,0 0-31,0 0 15,0 21-15,0 1 0,0-22 16,0 21-16,0 22 0,0-22 0,0 0 16,0 1-16,0 20 0,0-20 15,-21-1-15,0 0 0,0 1 0,21-22 16,-21 21-16,-1-21 0,22 22 0,-21-22 16,0 0-16,0-21 0,21 21 15,-21 0-15,0-21 0,-1 0 16,1 0-1,21-21 1,0 0-16,21 0 16,1 0-16,-22-1 0,21 1 15,21 0-15,-21 0 0,0 0 0,22 0 16,-22-1-16,42-20 0,1 42 16,-22 0-16,-21 0 15,22 0-15,-22 0 0,0 0 0,0 21 16,0 0-16,-21 1 0,0-1 15,0 0-15,0 0 16,0 0-16,0 0 0,-21 1 0,-21-22 16,21 21-16,0 0 0,-22-21 15,22 0-15,-21 21 0,21-21 0,-43 0 16,43 0-16,0 21 16,0-21-16,-1 0 15,44-21 16,-1 0-31,0 21 0,0-21 16</inkml:trace>
  <inkml:trace contextRef="#ctx0" brushRef="#br1" timeOffset="128924.47">21548 12086 0,'0'21'15,"0"1"-15,0-1 16,-22 0-16,22 21 0,-21-21 16,21 1-16,0-1 0,0 0 0,0 0 15,0 0-15,-21 0 0,21 1 16,0-1-16,0-42 47,0-1-32,21 1-15</inkml:trace>
  <inkml:trace contextRef="#ctx0" brushRef="#br1" timeOffset="129124.36">21653 11853 0,'0'0'0,"-21"0"15,0 0-15,0 0 0,42 0 78,0 0-62,0 0 0</inkml:trace>
  <inkml:trace contextRef="#ctx0" brushRef="#br1" timeOffset="129941.01">22288 12129 0,'0'0'0,"43"0"16,-22-22-16,-21 1 15,0 0-15,0 0 0,0 0 16,0 0-16,0-1 15,0 1-15,-21 21 16,0 0-16,-22 0 0,22 0 16,0 0-16,0 0 15,-22 21-15,22 1 0,0-1 0,0 0 16,0 0-16,0 0 0,-1 0 0,22 22 16,0-22-16,0 21 15,0-21-15,22 1 0,-1-22 16,0 21-16,0-21 0,0 0 15,0 0-15,1 0 0,-1 0 0,0 0 16,0 0-16,0-21 0,0 21 16,1-22-16,-22 1 15,42-21-15,-42 21 16,0 0-16,21-1 0,-21 1 16,0 42 30,-21 1-46,21-1 16,0 0-16,0 0 0,-21 0 16,21 22-16,-21-22 0,21 21 15,0-21-15,0 22 0,-22-1 16,22 0-16,0-21 0,-21 22 0,21-1 16,0 0-16,0 1 0,0-1 0,0 22 15,0-22-15,0 0 0,0 1 16,0 62-16,0-20 15,0-43-15,0 1 0,0-1 16,0 0-16,0 1 0,0-1 0,0-21 16,-21 22-16,21-1 0,0 0 0,0-21 15,-21 22-15,21-1 0,0-21 16,0 0-16,0 22 0,-21-22 16,21 0-16,-21 0 0,-1-21 15,1 0 1,0 0-16,21-21 15,0 0-15,-21 0 0,0 0 16,21-22-16,-21 1 0,-1 0 16,1-1-16,0 1 0,0-22 0,21 22 15,0-21-15,0-1 0,0-63 16,42-63 0,-21 126-16,1 1 0,-1-1 0,21 1 15,-21 20-15,22 1 0,-22 0 16,21-1-16,-21 1 0,22 21 15,41-43-15,-20 43 16</inkml:trace>
  <inkml:trace contextRef="#ctx0" brushRef="#br1" timeOffset="151852.56">3027 14266 0,'0'-21'16,"0"0"-16,-21 21 15,21-21-15,0 0 16,0 0-1,0-1 1,21 22 0,0 0-16,0 0 0,0 0 15,0 22-15,1-22 0,-1 21 16,0 0-16,-21 21 0,21 1 16,0-1-16,-21 0 0,0-21 15,0 22-15,0-1 0,0-21 16,0 22-16,-21-22 0,0 21 0,0 0 15,0-20-15,-22-1 0,22 21 16,0-21-16,-21 0 0,20 1 0,1-1 16,-21 0-16,21 0 0,0-21 0,-1 21 15,-20-21-15,21 0 16,0 0-16,0 0 0,-1 0 16,1 0-16,21-21 0,0 0 15,-21 0-15,21 0 0,0-1 0,0-41 16,0 21-1,21 20-15,-21 1 0,21 21 16,1 0-16,-1 0 0,0 0 16,0 0-16,0 21 0,0-21 15,-21 22-15,22-1 0,-1 0 0,0 0 16,0-21-16,0 21 0,-21 0 16,21 1-16,1-1 0,-1-21 15,-21 21-15,0 0 0,21-21 16,-21 21-16,21-21 0,-21 21 15,21-21 32,-21-21-47,21 0 0</inkml:trace>
  <inkml:trace contextRef="#ctx0" brushRef="#br1" timeOffset="152072.54">3619 14626 0,'0'0'0,"0"21"47</inkml:trace>
  <inkml:trace contextRef="#ctx0" brushRef="#br1" timeOffset="154227.9">4635 14182 0,'-21'0'15,"0"0"1,0 0-16,21-21 47,21 21-47,21 0 16,1 0-16,-1-22 0,0 22 15,22-21-15,-22 21 0,22-21 0,-1 21 16,1 0-16,-1-21 0,22 21 0,-22 0 15,1 0-15,-1 0 0,-20 0 16,-1 0-16,0 0 0,-20 0 0,-1 0 16,-21-21-16</inkml:trace>
  <inkml:trace contextRef="#ctx0" brushRef="#br1" timeOffset="154277.87">5313 14097 0</inkml:trace>
  <inkml:trace contextRef="#ctx0" brushRef="#br1" timeOffset="154536.72">5143 14139 0,'-21'0'0,"0"0"32,0 22-17,21-1-15,0 0 0,0 21 16,0 1-16,-21-1 0,21 21 15,0-20-15,-21 20 0,21-20 16,-22-1-16,22 21 0,0-20 0,0-1 16,0 0-16,0 1 0,0-22 15,0 21-15,0-21 0,0 1 0,0-1 16,0 0-16,22-21 31,-1 0-31,-21-21 0,0 0 16,0-1-16</inkml:trace>
  <inkml:trace contextRef="#ctx0" brushRef="#br1" timeOffset="154937.49">5482 14732 0,'21'0'16,"0"-21"-1,1 21-15,-1 0 16,0-21-16,0 21 0,0-21 16,0-1-16,22 22 0,-22-21 0,0 0 15,21-21-15,-20 42 16,-1-21-16,-21-1 0,0 1 0,0-21 16,0 21-16,-21 21 15,-1 0-15,1 0 16,0 0-16,-21 0 0,-1 0 0,22 21 15,-21 0-15,0 0 0,20 0 16,-41 43-16,42-43 0,0 21 16,-1-20-16,1 20 0,21 0 15,-21-21-15,21 1 0,0 20 0,0-21 16,0 0-16,21 0 0,0 1 16,1-22-16,-1 0 0,21 21 0,-21-21 15,22 0-15,-1 0 16,0 0-16,-21 0 0,22 0 0,-1-21 0,43-1 15,-22 1 1</inkml:trace>
  <inkml:trace contextRef="#ctx0" brushRef="#br1" timeOffset="155199.35">6181 14415 0,'0'-22'0,"0"44"0,21-44 15,0 44 1,0-1-16,0 0 16,0 0-16,-21 21 0,22-20 0,-1-1 15,0 0-15,0 21 0,0-21 0,0 1 16,1-1-16,-22 0 0,21 0 16,-21 0-16,21-21 0,-21 21 15,0 1 1,-21 20-16,21-21 0,0-42 0,0 0 15,0 0-15,21-1 16,-21 1-16,0 0 0</inkml:trace>
  <inkml:trace contextRef="#ctx0" brushRef="#br1" timeOffset="155417.74">6604 14351 0,'0'0'0,"-21"0"16,0 0-16,21 21 15,-43 0-15,22 1 16,0 20-16,0-21 0,-22 21 16,22-20-16,0 20 0,-21 43 15,-22-22-15,43-42 0,21 22 16,-42-1 0,42-21-16,0 0 0,21-21 15,0 0 1,0 0-16,22-21 0,-22 0 0</inkml:trace>
  <inkml:trace contextRef="#ctx0" brushRef="#br1" timeOffset="155736.56">7154 14012 0,'0'0'0,"0"22"31,0-1-31,0 0 16,-21 21-16,0-21 0,21 22 0,-21-1 16,-22 43-1,43-43-15,0 0 0,-21 1 0,21 20 16,0-20-16,0-22 0,0 21 16,0 0-16,0-20 0,0 20 0,0-21 15,21 0-15,1 0 0,20 1 16,-21-22-16,0 0 15,22 0-15,-22 0 0,0 0 0,0 0 16,0 0-16,0-22 0,22 1 0,-43 0 16,21 0-16,-21 0 0,21 0 15,-21-22-15</inkml:trace>
  <inkml:trace contextRef="#ctx0" brushRef="#br1" timeOffset="155818.51">7027 14457 0,'-21'0'15,"42"0"-15,-63 0 0,21 0 0,0 0 16</inkml:trace>
  <inkml:trace contextRef="#ctx0" brushRef="#br1" timeOffset="155925.72">6985 14457 0,'85'0'15,"-170"0"-15,275-21 16,-147 0 0,-22 21-16,0 0 0,21-22 15,-20 22-15,-1 0 0,0 0 0,-21-21 16,21 21-16,0-21 0,0 21 15</inkml:trace>
  <inkml:trace contextRef="#ctx0" brushRef="#br1" timeOffset="156565.35">9292 14076 0,'0'0'0,"-21"-21"0,0 0 0,0-1 0,-1 1 16,1 21-16,0-21 0,0 21 16,-21 0-16,20 0 0,-20 0 0,-21 0 15,20 0-15,1 0 16,-22 21-16,1 0 0,21 1 0,-22-1 15,22 0-15,-22 21 0,22-21 0,21 22 16,-22 20-16,1-20 0,21-1 16,-21 85-16,20-85 0,22 22 15,-21-22-15,21 0 0,0 1 16,0-1-16,0 0 0,0-20 0,21 20 16,22-21-16,-22 0 0,0 0 15,106-21-15,-63 0 16,-1 0-16,1 0 0,-22-21 0,21 0 15,1 0-15,-1 0 0,1 0 16</inkml:trace>
  <inkml:trace contextRef="#ctx0" brushRef="#br1" timeOffset="156962.65">9292 14436 0,'0'0'16,"-21"0"-1,0 0-15,0 0 16,-1 21-16,22 0 15,0 0-15,-21 0 0,21 1 0,-21-1 16,21 0-16,-21 21 0,21-21 0,0 1 16,0-1-16,0 0 0,0 0 15,0 0-15,0 0 0,21 1 16,43-1-16,-22-21 16,-21 0-16,21 0 15,1 0-15,-22-21 0,0-1 16,0 22-16,22-42 0,-22 21 15,0-21-15,-21 20 16,0-20-16,0 21 0,0 0 0,-21-22 16,0 22-16,-1 0 0,1 0 15,-21 21-15,21 0 0,0 0 0,-22 0 16,22 0-16,0 0 0,0 0 16,-22 21-16,22 21 15,0-20-15,21-1 0,0 0 0,0 21 16,0-21-16,0 1 0,0-1 15,21 0-15,0 0 0,1-21 16,20 0-16,-21 0 0,21 0 0,1 0 16,-22 0-16,21 0 0</inkml:trace>
  <inkml:trace contextRef="#ctx0" brushRef="#br1" timeOffset="157400.4">9969 14499 0,'-21'0'31,"0"21"-31,0 1 0,21-1 16,-21 0-16,21 0 0,-21 0 15,21 0-15,-22 1 0,22-1 16,0 0-16,0 0 0,0 0 0,-21 0 16,21 1-16,0-1 15,0-42 32,0-1-47,0 1 0,0 0 16,0 0-16,21-21 0,-21 20 15,22-20-15,-1 21 0,-21-21 0,21-1 16,0 22-16,0-21 0,0 21 0,22-1 16,-22 1-16,0 21 15,21 0-15,-20 0 0,20 0 0,-21 21 16,0 1-16,22-1 0,-22 21 15,0-21-15,-21 22 0,0-22 0,21 21 16,-21-21-16,0 22 0,0-22 0,0 0 16,0 0-16,0 0 15,-21 0-15,21 1 0,0-1 0,0 0 16,-21-21-16,21-21 31,21 0-31,0 21 0,0-22 16</inkml:trace>
  <inkml:trace contextRef="#ctx0" brushRef="#br1" timeOffset="157656.25">10710 14118 0,'0'0'16,"0"21"-1,0 1-15,0-1 0,-21 21 16,0 0-16,21 1 0,0-1 0,-21 0 15,0 1-15,-1 63 16,22-64-16,0 0 0,0 1 0,0-22 16,0 42-16,0-42 15,0 22-15,0-22 0,22 0 16,-1-21-16,0 0 0,21 0 16,22 0-16,-22 0 15,-21 0-15,22-21 0,-1 0 16,0 0-16</inkml:trace>
  <inkml:trace contextRef="#ctx0" brushRef="#br1" timeOffset="158984.49">11345 14563 0,'0'0'0,"0"-21"16,0-1-16,0 1 0,0 0 15,-21 0-15,21 0 0,-21 0 16,0 21-16,0 0 0,-1-22 15,1 22-15,-21 0 0,21 0 0,0 22 16,-22-1-16,22-21 0,-21 42 0,21-21 16,-22 0-16,22 22 15,0-22-15,0 21 0,0-21 0,21 22 0,0-22 16,0 0-16,0 0 0,0 0 16,0 1-16,0-1 0,0 0 0,21-21 15,0 0-15,0 0 0,43 0 16,-43 0-16,21 0 15,0 0-15,-20-21 0,62-22 16,-63 22-16,22 0 0,-22 0 0,21-21 16,-21 20-16,1-20 0,-1 21 15,-21-43-15,0 43 0,0 0 16,0 0-16,0 42 31,-21 0-31,-1 0 0,22 1 16,-21-1-16,21 0 15,-21 42-15,21-41 0,0-1 0,0 0 16,0 0-16,0 0 0,0 0 16,21-21-16,0 22 0,1-22 15,-1 0-15,0 21 0,21-21 16,1 0-16,-22 0 0,21 0 0,0 0 16,-20-21-16,20 21 15,-21-22-15,21 1 0,-20 0 0,-1 0 16,0 0-16,0 0 0,0-1 0,-21-20 15,0 0 1,0 63 15,-21 0-31,21 0 0,0 0 0,-21 1 16,21 20-16,0-21 16,0 0-16,21 0 15,0-21-15,0 0 0,1 22 0,20-22 16,-21 0-16,21 0 0,-20 0 0,20 0 15,0 0-15,-21 0 16,22-22-16,20 1 0,-42 0 0,1 0 16,-1 21-16,0-21 0,-21 0 0,21-1 15,-21 1-15,0 0 0,0 0 16,0 0-16,0 0 0,-21 21 31,21 21-15,-21 0-16,21 0 0,0 0 0,-21 0 15,21 1-15,-22-1 16,22 0-16,0 0 0,0 0 16,0 0-16,-21-21 15,21-21 32,0 0-47,0 0 16,0 0-16,21 0 0,-21-1 0,22 1 15,-1-21-15,0 21 0,0 0 16,0-1-16,22 1 0,-22 0 16,0 21-16,0-21 0,0 21 0,0 0 0,1 0 15,-1 0-15,0 0 16,-21 21-16,0 0 0,21 0 16,-21 1-16,0-1 0,0 21 0,0-21 15,0 0-15,0 1 16,0-1-16,0 0 0,0 0 0,0 0 0,0 0 15,21-21-15,0 22 16,1-22-16,-1 0 16,0 0-16,0 0 0,0 0 0,0-22 15,22 22-15,-22-21 0,0 0 16,21 0-16,-20 0 0,41-43 16,-42 43-16,0-21 0,22 21 15,-22-22-15,-21 22 0,21-21 16,-21 21-16,0-1 0,0 1 0,0 0 15,0 0-15,-21 21 0,0 0 16,0 0-16,-1 21 0,1 0 16,21 0-16,0 1 0,0-1 0,0 0 15,0 0-15,0 0 0,0 0 16,0 1-16,0-1 0,43 21 16,-43-21-16,21 22 15,0-22-15,-21 0 16,21-21-16,-21 21 0,0 0 15,-21-21 1,0 0-16,0 0 0,-1 0 16,1 0-1,0-21-15,0 0 0,21 0 16</inkml:trace>
  <inkml:trace contextRef="#ctx0" brushRef="#br1" timeOffset="159187.89">12382 14118 0,'0'0'16,"-21"0"-16,0 0 15,21-21-15,-21 21 47,0 0-47</inkml:trace>
  <inkml:trace contextRef="#ctx0" brushRef="#br1" timeOffset="159452.74">10626 14415 0,'0'-22'16,"0"1"-16,21 21 0,0-21 15,0 21-15,21-21 0,1 0 0,20 21 16,-20-21-16,-1 21 0,21-22 15,-20 22-15,-1 0 0,0 0 16,-20-21-16,20 21 0,-21-21 0,0 21 16</inkml:trace>
  <inkml:trace contextRef="#ctx0" brushRef="#br1" timeOffset="160562.38">14732 14669 0,'0'0'0,"-21"0"0,21-22 0,-21 22 15,21-21 1,0 0-16,0 0 15,0 0-15,21 21 16,-21-21-16,21-1 0,0 1 16,-21-21-16,21 21 0,0-22 0,-21 22 15,22-21-15,-1 0 0,0-1 16,-21 1-16,0 0 0,0 20 0,0-20 16,0-43-16,0 22 15,0 42-15,0 0 16,-21 21-16,0 0 0,-1 21 0,1-21 15,21 21-15,-21 21 0,0-21 16,-21 64-16,20-21 0,22-22 16,-21 21-16,21-20 15,-21 20-15,21-20 0,0-1 0,0 21 16,0-20-16,0-22 0,0 21 0,21-21 16,0 1-16,1-1 15,-1 0-15,21 0 0,-21-21 0,22 0 0,-22 0 16,21 0-16,0 0 0,1 0 15,-1-21-15,0 0 0,22-22 16,-22 22-16,1 0 0,-22-21 0,0 21 16,0-1-16,0-20 0,-21 0 15,0-1-15,0 22 0,0 0 16,0 0 0,-21 21-16,0 21 15,0 0-15,0 0 0,-1 1 16,1 20-16,21-21 0,0 0 15,-21 22-15,21-22 0,0 0 0,0 21 16,0-21-16,0 1 0,0-1 16,21 0-16,0-21 0,1 21 0,-1-21 15,0 0-15,42 0 16,43 0-16,-85 0 16,1 0-16,20-21 0,-21 0 0,0 0 15,0-1-15,1 1 16,-22 0-16,0-21 0,0 21 0,-22-106 15,-20 42 1,21 64-16,-21-22 0,20 22 16,-20 0-16,21 21 0,-21 0 0,-22 0 15,43 0-15,0 0 16,0 0-16,-1 21 0,1 0 0,21 1 16,0 20-16,0 0 0,0-21 15,0 1-15,21-1 0,1 0 16,-1 0-16,21-21 0,-21 0 0,22 0 15,-1 0-15,21 0 0,-20 0 16</inkml:trace>
  <inkml:trace contextRef="#ctx0" brushRef="#br1" timeOffset="160820.23">16065 14012 0,'0'0'0,"0"-21"0,0 0 15,0 0-15,0 0 0,-21 21 16,0 0-16,0 21 15,21 0-15,-21 0 0,0 22 16,21-22-16,-22 21 0,1 0 0,21 1 16,-21 20-16,0-20 0,21-1 0,-21 43 15,0-1 1,21-41-16,0-22 0,0 0 16,0 0-16,0 0 0,0 0 0,21 1 15,0-22-15,0 0 0,0 0 0,0 0 16,22 0-16,-22-22 15,0 1-15,0 0 0,0 0 16,1 0-16,-1-22 0</inkml:trace>
  <inkml:trace contextRef="#ctx0" brushRef="#br1" timeOffset="160989.13">15790 14245 0,'0'0'0,"-21"0"16,-21 21-1,21-21-15,42 0 16,0 0 0,0 0-16,0 0 0,22 0 0,-22 0 15,21 0-15,0 0 0,1 0 0,-1 0 16,22 0-16</inkml:trace>
  <inkml:trace contextRef="#ctx0" brushRef="#br1" timeOffset="162080.03">17949 14161 0,'0'-22'15,"-21"22"-15,0 0 16,0 0-16,0 0 0,-1 0 16,1 0-16,-21 0 0,21 22 0,0-1 15,-22-21-15,22 42 0,0-21 16,0 0-16,0 1 0,21 20 0,0-21 15,0 0-15,0 0 0,0 22 16,0-22-16,21 0 16,0 0-16,0-21 0,0 0 0,0 0 15,1 0-15,-1 0 0,0 0 0,21 0 0,-21 0 16,43-63 0,-43 20-16,-21 22 15,0-21-15,0 21 0,0 0 16,0-22-16,-21 1 0,0 21 0,0-22 15,-1 22-15,1-21 0,-21 0 16,21 20-16,0 22 0,21-21 16,21 21-1,0 0 1,21 0-16,-21 0 0,22 0 0,63 0 16,-64 0-1,0-21-15,1 21 0,-1 0 0,-21-21 16,0 0-16,22 21 0,-43-21 15,21-1-15,-42 22 32,-1 0-32,1 0 0,0 0 0,0 0 15,0 22-15,21-1 0,-21 0 16,-1 0-16,22 21 0,0 22 16,0 42-16,0-64 15,0 22-15,0-22 0,0 21 0,0 1 16,0-1-16,0-20 0,0 20 15,0 1-15,0-22 0,0 0 16,0 1-16,0-1 0,0 0 0,0 1 16,0-1-16,22-21 0,-22 22 0,0-1 15,0-21-15,0 0 16,0 0-16,0 1 0,-22-22 16,1 0-16,0 0 0,0 0 15,0 0-15,0-22 0,-1 1 16,1 21-16,21-21 0,-21 0 0,0 0 15,21 0-15,-21-1 0,21 1 16,0 0-16,0 0 0,0 0 16,0 0-16</inkml:trace>
  <inkml:trace contextRef="#ctx0" brushRef="#br1" timeOffset="162883.57">20341 14012 0,'0'0'15,"0"-21"32,21 0-47,0 21 0,1-21 16,-1 21-16,0-21 0,0 0 15,43-1-15,-43 1 0,0 0 16,0-21-16,0 21 0,-21-1 16,0 1-16,0 0 0,-21 0 0,0 0 15,0 0-15,-22-1 0,1 22 16,0 0-16,-64 0 0,-21 22 15,85-22-15,-1 21 16,1 0-16,0 0 0,-1 0 16,22 0-16,21 1 0,0-1 0,0 0 0,0 0 15,21 43 1,43-22-16,-43 0 16,21-21-16,1 22 0,-1-22 15,0 21-15,1 1 0,41 20 16,-41-21-16,-22-20 0,0 20 0,0 0 15,-21 43 1,-21-64-16,-21 0 0,-1 0 0,1-21 16,0 22-16,-1-22 0,1 21 15,0-21-15,-1 0 0,1 0 0,0 0 16,-1-21-16,1-1 0,0 1 0,20 0 16,-20 0-16,21 0 0,0-22 15,0 22-15,-1-21 0,22 0 16,0-1-16,0 22 0,0-21 15,0-1-15,0 1 0,0 21 0,0 0 16,0 0-16,22-1 0,-1 22 16,63 0-16,-62 0 15,-1 0-15,21 0 0,-21 22 0,0-22 16,22 21-16,-22-21 0,21 21 16,1 0-16</inkml:trace>
  <inkml:trace contextRef="#ctx0" brushRef="#br1" timeOffset="163195.91">20849 14055 0,'-21'0'16,"0"0"-16,21 21 0,0 21 15,0-21-15,0 1 0,0 20 16,0 0-16,0 22 0,0-22 0,0 22 15,0-1-15,-21 1 0,21-1 16,-22 149 0,1-149-16,0 85 0,0-63 15,21 0-15,-21-1 0,0 1 16,-1 0-16,1-22 0,0 1 0,0-1 16,0 1-16,0-1 0,21-20 0,-22-1 15,22 0-15,-21 22 16,21-85-1,21-1-15,1 1 16,-1-21-16,0 21 0,0-43 0</inkml:trace>
  <inkml:trace contextRef="#ctx0" brushRef="#br1" timeOffset="163515.73">20891 14457 0,'0'-42'0,"0"84"0,0-127 0,0 43 0,-21 0 15,0-22-15,21 43 16,0-21-16,0 20 0,0 1 0,21 0 16,0 0-16,1 21 0,20-21 0,0 0 15,1 21-15,-1 0 0,0 0 16,1 0-16,84 63 16,-85-21-16,-42 1 15,0-22-15,0 21 0,-21-21 16,0 22-16,-1-22 0,-20 21 0,21-21 15,0 1-15,-22-1 0,22 0 16,-42 0-16,20-21 16,22 0-16,0 0 0,21-21 15,0 0 1,0 0-16,21-1 16,0 1-16,1 21 0,20-21 15</inkml:trace>
  <inkml:trace contextRef="#ctx0" brushRef="#br1" timeOffset="163963.06">21717 14055 0,'0'0'16,"-64"-21"-1,43 21-15,0 0 0,-64 21 16,43 0-1,0 0-15,21 0 0,-1 0 0,1 22 16,0-22-16,0 0 0,21 0 16,0 22-16,-21-22 0,21 0 0,0 0 15,0 0-15,0 0 16,21-21-16,0 0 0,0 0 16,0 0-16,1 0 0,20 0 15,-21 0-15,21-42 0,-20 21 16,20 0-16,-42 0 0,21-1 15,0 1-15,-21 0 0,21 0 0,-21 0 16,0 0-16,0-1 16,-21 44-1,0-1 1,21 0-16,0 0 0,0 0 16,0 0-16,0 22 0,0-22 0,0 0 15,0 0-15,0 0 0,0 1 16,21-1-16,0 0 15,1-21-15,-1 0 0,0 0 0,0 0 16,0 0-16,0 0 0,22 0 16,-22-21-16,0 21 0</inkml:trace>
  <inkml:trace contextRef="#ctx0" brushRef="#br1" timeOffset="164206.01">22267 14097 0,'-42'-21'15,"21"21"-15,0 0 0,-1 0 16,1 0-16,0 0 16,0 0-16,0 21 0,0 0 15,-1 0-15,1-21 0,21 22 0,0-1 16,-21 0-16,21 21 0,0-21 16,0 1-16,0-1 0,0 21 15,21 0-15,-21-20 16,21-1-16,1-21 0,-1 21 0,0-21 15,0 0-15,0 0 0,0 0 16,1 0-16,-1 0 0,0-21 0,0 0 16,21-1-16</inkml:trace>
  <inkml:trace contextRef="#ctx0" brushRef="#br1" timeOffset="164613.81">22564 14182 0,'0'21'15,"0"0"-15,0 0 16,21-21 0,0 0-1,0 0-15,21 0 16,-20 0-16,-1 0 0,42-21 16,22-21-1,-64 21-15,0-1 0,0 22 0,-21-21 16,0 0-16,0 0 0,0 0 15,0 0-15,0-1 0,-42 22 16,21 0-16,0 0 0,0 0 16,-22 0-16,22 0 0,-21 22 0,21-1 15,-22 0-15,-20 64 16,42-43-16,21-21 0,0 21 16,0 1-16,0-22 0,0 21 0,0-21 15,0 1-15,21-1 0,0 0 16,21 21-16,-21-42 0,1 0 15,20 0-15,-21 0 0,0 0 16,0 0-16,1 0 0,-1 0 16,0-21-16,0 21 0,0-21 0,-21 0 0,21 0 15,22-22 1,-22 22-16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8T11:37:54.3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1482 402 0,'0'0'0,"-22"-21"0,1 0 0,0 21 15,0-21-15,0 0 0,21-1 16,-21 22-16,-1-21 0,1 21 16,21-21-16,0 63 46,0-20-46,43 20 0,-22 0 16,0 1-16,21 20 0,1-21 0,-1 22 16,0-1-16,1-20 0,-22 20 15,21 1-15,0-1 0,-20-20 16,20 20-16,-21-21 0,0 1 0,0-1 16,1 0-16,-1 1 0,0-22 15,-21 0-15,21 21 0,-21-20 16,0-1-16,21-21 15,-21-21 17,0-1-32,0-20 15,0 21-15,0-21 0</inkml:trace>
  <inkml:trace contextRef="#ctx0" brushRef="#br0" timeOffset="343.76">1926 360 0,'0'21'32,"-21"0"-17,0 22-15,0-1 0,-1 0 0,1 1 16,0-1-16,-21 21 0,21 1 15,-22-1-15,1 1 0,0-1 16,-1 1-16,1-1 0,21 1 0,-22-22 16,1 1-16,21-1 0,0 0 15,0-21-15,21 1 0,0-1 0,-22 0 16,22 0-16,0-42 62,22 21-62,-1-21 0,0 0 0,0 21 16,0-22-16,22 1 0,-22 0 16</inkml:trace>
  <inkml:trace contextRef="#ctx0" brushRef="#br0" timeOffset="736.54">2244 910 0,'0'-21'15,"-22"21"-15,1 0 16,21 21 0,0 0-16,0 1 0,0-1 15,0 0-15,0 21 0,0-21 16,0 22-16,0-1 0,0 0 0,0 1 15,0 20-15,0-20 0,0 20 16,0 1-16,0-1 0,0 22 0,0-22 16,0 22-16,0-22 15,0 1-15,0 21 0,0-22 0,0 1 16,0-22-16,0 21 0,0-20 16,0 20-16,0-20 0,0-1 0,0-21 15,0 21-15,0-20 0,0-1 16,21-42-1,1 21 1,-22-22-16,0-20 0,0 21 0,21-21 16,-21-1-16,0 1 0,21 0 15</inkml:trace>
  <inkml:trace contextRef="#ctx0" brushRef="#br0" timeOffset="1087.39">2180 1185 0,'0'0'16,"-21"-84"-16,21 63 16,0-1-16,0-20 0,0 21 15,0 0-15,0 0 0,21-1 0,0 1 16,22 0-16,-22 0 0,21 0 16,0 21-16,1 0 0,-1 0 0,0 0 15,1 0-15,-1 21 0,-21 0 16,22 0-16,-1 22 0,-21-22 15,-21 21-15,0 0 0,0-20 16,0 20-16,0 0 0,-21-21 16,-21 22-16,20-22 0,-20 21 0,0-21 15,-1 1-15,1-1 0,21-21 16,-21 21-16,20-21 0,1 0 0,0 21 16,0-21-16,42 0 31,0-21-16,0 21-15,1-21 0,20 0 0,-21 21 16,21-22-16</inkml:trace>
  <inkml:trace contextRef="#ctx0" brushRef="#br0" timeOffset="1619.72">3196 1122 0,'0'0'0,"21"-21"0,-21 0 15,0-1-15,0 1 16,0 0-16,0 0 16,0 0-16,0 0 0,-21-1 0,0 22 15,21-21-15,-21 21 0,0 0 16,-1 0-16,1 0 0,0 0 16,-21 21-16,21 1 0,-1-1 0,1 0 15,-21 0-15,21 21 16,0 1-16,-1-22 0,1 21 0,0 1 15,21-22-15,0 21 0,0-21 16,0 0-16,0 1 0,0-1 0,0 0 16,21 0-16,0-21 15,1 0-15,-1 0 0,0 0 0,0 0 16,0 0-16,0 0 0,1-21 16,-1 0-16,0 21 0,21-21 0,-21-22 15,-21 22-15,22 0 0,-1-21 16,-21 20-16,21-20 0,-21 21 15,0-21-15,0 20 0,0-20 16,0 21-16,0 0 16,0 42-1,0 0-15,0 0 0,0 0 16,0 22-16,0-22 0,0 21 0,0-21 16,0 1-16,0 20 0,0-21 15,21 0-15,-21 0 0,21 1 0,-21-1 16,0 0-16,0 0 0,21-21 15,1 0-15,-22 21 0,21-21 16,0 0-16,0 0 0,0-21 16,0 0-16,1 0 15,-1 0-15,0-1 0</inkml:trace>
  <inkml:trace contextRef="#ctx0" brushRef="#br0" timeOffset="1908.09">3768 529 0,'0'0'0,"0"-42"0,0 21 16,-22-22 0,1 43-16,0 0 15,21 22-15,0-1 16,-21 21-16,21-21 0,0 22 0,0-1 16,0 0-16,0 1 15,0 20-15,-21-21 0,21 22 0,-21-1 16,21-20-16,-22 20 0,22-20 15,0-1-15,0 0 0,0 1 0,0-1 16,0-21-16,0 0 0,0 0 16,0 1-16,0-1 0,0 0 0,22-21 31,-1 0-31,0 0 0,0-21 16,0 0-16,0-1 0,1 1 15</inkml:trace>
  <inkml:trace contextRef="#ctx0" brushRef="#br0" timeOffset="2443.78">4085 487 0,'0'0'0,"0"-21"0,0 42 47,0 21-47,0-21 16,0 1-16,0 20 0,0 0 0,0 1 15,0-1-15,0 21 0,0-20 16,0-1-16,0 22 0,0-22 16,-21 0-16,21 1 0,-21-22 15,0 21-15,21-21 0,0 0 0,0 22 16,-22-43-16,22 21 0,0 0 16,-21-21-16,21-21 31,0 0-16,0 0-15,0-1 0,0 1 16,0-21-16,21 21 0,1 0 16,-1-22-16,0 22 0,0 0 0,0 0 15,0-22-15,1 43 0,41-42 16,-42 42-16,0 0 16,22 0-16,-22 0 0,0 0 0,0 0 15,0 0-15,1 21 0,-1-21 16,0 21-16,0 1 0,-21-1 15,0 21-15,0-21 0,0 0 0,0 1 16,0-1-16,0 21 0,0-21 16,0 0-16,0 1 0,0-1 15,0 0-15,-21-21 47,21-21-31,0 0-1,0-1-15,0 1 0</inkml:trace>
  <inkml:trace contextRef="#ctx0" brushRef="#br0" timeOffset="2675.65">3514 741 0,'0'0'0,"42"0"31,-21 0-31,0 0 16,22 0-16,-1 0 0,0 0 15,1 0-15,-1 0 0,43 0 16,-64 0-16,21 0 16,-21 0-16,22 0 0,-22-21 0,0 21 15,0 0 1</inkml:trace>
  <inkml:trace contextRef="#ctx0" brushRef="#br0" timeOffset="3552.16">5948 233 0,'0'0'0,"0"-21"0,-21 21 0,-1 21 31,22 0-31,0 0 16,0 22-16,0-1 0,0 0 16,0 1-16,0 20 0,0-21 0,0 22 15,0-1-15,22 1 0,-22-1 16,0 1-16,0-1 0,21 1 0,-21-22 15,0 1-15,0 20 0,0-42 16,0 22-16,0-22 0,0 0 0,0 0 16,0 0-16,0-42 47,0 0-47,0 0 0,0 0 15,0-1-15,0-20 0,0 0 0,0-1 16,21 1-16,-21 0 0,21-1 15,0 1-15,0 0 0,22 21 16,-22-22-16,21 22 0,1 0 0,-22 0 16,21 21-16,0 0 0,22 0 15,-22 0-15,1 21 0,-1 0 0,0 0 16,-21 22-16,22-22 0,-22 21 16,0 0-16,-21 1 0,0-1 0,0-21 15,-21 22-15,0-1 0,-22-21 16,22 0-16,-21 0 0,0 1 0,-1-1 15,22 0-15,-21 0 16,21-21-16,-22 0 0,22 0 0,0 0 16,0 0-16,0 0 0,-1 0 15,1 0 1,21-21-16,0 0 0,0 0 16,21-1-16,1 1 15,-1 21-15,0-21 0,0 0 16</inkml:trace>
  <inkml:trace contextRef="#ctx0" brushRef="#br0" timeOffset="4329.06">6985 783 0,'-21'0'31,"21"21"-31,0 1 15,-21-1-15,-1 0 0,22 0 0,-21 21 16,21-20-16,0 41 16,0-42-16,0 22 0,0-22 0,0 0 15,0 0-15,0 0 0,0 0 16,21 1-16,1-22 0,-1 0 16,21 0-16,-21 0 0,22 0 15,-22 0-15,21 0 0,-21-22 16,22 1-16,-22 0 0,0-21 15,0 21-15,0-1 0,0-20 16,1 21-16,-1-21 0,0-1 0,-21 22 16,0 0-16,0-21 0,21 20 15,-21 1-15,0 42 32,0 1-17,0 20-15,0-21 0,0 21 0,0 1 16,-21-1-16,21 0 0,0 1 15,0-1-15,0 22 0,0-1 0,0-21 16,0 22-16,0 21 0,0-22 16,0 22-16,0-1 0,0 1 15,0 0-15,0-22 0,0 22 0,0 0 16,0-1-16,0-20 0,-21 20 16,0 1-16,21-21 0,-22 20 0,1-20 15,21-22-15,0 22 0,-21-22 16,21-21-16,-21 21 0,0-20 0,21-1 15,0 0-15,-21-21 0,-1 0 16,1 0 0,0 0-16,0 0 15,0-21-15,0 0 0,-1-1 0,1 1 0,-21 0 16,21-21-16,-22-1 0,1 1 16,0-21-16,-22 20 0,22-41 15,0 20-15,-1 1 0,1-22 0,0 21 16,-1-20-16,22-1 0,0 22 15,21-22-15,0 21 0,0 22 0,0-64 16,21 64-16,0 0 0,22-1 16,-1 22-16,-21-21 0,21 21 15,22-22-15,-22 22 0,1 0 0,20 0 16,-21 0-16,22 21 0,-22-22 16,1 1-16,-22 21 0,21 0 0,-21 0 15,0 0 1</inkml:trace>
  <inkml:trace contextRef="#ctx0" brushRef="#br0" timeOffset="5268.26">10456 445 0,'0'0'0,"0"-22"0,0 1 0,0 0 16,0 0-16,-21 0 0,0 0 0,0-1 16,0 1-16,-1 21 0,1-21 15,-21 0-15,21 21 0,0 0 0,-22 0 16,22 0-16,-21 0 0,-1 0 15,22 21-15,-21 0 0,0 0 0,-1 1 16,1 20-16,0 0 0,20 1 16,-20 20-16,21-21 0,0 22 15,21-1-15,0 1 0,-21 21 0,21-22 16,0 1-16,0-1 0,0 1 16,0-1-16,0 1 0,21-22 0,0 0 15,0 1-15,0-22 0,22 21 16,-22-21-16,21 0 0,-21 1 0,22-22 15,-1 0-15,0 0 0,1 0 16,-1 0-16,0 0 0,1 0 0,-1-22 16,-21 1-16,21 0 0,1 0 15,-1 0-15,0 0 0,1-22 0,-1 22 16,0-21-16,-20 21 0,20-1 0</inkml:trace>
  <inkml:trace contextRef="#ctx0" brushRef="#br0" timeOffset="5720.26">10774 889 0,'0'0'0,"0"-21"16,0 0-16,-21 21 16,-1 0-16,1 0 15,21 21-15,-21 0 0,0 0 16,0 0-16,0 1 0,21 20 0,-22-21 16,1 0-16,21 22 0,0-1 15,-21-21-15,21 21 0,0-20 0,0-1 16,0 21-16,0-21 15,0 0-15,0 1 0,21-1 0,22 0 16,-22-21-16,0 0 0,0 0 16,21 0-16,-20 0 0,20 0 15,-21 0-15,21 0 0,-20-21 0,20 21 16,-21-21-16,21-1 0,-20 1 16,20 0-16,-21-21 0,0 21 0,0-22 15,-21 22-15,0-21 0,0-1 16,0 1-16,0 0 0,-21-1 0,-21 22 15,21-21-15,0 0 0,-22 20 16,1 1-16,21 0 0,-22 21 0,22 0 16,-21 0-16,21 0 0,0 0 0,-22 21 15,22 0-15,0 22 16,0-22-16,0 21 0,-1-21 0,22 22 16,0-1-16,0 0 0,-21 1 15,21-22-15,0 21 0,0-21 0,0 1 16,21-1-16,1 0 0,-1 0 15,0 0-15,21-21 0,-21 0 0,22 0 16,-1 0-16,0 0 0,1 0 16</inkml:trace>
  <inkml:trace contextRef="#ctx0" brushRef="#br0" timeOffset="6243.99">11430 953 0,'0'0'0,"0"21"47,0 0-47,0 0 0,0 0 15,0 22-15,0-22 16,0 0-16,0 0 0,0 0 0,0 0 16,0 1-16,0-1 0,0 0 15,0 0-15,0 0 0,0 0 16,0 1-1,-21-44 17,21 1-17,0 0-15,0 0 0,0 0 0,0 0 16,0-1-16,0-20 0,0 0 16,0-1-16,0 1 0,0 0 0,21-1 15,0-20-15,0 21 0,22 20 16,-22-20-16,21 21 0,0 0 0,-20 0 15,20-1-15,0 22 0,1 0 0,-22 0 16,21 22-16,-21-1 16,0 0-16,1 0 0,-1 21 0,0-20 0,-21 20 15,0 0-15,0-21 16,0 22-16,0-22 0,0 21 0,0-21 16,-21 1-16,21-1 0,0 0 15,-21 0-15,21 0 0,-22-21 16,22 21-16,0-42 31,0 0-31,0 0 16,22 0-16,-1 0 0,-21-1 15,21-20-15,0 21 0</inkml:trace>
  <inkml:trace contextRef="#ctx0" brushRef="#br0" timeOffset="6559.8">12467 339 0,'0'0'0,"0"-21"0,0-1 0,0 1 16,-21 21-1,21 21 1,0 1-16,0-1 0,-21 21 16,21-21-16,0 22 0,-21-1 0,21 21 15,0-20-15,-22-1 0,22 22 0,0-1 16,0-21-16,-21 22 15,21-1-15,-21-20 0,21-1 0,0 0 16,0 43-16,0-43 16,0-20-16,0-1 0,0 0 0,0 0 15,0 0-15,21-21 0,0 0 16,1 0-16,-1 0 0,21 0 16,-21 0-16,0-21 0,-21 0 15,22 21-15,-1-21 0,0 0 16,-21-22-16,0 22 0,21 0 0</inkml:trace>
  <inkml:trace contextRef="#ctx0" brushRef="#br0" timeOffset="6824.16">12234 804 0,'0'0'15,"-21"0"-15,42 0 31,0 0-31,1 0 0,-1 0 16,0 0-16,21 0 0,-21 0 0,1 0 16,20 0-16,-21 0 0,0 0 15,0 0-15,1 0 0,-1 0 0,0 0 16,0 0-16</inkml:trace>
  <inkml:trace contextRef="#ctx0" brushRef="#br0" timeOffset="7760.63">13293 1249 0,'21'-21'15,"0"0"1,-21-1-16,0 1 0,21 0 0,0 0 15,-21 0-15,21 0 0,-21-1 16,0-20-16,0 21 0,0-21 16,0 20-16,0-20 0,0 0 0,0 21 15,-21-1-15,0-20 0,0 21 0,0 0 16,0 21-16,-1-21 16,-20 21-16,21 0 0,0 0 0,-22 0 15,1 0-15,21 0 0,-21 21 0,-1 0 16,22 0-16,-21 0 0,21 22 15,-22-1-15,22-21 0,0 21 0,0 1 16,0-1-16,-1 0 0,22 1 16,0-1-16,0 0 0,0-20 0,0 20 15,0-21-15,22 0 0,20 0 16,-21 1-16,0-22 16,22 0-16,-1 0 0,-21 0 0,21 0 15,1 0-15,-1 0 0,0-22 16,1 1-16,-1 0 0,-21 0 0,22 0 15,-22 0-15,21-1 0,-21-20 16,0 21-16,1-21 0,-22 20 0,0-20 16,21 0-16,-21-1 0,0 22 15,0-21-15,0 0 0,0 20 16,0 44 0,-21-22-1,21 21-15,0 21 0,0-21 16,0 0-16,-22 22 0,22-1 15,0-21-15,0 22 0,0-22 0,0 42 16,0-42-16,0 1 16,0-1-16,22 0 0,-1 0 0,0-21 15,0 0-15,0 21 0,0-21 16,1 0-16,-1 0 0,21 0 0,-21 0 16,22-21-16,-22 21 0,0-21 0,21 0 15,-21 0-15,1-1 0,-1 1 16,0 0-16,0-21 0,0 21 0,-21-22 15,0 22-15,0-21 0,0 21 16,0-22-16,0 22 0,0 0 16,0 0-16,0 42 31,0 0-31,0 0 0,0 0 16,-21 22-16,21-22 0,0 0 0,0 21 15,0-20-15,0 20 0,0-21 0,0 0 16,0 0-16,0 22 0,0-22 15,0 0-15,0 0 0,0 0 16,21-21 15,0 0-31,-21-21 0,22 0 0,-1 0 16,-21 0-16</inkml:trace>
  <inkml:trace contextRef="#ctx0" brushRef="#br0" timeOffset="8150.41">14033 466 0,'0'0'0,"-63"0"15,42 0-15,0 21 16,-1 0-16,1-21 0,0 21 0,0 0 16,21 1-16,0-1 0,0 0 15,0 0-15,0 0 0,21-21 16,0 21-1,0-21-15,1 0 0,-1 0 16,0 0-16,21-21 0,-21 21 16,1-21-16,-1 0 0,0 21 0,0-21 15,-21 0-15,0-1 0,0 1 0,0 0 16,0 0-16,0 0 0,0 0 16,-21-1-16,0 1 0,0 21 0,-1 0 15,1 0-15,0 0 0,0 0 16,-21 0-16,20 21 0,1-21 0,0 43 15,21-22-15,-21 0 0,0 0 16,21 0-16,0 22 0,-21-22 0,21 0 16,0 0-16,0 22 0,0-22 15,0 0-15,21 0 0,0-21 16,0 21-16,0 0 0,0-21 16,43 22-16</inkml:trace>
  <inkml:trace contextRef="#ctx0" brushRef="#br0" timeOffset="8683.61">14372 826 0,'0'21'32,"-21"0"-32,21 0 15,0 0-15,0 0 0,-21 1 16,21-1-16,0 21 0,0-21 15,0 0-15,0 22 0,-21-22 0,21 0 16,0 0-16,0 22 0,0-22 16,-22 42-16,22-42 15,0 1-15,0-1 0,-21-21 32,21-21-1,0-1-31,0 1 15,0-21-15,0 21 0,21-22 0,-21 22 16,22-21-16,-1 0 16,0-1-16,0 1 0,0 0 0,0-1 15,22 22-15,-22 0 0,21-21 16,1 20-16,-22 22 0,21 0 0,-21 0 16,22 0-16,-22 0 0,21 22 15,-21-1-15,0 0 0,1 0 0,-1 0 16,0 22-16,0-22 0,-21 21 15,0-21-15,0 22 0,0-22 0,0 21 16,0-21-16,0 0 0,0 1 0,0-1 16,-21 0-16,21 0 15,-21 0-15,0-21 0,21 21 0,-22 1 16,22-44 15,0 1-31,22 0 16,-1 0-16</inkml:trace>
  <inkml:trace contextRef="#ctx0" brushRef="#br0" timeOffset="9254.76">15769 847 0,'0'0'16,"0"-21"-16,0-1 0,0 1 0,-21 0 16,0 21-1,0 0-15,-1 0 0,1 0 16,-21 0-16,21 0 0,0 21 0,-22-21 16,22 21-16,-21 1 0,21-1 0,-1 0 15,-20 0-15,21 21 0,0-20 16,0-1-16,-1 0 0,22 21 15,0-21-15,0 1 0,0-1 16,0 0-16,0 0 16,22-21-16,-1 0 0,0 0 0,0 0 15,21 21-15,-20-21 0,-1 0 16,21 0-16,-21 0 0,22 0 0,-22 0 16,21 0-16,-21 0 0,0 21 15,1-21-15,-1 0 0,21 0 0,-21 22 16,0-22-16,-21 21 15,0 0-15,0 0 16,-21-21 0,0 21-16,0-21 15,0 0-15,-22 21 0,22-21 0,-21 0 0,0 0 16,20 22-16,-20-22 16,0 0-16,-1 0 0,1 0 0,21 0 15,-21 0-15,-1 0 0,22 0 0,0 0 16,0 0-16,0 0 0,-1 0 15,1 0-15,0 0 0,0-22 16,21 1 0,0 0-1</inkml:trace>
  <inkml:trace contextRef="#ctx0" brushRef="#br0" timeOffset="10703.48">1799 1969 0,'21'0'31,"0"21"-15,1-21-16,-1 0 0,0 0 15,0 0-15,0 0 0,0 0 16,22 21-16,-22-21 0,21 0 0,1 0 16,-1 0-16,21 0 15,1 0-15,-1 0 0,22 0 0,0 0 16,-1 0-16,1 0 0,21-21 16,-21 21-16,-1 0 0,22 0 0,85-21 15,-86 21-15,1 0 0,0-22 16,0 22-16,0 0 0,0 0 15,-1 0-15,1 0 0,21-21 0,-21 21 16,21 0-16,0 0 0,-21 0 16,21-21-16,0 21 0,0 0 15,0 0-15,0-21 0,21 21 0,-21-21 16,148 21-16,-148 0 0,0-21 16,21 21-16,1 0 15,-1 0-15,-21 0 0,21-22 0,0 22 16,0 0-16,-21 0 0,21 0 15,1 0-15,-1-21 0,127 21 16,-127 0-16,-21 0 0,21-21 0,0 21 16,-21 0-16,22 0 0,-22-21 15,21 21-15,-21 0 0,21 0 0,-21 0 16,0-21-16,21 21 0,-21 0 16,21 0-16,-21 0 0,0 0 0,0 0 15,0 0-15,0 0 0,0 0 16,0 0-16,21 0 0,-21 0 0,0 0 15,0 0-15,22 0 16,-22 0-16,21 0 0,0 0 0,0 0 16,-21 0-16,21 0 0,0 0 0,-21 0 15,22 0-15,-1 0 0,-21 0 16,21 0-16,-21 0 0,0 0 0,0 0 16,0 0-16,0 0 0,0 0 15,0 0-15,0 0 0,-21 0 0,21 0 16,-21 0-16,-1 21 0,1-21 15,-21 0-15,105 0 16,-105 0-16,-21 0 0,20 0 0,-20 0 16,-22 0-16,22 0 0,-22 0 0,-21 0 15,0 0-15,0 0 0,1 0 16,-1 0-16,0 0 31,-42 0 0,0 0-31,-1 0 0,1 0 16</inkml:trace>
  <inkml:trace contextRef="#ctx0" brushRef="#br0" timeOffset="14246.58">2222 3387 0,'0'-21'63,"0"-1"-48,0 1 1,22 0-16,-22 0 16,0 0-16,0 0 0,0-1 0,0 1 15,0 0-15,0 0 16,0 0-16,0 0 0,0-1 16,21 1-16,-21 42 31,0 1-16,0 20-15,0 0 0,0 1 16,0-1-16,0 21 0,0-20 0,0 20 16,0-20-16,0 20 15,-21-21-15,-1 1 0,22 20 0,0-20 16,0-22-16,-21 21 0,21 0 16,-21-20-16,21-1 0,0 0 0,0 21 15,0-21-15,0 1 16,0-44 15,0 1-31,0 0 16,0 0-16,0 0 0,0 0 15,0-1-15</inkml:trace>
  <inkml:trace contextRef="#ctx0" brushRef="#br0" timeOffset="14592.95">2561 3747 0,'0'0'0,"0"21"0,0 21 16,21-42-1,0 0 1,1 0-16,-1 0 0,-21-21 15,21 0 1,-21 0-16,0-1 0,0 1 16,0 0-1,0 0-15,-21 21 0,0 0 16,-1 0 0,1 0-16,0 21 0,21 0 15,0 0-15,-21-21 0,21 22 16,0-1-16,21-21 15,0 0-15,0 0 16,1 0-16,20 0 0,0-21 0</inkml:trace>
  <inkml:trace contextRef="#ctx0" brushRef="#br0" timeOffset="15239.76">3852 3048 0,'0'0'0,"-21"-21"0,0 21 0,0-21 15,0 0-15,-1 21 0,1-22 0,0 22 16,0 0-16,0 0 0,0 0 15,-1 0 1,22 22-16,0 20 0,0-21 16,0 21-16,0 1 0,0-1 0,0 0 15,0 22-15,0-1 0,0-20 16,0 20-16,0 1 0,0-22 0,0 0 16,0 1-16,0-1 15,0 0-15,0-20 0,0 20 0,0-21 0,0 0 16,0 0-16,-21-42 47,21 0-47,0 0 15,0 0-15,0 0 0,0-22 0,0 22 16,0 0-16,0-21 0,0-1 16,21 22-16,1-21 0,-1-1 0,0 22 15,0-21-15,21 21 0,-20 0 16,20-1-16,-21 1 0,21 21 15,-20 0-15,20 0 0,0 0 0,-21 21 16,1 1-16,20-1 0,-21 21 0,0-21 16,-21 22-16,0-22 15,21 21-15,-21-21 0,0 22 0,0-22 16,0 0-16,0 0 0,0 21 0,-21-42 16,21 22-16,-21-1 0,21 0 15,-21 0-15,21-42 47,21 21-31,0-21-16,0 0 15,1-1-15</inkml:trace>
  <inkml:trace contextRef="#ctx0" brushRef="#br0" timeOffset="16219.58">4805 3535 0,'0'0'16,"0"-21"-16,0 0 0,0-1 15,0 1-15,-21 21 0,-22-42 16,22 21-16,0 21 0,0-21 16,-22 21-16,22 0 0,0 0 15,0 0-15,-21 0 0,20 21 0,1 0 0,-21 0 16,21 0-16,0 0 0,-1 1 15,1 20-15,0 0 0,0-21 16,0 22-16,0-1 0,21 22 16,0-22-16,0-21 0,0 0 15,0 0-15,0 1 0,21-1 16,-21 0-16,21-21 0,0 0 0,0 0 16,22 0-16,-22 0 0,0 0 0,21 0 15,-21-21-15,22 0 0,-22-1 16,21 1-16,-21 0 0,1 0 0,20 0 15,-21-22-15,-21 22 0,21-21 16,-21 21-16,21-22 0,-21 22 16,0-21-16,0 21 0,0 0 0,0-1 15,-21 22 1,0 22 0,21-1-16,-21 0 15,21 0-15,0 0 0,0 0 0,0 22 16,0-22-16,0 0 0,0 0 15,0 0-15,21 1 0,0-1 0,0 0 16,1 0-16,-1-21 0,0 0 0,0 21 16,0-21-16,0 0 0,1 0 15,20 0-15,-21 0 0,0 0 16,0-21-16,43-21 0,-43 42 16,0-21-16,-21-1 0,21 1 15,-21 0-15,0 0 0,0-21 0,0 20 16,0 1-16,0 0 0,0 0 15,0 42 17,0 0-32,0 0 15,0 1-15,0-1 0,0 0 16,0 0-16,0 0 0,0 0 16,0 1-16,0-1 0,0 0 0,0 0 15,0 0-15,0 0 16,-21-21 31,21-21-47,0 0 15,0 0-15,0 0 0,0-22 16,0 22-16,0 0 0,0-21 16,0-1-16,21 22 0,1-21 0,-1 21 15,21-22-15,-21 22 0,0 0 16,22 0-16,-1 21 0,-21 0 0,22 0 15,-22 0-15,42 0 0,-42 21 16,1 0-16,20 0 0,-42 1 16,21 20-16,-21-21 0,21 0 15,-21 22-15,0-22 0,0 0 16,0 0-16,0 0 0,0 0 0,-21 1 16,0-1-16,21 0 0,-21 0 0,21 0 15,21-42 16,0 21-31,0-21 16,0 0-16,1 0 0</inkml:trace>
  <inkml:trace contextRef="#ctx0" brushRef="#br0" timeOffset="16800.08">6350 3620 0,'0'-43'16,"0"22"-1,0 0-15,0 0 0,0 0 0,0-1 16,-21 1-16,-22 0 16,22 0-16,0 21 0,0 0 0,0 0 15,0 0-15,-1 0 0,1 21 16,0 0-16,-21 0 0,21 1 0,-1 20 15,1-21-15,-21 21 0,21-20 16,0 20-16,21 0 0,-22-21 16,22 22-16,0-22 0,0 0 0,0 21 15,0-20-15,22-1 0,-1 0 16,0-21-16,0 0 0,21 0 16,-20 0-16,20 0 0,-21 0 0,21 0 15,-20-21-15,20 0 0,-21 21 16,21-22-16,-20 1 0,-1-21 0,21 21 15,-21-22-15,-21 1 0,21 0 0,1-1 16,-22-20-16,0 21 0,0-22 16,0 1-16,0-1 0,0 22 15,0-22-15,0 22 0,0 21 0,0 0 16,0-1-16,-22 1 0,1 21 16,0 21-16,21 1 15,0 20-15,0 0 0,-21 1 16,21-1-16,-21 21 0,21-20 0,0-1 15,0 22-15,0-22 0,0 0 16,0 1-16,0-1 0,0 0 0,21-21 16,0 22-16,-21-22 0,21 0 0,0 0 15,1-21-15,-1 21 0,21-21 16,-21 0-16,0 0 16,1 0-16,-1-21 0,21 21 0,-21-21 15,0 0-15,1 0 0,-1-22 0,0 22 16</inkml:trace>
  <inkml:trace contextRef="#ctx0" brushRef="#br0" timeOffset="17051.56">6985 2921 0,'0'-21'0,"0"42"0,0-63 0,0 63 16,-21 0-1,21 0-15,-21 0 16,21 22-16,0-1 0,0 0 0,-22 22 15,22-22-15,0 22 0,-21-1 0,21-20 16,-21 20-16,21-21 0,0 1 16,0-1-16,0 0 0,0-20 0,-21 20 15,21-21-15,0 0 0,0 0 16,0 1-16,0-1 0,21-21 31,0 0-31,0-21 0,1-1 16,-1 1-16</inkml:trace>
  <inkml:trace contextRef="#ctx0" brushRef="#br0" timeOffset="17416">7197 3514 0,'21'0'16,"0"0"-16,-21 21 15,21-21 1,0 0-16,0 0 0,1 0 15,-1-21-15,0 21 0,0-21 0,0 21 16,0-22-16,1 1 0,-1 21 16,-21-21-16,0 0 0,21 0 0,-21 0 15,0-1-15,0 1 16,0 0-16,-21 21 0,0 0 16,-1 0-16,1 0 0,0 0 15,0 0-15,0 0 0,0 21 0,-1 22 16,-20-22-16,42 0 0,-21 21 15,0-21-15,0 22 0,21-22 16,0 21-16,0-21 0,0 22 0,0-22 16,0 0-16,0 0 0,21 0 15,0 1-15,21-22 0,-21 0 0,1 21 16,-1-21-16,42 0 0,-20 0 16,-22 0-16,0-21 0,0-1 0,21 22 15,-42-21-15</inkml:trace>
  <inkml:trace contextRef="#ctx0" brushRef="#br0" timeOffset="18020.28">9038 3154 0,'0'0'0,"0"-21"0,0 42 32,0 0-32,0 0 0,0 22 15,0-1-15,0 0 0,0 22 0,0-22 16,0 22-16,0-1 0,0 1 0,0-1 16,0 1-16,0-1 0,0 22 15,0-22-15,-21 149 16,21-149-16,-21-20 0,21 20 15,-21 1-15,21-22 0,0 0 0,-22 1 16,22-1-16,0 0 0,0 22 16,-21-64-16,21 21 0,0 0 15,-21-21-15,21-21 16,0 0-16,0-21 16,0 20-16</inkml:trace>
  <inkml:trace contextRef="#ctx0" brushRef="#br0" timeOffset="18353.23">8678 3704 0,'0'0'16,"-42"-106"-16,21 64 15,21 21-15,0-21 0,0 20 16,0-20-16,0 21 0,21-21 16,0-1-16,21 22 0,-20-21 0,20 21 15,0-1-15,1 1 0,-1 0 16,21 0-16,-20 21 0,20 0 0,1 0 15,-22 21-15,0 0 0,1 0 0,-1 1 16,-21 20-16,0 0 0,1 1 16,-22-1-16,0 0 0,0 1 0,-22-22 15,1 21-15,-21 0 0,21-20 16,-22 20-16,1-21 0,0 0 0,-1 0 16,-20 1-16,42-22 15,0 21-15,-1-21 16,44 0-1,-1-21 1,0-1-16,0 22 0,0-21 16,22 0-16,-22 21 0</inkml:trace>
  <inkml:trace contextRef="#ctx0" brushRef="#br0" timeOffset="19503.78">9842 3133 0,'0'0'0,"-21"0"0,0 0 0,-21 0 15,21 0-15,-1 0 0,1 0 0,0 21 16,-21 0-16,21 0 0,-1 22 16,1-1-16,0-21 0,0 21 0,21 1 15,-21-1-15,21 0 0,-21 1 0,21-1 16,0-21-16,0 22 0,0-22 15,0 42-15,21-63 16,0 21-16,0-21 16,0 0-16,22 0 0,-22 0 15,0-21-15,21 21 0,22-42 16,-43 21-16,21 0 0,-21-1 16,22 1-16,-22-21 0,0 21 0,0-22 15,0 1-15,-21 21 0,22-64 16,-22 64-16,0 0 0,0 0 15,0 0-15,0 42 32,0 0-32,0 0 0,0 0 15,-22 0-15,22 22 0,-21-22 16,21 0-16,0 21 0,0-20 0,-21 20 16,21-21-16,0 0 0,0 22 15,0-22-15,0 0 0,0 0 16,42 0-16,-20-21 15,-1 21-15,0-21 0,0 0 16,21 0-16,-20 0 0,-1 0 0,21-21 16,-21 21-16,22-21 0,-22 0 0,21 0 15,-21 0-15,0-1 0,1 1 16,-1 0-16,0-21 0,0 21 0,0-1 16,-21-20-16,0 21 0,0 0 15,0 0-15,-21 21 31,21 21-31,0 0 16,0 0-16,0 0 0,0 0 0,0 22 16,0-22-16,0 0 0,0 0 0,0 0 15,0 1-15,0-1 0,21 0 16,0 0-16,1 0 0,-1-21 0,-21 21 16,21-21-16,0 0 0,0 0 15,22 0-15,-22 0 0,0 0 0,21 0 16,-21 0-16,43-42 0,-43 42 15,0-21-15,0 0 0,1-22 16,-1 22-16,0-21 0,0 0 0,0-1 16,0-20-16,-21 20 0,0-20 15,22 21-15,-22-22 0,0 22 16,0-1-16,0 1 0,0 0 0,0 21 16,0-1-16,0 1 0,0 0 15,-22 42 1,1 22-1,21-22-15,0 21 0,0-21 0,-21 22 16,0 20-16,21-21 0,0 1 0,0 20 16,-21-20-16,21-1 0,0 0 15,0 1-15,0-1 0,0-21 0,0 21 16,0-20-16,0-1 0,21 0 0,-21 0 16,21 0-16,0-21 15,0 0-15,1 0 0,20 0 0,-21 0 16,0 0-16,43 0 0,-22-21 15,-21 0-15,0 0 0,1 0 16,-1-1-16,0 1 0,0 0 0,0-21 16,-21 21-16,0-22 0,21 22 15,-21 0-15,0 0 0,22 21 16,-22 21 0,0 0-16,-22 0 15,22 0-15,0 1 0,0-1 0,0 0 16,-21 0-16,21 0 0,0 0 15,0 1-15,0-1 0,0 0 16,21-21 0,1 0-1,-1-21 1,-21 0-16</inkml:trace>
  <inkml:trace contextRef="#ctx0" brushRef="#br0" timeOffset="19691.66">11557 3112 0,'-21'0'0,"0"0"15,-1 0-15,1 0 78</inkml:trace>
  <inkml:trace contextRef="#ctx0" brushRef="#br0" timeOffset="19872.57">10795 3281 0,'0'0'0,"-21"0"0,21 21 16,21-21-1,0 0-15,0 0 16,0 0-16,22 0 0,-22 0 0,21 0 16,1 0-16,-1 0 0,0-21 15,1 21-15,-1 0 0,0-21 0</inkml:trace>
  <inkml:trace contextRef="#ctx0" brushRef="#br0" timeOffset="20220.37">12023 3323 0,'0'0'0,"0"-21"0,0 0 0,0 0 16,0 0-16,-22-1 15,1 22-15,0 0 0,0-21 16,0 21-16,-22 0 0,22 0 0,0 0 16,0 21-16,-21-21 15,20 22-15,1-1 0,0 21 0,21-21 16,-21 22-16,21-22 0,-21 21 0,21 0 16,0-20-16,0 20 0,0-21 15,0 0-15,0 0 0,21 1 0,0-1 16,0 0-16,22 0 0,-22-21 15,0 0-15,21 21 0,-21-21 0,22 0 16,-1 0-16,-21 0 0,22 0 0</inkml:trace>
  <inkml:trace contextRef="#ctx0" brushRef="#br0" timeOffset="20674.11">12488 3323 0,'0'-21'0,"0"42"0,0-63 0,-21 21 0,0 21 15,0 0-15,0 0 0,-1 0 16,1 0-16,0 0 0,0 0 16,0 21-16,0 0 0,-1 21 15,1-20-15,0-1 0,0 21 0,0-21 16,21 0-16,-21 22 0,21-22 16,0 0-16,0 0 0,0 0 0,0 1 15,21-1-15,0-21 0,0 0 16,0 0-16,0 0 0,1 0 15,20 0-15,-21 0 0,0 0 0,0-21 16,1-1-16,-1 22 0,0-21 16,0 0-16,-21-21 0,0 21 15,21-1-15,-21-20 0,0 21 0,21-21 16,-21 20-16,0-20 0,0 21 0,0 0 16,-21 21 15,21 21-31,-21 0 0,21 21 15,0-20-15,0-1 0,0 21 0,0-21 16,0 43-16,0-43 16,0 21-16,0-21 0,0 1 0,21-22 15,-21 21-15,43 0 0,-22-21 16,0 0-16,0 0 16,0 0-16,0 0 0,22 0 0,-22 0 15,0-21-15,0 0 0,0-1 0,1 1 16</inkml:trace>
  <inkml:trace contextRef="#ctx0" brushRef="#br0" timeOffset="20923.84">12954 2985 0,'0'0'15,"0"-43"-15,0-41 16,0 62-16,0 1 0,-21 21 16,0 0-16,21 21 15,0 1-15,-22-1 0,22 0 0,-21 21 16,0 1-16,21-1 0,0 0 15,0 1-15,0 20 0,0-21 0,-21 22 16,21-22-16,0 1 0,0-1 0,0 0 16,0 1-16,0-22 0,0 21 15,21-21-15,-21 0 0,21 1 16,0-22-16,1 21 0,-1-21 16,0 0-16,0 0 0,0-21 15,0-1-15,22-20 0,-22 21 16</inkml:trace>
  <inkml:trace contextRef="#ctx0" brushRef="#br0" timeOffset="21733.38">13293 2921 0,'0'0'0,"0"-42"0,0-43 16,-22 85 15,1 21-31,21 0 0,-21 1 0,21 20 16,-21 0-16,21-21 0,0 22 15,0-1-15,0 0 0,0 22 0,0-22 16,0 1-16,0 62 0,0-62 16,0-22-16,0 21 15,0 1-15,0-22 0,21 0 0,0 0 16,-21 0-16,21 0 0,1-21 0,-1 0 16,0 0-16,0 0 0,0 0 15,0 0-15,22 0 0,-22 0 0,0-21 16,21 0-16,-20 0 15,-1 0-15,-21-22 0,21 22 0,-21 0 16,21 0-16,-21-21 0,0 20 0,0 1 16,0 0-16,0 42 31,0 0-15,0 1-16,0-1 0,-21 0 15,21 0-15,0 0 0,0 0 0,0 1 16,0-1-16,0 0 0,0 0 15,0 0-15,21 0 0,0-21 16,0 0-16,1 22 0,20-22 16,-21 0-16,0 0 0,22 0 0,-22 0 15,0-22-15,0 22 0,0-21 0,-21 0 16,21 0-16,1 0 0,-22 0 16,21-1-16,-21-20 0,0 21 0,0 0 15,0-22-15,0 1 16,0 21-16,0 0 0,0 42 47,-21 0-47,21 21 0,0-20 15,-22 20-15,1-21 0,21 21 0,-21 1 16,21-1-16,0 22 0,0-22 16,0 0-16,0 1 0,0 20 0,0-21 15,0 22-15,0-22 0,21 22 0,0-1 16,1-20-16,-1 20 0,-21 1 15,21-22-15,0 21 0,0-20 0,0-1 16,-21 0-16,0 1 0,22-1 0,-22 0 16,0-20-16,0 20 15,0-21-15,-22 0 0,1 0 0,0 1 16,-21-22-16,-1 0 0,1 0 0,21 0 16,-21 0-16,-1 0 0,-20 0 15,20-22-15,22 22 16,0-21-16,0 0 0,0 21 0,21-21 15,-21 21-15,21-21 0,-22 21 0,22-21 0,0-1 16,0 1-16,0 0 0,0 0 16,0 0-16,0 0 0</inkml:trace>
  <inkml:trace contextRef="#ctx0" brushRef="#br0" timeOffset="22323.94">15388 3048 0,'0'0'16,"21"-42"-16,-21 21 15,-21 21-15,-21 0 16,21 0-16,-22 0 0,1 0 15,21 0-15,-22 0 0,1 21 0,0 0 16,21 0-16,-22 0 0,22 22 0,0-1 16,21 0-16,0-21 0,-21 22 15,21-1-15,0 0 0,0 1 16,0-22-16,0 21 0,21-21 0,21 22 16,1-22-16,-22-21 0,21 0 15,0 21-15,1-21 0,-1 0 0,0 0 16,1 0-16,-1-21 15,22 0-15,-22 0 0,0-1 0</inkml:trace>
  <inkml:trace contextRef="#ctx0" brushRef="#br0" timeOffset="22823.65">15875 2688 0,'0'0'0,"0"-42"0,0 21 0,0 0 0,-21-1 16,0 22-1,-1 0-15,22 22 16,-21 20-16,21-21 0,-21 21 16,21 1-16,-21-1 0,21 22 0,0-22 15,-21 64-15,21-43 0,-21-20 16,21 20-16,-22-21 0,22 1 16,0-1-16,-21 0 0,0-20 0,21 20 15,-21-21-15,21 0 0,0 0 16,0 1-16,0-44 31,0 1-31,0 0 16,0 0-16,21-43 15,0 43-15,0-21 0,1 0 16,-1-1-16,0 22 0,0-21 0,21 21 16,-20-1-16,-1 1 0,21 0 15,-21 21-15,0 0 0,1 0 0,20 0 16,-21 0-16,0 0 0,0 21 0,1 0 15,-22 22-15,0-22 0,0 0 16,0 21-16,0-20 0,0 20 0,0-21 16,0 21-16,0-20 0,0-1 15,-22 0-15,22 0 0,-21 0 0,0-21 16,21 21-16,-21-21 0,21 22 16,-21-22-1,21-22 1,0 1-16,21 21 15,-21-21-15,21 0 0,0 0 0</inkml:trace>
  <inkml:trace contextRef="#ctx0" brushRef="#br0" timeOffset="23317.54">16827 3090 0,'0'0'15,"0"-21"-15,-21 21 0,0 0 0,0-21 16,0 21-16,0 0 0,-22 0 16,22 0-16,-21 0 0,-1 0 0,22 0 15,-21 0-15,0 21 0,20 0 16,-20 1-16,21-1 0,-21 21 0,20-21 16,1 22-16,0-22 0,0 21 15,21 0-15,-21-20 0,21 20 0,0-21 16,0 0-16,0 0 0,0 1 0,21-1 15,21-21-15,-21 0 0,1 0 16,20 0-16,21 0 16,-20 0-16,-1 0 0,-21-21 0,22-1 15,-1 1-15,-21 0 0,21 0 16,-20 0-16,20 0 0,-21-1 0,0-20 16,-21 21-16,0-21 0,21 20 15,-21 1-15,0 0 0,0 0 0,0 0 16,-21 42 15,21 0-31,0 0 0,0 22 16,-21-22-16,21 0 0,0 0 15,0 0-15,0 0 0,0 1 0,0-1 16,0 0-16,0 0 0,0 0 16,21-21-1,0 0-15,1 0 0,-1 0 0,0 0 16,0 0-16,0-21 0,0 0 15,22 21-15</inkml:trace>
  <inkml:trace contextRef="#ctx0" brushRef="#br0" timeOffset="23781.28">17208 3090 0,'0'0'16,"0"-21"-16,0 42 31,-21 1-31,21-1 0,0 0 16,-21 0-16,21 21 0,0-20 15,0-1-15,-21 0 0,21 21 16,0-21-16,0 1 0,0-1 16,-21 0-16,21 0 0,-21 0 15,21 0-15,0-42 32,0 0-17,0 0-15,0 0 16,0 0-16,0-1 0,0 1 0,0-21 15,0 21-15,0-22 0,21 22 0,0-21 16,0 21-16,0-22 0,22 22 16,-22 0-16,21 0 0,-21 21 15,22 0-15,-1 0 0,-21 0 16,21 0-16,-20 0 0,-1 21 0,21 0 16,-21 0-16,0 1 0,1-1 0,-22 21 15,0-21-15,21 22 0,-21-22 16,0 21-16,0-21 0,0 0 0,0 1 15,-21-1-15,-1 0 0,1 0 16,21 0-16,-21-21 0,0 21 0,0-21 16,21-21 15,21 0-31,0 21 16,21-21-16,-20 0 0</inkml:trace>
  <inkml:trace contextRef="#ctx0" brushRef="#br0" timeOffset="24439.83">18203 3217 0,'0'0'0,"0"-21"0,0 0 16,21 0-16,-21 0 0,22 0 0,-22-1 16,0 1-16,0 0 15,-22 21-15,1 0 0,0 0 16,0 0-16,-21 0 0,20 0 0,1 0 15,-21 21-15,21 0 16,-22-21-16,22 22 0,0-1 0,-21 21 16,21-21-16,-1 0 0,1 22 15,21-22-15,0 0 0,0 0 0,0 0 16,0 1-16,0-1 0,0 0 0,21 0 16,1-21-16,-1 0 0,21 0 15,-21 0-15,22 0 0,-22 0 0,0 0 16,21 0-16,-21 0 0,1-21 15,20 0-15,-21 0 0,0 21 0,-21-22 16,21 1-16,1 0 0,-22 0 16,0 0-16,0 0 0,0-1 0,0 1 15,-22 42 17,22 1-32,0 20 15,-21-21-15,21 0 0,-21 22 0,21-1 16,0 0-16,-21 1 0,21-1 15,0 0-15,-21 1 0,21-1 0,0 0 16,0 22-16,0-22 0,0 0 16,21 22-16,0-1 0,-21 1 0,21-22 15,0 22-15,1-1 0,-1 1 0,0 42 16,-21-64-16,21 43 16,-21-43-16,0-21 15,0 21-15,-42 1 0,21-22 16,-64-21-16,64 0 15,-22 0-15,22 0 0,-21 0 16,0 0-16,-1-21 0,22 0 0,-21-1 16,-1 1-16,22 21 0,0-21 0,-21 0 15,21 0-15,-22 0 0,22-1 16,0 1-16,0 0 0,21-21 0,0 21 16,0-1-16,0-20 0,0 0 15,0 21-15,0-22 0,0 1 0,21-22 16,21 22-16,-21-21 0,22 20 15,-22-20-15</inkml:trace>
  <inkml:trace contextRef="#ctx0" brushRef="#br0" timeOffset="25013.41">18415 3196 0,'0'0'0,"0"-21"31,21 21-15,0-21-16,0 21 0,1 0 16,-1-21-16,0 21 0,0-21 15,21 21-15,-20-22 0,20 1 16,-42 0-16,0 0 16,0 0-16,0 0 0,-21 21 15,0 0-15,-1 0 16,1 0-16,-21 0 0,21 21 0,0 0 15,-22 0-15,43 0 0,-21 22 16,21-22-16,-21 0 0,21 21 0,0-21 16,0 22-16,0-22 0,0 0 0,21 0 15,-21 0-15,21 1 0,0-1 16,22-21-16,-22 0 0,21 21 0,-21-21 16,22 0-16,-1 0 15,-21 0-15,22 0 0,-1-21 0,-21 21 16,21-21-16,-20-1 0,-1 1 0,0 0 15,0 0-15,0-21 0,0 20 16,-21-20-16,0 21 0,0 0 0,22-22 16,-22 22-16,0 0 15,0 42 1,0 0 0,0 1-16,0-1 0,-22 0 0,22 0 15,0 21-15,0-20 0,0-1 16,0 0-16,0 0 0,-21 0 15,21 0-15,0 1 16,0-44 15,0 1-15,0 0-16,21 21 0,-21-21 0</inkml:trace>
  <inkml:trace contextRef="#ctx0" brushRef="#br0" timeOffset="25217.28">19113 2815 0,'0'21'47,"0"1"-16,0-1-16,22-21-15,-1 0 16,0 21-16,0-21 0</inkml:trace>
  <inkml:trace contextRef="#ctx0" brushRef="#br0" timeOffset="25684.02">19389 3006 0,'0'21'16,"0"0"-16,0 0 15,0 0-15,-22 1 0,22-1 16,0 0-16,0 0 0,0 21 16,0-20-16,-21-1 0,21 0 0,0 0 15,0 0-15,0 0 0,0 1 0,0-1 16,0 0-16,-21-21 16,0 21-16,21-42 31,0 0-16,0 0-15,0-1 16,0 1-16,0 0 0,21 0 16,0-21-16,0 20 0,22 1 0,-22 0 15,21-21-15,-21 21 0,22-1 16,-1 1-16,0 0 0,1 0 0,-22 21 16,21 0-16,1 0 0,-22 0 15,21 0-15,-21 0 0,0 21 0,-21 0 16,0 0-16,22 22 0,-22-22 15,0 21-15,0-21 0,0 22 0,0-22 16,-22 21-16,22-21 0,0 1 16,-21-1-16,0 0 0,21 0 15,-21-21-15,21 21 0,-21-21 32,42-21-1,0 21-31,-21-21 0</inkml:trace>
  <inkml:trace contextRef="#ctx0" brushRef="#br0" timeOffset="26307.87">20426 3196 0,'0'0'0,"0"-21"0,0 0 15,0 0-15,0 0 16,-21 21-16,21-22 0,-22 1 15,1 21-15,0-21 0,0 21 16,0 0-16,0 0 16,-1 21-16,1 0 0,0-21 0,0 22 15,21 20-15,-21-21 0,0 0 0,-1 0 16,1 22-16,21-22 0,0 0 16,0 21-16,0-20 0,0-1 0,0 0 15,0 0-15,0 0 16,0 0-16,21-21 0,1 0 0,-1 0 15,0 0-15,0 0 16,0 0-16,0 0 16,1 0-16,-1-21 0,0 21 0,-21-21 15,21 0-15,0 0 0,0 0 16,-21-1-16,22 22 0,-22-21 0,21 0 16,-21 0-1,0 42 16,0 0-31,0 0 0,0 1 0,0-1 16,0 0-16,0 0 0,-21 21 0,21 1 16,-22-1-16,22-21 0,-21 22 15,21-1-15,0 0 0,0 1 16,-21-1-16,21 0 0,0 1 0,0-1 16,0 21-16,0-20 0,-21 20 15,21-20-15,0-1 0,0 0 0,0 1 16,-21-1-16,21 0 0,-21-21 15,21 22-15,-22-22 0,1 0 0,0 0 16,0 0-16,21 1 0,-21-22 0,0 21 16,-22-21-16,22 0 0,0 0 15,0 0-15,0 0 0,-1 0 16,1 0-16,21-21 16,-21-1-1,21 1-15,0 0 16,0 0-16,0 0 0</inkml:trace>
  <inkml:trace contextRef="#ctx0" brushRef="#br0" timeOffset="27183.89">21907 2942 0,'-21'0'0,"0"0"15,21 21 32,21-21-47,0 0 0,22 0 16,-22 0-16,0 0 0,21 0 0,1 0 16,-22-21-16,21 21 15,1-21-15,-22 21 0,21-21 0,-21 21 16,0-21-16,1 21 0,-22-21 0,0-1 15,0 1-15,0 0 16,-22 21-16,1-21 0,-21 21 0,21 0 16,-22 0-16,1 0 0,0 0 15,-1 0-15,1 0 0,0 21 0,-1-21 16,22 42-16,-21-20 0,21-1 16,0 21-16,21-21 0,0 22 0,0-1 15,0-21-15,0 21 0,0-20 16,21 20-16,0-21 0,0 0 0,0 0 15,22 1-15,-22-1 0,0 0 16,21 0-16,-21-21 0,1 0 16,-1 21-16,0-21 0,0 0 0,0 0 15,-21-21 1,0 0-16,-21 0 16,0 21-16,0-21 0,-22 21 15,22-22-15,-21 1 0,21 21 0,-22 0 16,1 0-16,21 0 0,-21 0 15,20 21-15,1 1 0,0-1 0,0 0 16,0 0-16,21 21 0,0-20 0,0 20 16,0-21-16,0 0 0,0 22 15,0-22-15,21 0 0,0 0 16,0 0-16,0 0 0,22-21 16,-22 0-16,21 22 0,1-22 0,-1 0 15,0 0-15,1 0 0,-1-22 0,21 1 16,-20 0-16,-1 0 0</inkml:trace>
  <inkml:trace contextRef="#ctx0" brushRef="#br0" timeOffset="27465.73">22733 2646 0,'0'0'0,"0"-21"0,0-22 15,0 22-15,0 0 0,0 0 0,0 42 16,0 0-1,-21 22-15,21-1 0,-21 0 0,-1 22 16,22-22-16,0 22 0,-21-22 16,21 21-16,-21-20 0,21 20 0,-21-20 15,21-1-15,0 0 0,0 1 16,-21-1-16,21 0 0,0-21 0,-21 22 16,21-22-16,0 0 0,0 0 15,0 0-15,21-21 31,0-21-31,-21 0 16,21 21-16,21-21 0</inkml:trace>
  <inkml:trace contextRef="#ctx0" brushRef="#br0" timeOffset="27807.54">22881 3239 0,'0'0'0,"0"21"15,21-21 1,0 0-16,1 0 16,-1 0-16,0 0 0,0 0 15,0 0-15,0-21 0,1-1 16,-1 1-16,0 21 0,-21-21 16,0 0-16,0 0 0,0 0 15,0-1-15,0 1 16,-21 21-16,0 0 0,-1 0 0,1 0 15,0 0-15,0 0 0,0 21 16,-22-21-16,22 22 0,0 20 0,0-21 16,21 0-16,0 22 0,0-22 15,0 0-15,0 0 0,0 21 0,0-20 16,0-1-16,21-21 0,0 21 0,0-21 16,1 0-16,-1 0 15,0 0-15,21 0 0,-21 0 0,1 0 16,20 0-16,-21-21 0</inkml:trace>
  <inkml:trace contextRef="#ctx0" brushRef="#br0" timeOffset="28480.17">23558 3006 0,'0'0'0,"0"-21"0,-21 21 16,21 21-1,-21 0-15,0 0 0,21 0 16,0 0-16,0 1 0,-21 20 0,21-21 15,0 0-15,-21 43 16,21-43-16,0 21 0,0-21 16,0 1-16,0-1 0,-22 0 15,22 0-15,0-42 47,0 0-47,0 0 16,0-1-16,0 1 0,0-21 0,0 21 15,0-22-15,0 1 0,22 21 16,-1-21-16,0-1 0,21 22 0,-21-21 16,1 21-16,20-1 0,-21 1 15,21 0-15,-20 21 0,20 0 16,-21 0-16,21 0 0,-20 21 0,-1 0 16,0 1-16,-21-1 0,0 0 15,21 0-15,-21 21 0,0-20 0,0 20 16,0 0-16,0-21 0,0 22 15,0-22-15,-21 0 0,0 0 0,21 0 16,-21 1-16,-1-1 16,1-21-16,0 0 15,0 0-15,21-21 16,0-1-16,0 1 16,0 0-16,21 0 0,0-21 15,0 20-15,1-20 16,-1 21-16,21-21 0,-21 20 0,22-20 15,-1 21-15,-21 0 0,21 0 16,1-1-16,-22 1 0,21 21 0,-21 0 16,22 21-16,-22 1 15,0-1-15,-21 0 0,0 0 0,0 21 16,0-20-16,0-1 0,0 21 16,0-21-16,0 22 0,0-22 0,0 0 15,0 0-15,0 0 0,0 0 16,-21-21-1,21-21 17,0 0-32</inkml:trace>
  <inkml:trace contextRef="#ctx0" brushRef="#br0" timeOffset="28856.25">24384 3133 0,'0'0'0,"21"0"16,0 0-16,0 0 15,1 0-15,-1 0 0,21 0 16,-21 0-16,22 0 0,-22 0 0,0 0 16,0 0-16,0-21 0,0 21 0,1-22 15,-1 1-15,-21 0 16,0 0-16,0 0 0,0 0 15,0-1-15,-21 22 0,-1 0 16,1 0-16,-21 0 0,21 0 0,0 0 16,-22 22-16,22-1 0,0 0 15,0 0-15,0 0 0,-1 0 0,1 1 16,21-1-16,0 0 0,0 21 16,0-21-16,0 1 0,0-1 0,0 0 15,0 0-15,21-21 0,1 21 16,-1-21-16,0 0 15,0 21-15,0-21 0,0 0 0,22 0 16,-22 0-16,0 0 0,21-21 16,-20 21-16,20-21 0,-21 0 0</inkml:trace>
  <inkml:trace contextRef="#ctx0" brushRef="#br0" timeOffset="29315.94">25040 2963 0,'0'22'16,"-21"-1"-16,21 0 16,-21 0-16,21 0 0,0 22 15,0-22-15,0 0 0,0 0 0,0 21 16,-21-20-16,21-1 0,0 0 0,-22 0 16,22 0-16,0 0 0,0 1 15,0-1-15,-21-21 16,21-21 15,0-1-15,0 1-16,0 0 0,21 0 0,-21 0 0,22 0 15,-1-22-15,21 22 0,-21 0 16,0-21-16,22 20 0,-22 1 16,21 0-16,-21 0 0,22 21 0,-22 0 15,0 0-15,21 0 0,-20 0 16,-1 0-16,-21 21 0,0 0 0,21 0 15,-21 1-15,0 20 0,0-21 16,0 21-16,0-20 0,0-1 16,0 21-16,-21-21 0,21 0 0,0 1 15,0-1-15,-21-21 0,21 21 0,0 0 16,0-42 31,0 0-47,21 0 15,0-1-15</inkml:trace>
  <inkml:trace contextRef="#ctx0" brushRef="#br0" timeOffset="29636.75">25929 2582 0,'0'0'0,"0"-21"15,0 42 1,-21-21-16,0 43 16,0-22-16,21 0 0,-22 21 0,1 1 15,0-1-15,0 0 0,0 1 0,0-1 16,-1 0-16,1 1 0,0-1 16,21 22-16,-21-22 0,21 0 0,-21 1 15,21-22-15,0 21 0,0-21 16,0 22-16,0-22 0,0 0 0,0 0 15,21 0-15,0-21 16,0 0-16,0 0 0,1 0 16,-1 0-16,0 0 0,0-21 15,21 21-15,-20-21 0,-1 0 16,21 0-16</inkml:trace>
  <inkml:trace contextRef="#ctx0" brushRef="#br0" timeOffset="29882.12">25654 2900 0,'21'0'16,"0"0"0,0 0-16,1 0 0,-1 0 15,21 0-15,-21 0 0,0 0 16,1 0-16,-1 21 0,0-21 0,0 0 15,0 0-15,0 21 16,-21 0 15,-21-21-15,0 22-16</inkml:trace>
  <inkml:trace contextRef="#ctx0" brushRef="#br0" timeOffset="34508.8">3916 5398 0,'0'0'0,"0"-22"0,-21 1 0,21 0 15,0 0-15,0 0 16,0 0-16,0-1 16,-22 22-1,22 22 16,0-1-31,0 0 0,0 21 0,0 1 16,0-1-16,0 0 0,0 22 16,0 63-16,0-64 0,0 1 15,0-1-15,0-20 0,0 20 0,0 1 16,0-22-16,0 0 0,0 1 16,0-1-16,0 0 0,0-21 15,0 22-15,0-22 0,0 21 0,0-21 16,0 1-16,0-1 15,0 0-15,0-42 32,0 0-32,22-1 0,-22 1 15,0 0-15,0 0 0,0-21 16,21 20-16,-21-20 0</inkml:trace>
  <inkml:trace contextRef="#ctx0" brushRef="#br0" timeOffset="35716.24">3979 5313 0,'0'0'0,"-21"0"16,0 0-1,42 0 48,0 0-63,0 0 0,1 0 0,-1 0 15,0 0-15,21 0 0,1 0 16,-1 0-16,0 0 0,1 0 0,20 0 16,1 0-16,-1 0 15,22 21-15,-22-21 0,22 0 0,0 0 16,-1 0-16,1 0 0,0 0 0,-1 0 15,1 0-15,21 0 0,-22 0 16,22 0-16,0 0 0,0 0 0,0 0 16,0 0-16,-1 21 0,1-21 15,0 0-15,0 0 0,0 21 0,0-21 16,126 0-16,-126 22 16,0-22-16,0 0 0,0 0 0,0 21 15,-22-21-15,22 0 0,85 0 16,-107 0-16,22 0 0,-21 0 15,-1 0-15,1 0 0,-21 0 16,-1 0-16,22 0 0,-43 0 16,22 0-16,-1 0 0,-21 0 0,1 0 15,-22 0-15,21 0 0,-21 0 0,43-21 16,-43 21 0,0 0-16,-21 21 31,0 0-31,0 0 15,0 0-15,0 0 0,-21 1 16,21-1-16,0 0 0,0 21 16,0-21-16,0 1 0,0 20 0,0 0 15,0-21-15,0 22 0,0-1 16,0 0-16,0 1 0,0-1 16,0 0-16,-21-20 0,21 20 0,-21 0 15,21 1-15,0-22 0,-21 21 0,21-21 16,-22 22-16,22-1 0,0-21 15,0 21-15,-21-20 0,21-1 0,0 21 16,-21-21-16,21 0 0,0 1 16,0-1-16,0 0 0,0 0 0,0 0 15,-21 0 1,0-21-16,0 0 16,-1 22-16,1-22 15,0 0-15,0 0 0,0 0 16,0 0-16,-1 0 0,-20 0 15,21 0-15,-21 0 0,-1 0 0,-20 0 16,20 21-16,-20-21 0,-22 0 0,22 0 16,-22 0-16,0 0 0,1 0 15,-1 0-15,0 0 0,-20 0 0,-1 0 16,0-21-16,-106 21 16,85 0-16,21 0 0,1-22 0,-1 22 15,-21 0-15,21 0 0,0 0 0,0 0 16,-21 0-16,21-21 0,-21 21 15,22 0-15,-1 0 0,-127 0 16,106 0-16,21 0 0,-21 0 16,21 0-16,0 0 0,1 0 15,20 0-15,21 0 0,-20 0 0,41 0 16,-20 0-16,-1 0 0,22 0 16,0 0-16,-1 0 0,1 0 0,0 0 15,-1 0-15,22 0 0,-21 0 0,0 0 16,-1 0-16,22 0 0,-21 0 15,21 0-15,-22 0 0,22 0 0,0 0 16,0 0-16,0 0 0,-22 0 16,22 0 15,0 0-31,0 0 16,0 0-1,-1 0-15,22-21 16,0 0-1,0 0 1,0 0-16,22-1 0,-1 22 0</inkml:trace>
  <inkml:trace contextRef="#ctx0" brushRef="#br0" timeOffset="36048.05">4191 5694 0,'0'0'15,"0"-21"-15,21 21 0,-21-21 16,0 42 15,0 0-31,0 0 0,0 21 0,0-20 16,0 20-16,0 0 15,0 1-15,0-1 0,0 0 0,0 1 16,0-22-16,0 21 0,0 0 16,0 1-16,-21-22 0,21 0 0,0 21 15,0-20-15,0-1 0,0 0 16,0 0-16,0-42 31,0 0-31</inkml:trace>
  <inkml:trace contextRef="#ctx0" brushRef="#br0" timeOffset="36284.15">4064 6287 0,'0'0'0,"-21"21"16,21 0-16,0 0 15,0 0 1,0 0-16,21-21 15,0 0-15,0 0 16,0 0-16,1 0 0,-1 0 0,0 0 16,0 0-16,0-21 0,0 0 0,1 21 15,-1-21-15,0 21 0,0-21 16,-21 0-16,0-1 0,0 1 16,0 0-16,0 0 15</inkml:trace>
  <inkml:trace contextRef="#ctx0" brushRef="#br0" timeOffset="36498.03">4085 5757 0,'0'0'0,"-21"0"0,21-21 0,0 0 31,21 21-31,0-21 16,0 21-16,1 0 0,-1-21 15,0 21-15,0 0 0,0-21 16,22 21-16,-22 0 0,0 0 0,0 0 16,0 0-16,0 0 0,1 0 15,-1 0-15,0 0 0</inkml:trace>
  <inkml:trace contextRef="#ctx0" brushRef="#br0" timeOffset="36979.29">4614 6054 0,'0'0'0,"0"21"0,0 21 16,0-21-16,0 1 0,0-1 0,0 0 15,0 0-15,-21 21 0,0-42 16,21 22-16,-21-1 0,21 0 15,0-42 32,0 0-47,0-1 16,0 1 0,21 0-16,0 0 0,-21 0 0,21 0 0,0-1 15,1 1-15,-22 0 0,21-21 16,0 21-16,0-1 0,21 22 15,-20-21-15,-1 0 0,0 21 0,0 0 16,0 0-16,0 0 0,1 0 16,-1 21-16,0-21 0,0 21 0,-21 1 15,0-1-15,0 0 0,0 0 16,0 0-16,0 0 0,0 1 0,0-1 16,0 0-16,0 0 0,0 0 0,0 0 15,-21 1-15,21-1 16,-21-21-16,21 21 15,0-42 17,21 0-32</inkml:trace>
  <inkml:trace contextRef="#ctx0" brushRef="#br0" timeOffset="37488">5186 5630 0,'0'0'0,"0"22"32,0-1-32,0 0 0,0 0 0,0 21 15,0-20-15,0 20 0,0 0 16,0 1-16,0-1 0,0 0 16,0 1-16,0-22 0,-21 21 0,21 0 15,0-20-15,0 20 0,-22-21 16,22 0-16,0 0 0,0 1 0,0-1 15,0 0-15,0-42 47,0 0-47,0-1 16,0 1-16,0 0 0,0 0 16,0 0-16,22 0 0,-22-1 15,21 1-15,0 0 0,0 21 0,0-21 16,0 0-16,22 21 0,-22 0 15,0 0-15,21 0 0,-20 0 16,-1 0-16,0 21 0,21 0 0,-42 0 16,21-21-16,-21 21 0,0 1 0,0-1 15,0 0-15,0 0 0,-21-21 16,0 21-16,0 0 0,0 1 0,-22-22 16,22 21-16,0 0 0,-21-21 15,21 21-15,-1-21 0,1 0 0,0 0 16,0 21-16,0-21 15,42-21 17,0 0-32,0 21 15,22-21-15</inkml:trace>
  <inkml:trace contextRef="#ctx0" brushRef="#br0" timeOffset="38231.66">5884 6011 0,'0'0'0,"-21"0"0,0 0 15,0 22-15,0-22 0,-1 21 16,1 0-16,-21 0 16,21 0-16,0 0 0,-1 1 0,22-1 15,0 0-15,-21 0 0,21 0 16,0 0-16,0 1 0,0-1 0,0 0 15,0 0-15,21-21 0,1 0 16,20 0-16,-21 0 16,0 0-16,0 0 0,1 0 0,-1 0 15,0-21-15,-21 0 0,21 0 16,-21-1-16,0 1 16,0 0-16,0 0 0,0 0 0,0 0 15,-21-1-15,21 1 0,0 0 16,0 0-16,0 0 15,0 0-15,0-1 0,21 22 0,0-21 16,22 21-16,-22 0 0,21 0 16,-21 0-16,0 0 0,22 0 0,-22 0 15,0 0-15,0 21 0,0 1 16,-21-1-16,0 0 0,22 0 16,-22 21-16,0-20 0,0-1 0,0 0 15,-22 0-15,1 0 0,21 0 16,-21 1-16,0-22 0,0 21 15,21 0-15,-21 0 0,-1-21 16,22-21 15,22 21-31,-1-21 16,0 0-16,-21-1 0,21 1 0,0 0 16,0 0-16,-21 0 0,22-22 0,-1 22 15,0-21-15,0 21 0,-21-22 16,21 22-16,0 0 0,-21 0 0,0 0 15,22 0-15,-22 42 32,0 0-32,-22 0 15,22 21-15,0-20 0,-21-1 16,0 21-16,21-21 0,-21 22 0,21-22 16,0 0-16,0 0 0,0 0 15,0 0-15,0 1 0,0-1 0,0 0 16,0 0-16,21-21 0,0 0 15,0 0-15,1 0 0,-1 0 16,0 0-16,0 0 0,21 0 0,-20-21 16,-1 0-16,21 21 0,-21-21 0</inkml:trace>
  <inkml:trace contextRef="#ctx0" brushRef="#br0" timeOffset="38588.46">6985 5757 0,'0'-21'16,"-21"21"-16,0 21 31,21 1-31,0 20 16,0-21-16,0 0 0,0 22 0,-22-22 15,22 21-15,-21 0 0,21-20 0,-21 20 16,21-21-16,-21 21 0,21-20 16,-21-1-16,21 21 0,-21-21 15,21 0-15,0 1 0,0-1 16,21-21-1,0 0-15,0 0 16,0-21-16,0 21 0</inkml:trace>
  <inkml:trace contextRef="#ctx0" brushRef="#br0" timeOffset="39323.58">7239 5948 0,'0'0'0,"0"-21"15,0 0-15,0-1 16,0 1-16,0 0 16,21 21-16,-21-21 0,21 21 15,0 0-15,1 0 0,-1 0 0,0 0 16,0 0-16,0 0 16,0 0-16,-21 21 0,0 0 0,22 0 15,-22 22-15,0-22 0,0 0 16,0 21-16,0-20 0,0 20 0,-22-21 15,1 0-15,-21 22 0,21-22 0,-22 0 16,22 0-16,-21 0 0,21 0 16,-22 1-16,22-22 0,0 21 15,0-21-15,0 0 0,0 0 0,21-21 32,0-1-32,0 1 15,21 0-15,0 21 0,-21-21 16,21 21-16,0 0 0,0 0 15,1 0-15,-1 0 16,0 21 0,0 0-16,-21 0 15,21-21-15,0 22 0,1-22 16,-1 21-16,0-21 0,0 0 16,0 0-16,0 0 15,1 0-15,-1 0 16,0 0-16,0 0 0,0-21 15,0-1-15,1 22 0</inkml:trace>
  <inkml:trace contextRef="#ctx0" brushRef="#br0" timeOffset="39752.91">7916 5863 0,'0'0'0,"-21"0"31,0 21-15,0 1-16,21-1 15,-21 0-15,21 0 0,0 0 0,0 0 16,-22 1-16,22-1 0,0 0 16,0 0-16,0 21 0,0-20 0,0-1 15,0 0-15,22-21 0,-22 21 0,21 0 16,0-21-16,0 0 0,21 21 15,-20-21-15,-1 0 0,21 0 0,-21 0 16,0 0-16,22 0 0,-22-21 16,0 21-16,0-21 0,0 0 15,1 21-15,-1-21 0,-21 0 0,0-22 16,0 22-16,0 0 0,0-21 16,0-1-16,0 22 0,-21-42 15,-1 20-15,1 22 0,0 0 16,0 21-16,0 0 0,0 0 15,-1 0-15,1 0 0,0 0 16,0 21-16,0-21 0,0 21 16,-1 0-16,1 1 0,0-22 15,0 21-15,0 0 0,0 0 0,-22-21 16,22 21-16</inkml:trace>
  <inkml:trace contextRef="#ctx0" brushRef="#br0" timeOffset="55036.19">12594 5969 0,'0'0'0,"0"-21"16,0 0-16,21 0 16,-21-1-16,21 22 15,-21-21-15,0 0 0,0 0 0,0 0 16,22 0-16,-22-1 15,0 1-15,21 21 16,-21 21 15,0 1-31,0 20 0,0-21 16,0 21-16,0 1 0,0-1 0,0 0 16,0 1-16,0-1 0,0 0 15,0 22-15,0-22 0,0 22 16,0-1-16,-21-20 0,21 20 0,0-21 15,0 1-15,0-1 0,0-21 0,-22 22 16,22-22-16,0 0 0,0 0 16,0 0-1,0-42 1,0 0-16,0 0 0,22 0 16,-22-1-16,21-20 0,0 0 15,-21 21-15</inkml:trace>
  <inkml:trace contextRef="#ctx0" brushRef="#br0" timeOffset="55867.94">12742 5715 0,'-21'0'15,"21"21"1,21 0 0,0-21-16,22 22 0,-1-22 15,0 0-15,22 21 0,-1-21 0,22 0 16,0 0-16,21 0 16,-1 21-16,1-21 0,0 0 0,21 0 0,0 21 15,0-21-15,21 0 0,0 0 16,-21 21-16,22-21 0,-22 0 15,21 21-15,-21-21 0,21 0 16,-21 0-16,0 0 0,-21 0 0,0 0 16,84 0-16,-84 0 15,-21 0-15,-22 0 0,22 0 0,-22 0 16,1 0-16,-22 0 0,22 0 0,-22 0 16,-21 0-16,21 0 0,-20 0 15,-1 0-15,-21 22 47,-21-22-47,21 21 0,-22 0 0,22 0 16,0 0-16,0 0 15,0 1-15,0-1 0,-21 0 16,21 21-16,0-21 0,0 22 0,-21-22 16,21 21-16,0 1 0,0-1 15,-21 0-15,21 1 0,-21-1 0,21 0 16,0 1-16,0-1 0,-21-21 15,21 21-15,0-20 0,-22 20 0,22-21 16,0 0-16,0 0 0,-21 1 0,21-1 16,-21-21-16,21 21 15,-21-21-15,0 0 0,21 21 0,-21-21 16,-1 0-16,1 0 0,0 0 0,-21 0 16,21 0-16,-22 0 0,1 0 15,0 0-15,-1 0 0,-20 0 0,-1 0 16,-20 0-16,-1 0 0,0-21 15,-21 21-15,1 0 0,-1 0 0,0-21 16,-21 21-16,0 0 0,0 0 0,-21 0 16,0 0-16,-1 0 0,1 0 15,-21 0-15,21 0 0,21 0 0,-127 0 16,148 0-16,0 0 0,43 0 16,-22 0-16,43 0 0,-1 0 15,1 0-15,0 0 0,20 0 0,1-21 16,0 21-16,21-22 31,0 1-15,0 0-16,21 21 15,0-21-15,1 0 0</inkml:trace>
  <inkml:trace contextRef="#ctx0" brushRef="#br0" timeOffset="56383.9">13293 6011 0,'0'0'0,"21"22"63,0-22-63,0 0 0,0 0 15,0 0-15,1 0 0,20 0 16,0 0-16,-21-22 0,1 22 16,-1 0-16,0-21 0,0 21 15,0-21-15,-21 0 16,-21 21 15,0 21-15,0 0-16,21 0 0,0 1 0,0 20 15,-21-21-15,21 0 0,0 22 0,0-22 16,-22 21-16,22-21 0,0 22 16,0-1-16,0-21 0,0 21 15,0 1-15,0-22 0,-21 42 16,0-41-16,21-1 0,-21 0 16,0 0-16,0 0 0,-1-21 0,-20 0 15,0 21-15,-1-21 16,1 0-16,21 0 0,-21 0 0,20 0 15,-20 0-15,21 0 0,0-21 16,0 0-16,21 0 16,0 0-1,0 0-15,42-1 0,-21 22 16,21-21-16,1 0 0</inkml:trace>
  <inkml:trace contextRef="#ctx0" brushRef="#br0" timeOffset="56835.85">13822 6287 0,'-21'0'16,"21"21"-16,-22-21 0,22 21 16,0 0-16,0 0 0,0 0 0,0 1 15,-21-1-15,21 0 0,0 0 16,0 0-16,0 0 0,-21 1 15,21-1-15,0 0 0,0 0 16,0-42 15,0 0-15,0 0-16,0-22 0,0 22 16,0 0-16,0-21 0,21 20 15,0 1-15,1-21 0,-1 21 0,0 0 16,0 21-16,0-22 0,22 22 0,-22-21 15,0 21-15,21 0 0,-21 0 16,1 0-16,-1 21 0,0 1 0,0-1 16,0 0-16,-21 0 0,0 0 15,0 0-15,0 1 0,0-1 0,0 21 16,0-21-16,0 0 0,-21-21 16,0 22-16,0-1 0,21 0 15,-21-21-15,21-21 47,21 0-47,0-1 0</inkml:trace>
  <inkml:trace contextRef="#ctx0" brushRef="#br0" timeOffset="57352.3">14414 6033 0,'0'42'16,"0"-21"-16,0 0 0,0 0 0,0 1 16,0-1-16,0 21 0,0-21 15,0 22-15,0-22 0,0 21 0,0-21 16,-21 22-16,21-22 0,-21 21 16,21-21-16,0 0 0,0 1 0,0-1 15,0 0-15,-21-21 16,0 0-1,21-21 1,0 0 0,0-1-16,0 1 0,0 0 15,0 0-15,0 0 0,0 0 16,21-1-16,0 1 0,0 0 0,0 0 16,1 21-16,-1-21 0,0 0 15,21 21-15,-21 0 0,1-22 0,-1 22 16,21 0-16,-21 0 0,0 0 0,1 0 15,-22 22-15,21-1 0,0 0 16,-21 21 0,0 1-16,0-22 0,0 0 0,-21 0 15,0 0-15,-1 0 0,-20 22 16,21-43-16,-21 21 0,20 0 0,1-21 16,0 21-16,-64-21 15,64 0 1,42 0 15,1-21-31,-1 0 16,0 21-16</inkml:trace>
  <inkml:trace contextRef="#ctx0" brushRef="#br0" timeOffset="58004.24">15049 6287 0,'0'21'0,"-21"-21"16,0 21-16,0 0 0,21 0 0,-21 0 15,0 1-15,-1-1 0,1 21 16,21-21-16,0 0 0,-21 1 0,21-1 16,0 0-16,0 0 15,0 0-15,0 0 16,21-21-16,0 0 15,1 0-15,-1 0 0,0 0 16,-21-21-16,0 0 0,21 0 16,-21 0-16,21 0 0,-21-1 15,0-20-15,0 21 0,0 0 16,0-22-16,0 22 0,21 0 0,-21 0 16,22 0-16,-1 0 0,0 21 15,0-22-15,0 22 0,0 0 16,1 0-16,-1 0 0,0 0 0,0 0 15,0 0-15,0 22 0,1-1 16,-22 0-16,0 0 0,0 0 16,0 22-16,0-22 0,0 0 0,0 0 15,0 0-15,0 0 0,-22 1 16,1-22-16,0 21 0,0-21 0,21 21 16,-21-21-16,21-21 31,21 21-16,0-21-15,0-1 0,-21 1 0,43 0 16,-22 0-16,0 0 0,0-22 16,0 22-16,0-21 0,1 21 0,-1 0 15,0-1-15,-21 1 16,21 21-16,-21 21 16,0 1-16,-21-1 15,0 0-15,0 0 0,21 21 16,-22 1-16,1-22 0,0 21 0,21-21 15,0 1-15,0 41 16,21-21 0,0-20-16,1-22 0,20 0 0,0 0 15,1 0-15,20 0 0,1 0 16,-22 0-16</inkml:trace>
  <inkml:trace contextRef="#ctx0" brushRef="#br0" timeOffset="58377.22">16933 5969 0,'0'21'16,"0"64"15,-21-64-31,0 21 0,21 1 0,-21-1 0,-22 85 16,43-85-1,-21 22-15,0-22 0,21-21 16,0 22-16,0-1 0,0-21 0,0 0 15,-21 1-15,21-1 0,0 0 16,0 0-16,21-21 16,0 0-1,-21-21-15,21 0 0,1 0 0,-22-1 16</inkml:trace>
  <inkml:trace contextRef="#ctx0" brushRef="#br0" timeOffset="59020.28">16954 5906 0,'-21'0'0,"42"0"0,-21 0 31,22 0-31,-1-22 16,0 22-16,21 0 0,1 0 15,-1 0-15,0 0 0,22 0 0,-1 0 16,107 0-16,-86 0 15,1 0-15,0 0 0,-1-21 0,86 21 16,-86 0-16,-20 0 16,-1-21-16,22 21 0,-43 0 15,64 0-15,-64 0 0,1 0 16,-22-21-16,21 21 16,-21 0-16,-21 21 31,0 0-16,0 0-15,0 1 0,0-1 16,0 21-16,0-21 0,-42 106 16,21-42-1,21-22-15,0-20 0,0-1 16,0 22-16,0-22 0,0 21 0,0-20 0,0-1 16,0 0-16,21 43 15,0-64-15,-21 22 0,0-22 16,0 0-16,0 0 0,0 0 15,0 0-15,-21-21 16,0 0-16,0 0 0,-22 0 0,22 0 16,-21 0-16,0 0 0,-1 0 15,-20 0-15,20-21 0,-20 21 0,-1 0 16,1-21-16,-22 21 0,22 0 16,-22 0-16,0 0 0,-20 0 15,-149 0-15,169 0 0,21 0 16,1 0-16,-22 0 0,43 0 15,-22 0-15,1 0 0,21 0 16,-1 0-16,22 0 0,-21 0 0,21 0 16,-1 0-16,1 0 15,21-21 1,21 0-16,22 0 0,-22 21 16</inkml:trace>
  <inkml:trace contextRef="#ctx0" brushRef="#br0" timeOffset="59288.22">17230 6160 0,'0'0'0,"-22"-22"16,1 22-1,21 22-15,0-1 16,0 0-16,0 0 0,0 21 15,-21-20-15,21 20 0,0 0 0,0 1 16,0-1-16,0 0 0,-21 1 16,21-22-16,0 21 0,0-21 0,0 0 15,0 1-15,0-1 0,0 0 16,21-42 15</inkml:trace>
  <inkml:trace contextRef="#ctx0" brushRef="#br0" timeOffset="59673.16">17462 6308 0,'0'-43'16,"0"22"0,22 21-16,-1 0 15,0-21-15,0 21 0,0 0 0,0 0 16,1 0-16,-1 0 0,0 0 15,0 21-15,0-21 16,-21 21-16,0 1 0,0-1 16,0 0-16,0 21 0,0-21 0,0 1 15,-21 20-15,0-21 0,0 0 0,-22 0 16,-41 43 0,41-43-16,1 0 0,21-21 0,-21 21 15,20-21-15,1 0 0,0 0 16,42 0 15,0 0-31,1 0 0,-1 0 16,0 0-16,21 0 0,-21 0 0,1 0 15,-1 0-15,21-21 16,-21 21-16,0 0 0,22-21 0,-22 21 16,0-21-16,21 21 0,-20-21 15,-1 21-15,0-21 0</inkml:trace>
  <inkml:trace contextRef="#ctx0" brushRef="#br0" timeOffset="60045.15">18076 6265 0,'0'0'0,"0"-21"15,-21 21 1,0 0-16,0 21 0,21 1 15,-21-1-15,-1 0 0,22 0 16,-21 0-16,0 22 0,0-22 0,21 0 16,0 21-16,0-21 0,0 1 15,0 20-15,0-21 0,0 0 0,0 0 16,0 1-16,21-22 0,0 0 16,0 0-16,1 0 15,62 0-15,-41-22 16,-22 1-16,21 0 0,-21 0 15,0 0-15,1 0 0,20-22 0,-42 22 16,21-21-16,-21-1 0,21 22 0,-21-21 16,0 21-16,0 0 0,-21-22 15,0 43-15,0 0 0,0 0 16,-1 0-16,1 0 0,0 0 16,0 0-16,0 0 0</inkml:trace>
  <inkml:trace contextRef="#ctx0" brushRef="#br0" timeOffset="60483.96">19431 5927 0,'0'-21'0,"0"42"63,0 0-63,0 21 0,21-21 15,0 22-15,0-1 0,1-21 0,-1 22 16,0-1-16,0 21 0,0-20 16,0 20-16,22-20 0,-22 20 0,0-21 15,0 1-15,0-1 0,22 0 16,-22 22-16,0-22 0,-21-21 16,0 1-16,21-1 0,-21 0 15,21-21-15,-21 21 0,22-21 16,-22-21 15,0 0-31,0 0 0,21 21 16,0-22-16,-21-20 0,21 21 15</inkml:trace>
  <inkml:trace contextRef="#ctx0" brushRef="#br0" timeOffset="60820.29">20341 6033 0,'0'-22'16,"-21"1"-16,0 21 0,0 0 15,-1 0-15,1 0 16,0 0-16,0 21 0,0 1 16,0-1-16,-22-21 0,22 21 0,-21 21 15,-1-21-15,1 22 0,0-22 16,-22 42-16,1-20 0,-1-1 0,1 22 15,-1-22-15,-20 21 0,20-20 16,1-1-16,-1 22 0,-63-1 16,85-21-16,-1 1 0,-20-22 15,42 0-15,-22 0 0,22 0 0,-21 1 16,21-22-16,0 21 0,-1-21 16,1 0-16,21 21 15,-21-42 16</inkml:trace>
  <inkml:trace contextRef="#ctx0" brushRef="#br0" timeOffset="61951.54">8996 5969 0,'0'21'47,"0"0"-47,0 1 16,0-1-16,0 0 0,0 0 16,0 0-16,0 0 0,0 1 15,0-1-15,0 0 0,0 0 0,0 0 16,0 0-16,0 22 0,0-22 0,0 0 15,0 0-15,0 0 16,0 1-16,21-22 16,0 0-16,0 0 15,0-22-15,22 22 0,20-21 0,-20 0 16,20 0-16,1 0 0,-1 0 0,22-1 16,-1-20-16,1 21 15,0 0-15,21-22 0,-22 22 0,86-21 16,-107 21-16,1 0 15,-22-1-15,0 22 0,1 0 0,-22-21 16,0 21-16,0 0 0</inkml:trace>
  <inkml:trace contextRef="#ctx0" brushRef="#br0" timeOffset="64993.68">6900 4911 0,'0'0'0,"0"-21"15,0-1-15,-21 1 16,21 0-16,0 0 0,-21 0 0,21 0 16,0-1-16,0 44 47,0-1-47,0 0 0,42 21 15,-21 22-15,22-1 0,-22 1 16,21-1-16,1 1 0,-1 20 0,0-20 15,1 21-15,-1-1 0,0 1 16,-21-22-16,22 22 0,-1 0 0,-21-22 16,22 1-16,-22-1 0,0 1 0,21-22 15,-21 0-15,1 1 0,20-1 16,-21 0-16,0-20 0,0 20 0,1-21 16,-22 0-16,0 0 0,21-21 15,0 22-15,-21-44 31,0 1-31,0 0 16,0 0-16,0 0 16,0 0-16,-21-1 15,0 22-15</inkml:trace>
  <inkml:trace contextRef="#ctx0" brushRef="#br0" timeOffset="65312.27">7324 6244 0,'0'21'16,"21"1"0,0-1-16,0-21 0,0 21 15,0 0-15,1-21 0,-1 21 16,0 0-16,0 1 0,0-1 0,0 0 15,1 0-15,-1 0 0,0-21 16,0 21-16,0 1 0,0-22 0,1 21 16,-1 0-16,0-21 15,-21 21-15,0-42 32,0 0-32,0 0 15,0-1-15,0 1 16,0 0-16,0-21 0,21 21 0,-21-1 15</inkml:trace>
  <inkml:trace contextRef="#ctx0" brushRef="#br0" timeOffset="65493.16">7895 6202 0,'0'0'0,"0"21"32,-21 0-17,0 0-15,0 1 0,21-1 0,-22 0 16,1 0-16,0 0 0,0 22 0,0-22 15,0 0-15,21 0 0,-22 0 16,1 0-16,21 1 0,-21-1 16,21 0-16,0 0 15</inkml:trace>
  <inkml:trace contextRef="#ctx0" brushRef="#br0" timeOffset="66031.5">7810 7281 0,'0'0'0,"0"-21"0,0 0 15,0 0-15,0 0 0,-21 21 16,21 21 15,0 0-31,0 21 0,0-20 16,0 20-16,0-21 0,0 21 0,0-20 15,0 20-15,0 0 0,0-21 16,0 22-16,0-22 0,0 21 0,0-21 16,0 1-16,0-1 0,0 0 15,0 0-15,0 0 0,21-21 0,-21 21 16,22-21-16,-1 0 16,0 0-16,0-21 15</inkml:trace>
  <inkml:trace contextRef="#ctx0" brushRef="#br0" timeOffset="66551.42">8170 7345 0,'0'0'0,"21"-21"0,-21 0 0,22 21 15,-22-22-15,21 1 0,0 0 16,0 0-16,0 0 15,0 21-15,1 0 0,-1 0 16,0 0-16,0 0 0,0 21 16,0 0-16,1 0 0,-1 22 15,0-1-15,0 0 0,-21 1 16,0-1-16,0 0 0,0 1 0,0-1 16,0 0-16,-21 1 0,0-22 15,0 21-15,-22-21 0,22 22 0,0-22 16,-21 0-16,20 0 0,1 0 0,0 0 15,0-21-15,0 0 16,0 0-16,21-21 16,0 0-1,-22 0-15,22-21 0,0 20 0,0 1 16,0 0-16,0-21 0,0 21 0,0-1 16,0 1-16,0 0 0,22 0 15,-1 21-15,0 0 16,0 0-16,0 0 15,-21 21-15,21 0 0,1 0 16,-1-21-16,-21 22 0,21-1 0,0 0 16,0-21-16,-21 21 0,21 0 15,1 0-15,-1 1 16,0-22-16,0 0 16,0 0-1,0 0-15,1 0 16,-1-22-16</inkml:trace>
  <inkml:trace contextRef="#ctx0" brushRef="#br0" timeOffset="66810.27">8932 7260 0,'21'0'15,"-21"21"1,0 1-16,0-1 0,0 21 0,0-21 15,0 22-15,0-22 0,0 21 16,0 0-16,-21-20 0,21 20 0,0-21 16,0 21-16,-21-20 0,21-1 15,-21 0-15,21 0 0,0 0 16,0 0-16,-21-21 0,21 22 16,-21-22-16,21-22 31,0 1-31,0 0 0</inkml:trace>
  <inkml:trace contextRef="#ctx0" brushRef="#br0" timeOffset="67191.12">8191 6138 0,'0'22'15,"0"-1"-15,0 0 16,0 21-16,0 1 0,0-1 0,22 21 15,-1 1-15,-21 21 0,21-22 16,0 1-16,0-22 0,0 21 16,-21-20-16,22-1 0,-1 0 0,0 1 15,-21-1-15,21-21 0,-21 22 16,21-22-16,-21 0 0,0 0 16,21-21-16,-21 21 0,0-42 46</inkml:trace>
  <inkml:trace contextRef="#ctx0" brushRef="#br0" timeOffset="67592.89">8255 6922 0,'0'0'15,"21"0"1,0 0-1,0 21-15,1-21 0,-1 21 16,0-21-16,0 21 0,0-21 16,0 21-16,1 0 0,-1-21 0,-21 22 15,21-22-15,0 0 0,-21 21 16,21-21-16,0 0 16,1 0-1,-22-21-15,21 21 0,-21-22 16,21 22-16,-21-21 0,0 0 0,21 0 15,-21 0-15,21 0 0,-21-1 16,0 1-16,0 0 0,21 0 0,-21 0 16,22 21-1,-22 21 1,0 0 0,0 0-16,0 0 15,-22 1-15,22-1 0,-21 0 0,21 0 16,-21 0-16,21 0 0,0 1 15,0-1-15,0 0 0,0 0 0,0 0 16,0 22-16,0-22 0</inkml:trace>
  <inkml:trace contextRef="#ctx0" brushRef="#br0" timeOffset="68016.08">8234 8551 0,'0'0'0,"0"-21"15,21 21 1,-21 21 0,0 1-16,0-1 0,21-21 0,-21 21 15,0 0-15,0 21 0,0-20 16,0-1-16,0 0 0,0 21 0,0-21 15,0 1-15,0-1 0,0 0 16,0 0-16,0 0 0,0 0 16,0 1-16,21-22 31,0-22-31,1 1 16</inkml:trace>
  <inkml:trace contextRef="#ctx0" brushRef="#br0" timeOffset="68426.84">8657 8573 0,'0'-22'15,"0"1"-15,21 0 16,0 0 0,1 21-16,-1 0 15,0-21-15,0 21 0,0 0 16,0 0-16,1 0 0,-22 21 15,21 0-15,0-21 0,-21 21 0,0 0 16,21 1-16,-21-1 0,0 0 0,0 0 16,-21 0-16,0 0 15,0 22-15,-22-22 0,22 0 0,-21 0 16,21 0-16,-22 1 0,1-22 16,21 21-16,0 0 0,-1-21 0,1 0 15,0 21-15,42-21 47,0 0-47,1 0 16,-1 0-16,0 0 0,0-21 15,0 21-15,0 0 0,22-21 0,-22 21 16,0 0-16,0-21 0,0-1 0,1 22 16,20-21-16,-21 21 0,0-21 15,22 21-15,-22-21 0,0 21 0,0-21 16</inkml:trace>
  <inkml:trace contextRef="#ctx0" brushRef="#br0" timeOffset="68833.61">9292 8530 0,'0'-21'16,"0"0"-1,21 21-15,0 0 16,1 0-16,-1 0 16,0 0-16,0 0 15,0 0-15,-21 21 0,21-21 16,-21 21-16,0 0 0,0 1 16,0-1-16,0 0 15,0 0-15,-21 0 0,0-21 0,-21 21 16,21 1-16,-22-1 0,22 0 15,-21 0-15,-1 0 0,22-21 0,0 21 16,0-21-16,0 0 0,21 22 0,-21-22 16,42 0-1,0 0 1,0 0-16,0 0 0,22 0 16,-22 0-16,0 0 0,0-22 15,21 22-15,-20 0 0,-1-21 0,0 21 16,0-21-16,21 21 0,-20-21 15,-1 0-15,0 21 0,0-21 0,0-1 16,0 22-16</inkml:trace>
  <inkml:trace contextRef="#ctx0" brushRef="#br0" timeOffset="69211.39">9271 7789 0,'0'22'31,"0"-1"-31,21 0 0,0 0 16,-21 0-16,21 22 0,1-22 0,-1 21 15,-21 0-15,0 1 0,21-22 16,0 21-16,-21 1 0,0-22 16,0 0-16,0 0 0,0 0 0,0 0 15,0 1-15,0-44 47</inkml:trace>
  <inkml:trace contextRef="#ctx0" brushRef="#br0" timeOffset="69426.27">9313 8213 0,'0'0'0,"0"21"0,21 0 15,1-21-15,-1 0 16,-21 21-16,21-21 0,0 0 0,0 0 16,0 0-1,1 0 1,-22-21 0,21 0-1,-21 0-15,0 0 0,0-1 16</inkml:trace>
  <inkml:trace contextRef="#ctx0" brushRef="#br0" timeOffset="70909">3556 6795 0,'0'0'0,"0"-22"15,-21 22 1,0 0-1,21 22 17,0-1-32,0 0 15,0 0-15,0 0 0,0 22 0,0-22 16,0 0-16,0 0 0,0 21 0,0-20 16,21-1-16,0 0 0,-21 0 15,21 0-15,0 0 0,22 1 16,-22-22-16,0 21 0,21-21 15,-21 0-15,22 0 0,-1 0 0,-21 0 16,22 0-16,-1-21 0,0 21 16,-21-22-16,22 1 0,-22 0 0,21 21 15,-21-21-15,22 0 0,-22 0 0,21-1 16,-21 1-16,22 0 0,-22 0 16,21 0-16,-21 0 0,22-1 0,-1 22 15,0-21-15,1 21 0,-1 0 16,-21 0-16,64 0 15,-64 0-15,21 0 0,-20 0 0,-1 21 16,21 1-16,-21-22 0,0 21 16,1 0-16,-22 0 0,21 0 0,0 0 15,-21 1-15,0-1 0,21 0 16,-21 0-16,0 0 0,21-21 16,-21 21-16,0 1 0,0-1 15,0-42 16,0-1-15,0 1-16,0 0 16,21 0-16,1 0 0,-1 0 15,0 21-15,0-22 0,0 1 16,0 0-16,1 21 0,-1-21 0,0 21 16,0 0-16,21-21 0,-20 21 15,-1 0-15,21 0 0,-21 0 0,22 0 16,-1 0-16,-21 0 0,21 21 0,-20-21 15,20 21-15,0-21 0,-21 21 16,1-21-16,62 21 16,-41 1-16,-22-22 0,0 0 15,0 0-15,0 0 0,22 0 0,-22 0 16,0 0-16,0 0 0,0 0 0,0 0 16,1 0-16,-1-22 15,0 22-15,0-21 0,0 0 0,-21 0 16,21 0-16,-21 0 0,0-1 15,0 1-15,22 0 0,-22 0 16,0 0 0,-22 42 31,1-21-47,0 0 0</inkml:trace>
  <inkml:trace contextRef="#ctx0" brushRef="#br0" timeOffset="118055.59">1016 10012 0,'0'0'0,"21"0"0,0 0 0,0 0 31,1 0 0,-22-21 16,21 21-47,-21-21 16,21 21-16,0 0 0,-21-22 16,21 1-16,-21 0 15,21 21-15,-21-21 0,0 0 0,0 0 16,22-1-16,-22 1 15,0 0-15,0 0 0,0 0 0,0 0 16,0-1-16,-22 1 16,1 0-16,0 0 0,0 0 15,0 21-15,0 0 16,-1 0-16,-20 0 0,21 0 16,0 0-16,0 0 0,-1 0 0,-20 21 15,21-21-15,0 21 0,-22 0 16,22 0-16,-21 1 0,21-1 15,-22 21-15,22-21 0,0 0 0,0 22 16,0-22-16,21 0 0,0 43 16,0-43-16,0 0 15,0 0-15,0 0 0,21 0 0,0 1 16,-21-1-16,21 0 0,0 0 16,1 0-16,20 0 0,-21-21 15,0 22-15,22-1 0,-22 0 16,0 0-16,64 43 0,-64-43 15,21 0-15,-21 0 0,22 0 16,-22 22-16,0-22 0,21 21 16,-42 0-16,0-20 15,0-1-15,0 0 0,0 21 0,-21-21 0,0 1 16,0-1-16,-22 0 0,22 0 16,-21 0-16,0 0 0,-1-21 0,1 22 15,0-22-15,-1 0 16,-63 0-16,64 0 0,0 0 15,-1-22-15,1 1 0,0 0 0,-1 21 16,1-42-16,0 21 16,21-1-16,-22 1 0,22 0 0,0 0 15,0 0-15,0-22 16,21 1-16,0 21 16,21 21-16,0-21 0,21 0 15,1 21-15,-22-22 0,21 1 0,0 21 16,1-21-16</inkml:trace>
  <inkml:trace contextRef="#ctx0" brushRef="#br0" timeOffset="118828.01">1482 10202 0,'-22'0'32,"22"22"-17,0-1-15,0 0 16,0 21-16,0-21 16,0 1-16,0 20 0,0-21 15,0 0-15,0 22 0,0-22 0,0 0 16,22 0-16,-1 0 0,0 22 15,42-22 1,-41-21-16,-1 0 0,0 0 16,0 0-16,0 0 0,22-43 15,-22 22-15,0 0 0,-21 0 16,21 0-16,-21 0 0,21-1 0,0-41 16,-21-1-1,0 22-15,0 21 0,0-21 16,0 20-16,0 1 15,0 0 1,0 42 15,22-21-31,-22 21 16,21 1-16,-21-1 0,0 0 0,0 21 16,21 1-16,0-1 0,-21 0 15,0 22-15,0-22 0,21 22 0,-21-22 16,21 21-16,-21 1 0,0-1 15,0 1-15,0-1 0,22 1 0,-22-1 16,0 22-16,21-21 0,-21-1 16,0 128-1,0-128-15,0-21 0,0 22 0,0-22 16,0 22-16,-21-22 0,-1 0 16,1 1-16,0-1 0,21 0 0,-21-20 15,0-1-15,0 0 0,-22 0 16,22 0-16,0 0 0,0-21 0,-22 0 15,22 0-15,-21 0 0,0 0 16,-1 0-16,-20-21 0,20 0 0,-20 0 16,21 0-16,-22 0 0,22-22 15,-22 22-15,22-21 0,0 21 0,-1-1 16,1-20-16,21 21 0,-22-21 16,22 20-16,0 1 0,0-21 0,21 21 15,0-22 1,0 1-16,0 21 0,0-21 0,0-1 15,0 22-15,21-21 0,0-1 16</inkml:trace>
  <inkml:trace contextRef="#ctx0" brushRef="#br0" timeOffset="119403.93">2053 10287 0,'-21'0'15,"21"21"1,0 0-16,0 1 15,0 20-15,0-21 0,0 0 0,0 0 16,0 22-16,0-22 0,0 0 16,0 0-16,0 0 0,0 1 15,0-1-15,0 0 0,0 0 16,0 0-16,0-42 31,0 0-31,0 0 16,0 0-16,0-22 15,0 22-15,0-21 0,21 21 0,-21-22 16,21 22-16,-21-21 0,21 21 16,1-22-16,-1 22 0,0 0 0,0 21 15,0-21-15,22 21 0,-22 0 16,0 0-16,21 0 0,-21 0 0,1 21 16,-1 0-16,0 0 15,0 0-15,-21 1 0,0 20 0,0-21 0,0 0 16,0 22-16,0-22 0,0 21 15,0-21-15,0 0 0,0 1 16,0-1-16,-21 0 0,21 0 0,-21 0 16,21 0-1,0-42 17,0 0-32,0 0 0</inkml:trace>
  <inkml:trace contextRef="#ctx0" brushRef="#br0" timeOffset="119723.75">2815 9843 0,'0'21'0,"0"0"0,0 0 16,0 0-16,0 0 0,0 22 0,0-22 16,0 21-16,0 1 15,0-1-15,0 0 0,0 1 0,0-1 16,-21 21-16,21-20 0,-21-1 0,21 0 16,0 1-16,0-1 0,0-21 15,0 22-15,0-22 0,0 0 16,0 0-16,21-21 15,0 0-15,0-21 16,-21 0-16,21 0 0,-21-1 16,22 1-16</inkml:trace>
  <inkml:trace contextRef="#ctx0" brushRef="#br0" timeOffset="119923.76">2667 10266 0,'21'-21'32,"0"21"-32,0 0 15,-21-21-15,22 21 0,-1 0 0,0 0 16,0 0-16,0-22 0,0 22 16,1 0-16,-1 0 0,0 0 0,0 0 15,-21-21-15,21 21 0,0 0 0,1 0 16</inkml:trace>
  <inkml:trace contextRef="#ctx0" brushRef="#br0" timeOffset="120996.61">3619 10372 0,'0'-21'15,"0"-1"1,0 1-16,0 0 0,0 0 16,0 0-16,0 0 15,-21-1-15,0 1 16,0 0-16,0 21 0,0-21 0,-1 0 16,1 21-16,-21 0 0,21 0 15,0 0-15,-1 0 0,1 0 0,0 0 16,0 21-16,0 0 0,-22 0 0,22 0 15,21 1-15,-21-1 0,-21 63 16,42-62-16,0 20 0,0 0 16,0 1-16,0-22 0,0 42 15,0-20-15,0-22 0,0 0 16,0 0-16,21 0 0,0-21 16,0 0-16,0 0 0,1 0 15,-1 0-15,0 0 0,21 0 16,-21-21-16,1 0 0,-1 0 15,0 0-15,0-22 0,0 22 0,0-21 16,1 21-16,-1-22 0,-21 1 16,0 21-16,0-22 0,0 22 0,0-21 15,0 21-15,0 0 0,0-1 16,0 44 0,0-1-16,0 0 15,0 21-15,0-21 16,0 1-16,0 20 0,0-21 0,0 21 15,21-20-15,-21 20 0,21-21 16,-21 21-16,0-20 0,21-1 16,0 0-16,-21 0 0,22 0 0,-22 0 15,21-21 1,0 0 0,0-21-16,-21 0 15,21 0-15,-21 0 0,0 0 16,21-22-16,1 22 0,-22-21 0,21-1 15,0 22-15,-21-21 0,21 0 16,0 20-16,0 1 0,1 0 16,-1 0-16,0 0 0,0 21 0,0 0 15,0 0-15,1 0 0,-22 21 16,0 0-16,21 0 0,-21 0 16,0 22-16,0-22 0,0 0 15,0 21-15,0 1 0,0-22 0,0 21 16,0-21-16,0 22 0,-21-22 0,-1 0 15,22 0-15,0 0 0,-21 1 16,21-1-16,0-42 31,21-1-31,1 1 16,-22 0-16,0 0 0,21-21 0,0 20 16,0-20-16,-21 0 0,0-1 15,0 22-15,21-21 0,-21 0 0,21 20 16,-21-41-16,0 42 15,22 0-15,-22 42 32,0 0-17,0 0-15,0 0 0,0 22 0,0-1 16,0-21-16,0 21 0,0 1 0,0-1 16,0-21-16,0 22 0,0-22 15,0 0-15,0 21 0,21-21 0,-21 1 16,21-22-16,0 21 0,0-21 15,0 0-15,1 0 0,-1 0 16,0 0-16,0 0 0,0 0 0,0 0 16,1 0-16,-1-21 0,21-1 15,-21 1-15,0 0 0,1-21 0</inkml:trace>
  <inkml:trace contextRef="#ctx0" brushRef="#br0" timeOffset="121235.5">5016 10202 0,'0'22'62,"0"-1"-46,0 0 0,0 0-16</inkml:trace>
  <inkml:trace contextRef="#ctx0" brushRef="#br0" timeOffset="121423.93">4953 10668 0,'0'0'0,"0"21"16,0-42 62,0 0-62</inkml:trace>
  <inkml:trace contextRef="#ctx0" brushRef="#br0" timeOffset="122176.81">6816 9673 0,'0'-21'16,"21"21"-16,-21-21 0,-21 21 47,-1 0-47,1 21 0,0 0 16,0 0-16,0 22 0,0-1 0,-22 0 15,1 1-15,21-1 0,-22 22 16,1-22-16,0 21 0,-1 1 0,1-22 15,0 22-15,-1-1 0,1 1 16,0-22-16,21 22 0,-1-22 0,-20 0 16,21 1-16,0-1 0,0 0 15,21-21-15,0 1 0,-22-1 16,22 0-16,0-42 31,0-22-15,22 22-16</inkml:trace>
  <inkml:trace contextRef="#ctx0" brushRef="#br0" timeOffset="122575.58">7027 9694 0,'0'22'31,"0"-1"-31,0 0 0,-21 0 16,0 0-16,0 22 0,0-1 15,-1 0-15,1 1 0,0-1 16,-21 21-16,21-20 0,-22 20 0,1 1 16,0-1-16,20 1 0,-20-22 15,0 22-15,21-1 0,-1-21 0,-20 22 16,21-22-16,0 1 0,0-1 0,-1-21 16,1 21-16,0-20 0,21-1 15,-21 0-15,21 0 0,-21 0 0,0-21 16,21 21-16,-22-21 15,22-21-15</inkml:trace>
  <inkml:trace contextRef="#ctx0" brushRef="#br0" timeOffset="125036.39">6943 10075 0,'0'-21'0,"21"21"15,-21-21-15,21 0 16,-21 42 15,0 0-31,0 0 0,0 1 16,0 20-16,0-21 0,0 21 16,0 1-16,-21-1 0,21 0 0,-21 1 15,21-1-15,0 22 0,0-43 0,0 21 16,0 0-16,0-20 0,0-1 15,0 0-15,0 0 0,0 0 16,0 0-16,21-21 31,0 0-31,0 0 0,-21-21 0,21 21 16,0-21-16,-21 0 0,0 0 16,0 0-16,22-1 0,-22-20 0,0 21 15</inkml:trace>
  <inkml:trace contextRef="#ctx0" brushRef="#br0" timeOffset="125235.28">6752 10393 0,'0'0'16,"21"0"-16,0 0 15,1-21-15,20 21 0,-21-21 16,21-1-16,-20 22 0,20-21 0,-21 21 15,21-21-15,-20 21 0,20-21 16,-21 21-16,0 0 0,0-21 0,1 21 16,-22-21-16,21 21 0</inkml:trace>
  <inkml:trace contextRef="#ctx0" brushRef="#br0" timeOffset="126371.58">7366 10541 0,'0'0'0,"63"0"16,-41 0-16,-1 0 15,0-21-15,0 21 0,0-21 16,0 0-16,1-1 0,20 1 16,-21 0-16,0 0 0,-21 0 0,21 0 15,-21-1-15,0 1 0,0 0 16,0 0-16,0 0 0,0 0 15,-21-1-15,0 22 0,0 0 16,0 0-16,-22 0 0,22 0 16,0 0-16,0 0 0,-21 22 0,20-1 15,1 0-15,0 0 0,0 0 16,0 0-16,0 22 0,-1-22 0,22 21 16,0-21-16,0 1 0,0-1 0,0 21 15,0-21-15,0 0 0,0 1 16,0-1-16,22-21 0,-1 0 15,0 0-15,0 0 0,0 0 16,0 0-16,1-21 16,-1-1-16,0 1 0,0 0 0,0 21 15,0-21-15,1 0 0,-1 0 0,-21-22 16,0 22-16,21 0 0,-21 0 16,0 0-16,21-1 0,-21 1 0,0 0 15,0 0-15,0 0 16,0 42 15,0 0-31,0 0 16,0 0-16,0 1 0,0-1 0,0 0 15,0 0-15,0 0 0,0 0 0,0 22 16,0-22-16,0 0 16,21 0-16,0 0 0,1-21 0,-1 0 15,0 22-15,0-22 0,21 0 16,-20 0-16,20 0 0,21 0 15,-20-22-15,-1 1 0,0 0 0,1 0 16,-1 0-16,0 0 0,1-1 16,-1-20-16,-21 21 0,0-21 0,1 20 15,-1 1-15,-21-21 0,0 21 0,0 0 16,0-1-16,0 1 0,0 0 16,0 0-16,-21 21 0,-1-21 0,-20 21 15,21 0-15,0 0 0,-22 0 0,22 0 16,-21 0-16,21 21 0,-22 0 15,22-21-15,0 21 0,0 0 16,0 1-16,0-1 0,-1 0 0,22 0 16,-21 0-16,21 0 0,0 1 15,0-1-15,0 0 0,0 0 0,21-21 16,1 21-16,-1-21 0,0 0 16,0 0-16,0 0 0,0 0 0,1 0 15,-1 0-15,21 0 0,-21 0 0,0 0 16,1 0-16,-22-21 0,21 21 15,0 0-15,0 0 16,-21 21 15,0 0-31,21 1 0,-21-1 0,0 21 16,0-21-16,0 22 0,0-22 0,0 21 16,0 0-16,0 1 0,0-1 15,0 0-15,0 1 0,0-1 0,0 0 16,21 1-16,-21-1 0,0 0 0,22 22 15,-22-22-15,0 1 0,0-1 16,0 0-16,0 1 0,0-1 0,0 0 16,0 1-16,0-1 0,-22-21 15,1 21-15,0-20 0,-21 20 0,21-21 16,-43 21-16,43-20 16,-21-1-16,-1 0 0,1-21 0,0 0 15,-22 21-15,22-21 0,-1 0 0,1 0 16,0 0-16,-1-21 0,1 0 15,0 21-15,-1-21 0,22-1 0,0 1 16,0 0-16,-21-42 0,42 41 16,0-20-16,0 21 0,0-21 15,0-1-15,21 1 0,0 0 0</inkml:trace>
  <inkml:trace contextRef="#ctx0" brushRef="#br0" timeOffset="127045.08">8445 10266 0,'0'0'0,"0"21"0,0 0 0,0 22 16,0-22-16,0 0 0,0 21 0,0-21 15,0 1-15,0-1 0,0 0 16,0 0-16,0 0 0,-21 0 0,21 1 16,-21-22-1,21-22 16,0 1-31,0 0 0,21 0 16,-21 0-16,21 0 0,-21-22 16,0 22-16,22-21 0,-1 21 0,0-22 15,-21 22-15,21 0 0,0 0 0,0 0 16,1-1-16,-22 1 0,21 21 16,0 0-16,0 0 0,0 0 0,0 0 15,1 21-15,-1-21 16,-21 22-16,0-1 0,21 21 0,-21-21 15,0 22-15,0-22 0,0 21 0,0-21 16,0 22-16,0-22 16,0 0-16,-21 0 0,21 0 0,0 0 15,0 1-15,-21-1 0,21 0 16,0-42 15,21 0-31</inkml:trace>
  <inkml:trace contextRef="#ctx0" brushRef="#br0" timeOffset="127573.34">9313 10202 0,'0'0'0,"0"-21"0,0 0 16,0 0-16,-21 21 15,0 0-15,0 0 0,0-21 0,-1 21 16,1 0-16,0 0 0,0 0 16,0 0-16,0 21 0,-1 0 15,1-21-15,0 21 0,21 0 0,-21 22 16,0-22-16,21 21 0,-21-21 0,21 22 16,0-22-16,0 0 15,0 21-15,0-20 0,0-1 0,0 0 16,0 0-16,21 0 0,0-21 0,0 21 15,0-21-15,0 0 0,1 0 16,-1 0-16,0 0 0,0-21 16,0 21-16,0-21 0,1 0 0,-1 0 15,0 0-15,0-22 0,-21 22 16,21 0-16,-21-21 0,21 20 0,-21-20 16,0 21-16,0-21 0,0 20 0,0 1 15,0 0-15,0 0 16,0 42-1,0 0 1,0 0-16,0 1 0,0-1 16,0 21-16,0-21 0,0 22 0,0-22 15,22 0-15,-22 21 0,0-21 0,0 1 16,21-1-16,-21 0 0,21-21 16,-21 21-16,21-21 0,0 0 15,0 0-15,1 0 16,-1 0-16,0 0 0,0-21 0,0 0 15,0 0-15</inkml:trace>
  <inkml:trace contextRef="#ctx0" brushRef="#br0" timeOffset="128269.49">9652 10075 0,'0'0'0,"0"22"0,-21 41 15,21-42-15,0 0 0,0 1 0,0 20 16,0-21-16,0 0 0,0 0 16,0 22-16,21-22 0,-21 0 0,0 0 15,0 0-15,0 1 0,0-1 16,0 0-16,0 0 16,0-42 15,0 0-31,0 0 15,0-1-15,0-20 0,0 21 16,0 0-16,0-22 0,0 22 16,0 0-16,0-21 0,0 21 0,0-22 15,0 22-15,21 0 0,0 0 0,0 0 16,1 21-16,-1-22 0,0 22 16,0-21-16,0 21 0,22 0 0,-22 0 15,0 21-15,21 1 0,-21-22 0,1 21 16,-1 0-16,0 0 0,0 0 15,-21 0-15,0 22 0,0-22 16,0 0-16,0 0 0,0 0 0,0 1 16,0-1-16,-21 0 15,21 0-15,-21-21 0,21 21 16,-21-21-16,-1 0 0,1 0 16,21-21-1,0 0-15,0 0 0,0 0 16,0-1-16,0-20 0,0 21 0,21 0 15,-21-22-15,22 22 0,-1-21 16,21 21-16,-21-22 0,0 22 0,22 0 16,-22 0-16,21 0 0,-21 0 15,22 21-15,-22 0 0,21 0 16,-21 0-16,1 21 0,20 21 16,-21-21-16,-21 22 0,0-22 0,0 0 15,0 21-15,0-21 0,0 22 16,0-22-16,0 0 0,0 21 0,0-20 15,-21-1-15,21 0 0,-21 0 16,21 0-16,0 0 0,0-42 47,21 0-47,-21 0 0,21 21 0,0-21 16</inkml:trace>
  <inkml:trace contextRef="#ctx0" brushRef="#br0" timeOffset="128640.28">10668 10160 0,'0'0'0,"21"0"0,43 0 16,-43 0-16,0 0 16,21 0-16,-21 0 0,22 0 15,-22-21-15,21 0 0,-21 21 0,1-21 16,20 21-16,-21-22 0,0 1 0,-21 0 15,0 0 1,0 0-16,0 0 0,0-1 0,0 1 16,-21 21-16,0-21 0,0 21 0,0 0 15,-22 0-15,22 0 0,-21 0 16,21 21-16,-22 0 0,1 1 0,21-1 16,0 21-16,-1 0 0,1-20 0,0 20 15,0 0-15,21 1 0,0-22 16,0 21-16,0-21 0,0 22 0,0-22 15,0 0-15,0 21 0,21-21 16,0 1-16,0-22 0,1 0 16,-1 0-16,0 0 0,21 0 15,-21 0-15,1 0 0,-1-22 0,0 1 16,0 21-16,0-21 0,0 0 16</inkml:trace>
  <inkml:trace contextRef="#ctx0" brushRef="#br0" timeOffset="129195.7">12044 8932 0,'0'0'0,"-21"-21"0,-1 21 0,1-21 16,21 0 15,21 21-31,22 0 0,-22 0 16,21-21-16,1 21 15,-1 0-15,0-21 0,1 21 0,20 0 16,-21 0-16,1 0 0,-1 0 16,-21 0-16,0 0 0,1 0 0,-22 21 15,-22-21 1,1 21-16,0-21 0,-21 0 15,-1 21-15,1-21 0</inkml:trace>
  <inkml:trace contextRef="#ctx0" brushRef="#br0" timeOffset="129544.3">11853 8911 0,'0'0'0,"-21"21"0,0-21 0,0 0 15,0 22-15,-1-22 0,1 21 16,0 0-16,0 0 0,0 0 0,21 22 15,-21-22-15,21 21 0,-22 0 16,22 1-16,0 20 0,0-20 0,0 20 16,-21 1-16,21-1 0,0 22 0,0-22 15,0 22-15,0 0 0,0-22 16,0 22-16,-21-1 0,21 1 16,0 0-16,0-1 0,0 1 0,0 0 15,0-1-15,0 1 0,0 0 0,0-22 16,0 1-16,0-1 0,0 1 0,0-1 15,0-20-15,21-1 0,0 0 16,-21 1-16,22-22 0,-1 0 0,0 0 16,0-21-16,0 0 0,0 0 15,22 0-15,-1 0 0,-21 0 0,22-21 16,-1-21-16,21 20 0,-20 1 0,-1-21 16,0 0-16,22-1 0,-22 22 15,1-21-15,-22-22 0,21 22 0</inkml:trace>
  <inkml:trace contextRef="#ctx0" brushRef="#br0" timeOffset="129885.11">12552 9716 0,'0'0'0,"-21"-22"16,-1 1-16,1 21 0,0 0 0,-21 0 16,21 0-16,-1 0 0,1 0 15,0 0-15,0 43 0,0-22 16,-22 0-16,22 21 0,0 1 0,0-1 16,0 0-16,0 1 0,-1-1 15,22 21-15,0-20 0,0-1 16,0 0-16,0 1 0,0-1 0,0 0 15,0-20-15,22 20 0,-1-21 16,21 0-16,-21 0 0,22 1 0,-22-1 16,21-21-16,0 0 0,1 0 0,-22 0 15,21 0-15,1-21 0,-1-1 16,-21 1-16,21 0 0</inkml:trace>
  <inkml:trace contextRef="#ctx0" brushRef="#br0" timeOffset="130288.12">12912 10054 0,'0'0'0,"0"-21"0,0-21 16,-22 42 0,1 0-16,0 0 0,0 0 15,0 0-15,0 21 0,-1 0 16,1 0-16,21 0 0,0 1 0,-21-1 16,21 21-16,-21-21 0,21 22 15,0-22-15,0 0 0,0 21 0,0-21 16,0 1-16,21 20 0,0-21 0,0 0 15,1-21-15,-1 21 0,0 1 16,0-22-16,21 0 0,-20 0 16,20 0-16,-21 0 0,21 0 0,1-22 15,-22 1-15,21 0 0,1 0 16,-22 0-16,0 0 0,0-22 0,0 22 16,0 0-16,-21-21 0,0-1 0,0 22 15,0-21-15,-21 21 0,0-22 16,-21 22-16,21 0 0,-22 0 0,22 0 15,-21 21-15,-22 0 0,22 0 16,0 0-16,20 0 0,-20 0 16,0 0-16,21 21 0,-1-21 0,1 21 15,0 0-15,21 0 0,0 0 0,0 1 16,0-1-16,21 0 0,0 0 16,1 0-16,20 0 0,-21-21 0,21 0 15,1 22-15</inkml:trace>
  <inkml:trace contextRef="#ctx0" brushRef="#br0" timeOffset="130777.71">13547 10012 0,'0'0'0,"-22"0"47,22 21-47,0 0 0,0 0 15,0 1-15,0-1 0,0 0 0,0 0 16,0 0-16,0 0 0,-21 22 0,21-22 16,0 0-16,-21 0 0,21 0 15,-21 1-15,21-1 0,0 0 16,-21 0-16,0-21 16,21-21 15,0 0-31,0-22 0,0 22 15,0 0-15,0 0 0,0-21 0,0 20 16,21-20-16,0 21 0,0-21 16,0 20-16,22 1 0,20-21 15,-42 21-15,22 21 0,-1 0 16,-21 0-16,21 0 0,-20 0 16,20 21-16,0 0 0,-21-21 0,1 21 15,-1 0-15,0 22 0,-21-22 0,21 0 16,-21 0-16,0 22 0,0-22 15,0 0-15,-21 21 0,0-21 0,0 1 16,-1 20-16,1-21 0,21 0 16,-21 0-16,21 1 15,0-44 1,21 1-16,-21 0 16,21 0-16,1-21 0</inkml:trace>
  <inkml:trace contextRef="#ctx0" brushRef="#br0" timeOffset="131027.65">14351 9567 0,'0'-21'0,"0"42"0,0-21 32,0 43-32,-21-22 15,21 21-15,-21 1 0,-1 20 0,22-21 16,-21 22-16,0-22 0,21 1 0,-21-1 15,0 21-15,0-20 0,21-22 16,0 21-16,-22 1 0,22-22 16,0 0-16,0 21 0,0-21 15,0 1-15,22-22 16,-1 0-16,0 0 0,0 0 0,0-22 16,0 1-16,22 0 0,-22 0 0</inkml:trace>
  <inkml:trace contextRef="#ctx0" brushRef="#br0" timeOffset="131234.53">14182 9927 0,'0'0'0,"-22"21"0,1-21 16,21 22-16,21-22 15,1 0-15,20 0 16,-21 0-16,0 0 0,22 0 0,-22 0 15,0 0-15,21 0 0,-21 0 0,22 0 16,-22 0-16,0 0 0,0 0 16,0 0-16,1-22 0,-1 22 0</inkml:trace>
  <inkml:trace contextRef="#ctx0" brushRef="#br0" timeOffset="132069.39">15113 10075 0,'0'-21'15,"0"-21"1,0 21-16,0 0 0,0-1 0,-21-20 16,0 21-16,-1 0 15,1 0-15,0-1 0,0 1 0,-21 21 16,20 0-16,-20 0 0,0 0 16,21 21-16,-1 1 0,-20-1 15,21 0-15,0 21 0,0-21 0,-1 22 16,22-1-16,0 0 0,0-20 15,-21 20-15,21-21 0,0 21 16,0-20-16,0-1 0,0 0 0,0 0 0,21 0 16,1 0-16,-22 1 0,21-22 15,0 0-15,0 0 16,0 0-16,0 0 0,1 0 0,-1-22 0,0 22 16,0-21-16,0 0 0,22 0 15,-22 0-15,0 0 0,0-1 0,0 1 16,0 0-16,1-21 0,-22 21 0,0-1 15,21-20-15,-21 21 0,0 0 16,0 0-16,0-1 0,0 1 0,0 42 31,0 1-15,0-1-16,0 0 0,0 0 0,0 21 16,0-20-16,0-1 0,0 21 15,0-21-15,21 0 0,-21 1 16,0-1-16,21 0 0,0 0 0,0-21 15,1 21-15,-1-21 16,0 0-16,21 0 0,-21 0 0,1 0 16,-1 0-16,21-21 0,-21 0 0,0 21 15,1-21-15,-1 0 0,0-1 16,0 1-16,0 0 0,0-21 0,-21 21 16,0-1-16,22-20 0,-22 21 0,0 0 15,0 0-15,0-1 0,0 44 47,0-1-47,0 0 0,0 0 16,-22 0-16,22 0 0,0 1 0,0-1 15,0 0-15,0 0 0,0 0 16,0 0-16,0 1 0,0-1 16,22-21-1,-1-21 1,-21-1-16,21 1 15</inkml:trace>
  <inkml:trace contextRef="#ctx0" brushRef="#br0" timeOffset="132228.29">15621 9758 0,'0'0'0,"-21"0"0,0 0 16,21 21 31,21-21-47,0 0 0</inkml:trace>
  <inkml:trace contextRef="#ctx0" brushRef="#br0" timeOffset="132722.06">15960 9843 0,'-22'21'16,"22"0"-16,0 0 15,0 0-15,0 0 16,0 1-16,0-1 0,0 0 0,0 0 16,-21 0-16,21 0 0,0 1 15,0-1-15,-21 0 0,21 0 0,0 0 16,0 0-16,-21 1 0,21-1 15,-21-21-15,21 21 16,0-42 15,0 0-15,0-1-16,0 1 0,0 0 16,0 0-16,0-21 0,21 20 0,0-20 15,0 21-15,0-21 0,1 20 16,-1-20-16,0 21 0,0 0 0,21 0 15,-20-1-15,20 22 0,-21 0 16,21 0-16,1 0 0,-22 0 16,21 0-16,-21 22 0,22-1 0,-22 0 15,0 21-15,-21-21 0,21 22 0,-21-22 16,0 0-16,0 21 0,0-20 16,0-1-16,0 0 0,0 0 0,-21 0 15,21 0-15,-21 1 0,0-1 16,0-21-16,42-21 47</inkml:trace>
  <inkml:trace contextRef="#ctx0" brushRef="#br0" timeOffset="133112.38">16954 9843 0,'0'0'0,"0"-22"16,-21 22-16,0 0 16,0 0-16,-43 0 0,22 0 15,21 0-15,0 22 0,-22-1 16,22-21-16,0 21 0,0 0 0,21 0 16,0 0-16,0 1 15,0-1-15,0 0 0,21-21 16,0 21-16,0-21 15,1 0-15,20 21 0,-21 0 0,0-21 0,0 0 16,22 22-16,-22-22 0,0 21 16,0 0-16,0 0 15,-21 0-15,0 0 16,0 1-16,-21-22 16,0 21-16,0-21 0,0 0 15,0 21-15,-1-21 0,-20 0 0,21 21 16,0-21-16,0 0 0,-1 0 15,1 0-15,0 21 0,-21-21 16,21 0-16,-1 0 0,1 0 0,0 0 0,0 0 16,0 0-16,0 0 0,-1 0 15,1 0-15</inkml:trace>
  <inkml:trace contextRef="#ctx0" brushRef="#br0" timeOffset="133769.75">18182 9123 0,'0'0'0,"21"-21"0,0 0 0,-21-1 16,0 1-1,-21 21-15,0 0 16,-21 0-16,21 0 0,-22 21 0,1-21 16,0 22-16,-1 20 0,1 0 15,0 1-15,-1-1 0,1 21 16,0 1-16,20-1 0,-20 22 0,21 0 16,-21-1-16,20 1 0,1 0 15,0-1-15,0 1 0,21-21 0,0 20 16,0-20-16,0-1 0,0 1 0,0-1 15,0-20-15,21-1 0,0 0 16,22 1-16,-22-1 0,21-21 0,-21 0 16,22-21-16,-1 21 0,-21-21 0,21 0 15,1 0-15,-1 0 0,0-21 16,-20 0-16,20 0 0,0 0 16</inkml:trace>
  <inkml:trace contextRef="#ctx0" brushRef="#br0" timeOffset="134075.57">18436 9356 0,'0'0'0,"-21"0"0,0 0 15,0 0-15,-1 21 16,1 0-16,21 0 0,0 22 15,-21-1-15,0 0 0,21 1 16,-21 20-16,21-21 0,0 22 16,-21-22-16,21 22 0,-22-22 0,22 0 15,-21 1-15,21-1 0,0-21 16,0 22-16,0-22 0,0 0 0,0 0 16,0 0-16,0 0 0,21-21 15,1 0-15,-1 0 16,21 0-16,-21 0 0,0 0 0,1-21 15,-1 0-15,0 0 0,0 0 0</inkml:trace>
  <inkml:trace contextRef="#ctx0" brushRef="#br0" timeOffset="134275.81">18203 9864 0,'0'0'16,"-21"0"-16,0 0 0,0 0 15,42 0 1,0 0-16,0 0 16,22 0-16,-22 0 0,0 0 15,21 0-15,-21 0 0,22 0 0,-22 0 16,21-21-16,-21 21 0,22 0 0,-22 0 16,0-22-16</inkml:trace>
  <inkml:trace contextRef="#ctx0" brushRef="#br0" timeOffset="134620.6">18669 9948 0,'0'0'0,"21"22"16,0-22-16,0 0 16,1 0-16,-1-22 0,-21 1 15,21 21-15,0-21 0,0 0 16,0 21-16,-21-21 0,22 0 0,-22-1 15,0 1-15,21 21 0,-21-21 16,0 0-16,0 0 0,-21 21 16,-1 0-16,1 0 0,0 0 15,0 0-15,0 0 0,0 21 0,-1 0 16,1 0-16,0 0 0,0 1 16,0 20-16,0-21 0,21 21 0,0-20 15,0-1-15,0 0 0,0 0 0,0 0 16,0 0-16,21 1 0,0-1 15,0-21-15,0 0 0,0 21 0,22-21 16,-22 0-16,0 0 0,0 0 16,0 0-16,1 0 0,-1-21 15,0 21-15,0-21 0</inkml:trace>
  <inkml:trace contextRef="#ctx0" brushRef="#br0" timeOffset="134851.48">19071 9737 0,'0'21'16,"0"0"-16,21 21 0,0-20 15,1-1-15,-1 21 0,-21-21 16,21 22-16,0-22 0,0 0 0,0 21 16,1-21-16,-22 1 0,21-1 15,0 0-15,-21 0 0,0 0 16,21 0-16,0 1 15,-21-44 17,0 1-32,21 21 0</inkml:trace>
  <inkml:trace contextRef="#ctx0" brushRef="#br0" timeOffset="135073.35">19452 9779 0,'0'0'0,"-21"0"15,0 0-15,0 21 16,-1-21-16,22 21 0,-21 1 0,0-1 16,-21 0-16,21 0 0,-1 21 0,1-20 15,0-1-15,-21 0 0,21 0 16,-1 21-16,1-20 0,0-1 0,21 0 16,-21 0-16,21 0 15,21-21 1,0 0-1,0-21-15,1 21 0</inkml:trace>
  <inkml:trace contextRef="#ctx0" brushRef="#br0" timeOffset="135401.17">19770 9377 0,'0'0'0,"0"-21"0,0 0 16,-22 21-16,22 21 16,-21 0-1,21 0-15,-21 21 0,0-20 0,21 20 16,0 0-16,-21 22 0,0-22 0,21 22 16,-22-22-16,1 21 0,0-20 15,21-1-15,0 0 0,-21 1 16,21-1-16,0-21 0,0 22 0,0-22 15,0 0-15,0 0 0,0 0 16,21-21-16,0 0 0,0 0 16,1 0-16,-1 0 0,0 0 0,0 0 15,0 0-15,0-21 0,1 0 16,-1 21-16,0-21 0,0 0 0,-21-1 16,21 1-16,-21-21 0</inkml:trace>
  <inkml:trace contextRef="#ctx0" brushRef="#br0" timeOffset="135900.28">20510 9546 0,'0'0'0,"0"-21"16,-21 21 0,0 0-1,0 0-15,0 0 0,0 21 16,-1 0-16,1 1 0,0-1 16,0 0-16,0 21 0,0-21 0,21 22 15,-22-1-15,1 0 16,21-20-16,-21 20 0,21 0 0,0-21 15,0 22-15,-21-22 0,21 0 0,0 0 16,0 0-16,0 1 0,0-1 16,0 0-16,21 0 0,0-21 15,0 0-15,1 0 0,-1 0 16,0 0-16,21 0 0,-21 0 16,1-21-16</inkml:trace>
  <inkml:trace contextRef="#ctx0" brushRef="#br0" timeOffset="136084.18">20743 9567 0,'0'0'0,"0"-21"0</inkml:trace>
  <inkml:trace contextRef="#ctx0" brushRef="#br0" timeOffset="136475.71">20828 9589 0,'0'-22'16,"21"22"15,0 0-15,0 22-16,1-1 15,-22 0-15,0 0 0,21 0 0,-21 22 16,0-1-16,0-21 0,0 21 16,0 1-16,0-22 0,0 21 0,0-21 15,-21 22-15,-1-22 0,1 0 0,-21 21 16,21-20-16,0-22 0,-1 21 15,-20 0-15,21 0 0,0-21 16,0 0-16,-1 0 0,1 0 0,0 0 16,0 0-16,0 0 0</inkml:trace>
  <inkml:trace contextRef="#ctx0" brushRef="#br0" timeOffset="136817.51">19410 9546 0,'21'-21'16,"0"21"-16,43 0 16,-43 0-16,21-21 0,-21 21 15,22 0-15,-1 0 0,0 0 16,1 0-16,-22 0 0,21-21 0,0 21 16,1 0-16,-22 0 15,0 0-15,0 0 0,0 0 0,1 0 16,-1-21-16,0 21 0,0 0 15</inkml:trace>
  <inkml:trace contextRef="#ctx0" brushRef="#br0" timeOffset="137825.49">21590 10139 0,'0'0'0,"0"21"16,-21-21-1,42-21 48,0 0-63,0 21 0,0-21 15,1 21 1,-1 0-16,0 0 16,-21 21-1,0 0-15,0 0 16,-21 0-16,0-21 16,21 21-16,-22-21 0,1 0 15,0 0 1,0 0-1,21-21 17,-21 21-32,21-21 0,0 0 15,0 0-15,0 0 16,21 21-16,0-22 16,0 22-16,0 0 15,1 0-15,-22 22 16,0-1-16,21-21 0,-21 21 15,0 0-15,0 0 0,0 0 16,-21 1-16,-1-1 16,1-21-16,0 21 15,0-21-15,0 0 16,0 0 0,21-21-1,0 0-15,0-1 16,0 1-16,0 0 15,21 0-15,0 0 0,-21 0 16,21 21-16,0 0 0,0 0 16,1 0-16,-1 0 0,0 0 15,-21 21-15,0 0 0,0 0 0,0 0 16,0 0-16,0 22 0,-21-22 16,0 21-16,-1-21 0,-20 22 15,0-22-15,21 21 0,-22-21 0,1 1 16,0-1-16,20 0 0,1 0 15,0-21-15,0 0 0</inkml:trace>
  <inkml:trace contextRef="#ctx0" brushRef="#br0" timeOffset="138284.87">22140 9186 0,'0'22'0,"0"-1"15,0 0 1,-21-21-16,21 21 15,0 0-15,21-21 32,0 0-17,-21-21 1,0 0-16,0 0 16,0 0-16,0-1 15,0 1-15,-21 21 16,0 21-1,0 1-15,21-1 0,0 0 16,-21 0-16,0 21 0,21-20 16,-22 20-16,22-21 0,0 21 0,0 1 15,0-22-15,0 0 0,0 21 16,0-20-16,0-1 0,43 0 16,-22 0-16,0-21 0,0 0 15</inkml:trace>
  <inkml:trace contextRef="#ctx0" brushRef="#br0" timeOffset="138634.67">22902 9335 0,'0'0'0,"-21"0"0,21-22 16,-21 22-16,0 0 16,0 22-16,21-1 0,-22 0 0,1 0 15,21 0-15,-21 22 0,0-1 16,0 0-16,21 1 0,-21 20 0,-1-21 16,22 1-16,0 20 0,-21-20 15,0-1-15,21 0 0,0 1 0,0-1 16,0 0-16,0-21 0,0 1 0,0-1 15,0 0-15,0 0 0,0 0 16,21 0-16,0-21 0,1 0 16,-1 0-16,0 0 0,0 0 15,0 0-15,0-21 0,1 0 16,-1 21-16,0-21 0</inkml:trace>
  <inkml:trace contextRef="#ctx0" brushRef="#br0" timeOffset="138837.56">22564 9864 0,'0'0'15,"21"0"17,0 0-32,0 0 15,21 0-15,-20 0 0,-1 0 16,21 0-16,0-21 0,1 21 0,-22 0 15,21-22-15,1 22 0,-1 0 16,-21-21-16</inkml:trace>
  <inkml:trace contextRef="#ctx0" brushRef="#br0" timeOffset="139117.4">23368 9610 0,'0'0'0,"0"21"47,0 0-47,21 0 15,-21 0-15,21 1 0,-21-1 0,21 0 16,-21 21-16,0-21 0,0 1 16,0 20-16,22-21 0,-22 0 0,0 0 15,0 1-15,0-1 0,0 0 0,0 0 16,0 0-16,21 0 15,-21 1-15,21-22 0,0 0 16,0 0 0,0 0-16,1 0 15,-22-22-15</inkml:trace>
  <inkml:trace contextRef="#ctx0" brushRef="#br0" timeOffset="139340.26">23812 9652 0,'0'0'15,"0"-42"-15,0-1 16,-21 43-16,0 0 16,0 22-16,0-1 15,21 0-15,-21 0 0,-1 21 0,1-20 16,0 20-16,0 0 0,21-21 0,-21 22 16,0-22-16,-1 21 0,1-21 15,0 22-15,21-22 16,-21 0-16,21 0 0,21-21 31,0 0-31</inkml:trace>
  <inkml:trace contextRef="#ctx0" brushRef="#br0" timeOffset="139736.04">24215 9356 0,'-22'0'47,"1"-21"-32,21-1 17,0 1-17,21 21 1,1 0 0,-22 21-1,0 1-15,0-1 0,0 0 16,0 0-16,0 0 0,0 0 15,0 1-15,-22-1 0,1 0 0,0 0 16,21 0-16,-21 0 0,21 1 16,-21-22-16,21 21 15</inkml:trace>
  <inkml:trace contextRef="#ctx0" brushRef="#br0" timeOffset="140149.9">24469 9144 0,'42'0'0,"-21"0"16,-21 21-16,21-21 16,-21 21-16,21 1 0,-21-1 0,22 0 15,-22 21-15,0-21 0,0 22 0,21-22 16,-21 21-16,0 1 0,21-1 16,-21 0-16,0 1 0,0-1 0,0 21 15,0-20-15,0-1 0,0 0 16,0 1-16,-21-1 0,0 0 0,-1-20 15,1 20-15,0-21 0,0 0 0,-21 22 16,20-22-16,1 0 0,0 0 16,0-21-16,21 21 0,-21-21 15,0 21-15,-1-21 16,22-21 0</inkml:trace>
  <inkml:trace contextRef="#ctx0" brushRef="#br0" timeOffset="141160.44">24659 8446 0,'0'0'0,"-21"0"0,42 0 47,0 0-47,22 0 15,-1 0-15,0 0 0,1 0 0,-1 0 16,0 0-16,22 0 0,-22 0 16,0 0-16,1 0 0,-1-22 0,0 22 15,1 0-15,-1 0 0,-21 0 16,0 0-16,1 0 0,-1 0 0,0 0 16,0 0-16,0 0 31,-21 22-31,0-1 0,0 0 15,0 0-15,0 0 0,0 0 16,0 1-16,0 20 0,0 0 0,0 1 16,0-1-16,0 21 0,0-20 15,0 20-15,0 1 0,0-1 0,0 1 16,0-22-16,0 85 0,0-85 16,0 22-16,0 63 15,0-64-15,0-20 0,0 20 0,0 1 16,0-1-16,0 1 0,0-22 15,0 22-15,0-22 0,0 21 16,-21-20-16,0-1 0,21 0 0,0 1 16,-21-1-16,0-21 0,-1 22 15,22-1-15,0 0 0,-21-21 0,0 1 16,21 20-16,-21-21 0,21 0 0,0 0 16,-21 1-16,0-22 0,-1 21 15,1 0-15,0-21 0,0 0 0,0 0 16,-22 0-16,1 0 0,0 0 15,-22 0-15,22 0 0,-22 0 0,1 0 16,-1 0-16,1 21 0,21-21 0,-22 0 16,22 0-16,-1 0 0,22 0 15,-21 0-15,21 0 0,0 0 16,21-21 15</inkml:trace>
  <inkml:trace contextRef="#ctx0" brushRef="#br0" timeOffset="151223.51">5715 11726 0,'21'-21'0,"0"21"16,-21-21-16,21 21 0,-21-21 15,22 0-15,-1 21 16,-21-21-16,0-1 16,0 44 31,-21-1-47,-1 0 15,1 21-15,-21 1 0,21-1 16,0 0-16,-1 1 0,1 20 0,-21 1 15,21-1-15,-22 1 0,22-1 0,-21 1 16,21-22-16,-22 0 0,22 22 16,0-22-16,0-21 0,0 22 0,0-22 15,-1 21-15,1-21 16,0 0-16,21 1 0,0-1 16,0 0-16,-21-21 0,21-21 46,0 0-46,21-1 16,0 22-16,-21-21 0,21 0 0,1 0 16</inkml:trace>
  <inkml:trace contextRef="#ctx0" brushRef="#br0" timeOffset="151688.24">6181 11578 0,'21'-21'16,"-21"42"-1,0 0 1,0 1-16,-21-1 0,-1 0 16,1 21-16,0-21 0,21 22 0,-42 20 15,21-20-15,-1 20 0,1 1 16,-21-22-16,21 21 0,-22 1 0,22-1 15,-21-20-15,-22 63 0,43-64 16,-21 0-16,21 1 0,-22-1 16,22 0-16,21 1 0,-21-22 0,21 0 15,-21 0-15,21 0 16,0 0-16,-21-21 0,21-21 47,21 0-47,0 0 0,0 0 15</inkml:trace>
  <inkml:trace contextRef="#ctx0" brushRef="#br0" timeOffset="152149.04">6710 11832 0,'0'0'0,"0"-21"16,21 21-16,-21-21 0,0 42 47,0 0-47,-21 22 0,21-1 15,-21 0-15,-22 1 0,22 20 16,0 1-16,-21-1 0,20 1 0,-41 41 16,42-41-16,0-22 15,-1 1-15,22-1 0,-21 0 0,21-21 16,0 22-16,0-22 0,0 0 15,21 0-15,1-21 0,-1 0 0,0 21 16,0-21-16,0 0 0,22 0 0,-22-21 16,0 21-16,21-21 0,-21 0 15,1 21-15,20-21 0,-21 0 16,0-22-16,0 22 0,1 0 16,-1 0-16</inkml:trace>
  <inkml:trace contextRef="#ctx0" brushRef="#br0" timeOffset="152368.91">6371 12340 0,'0'21'16,"21"-21"15,0 0-31,1 0 15,-1-21-15,0 0 0,21 21 0,-21 0 16,22-21-16,-22 21 0,21-21 16,1 21-16,-1-21 0,-21 21 0,21-22 15,-20 22-15,-1 0 0</inkml:trace>
  <inkml:trace contextRef="#ctx0" brushRef="#br0" timeOffset="153539.67">7556 12488 0,'0'22'16,"22"-44"15,-1 1-31,-21 0 0,21 21 15,-21-21-15,0 0 0,0 0 16,0-1-16,0 1 0,0 0 16,0 0-16,0 0 0,-21 0 15,21-1-15,-21 1 0,-1 0 16,-20 21-16,21 0 0,0-21 0,0 21 16,-22 0-16,22 0 0,0 0 15,0 21-15,-22 0 0,22 0 0,0 1 16,0-1-16,-21 0 0,20 21 15,22-21-15,-21 22 0,21-22 0,-21 0 16,21 21-16,0-20 0,0-1 0,0 0 16,0 21-16,21-42 15,0 21-15,-21 1 0,22-1 0,-1-21 0,0 0 16,0 21-16,0-21 0,0 0 16,1 0-16,-1 0 0,0 0 0,0-21 15,0 21-15,0-21 0,22-1 16,-22 22-16,0-21 0,0 0 15,-21 0-15,21 0 0,1 0 0,-22-1 16,21-20-16,-21 21 0,0 0 16,0 0-16,0-1 0,0 1 0,0 0 15,0 0-15,0 0 16,0 42 0,-21 0-1,21 0-15,0 0 16,0 1-16,-22-1 0,22 0 0,0 0 0,0 0 15,0 0-15,0 1 0,0-1 0,0 0 16,22 0-16,-1-21 16,-21 21-16,21 0 0,0-21 0,0 22 15,0-22-15,22 0 0,-22 0 0,21 0 16,1 0-16,-1 0 0,0 0 16,1-22-16,-1 22 0,0-21 0,1 0 15,-1 21-15,0-21 0,-21 0 16,1 0-16,-1-1 0,0-20 0,0 21 15,-21-43-15,0 43 0,0 0 16,0-21-16,0 21 0,0-1 16,-21 1-16,0 0 0,0 0 0,-1 21 15,1 0-15,0 0 16,-21 0-16,21 0 0,-22 0 0,22 21 16,-21 0-16,21 0 0,-22 1 0,22-1 15,0 0-15,21 0 0,0 0 16,0 0-16,0 22 0,0-22 15,0 0-15,0 0 0,21-21 16,0 21-16,0-21 0,1 22 0,20-22 16,-21 0-16,0 0 0,0 0 0,1 21 15,-1-21-15,0 0 0,0 0 16,0 21-16,0 0 16,1 0-16,-22 0 15,0 1-15,0-1 16,0 21-16,0-21 0,0 0 0,0 22 15,0-1-15,0 0 0,0-20 16,0 20-16,0 0 0,-22 1 0,22-1 16,0 0-16,0 1 0,-21-1 0,21 0 15,-21-21-15,21 22 0,0-1 16,0 0-16,-21-20 0,-21 41 16,20-21-16,1-20 0,0 20 0,0-21 15,0 0-15,0 0 0,-1 1 16,1-1-16,0 0 0,-21 0 15,21-21-15,-1 0 0,-20 21 0,21-21 16,-21 0-16,20 0 0,-20 0 16,21 0-16,0 0 0,0-21 0,-1 0 15,1 21-15,21-21 0,0 0 0,0-1 16,0-20-16,0 21 16,0 0-16,0 0 0,0-22 0,0 22 15,21-21-15,1-1 0</inkml:trace>
  <inkml:trace contextRef="#ctx0" brushRef="#br0" timeOffset="154091.64">8445 12192 0,'0'0'16,"-42"0"-1,42 21-15,0 0 0,0 1 0,0-1 16,0 21-16,0-21 16,0 0-16,0 1 0,0-1 15,0 0-15,0 0 0,0 0 0,-21 0 16,21 1-16,0-1 15,-21-21-15,21 21 0,0-42 47,0 0-47,-21-1 16,21 1-16,0 0 0,0 0 16,0 0-16,0-22 0,0 22 0,21-21 15,-21 21-15,21 0 0,0-22 0,0 22 16,22 0-16,-22 0 0,21 0 15,0-1-15,-20 22 0,20 0 16,0 0-16,-21 0 0,22 22 16,-22-22-16,0 21 0,21 0 0,-20 0 15,-22 21-15,0-20 0,21-1 0,-21 21 16,0-21-16,0 0 0,0 1 16,-21-1-16,21 0 0,-22 0 0,22 0 15,-42 0-15,42 1 0,21-44 47</inkml:trace>
  <inkml:trace contextRef="#ctx0" brushRef="#br0" timeOffset="154665.82">9461 12171 0,'0'0'0,"0"-21"16,0 0-16,0-1 0,0 1 0,-21 0 0,0 0 16,0 0-16,0 21 15,0 0-15,-1 0 0,1 0 0,0 0 16,0 0-16,0 21 0,0 0 0,-1 0 15,1 0-15,0 1 0,0 20 16,-21-21-16,20 21 0,22 1 0,-21-22 16,0 21-16,21 1 0,0-22 15,0 21-15,0-21 0,0 0 0,0 1 16,0-1-16,21-21 0,0 21 0,1-21 16,-1 0-16,0 0 0,0 0 15,0 0-15,22 0 0,-22 0 16,0-21-16,0 21 0,21-21 0,-20-1 15,-1 1-15,0 0 0,0 0 0,-21-21 16,21 20-16,-21 1 0,21-21 0,-21 0 16,0-1-1,0 22-15,0 0 0,0 0 16,0 42 0,0 0-1,0 0-15,0 0 0,0 1 0,0-1 16,0 21-16,0-21 0,22 0 15,-22 1-15,21-1 0,-21 0 0,0 0 16,21 0-16,0 0 0,0-21 0,0 22 16,1-22-16,-1 0 15,0 0-15,0 0 0,0 0 0,0 0 16,1 0-16,-1 0 0,0-22 0,0 22 0,21-21 16,-20 0-16,-1 0 15,0 0-15,0 0 0</inkml:trace>
  <inkml:trace contextRef="#ctx0" brushRef="#br0" timeOffset="155312.21">10012 12065 0,'0'0'0,"0"21"15,0 0 1,-21 1-16,21-1 0,0 0 0,0 0 16,0 0-16,0 0 15,0 1-15,0 20 0,0-21 0,0 0 16,0 0-16,0 1 0,0-1 15,0 0-15,0 0 16,-22-21 15,22-21-15,0 0-16,0 0 0,0-1 16,0 1-16,0 0 0,0 0 15,0-21-15,0 20 0,0-20 0,22 21 16,-22 0-16,21-22 0,0 22 0,0 0 15,0 0-15,0 21 16,1 0-16,-1 0 0,0 0 0,0 0 16,0 0-16,0 0 0,1 21 0,-1 0 15,-21 0-15,21 1 0,0-1 16,-21 21-16,0-21 0,0 0 0,0 1 16,0-1-16,0 0 0,0 0 15,0 0-15,0 0 0,0 1 16,0-1-16,0-42 47,0-1-47,0 1 15,0 0-15,21 0 16,0 0-16,1 0 0,-1-22 0,0 22 16,0-21-16,0 21 0,0-22 15,1 22-15,-1 0 0,0 0 0,0 21 16,21 0-16,-20 0 0,-1 0 15,0 0-15,-21 21 0,21 0 16,-21 0-16,0 0 0,0 1 0,0 20 16,0-21-16,0 0 0,0 22 0,0-22 15,0 0-15,-21 0 16,0 21-16,21-20 0,0-1 16,0 0-16,-21-21 0</inkml:trace>
  <inkml:trace contextRef="#ctx0" brushRef="#br0" timeOffset="155687.99">10858 12213 0,'0'21'0,"22"-21"31,-1 0-31,0 0 16,0 0-16,0-21 16,0 0-16,1 21 0,-1-21 0,0 0 15,21 21-15,-21-21 0,1-1 0,-22 1 16,21 0-16,-21 0 0,21 0 16,-21 0-16,0-1 0,0 1 15,-21 21-15,0 0 0,-1 0 16,1 0-16,0 0 0,0 21 15,0 1-15,-22 20 16,22 0-16,0-21 0,0 22 0,0-22 16,21 21-16,-21-21 0,21 1 15,0 20-15,0-21 0,0 0 0,0 0 0,0 1 16,0-1 0,21-21-16,0 0 0,0 0 15,0 0-15,0 0 0,1 0 16,-1-21-16,0 21 15</inkml:trace>
  <inkml:trace contextRef="#ctx0" brushRef="#br0" timeOffset="156582.99">11853 11557 0,'0'0'0,"-21"0"16,42 0-1,0 0 1,1 0-16,-1 0 0,21 0 0,-21 0 15,22 0-15,-1 0 0,0 0 16,-21-21-16,22 21 0,-1 0 0,-21 0 16,22-21-16,-22 21 0,0 0 15,0 0-15,-42 0 16,-21 0 0,20 0-16,-20 0 0,0 0 15,-1 0-15,1 0 0,0 0 16,-1 0-16,1 0 0,21 0 0,-21 0 15,20 0-15,1 0 0,0 0 16,0 0 0,21 21-1,-21-21-15,21 21 16,-21 0-16,-1 0 0,22 1 16,0-1-16,0 0 0,0 21 15,0-21-15,0 22 0,0-1 0,0 0 16,0 1-16,0-1 15,0 22-15,0-22 0,0 21 0,-21-20 0,21 20 16,-21-20-16,21 20 0,0-21 16,0 1-16,0 20 0,0-20 15,0-22-15,0 21 0,0 0 0,0 1 16,0-22-16,0 21 0,0-21 0,21 1 16,0-22-16,1 21 0,-1-21 15,0 0-15,21 0 0,-21 0 0,22 0 16,-1-21-16,-21-1 0,22 1 15,-1 0-15,0-21 0,1 21 0,-1-22 16</inkml:trace>
  <inkml:trace contextRef="#ctx0" brushRef="#br0" timeOffset="156865.82">12763 11790 0,'0'0'0,"0"-21"0,0 0 15,-21-1-15,-21 1 16,21 21-16,0 0 0,-1 0 0,1 0 16,0 21-16,-21 1 0,21-1 0,-1 0 15,1 21-15,21-21 0,-21 22 0,0-1 16,0 0-16,21 1 16,0-1-16,0 22 0,-21-22 0,21-21 15,0 21-15,0 1 0,0-22 0,0 21 16,0-21-16,0 1 0,21-1 15,0 0-15,21-21 0,-21 0 16,1 0-16,20 0 0,0 0 0,-21 0 16,22-21-16,-1 0 0,0-1 15</inkml:trace>
  <inkml:trace contextRef="#ctx0" brushRef="#br0" timeOffset="157276.17">13144 11959 0,'0'-21'0,"0"42"0,0-63 15,-21 42 1,0 21-16,0 0 16,21 0-16,-21 1 0,0-1 15,-1 0-15,1 0 0,21 21 0,0-20 16,-21 20-16,21-21 0,0 0 0,0 22 16,0-22-16,0 0 0,0 0 15,0 0-15,0 0 0,21 1 0,0-22 16,1 0-16,-1 21 0,0-21 0,21 0 15,-21 0-15,22 0 0,-22 0 16,21-21-16,1-1 0,-1 22 0,-21-21 16,21 0-16,-20-21 0,20 21 15,-21-22-15,0 22 0,-21-21 16,0-1-16,0 1 0,0 0 0,0 21 16,0-22-16,-21 22 0,21-21 0,-42 21 15,21-1-15,-1 22 0,-20 0 16,0 0-16,21 0 0,-22 0 0,1 0 15,21 0-15,0 22 0,-22-1 16,43 0-16,-21 0 0,21 21 16,0-20-16,0-1 0,0 21 0,0-21 0,21 22 15,0-22-15,1-21 16,20 21-16,-21-21 0,21 0 0,1 0 16,-1 0-16,22 0 0</inkml:trace>
  <inkml:trace contextRef="#ctx0" brushRef="#br0" timeOffset="157751.9">13864 11917 0,'-21'21'32,"21"0"-32,-21 0 0,21 1 0,0-1 15,0 0-15,0 21 0,0-21 0,0 1 16,-21 20-16,21-21 0,0 0 15,0 0-15,0 1 0,0-1 16,-22 0-16,22 0 0,0-42 47,0 0-31,0 0-16,0-1 0,0 1 15,0 0-15,0 0 0,22-21 0,-1 20 16,-21-20-16,21 0 0,0 21 15,0-22-15,0 22 0,1 0 0,-1 0 16,21 0-16,0 21 0,1 0 16,-22 0-16,21 0 0,-21 0 15,22 42-15,-22-21 16,0 0-16,0 0 0,0 43 16,-21-22-16,0-21 0,0 1 15,0-1-15,0 0 0,-21 0 0,0 0 16,0 0-16,21 1 0,0-1 0,0 0 15,-21-21-15,21-21 47,21 21-47,0-21 0,0-1 0,0-20 16</inkml:trace>
  <inkml:trace contextRef="#ctx0" brushRef="#br0" timeOffset="158016.75">14690 11536 0,'0'21'31,"0"0"-31,0 22 0,-22-22 16,1 21-16,21-21 0,-21 22 16,0-1-16,0 0 0,0 1 15,-1 20-15,1-21 0,21 1 0,-21-1 16,0 0-16,21-20 0,-21 20 15,21-21-15,0 21 0,0-20 0,0-1 16,0 0-16,0 0 16,21-21-16,0 0 0,0 0 15,0 0-15,1-21 0,-1 0 16,0 21-16,0-21 0</inkml:trace>
  <inkml:trace contextRef="#ctx0" brushRef="#br0" timeOffset="158191.65">14414 11917 0,'0'0'0,"22"0"31,-1 0-31,21 0 16,-21 0-16,0 0 0,1 0 0,20 0 15,-21 0-15,0 0 0,22-21 16,-22 0-16,0 21 0,0 0 0,0-22 15</inkml:trace>
  <inkml:trace contextRef="#ctx0" brushRef="#br0" timeOffset="159156.48">15579 12192 0,'0'0'0,"63"-42"16,-42 21-1,-21-1-15,0 1 0,0 0 0,0 0 16,0 0-16,0-22 0,0 22 15,-21 0-15,21 0 0,-42 0 0,21 0 16,-1-1-16,1 22 0,-21 0 0,21 0 16,-22 0-16,22 0 15,-21 22-15,0-1 0,20 0 0,-20 0 16,21 21-16,0-20 0,-22 20 16,22 0-16,0 1 0,0-1 0,0-21 15,21 21-15,0 1 0,0-22 0,0 0 16,0 0-16,0 0 0,0 1 15,21-1-15,0-21 0,43 0 16,-22 0-16,-21 0 0,21 0 16,-20 0-16,20 0 15,-21-21-15,21-1 0,1 1 0,-22 0 0,0 0 16,21 0-16,-20 0 0,-1-22 0,0 22 16,0-21-16,-21 21 15,0-22-15,0 22 0,0 0 0,0 0 16,0 0-16,0-1 0,0 44 31,0-1-31,0 0 16,0 0-16,0 0 0,0 0 15,0 22-15,0-22 0,0 0 0,0 0 16,0 0-16,0 1 0,0-1 0,21 0 16,0-21-16,1 21 0,-1-21 15,0 0-15,0 0 0,0 0 16,0 0-16,22 0 0,-22 0 15,0 0-15,0-21 0,22 0 16,-22 0-16,0-1 0,0 1 0,0 0 16,-21 0-16,0 0 0,21 0 15,-21-22-15,0 22 0,0 0 0,0 0 16,0 0-16,0 42 31,0 0-31,0 0 0,0 0 16,0 0-16,-21 1 0,21-1 15,-21 0-15,21 0 0,0 0 0,0 0 16,0 1-16,0-1 16,-21-21-1,21-21 17,0-1-32,0 1 15</inkml:trace>
  <inkml:trace contextRef="#ctx0" brushRef="#br0" timeOffset="159339.37">15938 11748 0,'0'0'0,"-21"0"15,21 21 32,0 0-31,0 0-1,21-21-15,1 0 16,-1 21-16</inkml:trace>
  <inkml:trace contextRef="#ctx0" brushRef="#br0" timeOffset="159807.75">16446 11938 0,'0'0'0,"0"21"0,0 64 16,0-64-16,-21 0 16,21 0-16,0 1 0,0 20 15,-21-21-15,21 0 0,0 0 16,0 1-16,-21-1 16,21 0-16,-21-21 15,21-21 16,0 0-15,0-1-16,0 1 0,0 0 0,0-21 16,21 21-16,0-22 15,0 22-15,0-21 0,1-1 0,-1 22 16,21-21-16,-21 21 0,0 0 16,22 21-16,-22-22 0,0 22 0,21 0 15,-20 0-15,-1 0 0,0 22 0,0-1 16,0 0-16,0 0 0,1 0 15,-22 22-15,0-22 0,0 0 0,0 21 16,0-21-16,0 22 0,0-22 0,-22 0 16,1 0-16,0 0 0,21 1 15,-21-1-15,21 0 0,-21-21 0,21 21 16,0-42 15,21 0-15,0 21-16,-21-21 0</inkml:trace>
  <inkml:trace contextRef="#ctx0" brushRef="#br0" timeOffset="160217.51">17378 11811 0,'0'0'0,"21"0"0,-21-21 15,0 0-15,-21 21 16,0 0-16,-1 0 0,1 0 15,-21 0-15,21 0 0,0 0 16,-22 0-16,22 21 0,0 0 16,-21-21-16,20 21 0,1 0 0,0 1 15,0-1-15,0 0 0,21 0 16,0 0-16,0 0 0,0 1 0,0-1 16,21 0-16,0-21 0,21 0 15,-20 21-15,-1-21 0,21 0 16,-21 21-16,22-21 0,-22 21 0,21-21 15,-21 22-15,0-22 0,-21 21 16,22-21-16,-22 21 0,0 0 0,0 0 16,0 0-16,-22 1 15,1-22-15,0 21 16,0-21-16,0 21 0,0-21 0,-22 0 16,22 21-16,0-21 0,0 0 0,0 0 15,-1 21-15,1-21 0,0 0 16,0 0-16,0 0 0,0 0 15,-1 0-15,22-21 16,0 0-16</inkml:trace>
  <inkml:trace contextRef="#ctx0" brushRef="#br0" timeOffset="161435.85">18415 11388 0,'0'0'0,"21"-21"0,0 21 16,0-22-16,-21 1 0,22 21 16,-22-21-16,0 0 0,0 0 15,-22 21 1,1 0-16,0 0 16,-21 21-16,21 0 0,-22 0 0,22 22 15,-64 41-15,43-41 16,21 20-16,-21 1 0,-1-1 15,22 1-15,-21-1 0,21 22 0,-1-22 16,-20 22-16,42-22 0,-21 1 0,21 21 16,0-43-16,0 21 0,0 1 15,0-22-15,0 1 0,21-1 0,0-21 16,0 21-16,1-20 0,-1-1 16,21 0-16,-21-21 0,22 0 0,-1 0 15,0 0-15,22 0 0,-22 0 0,0-21 16,22 0-16,-22-1 15</inkml:trace>
  <inkml:trace contextRef="#ctx0" brushRef="#br0" timeOffset="161931.57">19008 11705 0,'-43'0'15,"22"0"-15,21 21 16,0 1-16,-21-22 0,21 42 16,-21-21-16,21 21 0,-21-20 15,21 20-15,0 0 0,0 1 0,-22-1 16,22 0-16,-21-21 0,21 22 16,0-22-16,0 21 0,-21-21 0,21 1 15,0-1-15,0 0 16,-21-21-16,21-21 31,21 0-31,0-1 0,-21 1 16,21-21-16,-21 21 0,22-22 0,-1 1 15,-21 0-15,21-1 0,0 1 16,-21 0-16,21-1 0,0 1 0,1 21 16,-1-21-16,0 20 0,0 1 15,0 21-15,0-21 0,1 21 16,20 0-16,-21 0 0,0 0 0,0 21 15,22 0-15,-22 1 0,0 20 0,0-21 16,-21 21-16,21 1 0,-21-1 16,22 0-16,-22 1 0,0-1 0,0-21 15,0 22-15,0-22 0,0 0 16,0 21-16,0-21 0,-22-21 16,22 22-16,-21-1 0,0-21 0,0 0 15,0 0-15,0 0 16,-1 0-16,1 0 0</inkml:trace>
  <inkml:trace contextRef="#ctx0" brushRef="#br0" timeOffset="162103.97">18796 12065 0,'0'0'0,"21"0"16,0 0-16,0 0 15,1 0-15,20 0 0,0 0 0,1 0 16,-1 0-16,0 0 0,1-21 15,20 21-15,1 0 0,-1-21 0,1 0 16,-22 21-16,64-43 16,-43 22-16,-20 0 0</inkml:trace>
  <inkml:trace contextRef="#ctx0" brushRef="#br0" timeOffset="162316.85">19875 11705 0,'0'0'0,"0"-21"0,-21 21 31,0 21-31,21 0 0,-21-21 0,21 22 16,-21 20-16,0-21 0,21 0 0,-22 22 16,22-1-16,0-21 0,0 21 15,-21 1-15,21-22 0,-21 21 0,21-21 16,0 1-16,0 20 16,0-21-16,0 0 0,0 0 0,21-21 31,0 0-16,1-21-15</inkml:trace>
  <inkml:trace contextRef="#ctx0" brushRef="#br0" timeOffset="162565.72">19812 11811 0,'0'0'0,"0"-21"0,0 0 0,0 0 16,0-1-16,21 1 0,0 21 15,0 0-15,-21 21 16,22 1-16,-1-1 15,0 21-15,0-21 0,0 22 0,0-22 16,1 21-16,-1 0 0,21 1 0,-21-22 16,0 21-16,1-21 0,-1 22 15,0-22-15,0 0 0,0 0 0,-21 0 16,0 1-16,21-1 16,1-21-16,-1-21 15,-21-1 1,21 22-16,-21-21 0,0 0 15</inkml:trace>
  <inkml:trace contextRef="#ctx0" brushRef="#br0" timeOffset="162772.59">20447 11642 0,'0'0'0,"0"-21"0,0-1 16,0 44-1,0-1-15,0 0 0,0 0 0,0 0 16,-21 22-16,21-22 0,0 21 15,0 0-15,0-20 0,0 20 0,0 0 16,0-21-16,-21 22 0,21-22 0,0 21 16,-22-21-16,22 1 0,0-1 15,0 0-15,0 0 0</inkml:trace>
  <inkml:trace contextRef="#ctx0" brushRef="#br0" timeOffset="163107.4">21082 12171 0,'-21'0'0,"21"21"16,-21-21-16,21-21 47,21 21-47,0-21 15,0 21-15,0 0 16,0 21-16,-21 0 16,0 0-16,0 0 0,0 1 15,0-1-15,0 0 0,0 0 0,-21 0 16,0 0-16,0 1 0,-21-1 0,-1 0 15,22 0-15,-21 0 0,-1 0 16,1-21-16,0 0 0,-1 22 0,22-22 16,-21 0-16,21 0 0</inkml:trace>
  <inkml:trace contextRef="#ctx0" brushRef="#br0" timeOffset="163507.72">21865 11472 0,'0'0'0,"-21"-21"0,0 21 15,0 0 1,21-21-1,21 0 17,0 0-32,0 21 15,0-21-15,-21-1 16,-21 22 0,0 0-16,0 0 15,0 0-15,-1 0 0,1 22 16,21-1-16,-21 0 0,0 0 0,0 21 15,21-20-15,0 20 0,0-21 16,0 21-16,0-20 0,0 20 16,0-21-16,0 0 0,0 0 0,0 1 15,21-1-15,0-21 0,0 21 0,43-21 16</inkml:trace>
  <inkml:trace contextRef="#ctx0" brushRef="#br0" timeOffset="164063.85">22627 11536 0,'0'0'0,"0"-21"15,-21 21-15,0 0 16,0 0-16,-1 21 0,1 0 15,0 0-15,21 22 0,-21-22 16,0 21-16,0-21 0,-1 22 0,1-1 16,0 0-16,0 1 0,0-22 0,0 21 15,21 0-15,-22-20 0,22 20 16,-21-21-16,21 0 0,0 0 0,0 1 16,0-1-16,0 0 0,0-42 46,21 21-46,1-21 0,-22-22 0,21 22 16,0 0-16,-21-21 0,21-1 16,-21 1-16,21 21 0,-21-22 0,21 1 15,1 0-15,-22 21 0,0-22 16,0 22-16,21-21 0,-21 21 16,21-1-16,-21 1 0,21 21 15,0 0-15,0 0 16,1 21-16,-22 1 0,21-1 0,0 0 15,-21 21-15,21-21 0,-21 22 16,21-22-16,-21 21 0,0-21 16,0 22-16,0-1 0,0-21 0,0 43 15,0-43-15,0 0 16,0 0-16,0 0 0,0 1 0,0-1 16,-21-42 15,0-1-16</inkml:trace>
  <inkml:trace contextRef="#ctx0" brushRef="#br0" timeOffset="164257.74">22310 11896 0,'0'0'0,"-22"0"0,22 21 15,22-21-15,-1 21 16,0-21-16,0 0 0,0 0 0,0 0 15,22 21-15,-22-21 0,0 0 16,21 0-16,-20 0 0,-1 0 0,21 0 16,-21 0-16,22 0 0,-22 0 15,0-21-15,21 21 0,-21-21 0,1 21 16,-1-21-16</inkml:trace>
  <inkml:trace contextRef="#ctx0" brushRef="#br0" timeOffset="164548.57">23093 11621 0,'0'0'0,"21"0"16,0 0 0,-21 21-1,0 0-15,21 0 0,-21 0 16,21 0-16,-21 1 0,22 20 0,-22-21 15,0 0-15,0 22 0,0-22 16,0 21-16,21-21 0,-21 0 0,0 22 16,0-22-16,0 0 0,0 0 15,0 0-15,0 1 0,21-1 16,0-21 0,0 0-1,-21-21-15,21 21 0,-21-22 16</inkml:trace>
  <inkml:trace contextRef="#ctx0" brushRef="#br0" timeOffset="164797.43">23516 11578 0,'0'0'0,"0"-21"0,-21 21 31,21 21-31,-21 0 16,0 1-16,21 20 0,-22-21 0,22 21 15,0-20-15,-21 20 0,0 0 16,0 1-16,21-22 0,-21 21 0,0 0 16,21-20-16,0 20 0,-22-21 15,1 0-15,21 0 0,0 1 0,0-1 16,0 0-16,0-42 31,21 21-15</inkml:trace>
  <inkml:trace contextRef="#ctx0" brushRef="#br0" timeOffset="165205.2">24045 11621 0,'0'0'0,"0"21"0,-21-21 47,0 0-31,0 0-16,21-21 31,21 21 0,0 0-31,0 0 0,0 0 16,1 0-16,-1 0 0,-21 21 15,0 0 1,0 0-16,0 0 0,0 0 16,-21 1-16,-1 20 0,1-21 0,0 0 15,-21 0-15,21-21 0,-1 22 0,1-1 16,0 0-16,-21 0 15,21-21-15,21 21 0</inkml:trace>
  <inkml:trace contextRef="#ctx0" brushRef="#br0" timeOffset="165596.98">24469 11345 0,'0'0'0,"21"0"0,0 0 0,0 0 16,0 0-16,0 22 0,1-1 15,-22 0-15,21 0 16,-21 0-16,0 22 0,0-22 0,0 21 16,0 0-16,0 1 0,0-22 0,0 21 15,0 1-15,0-22 0,-21 21 16,21 0-16,-22-20 0,1 20 0,0 0 16,0-21-16,0 22 0,0-22 15,-1 0-15,1 0 0,-21 22 0,21-22 16,0 0-16,-1-21 0,-20 21 0,21 0 15,0 0-15,-22-21 0,22 0 16,21 22-16</inkml:trace>
  <inkml:trace contextRef="#ctx0" brushRef="#br0" timeOffset="166299.57">25061 11282 0,'0'0'0,"0"-21"0,0 0 15,0-1-15,21 22 16,1 0-16,-1-21 0,0 21 16,0 0-16,0 0 0,22-21 0,-22 21 15,0 0-15,21 0 0,-21 0 16,1 0-16,20 0 0,-21-21 0,0 21 16,0 0-16,1 0 0,-1 0 15,0 0-15,0 0 0,0 0 16,0 0-1,-21 21 1,0 0-16,0 0 0,0 1 0,0-1 16,0 21-16,0-21 0,0 22 0,0-1 15,0-21-15,0 21 0,0 1 16,0-1-16,0 0 0,0 1 0,-21-1 16,21 0-16,0 1 0,0-22 15,0 21-15,-21 1 0,0-1 0,0 0 16,21 1-16,-21-1 0,-1 0 0,22 1 15,-21-1-15,0 0 0,21 1 16,-21-22-16,21 21 0,0-21 0,0 22 16,0-22-16,0 0 15,0 0-15,0 0 0,0 0 0,0 1 16,0-1-16,0 0 0,0 0 0,0 0 16,0 0-1,0 1-15,0-1 16,-21-21-1,0 0-15,-22 0 16,22 0-16,-21 0 0,21 21 0,-22-21 0,1 0 16,-22 0-16,22 21 0,0-21 15,-1 0-15,1 21 0,0-21 0,21 21 16,-22-21-16,1 0 0,21 0 16,-22 0-16,22 0 0,0 0 15,0 0-15,0 0 0,0 0 16</inkml:trace>
  <inkml:trace contextRef="#ctx0" brushRef="#br0" timeOffset="186107.16">444 14542 0,'0'-22'62,"0"1"-46,0 0-16,0 0 16,0 0-16,0 0 15,0-1-15,-21 22 16,0-21-16,21 0 15,0 0 1,-21 21 0</inkml:trace>
  <inkml:trace contextRef="#ctx0" brushRef="#br0" timeOffset="186867.64">423 14436 0,'0'-21'15,"0"-1"-15,0 1 16,0 0 0,0 0-1,-21 21 48,21 21-48,0 0 1,0 0-16,0 1 0,0-1 0,0 0 16,0 0-16,0 21 0,0-20 15,0 20-15,0-21 0,0 21 0,0 1 16,0-22-16,0 21 0,0 1 15,0-22-15,0 0 0,0 21 16,0-21-16,0 1 0,0-1 0,0 0 16,21 0-16,0 0 15,1-21-15,-1 0 0,0 21 16,0-21-16,0 0 0,22 0 0,-22 0 16,0 0-16,21 0 0,-21-21 15,1 0-15,-1 21 0,0-21 0,21 0 16,-21 0-16,1-1 0,-22 1 15,21 0-15,0-21 0,0 21 16,-21-22-16,0 22 0,0-21 0,21-1 16,-21 1-16,0 0 0,0-1 15,0 22-15,0-21 0,0 21 0,0 0 16,0-1-16,0 1 0,0 0 16,0 42 46,0 0-62,0 1 16,0-1-1,21 0-15</inkml:trace>
  <inkml:trace contextRef="#ctx0" brushRef="#br0" timeOffset="187527.34">1841 14415 0,'0'0'0,"0"-22"0,0 1 15,0 0-15,0 0 16,0 0-16,-21 21 15,0-21-15,0 21 0,0 0 16,0 0-16,-1 0 0,-20 0 16,21 21-16,-21-21 0,-1 21 0,22 0 15,-21 0-15,-1 0 0,22 1 16,-21 20-16,21-21 0,0 0 16,21 0-16,0 1 0,0-1 15,0 0-15,0 0 0,0 0 16,0 0-16,21-21 0,0 0 15,0 22-15,0-22 0,0 0 16,1 0-16,20 0 0,-21 0 16,0 0-16,22 0 0,-22 21 15,0-21-15,21 0 0,-21 0 0,1 0 0,-1 0 16,0 0-16,0 21 0,0-21 16,0 0-16,1 0 0,-22 21 0,0 0 15,21-21 1,-21 21-16,0 1 15,0-1-15,0 0 16,-21 0-16,-1 0 16,1-21-16,0 21 0,0-21 15,0 0-15,0 22 0,-1-22 16,1 0-16,-21 0 0,21 0 0,-22 0 16,22 0-16,-21 0 0,0 0 15,20 0-15,-20 0 0,21 0 16,0 0-16,0 0 0,-1 0 0,1 0 15,21-22 32,21 1-31,1 21-16,-1-21 16,0 21-16,0-21 0</inkml:trace>
  <inkml:trace contextRef="#ctx0" brushRef="#br0" timeOffset="187800.23">2286 14478 0,'-21'0'31,"21"21"32,0 0-48,0 1 1</inkml:trace>
  <inkml:trace contextRef="#ctx0" brushRef="#br0" timeOffset="188053.09">2286 14817 0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18T11:42:26.25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5313 1312 0,'21'-21'16,"0"21"-16,-21-21 0,0 0 15,21 0-15,-21 0 16,0-1-16,0 1 16,0 0 15,0 42 0,0 0-15,0 22-16,0-22 15,0 0-15,0 21 0,0 1 0,0-22 16,0 21-16,-21 1 0,21 20 16,0-21-16,0 1 0,0 20 0,0-20 15,0 20-15,0-21 0,0 22 16,0-22-16,0 1 0,0 20 16,0-21-16,0 22 0,0-22 0,0 22 15,0-22-15,0 22 0,0-1 16,0 1-16,0-22 0,0 21 15,0-20-15,21-1 0,-21 0 16,0-20-16,0 20 0,0-21 0,21 21 16,-21-20-16,0-1 0,0 0 15,0-42 17,22 0-32,-22-1 15,0-20-15,21 21 0,-21-21 0,0-22 16</inkml:trace>
  <inkml:trace contextRef="#ctx0" brushRef="#br0" timeOffset="1823.75">5461 1207 0,'0'0'0,"-42"0"16,20 0-1,1 0-15,0 0 32,42 0-1,0 0-31,1 0 15,-1 0-15,0 0 0,0 21 0,21-21 16,1 0-16,-1 0 0,0 0 16,1 0-16,-1 0 0,22 0 0,-1 0 15,1 0-15,-1 0 0,1 0 16,-1 0-16,1 0 0,20 0 0,1 0 16,0 0-16,-1 0 0,22 0 15,0 0-15,0 0 0,0 0 0,-1 0 16,1 0-16,-21 0 15,21 0-15,21 0 0,-21 0 0,-1 0 16,1 0-16,21 0 0,-21 0 16,-21 0-16,21 0 0,-1 0 0,1 0 15,-21 0-15,21 0 0,0 0 16,-1 0-16,86 0 0,-85 0 16,-22 0-16,1 0 0,0 0 15,21 0-15,-22 0 0,22 0 0,0 0 16,-21 0-16,20 0 0,-20 0 15,21 0-15,-21 0 0,-1 0 0,-20 0 16,20 0-16,1 0 0,0 0 16,-1 0-16,1 0 0,-21 0 15,20 0-15,1 0 0,0 0 16,-1 0-16,-20 0 0,20 0 0,1 0 16,-21 0-16,20 21 0,1-21 15,0 0-15,-1 0 0,1 0 0,21 0 16,-22 0-16,1 0 0,0 0 15,-1 0-15,1 0 0,-21 0 0,-1 0 16,1 0-16,-1 0 0,1 0 16,-22 0-16,21 0 0,1 0 0,-22 0 15,22 0-15,-22 0 0,22-21 16,-22 21-16,0 0 0,1-21 0,-1 21 16,0-22-16,-21 22 15,22 0-15,-22 0 0,0-21 0,0 21 16,0 0-16,1 0 0,-22-21 15,21 21 1,-21 21 15,0 0-15,0 1-16,0-1 0,0 0 16,0 0-16,0 0 0,0 0 15,0 1-15,-21-1 0,21 0 0,-22 0 16,22 21-16,-21-20 0,0 20 15,21-21-15,0 21 0,-21 1 16,0-1-16,21-21 0,0 22 0,-21-1 16,21 0-16,0 1 0,0-1 15,0 0-15,0 1 0,0-22 0,0 21 16,0 0-16,0-20 0,0 20 16,0-21-16,0 21 0,0-20 0,0 20 15,0-21-15,0 0 0,0 0 0,0 22 16,0-22-16,0 0 0,0 0 15,0 0-15,-22 22 16,1-22-16,21 0 0,0 0 0,-21 0 16,0-21-16,21 22 0,-21-1 15,21 0-15,-21 0 0,-1-21 16,1 0-16,21 21 0,-21-21 16,0 0-16,0 0 0,0 21 0,-1-21 15,-20 0-15,21 0 0,-21 0 0,20 0 16,-20 22-16,0-22 0,21 0 15,-22 0-15,1 0 0,0 0 0,20 0 16,-20 21-16,-21-21 0,20 0 16,1 0-16,-22 0 0,1 0 0,-1 0 15,1 0-15,-1 0 0,1 0 0,-1 0 16,-20 0-16,20 0 0,-20 0 16,20 0-16,-21 0 0,22 0 0,-22-21 15,1 21-15,-1 0 0,0 0 16,1 0-16,-1 0 0,0-22 15,1 22-15,20 0 0,-21 0 0,1 0 16,-1 0-16,22 0 0,-22 0 0,0 0 16,22 0-16,-22 0 0,0 0 15,22 0-15,-22 0 0,1 0 0,20 0 16,-21 0-16,1 0 0,20 0 16,-20 0-16,-1 0 0,21 0 0,-105 0 15,106 22-15,-22-22 0,0 0 16,1 0-16,20 21 0,1-21 15,-22 0-15,21 0 0,1 0 0,-1 0 16,1 0-16,21 0 16,-107 0-16,86 0 0,-1 0 15,-20 0-15,20 0 0,-20 0 0,-1 0 16,21 0-16,1 0 0,-1 0 16,-20 0-16,41 0 0,-20 0 0,-1 0 15,1 0-15,21 0 0,-22 0 16,1 0-16,-1 0 0,1 0 0,-1 0 15,1-21-15,-1 21 0,-21 0 16,22 0-16,-1 0 0,-20 0 0,41 0 16,-20 0-16,21 0 0,-1 0 15,1 0-15,0 0 0,-1 0 0,22 0 16,-21 0-16,21 0 0,-1 0 16,1 0-16,-21 0 0,21 0 15,0 0-15,-1 0 0,1 0 0,0 0 16,21-22 31,0 1-47,21 0 15,0 21-15,-21-21 0,22 0 0,-1 0 16</inkml:trace>
  <inkml:trace contextRef="#ctx0" brushRef="#br0" timeOffset="2556.38">6667 1715 0,'0'0'0,"-21"-22"0,0 22 15,0 0-15,0 0 16,0 0-16,-1 0 16,1 0-16,0 22 0,0-1 15,21 0-15,-21-21 0,0 42 16,-1-21-16,1 1 0,0-1 0,21 21 16,0-21-16,0 0 0,0 22 15,-21-22-15,21 21 0,0-21 0,0 1 16,0-1-16,0 0 0,21 0 15,-21 0-15,21 0 0,0 1 0,1-22 16,-1 21-16,0-21 0,0 0 16,0 0-16,0 0 0,22 0 0,-22 0 15,21 0-15,-21 0 0,22 0 16,-1 0-16,-21-21 0,22-1 0,-1 1 16,0 0-16,1 0 0,-22 0 15,21 0-15,-21-22 0,22 22 16,-22-21-16,-21 21 0,0-22 0,0 1 15,0 0-15,0 20 0,-21-20 16,-1 0-16,-20 21 0,0-22 0,21 22 16,-22 0-16,1 0 0,-22 21 15,22 0-15,0 0 0,21 0 0,-22 0 16,1 0-16,0 0 0,20 21 16,-20 0-16,21 0 0,0 0 15,0 1-15,-1-1 0,22 21 0,0 22 16,0-43-16,0 21 15,0-21-15,0 0 0,22 22 16,-1-22-16,0 0 0,21 0 0,-21-21 16,22 21-16,20-21 0</inkml:trace>
  <inkml:trace contextRef="#ctx0" brushRef="#br0" timeOffset="3092.27">7705 1418 0,'0'0'0,"0"-21"0,0 0 15,0 0 1,0 42 15,0 0-31,0 0 0,0 0 0,0 22 16,0 20-16,0-20 0,0 20 16,0 1-16,0 20 0,0-20 0,0 20 15,0-20-15,-22 21 0,22-22 16,0 1-16,-21-1 0,21 1 0,0-22 15,0 0-15,0 1 0,0-1 16,0 0-16,0-21 0,0 1 16,0-1-16,0 0 0,21-21 15,1 0 1,-22-21-16,0 0 0,21-1 16,0 1-16</inkml:trace>
  <inkml:trace contextRef="#ctx0" brushRef="#br0" timeOffset="3565.08">8234 1778 0,'0'21'31,"0"0"-31,-21 1 15,21-1-15,0 21 0,-22-21 0,22 22 16,0-22-16,-21 21 0,21-21 16,0 22-16,0-22 0,0 0 0,0 21 15,0-21-15,21 1 0,1-1 16,-1 0-16,0 0 16,21-21-16,-21 0 0,1 0 15,-1 0-15,21 0 0,-21 0 16,43-21-16,-43 0 0,0 21 15,21-21-15,-20-1 0,-1 1 16,0 0-16,0-21 0,-21 21 0,0-22 16,0 1-16,0 0 0,0 20 15,-21-20-15,0 0 0,0-1 0,-22 1 16,22 21-16,-21-21 0,-1 20 16,22 1-16,-21 21 0,0 0 0,20-21 15,1 21-15,-21 0 0,21 0 16,0 0-16,21 21 0,-22 0 15,22 1-15,0-1 16,0 0-16,22 0 16,-1 0-16,0-21 0,0 0 0,0 0 15,22 0-15</inkml:trace>
  <inkml:trace contextRef="#ctx0" brushRef="#br0" timeOffset="3911.14">9398 1376 0,'0'0'0,"-21"0"16,0 0 15,21 21-31,0 0 16,0 22-16,0-22 0,0 21 15,0 0-15,0 22 0,0-22 16,0 22-16,0-1 0,0 1 0,0-1 16,-22 1-16,22-1 0,-21 1 0,21-22 15,0 22-15,0-1 0,-21-21 16,21 1-16,0-1 0,0 0 0,0 1 16,0-22-16,0 0 0,0 21 0,0-20 15,0-1 1,21-21-16,0 0 15,1-21-15,-22-1 0,21 1 16,0 0-16,0-21 0</inkml:trace>
  <inkml:trace contextRef="#ctx0" brushRef="#br0" timeOffset="4372.88">10054 1715 0,'-42'21'15,"21"0"-15,-1 0 16,1 0-16,0 0 0,0 22 0,0-22 16,0 0-16,-1 21 0,22-20 0,0 20 15,-21-21-15,21 0 0,0 22 16,0-22-16,0 0 0,0 0 0,0 0 15,21-21-15,1 21 0,-1-21 16,0 0-16,0 22 0,0-22 16,22 0-16,-22 0 0,21 0 0,0 0 15,-20 0-15,20-22 0,0 22 0,-21-21 16,22 0-16,-1 21 0,-21-21 16,0-21-16,1 20 0,-1 1 15,0-21-15,-21 0 0,21-1 0,-21 22 16,0-21-16,0-1 0,0 1 0,-21 21 15,0 0-15,0 0 0,-1-1 16,-20 1-16,21 21 0,-21 0 0,20 0 16,-20 0-16,21 0 0,-21 21 15,20 1-15,-20-22 0,21 21 0,0 0 16,0-21-16,21 21 0,0 0 16,-22 0-16,22 1 15</inkml:trace>
  <inkml:trace contextRef="#ctx0" brushRef="#br0" timeOffset="4756.66">10880 1334 0,'0'0'0,"0"-22"16,0 1-16,21 21 15,-21 21 1,0 1 0,0 20-16,0-21 0,0 21 15,0 1-15,0 20 0,0 1 0,0-1 16,0 22-16,0-22 0,0 1 15,0-1-15,0 1 0,-21-1 0,21 1 16,0-1-16,0-20 0,0 20 0,0-20 16,0-1-16,0 0 15,0 1-15,0-1 0,0-21 0,0 0 16,0 0-16,0 1 0,0-1 0,21-21 31,0 0-31,0-21 16,0-22-16,0 22 0</inkml:trace>
  <inkml:trace contextRef="#ctx0" brushRef="#br0" timeOffset="5227.64">11599 1736 0,'-21'0'16,"0"21"0,0 0-16,21 0 0,0 0 15,-21 1-15,21 20 0,0-21 16,-22 0-16,22 22 0,0-22 0,0 0 16,0 0-16,0 0 0,0 0 15,0 1-15,22-1 0,-1 0 0,-21 0 16,21-21-16,0 21 0,0-21 15,0 0-15,1 0 0,20 0 16,-21 0-16,0 0 0,0 0 0,22 0 16,-22-21-16,0 0 0,0 0 15,0 0-15,1-1 0,-1 1 0,0 0 16,-21-21-16,21-1 0,-21 1 0,0 0 16,0-1-16,0 1 0,-21 0 15,-21-1-15,-1-20 0,1 63 16,21-21-16,-22 21 0,22 0 15,-21 0-15,21 0 0,0 0 0,-1 0 16,1 21-16,0-21 0,0 21 16,0 0-16,21 0 0,0 1 15,0-1-15,0 0 16,21-21-16,0 0 0,0 0 16,0 0-16,1 0 0,20 0 0,0 0 15</inkml:trace>
  <inkml:trace contextRef="#ctx0" brushRef="#br0" timeOffset="5572.45">12446 1376 0,'0'21'62,"0"0"-62,0 0 0,0 1 16,0 20-16,0-21 0,0 21 16,0 22-16,0-22 0,0 22 0,0-1 15,-21 1-15,21-1 0,0-20 0,-21 20 16,21 1-16,-22-22 0,1 21 16,0-20-16,21 20 0,-21-20 0,0-1 15,21 21-15,-21-20 0,-1-22 16,22 21-16,0 1 0,-21-22 0,0 21 15,21-21-15,0 0 16,21-42 0,0 21-1,1-21-15,-1 0 0,0-21 0,0 20 16</inkml:trace>
  <inkml:trace contextRef="#ctx0" brushRef="#br0" timeOffset="6007.12">12912 1778 0,'0'0'0,"-22"0"31,1 0-31,0 21 0,0 0 16,0 1-16,21-1 0,-21 21 15,-1-21-15,22 0 0,-21 22 0,21-22 16,0 21-16,0-21 0,0 22 16,0-22-16,0 0 0,0 0 0,0 0 15,0 1-15,0-1 0,21 0 0,1-21 16,-1 0-16,0 21 0,0-21 16,0 0-16,22 0 0,-22 0 15,0 0-15,0-21 0,0 0 16,0 0-16,1-1 0,-1 1 15,-21 0-15,21-21 0,-21-1 0,0 1 16,0 0-16,0-1 0,0 1 16,0 21-16,0-21 0,-21 20 0,0 1 15,21 0-15,-22 21 0,1 0 0,0 0 16,0 0-16,0 21 0,0 0 16,-1 1-16,1-1 0,0 0 0,0 0 15,0 0-15,0 0 0,-1 1 16,1-1-16,-21 0 0</inkml:trace>
  <inkml:trace contextRef="#ctx0" brushRef="#br0" timeOffset="11528.43">2349 3725 0,'0'0'0,"22"-21"0,-1 21 15,0-21-15,0 21 0,0 0 16,0 0-16,1-21 0,-1 21 16,0 0-1,-21 21 1,0 0-16,0 0 0,0 1 16,-21-1-16,0 21 0,-22 0 0,1 1 15,0-1-15,-1 0 0,-20 22 16,20-22-16,-20 1 0,-1 20 0,1-21 15,21 1-15,-22-22 0,1 21 16,20-21-16,1 1 0,0-1 0,-1 0 16,22-21-16,-21 0 0,21 0 15,-1 0-15,1 0 16,21-21 0,0 0-1,21 21-15,1 0 0,-1 0 16,0 0-16,21 0 0,-21 0 15,22 0-15,-1 0 0,-21 21 0,22 0 16,-1 0-16,0 0 0,1 0 16,-22 1-16,21-1 0,0 0 0,-20 0 15,20 0-15,-21-21 0,21 21 16,-20 1-16,-1-22 0,0 0 0,0 21 16,0-21-16,0 0 0,1 0 15,-22-21 16,0-1-15,0 1-16</inkml:trace>
  <inkml:trace contextRef="#ctx0" brushRef="#br0" timeOffset="12139.67">3006 4064 0,'0'0'0,"21"-21"0,-21 0 16,21 0-16,-21-1 16,0 1-16,-21 21 15,0 0-15,-1 0 0,1 0 16,0 0-16,0 0 0,0 0 16,-22 0-16,22 21 0,0 1 15,-21-1-15,21 21 0,-1-21 0,1 0 0,21 22 16,0-22-16,0 0 15,0 0-15,0 22 0,0-22 0,0 0 16,21-21-16,1 21 0,-1 0 16,0-21-16,0 21 0,43-21 15,-43 22-15,21-22 0,-21 0 16,0 21-16,1-21 0,-1 21 0,0 0 16,0-21-16,0 21 0,-21 0 15,0 1-15,0-1 16,-21-21-16,-21 21 15,21-21-15,-1 21 0,-20-21 0,0 0 16,-1 0-16,1 0 0,21 0 16,-21 0-16,-1 0 0,22 0 0,-21 0 15,21 0-15,-1 0 0,1-21 16,0 21-16,0-21 0,21 0 0,0-1 16,0 1-1,0 0 1,21 21-16,0 0 0,22-21 0,-22 0 15</inkml:trace>
  <inkml:trace contextRef="#ctx0" brushRef="#br0" timeOffset="12471.5">3260 4170 0,'0'0'0,"0"21"32,0 0-32,0 0 15,0 1-15,0-1 0,0 21 0,0-21 0,0 22 16,0-1-16,0 21 0,0-20 16,0-1-16,0 22 0,21-1 15,-21 1-15,0-1 0,0 1 16,0 20-16,0-20 0,0-1 0,0 1 15,0-1-15,0 1 0,0-1 16,0-20-16,0-1 0,0 0 0,0 1 16,0-1-16,0-21 0,0 21 0,0-20 15,0-1-15,0-42 16,0-1 0,21 1-16,-21 0 0</inkml:trace>
  <inkml:trace contextRef="#ctx0" brushRef="#br0" timeOffset="12821.31">3217 4255 0,'0'0'0,"0"-22"0,0-20 15,0 21-15,0 0 0,0 0 16,21 21-16,1-22 0,-1 22 0,0 0 15,21-21-15,-21 21 0,22 0 16,-22 0-16,21 0 0,1 0 0,-1 21 16,0-21-16,1 22 0,-22 20 15,21-21-15,-21 0 0,0 0 16,-21 22-16,0-22 0,0 21 16,0-21-16,-21 1 0,-21 20 0,21-21 15,-22 0-15,1 0 0,0 1 0,21-1 16,-22 0-16,1 0 0,21-21 15,0 21-15,-1-21 0,1 0 0,42 0 47,1-21-47,-1 0 0</inkml:trace>
  <inkml:trace contextRef="#ctx0" brushRef="#br0" timeOffset="13156.34">4212 4064 0,'0'0'0,"0"-21"0,-21 0 16,0 21-16,0 0 0,-1 0 15,1 0-15,0 0 16,0 0-16,0 21 0,0 0 0,21 21 15,0-20-15,-22 20 0,22 0 16,-21 1-16,21-1 0,-21-21 16,21 21-16,0 1 0,0-22 0,0 21 15,0-21-15,0 1 0,0-1 16,21 0-16,0-21 0,1 0 16,-1 0-16,0 0 15,0 0-15,0 0 0,0-21 0,1 0 16,-1 21-16,-21-22 0,21 1 0,0-21 15,0 21-15,-21 0 0,0-22 16,0 1-16</inkml:trace>
  <inkml:trace contextRef="#ctx0" brushRef="#br0" timeOffset="13360.22">4276 4043 0,'0'0'0,"0"-21"16,0 0-16,0 42 31,0 0-31,0 21 0,0-21 16,0 1-16,0 20 0,0-21 0,0 21 15,0 1-15,0-22 0,0 0 16,21 21-16,-21-20 0,21-1 0,-21 0 16,0 0-16,21 0 15,0-21 1,0 0-16,1 0 0,-1 0 16,0 0-16,0-21 15,-21 0-15</inkml:trace>
  <inkml:trace contextRef="#ctx0" brushRef="#br0" timeOffset="13819.73">4572 4085 0,'0'21'32,"0"1"-32,0-1 15,0 0-15,0 0 0,0 0 0,0 0 16,0 1-16,0 20 0,0-21 15,0 0-15,0 0 0,0 1 16,0-1-16,0 0 16,0 0-16,0 0 0,-21-21 47,0 0-47,21-21 15,0 0-15,0 0 16,0-22-16,0 22 0,0-21 0,0 21 15,0-22-15,0 22 0,0-21 16,0 0-16,21 20 0,0-20 0,0 21 16,0 0-16,0 21 0,1 0 15,-1 0-15,0 0 0,21 0 16,-21 21-16,1 0 0,-1 0 0,0 22 16,0-22-16,0 0 0,0 21 15,-21-21-15,22 22 0,-22-22 0,0 0 16,0 0-16,0 22 0,0-22 0,0 0 15,-22 0-15,1 0 16,0-21 15,21-21-31</inkml:trace>
  <inkml:trace contextRef="#ctx0" brushRef="#br0" timeOffset="14444.3">6985 3916 0,'0'-21'15,"0"42"1,0 0-16,0 0 0,0 0 16,0 22-16,-21-1 0,21-21 0,0 22 15,0-1-15,0 0 16,0-21-16,-21 22 0,21-22 0,0 0 15,0 0-15,0 0 0,0 1 0,0-1 16,21-42 15,-21-1-31</inkml:trace>
  <inkml:trace contextRef="#ctx0" brushRef="#br0" timeOffset="14821.09">6921 3598 0,'0'0'0,"-21"0"16,0 22-16,21-1 0,0 0 16,0 0-1,21-21-15,0 0 16,1 0-16,-1 0 0,0 0 15,0 0-15,0 0 0,0 0 0,1 0 16,-1-21-16,0 0 0,0 21 16,0-21-16,-21-1 0,0 1 15,0 0 1,-21 21-16,0-21 0,0 21 16,0 0-16,-1 0 0,1 0 0,0 0 15,0 0-15,0 0 0,0 21 16,-1 0-16,1-21 0,21 21 0,-21 1 15,21-1-15,0 0 16,0 0-16,0 0 0,0 0 0,0 1 16,21-1-16,0 0 0,1-21 15,-1 21-15,0 0 0,0 0 0</inkml:trace>
  <inkml:trace contextRef="#ctx0" brushRef="#br0" timeOffset="15296.19">7408 3958 0,'0'21'31,"-21"-21"-31,21 22 0,0-1 16,0 0-16,-21 0 0,21 0 0,0 0 15,0 1-15,0-1 0,0 21 16,0-21-16,0 0 0,0 1 0,0-1 15,0 0-15,0 0 0,0 0 16,0 0-16,0 1 16,0-44 15,0 1-15,0 0-16,0 0 0,0 0 0,0 0 15,0-22-15,0 22 0,21-21 16,-21-1-16,21 22 0,0-21 0,1 0 15,-1 20-15,0 1 0,0 0 16,21 0-16,-20 21 0,20 0 0,-21 0 16,21 0-16,1 0 0,-1 21 15,-21 0-15,22 0 0,-22 22 16,0-22-16,-21 21 0,0-21 0,0 22 16,0-22-16,0 21 0,0-21 15,0 1-15,0-1 0,-21 21 0,0-42 16,21 21-16,0 0 0,-22-21 0,44 0 47,-1-21-47</inkml:trace>
  <inkml:trace contextRef="#ctx0" brushRef="#br0" timeOffset="15606.01">8191 3937 0,'0'21'16,"0"0"0,0 1-16,22 20 0,-22-21 0,0 21 15,21 1-15,-21-1 0,0 0 16,0 22-16,0-22 0,21 22 0,-21-1 16,0 1-16,0-1 0,0 1 0,0 20 15,0-20-15,0 21 0,0-22 16,0 22-16,0-22 0,0 1 0,-21-1 15,0 1-15,21-22 0,0 22 0,0-22 16,0-21-16,-22 21 0,22-20 16,0-1-16,22-42 15,-1-22 1,0 22-16,-21-21 0,21 21 16,0-43-16,-21 22 0</inkml:trace>
  <inkml:trace contextRef="#ctx0" brushRef="#br0" timeOffset="15908.84">8255 4318 0,'0'0'0,"-21"-42"0,0-64 15,21 64-15,0 20 16,0-20-16,0 21 0,0 0 0,0 0 16,21 21-16,0-22 0,0 22 0,0 0 15,0 0-15,22 0 0,-22 0 16,21 0-16,1 22 0,-22-1 0,21 0 15,0 0-15,-20 0 0,20 22 16,-21-22-16,-21 0 0,0 21 0,0-21 16,0 22-16,0-22 0,-21 0 0,0 0 15,-22 0-15,22 1 0,-21-1 16,21 0-16,0 0 0,-22 0 0,22-21 16,0 0-16,0 21 0,21-42 31,21 0-16,0 0-15,0 0 16,0 0-16,1-1 0</inkml:trace>
  <inkml:trace contextRef="#ctx0" brushRef="#br0" timeOffset="16596.33">8869 4001 0,'0'0'0,"21"0"15,0 0 1,-21 21-16,0 0 0,0 0 15,0 0-15,0 0 16,0 1-16,0 20 0,0-21 0,0 0 0,-21 22 16,21-22-16,0 0 0,0 0 15,0 0-15,0 0 0,0 1 16,0-1-16,21-21 0,-21 21 16,21-21-16,0 0 0,1 0 0,-1 0 15,0 0-15,0 0 0,0-21 16,22 0-16,-22-1 0,0 1 0,0 0 15,0 0-15,0 0 0,1-22 16,-22-20-16,0 21 0,21 20 16,-21-20-16,0 21 0,0 0 15,0 0-15,0-1 0,0 44 32,0-1-32,0 21 0,0-21 15,0 0-15,0 22 0,0 20 16,0-42-16,0 22 0,0-22 15,0 0-15,0 0 0,0 0 16,21 1-16,0-22 0,0 21 0,0-21 16,1 0-16,-1 0 0,0 0 15,0 0-15,0 0 0,0-21 16,22 21-16,-22-22 0,0 1 0,0 0 16,0-21-16,22 21 0,-22-22 15,0 1-15,0 0 0,0-1 16,-21-20-16,0 20 0,22-20 0,-22 21 15,0-1-15,0-20 0,0 20 16,0 22-16,0-21 0,0 21 0,0 0 16,0-1-16,-22 22 0,1 0 0,21 22 15,-21-22-15,21 42 16,-21-21-16,21 21 0,-21-20 0,21 20 16,0 21-16,0-20 0,0-1 15,0 22-15,0-22 0,0 0 16,21 1-16,0-1 0,-21 0 0,21-21 0,-21 22 15,21-22-15,1 0 16,-22 0-16,21 0 0,0 1 0,0-22 16,0 0-16,0 0 0,1 0 15,-1 0-15,0 0 0,21-22 16,-21 1-16,1 0 0,-1 0 0,-21 0 16,21 0-16,0-1 0</inkml:trace>
  <inkml:trace contextRef="#ctx0" brushRef="#br0" timeOffset="16796.22">9715 3979 0,'0'0'0,"0"22"16,22-22 0,-1 0-16,21 0 15,-21 0-15,22 0 0,-22 0 0,21 0 16,0 0-16,-20-22 0,20 22 15,0 0-15,-21-21 0,22 0 0,-22 21 16,0-21-16,0 21 0,22-21 16,-22 21-16</inkml:trace>
  <inkml:trace contextRef="#ctx0" brushRef="#br0" timeOffset="17054.07">10922 3937 0,'0'0'0,"42"0"16,-21 0-16,1 0 16,-1 0-16,0 0 0,0 0 15,0 0-15,0 0 0,1 0 16,-1 0-16,0 0 15,0 0-15,-42 0 32</inkml:trace>
  <inkml:trace contextRef="#ctx0" brushRef="#br0" timeOffset="17203.98">10901 4085 0,'0'0'0,"0"21"0,-21-21 0,21 22 0,0-1 16,0 0-16,0 0 15,21-21-15,0 0 16,0 0-16,0 0 0,0 0 16,1 0-16,-1 0 0,0 0 0,0-21 15,21 0-15</inkml:trace>
  <inkml:trace contextRef="#ctx0" brushRef="#br0" timeOffset="17820.63">11938 3535 0,'-21'21'15,"21"0"1,21-21-1,0 0-15,0 0 16,0 0-16,1 0 0,-1 0 16,0-21-16,0 0 15,-21 0 1,-21 0-16,0 21 16,0 0-16,-1 0 0,1 0 0,0 0 15,0 0-15,0 21 0,0 0 16,21 21-16,-22-21 0,22 1 15,0 20-15,0-21 0,0 21 16,0-20-16,0 20 0,0-21 0,0 21 16,0-20-16,22-1 0,-22 0 0,42 0 15,-21 0-15</inkml:trace>
  <inkml:trace contextRef="#ctx0" brushRef="#br0" timeOffset="18108.47">12679 3725 0,'0'0'0,"-21"0"0,-1 0 16,1 0-16,0 0 0,0 0 16,0 0-16,0 22 0,-1-22 0,1 21 15,0 0-15,-21 21 0,21-21 0,-1 22 16,1-22-16,0 21 0,0 1 15,0-1-15,21 0 0,0 1 16,0-1-16,0-21 0,0 21 16,0-20-16,21-1 0,0 0 0,0 0 15,0 0-15,1-21 0,20 0 0,-21 21 16,21-21-16,-20 0 0,20 0 16,0-21-16,22 21 0,-22-21 0,0 0 15,1-21-15</inkml:trace>
  <inkml:trace contextRef="#ctx0" brushRef="#br0" timeOffset="18575.91">13187 3493 0,'0'0'0,"-21"-22"16,-22 22-16,22 22 16,21-1-16,-21 0 15,21 0-15,-21 21 0,21 1 0,0-1 16,0 0-16,0 1 0,0-1 0,0 0 15,0 22-15,0-22 0,0 1 16,0 20-16,0-21 0,0 1 0,0-22 16,0 21-16,0-21 0,0 22 0,0-22 15,0 0-15,0 0 0,0 0 16,-21-42 15,21 0-31,0 0 16,0-21-16,0 20 0,0-20 15,0 21-15,0-21 0,21-1 16,0 1-16,0 0 0,0-1 0,0 22 16,1-21-16,-1 21 0,21 21 0,-21-22 15,22 22-15,-1 0 0,-21 0 16,21 0-16,-20 22 0,41 20 16,-42-21-16,0 21 0,1 22 15,-1-22-15,-21-21 16,0 1-16,0 20 0,0-21 0,0 0 15,-21 0-15,21 1 0,-22-1 0,1 0 16,21-42 15,21 0-15,1-1-16</inkml:trace>
  <inkml:trace contextRef="#ctx0" brushRef="#br0" timeOffset="18927.77">13758 4022 0,'0'0'0,"21"21"0,1-21 16,-1 0-16,0 0 0,21 0 16,-21 0-16,1 0 0,20 0 0,-21 0 15,0-21-15,22 21 0,-22-21 16,0 21-16,-21-22 0,0 1 15,0 0-15,0 0 16,0 0-16,-21 21 0,0 0 16,-1 0-16,1 0 0,-21 0 0,0 0 15,-1 0-15,22 21 0,0 0 16,0 0-16,21 22 0,-21-22 16,21 0-16,-22 21 0,22-21 0,0 22 15,0-22-15,0 0 0,0 0 0,0 0 16,22 1-16,-1-1 0,0 0 15,0-21-15,0 0 0,0 0 16,1 0-16,20 0 0,0 0 0,-21 0 16,22 0-16,-1-21 0,-21 0 0</inkml:trace>
  <inkml:trace contextRef="#ctx0" brushRef="#br0" timeOffset="19180.63">14520 3895 0,'0'0'0,"0"-21"15,-21 21 1,0 0-16,0 0 16,21 21-16,-21 0 0,-1 0 0,1 21 15,21-20-15,-21-1 0,0 21 0,21-21 16,-21 22-16,21-22 0,0 0 16,0 21-16,0-21 0,0 1 0,0-1 15,0 0-15,21-21 0,0 21 0,0-21 16,0 21-16,1-21 0,-1 0 15,21 0-15,-21 0 0,0 0 0,22-21 16,20-21-16,-42 21 16,1-1-16,-1-20 0,21 21 15</inkml:trace>
  <inkml:trace contextRef="#ctx0" brushRef="#br0" timeOffset="19732.31">14795 3493 0,'0'0'0,"-21"-43"16,21-20-1,0 42-15,0-1 0,0 44 16,0-1 0,0 21-16,0-21 0,0 22 0,0 20 15,0-21-15,0 1 0,0 20 0,0-20 16,0 20-16,0-21 0,0 22 16,0-22-16,0 1 0,-21 20 15,21-21-15,-21 1 0,21-1 16,-21-21-16,21 0 0,0 22 0,-21-22 15,21 0-15,-22-21 0,22 21 0,0-42 32,0 0-17,0 0-15,0 0 0,0-1 0,0-20 16,22 21-16,-1-21 0,0 20 16,0-20-16,0 21 0,22-21 0,-22 20 15,0 1-15,21 21 0,-21-21 16,1 0-16,-1 21 0,0 0 15,0 0-15,0 0 0,0 0 16,1 0-16,-22 21 16,-22-21-16,1 0 15,-21 21-15,21 0 0,0-21 0,-1 0 16,-20 0-16,21 0 0,0 22 16,0-22-16,-1 0 0,22 21 15,0 0-15,0 0 16,0 0-16,0 0 0,0 1 15,0-1-15,22 0 0,-1 0 16,0-21-16,-21 21 0,21 0 16,0-21-16,0 22 0,1-22 15,-1 0-15,0 0 0,0 0 16,0 0-16,0 0 0,1 0 16,-1 0-16,0 0 0,0-22 0,0 22 15,0-21-15</inkml:trace>
  <inkml:trace contextRef="#ctx0" brushRef="#br0" timeOffset="20255.74">15388 3344 0,'0'0'16,"0"-21"-16,-21 21 0,21-21 0,-21 21 0,0 21 15,21 0 1,0 1-16,0-1 0,0 21 15,0 0-15,0 1 0,0-1 0,0 22 16,0-22-16,0 0 0,0 1 16,21 20-16,-21-21 0,0 1 0,0-1 15,0 0-15,0 1 0,0-22 16,-21 21-16,-1-21 0,22 22 0,-21-22 16,0 0-16,0 0 0,0-21 15,0 0 1,21-21-1,0 0-15,0 0 0,0 0 16,0-22-16,21 22 16,0 0-16,0-21 0,0 20 0,0 1 15,22 0-15,-22 0 0,21 21 0,-21-21 16,22 21-16,-22 0 0,21 0 16,-21 0-16,22 0 0,-22 0 0,0 0 15,21 21-15,-42 0 0,22 0 16,-1 0-16,-21 1 0,0-1 0,0 21 15,0-21-15,0 0 0,0 22 0,0-22 16,-21 0-16,-1 0 0,-20 0 16,21-21-16,-21 22 0,20-1 15,-20-21-15,-21 21 0,41-21 16,1 0-16,0 0 16,0 0-16,21-21 15,0 0 1,0-1-16,0 1 0</inkml:trace>
  <inkml:trace contextRef="#ctx0" brushRef="#br0" timeOffset="20704.08">16150 3831 0,'0'0'0,"-42"0"16,21 0-16,-1 0 0,1 0 16,0 21-16,0 1 0,0-1 15,0 0-15,-1 0 0,1 0 16,21 22-16,-21-22 0,0 21 0,21-21 16,0 22-16,0-1 0,0-21 15,0 0-15,0 0 0,0 22 0,21-22 16,0-21-16,0 21 0,1 0 0,-1-21 15,21 0-15,-21 0 16,0 0-16,22 0 0,-22 0 0,0 0 16,0-21-16,22 21 0,-22-21 0,0 0 15,-21 0-15,0-1 0,0-20 16,0 21-16,0-21 0,0-1 0,0 1 16,-21 0-16,0 20 0,-1-20 0,1 21 15,0 0-15,0 0 0,-21-1 16,20 22-16,1 0 0,0 0 15,0 0-15,21 22 0,0-1 16,0 0-16,0 0 0,0 0 16,0 0-16,0 1 0,21-1 0,0-21 15,0 21-15,22 0 16,-22-21-16</inkml:trace>
  <inkml:trace contextRef="#ctx0" brushRef="#br0" timeOffset="20979.82">16531 3874 0,'0'0'0,"0"-22"0,-21 1 0,0 21 15,42 21 17,0-21-32,0 22 0,22 20 15,-22-21-15,0 0 0,0 0 0,21 22 16,-20-22-16,20 21 0,-21-21 15,21 1-15,-20 20 0,-1-21 16,0 0-16,0 0 0,0 1 0,0-22 16,1 21-16,-22-42 47,0-1-47,0 1 0,0 0 15</inkml:trace>
  <inkml:trace contextRef="#ctx0" brushRef="#br0" timeOffset="21221.71">17018 3874 0,'0'0'0,"0"-22"16,0 1-1,0 0-15,-21 21 16,21 21-16,-21 0 16,-1 1-16,1-1 0,0 0 15,0 0-15,0 21 0,0 1 0,-1-22 16,1 21-16,0 1 0,-21-22 15,21 21-15,-22 0 0,22-20 0,0-1 16,-21 0-16,-1 21 16,22-21-16,21 1 0,21-22 31,0 0-31,1-22 16,-1 1-16,0 0 0</inkml:trace>
  <inkml:trace contextRef="#ctx0" brushRef="#br0" timeOffset="21641.47">17505 3366 0,'0'21'47,"0"0"-31,0 0-1,-21-21 32,-1-21-47,22 0 16,0 0-16,0-1 15,0 1 1,0 0 0,22 21-16,-1 0 15,0 0-15,0 21 0,-21 0 16,0 1-16,0-1 0,0 0 16,0 0-16,0 0 0,0 0 0,0 22 15,0-22-15,-21 0 0,0 0 0,0 0 16,-22-21-16,22 22 0,-21-1 15,21-21-15</inkml:trace>
  <inkml:trace contextRef="#ctx0" brushRef="#br0" timeOffset="23017.32">18605 3471 0,'0'-21'0,"0"0"16,-21 21-16,21-21 15,0 0-15,-21 21 0,21-21 0,-21 21 16,21-22-16,-21 22 15,0 0-15,-1 0 0,1 0 16,0 0-16,0 22 16,0-1-16,21 0 0,0 0 15,0 0 1,0 0-16,0 1 0,21-1 0,0 0 16,21 0-16,-20 0 0,20 0 0,0 1 15,22-1-15,-22-21 0,0 21 16,22 0-16,-22-21 0,22 21 15,-22-21-15,0 0 0,1 0 0,-1 0 16,0 0-16,-20 0 0,-1 0 0,0 0 16,0 0-16,0 0 0,0 0 15,-42 0 17,0 0-32,-21 0 0,21 0 15,-1 0-15,-20 21 0,0 1 16,21-1-16,-22-21 0,1 42 15,0-21-15,-1 0 0,1 1 0,-22 20 16,22-21-16,21 21 0,-21-20 16,-1-1-16,22 0 0,0 21 0,0-21 15,0 1-15,-1-1 0,1-21 0,21 21 16,-21 0-16,21 0 16</inkml:trace>
  <inkml:trace contextRef="#ctx0" brushRef="#br0" timeOffset="32219.37">4614 7535 0,'0'0'0,"21"0"0,1-21 16,-1 0-16,0 21 0,-21-21 15,21 0-15,0 0 16,0-1-16,1 1 16,-22 0-1,21 21-15,-21-21 0,0 0 0,0 0 31,0 42-15,0 0 0,-21 0-16,-1 21 0,1-20 0,-21 20 15,21 0-15,0 1 0,-22 20 0,1-21 16,21 1-16,-22-1 0,1 22 16,0-1-16,-1-21 0,1 22 0,0-1 15,21-20-15,-22 20 0,1-20 16,21-1-16,-22 0 0,22-21 0,0 1 15,0 20-15,0-42 0,0 21 16,21 0-16,-22-21 0,22-21 31,22 21-15,-1-21-16,0 0 0,0 0 0,0-1 16,0 1-16,1-21 0</inkml:trace>
  <inkml:trace contextRef="#ctx0" brushRef="#br0" timeOffset="32602.16">5143 7408 0,'0'-21'16,"0"42"15,-21 1-15,21-1-16,-21 21 0,0 0 16,-21-20-16,20 20 0,-20 0 0,21 22 15,-21-22-15,-22 22 0,22-1 16,-1 1-16,-20-1 0,-1 1 0,22-1 15,0 1-15,-22-22 0,22 21 16,21-20-16,-22-22 0,22 21 16,0-21-16,0 1 0,0-1 0,21 0 15,-21-21-15,42 0 32,0 0-32,0-21 0,0 0 0</inkml:trace>
  <inkml:trace contextRef="#ctx0" brushRef="#br0" timeOffset="33551.62">5715 7789 0,'0'0'0,"21"0"0,0 0 0,-21-21 16,21 21-16,1-21 0,-1 21 0,0-21 15,-21 0-15,21 0 16,-21-1-16,0 1 16,0 0-16,-21 21 15,0 0-15,0 0 0,-22 0 16,22 0-16,0 0 0,-21 21 16,-1-21-16,1 21 0,0 22 15,-1-22-15,1 0 0,0 0 0,20 0 16,-20 22-16,21-22 0,0 0 0,0 0 15,21 0-15,0 1 0,0-1 16,0 0-16,0 0 16,21-21-16,0 0 0,21 0 15,-21 0-15,22 0 0,-1 0 0,0 0 16,1 0-16,-1 0 16,0 0-16,1 21 0,20-21 0,-20 21 0,-22 1 15,21-22-15,-21 21 0,0 0 0,1-21 16,-22 21-16,0 0 15,0 0-15,-22 1 0,1-1 0,0-21 16,0 21-16,-21 0 0,-1 0 16,1-21-16,-22 21 0,22-21 0,0 0 15,-1 22-15,1-22 0,0 0 0,21 0 16,-22 0-16,22 0 0,0 0 16,0 0-16,21-22 0,-21 22 15,21-21-15,-22 21 0,22-21 16,22 21-1,-1-21 1,0 21-16,0-21 0,0 21 16,0-21-16,22 21 0</inkml:trace>
  <inkml:trace contextRef="#ctx0" brushRef="#br0" timeOffset="33889.43">6159 7895 0,'0'21'15,"0"1"-15,0-1 16,0 0-16,0 0 0,0 21 16,0 1-16,0-1 0,0 0 0,0 1 15,22-1-15,-22 0 0,0 22 0,0-22 16,0 22-16,0-1 0,0 1 15,0-1-15,0 1 0,0-1 0,0 1 16,-22-1-16,22 1 0,-21-22 16,21 22-16,0-22 0,-21 0 0,21 1 15,0-22-15,0 0 0,0 0 0,21-21 47,-21-21-47,21 0 0,1 0 0,-22-22 16,0 22-16,21-21 0,0-1 0,-21-20 15</inkml:trace>
  <inkml:trace contextRef="#ctx0" brushRef="#br0" timeOffset="34192.25">6202 8128 0,'0'0'0,"0"-21"0,-21-43 16,21 22-16,0 21 15,0 0-15,0 0 0,0-1 0,0 1 16,21 21-16,0-21 0,0 21 15,21 0-15,-20-21 0,20 21 16,0 0-16,1 0 0,-1 0 0,0 21 16,1 0-16,-22 0 0,21 22 15,-21-22-15,-21 21 0,0 1 0,0-1 16,0-21-16,-42 21 0,21-20 0,-22 20 16,22-21-16,-21 0 0,0 0 15,-1 1-15,1-1 0,21 0 0,-64-21 16,64 21-16,0-21 0,0 0 15,21-21 17,21 0-32,0 21 15,0-21-15,0-1 0</inkml:trace>
  <inkml:trace contextRef="#ctx0" brushRef="#br0" timeOffset="34673.98">7197 7874 0,'0'0'0,"0"-42"15,-22 42-15,1-21 16,0 21-16,0 0 0,0 0 0,0 0 16,-22 0-16,22 0 0,0 0 15,0 21-15,-22 0 0,22-21 16,0 42-16,0-21 0,0 1 0,0 20 15,-1-21-15,1 21 0,21-20 16,0 20-16,0-21 0,0 0 0,0 0 16,0 1-16,0-1 0,21 0 15,1-21-15,-1 0 0,0 0 16,0 0-16,0 0 0,0 0 0,22 0 16,-22 0-16,0-21 0,0 0 15,0-1-15,1 1 0,20 0 16,-21-21-16,0 21 0,22-64 0,-43 64 15,0-22-15,21 22 16,-21 0-16,0 0 0,21 21 0,-21 21 31,0 0-15,0 22-16,0-22 0,0 0 0,0 21 16,0-21-16,0 1 0,0 20 15,0-21-15,0 0 0,0 0 0,0 1 16,21-1-16,0-21 15,0 0-15,1 0 0,-1 0 16,0 0-16,0 0 0,0-21 0,0 21 16,1-22-16</inkml:trace>
  <inkml:trace contextRef="#ctx0" brushRef="#br0" timeOffset="35115.72">7662 7768 0,'-21'0'15,"0"0"-15,21 21 32,0 1-32,0-1 0,0 0 0,0 0 15,0 21-15,0-20 0,0-1 0,0 21 16,0-21-16,0 0 0,0 1 16,0-1-16,0 0 0,0 0 0,0 0 15,0 0-15,0 1 16,0-44 15,0 1-31,0 0 16,0 0-16,0-21 0,0 20 15,0-20-15,0 21 0,21-21 0,0-1 16,0 22-16,1-21 0,-1 21 16,0-1-16,21 1 0,1 0 0,-22 21 15,21 0-15,0 0 0,1 0 16,-1 0-16,0 21 0,1 0 0,-22 1 15,21-1-15,-21 0 0,1 21 16,-1-21-16,0 22 0,-21-22 0,0 21 16,0-21-16,0 1 0,0 20 15,0-21-15,0 0 0,-21 0 0,0-21 16,-1 22-16,22-1 0,-21-21 0,21-21 31</inkml:trace>
  <inkml:trace contextRef="#ctx0" brushRef="#br0" timeOffset="35595.73">8784 6964 0,'21'0'15,"22"0"-15,-22 0 16,0 0-16,21 0 15,1 0-15,20 0 0,-21 0 0,1 0 16,20 0-16,-20 0 0,-1 0 0,0 0 16,-21-21-16,22 21 0,-22 0 15,-42 0 1,-22 0-16,1 0 0,0 0 16,-1 0-16</inkml:trace>
  <inkml:trace contextRef="#ctx0" brushRef="#br0" timeOffset="35880.64">8636 6943 0,'0'0'16,"0"21"-16,0 0 15,0 0-15,0 0 16,0 1-16,0-1 0,0 0 16,0 21-16,0 1 0,0-1 0,21 0 15,-21 22-15,0-22 0,0 22 0,0-1 16,0 1-16,0-22 15,0 21-15,0 1 0,0-1 0,-21 1 0,21 21 16,-21-22-16,21 1 0,0-1 0,-21 22 16,21-43-16,-22 22 0,22-1 15,0-21-15,0 22 0,0-22 16,0-21-16,0 22 0,22-22 0,-1 0 16,0 0-16,0 0 0,0-21 15,22 0-15,-22 0 0,0 0 0,21-21 16,-21 0-16,1 0 0,20 0 0</inkml:trace>
  <inkml:trace contextRef="#ctx0" brushRef="#br0" timeOffset="36627.69">9567 7641 0,'0'0'0,"-21"-21"0,0 21 0,0 0 16,0 0-16,-1 0 16,1 0-16,0 0 0,21 21 0,-21 0 15,0 1-15,0-1 0,-1 21 0,22-21 16,0 22-16,0-22 0,-21 21 16,21 0-16,0-20 0,0-1 0,0 0 15,0 0-15,0 0 0,0 0 0,21-21 16,1 0-1,-1 0-15,0 0 0,0-21 16,0 0-16,0 0 0,1 0 0,-1 0 16,-21-1-16,21 1 15,0-21-15,-21 21 0,0 0 0,21-1 16,-21-20-16,21 0 0,-21 21 16,0 42 15,0 0-31,0 0 15,0 0-15,0 0 0,0 1 16,0-1-16,0 0 0,0 0 16,22 0-16,-1-21 0,0 0 15,0 21-15,0-21 0,0 0 0,1 0 16,20 0-16,-21 0 0,0 0 0,22-21 16,-22 21-16,21-21 15,-21 0-15,0 0 0,1 0 0,20-1 16,-42 1-16,21 0 0,-21-21 0,0 21 15,0-22-15,0 1 0,0 0 16,-21-1-16,0 1 0,-22 0 0,1-1 16,-21 22-16,20-21 0,-20 21 15,-1-1-15,22 22 0,-22 0 0,1 0 16,-1 0-16,22 0 0,-21 0 16,-1 22-16,22-1 0,-22 21 0,22 0 15,-22 1-15,22-1 0,0 22 0,21-22 16,-22 21-16,1 43 15,42-42-15,0-1 0,0 1 16,0-1-16,21-20 0,0 20 0,22-21 16,-1 1-16,-21-1 0,21-21 0,1 0 15,20 1-15,-20-1 0,62 0 16,-62-21-16,63 0 16,-43 0-16,1 0 0,-22-21 0,0 0 15,22-1-15,-22 1 0,0 0 16,1-21-16,20 21 0</inkml:trace>
  <inkml:trace contextRef="#ctx0" brushRef="#br0" timeOffset="36875.53">10372 7705 0,'0'0'0,"0"-21"16,0-1-16,0 44 31,0-1-31,0 0 15,0 0-15,0 0 0,0 0 16,0 22-16,0-22 0,0 0 0,0 21 16,0-20-16,0 20 0,0-21 0,0 0 15,0 0-15,0 1 0,0-1 16,0-42 15,0-1-31,0 1 16,21 0-16,-21 0 0</inkml:trace>
  <inkml:trace contextRef="#ctx0" brushRef="#br0" timeOffset="37035.44">10414 7451 0,'0'0'0,"0"-43"16,0 65 31,0-1-47,21 0 15,0 0 1,0 0-16</inkml:trace>
  <inkml:trace contextRef="#ctx0" brushRef="#br0" timeOffset="37503.8">10689 7705 0,'0'21'15,"0"0"1,0 0 0,0 0-16,0 1 0,0-1 15,0 0-15,0 0 16,0 0-16,0 0 0,0 1 16,-21-1-16,21 0 0,-21 0 15,21 0-15,-21-21 31,21-21-15,0 0-16,0 0 0,0 0 16,0-22-16,21 22 15,0 0-15,-21 0 0,21 0 0,0-22 16,0 22-16,1-21 0,-1 21 0,0-1 16,0 1-16,21 0 0,-20 0 15,-1 21-15,0 0 0,21 0 0,-21 0 16,1 0-16,-1 21 0,0-21 15,0 21-15,0 0 0,-21 22 16,0-22-16,21 0 0,-21 0 0,0 22 16,0-22-16,0 0 0,0 0 0,0 21 15,0-20-15,0-1 0,0 0 16,-21 0-16,42-42 47,1 21-47</inkml:trace>
  <inkml:trace contextRef="#ctx0" brushRef="#br0" timeOffset="37888.58">11324 7641 0,'0'0'0,"0"-21"16,21 21-16,-21-21 0,21 21 15,1 21 1,-22 0-16,21 0 0,0 1 16,-21-1-16,0 21 0,21 0 15,-21 1-15,21-1 0,0 0 16,-21 1-16,0 20 0,0-20 0,0 20 15,0-21-15,0 22 0,0-22 0,0 22 16,0-22-16,0 0 0,0 1 16,0-1-16,0 0 0,-21 1 0,21-1 15,-21-21-15,21 22 0,-21-22 0,21 21 16,0-63 15,0 0-31,0 0 16,21-1-16,-21-20 0,0 21 0,21-21 15</inkml:trace>
  <inkml:trace contextRef="#ctx0" brushRef="#br0" timeOffset="38160.42">11388 7747 0,'0'0'0,"0"-42"0,0 21 16,0-1-16,0 1 0,21 0 15,0 0-15,21 21 0,-21 0 0,22-21 16,-1 21-16,-21 0 0,22 0 15,-22 0-15,21 21 0,-21 0 16,22 0-16,-22 0 0,-21 1 0,0-1 16,0 21-16,0-21 0,0 0 15,0 1-15,0-1 0,-21 0 0,-1 0 16,1 0-16,-21 0 0,21 1 0,0-1 16,-1-21-16,-20 0 0,21 21 15,0-21-15,21-21 31,21 0-31,-21-1 16,21 1-16,0 0 0</inkml:trace>
  <inkml:trace contextRef="#ctx0" brushRef="#br0" timeOffset="38841.98">11938 7641 0,'0'0'15,"0"21"16,0 1-15,0-1-16,0 0 0,0 0 16,21 0-16,-21 0 0,0 1 0,0 20 15,0-21-15,0 0 0,21 0 16,0 1-16,1-22 16,-1 0-16,0 0 15,0 0-15,0-22 16,0 1-16,1 21 0,-1-21 15,0 0-15,0 0 0,0-22 0,-21 22 16,21-21-16,22-22 0,-22 43 16,-21-21-16,21 21 0,0 0 15,-21-1-15,0 1 0,0 42 32,0 1-32,0 20 0,0-21 15,0 0-15,0 22 0,0-1 0,0-21 16,0 21-16,0-20 0,0-1 15,0 21-15,0-21 0,21 0 0,-21 1 16,22-1-16,-1 0 0,0-21 16,0 0-16,0 0 0,0 0 15,22 0-15,-22 0 0,0 0 0,0-21 16,0 0-16,1-1 0,-1 1 0,0 0 16,0 0-16,0-21 0,-21-1 15,21 1-15,1 0 0,-22-22 0,21 1 16,-21-1-16,0 1 0,0-1 15,0 1-15,0-1 0,0 22 0,0-1 16,0 1-16,0 21 0,0 0 0,0 0 16,-21 42-1,-1 0-15,1 21 0,21 1 16,-21-1-16,21 0 0,0 22 16,0-1-16,-21 43 15,21-42-15,0-22 0,0 0 0,0 1 16,0-1-16,0 0 0,21-21 0,0 22 15,0-22-15,1 0 0,-1 0 16,0 0-16,0 1 0,0-22 0,0 0 16,1 0-16,20 0 0,-21 0 0,0 0 15,22-22-15,-22 1 0,0 0 16,0 0-16,0 0 0,0-22 0,1 22 16</inkml:trace>
  <inkml:trace contextRef="#ctx0" brushRef="#br0" timeOffset="39019.87">12721 7451 0,'0'0'0,"-21"21"0,0 0 15,42-21 1,0 0-16,0 0 16,0 0-16,22 0 0,-22 0 15,21 0-15,1 0 0,-1 0 0,-21-21 16,21 21-16,1-21 0,63 0 15,-64 21-15</inkml:trace>
  <inkml:trace contextRef="#ctx0" brushRef="#br0" timeOffset="39235.79">13779 7430 0,'22'0'0,"-22"21"0,21-21 16,0 0-16,0 0 16,0 0-16,0 0 15,1 0-15,-1 0 0,0 0 0,0 0 16,0 0-16</inkml:trace>
  <inkml:trace contextRef="#ctx0" brushRef="#br0" timeOffset="39391.67">13716 7599 0,'0'0'15,"0"21"1,0 0-16,0 0 0,21-21 16,0 0-16,0 0 0,1 0 15,-1 0-15,0 0 0,0 0 0,0 0 31,-21-21-31</inkml:trace>
  <inkml:trace contextRef="#ctx0" brushRef="#br0" timeOffset="39943.35">14901 6985 0,'-21'0'32,"0"21"-17,21 0 1,-21 1-16,21-1 0,-21 0 0,21 0 15,0 0-15,0 0 0,0 1 16,0-1-16,0 0 0,0 0 0,0 0 16,0 0-16,21-21 0,0 22 15,0-22-15</inkml:trace>
  <inkml:trace contextRef="#ctx0" brushRef="#br0" timeOffset="40208.19">15282 7112 0,'0'0'0,"0"-21"0,-21 21 15,0 0-15,0 0 16,0 0-16,-1 21 0,-20-21 16,21 42-16,0-20 0,0 20 0,21-21 15,-22 21-15,22 1 0,-21-1 0,21 0 16,0 1-16,0-1 0,0 0 15,0 1-15,0-22 0,0 21 16,0 1-16,0-22 0,21 0 16,1 0-16,-1-21 0,0 0 0,0 0 15,0 0-15,22 0 0,-22 0 16,0 0-16,0 0 0,21-21 0</inkml:trace>
  <inkml:trace contextRef="#ctx0" brushRef="#br0" timeOffset="41095.69">15769 6943 0,'0'0'0,"-21"-64"16,0 64-16,0 21 15,21 1 1,0-1-16,0 21 0,0-21 15,0 22-15,0-1 0,0 21 0,0-20 16,0 63-16,0-64 16,0 0-16,0 22 0,0-43 0,0 21 15,-22 1-15,22-22 0,-21 0 0,21 0 16,0 0-16,-21 0 0,21 1 16,-21-22-16,21-22 31,0 1-16,0 0-15,0 0 0,0 0 0,0-22 16,21 22-16,-21-21 0,21 21 16,0-22-16,1 1 0,-1 0 0,0 21 15,0-22-15,43-20 0,-22 63 16,0-21-16,-21 21 0,22 0 16,-22 0-16,21 21 0,-21 0 0,1 0 15,-1 21-15,-21-20 0,0 20 16,0-21-16,0 64 15,0-64-15,0 0 0,0 21 0,0-20 0,0-1 16,0 0-16,-21-21 16,21 21-16,-22-21 0,22 21 15,22-42 17,-1 0-32,0 21 0</inkml:trace>
  <inkml:trace contextRef="#ctx0" brushRef="#br0" timeOffset="41434.5">16404 7387 0,'21'0'32,"0"0"-32,1 0 0,-1 0 0,0 0 15,0 0-15,0 0 0,0 0 16,1-21-16,-1 21 0,-21-21 0,21 21 15,0-21-15,0 0 0,-21-1 16,-21 22 0,0 0-16,0 0 0,-22 0 15,1 0-15,21 22 0,-21-1 16,-1 0-16,1 0 0,21 0 0,-43 43 16,43-43-16,0 0 15,21 21-15,0-20 0,0-1 16,0 0-16,21 0 0,0-21 15,0 0-15,22 21 0,-22-21 0,21 0 16,22 0-16,-22 0 0,0 0 16,1 0-16,-1 0 0,0 0 0,22-21 15</inkml:trace>
  <inkml:trace contextRef="#ctx0" brushRef="#br0" timeOffset="41671.37">17103 7303 0,'0'0'0,"0"-22"0,-22 22 15,1 0 1,0 0-16,0 0 0,0 0 0,0 22 16,21-1-16,-22 0 0,1 0 15,0 0-15,0 0 0,0 22 0,21-22 16,0 21-16,0-21 0,0 1 0,0 20 16,0-21-16,0 0 0,0 0 15,0 1-15,21-1 0,0-21 0,0 21 16,0 0-16,1-21 0,20 0 0,-21 0 15,0 0-15,22 0 0,-22 0 16,21 0-16,-21-21 0,0 21 0,22-21 16</inkml:trace>
  <inkml:trace contextRef="#ctx0" brushRef="#br0" timeOffset="42220.05">17505 6922 0,'0'0'0,"0"-22"0,0-20 0,0 21 15,-21 21 1,-1 42 0,22-21-16,0 22 0,-21-1 0,21 64 15,0-64-15,0 22 16,-21-1-16,21 1 0,0-22 0,0 22 16,-21-22-16,21 0 0,0 1 0,0-22 15,0 21-15,0-21 16,-21 0-16,0 1 0,-1-1 15,1-42 17,21-1-32,0 1 0,0 0 0,0 0 15,0 0-15,0 0 0,21-22 16,1 22-16,-1-21 0,21 21 16,-21-1-16,22 1 0,-22 0 0,21 0 0,0 21 15,-20 0-15,-1 0 16,0 0-16,0 0 0,0 0 0,-21 21 15,-21 0 1,0-21-16,0 21 16,-22-21-16,22 0 0,-21 22 0,0-22 15,20 0-15,-20 0 0,0 0 16,21 0-16,-1 0 0,1 0 0,21 21 16,0 0-16,0 0 15,0 0 1,0 0-16,21 1 0,1-1 0,-1 0 15,0 0-15,0 0 0,21 0 0,-20 1 16,-1-1-16,0-21 0,0 21 16,0 0-16,0-21 0,1 0 15,-1 21-15,0-21 0,0 0 16,21 0-16,-42-21 16,22 0-16,-1 21 0</inkml:trace>
  <inkml:trace contextRef="#ctx0" brushRef="#br0" timeOffset="42739.46">18034 6837 0,'0'0'16,"0"-21"-16,0 42 31,0 0-31,0 0 0,-21 0 16,21 22-16,0-1 0,0 0 0,0 1 15,-21-1-15,21 22 0,0-22 16,0 21-16,0-20 0,0-1 0,0 0 16,-22 1-16,22-1 0,0-21 15,-21 22-15,21-22 0,0 0 16,0 0-16,0 0 0,0 0 0,-21-21 16,21 22-16,-21-22 15,21-22 1,0 1-1,0 0-15,0 0 0,0 0 16,0 0-16,0-1 0,0 1 0,21 0 16,0 0-16,0 0 0,1 0 15,-1-1-15,0 22 0,21-21 0,-21 21 16,1 0-16,20 0 0,-21 0 0,0 0 16,0 0-16,1 0 0,-1 21 15,-21 1-15,0-1 0,0 0 0,0 0 16,0 0-16,0 0 0,0 1 15,-21-1-15,-1 0 0,1 0 16,-21 0-16,21 0 0,-22-21 0,22 22 16,-42-1-16,20-21 15,22 21-15,0-21 0,0 0 0,0 0 16,21 21-16,21-21 31,0 0-31,0 0 0,0-21 0</inkml:trace>
  <inkml:trace contextRef="#ctx0" brushRef="#br0" timeOffset="43468.55">18584 7430 0,'0'0'0,"21"-22"0,-21 1 16,22 0-16,-22 0 0,0 0 15,-22 21 1,1 0-16,0 21 0,0 0 15,0 0-15,0 0 0,21 1 16,0 20-16,-22-21 0,22 0 16,-21 22-16,21-22 0,0 0 0,0 0 15,0 0-15,0 0 0,0 1 0,21-22 16,1 21-16,-1-21 0,0 21 16,0-21-16,0 0 15,0 0-15,1-21 16,-22 0-1,0-1-15,0 1 0,0 0 0,0 0 16,0 0-16,0 0 16,0-22-16,0 22 0,0 0 0,0-21 15,0 20-15,21 1 0,0 0 0,0 0 16,0 0-16,0 0 0,22 21 16,-22 0-16,0-22 0,21 22 0,-20 0 15,-1 0-15,21 22 0,-21-1 16,0 0-16,1 21 0,-1-21 0,-21 22 15,0-1-15,0 0 16,0-20-16,0-1 0,0 21 0,-21-21 16,-1 0-16,1-21 0,21 22 15,-21-1-15,0-21 0,0 21 16,0-21-16,42-21 47,-21 0-47,21 21 0,0-22 15,0 1-15,0-21 0,1 21 16,-1 0-16,0-22 0,0 1 0,0 0 16,0 20-16,1-20 0,-1 21 15,0-21-15,0 20 0,0 22 16,-21 22 0,0-1-16,0 0 0,0 0 15,0 21-15,-21 1 0,0-22 16,21 21-16,-21-21 0,21 22 0,0-22 15,0 0-15,0 0 0,0 0 16,0 1-16,0-1 0,21-21 16,0 0-16,0 0 15,0 0-15,1 0 16,-1 0-16,21 0 0,-21-21 0,22-1 16</inkml:trace>
  <inkml:trace contextRef="#ctx0" brushRef="#br0" timeOffset="43770.9">19727 6922 0,'0'-22'16,"21"22"15,1 0-31,-1 0 0,0 0 15,0 0-15,0 0 16,-21 22 0,0-1-16,0 0 15,0 0-15,-21 0 0,0 0 16,0 1-16,0-1 0,-1 0 16,1 0-16,0 0 0,-21 0 15,21 1-15,-1-1 0,-41 0 16,42-21-16</inkml:trace>
  <inkml:trace contextRef="#ctx0" brushRef="#br0" timeOffset="44360.08">20129 6435 0,'0'0'16,"22"-21"0,-1 21-16,0 0 0,0 0 0,21 0 15,-20 0-15,20 0 0,0 0 16,-21 0-16,22-22 0,-22 22 15,21 0-15,-21 0 0,1 0 16,20 0-16,-21-21 0,0 21 16,0 0-16,-21 21 31,0 1-15,0-1-16,0 0 0,0 21 0,0-21 15,-21 22-15,21-1 0,0 0 16,-21 1-16,21-1 0,-21 0 0,21 1 15,-21 20-15,0-20 0,21-1 16,-43 85-16,22-64 0,21 1 16,0-1-16,-21 1 0,0-1 15,21-20-15,0 20 0,0-20 16,0 20-16,0-21 0,0 1 0,0-1 16,-21 0-16,21-20 0,0 20 15,-22-21-15,22 21 0,0-20 0,0 20 16,-21-21-16,0 0 0,0 0 0,21 1 15,-21-22-15,0 21 0,-1-21 16,1 0-16,-21 21 0,21-21 0,-22 21 16,22-21-16,0 0 0,-21 0 15,21 0-15,-1 0 0,1 0 0,0 0 16,0 0-16,0 0 0,0 0 0,-1 0 16,1-21-16,21 0 15</inkml:trace>
  <inkml:trace contextRef="#ctx0" brushRef="#br0" timeOffset="45168.13">22754 7303 0,'0'0'0,"-21"0"0,0 0 15,0 0-15,21 21 0,-22-21 16,1 0-16,42 0 31,1 0-31,-1 0 0,21 0 0,0 0 16,1 0-16,20 0 0,1 0 15,-1 0-15,1 0 0,63 0 16,-64 0-16,22 0 16,-22 0-16,1 0 0,-1 0 0,1 0 15,-22 0-15,1 0 0,-1 0 16,-21 0-16,0 0 0,0 0 0,-42 0 31,0 0-15,0 0-16,0 0 0,0 0 15,-1 0-15,-20 0 0,21 0 16,0 0-16,0 0 0,-22 0 0</inkml:trace>
  <inkml:trace contextRef="#ctx0" brushRef="#br0" timeOffset="45491.95">22585 7535 0,'-21'0'16,"42"0"-16,-42 22 0,42-22 15,0 0 1,0 0-16,21 0 0,1 0 16,-1 0-16,22 0 0,-22 0 0,21 0 15,1 0-15,-1 0 0,-20 0 16,20 0-16,-20 0 0,20 0 15,-21 0-15,1 0 0,-1 0 0,0 0 16,-20 0-16,20 0 0,-21 0 16,0-22-16,0 22 0,1 0 15,-1-21 1,-21 0 0,0 0-16,0 0 15,21 0 1</inkml:trace>
  <inkml:trace contextRef="#ctx0" brushRef="#br0" timeOffset="45975.61">23728 6985 0,'0'0'16,"-43"0"-1,43 21 1,0 0-16,0 1 16,0-1-16,0 0 0,0 0 15,0 0-15,22 0 0,20 1 16,-21-1-16,0 0 0,0 0 0,22 0 16,-1 0-16,-21-21 0,22 22 15,-1-22-15,0 0 0,-21 0 0,22 0 16,-22 0-16,21 0 0,-21 0 15,1 0-15,-1 0 0,0 0 0,0 0 16,-42 0 15,0 0-31,0 0 16,-1 0-16,1 21 0,-21 0 0,21 0 16,-22 0-16,1 0 15,0 1-15,-1 20 0,22-21 0,-21 21 16,0-20-16,-1 20 0,1 0 0,0-21 15,-1 22-15,1-22 0,21 21 16,0-21-16,-1 1 0,1-1 0,0 0 16,0 0-16,21 0 0,0 0 15,-21-21-15,21 22 0,21-22 16,0 0 0,0 0-16,-21-22 0</inkml:trace>
  <inkml:trace contextRef="#ctx0" brushRef="#br0" timeOffset="57564.67">25125 6922 0,'-21'0'31,"21"21"1,0 0-1,0 0-15,0-42 77</inkml:trace>
  <inkml:trace contextRef="#ctx0" brushRef="#br0" timeOffset="58663.9">25104 6900 0,'-22'0'16,"44"22"30,-1-22-46,0 0 0,0 0 16,0 0-16,22 0 0,-22 0 16,0 0-16,21 0 0,-21 0 0,22 0 15,-22 0-15,0 0 0,21 0 0,-20 21 16,-1-21-16,0 0 0,0 0 16,0 0-1,-42 0 16,0 0-31,0 0 0,0 0 16,-22 0-16,22 0 0,0 0 0,-21 0 16,20 0-16,1 0 0,0 0 0,-21 0 15,21 0-15,-1 0 0,1 0 16,0 0-16,0 0 0,0 0 16,0 0-16,-1 0 15,1 0 16,0 0-15,0 21 31,21 0-31,0 0-16,0 0 0,-21 1 15,21 20-15,-21-21 0,21 0 16,-22 22-16,22-1 0,0-21 0,-42 64 15,42-64-15,-21 21 16,21-21-16,0 22 0,0-22 0,0 0 16,-21 21-16,21-20 15,0-1-15,0-42 63,21 21-63,-21-22 0,21 22 15,0-21-15,-21 0 0,21 21 0,1-21 16,-22 0-16,21 21 0,0-21 0,0-1 16,0 22-16,0-21 0,1 21 15,-1 0-15,21 0 0,-21 0 0,0-21 16,1 21-16,20 0 0,-21 0 16,0 0-16,22 0 0,-22 0 15,0 0-15,0 21 0,0-21 16,0 21-16,1-21 0,-1 22 0,0-1 15,-21 0-15,21 0 0,-21 0 16,21 0-16,-21 1 0,0-1 16,0 0-16,0 0 0,0 0 15,0 0-15,-21 1 0,0-22 16,21 21-16,-21 0 0,0 0 0,-1-21 16,1 21-16,0 0 0,0-21 15,-21 22-15,20-22 0,-20 21 16,21 0-16,-21-21 0,20 21 0,1-21 0,-21 0 15,21 21-15,0-21 0,-1 0 16,-20 21-16,21-21 16,0 0-16,0 22 0,-1-22 15,1 0-15,0 0 16,0 0-16,0 0 16,0 0-1,-1 0 16,1-22-15</inkml:trace>
  <inkml:trace contextRef="#ctx0" brushRef="#br1" timeOffset="65936.63">10033 1799 0,'0'0'0,"-21"0"16,21-21 0,-21 21-16,21 21 31,0 0-16,0 1-15,0-1 0,0 0 16,0 0-16,0 0 0,0 0 16,0 22-16,0-22 0,0 0 15,0 0-15,-22 0 0,22 1 0,0-1 16,-21 0-16,21 0 0,0 0 16,0 0-16,-21-21 0,21 22 15,0-1-15,0-42 63,21-1-63,0 1 15</inkml:trace>
  <inkml:trace contextRef="#ctx0" brushRef="#br1" timeOffset="66308.42">9948 1778 0,'0'0'0,"21"-21"16,-21 0-16,0 0 16,22 21-16,-1 0 15,0 0-15,-21 21 16,21-21-1,-21 42-15,0-21 0,0 0 0,0 1 16,0 20-16,0-21 0,0 21 16,0-20-16,0 20 0,0-21 15,0 0-15,0 0 0,0 1 16,-21-1-16,21 0 0,-21 0 0,21 0 16,0 0-1,0-42 16,0 0-15,0 0-16,21 0 16,-21 0-16,21-22 0,0 22 0,-21-21 15</inkml:trace>
  <inkml:trace contextRef="#ctx0" brushRef="#br1" timeOffset="66604.25">10287 1609 0,'0'21'16,"0"0"-16,0 0 0,0 0 0,0 1 0,0 20 15,0-21-15,-21 21 0,21-20 16,0 20-16,0-21 0,0 21 0,0-20 16,-21-1-16,21 0 0,0 0 15,-22 0-15,22 0 0,-21 1 0,21-1 16,0 0-16,0 0 15,-21-21-15,0 0 32,21-21-1,0 0-31,0 0 0,0-1 16,0 1-16,0 0 0,0 0 15</inkml:trace>
  <inkml:trace contextRef="#ctx0" brushRef="#br1" timeOffset="66865.1">10245 1693 0,'0'22'16,"0"-1"-16,0 0 0,0 21 16,0-21-16,0 22 0,0-22 15,0 21-15,0-21 0,0 1 0,0 20 16,-22-21-16,22 0 0,0 0 15,-21 1-15,21-1 0,0 0 0,0 0 16,0 0-16,-21-21 16,21-21 31,0 0-47,0 0 0,0 0 15,0-1-15,0-20 0</inkml:trace>
  <inkml:trace contextRef="#ctx0" brushRef="#br1" timeOffset="67131.95">10033 1672 0,'-21'21'15,"21"1"1,0 20-16,0-21 0,0 0 15,0 22-15,0 20 0,0-21 0,0-20 16,-21-1-16,21 21 16,0-21-16,0 0 0,0 1 0,0-1 15,0 0-15,0 0 16,21-42 31,-21 0-47,21 21 0</inkml:trace>
  <inkml:trace contextRef="#ctx0" brushRef="#br1" timeOffset="70631.31">10012 1588 0,'0'0'15,"-43"0"-15,1 21 16,21-21-16,-21 21 0,-1 42 16,22-41-16,0 20 0,0-21 0,0 21 15,-1 1-15,22-22 0,-21 21 16,0 1-16,21-22 0,0 21 0,0-21 16,0 22-16,0-22 0,0 0 15,0 21-15,0-21 0,21 1 16,22-1-16,-22 0 0,0-21 15,21 0-15,1 21 0,-1-21 16,21 0-16,-20 0 0,-1 0 0,0 0 16,22 0-16,-22-21 0,1 0 15,-1 21-15,0-21 0,-21-1 0,22 1 16,-22 0-16,0 0 0,0 0 16,-21 0-16,0-22 0,0 22 0,0-21 15,0 21-15,0-22 0,0 1 16,0 0-16,-21-1 0,0 22 15,0-21-15,0 21 0,-1-22 0,1 22 16,0 0-16,-21 21 0,21-21 16,-1 21-16,-20 0 0,21 0 15,-21 0-15,-1 0 0,22 0 16,-21 21-16,-1 0 0,1 0 0,0 0 16,-1 1-16,22 20 0,-21 0 15,21-21-15,0 22 0,-22 41 16,43-41-16,0-22 0,0 21 15,0-21-15,0 22 0,0-22 0,21 0 16,1 21-16,-1-42 0,0 22 16,0-1-16,21 0 0,-20-21 0,20 0 15,21 0-15,-20 0 16,-1 0-16,0 0 0,1 0 16,-1-21-16,-21 21 0,22-21 0,-1-1 15,-21 1-15,21 21 0,-20-21 16,-1-21-16,0 21 0,0-1 15,-21-41-15,0 42 0,0-22 16,0 1-16,0 21 0,-21-21 0,0 20 16,0-20-16,-22 21 0,22 0 15,0 0-15,-21 21 0,-1 0 16,22 0-16,-21 0 0,-1 0 0,22 0 16,-21 0-16,21 21 0,-22 0 15,22 0-15,0 0 0,0 0 16,0 1-16,0-1 0,-1 0 15,22 0-15,-21 0 0,21 0 16,0 1-16,21-22 31,1 0-15,-1 0-16,0 0 0,21 0 0,-21-22 16,1 22-16,-1-21 0,21 0 15,-21 0-15,0 0 0,1 21 0,20-21 16,-42-1-16,21 1 15,0 0-15,-21 0 0,0 0 16,-21 21 0,0 0-16,-21 0 0,-1 0 0,22 0 15,-21 0-15,-1 0 0,22 21 16,-21-21-16,21 0 0,0 0 0,-1 21 16,44-21 15,-1 0-16,0 0-15,0 0 0,21 0 16,-20 0-16,20 0 0,0 0 0,-21 0 16,22 0-16,-1-21 15,-21 21-15,0 0 0,22 0 0,-22 0 16,-42 0 0,0 0-1,-22 21-15,1-21 0,-22 21 16,22-21-16,0 21 0,-22-21 0,22 22 15,0-22-15,-1 0 0,22 0 16,0 21-16,0-21 0,0 0 0,42 0 31,0 0-31,21 0 0,1 0 16,-1 0-16,21 0 0,1 0 16,-1 0-16,1 0 0,-1 0 15,1 0-15,-1 0 0,-20 0 16,-1 0-16,0 0 0,-20 0 0,-1 0 15,-42 21 1,-1-21-16,1 0 0,-21 21 16,0-21-16,-22 21 0,22-21 15,-22 0-15,22 21 0,0-21 16,-1 0-16,1 0 0,0 22 0,20-22 16,1 0-16,0 0 0,42 0 31,0 0-31,1 0 15,20 0-15,-21 0 0,21 0 16,-20 0-16,20 0 0,0 0 0,-21 0 16,1 0-16,20-22 0,-21 22 15,-42 0 17,0 0-32,-22 0 0,1 0 15,0 0-15,-1 22 0,1-22 0,-21 0 16,20 21-16,1-21 0,0 0 15,-1 0-15,22 21 0,0-21 16,63 0 15,-21 0-31,43 0 0,-22 0 16,1 0-16,20 0 0,1 0 16,-22 0-16,21 0 0,-20-21 0,20 21 15,-20 0-15,-22 0 0,21 0 16,-63 0-1,-21 0 1,-1 21-16,1-21 0,-22 21 16,1-21-16,-1 21 0,1-21 0,21 0 15,-22 21-15,22-21 0,21 0 16,-22 0-16,22 22 0,0-22 0,42 0 31,0 0-15,22 0-16,-1 0 0,0 0 0,1 0 15,-1 0-15,0 0 0,1 0 16,-1 0-16,0 0 0,1 0 0,-22 0 16,21 0-16,-21 0 0,-42 0 31,0 0-31,-21 0 0,-1 0 16,1 0-16,-22 0 0,22 0 0,-21 0 15,20 21-15,1-21 0,0 0 16,-1 0-16,22 0 0,0 21 0,0-21 15,42 0 17,0 0-32,21 0 0,-20 0 15,20 0-15,0 0 0,-21 0 0,22 0 16,-1 0-16,0 0 0,1 0 16,-22 0-16,21 0 0,-21 0 0,1 0 15,-65 0 1,22 0-1,-21 21-15,-1-21 0,22 0 16,-21 0-16,0 21 0,-1-21 0,22 0 16,0 0-16,0 0 0,0 0 15,42 0 1,0 0-16,0 0 16,21 0-16,-20 0 0,20 0 15,0 0-15,-21 0 0,22 0 0,-1 0 16,-21 0-16,22 0 0,-22-21 15,21 21-15,-21 0 0,0 0 0,1 0 16,-22-21-16,-22 21 31,1 0-31,0 0 0,-21 0 16,-1 0-16,22 0 0,-21 0 0,0 0 16,20 0-16,-20 0 15,21 0-15,0 0 0,0 0 0,42 0 47,0-21-31,0 0-16,0 21 0,0-22 0,22 22 15,-22-21-15,0 0 0,0 0 16,0 0-16,1 0 0,-1-1 0,-21-20 16,0 21-16,0 0 0,0-22 15,0 22-15,0 0 0,0 0 0,-21 0 16,-1-22-16,1 43 0,0-21 15,-21 0-15,21 21 0,-1 0 16,-20 0-16,21 0 0,-21 0 16,20 0-16,-20 21 0,21 0 0,-21 1 15,20 20-15,-20-21 0,21 21 16,0 1-16,0-22 0,-22 21 16,43 1-16,-21-1 0,21-21 0,0 21 15,0 1-15,0-22 0,0 42 16,21-41-16,0-1 0,1 0 15,20 0-15,-21-21 0,21 21 0,-20-21 16,20 0-16,0 0 0,1 0 16,-1 0-16,0 0 0,1 0 0,-1 0 15,0-21-15,1 21 0,-1-21 16,0 0-16,-21 0 0,22-1 16,-22 1-16,0 0 0,0 0 15,0 0-15,-21-43 0,0 22 16,0 21-16,0-22 0,0 1 15,-21 21-15,0-21 0,0 20 0,0-20 16,0 21-16,-22 0 0,22 0 16,0 21-16,-21-22 0,20 22 15,-20 0-15,21 0 0,-21 0 0,-1 0 16,1 22-16,0-22 0,-1 21 0,1 0 16,0 21-16,-1-21 15,22 22-15,-42 20 0,63-42 16,-22 22-16,22-1 0,0-21 15,0 22-15,0-22 0,0 0 0,0 0 16,22 0-16,-22 0 0,21 1 16,42 20-16,-42-42 0,1 21 15,20-21-15,-21 0 0,21 0 16,1 0-16,-22 0 0,21 0 0,1 0 16,-1 0-16,-21 0 0,21-21 15,1 0-15,-1 0 0,0-1 16,-20 1-16,-1 0 15,0 0-15,-21 0 0,0 0 0,0-22 16,0 22-16,0-21 0,0-1 16,0 22-16,0-21 0,-21 0 0,0 20 15,-1-20-15,1 21 0,0-21 16,-21 20-16,21 22 0,-1-21 0,-20 21 16,21-21-16,0 21 0,-22 0 15,22 0-15,-21 21 0,0 0 0,20 1 16,-20-1-16,21 0 15,-21 21-15,20 1 0,1-22 0,0 21 16,0 0-16,21 1 0,0-1 0,-21 22 16,21-22-16,0-21 15,0 0-15,0 0 0,21 1 16,0-1-16,0 0 0,22 0 0,-22-21 16,21 0-16,0 21 0,-20-21 15,20 0-15,0 0 0,1 0 0,-1 0 16,0-21-16,1 0 0,-1 21 15,0-21-15,1 0 0,-22-1 0,21 1 16,-21 0-16,-21 0 16,0 0-16,0 0 0,0-1 0,0 1 15,0-21-15,-21 21 0,-21 0 0,21-1 16,-1 1-16,-20 21 0,21-21 0,-21 21 16,-1 0-16,22 0 15,-21 0-15,21 0 0,-22 21 0,22-21 16,0 21-16,0 1 0,0-1 15,-1 0-15,22 0 0,0 0 0,0 0 16,0 1-16,0-1 0,0 0 16,0 0-16,22 0 15,-1-21-15,0 0 0,0 0 16,0 0-16,22 0 0,-22 0 0,21 0 16,-21-21-16,22 0 0,-22 21 15,21-21-15,-21 0 0,0 21 0,1-22 16,-22 1-16,0 0 15,0 0-15,-22 0 0,1 21 16,0-21-16,0 21 0,-21 0 0,20 0 16,1 0-16,0 0 0,-21 0 15,21 0-15,-1 0 0,1 21 0,21 0 16,-21 0-16,21 0 16,-21 0-16,21 1 15,0-1 1</inkml:trace>
  <inkml:trace contextRef="#ctx0" brushRef="#br1" timeOffset="77204.42">2244 9419 0,'0'-21'0,"0"0"32,-22 21-17,22-21-15,-21 21 16,0-21-16,21-1 16,-21 22-1,21-21-15,-21 21 0,21-21 16,-21 21-16,21-21 0,-22 21 15,22-21-15,0 0 16,-21 21-16,21-22 16,0 44 31,0-1-47,0 0 15,21 0-15,1 0 0,-1 0 0,0 1 16,0 20-16,0-21 0,22 21 15,-22 1-15,21-1 0,-21 0 16,22 1-16,-1-1 0,-21 0 16,21 1-16,-20-1 0,20 0 0,-21 22 15,21-43-15,-20 21 0,-1 1 16,21-1-16,-21-21 0,0 22 0,1-22 16,-1 0-16,0 0 0,0 0 15,0 0-15,-21 1 0,0-1 0,21-21 16,-21 21-16,22-21 0,-22-21 47,0 0-32,0-1-15,-22 1 16,22-21-16,-21 21 0</inkml:trace>
  <inkml:trace contextRef="#ctx0" brushRef="#br1" timeOffset="77648.17">3048 9313 0,'0'0'0,"0"-21"31,-21 21-31,0 0 16,-1 0 0,1 0-16,0 21 0,0 1 15,-21-1-15,20 21 0,-20-21 16,21 22-16,-21 20 0,-22-21 0,22 22 16,-22-1-16,1 1 0,-1-1 15,1 1-15,-1-1 0,1-20 0,-1 20 16,22-20-16,0-1 0,-1 0 15,1 1-15,21-1 0,-22 0 16,22 1-16,0-22 0,21 21 16,0-21-16,-21 0 0,21 1 0,0-1 15,21-21 32,-21-21-47,21-1 0,0 1 16,-21 0-16,22 0 0,-1 0 15,-21-22-15,21 22 0</inkml:trace>
  <inkml:trace contextRef="#ctx0" brushRef="#br1" timeOffset="78121.89">3133 9970 0,'0'0'0,"0"-22"0,0 1 16,0 0-1,-22 21 16,22 21-31,0 0 16,0 1-16,0 20 0,0-21 16,0 21-16,0-20 0,0 20 0,0 0 15,0 22-15,0-22 0,0 22 16,0-1-16,0 1 0,0-22 0,0 21 16,0 1-16,0-1 0,0 1 15,0-1-15,0 1 0,0-1 0,0 1 16,0-22-16,0 22 0,0-22 15,0 0-15,0 22 0,-21-22 16,21-21-16,0 22 0,0-22 0,0 21 16,0-21-16,0 1 15,0-1-15,0-42 16,0-1 0,0 1-16,0-21 0,0 21 15,21-22-15,-21 1 0,0 0 0,22-22 16</inkml:trace>
  <inkml:trace contextRef="#ctx0" brushRef="#br1" timeOffset="78471.72">3090 10202 0,'0'0'0,"0"-21"16,-21 0-16,21-42 15,0 41-15,0 1 0,0 0 16,0 0-16,21 0 0,0 0 0,-21-1 15,43 22-15,-22-21 0,0 0 16,21 21-16,1 0 0,-1 0 0,0 0 16,1 0-16,-1 0 0,0 21 15,1 0-15,-22 1 0,21-1 0,-21 0 16,1 0-16,-1 0 0,-21 0 16,0 1-16,0 20 0,0-21 15,-43 0-15,22 0 0,-21 1 0,0-1 16,-1 21-16,1-21 0,0 0 15,-1 1-15,1-1 0,0 0 0,-1-21 16,22 21-16,-21-21 0,21 0 0,-1 0 16,44 0 15,-1-21-31,0 0 0,0 21 16,21-21-16,-20-1 0</inkml:trace>
  <inkml:trace contextRef="#ctx0" brushRef="#br1" timeOffset="79030.39">4212 9991 0,'0'-21'16,"0"42"-16,0-64 0,0 22 0,-21 21 15,0 0-15,0 0 0,-1 0 16,1 0-16,0 0 0,0 0 0,0 0 16,0 21-16,-1 1 0,-20-1 15,21 0-15,0 0 0,21 21 16,-21-20-16,-1 20 0,1-21 0,21 21 16,0-20-16,0 20 0,-21-21 15,21 0-15,0 22 0,0-22 0,0 0 16,21-21-16,-21 21 0,21 0 0,1-21 15,-1 0-15,0 0 0,0 0 16,0 0-16,0 0 0,1 0 0,-1-21 16,0 0-16,21 0 0,-21 0 15,1-1-15,-1 1 0,-21 0 0,21-21 16,0 21-16,0-22 0,-21 22 16,0 0-16,0-21 0,0 20 15,21 1-15,-21 0 0,0 0 0,0 0 16,0 42 15,0 0-31,0 0 0,0 0 16,0 22-16,0-22 0,0 0 15,0 43-15,0-43 0,0 21 16,0-21-16,0 0 0,0 1 16,0-1-16,0 0 0,22 0 0,-22 0 15,21-21-15,0 0 0,0 0 16,0 0-16,0 0 15,1-21-15,-1 0 0,0 0 16,0 0-16</inkml:trace>
  <inkml:trace contextRef="#ctx0" brushRef="#br1" timeOffset="79323.25">4784 9610 0,'0'0'16,"0"-21"-16,-22-1 0,22 1 0,-21 21 15,0 0 1,21 21-16,0 1 16,0 20-16,0 0 0,0 1 0,0-1 15,0 0-15,0 1 16,0-1-16,0 0 0,0 1 0,0 20 16,0 1-16,0-22 15,0 0-15,-21-21 0,21 22 0,-21-22 16,21 0-16,0 0 0,0 0 0,0 1 15,0-1-15,21-21 32,0-21-17,0-1-15,-21 1 0,21 0 0,1 0 16</inkml:trace>
  <inkml:trace contextRef="#ctx0" brushRef="#br1" timeOffset="79831.05">5122 9631 0,'0'0'0,"0"-21"0,0 42 31,0 0-31,0 0 16,0 0-16,0 22 0,0-1 0,0-21 16,0 22-16,0-1 0,0 0 0,0 1 15,0-1-15,0 0 0,0-21 16,0 22-16,0-22 0,0 21 0,0-21 15,-21 22-15,21-22 0,0 0 0,0 0 16,0 0-16,0 1 16,0-44 31,0 1-47,0 0 0,0 0 0,0 0 15,0 0-15,0-1 0,0 1 16,0 0-16,21-21 0,0 21 0,1-1 15,-1 1-15,0 0 0,21 0 0,-21 21 16,1-21-16,20 21 0,-21 0 16,21 0-16,-20 0 0,-1 0 0,0 0 15,0 0-15,0 21 0,0 0 16,1-21-16,-22 21 0,0 0 16,0 1-16,0-1 0,0 0 0,0 0 15,0 0-15,0 0 0,0 1 16,-22-1-16,22 0 0,0 0 15,-21-21-15,21 21 0,-21-21 0,0 0 32,0-21-17,21 0 1,0 0-16</inkml:trace>
  <inkml:trace contextRef="#ctx0" brushRef="#br1" timeOffset="80072.91">4635 9906 0,'0'0'0,"22"0"32,-1 0-17,0 0-15,0 0 0,0 0 0,22 0 16,-22 0-16,0 0 0,21 0 15,-21 0-15,1 0 0,20 0 0,-21 0 16,0 0-16,0 0 16,1 0-16,-22-21 15</inkml:trace>
  <inkml:trace contextRef="#ctx0" brushRef="#br1" timeOffset="80963.89">7027 9800 0,'0'0'0,"0"-21"0,0-21 15,21-1 1,-21 1-16,0 21 0,0-21 0,0 20 0,0 1 16,0 0-16,0 0 0,0 0 0,0 0 15,0-1-15,0 44 31,0-1-31,0 0 16,0 21-16,0 1 0,0-1 16,0 21-16,0-20 0,0 20 0,0-20 15,0 20-15,0-21 0,0 1 16,0 20-16,0-20 0,0-1 0,-21 0 16,0 1-16,21-22 0,0 21 0,-21-21 15,0 22-15,21-22 0,-21 0 16,21 0-16,0-42 31,0 0-31,0 0 16,0-22-16,0 22 0,0 0 15,0 0-15,0-22 0,0 22 16,21 0-16,0-21 0,0 21 16,0-1-16,0 1 0,1 0 0,-1 0 15,21 0-15,-21 21 0,22 0 16,-22-21-16,0 21 0,21 0 0,-21 0 15,22 21-15,-22-21 0,21 21 16,-21 0-16,1 0 0,-1 0 0,0 1 16,-21-1-16,0 0 0,0 21 0,0-21 15,0 1-15,-21-1 0,-22 21 16,22-21-16,0 0 0,-21 1 0,-1-1 16,22 0-16,-21 0 0,0-21 15,20 21-15,-20-21 0,21 0 16,0 0-16,-22 0 0,22 0 0,0 0 15,0 0-15,0 0 16,42-21 15,0 0-15,0 21-16,0-21 0,1 0 0,-1 21 16</inkml:trace>
  <inkml:trace contextRef="#ctx0" brushRef="#br1" timeOffset="81701.47">7726 10012 0,'0'0'0,"21"-21"16,-21 42 15,-21 0-15,21 0-16,0 0 0,0 1 15,-21-1-15,21 0 0,-22 0 16,22 0-16,0 22 0,0-22 0,0 0 16,0 0-16,-21 0 0,21 0 0,0 1 15,0-1-15,0 0 16,21-21-16,1 0 0,20 0 16,-21 0-16,21 0 0,-20 0 15,62-21-15,-41 0 0,-1-1 16,-21 1-16,21 0 0,-20 0 0,20 0 15,-21 0-15,0-1 0,0 1 16,1 0-16,-22 0 0,0 0 0,21 0 16,-21-1-16,0 1 0,21 21 0,-21-21 15,-21 21 32,21 21-47,-21 0 16,21 1-16,0-1 0,0 21 0,-22-21 15,22 22-15,-21-1 0,21 0 0,0 22 16,0-22-16,0 22 0,0-1 16,0 1-16,0-22 0,0 21 0,0 1 15,0-1-15,0-20 0,0 20 0,0 1 16,0-22-16,0 22 0,0-22 16,0 21-16,0-20 0,0 20 0,0-20 15,0-1-15,0 0 0,0 1 0,-21-1 16,0-21-16,0 21 15,0-20-15,-1-1 0,-20 21 0,21-21 16,-21-21-16,20 21 0,-20-21 0,21 0 16,-21 0-16,-1 0 0,1 0 0,0 0 15,-1-21-15,1 0 0,0-21 16,-1-1-16,1 1 0,0 0 0,20-1 16,-20 1-16,42-21 0,0 20 0,-21 1 15,21-22-15,0 22 0,0 0 16,21 21-16,0-22 0,0 1 0,22 21 15,-22-22-15,21 22 0,1-21 0,-1 21 16,0-22-16,1 22 0,-1-21 16,0 0-16,22 20 0,-22-20 15,-21 0-15,22 21 0,-1-22 0</inkml:trace>
  <inkml:trace contextRef="#ctx0" brushRef="#br1" timeOffset="82803.28">10922 9737 0,'21'-21'0,"-42"42"0,63-42 0,-42-1 15,21 1-15,1 21 0,-1-42 16,-21 21-16,21 0 16,-21-1-16,0 1 0,0 0 15,0 0-15,-21 0 16,0 21-16,-1-21 0,1 21 0,0 0 16,0 0-16,-21 0 0,20 0 15,-20 0-15,0 0 0,-1 21 0,1 0 16,-21 0-16,20 0 0,1 22 15,0-1-15,-1 0 0,1 1 0,21-1 16,-22 21-16,22 1 0,-21-22 0,21 22 16,21-1-16,0-20 0,-21 20 15,21 1-15,0-22 0,0 21 16,0 1-16,0-22 0,21 1 0,0-1 0,0-21 16,0 0-16,0 22 15,22-43-15,-22 21 0,21-21 0,1 0 16,-22 0-16,21 0 0,0 0 0,1 0 15,20-21-15,-20 21 0,-1-22 16,0 1-16,1 0 0,-1-21 0,-21 21 16,0-1-16,0 1 0,-21-21 0,0 21 15,0 0-15,-21-1 0,0 1 16,-21 0-16,21 0 0,-22 0 0,1 0 16,0 21-16,-1 0 0,1 0 15,0 0-15,-1 0 0,22 0 0,-21 0 16,21 0-16,-1 0 0,1 0 15,42 0 17,1 0-32,-1-22 15,0 22-15,0 0 0,21 0 16,-20-21-16,20 21 0,0 0 0,-21 0 16,22 0-16,-22 0 0,0 0 0,0 0 15,22 21-15,-43 1 0,21-1 16,0 0-16,0 21 0,-21-21 0,0 22 15,0-1-15,0 0 0,0 1 0,0-1 16,0 0-16,0 22 0,0-22 16,0 1-16,0-1 0,-21 21 0,0-20 15,21-1-15,-21 22 0,21-22 16,0 0-16,0 22 0,-22-22 16,22-21-16,0 22 0,-21-1 0,21-21 15,0 0-15,0 0 0,0 1 16,0-44-1,0 1 1,21 0-16,1-21 0,-22 21 16,21-22-16,-21 1 0,21 21 0</inkml:trace>
  <inkml:trace contextRef="#ctx0" brushRef="#br1" timeOffset="83272">11218 10160 0,'0'0'0,"0"-21"0,0 0 0,0 0 16,0-1-16,0 1 0,0 0 16,0 0-16,21 21 0,1-21 15,-1 21-15,0 0 0,0 0 0,0 0 16,22 0-16,20 0 15,-42 21-15,22-21 0,-22 21 0,21 0 16,-21 22-16,0-22 0,1 21 16,-22-21-16,0 22 0,0-22 15,0 21-15,0-21 0,0 22 0,0-22 16,0 0-16,-22 0 0,1 0 0,0 0 16,21 1-16,-21-22 0,0 0 15,0 0 1,21-22-16,0 1 15,0 0-15,0 0 0,0 0 16,0-22-16,21 22 0,0-21 0,-21 21 16,21-22-16,-21 22 0,21 0 0,0 0 15,-21 0-15,22 0 0,-22-1 16,21 22-16,0-21 16,0 21-16,0 0 15,0 0 1,-21 21-16,22-21 0,-22 22 15,21-22-15</inkml:trace>
  <inkml:trace contextRef="#ctx0" brushRef="#br1" timeOffset="83752.25">12192 9970 0,'0'0'0,"0"-22"15,-21 22 1,0 0-16,-1 0 16,1 22-16,0-22 0,0 21 15,0 0-15,21 0 0,-21 21 0,21-20 16,-22-1-16,1 0 0,21 21 0,0-21 16,0 1-16,0 20 0,0-21 15,0 0-15,0 22 0,0-22 0,21 0 16,1 0-16,-1 0 0,0-21 15,21 21-15,-21-21 0,1 0 0,20 0 16,-21 0-16,21 0 0,-20 0 16,-1 0-16,21-21 0,-21 21 0,0-21 15,22 0-15,-22 0 0,0 0 16,-21-22-16,21 22 0,-21 0 0,0-21 16,0 20-16,0-20 0,0 0 0,0 21 15,-21-22-15,0 22 0,0-21 16,0 21-16,-1-1 0,-20 1 0,21 0 15,0 21-15,0 0 0,-22 0 16,22 0-16,0 0 0,0 0 0,0 0 16,-1 21-16,1 0 0,21 1 0,-21-1 15,21 0 1,0 0-16,0 0 0,0 0 0,21 1 16,0-1-16,22-21 0,-22 21 15,0-21-15,21 0 0,-20 0 16,-1 0-16,21 0 0</inkml:trace>
  <inkml:trace contextRef="#ctx0" brushRef="#br1" timeOffset="84148.05">12700 9970 0,'0'0'0,"0"-22"0,0 1 0,0 0 16,0 42 15,0 0-31,0 1 0,-21-1 15,21 0-15,-21 0 0,21 0 16,0 22-16,0-22 0,0 21 0,0-21 16,0 22-16,0-1 0,0-21 15,0 0-15,0 0 0,0 1 16,21-1-16,0 0 0,0-21 16,0 0-16,22 0 0,-22 0 0,0 0 15,21 0-15,-21-21 0,22 0 16,-22-1-16,0 1 0,21 0 0,-20 0 15,-1 0-15,0-85 16,-21 85-16,0-22 16,0 22-16,0-63 15,0 41-15,-21 43 16,0 0 0,21 21-1,0 1-15,0-1 16,21 0-1,0-21-15,0 0 0</inkml:trace>
  <inkml:trace contextRef="#ctx0" brushRef="#br1" timeOffset="84479.97">13483 9948 0,'0'0'0,"-21"0"31,21 22-31,0-1 16,0 21-16,-21-21 16,21 0-16,0 22 0,-21-22 0,21 21 15,0 1-15,0-1 0,0 43 16,-22-22-16,22-21 0,-21 22 16,21-22-16,-21 1 0,21 20 15,-21-21-15,0 1 0,21 20 0,-21-20 16,-1-1-16,22 0 0,-21 1 0,21-22 15,-21 21-15,21-21 0,0 22 16,0-22-16,0 0 0,0 0 0,0 0 16,0 0-16,21-42 31,-21 0-31,21 0 16,-21-21-16,0 20 0,22-20 0,-1 0 15</inkml:trace>
  <inkml:trace contextRef="#ctx0" brushRef="#br1" timeOffset="84751.94">13356 10266 0,'0'0'0,"-21"-21"0,21 0 0,0-1 15,-21 1-15,21 0 0,0 0 0,0 0 16,0 0-16,21-1 16,0 1-16,0 0 0,0 21 0,22-21 15,-22 21-15,21 0 0,1 0 16,-1 0-16,-21 0 0,21 0 0,1 21 15,-22-21-15,21 21 0,-21 0 0,1 22 16,-22-22-16,0 0 16,0 0-16,0 0 0,0 1 0,0-1 15,-22 0-15,1-21 0,0 21 16,-42 21-16,41-42 0,-20 22 16,21-22-16,0 0 0,-22 0 15,22 21-15,0-21 0,0 0 16,21-21-16</inkml:trace>
  <inkml:trace contextRef="#ctx0" brushRef="#br1" timeOffset="85556.36">14944 9504 0,'-22'0'16,"1"21"-16,21 0 15,0 0-15,0 1 16,0-1-16,0 0 15,0 0-15,21-21 16,1 21-16,20-21 0,-21 0 0,21 0 16,1 0-16,-1 0 0,0 0 0,1-21 15,-1 21-15,22-21 0,-22 0 16,0 0-16,1-1 0,-22 1 16,21 0-16,-21 0 0,0 21 15,-21-21-15,0 0 0,0-1 0,0 1 16,0 0-16,0 0 0,-21 0 15,0 21-15,0 0 0,0 0 16,0 0-16,-1 0 0,1 21 16,0 0-16,0 21 0,0 1 15,0-22-15,-1 42 0,-20 43 16,42-63-16,0 20 0,0-21 16,0 22-16,0-22 0,0 22 15,0-22-15,0 0 0,0 1 0,21-22 16,0 21-16,-21-21 0,22 1 15,-22 20-15,0-21 0,0 0 0,0 0 16,0 1-16,-22-22 0,1 0 16,0 0-16,-21 0 0,21 0 15,-22 0-15,1 0 0,0-22 0,20 22 16,-20-21-16,0 0 0,21 21 0,-22-21 16,22 0-16,0 0 0,0 21 15,0-22-15,-1 22 0,22-21 16,0 0-1,22 21 1,-1 0-16,0 0 0,0 0 0,21-21 16,1 21-16,-1-21 0,0 21 15</inkml:trace>
  <inkml:trace contextRef="#ctx0" brushRef="#br1" timeOffset="86051.37">15684 9970 0,'0'0'0,"0"-22"15,0 1-15,0 42 32,0 1-32,0-1 15,-21 0-15,21 0 0,-21 0 16,21 0-16,0 1 0,0-1 16,0 0-16,0 0 0,-21 0 15,21 0-15,-21 1 0,21-1 0,0 0 16,0 0-16,0 0 0,0 0 15,-21-21 17,21-21-17,-22 0-15,22 0 0,0 0 16,0 0-16,0-1 0,0-41 16,22 42-16,-1-22 15,0 22-15,0-21 0,0 21 0,0 0 16,22-22-16,-1 22 0,0 0 0,1 0 15,-1 21-15,0 0 0,22 0 16,-22 0-16,1 0 0,-1 21 0,64 42 16,-64-20-1,-42-1-15,21-21 0,-21 0 16,0 1-16,0-1 0,0 21 0,-21-42 16,0 21-16,0 0 0,0 1 15,-1-1-15,1-21 0,0 21 0,0-21 16,0 0-16,21 21 15,-21-21-15,21-21 32,0 0-32,21 21 0,0-21 0</inkml:trace>
  <inkml:trace contextRef="#ctx0" brushRef="#br1" timeOffset="86667.82">16954 9991 0,'0'0'15,"0"-21"-15,0-1 0,0 1 16,0 0 0,-21 0-16,0 21 0,0-21 0,0 21 15,0 0-15,-1 0 0,1 0 0,0 0 16,-21 0-16,-1 0 15,22 0-15,-106 63 0,85-42 16,21 22-16,-22-22 0,22 0 16,0 21-16,0-20 0,0 20 15,21-21-15,0 21 0,21 22 16,21-22 0,-21-42-16,22 21 0,-22-21 0,21 0 15,1 0-15,-1 0 0,-21 0 0,21 0 16,1-21-16,-1 21 0,0-21 15,-20 0-15,20 0 0,-21 0 0,21-1 16,-20-20-16,-1 21 0,0-21 0,0-1 16,21-63-16,-20-126 31,-22 168-31,0 1 0,0-1 0,0 22 16,0-1-16,0 22 0,0 0 0,0 0 15,0 0-15,-22 42 16,22 0-16,-21 21 15,21-20-15,-21 83 16,0 65-16,0-107 16,21-20-16,0 20 0,0-21 15,0 1-15,0-1 0,0 0 0,0 1 16,0-22-16,0 21 0,0-21 16,0 1-16,0-1 0,0 0 15,21 0-15,21-21 16,1 0-1,-43-21-15,21 0 0,42 0 16,-42-1-16,1 1 0,20 0 0</inkml:trace>
  <inkml:trace contextRef="#ctx0" brushRef="#br1" timeOffset="87052.82">17441 9948 0,'-21'0'0,"21"22"16,0-1-1,0 0-15,0 0 16,21-21-16,0 0 16,1 0-16,-1 0 0,0 0 15,0 0-15,0 0 0,0 0 16,22-21-16,-22 21 0,42-64 16,-41 43-1,-1 0-15,-21 0 0,0 0 16,0 0-16,0-1 0,-21 1 0,-1 0 15,1 21-15,0 0 0,-21 0 16,21 0-16,-1 0 0,-20 0 0,0 21 16,21 0-16,-1 1 0,1-1 0,-21 42 15,21-20-15,21-22 16,0 0-16,0 21 0,0-21 0,0 1 16,0 20-16,0-21 0,0 0 0,21 0 15,0 1-15,0-1 0,0-21 16,1 21-16,-1 0 0,21-21 0,-21 0 15,43 0 1,42 0-16,-85 0 16,21-21-16,0 0 0</inkml:trace>
  <inkml:trace contextRef="#ctx0" brushRef="#br1" timeOffset="87315.76">18161 9843 0,'0'0'0,"0"-22"15,0 44 17,0-1-32,0 0 0,21 0 15,-21 0-15,21 0 0,0 1 16,-21 20-16,22 0 0,-1-21 16,0 1-16,0-1 0,-21 0 15,42 21-15,-20-21 0,-1 1 16,0-22-16,-21 21 15,21-21-15,0 0 16,-21-21 0,21 21-1,-21-22-15,22 22 0</inkml:trace>
  <inkml:trace contextRef="#ctx0" brushRef="#br1" timeOffset="87584.64">18690 9758 0,'0'-42'16,"0"84"-16,-21-84 15,0 63-15,0 0 0,-1 0 0,1 0 16,-21 0-16,21 1 0,-22 20 16,22-21-16,-21 21 0,21 1 0,-22-22 15,22 21-15,-21-21 0,21 22 0,-22-22 16,1 21-1,21 1-15,-21-22 0,20 0 16,1 0-16,0 0 0,0-21 16,0 0-1,0 0 1</inkml:trace>
  <inkml:trace contextRef="#ctx0" brushRef="#br1" timeOffset="89277.21">2032 11176 0,'21'0'62,"0"0"-62,0 0 16,1 0-16,-1 0 0,0 0 0,0 0 16,0 0-16,0 0 0,22 0 0,-22 0 15,0 0-15,21 0 0,-20 0 16,20 0-16,0 0 0,-21 0 0,43-21 16,-22 21-16,1 0 0,20 0 15,1-21-15,-1 21 0,1-21 0,-1 21 16,1 0-16,20 0 0,-20-22 15,20 22-15,-20 0 0,21 0 16,-1-21-16,1 21 0,-22 0 0,22 0 16,0 0-16,-1 0 0,-20-21 15,21 21-15,-22 0 0,22 0 0,-1 0 16,1 0-16,-21 0 0,20 0 0,22 0 16,-21-21-16,-1 21 0,22 0 0,-21 0 15,0 0-15,20 0 0,-20 0 16,21 0-16,0-21 0,0 21 0,-1 0 15,22 0-15,-21 0 0,0 0 16,21 0-16,-21 0 0,0-21 0,0 21 16,21 0-16,-22 0 0,1 0 15,21 0-15,-21 0 0,0 0 0,-21-22 16,20 22-16,1 0 0,0 0 16,0 0-16,-21 0 0,20-21 0,1 21 15,0 0-15,0 0 0,0 0 0,0 0 16,-1-21-16,1 21 0,0 0 0,0 0 15,0 0-15,0 0 0,-1-21 16,1 21-16,0 0 0,0 0 0,0 0 16,0 0-16,-1-21 0,1 21 0,0 0 15,0 0-15,0 0 0,-22 0 16,22-21-16,0 21 0,0 0 16,0-22-16,-22 22 0,22 0 0,0 0 15,0 0-15,21 0 0,-21-21 16,-22 21-16,22 0 0,0 0 0,0 0 15,0 0-15,0 0 0,21-21 0,-22 21 16,1 0-16,0 0 0,0 0 16,21 0-16,-21-21 0,0 21 0,-1 0 15,22 0-15,-21 0 0,21 0 0,-21 0 16,0 0-16,0-21 0,0 21 16,-1 0-16,1 0 0,-21 0 15,21 0-15,0 0 0,-1 0 0,1-21 0,0 21 16,0 0-16,0 0 0,0 0 15,-1 0-15,1 0 0,0 0 16,0-22-16,21 22 0,-21 0 0,0 0 16,-1 0-16,-20 0 0,21 0 15,0 0-15,0 0 0,-1 0 0,1 0 16,-21-21-16,21 21 0,0 0 16,-1 0-16,-20 0 0,21 0 0,-21 0 15,20 0-15,1 0 0,-21-21 0,21 21 16,0 0-16,-22 0 15,1 0-15,0 0 0,-1 0 0,1 0 0,-22 0 16,22-21-16,-21 21 0,20 0 0,-20 0 16,20 0-16,-20 0 0,-1 0 15,1 0-15,-1 0 0,1-21 16,-1 21-16,-20 0 0,-1 0 16,0 0-16,1 0 0,-1 0 0,-21 0 15,0 0-15,1 0 0,-1 0 0,0 0 16,-21-21-1</inkml:trace>
  <inkml:trace contextRef="#ctx0" brushRef="#br1" timeOffset="98877.65">10075 1693 0,'0'-21'15,"21"21"-15,-21-21 16,0 0 31,-21 21-32,0 0 1,0 0-16,0 0 16,0 21-16,-1-21 15,1 21-15,0-21 0,0 21 16,0 1-16,0-1 0,-22 0 16,43 0-16,-21 0 0,0 0 15,0 1-15,21-1 0,0 0 0,0 0 16,0 0-16,-21 0 0,21 1 15,0-1-15,0 0 0,0 0 0,0 0 16,0 0-16,0 1 0,0-1 16,0 0-16,21 0 0,-21 0 0,21 0 15,0-21-15,0 22 0,0-1 16,1-21-16,-1 21 0,0-21 0,0 0 16,0 21-16,22-21 0,-22 0 15,0 0-15,0 0 0,0 0 0,0 0 16,22 0-16,-22 0 0,0-21 15,0 21-15,0-21 0,1 21 16,-22-21-16,21 21 0,0-22 16,0 1-16,0 0 0,-21 0 15,21 0-15,-21 0 0,0-1 16,22-20-16,-22 21 0,21 0 0,-21-22 16,0 22-16,0 0 0,0-21 15,0 21-15,0-1 0,0-20 16,0 21-16,0 0 0,0 0 0,0-1 15,0 1-15,0 0 0,-21 0 16,21 0-16,-22 0 0,1-1 16,21 1-16,-21 21 0,0-21 0,0 21 15,0 0-15,-1-21 16,1 21-16,0 0 0,0 0 0,0 0 16,-22 0-16,22 0 0,0 0 15,0 0-15,0 0 0,-22 0 0,22 0 16,0 0-16,0 0 0,0 21 15,-22-21-15,22 21 0,0 0 0,0 1 16,0-1-16,0 0 0,-1 0 16,1 21-16,21-20 0,0 20 15,-21-21-15,21 21 0,-21-20 0,21 20 16,0 0-16,-21-21 0,21 1 16,0 20-16,0-21 0,0 0 15,0 0-15,0 1 0,0-1 16,0 0-16,21 0 0,0 0 0,0 0 15,-21 1-15,21-22 0,1 21 16,-1 0-16,0-21 0,-21 21 0,21-21 16,0 0-16,22 21 0,-22-21 15,0 0-15,0 0 0,0 0 0,0 0 16,1 0-16,20 0 0,-21 0 16,0 0-16,0 0 0,22 0 0,-22 0 15,0-21-15,21 0 0,-20 21 16,-1-21-16,21 0 0,-21 21 15,0-22-15,1 1 0,-1 0 16,0 0-16,0 0 0,0 0 0,-21-22 16,0 22-16,0 0 0,0-21 15,0 20-15,0-20 16,0 21-16,0-21 0,0-22 0,0 22 16,0 21-16,0-1 0,-21-20 15,0 21-15,0 0 0,0 0 0,-1 21 16,1-22-16,0 22 0,0 0 15,0-21-15,0 21 0,-22 0 16,22 0-16,-21 0 0,21 0 0,-22 0 16,1 0-16,0 0 0,20 0 15,-20 0-15,0 0 0,21 21 0,-22 1 16,1-1-16,21 0 16,0 0-16,-22 0 0,22 22 0,0-22 15,21 21-15,-21 0 0,21 1 16,-21-22-16,21 21 0,0 1 15,-22-1-15,22 0 0,0-21 0,0 22 16,0-1-16,22-21 0,-1 22 16,0-22-16,0 21 0,21-21 0,-20 0 15,20 1-15,-21-1 0,21 0 16,-20 0-16,20-21 0,0 0 16,-21 0-16,22 0 0,-22 0 0,21 0 15,1-21-15,-22 21 0,21-21 16,-21 0-16,22 21 0,-22-22 15,0 1-15,21 0 0,-21 0 0,1-21 16,-1 20-16,0 1 0,0-21 16,0 21-16,-21-22 0,0 22 15,0-21-15,0 0 0,0-1 0,0 22 16,0-21-16,0-1 0,-21 1 16,0 21-16,0-21 0,0 20 0,-1 1 15,1 0-15,0 0 0,0 0 16,0 21-16,0 0 0,-22-21 15,22 21-15,-21 0 0,21 0 16,-22 0-16,1 0 0,21 0 16,-22 21-16,1 0 0,21-21 15,-21 42-15,20-21 0,-20 1 0,21 20 16,21-21-16,-21 21 0,0 1 0,21-1 16,-22-21-16,22 22 0,0-1 15,0 0-15,0-21 0,0 22 16,0-22-16,0 21 0,0-21 15,0 1-15,0 20 0,22-21 0,-22 0 16,21 0-16,0 1 0,0-22 16,0 21-16,0-21 0,1 0 15,-1 21-15,0-21 0,21 0 0,1 0 16,-22 0-16,21-21 0,0 21 16,1-21-16,-1-1 0,-21 1 0,22 0 15,-1 21-15,0-21 0,-21-21 16,22 20-16,-22 1 0,0 0 0,0-21 15,0-1-15,1 22 0,-22-21 16,0 0-16,0-1 0,0 1 16,0-22-16,0 22 0,0 0 0,0-1 15,-22 22-15,1-21 0,21 21 16,-21 0-16,0-1 0,0 1 0,0 0 16,-1 21-16,-20 0 0,21 0 15,0 0-15,0 0 0,-22 0 16,22 21-16,-21 22 0,21-22 15,-22 21-15,22 0 0,-21 22 0,21-22 16,-22 22-16,22-1 0,0-20 16,0 20-16,0-21 0,-1 1 15,22-1-15,-21 0 0,21 1 0,0 20 16,0-42-16,21 1 16,1-1-16,-22 0 0,21-21 0,0 0 15,21 0-15,-21 0 0,1 0 16,20 0-16,-21 0 0,21-21 15,1 0-15,-1 21 0,0-22 16,-20 1-16,20 0 0,0 0 0,1-21 16,-22 20-16,21 1 0,0-21 15,-20 21-15,-1-22 0,0 1 0,-21 0 16,0-1-16,0 1 0,0 0 16,0-1-16,0 1 0,-21 0 15,0-1-15,-1 1 0,-41 0 16,42 21-16,-22-1 15,22 22-15,-21 0 0,21 0 0,-22 0 16,1 0-16,0 0 0,-1 22 0,22 20 16,-21-21-16,0 21 0,20 1 15,1-1-15,-21 0 0,21 22 16,0-22-16,21 1 0,-22-1 16,22 0-16,-21 1 0,21-1 0,0 0 15,0-21-15,0 22 0,0-22 16,21 0-16,1 0 0,-22 0 0,21 1 15,0-1-15,0-21 0,0 0 16,0 0-16,1 0 0,20 0 0,-21 0 16,21 0-16,-20-21 0,20-1 15,43-20-15,-64 21 16,21 0-16,-21 0 0,22-1 16,-22-20-16,0 0 0,0 21 15,-21-22-15,0 1 0,21 0 0,-21-1 16,0 1-16,0-22 0,0 22 15,0 0-15,0-1 0,-21 22 0,0-21 16,21 21-16,-21 0 0,0-1 16,-1 1-16,1 21 0,0 0 0,0 0 15,0 0-15,-22 0 0,22 0 16,0 0-16,-21 43 0,21-22 0,-1 21 16,1 0-16,0 1 0,0-1 15,0 64-15,21-64 16,0 1-16,0 20 0,0-21 0,0 1 15,0-22-15,0 21 0,0 1 16,0-22-16,21 21 0,0-21 16,-21 22-16,21-22 0,0 0 15,1 0-15,-1-21 0,0 21 0,0-21 16,0 0-16,0 0 0,22 0 16,-22 0-16,0-21 0,21 21 0,-20-21 15,20 0-15,-21 0 0,21-1 16,-20 1-16,-1-21 0,0 21 15,0 0-15,-21-64 0,0 43 16,0-1-16,0 1 0,0 0 16,-21-1-16,0-20 0,0 20 0,-1 1 15,-20 0-15,21-1 16,-43 1-16,22 21 0,0 0 16,-1 21-16,22 0 0,-42 0 15,20 0-15,1 21 0,21-21 0,-21 42 16,-1-21-16,22 1 0,-21 20 15,21 0-15,21 1 0,-22-1 16,22 0-16,0 1 0,0-1 0,0 0 16,0 1-16,0-1 0,22-21 15,-22 21-15,21-20 0,0-1 16,0 0-16,0 0 0,0 0 16,1-21-16,-1 0 0,21 0 0,-21 0 0,0 0 15,1 0-15,20 0 16,-21 0-16,21-21 0,-20 0 0,-1 21 15,21-21-15,-21 0 0,0-22 16,1 22-16,-1 0 0,42-106 16,-63 85-16,0-1 15,0 1-15,0 0 0,0-1 0,0 1 16,0 0-16,-21-1 0,0 22 16,0-21-16,0 21 0,-1-1 15,1 22-15,-21 0 0,21 0 0,-43 0 16,22 0-16,0 22 15,20-1-15,-20 0 0,0 21 0,21 1 16,-22-1-16,22 0 16,0 22-16,0-22 0,0 0 0,-1 1 15,22 20-15,0-20 16,0-22-16,0 21 0,0 0 0,0-20 0,0 20 16,0-21-16,0 0 0,22 0 15,-1 1-15,0-22 0,0 21 16,0-21-16,0 0 0,1 0 0,-1 0 15,0 0-15,21-21 0,-21 21 16,22-22-16,-1 1 0,43-21 16,-64 21-16,21-22 0,-21 22 15,22 0-15,-22-21 0,0-1 16,-21 1-16,0 0 0,0-1 16,0-20-16,0 21 0,0-1 0,0-20 15,0 20-15,-21 1 0,0 21 16,0-21-16,-22 20 0,22 1 15,-21 21-15,-1 0 0,1 0 0,0 0 16,-1 0-16,1 0 0,-21 0 0,20 21 16,1-21-16,0 43 0,-1-22 15,22 0-15,-21 21 0,21 1 16,-1-1-16,1 0 0,0 1 16,0-1-16,21 0 0,0 1 15,0-1-15,0-21 0,0 22 0,0-1 16,0-21-16,21 21 0,0-20 15,0 20-15,1-21 0,-1 0 0,0 0 16,0 1-16,0-1 0,0 0 16,1 0-16,20-21 0,-21 0 0,0 0 15,22 0-15,-1 0 0,-21 0 16,21-21-16,1 0 0,-1 0 16,0-1-16,-20 22 0,20-21 0,-21-21 15,21 21-15,-20 0 0,-1-1 16,-21-20-16,0 0 0,0 21 0,0-22 15,0 1-15,0-22 0,0 22 16,0 0-16,0-1 0,-21 1 16,-1 0-16,1-1 0,0 1 15,0 21-15,0 21 0,-22-21 0,22 21 16,0 0-16,-21 0 0,-1 0 16,22 21-16,-21 0 0,0 0 15,-1 0-15,1 1 0,21 20 0,-22 0 16,22 1-16,0-1 0,0 0 15,0 1-15,21-1 0,-21 0 16,21-21-16,0 22 0,0-1 0,0-21 16,0 22-16,0-22 0,21 42 15,0-42-15,0 1 16,0-1-16,0-21 0,1 21 0,20-21 16,-21 0-16,0 0 0,22 0 15,-1 0-15,-21 0 0,21-21 16,22 0-16,-22 21 0,1-22 0,-22 1 15,21 0-15,0 0 0,-20-21 16,-1 20-16,0 1 0,-21 0 0,0-21 16,0-22-16,0 43 15,-21-42-15,0 41 0,-1 1 16,1 21-16,0-21 0,0 21 16,-21 0-16,-1 0 15,1 21-15,21-21 0,0 21 16,-1 1-16,1 20 0,0-21 0,0 21 15,21-20-15,-21 20 0,21-21 16,0 21-16,0-20 0,0-1 0,0 0 16,0 0-16,21 21 15,0-20-15,0-22 0,0 0 16,-21 21-16,22-21 0,-1 0 0,0 0 16,0 0-16,0 0 0,0-21 15,1 21-15,20-22 0,-21 1 16,0 21-16,0-21 0,-21 0 0,22 0 15,-22 0-15,0-1 16,0 1-16,0 0 0,-22 21 16,1 0-16,-21 0 15,21 0-15,-22 0 0,22 21 16,-21-21-16,21 21 0,0 1 0,-1-1 16,1 0-16,0 0 0,21 0 15,0 0-15,0 1 0,0-1 0,0 0 16,0 0-16,21-21 15,0 0-15,1 0 0,-1 0 0,21 0 16,-21 0-16,0-21 0,22 21 16,-22-21-16,0 0 0,21 21 0,-20-22 15,-1 1-15,0 0 16,-21 0-16,0 0 0,0 0 16,0-1-16,0 1 0,0 0 15,-21 21-15,0-21 0,-1 21 16,1 0-16,-21 0 0,21 0 15,-22 21-15,22-21 0,-21 21 0,21 0 16,0 1-16,-22 41 16,22-42-16,21 0 0,0 22 15,0-22-15,0 0 0,0 0 0,0 0 16,21 1-16,0-22 16,1 0-16,20 0 0,-21 0 15,0 0-15,22 0 0,-22-22 16,21 1-16,-21 21 0,22-21 0,-22 0 15,0 0-15,0 0 0,-21-1 16,0 1-16,0 0 0,0 0 0,0 0 16,0 0-16,0-1 15,-21 22-15,0 0 0,0 0 0,-1 0 16,-20 0-16,21 0 0,0 0 16,-22 22-16,22-22 0,0 21 0,0 0 15,0 0-15,21 0 16,0 0-16,0 1 0,0-1 0,0 0 15,0 0-15,0 0 0,21-21 16,0 0-16,0 0 16,0 0-16,1 0 0,-1 0 15,21-21-15,-21 0 0,0 21 16,1-21-16,-22 0 0,21 21 16,0-22-16,-21 1 0,0 0 0,0 0 15,0 0-15,0 0 16,0-1-16,-21 22 15,0 0-15,-1 0 16,1 22-16,0-1 16,21 0-16,0 0 0,0 0 15,0 0 1,21-21-16,0 0 16,1 0-16,-1 0 0,0 0 15,0 0-15,0 0 0,0-21 16,-21 0-16,0 0 15,0 0-15,0 0 0,0-1 16,-21 1 0,0 21-16,0 0 15,0 0 1,21 21 0,0 1-1,0-1-15,0 0 0,0 0 16,0 0-16</inkml:trace>
  <inkml:trace contextRef="#ctx0" brushRef="#br1" timeOffset="103757.01">5969 11938 0,'21'0'0,"0"-21"15,-21 0 1,21 21 0,1 0-16,-22-21 31</inkml:trace>
  <inkml:trace contextRef="#ctx0" brushRef="#br1" timeOffset="104594.05">6075 11875 0,'0'0'0,"21"0"15,-21-22 1,21 22 0,0-21-16,-21 0 15,21 21-15,1-21 0,-1 21 16,-21-21-1,21 21-15,0 0 16,-42 0 62,0 0-62,0 0-1,-1 0-15,1 0 0,0 21 16,0-21-16,0 0 16,21 21-16,-21 0 0,-1-21 0,1 21 15,0 1-15,0-22 0,21 21 16,-21 0-16,0 0 16,21 0-16,-22 22 0,1-22 0,0 0 15,0 21-15,21-21 0,-21 22 16,0-22-16,-1 0 0,1 21 0,21 1 15,-21-22-15,0 21 0,21-21 0,0 22 16,-21-22-16,0 21 0,21-21 16,-22 1-16,22 20 0,0-21 0,-21 21 15,21 1-15,-21-22 0,21 21 16,-21-21-16,21 22 0,0-1 16,0-21-16,0 22 0,0-1 0,0-21 0,0 21 15,0-20-15,0 20 16,0-21-16,21 21 0,0-20 0,0-1 15,-21 0-15,22 0 0,-1 0 16,0 0-16,-21 1 0,21-1 0,0 0 16,0 0-16,1 0 0,-1 0 0,0-21 15,21 22-15,-21-22 0,1 21 16,-1-21-16,0 0 0,0 21 0,0-21 16,22 21-16,-22-21 0,0 0 0,0 0 15,0 0-15,0 0 0,1 0 16,-1 0-16,0 0 31,-21-21-15,21 21-1,-21-21 1,0 0-16,0-1 16</inkml:trace>
  <inkml:trace contextRef="#ctx0" brushRef="#br1" timeOffset="105291.3">7366 12361 0,'0'0'15,"-21"-42"1,21 21-16,0 0 31,0 42 1,21 0-32,0 0 0,21 43 15,-20-43-15,-1 21 0,0 1 0,21-22 16,-21 21-16,1 0 0,-1 1 15,21-1-15,-21 22 0,0-22 16,1-21-16,-1 21 0,0 1 0,-21-1 16,21-21-16,0 22 0,-21-22 0,0 0 15,0 0-15,21 0 0,-21 0 16,0 1-16,22-22 16,-22 21-16,0-42 31,0-1-16,0 1-15,0 0 0,0 0 16,0 0-16,0 0 0,0-1 16</inkml:trace>
  <inkml:trace contextRef="#ctx0" brushRef="#br1" timeOffset="105676.08">8086 12383 0,'0'0'0,"21"0"0,-21-22 15,0 1 1,-21 21 0,-1 0-1,1 21-15,0-21 16,0 22-16,0-1 0,0 0 0,-22 0 15,22 21-15,0-20 0,-21 20 0,-1 0 16,22 1-16,-21-1 16,-1 0-16,22 1 0,-21-1 0,0 0 15,20 1-15,1-1 0,0 0 0,0-21 16,-21 43 0,42-22-16,-22-21 0,22 1 0,0-1 0,0 0 15,-21-21 1,21 21-16,21-42 31,1 0-15,-1 0-16</inkml:trace>
  <inkml:trace contextRef="#ctx0" brushRef="#br1" timeOffset="106087.89">8424 12531 0,'0'21'62,"0"0"-62,0 0 0,0 22 16,0-1-16,0-21 0,0 21 0,0 1 16,0 20-16,0-20 0,0-1 15,0 21-15,0-20 0,0 20 0,0-20 16,0 20-16,0-21 0,0 22 0,0-22 16,0 22-16,0-22 0,0 22 15,0-1-15,0-21 0,0 22 0,0-22 16,0 1-16,0 20 0,0-21 15,0-20-15,0 20 0,0 0 0,-21-21 16,21 1-16,0-1 0,0-42 47,0-1-47,21 1 0,-21 0 0,0-21 16</inkml:trace>
  <inkml:trace contextRef="#ctx0" brushRef="#br1" timeOffset="106483.77">8657 12467 0,'0'0'0,"42"0"15,22 0-15,-43 0 0,0 0 16,22 0-16,-22 21 0,0 1 16,0-1-16,0 0 0,-21 0 0,0 0 15,0 22-15,0-22 0,0 21 0,-21-21 16,0 22-16,-21-22 0,20 21 15,-20-21-15,0 0 0,21 1 16,-22 20-16,1-21 0,0 0 0,20-21 16,-20 21-16,21 1 0,0-22 0,0 0 15,-1 21-15,22-42 32,0-1-32,0 1 15</inkml:trace>
  <inkml:trace contextRef="#ctx0" brushRef="#br1" timeOffset="107096.06">9631 12573 0,'0'-21'0,"0"0"0,-21 0 15,-1 21-15,1-22 0,0 22 16,0 0-16,0-21 0,0 21 16,-1 0-16,1 0 0,-21 0 0,21 0 15,0 21-15,-1 1 0,1-1 16,-21 0-16,21 0 0,0 0 0,-1 22 15,1-22-15,21 21 0,-21 0 16,21 1-16,-21-1 0,21-21 0,0 22 16,0-22-16,0 21 0,0-21 0,0 0 15,0 1-15,21-1 0,0-21 16,0 21-16,1-21 0,-1 0 0,0 0 16,0 0-16,0 0 0,0 0 15,1-21-15,20 0 0,-21-1 16,0 1-16,0 0 0,22 0 0,-22-21 15,0 20-15,0-20 0,0 21 16,1-21-16,-22-1 0,0 22 0,0-42 16,0 41-16,0 1 0,0 0 15,0 0 1,-22 21 0,22 21-16,0 0 0,-21 0 15,21 22-15,0-22 0,-21 0 16,21 21-16,0-20 0,0 20 0,0-21 15,0 21-15,0-20 0,0 20 16,0-21-16,21 0 0,0 0 16,-21 1-16,22-22 0,-1 21 0,0-21 15,0 0-15,0 0 16,0 0-16,1 0 0,-1-21 16,0-1-16,0 1 0</inkml:trace>
  <inkml:trace contextRef="#ctx0" brushRef="#br1" timeOffset="107411.86">10139 12213 0,'0'0'0,"0"-21"0,0 0 16,0 0-16,0 42 31,0 0-31,0 0 0,0 0 15,0 1-15,0 20 0,0 0 0,0 1 16,0-22-16,0 21 0,0 0 0,0 1 16,0-1-16,0 0 0,0 1 15,0-1-15,0-21 0,0 22 0,0-22 16,0 21-16,0-21 0,0 0 0,0 1 16,0-1-16,0 0 15,21-42 16,-21 0-15,21-1-16,0 1 0,0-21 0</inkml:trace>
  <inkml:trace contextRef="#ctx0" brushRef="#br1" timeOffset="107964.55">10626 12150 0,'0'-21'15,"0"-1"-15,0 44 32,0-1-17,0 0-15,0 21 0,0-21 0,0 22 16,0-1-16,0-21 0,0 22 16,0-1-16,0 0 0,0 1 0,0-22 15,0 21-15,-22 0 0,22-20 0,0 20 16,-21-21-16,21 21 0,0-20 15,0-1-15,0 0 0,0 0 0,0 0 16,0 0-16,-21-21 16,21-21 15,0 0-15,0 0-16,0 0 0,0 0 0,0-22 15,0 22-15,0 0 0,0-21 0,21 20 16,0 1-16,-21-21 0,22 21 15,-1 0-15,0-1 0,0 1 0,0 0 16,0 0-16,1 0 0,20 21 16,-21 0-16,0 0 0,0 0 0,1 0 15,-1 0-15,0 0 0,0 0 0,0 21 16,-21 0-16,0 0 0,21 0 16,-21 1-16,0 20 0,0-21 15,0 0-15,22 0 0,-22 1 0,0-1 16,0 21-16,0-21 0,0 0 15,0 1-15,0-1 0,0 0 16,0 0-16,-22-21 16,1 0 15,21-21-31,0 0 0,0 0 16</inkml:trace>
  <inkml:trace contextRef="#ctx0" brushRef="#br1" timeOffset="108220.4">9927 12510 0,'0'0'0,"-21"0"0,0 0 15,42 0 16,0 0-31,0 0 0,0 0 0,1-22 16,-1 22-16,0 0 0,21 0 16,-21 0-16,22 0 0,-22 0 0,0 0 15,0 0-15,0-21 0,1 21 16,-1 0-16,0 0 0,0-21 16</inkml:trace>
  <inkml:trace contextRef="#ctx0" brushRef="#br1" timeOffset="108712.12">11472 11769 0,'0'0'0,"-21"-21"0,0 21 0,21-22 15,0 1-15,21 21 47,0 0-47,0 0 0,1 21 0,-1 1 16,0-1-16,0 0 0,0 0 15,0 0-15,22 22 0,-22-1 16,0 0-16,0 1 0,0 20 0,1-21 16,-1 22-16,0-22 0,-21 1 15,21 20-15,-21-21 0,0 1 0,0 20 16,0-20-16,0-1 0,0 21 0,0-20 16,-21-1-16,0 0 0,0 1 15,-1-1-15,1 0 0,0 1 0,0-1 16,-21-21-16,20 22 0,-20-22 15,21 21-15,0-21 0,-22 0 0,22 1 16,0-1-16,0 0 0,0-21 16,0 21-16,-1-21 0,1 0 15</inkml:trace>
  <inkml:trace contextRef="#ctx0" brushRef="#br1" timeOffset="109593.14">12679 12002 0,'0'0'0,"0"-22"15,21 1 1,0 21-1,0 0-15,0 0 0,22 0 0,-1-21 16,-21 21-16,22 0 16,-1 0-16,0-21 0,1 21 0,-1 0 0,0 0 15,1 0-15,-22-21 0,0 21 16,0 0-16,-63 0 16,21 0-1,-22 0-15,1 0 0,0 0 16,-1 0-16,1 0 0,0 21 0,20-21 15,-20 0-15,21 0 0,0 0 0,0 0 16,-1 0 0,1 0 15,0 0-15,21 21-16,-21 0 15,0 0-15,0 1 0,21-1 16,-22 0-16,22 21 15,-21-21-15,0 22 0,21-1 16,0 0-16,0 1 0,-21-1 0,21 0 16,0 22-16,-21-22 0,21 1 0,0 20 15,0-21-15,0 1 0,0 20 16,0-20-16,0-1 0,0 0 0,0 1 16,0-1-16,0 0 0,0 1 0,0-1 15,0-21-15,21 0 0,-21 22 16,21-22-16,0 0 0,0 0 15,1 0-15,-1-21 0,0 0 16,0 0-16,0 0 0,22 0 16,-22 0-16,21 0 0,0-21 0,-20 0 15,20 21-15,-21-21 0,21 0 16,-20-1-16,20 1 0,-21 0 0,0 0 16,0 0-16</inkml:trace>
  <inkml:trace contextRef="#ctx0" brushRef="#br1" timeOffset="109931.95">13420 12573 0,'0'0'0,"0"-21"16,0 42 15,0 0-31,0 0 15,0 22-15,0-22 0,0 21 16,0 1-16,0-1 0,0 0 0,0 1 16,0 20-16,0-21 0,0 22 0,0-22 15,0 22-15,0-22 0,-22 0 16,22 22-16,0-22 0,-21 22 0,0-1 16,0-20-16,21 20 0,-21-21 0,21 22 15,0-22-15,-21 1 16,21-1-16,-22-21 0,22 21 0,0-20 15,0-1-15,22-42 32,-22-1-32,21-20 15</inkml:trace>
  <inkml:trace contextRef="#ctx0" brushRef="#br1" timeOffset="110247.77">13271 12742 0,'0'0'0,"-21"-42"0,21 21 16,0 0-16,-21-22 16,21 22-16,0 0 0,0 0 0,0 0 15,0 0-15,21-1 0,0 1 0,1 0 16,20 0-16,-21 21 0,21-21 16,1 0-16,-1 21 0,43 0 15,-43 0-15,0 21 0,1 0 16,-1 0-16,-21 0 0,0 0 0,1 1 15,-22-1-15,0 21 0,0-21 0,0 0 16,0 22-16,-22-22 0,-20 0 16,21 0-16,0 0 0,-22 1 0,22-1 15,0 0-15,-21 0 0,21 0 16,-1-21-16,1 0 0,0 21 16,21-42-1,0 0 1,21 21-16</inkml:trace>
  <inkml:trace contextRef="#ctx0" brushRef="#br1" timeOffset="110667.57">14012 12488 0,'0'-21'15,"-21"21"1,0 0-16,0 21 15,21 1-15,-21-1 16,-1 0-16,22 0 0,-21 0 0,21 0 16,0 22-16,0-22 0,0 0 0,0 21 15,0-20-15,0-1 0,0 0 16,0 0-16,0 0 0,0 0 0,21 1 16,1-22-16,-1 0 0,0 0 15,21 0-15,-21 0 0,1 0 16,-1 0-16,0-22 0,0 22 15,43-42-15,-64 21 16,21 0-16,0-22 0,-21 22 0,0 0 16,0-21-16,0 21 0,0-22 0,0 22 15,-21-21-15,0 21 0,21-1 16,-22 1-16,1 0 0,-21 0 0,21 21 16,0 0-16,-1 0 0,1 0 15,0 0-15,0 0 0,0 21 0,0-21 16,21 21-16,0 0 0,-22-21 15,22 22-15,0-1 0,0 0 0,22-21 16,-1 21-16,0-21 16</inkml:trace>
  <inkml:trace contextRef="#ctx0" brushRef="#br1" timeOffset="111098.35">14838 12404 0,'0'0'0,"0"-21"16,-21 21-16,-1 0 16,-20 0-16,21 0 0,-21 0 15,20 21-15,-20-21 0,0 21 0,-1 0 16,22-21-16,-21 21 0,21 0 0,-22 1 16,22-22-16,0 21 15,21 0-15,0 0 0,0 0 16,21-21-16,0 21 0,22-21 15,-22 0-15,0 22 0,21-22 16,1 21-16,-22-21 0,21 21 0,-21-21 16,22 21-16,-22-21 0,0 21 0,0 0 15,0-21-15,1 43 16,-22-22-16,0 0 0,0 0 16,-22 0-16,1-21 15,0 0-15,-21 22 0,21-22 0,-22 0 16,22 0-16,-21 0 0,-1 0 0,1 0 15,21 0-15,0 0 16,-22 0-16,22 0 0,0 0 0,0 0 16,21-22-16,0 1 0,-21 21 15,21-21-15,0 0 16,21 21-16,0 0 0,-21-21 16,42 0-16</inkml:trace>
  <inkml:trace contextRef="#ctx0" brushRef="#br1" timeOffset="111343.21">15028 12573 0,'0'21'31,"-21"-21"-31,21 21 0,0 1 0,0-1 16,0 0-16,0 0 0,-21 0 15,21 0-15,0 1 0,-21-1 0,21 0 16,0 0-16,-21-21 0,21 21 16,0 0-16,0-42 31,21 0-15</inkml:trace>
  <inkml:trace contextRef="#ctx0" brushRef="#br1" timeOffset="111678.02">15113 12340 0,'0'0'0,"-42"0"16,20 21-16,1-21 16,21 22-16,0-1 15,21-21 1,1 0-16,-1 0 15,0 0-15,0 0 0,0 0 16,0-21 0,-21-1-16,0 1 15,0 0-15,0 0 0,-21 0 16,0 0-16,0 21 0,21-22 16,-21 22-16,0 0 0,-1 0 15,1 0-15,0 0 16,21 22-16,0-1 15,0 0-15,0 0 0,0 0 16,21-21-16,0 0 0,-21 21 16,22-21-16,20 0 0</inkml:trace>
  <inkml:trace contextRef="#ctx0" brushRef="#br1" timeOffset="112975.28">15515 12065 0,'0'0'0,"0"-21"0,0 0 16,0 0-16,-21 42 31,21 0-31,-21 0 16,0 21-16,21-20 0,-22 20 0,22 0 16,-21 1-16,21-1 0,-21 0 0,0 22 15,21-22-15,0 0 16,0 1-16,-21-1 0,21 0 0,0 1 15,-21-1-15,21-21 0,0 22 0,0-22 16,0 0-16,0 0 0,0 0 16,21 0-16,0 1 0,0-22 0,0 0 15,0 0-15,22 0 0,-22 0 16,0 0-16,21 0 0,-20-22 0,-1 1 16,0 0-16,21 0 0,-21 0 0,1 0 15,-1-1-15,-21-20 0,21 21 16,-21 0-16,21 0 0,-21-1 0,0 1 15,0 0-15,0 0 0,0 0 16,0 42 15,-21 0-31,0 0 0,21 0 16,0 22-16,0-22 0,0 0 16,0 0-16,0 0 0,0 1 0,0-1 15,0 0-15,0 0 0,0 0 16,21-21-16,0 21 0,0-21 15,0 0-15,1 0 0,-1 0 0,21 0 16,-21 0-16,22-21 0,-22 0 16,0 21-16,21-21 0,-21 0 15,1 0-15,-1-1 0,0 1 0,-21 0 16,21 0-16,-21 0 0,21-43 16,-21 43-16,0 0 15,0 0-15,0 0 16,-21 21-16,0 0 15,0 21-15,21 0 0,0 0 16,0 0-16,-21 0 0,21 1 16,0-1-16,0 21 0,0-21 15,0 0-15,0 1 0,0-1 16,0 0-16,21-21 0,0 0 0,-21 21 16,21-21-16,0 0 15,0 0-15,1 0 0,-1 0 0,0 0 16,0-21-16,0 0 0,0 21 0,1-21 15,-22-1-15,21 1 0,-21 0 16,0 0-16,0-21 0,0 20 0,0 1 16,0 0-16,-21 0 0,-22 0 15,22 0-15,0-1 0,0 22 0,0-21 16,-1 21-16,1 0 0,0 0 16,42 0 15,0 0-31,1 0 0,-1 0 15,21 0-15,-21 0 16,22 0-16,-22 0 0,21 0 0,-21 0 16,0 0-16,22 0 0,-22 0 0,0 0 15,0 0-15,0 21 0,1 1 16,-22-1-16,21 0 0,0 0 16,-21 0-16,0 0 15,0 1-15,0-1 0,21 0 16,-21 0-16,0 0 0,0 0 15,0 1-15,0-1 16,-21-21-16,0 21 16,21 0-16,-21-21 15,-1 0 1,22-21 0,0 0-16,0 0 15,0-1-15,0 1 0,0 0 16,0 0-16,22 0 0,-1-22 0,0 22 15,0-21-15,21 21 0,-20-22 0,-1 22 16,21-21-16,-21 21 0,22 0 16,-1-1-16,-21 1 0,21 21 0,-20 0 15,-1 0-15,0 0 0,0 21 0,0 1 16,-21-1-16,0 0 16,0 21-16,0-21 0,0 1 0,0 20 15,0-21-15,0 0 0,0 22 16,-21-22-16,21 0 0,0 0 0,-21 0 15,21 0-15,-21 1 0,21-1 16,0-42 31,0-1-47,0 1 16,0 0-16</inkml:trace>
  <inkml:trace contextRef="#ctx0" brushRef="#br1" timeOffset="113198.16">16679 12044 0,'0'0'0,"-21"0"0,0 0 16,0 0-1,0 0 17,-1 0-17</inkml:trace>
  <inkml:trace contextRef="#ctx0" brushRef="#br1" timeOffset="113419.54">15346 12361 0,'0'0'16,"0"22"0,21-22-16,0 0 0,21 0 15,-20 0-15,20 0 0,-21 0 0,0 0 16,22 0-16,-22 0 0,0-22 15,21 22-15,-21 0 0,1 0 16,-22-21-16,21 21 16,-21-21-16</inkml:trace>
  <inkml:trace contextRef="#ctx0" brushRef="#br1" timeOffset="114051.52">17314 12150 0,'0'0'16,"0"-21"-16,0-1 0,0-62 15,0 63-15,0-1 16,0 1-16,21 21 15,1 21 1,-1 1-16,-21 20 0,0 0 16,21 1-16,0-1 0,0 0 15,-21 1-15,21 20 0,1-21 0,-22 1 16,0 20-16,21-20 0,-21-22 0,21 21 16,-21 0-16,0 1 0,0-22 15,0 0-15,0 0 0,0 0 0,0 1 16,0-1-16,0-42 47,0-1-47,0 1 0</inkml:trace>
  <inkml:trace contextRef="#ctx0" brushRef="#br1" timeOffset="114300.38">17928 12044 0,'0'0'15,"0"-21"-15,0 0 0,0 42 16,-21 21 0,0-21-16,0 22 0,-1-22 15,-20 21-15,21 0 16,0 1-16,-22-1 0,22 0 0,-21 1 16,21-22-16,-22 21 0,22 1 0,0-22 15,-21 0-15,21 0 0,21 21 16,-22-20-16,1-1 0,21 0 15,0 0-15,21-21 16,1 0 0,-1 0-16,0 0 0</inkml:trace>
  <inkml:trace contextRef="#ctx0" brushRef="#br1" timeOffset="114807.6">18161 12552 0,'0'0'0,"21"-21"0,0 0 16,0 21-16,1-22 0,-22 1 0,21 21 16,-21-21-16,0 0 0,0 0 0,0 0 15,0-1-15,-21 22 16,-1 0-16,1-21 0,0 21 0,0 0 16,-21 0-16,20 0 0,1 21 0,-21-21 15,21 22-15,-22-1 0,22 0 16,-21 21-16,21-21 0,0 1 0,-1 20 15,1-21-15,0 0 0,21 22 16,-21-22-16,21 0 0,0 21 16,0 1-16,21-43 0,0 21 15,0 0-15,1-21 0,-1 0 16,21 0-16,-21 0 0,0 0 0,1 0 16,20-21-16,-21 0 0,21-1 0,-20 1 15,-1 0-15,21 0 16,-21 0-16,0-22 0,1 22 0,-1-21 15,0 21-15,-21-22 0,21 1 16,-21 21-16,0 0 0,0 0 16,0 42-1,0 0-15,-21 0 0,0 0 16,21 0-16,0 1 0,0-1 16,0 0-16,-21 0 0,21 0 0,0 0 15,0 1-15,0-1 0,0 0 16,0 0-16,21-21 0,0 0 15,0 21-15,0-21 0,0 0 16,1 0-16,-1 0 0,0-21 16,0 21-16,0-21 0,22 0 0</inkml:trace>
  <inkml:trace contextRef="#ctx0" brushRef="#br1" timeOffset="115765.15">18669 12023 0,'0'-64'0,"0"128"0,0-149 15,0 43-15,0 21 0,0-1 16,0 1-16,0 42 16,0 1-16,0-1 15,0 21-15,0 0 0,0 1 16,-21-1-16,21 22 0,-21-22 0,21 21 16,-22-20-16,22 20 0,-21-20 15,21-1-15,0 0 0,0 1 0,0-22 16,0 21-16,0-21 0,0 22 0,0-22 15,0 0-15,0 0 16,0 0-16,0 0 0,21-21 16,1 22-16,-1-22 0,0 0 0,0 0 15,0 0-15,0-22 16,1 1-16,-1 0 0,0 0 16,0 0-16,0 0 0,0-1 0,1-20 15,-1 21-15,0-21 0,0 20 0,0 1 16,0-21-16,1 0 15,-22 20-15,0 44 16,0-1 0,0 0-16,0 0 0,0 0 15,0 0-15,-22 1 0,22-1 16,-21 21-16,21-21 0,0 0 0,0 1 16,0-1-16,0 0 0,0 0 15,0 0-15,21-21 0,-21 21 16,22-21-16,-1 0 0,0 0 0,0 0 15,0 0-15,0 0 0,1-21 16,-1 21-16,0-21 0,-21 0 16,21 0-16,0 0 0,0-1 0,1 1 15,-22 0-15,21-21 0,0 21 16,0-22-16,0 22 0,-21-21 16,21 21-16,-21-1 0,0 44 31,0-1-31,0 0 15,0 0-15,-21 0 0,0 0 16,21 1-16,-21 20 0,21-21 0,0 0 16,0 0-16,0 1 0,0-1 15,0 0-15,0 0 16,21-21-16,0 21 0,0-21 16,1 0-16,-1 0 0,21 0 0,-21 0 15,0 0-15,22-21 0,-22 0 16,0 21-16,21-21 0,-20 0 0,-1-1 15,21 1-15,-21 0 0,0 0 16,1-21-16,-1 20 0,-21-20 16,0 21-16,21-21 0,-21 20 0,0 1 15,0 0-15,0 0 0,-21 21 16,0 0-16,-1 0 0,1 0 16,0 21-16,0 0 0,-21 22 15,20-22-15,1 0 0,21 0 16,0 21-16,-21-20 0,21-1 0,0 0 15,0 0-15,0 0 0,0 0 16,0 1-16,0-1 0,21 0 0,-21 0 16,21-21-16,-21 21 0,22-21 0,-1 0 15,0 21-15,0-21 16,0 0-16,0 0 0,1 0 16,-1 0-16,0 0 0,21-21 0,-21 21 15,1-21-15,-1 0 0,0 0 16,0 0-16,21-1 0,-20 1 0,-1 0 15</inkml:trace>
  <inkml:trace contextRef="#ctx0" brushRef="#br1" timeOffset="116912.04">20320 11621 0,'0'0'0,"-21"0"16,0 0-1,-1 0 1,44 0 31,-1 0-32,0 0-15,0 0 0,0-22 0,0 22 16,1 0-16,-1 0 0,0 0 16,0 0-16,0 0 0,-42 0 78,0 0 47,21-21-110,-21 21-15,21-21 0,-21 21 0,-1 0 16,22-21-16,-21 21 16,0 0-1,0 0 16,0 0-15,42 0 15,0 0-31,0 0 16,0 0-16,22 0 0,-1 0 0,0 0 16,1 0-16,-1 0 0,22 0 0,-22 0 15,21 0-15,-20 21 0,-1-21 16,22 0-16,-22 0 0,-21 0 15,21 0-15,-20 0 0,20 0 16,-21 0-16,0 0 16,-21 21 15,0 0-31,-21 1 0,21-1 16,-21 0-16,0 0 0,21 0 15,0 22-15,-21-1 0,21-21 0,-22 21 16,22 1-16,0 20 0,0-20 15,-21-1-15,21 64 0,-21-64 16,21 0-16,0 1 0,0 20 0,0-20 16,0-22-16,0 21 0,-21 0 15,21-20-15,0 20 0,-21-21 16,21 21-16,-21-20 0,21-1 16,0 21-16,-22-21 0,1 0 0,21 1 15,-21-1-15,21 0 0,0 0 0,-21 0 16,0 0-16,0 1 15,-1-1-15,1 0 0,0-21 16,0 21-16,0-21 0,0 0 16,-1 21-16,1-21 0,0 21 15,-21-21-15,21 0 0,-1 0 0,1 22 16,0-22-16,0 0 0,0 0 0,0 0 16,-1 0-16,1 0 0,0 0 31,21-22 0</inkml:trace>
  <inkml:trace contextRef="#ctx0" brushRef="#br1" timeOffset="126212.1">4784 15304 0,'21'0'63,"-21"-22"-63,21 22 15,-21-21-15,0 0 16,21 0-16,0 0 16,-21 0-16,21-1 15,-21 1-15,22 0 0,-22 0 16,21 0-16,-21 0 15,21-1-15,-21 1 0,21 0 0,-21 0 16,0 0-16,0 0 16,21 21-16,-21-22 0,0 1 15,-21 42 48,21 1-48,-21-22 1,0 21-16,0 0 0,21 0 0,-22 21 16,1 1-16,0-1 0,0 0 15,-21 22-15,20-22 0,-20 22 0,0-1 16,21 1-16,-22-22 0,1 22 0,0-22 16,-1 21-16,22-20 0,-21-1 15,21 0-15,-1 1 0,1-22 0,0 21 16,21-21-16,0 1 0,0-1 15,0 0-15,0-42 32,0 0-32,21-1 15,0 1-15,1-21 16,-1 21-16,-21 0 0,21-22 0,0 22 16</inkml:trace>
  <inkml:trace contextRef="#ctx0" brushRef="#br1" timeOffset="126575.22">5334 14880 0,'-21'21'16,"0"1"-16,-1-1 16,1 21-16,0-21 0,0 22 0,0-1 15,0 21-15,-1-20 0,1 20 16,-21 1-16,21-22 0,0 22 0,-22-1 16,1-21-16,21 1 0,-22-1 0,22 0 15,-21 1-15,21-1 16,0 0-16,-1-20 0,1-1 0,-21 21 15,21-21-15,21 0 16,-21-21-16,21 22 0,0-44 31,0 1-31,0 0 16,0 0-16</inkml:trace>
  <inkml:trace contextRef="#ctx0" brushRef="#br1" timeOffset="127441.33">5715 15494 0,'0'0'0,"21"-21"0,106-21 16,-106 20-16,22 1 16,-1 0-16,-21 0 0,21 0 0,-20 0 15,-1-22-15,-21 22 0,0 0 0,0 0 16,0 0-16,0-1 16,-21 22-16,-22 0 0,22 0 15,-21 0-15,-1 0 0,1 0 16,0 0-16,-1 22 0,1-1 0,0 0 15,-22 21-15,22-21 16,21 1-16,0-1 0,-1 0 0,22 0 16,0 0-16,0 0 15,0 1-15,0-1 0,22 0 0,-1 0 16,21 0-16,-21-21 0,22 21 16,-1 1-16,0-22 0,22 21 0,-22 0 15,0-21-15,1 21 0,-22 0 0,21 0 16,-21 1-16,-21-1 0,0 0 15,0 0-15,-21 0 0,0 0 16,-21 1-16,21-1 0,-64 0 16,21-21-16,22 0 0,-21 0 15,20 0-15,-41 0 16,41 0-16,1-21 0,21 0 0,0-1 16,-22 1-16,22 0 0,0 0 15,21 0-15,0 0 0,-21-1 16,21-20-16,0 21 0,0-21 15,0 20-15,21 1 0,0 0 16,0 21-16,0-21 0,22 21 0,-1-21 16,-21 21-16,22 0 0,-1 0 15,21 0-15</inkml:trace>
  <inkml:trace contextRef="#ctx0" brushRef="#br1" timeOffset="127783.79">6371 15346 0,'0'21'31,"0"0"-31,0 22 16,0-22-16,0 21 0,0-21 0,0 22 15,0 20-15,0-21 0,0 1 16,0 20-16,0 1 0,0-1 0,0 22 15,0-22-15,0 1 0,0 21 0,0-22 16,0 22-16,0-22 16,-21 22-16,0-22 0,0 1 0,21-1 15,0 1-15,-22-22 0,22 22 0,0-22 16,-21-21-16,21 0 0,0 22 16,0-22-16,0-42 15,21 0 1,-21-1-16,22-20 0,-22 21 0,21-21 15,-21-1-15,21-20 0,-21 20 16,21 1-16,-21-21 0</inkml:trace>
  <inkml:trace contextRef="#ctx0" brushRef="#br1" timeOffset="128092.63">6392 15706 0,'0'0'0,"0"-43"0,0 22 0,-21-63 16,21 62-1,0 1-15,0 0 0,21 0 0,0 0 16,1 0-16,-1 21 0,21-22 0,-21 22 16,22 0-16,-1 0 0,-21 0 15,21 0-15,1 22 0,20 20 16,-42-21-16,1 0 0,-22 22 16,0-22-16,0 0 0,0 0 0,-22 0 15,1 22-15,-21-22 0,21 0 16,0-21-16,-22 21 0,1 0 15,21 0-15,-22-21 0,22 0 0,0 0 16,0 0-16,0 0 0,42-21 47,21 21-47,-21-21 0,1 21 16,20-21-16</inkml:trace>
  <inkml:trace contextRef="#ctx0" brushRef="#br1" timeOffset="128945.67">7175 15346 0,'0'0'0,"-21"0"16,0 0-16,0 0 0,0 0 0,-43 0 16,43 21-16,0 0 15,-21 0-15,20 1 0,1-1 0,0 21 16,0-21-16,0 22 0,0-22 0,-1 21 15,22-21-15,-21 22 0,21-22 16,0 0-16,0 0 0,0 0 0,21 0 16,1-21-16,-1 0 0,0 22 15,0-22-15,0 0 0,22 0 0,-22 0 16,21-22-16,-21 22 0,22-21 16,-22 0-16,0 0 0,21 21 0,-21-42 15,1 20-15,-1 1 0,0 0 16,0 0-16,-21-21 0,0 20 15,0-20-15,0 21 0,0 0 0,0 0 16,0-1-16,0 44 31,-21-22-31,21 21 0,0 0 0,0 21 16,0-21-16,0 1 0,0-1 16,0 0-16,0 0 0,0 0 0,0 0 15,0 1-15,0-1 0,21 0 16,0-21-16,0 0 0,1 0 0,20 0 15,-21 0-15,21 0 0,-20 0 16,20 0-16,-21-21 16,21 21-16,1-21 0,-22-1 0,21 1 15,-21 0-15,1 0 0,-1 0 16,-21-22-16,0 22 0,0 0 0,21 0 16,-21 0-16,0 0 15,-21 21 1,21 21-16,0 0 0,-21 0 15,21 0-15,-22 0 0,22 1 16,0-1-16,0 0 0,0 0 0,-21-21 16,21 21-16,-21 0 0,21 1 15,0-1-15,-21-21 16,21 21-16,0-42 47,0 0-47,0-1 0,0 1 15,0-21-15,0 21 0,21-22 16,-21 22-16,21-21 0,0 0 0,43-22 16,-43 43-16,43-21 15,-22 42-15,0 0 0,1 0 16,-1 0-16,-21 21 0,21 0 16,-20 0-16,20 21 0,-21-20 15,0 20-15,-21-21 0,0 0 0,0 22 0,0-22 16,0 21-16,0-21 15,0 0-15,-21 1 0,21-1 16,-21 0-16,0 0 0,21 0 0,-21 0 0</inkml:trace>
  <inkml:trace contextRef="#ctx0" brushRef="#br1" timeOffset="129700.09">8572 14901 0,'0'0'0,"-21"-21"15,21 0 1,21 21-16,1 0 16,20 0-16,-21-21 15,21 21-15,-20 0 0,20 0 0,0 0 16,1-21-16,20 21 0,-21 0 0,-20 0 16,20 0-16,-21 0 15,0 0-15,-42 0 16,0 0-1,0 21-15,-22-21 0,1 0 0,0 21 16,-1-21-16,1 0 0,0 0 0,-1 0 16,1 0-16,21 0 0,-21 0 15,20 0-15,1 0 0,0 0 0,0 0 16,0 0 0,0 0-16,-1 21 31,22 0-31,0 1 15,-21 20-15,21 0 0,0 1 0,-21 20 16,21 1-16,0-1 0,0 1 16,-21 84-16,21-85 0,-21 22 15,21-22-15,0 22 0,0-21 16,0 20-16,0-20 0,0 20 0,0-20 16,0-22-16,0 22 0,0-22 15,0 0-15,0 1 0,21-22 0,0 0 16,-21 0-16,42 0 0,-20-21 15,-1 0-15,21 0 0,-21 0 16,22 0-16,-1-21 0,21 0 0,-20 0 0,-1 0 16,0-22-16,1 22 15,20-21-15,-20 0 0</inkml:trace>
  <inkml:trace contextRef="#ctx0" brushRef="#br1" timeOffset="130399.69">9525 15452 0,'0'0'0,"-21"-21"0,-22 21 0,22 0 15,0 0-15,-21 0 0,21 0 16,-22 0-16,22 0 0,-21 0 0,21 0 16,-1 21-16,1 0 15,0 0-15,0 0 0,0 22 0,0-22 16,21 0-16,0 0 0,0 21 0,0-20 15,0-1-15,0 0 0,0 0 16,21 0-16,0 0 0,0 1 16,21-22-16,-20 0 0,-1 0 0,0 0 15,21 0-15,-21 0 0,1 0 16,20-22-16,-21 22 0,0-21 0,0 0 16,22 0-16,-22 0 0,-21 0 15,21-1-15,-21 1 0,21 0 16,-21 0-16,0 0 0,0 0 15,0-1-15,0 44 32,0-1-17,0 0-15,0 0 0,0 0 16,0 0-16,0 1 0,21-22 16,1 0-16,-22 21 0,21-21 15,0 0-15,21 0 0,-21 0 0,1 0 16,-1 0-16,21 0 0,-21 0 15,22-21-15,-22-1 0,21 1 0,-21 21 16,22-21-16,-22 0 0,0 0 16,-21-22-16,0 22 0,0 0 15,0-21-15,0 21 0,0-22 0,0 1 16,-42 0-16,20-1 0,-20 1 16,0 21-16,-1-22 0,1 22 0,-21 0 15,20 0-15,-20 0 0,-22 21 0,22 0 16,-22 0-16,21 21 0,-20 0 15,-1 0-15,0 22 0,22-1 0,-1 0 16,22 22-16,0-1 0,-1 1 16,22-1-16,21 1 0,0-1 0,0 1 15,0-1-15,21 1 0,1-22 16,20 22-16,-21-22 0,43 0 0,-22-21 16,21 22-16,-20-22 0,20 0 15,1-21-15,-1 0 0,1 0 16,-1 0-16,22 0 0,-22 0 0,1-21 15,-1 0-15,1 0 0,-22-1 0,22 1 16</inkml:trace>
  <inkml:trace contextRef="#ctx0" brushRef="#br1" timeOffset="130895.76">10329 15494 0,'0'0'15,"21"-21"-15,-21 42 31,0 0-15,0 22-16,0-22 0,0 0 16,0 21-16,0-21 0,0 22 15,0-22-15,0 21 0,0-21 0,0 1 16,0-1-16,0 0 16,0 0-16,0 0 0,0 0 15,0-42 1,0 0-1,22 0-15,-22-21 0</inkml:trace>
  <inkml:trace contextRef="#ctx0" brushRef="#br1" timeOffset="131067.66">10435 15198 0,'0'0'0,"0"-21"0,0-1 0,0 1 16,0 42 15,0 1-15,0-1-16,0 0 15,21 0-15</inkml:trace>
  <inkml:trace contextRef="#ctx0" brushRef="#br1" timeOffset="131506.41">10774 15452 0,'0'0'16,"0"21"-16,0 0 0,0 0 15,0 0-15,0 1 0,0-1 16,0 0-16,0 0 0,0 0 0,-21 0 16,21 1-16,-22-1 0,22 0 0,-21 0 15,21 0-15,0 0 16,-21-21-16,0 0 0,21 22 0,-21-22 15,0 0 1,21-22 0,0 1-16,0-21 15,0 21-15,21 0 0,0-1 16,0-20-16,0 0 0,0 21 0,22-22 16,-1 22-16,0 0 15,1 0-15,-1 0 0,0-1 0,1 22 16,-1 0-16,-21 0 0,22 22 0,-22-1 15,21 21-15,-42-21 16,21 0-16,-21 22 0,0-22 0,0 0 16,0 21-16,-21-20 0,0-1 15,0 0-15,0 0 0,-1 0 0,1 0 16,21 1-16,-21-22 0,42 0 31,0-22-15,1 1-16,-1 21 0</inkml:trace>
  <inkml:trace contextRef="#ctx0" brushRef="#br1" timeOffset="131776.26">11472 15325 0,'0'21'15,"0"0"-15,0 0 0,0 0 16,0 1-16,0 20 0,0-21 0,0 21 15,0 1-15,0-1 0,0 22 16,0-22-16,0 21 0,0 1 0,0 21 16,0-22-16,0 22 0,0-22 15,0 22-15,0-22 0,0 22 16,0 0-16,0-22 0,0 1 0,0 20 16,0-20-16,0-22 0,0 22 15,0-22-15,-21 0 0,21 1 0,0-22 16,0 0-16,0 0 0</inkml:trace>
  <inkml:trace contextRef="#ctx0" brushRef="#br1" timeOffset="132112.07">11472 15790 0,'-21'-42'0,"42"84"0,-42-126 0,21 41 0,0 22 16,0-21-16,0 21 0,0-22 16,0 22-16,0 0 0,0 0 0,21 0 15,0 21 1,1 0-16,-1 0 0,0 0 0,0 21 16,0 0-16,0 0 0,1 0 15,-1 1-15,-21 20 0,0-21 16,0 0-16,0 0 0,0 1 0,0-1 15,-21 0-15,-1 0 0,1 0 16,0 0-16,0 1 0,0-1 16,0 0-16,-1-21 0,1 0 15,21 21-15,0-42 32,21 0-32,1 0 15,-1-1-15,0 1 0</inkml:trace>
  <inkml:trace contextRef="#ctx0" brushRef="#br1" timeOffset="132796.63">11874 15515 0,'0'0'0,"0"21"47,0 1-47,0-1 0,0 0 15,0 0-15,0 0 0,0 0 0,0 1 16,0-1-16,0 0 0,0 0 0,0 0 15,0 0-15,22-21 16,-1 22-16,0-22 16,0 0-16,0 0 0,0 0 15,1 0-15,-1-22 0,0 1 0,0 21 16,0-21-16,0 0 0,1 0 0,-1 0 16,-21-22-16,21 22 0,-21 0 15,21-21-15,-21 20 0,21 1 0,-21 0 16,0 0-16,0 42 47,0 0-47,-21 0 0,21 1 15,0-1-15,-21 0 0,21 0 0,0 0 16,0 0-16,0 1 0,0-1 0,0 21 16,0-21-16,21 0 0,0 1 15,0-22-15,1 21 0,-22 0 0,42-21 16,-21 0-16,0 0 0,0 0 15,1 0-15,20 0 0,-21 0 0,0 0 16,22-21-16,-22 21 0,0-21 16,0-1-16,21 1 0,-20-21 15,-1 21-15,0-22 0,-21 1 0,21 0 16,0-1-16,-21 1 0,21-21 16,-21 20-16,0-20 0,0-1 0,0 1 15,0 20-15,0 1 0,0 0 0,0 21 16,0-1-16,0 1 0,-21 21 15,0 0-15,0 0 0,21 21 0,-21 1 16,21-1-16,-21 21 0,21 0 16,0 22-16,0-22 0,0 22 15,0-22-15,0 22 0,0-22 16,0 0-16,0 1 0,0-1 0,0 0 16,0 1-16,0-22 0,0 21 0,42 0 15,-21-20-15,0-1 16,0-21-16,1 0 0,-1 0 15,0 0-15,0 0 0,0 0 0,0 0 16,1-21-16,-1-1 0,0 1 16,-21 0-16</inkml:trace>
  <inkml:trace contextRef="#ctx0" brushRef="#br1" timeOffset="132997.51">12658 15304 0,'0'0'0,"-22"0"0,22 21 16,0 0-16,0 0 16,22-21-16,-1 0 15,0 21-15,0-21 0,21 0 16,-20 0-16,-1 0 0,21 0 0,0 0 16,-20 0-16,20 0 0,0-21 0,1 0 15,-22 0-15,21 21 0,0-21 16</inkml:trace>
  <inkml:trace contextRef="#ctx0" brushRef="#br1" timeOffset="133254.19">13631 15325 0,'0'0'16,"0"21"-16,0 0 0,0 0 15,21-21 1,1 0 0,-1 0-16,0 0 15,0 0-15,0 0 0,0 0 16,1 0-16,-1 0 0,0 0 16,-42 0 15</inkml:trace>
  <inkml:trace contextRef="#ctx0" brushRef="#br1" timeOffset="133400.1">13568 15536 0,'0'0'0,"0"22"16,0-1 0,0 0-16,21-21 31,0 0-31,0 0 0,0 0 15,1-21-15,-1 21 0,0-21 16</inkml:trace>
  <inkml:trace contextRef="#ctx0" brushRef="#br1" timeOffset="133890.82">14668 14923 0,'0'0'0,"0"-22"0,-21 22 16,0 0-1,0 22-15,0-1 16,21 0 0,0 0-16,0 21 0,0-20 0,0-1 15,0 0-15,0 21 0,0-21 0,0 1 16,0-1-16,0 0 0,21 0 15</inkml:trace>
  <inkml:trace contextRef="#ctx0" brushRef="#br1" timeOffset="134180.18">15071 15071 0,'0'0'0,"-22"-21"0,1 21 15,0 0-15,0 0 0,0 0 16,0 0-16,-1 0 0,-41 42 16,42-21-16,0 21 0,-1 1 15,1-22-15,0 21 0,-21 22 16,42-22-16,-21 0 0,-1 1 0,1-1 16,21 22-16,0-22 0,0-21 15,0 21-15,0-20 0,21-1 16,1 0-16,20 0 0,-21-21 0,21 0 15,1 21-15,-1-21 0,0 0 16,22 0-16,-22 0 0,22-21 16,-1 0-16,-20 21 0,20-21 0,-21-22 0</inkml:trace>
  <inkml:trace contextRef="#ctx0" brushRef="#br1" timeOffset="134642.98">15663 14944 0,'0'-43'0,"0"86"0,0-107 0,0 43 15,0 0-15,-21 0 0,0 21 16,0 0-16,-22 21 0,22 0 16,-21 43-16,21-22 0,0 0 15,-1 1-15,1 20 0,0 1 16,21-22-16,0 21 0,0 1 0,0-22 16,0 1-16,0-1 0,0 0 15,0 1-15,0-1 0,0-21 16,0 0-16,0 0 0,0 1 0,0-1 15,0 0 1,0-42 0,0 0-16,0-22 15,0 22-15,0 0 16,0 0-16,21-22 0,0 1 0,1 21 16,-1 0-16,0-22 0,0 22 15,21 21-15,-20-21 0,20 21 0,-21 0 16,0 0-16,0 21 0,22-21 15,-22 21-15,0 1 0,-21 20 16,21-21-16,-21 0 0,0 0 0,0 22 16,0-22-16,0 0 0,0 0 15,0 0-15,0 22 0,0-22 16,-21-21-16,21 21 0,0-42 47,0 0-47,21 0 15</inkml:trace>
  <inkml:trace contextRef="#ctx0" brushRef="#br1" timeOffset="134990.78">16023 15409 0,'0'0'0,"21"0"16,-21 22-16,0-1 15,21-21 1,1 0-16,-1 0 0,0 0 15,0 0-15,0 0 16,22 0-16,-22 0 0,42-21 16,-42 21-16,1-22 15,-22 1-15,0 0 0,0 0 16,0 0-16,0 0 0,-22 21 16,1 0-16,-21 0 0,21 0 15,0 0-15,-1 0 0,-20 0 0,21 21 16,-43 42-16,43-42 15,0 1-15,0 20 0,0-21 16,21 21-16,0-20 0,0 20 0,0-21 16,0 0-16,0 0 0,0 1 15,0-1-15,21 0 0,0-21 0,21 21 16,-20-21-16,20 0 0,0 0 0,1 0 16,-1 0-16,0 0 0,64-21 15,-42 0-15</inkml:trace>
  <inkml:trace contextRef="#ctx0" brushRef="#br1" timeOffset="135715.79">16849 15325 0,'0'0'0,"0"-21"0,-22 21 0,1 0 16,0 0-16,0 0 0,0 0 0,0 21 16,-1 0-16,1 0 15,0 21-15,0-20 0,0 20 0,21-21 16,0 21-16,-21-20 0,21-1 0,0 21 15,0-21-15,0 0 0,0 1 16,0-1-16,21 0 0,0-21 0,0 21 16,0-21-16,22 0 0,-22 0 15,21 0-15,-21 0 0,22 0 16,-1 0-16,0 0 0,-21-21 0,22 0 16,-1 0-16,-21-1 0,22 1 15,-22-21-15,21 21 0,-21-22 0,0 1 16,-21-21-16,0 20 0,22-20 0,-22-1 15,0 1-15,0-1 0,0 22 16,0 0-16,0-1 0,0 1 0,0 21 16,-22 0-16,22-1 0,-21 44 15,0-1-15,21 0 16,-21 0-16,21 21 0,0 1 0,0-1 16,0 22-16,0-22 0,-21 0 15,21 22-15,0-22 0,0 0 16,0 1-16,0-22 0,-21 21 15,21-21-15,0 22 0,0-22 0,0 0 16,0 0-16,0 0 0,0-42 47,0 0-47,21 0 0,0 0 0,0 0 16,-21-1-16,21 1 0,0 0 15,1 0-15,-1 0 0,0-22 0,0 22 16,0 21-16,0-21 0,1 0 15,-1 21-15,0 0 0,0 0 16,-21 21 15,-21-21-31,0 21 16,0-21-16,-1 21 0,1-21 16,21 22-16,-21-22 0,0 21 0,0 0 15,0-21-15,-1 42 0,22-21 16,0 1-16,0-1 0,0 0 15,0 0-15,0 0 0,22 0 16,-1-21-16,0 0 16,0 22-16,0-22 0,22 0 15,-22 0-15,21 0 0,0 0 0,-20 0 0,20-22 16,0 22-16,1-21 16,-22 0-16</inkml:trace>
  <inkml:trace contextRef="#ctx0" brushRef="#br1" timeOffset="136216.53">17843 15092 0,'0'-42'0,"0"84"0,0-127 16,0 43-16,0 0 0,0 20 0,0 1 15,0 0-15,-21 0 0,0 42 32,21 0-32,0 0 0,0 1 0,0 20 15,0-21-15,0 21 0,0 22 16,0-22-16,0 1 0,0-1 0,0 21 15,0-20-15,0-1 0,0 0 0,0-20 16,-21 20-16,21-21 0,0 21 16,-21-20-16,21-1 0,0 0 0,0 0 15,-21 0 1,-1-21-16,22-21 16,0 0-1,0 0-15,0 0 0,0-1 16,22 1-16,-1 0 0,0-21 15,0 21-15,0-22 0,0 22 0,22 0 16,-22 0-16,21 0 0,-21-1 16,22 1-16,-22 21 0,0 0 0,0 0 15,0 0-15,1 0 0,-1 21 16,0 1-16,-21-1 0,0 0 0,0 0 16,0 0-16,0 0 0,0 1 0,0-1 15,-21 0-15,0 0 0,-1 0 16,-20 0-16,21 1 0,0-1 15,0-21-15,-22 0 0,22 21 16,0-21-16,42 0 47,0 0-47,0 0 0,22-21 16,-22 21-16</inkml:trace>
  <inkml:trace contextRef="#ctx0" brushRef="#br1" timeOffset="136875.66">18669 15261 0,'0'0'0,"-21"-21"15,-22 21 1,22 0-16,0 21 0,0-21 0,0 21 16,0 1-16,-1-1 0,1 0 15,0 0-15,0 21 0,21-20 16,-21-1-16,21 0 0,0 0 0,0 0 15,0 0-15,0 1 0,0-1 16,21-21-16,0 21 16,0-21-16,0 0 15,1 0 1,-22-21-16,0 0 16,0-1-16,0 1 0,21 0 0,-21 0 15,21-21-15,0 20 0,-21-20 16,21 0-16,0 21 0,22-22 0,-22 22 15,0 0-15,21-21 16,-20 42-16,20-22 0,-21 22 0,0 0 16,22 0-16,-43 22 0,21-22 15,-21 42-15,21-21 0,-21 0 0,0 22 16,0-22-16,0 21 0,0-21 0,0 0 16,0 22-16,-21-22 0,21 0 15,-21 0-15,-1 0 0,22 1 0,-21-22 16,0 21-16,0-21 15,42 0 17,-21-21-32,21-1 15,0 1-15,1 0 0,-1 0 16,0 0-16,0 0 0,0-22 16,0 22-16,1-21 0,-1 21 0,0-22 15,0 22-15,0 0 0,-21 0 0,0 42 31,0 0-31,0 21 0,-21-20 16,0-1-16,0 21 0,21-21 16,-21 22-16,21-22 0,0 0 0,0 0 15,0 0-15,0 0 0,0 1 0,0-1 16,0 0-16,21-21 16,0 0-1,0 0-15,0 0 0,0 0 16,1 0-16,-22-21 0</inkml:trace>
  <inkml:trace contextRef="#ctx0" brushRef="#br1" timeOffset="137140.34">19537 14944 0,'0'21'32,"0"0"-32,0 0 15,0 0-15,-21 1 16,21-1-16,0 0 16,0 0-16,-22-21 15,22 21-15,-21-21 16</inkml:trace>
  <inkml:trace contextRef="#ctx0" brushRef="#br1" timeOffset="137972.26">19833 14478 0,'-21'0'16,"21"21"-1,21-21 16,0 0-15,0 0-16,1 0 0,-1 0 16,0 0-16,0 0 0,0 0 15,0 0-15,1-21 0,20 21 16,-21-21-16,-21 42 31,0 0-31,0 0 0,0 1 0,0-1 16,0 21-16,0-21 0,0 22 15,0-1-15,0 0 0,0 1 0,0-22 16,0 42-16,0-20 0,21-1 16,0 0-16,1 22 0,-1-22 0,-21 0 15,0 22-15,21-22 0,-21 1 16,0-1-16,0 0 0,0 1 16,0 20-16,0-42 15,0 22-15,-21-22 0,0 0 0,-1 0 16,1 0-16,0 0 0,0 1 0,0-1 15,-22-21-15,22 21 0,-21-21 16,21 21-16,-22-21 0,22 0 0,-21 21 16,21-21-16,0 21 0,-1-21 15,1 0-15,0 0 0,-21 0 0,21 0 16,-1 0-16,1 0 0,21-21 16</inkml:trace>
  <inkml:trace contextRef="#ctx0" brushRef="#br1" timeOffset="139184.25">4085 13991 0,'21'0'0,"0"0"0,-21-21 15,22 21-15,-1 0 16,-21-21-16,21 21 0,0-21 16,0 21-16,0-21 0,1-1 15,-1 22 1,-42 0 15,-1 0-31,-20 0 0,21 0 16,-21 22-16,-1-1 0,1 0 15,0 0-15,-22 21 0,1-20 0,-1 20 16,-21 21-16,22 1 0,-22-1 16,22 22-16,-22 0 0,22-1 15,-1 1-15,22 21 0,-22-21 0,22 20 16,0 1-16,20 0 0,1 0 0,0 0 15,21-22-15,0 22 0,0-21 16,0 21-16,21-22 0,43 107 16,-22-106-16,0-1 15,1-20-15,20 20 0,1-20 0,20-22 16,86 64-16,-64-64 16,-22 1-16,22-1 0,0 0 0,0-20 15,0 20-15,-22-21 0,22 0 0,0-21 16,-21 21-16,-1 1 0,-20-22 15,-1 0-15,1 0 0,-1 21 0,-20-21 16,-22 0-16,21 0 0,-21 0 16,0-21-16,1-1 0,-1 1 15</inkml:trace>
  <inkml:trace contextRef="#ctx0" brushRef="#br1" timeOffset="140410.66">20659 13864 0,'0'0'0,"-22"0"0,1 0 16,21-21 15,-21 21-15,42 0 15,0 21-15,1 0-16,20 1 0,-21-1 0,21 21 15,1-21-15,-1 22 16,0-1-16,22 21 0,-1 1 0,-20 21 16,20-1-16,1 1 0,-1 21 15,1-22-15,-22 1 0,0 21 0,1 0 16,-22-22-16,0 22 0,-21 0 15,0 0-15,-21-21 0,0 20 0,-22 1 16,22-21-16,-42 21 0,-1 0 0,22-22 16,-43 1-16,22 21 0,-22-43 15,0 22-15,1 0 0,-1-22 0,-105 64 16,126-63-16,-21-1 16,22-21-16,-1 22 0,1-22 15,-43 43-15,64-64 0,-1 0 16,1 0-16,21 1 0,0-22 15,0 0-15,21-22 0,0 1 16,0 0-16,0-21 0,0-1 0</inkml:trace>
  <inkml:trace contextRef="#ctx0" brushRef="#br1" timeOffset="141673.49">22500 14499 0,'-21'0'16,"0"0"-16,0-21 15,-1 21 1,1 0-16,0-21 16,42 21-1,0 0-15,1 0 0,20 0 16,0-21-16,-21 21 0,22 0 15,20 0-15,-20 0 0,-1 0 0,0 0 16,1 0-16,-1 0 0,-21 0 16,21 0-16,-20 0 0,-44 0 31,-20-21-15,0 21-16,-1 0 0,1 0 15,0 0-15,-1 0 0,-20 0 0,21 0 16,-1 0-16,1 0 0,21 0 15,-22 0-15,22 0 0,0 0 0,0 0 16,0 0-16,0 0 0,-1 0 16,22 21-16,0 0 15,0 0-15,-21-21 0,21 21 16,0 0-16,-21-21 0,21 22 16,0-1-16,0 0 0,-21 0 15,21 0-15,0 0 0,-21 1 16,21 20-16,0-21 0,0 21 0,0 1 15,-21-22-15,21 21 0,-22 22 16,22-22-16,0 0 0,0 22 0,-21-1 16,21 1-16,-21-1 0,21 1 15,0-22-15,0 22 0,0-1 0,-21 1 16,21-22-16,0 22 0,0-22 0,0 21 16,0 1-16,0-22 0,0 22 15,0-22-15,0 22 0,0-22 0,0 0 16,0 1-16,0-1 0,21 0 15,0-21-15,0 22 0,1-22 16,-1 0-16,0 0 0,0 0 0,21 1 16,-20-22-16,20 0 0,0 0 15,1 0-15,-1 0 0,21 0 0,-20 0 16,-1 0-16,0-22 0,1 1 16,-1 21-16,0-21 0,1 21 0,-22-21 15,21 0-15,-42 0 0,21 21 16,-21-22-1,0 1-15,0 0 16,0 0-16,0 0 16</inkml:trace>
  <inkml:trace contextRef="#ctx0" brushRef="#br1" timeOffset="147723.96">23304 15007 0,'0'0'0,"-21"0"16,21-21 15,0 0-15,0 0-1,0 0-15,21 21 16,1 0-16,-22-22 0,21 22 0,0 0 16,0 0-16,0-21 0,0 21 0,22 0 15,-22 0-15,0 0 0,21 0 16,-20 0-16,20 0 0,-21 0 0,0 0 15,0 0-15,1 21 0,-1 1 16,-21-1-16,0 0 0,0 21 16,0-21-16,-21 1 0,-1 20 15,-20 0-15,0-21 0,21 22 0,-22-1 16,-20-21-16,20 22 0,1-22 16,21 21-16,-21-21 0,-1 0 0,22 1 15,0-1-15,0-21 0,0 21 16,42-21 15,0 0-15,0-21-16,0 0 0,0 21 0,1-22 15,20 22-15,-21-21 0,0 0 16,22 21-16,-1 0 0,-21-21 0,21 21 16,1 0-16,-1 0 0,0 0 15,1 0-15,-22 0 0,21 21 0,1 0 16,-22 0-16,21 1 0,-21-1 15,0 0-15,-21 0 0,0 21 16,0-20-16,0-1 0,0 0 16,0 0-16,0 0 0,-42 0 15,21 1-15,-21-1 0,-1 0 0,1 0 16,0 0-16,-1 0 0,1-21 16,0 22-16,-1-1 0,1-21 0,0 21 15,20 0-15,-20-21 0,21 0 0,0 0 16,0 0-16,-1 0 0,1 0 15,0 0-15,21-21 32,0 0-32,0 0 15,0-1 1,0 1-16,0 0 16,21 0-16,0 0 0</inkml:trace>
  <inkml:trace contextRef="#ctx0" brushRef="#br1" timeOffset="148511.26">24363 14309 0,'0'0'15,"21"0"32,0 0-47,0 0 0,22 0 16,-22 0-16,21-21 0,0 21 15,1 0-15,-1 0 0,0 0 0,1 0 16,-1 0-16,22-22 0,-22 22 16,-21 0-16,21 0 0,1 0 15,-22 0-15,0 0 0,-21 22 32,0-1-32,0 0 15,0 21-15,0-21 0,0 22 16,0-22-16,0 42 0,0-20 15,0-1-15,0-21 0,0 22 16,0-1-16,0 0 0,0-21 0,21 22 16,-21-1-16,0 0 15,0 1-15,0-1 0,0 0 0,0 22 16,0-22-16,0 22 0,0-22 16,0 0-16,-21 22 0,21-22 0,0 22 15,0-22-15,0 0 0,0 1 16,0-1-16,0 0 0,0 1 0,0-1 15,0 0-15,0 1 0,21-1 0,-21 0 16,0 1-16,21-1 0,-21-21 16,0 22-16,0-1 0,0-21 0,0 21 15,0-20-15,0-1 0,0 0 16,0 21-16,-21-42 0,0 21 0,0 1 16,0-1-16,0-21 15,-22 21-15,1 0 0,0-21 0,-22 0 16,1 0-16,-1 21 0,1-21 0,-1 0 15,1 0-15,-1 0 0,22 0 16,-22 0-16,22 0 0,0 0 0,20 21 16,-20-21-16,21 0 0,-21 0 15,20 0-15,1 22 0,0-22 16,0 0 0,21 21-16,-21-21 15,0 21-15,-1-21 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441FD-648A-4901-A77D-545D6F6B5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76404-D676-4ACB-B325-D3439F7FE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DD8A4-68DA-473D-8800-64862041D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24D0-2135-46BC-8FD7-5B944AACE55C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008F7-3244-48F1-A9D9-3A38B4738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89859-9905-48DE-A201-B3DD4A87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3ACE-C0C5-4FB8-85C6-D896AD0F2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533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47178-3330-4942-997E-4271C9A0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84446-D527-4E36-9EB0-A8BFF0E4E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73AF5-18FF-46A2-972D-E94F8D466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24D0-2135-46BC-8FD7-5B944AACE55C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C6D75-3BC7-4516-9124-CCAF6BBB0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175E5-6748-43B1-85E6-C56F58D2C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3ACE-C0C5-4FB8-85C6-D896AD0F2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95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4F0494-E747-4363-92D8-E9C857B9B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BCC4E-B1D7-4310-AC8E-6A93B6146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075DE-9386-4E94-86A7-F3B5A88DB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24D0-2135-46BC-8FD7-5B944AACE55C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071E8-4373-4190-8F98-A334E7825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B4A37-2465-4019-874E-3C4FBD10F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3ACE-C0C5-4FB8-85C6-D896AD0F2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72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17A6C-FA1F-4413-B3ED-B50C60399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B429A-B1EB-44E9-A596-6B935DE6C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7A497-273C-4D77-82D9-6922E530F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24D0-2135-46BC-8FD7-5B944AACE55C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52BCD-072D-45EE-8526-14DFF6AD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74E92-C53E-4EA1-BE74-C2C3B2FDD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3ACE-C0C5-4FB8-85C6-D896AD0F2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27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25F05-7B15-4D87-B4DF-703A928B9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8A3BC-6B00-4E07-A87D-D45BCB5E1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3A073-2F3C-4422-8311-5B0682A80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24D0-2135-46BC-8FD7-5B944AACE55C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5E5E8-A0EB-401C-B991-22B37117B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95C4C-534A-43B5-BCE5-C36502E2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3ACE-C0C5-4FB8-85C6-D896AD0F2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41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79E4F-E8F0-4679-BE81-25E6A80EB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8C8AD-32F0-4D79-96CF-3771A71323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023B2-A7B3-478D-AA43-B57FE3ECE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E944A-57BA-443A-911E-D03ED802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24D0-2135-46BC-8FD7-5B944AACE55C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0A75B-EC9A-44A3-87EA-F63749189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8154F-2A88-41E5-97D3-65CBF142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3ACE-C0C5-4FB8-85C6-D896AD0F2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393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C218F-6BB3-4267-BBEC-40C2D94EE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9FCC7-CD43-4C93-ACD0-1D28A4C64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FC9EF-C832-4E29-A256-55AEB2351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A9C33B-C599-4679-92B7-205868E9B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7D4AFB-6F2E-41FE-AD24-811465CAC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AE27B8-DD56-45E5-8084-FC0C05D8C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24D0-2135-46BC-8FD7-5B944AACE55C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E4493-D333-43C0-84B6-76EDDB2B2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722612-1CD9-43AB-862B-783B5147A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3ACE-C0C5-4FB8-85C6-D896AD0F2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988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A7441-335E-4D91-95AA-F8AA66B33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A3D14A-0F29-49E3-8C55-620EDAF5F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24D0-2135-46BC-8FD7-5B944AACE55C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562113-C113-4B76-AACD-D1D6E4983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27A53C-6D12-4D7B-840A-E5D2B360F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3ACE-C0C5-4FB8-85C6-D896AD0F2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605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808BEE-5736-49D9-9462-AD7559597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24D0-2135-46BC-8FD7-5B944AACE55C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9033ED-5AD1-478A-9D4D-463562A6A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C3401-4069-4A30-8140-B3A79B81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3ACE-C0C5-4FB8-85C6-D896AD0F2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95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FEBEB-6712-4A7F-B250-D8DEE9FA8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85A0A-AACD-4DCD-A58B-32ECC35E9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B32D3-F703-4641-9711-2DF9040CA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574E5-80CC-494D-9A8D-D9F82CBFB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24D0-2135-46BC-8FD7-5B944AACE55C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286FF-129F-4706-ACF5-28AACFCD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4B2D1-C16B-43AD-B887-583C55186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3ACE-C0C5-4FB8-85C6-D896AD0F2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49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E6784-8A0B-4BC2-B033-D90CF56EF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73CB6C-40B6-46D0-ADDC-A52B16417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B0AF8-01B8-46A6-83F0-A13BD17AE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A92F9-ECF7-48F2-81B2-014289609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24D0-2135-46BC-8FD7-5B944AACE55C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E6E25-8BD0-4D96-8A35-DFE7F69A0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4F39F-0308-41D5-90BB-5F3BCBED3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3ACE-C0C5-4FB8-85C6-D896AD0F2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88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0A4732-AB94-4A37-9618-DD311E611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5F8DD-252D-412E-844D-1B9246680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514AF-A899-4F95-AA3D-50E9FEE13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F24D0-2135-46BC-8FD7-5B944AACE55C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534F0-BDD9-4195-A700-CBFC79223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6F05D-BC67-4444-8E88-FFD1BF4A0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53ACE-C0C5-4FB8-85C6-D896AD0F2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827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2787D-B90C-485A-8B5A-5D8BD70906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BCD23A-831B-4431-AA7E-5DB63C0F8E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A3718AF-AC2E-4A6B-9531-FEC0955AF07E}"/>
                  </a:ext>
                </a:extLst>
              </p14:cNvPr>
              <p14:cNvContentPartPr/>
              <p14:nvPr/>
            </p14:nvContentPartPr>
            <p14:xfrm>
              <a:off x="91440" y="175320"/>
              <a:ext cx="4122720" cy="6462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A3718AF-AC2E-4A6B-9531-FEC0955AF0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165960"/>
                <a:ext cx="4141440" cy="648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9729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2787D-B90C-485A-8B5A-5D8BD70906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BCD23A-831B-4431-AA7E-5DB63C0F8E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E03E271-FA2E-4820-8D4C-F087549FD226}"/>
                  </a:ext>
                </a:extLst>
              </p14:cNvPr>
              <p14:cNvContentPartPr/>
              <p14:nvPr/>
            </p14:nvContentPartPr>
            <p14:xfrm>
              <a:off x="419040" y="106560"/>
              <a:ext cx="6279120" cy="6203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E03E271-FA2E-4820-8D4C-F087549FD2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" y="97200"/>
                <a:ext cx="6297840" cy="622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020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2787D-B90C-485A-8B5A-5D8BD70906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BCD23A-831B-4431-AA7E-5DB63C0F8E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113D9F0-F5E5-4D19-BCA4-76F67F8D21F3}"/>
                  </a:ext>
                </a:extLst>
              </p14:cNvPr>
              <p14:cNvContentPartPr/>
              <p14:nvPr/>
            </p14:nvContentPartPr>
            <p14:xfrm>
              <a:off x="754200" y="53280"/>
              <a:ext cx="5395320" cy="1692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113D9F0-F5E5-4D19-BCA4-76F67F8D21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4840" y="43920"/>
                <a:ext cx="5414040" cy="171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22AAFAE-0F12-4693-ABF9-847F9B5C2E61}"/>
                  </a:ext>
                </a:extLst>
              </p14:cNvPr>
              <p14:cNvContentPartPr/>
              <p14:nvPr/>
            </p14:nvContentPartPr>
            <p14:xfrm>
              <a:off x="152280" y="1577520"/>
              <a:ext cx="9891360" cy="4099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22AAFAE-0F12-4693-ABF9-847F9B5C2E6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920" y="1568160"/>
                <a:ext cx="9910080" cy="411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9693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2787D-B90C-485A-8B5A-5D8BD70906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BCD23A-831B-4431-AA7E-5DB63C0F8E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E18E95E-DDB6-4824-8378-21AB8A1BE00C}"/>
                  </a:ext>
                </a:extLst>
              </p14:cNvPr>
              <p14:cNvContentPartPr/>
              <p14:nvPr/>
            </p14:nvContentPartPr>
            <p14:xfrm>
              <a:off x="3368160" y="495360"/>
              <a:ext cx="8138520" cy="2065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E18E95E-DDB6-4824-8378-21AB8A1BE0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58800" y="486000"/>
                <a:ext cx="8157240" cy="208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8639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2787D-B90C-485A-8B5A-5D8BD70906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BCD23A-831B-4431-AA7E-5DB63C0F8E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9F2D66-F0F9-444D-B1AC-5F42B4D8557E}"/>
                  </a:ext>
                </a:extLst>
              </p14:cNvPr>
              <p14:cNvContentPartPr/>
              <p14:nvPr/>
            </p14:nvContentPartPr>
            <p14:xfrm>
              <a:off x="167760" y="68760"/>
              <a:ext cx="9502200" cy="6782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9F2D66-F0F9-444D-B1AC-5F42B4D855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59400"/>
                <a:ext cx="9520920" cy="680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6122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2787D-B90C-485A-8B5A-5D8BD70906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BCD23A-831B-4431-AA7E-5DB63C0F8E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7A7D82-4799-4E76-8B31-F197E9C879E7}"/>
                  </a:ext>
                </a:extLst>
              </p14:cNvPr>
              <p14:cNvContentPartPr/>
              <p14:nvPr/>
            </p14:nvContentPartPr>
            <p14:xfrm>
              <a:off x="289440" y="106560"/>
              <a:ext cx="11598120" cy="5433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7A7D82-4799-4E76-8B31-F197E9C879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97200"/>
                <a:ext cx="11616840" cy="545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5424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2787D-B90C-485A-8B5A-5D8BD70906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BCD23A-831B-4431-AA7E-5DB63C0F8E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07213B-E36F-41A1-98D2-6A6A22007CC0}"/>
                  </a:ext>
                </a:extLst>
              </p14:cNvPr>
              <p14:cNvContentPartPr/>
              <p14:nvPr/>
            </p14:nvContentPartPr>
            <p14:xfrm>
              <a:off x="190440" y="106560"/>
              <a:ext cx="8999640" cy="5639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07213B-E36F-41A1-98D2-6A6A22007C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97200"/>
                <a:ext cx="9018360" cy="565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3096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2787D-B90C-485A-8B5A-5D8BD70906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BCD23A-831B-4431-AA7E-5DB63C0F8E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7F646C-DCBF-4829-8B99-A49703965108}"/>
                  </a:ext>
                </a:extLst>
              </p14:cNvPr>
              <p14:cNvContentPartPr/>
              <p14:nvPr/>
            </p14:nvContentPartPr>
            <p14:xfrm>
              <a:off x="76320" y="76320"/>
              <a:ext cx="9273600" cy="5334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7F646C-DCBF-4829-8B99-A497039651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66960"/>
                <a:ext cx="9292320" cy="535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3838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2787D-B90C-485A-8B5A-5D8BD70906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BCD23A-831B-4431-AA7E-5DB63C0F8E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5DEF8A0-496F-4A1A-9E27-F68B6959F221}"/>
                  </a:ext>
                </a:extLst>
              </p14:cNvPr>
              <p14:cNvContentPartPr/>
              <p14:nvPr/>
            </p14:nvContentPartPr>
            <p14:xfrm>
              <a:off x="563760" y="411480"/>
              <a:ext cx="8641440" cy="5738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5DEF8A0-496F-4A1A-9E27-F68B6959F2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400" y="402120"/>
                <a:ext cx="8660160" cy="575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6501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2787D-B90C-485A-8B5A-5D8BD70906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BCD23A-831B-4431-AA7E-5DB63C0F8E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24BF89-F1B3-408A-8B6A-B0973B96D336}"/>
                  </a:ext>
                </a:extLst>
              </p14:cNvPr>
              <p14:cNvContentPartPr/>
              <p14:nvPr/>
            </p14:nvContentPartPr>
            <p14:xfrm>
              <a:off x="289440" y="0"/>
              <a:ext cx="11811600" cy="6797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24BF89-F1B3-408A-8B6A-B0973B96D3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-9360"/>
                <a:ext cx="11830320" cy="681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9595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5</cp:revision>
  <dcterms:created xsi:type="dcterms:W3CDTF">2021-03-18T10:35:58Z</dcterms:created>
  <dcterms:modified xsi:type="dcterms:W3CDTF">2021-03-18T12:21:59Z</dcterms:modified>
</cp:coreProperties>
</file>