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10:54:33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5482 3048 0</inkml:trace>
  <inkml:trace contextRef="#ctx0" brushRef="#br0" timeOffset="412.27">804 2540 0,'0'0'16,"-21"-42"-16,0-1 0,21 1 0,0 21 15,0-21-15,0 20 0,0 1 0,21 21 16,0 0 0,0 0-16,1 0 0,-1 0 15</inkml:trace>
  <inkml:trace contextRef="#ctx0" brushRef="#br0" timeOffset="2288.27">2498 614 0,'0'0'0,"0"-21"0,0 0 0,21-1 16,-21 1-16,0 0 0,0 0 16,21 0-16,-21 0 0,21-1 15,-21-20-15,21 21 0,-21 0 16,0-22-16,0 22 0,0-21 15,0 21-15,0 0 0,0-1 0,0 1 16,0 42 15,0 1-31,0 20 0,0 0 16,-21 1-16,0-1 0,0 21 16,0 1-16,-1 21 0,-20-1 15,21 1-15,-21 0 0,20-1 0,-20 22 16,21-21-16,-21-1 0,20 1 15,-20 21-15,21-21 0,-21-1 16,20-20-16,1 20 0,0-20 16,0-1-16,0-20 0,0-1 15,-1 0-15,1-20 0,0-1 0,0-21 32,0-21-32,21-1 0,0 1 0,0-21 15,-21 0-15,21-22 0,0 22 16,-22-22-16,22 1 0,0 20 15,0-20-15,0 21 0,0-1 0,0 1 16,0 0-16,22-1 0,-22 22 16,21-21-16,0 21 0,0 21 15,0 0-15,0 0 16,-21 21-16,22 21 16,-1-21-16,-21 22 0,21-1 15,-21-21-15,0 43 0,21-22 16,0 0-16,-21 22 0,21-22 15,1 0-15,-22 1 0,21-22 0,0 0 16,0 0-16,0 0 0,22-21 16,-22 0-16,0 0 0,21 0 0,-21 0 15,22-21-15,-1 0 0,-21 0 16,22 0-16,-1-22 0,-21 22 16,21-21-16,-20 0 0,20 20 0,-21-20 15,0 0-15,0-1 16,1 1-16,-1 21 0,-21-21 0,0 20 15,0 1-15,0 0 0,0 0 16,0 0-16,0 42 16,0 0-1,0 0-15,0 0 0,-21 22 16,21-1-16,-22-21 0,22 22 0,0-1 16,0 0-16,0 1 0,0 20 15,0-21-15,0-20 0,0 20 0,22-21 16,-1 0-16,0 0 0,0 1 15,21-22-15,-20 0 0,20 0 16,-21 0-16,21 0 0,1-22 16,-22 1-16,21 0 0,1-21 15,-1 21-15,-21-22 0,21 1 0,-20 0 16,-1-1-16,-21 1 0,0 0 16,0-1-16,0 1 0,-21 21 0,-1-22 15,1 1-15,-21 21 0,21 0 16,-22 21-16,1 0 0,0 0 15,-1 0-15,1 0 0,21 21 0,-21 21 16,20-21-16,1 1 0,-21 20 16,42-21-16,-21 21 0,21 1 0,0-22 15,0 21-15,0-21 0,0 1 16,0 20-16,21-21 16,0-21-16,0 0 0,22 0 15,-22 0-15</inkml:trace>
  <inkml:trace contextRef="#ctx0" brushRef="#br0" timeOffset="2612.09">4000 1228 0,'0'0'0,"0"-43"15,0 22-15,0 0 0,0 0 16,0 0-16,-21 21 15,0 0-15,0 0 0,0 0 0,0 21 16,-1 0-16,1 0 0,-21 0 16,21 1-16,-22 20 0,22 0 0,0-21 15,0 22-15,-21-1 0,20 0 16,1 22-16,21-22 0,0 1 0,-21-1 16,21 0-16,0 1 0,0-22 15,0 0-15,21 21 0,0-42 16,22 21-16,-22 1 0,21-22 15,1 0-15,-1 0 0,0 0 0,22 0 16,-22-22-16,0 1 0,22 21 0,-22-21 16,1-21-16,20 21 15</inkml:trace>
  <inkml:trace contextRef="#ctx0" brushRef="#br0" timeOffset="3072.08">4593 1418 0,'0'0'15,"0"-42"-15,0 21 0,0 0 0,0-22 16,0 22-16,0 0 0,-21 0 0,0 21 15,0 0-15,-22 0 0,22 0 16,0 0-16,0 0 0,0 0 0,-1 21 16,1 0-16,0 21 15,0-20-15,0-1 0,0 21 0,-1 0 16,1 1-16,21-22 0,-21 21 16,21 1-16,-21-1 0,21-21 0,0 0 15,0 22-15,0-22 0,0 0 16,0 0-16,21-21 15,0 0-15,0 0 0,1 0 0,20-21 16,-21 0-16,0 0 16,0-1-16,1-20 0,-1 21 0,0-21 15,21 20-15,-42-20 0,21 0 16,1-1-16,-1 1 0,0 21 0,-21-21 16,0 20-16,21 1 0,-21 0 15,21 0-15,-21 42 31,0 0-31,0 0 0,0 1 0,0-1 16,0 21-16,0-21 0,-21 22 16,21-1-16,-21 0 0,21 1 0,0-22 15,0 21-15,0 0 0,0-20 16,0-1-16,0 0 0,0 0 0,0 0 16,21-21-1,0 0-15,0 0 0,1-21 0,-1 0 16,0 0-16,21 0 0,1-22 15,-22 1-15</inkml:trace>
  <inkml:trace contextRef="#ctx0" brushRef="#br0" timeOffset="3391.9">5101 572 0,'0'0'0,"0"-22"0,0-62 16,0 63-16,0-1 0,-21 22 15,21 22 1,0-1-16,0 21 16,0 0-16,-21 1 0,21-1 15,0 22-15,0 20 0,-21-20 16,21 20-16,0-20 0,0-1 0,-22 22 16,22-21-16,-21-22 0,21 21 15,-21 1-15,21-22 0,0 1 0,-21-1 16,21 0-16,-21 1 0,21-1 15,0-21-15,0 0 0,0 0 0,0 1 16,0-1-16,0 0 0,21-42 31,0 0-31,0-22 16,0 22-16,1-21 0,20 21 0</inkml:trace>
  <inkml:trace contextRef="#ctx0" brushRef="#br0" timeOffset="3771.68">5313 1249 0,'0'21'32,"0"0"-32,0 0 0,0 1 15,0-1-15,-21 21 0,21-21 16,-22 22-16,22-22 0,-21 21 0,21-21 16,0 22-16,0-22 0,0 0 15,0 0-15,0 0 0,0 0 0,0 1 16,21-22-16,1 0 0,20 0 15,-21 0-15,21 0 0,-20 0 16,20 0-16,-21-22 0,21 1 16,-20 0-16,20 0 0,-21 0 0,21-22 15,-20 22-15,-22 0 0,0-21 16,0-1-16,0 22 0,0-21 0,0 0 16,-22 20-16,1-20 0,0 21 15,-21 0-15,21 0 0,-1 21 0,-20 0 16,21 0-16,0 0 0,0 21 15,-1-21-15,1 21 0,0 0 0,21 0 16,0 0-16,-21 1 0,21-1 16,0 0-16,0 0 0,0 0 0,0 0 15,21 1 1,0-22-16,0 0 0,22 0 16</inkml:trace>
  <inkml:trace contextRef="#ctx0" brushRef="#br0" timeOffset="4166.46">5905 1355 0,'0'0'15,"0"-21"-15,0-1 0,0 1 16,0 0-16,0 0 16,22 0-16,-1 0 15,0 21-15,0 0 16,0 0-16,0 0 15,-21 21-15,22 0 0,-1-21 0,-21 21 16,0 21-16,0-20 0,21-1 16,-21 0-16,0 21 0,0-21 0,0 22 15,0-22-15,0 21 0,0-21 16,0 1-16,0 20 0,0-21 0,0 0 16,-21 0-16,21 1 15,0-44 1,0 1-1,0 0-15,0 0 0,21 0 0,-21 0 16,21-22-16,-21 22 16,21-21-16,-21 21 0,21-22 0,-21 22 15,0-21-15,22 21 0,-1-1 16,-21-20-16,21 21 0,-21 0 0,21 0 16,0 21-16,-21-22 0,21 1 15,1 21-15</inkml:trace>
  <inkml:trace contextRef="#ctx0" brushRef="#br0" timeOffset="4628.18">6837 1291 0,'0'-21'0,"0"42"0,21-63 16,0 21-16,0 0 0,-21-1 15,0 1-15,0 0 16,-42 21 0,21 0-16,0 0 0,-1 21 15,-20 0-15,21 1 0,0-1 0,0 0 16,-1 21-16,1-21 0,0 1 16,21 20-16,0-21 0,0 0 0,0 0 15,0 1-15,21-1 16,0-21-16,1 0 0,20 21 15,-21-21-15,21 0 0,1 0 16,-22 0-16,21 0 0,1 0 0,-22 0 16,0 21-16,0-21 0,0 0 0,0 0 15,-21 21-15,0 0 0,0 1 16,0-1-16,-21 0 16,-21 0-16,21 0 0,-22 0 0,1 1 15,0-1-15,-22 0 0,22 0 0,0-21 16,20 21-16,-20 0 0,21-21 15,0 0-15,0 22 0,-1-22 16,1 0-16,0 0 0,21-22 16,0 1-1,0 0-15,0 0 0,0 0 16</inkml:trace>
  <inkml:trace contextRef="#ctx0" brushRef="#br0" timeOffset="4971.51">5080 720 0,'0'0'0,"42"0"0,22 0 16,-22 0-16,0 0 0,1 0 0,20 0 15,-20 0-15,20 0 0,1 0 16,-22 0-16,21 0 0,-20 0 0,20 0 16,-20-21-16,-22 21 15,21 0-15,-21 0 0,-42 0 31,0 21-15,-21-21-16,-1 21 0</inkml:trace>
  <inkml:trace contextRef="#ctx0" brushRef="#br0" timeOffset="5563.79">1672 2540 0,'21'0'0,"-42"0"0,0 0 0,0-21 0,42 21 47,0 0-47,0 0 16,22-21-16,-1 21 0,21 0 15,1 0-15,-1 0 0,22 0 0,0-21 16,42 21-16,-21-22 0,21 22 16,0-21-16,21 0 0,-21 21 15,21-21-15,21 21 0,1-21 0,-1 21 16,21-21-16,1 21 0,-1-22 16,22 22-16,0-21 0,-1 21 15,1-21-15,-21 21 0,20-21 0,-20 21 16,-1 0-16,-20-21 0,-1 21 15,0-21-15,-21 21 0,1-22 0,-22 22 16,0 0-16,-22 0 0,-20 0 16,-21 0-16,-22 0 0,0-21 0,-21 21 15,1 0-15,-1 0 0,-42 0 47,-1 0-47,1 0 0,0-21 0,0 21 16,0 0-16,-22 0 0</inkml:trace>
  <inkml:trace contextRef="#ctx0" brushRef="#br0" timeOffset="6964.62">2371 3831 0,'0'-21'0,"21"0"16,-21 0-1,0 0 1,0-1 0,0 1 15,-21 21 78,21 21-109,0 1 16,0-1-16,-22-21 0,22 21 16,-21 0-16,21 0 0,0 0 15,0 22-15,0-22 0,0 21 0,0 1 16,0-22-16,0 42 0,0-20 15,0-1-15,0 0 0,0-21 0,0 22 16,0-1-16,0-21 0,0 22 16,0-22-16,0 0 0,0 0 0,0 0 15,21 0 1,1-21-16,-1 0 0,0-21 16,0 21-16,-21-21 15,21 21-15,0-21 0,-21 0 16,0 0-16,22-1 0,-22 1 15,21 0-15,-21 0 0,0 0 0,0-22 16,0 22-16</inkml:trace>
  <inkml:trace contextRef="#ctx0" brushRef="#br0" timeOffset="7400.06">2392 3260 0,'0'0'0,"-21"0"15,21 21-15,0 0 0,-22 0 0,22 0 16,0 1-16,0-1 15,22-21-15,-1 0 16,0 0-16,0 0 0,0 0 16,0 0-16,1 0 0,-1-21 15,0 21-15,0-22 0,0 1 16,0 0-16,-21 0 0,0 0 16,0 0-16,0-1 0,-21 1 15,0 21-15,0-21 0,0 21 16,0 0-16,-1 0 0,1 0 0,0 0 15,0 0-15,0 0 0,0 0 16,21 21-16,0 0 0,0 1 16,0-1-16,0 0 0,0 0 0,0 0 15,0 0-15,0 1 0,0-1 16,21 0-16,0-21 0,0 21 16,21 0-16</inkml:trace>
  <inkml:trace contextRef="#ctx0" brushRef="#br0" timeOffset="8086.68">3492 3789 0,'0'-21'16,"0"0"-16,0-1 15,-21 1 1,21 0-16,-21 21 0,0-21 16,-21 21-16,20 0 0,1 0 15,0 0-15,-21 0 0,-1 0 0,22 0 16,-21 0-16,21 21 0,-22 0 16,22 0-16,-21 1 0,21 20 0,-22-21 15,22 21-15,0 1 0,0-1 16,0 0-16,21 22 0,-21-22 15,21 1-15,0-1 0,0 0 0,0-21 16,21 1-16,0 20 0,0-21 16,0-21-16,0 21 0,1-21 0,-1 0 15,0 0-15,21 0 0,-21 0 16,1 0-16,20 0 0,-21-21 16,21 0-16,-20 0 0,20 0 15,-21-1-15,21 1 0,-20-21 0,-1 0 16,21-1-16,-21 1 0,0 0 15,1-22-15,-1 1 0,0 20 0,0-20 16,-21-22-16,0 22 0,21-22 16,-21 21-16,21-20 0,-21 20 0,0 1 15,0-1-15,0 22 0,22 0 16,-22 20-16,0-20 0,0 21 0,-22 63 47,22 1-47,0-1 0,-21 21 15,21 1-15,-21-1 0,21 22 0,-21 0 16,21-1-16,0-20 0,-21 21 16,21-1-16,0 1 0,0 0 0,0-22 15,0 1-15,0-1 0,0-21 16,21 1-16,0-1 0,0-21 0,22 0 16,-22 1-16,21-1 0,0 0 15,-20-21-15,20 0 0,0 0 0,1 0 16,-22-21-16,21 0 0,0-1 15,-20-20-15,20 21 0,-21-21 0,21-1 16</inkml:trace>
  <inkml:trace contextRef="#ctx0" brushRef="#br0" timeOffset="12080.19">656 5927 0,'0'0'0,"-21"0"15,0 0-15,0 0 0,-1 0 16,44-21 31,-1-1-47,0 1 0,21 0 16,-21 21-16,1-21 0,20 0 15,-21 0-15,21-1 0,-20 1 16,-1 21-16,21 0 0,-21 0 0,0 0 15,1 0-15,-1 0 0,0 43 16,-21-22-16,21 21 0,0 0 16,-21 1-16,21-1 0,-21 0 0,0 22 15,0-22-15,0 1 0,0-1 16,0 0-16,0 1 0,0-1 16,0 0-16,0-21 0,0 1 15,0-1-15,0 0 0,0 0 16,0-42 15,0 0-31,0-22 0,0 22 16,0 0-16,0-21 0,0-1 15,0 22-15,0-21 0,22 0 16,-22-22-16,21 22 0,21-1 0,-21-20 16,0 21-16,22-1 0,-22 22 15,21 0-15,-21 0 0,1 0 16,20 21-16,-21 0 0,21 21 0,-20 0 15,-1 0-15,0 0 0,0 22 16,0-1-16,-21-21 0,21 21 16,-21 1-16,22-1 0,-22 0 15,0 1-15,0-1 0,21 0 0,0 1 16,0-22-16,0 21 0,0 1 16,1-22-16,-1 0 0,0 0 15,0 0-15,0-21 0,22 0 0,-22 0 16,21 0-16,-21 0 0,0 0 15,22-21-15,-22 0 0,21 0 0,1 0 16,-22-1-16,21-20 0,0 21 16,-20-21-16,-1 20 0,21-20 0,-21 0 15,-21-1-15,0 1 16,0 0-16,0-1 0,0 1 0,0 0 16,0-1-16,-21 1 0,0 21 15,0 0-15,0 0 0,-22-1 16,22 22-16,0 0 0,0 0 0,-22 22 15,22 20-15,0-21 0,0 21 16,0-20-16,0 20 0,-1 0 0,22 22 16,0-22-16,-21 0 0,21 1 15,-21-1-15,21 0 0,0 1 16,0-1-16,0-21 0,0 22 0,0-22 16,0 0-16,0 0 0,21-21 15,0 0-15,1 0 16,-1 0-16,0 0 0,0-21 15,0 0-15,22 0 0,-22-22 0,0 22 16,21-21-16,-21 21 0,1-22 16,-1 22-16,0-21 0,0 21 0,0-22 15,-21 22-15,21 0 0,-21 0 16,0 0-16,0-1 0,0 1 16,0 42 15,0 1-31,0-1 0,0 0 0,0 0 15,0 21-15,0-20 0,0 20 16,0-21-16,0 0 0,22 22 16,-1-22-16,-21 0 0,21 0 15,0 0-15,0 0 0,0 1 0,1-22 16,20 0-16,-21 0 0,0 0 16,22 0-16,-22 0 0,21-22 0,0 22 15,-20-21-15,20 0 0,-21 0 16,21 0-16,-20-22 0,-1 22 0,0 0 15,0 0-15,0-21 0,0 20 16,-21 1-16,0-21 0,0 21 0,0 0 16,0-1-16,0 1 0,0 42 47,0 1-47,-21 20 0,21-21 15,0 0-15,0 22 0,0-22 16,-21 21-16,21-21 0,-21 22 0,21-22 15,0 0-15,0 0 0,0 0 16,0 0-16,0 1 0,-21-22 0,21-22 31,0 1-15,21 0-16,-21 0 0,21 0 16,-21 0-16,21-22 0,0 22 0,-21 0 15,22-21-15,-22 20 16,21-20-16,0 21 0,-21 0 0,21 0 15,0-1-15,0 22 16,1 0-16,-1 0 0,0 22 16,-21-1-16,21 0 15,-21 0-15,0 21 0,21-20 0,-21-1 16,21 0-16,1 0 0,-22 0 16,0 0-16,0 1 0,21-1 0,0 0 15,-21 0-15,21-21 16,0 0-16,0 0 0,1 0 15,-1-21-15,0 21 0,0-21 16,21 0-16,-20-1 0,20 1 16,-21 0-16,0-21 0,22 21 15,-22-1-15,21-20 0,-21 0 0,0 21 16,1-22-16,-1 22 0,0 0 16,0 0-16,0 0 0,-21-1 0,21 22 15,-21 22 1,0-1-1,0 0-15,0 0 0,0 0 16,0 0-16,0 22 0,0-22 0,0 0 16,0 21-16,0-20 0,0-1 15,0 21-15,22-21 0,-1 0 0,0 1 16,-21-1-16,21 0 0,0-21 16,22 21-16,-22-21 0,21 0 15,-21 0-15,22 0 0,-1 0 0,0-21 16,1 21-16,-1-21 0,0 0 15,1-1-15,-1 1 0,0 0 0,1 0 16,-1-21-16,0 20 0,-21-20 16,22 0-16,-22-1 0,0 1 0,0 0 15,-21-1-15,0 1 0,0 0 16,0 21-16,0-1 0,0 1 0,-21 21 16,0 21-16,0-21 15,0 43-15,-22-22 0,22 21 0,0 1 16,-21 20-16,20-21 0,1 1 15,0 20-15,21-20 0,0-1 16,0 0-16,0 1 0,0-22 0,0 21 16,21-21-16,0 0 0,1-21 15,20 0-15,0 0 0,1 0 0,-1 0 16,0 0-16,1 0 0,-1-21 16,0 0-16,1 0 0,-1 0 0,-21 0 15,21-1-15,-20 1 0,20-21 0,-21 21 16,0 0-16,-21-22 15,0 22-15,0 0 0,0 0 0,0 0 16</inkml:trace>
  <inkml:trace contextRef="#ctx0" brushRef="#br0" timeOffset="12908.45">1905 7430 0,'0'0'0,"-21"-22"0,21-20 15,0 21-15,0-21 16,0 20-16,0 1 0,-21 21 0,21 43 31,0-22-31,0 21 0,0 22 16,0-1-16,0-21 0,-22 43 15,22-21-15,0 20 0,-21 1 0,0 0 16,0-1-16,-21 1 16,20 0-16,-20-1 0,21 1 0,-21-22 15,-1 1-15,1-22 0,21 1 16,-22-1-16,22-21 0,-21 0 16,21 0-16,0-21 0,-1 0 15,1 0-15,0-21 0,0 0 16,21 0-16,-21-21 0,0-1 0,-1 1 15,22-22-15,-21 1 0,21-1 16,-21-20-16,21 20 0,0 22 16,0-22-16,0 22 0,42 21 0,-20 0 15,-1 0-15,21 21 0,0 0 16,1 21-16,-1 21 0,0-21 16,1 22-16,-1-1 0,0 0 15,1 22-15,-1-22 0,0 0 0,1 1 16,-1-1-16,-21-21 0,22 22 15,-1-22-15,-21 21 0,0-21 16,22-21-16,-22 21 0,0 1 0,0-22 16,0 0-16,0 0 0,1 0 15,-1 0-15,21 0 0,-21-22 0,22 1 16,-22 0-16,0-21 0,21 21 16,-21-22-16,22-20 0,-22 20 0</inkml:trace>
  <inkml:trace contextRef="#ctx0" brushRef="#br0" timeOffset="13164.31">2476 7557 0,'0'0'16,"43"0"0,-22 0-16,21 0 15,1 0-15,20 0 0,-21 0 16,22 0-16,-1 0 0,-20-22 0,20 22 15,-20-21-15,20 21 0,-21-21 16,22 0-16,-22 21 0,22-21 0,-22 21 16,0 0-16,1 0 0,-22-21 15,0 21-15,0 0 0,-42 0 32,-21 21-32,21-21 15,-1 21-15</inkml:trace>
  <inkml:trace contextRef="#ctx0" brushRef="#br0" timeOffset="13386.19">2963 7578 0,'0'0'0,"-21"42"15,21-21-15,-21 0 16,21 22-16,0-22 0,0 21 16,0 1-16,0-1 0,0 0 15,0 1-15,0 20 0,0 1 0,0-22 16,0 21-16,21-20 0,-21-1 15,0 0-15,0-20 0,0 20 0,0-21 16,21 0-16,-21 0 0,0 1 16,0-1-16,0 0 0,0 0 15</inkml:trace>
  <inkml:trace contextRef="#ctx0" brushRef="#br0" timeOffset="13942.67">1757 9589 0,'0'0'16,"-43"-22"0,22 1-16,0 21 15,0 0-15,21 21 16,0 1-16,0-1 0,0 21 0,0 0 16,0 1-16,0 20 15,0-20-15,0 20 0,0 1 0,21-1 16,-21-21-16,21 22 0,-21-1 15,0 1-15,0-1 0,21 1 0,-21-1 16,0-20-16,22-1 0,-22 0 16,0-20-16,0 20 0,0-21 0,0 0 15,0 0-15,0 1 16,0-44 15,0 1-31,0 0 0,0 0 16,-22-21-16,22-1 0,-21 1 15</inkml:trace>
  <inkml:trace contextRef="#ctx0" brushRef="#br0" timeOffset="14340.44">1355 9843 0,'0'0'0,"-22"-22"0,-20 1 15,21 0-15,21 0 0,0 0 16,0 0-16,0-1 0,21 1 15,0 0-15,22-21 0,-1 21 16,0-1-16,22 1 16,-22 0-16,22 0 0,-1 0 0,1 21 15,-22 0-15,21 0 0,1 0 16,-22 21-16,1 0 0,20 0 0,-21 22 16,-20-1-16,20 0 0,-21 1 15,-21-1-15,0 0 0,0 22 0,-21-22 16,0 0-16,0 1 0,-1-1 15,-20 0-15,0 1 0,21-22 0,-22 0 16,1 0-16,21 0 0,-22 1 16,22-1-16,-21-21 0,21 0 0,0 0 15,-1 0-15,1 0 16,21-21 15,0-1-15,21 22-16,1 0 15,-22-21-15,21 21 0,0-21 0,0 0 16</inkml:trace>
  <inkml:trace contextRef="#ctx0" brushRef="#br0" timeOffset="15680.13">3090 9567 0,'0'0'0,"21"-21"31,-21 0-15,-21 21 62,0 0-78,0 0 15,0 0 1,0 0 0,-1 21-16,22 0 0,0 1 15,0-1-15,-21 21 0,21 0 0,-21 1 16,0 20-16,21-20 0,0 20 15,-21 1-15,21-1 0,-21 1 0,-1-1 16,22 22-16,-21-22 0,0 1 16,0-1-16,0 1 0,0-22 0,21 0 15,-22 1-15,1-1 0,0 0 0,0-20 16,21-1-16,0 0 0,-21-21 16,0 0-1,21-21-15,0 0 16,0-1-16,0 1 0,0-21 15,0 0-15,0-1 0,0-20 16,0 20-16,21 1 0,0 0 0,-21-1 16,21 1-16,0 21 0,0 0 15,-21 0-15,22-1 0,-1 1 0,0 21 16,0 0-16,0 0 0,0 0 16,1 21-16,-1 1 0,0-1 0,0 0 15,0 21-15,0-21 0,1 22 0,-1-1 16,0-21-16,-21 22 0,21-22 15,0 0-15,-21 0 0,21 0 0,-21 0 16,22 1-16,-1-22 16,0 0-16,0 0 15,0 0-15,0 0 0,1-22 16,-1 1-16,0 0 0,21 0 16,-21-21-16,1 20 0,-1-20 0,0 0 15,0-1-15,21 1 0,-20 0 16,-1 21-16</inkml:trace>
  <inkml:trace contextRef="#ctx0" brushRef="#br0" timeOffset="15979.96">3662 9589 0,'0'0'16,"-21"0"-16,-1 0 0,1 0 15,42 0 1,1 0-16,-1 0 15,0 0-15,21-22 0,22 22 0,-22 0 16,0 0-16,22 0 0,-1-21 16,-20 21-16,20-21 0,1 21 0,-22 0 15,22 0-15,-22-21 0,21 21 16,-20 0-16,-1 0 0,0 0 0,1 0 16,-1-21-16,-21 21 0,0 0 15,-42 21 16,0 0-31,0-21 0,-21 21 16,20-21-16,-20 21 0,0 1 0,-1-22 16,22 21-16</inkml:trace>
  <inkml:trace contextRef="#ctx0" brushRef="#br0" timeOffset="16263.79">4127 9652 0,'0'0'0,"-21"0"0,0-21 15,0 21 1,0 0-1,21 21 1,0 0-16,0 0 16,0 1-16,0 20 0,0-21 0,0 21 15,0 1-15,0-1 0,0 0 16,0 1-16,0-1 0,0 0 0,0 1 16,0-1-16,0 0 0,-21 1 15,21-1-15,0 0 0,-22-20 0,22 20 16,0-21-16,0 0 0,0 0 0,0 1 15,0-1-15,0 0 16,-21-21 15,21-21-31,-21 21 16,0-21-16,21-1 0,-21 22 0</inkml:trace>
  <inkml:trace contextRef="#ctx0" brushRef="#br0" timeOffset="17502.02">1799 11578 0,'21'-21'15,"-21"0"-15,0 0 16,21 0-16,1-1 0,-22 1 0,0-21 16,21 21-16,-21-22 0,0 22 15,21 0-15,-21 0 0,0 0 0,0 0 16,0 42-1,-21 0-15,0 21 0,-1 1 16,1 20-16,0 1 0,0-1 16,0 1-16,21 20 0,-21 1 15,-1-22-15,1 22 0,21 0 0,-21-1 16,0 1-16,21-21 0,-21-1 16,21 1-16,0-22 0,0 0 0,0 1 15,0-1-15,0-21 16,21 0-16,0 0 0,0-21 0,0 0 15,1 0-15,-1 0 0,0-21 16,21 0-16,-21 0 0,1 0 0,20 0 16,-21-1-16,0-20 0,0 21 15,1-21-15,-22 20 0,0-20 0</inkml:trace>
  <inkml:trace contextRef="#ctx0" brushRef="#br0" timeOffset="17686.5">1609 12129 0,'0'0'0,"-22"0"16,44 0-1,-1-22-15,0 1 0,0 21 16,0-21-16,22 0 0,-1 0 16,0 21-16,-21-21 0,22-1 0,-1 1 15,22 0-15,-22 0 0,0 0 16,1 21-16,-1-21 0</inkml:trace>
  <inkml:trace contextRef="#ctx0" brushRef="#br0" timeOffset="18640.12">2688 12383 0,'0'0'0,"0"21"0,0 0 16,21-21-16,0 0 15,1 0-15,-1-21 16,0 0-16,0-1 0,-21 1 0,21 0 16,0-21-16,1-1 0,-1 22 15,0-21-15,-21 0 0,0-1 0,0 1 16,0 0-16,0-1 0,0 1 16,0 21-16,0-22 0,-21 22 0,-22 0 15,22 0-15,0 21 16,-21 0-16,-1 0 0,1 0 0,0 0 15,-1 21-15,1 21 0,0-20 16,-1 20-16,1 0 0,0 1 0,21-1 16,-1 21-16,1-20 0,21 20 15,0-20-15,0-1 0,0 0 0,0 1 16,0-22-16,21 21 0,1-21 16,-1 0-16,0 1 0,0-22 0,21 0 15,-20 0-15,20 0 0,-21 0 16,21 0-16,1 0 0,-22-22 0,21 1 15,1-21-15,-22 21 16,21 0-16,-21-22 0,22 1 0,-22 21 16,0-22-16,0 1 0,0 0 15,-21 21-15,0-22 0,0 22 0,21 0 16,-21 0-16,0 42 31,0 0-31,0 0 0,-21 22 16,21-22-16,0 21 0,0 0 0,0 1 15,0-1-15,0 0 0,0 1 16,0-22-16,0 21 0,0-21 0,21 22 16,1-22-16,-1 0 0,0-21 15,21 21-15,-21-21 0,22 0 0,-22 0 16,21 0-16,1 0 0,-1 0 16,0-21-16,22 0 0,-22 0 15,0 0-15,1-22 0,20 22 0,-20-21 16,-1-1-16,0 1 0,-21 0 15,22-1-15,-22 1 0,-21 0 0,0-1 16,0 1-16,0 21 0,0-21 16,0 20-16,-21 22 0,0 0 15,-22 0-15,1 0 0,0 22 16,-1-22-16,1 21 0,0 21 16,-1-21-16,22 0 0,-21 22 0,-1-22 15,22 21-15,0-21 0,0 1 16,21-1-16,0 0 0,0 0 0,0 0 15,0 0-15,0 1 0,21-1 16,0 21-16,0-21 0,1 0 0,-1 22 16,0-22-16,21 21 0,-21 1 15,1 20-15,-1-21 0,0 22 0,0 21 16,0-22-16,0 22 0,-21-1 16,0 1-16,22 0 0,-22-1 0,0 22 15,0-21-15,0 21 0,0-22 0,0 22 16,-22-21-16,22 0 0,0-22 15,-21 22-15,0-22 0,21-20 16,-21-1-16,21 0 0,0-21 16,0 1-16,0-1 0,0-42 15,0-22-15,0 1 0,21 0 16,-21-1-16,21-20 0</inkml:trace>
  <inkml:trace contextRef="#ctx0" brushRef="#br0" timeOffset="20756.24">4191 12171 0,'0'0'0,"-21"-21"0,21 0 0,-21-1 15,21 1-15,-22 21 0,22 21 32,0 1-32,0 20 0,0-21 0,0 21 15,0 1-15,0-1 0,0-21 16,0 22-16,0-1 0,0 0 15,0-21-15,0 1 0,0 20 0,0-21 16,0 0-16,0 0 16,0-42 15,0 0-31,0 0 0,0-21 16,0 20-16,0-20 0,0 0 15,0-1-15,0 1 0,0 0 0,0-1 16,22 1-16,-1 0 0,-21 21 0,21-22 15,0 43-15,0-21 0,0 21 16,22 0-16,-22 0 0,0 21 16,21 0-16,-20 1 0,-1 20 15,21-21-15,-21 21 0,0-20 0,1 20 16,-1-21-16,0 21 0,0-20 16,0 20-16,0-21 0,-21 0 0,22 0 15,-1-21-15,0 22 0,0-22 16,0 0-16,0 0 0,1-22 15,-1 22-15,0-21 0,0 0 16,0-21-16,0 21 16,1-22-16,-1 1 0,21 0 0,-21-1 15,0 1-15,1 0 0,20-1 16,0-20-16,-21 42 0,22-1 16,-22 1-16,0 21 0,0 0 15,0 0-15,1 0 0,-1 21 0,-21 1 16,21-1-16,-21 0 0,21 0 0,-21 0 15,0 22-15,0-22 16,0 0-16,0 0 0,0 0 0,0 0 16,0 1-16,0-44 47,0 1-47,0 0 15,0 0-15,0-21 0,0 20 0,-21 1 16,21 0-16,-21-21 0,0 21 15,-1-1-15,22 1 0,-21 0 0,0 0 16,0 21-16,0 0 0,0 0 16,-1 0-16,1 21 0,0 0 15,0 0-15,0 22 0,0-22 16,-1 21-16,1 1 0,0-1 0,0-21 16,21 21-16,0 1 0,-21-1 15,21 0-15,0-20 0,0-1 0,0 21 16,0-21-16,0 0 0,0 1 0,0-1 15,21-21 1,0 0-16,0 0 0,0 0 0,1 0 16,-1 0-16,0-21 0,0 21 15,0-22-15,0 1 0,1 0 0,-1 0 16,0 0-16,0-22 0,-21 22 0,21-21 16,0 21-16,1-22 0,-22 1 15,0 21-15,0-21 0,0 20 0,21 1 16,-21 0-16,0 42 15,0 0 1,0 1-16,0-1 0,0 0 16,0 21-16,0-21 0,0 1 0,0 20 15,0-21-15,0 21 0,0-20 16,0-1-16,21 0 0,0 0 16,0-21-16,0 21 0,1-21 0,-1 0 15,21 0-15,-21 0 0,22 0 16,-1 0-16,0 0 0,1 0 0,-1-21 15,0 0-15,-21 21 0,22-21 16,-1-22-16,-21 22 0,22 0 0,-22-21 16,0 21-16,0-22 0,-21 22 0,0-21 15,0-1-15,21 22 0,-21 0 16,0 0-16,0 0 0,0 42 31,0 0-31,0 0 16,0 0-16,0 22 0,0-22 0,0 21 15,0-21-15,0 22 0,0-22 16,-21 0-16,21 21 0,0-20 0,0-1 16,0 0-16,0 0 0,0 0 15,-21-21-15,21-21 32,0 0-32,0 0 15,21-22-15,-21 22 0,0 0 16,21-21-16,0-1 0,-21 22 15,22-21-15,-22 0 0,21 20 0,0 1 16,-21-21-16,21 21 0,-21 0 16,21 21-16,0 0 15,1 0-15,-22 21 0,0 0 16,21 0-16,0 0 0,-21 0 16,0 22-16,0-22 0,21 21 0,-21-21 15,21 1-15,-21-1 0,21 21 16,-21-21-16,0 0 0,22 1 0,-22-1 15,21-21-15,0 21 0,-21 0 0,21-21 16,0 0-16,0 0 16,1 0-16,-1 0 0,0 0 0,0 0 15,0-21-15,0 21 0,1-21 16,20 0-16,-21-1 0,0 1 16,0 0-16,22-21 0,-22 21 0,0-22 15,0 22-15,0-21 0,1 21 16,-1-22-16,0 22 0,0 0 0,-21 0 15,0 0-15,0-1 0,21 22 16,-21-21-16,21 21 16,-21 21-16,0 1 15,0-1-15,0 0 16,0 0-16,0 21 0,0-20 0,0-1 16,0 0-16,22 0 0,-22 21 15,21-20-15,0-1 0,0 0 16,0 0-16,0-21 0,1 21 15,-1-21-15,0 0 0,0 0 16,0 0-16,0 0 0,1 0 0,20 0 16,-21 0-16,0-21 0,0 0 15,1 21-15,20-21 0,-21 0 0,0-22 16,0 22-16,1-21 0,-1 21 0,0-22 16,-21 1-16,0 0 0,21 20 15,-21-20-15,0 0 0,0 21 0,0-1 16,0 1-16,0 0 0,0 0 0,-21 21 15,0 0-15,0 0 16,-1 21-16,1 0 0,-21 0 0,21 22 16,0-22-16,21 21 15,0 1-15,-22 20 0,22-21 0,0 1 16,0-1-16,0-21 0,0 22 0,0-22 16,0 21-16,0-21 0,22 0 15,-1 1-15,0-1 0,0-21 0,0 0 16,22 0-16,-22 0 0,21 0 15,-21 0-15,22 0 0,-22 0 0,21-21 16,0 21-16,-20-22 0,20 1 0,0 0 16,-21 0-16,1 0 15,-1 0-15,0-1 0,-21 1 0,0 0 16</inkml:trace>
  <inkml:trace contextRef="#ctx0" brushRef="#br0" timeOffset="25229.69">1736 13991 0,'0'21'0,"21"-21"0,0 0 16,0 0 15,0 0-31,-21-21 16,21 0-16,1 0 15,-22 0-15,21 0 0,-21-1 16,0 1-16,0 0 0,0 0 16,0 0-16,0 0 0,0-1 15,0 1-15,-21 0 0,-1 0 0,1 21 16,0-21-16,0 21 0,0 0 16,0 0-16,-1 0 0,1 21 0,-21-21 15,21 21-15,-22 21 0,22 1 16,-21-22-16,21 42 0,0-20 15,-1 20-15,1-20 0,0 20 16,21 22-16,0-22 0,0 1 16,0-1-16,0 1 0,21-1 15,-21 1-15,43-22 0,-22 0 0,0 1 16,21-22-16,-21 21 0,22-21 16,-1-21-16,0 22 0,1-22 0,-1 0 15,0 0-15,1 0 0,-1-22 16,0 1-16,1 0 0,-1 0 0,0-21 15,1 20-15,20-41 0,-20 21 16,20-1-16,-21-20 0,22-1 16,-22 22-16,1-22 0,-1 1 0,-21-1 15,21 1-15,-20-1 16,-1 1-16,0-1 0,-21 1 0,0-1 16,0 22-16,0-21 0,0 20 15,0 1-15,0 0 0,-21 20 0,0 1 16,-1 21-16,1 0 15,0 0-15,21 43 0,-21-22 0,0 42 16,0-20-16,21 20 0,0 1 16,0-1-16,-22 1 0,22-1 15,0 1-15,0-1 0,0 1 0,0 20 16,0-20-16,0-1 0,0 1 16,22-22-16,-1 22 0,0-22 0,0 0 15,21 1-15,-20-22 16,20 0-16,0 0 0,1 0 0,-1-21 15,-21 0-15,21 0 0,1 0 16,-1 0-16,0 0 0,1-21 0,-22 0 16,21 0-16,1 0 0,-1-22 15,0 22-15,1-21 0,-1-1 0,-21 1 16,21 0-16,-20-1 0,-1 1 16,0 0-16,-21-1 0,0 1 0,0 0 15,0 21-15,0-22 0,-21 22 16,0 0-16,-1 0 0,1 21 0,0 0 15,0 0-15,0 0 0,-22 0 16,22 21-16,0-21 0,0 21 16,0 21-16,0-20 0,-1 20 15,1 0-15,0 1 0,0 20 0,0-21 16,21 1-16,0-1 0,0 0 16,0 1-16,0-1 0,0-21 0,0 0 15,21 1-15,0-1 0,-21 0 16,21-21-16,0 0 0,1 0 0,-1 0 15,0 0-15,0 0 0,0-21 16,0 0-16,22-1 0,-22 1 0,0-21 16,0 21-16,0-22 0,43-84 31,-64 85-31,0 0 0,0 21 0,0-22 16,0 1-16,0 21 0,0 0 0,0-1 15,0 1-15,0 42 31,0 1-15,0-1-16,0 21 0,0-21 0,0 22 16,0-1-16,0-21 0,0 21 15,0 1-15,0-1 0,0-21 0,0 0 16,21 22-16,0-22 0,0 0 16,1 0-16,-1 0 0,0-21 15,0 0-15,21 0 0,-20 0 16,20 0-16,0 0 0,-21 0 0,22 0 15,-22-21-15,21 0 0,-21 0 16,22 0-16,-22-22 0,21 22 0,-21-21 16,1 0-16,-1-1 0,0 22 15,0-21-15,-21-1 0,0 1 0,21 0 16,-21 21-16,0-1 0,21 1 16,-42 21 15,21 21-31,-21 1 0,21-1 0,0 0 15,0 0-15,0 21 0,0-20 16,0-1-16,0 21 0,0-21 16,0 0-16,0 1 0,0-1 0,21 0 15,0 0-15,-21 0 0,22 0 16,-22 1-16,0-1 0,21-21 0,-21 21 16,21 0-16,-21 0 15,0 0-15,-21-21 31,0 0-31,-1-21 16,1 0-16,0 21 16,0-21-16,21 0 0,-21 21 15,0 0 1,21 21 0,0 0-1,0 0-15,0 0 16,21 1-16,0-22 15,0 0-15,0 0 0,-21 21 16,21-21-16,1 0 0,-1 0 0,21 0 16,-21 0-16,0 0 0,22-21 15,-22-1-15,21 22 0,1-21 0,-1 0 16,-21 0-16,21 0 0,1-22 16,-1 22-16,-21 0 0,22-21 15,-22 21-15,0-22 0,0 1 16,0 21-16,-21-22 0,0 22 0,0 0 15,0 0-15,0 0 0,0 0 0,0-1 16,-21 44 0,0-22-16,0 21 15,0 0-15,-1 21 0,1-21 16,21 1-16,0 20 0,0-21 0,0 21 16,0-20-16,0-1 0,0 21 15,0-21-15,21 0 0,-21 1 0,22-1 16,-1-21-16,0 21 0,0 0 15,0-21-15,0 21 0,1 0 16,-1-21-16,0 0 16,-21 22-1,-21-22 1,0 0 0,-1 0-16,1 0 0,0 0 0,0 0 15,0 0-15,0 0 16,-1 0-16,1 0 0,0 0 15,21-22 1,-21 1-16,21 0 16</inkml:trace>
  <inkml:trace contextRef="#ctx0" brushRef="#br0" timeOffset="27711.85">5292 14351 0,'0'-42'15,"0"21"-15,0-1 0,0 1 16,0 0-16,0 0 0,0 0 15,21 21-15,-21-21 16,0 42 15,-21 0-31,21 0 16,-22 0-16,22 0 0,0 22 0,0-1 16,-21 0-16,21 1 0,0-1 15,-21 0-15,21 1 0,0-22 0,0 21 16,0-21-16,-21 1 0,21-1 15,0 0-15,0 0 0,0-42 47,0 0-47,0 0 0,0-1 16,21-20-16,-21 21 0,0-21 16,21-1-16,0 1 0,1 0 0,-22-1 15,21 1-15,0 0 0,0-1 16,-21 22-16,21 0 0,0 0 0,1 0 15,-1 21-15,0 0 0,0 0 16,0 0-16,0 21 0,1 0 0,-1 0 16,21 0-16,-21 0 0,0 22 15,1-1-15,-1-21 0,21 22 0,-21-1 16,0-21-16,1 21 0,-1-20 16,0 20-16,0-21 0,0 0 15,0 0-15,1 1 0,-1-1 0,0-21 31,0 0-31,0 0 0,-21-21 16,21-1-16,-21 1 0,22 0 16,-1 0-16,0 0 0,-21-22 0,21 1 15,0 21-15,0-43 0,-21 22 0,22 0 16,-1-1-16,0 1 0,0 0 16,0-1-16,0 1 0,-21 21 0,22-21 15,20 20-15,-21 1 0,0 21 16,0 0-16,1 0 0,-1 0 0,0 0 15,0 21-15,0 1 0,0-1 16,1 0-16,-1 0 0,0 21 0,-21-20 16,0-1-16,0 0 0,0 21 15,0-21-15,0 1 0,0-1 16,0 0-16,0 0 0,0-42 47,0 0-32,0 0-15,0-22 0,0 22 16,0 0-16,0 0 0,0-22 0,-21 22 16,0-21-16,-1 21 15,1-22-15,0 22 0,0 0 0,0 0 16,0 0-16,-1 0 0,1 21 0,0 0 16,0 0-16,0 0 0,0 21 15,-1 0-15,1 0 16,0 21-16,21-20 0,-21 20 0,0 0 15,21 1-15,-21-1 0,21 0 0,0 1 16,0-1-16,0 0 0,0-21 16,0 22-16,0-1 0,0-21 0,0 22 15,21-22-15,0 0 0,0 0 16,-21 0-16,21-21 0,0 0 0,1 21 16,-1-21-16,0 0 0,0 0 15,0 0-15,22-21 0,-22 21 16,0-21-16,0 0 0,0 0 0,0 0 15,1-1-15,-1-20 0,0 21 16,0-21-16,0-1 0,0 1 0,-21 0 16,0 20-16,22-20 0,-22 0 0,0 21 15,0-22-15,0 22 0,0 0 16,0 0-16,0 42 31,0 0-31,0 21 16,0-20-16,0-1 0,0 21 15,0-21-15,0 22 0,0-22 16,0 21-16,0-21 0,21 0 0,-21 22 16,21-22-16,-21 0 0,21 0 15,0-21-15,0 21 0,-21 1 0,22-22 16,-1 0-16,0 0 0,21 0 16,-21 0-16,1 0 0,-1-22 0,21 1 15,-21 0-15,0 0 0,1 0 0,-1 0 16,21-22-16,-21 22 0,0-21 15,-21 21-15,22-22 0,-22 22 0,21-21 16,-21 21-16,0-22 0,0 22 16,0 0-16,0 0 0,0 0 0,0 42 31,0 0-15,-21 0-16,21 0 0,-22 0 15,22 22-15,0-22 0,0 0 0,0 21 16,0-20-16,0 20 0,0-21 15,-21 21-15,21-20 0,0-1 0,0 21 16,0-21-16,0 0 16,0 1-16,0-1 15,0-42 1,0-1 0,0 1-16,0 0 0,0 0 0,21 0 15,-21-22-15,22 1 16,-22 0-16,0 21 0,21-22 0,0 1 15,-21 21-15,21 0 0,-21-22 0,21 22 16,-21 0-16,21 21 0,-21-21 16,22 21-16,-1 0 0,0 0 15,-21 21-15,21 0 16,-21 0-16,21 0 0,-21 1 0,0-1 16,0 0-16,0 0 0,21 0 0,-21 22 15,0-22-15,22 0 0,-22 0 16,0 0-16,0 0 0,0 1 0,0-1 15,0 0-15,21-21 16,0 0 0,-21-21-1,21 21-15,0-21 16,0-22-16,-21 22 0,22 0 0,-1 0 16,-21-22-16,21 22 0,0-21 15,0 21-15,-21 0 0,21-22 0,1 22 16,-22 0-16,21 0 0,0 21 0,0-21 15,-21-1-15,21 22 16,0 0-16,1 0 0,-22 22 16,0-1-16,21 0 15,-21 0-15,21 0 0,-21 0 16,0 1-16,0-1 0,0 0 16,21 0-16,-21 0 0,21 0 15,-21 1-15,0-1 0,21 0 0,1 0 16,-1 0-16,-21 0 0,21 1 15,0-22-15,0 0 0,0 21 0,1-21 16,-1 0-16,21 0 0,-21 0 0,0 0 16,1 0-16,-1-21 0,21 21 15,-21-22-15,0 1 0,1 0 0,-1 0 16,21 0-16,-21-22 16,0 22-16,1-21 0,-1 21 0,0-22 0,0 1 15,0 21-15,-21-21 0,0-1 16,21 22-16,-21-21 0,0 21 15,0-1-15,0 1 0,-21 21 32,0 0-32,0 0 0,0 21 0,0 1 15,-1-1-15,1 21 0,0-21 16,21 0-16,0 22 0,-21-22 0,21 0 16,-21 21-16,21-20 0,0-1 0,0 21 15,0-21-15,0 0 0,0 1 16,0-1-16,0 0 0,21 0 0,0 0 15,0 0 1,0-21-16,1 0 0,-1 0 16,0 0-16,0 0 0,0 0 0,0 0 15,1 0-15,-1-21 0,0 21 16,0-21-16,0 21 0,-21-21 0,21 0 16,1 21-16,-1-21 0,0 21 15,-21-22-15,21 1 16,-21 0-16,0 0 15</inkml:trace>
  <inkml:trace contextRef="#ctx0" brushRef="#br0" timeOffset="31691.93">2836 15621 0,'21'-21'0,"1"21"15,-22-21-15,0 0 0,0-1 16,0 1-16,0 0 16,0 0-16,-22 0 15,1 21-15,0-21 0,-21 21 16,-1 0-16,1 0 0,0 0 16,-22 21-16,1 0 0,-1 0 0,1 21 15,-1-20-15,22 20 0,-22 0 16,22 22-16,0-22 0,21 43 15,-22-22-15,43 22 0,0-22 0,0 22 16,0-21-16,0-1 16,21 1-16,1-22 0,-1 21 0,21-20 15,0-22-15,22 0 0,-22 0 16,22 0-16,-1 1 0,-20-22 0,20 0 16,1 0-16,-1-22 0,1 1 15,-22 21-15,0-21 0,1-21 0,-1 21 16,0-22-16,1 22 0,-1-21 15</inkml:trace>
  <inkml:trace contextRef="#ctx0" brushRef="#br0" timeOffset="32151.86">3746 15579 0,'0'0'0,"0"-21"0,22-1 16,-22 1-16,-22 21 0,1 0 15,0 0-15,-21 0 0,21 21 16,-22 1-16,22-1 0,-21 0 0,-1 0 16,1 21-16,0-20 0,21 20 15,-22-21-15,22 21 0,0 1 0,0-1 16,0-21-16,21 22 0,0-22 16,0 0-16,0 0 0,42 0 0,-21-21 15,21 0-15,1 0 16,-1 0-16,0 0 0,22 0 0,-1 0 15,1 0-15,-22 0 0,22 0 16,-22 0-16,0 0 0,1 0 0,-1 21 16,-21-21-16,0 22 0,1-1 15,-22 0-15,0 0 0,0 0 0,0 22 16,-22-22-16,-20 0 0,21 0 16,-21 21-16,-1-20 0,1-1 0,0 0 15,-1 0-15,-20 0 0,20-21 16,-20 21-16,21-21 0,-1 0 0,1 0 15,0 0-15,-1 0 16,22 0-16,0 0 0,0 0 0,0 0 16,-1-21-16,22 0 15,0 0-15,22 0 0,-1 21 16,0-43-16,0 22 0,21 0 16,1 0-16,-1-21 0</inkml:trace>
  <inkml:trace contextRef="#ctx0" brushRef="#br0" timeOffset="32668.25">4953 15706 0,'0'0'0,"21"0"0,-21-21 0,0-1 16,0 1-1,-21 21-15,0 0 16,0 0-16,-1 0 0,-20 0 16,21 0-16,-21 21 0,-1 1 0,1-22 15,0 21-15,-1 0 0,1 0 16,0 0-16,20-21 0,1 21 0,0 1 16,0-1-16,21 0 0,0 0 15,0 0-15,0 0 0,0 1 0,21-1 16,0-21-16,0 21 0,22-21 15,-1 0-15,-21 0 0,22 21 16,-1-21-16,0 21 0,1-21 0,-1 21 16,0-21-16,-21 22 0,1-22 15,-1 21-15,0 0 0,0-21 0,-21 21 16,0 0-16,0 0 0,0 1 16,0-1-16,-21 0 0,0 0 0,0 0 15,-22 0-15,22 1 0,-21-1 16,-1-21-16,1 21 0,0-21 0,-1 21 15,1-21-15,0 0 0,-1 0 16,22 0-16,-21 21 0,21-21 0,0 0 16,-1 0-16,1 0 0,0 0 15,0 0 1,0 0-16,0 0 16,-1 0-1,1 0-15,0 0 0</inkml:trace>
  <inkml:trace contextRef="#ctx0" brushRef="#br0" timeOffset="33300.24">2752 17568 0,'-22'-21'16,"44"42"-16,-65-63 0,43 21 15,-21 0-15,0 0 0,21-1 0,0 1 16,0 0-16,-21 21 16,21-21-16,21 21 15,0 0 1,0 21-16,22 0 0,-1 22 16,0-1-16,1 0 0,-1 1 15,21-1-15,-20 21 0,-1-20 0,0-1 16,1 22-16,-1-22 0,-21 0 15,22-21-15,-22 22 0,21-22 16,-21 21-16,0-21 0,-21 1 16,22-1-16,-22 0 0,0 0 31,-22-21-15,1-21-1,0 0-15,0 0 0,21-1 16</inkml:trace>
  <inkml:trace contextRef="#ctx0" brushRef="#br0" timeOffset="33620.01">3492 17378 0,'0'0'0,"22"-21"0,-22 0 16,-22 21 15,1 0-31,0 0 0,0 21 15,0 0-15,0 0 0,-22 0 0,22 22 16,-21-1-16,-1 21 0,22-20 16,-21 20-16,0 1 0,20-1 15,-20-20-15,0 20 0,21 1 16,-22-22-16,1 0 0,21 1 0,0-1 16,-1 0-16,1 1 0,0-22 15,21 0-15,-21 0 0,21 0 16,21-21 15,0 0-15,0-21-16,1 0 0,-1 21 0,21-21 15,-21 0-15</inkml:trace>
  <inkml:trace contextRef="#ctx0" brushRef="#br0" timeOffset="33987.8">3873 17759 0,'0'0'0,"0"-21"16,0 0-16,0-1 0,0 1 16,0 0-16,0 0 15,-21 42 1,21 0-1,-21 22-15,21-22 0,0 21 16,0 0-16,0 22 0,0-22 0,0 22 16,0-1-16,0 1 0,0 20 15,0-20-15,0 21 0,0-22 16,0 22-16,0-22 0,0 1 0,0-22 16,0 22-16,-21-22 0,0 0 15,21-21-15,-21 22 0,21-22 16,0 0-16,0-42 31,0 0-31,0 0 0,0-1 0,0-20 16,0 0-16,0-1 0,0-20 15</inkml:trace>
  <inkml:trace contextRef="#ctx0" brushRef="#br0" timeOffset="34323.31">3768 17886 0,'0'0'0,"0"-64"15,0 43-15,0 0 16,0 0-16,0 0 16,0 0-16,21-1 0,0 1 15,21 0-15,-21 0 0,1 0 16,20 0-16,0 21 0,-21 0 16,22 0-16,-22 0 0,21 0 0,-21 0 15,22 21-15,-22 0 0,0 21 16,0-21-16,-21 1 0,0-1 15,0 21-15,0-21 0,0 0 0,-21 22 16,0-22-16,0 0 16,0 0-16,-1 0 0,-20 1 0,21-1 15,0 0-15,0-21 0,-1 21 0,1-21 16,0 0-16,21-21 47,21 21-47,22-21 15,-22 0-15</inkml:trace>
  <inkml:trace contextRef="#ctx0" brushRef="#br0" timeOffset="35588.03">4974 17632 0,'0'0'0,"0"-42"16,0 20-1,-21 1-15,0 0 0,0 0 16,-1 0-16,1 0 0,0-1 16,0 1-16,0 21 0,0 0 0,-1 0 15,1 0-15,0 0 0,0 0 16,-21 21-16,20 22 0,1-22 0,0 21 16,0-21-16,21 22 0,-21-1 15,0 22-15,-1-22 0,22 0 16,-21 1-16,21-1 0,0 0 0,0 1 15,0-22-15,0 21 16,0-21-16,43 0 0,-22-21 16,0 0-16,0 0 0,21 0 0,-20 0 15,20 0-15,-21-21 0,21 21 16,-20-21-16,20-21 0,-21 21 0,21-1 16,-20-20-16,-1 0 0,0-1 15,0 1-15,0 0 0,-21 21 16,0-22-16,0 1 0,0 21 0,0-22 15,0 22-15,0 42 32,0 1-32,0-1 0,0 21 15,0-21-15,0 22 0,0-1 16,0 0-16,0 1 0,0-1 16,0-21-16,0 21 0,0-20 15,21-1-15,1 0 0,-1 0 0,0 0 16,0-21-16,21 0 15,-20 0-15,-1 0 0,0 0 16,21 0-16,-21-21 0,22 0 0,-22 0 16,21 0-16,1-22 0,-22 22 15,21-21-15,0-1 0,-20-20 0,20 21 16,-21-22-16,0 1 0,-21-1 16,0 22-16,0-22 0,0 22 15,0-22-15,0 22 0,0 21 16,0-21-16,0 20 0,0 44 31,0-1-31,0 0 0,0 0 0,0 21 16,0 1-16,0-1 0,0 0 15,0 22-15,0-22 0,0 1 0,0-1 16,0 0-16,0 1 0,0-1 16,0-21-16,0 21 0,21-20 15,-21-1-15,22 0 0,-22 0 0,21 0 16,0-21-16,0 0 0,0 0 15,0 0-15,1 0 0,20 0 16,-21 0-16,21-21 0,-20 0 16,20-21-16,0 20 0,-21-20 0,22 21 15,-22-21-15,21-22 0,-21 22 16,1-1-16,-22-20 0,0 21 0,21-22 16,-21 22-16,0-1 0,0 1 15,0 0-15,0 21 0,0-1 0,0 1 16,-21 21-1,21 21-15,0 1 0,0-1 16,0 21-16,0-21 0,-22 22 16,22-1-16,0 0 0,0 1 0,0-1 15,-21 0-15,21 1 16,0-22-16,0 21 0,0 0 0,0 1 16,0-22-16,0 21 0,-21-21 15,21 1-15,0-1 0,0 0 16,-21 0-16,21 0 15,0-42 1,0 0 0,0 0-16,0 0 0,21-1 15,0-20-15,0 21 0,1-21 0,-1-1 16,0 1-16,0 21 0,0-22 16,22 22-16,-22 0 0,21 0 0,-21 21 15,0 0-15,22 0 16,-22 0-16,0 21 0,0 0 0,0 0 15,-21 1-15,22-1 0,-22 21 16,0-21-16,0 22 0,0-22 0,0 21 16,0-21-16,0 22 0,0-22 15,0 0-15,0 0 0,-22 0 0,22 0 16,-21 1-16,21-1 16,-21-21-1,0 0 1,21-21-1,0-1-15,0 1 16,-21 0-16,21 0 0</inkml:trace>
  <inkml:trace contextRef="#ctx0" brushRef="#br0" timeOffset="35875.87">5292 17547 0,'0'0'0,"-43"21"15,22-21-15,42-21 16,22 21 0,-22-21-16,0 21 0,21-21 15,1 0-15,-1 21 0,0-21 16,1 21-16,20-22 0,-21 22 0,1-21 15,-1 21-15,0 0 0,1-21 16,-22 21-16,0-21 0,0 21 0,0 0 16,1 0-16,-22-21 15</inkml:trace>
  <inkml:trace contextRef="#ctx0" brushRef="#br0" timeOffset="48388.34">9102 11705 0,'21'21'16,"0"1"0,0-22-16,0 0 0,0 21 0,22-21 15,-1 0-15,0 21 0,1-21 0,-1 0 16,22 0-16,-1 0 0,1 0 15,-1 0-15,22 0 0,-22 0 0,22 0 16,0 0-16,-1 0 0,-20 0 16,20 0-16,-20 0 0,-1 0 0,1 0 15,-1-21-15,1 21 16,-1 0-16,1-21 0,-1 21 0,1 0 16,-1-22-16,1 22 0,-1-21 0,1 21 15,-1 0-15,-20 0 0,-1-21 16,0 21-16,1 0 0,-1 0 0,-21 0 15,0-21-15,1 21 16,-44 0 15,1 0-15,0 21-16,21 0 0,-21-21 0,0 21 16,0 1-16,-1-1 0,22 0 15,-21 0-15,0 0 0,21 22 16,0-1-16,0 0 0,-21 1 15,21-1-15,0 0 0,0 22 0,-21-22 16,21 22-16,0-22 0,0 21 0,0-20 16,0 20-16,0-20 0,0-1 15,0 21-15,0-20 0,0 20 0,0-20 16,0 20-16,0-21 0,-21 22 16,21-22-16,0 1 0,0 20 0,0-21 15,0 1-15,0-1 0,0 0 0,-22 1 16,22-1-16,0 0 0,-21 1 15,21-22-15,0 21 0,0 1 0,0-22 16,0 21-16,0-21 0,0 0 16,0 1-16,0-1 0,0 0 15,0 0-15,0 0 0,0 0 16,-21-21 15,0 0-31,0 0 16,0 0-16,-1 0 15,1 0-15,0 0 0,-21 0 0,21 0 16,-22 0-16,22 0 0,-21 0 0,-1 22 16,1-22-16,0 0 0,-1 0 15,1 21-15,0-21 0,-1 21 16,1-21-16,0 0 0,-1 21 16,1-21-16,0 0 0,-1 0 0,1 21 15,0-21-15,21 0 0,-22 0 0,1 0 16,0 0-16,20 0 0,-20 0 15,21 0-15,-21 0 0,20 0 0,1 0 16,0 0-16,0 0 0,0-21 0,0 21 16,21-21-16,-22 21 0,22-21 15,0 0-15,0-1 16,0 1-16</inkml:trace>
  <inkml:trace contextRef="#ctx0" brushRef="#br0" timeOffset="48840.08">10054 13399 0,'-21'0'47,"21"21"-47,-21 0 0,0-21 15,21 42-15,-22-21 0,1 1 16,0 20-16,0-21 0,0 21 0,0-20 0,-22 20 16,22-21-16,0 0 15,-21 22-15,20-22 0,1 0 0,-21 0 16,21 0-16,0 0 0,-1-21 0,-20 0 16,21 22-16,0-22 15,0 0-15,-1 0 0,1 0 0,21-22 16,-21 22-16,21-21 15,21 21 17,0 0-32,1 0 15,-1 21-15,0-21 0,21 22 0,-21-1 0,22-21 16,-1 21-16,0 0 0,1-21 16,-22 21-16,21-21 0,1 21 15,-22-21-15,21 0 0,-21 22 0,0-22 16,1 0-16,-1 0 0,0 0 0,0 0 15,0 0-15,0 0 16,1 0-16,-1-22 0</inkml:trace>
  <inkml:trace contextRef="#ctx0" brushRef="#br0" timeOffset="49801.08">9271 11853 0,'0'-21'63,"0"0"-48,0 0-15,21 0 16,0 21-16,0-21 0,1 21 16,-1-22-16,0 1 0,21 0 15,1 0-15,-22 21 0,21-21 0,0 0 16,1-1-16,-1 1 15,-21 21-15,22-21 0,-22 21 0,21-21 16,-21 21-16,0-21 0,1 21 0,-1 0 31,-42 0-15,-1 21-16,1-21 16,0 21-16,0 0 0,0-21 0,0 21 15,-1-21-15,1 22 0,0-22 16,-21 0-16,21 21 0,-1-21 15,1 0-15,-21 0 0,21 21 0,0-21 16,-1 0-16,1 21 0,0-21 0,0 0 16,0 21-16,0 0 0,-1-21 15,1 0-15,0 22 0,0-22 16,0 0-16,0 21 0,-1-21 16,22 21-16,0 0 15,0 0-15,22 0 16,-22 1-16,21-1 0,0 0 15,0 0-15,0 21 0,0-20 16,22 20-16,-22 0 0,21 1 0,-21-1 16,22-21-16,-22 21 15,21 1-15,1-22 0,-22 21 0,21-21 16,0 22-16,-20-22 0,-1 0 0,0 0 16,0 0-16,0 1 0,-21-1 15,0 0-15,0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10:55:38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1609 0,'0'0'0,"0"21"16,0 0 0,0 0-1,0 0-15,21-21 63,-21-21-63,21 0 15,-21 0-15,0 0 16,0 0-16,22 21 0,-22-22 16,0 1-16,0 0 0,0 0 15,0 0 1,-22 21-16,1 0 0,21-21 0,-21 21 16,0 0-16,0 0 15,0 0-15,-1 0 0,1 0 16,0 0-16,0 0 0,0 0 15,0 0-15,-1 21 0,1 0 0,0 0 16,0 0-16,0 0 0,0 1 0,-1 20 16,1-21-16,-21 21 0,21 1 0,0-1 15,-1 0-15,1 1 0,21-1 0,-21 0 16,21 22-16,-21-22 0,21 1 16,0-1-16,0-21 0,0 21 15,0 1-15,0-1 0,0 0 0,0-20 16,21 20-16,0-21 0,-21 21 0,21-20 15,1 20-15,-1-21 0,0 0 0,0 0 16,0 1-16,0-22 0,1 21 0,-1 0 16,0-21-16,0 0 0,0 0 0,0 0 15,1 0-15,-1 0 0,0 0 0,0 0 16,21 0-16,-20-21 0,-1 0 16,0-1-16,0 1 0,0 0 15,0 0-15,1 0 0,-1 0 0,0-22 16,0 22-16,-21-21 0,21 21 0</inkml:trace>
  <inkml:trace contextRef="#ctx0" brushRef="#br0" timeOffset="358.79">3916 1418 0,'0'0'0,"0"-21"0,21 0 0,-21 0 15,0 0-15,0-1 0,0 1 16,-21 21 0,0 0-1,-1 21-15,22 1 0,0-1 16,-21 0-16,21 0 0,-21 0 0,21 22 16,-21-1-16,21 0 0,-21 22 0,0-1 15,21 1-15,-22-1 0,1 1 0,0-1 16,21-20-16,-21 20 0,0 1 0,21-22 15,0 0-15,-21 22 0,21-22 0,-22 0 16,22-20-16,0 20 0,0-21 0,0 21 16,0-20-16,0-1 0,-21 0 0,21 0 15,0 0-15,0 0 0,-21-21 16,21-21 0,0 0-1,21 0-15,0-21 16</inkml:trace>
  <inkml:trace contextRef="#ctx0" brushRef="#br0" timeOffset="1691.14">4276 2244 0,'0'0'16,"21"-21"-16,0 21 0,0-22 0,0 22 0,0-21 15,1 21-15,-22-21 0,21 21 0,0-21 16,-21 0-16,0 0 16,21-1-16,-21 1 0,0 0 15,0 0-15,0 0 0,0 0 0,0-1 16,0 1-16,-21 0 0,21 0 0,-21 0 16,0 21-16,-1 0 0,1 0 0,0 0 15,0 0-15,-21 0 0,20 0 0,1 21 16,-21-21-16,21 21 0,0 0 0,-22 22 15,22-22-15,0 0 0,0 21 0,0-21 16,-1 22-16,22-1 0,-21 0 0,0-20 16,21 20-16,-21 0 0,21 1 0,0-22 15,0 21-15,0 0 0,0-20 16,0-1-16,0 0 0,0 0 0,21-21 16,0 21-16,0-21 15,1 0-15,-1 0 0,0-21 16,0 0-16,0 21 0,22-21 0,-22 0 15,0-22-15,0 22 0,0 0 0,22-21 16,-22 20-16,0 1 0,0-21 0,0 0 16,0 20-16,1-20 0,-1 21 0,-21-21 15,0 20-15,0-20 0,21 21 0,-21 0 16,0 0-16,21-1 0,-21 1 16,0 42-1,0 1 1,0-1-16,-21 0 15,21 0-15,-21 21 0,21-20 0,0 20 16,0-21-16,-21 21 0,21-20 0,0 20 16,0 0-16,-22-21 0,22 1 0,0-1 15,0 21-15,0-21 0,22 0 16,-1 1-16,0-22 0,0 0 0,0 0 16,0 0-16,22 0 0,-22 0 0,0-22 15,21 1-15,1 0 0,-22 0 0,21 21 16,-21-21-16,22-22 0,-1 22 0,-21 0 15,0 0-15,22 0 0,-22 0 0,0-22 16,0 22-16,0 0 0,-21 0 16,0 0-16,22-1 0,-22 1 15,-22 21 17,1 0-32,21 21 0,-21 1 0,21-1 15,0 0-15,0 0 0,0 0 0,0 0 16,0 1-16,0-1 0,0 0 0,0 0 15,0 0-15,0 0 0,21 1 16,0-1-16,1 0 0,-22 0 16,21 0-16,0-21 15,-21-21 32,-21 0-47,0 0 0,-1 0 16,1 21-16,0 0 0,0 0 15,0-22-15,0 22 0,-1 0 0,1 0 16,0 0-16,0 0 0,0 0 0,0 0 16,21 22-16,0-1 0,0 0 15,0 0-15,0 0 0,0 0 16,0 1-16,0-1 0,21-21 16,0 21-16,0-21 0,0 21 15,22-21-15,-22 0 0,0 0 16,0 0-16,21 0 0,-20 0 15,20-21-15,0 21 0,1-21 0,-22 0 16,21-1-16,0 1 0,1 0 0,-1 0 16,0 0-16,-20 0 0,20-22 0,0 22 15,-21 0-15,22-21 0,-22 20 0,21-20 16,-21 21-16,1-21 0,-22 20 0,21 1 16,-21 0-16,21 0 0,-21 0 0,-21 21 31,0 0-31,-1 21 0,1-21 15,0 21-15,0 0 0,0 0 16,0 1-16,21-1 0,0 0 0,0 0 0,0 0 16,0 0-16,0 1 0,0-1 15,0 0-15,0 0 0,0 0 0,0 0 16,0 1-16,21-1 0,-21 0 16,21 0-16,-21 0 0,0 0 15,0 1 1,-21-22-1,0 0-15,-1 0 16,1 0-16,21-22 0,-21 22 16,0-21-16,21 0 0,-21 0 15,21 0-15,0 0 0,0-1 16,0 1-16</inkml:trace>
  <inkml:trace contextRef="#ctx0" brushRef="#br0" timeOffset="1840.05">6223 1545 0,'0'0'0</inkml:trace>
  <inkml:trace contextRef="#ctx0" brushRef="#br0" timeOffset="2035.94">6096 1947 0,'0'64'16,"0"-43"-16,0 21 0,0 1 0,0-22 15,0 21-15,0-21 0,0 22 0,0-22 16,0 0-16,0 21 0,0-20 0,0-1 16,0 0-16,0 0 0,0 0 15,21-21 1,-21-21-1,21 0 1,-21 0-16,0 0 0,0-1 16,0 1-16</inkml:trace>
  <inkml:trace contextRef="#ctx0" brushRef="#br0" timeOffset="2123.89">5927 1630 0,'0'0'0</inkml:trace>
  <inkml:trace contextRef="#ctx0" brushRef="#br0" timeOffset="2491.69">6583 1842 0,'21'63'15,"-21"-21"-15,0-20 0,21 20 16,0 0-16,-21 1 0,0-1 0,0-21 15,0 21-15,0-20 0,0-1 0,0 0 16,0 0-16,0 0 0,0 0 0,0 1 16,-21-44-1,21 1 1,0 0-16,0 0 0,0 0 16,0 0-16,0-1 0,0-20 0,0 0 15,0-1-15,21-20 0,-21 21 16,21-22-16,-21 1 0,22-1 0,-1 1 15,-21-1-15,21 22 0,0-22 0,0 22 16,-21 21-16,21-22 0,1 22 0,-22 0 16,0 0-16,21 21 0,0-21 15,0 21 1,-21 21 0,0 0-16,0 0 0,0 0 15,0 1-15,-21-1 0,0 0 16,0 0-16</inkml:trace>
  <inkml:trace contextRef="#ctx0" brushRef="#br0" timeOffset="2814.51">6202 1715 0,'0'0'0,"-21"-22"16,21 1-16,-22 21 15,22 21 1,-21 1-16,21 20 16,0-21-16,0 21 0,0-20 0,0 20 15,0 0-15,0 1 0,0-1 16,0 0-16,0 1 0,0-1 0,0-21 15,0 21-15,0-20 0,0 20 0,0-21 16,0 0-16,0 0 0,0 1 0,0-1 16,0 0-16,0 0 15</inkml:trace>
  <inkml:trace contextRef="#ctx0" brushRef="#br0" timeOffset="4555.14">7281 1969 0,'21'0'0,"1"21"16,-1-21 0,0 0 15,-21-21-31,0-1 16,21 22-16,0-21 0,-21 0 15,0 0-15,0 0 0,0-22 0,0 22 16,0 0-16,0 0 0,0-21 15,-21 20-15,0 1 0,0 0 0,-22 0 16,22 21-16,0 0 0,0 0 16,-21 0-16,20 0 0,1 0 0,-21 21 15,21 0-15,-22 0 0,22 22 16,0-1-16,0 0 0,0 1 0,0 20 16,-1-20-16,1-1 0,21 21 15,0-20-15,0-1 0,0 0 16,0-20-16,0 20 0,0-21 15,21 21-15,1-20 0,-1-22 0,0 21 16,0-21-16,21 0 0,-20 0 0,20 0 16,-21 0-16,21-21 0,-20 21 15,20-22-15,-21 1 0,0 0 0,22 0 16,-22 0-16,0-22 0,21 22 16,-21-21-16,-21 21 0,22-22 0,-22 1 15,21 0-15,-21 21 0,0-22 16,0 22-16,0-21 0,0 21 0,0-1 15,0 44 17,0-1-32,0 0 15,0 21-15,0-21 0,0 1 0,0 20 16,0-21-16,21 21 0,-21-20 16,21 20-16,-21-21 0,21 0 0,0 0 15,1 1-15,-1-1 16,0 0-16,0-21 0,0 0 0,0 0 15,1 0-15,-1 0 0,21 0 0,-21-21 16,0 0-16,1 21 0,20-22 16,-21 1-16,0 0 0,0-21 0,-21 21 15,0-1-15,22-20 0,-22 21 16,0-21-16,0 20 0,0 1 16,0 0-16,0 0 0,0 0 15,0 42 1,0 0-16,-22 0 0,22 0 15,-21 1-15,21 20 0,0-21 16,0 21-16,0-20 0,-21 20 0,21-21 16,0 0-16,-21 22 0,21-22 15,0 0-15,0 0 0,0 0 16,21-42 15,0 0-31,0 0 16,-21 0-16,22-1 15,-1 1-15,-21-21 0,21 21 0,0-22 16,0 22-16,-21-21 0,21 21 16,1 0-16,-1-1 0,-21 1 0,21 0 15,0 21-15,0 0 16,0 0-16,1 21 16,-22 0-16,0 22 0,0-22 0,21 0 15,-21 0-15,0 22 0,0-22 16,0 0-16,21 0 0,-21 21 0,0-20 15,0-1-15,0 0 0,21-21 16,-21 21-16,21-21 0,-21 21 16,21-21-1,1 0-15,-1 0 0,-21-21 16,21 0-16,0 21 0,-21-21 0,21 0 16,0-1-16,1-20 0,-1 21 15,0-21-15,0 20 0,0-20 0,0 0 16,-21 21-16,22-22 0,-1 1 15,0 21-15,0 0 0,-21-1 0,21 1 16,0 21-16,-21 21 31,0 1-15,0 20-16,0-21 0,0 21 16,0-20-16,0 20 0,0-21 0,0 21 15,0-20-15,0 20 0,0-21 16,0 0-16,22 0 0,-1 1 0,-21-1 15,21 0-15,0 0 0,0-21 0,0 0 16,22 21-16,-22-21 0,21 0 16,-21 0-16,22 0 0,-1-21 0,0 0 15,1 21-15,-1-21 0,-21 0 16,22-1-16,-1 1 0,-21 0 0,21-21 16,-20 21-16,-1-22 0,21 1 0,-21 21 15,-21-22-15,0 1 0,21 21 16,-21 0-16,0 0 0,0-1 15,-21 22 1,0 22-16,0-1 0,21 0 16,-21 0-16,0 0 0,21 0 15,-22 22-15,22-22 0,0 21 0,0-21 16,0 22-16,0-22 0,0 21 0,0-21 16,0 1-16,0-1 0,22 0 15,-1 0-15,-21 0 0,21-21 0,0 21 16,0-21-16,0 0 0,1 0 15,-1 0-15,0 0 0,0 0 16,21 0-16,-20-21 0,-1 0 0,21 0 16,-21 0-16,0 0 0,22-1 15,-22 1-15,0 0 0</inkml:trace>
  <inkml:trace contextRef="#ctx0" brushRef="#br0" timeOffset="6634.61">11980 1715 0,'0'0'0,"0"21"0,0 0 0,0 42 16,21-63-1,-21 22-15,0-1 16,22-21-16,-1 0 31,0 0-31,0 0 0,-21-21 0,21-1 16,0 1-16,1 21 0,-1-21 15,-21 0-15,0-21 0,21 20 16,-21 1-16,0 0 0,0-21 16,0 21-16,0-22 0,0 22 0,0 0 15,0-21-15,-21 20 0,0 1 0,-1 0 16,1 0-16,0 0 0,0 0 16,0 21-16,-22 0 0,22 0 0,0 0 15,-21 21-15,21 0 0,-22 0 16,22 0-16,-21 22 0,-1-22 0,22 42 15,0-20-15,0-1 0,0 21 16,0-20-16,21-1 0,-22 22 0,22-22 16,0 0-16,0-21 0,0 22 15,0-22-15,0 0 0,0 0 16,22 0-16,-1-21 0,0 22 16,0-22-16,0 0 0,0 0 15,22-22-15,-22 22 0,0-21 16,0 0-16,22 0 0,-22 0 15,0 0-15,21-22 0,-21 22 0,1-21 16,20 21-16,-21-22 0,0 1 16,0 0-16,1-1 0,-1 22 0,0-21 15,-21 21-15,0-1 0,21 1 0,-21 0 16,0 42 15,0 0-31,0 22 16,0-22-16,0 21 0,0-21 0,0 22 15,0-22-15,21 21 0,-21 1 16,21-22-16,-21 0 0,22 0 0,-1 21 16,0-42-16,0 22 0,-21-1 0,21-21 15,0 0-15,1 0 0,-1 0 16,0 0-16,0 0 0,21 0 0,-20 0 16,-1 0-16,0-21 0,0-1 15,0 1-15,-21 0 0,21-21 0,1 21 16,-1-22-16,-21 22 0,0-21 15,0-1-15,21 22 0,-21-21 16,0 21-16,0 0 0,0-1 0,0 1 16,0 0-16,0 42 15,0 0 1,0 1-16,-21 20 0,21-21 16,0 21-16,0 1 0,0-1 0,0 0 15,0 1-15,0-22 0,0 21 16,-21-21-16,21 1 0,0 20 0,0-21 15,0 0-15,0 0 16,21-42 15,-21 0-15,21 0-16,0 0 0,0 0 0,-21-22 16,21 22-16,1-21 0,-1-1 15,0 1-15,-21 0 0,21 21 0,0-22 16,0 22-16,1 0 0,-22 0 0,21 0 15,0 21-15,0 0 0,0 0 16,0 21-16,1 0 0,-22 0 16,21 0-16,0 22 0,-21-22 15,21 21-15,0-21 0,0 22 0,1-22 16,-22 0-16,21 0 0,0 21 16,0-42-16,0 22 0,0-1 0,1-21 15,-1 0-15,0 0 0,0 0 16,0 0-16,0 0 0,1 0 15,-1 0-15,0 0 0,0-21 0,0-1 16,0 1-16,1 0 0,-1 0 16,0-21-16,0 20 0,0-20 0,0 0 15,22-1-15,-22 22 0,0-21 0,21 21 16,-20 0-16,-1-1 0,0 1 16,0 21-16,0 0 0,0 0 0,1 0 15,-1 0-15,0 0 0,-21 21 16,0 1-16,0-1 0,21 0 0,-21 0 15,0 0-15,21 0 0,-21 1 16,0-1-16,0 0 0,21 0 16,-21 0-16,0 0 0,22-21 0,-22 22 15,0-44 32,0 1-47,0 0 0,0 0 0,0 0 16,0-22-16,0 22 0,-22 0 15,22 0-15,-21 0 0,0 0 16,0 21-16,0-22 0,0 22 0,-1 0 16,-20 0-16,21 0 0,0 0 15,0 0-15,-22 0 0,22 0 0,0 22 16,0-1-16,0 0 16,-1 21-16,1-21 0,0 22 0,0-22 15,0 21-15,0 1 0,21-22 0,0 21 16,-22-21-16,22 22 0,0-22 15,0 0-15,-21 0 0,21 0 0,0 0 16,0 1-16,21-22 16,1 0-16,-1 0 15,0 0-15,0 0 0,0 0 0,0-22 16,1 1-16,20 0 0,-21 0 16,21 0-16,-20-22 0,20 1 0,0 0 15,-21-1-15,22 1 0,-22-21 16,21 20-16,-21-20 0,22 20 15,-22 1-15,0-21 0,0 20 0,22-20 16,-22 20-16,0 1 0,0 0 16,0-22-16,0 22 0,1 21 0,-1-22 15,-21 22-15,0-21 0,0 21 16,0 0-16,0 42 16,0 0-1,-21 0-15,-1 21 0,1 1 0,-21 20 16,21-20-16,0 20 0,-1-21 15,1 22-15,0-1 0,0 1 0,0-1 16,0 1-16,21-1 16,0 1-16,0-22 0,0 1 0,0-1 15,0 0-15,0-21 0,0 1 0,0 20 16,21-42-16,0 21 0,21 0 16,-21-21-16,22 0 0,-22 0 0,21 0 15,1 0-15,-1 0 0,0-21 16,1 21-16,20-21 0,-21 0 0,1-22 15,-1 22-15,0 0 0</inkml:trace>
  <inkml:trace contextRef="#ctx0" brushRef="#br0" timeOffset="7287.34">16595 826 0,'0'0'0,"0"-22"15,0 1-15,0 0 16,0 0 0,0 42 15,0 21-31,-22 1 16,22-1-16,-21 0 0,0 22 15,0-1-15,0 22 0,0-21 0,-1 20 16,1-20-16,0 20 0,-21 1 15,21-21-15,-1 20 0,1-20 0,21-1 16,-21 1-16,21-22 0,0 0 16,-21 1-16,21-1 0,0-21 0,0 0 15,0 1-15,0-1 0,21 0 16,0-21-16,0 0 0,1 0 16,-1 0-16,0 0 0,0 0 0,0 0 15,22 0-15,-22-21 0,21 0 16,-21-1-16,22 1 0,-22-21 0,21 21 15,-21 0-15,0-22 0,1 22 16,-1-21-16,-21-1 0,21 22 0,-21-21 16,0 21-16</inkml:trace>
  <inkml:trace contextRef="#ctx0" brushRef="#br0" timeOffset="7535.82">16065 1630 0,'0'0'0,"-21"0"16,42 0-1,1 0-15,-1 0 0,0 0 16,0-21-16,0 21 0,22-21 16,-22 21-16,21-22 0,0 22 0,1-21 15,-22 21-15,21-21 0,1 21 16,-1-21-16,-21 21 0,21 0 0,1-21 15,-22 21-15,0 0 0,0 0 16,0 0-16,1 0 0,-1 0 16</inkml:trace>
  <inkml:trace contextRef="#ctx0" brushRef="#br0" timeOffset="8823.6">17441 1884 0,'0'0'15,"64"0"-15,-43-21 16,0 21-16,-21-21 16,21 21-16,0-22 0,1 1 0,-22 0 15,21 21-15,-21-21 0,21 0 16,-21 0-16,0-1 0,21-20 0,-21 21 15,0 0-15,0 0 0,0-1 16,0 1-16,-21 0 0,0 0 0,0 0 16,-22 0-16,22-1 0,-21 22 15,-1 0-15,22 0 0,-21 0 0,0 0 16,-1 0-16,1 0 0,0 22 16,-1-22-16,22 21 0,-21 21 0,21-21 15,-22 22-15,22-1 0,0 0 16,21 1-16,-21-1 0,21 0 15,0 1-15,0-1 0,0 0 0,0-21 16,0 1-16,0 20 0,0-21 16,21-21-16,-21 21 0,21 0 0,0-21 15,0 0-15,1 0 0,-1 0 16,0 0-16,0 0 0,0 0 0,22-21 16,-22 21-16,21-21 0,-21 0 0,22 0 15,-22 0-15,21-1 0,-21 1 16,0-21-16,1 21 0,20-22 15,-21 1-15,-21 21 0,21-21 0,0-1 16,1 22-16,-22 0 0,21 0 16,-21 0-16,0-1 0,0 44 47,0-1-47,0 0 15,0 0-15,0 21 0,-21-20 16,21-1-16,0 21 0,0-21 0,0 22 15,0-22-15,0 0 0,0 21 0,0-21 16,0 1-16,0-1 0,0 0 16,0 0-16,21-21 0,0 21 0,0-21 15,21 0-15,-20 0 0,20 0 16,-21 0-16,21 0 0,1 0 16,-1 0-16,0 0 0,1 0 15,-1-21-15,0 0 0,1 21 0,-1-21 16,0 0-16,1-1 0,-22 1 0,21 0 15,-21-21-15,1 21 0,-1-22 16,-21 22-16,0-21 0,0 21 0,0-22 16,0 22-16,0 0 0,0 0 15,-21 0-15,-1 21 0,1 0 0,-21 0 16,21 0-16,-22 0 0,22 0 16,-21 21-16,0 0 0,20 0 0,1 0 15,-21 0-15,21 1 0,0 20 16,21-21-16,0 0 0,0 0 15,0 1-15,0-1 16,0 0-16,21-21 16,0 0-16,0 0 0,0 0 15,0 0-15,1 0 0,-1 0 0,0 0 16,21 0-16,-21 0 0,1-21 16,-1 21-16,0-21 0,0 21 15,-21-22 1,0 44 31,0-1-47,0 0 0,0 0 0,0 21 15,-21-20-15,21 20 0,-21 0 16,0 1-16,21-1 0,-22 0 0,1 1 16,0-1-16,21 0 0,-21 1 15,0-1-15,0 0 0,21 1 0,-22 20 16,1-21-16,0 1 0,0-1 0,21 0 15,-21 1-15,0-1 0,-1 0 16,22 1-16,-21-1 0,0 0 0,0-20 16,0 20-16,0 0 0,21-21 15,-22 1-15,1-1 0,0 0 0,0 0 16,0 0-16,0-21 16,-1 0-16,1 0 0,0 0 15,0 0-15,0 0 0,0 0 0,-1-21 16,-20 0-16,21-21 0,-21 20 0,-1 1 15,22 0-15,-21-21 0,21 21 16,-1-22-16,1 22 0,21 0 0,0-21 16,0 20-16,0-20 0,21 21 15,1-21-15,-1-1 0,0 1 0,0 0 16,21-1-16,1 1 0</inkml:trace>
  <inkml:trace contextRef="#ctx0" brushRef="#br0" timeOffset="11867.04">18754 1503 0,'0'0'16,"0"-42"-16,0 20 15,-22 44 16,22 20-15,0-21-16,-21 0 0,21 22 0,-21-22 16,0 21-16,21 0 0,-21 1 15,21-22-15,0 21 0,-21-21 16,21 1-16,0-1 0,-22 0 0,22 0 16,0 0-16,0-42 46,0 0-46,0 0 0,22 0 16,-1-1-16,0-20 0,0 21 0,0-21 16,0-1-16,1 1 0,-1 21 15,-21-22-15,21 22 0,0 0 0,0 0 16,0 0-16,1 21 16,-1 0-16,0 0 0,-21 21 15,21 0 1,-21 0-16,21 22 0,-21-22 0,21 21 15,-21-21-15,0 22 0,0-22 16,22 21-16,-1-21 0,0 0 0,-21 22 16,21-43-16,0 21 0,-21 0 0,21-21 15,1 0-15,-1 0 0,0 0 16,0 0-16,0 0 0,0 0 0,1 0 16,-1-21-16,0 0 0,0 0 15,0-1-15,0 1 0,1 0 16,-1-21-16,21-1 0,-21 22 15,22-21-15,-22 0 0,21-1 0,0 1 16,1 21-16,-1-22 0,-21 22 16,22 0-16,-22 0 0,21 21 0,-21 0 15,0 0-15,1 0 0,-1 0 16,-21 21-16,21 0 0,-21 0 16,0 1-16,0-1 0,0 0 15,0 0-15,0 0 0,0 0 0,0 1 16,0-1-16,0 0 15,0 0 1,0-42 15,0 0-15,0 0-16,0-1 0,0 1 16,0 0-16,0-21 0,0 21 0,0-1 15,0 1-15,-21 0 0,0 21 16,-1-21-16,22 0 0,-21 21 0,0 0 15,0 0-15,0 0 0,0 0 16,-1 0-16,-20 21 0,21 0 0,0 0 16,0 0-16,-1 1 0,-20-1 15,21 21-15,0-21 0,0 22 16,-1-22-16,1 21 0,21 0 16,0-20-16,-21 20 0,21-21 0,0 0 15,0 22-15,0-22 0,0 0 16,21 0-16,-21 0 0,21-21 15,1 0-15,-1 0 0,0 0 16,0 0-16,0 0 0,22 0 0,-22 0 16,0-21-16,0 0 0,0 21 0,22-21 15,-22 0-15,0-22 0,0 22 16,0 0-16,-21 0 0,21 0 0,-21-22 16,22 43-16,-22-21 15,0 0-15,-22 42 47,22 0-47,-21 0 0,21 1 16,0-1-16,0 0 0,0 0 15,0 0-15,0 0 16,0 1-16,0-1 0,21 0 16,1-21-16,-1 0 15,0 0-15,0 0 0,0 0 16,0 0-16,1 0 0,-1 0 15,0 0-15,0-21 0,21 0 16,-20 21-16,-1-22 0,0 1 16,-21 0-16,21 0 0,0-21 0,0 20 15,-21 1-15,0 0 0,0 0 16,22 0-16,-22 0 0,0-1 0,0 1 16,0 42 15,0 1-16,-22-1-15,22 0 16,-21 0-16,21 0 0,0 0 0,0 1 16,0-1-16,0 0 0,-21 0 15,21 0-15,-21 0 0,21 1 16,0-1-16,0 0 0,0 0 16,-21-21-1,21 21-15,-21-21 63,21-21-32,-22 21 110,1 0 93,21-21 94,0 0-312,0 0-1,0-1-15,0 1 16,21 0-16,-21 0 0,22 0 0,-1 0 16,-21-1-16,21-20 0,0 21 15,-21 0-15,21 0 0,0-22 0,-21 22 16,22 0-16,-22 0 0,21 21 15,-21-21-15,21 21 16,0 0 0,-21 21-1,0 0-15,0 0 16,0 0-16,0 22 16,0-22-16,0 0 0,0 0 0,0 21 15,0-20-15,0-1 0,0 0 16,0 0-16,0 0 0,0 0 0,0 1 15,0-1 1,21-42 15,-21-1-15,0 1-16,21 21 16,1-21-16,-1 0 0,-21 0 0,21 0 15,0-1-15,0-20 16,0 21-16,1 0 0,-1-22 0,0 22 15,0 0-15,21 0 0,-20 0 16,-1 0-16,0 21 0,0-22 0,21 22 16,-20-21-16,-1 21 0,0 0 15,0 0-15,0 21 16,-21 1-16,0-1 0,0 0 16,0 0-16,0 21 0,0-20 15,0-1-15,0 0 0,0 21 0,-21-21 16,21 1-16,0 20 0,0-21 15,0 0-15,0 0 0,0 1 16,21-1-16,0 0 0,1-21 16,-1 0-16,0 0 15,0 0-15,0 0 0,22 0 16,-22 0-16,0 0 0,0 0 0,0-21 16,0 0-16,1 21 0,-1-22 15,0 1-15,0 0 0,0 0 0,0-21 16,1 20-16,-22-20 0,21 21 15,-21-21-15,21-1 0,-21 22 0,0-21 16,0 21-16,0-1 0,0 1 16,-21 21-1,0 0-15,-1 0 0,1 21 16,0 1-16,21-1 0,0 0 16,-21 0-16,21 21 0,-21-20 0,21 20 15,0-21-15,0 21 0,0-20 16,0-1-16,0 0 0,0 0 0,0 0 15,0 0-15,21 1 16,-21-1-16,21-21 16,0 0-16,0 0 15,1 0-15,-22-21 16,21 21 0,-21-22-16,21 22 0,-21-21 15,0 0-15,0 0 16</inkml:trace>
  <inkml:trace contextRef="#ctx0" brushRef="#br0" timeOffset="23139.27">3344 4297 0,'21'0'31,"1"0"-31,-1-21 16,0 21-1,0-21-15,0 21 16,-21-22-16,21 22 0,-21-21 0,22 21 15,-1-21-15,0 0 16,0 21 0,-21 21 15,-21 0-31,0 0 16,0 1-16,-1-1 0,1 0 15,-21 21-15,21 1 0,-22-22 16,1 21-16,-21 0 0,20 1 0,1 20 15,0-20-15,-22-1 0,22 21 16,-22-20-16,22-1 0,0 0 0,-1 1 16,1-1-16,0-21 0,-1 22 15,22-22-15,-21 0 0,21 0 0,-1-21 16,1 21-16,0-21 0,0 0 16,21 21-16,0-42 46,0 0-46,0 0 16,0 0-16,21 0 16,0-1-16,0 22 0,-21-21 15,22 21-15,-1 0 0,0 0 0,0-21 16,21 21-16,-20 0 0,-1 0 16,21 0-16,-21 0 0,22 21 0,-1 0 15,0 1-15,-21-1 0,22 0 16,-1 0-16,0 21 0,22-20 0,-22 20 15,1-21-15,-1 0 16,21 22-16,-20-22 0,-1 0 0,0 0 16,1 0-16,-1 0 0,-21-21 15,22 22-15,-22-22 0,0 0 0,0 21 16,0-21-16,0 0 0,1 0 31,-44 0 0,1 0-31</inkml:trace>
  <inkml:trace contextRef="#ctx0" brushRef="#br0" timeOffset="41243.54">5673 4318 0,'0'21'0,"0"0"31,21-21-15,-21-21 47,0 0-48,0 0 1,0 0-16,0 0 15,0-1-15,0 1 0,0 0 16,0 0-16,0 0 16,-21 0-16,21-1 0,-22 1 15,1 21-15,21-21 0,-21 0 0,0 21 16,21-21-16,-21 21 0,0 0 16,-1-21-16,1 21 0,0 0 0,0 0 15,0 0-15,-22 0 0,22 0 16,0 0-16,0 0 0,0 0 0,0 0 15,-1 0-15,1 21 0,0 0 16,0-21-16,21 21 0,-21 0 0,0 0 16,-1-21-16,22 22 0,0-1 15,-21 0-15,0 21 0,21-21 0,-21 1 16,21-1-16,0 21 0,0-21 16,-21 0-16,21 1 0,0 20 15,0-21-15,-21 0 0,21 22 0,0-22 16,0 0-16,0 0 0,0 0 15,0 22-15,21-22 0,-21 0 0,21 0 16,-21 0-16,21 0 0,-21 1 16,21-22-16,0 21 0,-21 0 0,22 0 15,-1-21-15,-21 21 0,21-21 16,0 0-16,0 0 0,0 0 16,1 0-16,-1 0 15,0-21-15,0 21 0,0-21 0,0 0 16,1 0-16,-1-1 15,21 1-15,-21 0 0,0 0 0,1 0 16,20 0-16,-21-1 0,0-20 0,0 21 16,1 0-16,-1 0 0,0-1 15,0-20-15,-21 21 0,0 0 0,0 0 16,0-1-16,21-20 0,-21 21 16,0 0-16,0 0 0,0-1 0,0 1 15,0 0-15,0 0 0,0 0 16,0 42 46,0 0-62,0 0 16,0 0-16,0 1 0,-21 20 16,21-21-16,0 0 0,0 0 15,0 22-15,0-22 0,0 0 0,0 21 16,0-20-16,0-1 0,0 0 15,0 0-15,0 0 0,21 0 0,-21 1 16,21-1-16,-21 0 16,22 0-16,-1-21 0,0 21 0,0-21 15,0 21-15,0-21 16,1 0-16,-1 0 16,0 0-16,0 0 0,0 0 15,0 0 1,-21-21-16</inkml:trace>
  <inkml:trace contextRef="#ctx0" brushRef="#br0" timeOffset="47180.94">6752 3916 0,'21'0'32,"0"0"-17,1 0 16,-22-21 63,0 0-63,0-1-15,-22 22 0,22-21-1,-21 21-15,0 0 266,21-21-266,-21 21 16,21-21 187,-21 21-188,21-21 17,21 21 30,0 0-46</inkml:trace>
  <inkml:trace contextRef="#ctx0" brushRef="#br0" timeOffset="48224.43">6625 3831 0,'-21'0'31,"21"-21"-31,-21 21 0,21-21 16,-21 21 0,21-21-16,0 0 31,21 21 31,0 0-62,0 21 16,0-21-16,0 21 0,1 0 0,20-21 16,-21 21-16,21 0 0,-20 1 15,20-1-15,-21 0 0,21-21 0,1 21 16,-22 21-16,21-20 0,1-1 15,-1 0-15,-21 0 0,21 0 0,-20-21 16,20 21-16,-21 1 0,21-1 0,-20 0 16,-1-21-16,0 21 0,21 0 15,-21-21-15,1 21 0,-1-21 0,0 0 16,0 0-16,0 0 0,0 0 16,22 0-16,-22 0 0,0 0 15,0 0-15,0 0 16,1 0-16,-1 0 15,0-21-15,-21 0 16,-21 21 15,0 0-31,-1 0 0,1 0 16,0 0-16,0 21 0,-21-21 0,20 21 16,1 1-16,0-1 0,-21 0 15,21 0-15,-1 0 0,-20 0 0,21 1 16,-21 20-16,-1-21 0,22 21 0,-21-20 15,21-1-15,-22 21 16,22-21-16,-21 0 0,21 1 0,-22 20 16,22-21-16,0 0 0,-21 0 15,20 1-15,1-1 0,0 0 0,0 0 16,-21 0-16,20 0 0,22 1 0,-21-1 16,0 0-16,0-21 0,21 21 15,-21 0-15,21 0 16,-21-21-16,21-21 94</inkml:trace>
  <inkml:trace contextRef="#ctx0" brushRef="#br0" timeOffset="53961.65">4530 6964 0,'0'0'0,"21"0"16,0 0-16,-21-21 15,21 21-15,-21-21 16,21 21-16,0-22 16,-21 1-16,22 0 15,-1 21-15,-21-21 16,0 0-16,21 21 15,-21 21 32,-21 0-47,0 0 16,-1 0-16,1 1 0,0 20 0,-21-21 16,-1 21-16,1 1 0,0 20 15,-22-20-15,1 20 0,20 1 0,-20-22 16,21 21-16,-1-20 0,-20-1 15,20 0-15,1 1 0,0-1 0,-1-21 16,22 22-16,-21-22 0,0 0 0,20 0 16,1-21-16,0 21 0,0 0 15,0-21-15,0 0 0,-1 0 16,44 0 15,-1-21-31,0 21 16,21 0-16,-21-21 0,22 21 15,-1 0-15,-21 0 0,22 0 0,-1 0 16,0 0-16,22 0 0,-22 0 16,0 21-16,1-21 0,-1 21 0,22 1 15,-22-22-15,0 21 0,1 0 16,-1 0-16,0-21 0,-21 21 0,22 0 16,-22 1-16,0-22 0,0 21 15,0 0-15,1-21 0,-1 21 16,-21-42 46,0 0-62,0 0 16,0-1-16,0 1 16</inkml:trace>
  <inkml:trace contextRef="#ctx0" brushRef="#br0" timeOffset="54318.94">5080 7535 0,'0'0'0,"0"-21"15,0 42 32,0 1-31,0-1-16,0 0 0,0 0 0,0 0 15,0 0-15,0 22 0,0-22 16,0 0-16,0 0 0,0 0 16,0 1-16,0-1 0,0 0 0,0 0 15,-21 0-15,21 0 0,0 1 16,-21-22-16,21 21 0,0-42 47,0-1-47,0 1 15,0 0-15,0 0 16,0 0-16</inkml:trace>
  <inkml:trace contextRef="#ctx0" brushRef="#br0" timeOffset="54751.68">5080 7176 0,'0'-22'16,"-21"44"15,21-1-31,0 0 15,0 0-15,0 0 0,0 0 16,0 1-16,21-22 0,0 0 16,-21 21-16,21-21 0,0 0 15,1 0-15,-1-21 0,-21-1 16,21 22-16,0-21 0,-21 0 16,0 0-16,21-21 0,-21 20 0,0 1 15,0 0-15,0 0 0,0-21 16,0 20-16,-21 1 0,21 0 0,-21 0 15,0 0-15,0 21 0,-1 0 0,1 0 16,0 0-16,0 0 16,0 0-16,0 0 0,21 21 0,0 0 15,-22 0-15,22 0 0,-21 1 16,21 20-16,0-21 0,0 0 16,0 22-16,0-22 0,0 0 0,21 0 15,1 0-15,-22 0 0,21 1 16,0-1-16,0 0 0,0 0 0,0-21 15</inkml:trace>
  <inkml:trace contextRef="#ctx0" brushRef="#br0" timeOffset="55282.68">5546 7535 0,'0'22'16,"0"-1"-1,-22 0-15,22 0 16,-21-21-16,21 21 16,0 0-16,0 1 0,0-1 15,0 0-15,0 0 16,0 0-16,0 0 0,-21 1 0,21-1 16,0 0-16,0 0 0,-21-21 0,21 21 15,0 0-15,0 1 16,-21-22-16,0 0 15,21-22 1,0 1 0,0 0-16,0 0 0,0 0 15,0-22-15,0 22 0,0 0 0,0-21 16,21 21-16,0-22 0,0 22 16,0-21-16,22 21 0,-22-1 0,21 1 15,-21-21-15,22 21 0,-1 21 16,0-21-16,1 21 0,-22 0 0,21 0 15,-21 0-15,22 0 0,-22 21 0,0-21 16,0 21-16,0 0 0,0 0 16,-21 22-16,0-22 0,0 0 0,0 0 15,0 21-15,0-20 0,0-1 0,0 0 16,0 0-16,0 0 16,0 0-16,-21 1 0,21-1 0,-21-21 15,21 21-15,0-42 47,0 0-47,0-1 16</inkml:trace>
  <inkml:trace contextRef="#ctx0" brushRef="#br0" timeOffset="55663.47">6413 7366 0,'0'21'0,"0"0"16,-21-21-16,21 22 0,0-1 0,0 21 15,0-21-15,0 0 0,0 22 16,0-1-16,0 0 0,0 1 0,0-1 15,0 0-15,-21 22 0,21-1 16,0 1-16,-21-1 0,0 1 16,0-1-16,21 22 0,-22-21 0,1-1 15,0 22-15,0-22 0,0 22 0,0-22 16,-1 1-16,1-1 0,0 1 16,0-1-16,0 1 0,21-22 0,-21 1 15,21-1-15,-22 0 0,22 1 0,-21-22 16,21 0-16,0 0 0,0-63 31,0 21-31,0-22 0,21 1 16,1-22-16</inkml:trace>
  <inkml:trace contextRef="#ctx0" brushRef="#br0" timeOffset="56035.25">6371 7408 0,'0'0'0,"0"-21"0,0 0 0,0 0 16,0 0-16,21 0 16,-21-1-16,21 22 0,1 0 15,20 0-15,-21-21 0,0 21 0,22 0 0,-22 0 16,21 0-16,-21 21 15,22 1-15,-22-1 0,0 0 0,0 0 16,0 0-16,0 22 0,-21-22 0,0 0 16,0 21-16,0-21 0,0 1 15,-21 20-15,0-21 0,-21 0 0,21 0 16,-1 1-16,-20-1 0,21 0 0,0 0 16,-22-21-16,22 21 0,0-21 15,0 0-15,21 21 0,-21-21 16,42 0 15,0-21-15,0 21-16</inkml:trace>
  <inkml:trace contextRef="#ctx0" brushRef="#br0" timeOffset="56899.77">7070 7345 0,'0'0'0,"21"0"16,-21-21-16,21 21 0,-21-21 0,21 42 47,-21 0-47,0 0 0,0 0 0,0 0 16,0 1-16,0 20 0,0-21 0,0 21 15,0 1-15,0-22 0,0 21 16,0-21-16,0 1 0,0-1 0,0 21 15,0-21-15,21 0 0,-21 1 16,21-22 0,1 0-16,-1 0 15,0 0-15,0-22 0,0 22 0,0-21 16,-21-21-16,22 21 0,-1 0 16,0-22-16,0 1 0,0 21 15,0-22-15,1 1 0,-1 0 0,0 21 16,0-1-16,-21-20 0,21 21 15,0 21-15,-21-21 0,22 0 16,-1 21-16,-21 21 16,0 0-16,0 0 0,0 0 15,0 0-15,0 1 0,0 20 0,0-21 16,0 0-16,0 22 0,0-22 0,0 21 16,0-21-16,0 0 0,0 1 15,0-1-15,0 0 0,0 0 0,0 0 16,21 0-16,0-21 0,0 22 15,0-22-15,1 0 16,-1 0-16,0 0 0,21 0 0,-21 0 16,1-22-16,20 1 0,-21 0 0,0 0 15,22 0-15,-22 0 0,0-22 16,0 22-16,0-21 0,0-1 0,1-20 16,-1 21-16,0-22 0,-21 1 0,0-1 15,21 1-15,-21-1 0,21 22 16,-21-22-16,0 22 0,0 0 0,0-1 15,0 22-15,0 0 0,0-21 0,0 20 16,0 1-16,0 42 16,0 1-1,0-1-15,-21 0 0,21 0 16,-21 21-16,21 1 0,-21-1 16,21 0-16,0 1 0,0-1 0,-21 22 15,21-22-15,0 21 0,0-20 0,-22-1 16,22 22-16,0-22 0,0 0 15,0-21-15,0 22 0,0-22 0,0 21 16,0-21-16,0 1 0,0-1 0,0 0 16,22 0-16,-1 0 15,0-21-15,0 0 16,0 0-16,0 0 16,1 0-16,-1 0 0,0-21 15,0 0-15,0 0 16,0 0-16,1-1 0,-22 1 15,0 0-15,0 0 16,0 0-16,0 0 0</inkml:trace>
  <inkml:trace contextRef="#ctx0" brushRef="#br0" timeOffset="57182.6">7895 7303 0,'0'0'15,"-21"0"-15,0-22 0,42 1 32,0 21-32,0 0 0,0 0 15,22 0-15,-22 0 0,0-21 0,21 21 16,-20 0-16,-1 0 0,0 0 0,0 0 16,21 0-16,-20 0 0,-1 0 15,0 0-15,0 0 0,0 0 31,0-21 16</inkml:trace>
  <inkml:trace contextRef="#ctx0" brushRef="#br0" timeOffset="57787.26">8869 6943 0,'0'21'62,"0"0"-62,21 0 16,-21 0-16,21-21 0,0 22 15,0-1-15,1-21 0,-1 21 0,0 0 16,0-21-16,21 21 0,-20 0 0,20-21 16,-21 22-16,21-22 0,-20 21 15,20-21-15,-21 0 0,21 0 0,1 21 16,-1-21-16,-21 0 0,22 0 0,-1 0 15,-21 0-15,21 0 0,-20 0 16,20 0-16,-21 0 0,21 0 0,-20-21 16,-1 21-16,0 0 0,0 0 15,0 0-15,-42 0 32,0 21-32,-21 0 15,20-21-15,-20 21 0,21 0 16,-21 1-16,-1-1 0,1 0 0,0 21 15,-1-21-15,-20 22 0,20-22 0,-20 21 16,-1-21-16,22 22 0,-21-22 16,20 0-16,1 21 0,0-20 15,20-1-15,-20 0 0,21 0 0,0 0 0,0-21 16,-1 21-16,22 1 0,0-1 16,-21-21-16,21 21 0,-21-21 15,21 21-15,0-42 47,21 0-31,0 21-16</inkml:trace>
  <inkml:trace contextRef="#ctx0" brushRef="#br0" timeOffset="59135.55">11557 6477 0,'0'0'0,"0"-21"16,0 0 0,0 0-1,0-1 1,0 1-16,0 0 0,0 0 15,0 42 48,-21 0-63,21 22 0,0-22 0,0 21 16,0 0-16,0 1 0,0-1 15,0 0-15,0 22 0,0-22 0,-21 1 16,21-1-16,0 0 0,0 1 0,0-1 15,0 0-15,0-21 0,0 22 16,0-22-16,0 0 0,0 21 16,-22-42-16,22 22 0,0-1 0,0 0 15,0-42 17,0 0-17,0-1-15,0 1 16,0 0-16,0 0 0,22 0 15,-1 0-15,-21-1 0</inkml:trace>
  <inkml:trace contextRef="#ctx0" brushRef="#br0" timeOffset="59480.82">11959 6858 0,'21'42'15,"-21"-20"-15,21-22 16,-21 21-16,22-21 0,-1 0 0,0 0 16,0 0-16,0 0 15,0 0-15,1-21 16,-22-1-16,21 22 0,-21-21 16,0 0-16,0 0 15,0 0-15,0 0 0,-21 21 16,-1 0-1,1 0-15,0 0 16,0 0-16,21 21 0,-21 0 16,0 0-16,21 0 0,0 0 15,0 1-15,0-1 16,21-21 0,0 0-1</inkml:trace>
  <inkml:trace contextRef="#ctx0" brushRef="#br0" timeOffset="60179.42">12912 6541 0,'-43'-22'16,"43"1"-16,-21 0 15,0 0-15,21 0 16,0 0-16,0-1 16,0 1-16,0 0 0,21 0 15,-21 0-15,21 21 0,0 0 0,1-21 16,-1 21-16,0 0 15,0 0-15,0 0 0,0 0 0,22 0 16,-22 21-16,21 0 0,-21 21 16,1 1-16,20-1 0,-21 0 0,0 1 15,0 20-15,1-21 0,-22 1 0,0 20 16,0-20-16,0-1 0,0 0 16,0-21-16,0 22 0,0-22 0,0 0 15,0 0-15,0 0 0,-22-21 16,1 0-1,21-21 1,0 0-16,0 0 0,0-21 16,0 20-16,0-20 0,0 21 15,0-21-15,21-1 0,1 1 0,-22 0 16,21-22-16,0 22 0,0-1 16,0 22-16,0-21 0,-21 21 0,22-22 15,-1 22-15,0 21 0,0-21 16,0 21-16,0-21 0,1 21 0,-1 0 15,0 0-15,0 0 16,0 21-16,-21 0 16,21-21-16,-21 21 0,0 1 15,22-1-15</inkml:trace>
  <inkml:trace contextRef="#ctx0" brushRef="#br0" timeOffset="60731.53">14076 6795 0,'0'0'0,"21"0"0,0 0 15,0-22-15,0 22 0,1-21 16,-22 0-16,21 21 0,-21-21 0,21 0 0,-21 0 16,0-1-16,0 1 15,0 0-15,0 0 0,0 0 0,0 0 0,0-1 16,0 1-16,-21 21 15,0 0-15,-1 0 0,1 0 16,0 0-16,-21 43 0,21-22 0,-22 21 16,22-21-16,-21 22 0,21 20 15,-22-21-15,22 1 0,0-1 0,0 22 16,0-22-16,21 0 0,0 1 16,0-22-16,0 21 0,0-21 0,0 0 15,21 1-15,0-1 0,0-21 0,0 0 16,22 0-16,-22 0 15,0 0-15,0-21 0,21-1 16,-20 1-16,20-21 0,-21 21 0,0 0 16,22-22-16,-22 1 0,0 21 15,0-22-15,0 1 0,0 0 0,1-1 16,-22 1-16,0 0 0,21 21 16,-21-1-16,21 1 0,-21 0 0,0 42 15,0 0 1,0 1-16,0-1 0,0 0 15,0 21-15,0-21 0,0 1 0,0 20 16,0-21-16,-21 21 0,21-20 0,0-1 16,0 21-16,0-21 0,0 0 15,0 1-15,0-1 0,21 0 16,0-21-16,0 0 0,22 21 16,-22-21-16,21 0 0,-21 0 15,22 0-15,-1 0 0,0-21 0</inkml:trace>
  <inkml:trace contextRef="#ctx0" brushRef="#br0" timeOffset="62167.05">15240 6879 0,'0'0'0,"21"-21"0,-21 0 0,0-21 16,0 20-16,0 1 0,0-21 0,0 21 16,0 0-16,-21-22 0,0 22 15,0 0-15,-1 0 0,1 0 0,21-1 0,-21 22 16,0 0-16,0 0 0,0 0 15,-1 0-15,1 22 0,-21-1 16,21 0-16,0 21 0,21-21 0,-22 22 16,1-1-16,0 0 0,0-20 15,21 20-15,-21 0 0,21-21 0,-21 22 16,21-1-16,0-21 0,0 0 0,0 1 16,0 20-16,0-21 15,21 0-15,0-21 0,0 0 16,0 0-16,0 0 0,1 0 15,-1 0-15,21 0 0,-21-21 0,0 0 16,22 0-16,-22 0 0,21-1 16,-21-20-16,22 0 0,-22-1 0,21 1 15,-21-21-15,1-1 0,-1 1 16,0-1-16,0 1 0,0-22 0,0 21 16,1 1-16,-22 21 0,0-22 15,0 22-15,0-1 0,0 22 0,0-21 16,0 21-16,0 0 0,0-1 15,-22 22 1,1 22-16,21-1 0,0 0 16,-21 0-16,21 21 15,-21-20-15,21 20 0,0 21 0,0-20 0,0 20 16,0 1-16,0-1 0,0 1 16,0-22-16,0 22 0,0-1 15,0-21-15,0 1 0,0-1 0,0 0 16,0-20-16,0 20 0,21-21 15,-21 0-15,21 0 0,-21 1 0,21-1 16,1-21-16,-1 21 0,0-21 16,0 0-16,0 0 15,0 0-15,1 0 0,-1-21 0,0 21 16,0-21-16,0-1 0,0 22 16,1-21-16,-1 0 0,0 0 0,0-21 15,-21 20-15,21 1 0,0-21 0,-21 21 16,0 0-16,22-1 0,-22 1 15,21 0-15,-21 42 32,0 0-17,0 1-15,0-1 0,0 0 16,0 0-16,0 21 0,0-20 0,0-1 16,0 0-16,0 0 15,0 0-15,0 0 0,0 1 0,0-1 16,21-21-16,0 0 15,0 0-15,-21 21 0,21-21 16,1 0-16,-1 0 0,0 0 0,0 0 16,0-21-16,0 21 0,1-21 15,-1-1-15,0 22 0,0-21 16,0-21-16,22 21 0,-22 0 0,0-1 16,0-20-16,0 21 0,-21 0 0,21 0 15,1 21-15,-22-22 0,0 44 47,0-1-47,0 0 0,0 0 16,-22 0-16,22 0 0,0 1 15,0-1-15,0 0 0,0 0 0,0 0 16,0 0-16,0 1 0,0-1 16,22-21-16,-22 21 0,21-21 15,0 0-15,21 0 0,-21 0 0,1 0 16,20 0-16,-21 0 0,21 0 15,-20 0-15,20 0 0,-21 0 0,21-21 16,-20 0-16,20 21 0,-21-22 0,21 1 16,-20 0-16,-1-21 0,0 21 15,0-1-15,0 1 0,-21 0 0,0 0 16,21 0-16,-21 0 16,-21 21-1,0 21-15,0-21 16,0 21-16,0 0 0,-1 0 0,22 0 15,-21 1-15,0-1 0,21 0 16,0 0-16,0 0 0,0 0 0,0 1 16,21-22-16,0 21 15,1-21-15,-1 0 0,21 0 16,-21 0-16,0 0 0,22-21 0,-22 21 16,21-22-16,-21 1 0,1 0 0,20 0 15,-21 0-15,21 0 0,-20-22 16,-1 1-16,0 0 0,-21-1 0,0 1 15,0-22-15,0 22 0,0 0 16,-21-1-16,0 22 0,-22 0 16,22 0-16,-21 21 0,-1 0 0,1 0 15,0 0-15,-1 21 0,1 0 16,0 0-16,-1 1 0,1 20 0,0-21 16,21 0-16,-22 22 0,22-22 0,0 0 15,0 0-15,0 0 0,21 0 16,-22 1-16,22-1 0,0 0 15,0-42 17,22 21-32</inkml:trace>
  <inkml:trace contextRef="#ctx0" brushRef="#br0" timeOffset="62327.96">16510 6371 0,'0'0'0,"-21"0"0,-43-42 16,43 42-16,0 0 16,0 0-16,0 0 15,-1 0-15,1 0 16,0 0-16,0 21 0,0-21 0</inkml:trace>
  <inkml:trace contextRef="#ctx0" brushRef="#br0" timeOffset="63083.51">11515 8700 0,'-22'-22'0,"1"1"16,0 0-16,21 0 0,0 0 15,-21 0-15,21-1 16,0 1-16,0 0 0,0 0 16,0 0-16,21 21 15,0 0 1,0 0-16,1 21 0,-1 0 0,0 0 15,0 22-15,0-22 0,0 21 16,1 22-16,-22-22 0,0 21 0,0 1 16,0-22-16,0 22 0,0-1 0,-22-20 15,1-1-15,0 0 0,0 1 16,0-1-16,-22-21 0,22 21 0,-21-20 16,21-22-16,-22 21 0,22-21 15,-21 0-15,0 0 0,20 0 16,-20 0-16,21 0 0,-21 0 0,20-21 15,1-22-15,21 22 0,0-21 0,0 21 16,0-22-16,0 1 0,0-22 16,0 22-16,21 0 0,1-1 0,-1 1 15,21 21-15,-21 0 0,22 0 16,-22 21-16,21 0 0,-21 0 0,22 21 16,-1 0-16,-21 21 0,0-21 0,22 22 15,-22-22-15,0 21 0,0 1 16,0-22-16,0 21 0,1-21 0,-1 22 15,0-22-15,-21 0 0,0 21 0,21-21 16,-21 1 0,21-22-16,-21 21 15,0-42 1,21-1-16,1 1 16</inkml:trace>
  <inkml:trace contextRef="#ctx0" brushRef="#br0" timeOffset="63250.9">12023 9038 0,'21'0'16,"-21"-21"-1,21 21 1,0 0 15,0-21-31,0 21 0,1 0 16,-1-21-16</inkml:trace>
  <inkml:trace contextRef="#ctx0" brushRef="#br0" timeOffset="64203.63">13314 8467 0,'0'0'0,"0"-21"0,0-22 15,-21 22-15,-1 0 0,1 21 16,0 0-16,0-21 0,-21 21 0,20 0 16,1 0-16,-21 21 0,21 0 15,-22 0-15,22 22 0,0-1 0,-21 0 16,21 1-16,-1-1 0,22 21 0,0 1 16,-21-22-16,21 22 0,0-1 15,0-20-15,0-1 0,21 0 0,1 1 16,-1-1-16,0-21 0,0 0 15,21 0-15,-20 1 0,20-1 0,0-21 16,1 0-16,-1 0 0,0 0 16,1 0-16,-1 0 0,0-21 15,1-1-15,-1 1 0,0 0 0,-21-21 16,22 21-16,-22-22 0,21 1 0,-21 0 16,1-22-16,-1 22 0,-21-22 15,21 1-15,-21-1 0,0 1 0,21-1 16,-21 22-16,0-22 0,0 22 0,0 0 15,0 21-15,0-1 0,0 1 16,0 42 0,0 1-16,0-1 0,0 21 15,0 0-15,0 1 0,-21-1 0,21 0 16,-21 22-16,21-1 0,-21-20 16,-1 20-16,22 1 0,0-22 15,-21 0-15,0 1 0,21-1 0,-21-21 16,21 22-16,0-22 0,0 0 0,0 0 15,0-42 17,0 0-32,21 0 0,0-1 0,-21 1 15,21 0-15,1 0 0,-22-21 16,21 20-16,0 1 0,0-21 16,-21 21-16,21 0 0,0 21 0,1 0 15,-1 0-15,0 0 16,-21 21-16,0 0 15,0 0-15,0 0 0,21-21 16,-21 21-16,0 1 0,21-1 0,-21 0 16,21 0-16,1 0 0,-1 0 15,0-21-15,0 0 0,0 22 16,0-22-16,22 0 0,-22 0 0,0 0 16,21 0-16,-20 0 0,20 0 0,-21-22 15,0 1-15,22 21 0,-22-21 16,0 0-16,0 0 0,21-22 0,-42 22 15,22 0-15,-1-21 0,-21 21 0,0-22 16,0 22-16,0-21 16,0 21-16,0-1 0,0 1 0,0 0 15,-21 21-15,-1 0 16,1 0-16,21 21 16,-21 0-16,0 1 0,21 20 0,0-21 15,0 21-15,0-20 0,0 20 0,0-21 16,0 21-16,0-20 0,0-1 15,0 0-15,0 0 0,0 0 0,0 0 16,21 1-16,0-1 0,0-21 0,1 0 16,-1 0-16,0 0 0,0 0 15,0 0-15,0 0 0,1 0 0,-1 0 16,0-21-16,0 21 0,0-22 16</inkml:trace>
  <inkml:trace contextRef="#ctx0" brushRef="#br0" timeOffset="65032.14">14922 8615 0,'0'0'16,"0"-42"-16,-21 20 15,0 22-15,0 22 32,0-1-32,0 0 0,21 0 15,0 21-15,0-20 0,0 20 0,0-21 0,-22 21 16,22-20-16,0 20 15,0 0-15,0-21 0,0 1 0,0 20 16,0-21-16,0 0 0,0 0 0,0 1 16,22-1-16,-1 0 15,0-21-15,0 0 0,0 0 0,0 0 16,1 0-16,-1-21 0,0 0 0,21 21 16,-21-22-16,22-20 0,-22 21 15,21-21-15,-21-1 0,1 1 0,-1-22 16,0 22-16,0-21 0,0 20 15,0-20-15,-21-1 0,22 1 0,-22 20 16,0-20-16,0 21 0,0-22 16,0 43-16,0-21 0,0 20 15,0 1-15,-22 42 16,1 1-16,21-1 16,-21 21-16,21 0 0,0 1 15,-21-1-15,21 0 0,-21 1 0,0-1 16,21 0-16,0 1 0,-22-1 15,1 0-15,21 1 0,-21-1 0,21-21 16,0 22-16,-21-22 0,21 21 0,-21-21 16,21 0-16,0 1 15,-21-22-15,21-22 32,21 1-32,0 0 0,0 0 15,0 0-15,0 0 0,1-22 0,20 22 16,-21 0-16,21-21 0,-20 20 0,20 1 15,-21 0-15,21 0 0,-20 0 16,-1 21-16,0 0 0,0-21 0,0 21 16,-42 21 15,0-21-31,0 0 0,0 21 16,-1-21-16,1 21 0,-21-21 15,21 21-15,0-21 0,-1 21 16,1-21-16,0 22 0,21-1 15,0 0-15,0 0 0,0 0 16,0 0-16,0 1 0,21-22 16,0 21-16,1 0 0,-1 0 0,0-21 15,0 21-15,0-21 0,22 21 0,-22-21 16,0 22-16,0-22 0,0 0 16,0 0-16,22 0 0,-22 0 15,0 0-15,0 0 0,0 0 16,1 0-16,-1-22 0,0 1 15,-21 0 1,0 0-16,21 0 0,-21-22 16</inkml:trace>
  <inkml:trace contextRef="#ctx0" brushRef="#br0" timeOffset="65657.96">16192 8086 0,'0'0'0,"-21"-43"16,21 22-16,-21 21 15,21 21 1,0 1-16,0-1 16,0 0-16,0 0 0,0 21 15,0 1-15,0-1 0,0 0 0,0 1 16,0-1-16,0 0 0,0 1 0,0-1 15,0 0-15,0 1 0,0-1 16,-21-21-16,21 22 0,0-22 0,0 0 16,0 21-16,-21-21 0,21 1 0,-21-1 15,21-42 32,0-1-47,0 1 16,0 0-16,0 0 0,0 0 0,0 0 15,21-1-15,0 1 0,0 0 0,0 0 16,0 0-16,1 21 0,20-21 16,-21-1-16,21 22 0,-20 0 0,20-21 15,0 21-15,1 0 0,-22 0 16,21 0-16,0 0 0,1 0 0,-22 21 16,0-21-16,21 22 0,-20-1 0,-1 0 15,-21 0-15,0 0 16,0 22-16,0-22 0,0 0 0,0 0 15,0 0-15,-21 0 0,-1 1 16,-20-1-16,21 0 0,-21 0 16,20-21-16,-20 21 0,0 0 0,-1-21 15,1 22-15,0-22 0,21 0 0,-22 0 16,22 21-16,0-21 0,0 0 16,0 0-16,-1 0 15,44 0 16,-1-21-31,0 21 0,0 0 0,21-22 16,-20 1-16,20 21 0,0-21 0</inkml:trace>
  <inkml:trace contextRef="#ctx0" brushRef="#br0" timeOffset="66406.98">17187 8551 0,'0'0'0,"0"-21"16,-21 21 0,0 0-16,21 21 15,-21-21-15,0 22 0,21-1 0,-22 0 16,22 0-16,-21 0 16,21 0-16,-21 1 0,21 20 0,0-21 15,0 0-15,0 0 0,0 1 16,0-1-16,0 0 0,21-21 15,0 0-15,1 21 0,-1-21 16,0 0-16,0 0 0,0 0 16,0 0-16,1 0 0,-22-21 15,21 0-15,0 0 0,-21-1 16,0 1-16,0-21 0,0 21 0,0-22 16,0 22-16,0-21 0,-21 21 15,21-22-15,-21 22 0,21-21 0,0 21 16,0 0-16,0-1 0,0 1 0,21 0 15,0 21-15,0 0 16,21 0-16,-20 0 0,-1 0 16,21 0-16,0 0 0,-20 0 0,20 21 15,0 0-15,-21 1 0,1-1 16,-1 21-16,0-21 0,0 0 0,-21 22 16,21-22-16,-21 0 0,0 21 0,0-20 15,0-1-15,0 0 0,-21 21 16,0-21-16,21 1 0,-21-1 0,0 0 15,-1-21-15,22 21 16,22-42 15,-1 0-31,0 0 0,0-1 16,21-20-16,-20 0 0,-1-1 16,21 1-16,-21 0 0,0-1 0,22-20 15,-22-1-15,0 22 0,-21-21 16,21 20-16,-21 1 0,21 0 0,-21 20 15,0 1-15,0 42 16,0 1-16,-21 20 16,0 0-16,0 1 0,0-1 0,21 21 15,0-20-15,-21-1 0,21 22 0,0-22 16,0 21-16,0-20 0,0-1 16,21 0-16,0-20 0,0 20 15,0-21-15,0 0 0,1 0 0,-1 1 16,21-22-16,-21 0 0,22 0 15,-1 0-15,-21 0 0,21-22 0,1 22 16,-1-21-16,-21 0 0,22 0 0,-22 0 16</inkml:trace>
  <inkml:trace contextRef="#ctx0" brushRef="#br0" timeOffset="67375.56">11324 10393 0,'21'-21'0,"0"21"16,-21-21-16,22 21 0,-1-22 15,0 22-15,-21-21 0,21 21 16,0 0-16,0 21 15,-21 1-15,0-1 0,22 0 16,-22 0-16,0 21 0,0-20 16,0 20-16,-22-21 0,1 21 15,-21-20-15,21 20 0,0-21 0,-1 0 16,-20 0-16,21 1 0,0-1 16,-22-21-16,22 21 0,0-21 0,0 0 15,21-21 16,21 0-31,21 21 0,-20 0 16,20-22-16,0 22 0,1 0 16,-1 0-16,0 0 0,1 0 0,-1 22 15,-21-22-15,21 21 0,1 0 0,-1 0 16,-21 0-16,0 22 16,-21-22-16,0 0 0,0 21 0,0-21 15,0 22-15,-42-22 0,21 0 0,-21 21 16,20-20-16,-20-1 0,0 0 15,-1 0-15,1 0 0,0-21 0,21 0 16,-22 0-16,22 0 0,-21 0 16,21 0-16,-22 0 0,22-21 0,0 0 15,0 21-15,0-21 0,21 0 0,0-1 16,-22 22-16,22-21 0,0 0 16,0 0-16,0 0 15,22 21-15,-1 0 0,0-21 16,0-1-16,0 22 15</inkml:trace>
  <inkml:trace contextRef="#ctx0" brushRef="#br0" timeOffset="67567.45">12086 10837 0,'0'0'0,"42"-21"0,-20 21 15,-1 0-15,0 0 0,0 0 16,-21-21-16,21 21 0,-21-21 15,0 0 32</inkml:trace>
  <inkml:trace contextRef="#ctx0" brushRef="#br0" timeOffset="68027.59">13208 10202 0,'-42'0'0,"84"0"0,-127 0 0,64 0 0,-21 0 16,21 0-16,42 0 15,21 0 1,0 0-16,22 0 0,-1 0 0,22 0 16,-21 0-16,20 0 0,1 0 15,0 0-15,-1 0 0,-20-21 0,20 21 16,1 0-16,0 0 0,-22 0 16,1 0-16,-1 0 0,-20 0 0,-1 0 15,-21 0-15,0 0 0,-42 0 16,0 0-1,0 0-15,-22 0 0,1 0 0,0 21 16,-1-21-16,-20 0 0</inkml:trace>
  <inkml:trace contextRef="#ctx0" brushRef="#br0" timeOffset="68323.42">13674 10224 0,'0'0'0,"-22"0"15,22 21 48,0 0-63,22 0 0,-22 0 15,0 22-15,0-1 0,21 0 0,-21 1 16,0 20-16,0-21 0,0 22 16,0-22-16,0 22 0,0-22 15,0 22-15,0-22 0,0 0 0,0-21 16,-21 22-16,21-1 0,-22-21 0,22 0 15,0 1-15,0-1 0,0 0 16,0-42 0,0 0-1,0-1-15,0 1 16,22 0-16,-1-21 0</inkml:trace>
  <inkml:trace contextRef="#ctx0" brushRef="#br0" timeOffset="68718.95">14139 10774 0,'21'0'16,"1"0"-16,-1 0 16,0 0-16,0 0 15,0 0-15,0-21 0,1 21 16,-1-21-16,0-1 0,0 1 0,0 21 15,0-21-15,-21 0 0,0 0 16,22 0-16,-22-22 0,0 22 16,0 0-16,0 0 0,-22 0 15,1-1-15,0 22 0,-21 0 16,21 0-16,-22 0 0,22 22 0,-21-1 16,21 0-16,-22 0 0,22 0 0,-21 22 15,21-22-15,-1 21 0,22 0 16,0 1-16,0-22 0,0 21 0,0 1 15,0-22-15,0 21 0,0-21 0,0 0 16,22 1-16,-1-1 0,0 0 16,0-21-16,0 0 0,0 21 0,22-21 15,-22 0-15,21 0 0,-21 0 16,22 0-16,-22-21 0,21 0 16,1 21-16,-22-21 0,21-1 0,-21 1 15</inkml:trace>
  <inkml:trace contextRef="#ctx0" brushRef="#br0" timeOffset="68963.82">14795 10499 0,'0'0'15,"0"-21"-15,22 21 0,-1 0 16,0 0-16,0 21 16,0-21-16,0 21 0,1 21 15,-1-21-15,0 1 0,21 20 16,-21-21-16,1 0 0,-1 0 0,21 22 15,-21-22-15,0 0 0,22 0 16,-22 0-16,0-21 0,0 22 0,0-1 16,-21-42 15,0-1-15,0 1-16</inkml:trace>
  <inkml:trace contextRef="#ctx0" brushRef="#br0" timeOffset="69199.67">15346 10414 0,'0'0'0,"-43"0"15,22 0-15,0 21 0,0 0 16,0 1-16,0-1 0,-1 0 0,-20 21 16,21 1-16,0-22 0,-22 21 15,22 0-15,0 1 0,-21-1 0,21 0 16,-22-20-16,22 20 0,0-21 0,0 21 15,0-20-15,21-1 16,0 0-16,21-21 16,0-21-1,0 0-15,0 21 0,0-22 16,22-20-16,-22 21 0</inkml:trace>
  <inkml:trace contextRef="#ctx0" brushRef="#br0" timeOffset="69511.5">15748 10139 0,'0'0'0,"42"-21"15,-42 0 1,0 42 0,0 21-1,0-21-15,0 0 0,0 22 16,0 20-16,0-20 0,-21 20 15,21-21-15,-21 22 0,0-1 0,0-20 16,-1 20-16,22-20 0,0-1 0,-21 0 16,21-21-16,0 22 0,0-22 15,0 0-15,0 0 0,0 0 16,21-21 0,1 0-16,-1 0 15,0 0-15,0-21 0,0 0 0,0 0 16,1 0-16,-1 0 0,0-1 0,0 1 15,-21-21-15</inkml:trace>
  <inkml:trace contextRef="#ctx0" brushRef="#br0" timeOffset="69715.39">15621 10583 0,'-21'0'16,"42"0"-1,0 0 1,0 0-16,0 0 0,1 0 16,-1 0-16,0 0 0,0 0 15,21-21-15,-20 21 0,-1 0 0,0-21 16,21 0-16,-21 21 0,1-21 16,20 21-16,-21-21 0</inkml:trace>
  <inkml:trace contextRef="#ctx0" brushRef="#br0" timeOffset="70335.73">16658 10012 0,'0'0'0,"-42"-21"15,21 21-15,-1 0 16,22 21-1,-21-21-15,21 21 0,0 0 0,-21 22 16,21-22-16,0 21 0,0 0 16,0 1-16,0-1 0,0 22 0,0-22 15,0 0-15,0 22 0,0-22 0,0 0 16,0 1-16,0-1 0,0 0 16,0 1-16,0-22 0,0 21 0,0-21 15,0 1-15,0-1 16,0-42 31,0-1-47,0 1 0,0 0 0,0 0 15,0-21-15,0 20 0,0 1 0,21-21 16,0 21-16,-21-22 0,22 22 16,-1-21-16,0 21 0,0 0 0,0-1 15,22 1-15,-22 21 0,0-21 16,21 21-16,-21 0 0,1 0 0,20 0 15,-21 0-15,0 0 0,0 21 0,1 0 16,-1 1-16,-21-1 0,0 0 16,21 21-16,-21-21 0,0 1 15,0 20-15,0-21 0,0 0 0,-21 22 16,0-22-16,-1 0 0,1 0 16,-21 0-16,0 0 0,-1-21 0,22 22 15,-21-1-15,-1-21 0,1 21 0,0-21 16,-1 0-16,22 0 0,0 21 15,0-21-15,0 0 0,0 0 0,-1 0 16,44 0 15,-1-21-31,0 21 16,21-21-16,-21 21 0,1-21 0,20-1 16</inkml:trace>
  <inkml:trace contextRef="#ctx0" brushRef="#br0" timeOffset="71143.23">17547 10456 0,'0'0'0,"0"-21"0,0 0 16,-21 21-1,0 0-15,0 0 16,-1 0-16,1 0 0,21 21 15,-21 0-15,0 22 0,21-22 16,0 0-16,-21 21 0,21-20 16,-21 20-16,21-21 0,0 21 0,0-20 15,0 20-15,0-21 0,0 0 16,0 0-16,0 1 0,21-1 0,0 0 16,0 0-16,0-21 0,0 0 15,1 0-15,-1 0 0,0 0 16,0 0-16,0 0 0,0 0 0,1 0 15,-1-21-15,-21 0 0,0 0 0,0-1 16,0 1-16,0 0 16,0 0-16,0 0 0,0-22 0,0 22 0,0-21 15,0 0-15,0-1 0,0 22 16,0-21-16,0 21 0,0-1 16,0 1-16,0 0 0,21 0 0,0 0 15,21 0-15,-20 21 0,20-22 16,-21 22-16,21-21 0,1 21 0,-22 0 15,21 0-15,-21 0 0,22 21 16,-22 1-16,0-1 0,21 21 0,-42-21 16,22 0-16,-22 22 0,0-22 0,0 21 15,0-21-15,0 22 0,0-22 16,-22 21-16,22-21 0,-21 1 0,0-1 16,0 0-16,0 0 0,21 0 15,0 0-15,-21 1 0,-1-22 16,22-22 15,22 22-15,-1-21-16,0 0 0,0 0 0,0-21 15,0 20-15,22-20 0,-22 0 0,0-1 16,21-20-16,-20 21 0,-1-1 16,21 1-16,-21 0 0,0-1 0,1 1 15,-22 21-15,0 0 0,21-1 16,-42 44-1,21 20-15,-22-21 0,1 21 16,0 1-16,21-1 16,0 0-16,0 22 0,0-22 0,0 1 15,0-1-15,0 0 0,0 1 0,0-22 16,21 21-16,0-21 0,1 0 16,-1 1-16,21-1 0,0 0 0,-20-21 15,20 0-15,0 0 0,1 0 0,-22 0 16,21 0-16,-21 0 0,22 0 15,-22 0-15,0 0 0,0-21 0,0 21 16</inkml:trace>
  <inkml:trace contextRef="#ctx0" brushRef="#br0" timeOffset="72030.92">11239 12256 0,'0'-22'16,"0"1"-16,-21 21 0,21-21 15,-21 21-15,0 21 32,0-21-32,0 43 0,21-22 0,-22 21 15,22 0-15,-21 1 0,21-1 0,0 22 16,-21-22-16,21 21 0,0-20 15,0-1-15,0 22 0,0-22 0,0 0 16,0-21-16,0 22 0,21-22 0,-21 0 16,21 0-16,1-21 0,-1 0 15,0 0-15,0 0 0,0 0 0,0 0 16,22-21-16,-22 0 0,0-21 16,21 20-16,-20-20 0,-1 21 15,21-21-15,-21-1 0,0 1 0,1 21 16,-1-22-16,-21 22 0,0 0 15,21 0-15,-21 42 16,0 0 0,0 0-16,0 1 0,-21 20 15,0-21-15,-1 21 0,22 1 0,0-22 16,-21 21-16,0 1 0,0-22 0,21 21 16,-21-21-16,21 22 0,0-22 15,0 0-15,0 0 0,0 0 16,21-21 15,-21-21-31,21 0 0,0-21 16</inkml:trace>
  <inkml:trace contextRef="#ctx0" brushRef="#br0" timeOffset="72220.81">12171 12573 0,'0'0'0,"21"0"16,0 0 15,0 0 1,0 0-32,-21-21 0</inkml:trace>
  <inkml:trace contextRef="#ctx0" brushRef="#br0" timeOffset="72679.84">13229 12044 0,'-21'0'16,"42"0"-16,-21-21 16,21 21-16,22-21 15,-1 21-15,21 0 0,-20-22 16,20 22-16,1-21 0,-1 21 0,1 0 16,-1-21-16,1 21 0,-1-21 15,1 21-15,-1 0 0,-20 0 0,-1 0 16,0 0-16,1 0 0,-22 0 15,0 0-15,-21 21 16,-21-21-16,0 21 0,-1-21 16,-20 0-16,21 21 0,-21-21 15,-1 0-15</inkml:trace>
  <inkml:trace contextRef="#ctx0" brushRef="#br0" timeOffset="72967.32">13652 12044 0,'0'0'0,"0"21"0,0 0 0,0 0 16,0 22-16,0-1 0,0 0 15,-21 1-15,21-1 0,-21 0 16,21 1-16,-21 20 0,21-20 0,-21-1 15,21 0-15,0 1 0,0-1 0,0 0 16,0-21-16,0 22 0,0-22 16,0 21-16,0-21 0,0 1 15,0-1-15,0-42 32,0-1-32,0 1 0</inkml:trace>
  <inkml:trace contextRef="#ctx0" brushRef="#br0" timeOffset="73392.73">13970 12552 0,'0'0'0,"42"21"15,-21-21-15,1 0 16,-1 0-16,0 0 15,0 0-15,0 0 0,0-21 0,1 0 16,-1 21-16,0-21 0,21 21 16,-21-22-16,1 1 0,-1 0 15,0 0-15,-21 0 0,21 0 16,-21-1-16,0 1 16,0 0-16,-21 21 15,0 0-15,0 0 0,-1 0 16,1 0-16,0 21 0,0 0 15,-21 1-15,20-1 0,-20 21 0,21-21 16,0 22-16,0-22 0,-1 21 0,1 0 16,21 1-16,0-22 0,0 21 15,0 1-15,0-22 0,0 0 0,0 0 16,0 0-16,21 0 0,1-21 16,-1 0-16,0 22 0,0-22 15,0 0-15,22 0 0,-22 0 0,0 0 16,21-22-16,-21 22 0,22-21 15,-22 0-15,0 0 0,21 0 0,-20 0 16</inkml:trace>
  <inkml:trace contextRef="#ctx0" brushRef="#br0" timeOffset="73659.14">14732 12319 0,'0'0'15,"0"-21"-15,0 0 0,0 0 16,21 21-1,0 21-15,0-21 0,-21 21 16,22 0-16,-1 0 16,0 22-16,0-22 0,-21 0 0,21 21 15,0-21-15,1 22 0,-22-22 0,0 21 16,0-21-16,21 1 0,-21 20 16,21-21-16,-21 0 0,0 0 0,0 1 15,0-1-15,0 0 0,21-21 16,0 0-1,-21-21-15,0 0 16,21 21-16,1-22 0,-1 1 16</inkml:trace>
  <inkml:trace contextRef="#ctx0" brushRef="#br0" timeOffset="73891.1">15155 12298 0,'-21'0'0,"42"0"0,-63 0 16,21 0-16,0 0 0,-1 0 15,1 0-15,-21 21 0,21-21 16,0 21-16,-1 0 0,-20 1 0,21 20 16,0-21-16,0 0 0,-22 22 15,22-22-15,0 21 0,0-21 0,0 0 16,-1 22-16,22-22 0,0 0 0,-21 0 16,21 0-16,0 1 15,0-1-15,21-21 16,1 0-16,-1-21 15,21-1-15,-21 22 0,0-21 16</inkml:trace>
  <inkml:trace contextRef="#ctx0" brushRef="#br0" timeOffset="74199.63">15557 11917 0,'22'-21'0,"-44"42"0,44-21 47,-22 21-47,0 0 0,0 22 15,-22-1-15,1 21 0,21-20 0,-21-1 16,21 22-16,0-22 0,-21 21 0,21-20 16,0-1-16,-21 0 0,21 1 15,0-1-15,0-21 0,0 22 0,0-1 16,0-21-16,0 0 0,0 0 0,0 1 15,0-1-15,21 0 0,0-21 16,0 0-16,0 0 16,1 0-16,-1 0 15,0-21-15,0 0 0,-21-1 16,0 1-16,21 0 0,-21 0 0</inkml:trace>
  <inkml:trace contextRef="#ctx0" brushRef="#br0" timeOffset="74383.3">15388 12383 0,'21'0'31,"0"0"-31,1-22 16,-1 1-16,0 21 0,21 0 0,-21-21 15,22 21-15,-1 0 0,0-21 16,-20 21-16,20 0 0,0-21 0,-21 0 15,22 21-15,-1 0 0</inkml:trace>
  <inkml:trace contextRef="#ctx0" brushRef="#br0" timeOffset="76183.45">16573 12552 0,'0'0'0,"22"0"16,-1-21-16,42-22 16,-42 43-16,1-21 0,-1 21 15,-21-21-15,0 0 0,0 0 0,0 0 16,0-1-16,0 1 0,-21 0 16,-1 0-16,1 0 0,0 0 15,-21-1-15,21 22 0,-22 0 0,22 0 16,-21 0-16,21 0 0,-22 0 0,22 0 15,0 22-15,-21-1 0,20 0 16,1 21-16,21-21 0,-21 1 0,21 20 16,-21 0-16,21-21 0,-21 22 15,21-22-15,0 21 0,0-21 0,0 22 16,0-22-16,0 0 0,0 0 0,0 0 16,21 1-16,0-1 0,0-21 15,0 0-15,1 0 16,-1 0-16,0 0 0,0-21 0,0-1 15,0 22-15,1-21 0,-1 0 16,0 0-16,0 0 0,0-22 0,0 22 16,1 0-16,-1 0 0,0-21 0,0 20 15,-21 1-15,21-21 0,0 21 16,1 0-16,-1 21 16,0 0-1,-21 21-15,0 0 16,0 0-16,0 0 0,21 0 0,-21 1 15,0-1-15,0 0 16,0 0-16,0 0 0,21 0 0,-21 1 16,21-1-16,1-21 0,-22 21 0,21-21 15,0 21-15,0-21 16,0 0-16,0 0 16,1 0-16,-1-21 0,0 21 0,0-21 15,0 0-15,0-1 0,1 22 16,-1-21-16,0 0 0,0 0 0,0 0 15,-21-22-15,21 22 0,1 0 16,-1 0-16,-21 0 0,21 0 16,-21-1-16,21 22 0,-21-21 0,0 0 15,0 0 1,0 0 0,0 0-1,-21 21 16,0 0-31,0 0 16,-1 0 0,22 21-16,-21-21 15,21 21-15,0 0 16,0 0-16,0 0 16,21-21-16,-21 22 15,22-22-15,-22 21 16,21 0-16,0-21 0,-21 21 15,21-21-15,-21 21 0,21 0 16,-21 1-16,21-22 0,-21 21 16,0 0-16,0 0 0,0 0 0,22-21 15,-22 21-15,0 1 0,0-1 0,21-21 16,-21 21-16,0 0 16,21-21-16,0 21 0,0-21 15,0 0-15,1 0 0,-1 0 16,0 0-16,0 0 0,21 0 15,-20 0-15,-1 0 0,21 0 0,-21-21 16,0 21-16,22-21 16,-22 0-16,0 21 0,21-21 0,-20-1 15,-1 1-15,0 0 0,0 0 0,0 0 16,-21 0-16,21-1 0,-21 1 16,22 21-16,-22-21 0,0 0 0,0 0 15,0 0-15,-22 21 31,1 0-31,0 0 0,0 0 0,0 21 16,0 0-16,-1-21 0,22 21 16,0 0-16,-21 0 0,21 1 15,-21-1-15,21 0 0,0 0 0,0 0 16,0 0-16,0 1 0,0-1 16,0 0-16,21 0 15,0-21-15,1 0 0,-1 21 0,0-21 16,21 0-16,-21 0 0,22 0 15,-1 0-15,-21 0 0,22 0 0,-1 0 16,-21 0-16,21-21 0,1 21 0,-1-21 16,-21 21-16,22-21 0,-1 0 15,0-1-15,1 22 0,-1-21 0,0 0 16,1-21-16,-22 21 0,21-1 0,-21 1 16,0-21-16,1 21 15,-1 0-15,-21-1 0,0 1 0,0 0 16,0 0-16,-21 21 15,-1 0-15,1 0 0,0 0 16,0 0-16,0 0 0,0 21 0,-1 0 16,1-21-16,0 21 0,0 1 15,0-1-15,0 0 0,-1 0 0,22 0 16,-21 0-16,21 1 0,0-1 0,0 0 16,0 0-16,0 0 15,0 0-15,21-21 16,1 0-16,-1 0 0,0 0 0,0 0 15,0 0-15,0-21 16,1 0-16,-1 21 0,0-21 16,0 0-16,0 0 0,-21-1 0,21 22 15,1-21-15,-22 0 0,21 21 32,-21 21-17,0 0-15,0 1 16,0-1-16,0 0 0,0 0 15,0 0-15,0 0 16,21-21 0,0 0-16,0 0 15,0 0-15,1 0 0,-1 0 0</inkml:trace>
  <inkml:trace contextRef="#ctx0" brushRef="#br0" timeOffset="77743.25">18902 12383 0,'0'0'0,"21"0"16,0 0-16,0 0 0,0 0 15,1 0-15,-1 0 0,21-22 16,-21 1-16,22 21 0,-1-21 15,-21 0-15,21 21 0,1-21 0,-1 0 16,-21-1-16,22 1 0,-1 0 0,-21 0 16,0 0-16,0 0 0,1-22 15,-1 22-15,-21-21 0,0 21 16,0-22-16,0 22 0,0 0 0,0-21 16,0 20-16,0 1 0,0 0 0,-21 0 15,21 0-15,-22 0 0,1 21 16,21-22-16,-21 22 15,0 0-15,0 0 0,0 22 16,21-1-16,-22 21 16,22-21-16,-21 22 0,21 20 15,-21-21-15,21 22 0,0-1 16,0-20-16,0 20 0,-21 1 0,21 20 16,0-41-16,-21 41 0,21-20 0,0-1 15,0 1-15,-21-1 0,21 1 16,-22-1-16,22 1 0,0-1 0,0 1 15,-21-1-15,21 1 0,-21-22 0,21 1 16,-21-1-16,21 0 0,0 1 16,0-1-16,0-21 0,0 0 0,0 22 15,0-22-15,0 0 0,21 0 16,0-21-16,0 0 0,1 0 0,-1 0 16,0-21-16,0 0 15,0 0-15,22-1 0,-22 1 0,0 0 16,0-21-16,0 21 0,0-22 0,1 1 15,-1 0-15,-21-22 0,0 22 16,0-22-16,0 1 0,0-1 0,0 22 16,-21-22-16,-1 1 0,1 21 0,0-1 15,0 1-15,0 21 0,0-22 16,-1 22-16,1 21 0,0-21 0,0 21 16,21-21-1,21 21 1,21-21-1,-20 21-15,20-21 0,0 21 16,1-22-16,-1 1 0,0 21 16,22-21-16,-22 0 0,0 0 0,1 21 15,20-21-15,-42-1 0,22 22 0,-1-21 16,-21 21-16,0 0 0,1-21 16,-1 0-16,-21 0 15,-21 21 16,-1 21-15,22 0-16,0 0 0,0 0 16,0 1-16,0-1 0,0 21 0,0-21 15,0 0-15,0 1 0,0-1 16,0 0-16,22 0 0,-1 0 16,0-21-16,0 0 0,0 21 0,0-21 15,22 0-15,-22 0 0,21 0 0,1 0 16,-22-21-16,21 0 0,0 0 15,-20 21-15,20-21 0,0 0 0,-21-1 16,1 1-16,-1-21 0,0 21 16,0 0-16,-21-1 0,0-20 0,0 21 15,0 0-15,0 0 0,0-1 0,0 1 16,-21 21-16,0 0 16,0 0-16,-1 0 0,1 21 15,21 1-15,-21-1 0,21 0 16,-21 0-16,21 0 0,0 22 15,0-22-15,0 0 0,0 0 0,0 0 16,0 0-16,21 1 0,0-22 0,0 21 16,1-21-16,-1 0 0,0 0 15,0 0-15,0 0 0,0 0 0,22 0 16,-22 0-16,21 0 0,-21 0 0,22-21 16,-22-1-16,21 1 0,-21 0 15,22 0-15,-22-21 0,0-1 0,0 22 16,0-21-16,-21-22 0,22 22 15,-22 0-15,21-22 0,-21 22 0,0-22 16,0 22-16,0 0 0,21-1 16,-21 22-16,0 0 0,0 0 15,0 0-15,-21 42 16,21 0-16,-21 21 16,21 1-16,-22-1 0,22 0 15,-21 22-15,21-1 0,0-20 0,0 20 16,0-21-16,-21 1 0,21-1 15,0 0-15,0 1 0,0-1 0,0-21 16,0 0-16,0 1 0,0-1 0,21 0 16,-21 0-16,21 0 15,1-21-15,-1 0 0,0 0 16,0 0-16,0 0 0,22 0 0,-22 0 16,0 0-16,21 0 0,1 0 15,-22-21-15,21 0 0,0 21 0,-20-21 16,20 0-16,0 21 0</inkml:trace>
  <inkml:trace contextRef="#ctx0" brushRef="#br0" timeOffset="78292.17">21802 12298 0,'0'0'0,"21"-21"0,-21 0 0,0-1 15,0 1-15,0 0 0,0 0 16,-21 21-16,-1 0 0,1 0 16,0 0-16,0 0 0,0 0 15,-22 21-15,22-21 0,-21 21 16,21 0-16,-22 1 0,1-1 0,21 21 15,0-21-15,0 22 0,-1-22 16,1 0-16,21 21 0,0-21 0,0 1 16,0-1-16,0 0 0,0 0 0,0 0 15,21 0-15,1-21 16,-1 0-16,0 0 0,0 0 0,0 0 16,22 0-16,-22 0 0,0 0 0,21 0 15,-21-21-15,22 0 0,-22 0 16,21 0-16,1-22 0,-22 22 0,21-42 15,-21 20-15,22-20 0,-22-1 16,21 1-16,-21-1 0,0-20 16,1 20-16,-22-20 0,0 20 0,0 1 15,0-1-15,0 1 0,0 20 0,0 1 16,0 0-16,0-1 0,0 22 16,0 0-16,-22 21 0,1 0 15,0 21-15,0 0 16,0 0-16,21 22 0,-21-1 0,-1 0 15,22 1-15,-21-1 0,21 22 0,0-1 16,0 1-16,0-1 0,0 22 16,0-22-16,0 1 0,21-1 15,1-20-15,-1 20 0,0-21 0,0 1 16,0-1-16,0 0 0,1-20 16,-1-1-16,0 0 0,0 0 0,0 0 15,0-21-15,1 0 0,-1 0 16,0 0-16,0 0 0,21 0 0,-20 0 15,-1-21-15,0 21 0,21-21 0,-21 0 16,1 0-16,-1-22 0,0 22 16,-21-21-16,0-1 0</inkml:trace>
  <inkml:trace contextRef="#ctx0" brushRef="#br0" timeOffset="78543.03">19600 11748 0,'0'0'0,"-21"0"0,0 0 16,0 0-16,21-22 15,0 1 17</inkml:trace>
  <inkml:trace contextRef="#ctx0" brushRef="#br0" timeOffset="88527.02">2709 15748 0,'0'0'0,"21"21"16,1-21-16,-1 0 31,-21-21-31,0 0 16,0 0-16,0 0 15,0-1-15,-21 22 0,-1-21 0,22 0 16,-42 0-16,21 21 0,0-21 15,-22 0-15,1-1 0,0 1 0,-1 21 16,1-21-16,0 21 16,-22 0-16,22 0 0,0 0 15,20 0-15,-20 0 0,21 21 0,-21 22 16,20-22-16,1 0 0,0 21 16,0 1-16,0-1 0,0 0 0,21 1 15,0 20-15,0-21 0,0 1 16,0-1-16,0-21 0,0 22 0,21-22 15,0 0-15,0 0 0,0-21 16,0 0-16,1 0 16,20 0-16,0-21 0,1 0 0,-1 0 0,0-22 15,1 1-15,-1 21 16,21-22-16,-20 1 0,20 0 0,-20-22 16,-1 22-16,0-22 0,1 1 15,-1-1-15,0 1 0,-21-1 0,22-20 16,-22 20-16,-21 1 0,21-1 15,-21 1-15,0 20 0,0-20 0,0 21 16,0-1-16,0 1 0,-21 21 16,21 0-16,-21-1 0,0 1 0,-1 21 15,1 0-15,0 0 0,0 21 16,0 1-16,0-1 0,-1 21 16,1 0-16,21 1 0,-21-1 0,21 22 15,-21-1-15,21 1 0,0 20 16,0-20-16,0-1 0,0 22 15,0-22-15,21 1 0,0-1 16,0 1-16,1-22 0,-1 22 0,0-22 16,0 0-16,0 1 0,0-1 15,1 0-15,20-20 0,-21-1 0,0 0 16,0 0-16,1-21 0,-1 0 16,0 0-16,21 0 0,-21 0 0,1 0 15,-1-21-15,0 0 0,21 0 16,-21-1-16,1-20 0,20 21 15,-21-21-15,21-1 0,-20 22 16,-1-21-16,0-1 0,0 22 0,-21-21 16,0 21-16,0-22 0,0 22 15,0-21-15,0 21 0,-21 0 0,0-1 16,0 22-16,-1 0 0,1 0 16,0 0-16,0 0 0,0 0 15,0 0-15,21 22 0,-22-1 0,1-21 16,21 21-16,-21-21 0,21 21 15,21-21 1,22 0-16,-22 0 0,0 0 16,21 0-16,-21 0 0,22 21 15,-1-21-15,0 0 0,1 21 16,-22 1-16,21-22 0,-21 21 0,22 0 16,-22 0-16,0 0 0,0 0 15,0 1-15,-21-1 0,0 0 0,0 0 16,22 0-16,-22 0 0,0 1 15,21-1-15,-21 0 0,21-21 16,0 0-16,0 0 16,0 0-16,1-21 0,-1 21 15,0-21-15,0-1 0,0-20 16,0 21-16,1 0 0,-1-22 0,0 22 16,-21-21-16,21 21 15,-21-22-15,21 22 0,-21 0 0,21 0 16,-21 0-16,0 0 0,0 42 31,0 0-15,0 0-16,0 0 0,0 0 0,0 1 15,0-1-15,0 0 0,0 0 0,0 0 16,0 0-16,0 1 0,0-1 16,0 0-1,0-42 16,0 0-15,0-1-16,0 1 0,0 0 0</inkml:trace>
  <inkml:trace contextRef="#ctx0" brushRef="#br0" timeOffset="88731.9">4085 15177 0,'21'21'94,"0"0"-94</inkml:trace>
  <inkml:trace contextRef="#ctx0" brushRef="#br0" timeOffset="89795.71">4699 15536 0,'-42'22'15,"20"-22"16,22-22-31,0 1 0,0 0 16,0 0-16,0 0 16,22 0-16,-1-1 0,0 1 15,0 21-15,21 0 0,-20 0 16,-1 0-16,0 0 0,0 0 0,0 21 16,0 1-16,1-1 15,-22 0-15,21 21 0,-21-21 0,0 1 16,0-1-16,0 21 0,0-21 15,0 0-15,0 1 0,0-1 0,0 0 16,0 0-16,0 0 16,21-21-1,0 0-15,0 0 16,0 0-16,1-21 16,-22 0-16,21 0 0,0 0 0,0-1 15,0 1-15,0 0 0,1 0 16,-1-21-16,-21 20 0,21-20 0,0 21 15,0-21-15,0 20 0,-21 1 16,0 0-16,0 0 0,0 0 16,0 42-1,0 0 1,-21 0-16,21 0 16,0 1-16,0 20 0,-21-21 15,0 0-15,21 22 0,0-22 0,0 0 16,0 21-16,-21-21 0,21 1 15,0-1-15,0 0 0,0 0 0,0 0 16,0 0-16,21-21 0,0 22 16,0-22-16,0 0 0,22 0 0,-22 0 15,21 0-15,1 0 0,20 0 16,-21 0-16,1-22 0,20 22 0,-20-21 16,20 0-16,-21 0 0,1 0 0,-1 0 15,0-1-15,1 1 0,-22 0 16,0 0-16,0-21 0,0 20 15,-21 1-15,0-21 0,0 21 16,0 0-16,0-1 0,0 1 0,-21 0 16,0 21-16,0 0 0,0 0 15,0 0-15,-1 21 0,1 0 16,0 1-16,0-1 0,0 21 0,0-21 16,21 0-16,0 1 0,0-1 15,0 21-15,0-21 0,0 0 0,0 1 16,0-1-16,0 0 15,21 0-15,0-21 16,0 0-16,0 0 0,0 0 16,22-21-16,-22 21 15,0-21-15,0 0 0,0-1 0,1 1 16,-1 0-16,21 0 0,-21 0 0,0 0 16,1-22-16,-22 22 0,21 0 15,0 0-15,0 0 0,-21-1 0,21 22 31,-21 22-15,0-1-16,0 0 16,0 0-16,0 0 0,0 22 15,0-22-15,0 0 0,0 0 0,21 0 16,-21 0-16,0 1 0,22-1 16,-22 0-16,21-21 15,0 0 1,0 0-1,0 0-15,-21-21 16,0 0-16,0-1 16,21 1-16</inkml:trace>
  <inkml:trace contextRef="#ctx0" brushRef="#br0" timeOffset="90011.58">6689 15579 0,'0'0'0,"0"21"16,21-21 62,0 0-63</inkml:trace>
  <inkml:trace contextRef="#ctx0" brushRef="#br0" timeOffset="91039.59">7683 15663 0,'-21'22'15,"42"-22"17,1-22-32,-1 22 0,0-21 0,0 0 15,0 0-15,22 0 0,-1 0 16,0-1-16,1-20 0,-1 21 16,0-21-16,1-1 0,-1 1 0,0 0 15,-21-22-15,22 22 0,-22-1 16,0 1-16,0 0 0,0-22 15,-21 22-15,0 21 0,0-22 0,0 1 16,0 0-16,0 21 0,-21-22 0,0 22 16,21 0-16,-21 0 0,0 0 15,0 21-15,-1 0 0,1 21 16,0 0-16,0 21 0,0-21 16,0 22-16,-1 20 0,22 1 0,-21-1 15,0 22-15,0 0 0,0-1 16,0 1-16,-1 0 0,1-1 0,21 22 15,-21-21-15,0 21 0,21-1 16,0 1-16,0 0 0,0-21 16,0 21-16,0-1 0,0 1 0,0-21 15,0 21-15,-21 0 0,21-1 16,0-20-16,0 0 0,0-22 0,0 22 16,0-22-16,0 1 0,0-22 15,0 1-15,21-1 0,0-21 0,0 0 16,0-21-16,1 0 0,-1-21 15,0 0-15,21-21 0,1-1 0,-22 1 16,21-22-16,0 1 0,-20-22 0,20 22 16,-21-22-16,0-21 0,0 22 15,-21-1-15,0 0 0,0 1 16,0 20-16,0-21 0,-21 22 16,0-1-16,-21 1 0,-1 21 0,22-1 15,-21 1-15,0 21 0,-1 0 0,1-1 16,0 22-16,-1 0 0,22 0 15,-21 0-15,21 0 0,-1 0 0,1 0 16,42-21 15,1 0-31,20 21 16,-21-21-16,21 0 0,1-22 0,20 22 16,-20 0-16,-1-21 0,21 21 15,-20-22-15,20 22 0,-20-21 16,-1 21-16,21-22 0,-20 22 0,-1 0 15,-21 0-15,22 0 0,-22-1 16,0 22-16,0 0 0,-21-21 0,0 42 47,0 1-47,0-1 16,-21 0-16,21 0 0,-21 0 0,0 0 15,21 1-15,0-1 0,-22-21 16,22 21-16,-21-21 0,21 21 15,0-42 17</inkml:trace>
  <inkml:trace contextRef="#ctx0" brushRef="#br0" timeOffset="91231">8763 15346 0,'-42'-21'16,"20"21"-16,1 0 16,0 0-16,42 21 47,0-21-47,1 0 0,-1 21 15,0-21-15,0 21 0,0-21 0</inkml:trace>
  <inkml:trace contextRef="#ctx0" brushRef="#br0" timeOffset="92147.47">9080 15685 0,'0'0'15,"0"21"-15,0 0 0,-21 0 16,0 0-16,0 0 0,21 1 15,0-44 32,0 1-47,0 0 16,21 0-16,0 0 0,0 0 0,1-1 16,-1 1-16,0 0 0,0 0 15,0 0-15,0 0 0,1-1 0,-1 22 16,0 0-16,0 0 15,0 22-15,0-1 16,-21 0-16,0 0 16,0 0-16,0 22 0,0-22 15,22 0-15,-22 0 0,21 21 0,-21-20 16,0-1-16,21 0 0,0 0 16,-21 0-16,21 0 0,0-21 0,1 22 15,20-22-15,-21 0 0,21 0 0,-20 0 16,20 0-16,0 0 0,1-22 15,-22 1-15,21 21 0,0-21 0,1 0 16,-1 0-16,0 0 0,1-1 16,-22 1-16,0 0 0,0 0 0,0 0 15,1 0-15,-22-22 0,0 22 0,0 0 16,0 0-16,0-22 16,0 22-16,-22 0 0,1 0 15,0 21-15,0 0 0,0 0 16,0 0-16,-22 0 0,22 0 0,0 0 15,-21 21-15,20 0 0,-20 0 0,21 1 16,-21-1-16,20 0 0,1 0 16,0 0-16,21 0 0,0 1 0,0-1 15,0 0-15,0 0 0,0 0 16,0 0-16,0 1 0,21-22 0,0 21 16,1-21-16,-1 0 0,0 0 15,0 0-15,0 0 16,22 0-16,-22-21 0,0-1 0,21 22 15,-21-21-15,22 0 0,-22 0 0,21 0 16,-21-22-16,22 22 0,-22 0 16,0-21-16,0-1 0,0 22 0,1-21 15,-1-22-15,0 22 0,-21 0 16,0-1-16,0-20 0,0 21 0,0-1 16,0-20-16,0 42 0,0-22 0,0 22 15,0 0-15,0 0 0,0 42 31,0 0-31,-21 21 0,21 1 16,-21 20-16,-1-20 0,22 20 16,0-21-16,-21 22 0,0-1 0,0-20 15,21 20-15,0-20 0,0-1 16,-21 0-16,21-21 0,0 22 0,0-22 16,0 0-16,0 0 0,0 0 15,0 1-15,0-1 0,21-21 0,0 0 16,0 0-16,0 0 0,1 0 0,-1 0 15,0 0-15,0 0 0,0-21 16,22-1-16</inkml:trace>
  <inkml:trace contextRef="#ctx0" brushRef="#br0" timeOffset="96262.8">10880 15071 0,'0'21'16,"21"-21"15,0 0-31,-21-21 16,42 21-16,-21 0 0,1-21 0,20-1 15,-21 22-15,0-21 0,22 21 16,-22-21-16,21 0 0,-21 21 0,22-21 16,-22 0-16,0 21 0,0-22 15,0 22-15,-21-21 0,0 0 16,-21 21-1,0 0-15,-21 0 16,20 0-16,-20 0 0,0 0 0,-1 21 16,1-21-16,0 21 0,-22 1 15,22-1-15,0 21 0,20-21 16,-20 22-16,21-22 0,-21 21 16,42-21-16,0 22 0,0-1 0,0-21 15,0 0-15,0 0 0,21 1 16,21-1-16,-21 0 0,22 0 0,-1-21 15,-21 0-15,21 0 0,22 0 0,-22 0 16,-21 0-16,22 0 0,-1-21 16,0 0-16,-20 21 0,-1 0 0,0 0 15,-21-21-15,-42 21 32,20 0-32,1 0 0,-21 21 15,0 0-15,-1 0 0,1 0 16,0 0-16,-1 22 0,-20-22 0,20 21 15,22-21-15,-21 22 0,0-1 16,20-21-16,1 22 0,0-22 0,21 21 16,0-21-16,0 0 0,0 1 15,21-1-15,0 0 0,22 0 0,-22-21 16,21 0-16,-21 0 0,22 0 16,-1 0-16,22 0 0,-22-21 0,21 0 15,-20 0-15,20-1 0,-20 1 16,20 0-16,-21-21 0,22 21 0,-22-22 15,22 1-15,-22 0 0,0-22 0,22 22 16,-22-22-16,-21 22 16,22-22-16,-1 1 0,-21-1 0,22 22 15,-22-21-15,0-1 0,0 22 16,0-22-16,-21 22 0,0 0 0,0-1 16,0 1-16,0 21 0,0 0 15,0-1-15,0 1 0,-21 21 0,0 0 16,0 0-16,0 21 0,-1 1 0,1 20 15,0-21-15,0 21 0,0 1 16,0 20-16,-1-20 0,1 20 0,0 1 16,0-1-16,21 1 15,0-1-15,0 1 0,0-1 0,0-21 16,0 1-16,0-1 0,0 0 16,21 1-16,0-22 0,0 0 0,22 0 15,-22 0-15,21 1 0,1-22 0,-1 0 16,0 0-16,1 0 0,20 0 15,-21 0-15,22 0 0,-22 0 0,22-22 16,-22 1-16,22 21 0,-22-21 16,0 0-16,1 0 0,-22-22 0,21 22 15,-21 0-15,0-21 0,-21 21 0,0-22 16,0 22-16,0-21 0,0 21 16,0-22-16,0 22 0,0 0 15,0 0-15,-21 21 0,0 0 16,0 0-16,0 21 0,0 0 15,-1 0-15,1 22 0,0-22 16,21 21-16,-21-21 0,21 22 0,-21-1 16,21-21-16,0 21 0,0-20 0,0-1 15,0 0-15,0 0 0,0 0 16,21-21-16,0 21 0,0-21 0,0 0 16,1 0-16,-1 0 0,0 0 15,0 0-15,21 0 0,-20-21 0,-1 21 16,21-21-16,-21 0 0,22 0 0,-22 0 15,0-1-15,0 1 16,21 0-16,-20-21 0,-22 21 0,21-1 16,-21 1-16,21 0 0,-21 0 15,0 0-15,0 0 0,0 42 32,0 0-32,0 0 0,0 0 15,0 22-15,-21-22 0,21 0 0,0 0 16,-21 0-16,21 22 0,0-22 15,0 0-15,0 0 0,0 0 16,0-42 15,0 0-15,21 0-16,0 0 0,0-1 16,0 1-16,-21-21 0,21 21 15,1 0-15,-1-22 0,0 22 0,-21 0 16,21 0-16,0 0 0,0 21 15,1 0-15,-1 0 0,0 21 16,0 0 0,-21 0-16,0 0 0,21 0 0,0 1 15,-21-1-15,22 0 0,-22 0 0,0 0 16,21 0-16,0 1 0,0-1 16,0-21-16,0 21 15,1-21-15,-1 0 16,0 0-16,0 0 0,0 0 15,0-21-15,1 21 0,-1-21 0,0-1 16,0 1-16,0 0 0,0 0 16,1 0-16,-1 0 0,0-1 0,-21-20 15,21 21-15,-21 0 0,21 0 16,-21-1-16,0 1 0,0 0 0,0 42 31,0 0-15,0 1-16,0-1 0,0 0 0,0 0 15,0 0-15,0 22 0,0-22 16,0 0-16,0 0 0,0 0 16,0 0-16,0 1 0,21-1 15,1-21-15,-1 21 0,21-21 16,-21 0-16,0 0 0,1 0 0,20 0 16,-21 0-16,0 0 0,22 0 15,-1 0-15,-21-21 0,0 21 0,22-21 16,-22-1-16,21 1 0,-21 0 0,0 0 15,22-21-15,-22 20 0,0 1 16,-21-21-16,0 21 0,21-22 0,-21 22 16,0 0-1,-21 21-15,0 0 0,0 0 0,0 0 16,-1 21-16,-20 0 16,21 1-16,0-1 0,0 0 0,21 0 15,0 0-15,-22 22 0,22-22 0,0 0 16,0 0-16,0 0 15,0 0-15,0 1 16,22-22-16,-1 0 16,0 0-16,0 0 0,0 0 15,0-22-15,1 22 0,-1-21 0,0 0 16,0 0-16,0 21 0,0-21 16,-21-22-16,22 22 0,-1 0 15,0 21-15,-21-21 0,0 0 0,0 0 16,21 21-16,-21 21 15,0 0-15,0 0 16,0 0-16,0 0 0,0 1 16,0-1-16,0 0 0,0 0 0,0 0 15,0 0-15,0 1 0,21-1 16,0 0-16,1-21 0,-1 0 16,-21 21-16,21-21 0,0 0 0,0 0 15,0 0-15,1 0 0,-1 0 16,21-21-16,-21 21 0,0-21 0,1 0 15,20-1-15,-21 1 0,21-21 16,-20 0-16,20-1 0,-21 1 16,21 0-16,1-22 0,-22 1 0,21 20 15,-21-20-15,1-1 0,-1 1 16,0 20-16,-21-20 0,0-1 0,0 22 16,0 0-16,0-1 0,0 22 15,0 0-15,-21 21 0,0 21 16,-1 0-16,1 22 0,0-22 0,0 21 15,0 22-15,0-22 0,-1 0 16,22 22-16,-21-1 0,21-20 0,0 20 16,0 1-16,0-22 0,0 0 15,0 1-15,0-1 0,0 0 16,0 1-16,0-22 0,0 0 0,0 0 16,0 0-16,21 1 0,1-22 15,-22 21-15,21-21 0,0 0 0,0 0 16,0 0-16,0 0 0,1 0 15,-1-21-15,0-1 0,0 1 0</inkml:trace>
  <inkml:trace contextRef="#ctx0" brushRef="#br0" timeOffset="96443.02">14901 15198 0,'0'0'0,"-21"0"16,42 0-1,0 0-15,1 0 16,-1 0-16,0-21 0,21-1 0,1 22 16,-22 0-16,21-21 0,0 21 15,1-21-15,-1 0 0,0 21 0,1-21 16,-22 0-16</inkml:trace>
  <inkml:trace contextRef="#ctx0" brushRef="#br0" timeOffset="96922.74">16870 14139 0,'0'0'0,"0"-21"0,-21 21 0,-1 0 0,1 0 15,0 0-15,0 0 0,-21 0 16,-1 43-16,1-22 0,-22 42 0,22 1 16,-21-1-16,-1 22 0,1 21 15,20-22-15,-20 22 0,20 0 0,1 21 16,0-21-16,21 21 0,-1-42 16,1 20-16,21-20 0,0 0 0,0-1 15,21-20-15,1-1 0,-1 1 16,21-22-16,0 1 0,1-1 15,20-21-15,-20 0 0,20 0 0,-21-21 16,22 0-16,-22 0 0,22-21 0,-22 0 16,22 0-16,-22-21 0,0-1 15</inkml:trace>
  <inkml:trace contextRef="#ctx0" brushRef="#br0" timeOffset="97159.61">17230 14690 0,'0'0'0,"-22"21"0,-20 64 15,21-43-15,21 0 16,0 22-16,-21-22 0,21 0 16,-21 22-16,21-22 0,-22 1 0,22-1 15,0-21-15,0 21 0,0-20 16,0-1-16,0 0 0,0 0 0,0-42 31,22 0-15</inkml:trace>
  <inkml:trace contextRef="#ctx0" brushRef="#br0" timeOffset="97611.36">17166 14817 0,'0'0'0,"0"-85"16,0 64-16,0 0 0,0 0 15,0-1-15,21 22 0,0 0 16,1-21-16,-1 21 0,21 0 0,0 0 16,1 0-16,-1 21 0,0 1 0,1-1 15,-22 0-15,21 21 0,-42-21 16,0 22-16,0-22 0,0 21 0,-21-21 16,0 22-16,-21-22 0,-1 21 15,1-21-15,0 1 0,-1-1 0,1 0 16,0 0-16,-1-21 15,1 0-15,21 21 0,0-21 0,21-21 16,21 0 0,0 21-16,21-21 15,-21 21-15,22 0 0,20 0 0,-20 0 16,-1 0-16,21 0 0,-20 0 16,20 0-16,-20 0 0,-1 21 0,0 0 15,1-21-15,-22 21 0,21 0 16,-42 1-16,0 20 0,0-21 0,0 0 15,0 0-15,-21 1 0,0-1 0,0 0 16,-22-21-16,1 21 16,0 0-16,-1 0 0,1-21 0,0 0 15,20 22-15,-20-22 0,21 0 0,-21 0 16,20 0-16,22-22 16,0 1-1,22 21-15,20-21 0,-21 0 16</inkml:trace>
  <inkml:trace contextRef="#ctx0" brushRef="#br0" timeOffset="98163.34">18140 15050 0,'0'0'0,"21"0"0,-21 21 32,-21 0-32,0 0 15,-1 21-15,1-20 0,0-1 16,0 21-16,21-21 0,-21 22 0,21-22 15,-21 21-15,21-21 0,0 0 0,0 1 16,0-1-16,0 0 16,21-21-16,0 0 0,0 0 0,0 0 15,0 0-15,1-21 0,20 0 16,0 21-16,1-22 0,-22 1 0,21-21 16,0 21-16,-20-22 0,20 22 15,0-21-15,-21 21 0,1-22 0,-1 1 16,0 21-16,0 0 0,0-22 15,-21 22-15,0 0 16,0 42 0,0 0-16,0 22 15,0-22-15,-21 21 0,0 22 0,0-22 16,0 0-16,-1 22 0,1-22 0,0 22 16,0-1-16,-21-20 0,20 20 15,1 1-15,0-22 0,0 21 0,0 1 16,0-1-16,-1 1 0,1-1 0,21 1 15,-21-1-15,21 1 16,0-22-16,0 22 0,0-22 0,0 0 0,0 1 16,0-22-16,0 21 0,0-21 15,0 1-15,0-1 0,-21-21 32,21-21-32,-21 21 15,0-22-15,21 1 0,-22 0 0,1-21 16,21 21-16,-21-1 0,0-20 0,0 0 15,0-1-15,21 1 0,-22 0 16,1-22-16,21 22 0,0-22 0,0 22 16,0-21-16</inkml:trace>
  <inkml:trace contextRef="#ctx0" brushRef="#br0" timeOffset="98364.23">18944 15409 0,'0'0'0,"42"0"0,1-42 16,-22 42 0,0-21-16,-21 0 15,0 0 32</inkml:trace>
  <inkml:trace contextRef="#ctx0" brushRef="#br0" timeOffset="99359.17">19727 14901 0,'0'-21'16,"0"0"0,0 0-16,0 0 15,0 0-15,21-1 16,-21 1-16,0 0 15,0 0-15,0 0 0,0 0 0,22-1 16,-22 1-16,0 0 0,0 0 16,0 0-16,0 0 0,0-1 15,0 44 1,0-1 0,0 0-16,-22 21 0,1 1 0,21-1 15,-21 21-15,0-20 0,0-1 16,0 22-16,-1-22 0,1 21 0,0-20 15,21 20-15,-21-20 0,21-1 16,-21 0-16,21-21 0,0 22 0,0-22 16,0 0-16,0 0 0,0 0 15,21-21-15,0 0 16,0 0-16,0 0 0,1-21 16,-1 0-16,-21 0 15,21 0-15,-21-22 0,21 22 0,-21-21 16</inkml:trace>
  <inkml:trace contextRef="#ctx0" brushRef="#br0" timeOffset="99520.08">19431 14986 0,'0'0'16,"0"-21"0,21 21-1,0 0-15,0-21 0,22 21 0,-22 0 16,21-21-16,1 21 0,20-22 15,-21 22-15,1-21 0,-1 21 16,22 0-16</inkml:trace>
  <inkml:trace contextRef="#ctx0" brushRef="#br0" timeOffset="100387.58">20193 15261 0,'0'0'0,"21"0"32,0 0-32,0-21 15,1 0-15,-1 0 0,0 0 16,0-1-16,-21 1 0,21 0 0,0 0 16,-21-21-16,22 20 0,-22 1 15,0-21-15,0 21 0,0-22 0,0 22 16,-22 0-16,1 0 0,0 0 15,0 21-15,0 0 0,-22 0 0,22 21 16,-21 0-16,0 0 0,-1 22 16,1-1-16,21-21 0,-22 21 0,22 1 15,-21-1-15,21 0 0,21 1 16,0-22-16,0 21 0,0-21 0,0 1 16,0-1-16,21-21 0,0 0 15,0 0-15,0 0 16,1 0-16,-1 0 0,0-21 0,21-1 15,-21 1-15,22 0 0,-1-21 16,-21 21-16,22-22 0,-22 22 0,21-21 16,-21 21-16,0-1 0,1-20 15,-1 21-15,-21 0 0,21 0 0,-42 21 32,0 21-32,-1 0 15,1 21-15,21-21 0,0 1 16,-21 20-16,21-21 0,0 21 15,0-20-15,0 20 0,0-21 0,0 0 16,21 0-16,22 1 16,-22-22-16,21 21 0,-21 0 0,22-21 15,20 0-15,-21 0 0,22 0 16,-22 0-16,22 0 0,-1-21 0,-20 0 16,-1-1-16,21 1 0,-41 0 0,20-21 15,-21 21-15,21-22 0,-20 22 16,-22-21-16,0-1 0,0 22 0,0-21 15,0 0-15,-22 20 0,22-20 16,-42 21-16,21 21 0,0-21 0,-22 21 16,22 0-16,0 0 0,-21 0 15,-1 21-15,22 0 0,0 0 0,-21 0 16,21 1-16,-1 20 0,22 0 16,0 1-16,0-1 0,0 0 15,0 1-15,0 20 0,0-21 0,0 1 16,22 20-16,-1-20 0,-21-1 15,21 0-15,-21 22 0,21-22 0,-21 0 16,21 1-16,-21 20 0,0-20 0,0-1 16,0 21-16,0-20 0,-21 20 15,0-20-15,0-1 0,0 0 0,-1 1 16,1-1-16,0 0 0,0-21 16,0 1-16,0-1 0,21-42 31,21-1-31,0-20 15,21 21-15,-21-21 0,22-22 0</inkml:trace>
  <inkml:trace contextRef="#ctx0" brushRef="#br0" timeOffset="101959.31">21632 14880 0,'0'0'0,"0"-21"0,0 0 16,0 42 15,-21 0-31,21 0 0,-21 1 16,21-1-16,0 0 0,-21 0 15,0 0-15,21 22 0,-22-22 0,22 0 16,0 0-16,-21 0 0,21 0 16,-21-21-16,21 22 0,0-44 31,21 1-16,0 21-15,-21-21 0,22-21 0,-1 21 16,21-1-16,-21 1 0,0-21 16,1 21-16,-1 0 0,0-1 0,-21 1 15,21 0-15,0 21 16,-21 21 0,0 0-16,0 1 0,0-1 15,0 0-15,21 21 0,-21-21 16,22 1-16,-22-1 0,21 21 0,0-21 15,0 0-15,0 1 16,0-1-16,1-21 0,-1 0 0,0 0 16,21 0-16,-21 0 0,1 0 15,20 0-15,-21 0 0,21-21 0,-20 21 16,20-22-16,-21 1 0,21-21 16,-20 21-16,20-22 0,-21 22 0,0-21 15,0 21-15,-21-22 0,0 1 16,0 0-16,0 21 0,0-1 15,0-20-15,-21 42 0,0-21 0,-21 21 16,21 0-16,-22 0 0,22 0 16,-21 21-16,-1-21 0,22 21 0,0 0 15,-21 1-15,21 20 0,21-21 16,0 0-16,0 0 0,0 1 0,0 20 16,0-21-16,0 0 0,0 0 15,21 1-15,-21-1 0,21-21 16,0 0-16,0 0 0,0 0 0,1 0 15,-1 0-15,0 0 16,0-21-16,0 21 0,0-22 16,1 1-16,-1 0 0,-21 0 15,21 0-15,0 0 0,-21-1 0,21 1 16,-21 0-16,0 0 0,21 21 16,-21 21-1,0 0-15,0 0 16,-21 1-16,21-1 0,0 0 15,0 0-15,0 0 0,0 0 0,0 1 16,0-1-16,0 0 0,21-21 16,1 0-16,-1 21 0,0-21 15,21 0-15,-21 0 0,1 0 0,-1-21 16,21 0-16,-21 0 16,0-1-16,1 22 0,-1-21 0,0-21 15,0 21-15,-21 0 0,0-1 16,21 1-16,0 0 0,-21 0 0,0 0 15,22 21-15,-22 21 16,0 0 0,-22 0-16,1 0 0,21 1 15,-21-1-15,21 0 0,0 0 16,-21 0-16,21 0 0,-21 1 0,21-1 16,0 0-1,0-42 16,21 0-15,0-1-16,-21 1 0,21 21 0,0-21 16,1-21-16,-22 21 0,21-1 15,0 1-15,0 0 0,-21 0 0,21 21 16,-21-21-16,21 21 0,-21 21 31,0 0-31,22 0 16,-22 0-16,0 1 0,0-1 15,0 0-15,0 0 0,21 0 16,0-21-16,0 21 16,0-21-16,0 0 0,1 0 15,-1 0-15,0 0 0,0 0 16,0 0-16,0 0 0,1-21 16,-1 0-16,0 21 0,0-21 0,0 0 15,0 0-15,1-1 0,-1 1 16,-21 0-16,21 21 0,0-21 0,-21 0 15,0 42 17,0 0-32,0 0 0,0 0 15,0 1-15,0-1 16,0 0-16,0 0 16,0 0-16,21-21 15,0 0-15,1 0 0,-1 0 16,0 0-16,0 0 0,21 0 0,-20 0 15,-1 0-15,0-21 0,0 0 16,21 21-16,-20-21 0,-1 0 0,0-22 16,0 22-16,0 0 0,0-21 15,-21 20-15,22-20 0,-22 21 0,0-21 16,0 20-16,0 1 0,0 0 0,-22 21 16,1 0-16,-21 0 15,21 21-15,0-21 0,-1 21 0,1 22 16,0-22-16,0 21 0,0-21 15,21 22-15,0-22 0,0 21 0,0-21 16,0 22-16,0-22 0,0 21 0,0-21 16,0 1-16,0-1 0,0 0 15,0 0-15,0 0 0,21-21 16,0 0 0</inkml:trace>
  <inkml:trace contextRef="#ctx0" brushRef="#br0" timeOffset="102554.75">24955 13610 0,'0'0'15,"0"-21"-15,-21 0 16,0 21-16,0 0 0,0 0 0,-22 21 15,1 0-15,0 22 0,-1-1 16,1 0-16,-21 22 0,20-1 0,1 1 16,0 20-16,-22 1 0,22 0 15,-1 21-15,1-22 0,0 22 0,-1-21 16,22-1-16,-21 1 0,21-21 16,21 20-16,0-20 0,0-1 0,0 1 15,0-1-15,0-20 0,21-1 0,0 0 16,0-21-16,22 22 0,-22-22 15,21-21-15,0 21 0,1-21 0,-1 0 16,22 0-16,-22 0 16,21-21-16,1 0 0,-22 0 0,22-22 15,-1 22-15</inkml:trace>
  <inkml:trace contextRef="#ctx0" brushRef="#br0" timeOffset="102991.79">25336 14478 0,'0'0'0,"0"-21"0,0-21 16,0 20-16,0 1 15,-21 0-15,0 0 0,0 0 0,0 21 0,0 0 16,-1 0-16,-20 0 16,21 21-16,0 0 0,0 0 0,-22 0 15,22 22-15,0-1 0,0-21 16,0 22-16,21-1 0,0 0 0,-22 1 15,22-22-15,0 21 0,0-21 0,0 0 16,0 1-16,22-1 0,-1 0 16,0-21-16,0 0 0,0 0 0,0 0 15,1 0-15,20 0 0,-21 0 16,0 0-16,22-21 0,-22 0 0,0-1 16,0 1-16,0 0 0,0-21 15,1 21-15,-1-22 0,0 22 16,-21-21-16,0 21 0,21-22 0,-21 22 15,0 0-15,0 0 0,0 42 16,0 0 0,0 0-16,0 0 0,0 1 15,0 20-15,0-21 0,0 0 0,0 0 16,0 22-16,0-22 16,0 0-16,0 0 0,21-21 15,0 0-15,1 0 0</inkml:trace>
  <inkml:trace contextRef="#ctx0" brushRef="#br0" timeOffset="103211.67">24850 14012 0,'0'0'15,"-22"0"-15,-41 0 0,42 0 16,42 22 15,0-22-31,0 0 16,0 0 0,1 0-16,-1 0 0</inkml:trace>
  <inkml:trace contextRef="#ctx0" brushRef="#br0" timeOffset="103408.55">25506 13928 0,'-21'0'31,"-1"21"-31,1-21 16,21 21-16,-21 0 15,21 0 1</inkml:trace>
  <inkml:trace contextRef="#ctx0" brushRef="#br0" timeOffset="103928.26">26162 13928 0,'0'0'0,"-21"0"31,0 0-15,-1 0-1,1 0-15,21 21 32,0 0-17,21-21 32,1 0-47,-1-21 16,-21 42 62,-21 0-63</inkml:trace>
  <inkml:trace contextRef="#ctx0" brushRef="#br0" timeOffset="104328.03">26204 13377 0,'21'0'15,"1"0"-15,-1 22 0,0-22 0,-21 21 0,21 0 16,0 0-16,22 21 0,-22-20 15,0 20-15,21 0 0,-21 1 0,22 20 16,-1-21-16,-21 1 0,22 20 16,-22 1-16,0-1 0,-21 1 15,0-1-15,0 1 0,0 20 16,-21-20-16,0 21 0,-1-22 0,-20 22 16,21-22-16,-21-20 0,-1 20 0,1-21 15,-22 1-15,22-1 0,0-21 16,-22 22-16,22-22 0,0 0 0,-1-21 15,1 21-15,21-21 0,-22 0 16,22 0-16,0 0 0,0 0 0,0 0 16,21-21-16,0 0 15,21 0-15,0-1 0,0 1 16,22 0-16,-22-21 0,21 21 0</inkml:trace>
  <inkml:trace contextRef="#ctx0" brushRef="#br0" timeOffset="104707.81">26839 13399 0,'0'0'0,"43"21"0,-22 0 16,21 21-16,0 1 0,1-1 0,-1 21 16,0 1-16,1-1 0,-22 22 15,0-21-15,0 20 0,-21 1 0,0 0 16,0-1-16,0 1 0,-21 0 16,0-1-16,-21-20 0,-1 20 0,1-20 15,0-1-15,-1 1 0,-20-22 16,20 1-16,-20-1 0,21 0 0,-1 1 15,-20-1-15,20-21 0,1 0 16,0 0-16,21 1 0,-22-1 0,22-21 16,0 0-16,0 0 0,21-21 31,0-1-31,21 1 16,0 0-16</inkml:trace>
  <inkml:trace contextRef="#ctx0" brushRef="#br0" timeOffset="104908.21">27178 14901 0,'-21'0'78,"0"0"-62</inkml:trace>
  <inkml:trace contextRef="#ctx0" brushRef="#br0" timeOffset="105775.04">25717 16362 0,'0'0'0,"0"-21"0,-21-22 16,0 1-16,0 21 0,21 0 16,-21-22-16,0 43 0,-1-21 0,1 21 15,0 0-15,0 21 0,0 1 16,0-1-16,-1 21 0,1 0 16,0 1-16,0-1 0,0 0 0,0 1 15,21 20-15,0-20 16,0-1-16,0 0 0,0 1 0,0-1 15,0-21-15,0 21 0,21-20 16,0-22-16,0 21 0,21 0 0,-20-21 16,20 0-16,0 0 0,1 0 15,20-21-15,-21 0 0,1-1 0,20 1 16,1-21-16,-22 21 0,0-22 16,22 1-16,-22 0 0,-21-1 0,22 1 15,-22 0-15,21-22 0,-21 22 16,1-22-16,-22 22 0,21-21 0,-21 20 15,21 1-15,-21 0 16,0 20-16,0 44 16,-21 20-1,0-21-15,-1 21 0,1 22 0,0-22 16,-21 1-16,21-1 0,-1 21 16,22-20-16,-21-1 0,21 0 0,0 1 15,0-1-15,0 0 0,0 1 16,0-22-16,0 0 0,21 21 0,1-42 15,-1 22-15,0-1 0,0-21 16,0 0-16,22 0 0,-22 0 0,21 0 16,-21-21-16,0-1 0,22 1 15,-22 0-15,21 0 0,-21-21 16,1 20-16,-1 1 0,0 0 16,-21 0-16,0 0 0,0 42 31,-21 0-31,21 0 15,0 0-15,0 1 0,0-1 16,0 0-16,-21 0 0</inkml:trace>
  <inkml:trace contextRef="#ctx0" brushRef="#br0" timeOffset="105979.92">26712 16447 0,'0'0'0,"0"-22"0,0 1 16,0 42 31,0 1-47,0-1 15,21-21-15</inkml:trace>
  <inkml:trace contextRef="#ctx0" brushRef="#br0" timeOffset="106727.34">27030 16616 0,'-21'0'0,"42"0"0,-64 21 0,22 0 16,0 22-16,0-22 0,0 21 15,0-21-15,-1 0 0,1 22 0,21-22 16,0 21-16,0-21 0,0 1 16,0-1-16,0 0 0,0 0 0,21 0 15,1-21-15,-1 0 16,0 0-16,0 0 0,21 0 0,-20 0 16,-1 0-16,21 0 0,-21-21 15,0 0-15,22 0 0,-1 0 0,-21-1 16,22-20-16,-22 0 0,21-1 15,-21 1-15,0 0 0,1-1 0,-1-20 16,0 21-16,0-1 0,-21 1 16,21 0-16,-21-1 0,21 22 0,-21 0 15,0 0-15,22 21 0,-22 21 16,0 0-16,0 0 16,0 0-16,-22 1 0,1 20 15,21-21-15,-21 21 0,0 1 16,0-22-16,21 21 0,-21 1 15,-1-22-15,1 0 0,21 21 0,0-21 16,-21 1-16,0-22 0,21 21 16,0 0-16,0-42 31,21 0-31,0-1 0,0 1 16,1 0-16,20-21 0,-21 21 15,0-1-15,0 1 0,1 0 0,-1 0 16,0 21-16,0-21 0,0 21 15,-21-21-15,-21 21 32,0 0-32,0 0 15,0 0-15,-1 21 0,1-21 16,0 21-16,-21-21 0,21 0 0,-1 21 16,22 0-1,0 0-15,0 1 0,0-1 16,0 0-16,22 0 15,-22 0-15,21 0 0,0 1 0,0-1 16,0-21-16,-21 21 0,21-21 16,1 0-16,-22 21 0,21-21 15,-21-21 17,-21 0-17,-1 21-15</inkml:trace>
  <inkml:trace contextRef="#ctx0" brushRef="#br0" timeOffset="207091.05">17970 6456 0,'0'0'0,"0"-21"16,0 0-1,0-1-15,0 1 16,0 0 0,0 0 15,0 42 94,0 0-78,0 0 62,0 1-93,22-1-1,-22 0-15,0 0 0,0 0 16,0 0-16,0 1 0,0-1 16,0 0-16,0 0 0,0 21 0,0-20 15,0-1-15,0 0 0,0 0 16,0 0-16,0 0 0,0 1 0,0-1 15,0 0-15,0 0 0,0 0 16,0 0 0,21-21-1,0 0-15,0 0 16,21 0-16,-20 0 16,20-21-16,0 21 0,22-21 15,-1 0-15,1-21 0,20 20 0,1-20 16,-21 0-16,20-1 0,1 1 15,0 0-15,-1-1 0,1 1 0,0 0 16,-1-22-16,1 22 0,0 21 0,-1-22 16,-20 1-16,20 21 0,-20 0 15,-1 0-15,-20-1 0,20 1 0,-20 0 16,-1 0-16,-21 21 0,21 0 16,-20-21-16,-1 21 0,0 0 15,0 0-15,0 0 16,-21 21 31,0 0-16,0-42 78,0 0-93,0 42 109,0 0-109,-21-21 46,21-21-15,0 0-16,0 42 79,-21-21-95,0 21 16,0-21 16,-1 0-47,1 0 16,0 0 0</inkml:trace>
  <inkml:trace contextRef="#ctx0" brushRef="#br0" timeOffset="208161.27">19452 10329 0,'0'-21'0,"0"0"16,0 0 15,0 42 16,0 0-31,0 0-16,0 1 15,0-1-15,0 0 0,0 0 0,0 21 16,0-20-16,0-1 0,21 0 0,-21 0 16,0 0-16,0 0 15,0 1-15,0-1 0,21-21 0,-21 21 16,22-21-16,-1 0 15,0 0-15,0 0 16,21-21-16,1 0 0,20-1 0,1-20 16,42 0-16,-22-22 0,43 22 15,0 0-15,0-22 0,0 22 0,0-22 16,-21 22-16,0 0 0,0-1 0,-43 1 16,22 21-16,-43 0 0,1-22 15,-1 22-15,-21 21 0,0-21 0,0 0 16,1 21-16,-22-21 0,21 21 15,0-22-15</inkml:trace>
  <inkml:trace contextRef="#ctx0" brushRef="#br0" timeOffset="-203019.7">1884 16912 0,'0'0'0,"-21"0"16,-1 0-16,1 0 15,21-21 1,0 0-16,0 0 31,0 0-15,0-1 15,21 22 63,1 0-94,-1 0 15,0 0-15,0 0 0,0 0 16,0 0-16,1 0 0,-1 0 0,0 0 16,0 0-16,21 0 0,-20 0 15,20 0-15,-21 0 0,21 0 0,1 22 16,-1-22-16,-21 0 0,22 0 16,-1 21-16,-21-21 0,21 0 0,1 21 15,-22-21-15,21 0 0,-21 0 16,22 21-16,-22-21 0,21 0 0,1 0 15,-22 0-15,21 21 0,0-21 16,-20 0-16,20 0 0,0 0 16,1 0-16,-1 0 0,0 0 0,22 0 15,-22 0-15,22 0 0,-22 0 16,21 0-16,1 0 0,-1 0 0,1 0 16,-1 0-16,-20 0 0,20 0 15,1 0-15,-1 0 0,-20 0 0,20 0 16,-21 0-16,22 0 0,-22 0 15,22 0-15,-22 0 0,22 0 0,-22 0 16,21 0-16,1 0 0,-1 0 0,1 0 16,-22 0-16,22 0 0,-1 0 15,1 0-15,-22 0 0,22 0 0,-22 0 16,21 0-16,-20 0 0,20 0 16,-20 0-16,20 0 0,-21 0 15,22 0-15,-1 0 0,-20 0 0,20 0 16,1 0-16,-1 0 0,-20 0 15,20 0-15,1 0 0,-1 0 0,-21 0 16,22 0-16,-1-21 0,1 21 0,-22 0 16,22 0-16,-22 0 0,22-21 15,-22 21-15,21 0 0,1 0 0,-22-21 16,22 21-16,-22 0 0,22 0 0,-22-21 16,0 21-16,22-22 15,-22 22-15,0 0 0,1 0 0,20-21 0,-20 21 16,-1 0-16,0 0 15,1 0-15,-1-21 0,0 21 0,-21 0 16,22 0-16,-1 0 0,0 0 0,-20 0 16,20 0-16,0 0 0,-21 0 15,22 0-15,-1 0 0,0 0 0,-20 0 16,20 0-16,0 0 0,1 0 0,-1 0 16,0 0-16,1 0 0,-22 0 15,21 0-15,0 0 0,1 0 0,-1-21 16,0 21-16,1 0 0,-1 0 15,0 0-15,1 0 0,-1 0 0,0 0 16,1 0-16,-1-21 0,22 21 16,-22 0-16,0 0 0,22-21 0,-22 21 15,22 0-15,-22 0 0,21-22 16,-20 22-16,20 0 0,1 0 0,-1-21 16,-20 21-16,20 0 0,1 0 0,-22 0 15,21 0-15,1-21 0,-22 21 16,22 0-16,-1 0 0,-20 0 0,20 0 15,1 0-15,-1 0 0,-21 0 0,22 0 16,-1 0-16,-20 0 0,20 0 16,1 0-16,-22 0 0,22 0 15,-22 0-15,21 0 0,-20 0 0,20 0 16,-20 0-16,20 0 0,-21 0 16,22 0-16,-22 0 0,22 0 0,-1 21 15,-20-21-15,20 0 0,-21 0 0,22 0 16,-1 21-16,-20-21 0,20 0 15,-20 0-15,20 22 0,-21-22 0,22 0 16,-22 0-16,1 0 0,20 0 0,-21 0 16,22 21-16,-22-21 0,22 0 15,-22 0-15,22 0 0,-22 0 0,21 0 16,-20 0-16,20 0 0,-20 0 0,-1 0 16,21 0-16,-20 0 15,-1 0-15,22 0 0,-22 0 0,0 0 16,1 0-16,-1 0 0,0 0 0,22 0 15,-22 0-15,0 0 0,1 0 16,20-21-16,-20 21 0,-1 0 0,0 0 16,22 0-16,-22 0 0,22-22 0,-22 22 15,0 0-15,22 0 0,-22 0 16,0 0-16,22 0 0,-22-21 0,1 21 16,20 0-16,-21 0 0,1 0 0,20 0 15,-20 0-15,20 0 0,1 0 16,-22 0-16,21 0 0,1 0 0,-22 0 15,22 0-15,-22 0 0,22 0 16,-1 0-16,-21 0 0,22 0 16,-22 0-16,22 0 0,-22 0 0,22 0 15,-1 0-15,-21 0 0,22 0 0,-1 0 16,1 0-16,-22 0 0,22 0 16,-1 0-16,1 0 0,-1 0 0,1 0 15,-22-21-15,22 21 0,-22-21 16,21 21-16,-20 0 0,-1-21 0,0 21 15,1 0-15,-1-21 0,0 21 0,1 0 16,-1-22-16,0 22 0,-20-21 16,20 21-16,0 0 0,1-21 0,-22 21 15,21 0-15,0-21 0,1 21 16,-22 0-16,21-21 0,1 21 0,-1 0 16,0 0-16,1-21 0,-1 21 15,0 0-15,-21 0 0,22 0 0,-1 0 16,0 0-16,1 0 0,-1 0 0,0 0 15,1 0-15,20 0 0,-20 0 16,-1 0-16,0 0 0,22 0 0,-22 0 16,0 0-16,22 0 0,-22 0 0,22 21 15,-22-21-15,22 0 0,-1 0 16,-21 21-16,1-21 0,20 0 0,-20 0 16,-1 0-16,21 21 0,-20-21 0,-1 0 15,0 0-15,1 0 16,-22 0-16,21 0 0,1 0 0,-1 0 15,0 0-15,-21 0 0,22 0 0,-1 0 16,-21 0-16,22 0 0,-1 0 16,-21-21-16,21 21 0,1 0 0,-1 0 15,0-21-15,-20 21 0,20 0 0,0 0 16,1-21-16,-1 21 0,0 0 16,-21 0-16,22-22 0,-1 22 0,0 0 15,1 0-15,-1 0 0,0 0 0,1-21 16,-1 21-16,22 0 0,-22 0 15,0 0-15,22 0 0,-22 0 16,22 0-16,-22 0 0,21 0 0,-20 0 16,20 0-16,-20 21 0,20-21 15,-21 0-15,1 22 0,20-22 0,-20 0 16,-1 0-16,21 21 0,-20-21 16,-1 0-16,0 0 0,22 21 0,-22-21 15,1 0-15,-1 0 0,21 21 0,-20-21 16,-1 0-16,0 0 0,1 0 15,-1 0-15,0 0 0,1 0 0,-1 0 16,-21 0-16,22 0 0,-1 0 0,-21 0 16,21 0-16,1 0 0,-22 0 15,21 0-15,1 0 0,-1 0 16,-21 0-16,21 0 0,1 0 0,-1 0 16,0-21-16,1 21 0,20 0 15,-20 0-15,20 0 0,-21-21 0,1 21 16,20 0-16,-20 0 0,20 0 15,-21 0-15,1-21 0,-1 21 0,0 0 16,22 0-16,-22 0 0,1 0 0,-1 0 16,0 0-16,1 0 0,-1 0 15,0 0-15,22 0 0,-22 0 0,22 0 16,-22 0-16,0 0 0,22 0 16,-22 0-16,22 0 0,-22 0 0,0 0 15,22 0-15,-22 0 0,0 0 16,1 0-16,-1 21 0,-21-21 15,22 0-15,-1 0 0,-21 0 0,21 0 16,-20 0-16,20 0 0,-21 0 0,0 0 16,0 0-16,22 0 0,-22-21 15,0 21-15,0 0 0,0 0 0,1-22 16,-1 22-16,0-21 16,0 21-16,-21-21 0,21 21 15,0 0-15,1-21 0,-1 21 16,0 0-16,-21-21 0,21 21 15,0 0-15,0 0 0,1-21 16,-1 21-16,0 0 16,0 0-16,0 0 15,0 0-15,1 0 0,-1 0 16,0 0-16,0 0 16,0 0-16,0 0 15,1 0-15,-1 0 0,0 21 16,0-21-16,0 0 0,0 0 15,1 0-15,-1 0 16,0 0-16,0 0 0,0 0 0,0 0 16,1 0-16,20 0 0,-21 0 15,0 0-15,0 0 0,1 0 16,20-21-16,-21 21 0,0 0 0,0-22 16,1 22-16,20 0 0,-21 0 15,0-21-15,0 21 0,-21-21 0,22 21 16,-1 0-16,0 0 0,-21-21 15,21 21-15,0 0 0,0 0 16,-21-21-16,22 21 16,-1 0-16,0 0 0,0-21 15,0 21 1,0 0 0,1 0-16,-1 0 15,0 0 1,0 0-16,0 0 31,-21-22 16,-21 22-47,21-21 16,-21 0-16,21 0 0,-21 0 15,21 0-15</inkml:trace>
  <inkml:trace contextRef="#ctx0" brushRef="#br0" timeOffset="-199284.89">19219 16701 0,'0'0'0,"21"0"0,1-22 16,-1 22-16,0-21 0,0 0 0,0 21 16,-21-21-16,0 0 0,0 0 15,0-1-15,-21 1 31,0 21-31,-21 0 16,20 0-16,1 21 0,-21 1 0,21-1 16,-22 0-16,22 0 0,-21 0 15,0 22-15,20-1 0,1 0 0,0 1 16,0-1-16,21 21 0,-21-20 0,21-1 16,0 0-16,0 1 15,0-1-15,21-21 0,0 22 0,0-22 16,22 21-16,-1-21 15,-21 0-15,21 1 0,-20-22 0,20 0 16,-21 0-16,21 0 0,1 0 16,-1 0-16,0 0 0,1-22 0,-1 1 15,0 0-15,1 0 0,-1-21 0,0 20 16,1-20-16,-1 0 0,0-22 16,1 22-16,-1-22 0,0 1 0,-20 21 15,20-22-15,-21 1 0,0 20 16,0 1-16,1 21 0,-1-22 0,-21 22 15,0 0-15,0 42 32,0 22-32,0-22 15,-21 21-15,-1 0 0,22 1 16,-21 20-16,0-20 0,-21-1 0,42 21 16,-21-20-16,-1 20 0,1-20 15,21-1-15,-21 0 0,21 1 0,0-22 16,0 21-16,0-21 0,21 0 15,0 1-15,1-1 0,20 0 0,-21-21 16,0 0-16,22 21 0,-1-21 16,0 0-16,-21 0 0,22 0 0,-1-21 15,0 0-15,1 21 0,-1-21 16,0-1-16,1 1 0,-22-21 16,21 21-16,-21 0 0,-21-1 0,22-20 15,-22 21-15,0 0 0,0 0 16,0-1-16,0 1 0,0 0 0,-22 21 15,1 0 1,0 0-16,0 0 0,0 0 16,0 21-16,-1 0 0,1 1 0,0 20 15,0-21-15,-21 0 0,42 22 16,-22-22-16,1 0 0,21 0 0,-21 21 16,21-20-16,0-1 15,0 0-15,21-21 16,0 0-16,1 0 0,-1 0 15,0 0-15,0 0 16,21-21-16,-20 0 0,-1-1 0,0 1 16,0 0-16,0 0 0,-21 0 15,21 0-15,1-1 0,-1 1 0,-21 0 16,0 0-16,0 0 0,21 21 16,-21 21-1,0 0-15,0 0 16,0 0-16,0 1 0,0-1 15,0 0-15,0 0 0,0 0 0,0 0 16,0 1 0,21-22-16,0 21 0,0-21 15,1 0-15,-1 0 0,0 0 16,0-21-16,21-1 0,-20 1 16,-1 0-16,21 0 0,-21 0 0,22 0 15,-1-22-15,0 22 0,-21-21 16,22 21-16,-1-1 0,0-20 0,-20 21 15,20 21-15,-21-21 0,-21 0 16,21 21-16,-21 21 16,0 0-16,0 0 15,0 0-15,0 0 0,-21 1 16,21-1-16,0 0 0,-21 0 0,21 21 16,-21-20-16,21-1 0,0 0 15,0 0-15,0 0 0,0 0 16,0 1-16,0-1 15,21-21-15,-42 0 47,0-21-31,-1 21 0,1 0-16,0 0 31,21 21-31,0 0 15,21-21 1,-21 21-16,21-21 16,1 0-16,-1 0 0,0 0 15,21 0-15,-21 0 0,1 0 0,20 0 16,0-21-16,-21 0 0,22 21 16,-1-21-16,0-1 0,1 22 0,-1-21 15,0 0-15,1 0 0,-22 0 16,0 0-16,0-1 0,0 1 0,-21 0 15,0 0-15,-21 21 32,0 0-32,0 21 15,0 0-15,0 0 16,-1 1-16,22-1 0,0 0 0,-21 0 16,21 0-16,-21 0 0,21 1 15,0-1-15,0 0 0,0 0 16,-21-21-16,21 21 31,-21-21-31,0-21 31,21 0-15,0 0-16,21 0 16,0-1-16</inkml:trace>
  <inkml:trace contextRef="#ctx0" brushRef="#br0" timeOffset="-198965.07">21950 17018 0,'0'0'0,"0"-21"16,0 0 0,0 42 15,0 0-31,0 0 15,0 0-15,0 1 0,-21-1 0,21 0 16,-22 21-16,22-21 0,-21 1 16,21 20-16,-21-21 0,0 0 0,21 0 15,-21 1-15,21-1 0,0 0 16,-21 0-16,21 0 0,-22-21 0,22 21 16,0 1-16,0-44 46,0 1-30,0 0-16,0 0 16</inkml:trace>
  <inkml:trace contextRef="#ctx0" brushRef="#br0" timeOffset="-198481.08">21759 17103 0,'0'0'0,"-21"-21"0,21-1 16,0-20-16,0 21 15,0 0-15,0 0 0,0-1 16,0 1 0,21 21-16,0-21 0,1 21 15,-1 0-15,0 0 0,0 0 16,-21 21-16,21-21 0,0 21 16,-21 1-16,0 20 0,22-21 0,-22 0 15,21 22-15,-21-22 0,0 21 16,0-21-16,0 22 0,0-22 0,0 0 15,0 0-15,0 0 0,0 0 16,0 1-16,0-1 0,-21 0 0,21 0 16,-22-21-1,22-21 1,0 0 0,22 0-16,-1-1 15,0 1-15,-21-21 0,21 21 0,0-22 16,0 1-16,-21 21 0,22-21 15,-1-1-15,0 22 0,0 0 0,-21-21 16,21 20-16,-21 1 0,21 21 16,-21-21-16,22 21 0,-22-21 15,0 42 32,0 0-31,0 0-16,-22 1 0,1-1 15,0 0-15</inkml:trace>
  <inkml:trace contextRef="#ctx0" brushRef="#br0" timeOffset="-197042.64">22352 17378 0,'21'0'16,"0"0"-16,0 0 0,1-21 16,-1 0-16,-21-1 15,0 1-15,0 0 0,21 0 0,-21 0 16,0 0-16,0-1 16,-21 44 30,0-1-46,21 0 0,-22-21 0,1 21 16,0 0-16,21 0 0,0 1 16,0-1-16,-21 0 0,21 0 15,-21 0-15,21 0 0,0 1 16,21-22 31,0 0-47,-21-22 0,21 1 15,0 21-15,-21-21 16,0 0-16,0 0 0,22 0 16,-22-1-16,0 1 31,0 42 0,0 1-31,0-1 16,0 0-1,0 0-15,21-21 32,0 0-32,0 0 15,0 0-15,0 0 16,1-21-16,-1 0 16,-21 0-16,21 21 0,-21-22 15,21 22-15,-21-21 0,0 0 16,0 42 15,0 0-15,0 1-16,0-1 15,0 0-15,-21 0 0,21 0 0,-21 0 16,21 1-16,0-1 16,21-21 15,0 0-16,-21-21-15,21 21 0,0-22 0,1 1 16,-1 0-16,0 21 16,-21-21-16,21 0 0,0 0 0,0 21 15,-21-22-15,0 1 0,22 21 16,-1 0-16,-21 21 31,0 1-31,0-1 16,0 0-16,-21 0 0,21 0 15,-22 0-15,22 1 0,0-1 16,-21-21-16,21 21 0,-21 0 0,21 0 16,21-42 31,0 0-47,1 0 15,-1 0-15,0-1 0,0 1 16,0 0-16,0 0 0,-21 0 0,22 21 15,-22-21-15,21 21 0,-21 21 47,0 0-47,0 0 16,0 0-16,21-42 62,-21 0-46,21 21-16,-21-21 16,21 21-16,-21-21 0,21-1 0,-21 1 15,22 21 1,-22 21 15,0 1-31,0-1 16,0 0-16,0 0 15,0 0 1,21-21-16,0 0 16,0 0-1,0 0-15,0-21 0,1 0 16,-1 0-16,0 21 0,0-21 16,0 21-16,0-22 0,1 22 15,-1-21-15,-21 42 63,-21-21-63,-1 22 15,1-22-15,0 0 16,0 21-16,0-21 0</inkml:trace>
  <inkml:trace contextRef="#ctx0" brushRef="#br0" timeOffset="-181489.63">20383 15663 0,'0'0'0,"-21"0"0,0 0 0,0 0 16,0 0-16,0 0 0,-1 0 16,1 0-16,0 0 0,0 0 15,0 0-15,0 22 0,-1-22 16,1 0 0,21 21 15,21-21-31,1 0 15,-1 0-15,0 0 0,0 21 16,21-21-16,-20 0 0,20 0 0,0 0 16,22 0-16,-1 0 0,1 0 0,-1 0 15,22 0-15,0 0 0,-1 0 0,1 0 16,21 0-16,0 0 0,-22 0 16,22-21-16,0 21 0,0 0 0,0 0 15,-1 0-15,-20 0 0,21-21 16,-21 21-16,-1 0 0,22 0 0,-21 0 15,-22 0-15,22 0 0,-22 0 16,1 0-16,-1 0 0,1 0 0,-22 0 16,1 0-16,-1 0 0,-21 0 0,0 0 15,0 0-15,-21 21 32,-21-21-32,0 0 0,0 21 0,0-21 15,0 21-15,-1-21 0,1 21 16,0-21-16,0 21 15,0-21-15</inkml:trace>
  <inkml:trace contextRef="#ctx0" brushRef="#br0" timeOffset="-180973.63">19706 17632 0,'-42'0'0,"21"0"31,21-21-15,21 21 0,0 0-1,0 0-15,0 0 0,0 0 16,1 0-16,-1 0 0,0 21 0,0-21 15,21 0-15,1 0 16,-22 0-16,21 0 0</inkml:trace>
  <inkml:trace contextRef="#ctx0" brushRef="#br0" timeOffset="-180809.72">20320 17632 0,'85'0'0,"-361"0"0,467 0 0,-22 0 0,-84 0 16,0 0-16,-1 0 0,1 0 0,0 0 16,-1 0-16,1 0 0,0 0 0,-1 0 15,-20 0-15,20 0 0,-20 0 16,-1 0-16,1 0 0,-22 0 0,22-21 15,-22 21-15,-21 0 0,22 0 0,-22 0 16,0 0-16,0 0 0,-42 0 31,0 0-31,-22 0 0</inkml:trace>
  <inkml:trace contextRef="#ctx0" brushRef="#br0" timeOffset="-140845.91">19854 17632 0,'-21'0'16,"0"0"31,42 0 31,0 0-78,0 0 15,22 0-15,-22 0 0,42 0 0,-20 0 16,20 0-16,1 0 0,20-21 16,1 0-16,0 21 0,-1-22 0,22 1 15,-21 21-15,21-21 0,-22 0 0,1 21 16,0-21-16,-1 0 0,1 21 15,-21-22-15,-1 22 0,1-21 0,-22 21 16,0-21-16,1 21 16,-1 0-16,-21-21 0,0 21 0,0 0 15,1 0-15,-1 0 0,-21-21 16,-21 21 46,-1 0-62,1-21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11:01:35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720 0,'0'-21'47,"0"-1"-16</inkml:trace>
  <inkml:trace contextRef="#ctx0" brushRef="#br0" timeOffset="2472.02">2921 868 0,'0'21'0,"0"0"63,0 0-16,21-21-16,-21 22-31,21-22 0,0 0 16,1 0-1,-1 0-15,0 0 16,0 0-16,0-22 0,-21 1 0,21 21 16,1-21-16,-1 0 0,0 0 15,0 21-15,-21-21 0,21-1 16,0 1-16,1 0 0,-22 0 0,0 0 15,0 0-15,0-1 0,0 1 16,0 0-16,0 0 0,0 0 16,0 0-1,0 42 48,-22-21-63,22 21 15,0 0-15,0 0 0,-21 0 16,21 1-16,0 20 0,0 0 0,0 1 16,0-1-16,0 0 0,0 22 15,0-22-15,0 22 0,-21-1 16,21-21-16,0 22 0,0-22 0,-21 1 16,21 20-16,0-21 0,0 1 15,0-1-15,0 22 0,-21-22 0,21 0 16,0 1-16,0-1 15,-21 0-15,21-21 0,0 22 0,0-22 16,-22 21-16,22-21 0,0 1 16,0-1-16,0 0 0,-21 0 0,21 0 15,-21 0-15,0-21 16,0 0-16,0 0 16,-1 0-16,1-21 15,0 0-15,0 0 0,-21 0 0,20 0 16,1-1-16,-21-20 0,21 21 15,-22-21-15,22-1 0,0 22 16,0 0-16,0 0 0,21 0 0,0-1 16,-21 1-16,-1 0 15,22 42 17,0 0-17,0 1-15,22-1 0,-22 0 16,21 0-16,0 0 0,0 22 15,-21-22-15,21 0 0,0 21 0,1-21 16,-1 1-16,0-1 0,0 0 16,0 0-16,0-21 0,1 21 0,-1-21 15,0 0-15,0 0 0,21 0 16,-20 0-16,-1 0 0,0 0 0,0 0 16,0 0-16,22 0 0,-22-21 15,0 21-15,0-21 0,0 0 16,0 21-16,1-21 0,-1-1 15,0 1-15,0 0 0,-21 0 16,21 0-16,0 0 16,-21-1-16,22 22 0,-22-21 0,0 0 15,21 21-15,-21-21 0,21 21 16,-21-21-16,21 21 0,-21-21 16,21 21-1,-21-22 1,0 1-1,0 0 1,0 0 0,0 0-1,0 42 48,-21 0-48,21 0-15,0 0 0,-21 1 16,21 20-16,0-21 0,0 21 16,-21-20-16,21 20 0,-21-21 15,21 0-15,0 22 0,0-22 0,0 0 16,-22 0-16,22 0 16,0 0-16,-21-21 0,21-21 46,0 0-30,0 0-16,0-21 0,0 20 16,21-20-16,1 21 0,-1-21 0,0-1 15,0 22-15,0-21 0,22 21 16,-22-1-16,0 1 0,0 0 0,0 21 16,0 0-16,1 0 15,-1 0-15,0 0 0,0 21 16,-21 0-16,0 1 0,21-1 15,-21 0-15,21 21 0,-21-21 0,0 1 16,0 20-16,22-21 0,-22 0 16,21 0-16,0 1 0,-21-1 0,21 0 15,0 0-15,0 0 0,1-21 16,-1 0-16,0 0 0,0 0 16,0 0-16,0 0 15,1-21-15,-1 21 0,-21-21 16,21 0-16,0-22 0,-21 22 15,21-21-15,0 21 0,1-22 0,-1 1 16,0 0-16,0-1 16,21 22-16,-20-21 0,20 21 0,0 0 15,-21-1-15,22 1 0,-1 21 16,-21 0-16,22 0 0,-1 0 0,-21 0 16,21 0-16,-20 0 0,-1 21 15,0 1-15,0-1 0,0 0 0,0 0 16,-21 0-16,22 0 0,-22 1 15,0-1-15,0 0 0,0 0 0,0 0 16,0 0-16,0 1 16,0-44 31,0 1-47,0 0 0,0 0 15,0 0-15,0 0 0,0-1 16,0-20-16,0 21 0,-22 0 0,1 21 15,0-21-15,0-1 0,0 22 16,0 0-16,-1-21 0,1 21 0,-21 0 16,21 0-16,-22 0 0,22 0 15,-21 21-15,21-21 0,-22 22 0,22-1 16,-21 0-16,21 21 16,0-21-16,-22 22 0,22-1 0,0-21 15,21 22-15,0-1 0,-21 0 16,21-21-16,0 22 0,0-22 0,0 0 15,0 0-15,0 0 0,0 1 16,21-1-16,0-21 0,0 21 16,0-21-16,22 0 0,-22 0 15,0 0-15,21 0 0,1 0 0,-22-21 16,21 21-16,1-21 0,-1-1 16,0 1-16,1 0 0,-1-21 0,0 21 15,-21-22-15,22 1 0,-1 0 16,0-22-16,-20 22 0,20-22 15,-21 1-15,0-1 0,0 1 16,1-1-16,-1 1 0,0-1 0,-21 1 16,0 20-16,0-20 0,0 21 15,0-22-15,0 22 0,0-1 0,0 1 16,0 21-16,0 0 0,0-22 16,0 22-16,0 0 0,0 0 15,-21 21-15,0 0 16,-1 21-16,22 0 0,0 0 15,-21 22-15,21-1 0,-21 0 16,21 22-16,-21-1 0,21-20 0,0 20 16,0 1-16,-21-1 0,21 1 15,-21-1-15,21-20 0,-22 20 16,22 1-16,0-1 0,0-21 16,0 22-16,0-22 0,0 1 0,0-1 15,0-21-15,0 21 0,22-20 16,-1-1-16,0 0 0,0 0 0,0-21 15,0 21-15,1-21 0,-1 0 16,0 0-16,0 0 0,0 0 0,22 0 16,-22 0-16,0-21 0,0 0 15,0 21-15,22-21 0,-22 0 0,0-1 16,0 1-16</inkml:trace>
  <inkml:trace contextRef="#ctx0" brushRef="#br0" timeOffset="2895.63">5397 1842 0,'0'0'0,"-21"21"0,21 0 16,-21 0-16,21 0 16,0 0-16,21-21 15,0 0 1,1 0-16,20 0 0,-21 0 15,0 0-15,22-21 16,-22 0-16,21 0 0,-21 0 0,22 0 16,-22-1-16,0 1 0,0 0 15,0-21-15,0 21 0,-21-1 0,0 1 16,0 0-16,0 0 0,0 0 16,-21 21-16,0 0 0,0 0 0,0 0 15,-22 0-15,22 0 0,-21 21 16,21 0-16,-22 0 0,22 22 0,0-22 15,0 21-15,0-21 0,0 22 16,-1-1-16,22-21 0,0 21 16,0-20-16,0 20 0,0-21 0,0 0 15,0 0-15,22 1 0,-1-1 16,0-21-16,0 21 0,0-21 0,0 0 16,22 0-16,-1 0 0,0 0 15,-20 0-15,41-21 0,-21 0 0,1-1 16,-1 1-16,0 0 0</inkml:trace>
  <inkml:trace contextRef="#ctx0" brushRef="#br0" timeOffset="3347.42">6350 360 0,'0'0'0,"-21"-21"0,0 0 16,-1 21-16,1 0 16,21 21-16,-21 0 0,0 0 0,21 0 15,0 22-15,0-1 0,-21 0 16,21 22-16,0-1 0,0 22 0,0 0 16,0-1-16,0 22 0,0-21 15,0-1-15,0 22 0,0-21 0,-21 21 16,21-22-16,0 1 0,0 21 15,0-21-15,0-1 0,0 1 16,-22 0-16,22-1 0,-21 1 16,0 21-16,21-22 0,-21 22 0,0-21 15,21 21-15,-21 0 0,-1-22 0,1 22 16,0 0-16,21 0 0,0 0 16,-21-1-16,21-20 0,-21 0 0,21-1 15,0 1-15,0-21 0,0-1 0,0 1 16,0-22-16,0-21 0,0 21 15,0-20-15,0-1 0,21-21 0,-21-21 16,21-1 0,-21-20-16,21 21 0,-21-21 15,0-1-15,0 1 0,21-22 16,-21 1-16,0 21 0,22-43 0</inkml:trace>
  <inkml:trace contextRef="#ctx0" brushRef="#br0" timeOffset="3712.22">5969 1778 0,'0'0'0,"0"-21"0,-21-21 16,21 20-16,0 1 15,0 0-15,21 0 16,-21 0-16,21 21 0,0-21 15,0 21-15,22 0 0,-22-22 16,0 22-16,0 0 0,22 0 0,-22 0 16,0 0-16,0 0 0,0 22 15,0-1-15,1 0 0,-22 0 0,0 0 16,0 0-16,0 1 0,0 20 16,0-21-16,-22 0 0,1 22 0,0-22 15,0 0-15,0 0 0,0 0 16,-1 0-16,1 1 0,0-1 0,0-21 15,0 21-15,0-21 0,-1 21 16,44-42 31</inkml:trace>
  <inkml:trace contextRef="#ctx0" brushRef="#br0" timeOffset="6191.57">6350 1947 0,'0'0'0,"21"0"0,0 0 15,0-21-15,-21 0 0,22 21 16,-1-21-16,0 21 0,21-21 16,-21 0-16,1-1 0,20 1 0,-21 0 15,0 0-15,0 0 0,22 0 16,-22-1-16,-21 1 0,0 0 0,21 0 15,-21 0-15,0 0 0,0-1 16,-21 22-16,0 0 0,0 0 16,-1 0-16,-20 0 0,21 22 0,0-1 15,0 0-15,-1 0 0,1 21 16,0-20-16,21 20 0,-21 0 0,21-21 16,0 22-16,0-22 0,0 21 15,0-21-15,0 1 0,21-1 16,0 0-16,0 0 0,1-21 15,-1 0-15,0 0 0,21 0 0,-21 0 16,1 0-16,20 0 0,0-21 16,1 0-16,-1 0 0,-21-1 0,21 1 15,1 0-15,-1-21 0,-21 21 0,22-22 16,-22 22-16,0-21 0,0 21 16,-21-1-16,0-20 0,21 21 0,-21 0 15,0 42 16,0 0-31,-21 0 16,21 0-16,0 22 0,-21-22 16,21 21-16,-21-21 0,21 22 15,-21-22-15,21 21 0,0-21 0,-22 1 16,22-1-16,-21 0 0,21 0 0,0 0 16,0-42 15,0 0-31,0 0 15,21 0-15,-21-1 0,22-20 0,-1 21 16,-21-21-16,21 20 0,0-20 16,-21 21-16,21-21 0,-21 20 0,21 1 15,-21 0-15,22 21 0,-1 0 16,0 0 0,0 0-16,-21 21 0,0 0 15,0 1-15,21 20 0,-21-21 0,21 0 16,-21 22-16,22-22 0,-22 0 0,0 0 15,21 21-15,0-42 0,-21 22 16,21-1-16,-21 0 0,21-21 16,0 0-16,1 0 15,-1 0-15,0-21 0,0 21 16,0-21-16,-21-1 0,21 1 16,1 0-16,-1-21 0,0 21 15,0-22-15,0 22 0,0-21 0,1-1 16,-1 22-16,0-21 0,21 21 15,-21 0-15,1-1 0,20 1 0,-21 21 16,0 0-16,22 0 0,-22 0 16,0 0-16,0 0 0,0 21 0,0 1 15,1-1-15,-22 0 0,0 0 16,21 0-16,-21 0 0,21 1 0,-21-1 16,0 0-16,0 0 0,0 0 0,0 0 15,0 1-15,21-22 0,-21 21 16,0-42 15,0-1-31,0 1 16,0 0-16,0 0 0,-21 0 15,21 0-15,-21-1 0,0-20 16,-1 42-16,1-21 0,21 0 0,-21 0 16,0 21-16,0 0 0,0 0 15,-22 0-15,22 0 0,0 0 0,0 21 16,-22 0-16,22 0 0,0 0 15,-21 22-15,21-22 0,-1 21 0,1-21 16,0 22-16,0-22 0,21 21 16,0-21-16,-21 22 0,21-22 0,0 0 15,0 0-15,0 0 0,0 0 16,21-21-16,-21 22 0,21-22 16,0 21-16,22-21 0,-22 0 0,0 0 15,21 0-15,-21 0 0,22-21 16,-22-1-16,21 22 0,-21-21 0,22 0 15,-22-21-15,0 21 0,21-22 0,-20 1 16,-1 0-16,0-22 0,0 1 16,0-1-16,0 1 0,-21-1 0,0 1 15,0-1-15,22 1 0,-22-22 16,0 21-16,21 22 0,-21-21 0,0 20 16,0 1-16,0 0 0,0 20 15,0-20-15,0 21 16,-21 21-1,-1 21-15,22 0 0,-21 0 0,0 22 16,0-22-16,21 21 0,-21 22 16,0-22-16,-1 22 0,22-22 0,-21 21 15,21 1-15,-21-1 0,21 1 16,-21-22-16,21 22 0,0-1 0,0 1 16,0-22-16,0 22 0,0-22 15,0 0-15,0 1 0,0-22 0,21 21 16,0-21-16,0 0 0,1 1 0,20-1 15,-21 0-15,21-21 0,-20 0 16,20 0-16,-21 0 0,21 0 16,1 0-16,-1-21 0,0 21 15,1-21-15,-1-1 0,0 1 0,1 0 16,-1-21-16,-21 21 0,22-22 0,-22 22 16,0-21-16,0-1 0,0 1 15,-21 0-15,0-1 0,0 1 0,0 21 16,0-21-16,0 20 0,0 1 15,-21 21-15,0 0 0,0 0 16,0 0-16,-1 21 0,1 1 16,0-1-16,0 21 0,21-21 0,0 22 15,-21-1-15,21 0 0,-21-21 16,21 22-16,0-1 0,0-21 16,0 0-16,0 1 0,21-1 0,0 0 15,0 0-15,0 0 0,0-21 0,22 0 16,-22 0-16,21 0 0,1 0 15,-1 0-15,0 0 0,1-21 0,-1 21 16,-21-21-16,21 0 0,1 0 16,-22-1-16,21 1 0,-21-21 0,1 21 15,-1-22-15,0 1 0,0 21 0,-21-21 16,0 20-16,0-20 16,0 21-16,0 0 0,0 0 0,-21 21 31,21 21-31,-21 0 0,21 0 15,-21 21-15,21-20 0,-22 20 0,22-21 16,-21 21-16,21-20 0,-21 20 16,21-21-16,0 0 0,0 0 0,0 1 15,0-1-15,-21 0 0,21 0 16,0-42 15,21 0-15,-21 0-16,21-1 0,0 1 15,1 0-15,-1-21 0,-21 21 16,21-22-16,0 22 0,0-21 0,-21 21 16,21-1-16,1 1 0,-22 0 0,21 0 15,0 21 1,0 21-16,-21 0 16,0 0-16,0 1 0,0-1 15,0 21-15,0-21 0,0 0 0,0 1 16,0-1-16,0 0 0,21 0 15,-21 0-15,21 0 0,1 1 0,-1-1 16,0-21-16,0 0 0,0 0 16,0 0-16,1 0 15,20 0-15,-21 0 0,0 0 0,22-21 16,-22-1-16,21 1 0,-21-21 16,22 21-16,-22-22 0,0 1 0,0 0 15,0-1-15,0-20 0,1 21 0,-1-22 16,-21 1-16,0 20 0,21-20 15,-21-1-15,21 1 0,-21 20 0,0-20 16,0 21-16,0-1 0,0 1 16,-21 0-16,0 20 0,21 1 0,-21 0 15,-1 0-15,1 0 0,0 21 16,0 0-16,21 21 16,-21 0-16,0 0 0,21 0 15,0 22-15,0-1 0,-22 0 0,22 22 16,0-1-16,0 1 0,-21-22 15,21 22-15,0 20 0,0-20 0,0-1 16,0-20-16,0 20 0,0 1 0,0-22 16,0 0-16,21 1 0,1-1 15,-1 0-15,0-20 0,21-1 0,-21 0 16,1 0-16,20 0 0,-21 0 0,21-21 16,1 0-16,-22 22 0,21-22 15,1 0-15,-22 0 0,21 0 0,-21 0 16,22-22-16,-22 22 0,21-21 15,-21 0-15,0 0 0,1 0 16,-1 0-16,-21-22 0,0 22 0,21-21 16,-21-1-16,0 1 0</inkml:trace>
  <inkml:trace contextRef="#ctx0" brushRef="#br0" timeOffset="6449.42">9652 1334 0,'0'0'0,"21"0"31,0 0-31,22-22 0,-22 22 0,42 0 16,-20-21-16,-1 0 0,21 21 15,1 0-15,-22-21 0,22 21 0,-1 0 16,-20 0-16,-1-21 0,0 21 15,1 0-15,-22 0 0,0 0 0,0-21 16,0 21-16,0 0 0,1 0 16,-22-22-16,0 1 0</inkml:trace>
  <inkml:trace contextRef="#ctx0" brushRef="#br0" timeOffset="7648.25">13102 1016 0,'21'0'31,"0"0"-15,-21-21-16,0 0 0,22 0 15,-1-1-15,-21 1 16,21 0-16,-21 0 0,0 0 0,0 0 15,0-1-15,0 1 0,-21 21 16,0-21-16,-1 0 0,-20 0 0,21 21 16,-21-21-16,20 21 0,-20 0 15,0 0-15,-1 0 0,1 0 0,21 21 16,-21 0-16,-1 0 0,22 0 16,-21 22-16,21-1 0,-22 0 0,22 1 15,0 20-15,0 1 0,21-22 16,0 21-16,0-20 0,0-1 0,0 0 15,0 1-15,21-1 0,0-21 16,0 0-16,0 1 0,1-1 16,-1 0-16,0 0 0,21-21 15,-21 0-15,22 0 0,-22 0 0,21 0 16,1 0-16,-22-21 0,0 21 0,21-21 16,-21 0-16,1 21 0,-22-22 15,0 1-15,0 0 16,-22 21-16,1 0 15,-21 0-15,21 0 0,-22 0 0,22 0 16,-21 0-16,0 0 0,20 21 16,-20 0-16,21 1 0,-21-1 15,20 0-15,1 0 0,0 21 0,-21-20 16,42 20-16,-21-21 0,21 21 16,0-20-16,0-1 0,0 0 0,0 0 15,0 0-15,0 0 0,21 1 16,0-22-16,0 0 0,0 0 15,0 0-15,22 0 0,-22 0 16,21-22-16,-21 1 0,22 21 0,-1-21 16,-21 0-16,22 0 0,-22 0 15,0-1-15,0 1 0,0 0 0,0 0 16,-21 0 0,0 42-1,-21 0-15,0-21 0,0 42 16,0-20-16,0-1 0,21 21 15,-43-21-15,43 22 0,-21-1 0,0 0 16,0-21-16,0 22 0,-1-1 16,22-21-16,0 22 0,-21-22 0,21 0 15,0 21-15,0-21 0,0 1 16,0-1-16,21-21 31,1 0-31,-22-21 0,21 21 16,0-22-16,21 1 0,-21-21 0</inkml:trace>
  <inkml:trace contextRef="#ctx0" brushRef="#br0" timeOffset="8740.07">15684 1355 0,'0'0'0,"-21"21"0,0-21 15,21 21-15,-21-21 16,0 0-16,21 21 16,0-42 15,21 21-16,-21-21-15,21 21 0,-21-21 16,0 0-16,0-1 0,0 1 16,0 0-16,0 0 0,0 0 15,0 0-15,0-1 0,-21-20 0,0 21 16,0 0-16,-1 0 0,-20-1 16,21 1-16,0 21 0,-22 0 0,22 0 15,-21 0-15,0 0 0,-1 21 0,22-21 16,-21 43-16,-1-22 0,1 0 15,0 21-15,-1 1 0,22-1 0,-21 0 16,21 1-16,0-1 0,-1 0 16,22 22-16,0-22 0,0 1 15,0-1-15,0-21 0,0 21 16,0-20-16,0 20 0,22-42 0,-1 21 16,0 0-16,21-21 0,-21 0 15,22 0-15,-22 0 0,21 0 0,-21 0 16,22 0-16,-1-21 0,0 0 15,1 0-15,-1-22 0,-21 22 0,22-21 16,-1 0-16,0 20 0,-21-20 0,22-21 16,-22 20-16,21 1 0,-21-22 15,1 1-15,-1-1 0,0 1 0,0-1 16,0 1-16,0-1 0,-21 1 16,22-1-16,-22 1 0,21 21 0,-21-1 15,0-20-15,0 20 16,0 1-16,0 21 0,0-21 0,0 20 15,0 1-15,-21 21 16,-1 21-16,22 1 16,-21 20-16,0-21 0,0 43 15,0-1-15,0 1 0,-1-1 0,22 22 16,-21-1-16,21 1 0,-21-21 16,21 20-16,-21-20 0,21-1 0,0-20 15,0 20-15,0-21 0,0 1 16,0-22-16,0 21 0,0-21 0,0 1 15,0-1-15,21-21 0,0 0 16,-21 21-16,21-21 16,1 0-16,-1 0 0,-21-21 0,21 21 15,0-21-15,0-1 0,0 1 16,-21 0-16,22 0 0,-1-21 0,0 20 16,0 1-16,-21-21 0</inkml:trace>
  <inkml:trace contextRef="#ctx0" brushRef="#br0" timeOffset="9495.52">15960 1249 0,'0'21'0,"0"0"0,0 0 0,-22-21 15,22 22-15,0-1 0,0 0 16,0 0-16,22-21 16,-1 0-16,0 21 15,0-21-15,0 0 0,0 0 16,1 0-16,20 0 0,-21-21 0,0 0 15,22 21-15,-22-21 0,21 0 16,-21-1-16,0 22 0,1-21 0,-1 0 16,0 0-16,-21 0 0,0-22 15,0 22-15,0 0 0,0 0 0,-21 0 16,0 21-16,-1-21 0,1 21 16,0 0-16,0 0 0,-21 0 0,20 21 15,1 0-15,0 0 0,0 21 16,21-20-16,-21 20 0,21 0 15,-21-21-15,21 22 0,0-1 0,0-21 16,0 22-16,0-22 0,0 0 16,0 0-16,0 21 0,21-42 0,0 22 15,0-1-15,0 0 0,22-21 16,-1 0-16,0 0 0,1 0 0,-1 0 16,0 0-16,1 0 0,-1-21 15,21 0-15,-20 21 0,-1-22 0,0 1 16,1 0-16,-1 0 0,-21 0 15,22 0-15,-22-1 0,0 1 16,0-21-16,0 21 0,0-22 16,-21 22-16,0 0 0,22-21 0,-22 21 15,0-1-15,0 1 0,0 0 16,0 0-16,0 0 0,-22 21 16,1 0-1,21 21 1,0 0-16,0 0 15,-21 22-15,21-1 0,0 0 0,0 1 16,0-1-16,0 21 0,0-20 16,0 20-16,0 1 0,0-1 0,0 22 15,0-22-15,0 1 0,0-1 16,0 1-16,0-1 0,0 1 16,-21-1-16,21 1 0,0-1 0,0 22 15,-21-21-15,0-1 0,-1 1 16,1-1-16,21 1 0,-21-22 0,0 21 15,0-20-15,0-1 0,21 0 0,0-20 16,-22-1-16,22 0 0,0 0 16,-21 0-16,21-42 15,21 0-15,1 0 16,-1-22-16,0 22 0,0-21 16,0 0-16,0-22 0,1 1 15,-1 20-15</inkml:trace>
  <inkml:trace contextRef="#ctx0" brushRef="#br0" timeOffset="9919.35">17124 1228 0,'0'0'0,"-43"-64"16,43 43-16,0 0 0,0 0 15,0 0 1,0-1-16,0 1 16,22 21-16,-1-21 0,0 21 15,21 0-15,-21 0 0,1 0 0,20 0 16,0 0-16,1 0 0,-22 21 16,21 0-16,-21 1 0,0-1 0,1 0 15,-1 0-15,-21 0 0,0 0 16,0 22-16,0-22 0,-21 0 0,-1 0 15,1 0-15,-21 1 0,0 20 16,20-21-16,-20 0 0,0 0 0,-1 1 16,1-1-16,0 0 0,21 0 15,-1 0-15,1-21 0,0 21 16,0-21-16,21 22 16,21-22 15,0-22-31,0 1 15,1 0-15,-1 0 16,0 0-16</inkml:trace>
  <inkml:trace contextRef="#ctx0" brushRef="#br0" timeOffset="13839.9">17970 1291 0,'22'0'47,"-1"0"-47,0 0 16,0 0-16,0-21 15,0 21-15,-21-21 0,22 0 0,-1 0 16,0-1-16,-21 1 16,0 0-16,0 0 0,0 0 0,0 0 15,-21-1 1,0 22-16,-1 0 0,1-21 15,0 21-15,0 0 0,0 0 16,0 0-16,21 21 0,-22 1 16,22-1-16,-21 0 0,21 0 0,0 0 15,-21 0-15,21 22 0,0-22 16,0 21-16,0-21 0,0 22 0,0-22 16,0 21-16,0-21 0,0 1 15,0 20-15,0-21 0,21 0 0,0 0 16,1-21-16,-1 22 0,0-22 15,21 0-15,1 0 0,-1 0 16,0 0-16,1 0 0,-1-22 16,21 1-16,-20 0 0,20 0 15,-20 0-15,-1 0 0,21-1 0,-20 1 16,-1 0-16,-21 0 0,22 0 16,-22-22-16,0 22 0,0-21 0,-21 21 15,0 0-15,0-22 0,0 22 16,0 0-16,0 0 0,0 42 31,-21 0-31,21 0 16,0 22-16,-21-22 0,21 0 15,-21 21-15,-1-21 0,22 22 16,-21-22-16,0 21 0,21-21 16,-21 1-16,0-1 0,21 0 0,-21 0 15,21 0-15,0 0 16,0-42 15,0 0-31,21 21 0,-21-21 16,21 0-16,0 0 0,0-1 15,0 1-15,1 0 0,-1 0 0,-21-21 16,21 20-16,0 1 0,0 21 16,0-21-16,-21 0 0,22 21 15,-1 0-15,0 0 16,0 21-1,-21 0-15,21 0 0,-21 1 16,0-1-16,0 0 0,0 0 0,21 0 16,-21 0-16,22 1 0,-22-1 15,0 0-15,21 0 0,0-21 16,-21 21-16,21-21 16,0 0-16,0 0 15,1 0-15,-22-21 16,21 21-16,0-21 0,0 0 0,0 0 15,0-1-15,1-20 16,-1 21-16,0 0 0,21-22 0,-21 22 16,22-21-16,-22 21 0,21 0 15,1-1-15,-22 1 0,21 0 0,-21 21 16,0 0-16,1 0 0,-1 0 16,0 0-16,-21 21 0,21 0 15,-21 1-15,21-1 0,-21 0 16,0 0-16,0 0 0,0 0 15,0 1-15,21-22 0,-21 21 16,22-21 0,-22-21 15,21-1-15,-21 1-16,0 0 0,0 0 15,0 0-15,0 0 0,-21-1 16,21 1-16,-22 0 0,1 0 15,0 21-15,0-21 0,0 21 0,0 0 16,-1 0-16,1 0 0,0 0 16,0 0-16,-21 21 0,20 0 0,1 0 15,-21 22-15,21-22 0,-22 21 16,22 0-16,0-20 0,0 20 0,-21 0 16,20 1-16,1-1 15,21-21-15,0 21 0,0-20 0,0 20 16,0-21-16,0 0 0,0 0 15,21 1-15,1-22 0,20 0 16,-21 0-16,0 0 0,22 0 16,-1-22-16,0 1 0,1 0 0,-1 0 15,0 0-15,1 0 0,-1-22 16,21 22-16,-20-21 0,-1-1 0,-21 1 16,22 0-16,-22-22 0,21 22 15,-21-22-15,0 1 0,1-1 0,-1-20 16,0 20-16,-21 22 0,0-22 15,0 22-15,21 0 0,-21-1 16,0 1-16,0 21 0,0-21 16,0 20-16,-21 22 15,0 0 1,21 22-16,-21-1 0,-1 0 16,1 21-16,0 1 0,0-1 0,0 21 15,21-20-15,-21 20 0,-1 1 16,1-1-16,0 1 0,21-1 0,0-20 15,-21 20-15,21-21 0,0 1 16,0-1-16,0 0 0,0 1 0,21-22 16,0 21-16,0-21 0,1 1 15,-1-1-15,21 0 0,-21 0 16,22-21-16,-22 0 0,21 0 16,0 0-16,1 0 0,-1 0 15,0 0-15,1-21 0,-1 0 0,0 21 16,1-21-16,-1-1 0,-21-20 15,22 21-15,-1 0 0,-21-22 0,0 22 16,0-21-16,1 21 0,-22-22 16,0 22-16,0 0 0,0 0 0,-22 21 31,1 0-31,0 0 0,0 21 0,0 0 16,0-21-16,-1 43 0,22-22 15,-21 0-15,0 0 0,21 21 16,-21-20-16,21-1 0,0 0 15,0 21-15,0-21 0,0 1 0,0-1 16,21-21-16,0 21 0,0 0 16,1-21-16,-1 0 0,0 0 0,21 0 15,-21 0-15,22 0 0,-22-21 16,21 0-16,-21 0 0,22 21 0,-22-22 16,21 1-16,-21 0 0,1 0 15,-1 0-15,0 0 0,0-1 0,0 1 16,0 0-16,1 0 0,-22 0 15,0 0-15,21 21 0,-21 21 47,0 0-47,0 0 0,-21 0 16,-1 0-16,22 1 0,-21-1 16,0 0-16,21 0 0,0 0 0,-21 0 15,0-21-15,21 22 0,0-1 16,0-42 15,0-1-31,21 1 16,0 21-16,-21-21 0,21 0 15,0 0-15,1-22 0,-1 22 16,-21 0-16,21 21 0,0-21 16,-21 0-16,21 21 0,0 0 15,1 0 1,-1 0-16,0 21 15,-21 0-15,0 0 0,0 0 16,0 1-16,21-1 0,-21 0 16,21 0-16,-21 0 0,0 0 15,21 1-15,1-22 0,-1 21 16,0-21-16,0 0 0,0 0 0,0 0 16,1 0-16,20 0 0,0-21 15,-21-1-15,22 1 0,-22 21 16,21-21-16,1-21 0,-22 21 15,21-1-15,-21-20 0,22 21 0,-22-21 16,0-1-16,0 1 0,0 0 16,0-22-16,-21 22 0,0-22 0,22 1 15,-22-1-15,0 22 0,0-22 16,0 22-16,0 21 0,0-21 0,0 20 16,0 1-16,0 0 15,0 42 1,0 0-16,-22 1 15,22 20-15,-21 0 0,21 1 16,0 20-16,-21-21 0,0 22 16,0-1-16,21 1 0,0-22 15,-21 22-15,21-22 0,-22 0 0,22 1 16,0-1-16,0-21 0,0 22 16,0-22-16,0 21 0,0-21 0,0 0 15,22 1-15,-1-22 0,-21 21 16,21-21-16,0 0 0,0 0 15,0 0-15,22 0 0,-22 0 0,0 0 16,0 0-16,0-21 16,1 21-16,20-22 0,-21 1 0,0 0 15,0 0-15,-21 0 16,22-22-16</inkml:trace>
  <inkml:trace contextRef="#ctx0" brushRef="#br0" timeOffset="14067.77">21802 1185 0,'21'0'32,"0"0"-32,0 0 0,21 0 15,-20 0-15,20 0 0,-21 0 0,21 0 16,-20 0-16,20 0 0,-21 0 15,21 0-15,-20 0 0,20 0 0,-21-21 16,0 21-16,0 0 0,22-21 16,-22 21-16,0-21 0,0 21 0</inkml:trace>
  <inkml:trace contextRef="#ctx0" brushRef="#br0" timeOffset="14604.46">23495 318 0,'21'0'15,"0"0"-15,0 21 16,1 0-16,-1 0 0,0 21 0,21 1 16,-21-1-16,22 0 0,-1 22 15,0-1-15,-20 1 0,20-1 16,0 1-16,-21-1 0,22 1 0,-1-1 16,-21 1-16,0-22 15,22 22-15,-22-22 0,0 0 0,0 1 16,0-22-16,1 0 0,-22 21 15,21-20-15,-21-1 0,21-21 16,0 0 0,-21-21-1,0-1-15,0 1 0,0 0 16,0-21-16,0 21 0,-21-22 0,21 1 16</inkml:trace>
  <inkml:trace contextRef="#ctx0" brushRef="#br0" timeOffset="14956.28">24215 318 0,'0'0'15,"-22"42"-15,-62 85 16,41-85-16,22 22 0,-21-22 0,0 43 16,-1-22-16,1 1 0,0 20 15,-1-20-15,1 21 0,0-22 16,-1 1-16,1-22 0,21 21 16,-22-20-16,22 20 0,0-20 0,0-1 15,0-21-15,0 21 0,-1-20 16,22-1-16,-21 0 0,21 0 0,0 0 15,43-21 1,-22-21 0,0 21-16,0-21 0,0 0 15,22 0-15,-1-1 0</inkml:trace>
  <inkml:trace contextRef="#ctx0" brushRef="#br0" timeOffset="15340.25">24342 1355 0,'0'0'0,"0"-21"0,0-1 31,0 44-15,0-1-1,0 0-15,0 0 0,0 0 16,0 22-16,0-1 0,21 0 0,-21 22 15,0-22-15,21 22 16,-21-1-16,0-21 0,0 22 0,0-1 16,0 1-16,0-22 0,0 22 15,0-22-15,0 22 0,0-22 0,0 0 16,-21 22-16,0-22 0,21 0 16,-22 22-16,1-43 0,0 21 0,21 1 15,0-1-15,-21-21 0,0 0 16,21 1-16,0-1 0,0 0 15,0-42 1,0 0 0,0-1-16,0 1 0,0 0 15,0-21-15,21-1 0,0 1 16,-21 0-16</inkml:trace>
  <inkml:trace contextRef="#ctx0" brushRef="#br0" timeOffset="15707.7">24384 1355 0,'0'0'0,"0"-21"0,0-1 16,0 1-16,0 0 16,21 0-16,0 21 0,0 0 15,1-21-15,-1 21 0,0 0 16,21 0-16,-21 0 0,22 0 15,-22 0-15,0 0 0,21 0 0,-20 21 16,-1 0-16,0 0 0,-21 0 16,0 1-16,0-1 0,0 0 0,0 0 15,-21 21-15,0-20 0,-22-1 16,22 0-16,-21 0 0,21 0 0,-22 0 16,1 1-16,0-1 0,-1 0 15,22-21-15,-21 21 0,21-21 0,-1 0 16,1 0-16,0 0 0,21 21 15,21-42 17,0 21-32,1-21 15,20 21-15,-21-21 0,0 0 0</inkml:trace>
  <inkml:trace contextRef="#ctx0" brushRef="#br0" timeOffset="16210.15">25252 1228 0,'0'0'0,"-21"-21"0,-1 21 0,-20 0 0,21 0 16,0 0-16,0 0 0,-22 21 15,22 0-15,-21 0 0,21 0 16,-22 0-16,22 22 0,-21-22 0,21 21 15,-1-21-15,1 22 0,0-22 16,0 21-16,0-21 0,21 22 16,0-22-16,0 0 0,0 0 0,0 0 15,21 1-15,0-22 16,0 0-16,0 0 0,22-22 16,-22 22-16,0-21 0,21 0 0,-20 0 15,-1-21-15,21 20 16,0 1-16,-20-21 0,-1 21 0,21-22 15,-21 1-15,0 21 0,-21-21 16,22-1-16,-22 22 0,21 0 16,-21 0-16,-21 42 31,-1 0-31,22 0 0,-21 0 0,21 1 16,-21 20-16,21-21 0,0 0 15,0 22-15,0-22 0,0 21 16,0-21-16,0 0 0,0 1 15,21-1-15,0 0 0,-21 0 16,22 0-16,-1-21 0,0 0 0,0 0 16,0 0-16,0 0 15,1-21-15,-1 0 0</inkml:trace>
  <inkml:trace contextRef="#ctx0" brushRef="#br0" timeOffset="16544.09">25739 635 0,'0'21'15,"0"0"-15,0 22 0,0-22 16,0 21-16,0 22 0,0-22 15,0 22-15,0-22 0,0 21 0,-22 1 16,22-22-16,-21 1 0,21 20 16,0-21-16,-21 1 0,21-22 0,-21 21 15,21 1-15,-21-22 0,21 0 16,0 0-16,0 0 0,0 0 16,0 1-16,0-44 31,0 1-16,21 0-15,0-21 0,0 21 16</inkml:trace>
  <inkml:trace contextRef="#ctx0" brushRef="#br0" timeOffset="17139.59">26225 614 0,'0'21'0,"0"0"15,0 0-15,0 1 0,0 20 0,0 0 16,0 1-16,0-1 0,0 21 16,0-20-16,0 20 0,-21-20 0,21-1 15,0 21-15,0-20 0,-21-1 16,0 0-16,21-20 0,-21 20 15,21-21-15,0 21 0,-21-20 0,21-1 16,-22 0-16,22 0 16,-21-21-16,21 21 0,0-42 47,0 0-47,0 0 15,0 0-15,0-1 16,21-20-16,1 21 0,-1 0 0,-21 0 15,21-22-15,0 22 0,0 0 16,0-21-16,22 20 0,-22 1 0,0 0 16,0 0-16,22 21 0,-22-21 15,0 21-15,0 0 0,0 0 16,0 0-16,1 0 0,-22 21 0,21 0 16,0 0-16,-21 0 0,0 1 15,0-1-15,0 21 0,0-21 16,0 0-16,0 22 0,0-22 15,0 0-15,0 21 0,-21-20 0,0-1 16,21 0-16,-22 0 0,1 0 16,0-21-16,0 21 0,0 1 15,0-1-15,-1-21 16,22-21 15,0-1-31,0 1 0,0 0 16,0 0-16</inkml:trace>
  <inkml:trace contextRef="#ctx0" brushRef="#br0" timeOffset="17460.43">25485 1058 0,'0'0'0,"-22"0"0,22-21 31,22 21-15,-1 0-16,0 0 15,0-21-15,0 21 0,0 0 0,1 0 16,-1 0-16,0 0 0,0 0 16,21 0-16,-20 0 0,-1 0 15,0 0-15,-21-21 0,21 21 0,0 0 16,-42 0 31,-21 0-47,21 0 0,-1 0 15,-20 0-15,0 21 0,-1-21 0</inkml:trace>
  <inkml:trace contextRef="#ctx0" brushRef="#br0" timeOffset="19179.45">3217 2773 0,'0'0'0,"64"0"16,-22 0-16,43 0 0,-22 0 0,22 0 15,-22 0-15,22 0 0,0 0 16,-1 0-16,1-21 0,0 21 0,-1 0 15,22 0-15,0 0 0,0 0 16,0-21-16,21 21 0,-21 0 0,21 0 16,-22 0-16,1 0 0,21-22 15,0 22-15,0 0 0,0 0 0,0 0 16,0 0-16,-21 0 0,42 0 16,-21 0-16,0 0 0,21 0 15,1 0-15,-22 0 0,21 0 16,-21 0-16,21 0 0,0 0 0,0 0 15,0 0-15,1 0 0,-1 0 16,0 0-16,-21 0 0,21 0 0,21 0 16,-20 0-16,-1 0 0,0 0 15,0 0-15,0 0 0,22 0 0,-22 0 16,21 0-16,0 0 0,-20 0 16,-1 0-16,21 0 0,-21 0 0,22 0 15,-22 0-15,0 0 0,0 0 16,0-21-16,0 21 0,22 0 0,-22 0 15,21 0-15,-21 0 0,1-21 16,-1 21-16,0 0 0,21 0 16,-21 0-16,22-21 0,-22 21 15,0-21-15,0 21 0,0 0 0,22 0 16,-22 0-16,21-21 0,-21 21 16,1 0-16,-1 0 0,0 0 0,21-22 15,-21 22-15,1 0 0,20 0 16,-21 0-16,-21 0 0,21 0 0,0 0 15,1 0-15,-22 0 0,21 0 16,0 0-16,-21 0 0,0 0 0,0 0 16,0 0-16,0 0 0,0 0 15,21 0-15,-21 0 0,0 0 16,21 0-16,-21 0 0,0 0 16,21 0-16,1 0 0,-1 0 15,-21 0-15,21 0 0,-21 0 0,0 0 16,21 0-16,0 0 0,0 0 15,1 0-15,-1 0 0,-21 0 0,21 0 16,0 0-16,0 0 0,0 0 16,1 0-16,-1 0 0,-21 0 15,21 0-15,0 0 0,0 0 0,0 0 16,-21 0-16,22 0 0,-22 0 16,0 0-16,21 0 0,-21 0 15,0 0-15,21 0 0,-21 0 16,0 0-16,0-21 0,-21 21 15,21 0-15,-21 0 0,21-21 0,-22 21 16,22 0-16,-21-21 0,21 21 16,-21 0-16,-21 0 0,21-21 15,-22 21-15,1 0 0,-22 0 0,22 0 16,-21 0-16,-1 0 0,1 0 16,-22 0-16,0 0 0,1 0 0,-22 0 15,0 0-15,-21 21 16,0 0-16,-42-21 15,20 21-15,-20 0 0,-21-21 16,20 22-16,-41-22 0,20 21 16</inkml:trace>
  <inkml:trace contextRef="#ctx0" brushRef="#br0" timeOffset="20035.99">4403 3493 0,'0'0'0,"-22"-22"0,1 22 15,0 0-15,0-21 0,21 42 32,21-21-32,0 22 15,0 20-15,22-21 0,-1 21 0,0 1 16,1 20-16,-1-20 0,0 20 15,22 1-15,-22-1 0,1 22 0,-1-22 16,0 1-16,1-22 0,-22 22 0,21-22 16,0 0-16,-20 1 0,-1-1 15,0-21-15,0 21 0,0-20 0,0-1 16,1-21-16,-22 21 0,0-42 47,0 0-47,-22-1 0,1 1 15,21 0-15,-21-21 0,0-1 0</inkml:trace>
  <inkml:trace contextRef="#ctx0" brushRef="#br0" timeOffset="20335.93">5228 3387 0,'0'0'0,"21"-21"16,-21 42-1,-21 0-15,0 21 16,0-21-16,-22 22 0,22-1 16,-21 0-16,0 22 0,-22-22 0,22 22 15,-22-1-15,22 22 0,-22-22 16,1 22-16,21-21 0,-22 20 0,22-20 16,-22-1-16,43 1 0,-21-1 15,21-20-15,-22-1 0,43 0 16,-21-21-16,21 1 0,0-1 0,0 0 15,21-21 17,-21-21-32,21 0 0,1 21 0,-1-22 15,0 1-15,21 0 0,-21 0 0</inkml:trace>
  <inkml:trace contextRef="#ctx0" brushRef="#br0" timeOffset="20664.2">5461 4001 0,'0'21'16,"0"0"-16,0 0 16,0 0-16,-21 22 0,21-22 0,0 21 0,0 0 15,0 1-15,0-1 16,0 0-16,0 22 0,0-22 0,0 22 15,0-1-15,0 1 0,21-1 16,-21 1-16,0-1 0,0 22 0,21-22 16,-21 1-16,0-1 0,0 1 0,21-22 15,-21 1-15,21-1 0,-21 0 16,22 1-16,-22-22 0,0 0 0,0 0 16,21-21-16,-21-21 31,0 0-31,0 0 0,0-1 0,0-20 15,0 0-15,0-1 16</inkml:trace>
  <inkml:trace contextRef="#ctx0" brushRef="#br0" timeOffset="20980.02">5376 4255 0,'0'0'15,"0"-22"-15,21-83 16,1 83-16,-1 1 0,21 0 0,-21 0 15,22 0-15,-1 0 0,0-1 0,1 22 16,-1 0-16,21 0 0,-20 0 16,-22 0-16,21 22 0,-21-1 15,22 0-15,-43 21 0,0 1 0,0-1 16,0-21-16,0 21 0,-21 1 16,-1-22-16,-20 21 0,21 1 0,-21-22 15,-1 0-15,22 0 0,-21 0 16,-1 0-16,22 1 0,-21-22 0,21 0 15,0 21-15,-1-21 0,1 0 16,42-21 15,1 21-31,-1-22 0,0 22 0,21-21 16,-21 0-16,22 21 0,-1-21 16</inkml:trace>
  <inkml:trace contextRef="#ctx0" brushRef="#br0" timeOffset="21484.25">6562 4001 0,'0'0'0,"0"-22"16,-22 22-16,1 0 0,0 0 16,0 0-16,0 0 0,-22 0 0,22 0 15,0 22-15,0-1 0,0 0 16,-22 0-16,22 21 0,0 1 0,0-1 15,0 0-15,21 1 0,0-1 16,-21 0-16,21 1 0,0-1 16,0-21-16,0 22 0,0-22 0,21 0 15,-21 0-15,21 0 0,0-21 16,0 0-16,0 0 0,1 0 0,-1 0 16,0-21-16,0 21 0,21-21 15,-20 0-15,20 0 0,-21-1 0,0 1 16,22 0-16,-22-21 0,0-1 15,0 1-15,0 0 0,-21-1 0,0 1 16,0 0-16,0-22 0,0 22 16,0 21-16,0-22 0,0 22 15,0 0-15,0 42 16,0 0 0,0 1-16,0-1 0,0 21 0,0 0 15,0 1-15,0-1 0,0 0 16,0 1-16,0-1 0,0 0 0,0-20 15,0 20-15,0-21 0,0 0 0,0 0 16,0 1-16,21-1 0,1-21 16,-1 0-16,0 0 15,0 0-15,0 0 16,0-21-16,1-1 0,-1 1 0,21 0 16,-21-21-16</inkml:trace>
  <inkml:trace contextRef="#ctx0" brushRef="#br0" timeOffset="21780.37">7154 3535 0,'0'0'0,"0"-21"0,0 0 0,-21 21 16,0 0-16,0 0 16,21 21-16,0 0 0,0 0 15,0 0-15,-21 22 0,21-22 16,0 21-16,0 0 0,0 1 0,0 20 15,0-20-15,0 20 0,0 1 16,0-1-16,0-21 0,0 22 16,0-22-16,0 1 0,0 20 0,0-21 15,0-20-15,-22 20 0,22-21 16,0 21-16,0-20 0,0-1 0,0 0 16,0 0-16,0-42 31,22 21-31,-1-21 0,-21-22 0,21 22 15,0-21-15</inkml:trace>
  <inkml:trace contextRef="#ctx0" brushRef="#br0" timeOffset="22307.68">7514 3493 0,'-21'0'31,"0"21"-31,0 0 16,21 0-16,0 21 0,0-20 16,0 20-16,0-21 0,0 21 0,-22 1 15,22-1-15,0 22 0,0-22 0,0 21 16,0-20-16,0 20 0,0-20 16,0-1-16,-21 21 0,21-20 0,0-22 15,0 21-15,0-21 16,0 22-16,0-22 0,0 0 15,0-42 17,0 0-32,0 0 15,0-1-15,0 1 0,0-21 16,21 21-16,1-22 0,-22 1 0,21 0 16,0 21-16,0-22 0,21 1 15,-20 21-15,-1 0 0,21-22 0,-21 43 16,22-21-16,-22 0 0,0 21 15,21 0-15,-21 0 0,1 0 0,-1 21 16,0 0-16,0 0 0,0 22 16,-21-22-16,0 21 0,0 1 15,0-1-15,0 0 0,0-21 0,0 22 16,0-1-16,0 0 0,0-20 16,-21-1-16,21 21 0,0-21 15,0 0-15,-21-21 0,0-21 47,21 0-47,0 0 0,0 0 16</inkml:trace>
  <inkml:trace contextRef="#ctx0" brushRef="#br0" timeOffset="22561.53">6816 3916 0,'0'0'16,"-22"0"-16,1 0 0,21-21 0,0 0 16,43-1-16,-22 22 15,21 0-15,0-21 0,1 21 0,-1 0 16,0 0-16,1-21 0,-1 21 16,0 0-16,1 0 0,-1 0 15,0-21-15,-20 21 0,20 0 0,-21 0 16,0 0-16,0 0 0,1 0 15,-1 0-15,-21 21 16</inkml:trace>
  <inkml:trace contextRef="#ctx0" brushRef="#br0" timeOffset="23433.65">9927 3302 0,'0'0'16,"0"-21"-16,-21 0 16,0 21-16,21 21 15,-21 0-15,21 21 16,0 1-16,0-1 0,0 22 0,0-1 15,0 1-15,0-1 0,0 1 16,0 20-16,0 1 0,0-22 0,0 22 16,0-21-16,0-1 0,0 1 0,0-22 15,-22 0-15,22 1 0,0-22 16,0 21-16,0-21 0,0 0 16,-21-21-16,21-21 15,0 0 1,0 0-16,0 0 0,0 0 15,-21-22-15,21 22 0,0-21 16,0-1-16,0 1 0,0 0 0,0-1 16,0 1-16,0 0 0,21-1 15,0 22-15,22-21 0,-22 21 0,21 0 16,-21-1-16,22 22 0,-1 0 16,22 0-16,-22 0 0,0 0 0,1 22 15,-1-1-15,0 0 0,1 21 16,-22-21-16,21 22 0,-42-1 0,0 0 15,0 1-15,0-1 0,0-21 0,0 22 16,-21-22-16,-21 21 0,20-21 16,-20 0-16,0 1 0,21-1 15,-22 0-15,1-21 0,0 0 16,-1 21-16,22-21 0,-21 0 0,21 0 16,-1 0-16,-20 0 0,21 0 0,21-21 15,-21 21-15,21-21 16,0 0-16,21-1 15,0 22-15,0-21 0,22 0 16,-22 0-16,0 0 0,21 0 0,1-1 16</inkml:trace>
  <inkml:trace contextRef="#ctx0" brushRef="#br0" timeOffset="24079.84">10795 3874 0,'0'42'0,"0"0"16,-21-21-16,21 1 0,-21 20 16,21 0-16,0-21 0,0 22 15,0-1-15,0-21 0,0 22 0,0-1 16,0-21-16,0 0 0,0 0 0,0 1 16,21-1-16,0 0 0,0-21 15,0 0-15,0 0 0,1 0 0,20 0 16,-21 0-16,21 0 0,-20-21 15,20 0-15,0 21 0,-21-43 0,22 22 16,-1 0-16,-21-21 0,0 20 16,1-20-16,-1 21 0,0-21 15,-21-1-15,0 22 0,0-21 0,0 21 16,0-1-16,0 1 0,0 0 16,0 42-1,-21 0 1,21 1-16,-21 20 0,-1 0 15,22 1-15,0-1 0,0 0 0,-21 22 16,21-1-16,0-20 16,-21 20-16,21 1 0,0-1 0,0 1 15,0 20-15,0-20 0,0 20 0,0 1 16,0 0-16,0-22 0,0 22 16,0 0-16,0-1 0,0 1 0,21 0 15,-21-22-15,0 22 0,0-22 0,0 22 16,0-22-16,0 1 0,0-22 15,0 22-15,0-22 0,-21 0 0,0 1 16,0-22-16,0 0 0,-1 0 0,1 0 16,0-21-16,0 0 0,-21 0 15,20-21-15,-20 0 0,21-21 0,0 21 16,-22-43-16,22 22 0,0-22 0,21 1 16,0-1-16,0-20 15,0-1-15,0 0 0,0 1 0,0 20 16,0-21-16,0 1 0,21-1 0,0 22 15,22-22-15,-22 21 0,21 1 16,1-1-16,-1 1 0,0-1 0,1 22 16,-1-21-16,21 20 0,-20-20 15,-1 20-15,22-20 0</inkml:trace>
  <inkml:trace contextRef="#ctx0" brushRef="#br0" timeOffset="24587.55">13081 3260 0,'0'0'0,"-21"0"16,42 21 0,0-21-16,21 0 15,1 21-15,20-21 0,1 0 16,-1 21-16,1-21 0,-1 21 0,22-21 16,-22 0-16,22 0 15,-21 22-15,20-22 0,1 0 0,-22 0 16,1 0-16,-1 0 0,1 0 15,-22 21-15,1-21 0,-22 0 0,0 0 16,0 21-16,-21 0 16,-21-21-16,0 0 0,0 0 15,-1 0-15,-20 0 0,0 21 16</inkml:trace>
  <inkml:trace contextRef="#ctx0" brushRef="#br0" timeOffset="24904.38">13674 3450 0,'-22'0'0,"22"21"16,-21 1-16,0 20 16,21-21-16,-21 0 15,21 22-15,0-1 0,0 0 0,0 22 16,0-22-16,0 22 0,0-1 15,0 1-15,-21-1 0,21 1 0,-21-1 16,21 1-16,0-22 0,0 21 0,-22-20 16,22-22-16,0 21 0,-21-21 15,21 1-15,0-1 0,0 0 16,21-21 15,-21-21-31,22 21 0,-22-21 0,0-1 16,21 1-16,0-21 0,-21 21 15,21 0-15</inkml:trace>
  <inkml:trace contextRef="#ctx0" brushRef="#br0" timeOffset="25343.36">13949 4001 0,'0'-22'0,"0"1"15,0 0-15,21 0 16,0 21-16,0-21 16,0 21-16,1 0 0,-1 0 15,21-21-15,-21 21 0,22 0 0,-1 0 16,0 0-16,-21 21 0,22 0 0,-1 0 16,-21 0-16,0 22 0,1-22 15,-1 21-15,-21 0 0,0-20 0,0 20 16,0 0-16,0-21 0,0 22 15,-21-22-15,-1 0 0,22 21 16,-21-20-16,0-22 0,0 21 16,0 0-16,0-21 15,21-21 1,0 0-16,0-1 0,0 1 16,0 0-16,0 0 0,21-21 0,-21-1 15,21 1-15,0 0 0,0-1 16,0 1-16,1 0 0,20-1 0,-21 1 15,0 21-15,22-22 0,-22 43 16,0-21-16,0 0 0,0 21 0,0 0 16,1 0-16,-1 0 15,0 21 1,-21 0-16</inkml:trace>
  <inkml:trace contextRef="#ctx0" brushRef="#br0" timeOffset="28672.32">15303 4233 0,'0'0'16,"64"-63"-1,-64 42-15,0 0 0,0-1 0,0-20 16,0 21-16,0-21 0,0 20 15,0 1-15,-21-21 0,0 21 0,-22 0 16,22 21-16,0-22 0,-21 22 16,-1 0-16,22 0 0,-21 0 0,-1 0 15,22 22-15,-21-1 0,0 0 0,20 21 16,-20 1-16,21-1 0,0 0 16,0 1-16,-1 20 0,1-21 0,21 1 15,0-1-15,0 0 0,0-20 16,0 20-16,0-21 0,0 0 0,0 0 15,0 1-15,21-22 0,1 21 16,-1-21-16,0 0 16,21 0-16,-21 0 0,1-21 0,20 21 15,-21-22-15,21 1 0,-20 0 16,20 0-16,-21 0 0,0-22 0,22 22 16,-22-21-16,0 0 0,0-1 15,0 1-15,-21 0 0,21-1 0,-21 22 16,22-21-16,-22 21 0,0-1 0,0 1 15,0 0-15,21 21 0,-21 21 32,21 0-32,-21 22 0,0-22 15,0 21-15,0-21 0,0 22 16,0-1-16,0 0 0,0-20 16,0 20-16,0 0 0,0-21 0,21 1 15,-21-1-15,21 21 0,0-21 16,-21 0-16,22-21 0,-1 0 15,0 0-15,0 0 0,0 0 16,0 0-16,1 0 0,-1 0 16,0-21-16,0 0 0,0 0 0,0 0 15,1 0-15,-1-22 0,0 22 16,0-21-16,0-1 0,0 1 0,1 21 16,-22-21-16,21-1 0,0 22 0,-21 0 15,0 0-15,0 0 16,21-1-16,0 22 15,-21 22-15,0-1 16,0 0-16,0 0 0,0 0 0,0 22 16,0-22-16,0 21 0,0-21 15,0 22-15,0-22 0,0 0 0,0 21 16,0-21-16,0 1 0,0-1 0,21-21 16,-21 21-16,22-21 0,-1 0 15,0 0-15,0 0 16,0 0-16,0 0 0,1 0 0,20 0 15,-21-21-15,0 0 0,0-1 0,22 1 16,-22 0-16,0 0 0,0-21 16,0 20-16,1-20 0,-1 0 15,0-1-15,0 22 0,-21-21 0,0 21 16,0 0-16,21-1 0,-21 1 16,0 0-16,0 42 31,-21 0-16,21 1-15,0-1 0,0 0 16,-21 21-16,21-21 0,0 22 0,-21-22 16,21 21-16,0-21 0,0 1 0,0 20 15,0-21-15,0 0 0,0 0 16,0 1-16,0-1 0,21 0 16,0-21-16,0 21 0,0-21 15,22 0-15,-22 0 0,0 0 16,21 0-16,-20 0 0,-1 0 0,21-21 15,-21 0-15,22 21 0,-22-21 16,0-1-16,21 1 0,-21-21 0,1 21 16,-1-22-16,0 22 0,-21-21 15,21 0-15,-21 20 0,0 1 0,21-21 16,-21 21-16,0 0 16,0-1-16,-21 22 15,0 0 1,0 22-16,21-1 0,-21 0 15,21 21-15,-22-21 0,22 1 16,0-1-16,0 21 0,0-21 0,0 0 16,0 1-16,0 20 0,0-21 0,0 0 15,0 0-15,0 1 0,0-1 16,0 0-16,22 0 0,-1-21 16,0 0-16,0 0 15,0 0-15,0 0 0,1 0 0,-1 0 16,0 0-16,0-21 15,0 21-15,22-21 0,-22 0 16,0-1-16,0 1 0,0 0 0,0-21 16,1-1-16,-1 22 0,0-21 15,0 0-15,0-1 0,-21 1 0,0 21 16,0 0-16,0-1 0,21 1 16,-21 0-16,22 21 31,-22 21-31,0 0 0,0 1 15,0-1-15,0 21 0,21-21 16,-21 0-16,0 22 0,0-22 0,0 0 16,21 21-16,-21-20 0,0-1 15,21 0-15,-21 0 0,21-21 16,0 21-16,1 0 0,-1-21 16,0 0-16,0 0 0,0 0 15,0 0-15,22 0 0,-22 0 0,0 0 16,0-21-16,0 21 0,22-21 15,-22 0-15,0 0 0,0 0 0,22-1 16,-22-20-16,0 21 0,0-21 16,0-1-16,0 22 0,-21-21 0,0-1 15,0 22-15,0 0 0,0 0 0,0 0 16,0 0-16,-21 21 16,0 0-16,0 21 15,21 0 1,-21 0-16,21 21 0,0 1 0,0-22 15,0 21-15,0 1 0,0-1 16,0-21-16,0 21 0,0-20 0,0 20 16,0-21-16,0 0 0,0 0 15,0 1-15,0-1 0,21-21 16,-21-21 15,0-1-15,0 1-16,-21 0 15,0 0-15,-1 21 0,1 0 16,0 0-16,0 0 16,0 0-1,21 21-15,0 0 0,0 0 16,0 1-16,21-22 0,0 21 16,0-21-16,0 0 0,1 21 15,-1-21-15,21 0 0,-21 0 0,0 0 16,22 0-16,-22 0 0,21 0 0,1 0 15,-22-21-15,21 0 0,0 21 16,-20-22-16,20 1 0,0 0 16,-21-21-16,22 21 0,-22-22 15,0 22-15,0-21 0,0-1 0,1 1 16,-1 21-16,-21-21 0,21 20 16,-21 1-16,0 0 0,0 0 0,0 42 31,-21 0-31,0 0 15,-1 1-15,1 20 0,21-21 0,-21 21 16,21 1-16,-21-22 0,21 21 16,0-21-16,0 22 0,0-22 0,0 0 15,0 0-15,21 0 0,0 1 16,0-22-16,1 21 0,-1-21 0,0 0 16,21 0-16,1 0 0,-22 0 15,21 0-15,0 0 0,-20 0 16,20-21-16,0-1 0,1 22 0,-22-21 15,21 0-15,-21-21 0,22 21 16,-22-1-16,0-20 0,0 0 0,0-1 16,-21 22-16,0-21 0,0 21 15,21 0-15,-21-1 0,0 1 0,0 0 16,0 42 0,-21 0-16,0 1 15,21 20-15,0-21 0,-21 21 16,21 1-16,-21-22 0,21 21 15,-21 1-15,21-22 0,0 0 0,0 21 16,0-21-16,-22 1 0,22-1 16,0 0-16,0 0 15,0-42 17,22 0-32,-22 0 15,21-1-15,-21 1 0,21 0 0,0-21 16,-21 21-16,21-22 0,0 1 15,1 21-15,-22-22 0,21 1 0,0 0 16,0 21-16,0-1 16,-21 1-16,21 0 0,1 21 0,-1-21 15,0 21-15,0 0 16,0 21-16,0 0 16,-21 22-16,22-22 0,-22 0 0,0 21 15,21-21-15,0 1 0,-21 20 16,21-21-16,0 21 0,0-20 0,-21-1 15,22 0-15,-1 0 0,0 0 16,0 0-16,0-21 0,0 22 0,22-22 16,-22 0-16,21 0 0,-21 0 15,22 0-15,-22 0 0,21 0 0,1 0 16,-1 0-16,-21-22 0,21 1 0,1 0 16,-22 0-16,21 0 0,-21 0 15,1-22-15,20 1 0,-21 0 16,-21 20-16,21-20 0,0 0 15,-21-1-15,0 22 0,0 0 0,0 0 16,0 0-16,0 0 0,0-1 16,-21 22-16,0 0 0,0 0 15,0 0-15,0 0 0,-22 0 16,22 22-16,0-1 0,0 0 16,0 0-16,-1 21 0,-20-20 0,21 20 15,0 0-15,21-21 16,-21 22-16,21-22 0,-22 0 0,22 21 15,0-20-15,0-1 0,0 0 16,0 0-16,22-21 0,-1 0 16,0 0-16,0 0 15,0 0-15,0 0 0,1 0 0,-1 0 16,0-21-16,0 21 0,0-21 0,-21 0 16,21-1-16,1 1 0,-22 0 15,21 0-15,-21 0 0,0 0 16,0-1-16,0 1 0,0 0 15,0 42 17,-21 0-17,21 1-15,0-1 0,-22 21 16,22-21-16,-21 0 0,0 22 16,21-22-16,0 21 0,0 1 0,-21-22 15,21 21-15,0 0 0,-21-20 16,21 20-16,0-21 0,0 21 0,0 1 15,0-1-15,0-21 0,-21 22 16,21-1-16,0 0 0,0 1 0,-22-1 16,22 0-16,-21 1 0,21-1 0,0 0 15,-21 1-15,0-1 0,0 0 16,21 1-16,0-1 0,-21 0 0,21-21 16,-22 22-16,22-1 15,0-21-15,0 22 0,0-22 0,0 21 16,0-21-16,0 0 0,-21 1 0,21 20 15,0-21-15,-21-21 0,21 21 16,0 0-16,-21 1 0,0-22 16,0 0-16,-1 0 0,1 0 0,-21 0 15,21 0-15,-22 0 0,22-22 16,-21 22-16,21-21 0,0 21 0,-22-21 16,22 21-16,0-21 0,21 0 0,-21 21 15,0-21-15,-1 21 0,1-22 16,0 1-16,0 21 0,21-21 0,-21 0 15,0 0-15,-1 0 16,22-1-16,-21 1 0</inkml:trace>
  <inkml:trace contextRef="#ctx0" brushRef="#br0" timeOffset="29007.45">18521 3429 0,'0'0'0,"0"-21"0,-21 0 0,-1 21 15,22-21-15,-21-1 16,0 22-16,0 0 16,0 0-1,0 0-15,-1 0 16,1 0 0,0 0-1,0 0-15,0 22 16</inkml:trace>
  <inkml:trace contextRef="#ctx0" brushRef="#br0" timeOffset="30244.1">4911 5186 0,'0'0'0,"-22"0"0,1 0 0,0 0 15,21-21 1,21 21 0,0 0-1,1 0-15,-1 0 0,21 0 0,-21 0 16,22 0-16,-1 0 0,0 0 16,1 0-16,-1 0 0,21 0 0,1 0 15,-1 0-15,22 0 0,0 0 16,-1 0-16,1 0 0,21 0 0,-21-21 15,20 21-15,1 0 0,0 0 16,21 0-16,-21 0 0,21-22 0,0 22 16,0 0-16,21 0 0,-21 0 0,0 0 15,21 0-15,0 0 16,-21 0-16,22 0 0,-1 0 0,21 0 16,-21-21-16,0 21 0,22 0 15,-1 0-15,0 0 0,1 0 0,-1 0 16,0-21-16,43 21 0,-21 0 0,-22 0 15,21 0-15,1 0 0,-1-21 16,1 21-16,-22 0 0,22 0 0,-1 0 16,-20 0-16,20 0 0,1 0 15,-22 0-15,21 0 0,1 0 0,-1 0 16,-20 0-16,20 0 0,1 0 0,-1 0 16,-20-21-16,20 21 0,1 0 15,-1 0-15,-21 0 0,22 0 16,-1 0-16,-20 0 0,20 0 15,-20 0-15,-1 0 0,0 0 0,1 0 16,-1 0-16,0 0 0,1 21 16,-1-21-16,-21 0 0,21 0 0,-20 21 15,20-21-15,-21 0 0,0 0 0,0 0 16,1 0-16,-1 0 0,-21 0 16,0 0-16,21 0 0,-21 0 0,0 0 15,-21 0-15,0 0 0,-1 0 16,1 0-16,-21 0 0,-22 0 0,22 0 15,-21 0-15,-22 0 0,21-21 16,-20 21-16,-22 0 0,21 0 16,-21-21-16,-42 21 31,0 0-31,-21 0 0,-1 0 16,1 0-16,0 0 0,-1 0 15</inkml:trace>
  <inkml:trace contextRef="#ctx0" brushRef="#br0" timeOffset="48316.12">1714 6265 0,'0'-21'109,"0"0"-93</inkml:trace>
  <inkml:trace contextRef="#ctx0" brushRef="#br0" timeOffset="48886.87">1714 6033 0,'0'21'47,"0"0"-47,0 21 16,0-21-16,0 1 0,0 20 16,0 0-16,0 1 0,0 20 15,0-21-15,-21 22 0,0-1 16,21 1-16,-21-22 0,0 22 15,0-1-15,-1-20 0,22-1 0,-21 0 16,0-21-16,21 22 0,0-22 16,0 0-16,-21-21 0,21 21 0,0 0 15,0-42 1,0 0 0,0 0-16,0 0 0,0-22 0,0 22 15,0-21-15,0-22 0,0 22 16,0-21-16,21-1 0,0 1 0,-21-1 15,21 1-15,1-1 0,-1 1 16,0 20-16,0 1 0,0 0 16,0 20-16,-21-20 0,22 21 15,-1 21-15,0 0 16,0 0-16,0 21 16,-21 21-16,21-20 0,-21 20 15,0 0-15,22 22 0,-22-22 0,21 22 16,-21-1-16,21 1 0,-21-1 15,0-21-15,0 22 0,0-22 0,0 1 16,0-22-16,0 21 0,0 0 16,0-20-16,0-1 0,0 0 15,21 0-15,-21 0 16,0-42 0,0 0-1,-21 21-15,0-21 0,0 0 0</inkml:trace>
  <inkml:trace contextRef="#ctx0" brushRef="#br0" timeOffset="49081.87">1376 6773 0,'0'0'0,"21"0"31,0 0-31,21 0 0,-20 0 16,20 0-16,0-21 0,1 21 15,-1-21-15,21 21 0,-20-21 0,-1 0 16,22 0-16,-22 21 0,0-22 16,1 1-16,-1 0 0,0 21 0,1-21 15,-1 0-15</inkml:trace>
  <inkml:trace contextRef="#ctx0" brushRef="#br0" timeOffset="49347.71">2328 6477 0,'0'0'16,"-42"42"0,42-20-16,0-1 0,0 0 0,0 21 15,0-21-15,0 22 0,0-22 16,0 21-16,0-21 0,0 22 0,21-22 16,0 21-16,0 1 0,-21-22 15,0 21-15,22-21 0,-22 22 0,0-1 16,0 0-16,0-21 0,0 22 15,0-1-15,0 0 0,-22-20 0,22 20 16,-21-21-16,0 0 0,21 0 0,-21-21 16,21-21-1,0-21 1,0 21-16,0-22 0</inkml:trace>
  <inkml:trace contextRef="#ctx0" brushRef="#br0" timeOffset="49652.54">2265 6710 0,'0'0'16,"0"-21"-16,21 0 0,0 21 15,21-22-15,-20 1 0,20 0 0,-21 21 16,21-21-16,1 0 0,-22 21 16,21 0-16,1 0 0,-22 0 15,0 0-15,21 0 0,-21 21 0,1 0 16,-1 0-16,-21 0 0,0 1 15,0 20-15,0-21 0,0 21 0,-43-20 16,22-1-16,0 0 0,-21 0 16,21 21-16,-22-42 0,22 22 0,-21-1 15,21 0-15,-1-21 0,1 0 16,0 21-16,0-21 0,42 0 47,0-21-47,0 0 0,22 0 15</inkml:trace>
  <inkml:trace contextRef="#ctx0" brushRef="#br0" timeOffset="49940.38">2900 6562 0,'-21'0'31,"-1"21"-31,22 0 0,0 0 15,0 0-15,0 1 0,0 20 16,0-21-16,0 21 0,0-20 0,0 20 16,0-21-16,22 21 15,-22-20-15,0 20 0,21 0 0,-21-21 16,0 22-16,0-1 0,0-21 0,0 22 16,0-22-16,0 21 0,0-21 15,0 0-15,0 1 0,0-1 16,-21-21-16,21-21 15,0-1-15,0 1 16,0-21-16,0 21 0,0-22 16,0 1-16,0 0 0</inkml:trace>
  <inkml:trace contextRef="#ctx0" brushRef="#br0" timeOffset="50213.22">2942 6456 0,'0'0'0,"85"0"16,-64 0-16,0 0 0,0 0 0,-21 21 15,21 0-15,-21 0 0,22 1 16,-22 20-16,0-21 0,0 0 0,0 22 16,0-1-16,-22-21 0,1 21 0,0-20 15,0 20-15,0-21 0,0 0 16,-22 0-16,22 1 0,0-1 0,0-21 15,21 21 1,-21-21-16,21-21 16,0 0-1,21-1-15,0 1 0,0 0 0,0 0 16</inkml:trace>
  <inkml:trace contextRef="#ctx0" brushRef="#br0" timeOffset="50497.06">3429 6075 0,'-21'0'16,"0"0"-16,21 21 0,0 0 0,0 0 16,0 1-16,0-1 0,0 21 15,0-21-15,0 22 0,0-1 0,0 0 16,0 22-16,0-22 0,0 0 15,0 1-15,0-1 0,0 0 0,0 1 16,0-22-16,0 21 0,0-21 16,0 1-16,0-1 0,0 0 0,21-21 31,0 0-31,0-21 16,0 0-16,-21-1 0,21 1 0,1 0 15</inkml:trace>
  <inkml:trace contextRef="#ctx0" brushRef="#br0" timeOffset="50884.87">3641 6646 0,'0'0'16,"21"0"-16,0 0 15,0 0 1,21 0-16,-20-21 0,-1 21 0,21-21 0,-21 0 15,0 0-15,22 0 0,-22-1 16,0 1-16,0 0 0,0 0 16,-21 0-16,0 0 15,0-1-15,0 1 16,-21 21 0,0 0-16,0 21 0,0 1 0,-22-22 15,22 21-15,0 0 0,0 21 16,0-21-16,0 1 0,21 20 0,0-21 15,0 21-15,0-20 0,0-1 0,0 21 16,0-21-16,0 0 16,0 1-16,21-22 0,0 21 0,0 0 15,0-21-15,0 0 0,1 21 0,-1-21 16,0 0-16,0 0 0,21 0 16,-20 0-16,20-21 0,-21 21 0,21-21 15,1 0-15,-22-1 0,21 1 16</inkml:trace>
  <inkml:trace contextRef="#ctx0" brushRef="#br0" timeOffset="51419.57">4699 6541 0,'0'21'15,"0"0"1,21-21-16,0 21 0,0-21 15,22 0-15,-22 0 0,21 0 16,1 0-16,-22 0 0,21 0 0,0 0 16,22 0-16,-22 0 0,1 0 15,-1-21-15,0 21 0,1-21 0,-1 21 16,0-21-16,1 21 0,-1-22 0,0 22 16,1-21-16,-22 21 0,21-21 15,-21 21-15,0-21 0,1 21 0,-22-21 16,0 0-1,0-1-15,-22 1 16,1 21-16,0 0 0,-21 0 0,-1-21 16,22 21-16,-21 0 0,0 0 15,20 0-15,1 0 0,0 0 0,0 0 16,0 0-16,21 21 16,0 0-16,21-21 15,0 0-15,0 22 16,0-22-16,1 0 0,-1 0 0,21 21 15,-21-21-15,22 0 0,-22 21 16,0-21-16,0 21 0,0 0 0,0-21 16,-21 21-16,0 1 0,0-1 15,0 0-15,0 0 0,0 0 16,-21 0-16,0 22 0,-21-22 0,21 0 16,-22 0-16,1 0 0,21 1 0,-22-1 15,22 0-15,-21 0 0,21 0 16,0 0-16,-1-21 0,1 22 0,0-22 15,0 0-15</inkml:trace>
  <inkml:trace contextRef="#ctx0" brushRef="#br0" timeOffset="52248.19">6371 6181 0,'21'0'15,"-21"-21"-15,21 21 0,1-22 16,-22 1-16,21 21 0,0 0 15,0-21-15,0 21 0,0 0 16,1-21-16,-1 21 0,0 0 0,0 0 16,21 0-16,-20 0 0,-1 0 15,0 0-15,0 21 0,0 0 0,-21 0 16,0 1-16,0-1 0,0 0 16,0 21-16,-21-21 0,0 22 15,-21-22-15,20 21 0,-20-21 0,21 22 16,-21-22-16,-1 0 0,22 0 15,-21 0-15,21 1 0,-1-22 0,1 0 16,0 0-16,21-22 31,0 1-31,0 0 0,21 0 16,0 21-16,1-21 16,-1 0-16,21-1 0,0 22 0,-20 0 15,20-21-15,21 21 0,-20 0 0,-1 0 16,0 0-16,1 21 0,-1 1 15,0-1-15,1 0 0,-22 0 16,0 0-16,0 0 0,0 1 0,1-1 16,-22 0-16,0 21 0,0-21 0,0 1 15,0-1-15,-22 0 0,1-21 16,-21 21-16,21 0 0,-22 0 0,22-21 16,-21 22-16,0-22 0,-1 0 0,22 21 15,-21-21-15,-1 0 16,1 0-16,21 0 0,-21 0 0,20 0 0,-20 0 15,21 0-15,-21-21 16,20 21-16,1 0 0,0 0 0,0-22 16,0 22-16,21-21 31,21 21-31,0 0 0,0-21 16,0 21-16,1-21 0,20 21 15,0-21-15</inkml:trace>
  <inkml:trace contextRef="#ctx0" brushRef="#br0" timeOffset="53052.01">7493 6287 0,'0'0'0,"0"-22"15,0 1 1,-21 21-16,0 0 15,-1 0-15,1 0 16,0 0-16,21 21 16,-21 1-16,21 20 0,-21-21 15,21 0-15,-21 22 0,21-22 16,0 21-16,0-21 0,0 22 0,0-22 16,0 0-16,0 21 0,0-21 15,0 1-15,0-1 0,21 0 16,0-21-16,0 0 0,0 0 15,0 0-15,1 0 16,-1 0-16,21 0 0,-21 0 0,0 0 16,1-21-16,-22 0 0,21 21 15,0-22-15,-21 1 0,0 0 0,0 0 16,0-21-16,0 20 0,0 1 0,0-21 16,0 21-16,0 0 0,0-1 15,0 1-15,0 0 0,0 0 16,0 0-16,0 0 0,0-1 15,21 1-15,0 21 0,0-21 0,1 0 0,-1 21 16,0-21-16,21 21 0,-21 0 16,22 0-16,-22 0 0,21 0 15,-21 0-15,1 0 0,-1 21 0,0-21 16,0 21-16,0 0 0,-21 0 16,0 1-16,0-1 0,0 21 0,0-21 15,0 0-15,-21 22 0,21-1 16,-21-21-16,0 22 0,21-22 0,0 21 15,0-21-15,0 0 0,0 1 0,0 20 16,0-21-16,21 0 16,0 0-16,0-21 0,0 0 0,1 0 15,20 0-15,-21 0 0,21 0 16,-20 0-16,-1 0 0,21 0 16,-21-21-16,22 0 0,-22 0 0,0 0 15,0 0-15,0-1 0,0-20 16,1 0-16,-1-1 0,-21 1 0,0 0 15,0-1-15,0 1 0,0 0 0,0-1 16,-21 1-16,-1 21 0,22 0 16,-42 0-16,21 21 0,0 0 0,0 0 15,-22 0-15,22 0 0,-21 0 16,21 21-16,-22 0 0,22 0 0,0 0 16,0 0-16,0 1 0,-1-1 0,22 0 15,0 21-15,0-21 16,-21 1-16,21-1 0,0 0 0,0 0 15,0 0-15,0 0 16</inkml:trace>
  <inkml:trace contextRef="#ctx0" brushRef="#br0" timeOffset="99595.77">4551 7959 0,'0'-21'15,"0"-1"1,0 1-1,0 0-15,0 0 16,0 0 0,0 0-16,0-1 0,0 1 15,0 0-15,-21 0 16,21 0-16,0 0 0,-22 21 16,22-22-16,-21 22 0,21-21 15,0 0-15,-21 21 16,21-21-16,-21 21 15,0 0 1,21 21 31,0 0-31,0 0-16,0 1 15,0-1-15,0 0 0,0 0 0,0 0 16,0 0-16,0 22 0,0-1 0,0 0 15,0 1-15,0-1 0,0 0 16,0 22-16,0-22 0,0 22 0,0-22 16,0 0-16,0 1 0,0-1 15,0 0-15,0 1 0,0-1 0,0-21 16,0 22-16,0-22 16,0 21-16,-21-21 0,21 0 0,0 1 15,0-1-15,0 0 16,0-42 31,0 0-47,0-1 0,0 1 15,0 0-15,0 0 0,0 0 16,0 0-16</inkml:trace>
  <inkml:trace contextRef="#ctx0" brushRef="#br0" timeOffset="100276.03">4995 8361 0,'0'0'15,"21"21"1,-21 0-16,22 0 16,-22 1-1,21-22 16,0 0-15,-21-22 0,0 1-16,21 0 15,-21 0-15,0 0 0,0 0 16,0-1-16,0 1 16,-21 21-1,21 21 1,-21 1-16,21-1 15,-21 0-15,21 0 16,0 0-16,0 0 0,0 1 16,0-1-1,21-21 1,0 0 0,-21-21-1,21 21-15,-21-22 0,0 1 16,0 0-1,0 0-15,0 0 16,-21 21-16,0 0 31,0 0-15,21 21-16,0 0 16,0 0-16,0 0 15</inkml:trace>
  <inkml:trace contextRef="#ctx0" brushRef="#br0" timeOffset="103028.55">6858 7895 0,'0'0'0,"0"21"0,-21 1 16,21-1 0,0 0-1,21-21 1,0 0 0,0 0-16,0 0 0,22-21 15,-22 0-15,0 21 0,21-22 0,-20 1 16,20 0-16,-21 0 0,0-21 0,0 20 15,22 1-15,-22 0 0,-21 0 16,21-21-16,-21 20 0,21 1 16,-21 0-16,0 0 0,0 0 15,0 0-15,0-1 0,-21 22 32,0 22-32,21-1 15,0 0-15,0 0 0,0 0 0,0 22 16,0-1-16,0 0 0,0 1 15,0-1-15,0 21 0,0 1 0,0-22 16,0 22-16,0-1 0,0-20 16,0 20-16,0-21 0,0 1 0,0-1 15,0 0-15,0 1 0,0-22 0,-21 21 16,21-21-16,-21 1 16,21-1-16,0 0 0,0 0 0,-22-21 15,22 21-15,-21-21 0,0 0 0,0 0 16,0 0-1,0 0-15,-1 0 0,1-21 0,0 0 16,0 0-16,0 0 0,0-22 16,-1 22-16,1 0 0,0 0 0,0 0 15,0-1-15,21 1 0,0 42 47,21 1-47,0-1 16,0 0-16,0 0 0,1 0 0,20 0 15,-21 1-15,0-1 0,22 0 16,-22 0-16,21 21 0,-21-20 16,22-1-16,-1-21 0,-21 21 0,21 0 15,1-21-15,-1 0 0,22 0 16,-22 0-16,0 0 0,22 0 0,-1 0 16,1-21-16,-22 21 0,22-21 0,-1 0 15,1-1-15,-1-20 0,-21 21 16,1 0-16,-1-22 0,0 1 0,1 21 15,-22-21-15,0-1 0,0 1 16,0 21-16,-21-22 0,22 1 0,-22 0 16,0 21-16,0-1 0,0-20 0,0 21 15,-22 21-15,1-21 16,0 21-16,0-21 0,0 21 0,0 0 16,-1 0-16,-20 21 0,21 0 15,0 0-15,-22 0 0,22 0 0,0 22 16,-21-1-16,21-21 0,-1 22 0,1-1 15,0 0-15,21-21 0,-21 22 16,21-22-16,0 21 0,0-21 0,0 1 16,21-1-16,0 0 0,0 0 15,1 0-15,-1-21 0,0 0 16,0 0-16,21 0 0,-20 0 0,-1 0 16,0 0-16,21-21 15,-21 0-15,1 0 0,20 0 0,-21-1 16,0-20-16,0 0 0,1-1 0,-1-20 15,0-1-15,0 1 0,0-1 16,-21-20-16,21 20 0,-21 1 0,0-1 16,0 1-16,0 20 0,0-20 15,0 21-15,0-1 0,0 1 0,0 21 16,0-22-16,0 22 0,0 0 16,0 0-16,-21 21 0,0 21 31,0-21-31,21 42 0,-21-20 0,21-1 15,0 21-15,0 0 0,0 1 16,-21-1-16,21 0 0,0 22 16,0-1-16,0 1 0,0-22 0,0 22 15,0-1-15,0-20 0,0-1 16,21 21-16,-21-20 0,21-22 0,-21 21 16,21-21-16,0 22 0,-21-22 0,21 0 15,1 0-15,-1 0 0,0-21 16,21 22-16,-21-22 0,1 0 0,20 0 15,-21 0-15,0 0 0,22 0 0,-1 0 16,-21 0-16,21-22 0,1 1 16,-22 0-16,21 0 0,-21 0 0,22 0 15,-22-22-15,0 22 16,0-21-16,0-1 0,1 22 0,-22-21 16,0 0-16,0 20 0,0-20 0,0 21 15,0 0-15,0 0 0,0-1 16,-22 22-16,1 0 0,0 0 15,0 0-15,0 22 16,0-1-16,21 0 0,-22 0 0,22 21 16,-21-20-16,21 20 0,-21 0 0,21-21 15,0 22-15,0-1 16,0-21-16,0 22 0,0-22 0,0 0 16,21 0-16,0 0 0,1 0 0,-1 1 15,0-22-15,21 0 0,-21 21 16,1-21-16,20 0 0,-21 0 0,21 0 15,1 0-15,-22-21 0,21 21 16,-21-22-16,22 1 0,-22 0 0,21 0 16,-21 0-16,1-22 0,-1 22 0,0 0 15,0-21-15,-21 21 0,0-22 16,21 1-16,0 21 0,-21 0 16,0-1-1,0 44 1,0-1-16,0 0 15,0 0-15,-21 0 16,21 0-16,0 1 0,0-1 0,0 0 16,0 0-16,0 0 0,0 0 15,0 1-15,0-1 0,0 0 0,0 0 16,0 0 0,0-42 15,0 0-16,0 0-15,0 0 0,0-1 0,21 1 16,-21-21-16,22 21 0,-22-22 16,21 22-16,0-21 0,0 21 0,-21-22 15,21 22-15,0 0 0,22 0 16,-22 21-16,0-21 0,0 21 16,0 0-16,1 0 0,-1 0 0,0 0 15,0 21-15,0-21 0,-21 21 0,0 0 16,21 22-16,-21-22 0,0 0 15,0 0-15,0 21 0,22-20 0,-22-1 16,0 0-16,0 0 0,0 0 16,21 0-16,0 1 0,0-1 0,0-21 15,0 21-15,1-21 0,-1 0 16,0 0-16,21 0 0,-21 0 16,1 0-16,20 0 0,-21 0 0,21-21 0,-20 0 15,20 21-15,-21-22 0,0-20 16,0 21-16,1 0 0,-1-22 15,0 1-15,0 0 0,0-1 0,0-20 16,-21 21-16,0-22 0,0 22 0,0-1 16,0 1-16,0 0 0,0-1 15,0 22-15,0-21 0,0 21 0,0 0 16,0-1-16,0 1 16,0 42-1,0 1-15,0-1 16,0 0-16,0 0 15,0 0-15,0 22 0,-21-1 0,21 0 16,0 1-16,0-1 0,0 0 0,-21 22 16,21-22-16,0 0 0,0 1 15,0-1-15,0 0 0,0-20 0,0 20 16,0-21-16,0 21 0,0-20 16,21-1-16,0 0 0,1-21 0,-22 21 15,21-21-15,0 0 0,0 21 0,21-21 16,-20 0-16,-1 0 0,21 0 15,-21 0-15,22-21 0,-22 0 0,21 21 16,-21-42-16,22 20 0,-22 1 16,21-21-16,-21 21 0,22-22 0,-22 22 15,0-21-15,0 21 0,0 0 16,0-1-16,-21 1 0,0 42 31,0 1-15,0-1-16,0 0 0,0 0 0,0 0 15,0 0-15,0 1 0,0-1 16,0 0-16,0 0 0,0 0 16,0 0-16,22-21 0,-22 22 0,21-22 15,0 21-15,0-21 16,0 0-16,0 0 0,1 0 16,-1 0-16,0 0 15,0 0-15,0-21 0,0-1 16,1 1-16,-1 0 0,-21 0 15,0 0-15</inkml:trace>
  <inkml:trace contextRef="#ctx0" brushRef="#br0" timeOffset="103351.37">11430 7768 0,'0'-21'47,"0"0"-32,-21 21 48,21 21-63</inkml:trace>
  <inkml:trace contextRef="#ctx0" brushRef="#br0" timeOffset="103624.19">10499 7980 0,'0'0'0,"0"21"16,21-21-1,0 0-15,0 0 0,21 0 0,1 0 16,-22 0-16,21-21 0,1 21 0,-1 0 16,0-21-16,1 21 0,-22 0 15,0 0-15,0 0 0,0 0 0,0 0 16</inkml:trace>
  <inkml:trace contextRef="#ctx0" brushRef="#br0" timeOffset="105335.66">11747 8340 0,'0'21'0,"22"-21"31,-1 0-31,0 0 15,0-21-15,0 0 0,0-1 0,22 1 16,-1 0-16,0 0 0,-20-21 16,20 20-16,0-20 0,1 0 0,-1-1 15,0 1-15,1 0 0,-22-22 0,0 22 16,0 0-16,0-1 0,-21 1 16,0 0-16,0 20 0,0-20 0,0 21 15,0-21-15,0 20 0,0 1 16,0 0-16,0 0 0,-21 21 15,0 0-15,0 0 16,21 21-16,-21 0 16,21 22-16,-22-22 0,1 21 0,21 0 15,0 1-15,0 20 0,0 1 16,0-1-16,-21 22 0,21-22 0,-21 22 16,21-21-16,-21 20 0,21-20 0,-21-1 15,-1 1-15,22 20 0,0-20 16,-21-1-16,21 22 0,-21-21 0,21-1 15,0 1-15,0-1 0,0 1 0,0-22 16,0 0-16,0 1 0,0-1 16,0 0-16,0-21 0,0 22 0,0-22 15,21-21-15,0 21 0,1-21 16,-1 0-16,0 0 16,0 0-16,0-21 0,0 0 0,22 0 15,-22-1-15,21-20 0,-21 0 0,1-22 16,20 22-16,-21-22 0,0 1 15,0-1-15,1 1 0,-1-1 0,-21 1 16,0 21-16,0-22 0,0 22 0,0-1 16,0 22-16,-21-21 0,-1 21 15,1 0-15,0-1 0,0 1 0,0 21 16,-22 0-16,22-21 0,0 21 16,0 0-16,0 0 0,0 0 15,-1 0 1,44 0 15,-1 0-31,0-21 16,21 0-16,-21 21 0,22-21 0,-1-1 15,0 22-15,1-21 0,-1 0 0,0-21 16,1 21-16,-1-1 0,0 1 16,1 0-16,-1 0 0,-21-21 0,0 20 15,1 1-15,-1 0 0,0 0 16,-21 0-16,0 42 47,0 0-32,0 0-15,0 0 0,0 1 16,0-1-16,0 0 0,0 0 16,0 0-16,21 0 0,0-21 15,0 22-15,1-22 0,-1 0 0,0 0 16,21 0-16,-21 0 0,1 0 0,-1 0 15,21 0-15,-21 0 0,0 0 16,1-22-16,20 1 0,-21 0 0,0 21 16,0-21-16,1 0 0,-22 0 15,21-1-15,0 1 0,-21 0 16,0 0-16,21 0 0,-21 0 16,21 21-16,-21-22 15,0 44 16,0-1-31,0 0 16,-21 0-16,21 0 0,-21 22 0,21-22 16,0 21-16,0 0 0,-21-20 15,21 20-15,-21 0 0,21 1 0,-22-1 16,22 0-16,0-21 0,0 22 0,0-1 16,0 0-16,0 1 15,0-1-15,0 22 0,0-22 0,0 21 16,0-20-16,0 20 0,0 1 0,22-22 15,-1 22-15,-21-1 0,21-21 16,0 22-16,-21-1 0,0-20 0,0 20 16,21-20-16,-21 20 0,0-21 0,21 1 15,-21 20-15,0-20 0,0-1 0,0 0 16,0-21-16,0 22 0,0-22 16,-21 0-16,21 0 0,-21 0 0,0-21 15,0 0-15,0 0 0,-1 0 16,1-21-16,0 0 0,0 0 15,0 0-15,0-22 0,-1 1 16,1 0-16,0-1 0,21 1 0,0 0 16,0-1-16,0-20 0,0 21 0,0-1 15,0 1-15,0 0 0,21-1 16,-21 1-16,21-22 0,-21 22 0,0-21 16,22 20-16,-1-20 0,-21-1 0,21 1 15,-21 20-15,21 1 0,0-21 16,0 20-16,1 22 0,-22-21 0,21 21 15,0-22-15,0 22 0,0 0 0,0 0 16,1 21-16,-1-21 0,0-1 16,0 1-16,0 0 15,0 0-15,1 0 16</inkml:trace>
  <inkml:trace contextRef="#ctx0" brushRef="#br0" timeOffset="105892.34">15452 7154 0,'0'-21'0,"0"42"31,0 1-31,0 20 0,0-21 16,0 21-16,0 1 0,0-1 0,0 22 15,0-1-15,0-21 0,0 22 16,0-1-16,0 1 0,-22-22 0,22 22 15,-21-1-15,21-20 0,0 20 16,0-21-16,0 1 0,0-1 0,0 0 16,-21-20-16,21-1 0,0 0 0,0 0 15,0 0-15,-21-21 16,21-21 15,0 0-31,0 0 0,-21-22 16,21 22-16,-21 0 0</inkml:trace>
  <inkml:trace contextRef="#ctx0" brushRef="#br0" timeOffset="106874.05">14986 7895 0,'0'0'0,"21"0"16,21 0-16,-20 0 15,20 0-15,0 0 0,1 0 0,20-21 16,1 21-16,-1-21 0,1 0 16,-1 21-16,1-21 0,-1-1 0,-21 1 15,22 0-15,-1 0 0,-20 0 0,-1 0 16,0-1-16,1 1 0,-22 0 16,21 0-16,-21 0 0,1 0 0,-22-22 15,0 22-15,0 0 0,0 0 16,0 0-16,0-22 0,-22 22 15,1 0-15,0 21 16,0 0-16,0 0 16,0 0-16,21 21 0,-22 0 15,1 0-15,21 1 0,-21 20 16,21 0-16,0 1 0,0-1 0,0 0 16,0 1-16,0-1 0,0 0 15,0 1-15,0-1 0,-21 0 0,21 1 16,0-1-16,0 0 0,-21 1 15,21-1-15,0-21 0,0 0 0,0 0 16,0 1-16,0-1 0,0 0 0,-21-21 16,21-21 15,0 0-15,0-1-16,21-20 0,-21 21 0,21-21 15,0-1-15,0 22 0,0-21 0,1-1 16,-1 22-16,21-21 0,-21 21 15,22 0-15,-22-1 0,21 1 0,-21 0 16,22 21-16,-22 0 0,0 0 16,0 0-16,0 0 0,0 0 0,1 0 15,-22 21-15,0 0 0,0 1 16,0-1-16,0 0 0,0 21 16,0-21-16,0 1 0,0 20 15,0-21-15,0 0 0,0 22 16,0-22-16,0 0 0,0 0 0,0 0 15,0 0-15,21-21 0,0 0 16,0 0-16,0 0 0,0 0 16,22 0-16,-22 0 0,21-21 0,-21 21 15,22-21-15,-22 0 0,21 0 16,-21 0-16,22-1 0,-22 1 0,0 0 16,0 0-16,0 0 0,1 0 0,-1-1 15,-21 1-15,0 0 0,21 0 16,-21 0-16,0 0 15,-21 21 17,0 0-17,-1 0-15,1 21 0,21 0 16,-21-21-16,21 21 0,0 0 0,-21 0 16,21 1-16,0-1 0,0 21 15,0-21-15,0 0 0,0 1 0,0-1 16,0 0-16,0 0 0,0 0 15,0 0-15,21-21 0,0 22 16,0-22-16,1 0 0,-1 0 16,0 0-16,21 0 15,-21 0-15,1 0 16,-1 0-16,0-22 0,-21 1 16,0 0-16,21 0 0,0 0 15</inkml:trace>
  <inkml:trace contextRef="#ctx0" brushRef="#br0" timeOffset="107992.28">17992 8128 0,'0'21'15,"0"-42"17,0 0-17,21 0-15,0 21 0,-21-21 0,42-22 16,-21 22-16,1 0 0,-1-21 15,21 20-15,-21-20 0,22 0 0,-22-1 16,21 1-16,-21 0 0,0-1 16,1 1-16,-22 0 0,0-1 15,0 22-15,0 0 0,0-21 0,-22 42 16,1 0 0,0 0-16,-21 0 0,21 21 0,-1 0 15,-20 0-15,21 22 0,0-22 16,0 21-16,21-21 0,0 22 0,0-1 15,0 0-15,0-21 0,0 22 0,21-1 16,0 0-16,21 1 0,-21-1 16,1-21-16,-1 22 0,0-22 0,0 21 15,0-21-15,0 0 0,1 1 16,-1-1-16,-21 0 0,21 0 0,-42-21 47,0-21-47,-1 21 15,1-21-15,0 0 0,0-1 16,0 1-16,0 0 0,-1 21 0,1-21 16,21 0-16,-21 21 15,21 21 1,0 0 0,21 0-16,0 0 0,1 1 15,-1-1-15,0-21 0,0 21 0,0 0 16,0-21-16,1 21 0,-1-21 0,0 0 15,21 0-15,-21 0 16,1 0-16,20 0 0,-21 0 0,0 0 16,22 0-16,-22-21 0,21 21 0,-21-21 15,0 0-15,22 0 0,-22-22 16,0 22-16,21-21 0,-20-1 0,-1 1 16,-21 0-16,21-1 0,0 1 15,-21 0-15,0-22 0,21 22 0,-21 0 16,21-1-16,-21 1 0,22 21 15,-22-22-15,21 22 0,-21 0 16,0 42 0,0 0-16,0 1 0,0-1 15,0 21-15,0-21 0,0 22 16,0-1-16,0-21 0,0 21 16,-21 1-16,21-1 0,-22 0 0,22 1 15,0-1-15,0 0 0,0-20 0,0 20 16,-21-21-16,21 0 0,0 0 15,0 1-15,0-1 0,0 0 16,21-21 0,1 0-16,-1 0 0,0-21 15,0 0-15,-21-1 0,21 1 0,0 0 16,1 0-16,-1 0 0,-21-22 16,0 22-16,21-21 0,-21 21 0</inkml:trace>
  <inkml:trace contextRef="#ctx0" brushRef="#br0" timeOffset="108212.16">18944 7768 0,'21'0'32,"0"0"-32,1 0 0,-1 0 0,0 0 15,0 0-15,0 0 0,22 0 16,-22 0-16,0-21 0,21 21 0,-21 0 15,1 0-15,20-21 0,-21 21 16,0 0-16,0 0 0,1 0 16,-22-21-16,21 21 0,0 0 15</inkml:trace>
  <inkml:trace contextRef="#ctx0" brushRef="#br0" timeOffset="109860.21">19643 8149 0,'0'0'0,"63"0"16,-42 0 0,0 0-16,1-21 0,-1 21 15,0-21-15,0 21 0,0-21 16,0 0-16,1-1 0,-1 1 0,0 0 15,0 0-15,0 0 0,-21-22 16,0 22-16,0 0 0,0-21 0,0 21 16,0-22-16,0 22 0,0 0 0,0 0 15,-21 0-15,21-1 0,-21 1 16,0 21-16,0 0 0,-1 0 16,1 0-16,0 0 0,0 0 15,0 21-15,-22 1 0,22-1 16,0 0-16,0 0 0,21 21 0,-21-20 15,0 20-15,-1 0 0,22 1 16,0-1-16,0 0 0,-21-21 0,21 22 16,0-22-16,0 21 0,0-21 0,0 1 15,0-1-15,0 0 0,0 0 16,21-21-16,1 0 16,-1 0-16,0 0 15,0-21-15,0 21 0,0-21 0,1 0 16,-1-1-16,0-20 0,0 21 0,0-21 15,0 20-15,1-20 16,-1 0-16,-21 21 0,0-22 0,21 1 16,-21 21-16,21 0 0,-21-1 15,0 1-15,0 42 32,21 1-17,-21 20-15,0-21 0,0 0 0,0 22 16,0-22-16,0 21 0,0-21 15,0 22-15,0-22 0,0 0 0,0 0 16,21 21-16,1-20 16,-1-1-16,0-21 15,0 0-15,0 0 0,0 0 0,1 0 16,-1 0-16,0 0 0,21 0 0,-21-21 16,1-1-16,20 1 0,-21 0 15,21-21-15,-20-1 0,20 1 0,-21 0 16,0-1-16,0 1 0,1 0 15,-1-22-15,-21 22 0,21-22 0,-21 22 16,21 0-16,0-22 0,-21 22 16,0 0-16,0 20 0,21-20 0,-21 21 15,0 0-15,22 0 0,-22-1 0,0 1 16,0 42 31,-22 22-47,22-22 0,-21 21 0,0 1 15,21-1-15,0 0 0,-21 1 16,21-1-16,-21 0 0,0 1 0,21-1 16,0 0-16,0 22 0,-22-22 0,22-21 15,0 22-15,0-1 0,0 0 16,0-21-16,0 1 0,0 20 0,0-21 16,0 0-16,0 0 0,22-21 15,-1 22-15,0-22 0,0 0 16,21 0-16,-20 0 0,-1 0 15,0 0-15,0 0 0,21-22 16,-20 1-16,-1 0 0,21 0 0,-21-21 16,0 20-16,1-20 0,-22 21 15,21-21-15,-21 20 0,21-20 0,-21 21 16,0 0-16,0 0 0,0-1 16,0 44 15,0-1-31,0 0 15,0 0-15,-21 21 0,21-20 0,0-1 16,-21 21-16,21-21 0,0 0 0,0 22 16,0-22-16,0 0 15,0 0-15,0 0 0,21 1 0,0-1 16,0 0-16,0-21 0,0 0 16,1 0-16,-1 0 0,0 0 15,0 0-15,0 0 0,0 0 0,1 0 16,-1-21-16,0 0 0,0-1 15,0 1-15,22-21 0,-22 21 0,0-22 16,21 1-16,-21 0 0,1-1 0,20 22 16,-21-21-16,0 21 0,0 0 15,1-1-15,-1 1 0,0 21 16,0 0-16,0 0 16,-21 21-1,0 1-15,0-1 16,0 0-1,0 0 1,0-42 15,0 0-31,21 0 16,-21-1-16,0 1 16,0 0-16,0 0 15,0 0-15,-21 21 16,21-21-16,-21 21 15,0 0-15,0 0 16,0 0-16,-1 21 0,1 0 16,0-21-16,0 21 0,0 0 0,0 22 15,-1-22-15,1 0 0,0 21 16,0-21-16,21 22 0,0-1 0,0-21 16,0 22-16,0-22 0,0 0 0,0 21 15,0-21-15,0 1 0,21-1 16,0-21-16,0 21 0,1-21 0,20 0 15,0 0-15,-21 0 0,22 0 0,-1 0 16,0 0-16,1-21 0,-1 0 16,-21 21-16,22-22 0,-1 1 0,-21-21 15,21 21-15,-20 0 16,-1-22-16,0 22 0,0-21 0,0-1 16,-21 1-16,21 21 0</inkml:trace>
  <inkml:trace contextRef="#ctx0" brushRef="#br0" timeOffset="110090.32">21738 7260 0,'0'0'0,"-21"-21"0,-43 21 16,64-21-16,-21 21 15,0 0 17,0 0-17,0 0 1</inkml:trace>
  <inkml:trace contextRef="#ctx0" brushRef="#br0" timeOffset="110311.55">20256 7535 0,'0'0'0,"-21"22"0,0-22 0,42 0 31,0 0-31,1 0 0,-1 0 16,0 0-16,21 0 0,-21 0 0,22 0 15,-22-22-15,21 22 0,-21 0 16,22-21-16,-22 21 0,0-21 0,0 21 16,0-21-16</inkml:trace>
  <inkml:trace contextRef="#ctx0" brushRef="#br0" timeOffset="113367.37">23072 7451 0,'0'21'0,"-22"-21"0,22 21 16,22-21 15,-1-21-16,0 21-15,0-21 0,21 0 16,-20-1-16,20 1 0,0 0 0,-21 0 16,22-21-16,-22 20 0,0 1 15,0-21-15,0 21 0,-21 0 16,0-22-16,0 22 0,0 0 16,0 0-16,-21 21 0,0-21 0,0 21 15,-21 0-15,20 0 0,-20 0 16,0 0-16,-1 0 0,1 0 0,0 21 15,-1 21-15,22-21 0,-21 0 0,21 22 16,0-1-16,-1 0 0,1 1 16,21-22-16,0 21 0,0 1 0,0-22 15,0 21-15,21-21 0,1 0 16,-22 1-16,21-1 0,0-21 16,0 21-16,21-21 0,-20 0 15,-1 0-15,0 0 0,0 0 0,0 0 16,0 0-16,1 0 15,-44 0 17,1 0-32,0 21 0,0 0 15,0-21-15,0 21 0,-22 1 0,22-1 16,0 0-16,-21 0 0,20 21 16,1-20-16,0-1 0,0 21 0,21-21 15,0 22-15,0-22 0,0 21 16,0-21-16,0 0 0,0 1 15,21-1-15,-21 0 0,21-21 0,0 21 16,22-21-16,-22 0 0,0 0 16,21 0-16,1 0 0,-22 0 0,21-21 15,1 21-15,-1-42 0,0 20 16,1 1-16,20-21 0,-21 0 0,1 20 16,-1-41-16,22 21 0,-22-1 0,0-20 15,-21-1-15,22 1 0,-1-1 16,-21-20-16,0 20 0,1 1 0,-1-1 15,-21 1-15,0 20 0,0-20 16,0 42-16,0-22 0,0 22 0,0 0 16,0 0-16,-21 21 31,21 21-31,-22 0 0,22 0 0,-21 22 16,21-22-16,-21 21 0,0 22 15,21-22-15,-21 21 0,21 1 0,0-22 16,-21 22-16,-1-22 0,22 22 15,-21-22-15,21 0 0,0 1 0,0-1 16,0 0-16,0 1 0,0-1 16,0-21-16,0 21 0,21-20 0,1-1 15,-1 0-15,0 0 0,0 0 0,0 0 16,0-21-16,1 0 0,-1 0 16,0 0-16,21 0 0,-21-21 15,22 21-15,-22-21 0,21 0 16,1 0-16,-22 0 0,21-22 0,-21 22 15,0 0-15,1-21 0,-1 20 0,0 1 16,0-21-16,-21 21 0,0-22 16,0 22-16,0 0 0,0 0 0,-21 21 31,0 0-31,0 0 0,-1 21 16,22 0-16,-21 0 0,0 1 15,21 20-15,-21-21 0,21 0 0,0 22 16,0-22-16,0 0 0,0 0 15,0 21-15,21-20 0,0-1 16,0-21-16,1 21 0,-1 0 0,0-21 16,0 0-16,21 0 0,-20 0 15,20 0-15,-21 0 0,21 0 0,1-21 16,-22 0-16,21 0 0,-21 21 16,1-22-16,-1 1 0,0 0 0,0 0 15,0-21-15,-21 20 0,0 1 0,21 0 16,-21 0-16,0 0 0,0 0 15,0-1-15,0 1 0,0 42 32,0 1-17,0-1-15,0 0 0,0 0 16,-21 0-16,21 0 0,0 1 16,0-1-16,0 0 0,-21 0 0,21 0 15,0 0-15,0 1 0,-21-1 16,21 0-16,0 0 0,0 0 15,0-42 17,21 0-32,0 0 15,-21 0 1,21-1-16,1-20 0,-22 21 0,21 0 0,0 0 16,-21-22-16,21 22 0,0 0 15,-21 0-15,21 0 0,1-1 16,-22 1-16,21 21 0,0 0 0,0 0 15,0 0 1,-21 21-16,21-21 0,-21 22 0,0-1 16,0 0-16,0 0 0,0 0 15,22 22-15,-22-22 0,0 0 0,0 0 16,0 0-16,0 0 0,0 1 0,21-1 16,-21 0-16,21-21 15,0 0 1,0 0-1,0 0-15,1-21 0,-1 0 0,0-1 16,0 1-16,0 0 16,0-21-16,1 21 0,-22-1 15,21 1-15,0-21 0,0 21 0,0 0 16,-21-1-16,21 1 0,1 0 16,-22 0-16,21 21 15,0 0-15,-21 21 31,0 0-31,0 0 0,0 1 16,0-1-16,0 0 0,0 0 16,0 0-16,0 0 0,0 1 0,0-1 15,0 0-15,0 0 0,0 0 16,0 0-16,21 1 0,0-22 0,0 21 16,-21 0-16,22-21 0,-1 0 15,0 0-15,21 0 0,-21 0 0,1 0 16,20 0-16,-21 0 0,0-21 0,22 21 15,-22-21-15,21-1 0,-21 1 16,22 0-16,-22 0 0,0 0 0,0 0 16,0-22-16,0 22 0,-21 0 15,0-21-15,0 20 0,0 1 0,0 0 16,0 0-16,-21 0 0,0 21 16,0 0-16,0 0 0,0 0 15,-1 0-15,1 0 0,0 21 0,0 0 16,21 0-16,0 0 0,-21 1 15,21-1-15,0 21 0,0-21 0,0 0 16,0 1-16,0-1 0,0 0 0,0 0 16,21 0-16,-21 0 0,21-21 15,0 22-15,0-22 0,1 0 0,-1 0 16,21 0-16,-21 0 0,0 0 16,1 0-16,20 0 0,-21 0 0,21 0 15,-20-22-15,-1 1 0,0 0 16,21 21-16,-21-21 0,1 0 15,-1 0-15,-21-1 0,21 1 0,0 0 16,-21 0-16,21 0 0,-21 0 16,0 42 15,-21 0-31,21 0 16,-21 0-16,21 0 0,-21 1 15,0-1-15,21 0 0,0 0 16,0 0-16,0 0 0,-22-21 15,22 22-15,22-22 47,-22-22-47,21 22 0,0-21 16,-21 0-16,21 0 0,0 0 0,0 0 16,-21-1-16,22 1 0,-1 0 15,0 0-15,-21 0 0,21 21 16,0 21-1,-21 0 1,0 0-16,0 0 0,0 1 16,0-1-16,0 0 0,0 0 15,0 0-15,0 0 0,0 1 16,0-1-16,21-21 16,-21 21-16,22-21 15,-1 0-15,0 0 0,0 0 16,0-21-16,-21 0 15,21 21-15,1-22 0,-22 1 0,21 0 16,0 0-16,-21-21 0,21 20 16,0-20-16,-21 0 0,0-22 0,21 22 15,-21-22-15,22 1 0,-22-1 0,21 1 16,-21-1-16,0 22 0,0-21 16,0 20-16,0 1 0,0 21 0,0 0 15,0-1-15,0 1 0,0 42 31,-21 1-31,21 20 16,-22-21-16,1 21 0,21 1 0,0-1 16,0 22-16,-21-22 0,21 0 0,-21 22 15,21-22-15,0 0 0,0 1 16,0-1-16,0 0 0,0-20 0,0 20 16,0-21-16,0 21 0,0-20 15,0-1-15,0 0 0,0 0 0,0 0 16,0 0-16,21-21 0,0 22 0,0-22 15,1 0-15,-1 0 16,0 0-16,0 0 0,0 0 16,22 0-16,-22-22 0,0 22 15,0-21-15,21 0 0,-20 0 16,-1 21-16,0-21 0,21 0 0,-21-1 16,1 1-16,-22 0 0,21 0 15</inkml:trace>
  <inkml:trace contextRef="#ctx0" brushRef="#br0" timeOffset="113676.2">26437 7451 0,'0'0'0,"-21"0"0,0 0 16,42 0-1,0-21-15,0 21 16,0 0-16,22-22 0,-22 22 0,0 0 16,21 0-16,-20-21 0,20 21 15,-21 0-15,21 0 0,-20 0 0,-1 0 16,0 0-16,0 0 0,0 0 16,-42 0 15,0 0-16,0 0-15,0 0 0,-1 0 16,-20 0-16,21 0 0</inkml:trace>
  <inkml:trace contextRef="#ctx0" brushRef="#br0" timeOffset="139442.39">4508 10160 0,'0'-21'94,"0"0"-79,0 0-15,0-1 16,0 1-16,0 0 16,0 0-16,0 0 15,0 0-15,22 21 16,-22-22-16,21 22 0,0-21 16,0 21-1,0 0-15,0 0 0,1 21 16,-1 1-16,0-1 15,-21 0-15,21 0 0,0 0 0,-21 0 16,0 1-16,0 20 0,0-21 16,0 21-16,0 1 0,0-1 0,0 0 15,0 1-15,-21-1 0,0 22 16,0-22-16,0 0 0,-1 1 0,-20-1 16,21-21-16,0 21 0,0-20 0,-22 20 15,22-21-15,0 0 0,-21 0 16,20-21-16,1 22 0,0-22 0,0 0 15,0 0-15,0 0 16,-1 0-16,1 0 0,0 0 0,0 0 16,0-22-16,0 1 0,-1 0 15,22 0-15,-21-21 0,21 20 0,-21 1 16,21-21-16,-21 21 0,21-22 16,0 22-16,0 0 0,0 0 0,0 0 15,0 0-15,21-1 0,0 22 16,0 0-16,1 0 15,-1 0-15,0 0 0,21 22 16,-21-1-16,1 0 0,20 21 0,-21-21 16,0 1-16,0 20 0,22-21 15,-22 0-15,0 0 0,0 22 16,0-22-16,22 0 0,-22 0 0,0-21 16,-21 21-16,21 1 0,0-22 15,1 0-15,-22 21 0,21 0 16,0-21-16,0 0 0,0 0 31,-21-21-31,0 0 0,0-1 16,0 1-16</inkml:trace>
  <inkml:trace contextRef="#ctx0" brushRef="#br0" timeOffset="139812.18">5186 10562 0,'0'0'0,"21"21"0,0-21 16,0 0 0,0 0-1,1 0-15,-1-21 0,0 0 16,0 0-16,-21 0 0,21 21 15,-21-21-15,0-1 16,0 1-16,0 0 0,-21 0 16,0 21-1,0 0-15,0 0 0,21 21 16,0 0-16,-22-21 0,22 21 16,-21 1-16,21-1 0,-21 0 15,21 0-15,0 0 16,0 0-1,21-21-15,0 0 0,1 0 16,-1 0-16,0 0 16,-21-21-16</inkml:trace>
  <inkml:trace contextRef="#ctx0" brushRef="#br0" timeOffset="142204.2">7345 10054 0,'0'0'0,"0"-21"0,0 0 15,0 0-15,0 0 16,0-1-16,0 1 16,0 0-16,0 0 15,0 42 32,0 0-47,0 0 0,0 1 16,0-1-16,0 21 0,0-21 0,0 22 15,0-1-15,0-21 0,0 21 16,0 1-16,0-1 0,0 0 0,0 1 16,0-1-16,0-21 0,0 22 15,0-1-15,0-21 0,0 0 0,0 0 16,0 1-16,0-1 0,21-21 31,-21-21-15,21-1-16,0-20 0,-21 21 15,0-21-15,21-1 0,-21 1 0,22 21 16,-1-22-16,-21 1 0,21 21 16,0-21-16,-21 20 0,0 1 0,21 0 15,0 0-15,-21 0 16,22 21-16,-1 0 16,0 0-1,0 21-15,0 0 0,-21 0 16,21 0-16,1 1 0,-22 20 15,21-21-15,0 21 0,-21-20 16,21 20-16,0-21 0,0 21 0,-21-20 16,22-1-16,-1 0 0,0 0 0,0 0 15,-21 0-15,21-21 0,0 0 16,1 0-16,-1 0 0,0 0 16,0 0-16,0 0 0,-21-21 15,21 0-15,1 0 0,-1 0 0,0-22 16,0 1-16,-21 0 0,21-1 15,0 1-15,1 0 0,-22-1 0,21 1 16,-21 0-16,21-1 0,-21 22 0,0 0 16,0-21-16,0 21 15,0-1-15,0 44 47,0-1-47,0 21 0,0-21 16,0 0-16,0 22 0,0-22 15,0 21-15,0-21 0,0 22 0,0-1 16,0 0-16,0-20 0,0 20 16,0 0-16,0-21 0,0 22 0,0-22 15,0 0-15,0 0 0,0 0 0,0 1 16,21-22-16,0 0 16,0 0-16,1 0 15,-1 0-15,0-22 0,0 1 16,0 0-16,22 0 0,-22-21 0,21 20 15,0-20-15,1 0 0,-22-1 0,21 22 16,-21-21-16,22 0 0,-22-1 16,0 1-16,0 21 0,-21-22 0,0 22 15,0 0-15,0 0 0,-21 21 32,0 0-32,0 21 0,0-21 15,-1 21-15,22 0 0,0 1 16,-21-1-16,21 0 0,0 0 15,21 0 1,1 0-16,-1-21 0,0 22 16,0-22-16,0 21 0,0-21 0,1 21 15,-1-21-15,0 21 16,-21 0-16,21 0 16,-21 1-16,0-1 15,0 0-15,0 0 16,0 0-16,21-21 15,-21 21 1,21-21-16,1 0 0,-1 0 0,0 0 16,0 0-1,21 0-15,-20 0 0,-1 0 0,21 0 16,-21 0-16,0 0 0,22-21 0,-22 21 16,0-21-16,21 0 0,-20 21 15,-1-21-15,0 0 0,0-1 0,21 1 16,-42 0-16,22-21 0,-1 21 15,0-1-15,-21 1 0,21 0 0,-21 0 16,0 0-16,0 0 0,0-1 0,0 1 16,0 0-16,0 0 15,0 42 17,0 0-32,0 0 0,-21 1 15,21-1-15,0 0 0,-21 0 0,21 0 16,0 0-16,0 1 0,0-1 15,0 21-15,0-21 0,0 0 0,0 1 16,0-1-16,0 0 0,21 0 16,0 0-16,0 0 0,0 1 0,1-22 15,20 0-15,-21 21 0,21-21 16,1 0-16,-1 0 0,-21 0 0,22 0 16,-1-21-16,0-1 0,1 1 0,-22 0 15,21 0-15,-21-21 0,22 20 16,-22 1-16,0-21 0,0 0 15,0-1-15,0 1 0,-21 0 0,0-1 16,22 1-16,-22-22 0,21 22 16,-21-21-16,21 20 0,-21 1 0,0 0 15,0-1-15,21 22 0,-21 0 16,0-21-16,0 20 0,21 1 16,-21 42-1,0 1 1,0-1-16,0 21 0,-21 0 15,21-20-15,-21 20 0,21 0 16,-21 1-16,21-1 0,0 0 0,0 1 0,0-1 16,-21 0-16,21 1 0,-22-22 15,22 21-15,0 0 0,0-20 16,0-1-16,0 21 0,0-21 0,0 0 16,0 1-16,0-1 0,22 0 15,-1-21-15,0 0 0,0 21 0,0-21 16,0 0-16,1 0 0,-1 0 15,0 0-15,21 0 0,-21-21 0,1 0 16,-1 0-16,21 21 0,-21-22 16,0 1-16,22 0 0,-22 0 15,0 0-15,0-22 0,22 22 0,-22 0 0,-21 0 16,21 0-16,0-22 16,-21 22-16,21 0 0,-21 0 0,0 0 15,0 0-15,-21 42 31,0-21-31,21 21 0,-21 0 16,0 0-16,21 0 0,0 1 16,-22 20-16,22-21 0,-21 0 0,21 0 15,0 1-15,0-1 0,0 21 0,0-21 16,0 0-16,0 1 16,21-1-16,1-21 0,-1 0 15,21 0-15,-21 0 0,0 0 16,22 0-16,-22 0 0,21-21 0,-21-1 15,22 22-15,-1-21 0,-21 0 16,22 0-16,-22 0 0,21 0 16,-21-1-16,22 1 0,-22 0 0,0-21 15,0 21-15,0-1 0</inkml:trace>
  <inkml:trace contextRef="#ctx0" brushRef="#br0" timeOffset="142476.04">10393 9864 0,'0'0'0,"21"-21"31,0 21-31,0-22 0,0 1 16,22 0-16,-22 0 0,21 0 0,1 21 15,-1-21-15,0-1 0,1 1 16,-1 21-16,0-21 0,1 0 0,-22 21 16,0 0-16,0-21 0,0 21 0,-42 0 31,0 0-31,0 0 16</inkml:trace>
  <inkml:trace contextRef="#ctx0" brushRef="#br0" timeOffset="142688.48">9567 9673 0,'0'0'16,"-21"0"-16,0 0 15,0 0 1,42 0 15,0 0-15,0 0-16</inkml:trace>
  <inkml:trace contextRef="#ctx0" brushRef="#br0" timeOffset="143249.16">12658 9652 0,'0'0'0,"0"-42"0,0 21 0,0-1 0,0-20 15,0 21-15,0 0 0,0-22 0,0 22 16,0 0-16,0 0 16,0 0-16,0 42 31,0 0-31,0 0 0,0 22 16,0-1-16,0 21 0,0-20 15,0 20-15,0 1 0,0-1 0,0 1 16,0-1-16,0 1 0,0-22 0,0 22 15,0-22-15,-22 21 16,22-20-16,-21-1 0,21 0 0,0 1 16,0-22-16,0 21 0,-21-21 0,21 1 15,0-1-15,-21-21 0,21 21 16,-21-21 0,0-21-16,-1 0 15</inkml:trace>
  <inkml:trace contextRef="#ctx0" brushRef="#br0" timeOffset="144159.49">12065 10181 0,'0'0'0,"21"0"32,0 0-32,22 0 15,-22 0-15,21 0 0,22 0 0,-22-21 16,21 0-16,-20 21 0,20-21 15,1 21-15,20-21 0,-20-1 0,21 1 16,-1 0-16,1 0 0,-22 0 16,22 0-16,-21-1 0,-1 1 0,-21-21 15,1 21-15,-1-22 0,-21 22 0,0-21 16,1 21-16,-22-22 16,0 22-16,0-21 0,0 21 0,-22 0 15,22-1-15,-21 1 0,0 21 16,0 0-16,-21 0 0,20 0 0,1 0 15,0 0-15,0 0 0,0 0 16,0 21-16,-1 22 0,1-22 0,21 21 16,0 1-16,-21-1 0,21 0 0,-21 1 15,21-1-15,0 21 0,0-20 16,0-1-16,0 0 0,0 1 0,0-1 16,0 0-16,0-20 0,0 20 15,0 0-15,21-21 0,-21 1 16,21-1-16,-21 0 0,0 0 0,0 0 15,0 0-15,21-21 16,1-21 15,-22 0-31,0 0 0,0 0 16,21-22-16,0 22 0,-21 0 0,21-21 16,0 21-16,0-1 0,-21 1 15,22 0-15,-1 0 0,0 0 0,-21 0 16,21 21-16,0 0 0,0 0 0,1 0 15,-1 0 1,-21 21-16,21 0 0,0 0 16,-21 0-16,0 0 0,0 1 0,21-1 15,-21 0-15,0 0 0,21 0 16,-21 0-16,0 1 0,0-1 0,22 0 16,-1 0-16,0 0 0,0-21 15,0 0-15,0 0 0,1 0 16,-1 0-16,0 0 0,0 0 0,21-21 15,-20 0-15,20 0 0,-21 0 16,21-1-16,1-20 0,-1 21 0,-21-21 16,22 20-16,20-41 0,-42 21 15,0-1-15,1 22 0,-22-21 16,0 21-16,0-1 0,0 1 0,0 0 16,-22 21-16,1 0 15,0 0-15,0 0 0,0 21 16,0 0-16,-1 1 0,1-1 0,0 0 15,0 0-15,0 21 0,0-20 16,21-1-16,-22 21 0,22-21 0,0 22 16,0-22-16,0 0 0,22 21 0,-1-21 15,0 1-15,0-1 0,0 0 16,22-21-16,-22 21 0,21-21 0,0 0 16,1 0-16,20 0 0,-20 0 0,-1 0 15,0 0-15,1 0 0,-1-21 16,0 0-16,1 21 0,-22-21 0,21-1 15,0-20-15,-20 21 0</inkml:trace>
  <inkml:trace contextRef="#ctx0" brushRef="#br0" timeOffset="144696.25">16468 9462 0,'0'0'0,"-22"-22"0,1 1 15,0 0-15,0 0 0,21 0 16,0-22-16,-21 43 0,21-21 0,0 0 16,-21 0-16,42 42 46,0 0-46,21 22 0,-21-1 0,22 0 16,-22 1-16,21 20 0,-21 1 16,22-1-16,-22-21 0,21 22 0,-21-1 15,1 1-15,-1-22 0,0 22 0,0-22 16,0 0-16,-21-20 0,21 20 16,-21-21-16,22 0 0,-22 0 0,21 1 15,-21-1-15,0-42 47,0-1-47,0 1 16,0 0-16,0-21 0,0 21 0,0-22 15</inkml:trace>
  <inkml:trace contextRef="#ctx0" brushRef="#br0" timeOffset="145028.06">17230 9313 0,'0'0'0,"0"-21"0,0 0 16,-22 21-1,1 21 1,-21 0-16,21 1 0,0-1 16,-22 21-16,22-21 0,-21 22 0,-1 20 15,22-21-15,-21 22 0,0-1 16,-1 1-16,1-1 0,0-20 0,-1 20 15,1-20-15,0 20 0,-1-21 16,22 1-16,-21-22 0,-1 21 0,22-21 16,0 22-16,0-22 0,0 0 0,21 0 15,21-21 32,0-21-47,21 21 0,-20-21 16,-1 0-16,21 0 0,0-1 0,-20 22 15</inkml:trace>
  <inkml:trace contextRef="#ctx0" brushRef="#br0" timeOffset="145432.32">17378 9737 0,'0'0'0,"0"21"47,-21 0-31,21 0-16,0 0 0,0 22 15,0-22-15,0 21 0,0-21 0,0 22 16,0-1-16,0 0 0,0 1 0,0-1 16,0 0-16,0 1 0,0-1 15,0 22-15,0-1 0,0-21 0,0 22 16,0-1-16,0-20 0,0 20 15,21-20-15,-21 20 0,0-21 0,0 22 16,0-22-16,0 22 0,0-22 16,0 0-16,0 1 0,-21 20 0,21-20 15,-22-1-15,22-21 0,-21 21 16,0-20-16,21-1 0,0 0 0,0 0 16,-21-21-1,21-21 1,0-21-16,0 20 15,0-20-15,0 0 0,21-1 16,-21 1-16,0 0 0,21-22 0,0 22 16</inkml:trace>
  <inkml:trace contextRef="#ctx0" brushRef="#br0" timeOffset="145804.1">17462 9906 0,'0'0'0,"0"-21"0,0-43 16,0 43-16,22 0 0,-1 0 16,0 0-16,0 0 0,0 21 15,0-22-15,22 1 0,-1 21 0,-21 0 16,22 0-16,-1 0 0,-21 0 16,21 0-16,1 21 0,-22 1 0,0 20 15,0-21-15,0 0 0,-21 22 16,22-22-16,-22 0 0,0 21 0,0-21 15,-22 1-15,1 20 0,0-21 16,0 0-16,0 0 0,-22-21 16,22 22-16,0-1 0,-21-21 0,21 0 15,-1 21-15,-20-21 0,21 0 16,0 0-16,0 0 0,-1 0 16,44 0 30,-1-21-46,0 21 0,0 0 16,0 0-16,22-21 0</inkml:trace>
  <inkml:trace contextRef="#ctx0" brushRef="#br0" timeOffset="146424.07">18627 10012 0,'0'0'0,"21"0"0,0-21 0,-21 0 16,21-1-16,-21 1 0,0 0 16,0 0-16,0 0 15,0 0-15,0-1 0,0 1 16,-21 21-16,0 0 0,0-21 16,-1 21-16,-20 0 0,21 0 15,0 0-15,0 21 0,-22 0 16,22 1-16,-21-1 0,21 21 15,-1-21-15,-20 0 0,21 22 0,0-22 16,0 21-16,-1-21 0,22 22 16,0-22-16,-21 0 0,21 0 0,0 0 15,0 1-15,0-1 0,0 0 0,0 0 16,21 0-16,1-21 0,-22 21 16,21-21-16,0 0 0,0 0 0,0 0 15,0 0-15,1 0 0,-1 0 16,0-21-16,0 21 0,0-21 0,0 0 15,22 0-15,-22 0 0,0-1 16,0 1-16,0-21 0,1 21 16,-1-22-16,-21 1 0,21 0 0,0 21 15,-21-22-15,0 1 0,0 21 16,0-22-16,21 22 0,-21 0 0,0 0 16,0 42 15,0 0-31,0 0 0,-21 22 0,21-22 15,-21 21-15,21 1 0,0-22 16,0 21-16,0-21 0,0 22 0,0-22 16,0 0-16,0 21 0,0-21 15,0 1-15,0-1 0,21 0 16,0 0-16,0-21 0,-21 21 0,22-21 16,-1 0-16,0 21 15,0-21-15,0 0 0,0 0 0,1 0 16,-1-21-16,0 21 0,0-21 15,0 0-15,0 21 0,-21-21 0,22-22 16,-1 22-16,0 0 0</inkml:trace>
  <inkml:trace contextRef="#ctx0" brushRef="#br0" timeOffset="146801.85">19389 9250 0,'0'0'0,"0"-21"0,0 42 47,0 21-31,0-21-16,0 1 0,0 20 0,0 0 16,0 1-16,-22-1 0,22 21 15,0-20-15,0 20 0,-21 1 16,21-22-16,0 22 0,0-22 0,0 0 15,-21 22-15,21-43 0,-21 21 16,21 1-16,0-22 0,0 21 0,0-21 16,0 0-16,0 1 0,-21-1 0,21 0 15,0 0-15,0 0 0,0 0 16,21-42 31,0 0-47,-21 0 0,21 0 15,0 0-15,1-1 0,-1-20 16,0 21-16,0-21 0</inkml:trace>
  <inkml:trace contextRef="#ctx0" brushRef="#br0" timeOffset="147480.47">20045 9271 0,'0'-21'0,"-21"21"47,21 21-31,0 0-16,0 0 0,0 1 15,0-1-15,0 21 0,0-21 0,0 22 16,0-1-16,0 21 0,0-20 15,0-1-15,0 22 0,0-22 0,0 21 16,0-20-16,-22-1 0,22 0 0,-21 1 16,0-1-16,21-21 0,0 22 15,-21-22-15,0 21 0,0-21 0,21 0 16,0 1-16,-22-1 0,22 0 16,-21-21-16,21 21 0,-21-21 0,21 21 15,0-42 16,0 0-15,21 21-16,0-21 0,1 0 16,-1-1-16,-21 1 0,21 0 0,0 0 15,0 0-15,0 0 0,1-22 0,-1 22 16,0 0-16,0-21 0,0 20 16,0 1-16,1 0 0,-1 0 0,0 0 15,21 0-15,-21 21 0,1 0 16,-1-22-16,0 22 0,0 0 0,0 0 15,0 0-15,1 0 0,-1 22 0,0-1 16,-21 0-16,0 0 0,21 0 16,-21 0-16,0 1 0,0 20 15,0-21-15,0 0 0,0 22 0,0-22 16,-21 0-16,0 0 0,0 0 16,21 0-16,0 1 0,-22-1 0,1-21 15,21 21-15,-21-21 0,21 21 16,0-42 46,0 0-62,0 0 16,0-1-16,0 1 0,0 0 16</inkml:trace>
  <inkml:trace contextRef="#ctx0" brushRef="#br0" timeOffset="147852.84">19029 9716 0,'0'0'0,"-21"0"0,42 0 32,21 0-32,-21 0 15,22-22-15,20 22 0,-21 0 0,22 0 16,-1 0-16,1 0 0,-1-21 16,-20 21-16,20 0 0,1 0 0,-22 0 15,0 0-15,1 0 0,-22 0 16,0 0-16,0 0 0,0 0 0,1 0 15</inkml:trace>
  <inkml:trace contextRef="#ctx0" brushRef="#br0" timeOffset="149851.67">21738 9779 0,'0'21'16,"0"-42"93</inkml:trace>
  <inkml:trace contextRef="#ctx0" brushRef="#br0" timeOffset="150452.04">21759 9779 0,'21'0'16,"1"0"-16,-1-21 16,0 0-16,0 21 0,0-21 15,0-1-15,22 1 0,-22 0 16,21-21-16,-21 21 0,22-1 0,-22-20 15,0 21-15,0 0 0,0-22 16,1 22-16,-1 0 0,-21-21 0,0 21 16,0-1-16,0 1 0,-21 0 15,-1 21-15,1 0 0,0 0 16,-21 0-16,-1 0 0,1 21 16,0 0-16,-1 1 0,1-1 0,21 0 15,-21 0-15,-1 21 0,1 1 0,21-1 16,0 0-16,-1 1 0,22-1 15,0 0-15,0 1 0,0-1 16,22 0-16,-1 1 0,21-22 16,-21 0-16,0 0 0,22 22 0,-22-43 15,21 21-15,1 0 0,-22-21 0,21 0 16,-21 0-16,0 0 0,22 0 16,-22 0-16,0 0 0,-42 0 31,0 0-31,0 0 15,-1 0-15,-20 0 0,21 21 16,-21-21-16,-1 21 0,1-21 0,0 21 16,20 1-16,-20-1 0,0 0 0,21 0 15,-1 0-15,1 0 16,0 22-16,21-22 0,0 0 0,0 0 16,0 0-16,0 22 0,21-22 15,0-21-15,1 21 0,-1 0 0,0-21 16,21 0-16,-21 0 0,22 0 0,-22 0 15,21 0-15,-21 0 0,22 0 16,-1 0-16,-21 0 0,0-21 0,22 0 16,-22 0-16,21 0 0,-21-1 15,1 1-15</inkml:trace>
  <inkml:trace contextRef="#ctx0" brushRef="#br0" timeOffset="150717.89">22500 9885 0,'21'0'16,"0"0"-16,1 0 0,-1 21 16,0 0-16,0 0 0,0 1 15,-21-1-15,21 0 0,1 0 16,-1 0-16,21 0 0,-42 1 0,21-1 16,0 0-16,1 0 0,-1 0 15,-21 0-15,21 1 0,-21-1 16,21 0-16,-21 0 0,0 0 15,0-42 17,0 0-17,0 0-15,0 0 16,0-1-16</inkml:trace>
  <inkml:trace contextRef="#ctx0" brushRef="#br0" timeOffset="150960.26">23008 9843 0,'0'0'0,"-42"0"15,42 21-15,-43 0 0,22-21 0,0 21 16,0 0-16,0 0 0,-22 1 0,22 20 16,-21-21-16,21 21 0,-22-20 15,22-1-15,-21 21 0,21-21 0,0 0 16,-22 22-16,22-22 0,0 0 15,0 0-15,0 0 0,21 1 0,0-1 16,21-21 0,21-21-1,-21 21-15,22-22 0,-1 1 16</inkml:trace>
  <inkml:trace contextRef="#ctx0" brushRef="#br0" timeOffset="151335.63">23283 9885 0,'-21'0'16,"21"21"0,-21 0-16,21 0 0,0 22 15,0-1-15,0-21 0,0 22 0,0-1 16,0 0-16,0 22 0,0-22 0,0 22 15,-21-1-15,21 1 16,0-22-16,0 21 0,-21 1 0,-1-1 16,22-20-16,-21 20 0,0 1 0,21-22 15,-21 22-15,0-22 0,0 0 16,-1 22-16,1-22 0,0 0 0,21 1 16,0-1-16,-21-21 0,21 22 0,-21-22 15,21 0-15,0 0 0,0 0 16,0 0-16,0-42 31,21 0-31,-21 0 0,21 0 16,0-22-16,0 1 0,1 0 15,-1-1-15,0-20 0,0 21 0</inkml:trace>
  <inkml:trace contextRef="#ctx0" brushRef="#br0" timeOffset="151676.44">23410 9779 0,'0'0'0,"21"0"16,85 0-1,-63 0-15,-22 0 0,0 0 0,21 21 16,-21-21-16,-21 21 0,0 22 0,0-22 15,0 0-15,0 21 0,0-20 16,0 20-16,-21-21 0,-21 0 0,21 0 16,-22 1-16,22-1 0,-21 0 0,21 0 15,-22 0-15,22-21 0,0 21 16,0-21-16,0 0 0,0 0 16,42 0 15,0-21-31,0 21 15,0-21-15,0 21 16,1-21-16,-1 21 0,0-21 0</inkml:trace>
  <inkml:trace contextRef="#ctx0" brushRef="#br0" timeOffset="152105.45">23791 9800 0,'0'0'0,"21"-21"0,1 21 16,-1 0-16,-21-21 15,21 21-15,0 0 0,0 0 0,0 0 16,22 0-16,-22 0 0,0 0 0,0 21 16,0 0-16,1 0 0,-1 1 15,-21-1-15,21 21 0,-21-21 0,21 0 16,-21 1-16,0 20 0,0-21 15,0 0-15,0 0 0,0 1 0,0-1 16,0 0-16,-21-21 0,0 21 0,0-21 16,21 21-16,-22-21 15,22-21 1,0 0 0,0 0-16,0 0 15,22-1-15,-1 1 0,-21 0 0,21-21 16,0 21-16,0-22 0,0 22 15,-21-21-15,22-1 0,-1 22 0,0 0 16,0 0-16,0 0 0,0 0 16,1 21-16,-1 0 0,0 0 15,0 0 1,-21 21 0</inkml:trace>
  <inkml:trace contextRef="#ctx0" brushRef="#br0" timeOffset="154356.54">24447 9970 0,'22'0'16,"-1"0"-16,0 0 15,0 0-15,0-22 0,0 22 16,1-21-16,-1 0 0,0 0 15,0 0-15,0 0 16,-21-1-16,0 1 0,0 0 0,0 0 16,21 0-16,-21 0 0,0-1 15,-21 22 1,0 0 0,0 22-16,21-1 0,-21-21 0,0 42 15,-1-21-15,1 0 0,21 1 16,0 20-16,-21-21 0,21 21 0,0-20 15,-21-1-15,21 21 0,0-21 0,0 0 16,0 1-16,0-1 16,0 0-16,21-21 0,0 0 0,0 21 15,1-21-15,-1 0 0,0 0 0,0 0 16,21 0-16,-20 0 0,20-21 16,-21 21-16,21-21 0,1 0 0,-1-1 15,-21 1-15,22 0 0,-1-21 16,0 21-16,-21-22 0,22 1 15,-22 0-15,0-1 0,0 22 0,0-21 16,-21 21-16,0-22 0,0 22 16,-21 21-1,0 0-15,0 21 0,0 0 16,-22 1-16,22-1 0,21 0 0,-21 0 16,21 21-16,0-20 0,0-1 15,0 0-15,0 0 0,0 0 0,0 0 16,0 1-16,21-1 0,-21 0 15,21 0-15,1-21 0,-22 21 16,21-21-16,-21 21 0,21-21 16,-42 0 31,21-21-47,-21 21 15,21-21-15,-22 21 0,1 0 16,0 0-16,0 0 15,0 0 1,21 21-16,0 0 0,0 1 31,21-22-31,0 21 0,0-21 16,22 0-16,-22 0 0,0 0 0,21 0 16,-21 0-16,22 0 0,-1 0 15,-21-21-15,22 21 0,-22-22 0,21 1 16,-21 21-16,22-21 0,-22 0 15,0 0-15,21-22 0,-21 22 0,1 0 16,-1-21-16,0 21 0,0-22 0,-21 22 16,21-21-16,-21 21 0,0-1 15,-21 22 1,0 0-16,0 0 0,21 22 16,-21-1-16,-1 0 0,22 0 15,-21 0-15,21 0 0,0 1 16,0-1-16,0 0 0,-21 0 0,21 0 15,0 0-15,0 1 0,0-1 0,0 0 16,0 0-16,0 0 16,0 0-1,0-42 32,-21 21-47,21 21 63,21-21-48,0 0-15,0 0 0,1 0 0,-1 22 16,0-22-16,0 0 0,0 0 16,0 0-16,1 0 0,20 0 0,-21 0 15,0 0-15,0-22 0,22 22 16,-22-21-16,0 0 0,0 21 0,0-21 15,1 0-15,-1 0 0,0-22 0,0 22 16,0 0-16,0-21 16,1 20-16,-22-20 0,0 21 0,21 0 0,-21 0 15,21 21 1,-21 21 0,0 0-16,0 0 15,-21 0-15,0 0 0,-1 1 0,22 20 16,0-21-16,-21 0 0,21 0 0,0 1 15,0-1-15,0 0 0,0 0 16,0 0-16,0 0 16,21-21-16,1 0 15,-1 0-15,0 0 0,0 0 16,0 0-16,0 0 0,1-21 0,-1 0 16,0 21-16,0-21 15,0 0-15,0 0 0,1-1 0,-1 1 16,0 0-16,0-21 0,-21 21 15,21-1-15,-21 1 0,21 21 0,-21-21 16,0 42 15,0 0-31,0 1 0,0-1 0,0 0 16,-21 0-16,21 0 0,0 0 16,0 1-16,0-1 0,0 0 0,0 0 15,0 0-15,0 0 16,21 1-1,1-22-15,-1 0 16,0 0-16,0 0 16,0 0-16,0 0 0,-21-22 0,22 1 15,-1 0 1,-21 0-16,0 0 0,0 0 0,0-1 16,0 1-16,0 0 0,0-21 0,0 21 15,-21-1-15,-1 1 0,1 0 16,21 0-16,-21 21 0,0 0 15,0 0 1,42 0 15,0 0-15,0 0-16,0 0 0,1 0 0,-1 0 16,0 0-16,0 0 0,21 0 15,-20 0-15,-1 0 0,0 0 0,0-21 16,0 21-16,0 0 0,1 0 15,-1 0-15,0 0 0,0 0 0,0 21 16,-21 0 0,21 0-16,-21 0 0,0 1 15,0-1-15,0 0 0,0 0 0,0 0 16,0 0-16,0 1 16,0-1-16,0 0 0,-21 0 0,21 0 15,-21 0-15,21 1 16,0-1-16,0 0 0,0 0 15,0 0-15,0-42 63,0 0-63,0 0 0,21 0 16,0-1-16,1 1 0,-1 0 0,0 0 15,0-21-15,21 20 0,-20-20 16,20 0-16,-21 21 0,21-22 0,-20 22 15,20 0-15,-21 0 16,21 0-16,-20 21 0,-1 0 0,0 0 16,-21 21-16,21 0 15,-21 0-15,0 0 0,0 22 0,0-22 16,0 21-16,0-21 0,-21 22 16,21-22-16,-21 0 0,21 0 0,-21 0 15,-1 0-15,22 1 0,0-1 16,0 0-16,-21 0 0,21 0 15,-21-21-15,21-21 47,21 0-31,-21 0-16,21 0 0,-21-1 16,0 1-16</inkml:trace>
  <inkml:trace contextRef="#ctx0" brushRef="#br0" timeOffset="154690.4">26289 9398 0,'-21'0'125,"0"0"-125,-1 0 16</inkml:trace>
  <inkml:trace contextRef="#ctx0" brushRef="#br0" timeOffset="156477.57">4254 12213 0,'0'21'16,"-21"-21"-16,0 0 16,21-21 15,0 0-15,0 0-1,0 0-15,0 0 0,0-1 16,21 1-16,0 0 0,1 0 15,-1 0-15,0 0 0,0 21 16,0-22-16,0 22 0,1 0 16,-1 0-16,0 0 0,0 0 15,0 22-15,0-1 0,1 0 16,-22 0-16,0 21 0,0-20 16,0-1-16,0 21 0,0-21 15,0 22-15,0-22 0,0 21 0,-22-21 16,1 0-16,0 22 0,0-22 0,0 0 15,0 0-15,-1 0 0,1 1 16,0-1-16,0-21 0,0 21 0,0-21 16,-1 0-16,22 21 15,-21-21-15,0 0 0,21-21 32,0 0-17,0 0-15,21-1 16,0 22-16,1-21 0,-1 21 15,0 0-15,21-21 0,-21 21 16,22 0-16,-22 0 0,21 0 0,-21 0 16,22 0-16,-22 0 0,21 0 15,-21 0-15,1 0 0,-1 0 0,0 0 16,0 21-16,0-21 0,0 21 16,1 1-16,-22-1 0,0 0 15,0 0-15,0 0 0,0 0 16,0 1-16,-22 20 0,1-21 15,0 0-15,0 22 0,-21-22 0,20 0 16,-20 21-16,0-21 0,-1 1 16,1-1-16,-21 0 0,20 0 15,1 0-15,0-21 0,-1 21 16,22-21-16,-21 0 0,-1 0 0,22 0 16,0 0-16,-21 0 0,21 0 15,-1-21-15,-20 21 0,21-21 0,0 0 16,0 21-16,21-21 0,-22 0 15,22-1-15,-21 22 0,21-21 0,-21 21 16,21-21-16,0 0 16,0 0-16,0 0 15,21-1 1,0 22-16,1-21 0</inkml:trace>
  <inkml:trace contextRef="#ctx0" brushRef="#br0" timeOffset="157018.96">5270 12510 0,'0'21'16,"22"-21"-16,-1 0 15,0 0 1,0 0 0,0 0-16,-21-21 0,21 21 0,-21-22 15,22 22 1,-22-21-16,0 0 16,-22 21-1,1 0-15,0 0 0,0 0 16,0 0-16,0 0 0,-1 21 15,1 0-15,0 1 16,21-1 0,0 0-1,21-21 48</inkml:trace>
  <inkml:trace contextRef="#ctx0" brushRef="#br0" timeOffset="160456.24">7620 12023 0,'0'0'0,"0"-21"0,0-1 0,0 1 0,0 0 16,21 0-16,-21 0 0,0 0 15,0-1-15,0 1 0,0 0 16,0 0-16,0 0 0,-21 0 16,0-1-16,0 22 15,-1-21-15,1 21 0,0 0 16,-21 0-16,21 0 0,-1 0 15,1 0-15,-21 21 0,21 1 0,0-1 16,-22 0-16,22 0 0,-21 21 16,21-20-16,-1 20 0,-20 0 0,21 22 15,0-22-15,0 22 0,-1-22 16,1 21-16,21 1 0,0-1 0,0-20 16,0 20-16,0-20 0,0 20 15,0 1-15,0-22 0,21 21 0,22-20 16,-22-1-16,0 0 0,21-20 15,-20 20-15,20-21 0,0 0 16,1-21-16,-1 21 0,0-21 0,1 0 16,-1 0-16,0 0 0,1-21 15,-1 0-15,0 21 0,1-42 0,-1 21 16,21-43-16,-20 43 16,-1-21-16,0 20 0,-20-20 0,-1 0 15,0 21-15,0-22 0,0 1 0,-21 21 16,21 0-16,-21-22 0,0 22 15,0 0-15,0 0 16,0 42 0,0 0-1,-21 0-15,21 0 0,-21 1 0,21-1 16,0 21-16,0-21 0,0 0 16,0 22-16,0-22 0,0 21 0,0-21 15,21 1-15,0 20 0,1-21 16,-1-21-16,0 21 0,0 0 0,0-21 15,0 0-15,1 0 0,20 0 16,-21 0-16,0-21 0,0 21 0,1-21 16,-1 0-16,21 0 0,-21 0 15,0-1-15,1 1 0,-22-21 0,21 21 16,0 0-16,0-1 0,-21 1 0,0-21 16,0 21-16,0 0 15,0-22-15,0 22 0,-21-21 0,0 21 16,0-1-16,-22-20 0,22 21 15,0 0-15,0 21 0,-22-21 0,22 21 16,0 0-16,0 0 0,0 0 0,0 21 16,-1-21-16,1 21 0,0 21 15,0-21-15,21 1 0,-21 20 0,21-21 16,0 21-16,0-20 0,0 20 16,0 0-16,21-21 0,0 22 0,0-22 15,0 21-15,22-21 0,-22 1 16,0-1-16,21-21 0,1 21 0,-22-21 15,21 0-15,1 0 0,-1 0 16,21 0-16,-20 0 0,-1-21 16,0 21-16,1-21 0,-1-1 0,-21 1 15,22 0-15,-1 0 0,-21 0 16,0 0-16,22-1 0,-22 1 0,-21 0 16,21 0-16,-21 0 0,21 0 15,-21-1-15,0 1 0,0 42 47,0 1-47,0-1 16,0 0-16,0 0 0,0 0 15,0 0-15,-21 22 0,21-22 16,0 0-16,-21 0 0,21 0 0,0 1 16,0-1-16,0 0 15,0-42 16,0 0-31,21-1 16,-21 1-16,21 0 0,-21-21 16,0 21-16,21-1 0,-21-20 0,0 21 15,21 0-15,1-22 0,-1 22 0,-21 0 16,21 0-16,0 0 0,0 21 16,0 0-1,1 0-15,-22 21 16,21-21-16,-21 21 0,21 0 15,-21 0-15,0 1 0,0-1 0,0 0 16,21 0-16,-21 0 0,21 0 16,-21 1-16,0-1 0,0 0 0,21-21 15,1 21-15,-22 0 0,21-21 16,0 0-16,0 0 0,0 0 16,0 0-16,1 0 0,-1-21 15,0 21-15,0-21 0,0 0 16,0 0-16,1-1 0,-1 1 15,0 0-15,0 0 0,-21 0 16,21 0-16,0-22 0,-21 22 0,0 0 16,0 0-16,0 0 0,0-1 15,0 44 17,0-1-17,0 0-15,0 0 0,0 0 16,0 0-16,0 1 0,0-1 0,0 0 15,22 0-15,-22 0 0,21-21 16,0 21-16,-21 1 0,21-1 16,0 0-16,0-21 0,1 21 0,-1-21 15,0 0-15,21 21 0,-21-21 16,22 0-16,-22 0 0,0 0 0,21 0 16,-20 0-16,-1-21 0,21 21 15,-21-21-15,0 0 0,1 21 0,-1-21 16,0-1-16,0 1 0,-21 0 15,0 0-15,21 0 0,-21 0 0,0-22 16,0 22-16,0 0 0,0 0 0,0 0 16,0-1-16,0 1 15,0 42 1,-21 1 0,21-1-16,0 0 0,0 0 15,0 0-15,0 22 0,0-22 16,0 0-16,0 0 0,0 0 15,0 0-15,0 1 0,0-1 16,0 0-16,0-42 63,0 0-63,21 21 0,-21-22 0,21 1 15,-21 0-15,0 0 0,0 0 0,22 0 16,-1-1-16,-21 1 0,0 0 15,21 0-15,0 0 0,-21 0 0,21-1 16,0 22 0,1 0-16,-1 0 15,0 0-15,-21 22 0,0-1 16,21 0-16,-21 0 16,21 0-16,-21 0 0,0 1 0,0-1 15,0 0-15,21 0 0,1 0 16,-22 0-16,21-21 0,-21 22 0,21-22 15,0 0-15,0 0 0,0 0 16,1 0-16,-1 0 16,0 0-16,0 0 0,0 0 0,22 0 15,-22-22-15,0 1 0,0 21 0,0-21 16,0 0-16,1 0 0,-1 0 16,0-22-16,0 22 0,0-21 0,0 21 15,1-22-15,-22 22 0,21 0 16,0 0-16,0 0 0,-21-1 0,0 1 15,21 0-15,0 21 0,-21 21 32,0 0-32,0 1 0,0-1 15,0 0-15,0 0 0,-21 0 16,21 0-16,-21 22 0,21-22 16,-21 0-16,21 0 0,0 0 0,0 1 15,0-1-15,0 0 16,0 0-16,21-21 15,0 0-15,0 0 16,1 0-16,-1 0 0,0 0 16,0 0-16,0-21 0,0 0 0,1 21 15,-1-21-15,0-1 0,0 1 16,0 0-16,0 0 0,1 0 0,-1 0 16,-21-1-16,21 22 0,-21-21 0,0 0 15,0 42 16,0 0-15,0 1-16,0-1 0,0 0 16,0 0-16,0 0 0,0 0 15,0 1-15,0-1 0,0 0 16,0 0-16,0 0 16,0 0-1,21-21 1,0 0-1,0-21-15,1 0 0,-22 0 16,0 0-16,21 0 16,-21-1-16,0 1 0,0 0 15,0 0-15,0 0 0,-21 0 16,21-1-16,-22 1 0,1 21 16,21-21-16,-21 21 0,0 0 0,0 0 31,21 21-16,21-21 17,0 0-32,0-21 0,0 21 15,22 0-15,-22-21 0,0 21 16,0-21-16,0 0 0,1 21 0,20 0 16,-21 0-16,0-22 0,0 22 15,1-21-15,-1 21 0,0 0 16,0 0-16,0 0 0,0 21 15,1 1-15,-1-1 16,-21 0-16,0 0 0,0 0 16,0 0-16,0 1 0,0-1 15,21 0-15,-21 0 0,0 0 16,0 0-16,0 1 0,0-1 16,0 0-16,0 0 15,0 0 1,-21-21-16,0 0 31,21-21-15,0 0-16,0 0 0,0 0 15,0-1-15,0 1 0,0 0 16,21-21-16,0 21 0,0-1 0,21-20 16,-20 0-16,20-1 0,0 22 0,1-21 15,-22 21-15,21-22 0,0 22 16,1 0-16,-1 21 0,0 0 0,-20 0 15,20 0-15,-21 0 0,0 0 16,0 0-16,1 21 0,-1 0 0,-21 22 16,0-22-16,0 21 0,0-21 0,0 1 15,0 20-15,0-21 16,0 0-16,0 22 0,0-22 0,0 0 16,0 0-16,-21 0 0,21 0 15,-22 1 1,22-44 15,0 1-15,0 0-16,0 0 0,0 0 15</inkml:trace>
  <inkml:trace contextRef="#ctx0" brushRef="#br0" timeOffset="161111.85">13843 11367 0,'0'21'0,"0"-42"0,0-1 0,0 1 0,0 0 16,0 0-16,0 0 15,0 42 16,0 0-31,0 0 0,0 0 16,0 22-16,0-1 0,0 0 0,21 1 16,-21 20-16,0 1 0,0-22 15,21 43-15,-21-22 0,0 1 0,0 20 16,0-20-16,0-1 16,0 1-16,0-1 0,0 1 0,-21-22 15,21 22-15,0-22 0,-21-21 16,0 22-16,21-22 0,-21 21 0,21-21 15,0 0-15,0-42 47,0 0-47,0 0 0,0 0 16,0 0-16,0-1 0,0 1 0,0 0 16,21-21-16,-21 21 0</inkml:trace>
  <inkml:trace contextRef="#ctx0" brushRef="#br0" timeOffset="161580.6">13547 11621 0,'0'0'0,"-22"0"0,1-22 0,0 22 0,0-21 15,0 0-15,21 0 16,-21 0-16,21 0 0,0-1 15,0 1-15,0 0 0,21 0 16,0 0-16,0 0 0,0-1 0,22-20 16,-1 21-16,0 0 15,1 0-15,-1-1 0,21 1 0,-20 0 16,20 0-16,22 21 0,-22 0 16,1 0-16,-1 0 0,1 21 0,-1 0 15,1 22-15,-22-22 0,1 21 16,-22 0-16,0 1 0,0-1 0,-21 0 15,0 1-15,0-1 0,0 0 16,-42 1-16,21-1 0,-1-21 0,-20 22 16,0-22-16,-1 21 0,22-21 0,-21 0 15,0 1-15,-1-1 0,22 0 16,-21 0-16,21 0 0,-1-21 0,1 21 16,0-21-16,0 0 15,0 0 1,42 0 31,0-21-47,0 21 0,0-21 0,1 21 15,-1 0-15,21 0 0</inkml:trace>
  <inkml:trace contextRef="#ctx0" brushRef="#br0" timeOffset="163868.43">15007 12150 0,'21'0'16,"0"0"-16,-21-21 15,22-1-15,-22 1 16,0 0-16,0 0 15,0 0-15,0 0 0,0-1 16,-22 1-16,1 0 0,0 0 0,21 0 16,-21 0-16,0-1 0,0 1 15,-1 0-15,1 21 0,0 0 16,0 0-16,0 0 0,0 0 0,-1 0 16,1 0-16,0 0 0,0 21 15,0 0-15,0 1 0,-1 20 0,1-21 16,0 21-16,0 1 0,0-1 15,21 0-15,0 1 0,-21-1 0,21-21 16,-22 22-16,22-1 0,0-21 0,0 21 16,0-20-16,0-1 0,0 0 15,0 0-15,0 0 0,22-21 0,-1 21 16,0-21-16,0 0 16,0 0-16,0 0 0,1 0 15,-1 0-15,0 0 0,0 0 0,0-21 16,22 0-16,-22 21 0,0-21 15,0 0-15,0-22 0,22 22 0,-22 0 16,0-21-16,0-1 0,0 22 16,0-21-16,1 0 0,-22-1 0,21 1 15,0 21-15,-21-22 0,0 22 16,0 0-16,21 0 0,-21 0 0,21 0 16,-21 42 30,0 21-30,0-21-16,0 0 0,0 1 0,0 20 16,0-21-16,0 0 0,0 22 0,0-22 15,0 0-15,0 21 0,21-21 16,-21 1-16,22-1 0,-22 0 0,0 0 16,0 0-16,21-21 0,-21 21 15,21 1-15,0-22 0,0 21 16,0-21-16,1 0 15,-1 0-15,0 0 0,0 0 0,0 0 16,0 0-16,1 0 0,-1-21 16,0 21-16,21-22 0,-21 22 15,1-21-15,-1 0 0,21 0 0,-21 0 16,0-22-16,1 22 0,-1-21 16,0 21-16,0-22 0,0 1 0,0 21 15,-21-21-15,0 20 0,0 1 0,0 0 16,0 0-16,-21 21 47,21 21-47,-21-21 0,21 21 0,0 0 15,0 1 1,0-1-16,0 0 16,21 0-16,0 0 15,-21 0-15,22 1 0,-1-1 16,-21 0-16,0 0 0,21 0 15,-21 0-15,21 1 16,-21-1-16,21 0 16,-21 0-16,0 0 15,21 0-15,-21 1 16,22-22-16,-1 0 16,-21 21-16,21-21 15,0 0-15,0 0 0,0 0 16,1 0-16,-1 0 15,0 0-15,21 0 0,-21-21 0,22 21 16,-22-22-16,21 22 0,1-21 0,-22 0 16,21 0-16,0 0 0,1 0 15,-22-1-15,21-20 0,1 21 0,-22-21 16,21-1-16,-21 1 0,0 21 16,1-22-16,-22 1 0,0 21 0,21-21 15,-21 20-15,0 1 0,0 0 16,0 0-16,-21 0 15,-1 21-15,1 0 0,0 0 0,0 0 16,0 0-16,-22 21 0,22-21 16,0 21-16,0 0 0,0 0 15,0 1-15,-1-1 0,22 21 16,0-21-16,0 0 0,0 22 0,0-22 16,0 0-16,0 21 0,0-20 0,0-1 15,0 21-15,22-21 0,-1 0 16,-21 1-16,42-22 0,-21 21 0,0 0 15,1-21-15,-1 0 0,21 21 16,-21-21-16,0 0 0,22 0 0,-22 0 16,0 0-16,21 0 0,-20 0 0,-1-21 15,21 21-15,-21-21 0,0 0 16,1 21-16,20-22 0,-21-20 0,0 21 16,0 0-16,1-22 15,-22 22-15,0-21 0,21 0 0,-21 20 16,0-20-16,0 21 0,0 0 0,0 0 15,0-1-15,-21 22 32,-1 22-17,22-1-15,0 0 0,0 0 16,0 0-16,0 22 0,0-22 16,0 0-16,-21 0 0,21 0 0,0 0 15,0 1-15,0-1 0,0 0 0,0 0 16,0 0-16,0 0 15,-21-21 1,21-21 15,0 0-31,0 0 16,0 0-16,21 0 0,0-1 16,-21 1-16,22-21 0,-1 21 0,0-22 15,0 1-15,0 21 0,0-21 16,1 20-16,20 1 0,-21-21 0,0 42 15,22-21-15,-22 0 0,21 21 0,-21 0 16,0 0-16,1 0 16,-1 0-16,0 0 0,-21 21 0,0 0 15,0 0-15,21 0 0,-21 0 16,0 1-16,0-1 0,0 21 0,0-21 16,0 0-16,-21 22 0,21-22 0,0 0 15,0 0-15,0 0 0,0 1 16,0-1-16,0 0 0,0 0 15,21-21-15,0 0 0,0 0 16,1 0-16,-1 0 0,0 0 0,0 0 16,0 0-16,0 0 0,1 0 15,20 0-15,-21-21 0,0 21 0,0-21 16,22 0-16,-22-1 0,0 1 0,0-21 16,0 0-16,1 20 15,-1-20-15,0 0 0,0-1 0,0 1 16,-21 0-16,21-1 0,-21-20 15,22 21-15,-1-1 0,-21-20 0,0 20 16,0 1-16,0-21 0,21 20 0,-21 1 16,0 0-16,0 20 0,0-20 15,0 21-15,0 0 0,0 0 0,0 42 32,0 21-17,0-21-15,-21 22 0,21-1 16,-21 0-16,21 1 0,0-1 0,0 0 15,-22 22-15,22-22 0,0 0 16,-21 1-16,21-1 0,0 0 16,0 1-16,0-1 0,-21-21 0,21 22 15,0-1-15,0 0 0,-21-21 16,21 1-16,0 20 0,0-21 0,0 0 16,0 0-16,0 1 0,0-1 15,21-21 1,0 0-1,0 0-15,1-21 16,-1 21-16,-21-22 0,21 22 0,0-21 16,0 0-16,0 0 0,1 0 15,-1 21-15,0-21 0,0-22 16,0 22-16,0 0 0,1 0 0,-22 0 16,21-1-16,-21 1 0,21 0 15</inkml:trace>
  <inkml:trace contextRef="#ctx0" brushRef="#br0" timeOffset="164205.2">17949 11536 0,'0'0'15,"-21"0"-15,0 0 0,21 21 0,21-21 47,0 0-47,0 0 0,22 0 16,-22-21-16,0 21 0,21 0 0,-20-21 16,20 21-16,0 0 0,-21-21 15,22-1-15,-22 22 0,0-21 0,21 21 16,-20 0-16,-1-21 0,0 21 0,-21-21 15,21 21 1,-21-21-16,0 0 16,-21 21-1</inkml:trace>
  <inkml:trace contextRef="#ctx0" brushRef="#br0" timeOffset="168807.95">10731 13462 0,'22'0'0,"-1"-21"15,-21 0 1,21 21-16,-21-21 16,21 21-16,-21-22 0,0 1 15,21 0-15,0 0 16,-21 0-16,0 0 0,0-1 15,0 1-15,0 0 16,0 0-16,0 0 0,0 0 16,0-1-16,0 1 15,0 42 32,-21 1-47,0-1 0,0 0 16,0 0-16,0 21 0,-1 1 0,-20-1 15,21 22-15,0-22 0,-22 21 16,22 1-16,0-1 0,0 22 16,-21-43-16,20 22 0,1-1 0,0 1 15,0-22-15,0 1 0,0-1 16,-1 0-16,1-21 0,21 22 0,0-22 16,0 0-16,-21 0 0,21 0 15,-21-21-15,42-21 63,0 0-63</inkml:trace>
  <inkml:trace contextRef="#ctx0" brushRef="#br0" timeOffset="169433.6">11769 13843 0,'0'0'0,"-22"0"0,1 21 0,0-21 0,0 0 16,0 0-1,0 0 1,42 0 15,0 0-15,21 0-16,1 0 0,-1 0 0,0 0 15,1 0-15,20 0 0,1 0 0,-1 0 16,22 0-16,-22 0 0,1-21 16,-1 21-16,1 0 0,-1 0 0,1 0 15,20-21-15,-20 21 0,21 0 16,-22 0-16,1 0 0,20-21 0,-20 21 15,-1 0-15,1 0 0,-1 0 16,1 0-16,-22 0 0,0 0 0,1 0 16,-22 0-16,21 0 0,-21 0 15,1 0 1,-22-21 0,0-1 15,-22 22-16,1 0-15,0-21 16,0 0-16,0 21 0</inkml:trace>
  <inkml:trace contextRef="#ctx0" brushRef="#br0" timeOffset="169969.45">13102 13420 0,'0'0'0,"0"-21"0,-21 21 16,0 0-1,21 21 1,21 0 0,0-21-16,0 21 0,0 0 15,1-21-15,20 21 0,-21-21 16,21 22-16,-20-1 0,20-21 0,0 21 15,-21-21-15,22 0 0,-22 21 16,21-21-16,-21 0 0,1 0 16,-1 0-16,0 21 0,0-21 0,0 0 15,0 0-15,1 0 16,-1 0-16,-21 21 31,0 1-15,0-1-16,-21-21 15,-1 21-15,1 0 0,-21-21 0,21 21 16,-22 0-16,22 1 0,-21-1 16,0 0-16,-1 0 0,1 0 0,0 22 15,-1-22-15,1 0 16,21 0-16,-22 0 0,1 0 0,21 1 16,-21-1-16,20 0 0,1 0 0,0-21 15,0 21-15,0 0 16,0-21-1,21 22 1,21-22 15,0-22-15</inkml:trace>
  <inkml:trace contextRef="#ctx0" brushRef="#br0" timeOffset="178435.62">16256 13060 0,'0'0'0,"0"-21"0,0 0 16,0-1-16,0 1 15,21 21-15,-21-21 0,21 0 16,-21 0-16,0 0 0,0-1 0,21 1 16,-21 0-16,0 0 15,0 42 17,0 0-32,0 0 15,0 1-15,0 20 0,0 0 16,0 1-16,0-1 0,0 0 0,0 1 15,0 20-15,0-21 0,0 1 16,0 20-16,0-20 0,0 20 0,0-21 16,0 22-16,0-22 15,0 1-15,0-1 0,0 0 0,0-21 16,0 22-16,0-22 0,0 0 16,0 0-16,0 0 0,0 1 15,0-1-15,-21-21 16,21-21-1,0-1-15,-21 1 0,21 0 16,0 0-16,0-21 0,0 20 16,0-20-16</inkml:trace>
  <inkml:trace contextRef="#ctx0" brushRef="#br0" timeOffset="178820.4">16065 13039 0,'0'0'15,"0"-21"-15,43-1 0,-22 1 16,0 0-16,21 0 0,1 21 0,20-21 16,-20 0-16,20 21 0,1 0 15,-22 0-15,21 0 0,1 0 0,-22 21 16,22 0-16,-22 0 0,0 21 15,-20-20-15,-1 20 0,0-21 16,0 21-16,-21 1 0,0-22 16,0 21-16,0 1 0,-21-22 0,0 0 15,-22 21-15,22-21 0,0 1 0,-21-1 16,21 0-16,-22 0 0,22 0 16,0-21-16,0 0 0,0 21 0,-1-21 15,1 0-15,0 0 0,21-21 16,0 0-1,0 0 1,21 0-16,0 21 0,1-21 16,20 21-16,-21-22 0</inkml:trace>
  <inkml:trace contextRef="#ctx0" brushRef="#br0" timeOffset="179188.44">18182 12869 0,'0'0'0,"0"-21"0,0 0 31,0 42-15,0 0-16,0 1 0,0 20 15,0-21-15,0 21 0,-21 1 0,0-1 16,21 0-16,-21 1 0,21-22 16,0 21-16,0 1 0,-22-1 0,22 0 15,-21 1-15,21-22 0,-21 21 16,21-21-16,0 22 0,0-22 0,-21 0 16,21 0-16,0 0 0,0 0 15,-21-21-15,21 22 0,0-44 47,21 1-47,0 0 0,0 0 0,0 0 16,1-22-16</inkml:trace>
  <inkml:trace contextRef="#ctx0" brushRef="#br0" timeOffset="179632.19">18500 13166 0,'0'21'16,"-22"0"-16,22 0 15,-21 0-15,21 1 0,-21-1 16,21 21-16,0-21 0,-21 0 16,21 22-16,0-22 0,-21 0 0,21 21 15,0-20-15,0-1 0,0 0 16,0 0-16,0 0 0,21 0 0,0-21 15,0 22-15,0-22 0,1 0 0,-1 0 16,0 0-16,0 0 0,21 0 16,-20-22-16,-1 22 0,21-21 0,-21 0 15,0 0-15,22 0 0,-22-22 16,0 22-16,-21 0 0,21-21 0,-21 21 16,0-22-16,0 22 0,0-21 15,0 21-15,0-22 0,-21 22 16,21 0-16,-21 0 0,0 0 0,0 21 15,-1 0-15,-20 0 0,21 0 16,0 0-16,0 0 0,-22 0 0,22 21 16,0-21-16,0 21 0,0 0 15,-1-21-15,1 21 0,0 0 0,21 1 16,-21-22-16,0 21 16</inkml:trace>
  <inkml:trace contextRef="#ctx0" brushRef="#br0" timeOffset="179924.09">17907 13102 0,'0'-21'31,"21"21"-31,0 0 0,0 0 0,22-21 16,-22 0-16,21 21 0,1 0 16,20-21-16,-21 21 0,22-22 15,-1 22-15,1 0 0,-22-21 0,1 21 16,-1 0-16,0 0 0,1 0 16,-22 0-16,0 0 0,0 0 0,0 0 46,0 21-30,1-21-16</inkml:trace>
  <inkml:trace contextRef="#ctx0" brushRef="#br0" timeOffset="180359.85">20447 12742 0,'0'0'0,"0"-21"0,0 0 15,0 0-15,0 0 16,0 42 15,0 0-31,0 21 16,0-20-16,0 20 0,0 0 15,-21 1-15,21-1 0,0 0 0,-21 1 16,21-1-16,0 0 0,0 1 16,-22-22-16,1 21 0,21 0 0,-21-20 15,21-1-15,0 21 0,-21-21 16,21 0-16,-21 1 0,21-1 0,-21-21 15,21 21-15,0 0 0,0 0 16,0-42 31,0 0-47,0 0 16</inkml:trace>
  <inkml:trace contextRef="#ctx0" brushRef="#br0" timeOffset="180708.41">19960 13441 0,'0'21'16,"0"0"-16,21 0 15,0-21-15,-21 22 0,22-22 0,-1 0 16,0 21-16,21-21 0,-21 0 16,1 0-16,-1 0 0,21 0 0,-21 0 15,22 0-15,-22 0 0,0 0 16,21 0-16,-21 0 0,22 0 0,-22-21 16,21 21-16,-21-22 0,22 22 0,-22-21 15,0 21-15,0-21 0,0 21 16,1-21-16,-1 21 0,0 0 0,0-21 15,-21 0 1,21 21-16,-21-22 0,21 22 0,-21-21 16,0 0-16,0 0 15,0 0-15</inkml:trace>
  <inkml:trace contextRef="#ctx0" brushRef="#br0" timeOffset="181068.21">20108 12742 0,'0'0'0,"43"0"16,-22-21-16,0 21 0,21-21 15,1 21-15,-1 0 0,0-21 0,22 21 16,-22 0-16,22-21 0,-22 21 16,21 0-16,-20-21 0,-1 21 0,0 0 15,1 0-15,-22-22 0,21 22 16,-21 0-16,1 0 16,-22 22 46</inkml:trace>
  <inkml:trace contextRef="#ctx0" brushRef="#br0" timeOffset="181785.28">21865 12700 0,'0'-21'0,"-21"-21"15,0 42-15,21-22 0,-43 22 16,22 0-16,0 0 0,0 0 16,-21 0-16,20 0 0,-20 0 0,0 0 15,-1 22-15,1 20 0,0 0 16,21 1-16,-22-1 0,1 21 0,0-20 16,20 20-16,-20-20 0,21 20 15,0-21-15,21 1 0,0-1 0,0-21 16,0 22-16,0-22 15,21 21-15,0-21 0,21 0 0,1-21 16,-1 22-16,0-1 0,1-21 0,20 0 16,-20 0-16,20 0 0,-21 0 15,1 0-15,20 0 0,-20 0 0,-1-21 16,-21 21-16,21-22 0,-20 1 16,20 21-16,-21-21 0,0 21 15,-21-21-15,21 21 0,-21-21 16,-21 21-1,0 0-15</inkml:trace>
  <inkml:trace contextRef="#ctx0" brushRef="#br0" timeOffset="182659.8">10350 14901 0,'0'-21'16,"0"42"15,0 1-31,-21-1 16,0 0-16,0 0 0,0 0 0,0 22 15,-1 20-15,1-21 0,0 1 16,0 20-16,0 1 0,0-22 0,-1 22 16,1-22-16,0 0 0,0 1 15,0-1-15,21-21 0,0 0 0,-21 0 16,21 1-16,-22-1 0,44-42 47,-22-1-32,21 1-15,0 0 0,-21 0 0</inkml:trace>
  <inkml:trace contextRef="#ctx0" brushRef="#br0" timeOffset="182997.61">10816 14796 0,'0'0'0,"-21"21"0,-43 63 16,43-41-16,21-1 0,-21 0 15,0 1-15,0 20 0,0-20 16,-1-1-16,1 21 0,21-20 0,-21-1 15,0 0-15,0 1 0,21-1 16,0-21-16,-21 0 0,21 1 0,-22-1 16,22 0-16,-21-21 15,42 0 17,1-21-32,-1 0 15,0-1-15</inkml:trace>
  <inkml:trace contextRef="#ctx0" brushRef="#br0" timeOffset="183516.55">12150 15177 0,'0'0'0,"-43"0"0,22 0 0,0 0 0,0 0 15,0 0-15,-1 0 0,1 0 16,0 0-16,0 0 0,21 21 31,21-21-31,21 0 0,-20 0 16,41 0-16,-21 0 0,22 21 15,-1-21-15,1 0 0,21 0 16,-22 0-16,22 0 0,-22 0 0,22 0 16,0 0-16,-1 0 0,1 0 15,0 0-15,-1 0 0,-20 0 0,20 0 16,-20 0-16,-22 0 0,22 0 15,-22-21-15,-21 21 0,22 0 0,-22 0 16,0-21 0,-21-1-1,0 1-15,-21 21 0,0-21 16,-1 21-16,1 0 0,21-21 16,-21 21-16,0-21 0,0 21 15,0-21-15,-1-1 16,1 22-16,0-21 0</inkml:trace>
  <inkml:trace contextRef="#ctx0" brushRef="#br0" timeOffset="183998.27">13060 14901 0,'0'22'15,"21"-22"1,0 0-16,0 0 0,22 0 16,-22 0-16,21 21 0,-21-21 0,22 0 15,-1 0-15,-21 0 0,21 0 16,1 0-16,-1 21 0,-21-21 0,22 0 16,-22 0-16,21 0 0,-21 0 15,0 0-15,22 0 0,-22 0 0,0 0 16,0 21-16,0-21 0,1 0 15,-22 21-15,0 0 16,0 1 0,-22-1-16,1-21 0,0 21 15,0 0-15,0 0 0,-22 0 16,22 22-16,-21-22 0,0 21 16,-1-21-16,1 22 0,0-22 0,-1 21 15,-20-21-15,20 22 0,1-22 0,0 0 16,-1 0-16,1 0 0,21 1 15,-21-1-15,20 0 0,1-21 0,21 21 16,-21-21-16,0 21 16,42-21 31,0-21-47</inkml:trace>
  <inkml:trace contextRef="#ctx0" brushRef="#br0" timeOffset="188648.19">16023 14880 0,'0'-21'47,"0"0"-47,0 0 16,21 0-16,-21-1 15,0 1-15,0 0 0,0 0 16,0 0 0,0 42 15,0 0-31,0 0 0,0 0 16,0 1-16,0 20 0,0 0 15,0 1-15,0 20 0,0 1 16,0-1-16,0-21 0,0 22 15,-21-1-15,0 1 0,21-22 0,-21 1 16,0-1-16,21 0 0,0 1 0,-22-22 16,22 0-16,-21 0 0,21 0 15,0 0-15,-21-21 0,21 22 16,0-44 15,0 1-31,0 0 0,21 0 16,0 0-16,-21-22 0,22 22 0</inkml:trace>
  <inkml:trace contextRef="#ctx0" brushRef="#br0" timeOffset="189023.98">15896 14859 0,'0'0'0,"0"-21"0,-21 21 16,21-21-16,0 0 0,0-1 15,0 1-15,0 0 0,21 0 16,0 21-16,22-21 0,-1 0 16,0-1-16,1 22 0,20-21 15,1 21-15,-22 0 0,21 0 0,1 0 16,-1 0-16,-20 21 0,20-21 16,-20 22-16,-1 20 0,-21-21 0,21 21 15,-20-20-15,-22 20 0,0-21 16,0 21-16,0 1 0,-22-22 0,1 21 15,0-21-15,-21 22 0,-1-22 16,1 21-16,0-21 0,-1 1 0,1-1 16,0 0-16,-1 0 0,1-21 15,21 21-15,-21-21 0,20 0 16,1 0-16,42-21 31,1 0-31,-1 21 0,21-21 16,-21 0-16,22-1 0,-1 1 15</inkml:trace>
  <inkml:trace contextRef="#ctx0" brushRef="#br0" timeOffset="189348.07">17780 14563 0,'0'21'31,"0"0"-31,-21 21 0,21-20 0,0 20 16,0-21-16,0 21 0,0 1 0,0-1 16,0-21-16,0 22 0,0-1 15,0-21-15,0 21 0,-21-20 0,21 20 16,-22-21-16,22 21 0,0-20 15,-21-1-15,21 0 0,0 0 0,0 0 16,21-42 15,-21 0-31,22 0 16,-1 0-16,0-1 0</inkml:trace>
  <inkml:trace contextRef="#ctx0" brushRef="#br0" timeOffset="189697.89">18119 14817 0,'0'21'0,"0"0"0,-22-21 15,1 42-15,21-20 0,-21-1 0,0 0 16,21 21-16,-21-21 16,21 1-16,-21 20 0,21-21 0,-22 0 0,22 22 15,0-22-15,0 0 16,0 0-16,0 0 0,22-21 15,-1 0-15,0 0 16,0 0-16,0 0 0,0 0 0,1-21 16,-1 0-16,21 0 0,-21 0 0,0-1 15,1 1-15,20-21 0,-21 21 16,0 0-16,-21-22 0,0 22 0,21 0 16,-21 0-16,0 0 0,0-1 15,-21 1 1,0 21-16,0 0 15,0 0-15,0 0 0,-22 0 16,22 0-16,0 0 0,0 0 0,-22 0 16,22-21-16,0 21 0,0 0 15</inkml:trace>
  <inkml:trace contextRef="#ctx0" brushRef="#br0" timeOffset="189967.73">17462 14753 0,'22'0'15,"-1"0"-15,0 0 0,21 0 16,-21-21-16,43 21 0,-22 0 0,1-21 16,20 0-16,-21 21 0,22 0 15,-22 0-15,1-21 0,20 21 0,-21 0 16,1 0-16,-1-22 0,0 22 15,-20 0-15,20 0 0,-21 0 0,0 0 16,0 0-16,1-21 0,-1 21 16,0 0-1,0 0 1,0-21-16</inkml:trace>
  <inkml:trace contextRef="#ctx0" brushRef="#br0" timeOffset="191748.63">20045 14965 0,'0'0'16,"0"-21"15,0 0-15,21 21-1,0-22-15,-21 1 0,21 21 16,0-21-16,1 0 16,-1 0-16,-21 0 0,21-1 15,-21 1-15,0 0 0,0 0 16,0 0-16,0 0 0,-21-1 0,0-20 15,-1 21-15,1 21 0,-21-21 16,21 0-16,-22 21 0,1 0 0,0 0 16,21 0-16,-22 0 0,1 0 15,0 21-15,20 0 0,-20 0 0,0 0 16,21 0-16,-1 22 0,-20-22 16,21 21-16,0-21 0,0 22 15,-1-1-15,22-21 0,0 22 0,0-22 16,0 21-16,0-21 0,0 0 15,0 1-15,22-1 0,-22 0 0,21 0 16,0-21-16,0 0 0,21 0 16,-20 0-16,-1 0 0,21 0 0,0 0 15,-20-21-15,20 0 0,0 0 16,-21-1-16,22 1 0,-22 0 0,21 0 16,-21 0-16,1 0 0,-1-1 15,-21 1-15,21-21 0,-21 21 0,21 0 16,-21-1-16,0 1 0,0 0 15,0 42 17,0 0-32,0 1 0,0-1 15,0 0-15,0 0 0,0 0 16,0 0-16,0 1 0,0-1 0,0 0 16,0 0-16,21-21 0,0 21 15,1-21-15,-1 0 0,0 21 0,0-21 16,0 0-16,0 0 0,22 0 15,-22 0-15,21 0 0,-21-21 0,22 21 16,-1-21-16,-21 0 0,22 21 16,-22-21-16,0 0 0,0-1 0,0 22 15,0-21-15,-21 0 16,0 0-16,0 42 31,-21-21-31,21 21 0,-21 0 16,0 1-16,0-1 0,21 0 0,-21 0 15,-1 0-15,1 0 16,21 1-16,0-1 0,0 0 16,21-42 15,1 21-31,-1-21 16,0-1-16,0 22 0,0-21 0,0 0 15,1 0-15,-1 0 16,0 0-16,0-1 0,-21 1 0,21 0 15,0 0-15,1 0 0,-1 21 16,0 0 0,-21 21-1,21 0-15,-21 0 0,0 0 0,0 1 16,0-1-16,0 0 16,0 0-16,0 0 0,0 0 15,21 1 1,0-22-1,1 0-15,-1 0 0,0 0 16,0-22-16,-21 1 16,21 0-16,0 21 0,1-21 0,-22 0 15,21 0-15,0-1 0,-21 1 16,21 0-16,0 0 0,0 21 16,-21 21-1,0 0 1,22 0-16,-22 1 0,0-1 15,0 0-15,21-21 0,-21 21 16,0 0-16,0 0 0,21-21 0,0 22 16,0-22-16,0 0 15,1 0-15,-1 0 0,0 0 16,0 0-16,0 0 0,0 0 16,1-22-16,20 22 0,-21-21 0,0 0 15,0 0-15,1 0 0,-1-22 16,-21 22-16,21 0 0,-21 0 15,21 0-15,-21 0 0,0-1 0,0 1 16,0 0-16,0 0 0,0 0 16,0 42 15,0 0-31,0 0 0,0 0 16,0 1-16,0-1 0,0 21 15,0-21-15,0 0 0,0 22 16,0-1-16,0-21 0,0 22 0,0-1 15,0 0-15,0 1 0,0-1 16,0 21-16,-21-20 0,21-1 0,0 0 16,-21-20-16,21 20 0,0 0 15,0-21-15,-21 22 0,-1-22 0,1 0 16,0 21-16,0-20 0,0-22 16,0 21-16,21 0 0,-22-21 0,1 0 15,0 0-15,0 0 16,0 0-16,0 0 0,-1 0 0,1 0 15,0-21-15,0 21 0,0-21 0,0 21 16,-1-22-16,22 1 16,-21 21-16,21-21 0,-21 21 15,21-21-15,0 0 0,0 0 16,0-1-16,0 1 16,21 0-16,0 0 0,1 0 0,-1 0 15,21-22-15</inkml:trace>
  <inkml:trace contextRef="#ctx0" brushRef="#br0" timeOffset="193500.08">22225 14711 0,'0'0'0,"0"-21"0,0 0 0,-21 21 16,0 0-16,-1 0 0,1 0 15,0 21-15,21 0 0,-21 0 16,0 21-16,0-20 0,-1 20 0,22-21 16,0 21-16,-21-20 0,21 20 0,0-21 15,0 21-15,0-20 0,0 20 16,0-21-16,21 0 0,1 0 0,-1 1 16,0-22-16,0 21 15,0-21-15,0 0 0,1 0 0,-1 0 16,0 0-16,21 0 0,-21-21 15,22-1-15,-22 1 0,21 0 0,1 0 16,-22-21-16,21 20 0,-21-20 16,0 0-16,22-1 0,-22 1 0,0 0 15,0-1-15,-21 1 0,0-21 16,21 20-16,-21 1 0,0 0 0,22-1 16,-22 1-16,0 21 0,0 0 15,0 63 1,-22-21-1,1 21-15,21 1 0,-21-1 16,21 22-16,-21-22 0,0 0 0,21 1 16,-21-1-16,21 0 0,0 1 15,0-1-15,-22-21 0,22 21 0,0-20 16,-21-1-16,21 0 0,0 0 16,0 0-16,21-42 31,1 0-31,-1 0 0,0 0 15,0-1-15,0 1 0,0 0 16,1 0-16,20 0 0,-21 0 0,0-1 16,0 1-16,1 0 0,-1 21 15,0 0 1,0 21-16,-21 0 16,0 1-16,0-1 15,0 0-15,0 0 16,21 0-1,0-21-15,1 0 0,-1 0 16,0 0-16,0 0 16,0 0-16,0 0 0,1 0 0,-1-21 15,0 21-15,21-21 0,-21 0 16,1 21-16,-22-21 0,21-1 0,0 1 16,0 0-16,0 0 0,-21 0 15,21 21 1,-21 21 15,0 0-31,0 0 16,0 0-16,0 1 15,0-1-15,0 0 0,22-21 16,-1 21-16,0-21 16,0 0-16,0 0 0,0 0 15,1 0-15,-1 0 0,0 0 16,0 0-16,0-21 0,0 21 0,1-21 15,-1 0-15,0-1 0,0 1 0,0 0 16,0-21-16,1 21 16,-22-22-16,0 1 0,21 0 0,-21-22 15,21 22-15,-21-22 0,0 22 16,0-22-16,0 22 0,21 21 0,-21-21 16,21 20-16,-21 1 0,0 0 15,0 42 1,0 0-16,0 1 15,-21 20-15,0-21 0,21 21 0,-21 1 16,21-1-16,0 22 0,-21-22 16,21 0-16,-22-21 0,22 22 15,-21-1-15,21-21 0,0 22 0,0-22 16,0 0-16,0 0 0,0 0 16,0 0-16,21 1 0,1-22 15,-1 0-15,0 0 16,0 0-16,0 0 0,0 0 0,1 0 15,20 0-15,-21 0 0,21 0 0,-20-22 16,20 1-16,0 21 0,-21-21 16,22 0-16,-1 21 0,-21-21 0,22 0 15,-22-1-15,0 1 0,0 0 16,0 0-16,0 0 0,-21 0 16,22 21-16,-22-22 0,-22 22 31,1 0-31,-21 0 0,21 0 15,0 22-15,-1-1 0,1 0 0,-21 0 16,21 0-16,0-21 0,-1 21 16,22 1-16,-21-1 0,21 0 0,-21 0 15,21 0-15,0 0 0,0 1 16,0-1-16,21-21 16,0 0-16,1 21 15,-1-21-15,0 0 0,0 0 16,0 0-16,0-21 15,1 21-15,-1-21 0,0 21 16,0-22-16,0 1 0,-21 0 0,21-21 16,1 21-16,-1-22 0,0 22 0,0-21 15,0-1-15,-21-20 0,21 21 16,-21-22-16,22 22 0,-22-22 0,21 22 16,-21 0-16,0-1 0,0 1 15,0 21-15,0 0 0,0-22 0,0 22 16,0 0-16,0 42 31,0 0-31,0 0 16,0 22-16,0-22 0,0 21 0,0 1 0,0 20 15,0-21-15,0 22 16,0-22-16,0 1 0,0-1 0,0 21 16,0-41-16,0 20 0,0 0 0,0-21 15,0 1-15,0 20 0,0-21 16,0 0-16,0 0 0,21-21 15,-21 22-15,21-22 16,0 0-16,0 0 0,1 0 16,-1 0-16,0 0 15,-21-22-15,21 1 0,0 21 0,0-21 16,1 0-16,-1 0 0,0 0 16,-21-1-16,21 1 0,0 0 15,-21 0-15,0 0 0</inkml:trace>
  <inkml:trace contextRef="#ctx0" brushRef="#br0" timeOffset="193787.91">23029 14203 0,'-21'0'0,"42"0"0,-63 0 0,21 0 15,0 0-15,-1 0 0,22-21 16,-21 42 46,0-21-62</inkml:trace>
  <inkml:trace contextRef="#ctx0" brushRef="#br0" timeOffset="194676.44">10499 16383 0,'0'0'0,"0"-21"0,63-21 16,-63 20-16,0 1 16,21 21-16,-21-21 15,0 42 1,-21 0-1,21 1-15,-21-1 0,0 0 16,0 21-16,-1-21 0,-20 22 0,21-1 16,0-21-16,-22 22 0,22 20 15,0-21-15,-21 1 0,21-1 0,-1 0 16,-20 1-16,21-22 0,0 21 16,0-21-16,-1 1 0,1-1 0,21 0 15,21-21 16,1 0-31,-1-21 16,0 0-16,21-1 0,-21 1 0</inkml:trace>
  <inkml:trace contextRef="#ctx0" brushRef="#br0" timeOffset="195020.24">10858 16679 0,'0'0'0,"0"22"16,0-1-16,-21 0 0,21 0 16,0 0-16,0 0 15,21-42 32,1 0-47,-1 0 16,-21 0-16,0 0 15,0-1-15,-21 22 32,-1 0-32,1 0 0,0 0 15,0 22 1,0-22-16,21 21 16,0 0-16,0 0 15,21-21 1,21 0-16</inkml:trace>
  <inkml:trace contextRef="#ctx0" brushRef="#br0" timeOffset="195352.19">11451 16764 0,'0'0'0,"0"21"15,21-21 17,-21-21-32,21 0 15,-21 0-15,0 0 16,0-1 0,-21 22-1,0 0-15,0 0 16,0 22-16,21-1 0,-21-21 15,21 21-15,-22-21 0,22 21 16,0 0 0,22-21 15,-1 0-31,0 0 0,0 0 16</inkml:trace>
  <inkml:trace contextRef="#ctx0" brushRef="#br0" timeOffset="196030.64">12721 16701 0,'0'0'16,"-21"0"-16,0 0 0,0 0 0,-1 0 16,1 0-16,21-22 15,21 22 1,1 0-16,-1 0 0,0 0 0,21-21 16,22 21-16,-22 0 0,22 0 15,-1 0-15,1 0 0,-1 0 0,22 0 16,-22 0-16,22 0 15,-22 0-15,1-21 0,21 21 0,-22 0 0,-21 0 16,22 0-16,-22 0 16,1 0-16,-22 0 0,21 0 0,-21 0 15,-21-21 1,-21 21 0,0 0-16,0 0 0,-22-21 15,22 21-15,0 0 0,0-21 0,0 21 16,0-22-16,-1 22 0,1-21 15,0 21-15,21-21 0,0 0 16,-21 21-16,42 0 47,0 0-31,0 0-16,1 0 0,-1 21 15,21-21-15,-21 21 0,0-21 16,1 21-16,-1 1 0,0-22 0,0 21 15,-21 0-15,0 0 0,0 0 16,0 0-16,0 22 0,-21-22 0,0 0 16,0 21-16,-1-20 0,-20 20 15,21-21-15,-21 0 0,-1 0 0,1 1 16,0-1-16,20 0 0,-83 42 31,83-63-31,22-21 31,0 0-31</inkml:trace>
  <inkml:trace contextRef="#ctx0" brushRef="#br0" timeOffset="197185.08">16108 16298 0,'0'0'0,"0"-21"0,0 0 0,0 0 15,0 0-15,-21 21 16,-1 0-16,1 0 0,0 0 0,0 0 15,-21 0-15,20 0 0,-20 21 16,21 0-16,-21 0 0,20 0 16,-20 1-16,0 20 0,21 0 0,-22 1 15,22-22-15,0 21 0,0 0 16,0 22-16,21-22 0,0 1 16,0-1-16,0 0 0,21 1 0,0-1 15,0-21-15,21 21 0,-20-20 16,20-22-16,0 21 0,22-21 0,-22 0 15,22 0-15,-1 0 0,1-21 16,-1-1-16,22 1 0,-22-21 0,1 0 16,-1-1-16,64-41 15,-84 41-15,-1 1 0,0 0 0,-21-1 16,1-20-16,-1 20 0,0 1 16,-21 0-16,0-1 0,0 1 15,0 0-15,0 21 0,0-1 16,0 1-16,-21 42 15,0 1-15,-1-1 16,22 0-16,0 21 0,-21 1 0,21-22 16,-21 21-16,21 0 0,-21 1 15,21-1-15,0 0 0,0 1 0,-21-1 16,21 0-16,-21-20 0,21 20 16,-22-21-16,22 0 0,0 0 0,0 1 15,0-44 16,22 1-15,-1-21-16,0 21 0,-21 0 0,21-22 16,0 22-16,0-21 15,-21 21-15,22-1 0,-1 1 0,0 0 16,0 21-16,0 0 16,0 0-16,1 0 0,-22 21 15,21 0-15,0 1 0,-21-1 16,21 0-16,-21 0 0,21 0 0,0 0 15,-21 1-15,0-1 0,22 0 16,-1 0-16,-21 0 0,21-21 0,0 0 16,-21 21-16,21-21 0,0 0 15,1 0-15,-1 0 0,0-21 0,21 0 16,-21 21-16,1-21 0,20 0 16,-21 0-16,0-1 0,0-20 15,1 21-15,-1 0 0,0 0 0,-21-22 16,0 22-16,21 0 0,-21 0 15,0 0-15,0-1 16,0 44 0,0-1-16,0 0 0,0 21 15,0-21-15,0 1 16,0-1-16,0 0 0,0 0 0,0 0 16,0 0-16,0 1 15,21-22-15,0 21 0,1-21 16,-1 0-1,0 0-15,-21-21 16,21-1-16,0 1 0,0 0 16</inkml:trace>
  <inkml:trace contextRef="#ctx0" brushRef="#br0" timeOffset="197530.37">17695 16171 0,'-21'22'16,"21"-1"-16,0 0 0,0 0 15,0 0 1,21-21-16,0 0 16,1 0-16,-1 0 15,0-21-15,0 0 16,-21 0-16,0 0 0,0-1 15,0 1-15,0 0 16,0 0-16,-21 0 0,0 21 16,0 0-16,-1 0 15,1 0-15,0 21 16,0-21-16,21 21 16,-21 0-16,21 0 0,-21-21 15,21 22-15,0-1 0,0 0 16,21-21-16,0 0 15</inkml:trace>
  <inkml:trace contextRef="#ctx0" brushRef="#br0" timeOffset="197863.43">18224 15896 0,'0'0'0,"0"-21"15,0 42 1,0 0 0,0 1-16,0-1 0,-21 0 0,21 21 15,0 1-15,-21-1 0,0 0 16,21-21-16,0 22 0,0-1 0,-21 0 16,0 1-16,21-1 0,-22 0 15,22-20-15,0 20 0,0-21 0,0 21 16,-21-20-16,21-1 0,0 0 15,0 0-15,0 0 0,0 0 16,21-21 15,-21-21-15,22 21-16,-1-21 0,-21 0 0,21 21 16,0-21-16,0 0 0</inkml:trace>
  <inkml:trace contextRef="#ctx0" brushRef="#br0" timeOffset="198562.96">18965 16489 0,'0'0'0,"0"-21"16,0 0-16,0-1 16,-21 22-16,21-21 15,-21 21-15,0 0 0,0 0 16,-1 0-16,1 0 0,0 0 16,0 0-16,-21 0 0,20 0 0,-20 21 15,0-21-15,-1 22 0,22-1 16,-21 0-16,0 0 0,20 0 0,1 0 15,0 1-15,0 20 16,0-21-16,21 0 0,0 22 0,0-22 16,0 0-16,0 0 0,0 0 15,0 0-15,0 1 0,21-22 16,0 0-16,0 0 0,0 0 16,1 0-16,-1 0 0,0 0 0,21 0 15,-21 0-15,1-22 0,20 22 0,-21-21 16,21 0-16,-20 0 0,20-21 15,-21 20-15,0 1 0,22-21 0,-22 21 16,0-22-16,0 1 0,0 21 16,0-21-16,1-1 0,-22 1 15,0-22-15,21 22 0,-21 0 16,21-1-16,-21 1 0,21 0 0,-21-1 16,0 22-16,0-21 0,0 21 15,0 0-15,0 42 16,0 0-16,0 0 15,0 0-15,0 22 0,0-22 0,0 21 16,0 0-16,0 1 0,-21-1 16,21 0-16,-21 1 0,21-22 0,0 21 15,0-21-15,0 22 0,0-22 16,-21 0-16,21 0 0,0 0 0,0 1 16,0-1-16,0 0 0,0 0 15,21-21 32,0-21-47,0 21 16,0-21-16</inkml:trace>
  <inkml:trace contextRef="#ctx0" brushRef="#br0" timeOffset="199000.86">20108 15833 0,'0'0'0,"-21"0"15,21 21 17,-21 0-32,21 0 0,0 0 0,-21 22 15,21-22-15,0 21 0,0 1 16,0-1-16,0 0 0,-21 1 0,21-1 16,-22 0-16,22 1 0,0-22 15,0 21-15,-21-21 0,21 22 0,-21-22 16,21 0-16,0 0 0,-21 0 15,21 0-15,0 1 0,0-1 16,0-42 47,0-1-63,21 1 0,-21 0 15,21 21-15</inkml:trace>
  <inkml:trace contextRef="#ctx0" brushRef="#br0" timeOffset="199531.56">20426 16193 0,'-21'0'47,"-1"21"-47,1 0 0,0 0 15,0 0-15,21 0 0,-21 1 16,0 20-16,21-21 0,-22 0 0,1 0 16,21 22-16,0-22 0,-21 0 15,21 0-15,-21 0 0,21 1 0,0-1 16,0 0-16,0 0 15,0 0-15,0 0 0,21-21 32,0 0-32,0 0 15,1 0-15,-1 0 0,0-21 16,0 21-16,0-21 0,0 21 0,1-21 16,-1 0-16,0 0 0,0-1 15,0 1-15,-21 0 0,21 0 0,-21 0 16,22-22-16,-22 22 0,0 0 15,0 0-15,0 0 0,0 0 0,0-1 16,-22 1 0,1 21-16,0 0 0,0 0 15,0 0-15,0 0 16,-1 0 0,1 21-1</inkml:trace>
  <inkml:trace contextRef="#ctx0" brushRef="#br0" timeOffset="199937.33">19452 16214 0,'0'0'0,"21"0"32,0 0-32,22 0 0,-1 0 15,22 0-15,-1 0 0,1 0 16,-1 0-16,22 0 0,-22 0 0,1 0 15,-22-21-15,22 21 0,-22 0 16,0 0-16,1 0 0,-1 0 0,-21 0 16,0 0-16,-21-22 0,21 22 15,1 0 1</inkml:trace>
  <inkml:trace contextRef="#ctx0" brushRef="#br0" timeOffset="200636.16">21548 16214 0,'0'0'0,"21"0"0,-21-21 16,21-1-16,-21 1 0,0 0 15,21 0-15,-21 0 16,21 0-16,-21-1 0,0 65 47,0-22-47,0 21 16,0 1-16,0-1 0,0 0 15,0 1-15,0 20 0,0-21 0,-21 1 16,21-1-16,-21 0 0,21 1 15,0-1-15,-21 0 0,21-20 0,-21 20 16,21-21-16,-22 0 0,22 0 16,0 1-16,0-1 15,0-42 17,0-1-32,0 1 0,0-21 15,0 21-15,0-22 0,22 22 16</inkml:trace>
  <inkml:trace contextRef="#ctx0" brushRef="#br0" timeOffset="201019.95">21484 16129 0,'0'0'16,"0"-21"-16,0 0 0,0 0 0,0-1 15,0 1-15,21 0 0,0-21 0,1 21 16,20-1-16,-21 1 0,43 0 15,-22 0-15,0 0 0,22 0 0,-22 21 16,22-22-16,-22 22 16,0 0-16,1 0 0,-1 0 0,-21 0 15,21 0-15,-20 22 0,-1-1 0,0 0 16,-21 21-16,0-21 0,0 22 16,0-1-16,0-21 0,0 22 15,-21-1-15,0-21 0,-1 21 0,1-20 16,-21-1-16,21 0 0,-22 0 15,22 0-15,-21 0 0,0 1 0,-1-22 16,1 21-16,21-21 0,-22 0 16,22 21-16,-21-21 0,21 0 0,0 0 15,-1 0-15,22 21 0,22-21 47,-1 0-47,0 0 0,21 0 16,1 0-16,-1 0 0,-21-21 0</inkml:trace>
  <inkml:trace contextRef="#ctx0" brushRef="#br0" timeOffset="204332.29">22669 16510 0,'0'0'16,"22"0"-16,-1 0 0,0 0 15,0-21-15,-21 0 16,21 21-16,-21-21 0,0-1 16,0 1-16,0 0 15,0 0-15,0 0 0,-21 0 16,0-1-16,0 1 16,0 21-16,-1 0 0,1 0 0,0 0 15,0 0-15,0 0 0,0 0 16,-22 21-16,22 1 0,0-1 0,0 21 15,0-21-15,-1 0 0,1 22 16,21-22-16,0 21 0,-21-21 16,21 22-16,-21-22 0,21 0 0,0 21 15,0-20-15,0-1 0,0 0 0,0 0 16,0 0 0,21-21-16,0 0 0,0 0 15,1 0-15,-1 0 16,0 0-16,0-21 0,0 0 0,0 0 15,1 0-15,-1-1 0,0 1 16,0 0-16,0-21 0,0 21 0,1-1 16,-1-20-16,0 21 0,0 0 15,-21 0-15,0-1 0,21 1 0,-21 0 16,21 21-16,-21-21 16,0 42 15,0 0-16,0 0-15,0 1 16,0-1-16,0 0 0,0 0 16,0 0-16,0 0 0,0 1 0,0-1 15,0 0-15,0 0 16,0 0-16,0 0 16,22 1-1,-1-22 1,0 0-16,0 0 0,21 0 15,-20-22-15,-1 22 0,0-21 16,21 0-16,-21 0 0,1 21 0,20-21 16,-21 0-16,0-1 0,0 1 15,1-21-15,-1 21 0,0 0 0,0-1 16,-21 1-16,21 0 0,-21 0 16,-21 21 15,0 0-31,0 21 15,21 0-15,0 0 16,0 1-16,0-1 0,0 0 16,0 0-1,21-21-15,-21 21 0,0 0 0,21-21 16,-21 22-16,21-22 0,-21 21 0,21-21 16,-21 21-16,0 0 15,22-21-15,-22 21 16,21-21-1,0 0-15,0 0 16,0 0-16,0 0 16,1 0-16,-1-21 15,0 21-15,0-21 0,0 21 16,0-21-16,1 21 0,20-21 0,-21-1 16,0 1-16,0 0 0,-21 0 0,22 21 15,-1-21-15,-21 0 0,0-1 16,0 1-16,0 0 15,-21 21 17,-1 0-32,1 0 0,0 0 15,0 21-15,21 0 0,-21 1 16,21-1-16,-21 0 0,21 0 16,-22 0-16,22 0 15,0 1-15,0-1 16,0 0-16,0 0 15,22-21-15,-1 0 0,0 0 16,0 21-16,0-21 16,0 0-16,1 0 0,-1 0 0,0 0 15,21 0-15,-21 0 0,22 0 16,-22-21-16,21 21 0,1 0 0,-22-21 16,21 21-16,-21-21 0,22 21 15,-22-21-15,0 21 0,0-22 0,0 1 16,0 0-16,1 21 0,-1-21 15,-21 0-15,21 0 0,-21-1 16,-21 22 31,0 0-47,-1 0 266,1 0-251,21 22 1,0-1 15,-21-21-31,0 0 31,21-21 391,21 21-391,-21-22-31,0 1 16,21 21 0,-21-21-16,0 0 31,-21 42 94,21 0-125,0 0 16,-21 1-16,21-1 15,0 0-15,0 0 16,0 0-16,0 0 15,0 1 1,21-22-16,0 0 16,0 0-16,1 0 15,-1 0-15,0 0 0,0 0 16,0 0-16,0 0 0,1 0 16,-1-22-16,0 22 0,0-21 15,0 21-15,0-21 0,1 21 0,-1-21 16,0 0-16,0 0 0,0-1 15,0 1-15,1 0 16,-22 0 0,0 0-16,21 21 15,-21-21 17,0 42 14,-21-21-46,21 21 0,0 0 0,-22-21 16,1 21-16,0 0 0,0 1 16,21-1-16,-21 0 15,21 0-15,-21-21 0,21 21 0,-22-21 16,22 21 0,0-42 30,22 0-30,-22 0-16,21 0 0,0 21 16,0-21-16,-21-1 15,21 1-15,0 0 0,1 0 0,-1 0 16,-21 0-16,21 21 16,0 0-16,-21 21 31,0 0-31,0 0 0,0 0 15,21 0-15,-21 1 0,21-1 16,-21 0-16,22-21 0,-1 21 16,0-21-16,0 0 15,0 21-15,0-21 0,1 0 0,-1 0 16,0 0-16,21 0 0,-21 0 16,1 0-16,-1 0 0,21-21 15,-21 21-15,0-21 0,1 0 16,-1 0-16,0-1 0,0 1 0,0 0 15,0-21-15,1 21 0,-22-22 16,21 1-16,0 0 0,-21-22 0,0 22 16,0-1-16,21-20 0,0 21 15,-21-1-15,0 1 0,0 0 0,21 20 16,-21 1-16,0 0 0,0 0 16,22 0-16,-22 42 15,0 0 1,-22 21-16,1-20 0,0 20 0,21 0 15,0 22-15,-21-22 16,21 0-16,-21 22 0,21-22 0,0 1 16,0 20-16,0-21 0,0-20 15,0 20-15,0 0 0,0-21 0,0 1 16,0-1-16,0 0 0,0 0 16,0 0-16,21 0 0,0-21 15,0 0-15,0 0 16,1 0-16,-1 0 15,0 0-15,0 0 0,0-21 16,0 21-16,1-21 0,-1 0 16,0 0-16,0 0 0,0-1 15,0 1-15,-21 0 0</inkml:trace>
  <inkml:trace contextRef="#ctx0" brushRef="#br0" timeOffset="204616.12">25082 16129 0,'0'0'0,"22"0"32,-1-21-32,0 21 15,0 0-15,0 0 16,22 0-16,-22 0 0,0-21 0,21 21 15,-21 0-15,1 0 0,-1 0 16,0 0-16,0 0 0,0 0 0,0 0 31,-42 0 1,0 0-32</inkml:trace>
  <inkml:trace contextRef="#ctx0" brushRef="#br0" timeOffset="212180.46">3662 17547 0,'0'0'0,"0"-21"0,0 0 0,0 0 15,0 0-15,0-22 0,0 22 16,0 0-16,0 0 0,0 0 0,0-1 16,0 1-16,0-21 0,0 21 15,0 0-15,0-1 0,0 1 16,0 0-16,0 42 31,0 0-31,0 1 16,0-1-16,0 21 0,0 0 15,0 1-15,0-1 0,0 22 0,0-22 16,-21 21-16,-1-20 0,1 20 16,0-20-16,21 20 0,-21-21 15,0-20-15,0 20 0,-1-21 0,22 0 16,0 0-16,-21 1 0,0-22 15,21-22 1,0 1 0,-21 0-16,21 0 0,0 0 15,0 0-15,0-1 0,0 1 0,21 0 16,-21 0-16,21 0 0,0 0 16,1-1-16,-1 22 0,21-21 15,-21 21-15,22-21 0,-22 21 0,21 0 16,-21-21-16,22 21 0,-22 0 15,0-21-15,21 0 0,-21 21 16,1 0-16,-1-22 0,0 22 0,-21-21 16,21 21-16,-21-21 0,0 0 15,0 0 1,0 0-16,0-1 0,0 1 31,-21 21-15,0 21-1,21 22-15,-21-22 0,21 21 16,0-21-16,0 22 0,-22-1 0,22 0 16,-21 1-16,21-1 0,0 0 15,0 1-15,0-1 0,-21-21 16,21 22-16,0-1 0,-21-21 0,21 0 16,0 0-16,0 1 0,0-1 15,0 0-15,0 0 0,21-42 47,0 0-31</inkml:trace>
  <inkml:trace contextRef="#ctx0" brushRef="#br0" timeOffset="212404.85">4339 17822 0,'21'22'16,"-21"-1"15,21-21 47</inkml:trace>
  <inkml:trace contextRef="#ctx0" brushRef="#br0" timeOffset="-213108.5">6350 17251 0,'0'0'0,"0"-21"0,-21 0 0,21-1 16,-21 22 15,21 22-31,0-1 0,0 0 16,-22 0-16,22 21 0,0 1 15,0 20-15,-21-20 0,21 20 16,-21 1-16,0-1 0,0 1 16,21-1-16,-21 1 0,-1-1 15,1-21-15,0 22 0,0-22 16,0-21-16,0 22 0,21-22 0,0 0 15,0-42 17,0 0-32,0 0 0,0-22 15,0 22-15,0-21 0,0 21 16,0-22-16,0 22 0,0-21 16,21 21-16,-21-22 0,21 22 15,-21 0-15,0 42 31,21 0-31,-21 0 0,21 1 0,-21 20 16,0-21-16,21 21 0,1 1 16,-22-22-16,21 21 0,0-21 15,0 1-15,-21 20 0,21-21 16,0 0-16,22-21 0,-22 21 0,0-21 16,0 22-16,22-22 0,-22 0 15,21 0-15,-21 0 0,22-22 16,-1 1-16,0 0 0,1 0 0,-1 0 15,0-22-15,-21 22 0,22-21 16,-1 0-16,-21-1 0,22-20 16,-22-1-16,-21 1 0,21-1 15,-21 1-15,0-1 0,0 1 16,0-1-16,0 1 0,-21 20 0,0-20 16,-22 21-16,22-1 0,-21 1 15,-1 21-15,22-22 0,-21 22 16,0 21-16,-1 0 0,1 0 0,0 0 15,-1 0-15,1 0 0,0 21 16,-1 22-16,1-22 0,21 21 0,-22 1 16,22-1-16,0 0 0,0 22 15,0-22-15,21 43 0,0-22 16,0 1-16,0-1 0,0 1 16,0-22-16,21 22 0,0-22 15,0 0-15,0-21 0,22 22 16,-1-22-16,0 0 0,1 0 0,-1-21 15,0 0-15,22 21 0,-22-21 16,22 0-16,-1 0 0,-20-21 16,20 21-16,-21-21 0,1 0 0,-1 0 15,0 0-15,1-1 0,-1-20 16,-21 21-16,0 0 0,1 0 16,-1-22-16,0 22 0,-21 0 0,21 21 15,-21-21-15,0 42 31,0 0-15,0 0-16,-21 0 0,0 1 16,21 20-16,-21-21 0,21 0 15,0 0-15,0 1 0,0-1 0,0 0 16,0 0-16,0 0 16,21-21-16,0 0 15,0 0-15,0 0 0,0 0 16,22 0-16,-22-21 0,64-21 15,-43 21 1,-21-1-16,21 1 0,-20 0 16,-1 0-16,0 0 0,0 0 15,0-1-15,-21 1 0,0 0 0,0 0 16,0 42 15,0 0-31,0 0 16,0 1-16,-21-1 0,21 0 15,0 21-15,-21-21 0,21 22 16,0-22-16,0 21 0,0 1 0,0-1 16,0 0-16,0 1 0,0-1 15,0 0-15,0 22 0,0-22 16,0 22-16,0-22 0,0 0 0,0 1 16,0-1-16,-21 0 15,21 1-15,-21-1 0,-1 0 0,1-21 16,0 22-16,0-1 0,-21-21 15,20 22-15,1-1 0,0-42 16,-21 0-16,21 0 0,-1 0 0,-20 0 16,21 0-16,0 0 0,0 0 15,-1 0-15,1-21 0,0 0 16,0-1-16,21 1 0,-21-21 0,21 0 16,0 20-16,0-20 0,0 0 15,21-1-15,0 1 0,0 0 16,0-22-16,1 22 0,20-22 0,-21 1 15,21 21-15,1-22 16,-1 1-16,22 20 0,-22-20 16,21 20-16,-20 1 0,20 0 0,-20-1 15,-1 1-15,0 21 0,1 0 16,-1 0-16,-21-1 0,21 22 0,-20 0 16,-1 0-16,0 0 15,-21 22-15,0-1 16,0 0-16,0 0 0,0 21 0,0-20 15,0-1-15,0 0 0,0 0 16,0 21-16,0-20 0,0-1 16,0 0-16,-21 0 0,0 0 15,21-42 32,21 0-47,0 0 16,0-22-16,0 22 0,0 0 15,1-21-15,-1 21 0,0-22 0,0 22 16,0 0-16,0 0 0,-21 0 16,22-1-16,-1 22 0,0 0 0,0 0 15,-21 22 1,21-1-16,0 0 0,-21 0 16,0 0-16,0 0 0,22 1 15,-22-1-15,21 0 0,-21 21 16,0-21-16,0 1 0,21-1 15,0 0-15,0-21 0,-21 21 0,21 0 16,1-21-16,20 0 0,-21 0 16,21 0-16,-20 0 0,20 0 15,0 0-15,1 0 0,-22 0 0,21-21 16,0 21-16,1-21 0,-1 0 16,-21 21-16,22-21 0,-22-1 15,0 1-15,0 0 0,0-21 16,-21 21-16,0-1 0,0 1 0,0-21 15,0 21-15,0 0 0,-21-1 16,0 22-16,0-21 0,0 21 16,-1 0-16,1 0 15,0 0-15,0 21 0,0-21 0,-22 22 16,22-1-16,0 21 0,-21-21 16,21 0-16,-1 22 0,-20-22 0,21 0 15,21 21-15,0-20 0,0-1 16,0 0-16,0 0 0,0 0 15,0 0-15,21-21 16,0 0-16,0 0 0,22 0 0,-22 0 16,0 0-16,0-21 0,22 21 15,-22-21-15,0 0 0,21 0 16,-21 0-16,1-1 0,-1 1 16,0 0-16,-21-21 0,21 21 15,-21-1-15,21-20 0,-21 21 0,0 0 16,0 0-16,0-1 0,0 1 15,21 42 17,-21 1-32,0-1 15,0 0-15,0 0 0,22 0 0,-22 0 16,0 22-16,0-22 0,0 0 16,21 0-16,0 0 0,-21 1 15,21-1-15,0 0 0,0-21 16,1 21-16,-1-21 0,0 21 15,0-21-15,21 0 0,-20 0 0,-1 0 16,0 0-16,0 0 0,21 0 16,-20-21-16,-1 0 0,0 0 15,0 0-15,-21-1 0,21 1 16,-21-21-16,0 21 0,0 0 16,0-1-16,0 1 0,0 0 15,0 42 16,0 0-15,0 1-16,0-1 0,0 0 16,-21 0-16,21 0 0,0 0 15,-21-21-15,21 22 0,0-1 0,0 0 16,0 0-16,-21-21 0,21 21 16,0 0-16,0-42 46,0 0-30,0 0-16,0 0 0,21 0 16,-21-1-16,0-20 0,21 21 15,0 0-15,-21 0 0,21-1 16,-21 1-16,22 0 0,-1 21 16,0 0-1,0 21-15,-21 0 16,0 1-16,21-1 0,-21 0 15,21 21-15,-21-21 0,22 1 16,-22-1-16,21 0 0,0 0 16,0 0-16,0 0 0,0-21 0,1 22 15,-1-1-15,0-21 0,0 0 16,0 0-16,22 0 0,-22 0 16,0 0-16,0 0 0,0-21 15,0-1-15,1 22 0,-1-21 16,0 0-16,-21 0 0,21 0 0,0 0 15,-21-1-15,0-20 0,21 21 16,-21 0-16,22 0 0,-22-1 16,0 1-16,0 42 31,0 1-31,0-1 16,0 0-16,0 0 0,0 0 15,0 0-15,0 1 0,0-1 16,0 0-16,0 0 15,0 0-15,0 0 16,21-21-16,0 0 16,0 0-16,0 0 0,0 0 15,1 0-15,-1 0 0,0-21 16,0 21-16,0-21 16,0 0-16,-21 0 0,22 0 0,-1-1 15,-21 1-15,0 0 0,21 21 16,-21-21-16,21 21 0,0 0 15,-21 21 17,0 0-32,0 0 15,0 1-15,0-1 0,0 0 16,0 0-16,0 0 16,21 0-16,1-21 0,-22 22 0,21-22 15,0 0-15,0 0 0,0 0 16,0 0-16,22 0 0,-22 0 15,0 0-15,21 0 0,-20-22 0,20 22 16,-21-21-16,0 0 0,22 0 16,-22 21-16,0-21 0,0 0 15,21-1-15,-20 1 0,-1-21 0,0 21 16,0 21-16,-21-21 0,21-1 16,-21 1-16,21 21 0,1 0 15,-22-21-15,21 21 31,-21 21-15,0-42 62,-21 21-62,-1-21-16,1 21 15,0 0-15,0 0 16,0 21-16,0 0 0,-1 0 16,1 1-16,21-1 15,0 0-15,-21 0 0,21 0 16,-21 0-16,21 1 0,0-1 0,-21 0 16,21 0-16,0 0 0,0 0 15,0 1-15,0-1 0,0 0 16,21-21-16,0 0 15,0 0-15,0 0 0,1 0 16,-1 0-16,21 0 0,-21 0 16,0-21-16,1 0 0,-1 21 15,0-22-15,0 1 16,0 21-16,-21-21 0,21 0 0,1 0 16,-22 0-16,0-1 15,0 1-15,0 0 16</inkml:trace>
  <inkml:trace contextRef="#ctx0" brushRef="#br0" timeOffset="-212736.72">10647 17695 0,'-21'0'0,"-1"0"16</inkml:trace>
  <inkml:trace contextRef="#ctx0" brushRef="#br0" timeOffset="-208951.52">12404 18098 0,'0'0'0,"0"42"15,0-21-15,-22 0 16,22 0 0,0-42 31,0 0-47,0 0 15,0 0-15,22 0 0,-1-22 16,0 22-16,-21 0 0,21-21 15,0 20-15,0-20 0,-21 21 0,22-21 16,-1-1-16,0 22 0,-21 0 16,21 0-16,0 21 0,0 0 15,1 0 1,-22 21-16,21-21 0,-21 21 16,0 0-16,0 0 15,0 1 1,0-44 31,0 1-32,0 0-15,-21 0 16,21 0-16,-22 0 16,22-1-16,-21 22 0,0-21 15,21 0-15,-21 21 0,0 0 0,0 0 16,-1 0-1,1 0-15,21 21 0,-21 0 0,0 1 16,0 20-16,0-21 0,21 21 16,0 1-16,-22-1 0,22 0 15,0 1-15,0-22 0,0 21 0,0 1 16,0-1-16,0-21 0,0 21 16,22-20-16,-1-1 0,0 21 15,0-21-15,0-21 0,0 21 0,22-21 16,-22 0-16,21 0 0,-21 0 15,22 0-15,-1 0 0,0-21 16,-20 0-16,20 0 0,0 0 0,1 0 16,-1-1-16,0-20 15,1 0-15,-1 21 0,0-22 0,1-20 16,-1 20-16,-21 1 0,21-21 16,-20 20-16,-1-20 0,0 20 15,-21-20-15,0 21 0,0-1 0,0 22 16,0 0-16,0 0 0,0 0 15,-21 42 1,0 0-16,-1 21 0,22 1 16,-21-1-16,0 0 0,21 22 15,-21-22-15,21 0 0,-21 22 0,0-22 16,21 1-16,0-1 0,-22 0 16,22-21-16,-21 1 0,21 20 15,0-21-15,0 0 0,0 0 16,21-21 15,1-21-15,-1 0-16,0 0 0,0-21 15,0 20-15,0 1 0,1 0 0,20 0 16,-21 0-16,0 0 0,0 21 16,1 0-1,-22 21-15,21-21 0,-21 21 16,21 0-16,-21 0 0,21 0 15,-21 1-15,0-1 0,21 0 16,0 0-16,-21 0 0,22 0 16,-1 1-16,0-22 0,0 21 15,0-21-15,0 0 0,1 0 0,20 0 16,-21 0-16,21 0 0,-20 0 16,20-21-16,0-1 0,-21 22 15,22-21-15,-22 0 0,21 0 0,-21 0 16,1 0-16,-1-1 0,0 1 15,-21 0-15,0-21 0,0 21 16,0-1-16,-21 1 0,0 0 16,-1 0-16,1 0 0,0 21 15,-21 0-15,21 0 0,-22 0 0,22 21 16,0 0-16,-21-21 0,20 21 16,1 0-16,-21 1 0,21 20 15,0-21-15,-1 0 0,1 0 0,21 1 16,0-1-16,0 0 0,0 0 15,0 0-15,21-21 16,1 0-16,-1 0 0,0 0 16,0 0-16,0 0 0,0 0 15,22 0-15,-22-21 0,21 21 16,-21-21-16,1 0 0,-1 0 16,0 21-16,0-22 0,0 1 15,0 0-15,-21 0 0,22 0 16,-22 0-16,0-1 0,0 1 0,0 0 15,0 42 1,0 0 0,-22 1-16,22-1 15,0 0-15,0 0 0,0 0 16,0 0-16,0 1 0,0-1 0,22 0 16,-1 0-16,0-21 15,0 0-15,0 0 0,0 0 16,1 0-16,20 0 0,-21 0 15,0 0-15,22 0 0,-22-21 16,0 0-16,0 21 0,21-21 0,-42-1 16,22 1-16,-1 0 0,0 0 15,-21 0-15,21 0 0,-21-1 16,0 1-16,0 0 0,0 0 0,0 0 16,0 0-16,0 42 31,0 0-31,0 0 0,0 0 15,0 0-15,0 1 0,-21-1 16,21 0-16,-21 0 0,0 0 0,21 0 16,0 1-16,0-1 15,-22-21-15,22 21 16,0-42 15,22 0-15,-1-1-16,0 1 0,-21 0 15,21 21-15,0-21 0,0 0 0,-21 0 16,22-1-16,-1 1 0,0 21 16,0 0-1,0 0-15,0 21 16,1 1 0,-22-1-16,21 0 0,0 0 15,-21 0-15,21 0 0,0 1 16,0-1-16,1 0 15,-1-21-15,0 0 0,0 21 0,0-21 16,0 0-16,22 0 0,-22 0 16,21 0-16,1 0 0,-1 0 15,0-21-15,1 0 0,-1 21 0,0-21 16,1-1-16,-1 1 0,0 0 16,-21 0-16,1 0 0,-1 0 15,0-1-15,-21-20 0,0 21 16,0 0-16,0 0 0,0-1 15,-21 1-15,0 21 0,-1 0 0,1 0 16,0 0-16,0 0 0,-21 0 16,20 21-16,1 1 0,-21-1 0,21 0 15,0 21-15,-1-21 0,1 1 16,0-1-16,0 0 16,21 0-16,0 0 0,21-21 15,0 0 1,22 0-16,-22 0 0,0 0 15,0 0-15,21 0 0,-20-21 0,-1 21 16,21-21-16,-21 21 16,0-21-16,-21 0 0,22 21 0,-1-22 15,-21 1 1,0 42 15,0 1-31,0-1 16,0 0-16,0 0 0,0 21 0,0-20 15,0 20-15,0 0 0,0 1 16,0-1-16,0 0 0,0 22 16,0-22-16,0 22 0,0-22 0,0 21 15,0-20-15,-21-1 0,21 0 16,-22 1-16,1-1 0,21-21 16,-21 22-16,0-22 0,0 0 15,0 0-15,-22 0 0,22 0 16,0 1-16,-21-22 0,20 0 0,-20 0 15,21 0-15,0 0 0,0 0 16,-1-22-16,1 1 0,21 0 0,0 0 16,0 0-16,0 0 0,0-1 15,0 1-15,0 0 0,21-21 16,1 21-16,20-1 0,-21-20 0,21 0 16,1-1-16,20 1 15,-20 0-15,20-1 0,-21-20 0,22 21 16,-1-1-16,-20-20 0,20-1 15,-20 22-15,-1 0 0,0-22 16,-21 22-16,1-1 0,-1 1 0,0 0 16,-21 21-16,0-22 0,0 22 15,-21 21 1,0 0 0,-1 21-16,22 0 0,0 1 15,-21 20-15,21-21 0,-21 0 16,21 0-16,0 22 0,0-22 0,0 0 15,0 0-15,0 0 0,21-21 16,0 22-16,1-1 0,-1-21 16,0 0-16,0 0 15,21 0-15,-20 0 0,-1 0 16,0 0-16,21 0 0,-21 0 0,1-21 16,-1-1-16,21 1 0,-21 21 15,0-21-15,1 0 0,-1 0 16,0 0-16,-21-1 0,21 22 15,0 0-15,-21 22 16,0-1 0,0 0-16,0 0 15,0 0-15,0 0 16,0 1-16,0-1 31,0-42 0,21-1-31,1 22 16,-1-21-16,0 0 0,-21 0 0,21 21 16,0-21-16,0 0 0,-21-1 15,22 22-15,-1 0 16,-21 22 0,0-1-1,0 0-15,0 0 16,0 0-16,0 0 0,0 1 15,21-22-15,0 21 16,0-21-16,0 0 0,1 21 0,-1-21 16,21 0-16,-21 0 0,22 0 15,-22 0-15,21 0 0,0 0 16,-20 0-16,20-21 0,-21 21 0,21-21 16,-20-1-16,-1 1 0,0 0 15,0 0-15,-21 0 0,0-22 0,0 22 16,0-21-16,0 21 0,0-22 15,0 22-15,0 0 0,0 0 16,-21 0-16,0 21 0,0 0 0,-1 0 16,1 0-16,0 21 0,0 0 15,0 0-15,0 0 0,-1 1 16,1-1-16,21 21 0,-21-21 16,21 22-16,-21-1 0,21-21 15,0 21-15,0 1 0,0-1 0,0 0 16,0 1-16,0-1 0,-21 0 15,21 1-15,0 20 0,0-20 16,0-1-16,0 0 0,-21 1 0,-1 20 16,22-21-16,-21-20 0,0 20 15,21 0-15,-21-21 0,0 22 16,0-22-16,21 0 0,-22 0 16,1-21-1,21-21 1,0 0-16,0 0 15,0-22-15,0 1 0,0 0 0,0-1 16</inkml:trace>
  <inkml:trace contextRef="#ctx0" brushRef="#br0" timeOffset="-208759.4">16404 17611 0,'0'0'0,"-42"-43"16,21 43-16,21-21 0,-22 21 16,22-21-1,0 0 1</inkml:trace>
  <inkml:trace contextRef="#ctx0" brushRef="#br0" timeOffset="-206052.88">18034 17611 0,'21'0'16,"0"-21"-1,0-1-15,1 22 16,-1-21-16,21 0 0,0 0 0,1 0 15,-1 0-15,0-1 0,-20 1 16,20 0-16,0 0 0,-21 0 0,1 0 16,-1-1-16,-21 1 15,-43 21-15,22 0 16,-21 0-16,0 21 0,-1 1 16,1-1-16,0 0 0,20 21 0,-20 1 15,0-22-15,21 21 0,-1 0 16,1-20-16,21 20 0,0-21 15,0 21-15,0-20 0,0-1 16,21 0-16,1-21 0,-1 21 16,0-21-16,21 0 0,1 0 0,-22 0 15,21 0-15,0 0 0,1 0 16,-22 0-16,21 0 0,-21-21 0,-42 21 31,0 0-15,0 0-16,-21 21 0,20-21 0,-20 21 15,0 0-15,-1 22 0,22-22 16,-21 0-16,21 0 0,0 22 16,-22-22-16,43 0 0,0 21 15,-21-21-15,21 1 0,0-1 0,0 0 16,0 0-16,21-21 0,0 0 16,22 0-16,-22 0 0,21 0 15,1 0-15,20 0 0,-21 0 0,22-21 16,-1 0-16,1 0 0,-1-1 15,22 1-15,-21-21 0,-1 21 16,-21-22-16,22 1 0,-22 0 0,1-22 16,-1 22-16,-21-22 0,0 22 15,0-21-15,1 20 0,-22 1 16,0 0-16,0-1 0,0 1 16,0 21-16,0 0 0,-22 21 31,1 21-31,21 0 15,0 21-15,-21 1 0,0-1 0,21 0 16,-21 1-16,21-1 0,0 21 16,-21-20-16,21-1 0,0 0 0,0 1 15,0-1-15,0 0 0,21 1 16,0-22-16,0 0 0,0 0 16,22 0-16,-22 1 0,21-22 0,0 0 15,1 21-15,-1-21 0,22 0 16,-22 0-16,0 0 15,1-21-15,20 21 0,-21-22 0,1 1 16,-1 0-16,0 0 0,-20 0 16,-1-22-16,21 22 0,-42-21 0,21 21 15,-21 0-15,0-1 0,0 1 16,0 0-16,0 0 0,-21 21 16,0 0-16,0 0 15,-22 21-15,22 0 0,0-21 16,0 43-16,0-22 0,0 0 0,-1 0 15,22 0-15,-21 0 0,21 1 16,0-1-16,0 0 0,21 0 16,1 0-16,-1-21 0,0 21 15,0-21-15,21 0 0,-20 0 16,20 0-16,0 0 0,1 0 0,-22 0 16,21 0-16,0 0 0,1-21 15,-22 0-15,21 21 0,-21-21 16,22 0-16,-22 0 0,0-1 0,0 1 15,-21-21-15,0 21 0,21 0 16,-21-1-16,0 1 0,0 0 16,0 42-1,0 0 1,-21 1-16,21-1 0,-21 0 16,21 0-16,0 0 0,0 0 15,-21 1-15,21-1 0,0 0 16,0 0-16,0 0 15,0 0-15,0 1 16,21-22 0,0 0-1,-21-22 1,0 1-16,21 21 0,1-21 0,-22 0 16,21 0-16,-21 0 0,21-1 15,0-20-15,0 21 0,-21 0 0,21 0 16,1-22-16,-1 43 15,0-21-15,0 0 0,0 21 16,0 0-16,1 21 16,-22 0-16,0 0 15,21 1-15,-21-1 0,0 0 0,0 0 16,0 0-16,0 0 0,0 1 16,21-1-16,-21 0 0,21 0 0,-21 0 15,0 0-15,21-21 16,0 22-16,1-22 15,-1 0-15,0 0 16,0 0 0,0-22-16,0 1 0,1 0 0,-1 21 15,0-21-15,21-21 0,-21 20 16,1 1-16,-1-21 0,21 21 16,-21-22-16,0 22 0,1 0 0,-1 0 15,0 0-15,0 0 0,-21 42 31,0 0-31,0 0 16,0 0-16,0 0 0,-21 1 16,21-1-16,-21 0 0,21 0 0,0 0 15,0 0-15,0 1 0,0-1 16,0 0-16,0 0 0,0 0 16,21-21-16,0 21 0,0 1 15,0-22-15,1 0 0,-1 0 16,21 0-16,-21 0 0,0 0 15,22 0-15,-22 0 0,0 0 0,21 0 16,-20 0-16,-1-22 0,0 1 16,21 21-16,-21-21 0,1 0 0,-22 0 15,21 0-15,-21-22 0,0 22 16,21 0-16,-21 0 0,0 0 16,0-1-16,-21 22 15,0 0-15,-1 0 0,1 22 16,21-1-16,0 0 0,-21-21 15,21 21-15,0 0 0,0 0 16,0 1-16,0-1 0,0 0 16,0 0-16,21 0 0,0 0 15,22-21-15,-22 0 0,0 22 16,0-22-16,22 0 0,-22 0 0,21 0 16,-21 0-16,0 0 0,1 0 15,20-22-15,-21 1 0,0 21 16,0-21-16,1 0 0,-1 0 0,0 0 15,-21-1-15,0 1 0,21 0 16,-21 0-16,21 0 0,-42 42 47,0 0-47,0 0 0,0 0 16,-1 1-16,1-1 0,21 0 15,-21-21-15,21 21 0,-21 0 16,21 0-16,0-42 47,21 0-32,0 0-15,-21 0 0,21 0 16,1-1-16,-1 1 0,0 0 16,0 0-16,0 0 0,0 0 15,1 21-15,-1 0 16,-21 21-1,0 0-15,0 0 16,0 0-16,0 0 0,0 1 16,0-1-16,21 0 0,-21 0 0,21 0 15,-21 0-15,21 1 0,0-22 16,1 21-16,-1-21 0,0 0 16,0 0-16,0 0 0,0 0 0,1 0 15,20 0 1,-21 0-16,0-21 0,0 21 0,1-22 15,20-20-15,-21 21 0,0-21 16,22-1-16,-22 1 0,21 0 16,-21-22-16,22 1 0,-22-1 0,0 1 15,0-1-15,0 22 0,0-1 16,1 1-16,-22 21 0,0 0 0,0 0 16,-22 21-1,1 21-15,0 0 16,0 0-16,0 21 0,0 1 0,-43 41 15,43-41-15,0 20 16,0-20-16,-1-1 0,1 0 16,0 1-16,0-1 0,21 0 15,0 1-15,0-22 0,0 21 0,0-21 16,0 0-16,0 1 0,0-1 16,21-21-1,0 0-15,0 0 0,1 0 16,-1 0-16,0 0 0,0-21 15,0 21-15,22-22 0,-22 1 16,0 0-16,0 0 0,0 0 16,-21 0-16,21-1 0,-21 1 0</inkml:trace>
  <inkml:trace contextRef="#ctx0" brushRef="#br0" timeOffset="-205828.01">22267 17674 0,'0'0'0,"0"21"16,21-21-16,22 22 15,-22-22-15,21 21 0,22-21 16,-22 0-16,0 0 0,22 0 0,-22 0 16,1 0-16,-1 0 0,0 0 15,-21 0-15,1 0 0,-1-21 16,0-1-16,-21 1 15,0 0-15,0 0 16</inkml:trace>
  <inkml:trace contextRef="#ctx0" brushRef="#br0" timeOffset="-205292.29">24469 17420 0,'0'0'0,"21"-84"15,0 62-15,-21 1 16,21 0-16,-21 0 0,0 0 15,0 42 1,0 0-16,0 0 16,0 22-16,-21-1 0,0 21 15,0-20-15,-1 20 0,1 1 16,-21-22-16,21 22 0,-22-22 0,22 21 16,0-20-16,-21-1 0,21-21 15,-1 22-15,22-22 0,0 0 16,0 0-16,0 0 15,22-21-15,-1 0 16,0 0-16,0 0 0,0 0 16,22-21-16,-22 0 0,0 0 0,0 0 15,0-1-15</inkml:trace>
  <inkml:trace contextRef="#ctx0" brushRef="#br0" timeOffset="-205100.4">23982 17759 0,'0'0'0,"0"-21"16,42 21-1,-21-21-15,22-1 0,-22 22 16,21 0-16,22-21 0,-22 21 16,0 0-16,1 0 0,-1-21 15,21 21-15,-20 0 0,-1 0 0,0 0 16,1 0-16,-1 0 0</inkml:trace>
  <inkml:trace contextRef="#ctx0" brushRef="#br0" timeOffset="-204131.93">25146 17992 0,'0'0'0,"21"0"0,0 0 15,0 21-15,1-21 16,-1 0-16,0 0 0,0 0 15,0 0-15,0-21 0,-21 0 16,22-1-16,-22 1 16,0 0-16,21 0 0,-21 0 15,0 0-15,0-1 0,0 1 16,0 0-16,-21 0 0,-1 21 0,1-21 16,0 21-16,0 0 0,0 0 15,0 0-15,-1 0 0,1 0 16,0 21-16,-21 0 0,21 0 0,-22 0 15,22 1-15,0-1 16,-21 0-16,20 0 0,22 0 16,0 0-16,-21 1 0,21-1 0,0 0 15,0 0-15,21 0 16,1-21-16,-1 0 0,0 0 16,0 0-16,21 0 0,-20 0 0,20 0 15,-21 0-15,21 0 0,1 0 16,-22-21-16,21 0 0,-21 0 15,22 21-15,-22-21 0,0-22 0,0 22 16,0 0-16,1 0 0,-1 0 16,0-1-16,-21 1 15,0 42 17,0 1-32,0-1 15,0 0-15,-21 0 0,21 0 16,0 0-16,0 1 0,0-1 15,21 0 1,21 0-16,-21-21 0,1 0 16,20 0-16,0 0 0,1 0 15,-1 0-15,21 0 0,-20 0 16,-1-21-16,22 0 0,-22 0 16,0-1-16,1 1 0,-1 0 15,0 0-15,-21 0 0,1-22 16,-1 22-16,0-21 0,-21 0 0,0 20 15,0-20-15,0 0 0,0 21 16,-21-22-16,0 22 0,-1 0 16,1 0-16,0 21 0,0 0 0,0 0 15,0 0-15,-22 0 0,22 21 16,0-21-16,0 21 0,0 0 16,-1 0-16,22 1 0,0-1 0,0 0 15,0 21-15,0-21 0,0 1 16,0-1-16,22 0 15,-22 21-15,21-21 0,-21 1 0,0 20 16,21-21-16,-21 21 0,0-20 16,0 20-16,0-21 0,0 21 15,0-20-15,0 20 0,0 0 0,-21 1 16,0-1-16,-1 0 0,1 1 16,0-1-16,0 0 0,0 1 15,0-22-15,-1 21 0,-20 0 0,21-20 16,0-1-16,0 21 0,21-21 15,-22-21-15,1 21 0,21 1 16,-21-22-16,21 21 16,0-42 15,21-1-31,0 1 0,1-21 0,20 0 16,-21-1-16,21 1 0</inkml:trace>
  <inkml:trace contextRef="#ctx0" brushRef="#br0" timeOffset="-202085.08">26882 17632 0,'-22'0'0,"1"0"15,0 0-15,21 21 0,-21 0 0,0 0 16,0 1-16,-1-1 0,22 21 15,-21-21-15,0 0 0,0 1 16,21-1-16,-21 0 0,21 0 0,-21-21 16,-1 21-16,22 0 15,0-42 17,0 0-32,22 0 15,-22 0-15,21 0 0,0-1 16,0 1-16,0-21 0,0 21 0,1-22 15,-1 22-15,0 0 16,0-21-16,0 42 0,0-21 16,1 21-16,-1 21 15,-21 0-15,0 0 0,0 21 16,0-20-16,0 20 0,0-21 16,0 0-16,21 22 0,-21-22 0,21 0 15,0 0-15,-21 0 0,21 0 16,1 1-16,-1-22 0,0 0 15,0 21-15,0-21 0,22 0 0,-22 0 16,0 0-16,0 0 16,0 0-16,0-21 0,1-1 0,-1 22 15,0-21-15,0-21 0,21 21 16,-20 0-16,-1-22 0,0 1 16,21 0-16,-21-1 0,22 1 15,-22 0-15,21 20 0,-21-20 0,22 21 16,-22 21-16,0 0 0,0 0 15,0 0-15,1 0 0,-22 21 16,0 0-16,0 0 0,0 1 16,0-1-16,0 0 0,0 0 15,0 0-15,0 0 0,0 1 16,0-1-16,0 0 16,0-42 30,0 0-46,0-1 16,0 1-16,0 0 0,0 0 0,0 0 16,0-22-16,0 22 0,0 0 15,-22 0-15,1 0 0,0 21 16,0 0-16,0 0 0,0 0 16,-1 0-16,1 21 0,0 0 15,0 21-15,0-20 0,0 20 16,-22-21-16,22 21 0,0-20 0,0 20 15,0 0-15,21-21 16,0 1-16,0-1 0,0 21 16,0-21-16,0 0 0,21 1 15,0-22-15,0 0 0,0 0 16,0 0-16,1 0 0,-1 0 16,0 0-16,0 0 0,0-22 0,0 1 15,1 0-15,-1 0 0,0 0 16,0 0-16,0-22 0,0 22 15,-21-21-15,22 21 0,-1-22 0,0 22 16,-21 0-16,0 0 16,0 42 15,0 0-31,0 0 0,0 22 16,0-22-16,0 0 0,0 0 0,0 0 15,0 0-15,21 1 0,0-1 16,0 0-16,1 0 0,-1 0 15,0-21-15,21 0 0,1 21 0,-1-21 16,-21 0-16,21 0 0,1 0 16,-22 0-16,21-21 0,-21 0 15,1 0-15,20 0 0,-21 0 0,0-1 16,-21-20-16,21 21 0,1-21 16,-1-1-16,-21 22 0,0-21 15,0 21-15,21-22 0,-21 22 16,0 42 15,0 0-31,-21 22 0,0-22 16,21 0-16,-22 21 0,1-20 0,0 20 15,21-21-15,-21 21 0,21-20 16,-21-1-16,21 0 0,0 0 16,0 0-16,0 0 0,0 1 15,0-1 1,21-21-1,0-21-15,-21-1 16,21 22-16,0-21 16,-21 0-16,22 0 0,-1 0 15,0-22-15,0 22 0,0-21 0,0 21 16,1-22-16,-1 22 0,0-21 16,0 21-16,0 0 0,0 21 15,1 0-15,-1 0 0,0 0 16,0 0-16,-21 21 0,21 0 15,-21 0-15,21 21 0,-21-20 16,0-1-16,0 21 0,0-21 16,0 0-16,0 1 0,0 20 15,0-21-15,0 0 16,22 0-16,-22 1 16,21-22 15,-21-22-31,21 1 0,0 0 15,-21 0-15,21 0 0,0 0 16,1-1-16,-1-20 0,0 21 16,0-21-16,21-1 0,-20 22 0,20-21 15,-21 21-15,21-1 0,-20 1 16,20 0-16,-21 21 0,0 0 16,-21 21-1,0 0-15,0 1 16,0-1-16,0 0 0,0 21 0,0-21 15,0 1-15,-21 20 0,21-21 16,0 0-16,0 22 0,0-22 16,0 0-16,0 0 0,0 0 15,0 0-15,21 1 0,0-22 0,1 21 16,-1-21-16,0 21 0,21-21 16,-21 0-16,1 0 0,20 0 15,-21 0-15,0 0 0,22 0 0,-22 0 16,0 0-16,21-21 15,-21 0-15,1-1 0,-1 1 16,0 0-16,21-21 0,-21 21 0,-21-22 16,22 1-16,-1 0 0,-21-1 15,21 22-15,-21-21 0,0 21 16,0-1-16,-21 22 16,0 0-16,-1 22 15,1-1-15,0 0 0,0 0 16,0 21-16,21-20 0,-21-1 0,21 21 15,-22-21-15,22 0 0,0 1 16,0 20-16,0-21 0,0 0 16,0 0-16,0 1 15,0-1 1,22-21-16,-1 0 0,0 0 16,0 0-16,0 0 0,0 0 15,1-21-15,-1-1 16,-21 1-16,21 21 15,0-21-15,-21 0 0,21 21 0</inkml:trace>
  <inkml:trace contextRef="#ctx0" brushRef="#br0" timeOffset="-201880.2">30141 18182 0,'0'0'0,"-21"0"47,0-21-31,21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11:13:24.9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2286 1905 0,'0'21'15,"21"-21"48,0 0-63,-21-21 15,21 21-15,1-21 0,-22 0 16,21 21-16,0-21 0,0-1 16,-21 1-16,21 21 0,-21-21 15,0 0-15,21 0 0,1 0 16,-22-1 0,-22 22 46,1 0-62,0 0 31</inkml:trace>
  <inkml:trace contextRef="#ctx0" brushRef="#br0" timeOffset="927.67">2413 1376 0,'0'0'0,"0"-21"0,0 0 15,0-1-15,0 1 0,0 0 16,0 0-16,0 0 0,0 0 15,0-22-15,0 22 0,0 0 16,0 0-16,0-22 0,0 22 0,0 0 16,0 0-16,0 0 15,0 0-15,0-1 16,-21 1 0,21 42 15,0 1-31,0-1 15,-21 21-15,21-21 0,0 22 16,0 20-16,0-21 0,-22 1 0,22 20 16,-21-20-16,21 20 0,0 1 15,0-1-15,0 1 0,0-1 16,0 1-16,0-22 0,0 21 0,0 1 16,0-22-16,0 22 15,0-22-15,0 0 0,0-20 0,0 20 0,0-21 16,0 0-16,0 0 15,0 1-15,21-22 16,1-22 0,-22 1-16,21 0 0,0 0 15,0-21-15,-21-1 0,21 1 0,0 0 16,1-22-16,-1 22 0,0-22 16,0 1-16,0-1 0,0 22 0,1-22 15,20 22-15,-21 0 0,0-1 16,0 22-16,1 0 0,-22 0 15,21 0-15,0 21 16,0 0-16,-21 21 16,21 0-16,-21 21 15,0 1-15,21-1 0,-21 0 16,0 1-16,0 20 0,22 1 0,-22-22 16,21 22-16,-21-22 0,0 21 15,21-20-15,0-1 0,-21-21 0,21 22 16,0-22-16,1 0 0,-1 0 15,0 0-15,0-21 0,21 0 0,-20 0 16,20 0-16,-21-21 0,21 0 16,1 0-16,-1 0 0,-21-22 0,22 1 15,-1 0-15,0-22 0,-21 1 16,22-1-16,-22-21 0,0 22 16,0-22-16,-21 1 0,0 20 15,0-21-15,0 1 0,0-1 16,0 22-16,0-22 0,0 21 0,0 22 15,0 0-15,-21-1 0,21 1 16,-21 21-16,21 0 0,0 0 16,-21 21-1,0 21-15,-1 0 16,22 0-16,0 0 0,0 0 16,0 22-16,0-22 0,0 21 15,0-21-15,0 1 0,0 20 16,0-21-16,22 0 0</inkml:trace>
  <inkml:trace contextRef="#ctx0" brushRef="#br0" timeOffset="1367.03">3789 1757 0,'0'0'16,"0"21"-16,0 0 0,21-42 47,0 0-47,0 0 15,22 0-15,-22-1 0,0 1 16,0 0-16,21 0 0,-20 0 0,-1 0 16,-21-22-16,0 22 0,21 0 15,-21 0-15,0 0 0,0-1 16,-21 22-16,0 0 15,-1 0-15,1 0 0,0 22 16,-21-1-16,-1 0 0,22 0 0,-21 21 16,21 1-16,-22-1 0,22 0 15,0 1-15,0-1 0,0 0 0,21 22 16,0-22-16,0 1 16,0-1-16,0-21 0,0 21 0,21-20 15,0-1-15,0 0 0,22 0 16,-22-21-16,0 0 0,21 0 0,-21 0 15,22 0-15,-22 0 0,21 0 16,1 0-16,-22-21 0,21 0 0,-21 0 16,22-1-16,-1-20 0,0 0 15,1-1-15,-1 1 0,0-21 0</inkml:trace>
  <inkml:trace contextRef="#ctx0" brushRef="#br0" timeOffset="1963.68">4762 720 0,'0'0'0,"-21"-64"16,0 43-16,0 0 16,21 0-16,-21 0 0,0 21 15,-1 0-15,1 42 16,21-21-16,-21 21 16,21 1-16,0-1 0,0 22 15,0 20-15,0-20 0,-21-1 16,21 22-16,0-22 0,0 22 0,0-21 15,-21-1-15,21 22 0,0-22 16,0 1-16,0-1 0,0-20 0,0 20 16,0-21-16,0 1 15,0-1-15,-21 0 0,21 1 0,-22-22 16,22 0-16,0 0 0,0 0 16,-21 1-16,0-22 15,21-22 1,0 1-16,0-21 15,0 21-15,0-22 0,0 1 16,21 0-16,0-1 0,1 1 0,-1 0 16,0-1-16,0 1 0,0 0 15,0-1-15,22 22 0,-1-21 0,-21 21 16,22 0-16,-1-1 0,0 1 16,1 21-16,-1 0 0,0 0 15,1 0-15,-1 0 0,-21 0 16,21 0-16,-20 21 0,-1 1 0,0-1 15,-21 21-15,0 0 0,0 1 16,0-1-16,-21 0 0,0 1 0,-22-1 16,22 0-16,-21 1 0,-1-22 0,1 21 15,0 1-15,-1-22 0,1 0 16,0 0-16,-1 0 0,1-21 0,21 21 16,-21-21-16,20 0 0,-20 0 15,21 0-15,0 0 0,0 0 16,21-21-1,0 0 1,21 0-16,0-21 16</inkml:trace>
  <inkml:trace contextRef="#ctx0" brushRef="#br0" timeOffset="2943.37">6054 826 0,'0'0'0,"-22"0"0,1 0 0,0 0 15,0 21-15,0 0 0,0-21 16,21 21-16,0 21 0,0-20 16,-22-1-16,22 0 0,0 0 0,0 21 15,0-20-15,0-1 0,0 0 16,22-21-16,-22 21 0,21 0 15,0-21-15,21 0 0,-21 0 16,1 0-16,20 0 0,0-21 0,-21 0 16,22 0-16,-1 0 0,0-1 15,1-20-15,-1 21 0,-21-21 0,22-1 16,-22 22-16,0-21 0,0-1 16,-21 1-16,0 21 0,0-21 15,-21-1-15,-21 22 0,20 0 0,-20 0 16,0 0-16,-1-1 0,1 22 15,0 0-15,-1 0 0,1 0 16,-21 22-16,20-1 0,-20 0 16,20 0-16,-20 21 0,21 1 0,-1 20 15,1 1-15,0-1 0,20 22 16,-20-22-16,21 1 0,21 21 0,0-22 16,0 1-16,0-1 0,21-21 15,0 22-15,0-22 0,22 1 0,-22-1 16,21 0-16,1-21 0,-22 1 15,21-22-15,22 0 0,-22 0 0,0 0 16,1-22-16,-1 1 0,-21 0 16,21 0-16,-20 0 0,-1 0 0,-21-1 15,0 1-15,0 0 16,0 0-16,-43 0 0,22 21 16,-21 0-16,0 0 0,-22 0 15,22 0-15,-22 21 0,22 0 0,-22 0 16,22 0-16,-21 22 0,41-1 15,-20 0-15,0 1 0,21-1 0,-1 0 16,1 22-16,21-22 0,0 1 16,0-1-16,0 0 0,21 1 0,1-22 15,-1 0-15,21 0 0,-21 0 16,22 0-16,-1-21 0,0 0 0,22 0 16,-22 0-16,0 0 0,1-21 15,20 0-15,-20 0 0,-1 0 16,0 0-16,22-22 0,-22 1 15,0 0-15,1-22 0,20 22 0</inkml:trace>
  <inkml:trace contextRef="#ctx0" brushRef="#br0" timeOffset="3255.18">7048 550 0,'0'0'15,"0"-42"-15,0-106 16,0 127-16,0 0 0,-21-1 0,0 1 15,0 21-15,0 0 16,0 21-16,-1 1 0,1 20 16,0 0-16,0 22 0,21-22 15,0 43-15,-21-22 0,21 22 0,0 0 16,0-1-16,-21 22 0,21-21 16,0-1-16,0 1 0,0-21 0,0 20 15,0-20-15,0-1 0,-22 1 16,22-1-16,0-20 0,0-1 0,0 0 15,0-21-15,0 22 0,0-22 16,0 0-16,22-21 16,-1-21-1,0 0-15,0 0 0,0-1 0,0-20 16,1 0-16,-1-1 0</inkml:trace>
  <inkml:trace contextRef="#ctx0" brushRef="#br0" timeOffset="3674.95">7133 1482 0,'0'0'16,"-21"21"-16,0 0 0,21 0 15,0 0-15,0 1 0,0-1 0,0 0 16,0 0-16,21-21 16,21 0-1,-21 0-15,1-21 16,20 0-16,-21 0 0,21-1 0,1 1 15,-22 0-15,21 0 0,1 0 16,-22 0-16,21-1 0,-21-20 0,0 21 16,-21 0-16,0 0 0,0-1 15,-21 22-15,0 0 0,-21 0 16,21 0-16,-22 0 0,22 0 16,-21 22-16,-1-1 0,22 21 0,-21-21 15,21 22-15,-22-1 0,22 0 16,0 1-16,0 20 0,0-21 0,21 1 15,0-1-15,0 0 0,0 1 16,0-22-16,0 21 0,21-21 16,0 1-16,21-1 0,-20-21 15,20 0-15,-21 0 0,21 0 0,1 0 16,-1 0-16,22 0 0,-22-21 16,0-1-16,22 1 0,-1-21 0,-20 21 15,20-22-15,-21 22 0,1-21 16,-1 0-16,0-1 0</inkml:trace>
  <inkml:trace contextRef="#ctx0" brushRef="#br0" timeOffset="4339.59">8043 1503 0,'0'0'0,"0"-21"0,21 0 0,-21-1 16,-21 22 15,0 22-31,21-1 0,-21 21 16,21-21-16,-21 0 15,0 22-15,21-22 0,0 21 0,0-21 16,0 22-16,-22-22 0,22 21 15,0-21-15,0 1 0,-21-1 0,21 0 16,0 0-16,0 0 0,0 0 16,0 1-16,0-44 31,0 1-31,0 0 16,0 0-16,0-21 0,21 20 15,1-20-15,-22 0 0,21-1 16,0 1-16,-21 0 0,21-1 15,0 22-15,0-21 0,1 21 0,-1 0 16,21-1-16,-21 1 0,0 0 16,1 21-16,-1 0 0,0 0 0,0 0 15,0 21-15,0-21 0,1 21 16,-22 22-16,0-22 0,21 21 0,-21 1 16,21-22-16,-21 21 0,0 0 15,21 1-15,-21-1 0,0 0 0,0 1 16,0-22-16,0 0 0,0 21 15,0-20-15,0-1 0,0-42 47,21-1-47,0 1 0,-21 0 0,22-21 16,-1-1-16,21 1 0,-21 0 16,0-22-16,22 22 0,-1-22 0,0 22 15,-20 0-15,20-1 0,0 22 16,1-21-16,-1 21 0,0 21 0,1 0 15,-1 0-15,-21 0 0,0 0 16,0 21-16,1 0 0,-22 0 0,21 22 16,-21-22-16,0 21 0,0 0 15,0 1-15,0 20 0,-21-20 0,-1-1 16,1 0-16,21-21 0,0 22 16,-21-1-16,21-21 0,-21 0 15,21 1-15,0-1 0,0 0 16,21-21-1,0 0-15,0-21 0,1 0 16,-1-1-16,0 1 0,0-21 16</inkml:trace>
  <inkml:trace contextRef="#ctx0" brushRef="#br0" timeOffset="4755.35">9356 1693 0,'0'0'0,"-22"22"16,1-22-16,21 21 0,0 0 15,0 0-15,0 0 16,21-21-16,22 0 16,-22 0-16,0 0 15,21 0-15,-20 0 0,20-21 0,0 0 16,1 0-16,-1 0 0,0-1 16,-21 1-16,22 0 0,-22 0 0,0-21 15,0 20-15,0 1 0,-21-21 16,0 21-16,0-22 0,0 22 0,0 0 15,-21 0-15,0 21 16,-21 0-16,21 0 0,-22 0 0,22 0 16,-21 0-16,21 21 0,-22-21 15,22 42-15,0-20 0,0-1 0,0 21 16,21 0-16,0 1 0,-22-1 0,22 22 16,0-22-16,0-21 0,0 21 15,0 1-15,22-22 0,-1 0 0,0 21 16,0-20-16,0-22 0,22 21 15,-22-21-15,21 0 0,0 0 0,1 0 16,-1 0-16,0 0 0,22 0 16,-22-21-16,1-1 0,20 1 0,-21 0 15,1 0-15,-1 0 0,0-22 16,-20 22-16,20-21 0</inkml:trace>
  <inkml:trace contextRef="#ctx0" brushRef="#br0" timeOffset="5259.84">10414 1461 0,'0'0'16,"21"-43"-16,-21-41 15,0 62-15,0 1 0,0 42 32,0 1-32,0-1 15,0 0-15,0 21 0,0-21 0,0 22 16,0-1-16,0 0 0,0 1 16,0-1-16,-21 0 0,21 1 0,-21-1 15,21 0-15,0 1 0,-21-22 16,-1 21-16,22-21 0,-21 1 15,21-1-15,0 0 0,0 0 16,0-42 15,0 0-31,0 0 0,0-1 16,0 1-16,21-21 0,1 0 0,-1-1 16,0-20-16,0 20 0,21-20 15,-20 21-15,-1-22 0,21 22 0,-21-22 16,22 22-16,-1 0 0,0 20 0,1-20 15,-1 21-15,0 0 16,1 21-16,-1 0 0,-21 0 0,21 21 16,-20 0-16,-1 0 0,0 0 15,0 22-15,-21-1 0,0 0 0,0 1 16,0-1-16,0 22 0,0-22 16,-21 21-16,0-20 0,0-1 0,21 0 15,-22 1-15,1-1 0,0-21 0,21 0 16,-21 22-16,21-22 0,0 0 15,21-21 17,0-21-32,0 0 15,1 0-15,-1-1 0,0 1 0,0 0 16,0-21-16,22-1 16</inkml:trace>
  <inkml:trace contextRef="#ctx0" brushRef="#br0" timeOffset="5611.64">11832 296 0,'0'0'0,"0"-21"0,-21 21 15,21 21 1,-21 1-16,21-1 0,0 21 15,-21 0-15,21 1 0,0-1 16,0 22-16,0 20 0,0-20 0,-22 20 16,22 22-16,0-21 0,-21 0 15,0-1-15,0 1 0,21-22 0,-21 22 16,0 0-16,-1-22 0,1 1 0,0-1 16,0-20-16,21-1 0,0 0 15,-21 1-15,21-22 0,-21 21 0,21-21 16,0 0-16,21-21 31,0-21-31,0 0 16,0 0-16,22-21 0,-22 20 15,21-20-15,0 0 0</inkml:trace>
  <inkml:trace contextRef="#ctx0" brushRef="#br0" timeOffset="6071.22">12509 1334 0,'0'0'0,"106"-64"15,-85 43-15,1 0 16,-22 0-16,21-1 0,-21 1 16,0 0-16,0 0 0,-21 21 15,-1 0-15,1 0 16,0 0-16,-21 0 0,21 21 0,-22 0 16,1 0-16,0 1 0,-1 20 15,1-21-15,0 21 0,-1-20 0,22 20 16,-21-21-16,21 0 0,-1 22 0,22-22 15,0 0-15,0 0 0,0 0 16,0 0-16,43-21 0,-22 22 0,0-22 16,21 21-16,1-21 0,-1 0 15,-21 0-15,22 0 0,-1 21 0,0-21 16,-21 0-16,22 0 0,-22 0 16,0 21-16,0 0 0,0-21 15,1 21-15,-22 1 0,0-1 16,0 0-16,0 0 0,0 0 15,0 0-15,-22 1 0,1-1 0,0 0 16,-21 0-16,21 0 0,-22 0 16,22 1-16,-21-1 0,-1-21 0,1 21 15,0-21-15,21 21 0,-22-21 16,22 0-16,-21 0 0,21 0 0,-1 0 16,1 0-16,0 0 0,0 0 15,21-21 1,0 0-16,21 0 15,0-22-15,0 22 0</inkml:trace>
  <inkml:trace contextRef="#ctx0" brushRef="#br0" timeOffset="6436.08">11388 593 0,'0'0'16,"-22"-21"-16,44 21 16,-1 0-16,21 0 15,0 0-15,1 0 0,20 0 16,-20 0-16,41 0 0,-20 0 0,20 0 15,1 0-15,0 0 0,-1 0 16,1 0-16,-21 0 0,20 0 0,-20 0 16,-1 0-16,-20 0 0,20 0 15,-21 0-15,-20 0 0,20 0 0,-21 0 16,0 0-16,0 0 16</inkml:trace>
  <inkml:trace contextRef="#ctx0" brushRef="#br0" timeOffset="7452.57">1736 2477 0,'0'0'0,"-22"0"0,1 0 16,0 0-16,0 0 15,0 0 1,21 21 0,21-21-1,0 0 1,21 0-16,-20 0 0,-1 0 0,21 0 16,0 0-16,1 0 0,-1 0 15,22 21-15,-22-21 0,21 0 0,22 0 16,-21 0-16,20 21 0,22-21 15,-21 0-15,21 0 0,-1 21 16,1-21-16,21 0 0,0 0 0,0 21 16,21-21-16,1 0 0,20 0 15,-21 0-15,43 0 0,-22 22 16,21-22-16,22 0 0,-21 0 0,20 0 16,-20 0-16,20 0 0,1 0 15,0 0-15,21 0 0,-22 0 0,1 0 16,21 0-16,-22 0 0,22 0 15,-21 0-15,21 0 0,-22 0 0,22 0 16,-21 0-16,0 0 0,-1 0 0,1 0 16,0 0-16,-1 0 15,-20 0-15,20 0 0,-20 0 0,-22 0 0,22 0 16,-22 0-16,0 0 16,-20 0-16,-1 0 0,0 0 0,-21 0 15,0 0-15,0 0 0,-21 0 16,0 0-16,-22 0 0,1 0 0,0 0 15,-22 0-15,1 0 0,-22 0 0,0 0 16,1 0-16,-22 0 0,0 0 16,0 0-16,0 0 0,-21-22 109</inkml:trace>
  <inkml:trace contextRef="#ctx0" brushRef="#br0" timeOffset="8209.56">14605 445 0,'0'0'0,"0"-22"16,0 1-16,0 0 16,21 21-16,-21-21 0,0 0 15,21 0-15,-21-1 0,0 1 16,0 42 15,0 1-31,0-1 16,0 21-16,0 0 0,-21-20 15,21 20-15,-21 0 0,0 22 0,21-22 16,0 0-16,-21 1 0,21-1 16,-22 22-16,22-22 0,0 0 15,0-21-15,0 22 0,0-22 0,0 0 16,0 0-16,0 0 0,0 1 16,22-44 30,-22 1-46,0 0 16,0 0-16</inkml:trace>
  <inkml:trace contextRef="#ctx0" brushRef="#br0" timeOffset="8479.67">14182 1080 0,'0'0'0,"-64"42"15,64-21-15,0 0 16,0 0-16,21 1 16,22-22-16,-22 0 15,0 0-15,21 0 0,1 0 16,-1 0-16,0 0 0,-21 0 0,22 0 16,-1 0-16,0-22 15,1 22-15,-1 0 0,0-21 0,-20 21 0,-1-21 16,0 21-16,0-21 0,0 21 15,0-21-15,1 0 16,-22-1-16,0 1 16,0 0-16,0 0 0,0-21 15</inkml:trace>
  <inkml:trace contextRef="#ctx0" brushRef="#br0" timeOffset="8780.5">14330 296 0,'0'0'0,"21"-21"31,0 21-31,0 0 0,22 0 0,-22 0 16,21 0-16,0 0 0,1 0 15,-1 0-15,0-21 0,1 21 0,-1 0 16,0 0-16,-20 0 0,20 0 16,-21-21-16,21 21 0,-20 0 15,-1 0-15,-21-21 16,0 0 0,0-1-1</inkml:trace>
  <inkml:trace contextRef="#ctx0" brushRef="#br0" timeOffset="9475.66">15092 0 0,'0'0'0,"-21"0"0,-64 0 16,43 0-16,20 0 15,1 0-15,-21 0 0,21 0 16,0 0-16,-22 0 0,22 0 0,0 0 16,-21 0-16,20 0 0,-20 0 0,0 0 15,-1 0-15,1 0 0,0 0 0,-22 0 16,22 0-16,-22 0 0,1 0 16,-1 0-16,1 0 0,21 0 0,-22 0 15,22 0-15,-1 0 0,1 0 16,0 21-16,21 43 0,-22-1 0,22-20 15,0 20-15,21 1 0,-21-1 16,21 1-16,-21-1 0,21 1 0,-22-1 16,22 1-16,0-1 15,0 1-15,0-1 0,0 1 0,0-1 16,0 1-16,0-22 0,0 0 16,22 22-16,-1-22 0,0-21 0,21 22 15,-21-1-15,22-21 0,-1 0 16,0 0-16,1 1 0,20-1 0,1-21 15,-1 0-15,1 0 0,20 0 16,-20 0-16,-1 0 0,22 0 0,-21 0 16,20 0-16,-20-21 0,20-1 15,-20 1-15,21 0 0,-22 0 0,22 0 16,-22 0-16,22-22 0,-22 1 16,-20 0-16,20-1 0,-20 1 15,-1-22-15,0 1 0,1-1 16,-22 1-16,0-1 0,-21 1 0,0-1 15,0 1-15,0-1 0,0 1 16,0-1-16,-21-20 0,0 20 0,-22-20 16,1 20-16,0-21 0,-1 43 15,1 42-15,-22 0 0,1 0 0,21 0 16,-22 0-16,22 0 0,-22 0 0,22 0 16,0 0-16,-1 0 0,1 0 15,0 0-15,-22 0 0,22 0 0,-1 0 16,1 0-16,0 0 0,-1 0 15,1 0-15,21 0 0,-21 0 16,-1 0-16,22 0 0,0 0 0,-21 0 16,-1 0-16,22 0 0,-21 0 0</inkml:trace>
  <inkml:trace contextRef="#ctx0" brushRef="#br0" timeOffset="57799.67">529 3874 0,'0'0'0,"0"-22"15,0 1-15,0 0 0,0 0 16,0 0-1,0 42 32,0 0-47,0 0 16,0 22-16,-21-1 0,21 0 16,0 22-16,0-22 0,-21 22 15,0-1-15,21 1 0,-22-22 0,22 21 16,0 1-16,0-22 0,0 1 15,-21-1-15,21 21 0,0-20 16,-21-22-16,21 21 0,0 1 0,0-22 16,0 0-16,0 0 0,0 0 15,0 0-15,0-42 32,0 0-17,21 0-15,0-21 16,-21 20-16,22 1 0</inkml:trace>
  <inkml:trace contextRef="#ctx0" brushRef="#br0" timeOffset="57920.6">741 4487 0,'0'22'15,"0"-1"-15,0 0 16</inkml:trace>
  <inkml:trace contextRef="#ctx0" brushRef="#br0" timeOffset="58095.5">825 4593 0,'22'0'16,"-22"-21"-16,21 0 16,-21 0-1,0 0-15,0-1 16,0 1-16,-21 21 16,-1 0-16,1 0 15,0 0-15,0 0 0,0 0 16,0 0-16,21 21 15,0 1 1,21-22 0,0 0-16</inkml:trace>
  <inkml:trace contextRef="#ctx0" brushRef="#br0" timeOffset="58795.6">1820 4318 0,'0'64'16,"-21"-43"-16,0 21 0,21 0 16,-21 1-16,21-1 0,-21-21 15,-1 22-15,22-22 0,0 0 0,0 0 16,0 0-16,0-42 31,22 0-31,-1 0 0,0-22 16,0 1-16,0 0 15,-21-22-15,21 22 0,1-43 0,-1 1 16,0 20-16,0-21 0,-21 1 16,21-1-16,0 0 0,-21 22 0,22-1 15,-22 1-15,21 21 0,0-1 16,-21 1-16,0 21 0,0 0 15,0-1-15,21 1 0,-21 42 32,0 1-32,0-1 15,0 0-15,0 0 16,0 0-16,0 0 0,0 1 16,0-1-16,0 0 0,0 0 15</inkml:trace>
  <inkml:trace contextRef="#ctx0" brushRef="#br0" timeOffset="59312.46">2095 3535 0,'0'-42'16,"0"20"-16,0 1 0,0 0 15,0 0 1,0 42 15,0 21-15,22-20-16,-22 20 0,21 21 0,0-20 16,-21 20-16,21 1 0,-21-1 15,21 22-15,-21 0 0,21-22 0,-21 22 16,0-1-16,0-20 0,0-1 15,0 1-15,0-22 0,0 1 16,0-1-16,0 0 0,0-21 0,0 1 16,0-1-16,0 0 0,0-42 47,0 0-47,0-1 0,0 1 15,0 0-15,0 0 0,0-21 16,0 20-16,0-20 0,0 21 0,0-21 15</inkml:trace>
  <inkml:trace contextRef="#ctx0" brushRef="#br0" timeOffset="59529.34">1990 4212 0,'0'0'0,"-22"0"0,1 0 16,42-21 30,1 21-46,20-21 0,-21 0 0,21 21 16,1-21-16,-1 21 0,0-22 16,1 22-16,-1-21 0,0 21 15,1 0-15,-22-21 0,0 21 0,0-21 16,0 21-16,1 0 16</inkml:trace>
  <inkml:trace contextRef="#ctx0" brushRef="#br0" timeOffset="61499.69">3006 4022 0,'0'0'0,"21"-21"0,-21-1 15,0 1-15,0 0 16,0 0-16,-21 21 0,-1-21 15,1 21-15,0 0 0,0 0 16,0 0-16,0 0 0,-22 0 16,22 0-16,0 21 0,0 0 15,0 21-15,-1-20 0,-20 20 16,21 21-16,0-20 0,0 20 0,-1-20 16,1 20-16,0-21 0,21 22 15,0-22-15,0 1 0,0-1 0,0-21 16,0 21-16,21-20 0,0-1 15,1 0-15,20 0 0,-21-21 0,21 0 16,1 0-16,-1 0 0,85 0 16,-85 0-16,1-21 15,20 0-15,-20 0 0,-1-1 16,0 1-16,1-21 0,20 0 0,-21-1 16,-20 1-16,20 0 15,0-22-15,-21 1 0,1-1 0,-1 1 16,0-1-16,-21 1 0,0-1 15,0 22-15,0-1 0,0 1 0,0 0 16,0-1-16,0 22 0,0-21 16,0 21-16,0 0 0,0-1 15,-21 22-15,0 0 16,-1 22 0,22-1-16,0 0 0,0 0 0,0 21 15,0 1-15,0 20 0,0-20 16,0 20-16,0 1 0,-21 20 0,21-20 15,0-1-15,0-20 16,0 20-16,0-21 0,0 1 0,0-1 16,21 0-16,-21 1 0,22-22 15,-1 0-15,0 0 0,0 0 0,0 1 16,0-1-16,1-21 0,20 0 16,-21 0-16,21 0 0,-20 0 0,20-21 15,-21-1-15,0 1 0,22 0 0,-22 0 16,0-21-16,0 20 0,0-20 15,0 0-15,-21-1 0,0 22 0,22-21 16,-22 0-16,21 20 0,-21-20 16,0 21-16,0 0 0,0 0 15,0 42 1,0 0-16,0 0 16,0 0-16,0 22 0,0-22 15,0 21-15,0-21 0,0 22 0,0-1 16,0-21-16,0 21 0,0-20 15,0 20-15,0-21 0,21 0 0,0-21 16,0 21-16,-21 1 0,21-22 16,1 0-16,-1 0 0,0 0 0,0 0 15,0 0-15,22-22 0,-22 22 16,21-21-16,-21 0 0,0 0 0,22 0 16,-22 0-16,0-22 0,21 22 0,-20 0 15,-1-21-15,0 20 16,0 1-16,0 0 0,0-21 0,-21 21 15,22-1-15,-22 1 16,0 42 0,0 1-1,0-1-15,-22 0 0,22 0 0,-21 0 16,21 22-16,0-22 0,0 0 16,0 0-16,0 21 0,0-20 0,0-1 15,0 0-15,0 0 0,21 0 16,1 0-16,-1-21 0,0 0 15,0 0-15,0 0 0,0 0 0,1 0 16,20 0-16,-21 0 16,0-21-16,0 21 0,1-21 0,-1 0 15,0 0-15,-21 0 0,0-1 16,0-20-16,0 21 0,0-21 0,0 20 16,-21-20-16,0 21 0,-1-21 15,1 20-15,-21 1 0,21 21 0,0-21 16,-22 21-16,22 0 0,0 0 15,0 0-15,0 0 0,-1 0 0,1 0 16,42 0 0,1 0-1,-1 0-15,21 0 0,-21-21 0,22 21 16,-1 0-16,0-21 16,1 21-16,-22-21 0,21 21 0,0 0 15,-20 0-15,20 0 0,0 0 16,-21 0-16,1 0 0,20 0 0,-21 0 15,0 0-15,0 21 0,1 0 16,-22 0-16,0 0 0,21 22 0,-21-22 16,0 0-16,0 21 0,0-21 15,0 1-15,0 20 0,0-21 0,0 0 16,-21 0-16,21 22 0,-22-22 16,1 0-16,21 0 0,-21 0 15,0 1-15,0-22 16,21-22 15,0 1-15,21 0-16,0 0 0,-21-21 0,21 20 15,0-20-15,1 21 0,-1-21 16,0-1-16,0 1 0,0 21 0,0-22 16,1 22-16,20 0 0,-21 0 15,0 21-15,0 0 0,22 0 0,-22 0 16,0 0-16,0 21 0,-21 0 15,21 22-15,-21-22 0,0 0 16,0 21-16,0 1 0,0-22 0,0 21 16,0-21-16,0 22 15,-21-22-15,21 21 0,-21-21 0,21 0 16,0 1-16,0-1 0,0 0 0,0 0 16,21-21-16,0 0 0,1 0 15,-1 0-15,21 0 0,-21 0 0,22-21 16,-1 0-16,0 21 0,1-43 15,-1 22-15,0 0 0,1-21 16,-22 21-16,21-22 0,-21 1 0,22 0 16,-22-1-16,0 1 0,0 21 0,-21-22 15,0 22-15,0 0 0,-21 21 16,0 0 0,0 21-16,-1 0 0,-20 1 15,21-1-15,0 0 0,21 21 16,0-21-16,0 1 0,0 41 15,0-42-15,0 0 0,0 1 0,0-1 16,21 0-16,0-21 0,-21 21 16,21 0-16,0-21 0,22 21 0,-22-21 15,0 22-15,0-22 0,0 0 16,1 21-16,-1 0 0,0-21 0,0 0 16,0 21-16,-21 0 15,0 0 1,-21 1-16,0-22 15,-21 21-15,20-21 16,1 21-16,0-21 0,0 0 0,0 0 16,0 0-16,-1 0 0,1 0 15,0-21-15,0 0 0,0-1 16</inkml:trace>
  <inkml:trace contextRef="#ctx0" brushRef="#br0" timeOffset="61900.57">4699 3514 0,'0'0'15,"-21"0"-15,-22 0 0,22 0 0,0 0 16,0 21-16,21 0 31,21-21-15,0 0-16,0 0 0,1 0 16,-1 0-16,0-21 0,-21 0 15,21 21-15,-21-21 0,0-1 16,0 1-16,-21 21 15,0 0 1,0 0-16,-1 0 0,1 0 16,0 0-16,0 0 15,21 21-15,0 1 0,-21-22 16,21 21-16,-21-21 16,21 21-16</inkml:trace>
  <inkml:trace contextRef="#ctx0" brushRef="#br0" timeOffset="62037.49">3641 3958 0,'-43'0'15</inkml:trace>
  <inkml:trace contextRef="#ctx0" brushRef="#br0" timeOffset="62200.4">3768 4212 0,'-22'43'0,"1"-22"16</inkml:trace>
  <inkml:trace contextRef="#ctx0" brushRef="#br0" timeOffset="63351.33">868 7641 0,'-21'0'16,"-1"0"-16,1-21 15,0 0 1,0 0-1,0 0-15,21-1 0,0 1 16,0 0-16,0 0 0,0 0 16,0 0-16,21-1 15,0 1-15,0 0 0,0 21 0,1 0 16,-1 0-16,21 0 0,-21 21 16,0 0-16,22 1 0,-1 20 0,-21 0 15,0 1-15,22-1 0,-43 21 16,0 1-16,0-1 0,0 1 15,0-1-15,0 1 0,-21 21 16,-1-22-16,1 1 0,-21-1 16,21-21-16,0 1 0,-22 20 0,22-42 15,-21 22-15,21-22 0,-22 0 16,22 0-16,0-21 0,-21 0 0,20 0 16,1 0-16,0 0 0,0-21 15,21 0-15,-21-21 0,0-1 0,-1 22 16,22-42-16,0 20 0,0 1 15,0-22-15,0 22 0,0 0 16,0 21-16,22-22 0,-1 22 0,0 21 16,21 0-16,-21 0 0,22 21 15,-22 0-15,0 1 0,21 20 16,-20-21-16,-1 21 0,0 1 16,0-1-16,-21 0 0,0 1 0,21-1 15,-21 0-15,21 1 0,-21-22 16,22 0-16,-22 0 0,0 0 15,21 1-15,-21-1 0,21-21 0,0 0 16,0 0-16,0 0 16,-21-21-16,22-1 0,-1-20 0</inkml:trace>
  <inkml:trace contextRef="#ctx0" brushRef="#br0" timeOffset="63542.26">1714 8065 0,'22'0'94,"-1"-22"-94</inkml:trace>
  <inkml:trace contextRef="#ctx0" brushRef="#br0" timeOffset="64448.26">3154 8340 0,'0'0'0,"-21"0"15,21-21-15,0-1 16,0 1-16,0 0 0,21 0 16,0-21-16,-21 20 0,21-20 0,0 0 15,0-1-15,-21 22 0,0-21 16,0 0-16,0-1 0,0 22 0,0-21 16,-21 21-16,0-1 0,-21 1 15,-1 21-15,1 0 0,0 0 16,-1 0-16,1 0 0,-21 0 0,-1 43 15,1-22-15,20 21 0,-20 0 16,20 22-16,1-1 0,0 1 0,-1-1 16,22 1-16,0-22 0,21 22 15,0-1-15,0-20 0,0-1 0,21-21 16,0 0-16,22 0 0,-1 1 16,-21-1-16,22-21 0,20 0 0,-21 0 15,1-21-15,-1-1 0,22 1 16,-22 0-16,0 0 0,1 0 0,-1-22 15,-21 22-15,21-21 16,-20 21-16,-1-22 0,-21 22 0,0 0 16,0 0-16,0 0 0,0 0 15,0-1-15,-21 22 32,-1 0-32,22 22 0,-21-1 0,21 21 15,0 0-15,0 1 0,0-1 0,0 22 16,0-1-16,0 1 0,0-1 15,0 22-15,21-1 0,-21 1 0,22 0 16,-1-1-16,-21 1 0,21 0 16,0-1-16,0 1 0,-21 0 0,21-1 15,-21 1-15,22-21 0,-22 20 16,0-20-16,0 20 0,0-20 16,0-1-16,0 1 0,-22-22 0,1 22 15,0-22-15,0 22 0,0-43 16,0 21-16,-1-21 0,1 0 0,0-21 15,-21 0-15,21-21 0,-1-21 0,-20 21 16,21-22-16,0-20 0,-22-1 16,22 1-16,-21-1 0,21-20 0,-22-1 15,22 0-15,21-20 0,0 20 16,0 0-16,0 1 0,0-1 0,0 0 16,21 1-16,22 20 0,-22-21 15,21 1-15,1 20 0,-22-20 16,21 20-16,0 1 0,1-1 0,-22 22 15,21-22-15,1 1 0,-22 20 16</inkml:trace>
  <inkml:trace contextRef="#ctx0" brushRef="#br0" timeOffset="64825.05">3514 8319 0,'0'0'0,"21"0"16,0 0-1,0 0-15,0 0 0,22-22 16,-22 1-16,0 0 0,0 0 16,21 0-16,-20-22 0,-1 22 15,0-21-15,-21 0 0,0-1 0,21 22 16,-21-21-16,0-1 0,0 22 16,0 0-16,-21 0 0,0 0 0,0 21 15,-1 0-15,1 0 0,0 0 16,0 0-16,0 21 0,0 0 0,21 21 15,-22-20-15,22 41 0,-21-21 16,21 1-16,0 20 0,0-20 16,0-1-16,0 0 0,0 1 0,0-1 0,0 0 15,21-21-15,1 1 0,-22-1 16,21 0-16,0 0 0,0-21 16,0 0-16,22 0 0,-22 0 15,0 0-15,0 0 0,0 0 0,22 0 16,-22 0-16,0-21 0,0 0 0,0 0 15,22-22-15,-22 22 0,0-21 16</inkml:trace>
  <inkml:trace contextRef="#ctx0" brushRef="#br0" timeOffset="65103.94">4360 7472 0,'0'0'0,"0"-42"0,21 20 15,1-20-15,-22 21 0,0 0 0,21 0 16,-21-1-16,0 65 31,0-22-31,0 0 0,0 21 0,0 22 16,-21-22-16,21 22 0,-22-22 15,1 22-15,0 20 0,0-20 0,0 20 16,21-20-16,-21 21 0,21-22 16,-22 1-16,22-1 0,0-21 0,0 1 15,0-1-15,0 0 0,0-20 0,0-1 16,0 0-16,0 0 0,22-21 15,-1 0-15,0-21 16,0 0-16,0 0 16,0-22-16,1 1 0,20 0 15</inkml:trace>
  <inkml:trace contextRef="#ctx0" brushRef="#br0" timeOffset="65383.78">4826 7366 0,'0'0'0,"0"-21"0,0-21 15,0 20-15,0 44 16,0-1 0,0 0-16,0 21 0,0 1 0,0-1 15,0 0-15,0 22 0,0-1 0,0-20 16,0 20-16,0 1 16,0 20-16,0-20 0,0-1 0,0-20 15,0 20-15,0 1 0,0-22 0,0 0 16,0 1-16,0-22 0,0 0 15,0 0-15,0 0 0,0 0 0,0 1 16,0-44 15,0 1-31,0 0 0,21-21 0,0 21 16,-21-22-16,21 1 0</inkml:trace>
  <inkml:trace contextRef="#ctx0" brushRef="#br0" timeOffset="65760.1">5038 8086 0,'0'0'0,"0"21"0,0 0 0,21 0 16,-21 0-16,21 1 15,0-22-15,0 0 16,0 0-16,1 0 16,-1-22-16,21 22 0,-21-21 15,0 0-15,1 0 0,-1-21 0,0 20 16,0 1-16,0-21 0,0 21 15,-21-22-15,0 22 0,0 0 16,0 0-16,0 0 0,0 0 16,0-1-16,-21 22 0,0 0 0,0 0 15,-21 0-15,20 22 0,22-1 0,-21 0 16,0 0-16,0 21 0,0 1 16,21-1-16,0 0 0,0 1 0,0-1 15,0 0-15,-21-20 0,21 20 16,0 0-16,0-21 0,0 1 0,0-1 15,0 0-15,21 0 0,-21 0 0,21-21 16,0 21-16,0-21 16,0 0-16,1 0 0,-1-21 15,0 21-15,21-21 0,-21 0 16,1 0-16,20-22 0,-21 22 16</inkml:trace>
  <inkml:trace contextRef="#ctx0" brushRef="#br0" timeOffset="66183.94">5736 7959 0,'0'-21'0,"0"-1"16,-21 22-16,21-21 15,0 0 1,0 0-16,21 21 16,0 0-1,0 0-15,1 0 0,-1 0 0,0 0 16,0 0-16,0 21 15,0 0-15,1 0 0,-22 1 0,21 20 16,-21-21-16,21 21 0,-21 1 0,0-22 16,0 21-16,0 1 0,0-22 15,0 21-15,0-21 0,0 22 0,-21-22 16,21 0-16,-21 0 0,21 0 16,0-42 15,0 0-31,0 0 0,0 0 15,0-1-15,0-20 0,21 0 16,0 21-16,-21-22 0,21 1 0,-21 0 16,21-1-16,0 1 15,-21 21-15,22 0 0,-1-1 0,-21 1 16,21 0-16,-21 0 0,21 21 0,0 0 16,0 0-16,1 0 15,-1 0-15,0 21 16,0-21-1</inkml:trace>
  <inkml:trace contextRef="#ctx0" brushRef="#br0" timeOffset="66611.57">6625 7959 0,'42'-21'15,"-84"42"-15,84-64 0,-20 43 16,-22-21-16,0 0 0,0 0 31,-22 21-15,1 0-16,0 0 0,0 21 0,0-21 15,0 21-15,-1 0 0,1 1 16,0-1-16,21 0 0,-21 21 0,21-21 16,-21 1-16,21-1 0,0 0 15,0 0-15,0 0 0,21-21 16,0 21-16,0-21 15,0 0-15,1 0 0,20 0 16,-21 0-16,0 0 0,0 0 0,22 22 16,-22-22-16,0 0 0,0 0 0,-21 21 15,21-21-15,-21 21 16,0 0 0,-21 0-16,0-21 0,0 21 0,0-21 15,0 22-15,-22-22 0,22 0 16,0 21-16,0-21 0,0 0 0,-1 0 15,1 0-15,0 0 0,0 0 16,0 0-16,0 0 16,21-21-1,-22 21-15,22-22 0</inkml:trace>
  <inkml:trace contextRef="#ctx0" brushRef="#br0" timeOffset="67019.75">4551 7430 0,'0'0'16,"-43"0"-16,-20 0 16,21 0-16,20 0 0,44 0 15,-1 0 1,21 0-16,0 0 0,22 0 0,-1-22 16,1 22-16,21-21 0,-22 21 15,22-21-15,-1 0 0,1 21 16,-21-21-16,20 0 0,-20 21 0,20-22 15,-20 22-15,-1 0 0,-20-21 16,-1 21-16,0 0 0,1 0 0,-22 0 16,0 0-16,-21 21 15,0 1 1,-21-22-16,0 21 16,0 0-16,-1-21 0</inkml:trace>
  <inkml:trace contextRef="#ctx0" brushRef="#br0" timeOffset="68208.13">804 12933 0,'-21'0'0,"0"0"16,0 0-16,0 0 15,-1 0-15,22-21 0,-21 0 16,0-1-16,21 1 16,0 0-16,0 0 0,0 0 15,21 0-15,0-1 0,1 1 16,-1 0-16,0 21 0,21-21 16,-21 21-16,22 0 0,-22 0 0,21 0 15,-21 0-15,22 0 0,-22 21 16,21 0-16,-21 22 0,-21-22 15,0 21-15,0 0 0,0 1 0,0-1 16,0 0-16,-21 1 0,0-1 16,0 0-16,0 1 0,0-22 0,-1 0 15,1 0-15,0 0 0,0 1 16,0-22 0,21-22-16,-21 1 15,21 0 1,0 0-16,0 0 0,0 0 0,21 21 15,0-22-15,0 1 0,0 0 16,0 0-16,1 21 0,20-21 0,-21 21 16,21 0-16,1 0 0,-1 0 15,0 21-15,-20 0 0,20 0 16,-21 0-16,21 1 0,-20 20 0,-22 0 16,0 1-16,0-1 0,0 0 15,-22 1-15,-20-1 0,21 0 0,0 1 16,-22-22-16,1 21 0,21 0 15,-21-20-15,20-1 0,-20 0 16,0-21-16,21 0 0,-22 0 16,22 0-16,-21 0 0,21 0 15,-22-21-15,22 0 0,-21-1 0,21 1 16,-22-21-16,22 21 0,0 0 16,0-1-16,0 1 0,-1 0 15,22 0-15,0 0 0,0 0 16,22-1-1,-1 1-15,0 21 0,0-21 16,0 21-16,22-21 0</inkml:trace>
  <inkml:trace contextRef="#ctx0" brushRef="#br0" timeOffset="68416.64">1757 13039 0,'0'0'0,"21"0"0,-21-21 32,0-1-17,21 1 17,0 21-17,0-21-15,1 21 16</inkml:trace>
  <inkml:trace contextRef="#ctx0" brushRef="#br0" timeOffset="68903.17">2879 12446 0,'0'0'15,"0"-42"-15,0-22 0,0 43 16,0-21-16,0 21 0,0-1 0,0 1 16,0 0-16,21 42 31,-21 22-15,21-22-16,0 42 0,-21-20 0,21 20 15,0 1-15,-21-1 0,0 22 16,22-1-16,-22 1 0,21 0 0,-21-1 15,21 1-15,-21-21 0,0-1 16,0 1-16,21-1 0,-21-21 0,0 1 16,0-1-16,0 0 0,0-20 15,21-1-15,0-21 16,-21-21 0,0-1-16,0-20 0,22 21 0,-1-21 15</inkml:trace>
  <inkml:trace contextRef="#ctx0" brushRef="#br0" timeOffset="69172.03">3598 12319 0,'0'0'0,"43"-63"0,-22 20 15,21 1-15,-21 0 0,-21 20 0,-21 22 32,0 43-32,-21-1 0,-1 0 15,1 22-15,0-1 0,-1 1 16,1-1-16,0 22 0,-1 0 0,1-1 15,0 22-15,-1-21 0,1 0 16,0-22-16,20 22 0,1-22 16,-21-20-16,42 20 0,-21-21 15,21 1-15,0-22 0,0 0 0,0 0 16,21-21 0,0-21-16,0 0 0,0 0 15,1 0-15,-1-1 0,0-20 16,0 21-16</inkml:trace>
  <inkml:trace contextRef="#ctx0" brushRef="#br0" timeOffset="69551.83">3683 13145 0,'0'0'0,"0"21"0,0 0 0,0 0 15,0 0-15,0 0 16,21-21-1,0 0-15,0-21 16,1 0-16,-1 0 0,0 0 16,0 0-16,0-22 0,0 22 0,22-21 15,-22-1-15,0 1 0,-21 0 16,0 21-16,21-22 0,-21 1 0,0 21 16,0 0-16,-21 21 15,0 0-15,0 21 0,-22 21 16,22-21-16,0 22 15,-21-1-15,21 0 0,-1 22 0,1-22 16,0 0-16,21 1 0,0-1 16,0 0-16,0 1 0,0-22 0,0 0 15,21 0-15,0 0 0,1 1 16,-1-22-16,0 0 0,21 0 0,-21 0 16,22 0-16,-22 0 0,21 0 0,-21-22 15,22 1-15,-1 0 0,-21 0 16,22 0-16,-1 0 0</inkml:trace>
  <inkml:trace contextRef="#ctx0" brushRef="#br0" timeOffset="69963.53">4508 12891 0,'0'0'15,"-21"0"-15,0-43 0,21 22 16,0 0-16,0 0 0,0 0 15,21-1-15,22 1 0,-22 0 16,0 21-16,21 0 0,1 0 16,-22 0-16,21 21 0,0 0 15,1 1-15,-1-1 0,-21 21 0,22 0 16,-22 1-16,0-1 0,-21-21 0,0 22 16,0-1-16,0 0 0,0 1 15,0-22-15,0 0 0,0 21 16,-21-21-16,0 1 0,-1-22 15,1 0-15,0 0 16,21-22-16,-21 1 16,21 0-16,0 0 0,0 0 0,0-22 15,0 1-15,0 0 0,0-1 16,0 1-16,0 0 0,0-1 0,21 1 16,0 0-16,0 21 15,1-22-15,-1 22 0,0 0 0,0 21 16,0 0-16,0-21 0,1 21 0,-1 0 15,0 0-15,0 0 0,-21 21 16,21-21-16,0 21 0,-21 0 16</inkml:trace>
  <inkml:trace contextRef="#ctx0" brushRef="#br0" timeOffset="70211.69">5355 12700 0,'0'21'32,"0"0"-32,-21 1 15,21-1-15,0 21 0,0-21 0,0 22 16,0-22-16,0 21 0,0 0 16,0-20-16,0 20 0,-21-21 0,21 0 15,0 0-15,-21 1 0,21-1 16,0 0-16,0-42 31,0 0-31</inkml:trace>
  <inkml:trace contextRef="#ctx0" brushRef="#br0" timeOffset="70391.59">5376 12446 0,'0'0'0,"-21"0"15,0 0-15,0 0 16,0 0 0,-1 21-1,22 0 1,0 1 0</inkml:trace>
  <inkml:trace contextRef="#ctx0" brushRef="#br0" timeOffset="70959.98">5397 13208 0,'0'0'0,"0"21"0,22 22 16,-1-43 0,0 0-16,0 0 0,0 0 15,0 0-15,22-22 0,-1 1 16,-21 0-16,22 0 0,-1 0 0,0-22 15,22 22-15,-22-21 0,0 0 0,1-1 16,-1 1-16,0-22 16,1 22-16,-22-21 0,0 20 0,0-20 15,0 20-15,1 1 0,-22 0 16,0-1-16,0 22 0,0-21 0,0 21 16,0 0-16,0-1 0,-22 1 0,1 21 15,0-21-15,0 21 16,0 0-16,0 21 0,-1 0 15,22 1-15,0-1 0,-21 21 16,21 0-16,-21 1 0,21 20 0,0 1 16,-21-1-16,21 1 0,0 20 0,0-20 15,0 21-15,-21-1 0,0-20 16,21 20-16,-22 1 0,1 0 16,0-1-16,0 1 0,21 21 0,-21-21 15,0-1-15,-1 1 0,1 0 16,0-1-16,0 22 0,21-21 0,-21-1 15,0 22-15,-1-21 0,1 0 0,21-1 16,0 1-16,0-22 0,-21 22 16,21 0-16,0-22 0,0 1 0,0-22 15,0 22-15,0-22 0,0-21 0,21 0 16,0 0-16,1-21 0,20 0 16,-21 0-16,21-21 0,1 0 0,-22-21 15,21-1-15,1 1 0,-1 0 0,0-22 16,1 22-16,-1-22 15,-21 1-15,21-1 0,-20 1 0,-1-1 16,0 1-16,0-22 0,-21 22 0</inkml:trace>
  <inkml:trace contextRef="#ctx0" brushRef="#br0" timeOffset="71357.75">6244 14415 0,'0'-85'15,"0"170"-15,-21-234 0,-21 86 0,20-1 0,-20-20 0,0 20 16,-22 1-16,22-1 0,-22 22 16,1-22-16,-1 22 0,22 21 0,-21-21 15,-1 20-15,22 1 0,-1 21 0,1-21 16,0 21-16,21 0 0,-1 0 15,1-21-15,21 0 0,0 0 16,21 21-16,1-22 16,-1 1-16,21 0 0,0 0 15,1 0-15,-1 0 0,0-1 16,1 1-16,20 0 0,-20-21 0,20 21 16,-21-22-16,1 1 0,-1 21 0,0-22 15,1 1-15,-22 0 0,21 21 16,-21-22-16,1 22 0,-1-21 0,0 21 15,-21-1-15,0 1 0,0 0 16,0 0-16,0 42 31,0 0-31,0 0 16,0 1-16,0 20 0,0-21 0,0 0 0,0 22 16,0-22-16,0 21 15,0-21-15,0 0 0,0 22 0,0-22 16,0 0-16,0 0 0,0 0 15,0-42 17,0 0-17</inkml:trace>
  <inkml:trace contextRef="#ctx0" brushRef="#br0" timeOffset="71541.64">6286 12679 0,'0'0'0,"0"21"94,22-21-94</inkml:trace>
  <inkml:trace contextRef="#ctx0" brushRef="#br0" timeOffset="71835.48">6837 12742 0,'0'0'0,"0"-21"15,-21 21-15,-1-21 0,1 21 16,0 0-16,0 0 15,0 0-15,0 0 0,-1 21 0,1-21 16,0 21-16,0 1 0,21-1 16,-21 21-16,0-21 0,21 22 0,-22-1 15,22-21-15,0 21 16,0 1-16,0-1 0,0-21 0,0 22 16,0-22-16,0 0 0,0 0 0,0 0 15,0 0-15,22 1 0,-1-22 16,0 21-16,0-21 0,21 0 0,-20 0 15,20 0-15,0 0 0,1 0 0,-1-21 16,0-1-16,1 22 0</inkml:trace>
  <inkml:trace contextRef="#ctx0" brushRef="#br0" timeOffset="73858.49">7387 12806 0,'0'0'0,"0"-21"16,-21 21-16,0 0 15,0-21-15,-1 21 0,-20 0 16,21 0-16,0 0 0,0 0 16,-1 0-16,1 21 0,-21-21 0,21 21 15,0 0-15,-1 21 0,1-20 16,0 20-16,0-21 0,0 21 0,21 1 16,0-1-16,-21-21 0,21 22 0,0-22 15,0 21-15,0-21 0,0 0 16,21 1-16,0-22 0,0 0 15,0 0-15,0 0 0,1 0 16,20 0-16,-21 0 0,0-22 16,22 1-16,-22 0 0,0 0 0,0 0 15,0 0-15,0-1 0,1 1 16,-1-21-16,-21 21 0,21-22 0,0 1 16,-21 0-16,0 21 0,21-22 0,0 22 15,-21 0-15,0 0 0,22 21 16,-22 21-1,0 0-15,0 21 16,0-20-16,0 20 0,0 0 16,0 1-16,0-22 0,0 21 0,0 0 15,0 1-15,0-22 0,0 0 16,0 21-16,0-20 0,21-1 0,0 0 16,0-21-16,21 0 15,-20 0-15,-1 0 0,21 0 0,0-21 16,-20 21-16,20-21 0,0-1 0,1 1 15,-1-21-15,0 21 0,1-22 16,-22 1-16,21 0 0,-21-1 0,0 1 16,1-21-16,-1-1 0,0 22 15,-21-22-15,0 22 0,0-22 0,0 22 16,0-21-16,0 20 0,0 22 0,0-21 16,0 21-16,0-1 15,0 1-15,-21 21 0,0 0 16,21 21-16,-22 1 15,1-1-15,0 21 0,21 0 0,-21 1 16,21-1-16,0 22 0,-21-22 0,21 21 16,0-20-16,-21 20 0,21 1 15,0-22-15,0 0 0,0 1 0,0-1 16,0 0-16,0-20 0,21 20 16,0-21-16,0 0 0,0 0 15,0-21-15,1 0 0,20 0 0,-21 0 16,0 0-16,22 0 0,-22-21 15,21 0-15,-21 0 0,22 0 16,-22 0-16,0-1 0,21-20 0,-21 21 16,1-21-16,-1 20 0,0-20 15,0 21-15,0 0 0,-21 0 0,21-1 16,-21 1-16,0 42 16,0 1-1,0-1-15,0 21 0,-21-21 0,21 22 16,0-22-16,0 0 0,-21 21 15,21-21-15,0 1 0,0-1 0,0 0 16,0 0-16,0 0 0,0 0 16,21-21-16,0 0 0,1 0 15,-1 0-15,0 0 0,0 0 16,0 0-16,0-21 0,22 0 16,-22 21-16,0-21 0,21 0 0,-20-22 15,20 22-15,-21 0 0,0 0 0,0-21 16,1 20-16,-1-20 0,0 21 15,0 0-15,0 0 0,-21-1 16,0 44 0,0-1-16,0 0 15,0 0-15,0 0 0,0 22 0,0-22 16,0 0-16,0 21 0,0-21 16,0 1-16,0-1 0,0 0 0,0 0 15,21 0 1,1-21-16,-1 0 15,0 0-15,0 0 0,0 0 16,0-21-16,1 0 0,-1 0 16,-21 0-16,21-1 0,-21 1 15,0 0-15,0 0 0,0 0 0,0-22 16,0 22-16,-21 0 0,0 0 16,-1 0-16,1 0 0,0-1 0,0 22 15,0 0-15,0 0 0,-1 0 0,1 0 16,0 0-1,42 0 17,0 0-32,1 0 0,-1 0 15,21 0-15,-21 0 0,22-21 0,-22 0 16,0 21-16,21-21 0,-21 21 16,1 0-16,-1-21 0,0 21 0,0 0 15,0 0-15,0 0 0,1 0 16,-22 21-16,0 0 0,21-21 15,-21 21-15,0 0 0,21 1 0,-21-1 16,0 21-16,0-21 0,0 0 16,0 1-16,0-1 0,0 0 0,0 0 15,0 0-15,0 0 0,0 1 16,0-1-16,21 0 16,-21 0-16,0-42 62,21 21-62,-21-21 0,0 0 16,0-1-16,21 1 0,1-21 0,-1 0 15,-21 20-15,21-20 0,0 0 0,0-1 16,0 1-16,1 21 16,20-21-16,-21 20 0,0 1 0,22 0 0,-22 21 15,0 0-15,21 0 0,-21 0 16,-21 21-16,22-21 0,-22 21 15,21 22-15,-21-22 0,0 21 0,0-21 16,0 22-16,0-22 0,0 21 16,0-21-16,-21 1 0,21-1 0,0 21 15,0-21-15,0 0 0,0 1 16,21-22-16,0 21 16,21-21-16,-21 0 0,22 0 0,-22 0 15,21 0-15,1 0 0,-1-21 16,0 21-16,-21-22 0,22 1 0,-1 21 15,-21-21-15,0 0 0,1 0 0,-1-22 16,0 22-16,0-21 0,-21 21 16,21-22-16,-21 1 0,0 0 15,0 21-15,0-1 0,0 1 0,0 0 16,0 0-16,-21 21 16,0 0-16,0 0 15,0 21-15,21 0 16,0 0-16,0 22 0,0-22 0,0 0 15,0 0-15,21 0 0,-21 1 0,21-1 16,0 0-16,0 0 0,-21 0 16,21 0-16,1 1 0,-22-1 15,21 0-15,-21 0 0,0 0 16,0 0 0,0 1-16,0-1 15,-21 0-15,-1 0 0,1-21 16,0 21-16,0-21 15,0 0-15,0 0 16,-1 0-16,22-21 0,0 0 16,-21 0-16,0 0 15</inkml:trace>
  <inkml:trace contextRef="#ctx0" brushRef="#br0" timeOffset="74079.88">9842 12150 0,'0'0'0,"-21"0"0,-21 0 0,21 0 0,0 0 16,-1 0-1,22 21 1,0 0 15</inkml:trace>
  <inkml:trace contextRef="#ctx0" brushRef="#br0" timeOffset="74227.8">8043 12594 0,'0'0'0,"-42"21"0,21-21 0,-22 0 31</inkml:trace>
  <inkml:trace contextRef="#ctx0" brushRef="#br0" timeOffset="74360.72">8636 12531 0,'-21'0'16,"0"0"0,-1 0-16,1 0 0,0 0 15,-21 0-15</inkml:trace>
  <inkml:trace contextRef="#ctx0" brushRef="#br1" timeOffset="85949.02">8149 4128 0,'0'0'0,"-21"0"0,0 0 0,0 0 16,-22 0-16,22 0 0,0 0 0,0 0 16,0 0-16,-1 21 0,1-21 15,0 0-15,0 0 0,0 0 16,0 0-1,21 21-15,0 0 47,21-21-47,21 0 16,-21 0-16,0 21 0,22-21 16,-22 0-16,21 0 0,1 0 0,-22 0 15,21 0-15,0 0 0,1 0 16,-1 0-16,22 21 0,-22-21 0,21 0 15,1 0-15,-1 0 0,22 0 16,-21 0-16,20 0 0,1 0 0,0 0 16,-1 0-16,22 0 0,-21 0 15,-1 0-15,22 0 0,0 0 16,21 0-16,-21 0 0,0 0 16,0 0-16,-22 22 0,1-22 0,0 0 15,-1 0-15,1 0 0,-22 0 16,1 0-16,-22 0 0,22 0 0,-22 0 15,0 0-15,1 0 0,-1 0 0,0 0 16,-20 0-16,-1 0 0,0 0 16,-42-22 31,0 22-47,-1 0 15,1 0-15,0 0 16,0-21-16,0 21 15,21-21-15,-21 0 0</inkml:trace>
  <inkml:trace contextRef="#ctx0" brushRef="#br1" timeOffset="86461.97">10520 3895 0,'0'0'0,"-21"-21"15,-1 21 1,1 0 0,21 21 15,0 0-31,21 0 16,1 0-16,-1 0 0,21 1 15,-21-1-15,0 0 0,22 0 0,-1 0 16,0-21-16,1 21 0,-1 1 15,0-22-15,1 0 0,-1 21 0,22-21 16,-22 0-16,-21 0 0,21 0 16,1 0-16,-22 0 0,0 0 0,0 0 15,0 0-15,1 0 16,-22 21 0,-22-21-16,1 0 0,0 21 15,0 0-15,-21-21 0,-1 21 16,1 1-16,0-1 0,-1 0 0,-20 21 15,20-21-15,-20 22 0,21-22 16,-1 21-16,1 1 0,-22-22 0,22 21 16,0 0-16,-1-20 0,-20 20 15,21 0-15,-1-21 0,22 22 0,-21-22 16,21 21-16,-22-21 0,22 1 16,0-1-16,21 0 0,-21 0 15,42-21 16,0-21-31,0 0 0,22 0 0,-22-1 16,0 1-16,21 0 0</inkml:trace>
  <inkml:trace contextRef="#ctx0" brushRef="#br1" timeOffset="89048.36">13229 3556 0,'0'21'0,"-21"0"0,42-42 47,0 0-47,0 0 15,1 0-15,-1-22 0,21 22 0,-21-21 16,22 0-16,-1-1 0,-21-20 16,21 20-16,1 1 0,-1-21 0,-21 20 15,22 1-15,-22-22 0,0 22 16,0 0-16,-21 21 0,21-22 0,-21 22 15,0 0-15,-21 21 16,0 0-16,0 0 0,0 0 16,-1 21-16,-20 0 0,21 22 0,0-22 15,-22 0-15,43 21 0,-21-21 16,21 1-16,0 20 0,0-21 0,0 0 16,0 0-16,21 22 0,-21-22 15,22 0-15,-1 0 0,0 22 0,0-22 16,0 0-16,0 0 0,1 0 15,-1 22-15,0-22 0,-21 0 0,0 0 16,0 0 0,0 22-1,-21-43-15,0 0 0,-1 0 16,1 0-16,0 0 0,-21 0 0,21-22 16,-1 1-16,1 0 0,0 21 0,0-21 15,0 0-15,0 0 0,-1-1 16,22 1-16,-21 21 15,21 21 1,0 1-16,21-1 16,1 0-16,-1 0 15,0 0-15,0 0 0,0 1 0,0-22 16,1 21-16,-1-21 0,21 0 16,-21 0-16,22 0 0,-22 0 0,21 0 15,0 0-15,22 0 0,-22 0 16,22-21-16,-22-1 0,22 1 15,-1-21-15,-21 21 0,22-22 16,-22 1-16,1 0 0,-1 21 0,-21-22 16,0 1-16,0 0 0,1-1 15,-22 22-15,0-21 0,0 21 0,0-1 16,0 1-16,0 0 0,-22 21 0,1 0 16,0 0-16,-21 0 15,21 0-15,-1 21 0,1 0 0,0 1 16,0 20-16,0-21 0,0 21 15,-1-20-15,22 20 0,0 0 0,0 1 16,0-22-16,0 21 0,0-21 16,22 22-16,-1-22 0,0 0 15,21 0-15,-21-21 0,22 0 16,-1 21-16,0-21 0,1 0 0,-1 0 16,0 0-16,-20-21 0,20 0 15,0 0-15,-21 0 0,22-1 0,-22-20 16,21 21-16,-21-21 0,1 20 15,-22-20-15,0 21 0,21-21 0,-21 20 16,0 1-16,0 0 0,0 0 16,0 42-1,0 0 1,0 0-16,-21 1 16,21 20-16,0-21 0,0 0 0,0 22 15,-22-22-15,22 0 0,-21 21 16,21-21-16,0 1 0,0-1 0,0 0 15,0-42 17,0 0-32,21-1 15,1 1-15,-22-21 0,21 21 16,0 0-16,0-1 0,-21-20 16,21 21-16,0 0 0,1 0 0,-1-1 15,0 22-15,0-21 16,0 21-16,0 0 0,1 21 15,-22 1-15,21-1 16,-21 0-16,0 0 0,0 0 16,0 0-16,0 22 0,21-22 0,0 0 15,0 0-15,-21 0 0,21 1 16,22-1-16,-22-21 0,21 0 0,-21 21 16,22-21-16,-1 0 0,0 0 15,1 0-15,-1 0 0,0-21 0,1 0 16,-1 21-16,0-22 0,1-20 15,-1 21-15,0 0 0,-20 0 16,20-22-16,-21 22 0,0-21 0,0 21 16,-21-22-16,0 22 0,0 0 15,0-21-15,0 20 0,0 1 0,-21 0 16,0 21-16,0 0 16,0 0-16,-22 0 0,22 0 0,0 21 15,-21 0-15,-1 1 0,22-1 16,-21 0-16,0 0 0,20 21 0,1-20 15,0 20-15,0-21 0,0 21 16,21 1-16,0-22 0,0 21 0,0-21 16,0 1-16,0-1 0,21 0 15,0-21-15,0 21 0,22-21 16,-22 0-16,0 0 0,21 0 16,-21 0-16,22-21 0,-22 21 0,0-21 15,21 0-15,-20-1 0,-1-20 16,0 21-16,21-21 0,-21 20 0,1-20 15,-22 0-15,21-1 0,0 1 0,0-21 16,-21 20-16,21-20 0,-21 20 16,0-20-16,0-1 0,0 22 15,0-21-15,0 20 0,0 1 0,0 0 16,0 20-16,0 1 0,0 0 16,-21 42-1,21 22-15,0-22 16,0 21-16,-21 0 0,21 22 0,-21-22 15,21 22-15,-21-22 0,21 22 16,0-22-16,0 21 0,0-20 0,0-1 16,0 22-16,0-22 0,0 0 15,0-21-15,21 22 0,0-22 0,-21 21 16,21-21-16,0-21 0,0 22 16,1-22-16,-1 0 0,0 0 15,21-22-15,-21 1 0,1 0 0,-1 0 16</inkml:trace>
  <inkml:trace contextRef="#ctx0" brushRef="#br1" timeOffset="89655.71">16722 2265 0,'0'0'0,"0"-21"15,-43 0 1,22 42-16,21 0 15,-21 0-15,21 21 0,-21 1 0,21 20 16,0 1-16,0-22 0,-21 22 16,21-1-16,-22 1 0,22-1 0,-21 1 15,21-1-15,0-21 0,0 1 16,-21 20-16,21-20 0,-21-22 16,21 21-16,0 0 0,0-20 0,0-1 15,-21 0-15,21 0 0,-21-21 16,21-21-1,0 0 1,0 0-16,0-22 0,0 22 0,21-21 16,0 21-16,0-22 0,0 1 15,0 0-15,22-1 0,-22 1 0,0 0 16,21 20-16,-20-20 0,-1 21 16,0 0-16,0 0 0,0 21 0,0 0 15,1 0-15,-22 21 16,0 0-16,0 0 15,0 0-15,-22 0 0,22 1 16,-42-1-16,21 0 0,-21-21 0,20 21 16,-20 0-16,0 0 0,-1 1 0,1-22 15,0 21-15,21-21 0,-22 0 16,22 21-16,0-21 0,21 21 16,0 0-1,0 0-15,0 1 0,21-1 16,0-21-16,22 21 15,-22 0-15,0 0 0,0 0 0,21 1 0,-20-1 16,-1 0-16,0-21 0,0 21 16,0 0-16,0-21 0,1 0 15,-1 0-15,-21 21 0,21-21 0,0 0 16,0 0-16,0-21 16,1 0-16,-22 0 0,21 21 0,0-21 15</inkml:trace>
  <inkml:trace contextRef="#ctx0" brushRef="#br1" timeOffset="90023.5">16997 3048 0,'0'21'32,"21"-21"-17,0 0-15,0 0 0,0 0 16,1-21-16,-1 0 0,21 21 0,-21-21 15,0 21-15,1-21 0,-1-1 16,0 22-16,0-21 0,-21 0 0,0 0 16,0 0-16,0 0 15,-21 21-15,0 0 0,0 0 0,-22 0 16,22 0-16,0 0 16,0 21-16,0 0 0,-1 0 15,1 0-15,21 0 0,0 22 0,-21-22 16,21 21-16,0-21 0,0 22 15,0-22-15,0 21 0,0-21 0,0 1 16,21-1-16,0 0 0,1-21 16,-1 21-16,0-21 0,21 0 0,1 0 15,-22 0-15,21 0 0,0 0 16,1-21-16,-22 0 0,21 0 0,1-1 16,-1 1-16,0 0 0</inkml:trace>
  <inkml:trace contextRef="#ctx0" brushRef="#br1" timeOffset="90892.75">17695 2879 0,'0'0'0,"21"-21"16,-21-1-16,0 44 31,0-1-31,0 0 16,0 21-16,0-21 0,-21 1 16,21-1-16,0 0 0,0 0 0,0 21 15,0-20-15,21-1 16,1 0-16,-1 0 0,0-21 0,0 0 15,21 0-15,-20 0 16,-1 0-16,0 0 0,0-21 0,0 0 16,0 21-16,1-21 0,-1-1 15,0 1-15,0 0 0,-21-21 0,0 21 16,0-1-16,21 1 16,-21-21-16,0 21 0,0 0 15,0-1-15,0 44 16,0-1-1,0 21-15,0-21 16,0 0-16,0 22 0,0-1 0,0 0 16,0 1-16,0-1 0,0 22 0,0-22 15,0 21-15,0-20 0,-21 20 16,21 1-16,0-22 0,0 22 0,-21-22 16,0 21-16,0-20 15,21 20-15,0 1 0,-22-22 0,1 22 0,21-1 16,-21 1-16,21-22 0,0 0 15,0 1-15,0-1 0,0 0 16,0-21-16,0 22 0,0-22 0,0 0 16,21-21-1,0-21-15,-21 0 16,0 0-16,0-22 0,0 22 16,0-21-16,0-1 0,0-20 0,0-1 15,-21 1-15,21-1 0,0 1 0,0-1 16,21 1-16,-21-1 0,22-20 15,20-1-15,-21 0 0,21 22 0,1-22 16,20 22-16,1-22 16,-1 22-16,1-1 0,-1 1 0,1-1 15,-1 22-15,1-22 0,-1 22 16,-20 0-16,-1-1 0,-21 22 0,0 0 16,0 0-16,-21 0 0,-21 21 15,0 0 1,-21 0-16,21 21 0,-1 0 15,-20 0-15,21 0 0,0 0 0,0 1 16,-1-1-16,22 0 0,0 0 16,0 21-16,0-20 0,0-1 0,22 0 15,-22 0-15,21 0 16,0 0-16,0 1 0,0-1 0,0 0 16,1-21-16,-1 21 0,0 0 15,-42-21 16,0 0-31,-1 0 0,1 0 16,0 0-16,0 0 0,0 0 0,0 0 16,-1 0-16,1 0 0,0 0 15,0 0-15,21-21 16,0 0-16,21 21 0,0-21 16,0 21-16</inkml:trace>
  <inkml:trace contextRef="#ctx0" brushRef="#br1" timeOffset="91171.59">19579 2350 0,'0'0'16,"0"-22"-16,0 1 0,0 0 0,-21 21 0,0-21 16,0 21-1,-1 21-15,1 0 16,21 0-16,-21 1 0,0 20 15,0 0-15,0 1 0,-1 20 16,1-21-16,21 1 0,-21 20 0,21-20 16,0-1-16,0-21 0,0 21 15,0 1-15,0-22 0,0 0 0,21 0 16,0 0-16,1-21 0,-1 0 16,0 22-16,21-22 0,-21 0 0,22 0 15,-22 0-15,21-22 0,1 1 16,-22 0-16</inkml:trace>
  <inkml:trace contextRef="#ctx0" brushRef="#br1" timeOffset="91457.42">20278 2159 0,'0'0'0,"0"-21"0,0-21 15,21 63 16,0 0-31,21 21 16,-21 1-16,1-22 0,-1 21 16,0 0-16,0 1 0,0 20 15,-21-20-15,0 20 0,0-21 0,0 22 16,0-22-16,0 1 0,-21 20 0,0-42 16,0 22-16,0-1 15,-22-21-15,22 21 0,0-20 0,-21-1 16,20 0-16,1 0 0,-21-21 15,21 21-15,-22 0 0,22-21 0,-21 22 16,21-22-16,-22 21 0</inkml:trace>
  <inkml:trace contextRef="#ctx0" brushRef="#br1" timeOffset="92516.34">14033 4382 0,'0'0'0,"0"-22"0,0 1 16,0 0-16,0 0 0,0 0 0,0 0 16,-21 21-1,0 0-15,0 0 16,0 0-16,0 0 0,-1 21 15,1 21-15,0-21 0,0 22 16,0-22-16,0 21 0,21 0 0,0 1 16,-22-1-16,22 0 0,-21 1 15,21 20-15,0-20 0,0-1 0,0 0 16,0 1-16,0-1 0,0-21 16,0 0-16,21 22 0,1-43 0,20 21 15,-21-21-15,21 0 16,1 0-16,-1 0 0,22 0 0,-22-21 0,0-1 15,22 1-15,-22-21 0,22 21 16,-22-22-16,21 1 0,-20 0 16,-1-1-16,0 1 0,-20-21 0,20 20 15,-21 1-15,0-22 0,0 1 16,1 21-16,-22-22 0,21 1 0,-21 20 16,0 1-16,0 0 0,0-1 15,0 22-15,0 0 0,0 0 0,0 0 16,0 42-1,0 0-15,0 0 0,-21 21 16,21 1-16,0-1 0,-22 0 16,22 1-16,0 20 0,0-20 0,0-1 15,0 0-15,0 22 16,0-22-16,0 0 0,0-20 0,0 20 16,0 0-16,22-21 0,-1 1 0,0 20 15,0-21-15,0-21 0,0 21 16,1-21-16,-1 0 0,0 0 0,0 0 15,21-21-15,-20 0 0,-1 21 16,0-21-16,21 0 0,-21-1 0,1 1 16,-1-21-16,-21 21 0,21 0 15,-21-1-15,0 1 0,21 21 0,-21-21 16,0 42 15,0 0-31,0 1 0,0-1 16,0 0-16,-21 0 0,21 0 15,0 0-15,0 1 0,-21-1 16,21 0-16,0 0 16,0-42 15,21 0-31,0 0 0,0 21 0,-21-22 16,21 1-16</inkml:trace>
  <inkml:trace contextRef="#ctx0" brushRef="#br1" timeOffset="92715.23">15388 4339 0,'0'0'0,"-21"0"15,0 0 1,0 0 0,42 21 46,0-21-46</inkml:trace>
  <inkml:trace contextRef="#ctx0" brushRef="#br1" timeOffset="93572.66">15769 4382 0,'0'-22'15,"0"1"1,-21 21 15,0 21-31,21 1 0,-21-1 16,21 0-16,0 0 0,-22 0 0,1 0 16,0 1-16,21 20 0,-21-21 15,21 21-15,-21-20 0,21-1 16,0 21-16,0-21 0,0 0 0,0 1 15,0-1-15,21 0 0,0 0 16,21-21-16,-20 0 0,-1 0 0,21 0 16,-21 0-16,0 0 0,22 0 15,-1-21-15,-21 0 0,22 0 0,-1-1 16,-21 1-16,21 0 0,-20-21 16,20 21-16,-21-22 0,0 1 0,0 0 15,1-1-15,-1 1 0,0-22 16,-21 1-16,21-1 0,-21 1 0,21 21 15,-21-22-15,21 22 0,-21-1 16,0 22-16,0 0 0,0 0 16,0 0-16,0 42 15,0 0 1,-21 0-16,0 22 0,21-1 0,-21 21 16,21-20-16,0 20 0,0-20 15,0 20-15,0-21 0,0 1 0,0-1 16,-21 0-16,21 1 0,0-22 15,0 21-15,0-21 0,-21 1 0,21-1 16,0 0-16,0-42 31,0 0-15,0-1-16,0 1 16,21 0-16,0 21 0,-21-42 0,21 21 15,21-1-15,-20 1 0,-1 0 16,0 0-16,21 21 0,-21-21 0,1 0 15,-1 21-15,0 0 0,0-22 16,0 22-16,0 0 0,-42 0 31,0 22-31,0-22 16,-21 0-16,20 21 0,-20-21 0,0 21 16,-1-21-16,22 21 0,-21-21 15,21 21-15,0-21 0,-1 21 0,1-21 16,0 22-16,21-1 15,-21-21-15,21 21 0,0 0 0,0 0 16,0 0-16,21 1 0,0-22 16,0 21-16,1 0 0,20-21 15,-21 21-15,0-21 0,0 0 0,22 21 16,-22-21-16,0 0 0,0 0 16,0 0-16,1 0 0,-1 0 0,0 0 15,0 0-15,0 0 0,0 0 16,1-21-16,-1 21 0,0-21 0,0 0 15,0 21-15,0-21 0,22-1 16</inkml:trace>
  <inkml:trace contextRef="#ctx0" brushRef="#br1" timeOffset="93876.5">17462 4085 0,'0'0'0,"0"-42"0,0 0 0,0 20 0,0-20 15,-21 21-15,21 0 0,-21 21 16,0-21-16,0 21 0,0 0 16,-1 0-16,1 21 0,0-21 15,0 42-15,0-21 0,0 22 16,-1-1-16,22 21 0,-21-20 0,0 20 16,21-20-16,-21-1 0,21 21 15,0-20-15,0-22 0,0 21 0,0 1 16,21-22-16,0 0 0,0 21 15,1-42-15,-1 21 0,21 1 0,-21-22 16,22 0-16,-22 0 0,21 0 16,0 0-16,1 0 0,-22 0 0,21 0 15,1-22-15,-1 1 0,-21 0 16,21 0-16</inkml:trace>
  <inkml:trace contextRef="#ctx0" brushRef="#br1" timeOffset="94148.34">18097 3895 0,'0'0'0,"0"-21"0,0-1 16,0 1-16,0 0 0,22 0 15,-1 21-15,0-21 0,0 21 16,21 0-16,-20 0 0,-1 0 16,21 0-16,-21 21 0,22 0 0,-22 0 15,21 0-15,-21 22 0,0-1 16,1 0-16,-22 1 0,0-1 0,0 22 15,0-22-15,0 0 0,-22 22 16,1-22-16,0 0 0,0 1 16,-21-22-16,20 21 0,1-21 0,-21 1 15,21-1-15,0 0 0,-1 0 16,1 0-16,-21-21 0,42 21 0,-21-21 16,0 0-16,-1 0 0,1 22 0</inkml:trace>
  <inkml:trace contextRef="#ctx0" brushRef="#br1" timeOffset="96292.84">13885 6011 0,'-21'0'16,"0"0"15,0 0 94,0 0-109,-1 0-16,22 22 0,-21-22 15,0 21 1,0-21-16,0 21 15,0-21 1,21 21-16,-22-21 16,22-21-1,22 0 1,-1 0-16,0-1 0,0 1 0,0 0 16,22-21-16,-1-1 0,-21 1 15,21 0-15,1-1 0,20 1 0,-20-21 16,-1 20-16,0 1 15,-21 0-15,1-1 0,-1 22 0,-21 0 16,-21 21 0,-1 0-16,-20 21 0,0 0 15,-1 0-15,1 1 0,0 20 16,-1 0-16,22 1 0,0-1 0,0-21 16,21 21-16,0 1 0,0-22 0,0 0 15,0 0-15,21 0 0,0 1 16,22-1-16,-22 0 0,21 0 0,-21-21 15,22 21-15,-1 0 0,-21-21 16,0 0-16,0 22 0,1-22 16,-22 21-1,-22-21-15,1 0 16,0 0-16,0 0 0,-21 0 0,-1 0 16,22 0-16,-21-21 0,21 21 15,-1-22-15,1 22 0,0 0 0,0 0 16,0 0-16,21 22 31,21-22-31,0 21 16,0-21-16,0 21 0,1-21 0,-1 0 15,0 0-15,0 21 0,21-21 0,-20 0 16,20 0-16,0 0 16,1 0-16,-1 0 0,0 0 0,1-21 15,-1 21-15,0-21 0,1 0 16,-22-1-16,21 22 0,-21-21 0,22 0 15,-22-21-15,0 21 0,0-1 16,-21 1-16,0-21 0,0 21 0,0-22 16,0 22-16,0 0 0,0 0 0,-21 42 31,0 0-15,0 0-16,-1 1 0,22 20 15,0-21-15,0 21 0,-21-20 16,21-1-16,0 21 0,0-21 15,0 0-15,0 1 0,0-1 0,0 0 16,21-21-16,1 0 0,-1 21 0,0-21 16,0 0-16,0 0 0,22 0 15,-22 0-15,21-21 0,-21 0 0,22 0 16,-22-1-16,0 1 0,21 0 16,-21 0-16,1 0 0,-1-22 0,0 22 15,0 0-15,-21-21 0,21 21 16,-21-22-16,0 22 0,0 0 0,0 0 15,-21 42 17,0 0-32,21 0 0,-21 0 0,21 1 15,-21 20-15,21-21 0,0 0 16,0 22-16,0-22 0,0 0 0,0 0 16,0 0-16,0 0 0,0 1 15,21-1-15,0-21 0,0 0 0,21 0 16,-20 0-16,-1 0 0,21 0 0,-21 0 15,22 0-15,-1-21 0,-21-1 16,21 22-16,1-21 0,-22 0 0,21 0 16,-21-21-16,1 20 0,-1 1 15,0-21-15,0 21 0,-21 0 0,0-22 16,0 22-16,0 0 16,0 42 15,0 0-31,-21 0 0,0 1 0,21-1 15,0 21-15,0-21 0,-21 0 0,-1 22 16,22-22-16,0 0 0,0 0 16,0 0-16,0 1 0,-21-22 15,21 21-15,0-42 32,21-1-17,-21 1-15,0 0 0,22 0 0,-1 0 16,-21 0-16,21-1 0,-21 1 15,21-21-15,0 21 0,-21 0 16,21-22-16,-21 22 0,22 21 16,-1 0-16,0 0 15,-21 21-15,21 0 0,-21 1 16,21-1-16,-21 0 0,0 0 16,0 0-16,21 0 0,-21 1 0,22-1 15,-22 0-15,21 0 0,-21 0 16,21-21-16,0 0 0,0 0 15,0 0-15,1-21 16,-1 21-16,-21-21 16,21 0-16,0 0 0,0-22 15,0 22-15,1 0 16,-1 0-16,0-22 0,0 22 0,-21-21 16,21 21-16,0 0 0,1 21 15,-22 21 1,0 0-16,0 0 0,0 0 15,0 0-15,0 22 0,0-22 16,0 0-16,0 21 0,0-20 0,0-1 16,0 0-16,0 0 15,0 0-15,21-21 0,0 0 16,0 0-16,0 0 16,0 0-16,1-21 15,20 0-15,-21 0 0,0 0 0,22-1 16</inkml:trace>
  <inkml:trace contextRef="#ctx0" brushRef="#br1" timeOffset="96800.06">16722 5249 0,'0'0'0,"0"-21"0,-22-42 16,1 63 0,0 0-16,21 21 15,-21 0-15,21 0 0,-21 22 16,21-1-16,-21-21 0,21 43 15,-22-22-15,22 0 0,0 1 0,0 20 16,-21-21-16,0 1 0,21-1 16,-21 0-16,21 1 0,-21-1 0,21 0 15,-21-20-15,-1-1 0,22 0 16,0 0-16,0 0 0,0-42 31,0 0-15,22 0-16,-22 0 0,21-1 0,0-20 15,0 21-15,21-21 0,-20 20 16,-1-20-16,0 21 0,21 0 16,-21-22-16,22 22 0,-22 21 15,21-21-15,-21 21 0,1 0 0,20 0 16,-21 21-16,0 0 0,0-21 16,-21 43-16,0-22 0,22 0 0,-22 0 15,0 22-15,0-22 0,-22 0 16,1 0-16,0 0 0,0 22 0,0-43 15,-22 21-15,1 0 0,0 0 0,21-21 16,-22 21-16,1-21 0,0 0 16,-1 0-16,1 0 0,21 0 0,0 0 15,-22 0-15,22 0 16,42 0 0,0 0-1,22-21-15,-22 0 0,21 21 16,1-21-16,-1 0 0</inkml:trace>
  <inkml:trace contextRef="#ctx0" brushRef="#br1" timeOffset="97063.9">17335 5525 0,'0'0'0,"0"21"31,-21 0-31,0 0 0,21 0 0,-21 0 15,21 22-15,-21-22 0,0 0 16,-1 21-16,22-20 0,-21-1 0,0 21 16,21-21-16,-21 0 0,21 1 15,-21-1-15,21 0 0,-21-21 0,21 21 16,21-21 15,0 0-31,0-21 0,0 0 0,0 0 16,1-1-16,-1 1 0,21 0 15,-21 0-15</inkml:trace>
  <inkml:trace contextRef="#ctx0" brushRef="#br1" timeOffset="97399.72">17441 5334 0,'0'0'0,"-21"-21"0,0 21 16,0 0-16,0 0 0,-1 0 15,1 0-15,0 21 0,0 0 16,21 0-16,0 1 0,0-1 15,0 0 1,21-21-16,0 0 16,0 0-16,1 0 0,20 0 0,-21 0 15,0-21-15,0 21 16,1-21-16,-22-1 0,21 22 0,-21-21 0,0 0 16,0 0-16,0 0 0,0 0 15,0-1-15,-21 1 16,-1 0-16,22 0 0,-21 21 0,0 0 15,0 0-15,0 0 0,0 0 16,-1 21-16,1 0 0,21 0 16,0 1-16,0-1 0,0 0 15,0 0-15,0 0 0,0 0 0,21 1 16,1-22-16,-1 0 16,0 0-16,0 21 0,21-21 15</inkml:trace>
  <inkml:trace contextRef="#ctx0" brushRef="#br1" timeOffset="97705.55">17992 5207 0,'0'-42'16,"0"84"-16,-22-84 16,1 63-1,0 0-15,21 21 0,0-20 16,0 20-16,-21-21 0,21 21 0,-21 1 15,0-1-15,21 0 16,-22 22-16,22-22 0,0 1 0,-21-1 16,21-21-16,0 21 0,-21-20 15,21 20-15,0-21 0,0 0 0,0 0 16,21-21-16,0 0 0,1 0 16,-1 0-16,0 0 15,0 0-15,0-21 0,0 0 16,1 0-16,-1 21 0,-21-21 15,21 0-15,0-22 0,0 22 0,-21 0 16,0 0-16</inkml:trace>
  <inkml:trace contextRef="#ctx0" brushRef="#br1" timeOffset="97895.44">17907 5482 0,'0'0'0,"-21"0"0,0 0 16,42 0 15,0 0-15,0 0-16,0 0 0,0 0 0,1 0 15,-1 0-15,21 0 0,-21 0 0,22 0 16,-22-21-16,21 21 0,-21-21 16,22 21-16,-22-21 0</inkml:trace>
  <inkml:trace contextRef="#ctx0" brushRef="#br1" timeOffset="98191.28">19008 5186 0,'0'0'0,"0"-21"0,0-22 15,-22 43 1,22 22-1,-21-22-15,0 42 0,0-21 16,21 0-16,-21 22 0,0-1 16,21 0-16,0-21 0,-22 22 0,1-1 15,21 0-15,0 1 0,0-1 16,0 0-16,0 1 0,0-22 0,0 0 16,0 21-16,21-20 0,1-1 15,-1-21-15,0 21 0,0-21 0,0 0 16,22 0-16,-22 0 0,21 0 15,-21-21-15,22 21 0</inkml:trace>
  <inkml:trace contextRef="#ctx0" brushRef="#br1" timeOffset="98482.12">19685 4953 0,'0'0'0,"0"-21"0,0 0 15,21 21 1,0 0-16,0 0 0,1 21 16,20 0-16,-21 21 0,0-20 0,22 20 15,-22 0-15,0 1 0,0-1 16,-21 21-16,0-20 0,0-1 0,0 22 16,0-22-16,0 0 0,-42 1 0,21 20 15,-1-21-15,-20-20 16,21 20-16,-21 0 0,-1-21 0,1 1 15,21-1-15,-22 0 0,22 0 16,-21 0-16,21-21 0,0 21 0,-1-21 16,1 0-16,0 0 0,0 0 0</inkml:trace>
  <inkml:trace contextRef="#ctx0" brushRef="#br1" timeOffset="99511.62">15452 6583 0,'0'-42'15,"0"84"-15,0-106 0,0 43 0,0 0 0,-22 0 0,22 0 16,-21 21-16,0 0 16,0-21-16,0 21 0,0 0 0,-1 0 0,-20 21 15,21 0-15,0 0 0,0 21 16,-1 1-16,1-1 0,0 22 15,0-22-15,0 21 0,0-20 0,21 20 16,0 1-16,0-22 0,0 22 16,0-22-16,0 0 0,0 1 0,0-22 15,21 21-15,0-21 0,21 0 16,-21 1-16,22-22 0,-22 0 0,21 0 16,1 0-16,-1 0 0,0-22 15,1 1-15,-1 0 0,0 0 0,1 0 16,-1-22-16,-21 1 0,21 21 15,1-21-15,-22-1 0,0-20 0,21 20 16,-20-20-16,-22 21 0,21-22 16,0 1-16,-21-1 0,21 22 15,-21-1-15,0 1 0,0 21 0,0-21 16,0 20-16,0 44 16,-21-22-16,21 42 15,-21-21-15,0 21 0,21 1 16,-22 20-16,1-20 0,21 20 0,0-21 15,-21 1-15,21-1 0,-21 22 16,21-43-16,0 21 0,0 0 0,0-20 16,0 20-16,21-21 0,0 0 0,0 0 15,1 1-15,-1-22 16,0 0-16,21 0 0,-21 0 0,22 0 16,-1 0-16,0-22 0,-20 1 15,20 21-15,0-21 0,1 0 0,-1 0 16,-21 0-16,0-1 0,0-20 0,1 21 15,-1 0-15,-21-22 0,0 22 16,0 0-16,0 0 0,0 0 0,0 0 16,-21-1-16,-1 22 0,1 0 15,0 0-15,0 0 0,0 22 0,0-1 16,-1 0-16,1 21 0,0-21 0,0 1 16,21 20-16,0-21 0,0 0 15,0 0-15,0 22 0,0-22 16,0 0-16,0 0 0,0 0 15,42 1-15,-21-1 0,1-21 0,20 21 16,-21 0-16,21-21 0,1 0 0,-1 0 16,0 0-16,1 0 0,-1 0 15,0-21-15,1 0 0,-1 21 0,0-21 16,-20-1-16,20 1 0,0 0 16</inkml:trace>
  <inkml:trace contextRef="#ctx0" brushRef="#br1" timeOffset="100327.66">17103 6858 0,'0'0'0,"0"-21"0,0 0 16,0 0-16,0-1 0,0 1 15,-22 21-15,1 0 16,0 0-16,0 0 16,0 0-16,0 21 0,-1 1 15,22-1-15,-21 0 0,21 21 16,0-21-16,-21 1 0,21 20 0,-21-21 15,21 0-15,-21 0 0,21 22 16,0-22-16,0 0 0,0 0 0,0 0 16,0 1-16,0-1 0,21-21 15,0 0 1,0 0-16,0 0 16,1-21-16,-1 21 0,0-22 15,-21 1-15,21 0 0,0 0 0,0 0 16,-21 0-16,22-22 0,-1 22 0,-21-21 15,0-1-15,0 22 0,21-21 16,-21 0-16,0 20 0,0 1 0,21 0 16,-21 0-16,0 0 0,0 42 31,0 0-31,-21 0 0,21 22 16,-21-22-16,21 0 0,-21 21 15,21-21-15,0 22 0,0-22 16,0 0-16,0 0 0,0 0 15,0 1-15,0-1 0,0 0 0,0 0 16,21-21-16,0 0 0,0 0 16,0 0-16,0 0 0,22 0 15,-22 0-15,21 0 0,-21-21 0,22 21 16,-1-21-16,-21 0 0,22-1 16,-22 1-16,21 0 0,-21 0 0,0-21 15,-21 20-15,0 1 0,22-21 16,-22 21-16,0-22 0,0 22 0,0 0 15,0 0-15,-22 0 0,1 21 32,21-21-1,21 21-31,1 0 0,-1 0 0,0 0 16,0 0-16,0 0 0,0 0 0,22 0 15,-22 21-15,0 0 16,0-21-16,0 21 0,-21 0 0,0 0 15,0 1-15,0-1 0,0 21 16,0-21-16,0 0 0,0 1 0,0-1 16,0 0-16,0 0 0,0 0 15,0 0-15,-21 1 0,21-1 16,0 0-16,21-21 31,1 0-31,-1 0 0,0 0 16,0 0-16,0 0 0,22-21 0,-22 21 15,21-21-15,-21-1 0,22 1 16,-1 0-16</inkml:trace>
  <inkml:trace contextRef="#ctx0" brushRef="#br1" timeOffset="100599.51">18690 6498 0,'0'0'0,"0"-21"0,0-64 16,0 64-16,0 0 15,-21 21-15,0 0 16,0 0-16,-1 21 0,1 0 0,0 1 16,21 20-16,-21-21 0,0 21 15,0 1-15,-1-1 0,1 0 0,21-20 16,0 20-16,-21 0 0,21 1 16,0-22-16,0 21 0,0-21 0,0 0 15,0 22-15,0-22 0,0 0 16,21 0-16,0-21 0,1 0 15,-1 0-15,21 0 0,-21 0 16,22 0-16,-1 0 0,-21 0 16,21-21-16,1 21 0,-1-21 0</inkml:trace>
  <inkml:trace contextRef="#ctx0" brushRef="#br1" timeOffset="100859.36">19156 6371 0,'0'-21'0,"0"42"0,21-63 0,0 42 16,0-21-16,0 21 0,1 0 0,-1 0 16,0 0-16,21 0 0,-21 21 15,22 0-15,-22 0 0,21 0 16,-21 1-16,1 20 0,-1 0 16,-21 1-16,0-1 0,0 0 0,0 1 15,0-1-15,0 0 0,0-21 16,-21 22-16,-1-1 0,1-21 0,-21 0 15,21 22-15,0-22 0,-22 0 0,22 0 16,0 0-16,-21-21 0,20 22 16,1-1-16,0-21 0,0 21 0,0-21 15,0 21-15</inkml:trace>
  <inkml:trace contextRef="#ctx0" brushRef="#br1" timeOffset="101957.18">7387 8573 0,'-21'0'0,"0"0"16,0 0-1,-1 0-15,1 0 16,0 0-16,0 0 0,0 0 16,0 0-16,-1 0 0,1 0 15,0 0-15,0 0 0,0 0 16,0 0-16,-1 0 0,1 0 15,42 0 17,1 0-32,20 0 15,-21 0-15,21 0 16,1 0-16,20 0 0,-20 0 0,20 0 16,1 0-16,-1 0 0,22 0 15,-1 0-15,1 0 0,0 0 0,-1 0 16,1-22-16,0 22 0,-1 0 0,-20 0 15,21 0-15,-1 0 0,1 0 16,-22-21-16,22 21 0,-21 0 0,-1 0 16,22 0-16,-43 0 0,22-21 15,-22 21-15,0 0 0,1 0 0,-1 0 16,-21 0-16,0 0 0,0 0 16,-21-21-1,-21 21 1,21-21-1,-21 21-15,21-21 0,-21-1 16</inkml:trace>
  <inkml:trace contextRef="#ctx0" brushRef="#br1" timeOffset="102443.9">8763 8128 0,'0'0'0,"-21"0"0,0 0 0,-1-21 16,1 21-16,0 0 0,0 0 15,21 21 1,0 0-16,0 0 0,42-21 16,-21 22-16,1-1 0,20 0 15,0 0-15,22 0 0,-22 0 0,22-21 16,-22 22-16,21-1 0,1-21 15,-22 21-15,1-21 0,20 0 0,-21 0 16,-20 21-16,20-21 0,0 0 16,-21 0-16,1 0 0,-1 0 0,0 21 15,-21 0 17,0 1-32,-21-1 0,-22-21 15,22 21-15,0 0 0,-21 0 16,-1 0-16,1 1 0,0 20 0,-22-21 15,22 21-15,0 1 0,-22-22 0,22 21 16,-22 1-16,22-1 0,-22 0 16,22-21-16,0 22 0,-1-22 0,1 21 15,0-21-15,-1 1 0,22-1 0,0 0 16,0-21-16,21 21 0,-21-21 16,42 0 15,0-21-16,0 0-15,22 0 0</inkml:trace>
  <inkml:trace contextRef="#ctx0" brushRef="#br1" timeOffset="107240.05">11176 8107 0,'0'0'0,"21"-21"16,0 21-16,0-21 15,1-1-15,-1 22 0,-21-21 16,21 0-16,0 21 0,-21-21 16,21 0-16,0 0 0,1 21 0,-22-22 15,0 1-15,21 0 0,-21 0 16,0 0-16,0 0 0,-21-1 15,-1 22-15,1-21 0,-21 21 0,0 0 16,-1 0-16,1 0 0,0 0 16,-1 0-16,-20 21 0,20 1 0,1-1 15,0 0-15,-1 0 16,22 21-16,0 1 0,-21-1 0,21 22 16,21-22-16,0 0 0,0 1 0,0-1 15,0-21-15,0 21 0,21-20 16,0-1-16,0 0 0,0-21 0,22 0 15,-22 0-15,21 0 0,0 0 16,1 0-16,-1-21 0,0 21 0,1-21 16,-1-22-16,-21 22 0,22 0 0,-22 0 15,21-22-15,-21 22 0,-21 0 16,21 0-16,-21-21 0,0 20 0,0 1 16,0 0-16,0 0 0,0 0 15,-21 21 1,0 21-16,21 0 15,0 21-15,0 1 0,0-1 16,0 0-16,0 1 0,0 20 0,0 1 16,0-22-16,0 22 0,0-1 15,0 1-15,21 20 0,-21-20 0,0 20 16,0-20-16,0 21 0,0-1 0,0-20 16,0 20-16,-21-20 0,0 21 15,0-22-15,0 22 0,-22-22 0,22 1 16,0-1-16,0-20 0,-22-1 15,22 0-15,0 1 0,-21-22 0,21 0 16,-1-21-16,1 0 0,-21 0 16,21 0-16,0-21 0,-22 0 0,22-22 15,0 1-15,0 0 0,0-22 16,-1 1-16,22-1 0,-21 1 0,21-1 16,0-21-16,0 22 0,0-22 0,21 22 15,1-22-15,20 22 0,-21-22 16,21 21-16,1 1 0,20-1 0,-20 22 15,-1-21-15,21 20 0,1 1 16,-1 0-16,-20-22 0,20 22 16,-20-1-16,20 22 0,-21-21 0,1 0 0,-1 20 15,0 1-15</inkml:trace>
  <inkml:trace contextRef="#ctx0" brushRef="#br1" timeOffset="107822.6">11790 8149 0,'0'0'0,"-21"21"15,21 1-15,21-22 47,-21-22-47,21 22 0,0-21 0,0 0 16,0 0-16,1 21 0,-1-21 0,0 0 16,0-1-16,0 1 0,0 0 15,-21 0-15,22 0 0,-22 0 0,0-1 16,0 1-16,0 0 0,-22 21 15,1 0-15,-21 0 16,21 0-16,0 0 0,-1 21 0,-20 0 16,21 22-16,0-22 0,0 21 15,-1 1-15,22-1 0,0 0 0,0 1 16,0-1-16,0 0 0,0 1 16,0-22-16,0 21 0,22-21 0,-1-21 15,0 21-15,0-21 0,0 22 0,22-22 16,-22 0-16,21 0 0,-21-22 15,22 1-15,-1 0 0,0 0 16,1 0-16,-22 0 0,21-22 0,-21 22 16,22-21-16,-22-1 0,0 1 15,0-21-15,0 20 0,0-20 0,1 20 16,-22 1-16,21-21 0,-21 20 16,21-20-16,-21 20 0,0 1 0,21 0 15,0 21-15,-21-1 0,21 1 0,-21 0 16,0 42-1,0 0-15,0 22 0,0-1 0,0 0 16,0 1-16,0-1 0,0 22 16,0-1-16,0 1 0,-21-1 15,21 1-15,-21-1 0,0 1 0,21-22 16,0 0-16,0 1 0,-21-22 16,21 21-16,0-21 0,0 0 0,0 1 15,21-22 1,0 0-16,-21-22 0,21 22 15,0-21-15,1 0 0,-1 0 0</inkml:trace>
  <inkml:trace contextRef="#ctx0" brushRef="#br1" timeOffset="108024.49">12446 7853 0,'-21'0'0,"42"0"31,0-21-31,0 21 16,0 0-16,1 0 0,-1-21 0,21 21 15,-21 0-15,22-22 0,-1 1 16,0 21-16,1-21 0,-22 21 0,21-21 16,0 21-16,-20-21 0</inkml:trace>
  <inkml:trace contextRef="#ctx0" brushRef="#br1" timeOffset="108247.36">13144 7705 0,'22'0'31,"-1"0"-31,0 0 0,0 0 0,21 0 16,-20 0-16,-1 0 0,21 0 0,-21-21 15,22-1-15,-22 22 0,0 0 16,0 0-16,0-21 0,0 21 0,-42 0 47</inkml:trace>
  <inkml:trace contextRef="#ctx0" brushRef="#br1" timeOffset="108464.23">13293 7684 0,'0'0'0,"-22"21"0,1 21 16,21-21-16,-21 22 16,21-22-16,0 0 0,0 21 15,0 1-15,0-1 0,-21 0 0,21 22 16,0-22-16,-21 0 0,21 1 16,0-1-16,0 0 0,-21 1 0,21-22 15,0 21-15,0-21 0,0 1 16,0-1-16,0 0 0,21-21 15,0 0-15,0 0 16,0 0-16,0 0 0,1 0 0,-1-21 16</inkml:trace>
  <inkml:trace contextRef="#ctx0" brushRef="#br1" timeOffset="108831.86">13568 8192 0,'-21'0'0,"21"21"31,-22-21-31,44 0 31,-1 0-15,0-21-16,0 21 0,0-22 0,0 1 16,1 0-16,-1 21 0,0-21 15,0 0-15,0 0 0,-21-1 0,0 1 16,0 0-16,-21 21 31,0 21-31,0 0 0,-22 1 0,22-1 16,0 0-16,0 21 0,0 1 15,0-22-15,-1 21 0,1-21 0,21 22 16,-21-22-16,21 21 16,0-21-16,0 0 0,0 1 0,0-1 15,0 0-15,21 0 0,0-21 16,1 0-16,20 0 0,-21 0 15,0 0-15,22 0 0,-22 0 0,21-21 16,-21 0-16,22 0 0</inkml:trace>
  <inkml:trace contextRef="#ctx0" brushRef="#br1" timeOffset="109059.24">14033 8086 0,'0'0'0,"0"-21"0,0-1 0,0 44 31,0-1-15,22 0-16,-1 0 0,0 21 0,-21-20 16,21-1-16,0 0 0,-21 0 15,21 21-15,1-20 0,-1-1 0,0 0 16,-21 0-16,21-21 0,-21 21 16,0 0-16,21-21 15,0 0 1,-21-21-16,22 0 15</inkml:trace>
  <inkml:trace contextRef="#ctx0" brushRef="#br1" timeOffset="109272.12">14372 8107 0,'0'0'16,"0"-21"-16,-21 0 0,0-1 0,0 22 16,-1 0-16,1 0 0,0 0 15,0 22-15,21-1 0,-42 0 0,20 0 16,1 0-16,0 22 0,0-1 15,0-21-15,0 21 0,-22-20 0,22 20 16,0 0-16,0-21 0,0 1 0,21-1 16,0 0-16,-22 0 0,22 0 15,22-21 1,20 0-16,-21 0 16,0 0-16,22-21 0</inkml:trace>
  <inkml:trace contextRef="#ctx0" brushRef="#br1" timeOffset="109547.87">14626 7832 0,'0'0'0,"0"-21"0,0-1 0,0 1 16,0 42 15,0 1-31,0 20 16,0-21-16,-21 21 0,21 1 15,0-1-15,0 0 0,-21 1 0,21 20 16,-21-20-16,21-1 0,0 0 0,0 1 16,0-22-16,-22 21 0,22-21 15,0 0-15,0 1 0,0-1 0,0 0 16,0 0-16,22-21 16,-1 0-16,0 0 15,0-21-15,0 21 0,0-21 16,-21 0-16</inkml:trace>
  <inkml:trace contextRef="#ctx0" brushRef="#br1" timeOffset="109723.29">14647 8170 0,'0'0'0,"-21"0"0,-21 0 16,63 0 15,0 0-31,0 0 15,0-21-15,22 21 0,-22 0 16,0 0-16,21-21 0,-20 0 0,20 21 16,-21-21-16,21 21 0</inkml:trace>
  <inkml:trace contextRef="#ctx0" brushRef="#br1" timeOffset="110012.13">15621 7959 0,'0'0'0,"0"-21"0,0-1 15,-21 22-15,0 0 16,-1 0-16,1 22 16,0-1-16,21 21 0,-21-21 15,0 22-15,21-1 16,-21-21-16,21 21 0,-22 1 0,1-22 15,21 21-15,0-21 0,0 1 0,0-1 16,0 0-16,0 0 0,0 0 16,0 0-16,21 1 0,22-22 15,-22 0-15,0 0 0,0 0 16,22 0-16,-22 0 0,21 0 0,0 0 16</inkml:trace>
  <inkml:trace contextRef="#ctx0" brushRef="#br1" timeOffset="110283.18">16065 7916 0,'0'-21'16,"22"21"0,-1 0-16,0 0 0,0 0 15,0 21-15,0 1 0,1-1 0,-22 21 16,21-21-16,0 22 0,-21-22 15,21 21-15,-21 0 0,0-20 0,0 20 16,0 0-16,-21-21 0,0 22 16,0-22-16,-1 0 0,-20 21 0,21-20 15,-21-1-15,-1 0 0,22 0 0,-21-21 16,21 21-16,-1 0 16,-20-21-16,21 0 0,0 22 0,0-22 15</inkml:trace>
  <inkml:trace contextRef="#ctx0" brushRef="#br1" timeOffset="112024.9">11747 9673 0,'22'0'15,"-1"-21"-15,0 21 16,0-21-16,0 0 0,-21 0 0,21-1 16,1 1-16,-1 0 0,-21 0 15,0 0-15,0 0 0,0-1 16,0 1-16,-21 0 0,-1 0 15,-20 21-15,21 0 0,0 0 0,-22 0 16,1 0-16,21 0 0,-21 21 0,20-21 16,-20 21-16,21 22 0,0-22 15,0 21-15,-22 0 0,22 1 16,21 20-16,-21-20 0,21-1 0,0 0 16,0-21-16,0 22 0,0-22 15,21 0-15,-21 0 0,21-21 0,0 0 16,22 0-16,-22 0 0,0 0 0,21 0 15,-20 0-15,20-21 0,0 0 16,-21 0-16,22 0 0,-22-1 0,0-20 16,0 21-16,0 0 0,1-22 15,-22 22-15,0 0 0,0 0 0,0-21 16,0 20-16,0 1 16,0 0-16,0 42 15,0 0 1,0 1-16,0 20 0,0 0 0,0 1 15,0-1-15,0 21 0,0-20 16,21 20-16,-21 1 0,21-1 0,0 1 16,-21-1-16,21 1 0,0-1 15,-21 22-15,22-22 0,-1 22 0,-21-21 16,0-1-16,0 1 0,0 20 0,0-41 16,0 20-16,0 1 0,-21-1 15,21-21-15,-22 1 0,1-1 16,0 0-16,0-20 0,0-1 0,0 0 15,-1-21-15,1 0 0,-21 0 0,21-21 16,0 0-16,-1-1 0,1-20 16,0 21-16,0-21 0,0-22 0,21 22 15,-21-22-15,21 22 0,0-22 0,0-20 16,0 20-16,21 1 0,0-22 16,0 22-16,21-1 0,-20-21 0,20 22 15,0 21-15,22-22 0,-22 1 0,22-1 16,-22 22-16,21-22 15,-20 22-15,-1-22 0,0 22 0,1 0 0,-1-1 16,-21 1-16,-21 0 16,0 21-16,0-22 0,0 22 15,0 0-15,-21 21 0,0 0 16,0 21-16,-22 0 16,22 0-16,0 1 0,0 20 0,0-21 15,21 21-15,0-20 0,0 20 0,0 0 16,0-21-16,0 22 0,0-22 15,0 21-15,21-21 0,0 1 0,0-1 16,0-21-16,1 21 0,20-21 16,-21 0-16,21 0 0,1 0 0,-22 0 15,21-21-15,-21 0 0,22-1 0,-1 1 16,-21 0-16,22 0 16,-1-21-16,-21 20 0,0-20 0,22 0 15,-22-1-15,0-20 0,0 21 0,0-1 16,0-20-16,-21 20 0,0-20 15,22 21-15,-22-1 0,0 1 0,0 0 16,0 20-16,21 1 0,-21 0 16,0 0-16,0 42 15,0 0-15,0 0 0,0 1 16,0 20-16,-21 0 0,21 1 16,0-1-16,-22 0 0,1 22 0,21-22 15,0 0-15,-21 22 0,0-22 16,21 1-16,-21-1 0,21-21 15,0 21-15,0-20 0,0-1 0,0 0 16,0 0-16,0 0 0,21-21 16,0 0-16,0 0 0,0 0 15,1 0-15,20 0 0,-21-21 0,0 21 16,22-21-16,-22 0 0,0 0 16,0-1-16,0 1 0,0 0 0</inkml:trace>
  <inkml:trace contextRef="#ctx0" brushRef="#br1" timeOffset="112288.71">12742 9462 0,'0'0'0,"0"21"16,21-21-1,1 0 1,-1 0-16,0 0 0,0 0 0,21 0 15,1-21-15,-22 21 0,21 0 16,1 0-16,-1-22 0,-21 22 0,21-21 16,-20 21-16,-1 0 0,0 0 15,0 0 1</inkml:trace>
  <inkml:trace contextRef="#ctx0" brushRef="#br1" timeOffset="114988.19">13864 9313 0,'0'-21'16,"0"0"-16,0 0 0,0 0 15,0 0-15,0-1 16,-21 1-16,0 21 16,21-21-16,-21 21 0,21 21 31,0 0-31,0 22 0,0-22 0,-22 42 16,22-20-16,0 20 0,0 1 0,-21-1 15,21 1-15,0-1 0,-21 1 16,0-1-16,0-20 0,21 20 0,-21-21 15,-1 22-15,1-22 0,-21-21 16,21 22-16,0-22 0,-1 0 0,1 0 16,21 0-16,-21-21 0,0 0 0,0 0 31,0-21-31,21 0 0,0 0 16,0-21-16,0 20 0,0-20 0,0 21 15,0-21-15,0-1 0,21 1 16,0 0-16,0-1 0,-21 1 15,21 21-15,0 0 0,1-1 0,-22 1 16,21 21-16,0 0 0,-21 21 16,21-21-16,0 22 0,-21 20 0,0-21 15,21 21-15,-21-20 0,22 20 0,-22-21 16,21 21-16,-21-20 0,0-1 16,0 21-16,21-21 0,0 0 0,0-21 15,-21 22-15,21-22 0,1 0 16,-1 0-16,0 0 0,0 0 0,21 0 15,-20 0-15,20 0 0,0-22 0,-21 1 16,22 0-16,-1 0 16,0 0-16,1 0 0,-22-22 0,21 22 15,-21-21-15,22 21 0,-22-22 0,0 1 16,0 21-16,-21-22 0,0 22 16,21 0-16,-21 0 0,0 0 0,0 42 31,0 0-31,0 0 0,-21 0 15,21 1-15,-21-1 0,21 21 0,0-21 16,-21 22-16,21-22 0,-21 0 16,21 21-16,0-21 0,0 1 0,0-1 15,0 0-15,21 0 0,0-21 16,0 0-16,0 21 0,22-21 16,-22 0-16,0 0 0,0 0 15,0-21-15,22 0 0,-22 0 0,0 21 16,0-21-16,22-22 0,-22 22 15,0 0-15,-21-21 0,21 20 0,-21-20 16,0 0-16,0-1 0,0 1 16,0 0-16,0-1 0,0 1 0,-21 0 15,0 21-15,0-1 0,-1 1 0,1 21 16,0 0-16,0 0 0,-21 0 16,20 21-16,1 1 0,0-1 0,-21 0 15,21 21-15,-1-21 16,22 22-16,-21-1 0,21-21 0,0 22 15,0-22-15,0 21 0,0-21 0,0 0 16,21 1-16,1-1 0,-1 0 16,0-21-16,21 0 0,-21 0 0,22 0 15,-1 0-15</inkml:trace>
  <inkml:trace contextRef="#ctx0" brushRef="#br1" timeOffset="115256.05">15388 9504 0,'21'-85'16,"-42"170"-16,42-191 0,-21 85 0,0 0 0,-21 21 16,0 0-16,0 0 15,0 0-15,-1 0 0,1 21 0,0 0 16,0 21-16,0-20 0,0 20 16,-1 21-16,1-20 0,0-1 0,0 0 15,21 1-15,-21-1 0,21 0 16,0 1-16,0-22 0,0 0 0,21 0 15,0 0-15,21 1 0,-20-22 0,20 0 16,0 0-16,1 0 0,20 0 16,-21 0-16,22 0 0,-22 0 0,22-22 15,-22 22-15,22-21 0,-22 0 0,21 0 16,-20 0-16</inkml:trace>
  <inkml:trace contextRef="#ctx0" brushRef="#br1" timeOffset="116904.08">16129 9589 0,'0'0'0,"0"-43"0,0-41 15,0 62-15,-21 1 0,0 0 16,-1 21-16,1 0 0,0 0 16,0 0-16,0 0 0,0 21 0,-1-21 15,1 21-15,0 22 0,0-22 16,0 0-16,0 21 0,21 1 0,-22-1 16,22-21-16,-21 22 0,21-1 0,0-21 15,0 21-15,0-20 0,0-1 16,0 0-16,0 0 0,0 0 15,21-21-15,1 0 16,-1 0-16,0 0 0,0 0 0,0 0 16,0-21-16,1 0 0,-1 21 0,21-21 15,-21-22-15,0 22 0,1 0 16,-1-21-16,0 21 0,-21-22 0,0 1 16,21 0-16,-21-1 0,0 22 15,0-21-15,0 21 0,0-1 0,0 1 16,0 0-16,0 42 31,0 0-31,0 22 0,0-22 0,0 21 0,0 1 16,0-1-16,0 0 0,0 1 15,0-1-15,21-21 0,-21 21 16,21-20-16,1-1 0,-1 0 0,0 0 16,0-21-16,0 0 0,22 21 15,-22-21-15,21 0 0,-21 0 0,22 0 16,-1-21-16,-21 21 0,21-21 0,-20 0 15,20-22-15,-21 22 0,0 0 16,0-21-16,1-1 0,-1 1 0,0-21 16,0 20-16,-21-20 0,0 20 15,0-20-15,21-1 0,-21 1 16,0 21-16,0-22 0,0 22 0,0-1 16,0 1-16,0 21 0,0 0 15,0 0-15,0 42 16,0 0-16,0 0 0,0 21 15,-21 1-15,21-1 0,0 0 0,0 22 16,-21-22-16,21 1 0,-21 20 0,21-21 16,0 22-16,0-22 0,-21 22 15,21-22-15,0 0 0,0-20 0,0 20 16,0-21-16,0 0 0,21 0 16,0 1-16,0-22 0,0 0 15,0 0-15,1 0 0,-1 0 0,0 0 16,0 0-16,0-22 0,22 1 15,-22 0-15,0 0 0,21 0 0,-21-22 16,1 22-16,-1-21 0,0 21 16,21-22-16,-21 1 0,1 21 0,-1 0 15,-21 0-15,21-1 0,-21 1 0,21 21 16,-21 21 0,0 1-16,0 20 15,0-21-15,0 0 0,0 0 0,0 22 16,0-22-16,0 21 0,0-21 15,0 1-15,0-1 0,0 0 16,0 0-16,21-21 16,0 21-16,1-21 0,-1 0 0,0 0 15,21 0-15,-21 0 0,1-21 0,20 0 16,-21 0-16,21 0 0,-20-1 16,20 1-16,-21 0 0,0 0 0,0-21 15,1 20-15,-1-20 0,0 21 16,-21 0-16,21 0 0,-21-1 0,0 1 15,0 0-15,0 42 32,0 0-32,0 1 0,0 20 15,0-21-15,0 0 0,-21 22 16,21-22-16,0 0 0,0 21 16,0-21-16,0 1 0,0-1 15,0 0-15,21-21 16,0 21-16,0-21 0,1 0 15,-1 0-15,0-21 16,0 21-16,0-21 0,-21 0 0,21 21 16,-21-22-16,22 1 0,-22 0 0,0 0 15,0-21-15,0 20 0,0 1 16,-22 0-16,1-21 0,0 21 0,21-1 16,-21 22-16,0-21 0,0 21 15,-1-21-15,1 21 0,0 0 16,0 0-16,21-21 31,21 21-31,0 0 0,0 0 0,22-21 16,-22 21-16,0-21 0,21 21 0,-20 0 15,20 0-15,-21-22 0,21 22 16,-20 0-16,20 0 0,0 0 0,1 0 16,-22 22-16,0-22 0,0 21 15,0-21-15,0 21 0,-21 0 16,22 0-16,-22 0 0,0 1 0,0-1 0,0 21 15,0-21-15,0 0 16,0 1-16,-22 20 0,1-21 0,21 0 16,0 0-16,-21 1 0,21-1 15,-21-21-15,0 0 16,21-21 15,0-1-31,0 1 16,0 0-16,21-21 0,0 21 0,0-22 15,0 1-15,1 0 0,-1-1 16,21 1-16,-21 0 0,22-22 0,-22 22 16,21-1-16,0 1 0,-20 21 15,20-21-15,0 42 0,-21 0 16,1 0-16,-1 0 0,0 21 0,0 0 16,-21 21-16,0-21 0,0 22 15,0-1-15,0-21 0,0 22 0,0-1 16,0 0-16,-21-21 0,21 22 15,-21-22-15,0 21 0,21-21 0,-22 1 16,22-1-16,0 0 0,-21-21 16,21-21 15,0 0-15,0-1-16,0 1 0,0 0 0,0 0 15</inkml:trace>
  <inkml:trace contextRef="#ctx0" brushRef="#br1" timeOffset="117072.98">18309 8742 0,'0'0'0,"-21"0"0,-21 0 16,20 0-16,1 0 16,0 0-16,0 0 15,0 0 32</inkml:trace>
  <inkml:trace contextRef="#ctx0" brushRef="#br1" timeOffset="117271.98">16679 9229 0,'0'0'0,"-42"0"0,21 21 16,21 0-16,42-21 16,-21 0-16,22 0 15,20 0-15,-21-21 0,22 21 0,21-21 16,-1 21-16,1-21 16,21-1-16,-22 1 0,22 0 0</inkml:trace>
  <inkml:trace contextRef="#ctx0" brushRef="#br1" timeOffset="117615.78">20235 8827 0,'0'0'0,"0"-22"0,0 1 16,0 0-16,0 0 0,0 0 16,0 0-16,-21 21 0,0 0 15,0 0-15,0 0 0,-1 21 16,-20 0-16,21 21 0,0 1 16,0-1-16,-1 0 0,1 1 0,0 20 15,0-21-15,21 1 0,0-1 16,0 0-16,-21 1 0,21-22 15,0 21-15,0-21 0,0 1 0,21-1 16,-21 0-16,21 0 0,0 0 16,0-21-16,1 0 0,20 0 15,-21 0-15,0 0 0</inkml:trace>
  <inkml:trace contextRef="#ctx0" brushRef="#br1" timeOffset="117872.37">20701 8721 0,'0'0'16,"0"-43"-16,0 1 15,21 42-15,0 0 0,0 0 16,1 0-16,-1 21 0,0 0 0,0 22 16,0-1-16,0 0 0,1 1 15,-22-1-15,0 0 0,21 1 0,-21-1 16,0 0-16,0 22 0,0-43 0,0 21 15,-21 1-15,-1-1 0,1-21 16,0 22-16,-21-22 0,-1 21 0,1-21 16,0 22-16,-1-22 0,1 0 15,-21 21-15,-1-21 0,22 1 0,-22-1 16</inkml:trace>
  <inkml:trace contextRef="#ctx0" brushRef="#br1" timeOffset="118928.7">12361 11367 0,'0'0'0,"21"0"0,106-64 15,-105 43-15,20-21 16,0 20-16,1-20 0,-1 21 16,-21-21-16,0 20 0,0 1 0,-21-21 15,0 21-15,0 0 0,0-1 16,-21 1-16,0 0 0,-21 21 15,21 0-15,-22 0 0,1 0 0,21 0 16,-22 0-16,1 21 0,0 0 16,21 1-16,-22-1 0,22 0 0,-21 21 15,21 1-15,-1-1 0,22-21 16,0 21-16,0 1 0,0-22 0,0 21 16,22-21-16,-1 1 0,0-1 0,0 0 15,21-21-15,1 0 0,-22 0 16,21 0-16,1 0 0,-1 0 0,0-21 15,-21 0-15,22-1 16,-1 1-16,0-21 0,-20 21 0,-1 0 16,0-22-16,0 22 0,0 0 15,-21 0-15,0-22 0,21 22 0,-21 0 16,0 0-16,0 42 31,0 0-31,0 22 0,0-22 0,0 42 16,0-20-16,0 20 0,0 1 15,0-1-15,22 1 0,-1-1 0,-21 1 16,21-1-16,-21 1 0,0-1 0,0 1 16,0-1-16,0 1 15,0-1-15,0 1 0,0-22 0,-21 21 0,0 1 16,-1-22-16,1 1 0,-21-1 16,21-21-16,0 21 0,-22-20 15,22-1-15,0-21 0,0 0 0,-22 0 16,22 0-16,0-21 0,0-1 15,0 1-15,21-21 0,0 0 16,0-22-16,-21 22 0,21-22 0,0-20 16,0 20-16,0-21 0,0 22 15,21-22-15,-21 22 0,21-1 0,0 1 16,21-1-16,-20 1 0,20-1 0,0 22 16,1 0-16,20-1 15,-21 1-15,22 0 0,-22-1 0,22 1 16,-22 21-16,0 0 0,1-1 0</inkml:trace>
  <inkml:trace contextRef="#ctx0" brushRef="#br1" timeOffset="119279.5">13398 11155 0,'22'0'15,"-1"0"1,0 0-16,-21-21 0,21 0 0,0-1 15,0 1-15,1 0 16,-1 0-16,0 0 0,-21 0 16,0-1-16,0 1 0,0 0 15,0 0-15,-21 21 16,0 0-16,-1 21 16,1-21-16,0 42 0,21-20 0,-21 20 15,21-21-15,-21 43 0,21-22 16,0 0-16,0 22 0,0-22 0,0 0 15,21 1-15,0-1 0,0-21 16,0 22-16,1-22 0,-1 0 0,0-21 16,0 21-16,21-21 0,-20 0 0,-1 0 15,21 0-15,-21-21 16,0 21-16,22-21 0,-22 0 0,21-22 16,-21 22-16,1-21 0,20-1 0,-21 1 15</inkml:trace>
  <inkml:trace contextRef="#ctx0" brushRef="#br1" timeOffset="119495.38">14160 10689 0,'0'0'0,"22"-42"0,-22-22 16,0 86-1,0-1 1,0 21-16,0 0 0,0 1 0,0-1 16,0 0-16,0 1 0,0 20 15,-22-20-15,1 20 0,21 1 16,0-1-16,0-21 0,-21 22 0,21-22 15,-21 1-15,21-1 0,0-21 16,0 21-16,0-20 0,0-1 0,0 0 16,21-21-1,0 0-15,-21-21 0,21 0 16</inkml:trace>
  <inkml:trace contextRef="#ctx0" brushRef="#br1" timeOffset="119679.27">14055 11070 0,'21'-21'31,"0"21"-31,0-21 16,0 21-16,0 0 0,1-21 0,20 21 15,0-21-15,-21 21 0,22-22 16,-1 1-16,22 21 0,-22-21 0</inkml:trace>
  <inkml:trace contextRef="#ctx0" brushRef="#br1" timeOffset="120175.99">15473 10880 0,'0'0'0,"0"-21"15,21-22 1,0 22-16,-21-21 0,0 21 0,0-1 16,0 1-16,0 0 15,-21 21-15,0 0 0,-22 0 0,1 0 16,0 21-16,-1 0 0,1 1 0,0-1 16,-22 0-16,22 0 0,0 0 15,-1 22-15,22-22 0,0 0 16,0 0-16,0 0 0,21 0 15,0 1-15,0-1 0,21-21 0,0 21 16,0-21-16,21 0 0,1 21 0,-1-21 16,22 0-16,-22 21 0,21-21 15,-20 21-15,-1-21 0,0 22 0,1-1 16,-1-21-16,-21 21 0,0 0 16,1 0-16,-22 0 0,0 1 0,0-1 15,-22 0-15,1 0 0,0 0 0,-21 0 16,-1 1-16,1-1 0,0 0 15,-1-21-15,-20 21 0,21-21 0,-1 0 16,1 0-16,-22 0 16,22 0-16,21 0 0,-21 0 0,20 0 15,1 0-15,-21 0 0,42-21 0,-21 21 16,21-21-16,0 0 0,0-1 16,0 1-16,0 0 0,0 0 0,21 0 15,0 0-15,0-1 0,22-20 16,-22 21-16,21 0 0</inkml:trace>
  <inkml:trace contextRef="#ctx0" brushRef="#br1" timeOffset="120419.86">15917 11070 0,'0'21'31,"0"1"-31,0-1 0,0 0 16,-21 0-16,21 21 0,0-20 0,-21-1 16,21 0-16,0 21 0,0-21 15,0 1-15,0-1 0,0 0 16,-21-21-16,21 21 16,21-42-1,0 21-15,0-21 0,0 0 16</inkml:trace>
  <inkml:trace contextRef="#ctx0" brushRef="#br1" timeOffset="120596">16002 10795 0,'-21'-21'0,"42"42"0,-63-42 16,20 0-16,1 21 15,42 0 32,1 0-47,-1 21 16,21-21-16,-21 0 0</inkml:trace>
  <inkml:trace contextRef="#ctx0" brushRef="#br1" timeOffset="121385.97">16552 10922 0,'0'0'0,"0"21"15,21-21 1,1 0-16,-1 0 0,0 0 16,21 0-16,-21 0 0,22 0 0,-1 0 15,0 0-15,-20-21 0,20 21 16,0-21-16,1 21 0,-22-21 0,21 21 15,-21-21-15,22-1 0,-22 22 16,0-21-16,-21 0 16,-21 21-1,0 21-15,-1 0 16,1 1-16,-21 20 0,21-21 0,0 21 16,-22 1-16,22-1 0,-21 0 15,21 1-15,-22-1 0,22 0 0,-21 1 16,21-1-16,-1 0 0,-20-20 15,21-1-15,0 0 0,21 0 16,-21 0-16,-1 0 16,22-42-1,0 0-15,22 0 16,-1 0-16,0 0 0,0-1 0,0-20 16,0 21-16,1-21 0,-1 20 15,21-20-15,-21 21 0,-21 0 0,21 0 16,1 21-16,-1 0 0,0 21 31,-21 0-31,21 0 0,-21 0 16,0 22-16,0-22 0,21 0 15,-21 0-15,21 21 0,1-20 0,-1-1 16,21 0-16,-21-21 0,0 0 16,22 0-16,-22 0 0,21 0 15,1 0-15,-1 0 0,-21 0 0,21 0 16,1-21-16,-1 0 0,0 21 15,1-43-15,-22 22 0,21 0 0,1-21 16,-22-1-16,21 1 0,-21 0 0,0-1 16,1 1-16,-1 0 0,-21 20 15,0-20-15,0 21 0,0 0 0,0 0 16,-21-1-16,-1 22 16,1 0-16,0 0 0,-21 22 0,21-1 15,-1 0-15,-20 21 0,21-21 0,0 22 16,21-1-16,-21 0 0,21 1 15,-22-1-15,22 0 0,0 1 0,0-22 16,0 21-16,0-21 0,0 1 16,0-1-16,22 0 0,-1-21 0,0 0 15,21 0-15,-21 0 0,22 0 0,-1 0 16,0 0-16,1-21 0</inkml:trace>
  <inkml:trace contextRef="#ctx0" brushRef="#br1" timeOffset="121870.34">18944 10753 0,'0'0'15,"0"-43"-15,0 22 0,0-21 0,0 21 0,0 0 16,0-1-16,-21 22 16,0 0-16,-22 0 0,22 0 15,0 22-15,0-1 16,0 21-16,-22-21 0,22 22 0,0-1 16,0 0-16,0 1 0,21-1 0,0 0 15,0 1-15,0-1 0,0 0 16,0 1-16,0-1 0,0 0 0,21 1 15,21-1-15,-21-21 0,1 0 16,20 0-16,0 1 0,-21-1 0,22-21 16,-1 0-16,0 0 0,22 0 0,-22 0 15,1-21-15,20 21 0</inkml:trace>
  <inkml:trace contextRef="#ctx0" brushRef="#br1" timeOffset="122155.69">19812 10499 0,'0'0'0,"21"-21"15,0 21-15,0 0 16,1 0-16,-1 0 0,21 0 0,-21 0 16,22 0-16,-22 21 0,0 0 15,21 21-15,-21-21 0,1 22 0,-1-1 16,0 0-16,-21 1 0,0-1 15,0 22-15,0-22 0,0 0 16,-21 22-16,0-22 0,-22 0 0,22 22 16,-21-22-16,21 1 0,-22-1 15,1 0-15,0-21 0,-1 22 0,1-22 16,0 0-16,-1 0 0,22 0 0,-21 1 16,21-1-16,-1-21 0,1 21 15,0-21-15</inkml:trace>
  <inkml:trace contextRef="#ctx0" brushRef="#br1" timeOffset="122985.95">11663 13695 0,'0'0'0,"-43"0"0,-84 0 15,106 0-15,0 0 0,0 0 16,0 0-16,0 0 0,42 0 15,21 21 1,0-21-16,1 0 0,20 0 16,22 0-16,0 0 0,20 0 0,-20 0 15,21 0-15,0 0 0,0 0 16,-22 0-16,1 0 0,0 0 0,-22 0 16,22 0-16,-22 0 0,1 0 15,-22 0-15,0 0 0,1 0 0,-22 0 16,0 0-16,0 0 0,-42-21 31,0 21-31,-21-21 16,20 0-16,-20-1 0,21 22 15,-21-21-15</inkml:trace>
  <inkml:trace contextRef="#ctx0" brushRef="#br1" timeOffset="123227.81">12531 13420 0,'0'0'0,"0"-21"16,21 21-1,0 0-15,0 0 0,0 0 16,22 0-16,-22 0 16,21 21-16,-21-21 0,22 21 0,-1 0 15,-21 21-15,0-20 0,0 20 16,1 0-16,-22 22 0,0-22 0,0 0 16,0 1-16,-22 20 0,-20-20 0,21-1 15,-21 0-15,-1 1 0,1-1 16,0 0-16,-1 1 0,1-1 0,0-21 15,20 21-15,1-20 0,0-1 16,21 0-16,0 0 0,21-21 0,0 0 16,1 0-16,20 0 0,21-21 0</inkml:trace>
  <inkml:trace contextRef="#ctx0" brushRef="#br1" timeOffset="123595.76">14372 13441 0,'0'0'0,"0"-21"15,21-43-15,-21 43 16,0 0-16,0 42 31,-21 0-31,0 0 16,21 22-16,-21-1 0,0 0 0,21 1 16,-22-1-16,1 0 0,0 1 15,21-1-15,0 0 0,-21-20 0,21 20 16,0-21-16,0 0 0,0 0 0,0 1 15,21-22 1,0 0-16,0 0 16,22 0-16,-22 0 0</inkml:trace>
  <inkml:trace contextRef="#ctx0" brushRef="#br1" timeOffset="123988.54">14944 13399 0,'0'0'0,"21"-22"0,0-20 15,-42 42 1,0 0 0,-22 0-16,22 0 0,-21 21 15,21 0-15,-22 1 0,22-1 16,-21 0-16,21 0 0,-1 0 0,1 0 16,0 1-16,21-1 0,0 0 15,0 0-15,0 0 0,0 0 16,21-21-16,22 0 0,-22 0 0,21 0 15,0 22-15,1-22 0,-1 0 16,0 21-16,1-21 0,-1 21 0,0-21 16,1 21-16,-22 0 0,0 0 15,0 1-15,-21-1 0,0 0 0,0 0 16,-42 0-16,21 0 0,-22 1 16,22-1-16,-21-21 0,0 21 15,-1 0-15,1-21 0,0 21 0,-1-21 16,22 0-16,-21 0 0,-1 0 15,22 0-15,0 0 0,0 0 0,0 0 16,0-21-16,-1 21 0,22-21 16,0 0-16,0 0 0,0-22 0,0 22 15,0-21-15,0-1 0</inkml:trace>
  <inkml:trace contextRef="#ctx0" brushRef="#br1" timeOffset="124159.62">14457 13060 0,'-21'-21'16,"21"0"-1,21 21 17,0 0-32,0 0 0,0 0 15,0 0-15</inkml:trace>
  <inkml:trace contextRef="#ctx0" brushRef="#br1" timeOffset="124579.38">15706 12912 0,'0'0'0,"-22"-43"15,1-20-15,21 42 16,0 0-16,-21 21 0,21 21 31,0 0-31,0 21 0,0 22 16,0-22-16,21 22 0,0-1 0,-21 1 15,0-1-15,0 1 0,0-1 16,0 1-16,0-1 0,0 1 0,0-1 16,0 1-16,0-22 0,0 0 0,-21 1 15,21-22-15,-21 0 0,21 0 16,0 0-16,0-42 31,0 0-31</inkml:trace>
  <inkml:trace contextRef="#ctx0" brushRef="#br1" timeOffset="124947.7">15494 13018 0,'0'0'16,"-42"-127"-16,42 105 15,0 1-15,0 0 0,0-21 0,0 21 16,21 21-16,21-22 0,0 1 16,1 21-16,-1 0 0,0 0 0,22 0 15,-1 0-15,22 21 16,0 1-16,-1-1 0,1 21 0,0 0 16,-22 22-16,1-22 0,-1 22 15,1-22-15,-43 22 0,21-22 0,-21 21 16,-21-20-16,0 20 0,0 1 0,-42-22 15,0 22-15,-1-22 0,1 0 16,-21 1-16,-1-1 0,1 0 0,-1 1 16,1-22-16,-22 0 0,43 21 15,-22-21-15,1-21 0,20 22 0,1-1 16,0-21-16,20 0 0,-20 0 16,21 0-16,21-21 15,0-1 1,21 1-16,0 21 0,0-21 15,22-21-15,-1 21 0,0-1 0,22-20 16</inkml:trace>
  <inkml:trace contextRef="#ctx0" brushRef="#br1" timeOffset="125201.56">16827 13229 0,'0'0'0,"0"-21"16,0 42 15,0 0-31,0 1 0,0-1 16,0 0-16,0 0 0,0 21 0,0-20 15,0 20-15,0 0 0,0-21 16,0 22-16,-21-1 0,0-21 0,0 22 16,21-22-16,-21 0 0,21 0 15,-21 0-15,21-42 16,0 0-1,0 0-15,0-22 16</inkml:trace>
  <inkml:trace contextRef="#ctx0" brushRef="#br1" timeOffset="125371.46">16870 13039 0,'0'0'0,"0"-21"0,0-22 15,0 22 1,21 21 46,-21 21-62,21-21 0,0 21 0,0-21 16</inkml:trace>
  <inkml:trace contextRef="#ctx0" brushRef="#br1" timeOffset="125818.53">17484 13250 0,'0'0'15,"21"0"-15,21-21 0,-21 0 16,0 0-16,-21 0 16,22 21-16,-22-21 15,-22 21-15,1 0 16,0 0-16,-21 21 0,-1-21 0,1 21 15,0 0-15,-1-21 0,22 21 16,-21 0-16,0 1 0,20-22 16,1 21-16,21 0 0,0 0 0,0 0 15,21-21-15,1 21 16,-1-21-16,21 22 0,0-1 0,-20-21 16,20 21-16,0-21 0,1 21 0,-1 0 15,0 0-15,1-21 0,-22 22 16,0-1-16,0 0 0,0 0 0,-21 0 15,0 0-15,0 1 16,-21-1-16,-21 0 0,-1-21 16,1 0-16,0 21 0,-1-21 15,-20 0-15,-1 0 0,22 0 16,0 0-16,-1 0 0,1 0 0,21 0 16,0-21-16,21 0 15,0 0-15,21-1 0,21 1 16,-21 0-16,22 0 0,-1-21 15,0 20-15,1 1 0</inkml:trace>
  <inkml:trace contextRef="#ctx0" brushRef="#br1" timeOffset="126091.38">18119 13166 0,'0'21'16,"-22"0"-16,1 0 0,21 0 15,-21 22-15,21-1 0,0 0 16,0 1-16,0 20 0,0-20 0,0 20 16,0 1-16,0-1 0,0-21 15,0 22-15,0-1 0,0-20 0,0 20 16,0-20-16,0 20 0,0-21 0,0 1 16,0 20-16,0-20 0,0-1 15,0 0-15,0 1 0,-21-1 0,21-21 16,-21 0-16,21 0 0,0 1 15,0-1-15,0-42 16,0-1-16,0 1 16,0 0-16</inkml:trace>
  <inkml:trace contextRef="#ctx0" brushRef="#br1" timeOffset="126364.22">17992 13631 0,'0'0'0,"-22"-84"0,22-86 16,0 128-16,0 0 15,0 21-15,22-22 0,-1 22 16,0 0-16,0 0 0,21 0 0,1-1 16,-1 22-16,0 0 0,1 0 15,-1 0-15,0 22 0,-20-1 16,20 0-16,-21 0 0,-21 21 0,0-20 16,0 20-16,0-21 0,0 21 15,-42-20-15,21 20 0,-22-21 0,1 21 16,0-20-16,-1-1 0,1 0 15,21 0-15,-22-21 0,1 21 0,21-21 16,0 0-16,21-21 16,0 0-16,21 0 15,0 0-15,21-1 0</inkml:trace>
  <inkml:trace contextRef="#ctx0" brushRef="#br1" timeOffset="126604.08">18817 12721 0,'0'0'0,"21"-84"16,-21 62-16,-21 44 31,21-1-31,-21 21 0,0-21 0,0 43 16,21-22-16,-22 22 0,1-22 0,21 21 16,-21 1-16,21-22 0,0 22 15,0-22-15,0 0 0,0 1 0,0-1 16,0 0-16,21 1 0,0-22 15,1 0-15,-1 21 0,0-20 16,0-22-16,0 21 0,0-21 0,22 0 16,-22 0-16,21 0 0,1 0 15</inkml:trace>
  <inkml:trace contextRef="#ctx0" brushRef="#br1" timeOffset="127571.53">19579 13272 0,'0'0'0,"0"-64"15,0 43-15,-21 0 0,0 0 16,0 21-16,-1 0 0,1 0 16,0 0-16,0 0 0,-21 0 0,20 21 15,-20-21-15,0 21 0,21 0 0,-22 21 16,22-20-16,0-1 16,0 21-16,0-21 0,21 0 0,0 22 15,0-22-15,0 0 0,0 0 16,0 0-16,0 1 0,21-1 0,0-21 15,0 0-15,0 0 0,0 0 16,22 0-16,-22 0 0,21 0 0,-21-21 16,22 21-16,-22-22 0,21 1 0,1 0 15,-22 0-15,0 0 0,0 0 16,0-22-16,0 22 0,-21 0 0,0 0 16,22 0-16,-22 42 31,0 0-16,-22 0-15,22 0 16,0 0-16,0 1 0,0-1 0,0 0 16,22 0-16,-1 0 0,0-21 15,-21 21-15,21-21 0,0 0 0,0 22 16,22-22-16,-22 0 0,0 0 16,0 0-16,22 0 0,-22 0 0,0-22 15,0 22-15,21-21 0,-20 0 0,-1 0 16,0 0-16,0 0 15,0-22-15,-21 22 0,21-21 0,-21 21 16,22-1-16,-22-20 0,0 21 0,0 0 16,21 21-1,-21 21-15,0 0 16,0 0-16,21 0 16,-21 22-16,0-22 0,0 0 0,0 0 15,21-21-15,0 21 0,0 1 0,-21-1 16,22-21-16,-1 21 0,0-21 15,21 0-15,-21 0 0,1 0 0,20 0 16,-21 0-16,0 0 0,22 0 16,-22 0-16,0 0 0,0-21 15,0 0-15,0-1 0,-21 1 0,0 0 16,0 0-16,0 0 0,0 0 16,0-22-16,0 22 0,0 0 0,0 0 15,0 0-15,0-1 0,0 44 31,0-1-31,0 0 16,-21 0-16,0 21 0,0 1 16,21-1-16,0 0 0,-21 1 0,21 20 15,-21 1-15,21-1 0,0 1 16,0-1-16,0 22 0,0-22 0,0 22 16,0 0-16,0-1 0,0 1 15,0 0-15,0-1 0,0 1 16,0 0-16,0-1 0,0 1 0,0-21 15,0 20-15,-22-20 0,1-1 0,0 1 16,0-22-16,0 0 0,0 1 16,-22-1-16,22-21 0,0 0 0,-21 1 15,-1-22-15,1 0 0,0 0 0,-1-22 16,1-20-16,0 21 0,-22-21 16,22-1-16,-1 1 0,22-22 0,-21 22 15,21-21-15,21 20 0,0-20 16,0-1-16,42-20 0,-21-1 0,22 0 15,-1 22-15,0-22 0</inkml:trace>
  <inkml:trace contextRef="#ctx0" brushRef="#br1" timeOffset="127940.32">21040 13314 0,'21'-21'31,"0"21"-31,0-21 16,0 21-16,0-22 0,1 22 15,-1-21-15,21 21 0,-21-21 16,22 0-16,-22 0 0,0 0 0,0-1 16,0 1-16,0 0 0,-21 0 15,0 0-15,0 0 0,0-1 0,-21 1 16,0 21-16,0 0 0,0 0 15,-22 0-15,22 0 0,-21 21 0,0 1 16,-1 20-16,22-21 0,-21 21 16,21 1-16,-1-22 0,1 21 0,21 1 15,0-22-15,0 21 0,0-21 0,0 22 16,0-22-16,21 0 0,1 0 16,-1 21-16,21-42 0,-21 22 0,22-1 15,-1-21-15,0 0 16,22 0-16,-22 0 0,22 0 0,-1 0 15,1 0-15,-1-21 0</inkml:trace>
  <inkml:trace contextRef="#ctx0" brushRef="#br1" timeOffset="128439.98">22161 13187 0,'0'0'0,"0"-21"0,0 0 0,0-1 0,0-20 16,0 21-16,-21 0 15,0 21-15,0 0 0,0 0 16,-22 0-16,1 0 0,21 0 0,-21 0 15,-1 21-15,1 0 0,0 0 0,20 0 16,-20 22-16,21-22 0,0 21 16,0-21-16,21 22 0,0-22 15,0 21-15,0-21 0,0 1 0,0-1 16,21 0-16,0 0 0,0 0 16,0 0-16,22-21 0,-22 0 0,21 0 15,-21 0-15,0 0 0,22 0 16,-22-21-16,21 0 0,-21 0 0,1 0 15,-1 0-15,0-22 0,0 1 16,21 0-16,-20-22 0,-1 22 0,0-22 16,0-20-16,0 20 0,0-21 0,1 22 15,20-22-15,-21 22 0,0-1 16,22 1-16,-22-1 0,0 1 16,0 20-16,-21 1 0,21 0 15,-21 21-15,0-1 0,-21 22 16,0 22-16,-21-1 0,20 21 15,1-21-15,0 43 0,0-22 0,0 0 16,0 22-16,-1-1 0,1 22 16,0-21-16,21-1 0,0 22 0,0-22 15,0 1-15,0-1 0,0-20 0,42 20 16,-20-21-16,-1 1 0,21-1 16,0 0-16,1-20 0,-1-1 0,0 0 15,22 0-15,-22 0 0,22 0 16,-22-21-16,22 0 0,-22 0 15,0 0-15,1 0 0</inkml:trace>
  <inkml:trace contextRef="#ctx0" brushRef="#br1" timeOffset="129079.62">14690 15050 0,'-22'0'0,"44"0"0,-44-22 16,1 22-16,21-21 0,0 0 15,0 42 17,0 0-32,0 22 0,0-22 15,0 21-15,0 1 0,0 20 16,0-21-16,0 1 0,0-1 0,0 0 16,0 1-16,-21-1 0,21 0 0,-21-20 15,21-1-15,-21 0 0,21 0 16,0 0-16,42-21 15,-21-21 1,0 21-16</inkml:trace>
  <inkml:trace contextRef="#ctx0" brushRef="#br1" timeOffset="129451.4">15325 15092 0,'42'-21'15,"-84"42"-15,105-63 0,-42 20 0,0 1 0,-21 0 16,-42 21 15,21 0-31,0 21 16,-22 0-16,1-21 0,0 22 0,21-1 15,-22 0-15,1 0 0,21 0 16,0-21-16,-1 21 0,22 1 16,22-22-1,20 21-15,0-21 0,1 0 16,20 0-16,-21 21 0,22 0 0,-22-21 15,1 21-15,-1 0 0,0 1 16,-21-1-16,22 0 0,-43 0 0,0 0 16,0 0-16,0 1 0,0-1 0,0 0 15,-43 0-15,22 0 0,-21 0 16,0 1-16,-1-22 0,1 21 0,0-21 16,-1 0-16,1 0 0,0 0 15,-1 0-15,1 0 0,21 0 16,0 0-16,-1 0 0,1-21 0,21-1 15,0-20-15,0 21 0,0-21 16,0 20-16</inkml:trace>
  <inkml:trace contextRef="#ctx0" brushRef="#br1" timeOffset="129612.31">14838 14732 0,'-21'-21'0,"42"42"0,-64-42 0,22 21 16,0 0-16,42 0 47,0 0-47,22 0 15,-1 0-15,0 0 0</inkml:trace>
  <inkml:trace contextRef="#ctx0" brushRef="#br1" timeOffset="130727.42">16954 15177 0,'0'0'0,"-21"0"15,0 0-15,21-22 16,0 1-16,0 0 0,0 0 0,0 0 15,0-22-15,0 22 0,0 0 16,21-21-16,0 21 0,-21-22 0,22 22 16,-22-21-16,21 21 0,-21-22 15,0 1-15,0 21 0,0 0 0,-21-1 16,-1 1-16,-20 21 0,21 0 16,-21 0-16,-1 0 0,1 21 15,0 1-15,-22-1 0,22 21 0,-1-21 16,1 0-16,21 22 0,-21-1 15,42-21-15,0 22 0,0-22 0,0 21 16,0-21-16,21 22 0,21-22 16,-21 21-16,22-21 0,-1 0 0,0 22 15,1-22-15,-1 21 0,0-21 0,1 22 16,-1-22-16,-21 21 0,21-21 16,-20 1-16,-22-1 0,0 21 0,0-21 15,0 0-15,0 1 0,-22-1 16,-20-21-16,21 21 0,-21 0 0,20-21 15,-20 0-15,0 0 0,-1 0 16,1 0-16,-21 0 0,20 0 16,1-21-16,0 0 0,-1 0 0,22-1 15,-21 1-15,21 0 0,-22 0 16,43 0-16,-21 0 0,21-1 0,0 1 16,21 21-1,-21 21-15,21-21 0,1 22 16,20-1-16,-21 0 0,0 0 0,0 0 15,22 0-15,-22 1 0,21-1 16,-21 0-16,1 0 0,-1 0 0,21-21 16,-21 21-16,22-21 0,-22 0 15,21 0-15,0 0 0,-20 0 16,20 0-16,21-21 0,-20 21 0,-1-21 16,22 0-16,-1 0 0,-21 0 15,22-1-15,-1-20 0,-20 21 0,20-21 16,-20-1-16,-1 1 0,-21 21 15,0-22-15,0 1 0,1 0 0,-22 21 16,0-1-16,0 1 0,0 0 0,0 0 16,-22 21-16,1 0 0,0 0 15,0 0-15,0 21 0,0 0 0,-22 0 16,22 1-16,0-1 0,-21 21 16,20-21-16,1 22 0,21-1 0,0-21 15,-21 21-15,21-20 0,0 20 16,0-21-16,0 0 0,21 0 15,0 1-15,1-22 0,-1 0 0,21 0 16,0 0-16,1 0 0,-1 0 16,0 0-16,1 0 0,-1-22 0,22 1 15,-22 0-15,0 0 0,1 0 0,20-22 16,-21 22-16,1-21 0,-1 0 16,0-1-16,1-20 0,-22 20 0,21-20 15,-21 21-15,1-22 0,-22 1 16,0 20-16,21-20 0,-21 20 0,0 1 15,21 0-15,-21 21 0,0-1 16,0 1-16,0 42 16,0 1-16,0-1 0,-21 21 15,21 0-15,-21 1 0,21-1 16,-22 22-16,22-22 0,0 21 0,-21-20 16,21 20-16,0-20 0,0 20 15,0-21-15,0-20 0,0 20 0,0-21 16,0 21-16,0-20 0,0-1 15,21-21-15,1 0 0,-1 0 16,0 0-16,21 0 16,1-21-16,-22-1 0,0 1 0</inkml:trace>
  <inkml:trace contextRef="#ctx0" brushRef="#br1" timeOffset="131088.21">18711 15155 0,'0'22'0,"-21"-22"0,21 21 16,21-21 15,22 0-31,-22 0 0,0-21 16,21-1-16,-21 22 0,22-21 0,-22 0 16,21 0-16,-21 0 0,1 21 15,20-21-15,-42-1 0,21 1 16,-21 0-16,0 0 0,-21 21 31,0 0-31,0 0 0,-1 0 0,1 21 16,0 0-16,-21 0 0,21 1 0,-1-1 15,1 21-15,0 0 0,0-20 16,0 20-16,21 0 0,0-21 0,0 22 16,0-22-16,0 0 0,0 21 15,0-20-15,21-1 0,0-21 16,21 0-16,-20 0 0,-1 0 15,21 0-15,0 0 0,1 0 0,-1 0 16,0-21-16,22-1 0,-22 1 16</inkml:trace>
  <inkml:trace contextRef="#ctx0" brushRef="#br1" timeOffset="132336.12">19664 15071 0,'0'0'0,"0"-43"0,0 22 0,0 0 15,0-21-15,0 21 0,0-1 16,-21 22-1,-1 0-15,1 22 0,0-1 16,0 0-16,0 21 0,0-21 16,21 22-16,0-1 0,-22 0 0,22 1 15,0-1-15,0 0 0,0-20 0,0 41 16,22-21 0,-22-20-16,42-1 0,-21 0 0,0 0 15,22-21-15,-1 0 0,0 0 16,1 0-16,-1 0 0,0 0 0,1 0 15,-1-21-15,0 0 0,1 0 0,-1-1 16,-21 1-16,21 0 0,-20-21 16,20-1-16,-21 1 0,0-21 0,0 20 15,1-20-15,-1-1 0,0 22 16,-21-22-16,0 1 0,21-1 0,-21 1 16,21-1-16,-21 1 0,0 21 15,0-1-15,0 22 0,0 0 0,0 42 31,0 0-31,-21 22 0,0-1 16,0 21-16,0-20 0,21 20 0,-22-20 16,22 20-16,-21-21 0,21 22 15,0-22-15,0 22 0,0-22 0,0 0 16,0 22-16,0-43 0,21 21 16,1 1-16,-22-22 0,21 0 0,0 0 15,0 0-15,0 1 0,22-22 0,-22 0 16,21 0-16,0 0 0,1 0 15,-1 0-15,22-22 0,-22 1 0,21 21 16,-20-42-16,20 21 0,-20 0 16,20-22-16,-21 1 0,1 0 15,-1-1-15,-21 22 0,22-21 0,-22-1 16,0 22-16,0 0 0,-21 0 16,21 0-16,-21 0 0,-21 21 15,0 0 1,0 21-16,0 0 0,21 0 0,-22 0 15,1 0-15,21 1 0,0 20 0,0-21 16,0 0-16,0 22 0,0-22 16,0 0-16,0 0 0,0 0 0,21 0 15,1 1-15,-1-22 0,0 21 16,21-21-16,-21 0 0,22 0 16,-1 0-16,0 0 0,1 0 0,-1 0 15,22 0-15,-22 0 0,21-21 16,-20-1-16,20 1 0,-20 0 0,20 0 15,-21 0-15,1 0 0,-1-22 16,0 22-16,-20-21 0,-1 21 0,0-22 16,0 22-16,-21-21 0,0 21 0,0-1 15,0 1-15,-21 21 0,0 0 16,0 0-16,-1 0 0,-20 0 0,21 0 16,-21 0-16,20 21 0,-20-21 15,21 22-15,0 20 0,-22-21 0,22 0 16,0 0-16,21 22 0,0-22 15,-21 21-15,21-21 0,0 1 16,0-1-16,0 0 0,21 0 0,-21 0 16,21-21-16,0 0 0,22 21 15,-22-21-15,21 0 0,-21 0 0,22 0 16,-1 0-16,-21-21 0,22 0 16,-1 0-16,-21 0 0,21-22 0,1 22 15,-1-21-15,-21 0 0,22-1 0,-22 1 16,0-22-16,0 22 15,0-21-15,0-1 0,-21 1 0,0-22 16,22 21-16,-22-20 0,21 20 16,-21 1-16,0-1 0,0 22 0,0 0 15,0 20-15,0-20 0,-21 42 16,-1 0-16,1 0 0,21 21 16,-42 0-16,42 1 0,-42 41 0,20-21 15,1 22-15,21-1 0,-21 1 16,21-1-16,0 1 0,0-1 0,0 1 15,0-1-15,0 1 0,0-22 16,21 1-16,0-1 0,1 0 0,-1 1 16,0-22-16,0 21 15,0-21-15,0 0 0,1-21 0,20 22 16,-21-22-16,0 0 0,0 0 0,22 0 16,-22 0-16,0 0 0,21-22 15,-20 1-15,-1 0 0,0 0 0,0 0 16,0 0-16,-21-1 0,0 1 15,0 0-15,0 0 0,0-21 0,0 20 16,-42 1-16,21-21 0,-22 21 0</inkml:trace>
  <inkml:trace contextRef="#ctx0" brushRef="#br1" timeOffset="132575.98">20087 14605 0,'0'0'16,"-21"0"-16,-43 0 15,64-21-15,22 21 16,20-21-16,-21 21 0,21 0 0,1-21 16,-1 21-16,22 0 0,-22-22 15,0 22-15,1 0 0,-1 0 0,0 0 16,-21 0-16,1 0 0,-1-21 0,0 21 15,-21-21 1</inkml:trace>
  <inkml:trace contextRef="#ctx0" brushRef="#br1" timeOffset="133507.76">14817 16785 0,'0'0'0,"0"-21"16,0 0-16,0 0 0,0 0 16,-22-1-16,22 1 0,0 0 0,-21 21 15,21-21-15,-21 21 16,21 21-16,0 0 16,-21 22-16,21-22 0,-21 21 15,21 0-15,-21 22 0,21-22 0,0 1 16,-22-1-16,22 0 15,-21 1-15,21-1 0,-21-21 0,21 21 16,0-20-16,0-1 0,-21 21 16,21-21-16,0 0 0,0 1 15,21-22 1,0 0-16,22-22 0</inkml:trace>
  <inkml:trace contextRef="#ctx0" brushRef="#br1" timeOffset="133943.51">15579 16785 0,'0'0'0,"21"-21"0,-21 0 15,21 0-15,-21 0 0,0-1 16,-21 1-16,0 21 16,-1 0-16,1 0 0,0 0 15,-21 0-15,-1 21 0,1-21 0,0 22 16,-1-1-16,1 0 0,0 0 15,21 0-15,-22 0 0,22 1 0,0-1 16,21 0-16,0 0 0,0 0 16,0 0-16,0 1 15,21-22-15,21 0 0,-20 21 16,20-21-16,0 0 0,22 21 0,-22-21 16,0 21-16,22-21 0,-22 21 15,1-21-15,-22 21 0,21 1 0,-21-22 16,0 21-16,-21 0 0,0 0 15,0 0-15,-21 0 0,0 1 16,0-22-16,-21 21 0,-1 0 16,1-21-16,0 0 0,-22 0 0,22 0 15,-1 0-15,-20 0 0,21 0 16,-1 0-16,1 0 0,21 0 0,-22-21 16,22 0-16,0-1 0,0 22 15,0-21-15,21 0 0,-21 0 16,21-21-16,0 20 0,0 1 0,0-21 15,0 21-15,0-22 0</inkml:trace>
  <inkml:trace contextRef="#ctx0" brushRef="#br1" timeOffset="134156.39">14901 16383 0,'-21'0'16,"42"0"-16,-63 0 16,21-21-16,63 21 62</inkml:trace>
  <inkml:trace contextRef="#ctx0" brushRef="#br1" timeOffset="135352.01">16383 16383 0,'0'0'0,"85"-63"16,-64 63 0,0-22-16,-21 44 15,0-1-15,0 0 16,0 0-16,0 21 0,0 1 0,0-1 15,0 22-15,-21-22 0,0 0 16,21 22-16,-22-22 0,1 0 16,0 1-16,0-1 0,0 0 0,0 1 15,-1-22-15,1 0 0,0 21 16,0-20-16,0-1 0,0-21 0,21 21 16,-22 0-16,1-21 15,21-21 16,0 0-31,0-22 16,0 22-16,21-21 0,-21 0 16,22-1-16,-1 1 0,-21 0 0,0-1 15,21 22-15,-21 0 0,21 0 16,-21 0-16,0 42 16,0 0-1,0 0-15,0 21 0,0 1 0,21-22 16,-21 21-16,21 1 0,-21-22 15,0 21-15,0-21 0,22 0 0,-1 1 16,0-1-16,-21 0 0,21-21 16,0 0-16,-21 21 0,21-21 0,1 0 15,-1 0-15,0 0 0,0 0 16,21-21-16,-20 21 0,20-21 0,-21 0 16,21-1-16,1 1 0,-22-21 15,21 0-15,-21 20 0,22-20 16,-22 0-16,0-22 0,-21 22 15,0 0-15,0-22 0,0 22 0,0-1 16,0-20-16,-21 21 0,0-1 16,0-20-16,-1 20 0,-20 22 0,21-21 15,-21 21-15,-1 0 0,1 21 16,0 0-16,-1 0 0,-20 21 0,20 0 16,1 21-16,0 1 0,21-1 15,-22 0-15,22 1 0,0 20 16,0-21-16,21 1 0,0 20 0,0-20 15,0-1-15,21-21 0,0 21 16,0-20-16,22 20 0,-1-42 16,0 21-16,1 0 0,20-21 0,-21 0 15,22 0-15,-22 0 0,22 0 16,-1 0-16,-20 0 0,20-21 0,1 0 16,-22 21-16,0-21 0,22 0 15,-22-1-15,0 1 0,-20 0 0,20 0 16,-21 0-16,0 0 0,0-1 15,1 1-15,-22 0 0,21 0 0,-21 42 32,0 0-32,0 0 0,0 1 15,-21 20-15,21-21 0,-22 21 16,22-20-16,0 20 0,-21-21 16,21 21-16,0-20 0,0-1 0,0 0 15,-21 0-15,21 0 0,0 0 16,0-42 15,0 0-31,0 0 0,21 0 16,0 0-16</inkml:trace>
  <inkml:trace contextRef="#ctx0" brushRef="#br1" timeOffset="135533.93">17441 16468 0,'-21'-21'0,"42"42"0,-63-42 0,21 21 15,21-22-15,-21 22 16,-1 0-16,22 22 63,22-22-63,-1 21 15</inkml:trace>
  <inkml:trace contextRef="#ctx0" brushRef="#br1" timeOffset="135963.4">18013 16595 0,'0'0'0,"21"0"0,-21-21 31,-21 21-15,0 0-16,-1 0 0,1 0 0,0 0 15,-21 21-15,21-21 0,-22 21 16,1 0-16,21 0 0,-22 0 0,22-21 16,0 22-16,0-1 0,0 0 15,21 0-15,0 0 0,0 0 16,21-21-16,0 0 16,21 0-16,-20 22 0,20-22 0,-21 0 15,21 0-15,1 0 0,-1 21 16,0-21-16,-20 21 0,20-21 0,-21 21 15,0 0-15,-21 0 0,0 1 16,0-1-16,0 0 0,-21 0 16,0 0-16,-21 0 15,20-21-15,-20 22 0,0-1 0,21-21 16,-22 21-16,1-21 0,0 0 16,-1 0-16,1 21 0,21-21 15,-22 0-15,22 0 0,0 0 0,21-21 31,21 0-31,0 0 0,22 21 16,-1-22-16,0 1 0,1 0 16</inkml:trace>
  <inkml:trace contextRef="#ctx0" brushRef="#br1" timeOffset="136267.23">18246 16658 0,'0'0'0,"21"0"0,0-42 16,-21 21-16,0 42 31,0 0-31,0 0 0,0 22 16,21-1-16,-21 0 0,0 1 15,21 20-15,-21 1 0,0-1 0,0 1 16,0-1-16,0 1 0,0-1 16,21 22-16,-21-22 0,0 22 0,0 0 15,0-22-15,0 22 0,0-22 16,0 1-16,0-1 0,0-20 0,0 20 15,-21-21-15,21 1 0,0-22 16,-21 0-16,21 0 0,0 0 0,0 1 16,0-44-1,0 1-15,0 0 16,21-21-16,0-1 0,-21 1 16,22 0-16,-1-22 0</inkml:trace>
  <inkml:trace contextRef="#ctx0" brushRef="#br1" timeOffset="136572.06">18394 16891 0,'0'-63'0,"0"126"0,0-169 16,0 64-16,0 0 0,0-1 0,0 22 15,21 0-15,0 0 0,21 0 16,-20 21-16,20 0 0,0-22 0,1 22 16,-22 0-16,21 0 0,0 22 15,-20-1-15,20 0 0,-21 0 16,0 21-16,-21 1 0,0-1 15,0 0-15,0 1 0,0-1 0,-21 0 16,0-20-16,0 20 0,-22-21 16,22 0-16,-21 0 0,0 1 0,20-1 15,-20 0-15,0-21 0,21 0 16,-22 0-16,22 0 0,0 0 0,0 0 16,0 0-16,21-21 15,0 0-15,0-1 0,0 1 16,21 0-16,21 0 0,-21-21 0,0 20 15,22-20-15,-1 0 0</inkml:trace>
  <inkml:trace contextRef="#ctx0" brushRef="#br1" timeOffset="136835.91">19029 16256 0,'0'0'0,"21"-21"0,21-21 15,-21 20-15,-21 44 31,0-1-31,0 0 0,0 0 0,0 0 16,0 22-16,0-1 0,0-21 16,0 21-16,0 1 0,0-1 0,0 0 15,-21 1-15,0-1 0,21 22 16,-21-22-16,0 0 0,21 1 16,-21-1-16,21-21 0,0 21 15,0 1-15,0-22 0,0 0 0,0 0 16,0 0-16,0 1 0,21-1 15,0-21-15,0 0 0,0 0 16,22 0-16,-22 0 0,21 0 0</inkml:trace>
  <inkml:trace contextRef="#ctx0" brushRef="#br1" timeOffset="137951.99">20002 16806 0,'0'0'0,"0"-21"0,0 0 0,0 0 0,0 0 16,0 0-16,-21-22 0,0 22 16,0 0-16,0 0 0,0 0 0,-1 21 15,1-22-15,0 22 0,-21 0 16,21 0-16,-22 0 0,22 0 0,-21 22 16,21-22-16,-1 21 0,-20 0 0,21 0 15,0 21-15,0-20 0,-1 20 16,1-21-16,21 21 0,-21 1 0,21-22 15,0 0-15,0 21 16,0-20-16,0-1 0,0 0 0,21 0 16,0 0-16,1-21 0,-1 21 15,0-21-15,0 0 0,21 0 0,-20 0 16,-1 0-16,21 0 0,-21 0 16,22-21-16,-22 0 0,0 0 0,21 0 15,-21 0-15,1-22 0,-1 22 16,0-21-16,-21-1 0,21 22 0,-21-21 15,21 0-15,-21-1 0,0 22 16,0 0-16,0 0 0,0 0 16,0 42 15,0 0-31,0 0 0,0 0 0,0 0 16,0 22-16,0-1 0,0-21 15,0 22-15,0-22 0,0 21 16,21-21-16,1 22 0,-22-22 0,0 0 15,21 0-15,0 0 0,0 0 16,0-21-16,0 0 0,1 0 16,-1 0-16,0 0 0,0 0 0,0 0 15,0 0-15,22-21 0,-22 21 16,0-21-16,0 0 0,0-21 0,22 20 16,-22-20-16,0 0 15,0 21-15,0-22 0,1 1 0,-1 0 16,-21-1-16,21 22 0,-21 0 15,21 0-15,-21 0 0,0 42 32,0 0-32,0 0 0,0 0 15,0 22-15,0-22 0,0 0 16,0 21-16,0-21 0,0 1 0,0 20 16,0-21-16,21 0 0,0 0 15,1 1-15,-1-22 0,21 0 16,-21 0-16,0 0 0,1 0 0,-1 0 15,21 0-15,-21 0 0,0-22 16,-21 1-16,22 0 0,-1 21 16,0-42-16,-21 21 0,0-1 15,0 1-15,21-21 0,-21 21 0,21 0 16,-21-22-16,0 22 0,0 0 16,0 0-16,0 42 31,0 0-31,0 0 15,0 22-15,0-1 0,0 0 16,0 1-16,0-1 0,0 0 0,0 22 16,0-22-16,0 22 0,0-22 15,0 21-15,0 1 0,0-22 0,0 22 16,0 20-16,0-20 16,21-1-16,-21 22 0,0-21 0,0-1 15,0 1-15,0-1 0,0 1 16,0-1-16,0 1 0,-21-22 0,0 21 15,0-20-15,0-1 0,0-21 16,-1 22-16,1-22 0,-21 0 0,21-21 16,0 0-16,-22 0 0,1 0 15,21 0-15,-22-21 0,1 0 16,0-1-16,21 1 0,-1-21 0,1 21 16,0 0-16,21-22 0,0 1 15,0 21-15,0-22 0,0 1 0,0 0 16,21-1-16,0 1 15,1-21-15,-1 20 0,21 1 0,0-22 16,1 22-16</inkml:trace>
  <inkml:trace contextRef="#ctx0" brushRef="#br1" timeOffset="138380.26">21272 16912 0,'0'0'0,"0"-21"0,0 0 15,22 21 17,-1-21-32,0 21 0,0 0 0,0 0 15,0 0-15,1-21 0,-1 21 16,21 0-16,-21-22 0,0 1 0,1 21 16,-1-21-16,0 0 0,0 0 15,0 0-15,0-1 0,-21 1 0,0 0 16,0 0-16,0 0 0,0 0 15,0-1-15,0 1 0,-21 21 0,0 0 16,0-21-16,0 21 0,0 0 16,-22 0-16,22 0 0,0 21 0,0 0 15,0 1-15,-1-1 16,1 0-16,0 0 0,-21 43 16,42-22-16,0-21 0,0 21 15,0-20-15,0-1 0,0 0 0,0 21 16,0-21-16,21-21 0,0 22 15,0-1-15,22 0 0,-22-21 0,21 0 16,0 21-16,1-21 0,-22 0 16,21 0-16,1 0 0,-1 0 0,0 0 15,-21 0-15,22 0 0,-1-21 16,0 0-16,-20 21 0</inkml:trace>
  <inkml:trace contextRef="#ctx0" brushRef="#br1" timeOffset="138971.22">22437 16616 0,'0'0'0,"21"-42"16,-21 20-16,0 1 15,0 0-15,-21 21 16,21-21-16,-22 21 16,1-21-16,0 21 0,0 0 15,0 0-15,0 0 0,-1 0 16,1 21-16,0 0 0,0 0 0,-21 0 15,20 22-15,-20-22 0,21 21 16,0 1-16,0-1 0,-22-21 16,22 21-16,21 1 0,0-22 0,0 21 15,0-21-15,0 1 0,0-1 16,0 21-16,21-21 16,0 0-16,1-21 0,20 0 0,-21 0 15,0 0-15,0 0 0,22 0 16,-22 0-16,21 0 0,-21-21 0,1 0 15,20 0-15,-21 0 0,21-22 16,-20 1-16,20 0 0,-21-1 0,21 1 16,-20-21-16,-1-1 0,21 22 15,-21-22-15,22 1 0,-22-1 0,0 1 16,0-1-16,0 1 0,0 20 16,1-20-16,-1-1 0,0 22 15,0 0-15,0-1 0,-21 22 0,0 0 16,0 0-16,0 42 15,0 0-15,0 22 0,-21-1 16,21 0-16,-21 22 0,0-22 16,21 22-16,-21-1 0,21 1 0,0-22 15,0 21-15,0-20 0,0-1 16,0 22-16,0-22 0,0 0 0,0-21 16,0 22-16,21-22 0,-21 0 15,21 21-15,0-20 16,-21-1-16,21-21 0,0 0 15,1 0-15,-1 0 0,0 0 16,0-21-16,0-1 16,0 22-16,-21-21 0</inkml:trace>
  <inkml:trace contextRef="#ctx0" brushRef="#br2" timeOffset="154244.6">21124 2350 0,'0'-22'0,"0"1"16,0 0-16,21 21 15,-21-21-15,0 0 16,22 21-16,-22-21 15,0 42 32,0 0-47,0 0 0,0 21 16,0-20-16,0-1 0,0 21 0,0 0 16,0-20-16,0 20 0,0-21 15,0 21-15,0-20 0,0-1 0,0 0 16,0 0-16,0 0 0,-22 0 15,22 1-15,0-44 47,0 1-47,0 0 16,0 0-16,0 0 0,0 0 16,0-22-16,0 22 0,0-21 0,0-1 15,0 22-15,0-21 0,0 21 16,0 0-16,0-22 0,0 22 0,0 0 15,0 0-15,-21 21 16,21-21-16,0 42 47,0 0-47,0 0 0,0 0 16,0 0-16,0 1 0,0 20 15,0-21-15,0 21 0,0-20 0,0 20 16,0 0-16,0-21 0,0 1 0,0 20 15,0-21-15,0 0 0,0 0 16,0 1-16,0-1 0,0 0 16,0 0-16,0 0 31,21-21 47,1 0-78,-1 0 16,0 0-16,0-21 0,21 0 0,1 0 15,-1 21-15,0-43 0,22 22 0,-1 0 16,1-21-16,-1-1 0,1 22 16,-1-21-16,22 0 0,-21-1 0,-1 22 15,1-21-15,-1 21 0,1-1 16,-1 1-16,-21 0 0,22 0 15,-1 0-15,-20 0 0,-1-1 16,0 22-16,1-21 0,-1 21 0,-21 0 16,22-21-16,-22 21 0,0 0 15,0 0-15,0 0 16,-21-21-16,21 21 62,-21 21 1</inkml:trace>
  <inkml:trace contextRef="#ctx0" brushRef="#br2" timeOffset="164201.43">20405 3831 0,'0'-21'78,"0"0"-63,0 0-15,0 0 32,0-1-32,0 1 31,0 42 16,0 1-47,0-1 15,0 0-15,0 0 0,0 0 16,0 0-16,0 1 0,0-1 0,0 0 16,0 0-16,0 0 15,0 0-15,0 1 0,0-1 0,0 0 16,0-42 46,0 0-62,-22-1 16,22 1-16,0 0 0,0 0 0,0 0 16,0 0-16,0-1 0,0 1 0,0 0 15,0 0-15,0 0 16,0 0-16,0 42 62,0 0-62,0 0 0,0 0 16,0 0-16,22 1 0,-22-1 16,0 0-16,0 0 0,0 0 15,0 0-15,0 1 0,0-1 0,0 0 16,0 0-16,0 0 15,0 0-15,0 1 0,0-1 16,0 0-16,0 0 16,0 0-16,21 0 0,-21 1 15,21-22 1,-21 21-16,21-21 16,0 0-1,0 0 1,1 0-1,-1-21-15,0 21 0,0-22 16,0 22-16,0-21 0,22 0 0,-1 0 16,0 0-16,1-22 0,-1 22 15,22-21-15,-22 21 0,21-22 0,1 1 16,21 21-16,-22-21 0,22-1 0,-22 22 16,1 0-16,-1 0 0,1 0 15,-1-22-15,1 43 0,-22-21 0,0 0 16,1 0-16,-22 0 0,21 21 15,-21-22-15,1 22 0,-1 0 16,-21-21-16,21 21 16,0 0-16,-21-21 31,21 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11:55:45.39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20320 5101 0,'0'0'0,"21"-21"15,0 21-15,-21-21 16,0 0 0,21 21 15,-21 21-31,0 0 15,22-21-15,-22 42 0,0-20 16,0-1-16,0 21 0,0 0 0,0-20 16,0 20-16,0 0 0,-22 1 0,1-22 15,0 21-15,21 0 0,-21 1 16,21-1-16,0-21 0,0 0 0,0 22 16,0-22-16,21 0 15,0-21-15,22 0 0,-1 0 0,0 0 16,22-21-16,-22 0 0,22 0 0,-1-1 15,22-20-15,-22 0 0,1 21 16,-1-22-16,22 1 0,-22 0 16,22-1-16,-21 1 0,20 0 0,-20-1 15,-1 22-15,1 0 0,-22 0 0,0 0 16,-20-1-16,-1 22 0,0 0 16,0 0-16,-21 22 15,0-1 1,-21-21-16,0 21 0,0 0 0,-1 0 15,1 0-15,0 1 0,0-1 0</inkml:trace>
  <inkml:trace contextRef="#ctx0" brushRef="#br0" timeOffset="539.69">20553 6181 0,'0'0'16,"0"-21"-16,21 21 0,-21 21 31,0 0-31,0 0 0,0 0 0,0 0 16,0 1-16,0-1 0,0 21 16,-21-21-16,21 22 0,-21-22 0,21 0 15,0 21-15,0-21 0,0 1 0,0-1 16,0 0-16,21-21 15,0 0-15,21 0 16,1 0-16,-1-21 0,21 0 0,1-1 16,-1-20-16,22 0 0,-21-1 0,20 22 15,1-21-15,0 0 0,-1-1 16,1 1-16,0 0 0,-1 20 0,-20 1 16,-1-21-16,1 21 0,-22 0 0,0-1 15,1 22-15,-22 0 0,0-21 16,-42 42 31,0-21-47,0 0 0,-1 22 15,1-22-15</inkml:trace>
  <inkml:trace contextRef="#ctx0" brushRef="#br0" timeOffset="2196.02">17103 8192 0,'-22'0'16,"1"0"-1,0 0 1,0 0-16,0 0 0,0 0 16,21-22-16,-22 22 0,1 0 15,0 0-15,0 0 16,0 0-1,42 0 48,0 0-63,0 0 0,0 0 16,22 0-16,-1 0 0,0 0 15,1 0-15,-1 0 0,22 0 0,-1 0 16,1 0-16,-1-21 0,-21 21 15,22 0-15,-1 0 0,1-21 0,-22 21 16,22 0-16,-22 0 0,22 0 0,-22-21 16,21 21-16,1-21 0,-22 21 15,22 0-15,-22 0 0,0-21 0,22 21 16,-22 0-16,-21 0 0,22 0 16,-22-22-16,21 22 0,-21 0 15,1 0-15,-1 0 16,-21-21 62,-21 21-78,-1 0 16</inkml:trace>
  <inkml:trace contextRef="#ctx0" brushRef="#br0" timeOffset="2839.65">18119 7789 0,'0'0'0,"-22"0"0,1 0 15,42 0 48,1 0-47,-1 0-16,-21 22 0,21-1 15,0-21-15,0 0 0,22 21 0,-22-21 16,0 21-16,21-21 0,-21 0 0,22 21 15,-22-21-15,21 0 0,-21 0 16,22 21-16,-22-21 0,0 0 0,21 0 16,-20 0-16,-1 0 0,-21 22 15,21-22-15,0 0 0,0 0 16,-21 21 15,0 0-15,-21 0-16,0-21 15,0 21-15,0-21 0,-1 21 16,1 1-16,0-1 0,-21 0 0,21 0 16,-1 0-16,-20 0 0,0 1 15,21-1-15,-22 0 0,22 0 0,-21 21 16,21-20-16,-22-1 0,22 0 16,0 0-16,0 0 0,0 0 0,-1 1 15,1-22-15,21 21 0,0 0 16,-21-21-16,21 21 0,-21-21 0,21 21 15,0-42 79,0 0-94</inkml:trace>
  <inkml:trace contextRef="#ctx0" brushRef="#br0" timeOffset="12928.62">20172 7832 0,'0'0'0,"21"0"0,0 0 0,0-21 16,0 21-16,-21-22 15,22 1-15,-1 0 16,0 21-16,-21-21 0,0 0 0,21 0 16,-21-1-16,0 1 15,0 0-15,0 0 0,0 0 16,0 0-16,-21-1 15,0 22-15,0 0 16,-1 0-16,1 0 0,0 0 0,0 0 16,0 0-16,-22 0 0,22 22 15,0-1-15,-21-21 0,21 21 0,-1 0 16,1 21-16,0-20 0,0-1 16,0 0-16,21 0 0,0 0 0,-21 22 15,21-22-15,0 0 0,0 0 0,0 0 16,0 0-16,0 1 15,21-1-15,0-21 16,0 0-16,0 0 0,0 0 16,1 0-16,-1 0 0,0 0 15,0-21-15,0 21 0,22-22 16,-22 1-16,0 21 0,0-21 0,0 0 16,0 0-16,1 0 0,-1-1 0,0 1 15,0 0-15,0 21 0,-21-21 16,0 0-16,0 0 0,0-1 15,0 44 17,0-1-17,0 0-15,0 21 16,0-21-16,0 1 0,0 20 0,0 0 16,0 1-16,0 84 15,0-85-15,0 21 16,0-20-16,-21-1 0,21 0 0,-21 1 15,21-1-15,-21 0 0,21 1 16,-21-22-16,-1 21 0,22-21 0,-21 1 16,0-1-16,0 0 0,0 0 0,0 0 15,-22 0-15,1-21 16,21 0-16,0 0 0,-1 0 16,1 0-16,0-21 0,21 0 15,-21 0-15,21 0 0,-21 0 0,21-1 16,0-20-16,0 21 0,0 0 0,0-22 15,0 22-15,21 0 16,0-21-16,0 21 0,0-22 0,22 22 16,-22-21-16,21 21 0,22-22 0,-22 22 15,22-21-15,-22 21 0,21-22 16,1 22-16,-1-21 0,1 21 0,-22-22 16,22 22-16,-22 0 0,0 0 15,1 0-15,-22-1 0,0 1 0,0 0 16,-21 0-16,0 0 0,0 0 15,-21-1 1,0 22-16,0 0 0,0 0 0,-1 0 16,1 0-16,0 22 15,0-22-15,0 21 0,0 0 16,21 0-16,0 0 0,0 0 0,0 1 16,0-1-16,0 0 0,0 0 15,0 0-15,0 0 0,0 1 16,21-22-16,-21 21 15,21-21-15,0 0 0,0 0 0,0 0 16,1 0-16,-1 0 0,21-21 0,-21-1 16,0 22-16,1-21 0,-1 0 15,0 0-15,0 0 0,0 0 0,0-1 16,1-20-16,-1 21 0,0-21 16,0 20-16,-21-20 0,21 21 0,-21-21 15,0-1-15,21 1 0,1 0 16,-22 20-16,21-20 0,-21 21 15,0 0-15,0 0 0,0-1 0,0 44 32,0 20-32,0-21 15,-21 21-15,21 1 0,0-1 16,-22 0-16,1 1 0,21-1 0,-21 22 16,21-43-16,-21 21 0,21 0 0,0 1 15,0-22-15,0 0 0,0 0 16,0 0-16,0 1 0,0-1 0,0 0 15,21-42 17,0 0-17,-21-1-15,0 1 0,0 0 16,0 0-16</inkml:trace>
  <inkml:trace contextRef="#ctx0" brushRef="#br0" timeOffset="13195.46">20997 7599 0,'21'0'16,"1"0"-16,-1 0 0,0-21 15,21 21-15,-21 0 0,1 0 16,-1-21-16,21 21 0,-21-22 15,0 22-15,1 0 0,20 0 0,-42-21 16,21 21-16,0 0 16</inkml:trace>
  <inkml:trace contextRef="#ctx0" brushRef="#br0" timeOffset="13496.3">21505 7451 0,'0'0'0,"-21"0"16,21-21-1,21 21 1,0 0-16,1-22 0,-1 22 15,0-21-15,0 21 0,21 0 16,-20 0-16,20 0 0,-21-21 0,0 21 16,0 0-16,22 0 0,-22 0 15,0 0-15,-42 0 32,0 0-17,0 0-15,-1 21 0,1-21 16,0 0-16,0 0 0,0 0 15,0 21-15</inkml:trace>
  <inkml:trace contextRef="#ctx0" brushRef="#br0" timeOffset="13712.17">21590 7451 0,'0'0'0,"0"42"16,0-21 0,0 0-16,0 1 0,-21-22 0,21 21 15,0 21-15,-21-21 0,21 0 16,0 1-16,0 20 0,-22-21 0,1 21 15,21-20-15,-21 20 0,0-21 16,21 0-16,0 0 0,0 22 0,0-22 16,-21-21-16,21 21 0,0 0 0,0 0 15,21-21 1,0 0 0,0-21-16,0 0 0,1 21 15,-22-21-15</inkml:trace>
  <inkml:trace contextRef="#ctx0" brushRef="#br0" timeOffset="14084.12">21696 7789 0,'21'0'16,"0"0"-16,0 0 0,0 0 15,1-21-15,-1 21 0,0-21 0,0 21 16,0-21-16,0 21 0,1-21 16,-1 21-16,-21-21 0,0-1 15,0 1 1,-21 21-16,-1 0 16,1 0-16,0 0 0,0 0 0,0 0 15,-22 0-15,22 21 0,0 1 0,0-22 16,-21 21-16,20 0 0,22 21 15,-21-21-15,0 1 0,21-1 0,0 0 16,-21 21-16,21-21 0,0 1 16,0-1-16,0 0 0,21 0 15,0 0-15,0-21 0,1 0 0,-1 0 16,0 0-16,0 0 16,21 0-16,-20 0 0,-1-21 0,21 0 15,-21 0-15</inkml:trace>
  <inkml:trace contextRef="#ctx0" brushRef="#br0" timeOffset="14347.96">22119 7641 0,'0'0'0,"0"-21"16,-21 21 0,21 21-1,0 0 1,0 1-16,0-1 0,21 0 15,0 0-15,-21 0 0,21 0 16,-21 1-16,22-1 0,-22 0 16,0 0-16,21-21 0,-21 21 0,21 0 15,-21 1-15,21-22 32,0-22-17,-21 1 1</inkml:trace>
  <inkml:trace contextRef="#ctx0" brushRef="#br0" timeOffset="14600.32">22394 7578 0,'-21'21'15,"0"0"-15,0 0 0,0-21 16,-1 43-16,22-22 0,-21 0 0,0 0 15,0 21-15,0-20 0,0-1 16,-1 0-16,1 0 0,21 21 0,-21-20 16,0-22-16,21 21 0,0 0 0,-21 0 31,42-42 0,-21 0-31,21 0 0,0-1 0,0 1 16,1 0-16</inkml:trace>
  <inkml:trace contextRef="#ctx0" brushRef="#br0" timeOffset="14956.12">22775 7197 0,'0'0'0,"0"-21"15,-21 21 1,21 21 0,-21 0-16,0 0 0,21 0 0,0 22 15,0-22-15,-21 21 0,21-21 16,-22 22-16,22-1 0,-21 0 0,21 1 16,0-1-16,0 0 0,0 1 15,-21-22-15,21 21 0,0 0 0,0-20 16,0-1-16,0 0 0,0 21 0,0-21 15,0 1-15,0-1 16,0 0-16,21-21 16,0 0-1,1 0-15,-1 0 16,0-21-16,0 0 0,0-1 16,-21 1-16,21 0 0,-21 0 15</inkml:trace>
  <inkml:trace contextRef="#ctx0" brushRef="#br0" timeOffset="15255.95">22627 7578 0,'0'-21'0,"21"21"15,0 0-15,1-22 0,-1 1 16,0 21-16,0 0 0,0-21 16,0 21-16,1 0 0,-1 0 0,-21-21 15,21 21-15,0 0 0,0 0 16,0 0-16,-21-21 16,-21 21 15,0 0-16,0 0-15,0 21 16</inkml:trace>
  <inkml:trace contextRef="#ctx0" brushRef="#br0" timeOffset="19999.62">21188 9271 0,'-21'0'16,"-1"0"-1,1 0-15,0 0 16,0 0 0,0 0-16,0 0 15,-1 0-15,44 0 172,-1 0-172,0 0 16,21 0-16,-21 0 0,1 0 0,20 0 15,0 0-15,-21 0 0,22 0 0,-1 0 16,22 0-16,-22 0 0,0 0 16,22 0-16,-22 0 0,22 0 0,-22 0 15,21 0-15,-20-21 0,-1 21 16,0 0-16,1 0 0,-1 0 0,-21 0 15,22 0-15,-22 0 0,0 0 16,0 0-16,0-21 0,0 21 16,1 0-16,-1 0 0,0 0 15,0 0 1,-42-21 46,0 21-62</inkml:trace>
  <inkml:trace contextRef="#ctx0" brushRef="#br0" timeOffset="20580.29">21823 9017 0,'0'0'0,"-21"0"0,21 21 46,21-21-46,0 0 16,0 21-16,0-21 0,0 0 16,1 22-16,-1-22 0,21 21 0,-21-21 15,0 0-15,22 21 0,-22 0 16,21-21-16,1 0 0,-22 21 0,21-21 16,-21 0-16,22 0 0,-22 21 15,0-21-15,0 0 0,0 0 0,0 0 16,1 0-16,-1 0 15,-21 22 17,-21-22-32,-1 0 0,1 0 15,0 21-15,0-21 0,-21 21 16,20 0-16,-20-21 0,21 21 0,-21 0 16,-1 1-16,22-1 0,-21-21 15,-1 21-15,1 0 0,21 0 0,-21 0 16,20 1-16,-20-1 0,21 0 0,0 0 15,0 0-15,-1 0 0,1-21 16,21 22-16,-21-22 0,21 21 16,0-42 31,0-1-32</inkml:trace>
  <inkml:trace contextRef="#ctx0" brushRef="#br0" timeOffset="22468.37">23029 8573 0,'0'-22'16,"0"1"-1,-21 0-15,21 0 16,0 0 0,0 0-1,-21 21-15,0 21 31,21 0-15,0 0-16,0 0 0,0 22 0,-21-22 16,21 21-16,-22 0 0,22 1 15,0-1-15,-21 0 0,0 22 0,21-22 16,-21-21-16,21 22 0,-21-1 16,21-21-16,0 22 0,0-22 0,0 0 15,-21-21-15,21 21 0,0 0 16,0-42 15,0 0-15,0 0-16,0 0 0,21-1 15,-21-20-15,21 21 0,0-21 16,-21 20-16,21-20 0,0 0 0,-21 21 16,22-22-16,-1 22 0,0 0 0,0 0 15,-21 0-15,21-1 0,0 22 16,1 0-1,-22 22 1,0-1-16,0 0 0,21 0 16,-21 21-16,0-20 0,0 20 0,0-21 15,21 21-15,-21-20 0,21-1 16,0 0-16,-21 0 0,21 0 0,1 0 16,-1 1-16,0-22 15,21 0-15,-21 0 0,1 0 0,-1 0 16,0 0-16,21 0 0,-21 0 15,1-22-15,-1 22 0,21-21 0,-21 0 16,0 0-16,1 0 0,20 0 0,-42-1 16,21-20-16,0 21 0,-21-21 15,21 20-15,-21-20 0,0 21 16,0 0-16,0-22 0,0 22 16,0 0-16,-21 0 0,0 21 15,0 0-15,0 0 0,0 0 16,21 21-16,-22 0 0,1 0 15,0 1-15,21 20 0,0-21 0,-21 21 16,21-20-16,0 20 0,0 0 16,0-21-16,0 22 0,0-22 0,0 0 15,0 0-15,0 0 0,21 1 0,0-1 16,0-21-16,1 0 16,-1 0-16,0 0 0,0 0 0,21 0 15,-20 0-15,-1-21 16,0 21-16,21-22 0,-21 1 0,1 0 15,-1 0-15,0 0 0,21 0 0,-21-1 16,-21 1-16,22-21 0,-1 21 16,0 0-16,-21-1 0,0 1 0,0 0 15,0 0-15,21 21 0,-21-21 16,0 42 0,0 0-1,0 0-15,0 0 0,0 1 0,0 20 16,0-21-16,0 0 0,0 0 0,0 1 15,0-1-15,21 0 16,-21 0-16,0 0 0,21 0 16,1-21-16,-1 0 0,0 0 15,0 0-15,0 0 16,0-21-16,1 0 0,-1 0 16,-21 0-16,21 0 15,-21-22-15,0 22 0,21 0 0</inkml:trace>
  <inkml:trace contextRef="#ctx0" brushRef="#br0" timeOffset="22688.24">24236 8467 0,'0'0'0,"-21"0"0,21-21 15,0 42 63,0 0-62</inkml:trace>
  <inkml:trace contextRef="#ctx0" brushRef="#br0" timeOffset="23411.83">24701 8848 0,'0'0'0,"22"-21"0,-1-1 15,0 1-15,0 21 0,0-21 0,0 0 16,1 0-16,-22 0 0,0-1 15,0 1-15,0 0 0,0 0 16,0 0 0,-22 21-16,1 0 0,-21 0 15,21 0-15,0 0 0,-22 21 0,22 0 16,-21 0-16,21 0 0,-22 1 16,22-1-16,0 0 0,0 0 0,0 21 15,-1-20-15,22-1 0,0 0 16,0 0-16,0 0 0,22-21 15,-1 0 1,0 0-16,0 0 16,0 0-16,22 0 0,-22-21 15,0 21-15,0-21 0,0 0 16,22 21-16,-22-21 0,0 21 0,0-22 16,0 1-16,-21 0 0,21 21 15,-21-21 1,0 42-1,0 0 1,-21 0-16,0 1 0,21-1 16,0 21-16,0-21 0,-21 22 15,21-1-15,0-21 0,-21 21 0,21 1 16,0-1-16,0 0 0,0 1 16,-21 20-16,21-20 0,0-1 15,0 0-15,0 1 0,0-1 0,-22-21 16,22 21-16,0 1 0,0-22 0,-21 21 15,0-21-15,0 1 0,21-1 16,-21 0-16,-22 0 0,22 0 0,0-21 16,-21 0-16,-1 21 0,22-21 0,-21 0 15,0 0-15,-1 0 0,1-21 16,21 21-16,-22-21 0,1 0 0,0 0 16,21 0-16,-22-1 0,22 1 0,0-21 15,0 21-15,0-22 0,21 22 16,0 0-16,0 0 0,0-21 15,0 20-15,0 1 0,0 0 0,21 0 16,0 0-16,0 0 0,21-1 16,-20-20-16,20 21 0,-21 0 0,21 0 15,1-22-15</inkml:trace>
  <inkml:trace contextRef="#ctx0" brushRef="#br0" timeOffset="24428.25">25104 8488 0,'21'-21'0,"-21"42"47,0 0-31,0 0-16,0 0 0,0 1 15,0 20-15,-21-21 0,21 21 0,-22 1 16,22-1-16,0-21 0,-21 22 16,0-22-16,21 21 0,-21-21 0,21 22 15,0-22-15,0 0 16,-21 0-16,21-42 47,0 0-47,21 0 15,-21-1-15,21-20 0,0 21 16,-21 0-16,21 0 0,1-1 16,-22 1-16,21 0 0,0 0 0,0 0 15,0 0-15,0 21 16,1 0 0,-22 21-1,21 0-15,-21 0 0,0 0 16,0 0-16,0 22 0,0-22 0,0 0 15,0 0-15,0 0 0,0 1 16,0-1-16,0 0 0,0 0 0,0 0 16,21-21-1,0 0 1,0 0-16,0 0 16,1 0-16,-22-21 0,21 0 15,0 21-15,0-21 0,0 0 0,-21-22 16,21 22-16,1-21 0,-1 21 15,-21-22-15,21 22 0,0-21 0,-21-1 16,0 22-16,21-21 0,-21 21 0,21-22 16,-21 22-16,0 0 0,22 0 15,-22 0-15,21 0 0,0-1 16,-21 44 15,0-1-31,0 0 16,0 0-16,-21 0 0,21 0 15,-21 22-15,21-22 0,-22 21 0,22-21 16,0 22-16,0-1 0,-21-21 16,21 22-16,0-22 0,-21 21 0,21-21 15,0 0-15,0 1 0,0-1 0,0 0 16,0 0-16,0 0 16,21-21 15,0 0-16,-21-21-15,22 21 0,-22-21 0,0 0 16,21 21 0,-21-21-16,0-1 15,0 1 1,0 0-16</inkml:trace>
  <inkml:trace contextRef="#ctx0" brushRef="#br0" timeOffset="26700.54">23431 8911 0,'-21'0'16,"42"0"-16,-63 0 0,21 0 0,0 0 15,0 0-15,-1 0 16,1 0-16,0 0 0,0 0 16,21-21-16,-21 21 0,0 0 15,21-21 1,21 21-1,0 0-15,0 0 16,21 0-16,22-21 0,-1 21 0,1 0 16,21 0-16,-1 0 0,1-21 15,21 21-15,-22 0 0,22 0 16,0-22-16,-21 22 0,21-21 0,-1 21 16,1 0-16,0 0 0,-21 0 15,21-21-15,-43 21 0,22 0 0,-22 0 16,1 0-16,-22 0 0,0 0 15,1 0-15,-22 0 0,0 0 0,0 0 16,-42 0 0,-21 0-1,21 0-15,-22 0 0,22 0 16,-42 0-16,20 0 0,-20 0 0,-1 0 16,1 0-16,-1 0 0</inkml:trace>
  <inkml:trace contextRef="#ctx0" brushRef="#br0" timeOffset="26988.37">23093 9102 0,'0'0'0,"-21"0"0,42 0 47,0 0-47,21 0 0,1 0 0,20 0 15,1 0-15,-1 0 0,43-21 16,-21 21-16,20 0 0,-20-22 16,21 22-16,0 0 0,-22-21 0,22 21 15,-21-21-15,0 21 0,-1-21 16,1 21-16,0 0 0,-22 0 0,1-21 16,-1 21-16,-21 0 0,22-21 15,-43 21-15,21 0 0,-20 0 0,-22-22 16,0 1-16,-22 21 15</inkml:trace>
  <inkml:trace contextRef="#ctx0" brushRef="#br0" timeOffset="27826.48">23961 7938 0,'21'0'15,"-21"-22"-15,0 1 16,21 21-16,0 0 15,-21-21-15,21 21 0,-21-21 16,21 21-16,1 0 0,-1-21 16,0 0-16,0 21 0,0 0 15,0-22-15,1 22 0,-1 0 0,0 0 16,0 0-16,0 0 0,0 0 16,-21 22-1,0-1-15,0 0 0,0 0 16,0 21-16,0-20 0,-21 20 0,0-21 15,0 21-15,0-20 0,0 20 0,-22-21 16,22 0-16,0 0 0,21 1 16,-21-1-16,21 0 0,-21 0 0,-1 0 31,44-42-15,-1 21-16,0-21 15,-21 0-15,21 0 0,0-1 16,0 1-16,1 0 0,20-21 0,-21 21 15,0-1-15,0-20 0,22 21 16,-22 0-16,0 0 0,0-22 0,0 22 16,1 0-16,-22 0 15,-22 42 17,1 0-17,21 21-15,-21-20 0,21 20 16,-21-21-16,21 21 0,0-20 15,0 20-15,0-21 0,0 21 0,0-20 16,0-1-16,0 0 0,0 0 16,21-21-16,0 21 0,0-21 0,1 0 15,-1 0-15,0 0 16,21 0-16,-21 0 0,1 0 0,-1-21 16,0 0-16,21 21 0</inkml:trace>
  <inkml:trace contextRef="#ctx0" brushRef="#br0" timeOffset="28556.05">25252 7726 0,'0'-21'16,"-21"21"-16,-1 0 16,1 0-16,0 0 0,0 0 15,0 0-15,0 21 16,-1 0-16,1-21 0,0 21 16,0 0-16,0 1 0,21-1 0,-21 0 15,21 0-15,0 0 0,0 0 16,0 1-16,0-1 0,0 0 0,0 0 15,0 0-15,21 0 0,0-21 16,0 0-16,0 22 0,0-22 0,1 0 16,-1 0-16,0 0 0,0 0 15,0 0-15,0 0 0,-21-22 16,22 22-16,-44 0 31,1 0-31,0 0 16,0 0-16,-21 0 0,20 22 15,-20-22-15,21 21 0,-21 0 0,20 0 16,-20-21-16,21 21 0,0 0 16,0 1-16,21-1 0,-22-21 15,22 21-15,0 0 16,22-21-16,-1 0 16,21 0-16,-21 0 15,0 0-15,22 0 0,-22-21 0,0 21 16,21-21-16,-20 21 0,20-21 0,-21 21 15,0-22-15,0 1 0,1 21 16,-1-21-16,0 21 0,0 0 16,-21 21 15,0 0-31,-21 1 0,0-1 16,21 21-16,-21-21 0,-1 0 15,22 22-15,0-22 0,-21 0 0,0 21 16,21-20-16,0-1 0,0 0 15,0 0-15,0 0 16,21-21 0,0 0-1,1-21-15,-1 0 16,0 0-16,0 21 0</inkml:trace>
  <inkml:trace contextRef="#ctx0" brushRef="#br0" timeOffset="29284.78">26225 7789 0,'0'-21'16,"0"42"-1,-21 1 1,21-1-16,0 0 16,-21 0-16,21 0 0,0 0 0,-21 1 15,21 20-15,0-21 0,0 0 16,0 0-16,0 1 0,0-1 0,0 0 16,0 0-16,21-21 15,0 0-15,0 0 0,1 0 16,-1 0-16,0 0 0,0 0 15,0-21-15,22 0 0,-22 21 16,0-21-16,0-1 0,0 1 0,0 0 16,1-21-16,-22 21 0,21-1 15,0 1-15,-21 0 0,0 0 16,0 0-16,0 42 47,-21 0-32,21 0-15,0 22 0,-21-22 0,21 21 16,0 0-16,0 1 0,0-1 16,-22 0-16,22 22 0,0-22 15,0 1-15,0-1 0,0 0 0,0 1 16,0-1-16,0 0 0,0 1 16,0-1-16,0 0 0,22 1 0,-22-1 15,0 0-15,0 1 0,0-1 16,0-21-16,0 21 0,0-20 0,0-1 15,-22 21-15,1-42 0,0 21 0,0 0 16,0-21-16,0 0 0,-1 0 16,1 0-16,0 0 0,0 0 0,0-21 15,21 0-15,-21 0 0,21-21 0,-22 20 16,22-20-16,0 0 0,0-1 16,0 1-16,0-21 0,0 20 15,22 1-15,-1-22 0,0 22 16,0-21-16,0 20 0,0 1 0,22 0 15,-22-1-15,21 22 0,-21-21 0,22 21 16,-1-1-16,0 1 0,-20 0 16,20 21-16,-21-21 0,21 21 0,-20 0 15</inkml:trace>
  <inkml:trace contextRef="#ctx0" brushRef="#br0" timeOffset="30076.26">22945 9525 0,'0'0'0,"0"-21"0,-22 21 16,1-21-16,0 21 0,0-21 15,0 21-15,0 0 16,-1 0-16,1 0 0,0 0 16,0 0-16,0 21 15,0 0-15,-1 0 0,1 0 0,21 0 16,-21 22-16,21-22 0,-21 21 0,21-21 15,0 22-15,0-22 0,0 21 16,0-21-16,0 1 0,0 20 0,21-42 16,0 21-16,0 0 0,1 0 15,-1-21-15,21 0 0,-21 0 0,22 0 16,-22 0-16,21 0 0,-21 0 16,22-21-16,-22 0 0</inkml:trace>
  <inkml:trace contextRef="#ctx0" brushRef="#br0" timeOffset="30484.19">23241 9546 0,'0'0'0,"-21"0"32,21 21-32,0 1 0,-21-1 15,21 0-15,0 0 0,-22 21 16,22-20-16,0 20 0,0-21 15,0 21-15,0-20 0,0-1 16,0 21-16,0-21 0,0 0 0,0 1 16,0-1-16,22 0 0,-1-21 15,0 0-15,0 0 16,0 0-16,0 0 0,1-21 0,-1 21 16,0-21-16,0-1 0,0 1 15,0 0-15,1 0 0,-1 0 0,-21-22 16,0 22-16,0 0 0,0 0 15,0-21-15,0 20 0,-21 1 0,-1 0 16,1 0-16,0 21 0,0 0 16,0-21-16,0 21 0,-1 0 15,1 0-15,0 0 0,0 0 16,21 21-16,-21-21 0,21 21 16,0 0-16,0 0 15,21 1 1,0-22-16,0 0 0,0 0 0</inkml:trace>
  <inkml:trace contextRef="#ctx0" brushRef="#br0" timeOffset="30704.46">23876 9779 0,'21'0'31,"0"0"-31,0 0 16,1 0-16,-1 0 15,0 0-15,0 0 0,0 0 16,0 0-16,1 0 0,-1 0 0,-21-21 16,21 21-16,0 0 0</inkml:trace>
  <inkml:trace contextRef="#ctx0" brushRef="#br0" timeOffset="31567.54">24596 9885 0,'0'0'0,"21"0"0,-21-21 16,0 0-16,0-1 15,0 1-15,0 0 0,0 0 16,-21 0-16,-1 21 16,1-21-16,0-1 0,0 22 0,0 0 15,0-21-15,-22 21 0,22 0 16,0 0-16,-21 0 0,20 21 0,1-21 16,0 22-16,0-1 0,-21 0 0,42 0 15,-22 21-15,1-20 0,21-1 16,-21 21-16,21-21 0,-21 0 0,21 22 15,0-22-15,0 0 0,0 0 16,0 0-16,0 1 0,0-1 16,21-21-16,0 0 0,0 0 15,1 0-15,-1 0 16,0 0-16,0 0 0,0 0 0,0-21 16,1-1-16,20 1 0,-21 0 0,0 0 15,0-21-15,22 20 0,-22-20 16,0 0-16,21-1 0,-20 1 0,-1 0 15,0-1-15,0 1 0,0-21 16,0 20-16,-21 1 0,22 0 0,-1-1 16,-21 1-16,0 21 0,21-22 0,-21 22 15,21 0-15,-21 0 0,0 0 16,0 42 15,0 0-31,0 0 0,0 0 16,0 22-16,-21-1 0,0 0 0,21 1 15,-21-1-15,21 0 0,-22 1 16,1-1-16,21 0 0,0 1 0,0-1 16,0 0-16,0-20 0,0-1 15,0 21-15,0-21 0,0 0 0,0 1 16,21-22-16,1 0 16,-1 0-16,0 0 0,0 0 15,0 0-15,0 0 0,1-22 0,-1 22 16,0-21-16,0 0 0,0 0 0,0 0 15,1 0-15,-22-1 16,21 22-16,0-21 0,-21 0 0,21 0 16,-21 0-1,21 21-15,-21 21 16,0 0-16,0 21 16,0-20-1,0-1-15,-21 0 0,21 0 16,0 0-16,0 0 15,0-42 48,0 0-63,0 0 0,0 0 16,0 0-16</inkml:trace>
  <inkml:trace contextRef="#ctx0" brushRef="#br0" timeOffset="31780.41">25167 9504 0,'0'0'0,"0"21"78,0 0-62</inkml:trace>
  <inkml:trace contextRef="#ctx0" brushRef="#br0" timeOffset="32316.44">25463 9631 0,'-21'0'0,"0"21"15,0 0-15,21 0 16,0 1 0,-21-1-16,21 0 0,0 0 15,0 0-15,0 0 0,-21 1 0,21-1 16,0 0-16,0 0 15,0 0-15,0 0 0,0 1 16,-22-22 31,22-22-31,0 1-16,0 0 15,0 0-15,0 0 0,0 0 0,0-1 16,0-20-16,22 21 0,-22 0 15,21 0-15,0-22 0,0 22 0,0 0 16,22 0-16,-22 0 0,21 21 16,-21-22-16,22 22 0,-22 0 0,0 0 15,0 0-15,21 0 0,-20 0 16,-22 22-16,21-1 0,0-21 0,-21 21 16,0 21-16,0-21 0,0 1 0,0-1 15,0 0-15,0 0 16,0 0-16,0 0 0,-21 1 0,0-1 15,21 0-15,0 0 0,-22-21 16,1 21-16,21-42 47,21 0-31</inkml:trace>
  <inkml:trace contextRef="#ctx0" brushRef="#br0" timeOffset="32836.15">26162 9631 0,'0'0'0,"0"-21"0,0 0 16,0-1-1,0 1-15,0 0 16,-21 21-16,0 0 15,-1 0-15,1 21 16,0 0-16,0 1 0,21-1 0,-21 0 16,0 21-16,-1-21 0,22 1 15,-21 20-15,21-21 0,-21 0 0,21 0 16,0 1-16,0-1 0,0 0 16,0 0-16,0 0 15,21-21 1,0 0-16,1 0 15,-1-21-15,-21 0 0,21 21 16,0-21-16,0 0 0,0-1 0,-21 1 16,22 0-16,-22 0 0,21-21 15,-21 20-15,0 1 0,21 0 0,-21 0 16,21 0-16,-21 0 0,0 42 47,0 0-47,0 0 15,0 0-15,0 0 0,0 1 0,0 20 16,0-21-16,0 0 0,0 0 0,0 1 16,0-1-16,0 0 15,0 0-15,0 0 16,21-21 0,0 0-1,1-21-15</inkml:trace>
  <inkml:trace contextRef="#ctx0" brushRef="#br0" timeOffset="33152.48">26543 9229 0,'0'21'16,"0"0"-1,0 0-15,0 22 0,0-22 16,0 21-16,-21-21 0,21 22 0,-21-1 16,21 0-16,0 1 0,-22-1 15,1 0-15,21 1 0,-21-1 16,0 0-16,21-21 0,0 22 0,0-22 16,-21 0-16,21 0 0,0 0 15,-21 1-15,21-1 0,0 0 16,21-42 15,-21 0-31,21-1 16,-21 1-16,21 0 0</inkml:trace>
  <inkml:trace contextRef="#ctx0" brushRef="#br0" timeOffset="33544.12">26606 9779 0,'22'0'15,"-1"0"-15,0 0 0,0 0 16,0 0-16,0-21 0,1 21 16,-22-21-16,21 21 0,0-21 0,0-1 15,-21 1-15,0 0 16,0 0-16,0 0 15,-21 21 1,0 0 0,0 0-16,-1 0 0,22 21 15,-21-21-15,0 21 0,21 0 0,-21 0 16,21 1-16,0-1 0,-21 0 16,21 0-16,-21 0 0,21 0 0,0 1 15,0-1-15,0 0 0,0 0 16,0 0-16,0 0 15,21-21 1,0 0-16,0 0 16,0 0-16,0 0 0,1-21 0,-1 21 15,0-21-15,0 0 0</inkml:trace>
  <inkml:trace contextRef="#ctx0" brushRef="#br0" timeOffset="33971.87">27220 9631 0,'-21'0'31,"0"0"-15,0 0-16,0 0 0,-1 21 0,1-21 16,0 21-16,0 0 15,21 1-15,-21-1 0,21 0 16,0 0-16,0 0 15,0 0-15,0 1 16,21-22-16,0 0 16,0 21-16,0-21 0,1 0 15,-1 0-15,0 21 16,0-21-16,0 21 16,-21 0 15,-21-21-16,21 21-15,-21-21 0,0 0 0,0 0 16,-1 22-16,1-22 0,0 0 16,0 0-16,0 0 15,0 0-15,21-22 47</inkml:trace>
  <inkml:trace contextRef="#ctx0" brushRef="#br0" timeOffset="34440.03">26479 9335 0,'0'-22'16,"22"1"-1,20 21-15,-21 0 16,0-21-16,22 21 0,-1 0 15,0 0-15,-21-21 0,22 21 0,-1 0 16,0 0-16,-20 0 0,20 0 16,-21 0-16,0-21 0,0 21 0,1 0 15,-1 0-15,0 0 0,-42 0 78,0 0-62,-1 0 0</inkml:trace>
  <inkml:trace contextRef="#ctx0" brushRef="#br0" timeOffset="37163.97">20489 11176 0,'-21'0'0,"0"0"16,0 0-1,0 0-15,-1 21 0,1-21 16,0 0-16,0 0 16,0 0-16,0 0 0,-1 0 15,1 0-15,0 0 31,42 0 16,0 0-47,1 21 16,-1-21-16,0 0 0,0 0 16,21 0-16,-20 0 0,20 0 0,21 0 15,-20 0-15,20 0 0,1 0 16,-1 0-16,1 0 0,-1 0 0,22 0 15,-22 0-15,1-21 0,-1 21 0,-20 0 16,20 0-16,-20-21 0,-1 21 16,0 0-16,1 0 0,-22-21 0,0 21 15,0 0-15,0 0 0,0 0 16,-42 0 78,21-21-94,-21 21 0,0 0 15</inkml:trace>
  <inkml:trace contextRef="#ctx0" brushRef="#br0" timeOffset="37660.83">21272 10880 0,'0'21'16,"22"-21"-16,-22 21 0,21-21 16,0 0-16,0 21 0,0-21 0,22 21 15,-22-21-15,0 0 16,0 0-16,0 0 0,0 0 0,1 0 16,-1 22-16,0-22 0,0 0 15,0 0-15,0 0 0,-21 21 31,0 0-31,0 0 16,-21-21-16,0 21 0,-21 0 16,21 22-16,-22-22 0,1 21 15,0-21-15,-1 22 0,1-1 16,0-21-16,-1 22 0,1-1 0,21-21 16,-22 0-16,1 22 0,21-22 15,0 0-15,-22 0 0,22-21 0,0 21 16,0 0-16,42-21 47,0-21-47,0 21 15</inkml:trace>
  <inkml:trace contextRef="#ctx0" brushRef="#br0" timeOffset="38942.46">21865 11451 0,'0'-21'47,"21"0"-47,-21 0 16,21 0-16,1-1 0,-22 1 0,21-21 16,0 21-16,0-22 0,0 1 15,0 0-15,-21-1 0,22 1 0,-1 0 16,0-1-16,-21 1 0,0 0 15,0-1-15,0 22 0,0-21 0,0 21 16,0 0-16,0-1 0,-21 22 31,21 22-15,-21-1-16,21 21 0,-22-21 0,22 22 16,-21-1-16,21-21 0,0 21 0,0 1 15,-21 20-15,21-20 0,-21-1 16,21 0-16,0 1 0,-21-1 15,21-21-15,0 21 0,0-20 16,0-1-16,0 0 0,0 0 0,0 0 16,0-42 15,21 0-15,0 0-16,0 0 0,-21-1 0,21 1 15,-21 0-15,22-21 16,-1 21-16,-21-1 0,0 1 0,21 0 0,0 0 15,0 21 17,0 0-32,-21 21 0,0 0 15,22 0-15,-22 1 16,21-1-16,-21 0 0,21 0 0,-21 0 16,21 0-16,0 1 0,0-1 15,1-21-15,-1 0 0,0 21 16,0-21-16,0 0 0,0 0 0,1 0 15,-1 0-15,0 0 0,21-21 16,-21 21-16,1-21 0,20-1 0,-21 22 16,0-21-16,0 0 0,1 0 15,-1-21-15,0 20 0,-21 1 16,21 0-16,-21 0 0,0-21 0,0 20 16,0 1-16,0 0 15,-21 21-15,0 0 0,0 0 16,-1 0-16,1 0 0,21 21 15,-21 0-15,0 1 0,0-1 16,21 0-16,0 21 0,0-21 0,0 22 16,0-22-16,0 0 0,0 0 15,0 22-15,0-22 0,0 0 16,21 0-16,0-21 0,0 0 0,0 0 16,1 0-16,-1 0 15,0 0-15,0 0 0,21 0 0,-20 0 16,-1-21-16,21 0 0,-21 21 0,0-21 15,1-1-15,20 1 0,-21 0 16,0 0-16,0 0 0,-21 0 0,22-1 16,-22 1-16,21 0 0,-21 0 15,0 0-15,0 0 0,0 42 32,0 0-32,0 0 15,0 0-15,0 0 0,0 1 0,0 20 16,0-21-16,0 0 0,0 0 15,0 1-15,0-1 16,0 0-16,0-42 47,0 0-47,0-1 16</inkml:trace>
  <inkml:trace contextRef="#ctx0" brushRef="#br0" timeOffset="39136.35">23177 10943 0,'0'0'0,"0"-21"15,0 42 63,22 0-62</inkml:trace>
  <inkml:trace contextRef="#ctx0" brushRef="#br0" timeOffset="39820.96">23601 11282 0,'0'0'16,"21"0"-16,21-42 15,-21 42-15,1-22 0,-1 1 0,-21 0 16,21 0-16,-21 0 0,0 0 16,0-1-16,0 1 15,-21 21-15,0 0 0,-1-21 0,1 21 16,0 0-16,0 0 0,0 0 0,0 0 15,-22 21-15,22 0 0,0 1 16,0-1-16,0 0 0,-1 0 16,1 0-16,21 0 0,0 1 0,0-1 15,0 0-15,0 0 16,0 0-16,21-21 16,1 0-1,-1 0-15,0 0 0,0 0 0,0-21 16,0 21-16,1-21 0,-1 21 0,0-21 15,0 21-15,-21-21 16,21 21-16,-21-22 0,21 22 16,-21 22 15,-21-1-15,0 0-16,21 0 0,-21 0 15,21 22-15,0-22 0,-21 21 0,21 0 16,-21 1-16,21-1 0,-22 0 15,22 1-15,0-1 0,0 0 0,0 1 16,0-1-16,-21 0 0,21 1 0,0-1 16,0-21-16,-21 22 0,21-22 15,0 0-15,-21 0 0,0 0 0,0 0 16,21 1-16,-22-22 0,1 0 16,0 21-16,0-21 0,0 0 15,0 0-15,-22-21 0,22 21 0,0-22 16,-21 1-16,20-21 0,1 21 0,-21 0 15,21-22-15,21 22 0,-21-21 16,21-1-16,-22 22 0,22-21 0,0 0 16,0 20-16,0 1 0,0-21 0,22 21 15,-1 0-15,0-1 0,0 1 16,21 0-16,-20 0 0,20 0 0,-21 0 16,21-1-16</inkml:trace>
  <inkml:trace contextRef="#ctx0" brushRef="#br0" timeOffset="40568.32">24130 10943 0,'0'-21'16,"0"0"-16,-21 21 15,0 21 1,21 0-16,0 22 0,0-22 15,-22 0-15,22 21 0,-21 1 0,21-22 16,0 21-16,0 0 0,-21-20 16,21 20-16,-21-21 0,21 21 0,-21-20 15,21-1-15,0 0 0,0 0 16,21-42 15,0 21-15,-21-21-16,21 0 0,-21-1 0,21 1 15,1 0-15,-22 0 0,21 0 0,-21 0 16,0-1-16,21 22 0,-21-21 16,21 21-16,-21 21 31,0 1-31,21-1 16,-21 0-16,0 0 0,0 0 0,21 0 15,-21 1 1,0-1-16,0 0 0,22-21 15,-22 21-15,21-21 0,0 0 0,0 0 16,0 0-16,0 0 16,1 0-16,-1-21 0,0 0 0,-21 0 15,21-1-15,0 1 0,0 0 16,1 0-16,-1-21 0,-21 20 0,21-20 16,0 0-16,-21-1 0,0 1 0,21 21 15,-21-21-15,21-1 0,-21 22 16,22-21-16,-22 21 0,0-1 0,0 1 15,0 0-15,0 0 0,0 42 47,0 0-47,-22 0 0,22 22 16,-21-22-16,21 21 0,-21 1 0,21-1 16,0 0-16,0 1 0,0-1 0,-21 0 15,21-21-15,0 22 0,0-1 16,0-21-16,0 0 0,0 1 0,0-1 15,0 0-15,0 0 0,21-21 16,0 0 0,0 0-16,1 0 0,-1-21 15,0 0-15,0 0 0,0-22 16,-21 22-16,21 0 16,-21 0-16</inkml:trace>
  <inkml:trace contextRef="#ctx0" brushRef="#br0" timeOffset="40764.21">24469 11049 0,'-22'0'16,"44"0"0,-1 0-16,0 0 15,0 0-15,0-21 16,22 21-16,-22 0 0,0 0 0,0 0 15,0-21-15,0 21 0,1 0 16,20-21-16,-21 21 0,0-22 0</inkml:trace>
  <inkml:trace contextRef="#ctx0" brushRef="#br0" timeOffset="41507.79">25760 10774 0,'0'0'0,"0"-42"15,0 20-15,-21 22 16,-1 0-16,22-21 0,-21 21 15,0 0-15,0 0 0,0 0 0,0 0 16,-1 0-16,1 0 0,0 21 0,0 1 16,0-1-16,0 0 15,21 0-15,-22 0 0,1 0 0,21 1 16,0-1-16,0 0 0,0 0 16,-21 0-16,21 0 0,0 1 0,0-1 15,0 0-15,0 0 0,0 0 16,21-21-16,0 21 15,1-21-15,-1 0 0,0 0 0,0 0 16,0 0-16,0 0 16,1 0-16,-1-21 0,0 0 15,-42 21 17,0 0-17,-22 0-15,22 0 0,0 0 0,0 21 16,-22 0-16,22-21 0,0 22 15,0-1-15,0 0 0,0-21 0,21 21 16,0 0-16,-22-21 0,22 21 0,22-21 47,-1 0-47,0 0 0,0 0 16,0-21-16,22 21 0,-22-21 0,0 21 15,21-21-15,-21 0 0,1 21 0,20-21 16,-21-1-16,0 22 15,0 0-15,-21-21 0,22 21 16,-22 21 0,0 1-16,0-1 15,-22 0-15,22 0 0,-21 21 0,0-20 16,0 20-16,0-21 0,21 21 16,-21-20-16,21-1 0,-22 21 0,22-21 15,-21 0-15,21 1 0,0-1 16,0 0-16</inkml:trace>
  <inkml:trace contextRef="#ctx0" brushRef="#br0" timeOffset="42687.66">24299 11896 0,'0'0'0,"-21"0"16,0 0-16,0 0 15,0 21-15,-1 0 16,22 0-16,-21 0 0,0 22 0,0-1 15,0 0-15,21-20 0,-21 20 0,-1 0 16,1 1-16,21-1 0,-21-21 16,21 21-16,0-20 0,0-1 0,0 0 15,0 0-15,21-21 16,0 0 0,1 0-16,-1 0 0,0-21 15,0 0-15,0 0 0,0-1 16,1 1-16,-1-21 0,-21 21 0,21 0 15,0-22-15,-21 22 0,21 0 0,-21 0 16,0 0-16,0 42 31,21 21-15,-21-21-16,0 0 0,0 1 0,22-1 16,-22 0-16,0 0 0,0 0 15,21 0-15,0 1 0,0-22 16,-21 21-16,21-21 0,0 0 0,1 0 15,20 0-15,-21 0 16,0 0-16,0 0 0,1-21 0,-1-1 16,0 22-16,0-21 0,0 0 15,0 0-15,1 0 0,-1-22 0,0 22 16,-21-21-16,0 0 0,21 20 0,-21-20 16,0 21-16,0-21 0,0 20 15,0 1-15,0 0 16,0 42-1,0 0-15,0 1 0,0-1 0,0 0 16,0 21-16,0-21 0,0 22 16,0-22-16,0 21 0,0-21 15,0 1-15,0 20 0,0-21 0,0 0 16,0 0-16,21 1 16,0-22-16,1 21 15,-1-21-15,0 0 0,0 0 16,0-21-16,0 21 0,1-22 15,-1 1-15,0 0 0,0 21 0,-21-21 16,21 0-16,-21 0 0,21-1 0,-21 1 16,0 0-16,0 0 15,0 0-15,0 42 32,0 0-32,0 0 15,0 0-15,0 1 0,0-1 0,0 0 16,0 0-16,0 0 15,0 0-15,0 1 32,0-44-17,0 1 1,0 0-16</inkml:trace>
  <inkml:trace contextRef="#ctx0" brushRef="#br0" timeOffset="42867.56">25167 11959 0,'21'0'78,"0"21"-63</inkml:trace>
  <inkml:trace contextRef="#ctx0" brushRef="#br0" timeOffset="43768.05">25675 12277 0,'0'0'0,"21"0"0,0-43 16,1 22-16,-22 0 15,0 0-15,0 0 16,0 0-16,-22 21 0,1-22 16,0 22-16,0 0 15,0 0-15,0 0 0,-22 0 0,22 0 16,0 0-16,0 22 0,0-1 15,-1 0-15,1 0 0,0 0 0,21 0 16,-21 1-16,21-1 0,-21 0 0,21 0 16,0 0-16,0 0 0,0 1 15,0-1-15,0 0 0,21-21 16,0 0 0,0 0-16,0 0 0,1 0 15,-1 0-15,0-21 0,0 0 16,21 21-16,-20-22 0,-1 1 15,0 0-15,0 0 0,0-21 0,0 20 16,1-20-16,-1 0 0,0-1 0,-21 1 16,0 0-16,21 21 0,-21-22 15,21 1-15,-21 21 0,0-22 0,0 22 16,0 0-16,0 0 16,0 42-1,-21 0 1,21 0-16,-21 22 0,21-22 15,-21 21-15,21 1 0,0-1 0,0-21 16,0 21-16,0 1 0,0-1 16,0-21-16,0 22 0,0-22 0,0 0 15,0 0-15,0 0 0,0 0 0,21-21 16,0 22-16,0-22 16,0 0-16,1 0 0,-1 0 0,21 0 15,-21 0-15,0-22 0,1 22 16,-1-21-16,21 0 0,-21 0 0,0 0 15,1 0-15,-1-1 0,0 1 0,0-21 16,-21 21-16,0-22 0,21 1 16,-21 21-16,0-21 0,0-1 15,21 22-15,-21 0 0,0 0 0,0 0 0,0-1 16,0 1-16,0 42 31,-21 22-15,21-22-16,0 0 0,0 21 15,-21-20-15,21 20 0,0-21 0,0 21 16,0-20-16,0 20 0,0-21 16,0 0-16,0 0 0,0 1 0,0-1 15,0 0-15,0 0 0,0 0 16,21-21 0,0 0-16,1 0 15,-1 0-15,0 0 16,-21-21-16,21 0 0,0 21 15,0-21-15,-21 0 0,22-1 0,-1 1 16,0 0-16,-21-21 0,42 21 16</inkml:trace>
  <inkml:trace contextRef="#ctx0" brushRef="#br0" timeOffset="44248.77">26628 11726 0,'0'0'0,"0"-21"0,21 21 15,-21 21 16,-21 1-31,21-1 16,0 21-16,0-21 0,-22 0 16,22 22-16,-21-1 0,21-21 0,0 22 15,0-22-15,-21 21 0,21-21 0,-21 0 16,21 22-16,0-22 0,0 0 16,0 0-16,0 0 0,-21 1 15,21-1 1,0-42 15,0-1-31,0 1 16,0 0-16,0 0 0,0 0 15,21 0-15,-21-1 0,21 1 16,0 0-16,-21 0 0,21 0 16,1 0-16,-1-1 0,0 22 0,0 0 15,0-21-15,0 21 16,1 0-16,-22 21 0,0 1 15,0-1-15,0 0 0,0 0 16,0 0-16,0 0 0,0 1 16,0-1-16,0 0 0,0 0 0,0 0 15,0 0-15,-22 1 0,1-1 16,21-42 46,0-1-62,0 1 0</inkml:trace>
  <inkml:trace contextRef="#ctx0" brushRef="#br0" timeOffset="44500.1">26120 11980 0,'0'0'0,"-22"0"0,44 0 16,-1 0-16,0 0 15,0 0-15,0-21 0,0 21 16,1 0-16,-1 0 0,0 0 0,21-21 16,-21 21-16,1 0 0,-1 0 15,0 0-15,0 0 0,0 0 16,-21-21-16,21 21 15,1 0-15</inkml:trace>
  <inkml:trace contextRef="#ctx0" brushRef="#br0" timeOffset="44873.89">27072 11896 0,'0'0'0,"-21"0"15,0 0-15,0 21 16,21 0-16,-22 0 16,22 0-16,-21 1 0,21-1 15,0 0-15,0 0 0,0 0 0,-21 0 16,21 1-16,0-1 0,0 0 0,0 0 16,0 0-16,0 0 15,0 1-15,0-1 16,21-21-1</inkml:trace>
  <inkml:trace contextRef="#ctx0" brushRef="#br0" timeOffset="45180.23">27411 12129 0,'0'0'0,"-21"21"0,-43 63 16,43-62-16,0-1 0,21 0 15,-21 0-15,-1-21 0,1 21 16,0-21-16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12:18:39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10858 12891 0,'0'21'16,"0"0"-16,0 0 15,0 0-15,0 0 16,22-21-16,-22 22 16,0-1-16,21-21 0,0 0 15,0 0 1,-21-21-16,21-1 15,0 22-15</inkml:trace>
  <inkml:trace contextRef="#ctx0" brushRef="#br0" timeOffset="1452.73">16870 16658 0,'0'0'0,"-21"0"16,-22 0-16,22 21 0,-21-21 0,21 0 15,-1 0-15,1 22 0,0-22 0,0 0 16,0 0-16,0 0 0,-1 21 16,1-21-16,0 0 31,21 21-16,21-21 1,0 0-16,1 0 16,-1 0-16,0 0 0,21 0 0,1 0 15,-1 0-15,0 0 0,1 0 16,20 0-16,1 0 0,-1 0 0,1 0 16,-1 0-16,22 0 0,-1 0 0,1 0 15,0 0-15,21-21 0,-1 21 16,1-21-16,0 21 0,21-22 0,0 1 15,0 21-15,0-21 0,0 0 16,0 21-16,21-21 0,0 21 16,-21-21-16,22 21 0,-1-22 0,0 22 15,-21-21-15,21 21 0,-21-21 16,0 21-16,0 0 0,0-21 0,0 21 16,-21 0-16,0-21 0,-22 21 0,1 0 15,0 0-15,-22-21 0,1 21 16,-22 0-16,22 0 0,-22 0 0,-21 0 15,21 0-15,-20 0 0,-22-22 16,21 22-16,-42 0 31,-1-21-31,1 21 16,21-21-16,-21 21 16,21-21-16</inkml:trace>
  <inkml:trace contextRef="#ctx0" brushRef="#br0" timeOffset="3421.32">22648 16129 0,'0'0'16,"85"-21"-1,-64 0-15,21 21 0,1-21 0,-22-1 0,21 1 16,1 21-16,-22-21 0,21 0 16,0 0-16,-20 0 0,-1-1 15,0 22-15,0-21 0,0 0 0,0 0 16,-21 0-16,0 0 16,0-1-16,0 1 0,-21 0 15,0 21-15,0 0 0,-21 0 16,-1 0-16,1 0 0,0 0 15,-1 0-15,-20 21 0,20 0 0,1 1 16,0-1-16,-1 0 0,22 21 16,0-21-16,0 22 0,21-22 0,0 0 15,0 21-15,0-20 0,0-1 0,21 0 16,0 0-16,0 0 0,22-21 16,-22 21-16,21-21 0,1 0 15,-22 0-15,21 0 0,0 0 0,-20 0 16,20 0-16,-21 0 0,0 0 15,0 0-15,1 0 0,-1 0 0,-42 0 32,-1 0-32,-20 22 0,0-22 15,-1 21-15,-20 0 0,-1-21 0,1 42 16,-1-21-16,1 1 0,-1-1 16,1 21-16,21-21 0,-22 22 0,43-22 15,-21 21-15,20-21 0,1 22 16,21-22-16,0 21 0,0-21 15,0 0-15,21 22 0,1-22 0,-1 0 16,0 0-16,21-21 0,1 0 16,-1 0-16,0 0 0,22 0 0,-1 0 15,1 0-15,-1-21 0,1 0 0,-1 0 16,1 0-16,-1-22 0,1 22 16,-22 0-16,22-21 0,-22-1 0,0 22 15,1-21-15,-1-1 0,-21 22 16,0-21-16,-21 0 0,0 20 0,0 1 15,0 0-15,0 0 0,-21 21 32,21 21-32,-21 0 0,0 22 15,21-22-15,0 21 0,-21-21 0,-1 22 0,1-1 16,21-21-16,0 21 16,0 1-16,-21-22 0,21 21 0,0-21 15,0 1-15,-21-1 0,21 0 16,0 0-16,21-42 31,-21 0-31,0 0 0,21-22 16,0 22-16,1-21 0,-22-1 0,21 22 15,0-21-15,0 0 0,-21 20 16,21 1-16,-21 0 0,0 0 16,21 0-16,1 21 0,-1 0 15,-21 21 1,21 0-16,0 0 0,0 0 0,-21 1 15,21-1-15,1 0 0,-22 0 0,21 0 16,0 0-16,0 1 0,0-1 16,0-21-16,1 21 0,20-21 0,0 0 15,-21 0-15,22 0 0,-1 0 0,0 0 16,1-21-16,-1 0 0,0-1 16,-20 1-16,20 0 0,0-21 0,-21 21 15,1-1-15,-1-20 0,-21 0 16,0-1-16,0 22 0,0-21 15,0 0-15,0-1 0,0 22 0,0 0 16,-21 0-16,-1 21 0,1 0 16,0 0-16,0 0 0,0 21 0,0 0 15,-1 0-15,1 0 0,0 1 0,0 20 16,0-21-16,0 21 0,21-20 16,0 20-16,0-21 0,0 0 0,0 0 15,0 1-15,0-1 0,0 0 0,21-21 16,0 21-16,0-21 15,0 0-15,0 0 0,1 0 0,-1-21 16,0 0-16,0 21 0,0-21 0,0-1 16,1 1-16,-1-21 15,-21 21-15,0 0 0,21-1 0,-21 1 16,0 0-16,21 0 0,-21 42 47,0 0-47,0 0 0,0 1 15,0 20-15,0-21 0,0 0 0,21 0 16,0 1-16,1-1 0,-22 0 0,21 0 16,0-21-16,21 0 0,-21 0 15,1 0-15,20 0 0,-21 0 0,21 0 16,1-21-16,-22 0 0,21 0 0,-21-1 16,1 1-16,20 0 15,-21-21-15,-21-1 0,21 1 0,0 0 16,-21-1-16,0-20 0,0-1 0,0 1 15,0 21-15,0-22 0,0 1 16,0 20-16,0 1 0,0 21 0,-21 0 16,21-1-16,0 1 0,-21 21 15,21 21-15,0 1 16,-21-1-16,21 0 0,-21 21 0,21 1 16,0 20-16,0-21 0,0 1 0,0 20 15,0-20-15,0 20 0,0-21 16,0 1-16,0 20 0,0-20 0,0-1 15,0-21-15,0 21 0,21-20 16,-21 20-16,0-21 0,21 0 16,-21 0-16,0 1 0,0-44 31,0 1-15,0 0-16,0 0 0,21 0 0,-21 0 15,21-1-15,1-20 0,-1 21 0,21 0 16,-21 0-16,22-1 0,-22 1 15,21 0-15,0 0 0,-20 21 0,20 0 16,0 0-16,-21 0 0,22 0 0,-22 0 16,0 21-16,0 0 0,-21 0 15,0 1-15,0-1 0,0 21 16,0-21-16,-21 22 0,-21-1 0,21-21 16,-22 21-16,22 1 0,-21-22 15,-1 21-15,22-21 0,-21 1 0,0 20 16,20-21-16,1-21 0,0 21 0,0-21 15,0 0-15,21-21 16,0 0 0,21 0-16,0 0 0,0-1 15,0-20-15</inkml:trace>
  <inkml:trace contextRef="#ctx0" brushRef="#br0" timeOffset="4636.14">25696 16087 0,'0'0'0,"0"-21"0,0-43 15,0 22-15,0-1 0,0 22 16,0-21-16,0 21 0,0-22 0,0 22 16,0 0-16,0 0 0,0 0 15,0 0-15,-21 42 32,21 0-32,-21 21 15,21-21-15,0 22 0,-21 20 0,21 1 16,0-22-16,0 22 0,0-1 0,-21 1 15,21-1-15,0 1 0,0-1 16,0 1-16,0-22 0,0 21 0,0-20 16,0 20-16,0-20 0,0-22 15,0 21-15,21 0 0,-21-20 16,21-1-16,0 0 0,0-21 0,0 0 16,1 0-16,20 0 0,-21 0 15,21 0-15,1-21 0,-1 0 0,-21-1 16,22 1-16,-1 0 0,0-21 0,1-1 15,-22 22-15,21-21 0,-21 0 16,0 20-16,1-20 0,-22 0 0,0 21 16,0-22-16,0 22 0,0 0 0,0 0 15,0 0-15,-22 21 16,1 0-16,0 0 16,0 21-16,0 0 0,0 0 15,-1 0-15,22 22 0,-21-22 16,21 21-16,0-21 0,0 22 0,0-1 15,0 0-15,0-21 0,0 22 16,0-22-16,21 21 0,1-21 0,20 1 16,0-1-16,1 0 0,-1-21 0,0 21 15,22-21-15,-1 0 0,-20 0 16,41 0-16,-20 0 0,-1 0 0,1 0 16,20-21-16,-20 0 0,-1 21 0,1-43 15,-1 22-15,1 0 0,-22 0 16,1-21-16,-1 20 0,0-20 0,-21 21 15,1 0-15,-22-22 16,0 22-16,0 0 0,0-21 0,0 21 16,0-1-16,-22 1 0,1 21 15,0 0-15,0 0 0,-21 0 16,20 0-16,1 0 0,0 0 0,0 21 16,0 1-16,0-1 0,-1 0 0,-20 21 15,21-21-15,0 22 0,21-22 16,-21 21-16,-1 1 0,1-1 0,21-21 15,0 21-15,0 1 0,0-22 0,0 0 16,0 0-16,0 0 0,21 1 16,1-1-16,-1-21 0,0 0 0,21 0 15,-21 0-15,22 0 0,-1 0 16,0 0-16,1-21 0,-22-1 16,21 1-16,1 0 0,-1 0 0,-21-21 15,21-1-15,-20 1 0,-1 0 16,0-1-16,0-20 0,0 20 0,-21-20 15,0-1-15,0 1 0,0-1 0,21 1 16,-21 21-16,0-22 0,0 22 16,0-1-16,0 1 0,0 21 0,0-21 15,0 20-15,0 1 0,-21 42 32,21 1-32,0-1 0,-21 0 0,0 21 15,21 1-15,0 20 0,-21-21 16,21 22-16,-21-1 0,21-20 15,0 20-15,0-20 0,0 20 0,0-21 16,0 22-16,0-22 0,21-21 16,0 22-16,0-1 0,0-21 0,0 0 15,1 1-15,-1-1 0,0 0 0,0 0 16,0 0-16,0-21 0,1 0 16,-22 21-16,21-21 0,0 0 0,0 0 15,0 0-15,0 0 16,-21-21-1,0 0 1</inkml:trace>
  <inkml:trace contextRef="#ctx0" brushRef="#br0" timeOffset="4806.05">27940 16806 0,'0'0'16,"-21"0"-16,21-21 0,0 0 0,0 0 16,0 0-1,0 0-15,0-1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11:23:42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1334 0,'21'0'0,"-21"-22"16,0 1 0,0 0-16,21 21 15,-21-21-15,0 0 16,21 0-16,-21-1 15,0 1-15,0 0 16,0 0-16,0 0 16,-21 21-16,0 0 0,0 0 0,0 0 15,0 0-15,-22 0 16,22 0-16,0 0 0,0 21 0,-22 0 16,22 0-16,-21 0 0,21 22 15,-22-22-15,22 21 0,0 1 16,-21-1-16,21 0 0,21 1 0,0-1 15,-22 21-15,22-20 0,0-1 16,0 22-16,0-22 0,22 21 16,-1-20-16,0-1 0,0 0 15,0-20-15,22 20 0,-22-21 0,21-21 16,0 21-16,22-21 0,-22 0 16,1 0-16,-1 0 0,21 0 0,-20-21 15,-1 0-15,0 0 0,1 0 16,-1-22-16,0 1 0,-20 0 0,20-1 15,0-20-15,-21-1 0,1 1 16,20-1-16,-21-20 0,0 20 16,0 1-16,-21-22 0,22 21 15,-1 1-15,-21-1 0,0 1 16,0 21-16,0-1 0,21 1 0,-21 21 16,0 0-16,0-1 0,0 44 31,0 20-31,0 0 15,-21 1-15,21-1 0,0 21 16,-21-20-16,-1 20 0,1 1 0,0-22 16,21 22-16,-21-1 0,0 1 15,21-1-15,0 1 0,0-22 0,0 21 16,0-20-16,0-1 16,0 0-16,0 1 0,0-1 0,21-21 15,0 0-15,0 1 0,0-1 16,1 0-16,-1-21 0,0 0 0,0 0 15,0 0-15,0 0 0,22 0 16,-22 0-16,0-21 0,21 0 0,-20-1 16,-1 1-16,21-21 0,-21 0 15,0-1-15,1 1 0,-1 0 0,0-22 16,0 22-16,0 21 0,0-22 16,-21 22-16,0 0 0,0 0 0,0 0 15,0 42 1,0 0-1,0 0-15,0 21 0,0-20 16,-21 20-16,0-21 0,21 21 0,0 1 16,0-22-16,0 21 0,0-21 15,0 1-15,0-1 0,0 0 0,0 0 16,0 0-16,21-21 31,0-21-31,-21 0 16,22 0-16,-22-22 0,21 22 0</inkml:trace>
  <inkml:trace contextRef="#ctx0" brushRef="#br0" timeOffset="345.8">4000 1122 0,'0'0'0,"-42"0"15,21 0-15,21 21 16,-21 0-16,0-21 0,-1 21 0,22 1 15,0-1-15,0 0 16,0 0-16,0 0 16,22-21-1,-1 0-15,0 0 0,0 0 16,0 0-16,0-21 0,-21 0 16,22 21-16,-22-21 15,0 0-15,0-1 0,0 1 16,0 0-16,-22 21 15,1-21-15,0 21 0,0 0 0,0 0 16,0 0-16,-1 21 16,1-21-16,0 21 0,21 0 0,-21 1 15,0-1-15,21 0 16,0 0-16,0 0 0,0 0 0,0 1 16,21-1-1</inkml:trace>
  <inkml:trace contextRef="#ctx0" brushRef="#br0" timeOffset="1376.26">4466 1482 0,'0'-21'15,"-21"-1"-15,0 22 16,0 0-16,-1 0 0,1 0 15,0 0-15,0 0 0,0 22 16,0-1-16,-1-21 0,1 42 16,21-21-16,-21 0 0,21 22 0,-21-1 15,0 0-15,21-20 0,0 20 16,0 0-16,0 1 0,0-22 16,0 21-16,0-21 0,0 0 0,0 1 15,21-1-15,21 0 0,-21-21 16,1 0-16,20 0 0,0 0 0,1 0 15,-1 0-15,0-21 0,1 0 16,-1-1-16,0 1 0,1 0 0,-1-21 16,0-1-16,1 1 0,-1-21 15,0-1-15,-21 1 0,1-1 0,20 1 16,-42-1-16,21 1 0,0-1 16,0 1-16,-21 20 0,0-20 0,0 42 15,0-22-15,0 1 16,0 21-16,0 0 0,0 42 31,0 0-31,-21 21 0,21 1 0,-21-1 16,0 0-16,21 22 0,0-22 15,0 22-15,-21-1 0,21-21 0,-21 22 16,21-1-16,-22-20 0,22 20 16,0-20-16,0-1 0,0 0 0,0 1 15,0-22-15,0 0 0,0 0 16,0 0-16,0 0 0,0-42 31,0 0-15,0 0-16,0 0 0,0-22 15,22 22-15,-1-21 0,-21 0 0,21 20 16,0-20-16,0 0 0,0-1 16,1 22-16,-22 0 0,21-21 0,0 21 15,0-1-15,0 22 0,0-21 0,1 21 16,-1-21-16,0 21 0,0 0 15,0 21-15,-21 0 16,0 1-16,0-1 16,0 0-16,0 0 0,-21 0 0,0 0 15,0 1-15,0-1 0,-1 0 16,1-21-16,-21 21 0,21-21 16,0 0-16,-1 0 0,1 0 15,0 0-15,0 0 0,0 0 0,0 0 16,-1 0-16,22-21 0,-21 21 15,21-21-15,0 42 32,0 0-17,0 0-15,0 0 0,0 1 0,0-1 16,0 21-16,0-21 0,0 0 16,21 22-16,-21-22 0,0 0 15,22 0-15,-1 0 0,0 1 0,0-1 16,0 0-16,0-21 0,1 21 15,-1-21-15,21 0 0,-21 0 0,0 0 16,22 0-16,-22 0 0,21 0 16,-21 0-16,22-21 0,-22 0 0,0 21 15,0-21-15,-21-1 0,21 22 16,-21-21-16,0 0 0,22 0 0,-22 0 16,0 0-16,0-1 15,0 1-15,0 0 0,0 0 16,0 0-16,21 0 0,0 21 15</inkml:trace>
  <inkml:trace contextRef="#ctx0" brushRef="#br0" timeOffset="1725.57">6159 1249 0,'0'0'15,"0"-21"-15,0 0 16,-21 21 0,0 0-16,0 0 15,21 21-15,-21 0 0,0 0 16,-1 0-16,22 0 0,-21 1 16,0-1-16,21 21 0,-21 0 0,0-20 15,21 20-15,-21 0 0,21 1 16,0-1-16,0 0 0,0 1 0,0-1 15,0 0-15,0-21 0,0 22 16,0-22-16,0 0 0,0 0 0,0 0 16,21 1-16,0-1 0,0 0 15,0-21-15,0 0 0,1 0 16,-1 0-16,0 0 0,0-21 16,0 21-16,0-21 0,1-1 15,-1-20-15</inkml:trace>
  <inkml:trace contextRef="#ctx0" brushRef="#br0" timeOffset="2069.37">6604 1122 0,'0'0'0,"21"-21"0,21 0 15,-20 21-15,-1 0 16,0 0-16,21 0 0,-21 21 0,22 0 15,-22 0-15,21 0 0,-21 0 16,22 1-16,-22-1 0,0 21 16,0 0-16,-21 1 0,0-22 15,21 21-15,-21 1 0,0-1 0,0 0 16,0 22-16,0-22 0,-21 0 16,0-20-16,0 20 0,0 0 0,0-21 15,-1 22-15,1-22 0,-21 0 16,21 0-16,0 0 0,-1 1 0,1-22 15,21 21-15,-21-21 0,21-21 47,0-1-31,21 1-16</inkml:trace>
  <inkml:trace contextRef="#ctx0" brushRef="#br0" timeOffset="2821.66">8234 1672 0,'0'0'0,"-21"0"0,-43 0 15,43-21-15,0 21 16,0 0-16,-1 0 0,1 0 31,42 0-15,1 0-1,-1 0-15,21 0 0,0 0 0,1 0 16,20 0-16,1 0 0,-1 0 16,22 0-16,0 0 0,20 0 0,22 0 15,-21 0-15,0 0 0,21 0 16,-21 0-16,0 0 0,0 0 0,-22 0 16,22 0-16,-21 0 15,-1 0-15,1 0 0,-21 0 0,-1 0 16,-21 0-16,22 0 0,-22 0 15,-21 0-15,1 0 0,-1 0 0,0-21 16,0 0-16,-21 0 16,-21-1-1,0 22-15,0-21 0,-1 0 16,1 0-16</inkml:trace>
  <inkml:trace contextRef="#ctx0" brushRef="#br0" timeOffset="3281.91">9737 1270 0,'0'0'0,"-43"0"16,22 0-16,21 21 47,21-21-47,22 21 15,-22 1-15,0-22 0,21 21 16,1 0-16,-1-21 0,0 21 0,1-21 16,-1 21-16,21 0 15,-20-21-15,-1 0 0,0 0 0,1 22 16,-22-22-16,0 21 0,21-21 16,-20 0-16,-1 0 0,-21 21 31,-21 0-31,-1-21 15,1 21-15,0-21 0,0 21 0,-21-21 16,20 22-16,-20-1 0,0 0 16,21 21-16,-22-21 0,1 22 0,0-22 15,-1 21-15,1-21 0,21 22 16,-22-22-16,1 0 0,21 21 0,-21-20 16,20-22-16,1 21 15,21 0-15,0 0 0,0 0 16,21-21 15,1-21-31,-1 0 16</inkml:trace>
  <inkml:trace contextRef="#ctx0" brushRef="#br0" timeOffset="20091.43">3916 3895 0,'0'21'0,"0"0"0</inkml:trace>
  <inkml:trace contextRef="#ctx0" brushRef="#br0" timeOffset="21365.67">3916 4530 0,'0'0'16,"0"21"-16,0-42 47,21 0-47,-21-22 15,42 22-15,-21-21 0,1-1 16,20-20-16,-21-1 0,21 1 16,1-1-16,-1 1 0,0-1 15,22 1-15,-22 21 0,1-22 0,-22 22 16,21-1-16,-21 22 0,-21 0 16,0 0-16,-42 21 15,21 0-15,-22 21 0,1 0 16,0 0-16,21 1 0,-22-1 0,1 21 15,0-21-15,20 22 0,-20-1 16,21-21-16,0 21 0,21-20 0,0-1 16,0 21-16,0-21 0,0 0 15,0 1-15,21-1 0,0 0 16,21 0-16,-20 0 0,-1 0 16,21 1-16,-21-1 0,22 21 0,-22-21 15,21 0-15,-21 1 0,0-1 16,1 0-16,-22 0 0,0 0 15,0 0-15,0 1 0,-22-1 0,1-21 16,0 0-16,-21 21 0,21-21 16,-22 0-16,22 0 0,0 0 0,-21 0 15,20-21-15,1 21 0,-21-21 16,21-1-16,0 1 0,-1 21 0,1-21 16,0 0-16,0 21 15,21-21-15,-21 21 0,21 21 31,21-21-15,0 21-16,0 0 0,-21 0 16,21 1-16,1-1 0,20 0 0,-21-21 15,0 21-15,0-21 0,1 0 16,-1 21-16,21-21 0,0 0 0,1 0 16,-1 0-16,-21 0 0,22-21 15,20 21-15,-21-21 0,1 0 0,-22-22 16</inkml:trace>
  <inkml:trace contextRef="#ctx0" brushRef="#br0" timeOffset="22234.02">4889 4360 0,'0'22'0,"-21"-1"0,0 21 16</inkml:trace>
  <inkml:trace contextRef="#ctx0" brushRef="#br0" timeOffset="25561.58">4593 4509 0,'21'0'0,"0"0"16,-21 21-1,0 0 1,22-21 0,-22 21-16,0 0 15,0 0-15,21-21 16,-21 22-16,21-22 31,0 0-31,0-22 16,0 1-16,1 0 0,-1 0 15,0 0-15,0 0 0,0-1 16,0-20-16,1 0 0,-1 21 16,0-22-16,0 1 0,0 0 15,-21-1-15,21 1 0,-21 0 0,22-1 16,-22 1-16,0 21 0,0-22 16,0 22-16,0 0 0,0 0 15,-22 21 1,22 21-16,-21 0 15,21 22-15,-21-22 0,21 21 0,0-21 16,0 22-16,0-1 16,0 0-16,0 22 0,-21-22 0,21 0 15,0 1-15,0-1 0,0-21 16,0 22-16,0-1 0,0-21 0,21 0 16,0 0-16,-21 1 0,21-1 0,1 0 15,-1-21-15,0 0 0,0 0 16,0 0-16,0 0 0,1 0 0,-1 0 15,21-21-15,-21 21 0,0-21 16,1-1-16,20 1 0,-21-21 0,21 21 16,-20 0-16,-1-22 0,0 1 15,0 0-15,0 20 0,0-20 0,-21 0 16,22-1-16,-22 1 0,0 0 16,0-1-16,0 22 0,0-21 15,0 21-15,0 0 0,0-1 16,0 44-1,0-1-15,0 0 16,0 0-16,0 21 0,0-20 16,0 20-16,0 0 0,0 1 0,0-1 15,0 0-15,0 1 0,0-1 16,0 0-16,0-21 0,0 22 0,0-22 16,21 21-16,0-21 0,0 1 0,0-1 15,0-21-15,1 21 0,-1-21 16,0 0-16,21 0 0,-21 0 0,22 0 15,-22-21-15,21 21 16,1-21-16,-22-1 0,21 1 0,-21 0 16,0 0-16,22-21 0,-22 20 0,0 1 15,-21-21-15,0 0 0,21 20 16,-21-20-16,0 21 0,0-21 0,0 20 16,0-20-16,0 21 0,0 0 15,0 0-15,0 42 16,0 0-1,0 0-15,0 0 0,0 22 16,-21-22-16,21 21 0,0-21 0,0 22 16,0-22-16,0 21 0,0-21 15,0 22-15,-21-22 0,21 0 16,0 0-16,0 0 0,0 0 0,0 1 16,-21-1-16,21-42 46,0-1-46,21 1 0,0 0 16,-21 0-16,0 0 0,21 0 0,0-22 16,-21 22-16,0 0 0,22-21 15,-1 20-15,0 1 0,-21 0 0,21 0 16,0 0-16,0 0 16,1 21-1,-1 0-15,0 21 0,-21 0 16,21-21-16,0 21 0,-21 0 15,21 0-15,1 1 0,-22 20 0,21-21 16,0 0-16,0 0 0,-21 1 16,0-1-16,21-21 0,0 21 0,-21 0 15,22 0-15,-1-21 16,0 0 0,0 0-16,0-21 0,-21 0 15,21 0-15,1 0 0,-1-1 16,0 1-16,0 0 0,0-21 15,0 21-15,-21-22 0,22 22 0,-1-21 16,0-1-16,-21 22 0,0 0 16,21 0-16,-21 0 0,21 0 0,-21 42 31,0 0-15,0 0-16,0 0 0,0 0 0,0 22 15,0-22-15,0 21 0,0-21 16,0 22-16,0-22 0,0 0 0,0 21 15,0-20-15,21-1 0,1 0 0,-1-21 16,-21 21-16,21 0 16,0-21-16,21 0 0,-20 0 0,-1 0 15,0 0-15,21 0 0,-21 0 0,22-21 16,-22 0-16,21 0 0,1 0 16,-22-1-16,21-20 0,0 0 0,-20-1 15,20 1-15,-21 0 0,0-22 16,0 22-16,1-22 0,-22 1 0,0 21 15,0-22-15,0 22 0,0-1 0,0 22 16,0-21-16,0 21 0,0 0 16,-22 42-1,1 0 1,21 0-16,0 0 0,-21 22 16,21-1-16,-21 0 0,21 1 15,0 20-15,0-21 0,0 22 0,0-22 16,0 1-16,0-1 0,0 0 0,0 1 15,0-22-15,0 21 0,0-21 16,21 0-16,-21 1 0,21-1 0,-21 0 16,21 0-16,1-21 0,-1 0 15,0 0-15,0 0 0,0 0 16,0 0-16,1-21 0,-1 21 0,0-21 16,0 0-16,0-1 0,0 1 15,1 0-15,-22 0 0,0 0 0,0 0 16,21-1-16,-21 1 0,0 0 15,0 0 1,21 21 15,0 0-15,0 21-16,0-21 0,1 0 16,-1 0-16,21 0 0,-21 0 15,0 0-15,22 0 0,-22-21 0,21 0 16,1 21-16,-22-21 0,21-1 15,-21 22-15,0-21 0,1 0 16,-1 0-16,0 21 0,0-21 0,0 0 0,-21-1 16,0 1-1,-21 42 17,21 1-17,0-1-15,-21 0 0,21 0 0,-21 21 16,21-20-16,0-1 0,-21 21 15,21-21-15,-22 22 0,22-22 0,0 0 16,0 0-16,0 0 0,0 0 16,0 1-16,0-1 0,0 0 15,22-21-15,-1 0 0,0 0 0,0 0 16,0 0-16,0 0 0,1 0 16,20 0-16,0-21 0,-21 0 15,22-1-15,-1 1 0,-21 0 0,22-21 16,-1-1-16,-21 22 0,21-42 15,-20 20-15,20 1 0,-21 0 0,0-22 16,22 22-16,-22 0 0,0-22 16,0 22-16,0-1 0,-21 1 0,0 0 15,0-1-15,0 22 0,0 0 0,0 0 16,0 0-16,-21 21 31,0 21-31,0 0 0,21 0 16,0 0-16,0 22 0,-21-1 0,21-21 15,0 22-15,0 20 0,-22-21 16,22 1-16,0-1 0,0 0 16,0 22-16,0-22 0,0 1 0,0-1 15,0-21-15,0 21 0,0 1 0,0-22 16,0 0-16,0 0 0,0 0 16,0 1-16,0-1 0,0 0 15,22-21-15,-1 0 0,0 0 16,0 0-16,0 0 15,0 0-15,1-21 0,-1 21 0,0-21 16,0-1-16,0 1 0,0 0 16,1 0-16,-22 0 0,21 0 0,-21-22 15,0 22-15,0-21 0,0 21 16</inkml:trace>
  <inkml:trace contextRef="#ctx0" brushRef="#br0" timeOffset="25806.98">8975 3979 0,'-22'0'15,"22"-21"-15,0 0 32,22 21-32,-1 0 0,0 0 15,0-21-15,0 21 0,0 0 0,1 0 16,-1 0-16,0-21 0,0 21 0,0 0 15,0 0-15,1 0 0,-1 0 16,0-21-16,0 21 0,-21-22 16</inkml:trace>
  <inkml:trace contextRef="#ctx0" brushRef="#br0" timeOffset="26185.77">8255 3641 0,'0'21'0,"0"-42"0,-21 42 0,21 0 0,0 0 15,0 0 1,21-21-16,0 0 15,0 0-15,0 0 16,1 0-16,-1 0 0,0 0 0,0-21 16,0 21-16,0-21 0,-21 0 15,0 0 1,0 0-16,-21-1 16,0 22-16,0 0 15,0 0-15,0 0 0,-1 0 16,1 0-16,0 0 15,21 22-15,-21-22 0,21 21 16,-21-21-16,21 21 0,0 0 16,0 0-16,0 0 15,21-21-15,0 0 0,21 22 0</inkml:trace>
  <inkml:trace contextRef="#ctx0" brushRef="#br0" timeOffset="26558.56">10033 3810 0,'0'-21'15,"-21"0"-15,0 21 16,-1 0-16,1 0 0,0-21 15,0 21-15,0 0 16,0 0-16,-1 0 0,1 21 16,21 0-16,0 0 0,-21 0 15,21 0-15,-21 22 0,21-1 0,0-21 16,0 22-16,0 20 0,0-21 0,0 1 16,0-1-16,0 0 0,0 1 0,0-1 15,0 0-15,0-20 0,0 20 16,0-21-16,0 0 0,21 0 0,-21 1 15,0-1-15,21-21 0,0 0 16,1 0-16,-1 0 0,0 0 16,0 0-16,0 0 0,0-21 15,22-1-15,-22 1 0</inkml:trace>
  <inkml:trace contextRef="#ctx0" brushRef="#br0" timeOffset="26878.88">10520 3747 0,'0'0'0,"0"-22"15,21 22 1,0 0-16,0 0 16,0 0-16,1 0 0,-1 0 15,0 0-15,0 22 16,0-1-16,0 0 0,-21 0 0,22 0 15,-22 22-15,21-22 0,0 21 0,-21 0 16,0 1-16,0-1 0,0 22 16,0-22-16,0 0 0,0 1 0,0-1 15,0-21-15,0 21 0,0 1 0,0-22 16,0 0-16,0 0 0,-21 22 16,21-22-16,-21-21 0,21 21 0,-22 0 15,1-21-15,0 0 0,21 21 16,-21-21-16,0 0 0</inkml:trace>
  <inkml:trace contextRef="#ctx0" brushRef="#br0" timeOffset="33401.69">4847 5101 0,'-21'0'0,"0"0"15,0 0-15,-1 0 16,1 0-16,0 0 0,0 0 16,0 0-16,0 0 15,-1 0 1,44 21 31,-1 1-47,0-22 0,21 0 15,1 21-15,-1-21 0,0 0 0,22 0 16,-1 21-16,1-21 0,20 0 0,1 0 16,0 0-16,21 21 0,-1-21 15,22 0-15,-21 0 0,42 0 0,-21 21 16,22-21-16,-1 0 0,21 0 16,22 0-16,-22 0 0,0 0 15,22 0-15,-22 0 0,22 0 0,-22 0 16,0 0-16,1 0 0,-22 0 15,21 0-15,-21 0 0,-21 0 0,0 0 16,0 0-16,0 0 0,-21 0 0,-21 0 16,-1 0-16,1 0 0,-21 0 15,20 0-15,-41 0 0,20 0 0,-21 21 16,1-21-16,-22 0 0,21 0 0,-21 0 16,1 0-16,-44 0 46,1 0-30,0 0-16,0 0 0,-21 0 0</inkml:trace>
  <inkml:trace contextRef="#ctx0" brushRef="#br0" timeOffset="40677.47">6075 7324 0,'0'-21'15,"0"-1"-15,0 1 16,21 0-16,0 0 16,-21 0-16,0 0 0,0-1 15,21 1-15,-21 0 0,21 0 16,-21 0-16,22 0 0,-22-1 0,0 1 16,0 0-16,0-21 0,21 21 15,-21-1-15,0 1 0,0 0 16,0 0-16,0 0 0,0 0 0,0-1 15,0 1-15,0 42 47,0 1-47,-21-1 0,21 21 16,-22-21-16,22 22 0,-21-1 16,21 21-16,0-20 0,-21 20 0,21 1 15,-21-1-15,21 22 0,0-22 0,-21 1 16,21-1-16,-21 1 0,-1-22 15,22 22-15,-21-1 0,21 1 0,-21-22 16,21 22-16,-21-22 16,21 0-16,-21 1 0,21-1 0,0 0 0,0-21 15,0 1-15,0-1 0,0 0 16,21-21 0,0 0-16,0 0 15,-21-21-15,21 0 0,1-1 16,-1 1-16,21 0 0,-21 0 0,0 0 15,1-22-15,-1 22 0,0 0 0,0-21 16,0 21-16,0-1 0,-21 1 16,0-21-16,0 21 0,0 0 0,0-1 15,0 1-15</inkml:trace>
  <inkml:trace contextRef="#ctx0" brushRef="#br0" timeOffset="40933.32">5821 7684 0,'21'-22'15,"0"22"1,21-21-16,-20 0 16,-1 21-16,0-21 0,21 0 0,-21 21 15,1-21-15,20-1 0,-21 22 16,0-21-16,22 0 0,-22 21 15,0-21-15,0 21 0,0 0 0,0 0 16,-21-21-16,22 21 0,-1 0 16,0 0-16,0 0 15,0 0-15</inkml:trace>
  <inkml:trace contextRef="#ctx0" brushRef="#br0" timeOffset="41633.43">6604 7620 0,'21'21'0,"-21"0"16,21-21-16,-21 22 0,0-1 16,0 0-16,0 0 0,0 0 15,0 0-15,0 1 0,0 20 0,0-21 16,0 21-16,0-20 0,0 20 0,0-21 15,0 0-15,0 22 0,0-22 16,0 0-16,21 0 0,1-21 0,-1 21 16,0-21-16,0 0 0,0 0 15,0 0-15,22 0 0,-22-21 0,21 21 16,-21-21-16,22 0 0,-22 0 16,21-22-16,-21 22 0,22 0 15,-22-21-15,0 20 0,0-20 0,0 21 16,1 0-16,-1-22 0,-21 22 0,0 0 15,21 0-15,-21 0 0,0 0 16,0-1-16,0 1 0,21 21 0,-21-21 16,0 42 15,-21 0-31,0 1 16,21 20-16,-21-21 0,21 21 15,0 1-15,-22-1 0,1 22 0,0-22 16,21 21-16,0 1 0,0-1 15,-21 1-15,21 21 0,-21-22 16,21 1-16,0-1 0,0 22 0,0-22 16,0 1-16,0 20 0,0-20 0,0-1 15,0 1-15,0-1 0,-21 1 16,21-22-16,0 22 0,-22-22 0,1 0 16,0 1-16,0-1 0,0 0 0,0-20 15,-1 20-15,-20-21 0,21 0 16,-21-21-16,-1 0 0,1 0 0,0 0 15,-22 0-15,1 0 0,20 0 0,-20-21 16,-1 0-16,22-21 16,-22 20-16,22 1 0,0-21 0,-1 0 15,1 20-15,21-20 0,0 21 0,0-21 16,-1 20-16,1-20 0,21 21 16,0-21-16,0 20 0,0 1 0,0-21 15,0 21-15,21 0 0,1-22 0,20 22 16,-21-21-16,21 21 0,1-22 15,-1 1-15,0 0 0</inkml:trace>
  <inkml:trace contextRef="#ctx0" brushRef="#br0" timeOffset="42004.18">7789 7768 0,'0'0'0,"0"-21"0,0 0 0,-21 21 16,0 0-16,0 0 0,0 0 16,21 21-1,-22 0-15,22 0 0,0 22 0,0-1 16,0 0-16,0 22 0,0-1 0,0 22 16,0-21-16,0 20 0,0-20 15,-21 20-15,0-20 0,0 21 0,21-22 16,-21 22-16,0-22 0,-1 22 15,1-22-15,0 1 0,0-1 16,0 1-16,0-22 0,-1 22 0,1-22 16,0 0-16,21 1 0,0-22 0,-21 21 15,21-21-15,0 1 0,-21-1 16,21-42 0,21-22-1,0 22-15,-21-21 0,21-1 16,0 1-16,1-21 0,-1 20 0,0-20 15</inkml:trace>
  <inkml:trace contextRef="#ctx0" brushRef="#br0" timeOffset="42344.99">7683 7916 0,'0'0'0,"0"-21"0,-21-21 15,21 21-15,-21 0 0,21-1 16,0 1-16,0 0 0,21 21 0,0-21 15,1 0-15,-1 0 0,21-1 0,0 22 16,-20-21-16,20 21 0,0 0 16,1 0-16,-1 0 0,-21 0 0,21 0 15,1 0-15,-22 21 0,0 1 16,21-1-16,-42 0 0,0 21 0,0-21 16,0 22-16,0-22 0,0 21 15,-21 1-15,0-22 0,0 21 16,-21-21-16,-1 22 0,1-22 0,21 0 15,-22 0-15,1 0 0,21-21 0,-21 21 16,20-21-16,1 22 0,0-22 16,42-22 15,0 1-31,1 0 16,-1 0-16,0 0 0,21 0 0,1-1 15</inkml:trace>
  <inkml:trace contextRef="#ctx0" brushRef="#br0" timeOffset="42741.91">8488 7874 0,'0'0'0,"21"0"31,0 0-31,0 0 0,0 0 16,1-21-16,-1 21 15,0-21-15,21 0 0,-21 21 0,1-22 16,20 1-16,-21 0 0,0 0 16,0 0-16,1 0 0,-1-1 15,0 1-15,-21 0 0,0 0 0,0 0 16,-42 21 0,20 0-16,1 0 15,-21 21-15,21 0 0,0-21 0,-22 42 16,22-20-16,0-1 0,0 21 15,21-21-15,0 22 0,-21-1 0,21-21 16,0 21-16,0-20 0,0 20 16,0-21-16,0 0 0,0 22 0,21-22 15,0 0-15,0 0 0,21-21 16,-20 0-16,-1 0 0,21 0 16,-21 0-16,22-21 0,-1 0 15,0 0-15,1-1 0,-1 1 0,0 0 16,1-21-16</inkml:trace>
  <inkml:trace contextRef="#ctx0" brushRef="#br0" timeOffset="42993.76">9906 7599 0,'0'21'16,"21"-21"15,0 0-15,0 0-16,1 0 15,-1 0-15,21 0 0,-21 0 0,0 0 16,1-21-16,-1 21 0,0 0 0,0 0 16,0-21-16,0 21 0,-42 0 31</inkml:trace>
  <inkml:trace contextRef="#ctx0" brushRef="#br0" timeOffset="43149.67">9906 7768 0,'0'0'15,"-21"21"-15,0 1 0,21-1 16,0 0-16,0 0 0,21-21 31,0 0-31,0 0 0,0 0 16,0 0-16,22 0 0,-22-21 0,0 21 15,21-21-15,-20 21 0,-1-21 0,0 21 16,-21-22-16,21 1 0</inkml:trace>
  <inkml:trace contextRef="#ctx0" brushRef="#br0" timeOffset="43881.37">11303 6625 0,'0'0'16,"0"-21"-16,21 21 0,-21-21 0,0 0 15,0 0 1,0-1-16,0 1 16,0 0-1,0 42 16,0 0-31,0 1 0,0-1 0,0 21 16,0-21-16,0 0 0,-21 22 0,21-22 16,-21 21-16,21-21 0,0 1 15,0 20-15,0-21 0,-21-21 0,21 21 16,0 0-16,0 1 16,21-44 15,0 1-16,0 0-15</inkml:trace>
  <inkml:trace contextRef="#ctx0" brushRef="#br0" timeOffset="44081.77">11493 6498 0,'0'0'0,"0"-21"0,0 0 15,0 42 1,0 0-1,0 0-15,0 1 0,0 20 0,-21-21 16,21 0-16,-21 22 0,21-22 16,-21 0-16,21 0 0,0 0 0,0 0 15,0 1-15,0-1 16,0 0-16,0 0 0,0 0 16,0 0-16</inkml:trace>
  <inkml:trace contextRef="#ctx0" brushRef="#br0" timeOffset="45903.59">11684 7154 0,'0'0'0,"21"0"0,-21-21 0,0 0 16,0 0-16,0 0 15,0 0-15,21-1 0,-21 1 16,0 0-16,21 0 0,-21 0 16,0 0-16,0-1 15,0 44 17,0 20-32,0-21 15,0 21-15,-21 22 0,21-22 0,-21 22 16,0-1-16,21 1 0,-21-22 15,21 22-15,-21-1 0,-1-21 0,22 22 16,0-22-16,-21 1 0,0-1 16,21 0-16,-21-21 0,21 22 0,0-22 15,-21 0-15,21 0 0,-21 0 0,21 1 16,-22-22 0,22-22-1,0 1-15,0 0 16,0 0-16,0 0 0,0 0 15,0-22-15,22 22 0,-22 0 16,21 0-16,0-22 0,0 22 0,0 0 16,-21 0-16,21 0 0,1 0 15,-1-1-15,0 1 0,0 0 0,0 21 16,0-21-16,1 21 0,-22-21 16,21 21-16,0 0 0,0 0 15,0 0 1,-21 21 31,0-42 46,21 21-93,1 0 16,-22-21-16,21 21 16,0 0-16,0 0 15,0 0-15,0 0 16,1 0-16,-1 0 16,0 21-16,0 0 0,0 0 15,0 0-15,-21 0 0,0 22 0,22-22 16,-22 0-16,0 0 0,0 22 15,0-22-15,0 0 0,-22 21 0,1-21 16,0 1-16,0-1 0,-21 21 0,-1-21 16,22 0-16,-21 1 0,-1-1 15,22-21-15,-21 21 0,21 0 0,0-21 16,-1 0-16,1 0 0,0 0 0,0 0 16,0 0-16,0 0 15,21-21-15,0 0 0,0 0 16,0-1-16,0 1 15,21 0-15,0 0 16,0 0-16,21 0 0</inkml:trace>
  <inkml:trace contextRef="#ctx0" brushRef="#br0" timeOffset="47409.93">12404 7493 0,'0'0'0,"0"-21"0,21 21 15,-21 21 1,0 0-16,0 0 16,0 1-16,0 20 0,0-21 15,0 0-15,0 0 0,0 22 0,0-22 16,0 0-16,0 21 0,0-20 16,0-1-16,0 0 0,0 0 0,0 0 15,0 0-15,0 1 0,0-1 0,21-21 16,0 0-1,0 0-15,0 0 0,1 0 0,-1-21 16,0 21-16,0-22 0,0 1 0,0 0 16,1 0-16,-1 0 0,0-22 15,0 22-15,0-21 0,-21 21 0,21-22 16,1 1-16,-22 0 0,0 21 16,21-22-16,-21 22 0,0-21 15,21 21-15,-21-1 0,0 1 16,0 42 15,0 1-15,0-1-1</inkml:trace>
  <inkml:trace contextRef="#ctx0" brushRef="#br0" timeOffset="48354.43">11790 7281 0,'0'22'0,"0"-1"0,21-21 31,0 0-31,0 0 0,0-21 15,1-1-15,-1 22 0,0-21 16,21 0-16,-21 21 0,22-21 16,-22 0-16,0 21 0,0 0 0,0-21 0,-63 21 31,0 21-15,-1-21-16,1 21 0,0 0 0,-22 0 15,22 22-15,-22-22 0,22 0 16,0 0-16,-1 0 0,1 0 0,0 1 15,21-1-15,-1 0 0,1-21 0,21 21 16,21-21 0,1 0-16,-1 0 0,21 0 15,0 0-15,1 0 0,-1 0 16,0 0-16,22 0 0,-22 0 16,22 0-16,-22 0 0,22 0 0,-22-21 15,21 21-15,-20 0 0,-1 0 16,-21 0-16,22 0 0,-22 0 0,0 0 15,-42 0 1,0 0 0,-22 0-16,1 21 0,0 0 0,-22-21 15,22 21-15,-22 1 0,1-1 0,20-21 16,1 21-16,-21 0 0,41 0 16,-20-21-16,21 21 0,0-21 0,0 0 15</inkml:trace>
  <inkml:trace contextRef="#ctx0" brushRef="#br0" timeOffset="51057.29">12806 7176 0,'0'0'0,"0"-22"0,42 22 16,-21 0-16,-21-21 0,21 21 15,1-21-15,-1 21 0,0 0 0,0-21 16,-21 0-16,0 0 16,-21 21-1,0 0-15,-22 0 16,1 0-16,0 0 0,-1 0 15,1 0-15,-21 21 0,20 0 0,-20 0 16,20 0-16,-20 0 0,21 22 16,-1-22-16,1 0 0,0 0 0,20 0 15,1 1-15,0-1 0,21 0 0,0 0 16,0 0-16,21 0 16,0 1-16,1-1 0,20 0 0,-21 0 15,21 0-15,1 0 0,-1 22 16,-21-22-16,22 0 0,-1 0 15,-21 22-15,0-22 0,0 0 0,1 21 16,-22-21-16,0 1 0,0 20 16,0-21-16,-22 21 0,1-20 0,-21-1 15,0 0-15,-1 21 0,1-42 0,-22 21 16,1 1-16,21-22 0,-22 0 16,1 0-16,20 0 0,1 0 0,-22 0 15,43 0-15,-21-22 0,0 1 0,20 21 16,1-21-16,0 0 0,0 0 15,21 0-15,21 21 32,0 0-32,22 0 15,-22 0-15,0 0 0,0 21 0,21-21 16,-20 21-16,20-21 0,-21 21 0,21-21 16,1 0-16,-22 0 0,21 0 15,1 0-15,-1 0 0,-21 0 0,21 0 16,-20 0-16,20 0 0,-21-21 15,21 0-15,-20 0 0,-1 21 0,0-22 16,0 1-16,-21 0 0,21-21 0,-21 21 16,21-1-16,-21-20 0,0 21 15,0-21-15,0-1 0,22 22 0,-22-21 16,0 21-16,0-1 0,0 1 0,0 0 16,0 42 15,0 0-31,0 1 0,0 20 15,0-21-15,-22 21 0,22-20 16,0 20-16,0 0 0,0-21 0,0 22 16,0-22-16,0 21 0,0-21 15,0 1-15,0-1 0,0 0 0,22 0 16,-1-21-16,0 0 0,0 0 16,21 0-16,-20-21 0,20 21 15,-21-21-15,21 0 0,-20-1 0,20 1 16,0-21-16,-21 21 0,22 0 0,-22-22 15,0 22-15,0-21 16,0 21-16,1-1 0,-1 1 0,-21 0 16,0 0-16,-21 42 31,-1 0-31,22 0 0,-21 1 16,0-1-16,0 21 0,21-21 15,0 22-15,-21-22 0,21 0 0,0 21 16,0-21-16,0 1 0,0-1 0,0 0 15,21 0-15,0-21 16,0 21-16,0-21 0,1 0 0,20 0 16,0 0-16,1 0 0,-22 0 0,21-21 0,0 21 15,1-21-15,-1 0 16,-21 0-16,0-1 0,22-20 0,-22 21 16,0-21-16,-21 20 0,0-20 0,21 21 15,-21 0-15,0-22 0,0 22 16,0 0-16,-21 21 15,0 21 1,21 0-16,-21 1 0,0-1 16,21 0-16,-22 21 0,22-21 0,0 22 15,-21-22-15,21 21 0,-21-21 16,21 1-16,0-1 0,0 0 16,0 0-16,0 0 0,0 0 15,0-42 1,21 0-1,0 0-15,1 0 0,-1 0 0,0-1 16,0-20-16,0 21 0,0-21 16,1 20-16,-1 1 0,-21-21 0,21 21 15,0 0-15,0-1 0,0 22 0,1 0 16,-1 0 0,-21 22-16,0-1 15,0 0-15,21 0 0,-21 0 16,0 22-16,0-22 0,21 0 15,-21 0-15,0 0 0,0 0 0,21 1 16,-21-1-16,21 0 0,1-21 0,-1 21 16,0-21-16,0 0 15,0 0-15,0 0 0,1-21 16,-1 0-16,0 0 0,-21-1 16,21 1-16,0 0 0,0 0 0,1 0 15,-1-22-15,0 1 0,0 21 0,0-21 16,0 20-16,1-20 0,-1 21 15,0 0-15,0 0 0,0 21 16,-21 21 0,0 0-1,0 0-15,0 21 0,0-20 0,0 20 16,0-21-16,0 0 0,0 22 0,0-22 16,0 21-16,0-21 0,0 0 15,0 1-15,21-1 0,-21 0 0,43 0 16,-22 0-16,0 0 0,0-21 0,0 0 15,22 0-15,-22 0 0,21 0 16,-21 0-16,22-21 0,-22 0 0,0 0 16,21 0-16,-20-22 0,-1 22 0,21-21 15,-21 0-15,0-22 0,1 22 16,-1-22-16,0 1 0,0-22 16,-21 22-16,21-1 0,-21 1 0,0 20 15,0-20-15,0 42 0,0-1 16,0 1-16,-21 21 15,0 21-15,21 22 0,-21-1 16,0 0-16,-1 1 0,1 20 0,21 1 16,0-1-16,-21-20 0,21 20 0,0-21 15,0 22-15,0-22 0,0 1 16,0-1-16,0-21 0,0 21 0,0-20 16,0-1-16,21 21 0,0-21 15,-21 0-15,22-21 0,-1 0 16,0 0-16,0 0 15,0 0-15,0-21 0,1 0 0,-1 0 16,0 0-16,0 0 0,0-1 16,0 1-16,1 0 0,-1 0 0,-21 0 15,21 0-15,-21-1 0,21 22 0,-21-21 16,21 21 0,0 0-16,1 0 15,-1 0-15,0 0 0,0 0 16,0 21-16,0-21 15,1 0-15,-1 0 0,21 0 0,-21 0 16,0 0-16,1 0 0,-1-21 0,21 0 16,-21 21-16,0-21 15,1 0-15,-1 21 0,-21-21 16,21-1-16,-21 1 0,0 0 16,-21 21 15,0 0-31,21 21 0,-22-21 15,22 21-15,-21 1 0,0-1 0,0 0 16,21 0-16,-21 0 0,21 22 0,-21-22 16,21 0-16,0 0 0,0 0 15,0 0-15,0 1 0,0-1 16,0 0-16,21-21 0,0 0 0,0 0 16,0 0-16,0 0 15,1 0-15,-1 0 0,21 0 0,-21-21 16,22 0-16,-1-1 0,-21 1 0,21 0 15,-20-21-15,20 21 0,0-22 16,-21 1-16,22-22 0,-1 1 0,-21 21 16,22-22-16,-22-21 0,0 22 15,0-1-15,0 1 0,0-1 0,-21 22 16,0 0-16,0 21 0,0-22 0,0 22 16,-21 21-1,0 0-15,0 0 16,0 21-16,0 0 0,-1 22 0,1-1 15,0 0-15,0 22 0,21-22 16,-21 22-16,0-1 0,-1-20 0,1 20 16,21 1-16,0-22 0,0 21 0,0-20 15,0-1-15,0 0 0,0 1 0,0-1 16,0-21-16,21 22 0,1-22 16,-1 0-16,0 0 0,0-21 0,0 0 15,0 21-15,22-21 0,-22 0 0,21 0 16,1 0-16,-22-21 0,21 0 15,0 0-15,1 0 0,-1-1 0,0 1 16,-20-21-16,20 21 0,0-22 16,-21 1-16,22 0 0,-22 21 15,0-22-15,0 1 0,-21 0 0</inkml:trace>
  <inkml:trace contextRef="#ctx0" brushRef="#br0" timeOffset="51259.18">16235 7324 0,'0'0'0,"-21"0"0,42 0 31,21 0-31,-21-21 0,0 21 16,22-22-16,-22 22 0,21-21 16,-21 21-16,22-21 0,-22 21 0,21-21 15,-21 21-15,22-21 0,-22 21 16,-21-21-16,0-1 0,0 1 15</inkml:trace>
  <inkml:trace contextRef="#ctx0" brushRef="#br0" timeOffset="51578">15833 7112 0,'0'0'0,"-22"0"15,-20 21-15,21-21 16,0 21-16,0-21 16,21-21 15,21 21-15,-21-21-16,0 0 15,-21 21 1,-1 0-1,1 0-15,0 21 16,21 0 0,-21-21-16,21 21 0,0 1 15,0-1 1,21-21-16,21 0 0,-20 0 0,20 0 16</inkml:trace>
  <inkml:trace contextRef="#ctx0" brushRef="#br0" timeOffset="51773.88">17547 6646 0,'0'0'0,"42"0"0,-20-21 15,-1 21-15,0 0 16,0 21 15,-42-21-31</inkml:trace>
  <inkml:trace contextRef="#ctx0" brushRef="#br0" timeOffset="51862.83">17674 6773 0,'0'0'15,"0"22"-15,-21-1 16,21 0 0,-21-21-1</inkml:trace>
  <inkml:trace contextRef="#ctx0" brushRef="#br0" timeOffset="51993.76">17949 6583 0,'0'-21'0,"-21"21"16,21 21 15</inkml:trace>
  <inkml:trace contextRef="#ctx0" brushRef="#br0" timeOffset="52049.72">17928 6710 0,'0'0'16,"0"21"0,0 0-16,0 0 0,-21 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0CCE-22FA-4511-8F9E-EE8058E60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262F6-4A84-41CD-82B3-940867B9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D693-7E4D-4192-BBAD-A8D22047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C22C-67DF-42B0-9E42-18EA4757F97D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1788-3841-444F-B9DB-36A0C0C2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B5C8-2CE7-44A2-874F-F56E73F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A614-B3C5-4E90-985C-0103EB4F4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E864-2251-41C0-B989-F22F2242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53F7A-8BC2-49A1-ABE1-4A51C2C69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3F07-A9E2-4769-A41A-8DD5B7D6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C22C-67DF-42B0-9E42-18EA4757F97D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E5DD4-C901-4062-A1B7-0CF87C86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05A8-6FF6-46A5-A03C-A92EF595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A614-B3C5-4E90-985C-0103EB4F4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0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309EE-4B33-42B7-8AB5-40EEF3482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6BFC-C223-49C6-9612-71D9030D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8CDE-BB01-42AF-85C6-961D0F70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C22C-67DF-42B0-9E42-18EA4757F97D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941C-7CCD-498B-8AAB-2B53458C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595B-C8CC-444F-A5F6-586D6199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A614-B3C5-4E90-985C-0103EB4F4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23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992D-7205-46F7-91D1-AEB37BB3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B52E-8958-4E2E-89D3-37BF5FFA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BAB1E-A325-49FA-AE14-24EBA153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C22C-67DF-42B0-9E42-18EA4757F97D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3DD4-B8F5-4C4F-8FA4-3E6DE778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24B41-7DDE-478A-A590-2A9ABC36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A614-B3C5-4E90-985C-0103EB4F4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6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E046-5BC9-4268-8450-9D9652BB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27EDD-9EBC-4DD0-9F76-04D01BE7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87D0-2335-4D7A-840F-00E1A627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C22C-67DF-42B0-9E42-18EA4757F97D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1B30-75F2-4C6C-AF7C-DA3C426B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1369-1555-4F68-9050-C1747300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A614-B3C5-4E90-985C-0103EB4F4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5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BB87-CF1E-4667-A9D3-9E0FC425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4103-1857-4CA9-B1B9-94126D613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97D2-3817-467F-BA9A-BC3A363D7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E57F8-CCED-45E5-A80B-CA1E547C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C22C-67DF-42B0-9E42-18EA4757F97D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10888-CF91-478C-95BD-E6B4854B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01DC3-9E9B-459A-B9BF-928A9425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A614-B3C5-4E90-985C-0103EB4F4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1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2D2A-7C0B-4E12-A393-21FF92C0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8382F-4681-4E36-BB93-2F436418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C344B-0722-4F86-8DB6-414C584CB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59AF6-DD1F-4891-8B16-4C6BF3279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371B5-961E-426A-8BC4-A77D9FDA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8F4C1-EECC-4F6E-8749-BDAA3081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C22C-67DF-42B0-9E42-18EA4757F97D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D0C48-EC30-4980-A83E-A241A67F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E2775-559E-43C0-ACAC-5D288C56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A614-B3C5-4E90-985C-0103EB4F4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9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E00F-4EF0-4671-BE12-915D06B3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364E-5214-4E10-BCFF-389167D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C22C-67DF-42B0-9E42-18EA4757F97D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CFC8F-7300-400E-A0FB-D414E471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E2295-9811-434A-94CF-D88596CC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A614-B3C5-4E90-985C-0103EB4F4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3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5FBB0-52AF-4745-BDBE-ACA1CCAA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C22C-67DF-42B0-9E42-18EA4757F97D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C51CB-FCDA-4668-8E55-3A9FCF6D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97DF3-9DE1-4903-8AA5-08DE9B3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A614-B3C5-4E90-985C-0103EB4F4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0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A14B-69EF-4FD1-A9C0-4258966F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F158-A822-490B-9287-6B7A5B98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16994-E112-4125-8585-3808F667A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ACB9A-41BE-4531-B7CD-DA629500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C22C-67DF-42B0-9E42-18EA4757F97D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8E7BE-68F6-41EE-AD9B-9DC11FFF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FD7FE-8210-4E8C-81AC-D73D9BF4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A614-B3C5-4E90-985C-0103EB4F4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1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1200-4F58-4746-802F-1B1486B1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40B47-E93B-4244-BB64-CC650B0A4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C5BA7-942E-456B-8600-0897EE770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890D9-2BD5-4160-B489-DE583DD3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C22C-67DF-42B0-9E42-18EA4757F97D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36DA-D8C4-4640-AA28-BB7F66B2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D18F6-4D9B-4DB1-B50F-D46F1C73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A614-B3C5-4E90-985C-0103EB4F4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3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BC901-BD29-4789-9108-55D5398D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401E-3444-41BD-858F-9E6A5C17C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7D30-2986-4428-97FB-556761A47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C22C-67DF-42B0-9E42-18EA4757F97D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893F6-B45D-4FFE-A6CB-5C9BAE601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36E2-CF9A-4BC5-95A6-697EEAE10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2A614-B3C5-4E90-985C-0103EB4F4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BDC8-6AAE-411F-B1DD-948F5C114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6740E-3F2F-435A-86C6-8167A5FA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1068BF-CECB-4CCB-AF8D-8A9FDA74C110}"/>
                  </a:ext>
                </a:extLst>
              </p14:cNvPr>
              <p14:cNvContentPartPr/>
              <p14:nvPr/>
            </p14:nvContentPartPr>
            <p14:xfrm>
              <a:off x="205560" y="53280"/>
              <a:ext cx="389448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1068BF-CECB-4CCB-AF8D-8A9FDA74C1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43920"/>
                <a:ext cx="391320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2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BDC8-6AAE-411F-B1DD-948F5C114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6740E-3F2F-435A-86C6-8167A5FA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19BF40-1CBF-483A-B181-0586CB551D61}"/>
                  </a:ext>
                </a:extLst>
              </p14:cNvPr>
              <p14:cNvContentPartPr/>
              <p14:nvPr/>
            </p14:nvContentPartPr>
            <p14:xfrm>
              <a:off x="655200" y="266760"/>
              <a:ext cx="928152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19BF40-1CBF-483A-B181-0586CB551D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257400"/>
                <a:ext cx="930024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81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BDC8-6AAE-411F-B1DD-948F5C114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6740E-3F2F-435A-86C6-8167A5FA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8572F7-1C18-40FC-B910-E89C3EF75EE2}"/>
                  </a:ext>
                </a:extLst>
              </p14:cNvPr>
              <p14:cNvContentPartPr/>
              <p14:nvPr/>
            </p14:nvContentPartPr>
            <p14:xfrm>
              <a:off x="495360" y="114480"/>
              <a:ext cx="10355760" cy="673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8572F7-1C18-40FC-B910-E89C3EF75E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105120"/>
                <a:ext cx="10374480" cy="67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09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BDC8-6AAE-411F-B1DD-948F5C114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6740E-3F2F-435A-86C6-8167A5FA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9E38FF-82DA-4F57-9D55-7CEEC2403703}"/>
                  </a:ext>
                </a:extLst>
              </p14:cNvPr>
              <p14:cNvContentPartPr/>
              <p14:nvPr/>
            </p14:nvContentPartPr>
            <p14:xfrm>
              <a:off x="144720" y="0"/>
              <a:ext cx="815364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9E38FF-82DA-4F57-9D55-7CEEC24037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9360"/>
                <a:ext cx="8172360" cy="66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A809A2-93E8-4F19-859C-32D8AEE8424F}"/>
                  </a:ext>
                </a:extLst>
              </p14:cNvPr>
              <p14:cNvContentPartPr/>
              <p14:nvPr/>
            </p14:nvContentPartPr>
            <p14:xfrm>
              <a:off x="6073200" y="1813680"/>
              <a:ext cx="3795120" cy="266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A809A2-93E8-4F19-859C-32D8AEE842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3840" y="1804320"/>
                <a:ext cx="3813840" cy="26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30D9D2-8E11-42CE-85E8-316A7608B268}"/>
                  </a:ext>
                </a:extLst>
              </p14:cNvPr>
              <p14:cNvContentPartPr/>
              <p14:nvPr/>
            </p14:nvContentPartPr>
            <p14:xfrm>
              <a:off x="3908880" y="4640760"/>
              <a:ext cx="6149880" cy="1470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30D9D2-8E11-42CE-85E8-316A7608B2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9520" y="4631400"/>
                <a:ext cx="6168600" cy="14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61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BDC8-6AAE-411F-B1DD-948F5C114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6740E-3F2F-435A-86C6-8167A5FA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BC4C88-FBC0-4CFF-8831-F56F6B9A380F}"/>
                  </a:ext>
                </a:extLst>
              </p14:cNvPr>
              <p14:cNvContentPartPr/>
              <p14:nvPr/>
            </p14:nvContentPartPr>
            <p14:xfrm>
              <a:off x="799920" y="289440"/>
              <a:ext cx="5662080" cy="314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BC4C88-FBC0-4CFF-8831-F56F6B9A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280080"/>
                <a:ext cx="5680800" cy="31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16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2021-03-22T10:35:51Z</dcterms:created>
  <dcterms:modified xsi:type="dcterms:W3CDTF">2021-03-22T12:26:33Z</dcterms:modified>
</cp:coreProperties>
</file>