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0:33:12.2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4085 487 0,'0'0'0,"0"21"0,0 0 0,0 0 15,0 1-15,0-1 16,0 0-1,0 0 1,21-21-16,0 0 31,1 0-31,-1 0 0,0 0 16,0-21-16,0 21 0,22-42 16,-22 42-16,0-22 15,-21 1-15,21 0 0,0 0 0,-21 0 16,0 0-16,0-1 0,0 1 15,0 0-15,0 0 0,0 0 16,0 0-16,-21-1 0,0 1 16,0 0-16,0 21 0,-1 0 0,1 0 15,0 0-15,-21 0 0,21 21 16,-1-21-16,-20 21 0,21 1 0,0 20 16,0-21-16,-1 21 0,-20-20 15,21 20-15,0-21 0,0 21 16,21 1-16,-22-22 0,1 21 0,21 1 15,-21-22-15,21 21 0,0-21 16,0 0-16,0 22 0,0-22 0,0 0 16,0 0-16,21 0 0,0 1 15,1-1-15,-1 0 0,0-21 16,0 21-16,21 0 0,-20 0 16,-1-21-16,0 22 0,0-1 15,21-21-15,-20 21 0,-1 0 0,0 0 16,0-21-16,0 21 0,0 1 15,1-1-15,-22 0 0,0 0 0,0 0 16,0 0-16,0 1 0,0-1 16,-22 0-16,1 0 0,0 21 0,0-20 15,0-1-15,0 0 0,-22-21 16,22 21-16,0 0 0,-21-21 0,20 0 16,1 0-16,-21 0 15,21 0-15,0 0 0,-22-21 0,22 0 16,0 0-16,0 0 0,0-1 15,-22 1-15,22 0 0,21-21 0,-21 21 16,21-1-16,-21 1 0,21 0 16,0 0-16,0 0 0,21 21 47,0 0-47,0 21 0,-21 0 0,21-21 15,1 21-15,-1 0 0,0 1 16,0-1-16,0 0 0,0 0 0,1 0 15,-1 0-15,0 1 16,0-22-16,0 21 0,0 0 0,22-21 16,-1 21-16,0-21 15,-20 0-15,20 0 0,0 0 0,-21 0 16,22 0-16,-1 0 0,22 0 16,-22-21-16,0 0 0,1 0 0,20-1 15,-21 1-15,1 0 0,-1 0 16,-21 0-16,22-22 0,-22 22 0,0 0 15,0-21-15,0 21 0,-21-22 16,0 22-16,0-21 0,0 21 0,0-1 16,0 1-16,0 0 15,0 0-15,-21 21 0,0 0 16,0 0-16,0 0 16,-1 21-16,1-21 0,0 42 15,0-20-15,21 41 16,0-42-16,0 0 0,-21 22 15,21-22-15,0 0 0,0 21 16,0-20-16,0-1 0,0 0 0,0 0 16,21 0-16,-21 0 0,21 1 15,0-22-15,0 21 0,1-21 0,-1 0 16,0 0-16,0 0 0,0 0 16,0 0-16,1 0 0,20 0 0,-21 0 15,0-21-15,22 21 0,-22-22 16,0 1-16,42-42 15,-41 42-15,-1-22 0,0 1 16,0 0-16,-21-1 0,21-20 0,-21 20 16,21-20-16,-21-1 0,0 1 15,0-1-15,0 22 0,0-21 0,0 20 16,0 1-16,0 0 0,0-1 16,0 1-16,0 21 0,0-22 15,0 22-15,0 0 0,0 0 0,0 0 16,0 0-1,-21 21 1,21 21-16,0 0 0,-21 0 16,21 0-16,0 0 0,0 22 0,0-22 15,0 21-15,0 1 0,0-1 16,0 0-16,0 1 0,0-1 0,0 21 16,0 1-16,0-22 0,0 22 15,0-22-15,0 22 0,0-22 0,0 21 16,0-20-16,0-1 0,0 0 15,0-20-15,0 20 0,0-21 16,21 0-16,0 0 0,1 1 0,-1-1 16,0 0-16,0 0 0,0-21 0,0 0 15,22 0-15,-22 0 16,0 0-16,21 0 0,-20 0 0,20 0 16,-21-21-16,21 0 0,22 0 15,-43-1-15,21 1 16,-20-21-16,-1 21 0,0 0 0,0-1 15,0-20-15,-21 21 0,0-21 0,0 20 16,0 1-16,0-21 0,0 21 16,0 0-16,0-1 0,-21 22 15,0 0-15,0 0 16,0 0-16,-1 0 0,1 22 16,0-1-16,21 0 15,0 0-15,-21 0 0,0 22 16,21-22-16,0 0 0,0 0 15,0 21-15,0-20 0,0-1 0,0 0 16,0 0-16,0 21 0,0-20 16,21-1-16,0 0 0,0-21 15,0 21-15,22-21 0,-22 0 16,0 0-16,0 0 0,22 0 16,-22 0-16,21-21 0,-21 0 0,0 21 15,22-21-15,-22-1 0,0 1 16,0 0-16,0 0 0,1 0 15,-1 0-15,0-22 0,-21 22 0,0-21 16,21 21-16,-21-1 0,0 1 16,0 0-16,21 0 0,-21 0 15,0 0-15,-21 42 32,21 0-17,-21 0-15,21 0 16,0 0-16,0 1 0,0-1 0,0 21 15,0-21-15,0 0 16,0 1-16,0-1 0,0 0 0,0 0 16,0 0-16,0 0 0,0 1 15,0-1-15,0 0 32,0-42-1,0 0-31,0-1 15,0 1-15,0 0 0,0 0 0,0 0 16,0 0-16,0-1 0,0-20 16,21 21-16,0-21 0,0 20 0,1 1 15,-1-21-15,0 21 0,0 0 16,0-1-16,0 1 0,1 21 16,41-21-16,-42 21 15,0 0-15,1 0 0,-1 21 0,0 0 16,0-21-16,0 22 0,0-1 15,1 21-15,-22-21 0,0 0 0,0 1 16,0-1-16,21 42 16,-21-42-16,0 1 0,0-1 0,0 0 15,0 0-15,0 0 0,0 0 16,0 1-16,-21-1 0,21 0 16,-22-21-16,22 21 0,0 0 0,0 0 15,-21-21-15,21-21 47,0 0-47,0 0 0,0 0 16</inkml:trace>
  <inkml:trace contextRef="#ctx0" brushRef="#br0" timeOffset="568.23">7006 1080 0,'0'-22'0,"0"44"63,0-1-63,0 0 0,21 0 15,-21 21-15,0-20 0,0 20 0,0 0 16,0-21-16,0 22 0,0-22 0,0 21 15,0-21-15,0 1 0,0-1 16,0 0-16,0 0 0,0 0 16,0 0-16,0-42 31,0 0-15,0 0-16,0 0 0,0 0 15,0-1-15,0 1 0</inkml:trace>
  <inkml:trace contextRef="#ctx0" brushRef="#br0" timeOffset="986.44">7006 593 0,'0'0'0,"-42"0"16,21 21-1,21 0-15,0 0 16,0 0-16,0 1 0,0-1 16,0 0-16,0 0 0,0 0 15,0 0-15,21-21 16,0 22-16,0-22 0,0 0 16,0 0-16,1 0 0,-1 0 15,0-22-15,-21 1 0,21 21 0,-21-21 16,21 0-16,0 0 15,-21 0-15,0-1 0,0 1 16,0 0-16,0 0 0,0 0 16,-21 0-16,0-1 0,0 22 15,0 0-15,0 0 0,-1 0 16,1 0-16,0 0 0,21 22 16,-21-22-16,21 21 15,-21 0-15,0 0 0,21 0 16,0 0-16,0 1 0,0-1 15,0 0-15,0 0 16,0 0-16</inkml:trace>
  <inkml:trace contextRef="#ctx0" brushRef="#br0" timeOffset="2544.54">7366 1122 0,'0'-42'15,"0"20"-15,0 1 16,0 0-16,0 0 0,0 0 16,0 0-1,0 42 17,0 0-32,-21 0 15,21 21-15,0-20 0,0 20 0,0-21 16,0 21-16,-21 1 15,21-22-15,0 21 0,0 1 0,0-22 0,0 21 16,0-21-16,0 0 0,0 1 16,0 20-16,0-21 0,21 0 15,0 0-15,0-21 16,0 0-16,0 0 0,1 0 16,-1 0-16,0 0 0,0 0 15,21-21-15,-20 0 0,-1 0 0,21 0 16,-21 0-16,0-1 0,1 1 15,-1 0-15,0-21 0,0 21 16,0-22-16,-21 22 0,0-21 0,0 21 16,0-1-16,0-20 0,0 21 0,0 0 15,0 0-15,0-1 16,0 1-16,0 42 31,0 1-31,0-1 0,0 0 16,0 0-16,0 21 0,0-20 15,-21-1-15,21 21 0,0-21 0,0 22 16,0-22-16,0 0 0,0 21 16,0-21-16,21 1 0,-21-1 0,21 0 15,1 0-15,-1 0 0,0-21 16,0 0-16,0 21 0,0-21 16,1 0-16,20 0 0,-21 0 0,0 0 15,22-21-15,-22 21 0,0-21 0,0 0 16,21 0-16,-20 0 0,-1-1 15,-21 1-15,21 0 0,-21 0 16,21 0-16,-21-22 0,0 22 0,0-21 16,0 21-16,0 0 0,0-22 15,0 22-15,0 0 0,0 0 16,0 0-16,0 42 31,0 0-31,0 0 0,0 0 16,0 0-16,0 22 0,0-22 15,0 0-15,0 21 0,0-20 0,0-1 16,0 21-16,-21-21 0,21 0 16,0 1-16,0-1 0,0 0 15,0 0-15,0 0 0,0 0 0,0 1 16,0-44 15,0 1-15,0 0-16,0 0 0,0-21 15,0 20-15,21 1 0,-21-21 16,21 21-16,-21-22 0,21 22 0,1-21 16,-1 21-16,0-43 15,0 43-15,0 0 0,0 0 16,1 0-16,-1 21 0,0 0 0,0 0 16,0 0-16,0 21 0,1 0 15,-1 0-15,0 0 0,0 0 16,0 1-16,-21 20 0,0-21 0,21 43 15,-21-22-15,0-21 16,0 21-16,0-20 0,0-1 0,0 21 16,0-21-16,0 0 0,0 1 15,0-1-15,0 0 0,-21-21 47,21-21-47,0 0 0,0-1 16,0 1-16,0 0 0,0 0 0,0-21 15,0 20-15,21-20 0,1 0 16,-1-1-16,0 1 0,0 0 16,0-1-16,22 1 0,-1 0 0,-21 21 15,21-1-15,1 1 0,-1 0 16,0 21-16,1 0 0,-22 0 16,21 21-16,-21 0 0,1 1 15,-1 20-15,0-21 0,0 21 0,-21 22 16,0-22-16,0 1 0,0-22 15,0 21-15,0-21 0,0 0 16,0 22-16,0-22 0,0 0 16,0 0-16,0 0 0,-21 1 15,0-22-15,0 0 16</inkml:trace>
  <inkml:trace contextRef="#ctx0" brushRef="#br0" timeOffset="3499.99">11451 423 0,'0'0'0,"0"-21"0,0-21 0,21 21 16,-21-22-16,0 22 0,0 0 15,0 0-15,0 0 0,0 0 0,0-1 0,-21 44 32,0 20-32,0-21 15,21 21-15,-21 1 0,-1 20 16,-20 1-16,21-1 0,0 1 0,-22 20 16,22 1-16,-21 21 0,21-21 15,-22-1-15,1 1 0,21 0 0,-21-22 16,20 22-16,-20-22 0,21 1 15,0-22-15,0 22 0,21-22 16,0-21-16,0 21 0,-22-20 0,22-1 16,0-42-1,22-1 1,-22 1-16,21 0 0,0 0 16,0-21-16,0-1 0,0 1 0,1 0 15,-1-1-15,0-20 0,0-1 16,0 1-16,22-1 0,-22-20 0,0-1 15,21 21-15,-21-20 0,22 20 16,-22-20-16,0 20 0,0 1 16,0-1-16,1 1 0,-1 20 0,0 1 15,0 0-15,-21 20 0,0-20 16,21 21-16,0 21 0,1 21 16,-22 0-16,21 22 15,-21-1-15,21 0 0,-21 1 0,0 20 16,0 1-16,0-1 15,0 22-15,0-22 0,0 22 16,0-22-16,0 1 0,0 21 0,0-22 16,0-21-16,0 22 0,0-22 0,0 1 15,0-1-15,0 0 0,0 1 16,0-22-16,0 0 0,0 21 0,0-21 16,0 1-16,0-44 46,0 1-46,0 0 16,0 0-16,0 0 0,-21 0 0,0-1 16</inkml:trace>
  <inkml:trace contextRef="#ctx0" brushRef="#br0" timeOffset="3734.62">10964 1334 0,'0'0'0,"-21"0"0,0 0 15,42 0 1,0 0 0,22 0-16,-22 0 0,21 0 15,-21-22-15,22 22 0,-1-21 16,-21 21-16,21 0 0,1-21 16,-22 21-16,21 0 0,-21-21 0,22 21 15,-22-21-15,0 21 0,0 0 16,0 0-16,1 0 0,-1-21 0,0 21 15,0 0-15,0 0 0,0 0 16,1 0-16</inkml:trace>
  <inkml:trace contextRef="#ctx0" brushRef="#br0" timeOffset="4211.39">11853 1207 0,'0'-22'31,"0"1"-31,0 0 16,0 0-1,21 21-15,1 0 0,-1 0 16,0 0-16,0 0 16,0 0-16,0 0 0,1 0 0,-1 21 15,0 0-15,0 0 0,0 22 16,0-22-16,1 0 0,-1 21 0,0-20 15,-21 20-15,0-21 0,21 21 16,-21-20-16,0 20 0,0-21 16,0 21-16,0-20 0,0 20 0,-21-21 15,21 0-15,0 0 0,-21 1 16,0-1-16,-1-21 31,22-21-31,0-1 0,0 1 0,0 0 16,0 0-16,0 0 0,0-22 15,0 22-15,0-21 0,22 21 0,-1-22 16,-21 1-16,21 21 0,0-21 16,-21 20-16,21-20 0,22 0 15,-43 21-15,21-1 16,0 22-16,-21-21 0,21 21 16,0 0-16,0 0 0,1 0 15,-1 0 1,0 0-16</inkml:trace>
  <inkml:trace contextRef="#ctx0" brushRef="#br0" timeOffset="4577.68">12890 1164 0,'0'0'0,"0"-42"16,0 21-1,0 0-15,0-1 16,0 1-16,-21 21 0,0-21 16,0 21-16,0 0 15,0 0-15,-1 0 0,1 21 0,0 0 16,0 1-16,21-1 0,-21 21 16,0-21-16,-1 22 0,22-22 0,0 21 15,0 0-15,0-20 0,0 20 16,0 0-16,0-21 0,0 22 0,0-22 15,0 0-15,0 21 16,22-20-16,-1-1 0,0 0 0,21-21 16,-21 21-16,1-21 0,20 0 15,-21 0-15,43 0 0,-22 0 16,0 0-16,1-21 0,-22 0 0,21 21 16,-21-21-16,22-1 0,-1-20 15,-21 21-15,0-21 0,22 20 0,-22-20 16</inkml:trace>
  <inkml:trace contextRef="#ctx0" brushRef="#br0" timeOffset="5146.35">13462 381 0,'0'0'0,"0"21"31,0 0-31,0 22 0,0-22 15,0 0-15,0 21 0,0 1 16,0-1-16,0 0 0,0 22 0,0-22 16,-21 22-16,21-1 0,0 1 15,0-22-15,0 22 0,0-1 0,-21-21 16,21 1-16,-22 20 0,22-20 16,-21-1-16,21-21 0,0 21 0,0 1 15,0-22-15,0 21 16,0-21-16,0 1 0,0-1 0,0 0 15,0 0 1,0-42 0,0 0-16,0 0 0,0-1 15,0-20-15,21 21 16,1 0-16,-22-22 0,21 22 0,0-21 16,0 0-16,0 20 0,0-20 15,1 0-15,-1 21 0,0-22 0,0 22 16,0 0-16,0 0 0,1 0 15,-1 21-15,0 0 0,0 0 16,0 0-16,-21 21 0,21 0 16,1 0-16,-1 0 0,-21 22 0,0-22 15,0 0-15,0 21 0,0-21 16,0 22-16,0-22 0,0 21 0,0-21 16,0 1-16,0-1 0,0 0 15,0 0-15,0 0 0,0 0 0,0 1 16,-21-1-16,21 0 15,0-42 17,0 0-32,0-1 15,0 1-15,0 0 0</inkml:trace>
  <inkml:trace contextRef="#ctx0" brushRef="#br0" timeOffset="5419.2">14139 1122 0,'0'0'0,"0"21"31,0 0-15,0 0-16,0 1 0,0-1 0,0 21 16,0-21-16,0 0 0,0 22 15,-21-22-15,21 0 0,0 0 16,0 22-16,0-22 0,-21 0 15,21 0-15,0 0 0,-21 0 0,21 1 16,-21-1-16,21-42 47,0-1-47,0 1 0,21 0 16</inkml:trace>
  <inkml:trace contextRef="#ctx0" brushRef="#br0" timeOffset="5751.98">14012 826 0,'-21'0'0,"42"0"0,-63 0 16,21 21-16,0 0 0,21 0 16,-22 0-16,22 0 0,0 1 15,0-1-15,0 0 0,0 0 16,22-21-16,-1 0 15,0 0-15,0 0 0,0 0 16,0 0-16,1-21 0,-1 21 16,-21-21-16,0 0 0,0-1 15,0 1-15,0 0 0,0-21 16,0 21-16,-21-1 0,-1 22 16,1-21-16,0 0 15,0 21-15,0 0 0,0 0 16,-1 0-16,22 21 0,0 0 15,-21-21-15,0 22 0,21-1 0,-21-21 16,21 21-16,0 0 0,0 0 16</inkml:trace>
  <inkml:trace contextRef="#ctx0" brushRef="#br0" timeOffset="6402.56">14901 445 0,'0'-22'16,"0"44"-16,0-65 0,0 1 0,0 21 15,0 0-15,0-1 0,0-20 16,0 21-16,0 0 0,0 0 16,-21 21-1,0 0-15,21 21 0,-21 21 16,0-21-16,-1 22 0,22-1 0,-21 21 15,0 1-15,21-1 0,-21 1 16,0 21-16,0-1 0,21-20 0,-22 20 16,1 1-16,0-21 0,0 20 15,21-20-15,-21-22 0,21 22 0,-21-22 16,21 0-16,0 1 0,0-1 16,0-21-16,0 21 15,21-20-15,0-22 0,0 0 16,0 0-16,0 0 0,1 0 15,-1 0-15,0-22 0,0 1 16,0 0-16,0 0 0,1 0 0,-1 0 16,21-1-16,-21 1 0,-21 0 0,21 0 15,1-21-15,-22 20 0,21 1 16</inkml:trace>
  <inkml:trace contextRef="#ctx0" brushRef="#br0" timeOffset="6622.44">14520 1080 0,'0'0'0,"0"21"0,21-21 32,1 0-32,-1 0 0,0 0 15,0 0-15,21 0 0,-20 0 16,-1-21-16,0-1 0,0 22 0,21 0 15,-20-21-15,-1 21 0,0-21 16,0 21-16,0 0 0,22 0 0,-22-21 16</inkml:trace>
  <inkml:trace contextRef="#ctx0" brushRef="#br0" timeOffset="7047.45">15219 1207 0,'0'21'16,"21"-21"-1,0 0 1,0 0-16,0 0 0,1 0 16,-1 0-16,0-21 0,0 21 15,0-22-15,0 1 0,1 0 16,-1 21-16,-21-21 0,21 0 15,-21 0-15,21-1 0,-21 1 16,0 0-16,0 0 16,-21 21-16,0 0 0,0 0 15,-1 0-15,1 0 0,0 21 16,-21 0-16,21 0 0,-22 1 0,22-1 16,0 0-16,-21 0 0,20 21 15,1-20-15,21 20 0,0-21 0,-21 21 16,21-20-16,0-1 0,0 0 0,0 0 15,0 21-15,21-20 16,0-1-16,1-21 0,-1 21 16,0-21-16,21 0 0,-21 0 15,22 0-15,-1 0 0,0 0 0,1 0 16,-22 0-16,21-21 0,1 0 16,-1 21-16</inkml:trace>
  <inkml:trace contextRef="#ctx0" brushRef="#br0" timeOffset="8155.86">16023 1058 0,'0'-21'0,"0"42"0,0-63 0,0 21 15,-21 21 1,0 21 0,0-21-16,21 21 15,-22 0-15,1 1 0,0 20 16,21-21-16,-21 0 0,21 22 0,-21-22 15,21 21-15,0-21 0,0 22 16,0-22-16,0 21 0,0-21 0,0 0 16,0 1-16,0-1 0,0 0 15,0 0-15,21 0 0,0-21 0,0 21 16,0-21-16,1 0 0,-1 0 16,21 0-16,-21 0 0,22 0 0,-22 0 15,21-21-15,0 0 0,-20 21 16,20-21-16,0 0 0,1 0 15,-22-22-15,21 22 0,-21-21 16,0-1-16,22 1 0,-22 0 0,0-1 16,-21-20-16,21-1 0,0 1 15,-21-1-15,22 1 0,-22-1 0,0 1 16,0 21-16,0-22 0,0 22 16,0-1-16,0 1 0,0 0 0,0 21 15,0-1-15,0 1 0,-22 21 31,22 21-31,-21 1 16,21-1-16,0 21 0,0-21 0,0 22 16,0-1-16,0 21 0,-21-20 15,21 20-15,0 1 0,-21-1 0,21-20 16,0 20-16,0 1 0,0-1 16,0-21-16,-21 22 0,21-22 0,0 1 15,0-1-15,0 0 0,0-21 0,0 22 16,0-22-16,0 0 0,21 0 15,0 0-15,-21 1 0,21-22 0,0 0 16,1 21-16,-1-21 16,0 0-16,0 0 0,21 0 0,-20-21 0,-1-1 15,21 1-15,-21 21 16,0-21-16,1-21 0,20 21 0,-21-1 16,0 1-16,0-21 0,1 0 15,-22 20-15,21-20 0,0 21 0,-21-21 16,0 20-16,0 1 0,0 0 15,21 21-15,-21-21 0,0 42 32,0 0-32,0 0 15,-21 1-15,21-1 0,-21 0 16,21 21-16,0-21 0,0 1 0,-21 20 16,21-21-16,0 0 0,0 22 15,0-22-15,0 0 0,0 0 16,0 0-16,0 0 0,0 1 15,0-1-15,21 0 0,0-21 16,0 0-16,0 0 16,0 0-16,1 0 0,-1 0 0,0-21 15,0 0-15,21 21 0,-20-22 16,-1 1-16,0-21 0,21 21 0,-21-22 16,1 22-16,-1-21 0,-21 0 15,21 20-15,0-20 0,-21 0 16,21 21-16,-21-1 0,0 1 0,0 0 15,0 0-15,0 42 32,0 0-32,-21 0 15,21 1-15,0-1 0,-21 21 0,21-21 16,-21 22-16,21-22 0,0 21 16,0-21-16,0 43 0,0-43 15,0 0-15,0 0 0,0 0 16,0 1-16,0-1 0,21 0 15,0-21-15,0 0 0,0 0 16,1 0-16,-1 0 0,0 0 0,0 0 16,0 0-16,0 0 0,22 0 15,-22-21-15,0 0 0,0-1 16,22 1-16</inkml:trace>
  <inkml:trace contextRef="#ctx0" brushRef="#br0" timeOffset="8618.78">17865 1355 0,'0'0'0,"-22"-21"16,1-1 0,21 1-16,0 0 15,0 0-15,0 0 0,0 0 16,21-1-16,-21 1 16,22 0-16,-1 21 0,0-21 0,0 21 15,0-21 1,0 21-16,1 0 0,-1 0 0,0 0 15,0 0-15,0 21 0,0 0 16,1 0-16,-22 0 0,21 22 16,-21-22-16,0 0 0,21 0 15,-21 0-15,0 22 0,0-22 0,0 0 16,0 0-16,0 0 0,-21 1 16,0-1-16,21 0 0,0 0 0,-22 0 15,1-21-15,21 21 16,0-42 15,0 0-31,0 0 16,0 0-16,21-22 15,1 22-15,-22 0 0,21-21 0,0 21 16,0-22-16,0 22 0,0-21 0,1 21 16,-1-22-16,0 22 0,0 0 15,0 21-15,0-21 0,1 0 0,-1 21 16,0 0-16,0-22 0,0 22 15,0 0-15,1 0 16</inkml:trace>
  <inkml:trace contextRef="#ctx0" brushRef="#br0" timeOffset="9093.87">18669 1439 0,'0'0'0,"21"0"16,0 0 0,0 0-16,1 0 15,-1 0-15,-21-21 0,21 21 0,21-21 16,-21 21-16,1-21 0,-1 0 16,0 0-16,0-1 0,0 1 15,0 0-15,22 0 0,-22 0 0,-21-22 16,21 22-16,0-42 15,-21 42-15,0-22 0,0 22 16,0 0-16,0 0 0,-21 21 16,0 0-16,0 21 15,0-21-15,-1 21 0,1 21 0,-21-20 16,21-1-16,0 21 0,-22 0 16,22-20-16,0 20 0,0 0 0,0-21 15,21 22-15,0-22 0,0 21 16,0-21-16,0 1 0,0-1 15,0 0-15,0 0 0,21 0 0,0 0 16,0 1-16,0-22 0,22 21 16,-22-21-16,0 21 0,0-21 0,21 0 15,-20 0-15,-1 0 0,0 0 16,21 0-16,-21-21 0,1 21 0,-1-21 16,0-1-16,21 22 0,-21-21 15,1 0-15,-1 0 0,0-21 0,0 20 16,0-20-16,0 21 0,1-21 15</inkml:trace>
  <inkml:trace contextRef="#ctx0" brushRef="#br0" timeOffset="9502.34">16785 572 0,'21'0'15,"0"0"-15,1 0 0,-1 0 0,21 0 16,0 0-16,1 0 0,-1 0 16,0 0-16,22-22 0,-22 22 0,22 0 15,-1 0-15,1-21 0,-1 21 16,1 0-16,-22 0 0,22 0 0,-22-21 16,21 21-16,-41 0 0,41 0 15,-42 0-15,0 0 16,-21-21-16,22 21 0,-1 0 15,-21-21 1,0 0-16,0-1 16</inkml:trace>
  <inkml:trace contextRef="#ctx0" brushRef="#br0" timeOffset="10610.95">4318 2159 0,'0'0'0,"-42"0"0,-1 0 0,1 0 16,21 0-16,-22 0 0,1 0 0,21 0 15,-21 0-15,20 0 0,-62 21 16,63-21-16,21 21 31,21-21-15,21 0 0,-21 0-16,22 0 0,-1 0 0,21 0 15,1 0-15,-1 0 16,22 0-16,0 0 0,21 0 0,-22 0 15,22 0-15,0 0 0,0-21 16,0 21-16,-1 0 0,1 0 0,21-21 16,-21 21-16,21 0 0,-21 0 15,21 0-15,-21-21 0,254 21 16,-255 0 0,22 0-16,-21 0 0,0 0 0,0 0 0,0-21 15,-22 21-15,1 0 0,0 0 16,-1 0-16,-20 0 0,-1 0 0,1 0 15,-1 0-15,-20 0 0,-1 0 16,0 0-16,-20 0 0,-1 0 16,0 0-16,0 0 0,0 0 15,-21-21 32,21 21 0</inkml:trace>
  <inkml:trace contextRef="#ctx0" brushRef="#br0" timeOffset="11679.03">11218 1905 0,'0'0'0,"-63"0"15,42 0 1,-1 0-16,1 0 16,21 21-1,0 0 1,21 1 15,1-22-31,-1 0 0,0 0 16,21 21-16,-21-21 0,22 0 15,-1 0-15,0 21 0,1-21 0,20 0 16,-20 0-16,20 0 0,1 0 16,20 0-16,-20 21 0,-1-21 0,22 0 15,0 0-15,-1 0 0,1 0 16,0 0-16,-1 0 0,1 0 0,0 0 16,20 0-16,-20 0 0,21 0 15,21 0-15,-21 0 0,21 0 16,0 0-16,0 0 0,21 0 0,0 0 15,21-21-15,-20 21 0,20 0 16,-21 0-16,0-21 0,22 21 16,-1 0-16,-21 0 0,21 0 0,-20 0 15,-1 0-15,-21 0 0,21 0 0,-21 0 16,21 0-16,-21 0 0,0 0 16,-21 0-16,21-21 0,-21 21 0,-22 0 15,22 0-15,0 0 0,-21 0 16,21 0-16,-22 0 0,22 0 15,-21 0-15,-1 0 0,1 0 16,0 0-16,-22-22 0,1 22 0,-1 0 16,1 0-16,-1 0 0,1 0 15,-1 0-15,-20 0 0,20 0 0,-21 0 16,1 0-16,20 0 0,-20 0 16,-1 0-16,0 0 0,1 0 0,-22 0 15,21 0-15,-21 0 0,0 0 16,1 0-16,-1 0 0,0 0 15,0 0 1,-21-21 31,-21 0-47,0 21 16,0-21-16</inkml:trace>
  <inkml:trace contextRef="#ctx0" brushRef="#br0" timeOffset="17371.46">1312 3641 0,'0'0'0,"0"-21"31,0-1-15,0 1-1,0 0-15,0 0 16,0 0-16,0 0 16,0-1-1,0 1 1,0 42 31,0 1-32,0-1-15,0 0 0,0 0 16,0 0-16,0 0 16,0 1-16,0-1 0,0 0 0,0 0 15,0 0-15,0 0 0,0 1 16,0-1-16,0 0 0,0 0 16,0 0-16,0 0 0,0 1 0,0-1 15,0 0-15,0 0 16,0 0-16,0 22 0,0-22 0,0 21 0,0-21 15,0 22-15,0-22 0,0 42 16,0-20-16,0-22 16,0 21-16,0 0 0,0-20 15,0 20-15,0-21 0,0 21 16,0-20-16,0 20 0,0-21 0,0 21 16,0-20-16,0-1 0,0 21 15,0 0-15,0-20 0,0 20 0,0-21 16,0 21-16,0 1 0,0-1 15,21-21-15,-21 22 0,0-1 16,0-21-16,0 21 0,0-20 0,0 20 16,0-21-16,22 21 15,-22-20-15,0-1 0,0 21 0,0-21 16,0 0-16,0 1 0,0-1 16,0 0-16,0 0 0,0 0 0,0 0 15,0 1-15,0-1 0,0 21 16,0-21-16,0 0 0,0 1 15,0-1-15,0 0 0,0 21 16,0 1-16,0-22 0,0 0 16,0 0-16,0 21 0,0-20 0,0 20 15,0-21-15,0 21 0,0-20 16,0 20-16,0-21 0,0 21 0,0 1 16,0-22-16,0 21 0,0 1 15,0-22-15,0 21 0,0 0 16,0 1-16,0-1 0,0 0 15,0 1-15,0-1 0,0 0 0,0 1 16,0-22-16,0 21 0,0 1 16,0-1-16,0 0 0,0-21 15,0 22-15,0-1 0,0 0 0,0 1 16,0-1-16,0 0 0,0 1 16,0-1-16,0 0 0,0 22 0,0-22 15,0 1-15,0-1 0,0 0 16,0 1-16,0-1 0,0 0 0,0 1 15,0-1-15,0-21 0,0 21 16,0 1-16,0-1 0,0 0 16,0 1-16,0 20 0,0-20 15,0-1-15,0 0 0,0 1 0,0-1 16,-22 21-16,22-20 0,0-1 16,-21 0-16,21 1 0,0-1 0,-21 0 15,21 1-15,0-1 0,0 22 16,0-22-16,0 0 0,-21 1 0,21-1 15,0 0-15,0 22 0,0-22 16,0 0-16,0 1 0,0-1 0,-21 0 16,21 1-16,0-1 0,-21 0 15,21 1-15,0-1 0,0 0 16,0 1-16,0-1 0,0 0 16,0-20-16,-22 20 0,22 0 0,0 1 15,0-1-15,-21 0 0,21-21 16,0 22-16,-21-1 0,21-21 15,0 22-15,0-22 0,0 21 0,0 0 16,-21-20-16,21-1 0,0 21 16,0-21-16,-21 22 0,21-22 0,0 0 15,0 21-15,0-21 0,0 1 16,0 41-16,0-42 0,0 0 16,0 1-16,0-1 0,0 0 15,0 0-15,0-42 31,0 0-31,-21 0 16,21-1-16,0-20 0,-22 0 16</inkml:trace>
  <inkml:trace contextRef="#ctx0" brushRef="#br0" timeOffset="22670.53">1566 3471 0,'-21'0'0,"0"0"31,0 0-31,0 0 0,-1 0 16,1 0-16,0 0 16,0 0-16,0 0 0,0 0 15,-1 0 1,22 22-1,22-22 17,-1 0-32,0 0 0,0 0 15,0 0-15,0 0 16,1 0-16,20 0 0,-21 0 16,0 0-16,22 0 0,-22 0 0,21 0 15,-21 0-15,22 0 0,-1 0 16,-21 0-16,21 0 0,1-22 0,-1 22 15,-21 0-15,22 0 0,-1 0 16,-21 0-16,21 0 0,1-21 16,-1 21-16,0 0 0,1 0 15,20 0-15,-20 0 0,-1 0 0,0 0 16,22-21-16,-22 21 0,22 0 16,-22 0-16,21 0 0,-20 0 15,20-21-15,-20 21 0,-1 0 0,21 0 16,-20 0-16,-1 0 0,22 0 15,-22-21-15,21 21 0,-20 0 0,20 0 16,-20 0-16,20 0 0,-21-21 16,22 21-16,-22 0 0,22 0 0,-22 0 15,0 0-15,1 0 0,20 0 16,-20 0-16,-1-22 0,0 22 0,1 0 16,-1 0-16,0 0 0,1 0 15,-1 0-15,0-21 0,1 21 0,-1 0 16,21 0-16,-20 0 15,20-21-15,-20 21 0,20 0 0,-21 0 16,22-21-16,-1 21 0,-20 0 16,20 0-16,1 0 0,42-21 15,-64 21-15,0 0 0,1 0 16,20 0-16,-21 0 0,1 0 0,-1-21 16,0 21-16,1 0 0,-1 0 0,0 0 15,1 0-15,-1 0 16,0 0-16,1 0 0,-1 0 0,0-22 15,-20 22-15,20 0 0,0 0 16,-21 0-16,22 0 0,-22 0 0,21 0 16,-21-21-16,1 21 0,20 0 15,0 0-15,-21 0 0,1-21 16,-1 21-16,0 0 0,0 0 16,0 0-16,0 0 0,1 0 0,-22-21 15,21 21-15,0 0 16,0 0-1,-21 21 32,0 0-47,0 0 16,0 1 0,0-1-16,0 0 0,0 0 15,0 0-15,-21-21 16,21 21-16,0 1 0,-21-1 0,21 0 15,0 0-15,0 0 0,0 0 16,-21 1-16,21-1 0,0 0 16,0 0-16,-22 0 0,22 0 0,0 1 15,0-1-15,0 0 0,0 0 16,-21 0-16,21 0 0,0 1 0,0 20 16,0-21-16,0 0 0,0 0 15,-21 22-15,21-22 0,0 0 0,0 21 16,0 1-16,0-22 0,0 21 15,0-21-15,0 22 0,0-1 16,0-21-16,0 22 0,0-1 0,0-21 16,-21 21-16,21 1 0,0-22 15,0 21-15,0 1 0,0-1 0,0-21 16,0 21-16,0 1 0,0-1 16,0 0-16,0 1 0,0-1 0,0 0 15,0 22-15,0-22 0,0 1 0,0-1 16,0 21-16,0-20 0,0-1 15,0 0-15,0 22 0,0-22 0,0 1 16,0-1-16,0 21 0,0-20 16,0 20-16,0-20 0,0 20 15,0-21-15,0 22 0,0-22 0,21 22 16,-21-22-16,0 22 0,0-22 16,0 0-16,0 22 0,0-22 0,0 22 15,21-1-15,-21-21 0,0 22 0,0-1 16,0 1-16,0-1 0,21-20 15,-21 20-15,0 1 0,0-1 0,0-20 16,0 20-16,0 1 0,0-1 16,0 1-16,22-1 0,-22 1 0,0-1 15,0 1-15,0-1 0,0 1 0,0-1 16,0-21-16,0 22 0,21-1 16,-21 1-16,0-1 0,0 1 15,21-1-15,-21 1 0,0-1 0,0 1 16,0-22-16,0 22 0,0-1 15,0-20-15,0 20 0,21 1 0,-21-22 16,0 21-16,0-20 0,0 20 16,0 1-16,0-22 0,0 22 0,21-22 15,-21 0-15,0 22 0,0-22 0,0 0 16,0 1-16,0 20 0,0-20 16,0-1-16,0 0 0,0 1 0,0-1 15,0 43-15,0-22 16,0-21-16,0 1 0,0-1 15,0 0-15,0 1 0,0-1 0,0 0 16,0 1-16,0-1 0,0 0 16,0-20-16,0 20 0,0 0 0,-21 1 15,21-1-15,0-21 0,0 21 0,0 1 16,-21-1-16,21 0 0,0-20 16,0 20-16,0 0 0,0-21 0,0 22 15,0-22-15,0 21 0,0-21 0,-21 1 16,21-1-16,0 21 0,0-21 15,0 0-15,0 1 0,0-1 0,0 0 16,0 0-16,0 0 16,0 0-16,0 1 15,0-1-15,-21-21 47,-1 0-31,1 0-16,0 0 15,0 0 1,0 0-16,0 21 0,-1-21 16,1 0-16,0 0 0,0 0 0,0 0 15,0 0-15,-1 0 16,1 0-16,0 21 0,-21-21 0,21 0 16,-1 0-16,-20 0 0,-21 21 15,20-21-15,1 0 0,0 0 16,-1 21-16,-20-21 0,-43 0 15,64 22-15,-22-22 0,1 0 16,20 0-16,-20 0 0,20 0 0,1 0 16,-21 21-16,20-21 0,-20 0 0,20 0 15,-20 0-15,21 0 16,-85 0-16,63 0 0,1 0 0,-1 0 16,1 0-16,-1 0 0,1 0 15,-1 0-15,1 0 0,-1 0 0,1 0 16,-1 0-16,1 0 0,-1 0 15,22 0-15,-22-21 16,22 21-16,-22 0 0,22 0 0,0 0 0,-1 0 16,1 0-16,0 0 0,-1-22 15,1 22-15,0 0 0,-1 0 0,22 0 16,-21 0-16,0-21 0,20 21 16,-20 0-16,21-21 0,-21 21 0,20 0 15,-20 0-15,21 0 0,0-21 0,-22 21 16,22 0-16,0 0 0,0 0 15,-21-21-15,20 21 0,1 0 16,0 0-16,-21 0 0,21-21 0,-1 21 16,1 0-16,-21 0 0,21-22 15,0 22-15,-22 0 0,22 0 16,0 0-16,-21 0 0,20-21 0,-20 21 16,21 0-16,0 0 0,0 0 15,-22 0-15,22 0 0,0 0 0,0 0 16,0 0-16,-1 0 0,1 0 15,0-21-15,0 21 0,0 0 16,0 0-16,-1 0 0,1 0 16,0 0-16,0 0 0,0 0 15,0 0-15,-1 0 0,1-21 0,0 21 16,0 0-16,0 0 0,0 0 16,-1 0-16,1 0 0,-21 0 15,21 0-15,0 0 0,-22 0 16,22 0-16,0 0 0,0 0 15,0 0-15,-1 0 0,1 0 0,0 0 16,0 0-16,0 0 0,0 0 16,-1 0-16,1 0 0,0 0 0,0 0 15,0 0-15,0 0 16,-1 0 0,1 0-16,0 0 0,0 0 31,0 0-31,0 0 15,-1 0 1,1 0 15,0 0-15,0 0 15,21-21 63,0 0-94,0-1 16,21 22-16,-21-21 0,21 0 15,0 21-15,-21-21 0,0 0 16,22 0-16,-22-1 15,21 22-15,-21-21 16,0 0 0,21 21-1,-21-21-15,0 0 32,21 21-32</inkml:trace>
  <inkml:trace contextRef="#ctx0" brushRef="#br0" timeOffset="30498.91">1122 10499 0,'0'-21'0,"0"-1"31,0 1-15,0 0 31,0 42 0,0 0-32,0 1-15,0-1 16,0 0-16,0 0 0,0 0 16,0 0-16,0 1 15,0-1-15,0 0 0,0 0 16,0 0-16,0 0 15,0 1-15,0-1 0,0 0 16,0 0-16,0 0 16,0 0-16,0 1 15,0-1 1,0-42 62,0-1-78,0 1 0,0 0 16,0 0-1,0 0-15,0 0 0,0-1 16,21 1-16,-21 0 0,0 0 16,0 0-16,21 0 0,-21-1 15,0 1-15,0 0 0,0 0 0,0 0 16,0 0-16,0 42 47,0 0-32,0 0-15,0 0 0,-21 22 16,21-22-16,0 0 16,-21 0-16,21 0 0,0 0 0,-21 22 15,21-22-15,0 0 0,0 0 16,0 0-16,0 1 0,-22-1 15,22 0-15,0 0 16,-21-21-16,21 21 16,0 0 15,0-42 63,0 0-94</inkml:trace>
  <inkml:trace contextRef="#ctx0" brushRef="#br0" timeOffset="35757.15">2455 3979 0,'0'0'0,"-21"0"0,-21 0 15,21 0-15,-1 0 0,1 22 16,0-22-16,0 0 0,0 0 0,0 0 16,-1 0-16,1 0 15,64 0 16,-22 0-31,21 0 16,0 0-16,1 0 0,-1 0 0,22 0 16,-1 0-16,-21-22 0,22 22 15,-22-21-15,22 21 0,-22 0 0,0 0 16,22 0-16,-22-21 16,-21 21-16,22 0 0,-22 0 0,21 0 15,-21 0-15,1 0 0,-22 21 31,-22 0-15,1-21-16,0 22 16,0-22-16</inkml:trace>
  <inkml:trace contextRef="#ctx0" brushRef="#br0" timeOffset="36179.42">2794 4043 0,'0'21'31,"0"0"-31,0 0 16,0 1-16,0-1 0,0 0 16,0 0-16,0 0 0,0 22 0,0-22 15,0 21-15,0-21 0,0 22 16,21-1-16,-21-21 0,0 21 0,0 1 15,0-22-15,0 21 0,0 1 16,0-1-16,0-21 0,-21 21 0,0 1 16,0-1-16,21-21 0,-22 22 15,1-22-15,0 0 0,0 0 16,-21 0-16,20 0 0,1 1 0,-42-22 16,42 0-16,-1 0 15,-20 0-15,21 0 0,-21 0 16,20 0-16,1 0 0,-21-22 0,21 1 15,0 0-15,-22 0 0,22 0 16,0 0-16,0-1 0,21 1 0,0 0 16,-21 21-16,21-21 0,0 0 15,0 0-15,0-1 16,21 22 0,0 0-16,0 0 0,0-21 0</inkml:trace>
  <inkml:trace contextRef="#ctx0" brushRef="#br0" timeOffset="36790.07">3408 4424 0,'0'0'0,"0"-21"16,-21 0-16,-1 21 0,1 0 16,0 0-16,0 0 0,0 0 15,0 0-15,-1 0 0,1 0 16,0 21-16,0 0 0,0 0 0,0-21 16,-1 42-16,22-20 0,-21-1 15,0 0-15,21 21 0,0-21 16,0 22-16,-21-1 0,21-21 0,0 22 15,0-1-15,0-21 0,0 21 0,0-20 16,0-1-16,0 0 0,0 0 16,21 0-16,0-21 15,0 0-15,1 0 16,-1 0-16,0-21 0,-21 0 16,21 0-16,0 0 0,0-1 0,1-20 15,-1 21-15,0-21 0,0 20 16,-21-20-16,21 21 0,0-21 0,1 20 15,-22 1-15,0-21 0,0 21 16,0 0-16,21-1 0,-21 1 16,0 0-16,0 42 31,0 0-31,0 1 16,0-1-16,0 0 0,0 0 0,0 21 15,0-20-15,21 20 0,-21-21 16,0 0-16,21 22 0,0-22 0,-21 0 15,21 0-15,1 0 0,-22 0 0,21 1 16,0-1-16,0-21 16,0 0-16,0 0 0,1 0 0,-1 0 15,0 0-15,0-21 16,0-1-16,0 1 0</inkml:trace>
  <inkml:trace contextRef="#ctx0" brushRef="#br0" timeOffset="37054.92">3789 4424 0,'0'0'0,"0"21"31,0 0-15,0 0-16,0 1 0,0-1 0,0 0 15,0 0-15,21 0 0,0 0 0,-21 1 16,0 20-16,0-21 0,0 0 15,21 0-15,-21 22 0,0-22 16,0 0-16,0 0 0,0 0 16,21 1-16,-21-1 0,0-42 47,22-1-47</inkml:trace>
  <inkml:trace contextRef="#ctx0" brushRef="#br0" timeOffset="37340.75">4170 4339 0,'0'21'0,"0"1"16,-21-22-16,-1 21 0,1 0 0,21 21 15,-21-21-15,0 1 0,0-1 16,0 21-16,-1-21 0,22 0 0,-21 22 16,0-22-16,0 21 0,0-21 0,21 1 15,-21-1-15,21 21 0,-22-21 16,22 0-16,0 1 0,22-22 31,-1 0-15,0-22-16,0 1 0</inkml:trace>
  <inkml:trace contextRef="#ctx0" brushRef="#br0" timeOffset="37927.44">4635 4530 0,'0'0'0,"22"-21"16,-22-1-1,0 1-15,0 0 16,0 0-16,-22 0 16,1 21-16,0-21 15,0 21-15,0 0 0,0 0 16,-1 0-16,1 0 16,0 0-16,0 21 0,0 0 15,0 0-15,21 0 16,-22 22-16,1-22 0,21 0 0,0 21 15,0-21-15,0 22 0,-21-22 16,21 21-16,0-21 0,0 22 0,0-22 16,0 0-16,0 0 0,0 0 0,0 1 15,21-22-15,0 0 16,1 0-16,-1 0 16,0 0-16,0-22 15,0 1-15,0 0 0,1 0 0,-1 0 16,0-22-16,0 22 0,0 0 0,0 0 15,1-21-15,-22 20 0,21 1 16,-21 0-16,21-21 0,-21 21 16,0-1-16,0 1 0,0 42 31,0 1-15,0-1-16,0 0 0,0 0 0,0 21 15,0-20-15,0-1 0,0 21 16,0-21-16,0 22 0,0-22 15,0 0-15,42 21 0,-42-21 16,21-21-16,1 0 0,-1 0 16,21 0-16,-21 0 0,0 0 0,1 0 15,-1-21-15,21 21 0,-21-21 0,0 0 16,1 0-16,-1 0 16,-21-1-16,21 1 0</inkml:trace>
  <inkml:trace contextRef="#ctx0" brushRef="#br0" timeOffset="38551.08">2561 5652 0,'-21'0'16,"0"0"-16,21 21 15,-21 0-15,21 21 0,0-21 0,0 22 16,0-1-16,0 0 0,0 1 16,0 20-16,0-20 0,0 20 0,0-21 15,0 22-15,0-22 0,0 22 16,0-1-16,0-20 0,0 20 15,-22-21-15,22 1 0,-21 41 16,0-62-16,21-1 0,0 0 16,0 0-16,0 0 0,-21-21 15,0 0 1,21-21 0,0-21-16,0 21 0</inkml:trace>
  <inkml:trace contextRef="#ctx0" brushRef="#br0" timeOffset="38935.37">2117 5927 0,'0'0'0,"0"-43"16,0 22-16,0 0 0,21 0 15,0 0-15,0-22 0,0 22 0,22 0 16,-1 0-16,0 0 0,64-22 16,-64 43-16,22 0 15,-22 0-15,1 0 0,-1 0 0,21 22 16,-41-1-16,20 0 0,0 21 16,-21 1-16,-21-1 0,0 0 0,0 1 15,0-1-15,0 0 0,0-21 16,-42 22-16,21-1 0,0 0 15,0-20-15,-22-1 0,22 21 0,0-21 16,0-21-16,0 21 0,-1 1 16,1-22-16,0 0 0,42-22 31,0 1-31,1 0 16,-1 0-16,0 0 0,0 0 15</inkml:trace>
  <inkml:trace contextRef="#ctx0" brushRef="#br0" timeOffset="39594.33">3175 5884 0,'0'22'16,"0"-1"-1,0 0-15,0 0 16,0 0-16,-21 0 0,21 1 0,0-1 15,0 0-15,0 0 0,0 0 16,0 0-16,21-21 0,0 0 16,0 0-16,0 0 15,1 0-15,20 0 0,-21 0 16,0-21-16,0 0 16,1 21-16,-1-21 0,0 0 0,0 21 15,-21-21-15,21-1 0,-21 1 16,21 0-16,1 21 0,-22-21 0,0 0 15,21 0-15,-21 42 47,0 0-47,0 0 0,0 21 16,0-20-16,0 20 0,21-21 0,-21 21 16,21 1-16,0-1 0,-21 0 15,21 22-15,-21-22 0,22 22 0,-1 42 16,-21-43-1,21 43-15,-21-64 0,0 22 16,0-22-16,0 22 0,0-22 0,0 0 16,0 22-16,-21-22 0,0 0 15,21 1-15,-22-1 0,1 0 0,0-20 16,0 20-16,0-21 0,0 0 16,-1-21-16,1 0 0,0 0 0,0 0 15,0 0-15,0 0 0,-22-21 16,22-21-16,0-1 0,0 1 0,-22 0 15,22-1-15,0-20 0,0 21 16,0-22-16,21 1 0,0-1 16,0 1-16,0-1 0,0 22 0,0-22 15,0 22-15,0 0 0,21-1 0,-21 1 16,21 21-16,21-22 0,-20 22 16,41-21-16,-42 21 0,22 0 15,-22-1-15,21-20 0,0 21 16,1 0-16,-1 0 0,0-1 15</inkml:trace>
  <inkml:trace contextRef="#ctx0" brushRef="#br0" timeOffset="39889.17">4043 5673 0,'-21'0'0,"42"0"0,-64 0 15,22 21 1,21 0-16,0 0 0,0 22 16,0-22-16,0 21 0,0 0 15,0 1-15,0-1 0,0-21 0,0 22 16,0-1-16,0 0 0,0 1 0,0-22 16,-21 21-16,21-21 0,0 22 15,0-22-15,0 0 0,0 0 16,0 0-16,21-42 31,-21 0-31,0 0 16,21 0-16,1-1 0,-22-20 15</inkml:trace>
  <inkml:trace contextRef="#ctx0" brushRef="#br0" timeOffset="40389.37">4212 5673 0,'0'0'15,"0"-21"1,0 42 0,0 0-16,0 0 15,0 0-15,0 22 0,0-22 16,0 21-16,0-21 0,0 22 0,0-1 16,0-21-16,0 21 0,0-20 15,0 20-15,0-21 0,0 21 0,0-20 16,0-1-16,0 0 0,0 0 0,0 0 15,0 0-15,0 1 0,0-44 63,0 1-63,0 0 0,0 0 16,0 0-16,0 0 0,0-22 15,0 22-15,0 0 0,21 0 0,0 0 16,-21-1-16,22 1 0,-1 0 15,21 0-15,-21 21 0,0 0 0,1 0 16,-1 0-16,0 0 0,0 0 16,-21 21-16,21-21 0,0 21 0,-21 0 15,0 1-15,0-1 0,0 0 0,0 0 16,0 0-16,0 0 0,0 1 16,0-1-16,0 0 0,0 0 15,0 0-15,0 0 0,-21-21 0,21 22 16,-21-22-16,21 21 15,0-42 17,21 21-32,0-22 15</inkml:trace>
  <inkml:trace contextRef="#ctx0" brushRef="#br0" timeOffset="41206.91">4847 6011 0,'-21'0'15,"0"0"-15,0 22 16,21-1-16,-22-21 16,1 21-16,21 0 0,0 0 15,-21 0-15,21 1 0,0-1 16,0 0-16,0 0 0,0 0 0,0 0 15,0 1 1,21-22 0,0 0-1,1 0-15,-1 0 16,-21-22-16,21 1 16,-21 0-16,0 0 0,0 0 15,0 0-15,0-1 0,0 1 16,0 0-16,0 0 0,0 0 0,0 0 15,0-1-15,-21 1 16,21 0-16,0 0 16,0 0-16,21 21 15,0-21-15,0 21 16,0 0-16,1 0 0,-1 0 16,0 0-16,0 21 0,0 0 15,0 0-15,1-21 0,-22 21 0,21 0 16,0 1-16,-21-1 15,0 0-15,21 0 0,-21 0 16,0 0-16,0 1 0,21-1 0,-21 0 16,0 0-16,0 0 15,0 0-15,0 1 16,0-44 31,0 1-47,0 0 15,0 0-15,0 0 0,0 0 0,0-1 16,0-20-16,0 21 0,0-21 16,21 20-16,1-20 0,-1 21 15,-21-21-15,21 20 0,0 1 0,0 21 16,22-21-16,-22 21 0,0 0 16,0 0-16,0 0 0,0 0 0,1 21 15,-1 0-15,0 1 0,0-1 16,-21 0-16,21 0 0,-21 0 15,0 22-15,0-22 0,0 0 0,0 21 16,0-21 0,0 1-16,0-1 0,-21 0 0,0 0 15,0-21 1,0 0 0,-1 0-1,1 0-15,0-21 16,0 21-16</inkml:trace>
  <inkml:trace contextRef="#ctx0" brushRef="#br0" timeOffset="41489.26">3683 5927 0,'0'0'0,"21"0"32,0 0-32,22 0 0,-22 0 15,0 0-15,21-21 0,1-1 16,20 22-16,-21-21 0,1 21 16,-1-21-16,-21 21 0,22 0 15,-1-21-15,0 21 0,-21 0 0,22 0 16,-22-21-16,0 21 0,0 0 15,0 0-15,1 0 0</inkml:trace>
  <inkml:trace contextRef="#ctx0" brushRef="#br0" timeOffset="42146.89">3746 7112 0,'0'0'15,"0"-21"-15,0 0 0,-21 21 31,0 0-31,0 0 16,0 0-16,0 21 0,-22 0 0,22 0 16,0 0-16,0 22 0,0-22 15,-1 21-15,1 1 0,21 20 16,-21 22-16,21-43 0,0 22 16,0-22-16,0 0 0,21 1 15,0-22-15,1 21 0,-1-21 0,0 0 16,0 1-16,0-1 0,0 0 15,22 0-15,-22-21 0,21 0 0,-21 0 16,22 0-16,-22 0 0,21 0 0,1-21 16,-22 0-16,21 0 15,-21-1-15,0 1 0,22 0 0</inkml:trace>
  <inkml:trace contextRef="#ctx0" brushRef="#br0" timeOffset="42433.73">4403 7070 0,'0'0'0,"0"-21"0,0 42 47,0 0-47,0 21 16,0-21-16,0 22 0,0-1 15,0 22-15,0-22 0,0 0 0,0 22 16,0-22-16,0 0 0,0 1 0,0-1 15,0 0-15,0 1 16,0-1-16,0-21 0,0 0 0,0 22 16,0-22-16,21 0 0,-21 0 15,21-21 1,0 0-16,0-21 16,0 0-16,1 0 0,-22 0 0</inkml:trace>
  <inkml:trace contextRef="#ctx0" brushRef="#br0" timeOffset="42706.88">4889 7006 0,'0'21'31,"0"1"-31,0 20 0,0-21 15,0 21-15,0 1 0,0-1 0,0 0 16,0 1-16,0-1 0,0 0 0,0 1 16,0-1-16,0 0 0,0 1 15,0-22-15,0 21 0,0-21 0,0 1 16,0-1-16,0 0 0,0 0 0,0 0 16,0 0-1</inkml:trace>
  <inkml:trace contextRef="#ctx0" brushRef="#br0" timeOffset="43057.19">4149 7387 0,'-22'0'0,"44"0"0,-44-21 31,44 21-31,-1-21 0,21 21 0,-21-21 16,22 21-16,-1-21 0,21 21 16,-20-22-16,20 22 0,43-21 15,-42 0-15,-1 21 0,1 0 16,-22 0-16,0-21 0,22 21 0,-22 0 15,-21 0-15,22 0 0,-22 0 0,0 0 16,0 0-16,0 0 16,-21 21 15,-21-21-31,0 0 0,0 0 16,0 0-16,-1 0 0,1 21 0</inkml:trace>
  <inkml:trace contextRef="#ctx0" brushRef="#br0" timeOffset="43340.03">4191 7641 0,'0'0'0,"0"21"0,21-21 15,0 0-15,0 0 0,22 0 16,-1 0-16,0 0 0,1 0 15,-1-21-15,22 21 0,-1-21 0,1 21 16,-22-21-16,21 0 0,1 21 16,-22-21-16,1 21 0,-1 0 0,43-22 15,-64 22-15,0 0 0,0 0 16,0-21-16,-21 42 31,-21-21-31,0 0 0,-21 22 16,20-1-16,-20-21 15</inkml:trace>
  <inkml:trace contextRef="#ctx0" brushRef="#br0" timeOffset="43594.88">3746 8403 0,'-21'0'0,"21"21"0,0 1 93</inkml:trace>
  <inkml:trace contextRef="#ctx0" brushRef="#br0" timeOffset="43782.78">3662 8678 0,'0'22'16,"-21"-1"-1,-1-21-15,22 21 0,0 0 16,0 0 15</inkml:trace>
  <inkml:trace contextRef="#ctx0" brushRef="#br0" timeOffset="43982.88">3577 9017 0,'0'0'0,"0"21"0,-21-21 16,21 21-16,-21-21 16,21 22-16,0-1 15,0 0 32</inkml:trace>
  <inkml:trace contextRef="#ctx0" brushRef="#br0" timeOffset="44150.78">3535 9271 0,'0'0'0,"0"21"16,0 0-1,0 1 17,0-1-17</inkml:trace>
  <inkml:trace contextRef="#ctx0" brushRef="#br0" timeOffset="44504.58">3514 9694 0,'0'22'0,"0"-1"16,-22-21 62</inkml:trace>
  <inkml:trace contextRef="#ctx0" brushRef="#br0" timeOffset="45165.2">2879 9948 0,'-22'22'0,"44"-44"0,-65 65 15,43-22 1,21-21-16,1 0 16,-1 0-16,0 0 0,0 0 0,21 0 15,-20 0-15,20 0 0,0 0 16,-21 0-16,22 0 0,-1 0 0,0 0 15,1 0-15,-1 0 0,0 0 16,-20 0-16,20 0 0,-21 0 0,0-21 16,0 21-16,1 0 0,-44 0 31,1 0-31</inkml:trace>
  <inkml:trace contextRef="#ctx0" brushRef="#br0" timeOffset="45551.19">3281 10033 0,'-21'21'0,"-1"0"15,22 1-15,-21-1 16,21 0-16,0 0 16,0 0-16,0 0 15,0 1-15,0-1 0,0 0 0,21 0 16,-21 0-16,22 22 0,-22-22 15,0 0-15,0 0 0,0 0 0,0 0 16,0 1-16,0-1 0,0 0 0,0 0 16,0 0-16,0 0 0,0 1 15,-22-1-15,22 0 0,-21-21 0,0 21 16,0-21-16,21 21 0,-21-21 16,0 0-16,-1 0 0,-20 0 0,21 0 15,0 0-15,-22 0 0,22 0 0,0 0 16,0 0-16,0 0 15,0-21-15,-1 21 0,1-21 0,21 0 16,-21 21-16,21-21 0,0-1 16,0 1-1,0 0-15,0 0 0,21 21 16,-21-21-16,21 21 0,1-21 16,-1-1-16,0 22 0</inkml:trace>
  <inkml:trace contextRef="#ctx0" brushRef="#br0" timeOffset="46196.23">4149 10118 0,'0'0'15,"0"-43"1,0 22-16,-22 21 16,1 0-1,0 0-15,0 0 0,0 0 16,0 0-16,-1 0 0,1 21 16,0-21-16,-21 22 0,21-1 0,-1 0 15,1-21-15,21 21 0,-21 0 16,0 22-16,0-22 15,21 0-15,0 0 0,0 0 0,0 0 16,0 1-16,0-1 16,0 0-1,21-21-15,0 0 0,0 0 16,0 21-16,1-21 0,-1 0 16,0 0-16,0 0 0,0 0 15,0 0-15,1 0 0,-1 0 0,0 0 16,0 0-16,0 0 0,0 0 15,1 0-15,-1 21 0,0-21 16,0 21-16,-21 1 16,21-22-16,-21 21 0,0 0 15,0 0-15,-21 0 0,0 0 16,0 1-16,0-22 0,-1 21 0,-20 0 16,21 0-16,0-21 0,0 21 15,-43-21-15,43 0 0,0 0 16,-22 0-16,22 0 0,0 0 0,-42 0 15,41 0-15,1 0 16,0 0-16,0 0 0,0 0 16,21-21-16,0 0 47,21 0-47,0 0 15,0 21-15,0 0 0</inkml:trace>
  <inkml:trace contextRef="#ctx0" brushRef="#br0" timeOffset="50507.28">995 2117 0,'0'-21'15,"0"-1"1,0 1-16,0 0 15,0 0-15,0 0 16,0 0-16,0-1 0,0 1 0,0-21 16,0 21-16,0 0 0,0-22 15,0 22-15,0 0 0,0 0 0,0 0 16,0-1-16,-21 22 31,-1 0-31,22 22 0,-21-1 16,21 0-16,0 21 0,0 1 15,-21-1-15,21 21 0,-21-20 0,21 20 16,-21-20-16,21 20 0,-21 1 16,-1-1-16,1-21 0,21 22 15,-21-1-15,0-20 0,21-1 0,-21 22 16,0-43-16,-1 21 0,1 22 16,21-43-16,-21-21 0,21 21 15,-21-21-15,0 0 16,0 0-16,-1-21 15,22 0-15,-21-1 0,0 1 16,21-21-16,-21 21 0,0-22 16,21 1-16,0 0 0,-21-1 0,21 1 15,0 21-15,-22-21 0,22 20 16,0 1-16,0 0 0,0 0 16,22 21-1,-1 0-15,0 21 0,0 0 16,0 0-16,0 22 0,1-22 0,-1 0 15,0 21-15,0-20 0,0 20 16,0-21-16,1 21 16,-1-20-16,0-1 0,0 21 0,0-21 15,22 0-15,-22-21 0,0 22 16,21-22-16,-21 0 0,22 0 0,-22 0 16,21 0-16,-21-22 0,22 1 15,20-21-15,-20 0 16,-22 20-16,0 1 0,0-21 0,0 0 15,0 20-15,-21-20 0,0 21 16,0-21-16,0 20 0,0-20 0,-21 21 16,0 0-16,21 0 0,-21 21 15,0 0-15,0 0 0,-1 0 16,1 0-16,0 0 0,0 0 16,0 21-16,0 21 15,21-21-15,-22 0 0,22 22 0,-21-22 16,21 21-16,0 1 0,0-22 15,0 21-15,0 0 0,0-20 16,0-1-16,0 0 0,0 0 0,21 0 16,1-21-16,-1 0 15,0 0-15,0 0 0,0 0 0,0 0 16,1-21-16,-1 0 0,0 0 16,0 0-16,0-22 0,0 22 15,1 0-15,-1-21 0,0-1 16,-21 22-16,0 0 0,21-21 15,-21 20-15,0 1 0,0 0 0,0 0 16,0 42 15,0 0-31,0 0 0,0 1 16,0-1-16,0 0 0,0 21 16,0-21-16,0 1 0,0 20 0,0-21 15,21 0-15,-21 0 0,21 1 16,1-1-16,-1-21 0,0 0 0,0 0 15,0 0-15,22 0 16,-22 0-16,0 0 0,0-21 16,0-1-16,0 1 0,1 0 15,-22 0-15,21-21 0,0 20 16,-21 1-16,21-21 0,-21 21 0,0 0 16,0-1-16,0 1 0,0 0 15,0 0-15,0 42 31,0 0-31,0 0 0,0 1 16,0-1-16,0 0 0,0 21 16,0-21-16,0 1 0,0-1 15,0 0-15,0 21 0,0-21 0,-21-21 16,21 22-16,0-1 0,0-42 47,0-1-47,21 1 15,-21 0-15,0 0 0,0-21 16,21 20-16,0 1 0,-21-21 0,22 21 16,-22 0-16,0-1 0,21 1 15,0 21-15,-21-21 0,21 21 16,0 0 0,-21 21-16,21 0 0,-21 1 15,0-1-15,0 0 0,0 0 0,0 0 16,22 0-16,-22 1 0,0-1 15,0 0-15,21 0 0,0 0 16,0 0-16,-21 1 0,21-1 16,0-21-16,1 21 0,20-21 0,-21 21 15,0-21-15,22 0 0,-22 0 16,21 0-16,-21 0 0,22-21 0,-1 0 16,-21 0-16,21-1 0,-20 1 15,20 0-15,-21 0 0,21-21 16,-42-1-16,0 22 0,0-21 15,0 21-15,0-22 0,0 22 16,0 0-16,0 0 0,-21 0 16,21-1-16,-21 22 0,0 0 0,0 0 15,0 0-15,-1 0 16,1 0-16,0 22 0,0-1 0,0 0 16,0 0-16,21 0 0,0 0 15,-22 22-15,22-22 0,0 0 0,0 0 16,0 0-16,0 1 0,0-1 15,0 0-15,22-21 0,20 0 32,-21 0-32,0-21 0,0 0 0,1-1 15,-1 22-15,0-21 16,0 0-16,0 0 0,-21 0 16,21 0-16,-21-1 15,0 44 16,0-1-31,0 0 16,0 21-16,0-21 0,22 1 16,-22 20-16,0 0 0,0 1 0,0-22 15,0 21-15,21 0 0,-21 1 16,21-1-16,-21 22 0,0-22 16,0 0-16,0 1 0,0-1 15,0-21-15,0 21 0,0 1 0,0-1 0,0-21 16,0 22-16,0-22 15,0 0-15,-21 0 0,0-21 16,-1 21-16,1-21 16,0-21-16,21 0 0,-21 0 15,0 0-15,21-1 0,0-20 16,-21 0-16,21-1 0,-22 1 0,22 0 16,0-1-16,0-20 0,0 21 15,0-1-15,0-20 0,0 20 16,22 1-16,-1 21 0,0-21 0,0-1 15,0 22-15,0 0 0,22 0 0,-22-22 16,0 22-16,0 0 16,0 0-16,1 21 0</inkml:trace>
  <inkml:trace contextRef="#ctx0" brushRef="#br0" timeOffset="52075.59">2942 2244 0,'0'21'47,"0"0"-31,0 0-16,0 22 0,0-22 16,0 0-16,0 0 0,0 21 15,0-20-15,0-1 0,0 0 0,0 0 16,0 0-16,21 0 0,-21 1 15,0-1-15,21-21 0,1 0 16,-1 0-16,0 0 16,0 0-16,-21-21 0,42-22 15,-42 22-15,22 0 16,-1-21-16,-21 20 0,21 1 16,-21-21-16,21 21 0,-21 0 0,21-22 15,-21 22-15,0 0 0,0 0 16,21 21-16,-21 21 31,0 0-15,0 0-16,0 0 0,0 1 15,0-1-15,0 21 0,0-21 0,0 22 16,0-22-16,0 0 0,0 21 16,0-21-16,0 1 0,0-1 15,22 0-15,-22 0 0,21-21 0,0 21 16,0-21-16,0 0 0,0 0 0,1 0 15,-1 0-15,21 0 0,-21 0 16,0-21-16,22 21 0,-22-21 16,0 0-16,0 0 0,0-1 15,1 1-15,-1-21 0,0 21 0,-21 0 16,0-1-16,0-20 0,0 21 16,0 0-16,0 0 0,0-1 0,-21 1 15,0 0-15,-1 0 0,1 21 16,0 0-16,0 0 0,0 0 15,0 0-15,-1 0 0,1 0 0,0 21 16,0 0-16,0 0 16,21 22-16,0-22 0,0 0 0,-21 21 15,21-20-15,0 20 0,0-21 16,0 0-16,0 0 0,0 1 16,0-1-16,0 0 0,0 0 15,21-21-15,0 0 0,0 0 16,0 0-16,0 0 0,1 0 15,-1 0-15,0-21 0,0 0 16,0 21-16,0-21 0,-21-1 0,22 1 16,-22 0-16,21 0 0,-21-21 15,21 20-15,-21 1 0,0 0 16,0 0-16,0 0 16,0 42 15,0 0-16,0 0-15,0 0 16,0 1-16,0-1 0,0 0 0,0 0 16,21-21-16,-21 21 0,21 0 0,-21 1 15,0-1-15,21 0 0,1-21 16,-1 21-16,0 0 0,0-21 0,0 0 16,0 21-16,22-21 15,-22 0-15,0 0 0,21 0 0,-20 0 0,20 0 16,-21-21-16,0 0 0,22 21 15,-22-21-15,0 0 0,0 0 16,0-1-16,0 1 0,1 0 0,-1-21 16,-21 21-16,21-1 0,-21-20 15,0 21-15,0-21 0,0 20 0,0 1 16,0 0-16,-21 21 16,0-21-16,-1 21 0,1 0 15,0 0-15,0 21 0,0 0 16,0 0-16,-1 1 0,22-1 0,-21 0 15,0 0-15,21 0 0,-21 22 16,21-22-16,0 0 0,0 0 0,0 0 16,0 0-16,0 1 15,0-1-15,21-21 16,0 0-16,0 0 0,1 0 16,-1 0-16,0-21 15,-21-1-15,21 22 0,0-21 0,0 0 16,-21 0-16,22 21 15,-22-21-15,21 21 0,-21-21 16,0 42 15,0 0-31,0 0 0,0 21 16,0-20-16,0-1 16,0 0-16,0 21 0,0-21 0,0 22 15,0-1-15,0 0 16,0-20-16,0 20 0,0 0 0,0 1 15,21-1-15,0 0 0,-21 1 0,21-1 16,-21 0-16,0-21 0,21 22 16,-21-1-16,0-21 0,0 22 0,0-22 15,0 0-15,0 21 0,0-21 16,-21-21 0,0 0-16,0 0 15,21-21-15,-21 0 0,21 0 16,0 0-16,0-22 0,0 1 0,0 0 15,0-1-15,0 1 0,0-21 16,0 20-16,0 1 0,0-22 0,21 22 16,0 0-16,-21-1 0,21 22 15,0-21-15,-21 21 0,22-22 16,-1 22-16,0 0 0,0-21 0,-21 21 16,21-1-16,0 1 0,1 0 0,-1 21 15,0-21-15,-21 0 0,21 0 16</inkml:trace>
  <inkml:trace contextRef="#ctx0" brushRef="#br0" timeOffset="52448.38">4699 2540 0,'0'0'0,"21"0"31,0 0-31,0 0 16,1 0-16,-1 0 0,0-21 15,0 0-15,0 21 0,-21-21 16,21 21-16,-21-22 0,22 1 16,-22 0-1,0 0-15,-22 21 16,1 0-16,0 0 0,0 0 0,0 0 16,0 0-16,-1 21 0,1 0 0,0-21 15,0 21-15,21 1 16,-21-1-16,21 0 0,-21 0 0,21 21 15,0-20-15,0-1 0,0 0 16,0 0-16,21-21 0,0 21 16,0-21-16,21 0 0,-20 0 15,-1 0-15,0 0 0,0 0 16,0 0-16,0 0 0,22-21 0,-22 21 16,0-21-16,0 0 0,0 0 15,1-1-15,20 1 0,-21 0 0</inkml:trace>
  <inkml:trace contextRef="#ctx0" brushRef="#br0" timeOffset="52883.19">5800 1947 0,'0'0'0,"0"-21"15,0 42 32,-22 1-47,1-1 0,0 0 0,0 0 16,21 21-16,-21 1 0,0-1 15,-22 0-15,22 1 0,0 20 0,-21 1 16,20-22-16,-20 22 16,0-1-16,-1 1 0,1-1 0,0-21 0,21 22 15,-22-22-15,1 1 0,21-1 16,0 0-16,-1-21 0,1 1 0,0-1 16,21 0-16,0 0 0,0 0 0,-21 0 31,42-21-16,-21-21 1,21 21-16,-21-21 0,21 0 16,1 21-16,-22-21 0,21 0 0</inkml:trace>
  <inkml:trace contextRef="#ctx0" brushRef="#br0" timeOffset="53682.2">6181 2879 0,'21'-21'16,"0"21"-16,0-22 0,0 1 0,-21 0 15,21 21-15,1-21 0,-1 0 16,0 0-16,0-1 0,0 1 0,-21 0 16,21-21-16,1 21 0,-22-1 15,0 1-15,21 0 0,-21 0 0,21 0 16,-21 0-16,21-1 0,-21 1 15,0 0-15</inkml:trace>
  <inkml:trace contextRef="#ctx0" brushRef="#br0" timeOffset="55848.85">6054 2604 0,'0'0'0,"21"-22"31,-21 1-16,0 0-15,21 21 0,-21-21 16,0 0-16,0 0 16,0-1-16,0 1 0,0 0 15,0 0-15,0 0 16,-21 21 15,0 0-31,21 21 0,-22-21 16,1 21-16,21 0 0,-21 0 15,0 1-15,21-1 0,-21 21 16,0-21-16,21 22 0,-22-22 0,22 21 16,0-21-16,-21 22 0,21-22 15,0 0-15,0 21 0,0-21 0,0 1 16,0-1-16,0 0 0,0 0 16,21-21-16,1 0 0,-1 0 15,0 0-15,0 0 0,0 0 16,0 0-16,1 0 0,20-21 15,-21 21-15,0-21 0,0 0 16,1-1-16,-1 1 0,0 0 0,0 0 16,0-21-16,0 20 0,-21-20 15,22 0-15,-22 21 0,21-22 0,-21 1 16,0 0-16,0-1 0,0 22 16,0-21-16,0 21 0,0-22 0,0 22 15,0 0-15,0 0 0,0 0 16,0 42 15,0 0-15,0 0-16,0 0 0,0 22 15,0-22-15,0 21 0,0-21 16,0 22-16,-21-1 0,21-21 16,0 21-16,0 1 0,0-22 15,-22 21-15,22-21 0,0 1 0,0 20 16,0-21-16,0 0 0,0 0 0,0 1 15,22-22-15,-1 21 0,0-21 16,0 0-16,0 0 0,0 21 0,1-21 16,20 0-16,-21 0 15,0 0-15,0-21 0,1 0 16,20 21-16,-21-22 0,0 1 0,22 0 16,-22 0-16,0 0 0,0 0 15,0-1-15,0 1 0,-21 0 16,0 0-16,0 0 0,0 0 15,0-1-15,0 1 0,0 0 0,0 0 16,-21 21 15,21 21-31,-21-21 0,0 21 16,21 0-16,0 1 0,-21-1 16,0 0-16,21 0 0,-22 0 15,22 0-15,0 1 0,0-1 0,0 0 16,0 0-16,0 0 0,0 0 0,0 1 15,0-1-15,22-21 16,-1 0-16,0 21 0,0-21 0,0 0 16,0 0-16,1 0 0,20 0 15,-21 0-15,21 0 0,22 0 16,-22 0-16,-21-21 0,22 0 16,-22 21-16,21-22 0,-21 1 0,1 0 15,-1 0-15,0 0 0,0 0 16,0-1-16,-21 1 0,0 0 0,0-21 15,0 21-15,0-1 0,0 1 16,0 0-16,0 0 0,0 42 31,0 0-15,0 0-16,0 1 0,0-1 16,0 0-16,0 0 15,-21 0-15,21 0 0,-21-21 0,21 22 16,0-1-16,0 0 0,0 0 15,-21 0-15,21 0 0,0 1 16,0-1-16,0-42 63,0-1-63,21 22 0,-21-21 15,21 0-15,-21 0 0,0 0 0,21 0 16,-21-1-16,21 1 15,-21 0-15,22 0 0,-1 0 0,-21 0 16,21-1-16,0 22 16,-21-42-16,21 42 15,-21 21-15,0 0 0,21 1 16,-21-1-16,0 0 16,0 0-16,0 0 0,0 0 0,0 1 15,22-22-15,-22 21 0,0 0 0,21 0 16,0 0-16,0-21 15,-21 21-15,21-21 16,0 0-16,1 0 0,-1 0 0,0 0 16,0 0-16,0 0 15,0 0-15,1-21 0,-1 21 0,0-21 16,0 0-16,0 21 0,0-21 16,-21-22-16,22 22 0,-22 0 0,21-21 15,-21-1-15,0 1 0,21 0 0,-21-43 16,21 43-16,-21-1 15,0 1-15,0 0 0,0 21 0,0-22 16,0 22-16,0 0 16,-21 21-1,0 21 1,21 0-16,-21 0 0,21 1 16,0-1-16,0 21 0,-22 22 15,22-43-15,0 21 0,-21 0 16,21 1-16,0-1 0,0-21 0,0 22 15,0-1-15,0-21 0,0 0 16,0 22-16,0-22 0,0 0 0,0 0 16,21 0-16,1-21 0,-1 21 0,0-21 15,0 0-15,0 0 16,0 0-16,1 0 0,-1 0 16,0 0-16,0-21 0,0 0 15,0 21-15,1-21 0,-1 0 16,0 0-16,0-22 0,0 22 0,-21 0 15,0-21-15,21 20 0</inkml:trace>
  <inkml:trace contextRef="#ctx0" brushRef="#br0" timeOffset="56009.76">7726 2392 0,'0'0'0,"21"0"31,0 0-15,0-21-16</inkml:trace>
  <inkml:trace contextRef="#ctx0" brushRef="#br0" timeOffset="56311.59">6964 2223 0,'21'0'78,"0"0"-62,0 0-1</inkml:trace>
  <inkml:trace contextRef="#ctx0" brushRef="#br0" timeOffset="59606.44">6689 3217 0,'0'0'0,"0"-21"0,0 0 0,0 0 15,0 0-15,0 0 0,0-1 16,0 44 31,0 20-47,0-21 0,0 21 16,0-20-16,0 20 0,0 0 15,-22 1-15,22-1 0,-21 0 16,21 1-16,0-22 0,0 21 0,-21-21 15,21 22-15,0-22 0,0 0 16,0 0-16,0-42 47,0 0-47,0 0 0,0-1 16,0 1-16,0 0 0,0-21 15,0 21-15,0-22 0,0 1 0,21 0 16,-21-1-16,21 1 0,1 0 15,-22-1-15,21 22 0,0-21 0,0 21 16,0-1-16,0 1 0,1 0 16,-1 21-16,21 0 0,-21 0 15,0 0-15,1 0 0,-22 21 0,21 0 16,0 1-16,-21-1 0,0 0 16,0 0-16,0 21 0,0-20 0,0-1 15,-21 21-15,0-21 0,-1 0 16,1 1-16,0-1 0,0 0 0,0 0 15,0-21-15,21-21 32,21 0-17,0 0 1,0 21-16,0-22 0,0 22 0,1 0 16,-1-21-16,0 21 0,0 0 15,0 0-15,0 0 0,1 21 0,-1-21 16,0 22-16,0-1 0,-21 0 0,21 0 15,-21 21-15,0-20 16,0-1-16,0 0 0,-21 0 0,0 0 16,0 0-16,0 1 0,-1-22 0,1 21 15,0 0-15,-21-21 0,21 0 16,-1 21-16,1-21 0,-21 0 16,21 0-16,0 0 0,-1 0 15,1 0-15,0 0 0,0-21 0,0 21 16,0-21-16,-1 0 15,22 42 32,22 0-47,-1-21 0,-21 21 16,21-21-16,0 21 0,0 0 0,0-21 16,1 0-16,20 0 15,-21 0-15,0 0 0,22 0 0,-1 0 16,-21 0-16,21 0 0,1 0 15,-22 0-15,21-21 0,1 21 16,-22-21-16,21 0 0,-21 0 0,0 0 16,1-1-16,-1 1 0,0 0 15,0-21-15,0 21 0,-21-1 0,0 1 16,0 0-16,0 0 0,21 0 16,-21 0-16,0-1 15,0 44 1,-21-1-1,21 0-15,0 0 0,0 21 0,0-20 16,-21-1-16,21 0 16,0 0-16,0 0 0,0 0 0,0 1 0,0-1 15,0 0-15,21 0 16,0-21-16,1 0 16,-1 0-16,0 0 0,0 0 0,0 0 15,22 0-15,-22 0 0,0-21 16,0 21-16,0-21 0,22 0 0,-22-1 15,0 1-15,0 0 0,0 0 0,-21 0 16,21 0-16,-21-1 0,22 1 16,-22 0-16,21 0 0,-21 0 15,0 0-15,0 42 32,0 0-32,-21 0 0,21 0 15,-22 0-15,22 1 16,0-1-16,-21 0 0,21 0 15,0 0-15,0 0 0,-21 1 16,21-1-16,-21-21 16,21-21 15,21-1-15,0 1-16,-21 0 15,21 0-15,-21 0 0,22 0 0,-1-1 16,-21 1-16,21 0 0,0 21 15,-21-21-15,21 21 0,-21-21 16,21 21-16,1 0 0,-1 21 16,-21 0-1,21 0-15,-21 0 16,0 1-16,0-1 0,0 0 0,21 0 16,-21 0-16,21 0 15,0 1-15,1-22 16,-1 0-16,0 0 0,0 0 15,21 0-15,-20 0 0,-1 0 0,0 0 16,0 0-16,21 0 0,-20-22 0,-1 1 16,0 21-16,0-21 0,0 0 15,0 0-15,-21 0 0,0-1 16,22 1-16,-22-21 0,0 21 16,0 0-16,0-1 0,0 1 15,0 0-15,-22 21 0,1-21 0,0 21 16,0 0-16,0 0 15,0 0-15,-1 21 0,1 0 0,0-21 16,0 21-16,0 1 0,0-1 0,21 0 16,-22 0-16,1 21 15,21-20-15,0-1 0,0 0 16,0 0-16,0 0 0,0 0 0,0 1 16,21-22-16,1 0 0,-1 0 15,0 0-15,0 0 16,0 0-16,0 0 0,1 0 15,-1 0-15,0 0 0,0-22 0,-21 1 16,21 0-16,0 0 0,1 21 0,-1-42 16,-21 20-16,21 1 0,-21-21 15,21 0-15,-21 20 0,0-20 0,21-21 16,-21 20-16,21 1 0,-21 0 16,22-1-16,-22 1 0,0 0 0,0-1 15,0 22-15,0 0 0,0 0 0,0 0 16,0-1-16,-22 44 31,22-1-31,-21 0 16,21 0-16,0 0 0,-21 0 15,21 22-15,0-22 0,0 21 0,0-21 16,0 22-16,0-1 0,-21-21 16,21 22-16,0-1 0,0-21 0,0 21 15,0-20-15,-21 20 0,21-21 0,0 0 16,0 0-16,0 1 0,0-1 15,0 0-15,0 0 0,0 0 16,21-21-16,0 21 16,0-21-16,0 0 0,1 0 15,-1 0-15,0 0 16,0 0-16,0-21 16,0 0-16,1 0 0,-1 0 15,0 0-15,-21-1 0,0 1 16,21 0-16,0 0 0,-21 0 15,0 0-15,21-1 0,1 1 16,-1 21-16,-21 21 47,0 1-47,0-1 16,0 0-16,0 0 15,0 0 1,21-21-16,-21 21 15,21-21-15,0 0 16,0 0 0,1 0-16,-22-21 0,0 0 15,21 21-15,0-21 0,0 21 16,-21-21-16,21 21 16,-21-21-1,21 21 1,-21 21-1,0 0-15,0 0 16,0 0-16,0 0 16,0 1-16,0-1 15,22-21-15,-1 21 0,0-21 16,0 21-16,0-21 16,0 0-16,1 0 0,20 0 0,-21 0 15,0 0-15,0 0 0,22 0 16,-22 0-16,0 0 0,21 0 0,-20-21 15,-1 0-15,21 0 0,-21-1 16,0 1-16,1 0 0,-1 0 0,0 0 16,-21 0-16,0-22 0,21 22 15,-21-21-15,0 21 0,0-1 0,0 1 16,0 0-16,0 0 0,-21 21 16,0 0-16,0 0 0,-1 0 15,1 0-15,0 0 16,0 21-16,0 0 0,0 0 0,-1 1 15,22 20-15,-21-21 0,21 0 16,-21 0-16,21 1 0,-21-1 16,21 0-16,0 0 0,0 0 15,63 64 1,-41-85-16,-22-21 16,21 21-16,0-21 15,0 21-15,-21-22 0,21 22 16,0 0-16,-21 22 31,0-1-31,0 0 16,0 0-16,0 0 0,0 0 15,0 1-15,0-1 0,0 0 0,-21 21 16,21-21-16,0 22 0,-21-22 16,0 21-16,21-21 0,-21 22 0,21-1 15,-21 0-15,-1 1 0,22-1 0,-21 0 16,21-20-16,-21 20 15,0 0-15,21 1 0,-21-22 0,21 21 16,-21 0-16,21-20 0,-22-1 0,22 21 16,0-21-16,-21 0 0,0 1 15,21-1-15,-21-21 32,21-21-32,0-1 15,0 1-15,0 0 16,0 0-16,0 0 0,0 0 0,-21-85 15,21 85-15</inkml:trace>
  <inkml:trace contextRef="#ctx0" brushRef="#br0" timeOffset="59891.27">9059 3112 0,'0'21'94,"-21"-21"-78,0 0-1,0 0-15</inkml:trace>
  <inkml:trace contextRef="#ctx0" brushRef="#br0" timeOffset="60215.08">7726 3217 0,'-21'0'15,"21"22"48</inkml:trace>
  <inkml:trace contextRef="#ctx0" brushRef="#br0" timeOffset="77378.52">10647 3493 0,'0'-22'15,"0"1"17,21 0-17,-21 0 1,0 0 15,0 42 47,21 0-62,-21 0-16,0 0 16,0 1-16,0-1 15,0 0-15,0 0 16,0 0-16,0 0 0,0 1 15,0-1-15,21 0 0,-21 0 16,0 0-16,0 0 0,0 1 16,0-1-16,21-21 15,-21 21-15,0 0 0,0 0 16,22-21 0,-22-21 30,0 0-46,21 21 0,-21-21 16,0 0-16,0-1 0,0 1 16,0 0-16,0 0 0,0 0 15,0 0-15,0-1 0,0 1 0,-21-21 16,21 21-16,-22 0 0,22-1 16,-21 1-16,21 0 0,0 0 15,0 0-15,-21 21 0,21-21 0,0-1 16,-21 1-16,21 0 0,-21 21 15,21-42-15,0 21 16,0-1-16,0 1 0,0 0 16,0 0-1,0 0 1,0 0 15,0 42 32,0 0-48,0 0 1,0 0-16,0 0 16,0 1-16,0-1 0,0 0 15,21 0-15,-21 0 0,0 0 16,21 1-16,-21-1 0,0 0 15,0 0-15,21 0 0,-21 0 16,21 1-16,-21 20 0,0-21 0,0 0 16,0 0-16,22 1 0,-22-1 15,0 21-15,0-21 0,0 0 0,21 1 16,-21-1-16,0 0 16,0 0-16,0 21 0,0-20 0,0-1 15,0 0-15,0 0 0,0 21 0,0-20 16,0-1-16,0 21 0,0-21 15,0 22-15,0-22 0,0 21 0,0-21 16,0 0-16,0 22 0,0-22 16,0 0-16,0 21 0,0-20 0,0-1 15,0 0-15,0 21 0,0 1 16,0-22-16,0 0 0,0 0 16,0 21-16,0-20 0,0-1 0,0 0 15,0 21-15,0-21 0,0 1 16,0 20-16,0-21 0,0 21 15,0-20-15,0-1 0,0 21 0,0-21 16,0 43-16,-21-43 0,21 21 16,0-21-16,0 1 0,0 20 15,0-21-15,0 0 0,0 0 0,0 1 16,0 20-16,0-21 0,0 0 0,0 0 16,0 43-16,0-43 15,0 0-15,-22 0 0,22 22 0,0-22 16,0 0-16,0 21 0,0-20 15,0-1-15,0 0 0,-21 21 0,21-21 16,0 1-16,0-1 0,0 0 0,-21 0 16,21 21-16,0-20 15,0-1-15,0 0 0,0 0 0,0 0 16,0 0-16,0 1 0,0-1 16,-21 0-16,21 0 0,0 0 15,0 0-15,-21 1 0,21-1 0,0 0 16,0 0-16,0 0 0,0 0 15,0 1-15,0-1 0,0 0 16,0 0-16,0 0 0,0 0 0,0 1 16,0-1-16,0 21 0,0-21 0,0 0 15,0 1-15,0 20 0,0-21 16,0 0-16,0 0 0,0 22 0,0-22 16,0 0-16,0 0 0,0 22 15,0-22-15,0 0 0,0 0 0,0 21 16,0-20-16,0-1 0,0 0 15,0 21-15,0-21 0,0 1 16,0 20-16,0-21 0,0 21 0,0-20 0,0 20 16,0-21-16,0 21 0,0-20 15,0 20-15,0 0 0,0-21 0,0 22 16,0-22-16,0 21 0,0-21 0,0 22 16,0-22-16,0 21 0,0-21 15,0 1-15,0 20 0,0-21 0,0 21 16,0-20-16,0 20 0,0-21 15,0 21-15,0-20 0,0 20 0,0 0 16,0-21-16,0 22 0,0-22 16,0 21-16,0 1 0,0-1 0,0-21 15,0 21-15,0 1 0,0-22 0,0 21 16,0-21-16,0 22 0,0-1 16,0-21-16,0 22 0,0-22 0,0 0 15,0 21-15,0-21 0,0 22 0,0-1 16,0 22-16,0-43 15,0 21-15,0-21 0,0 22 16,0-22-16,0 0 0,0 21 0,0-21 16,0 22-16,0-22 0,0 0 0,0 0 15,0 22-15,0-22 0,0 0 16,0 0-16,0 0 0,0 22 0,0-22 16,-21 0-16,21 0 0,0 0 0,0 0 15,0 1-15,-22 20 0,22-21 16,0 0-16,0 0 0,0 1 0,0 20 15,0-21-15,-21 0 0,21 22 0,0-22 16,0 0-16,-21 0 0,21 0 16,0 22-16,0-22 0,0 0 0,0 0 15,0 0-15,0 0 0,0 1 0,0 20 16,-21-21 0,21 0-16,0 0 0,0 22 0,0-22 15,0 21-15,-21-21 0,21 1 16,0-1-16,0 0 0,0 21 0,0-21 15,0 1-15,0-1 16,0 21-16,0-21 0,0 0 0,0 1 0,0 20 16,0-21-16,0 0 0,0 0 0,0 1 15,-21-1-15,21 0 0,0 0 16,0 0-16,0 0 0,0 1 16,0-44 46,0 1-62,0 0 0,0 0 16,0-21-16</inkml:trace>
  <inkml:trace contextRef="#ctx0" brushRef="#br0" timeOffset="80826.77">10668 3090 0,'21'0'94,"0"0"-94,0 0 16,1 0-16,-1 0 15,0 0-15,0 0 0,0 0 16,0 0-16,1 0 16,-1 0-16,0 0 0,21 0 0,-21 0 15,1 0-15,20 0 0,-21 0 16,0 0-16,22 0 0,-22 0 0,21 0 15,0 0-15,22 0 0,-22 0 16,1 0-16,-1 0 16,0 0-16,1 0 0,-1 0 0,0 0 15,1 0-15,-1 0 0,21 0 16,-20 0-16,-1 0 0,127 0 16,-105 0-16,-22 0 0,22 0 15,-22 0-15,22 0 0,-22 0 16,21 0-16,-20 0 0,20 0 0,-20 0 15,-1 0-15,21 0 0,-20 0 16,20 0-16,1 0 0,-22 0 0,22 0 16,-22 0-16,21 0 0,-20 0 15,20 0-15,-20 0 0,-1 0 16,0 0-16,1 0 0,-1 0 0,0 0 16,1 0-16,-1 0 0,0-21 15,1 21-15,-22 0 0,21 0 0,0 0 16,1 0-16,-1 0 0,0 0 15,1 0-15,-1 0 0,0 0 0,1 0 16,-1 0-16,0 0 0,-20 0 0,20 0 16,0 0-16,1-21 0,-1 21 15,-21 0-15,21 0 0,-20 0 0,20 0 16,0 0-16,-21 0 0,1 0 16,20 0-16,-21 0 0,0 0 0,0 0 15,1 0-15,-1 0 0,0 0 16,0 0-16,0 0 15,0 0-15,1 0 32,-1 0-17,-21 21 48,0 0-48,0 1-15,0-1 16,0 0-16,0 0 0,0 0 0,0 0 16,-21 1-16,21 20 0,0-21 15,0 0-15,-22 22 0,22-22 16,0 0-16,0 42 0,0-41 16,0 20-16,0-21 0,0 0 15,0 0-15,0 22 0,0-22 0,0 42 16,0-41-16,0-1 15,0 21-15,0-21 0,0 0 16,0 22-16,0-1 0,0-21 0,0 22 0,0-1 16,0-21-16,0 21 0,0 1 15,0-22-15,0 21 0,0 1 16,0-1-16,0-21 0,-21 21 0,21-20 16,0 20-16,-21-21 0,21 21 15,0-20-15,-21 20 0,21-21 0,0 0 16,0 22-16,0-22 0,-21 21 0,21-21 15,0 22-15,-21-22 0,21 21 16,0-21-16,0 22 0,0-1 0,0-21 16,-22 21-16,22-20 0,0 20 15,0 0-15,-21-21 0,21 22 0,0-22 16,0 21-16,0-21 0,-21 22 0,21-22 16,0 21-16,0 1 0,0-22 15,0 21-15,0-21 0,0 22 16,0-1-16,0-21 0,0 21 0,0-20 15,0 20-15,0 0 0,0-21 16,0 22-16,0-1 0,0-21 0,0 43 16,0-22-16,-21-21 0,21 22 15,0-22-15,0 21 0,0-21 16,0 22-16,0-22 0,0 21 0,0-21 16,0 22-16,0-1 0,0 0 0,0 1 15,0-1-15,0 0 0,0 1 16,0-1-16,0 0 0,0 1 0,0-1 15,0 0-15,0 1 0,0-1 0,0 0 16,0 64 0,0-64-16,0 1 0,0-1 0,0 0 15,0 22-15,0-22 0,0 1 0,0-1 16,0 21-16,0-20 0,0-1 16,0 0-16,0 1 0,0 20 0,0-20 15,0-1-15,0 0 0,0 1 0,0-1 16,0 21-16,0-20 0,0 20 15,0-20-15,0-1 0,0 21 0,0-20 16,0-1-16,0 0 0,0 22 16,0-22-16,0 1 0,0-1 0,0 0 15,0 1-15,0-1 0,0 21 16,0-20-16,0-1 0,0 0 0,0 1 16,0 20-16,0-20 0,0-1 15,0 0-15,0 1 0,0-1 0,0 0 16,0 1-16,0-1 0,0 0 0,0-21 15,0 22-15,0-1 0,0-21 16,0 22-16,0-1 0,0 0 16,0-21-16,0 22 0,0-1 0,0-21 0,0 22 15,0-22-15,0 21 0,0-21 16,0 22-16,0-22 0,0 0 16,0 21-16,0-21 0,0 1 0,0 20 0,0-21 15,0 0-15,0 0 0,0 1 16,0 20-16,0-21 0,0 0 15,0 0-15,0 1 0,0-1 0,0 0 16,0 21-16,0-21 0,0 1 0,0-1 16,0 0-16,0 0 0,0 21 15,0-20-15,0-1 0,0 0 0,0 0 16,0 0-16,0 0 0,0 1 0,0-1 16,0 0-16,0 0 0,0 0 15,0 0-15,0 1 0,0-1 16,0 0-16,0 0 0,0 0 15,0 0-15,0 1 16,0-1-16,0 0 16,0 0-16,0 0 15,0 0-15,0 1 16,0-1 0,0 0-16,0 0 15,-21 0 1,0-21-1,21 21-15,-22-21 0,1 22 16,0-22-16,0 0 16,0 0-16,0 21 0,-1-21 15,1 0-15,0 0 0,0 0 0,0 0 16,-43 21-16,43-21 16,0 0-16,0 0 0,0 0 0,-22 0 15,22 21-15,0-21 0,0 0 16,-22 0-16,22 0 0,0 0 0,-21 21 15,21-21-15,-64 0 0,64 0 16,-22 0-16,1 0 0,0 0 16,-22 21-16,22-21 0,0 0 0,-22 0 15,22 0-15,-1 0 0,1 0 0,0 0 16,-1 0-16,-20 0 0,21 0 0,-1 0 16,22 0-16,-21 0 0,-1 0 15,1 0-15,0 0 0,-1 0 16,-20 0-16,21 0 0,-1 0 0,1 0 15,-22 0-15,22 0 0,0 0 16,-1 0-16,-20 0 0,21 0 0,-1 0 16,22 0-16,-21 0 0,-1 0 0,1 0 15,0 0-15,-1 0 0,22 0 16,-21 0-16,0 0 0,-1 0 0,1 0 16,0 0-16,-1 0 0,22 0 0,-21 0 15,-1 0-15,22 0 0,-21 0 16,21 0-16,-22-21 0,22 21 15,0 0-15,0 0 0,-21-21 16,20 21-16,1 0 0,0 0 16,0 0-16,-21-21 0,20 21 15,1 0-15,0 0 0,0-21 0,0 21 16,0 0-16,-1 0 0,1 0 16,0 0-16,0 0 0,0 0 15,0 0-15,-1-21 0,1 21 0,0 0 16,0 0-16,0 0 15,0 0-15,-1 0 0,1 0 16,0 0-16,0 0 16,0 0-1,0 0-15,-1 0 16,1 0 0,0 0-1,21-22-15,-21 22 0,21-21 16,-21 21-1,21-21-15,-21 0 0,21 0 16,-22 0-16,22-1 0,-21 1 0,21 0 16,-21 0-16,21-21 0,-21 20 15,21 1-15,0 0 0,0-21 0,0 21 16,0-1-16,0 1 0,0 0 0,0 0 16,0 0-16,0-43 15,0 43-15,21 0 0,0-21 16,-21 20-16</inkml:trace>
  <inkml:trace contextRef="#ctx0" brushRef="#br0" timeOffset="82879.46">11451 4170 0,'21'0'31,"0"0"-31,-21-21 0,22 21 16,-1-21-16,0-1 0,0 1 0,0 21 15,0-21-15,1 0 0,-1-21 16,0 20-16,0 22 0,0-21 15,0 0-15,-21 0 0,0 0 0,0 0 16,-21 21-16,0 0 0,0 0 16,0 0-16,-22 0 0,1 0 15,0 0-15,-1 21 0,1-21 16,0 21-16,-22 0 0,43 0 0,-21 0 16,-1 1-16,22-22 0,-21 0 15,21 21-15,21 0 0,0 0 0,0 0 16,0 0-16,0 43 0,0-43 0,21-21 15,0 21-15,0-21 0,0 21 16,-21 22-16,22-22 0,20 42 16,0-41-16,-21 20 0,1-21 15,20 0-15,-42 0 0,21 1 0,0-1 16,0 0-16,1 0 0,-22 0 16,0 0-16,0 1 0,0-1 15,-22-21-15,1 21 0,0 0 16,-21-21-16,21 0 0,-1 0 15,-20 0-15,21 0 0,-21 0 0,20 0 16,1 0-16,-21 0 0,21-21 16,0 0-16,-22 21 0,22-21 0,0-1 15,0 1-15,0 0 0,-1 0 0,22 0 16,0 0-16,0 42 31,43 0-15,-22 0-16,0 0 0,0-21 15,0 21-15,-21 1 0,22-1 0,-1 0 16,0 0-16,0-21 0,0 21 16,0 0-16,1-21 0,-1 0 15,0 0-15,0 0 0,0 0 0,22 0 16,-22 0-16,0 0 0,42-21 16,-20 0-16,-22 0 0,21 0 15,-21 0-15,22-1 0,-22 1 16,0 0-16,0-21 0,0 21 0,1-22 15,-44 22-15,1 0 0,-21 21 63,42 21-47,0 0-1,0 0-15,0 1 0,0-1 16,0 0-16,0 0 0,0 0 0,0 0 15,0 1-15,0-1 0,0 0 16,0 0-16,0 0 0,21-21 16,0 0-16,0 0 0,1 0 0,-1 0 15,0 0-15,0 0 0,0-21 16,0 0-16,22 21 0,-22-21 0,0 0 16,21-1-16,-20 1 0,-1-21 15,0 21-15,0-22 0,0 22 16,0-21-16,1 0 0,-1-1 0,-21 1 15,0-22-15,21 22 0,-21-21 16,21-22-16,0 21 0,-21 22 16,0 0-16,0-1 0,0 22 15,0 0-15,0 0 0,0 0 0,-21 21 32,21 21-32,-42 42 15,42-20-15,-21-22 16,21 21-16,0 22 0,0-22 15,-22 0-15,22 22 0,-21-22 16,21 1-16,-21 20 0,21-21 0,0 1 16,0-1-16,0 0 0,-21-20 15,84-1-15,-41 0 0,-22 21 0,0-21 16,0 1-16,21-1 0,0 0 0,0-21 16,-21 21-16,21-21 0,0 0 15,1 0-15,20 0 0,-21 0 16,0-21-16,22 0 0,-22 21 0,0-21 0,0-1 15,21 22-15,-20-21 0,-1 0 16,21 0-16,-42-21 0,0 20 0,0-20 16,0 0-16,0 21 15,0-1-15,0 1 0,0 0 16,0 0-16,-21 21 16,0 21-1,21 0-15,-21 0 16,-1 1-16,22-1 0,0 0 0,0 0 15,0 0-15,0 0 0,0 1 16,0-1-16,0 0 0,0 0 0,0 0 16,0 0-16,0 1 0,0-1 15,22-21-15,-1 0 0,0 0 16,0 0-16,0 0 0,0 0 16,1 0-16,-1-21 0,0-1 15,0 1-15,0 0 16,0 0-16,1 0 0,20-22 15,-21 22-15,0 0 0,-21 0 16,21-21-16,1 20 0,-22 1 16,0 0-16</inkml:trace>
  <inkml:trace contextRef="#ctx0" brushRef="#br0" timeOffset="83359.22">12890 4403 0,'0'0'0,"0"21"16,0 0-16,0 0 15,-21 0-15,21 1 0,0-1 16,0 0-16,0 0 0,0 0 0,-21 0 15,21 1-15,-21-1 16,21 0-16,0 0 0,0 0 16,0-42 31,0 0-47,0 0 15,0 0-15,0-1 0,21 1 0,-21-21 16,21 21-16,0 0 0,1-1 0,-1 1 15,0-21-15,0 21 0,0 0 16,0 21-16,22-22 0,-22 22 0,21 0 16,-21 0-16,1 0 0,-1 0 15,0 0-15,0 22 0,0-22 16,-21 21-16,0 0 0,0 0 0,0 0 16,0 0-16,0 1 0,0-1 15,0 0-15,0 0 0,0 0 0,0 0 16,0 1-16,0-1 0,0 0 0,0 0 15,0 0-15,21 0 16,1-21-16,-1 0 16,0 0-16,0 0 15,-21-21-15,21 21 0,0-21 0,1 0 16,-1 0-16,0-22 16,0 22-16,0 0 0,0 0 15,-21-21-15,22 20 0,-1 1 0,-21 0 16,21 0-16,0 0 0,-21 0 0</inkml:trace>
  <inkml:trace contextRef="#ctx0" brushRef="#br0" timeOffset="83527.12">13631 4424 0,'0'21'15,"0"-42"-15,0 63 0,-21-21 0,21 1 16,0-1-16,0 0 0,0 0 16,0 0-16,0 0 0,0 1 15,0-1-15,0 0 16,0 0-1,0-42 17,21 0-17,-21 0-15,0-1 16</inkml:trace>
  <inkml:trace contextRef="#ctx0" brushRef="#br0" timeOffset="83810.96">13589 4149 0,'0'0'0,"-21"21"15,21 0 1,21-42 31,-21 0-32,0 0-15,-21 21 47,21 21-47,0 0 16,0 0 0,0 0-16</inkml:trace>
  <inkml:trace contextRef="#ctx0" brushRef="#br0" timeOffset="84998.84">13779 4360 0,'-21'0'0,"21"22"31,0-1-31,0 0 16,0 0-16,0 0 15,0 0-15,0 1 0,0-1 16,0 0-16,0 0 0,0 0 16,0 0-16,0 1 15,0-1-15,21-21 16,1 0-16,-1 0 15,0 0 1,0 0-16,0 0 0,-21-21 0,21-1 16,1 22-16,-22-21 0,0 0 15,21 0-15,0 0 0,-21 0 0,21-1 16,-21 1-16,0 0 0,0 0 16,0 0-16,0 0 15,0-1-15,0 44 31,0-1-31,0 0 16,0 0-16,0 0 0,0 0 16,-21 1-16,21-1 0,0 0 15,0 0-15,0 0 16,21 0-16,0-21 16,0 0-16,1 0 15,-1 0-15,0 0 16,0 0-16,0 0 0,0-21 0,1 0 15,-1 21-15,0-21 0,-21 0 16,0 0-16,21 21 0,-21-22 16,0 1-16,0 0 0,0 0 15,-21 42 32,21 0-47,0 0 16,0 1-16,0-1 15,-21 0-15,21 0 16,0 0-16,0 0 16,-21-21-16,21 22 0,0-44 62,0 1-46,0 0-16,0 0 0,21 0 15,-21 0-15,21-1 0,-21 1 16,21 0-16,0 0 0,0 21 16,1-21-1,-1 21-15,-21 21 16,21 0 0,-21 0-16,0 0 0,0 1 15,0-1 1,0 0-16,0 0 0,0 0 15,0 0 1,0 1 0,0-44 15,0 1-15,0 0-16,21 0 0,-21 0 15,21 0-15,0-1 0,-21 1 16,22-21-16,-1 21 0,0 0 15,0-1-15,0 22 0,0-21 0,1 21 16,-1 0-16,0 0 16,-21 21-16,0 1 15,0-1-15,0 0 0,0 0 16,0 0-16,0 0 0,0 1 0,0-1 16,0 21-16,0-21 0,0 0 15,0 1-15,0-1 16,0 0-16,-21-21 47</inkml:trace>
  <inkml:trace contextRef="#ctx0" brushRef="#br0" timeOffset="87332.09">11430 5736 0,'0'0'0,"-21"0"16,42 0 15,0-21-31,0 0 0,0 0 15,22 0-15,-22-1 0,0 1 16,21 0-16,-20 0 0,20 0 16,-21 0-16,0-1 0,0 1 0,1 0 15,-22 0-15,0 0 0,0 0 16,0-1-16,-22 22 0,1 0 16,0-21-16,0 21 0,-21 0 15,20 0-15,1 0 0,-21 0 16,21 0-16,0 0 0,-22 21 0,22-21 15,0 22-15,0-1 0,0 0 0,-1 21 16,1 1-16,21-22 16,0 0-16,0 21 0,0-21 0,21 22 15,1-22-15,-1 21 0,-21-21 0,21 1 16,0 20-16,0-21 0,0 0 16,1 0-16,-1 1 0,-21 20 15,21 21-15,-21-41 16,0-1-16,0 0 15,-21 0-15,0 0 0,-1-21 0,1 21 16,0-21-16,-21 0 0,21 22 0,-1-22 16,-20 0-16,21 0 0,0 0 15,-22 0-15,-20-22 16,42 22-16,-22-21 0,22 0 0,21 0 16,-21 0-16,0 0 0,21-22 15,-21 22-15,21-21 0,0 21 16,0-1-16,0-20 0,0 21 15,0 0-15,0 0 0,21 21 16,0 0-16,0 0 0,0 0 16,-21 21-16,22-21 0,-1 21 15,-21 0-15,21 0 0,0 22 0,-21-22 16,21 0-16,0 0 0,-21 0 16,22 22-16,-1-22 15,0 0-15,0 0 0,0 0 0,0 0 16,1-21-16,-1 0 0,0 0 15,21 0-15,-21 0 0,1 0 0,20 0 16,-21 0-16,21-21 16,-20 21-16,20-21 0,-21 21 0,0-21 15,22 0-15,-22 0 0,0-1 0,21 22 16,-21-21-16,1 0 0,-1-21 16,-21 21-16,0-1 0,0 1 0,0 0 15,0 0-15,0 0 0,0 0 0,0-1 16,-21 22-1,-1 0-15,1 22 16,21-1-16,0 0 16,-21 0-16,21 0 0,-21 22 0,21-22 15,0 0-15,0 0 0,0 0 0,0 0 16,0 1-16,0-1 0,0 0 16,0 0-16,0 0 0,21 0 15,0 1-15,0-22 16,1 0-16,-1 0 15,0 0-15,0 0 0,0 0 0,0 0 16,1 0-16,-1 0 0,0-22 16,0 1-16,0 0 0,0 0 15,1 0-15,-1 21 0,0-21 0,-21-1 16,21 1-16,-21 0 0,0-21 16,21 21-16,0-1 0,-21 1 15,0 0-15,22 21 0,-22 21 47,0 0-47,0 1 0,0-1 16,0 0-16,0 0 0,0 0 15,0 0-15,0 1 0,0-1 0,0 0 16,0 0-16,0 0 16,0 0-16,21-21 15,0 0 1,0 0-16,0 0 15,0 0-15,1 0 0,-1-21 0,-21 0 16,21 0-16,21 0 16,-21 0-16,-21-1 0,22 1 15,-1-21-15,0 21 0,0 0 0,-21-1 16,0 1-16,21 0 0,0 21 0,-21-21 16,0 42 30,0 0-46,0 0 0,0 1 16,0-1-16,0 0 0,0 0 16,0 0-16,0 0 0,0 1 15,0-1-15,0 0 0,0 0 16,0 0 0,22-21-1,-1 0-15,0 0 0,21 0 16,-21 0-16,1 0 0,-1-21 0,0 21 15,0-21-15,0 0 0,0 21 16,1-21-16,20-1 0,-21 1 16,0 0-16,0 0 0,-21 0 0,0 0 15,0-1-15,0 1 0,0 0 16,0 0-16,0 0 16,-21 21-1,0 0 1,0 0-16,21 21 15,-21-21-15,21 21 0,-21 0 16,21 0-16,-22 1 0,22-1 16,0 0-16,0 0 0,0 0 15,0 0-15,0 1 16,0-1-16,0 0 0,0 0 16,0 0-16,22 0 15,-1-21 1,0 0-16,0 0 0,0 0 15,0 0-15,1 0 0,20 0 16,-21-21-16,0 0 16,22 21-16,-22-21 0,21 0 0,-21 21 15,22-21-15,-22-1 0,0 1 16,0 0-16,0-21 0,0 21 0,1-1 16,-22 1-16,0 0 0,0 0 0,0 0 15,0 0-15,-22 21 31,1 0-31,0 0 16,21 21 0,0 0-16,0 0 0,0 0 15,21 0-15,-21 1 16,21-22-16,-21 21 0,22 0 16,-22 0-16,0 0 0,0 0 15,0 1-15,0-1 16,0 0-16,0 0 0,21-21 15,-21 21-15,21-21 16,0 0-16,0 0 16,0 0-16,1 0 0,-1 0 15,0 0-15,0-21 0,0 21 0,0-21 16,22 21-16,-22-21 0,0 0 16,0-1-16,0 22 0,-21-21 15,22 0-15,-1 0 0,-21 0 0</inkml:trace>
  <inkml:trace contextRef="#ctx0" brushRef="#br0" timeOffset="87375.06">13758 5948 0,'0'0'0,"-21"21"0,0-21 16</inkml:trace>
  <inkml:trace contextRef="#ctx0" brushRef="#br0" timeOffset="88436.61">11451 6900 0,'21'0'0,"-42"0"0,63-21 0,-20 0 16,-1 21-16,0-21 0,0 0 0,0 0 16,0-1-16,1 22 15,-1-21-15,-21 0 0,21 0 0,-21 0 16,21 21-16,-21-21 0,0-1 0,0 1 15,-21 21 1,-21 0-16,20 0 0,1 0 0,0 0 16,0 0-16,0 21 0,-22 1 15,22-22-15,0 21 0,-21 0 0,21 0 16,-1 0-16,1 0 0,21 1 16,0-1-16,0 0 0,0 0 15,0 0-15,0 0 0,0 1 0,21-1 16,1 0-16,-1 0 0,21 0 15,-21 0-15,0 1 0,1-1 16,-1 0-16,0 0 0,0 0 0,-21 0 16,21 1-16,-21-1 0,0 0 0,0 0 15,0 0-15,0 0 0,-21 1 16,0-22-16,0 21 0,0-21 0,-43 0 16,43 0-16,0 0 0,0 0 15,-22 0-15,22 0 0,0-21 16,-43-22-16,43 22 15,0 0-15,0-21 0,0 20 0,0 1 16,-22 0-16,43 0 0,-21 0 0,0 0 16,21-1-16,-21 22 0,21 22 31,0-1-15,21 0-16,0 0 0,0 0 0,0 0 15,1 1-15,-1-1 0,0 0 16,21 0-16,-21 0 0,1 0 0,41 22 15,-42-43-15,22 0 16,-22 0-16,21 0 0,-21 0 0,22 0 16,-22 0-16,21 0 0,0-21 0,22-22 15,-22 22-15,-21 0 0,22 0 16,-1-22-16,-21 22 16,22 0-16,-22-21 0,0-1 0,21 22 15,-42-21-15,21 0 0,1-1 0,-22 1 16,21 0-16,-21-1 0,0 1 15,0-22-15,0 43 0,0-21 0,0 21 16,0 0-16,0-1 0,0 44 16,0-1-1,0 0-15,0 0 0,-21 64 16,21-43-16,-22 0 0,22 1 0,0-1 16,0 0-16,-21 1 15,21-1-15,0-21 0,-21 22 0,21-1 16,0-21-16,0 21 0,0-20 0,0-1 15,0 0-15,0 0 0,0 0 16,21-21-16,0 21 0,1-21 16,-1 0-16,0 0 15,0-21-15,0 0 0,-21 0 16,21 0-16,-21 0 0,0-1 16,0 1-16,0 0 0,0-21 15</inkml:trace>
  <inkml:trace contextRef="#ctx0" brushRef="#br0" timeOffset="88622.5">11853 6922 0,'0'21'16,"21"-21"0,1 0-16,-1 0 0,0 0 15,0 0-15,0 0 0,0 0 16,1 0-16,20-21 0,-21 21 0,0-22 15,0 22-15,1 0 0,-1 0 0,0-21 16,0 21-16</inkml:trace>
  <inkml:trace contextRef="#ctx0" brushRef="#br0" timeOffset="91258.7">12425 7197 0,'0'0'0,"0"21"0,21-21 16,0 0-16,0 0 16,0 0-16,1-21 15,-1 21-15,0-21 0,-21-1 0,21 1 16,0 0-16,0 0 0,-21 0 16,0 0-16,0-1 0,0 1 0,0 0 15,0 0-15,0 0 16,0 0-16,-21-1 0,0 22 15,0 0-15,0 0 0,0 0 0,-1 0 16,1 0-16,0 0 0,0 22 0,0-1 16,0 0-16,-1-21 0,1 21 15,0 21-15,0-20 0,0-1 0,0 0 16,21 21-16,0-21 0,0 1 0,0 20 16,0-21-16,0 0 0,0 0 15,0 1-15,0-1 0,0 0 0,21-21 16,0 21-16,0-21 0,0 0 15,0 0-15,1 0 0,-1 0 16,0-21-16,0 21 0,0-21 16,0 0-16,-21-1 0,22 22 0,-1-21 15,0 0-15,0-21 0,0 21 16,-21-1-16,0 1 0,21 0 0,-21 0 16,22 0-16,-22 0 0,0-1 15,21 22-15,-21 22 31,-21-22-31,21 21 16,0 0-16,-22 0 0,22 0 16,0 0-16,0 1 0,0-1 15,0 0-15,0 0 0,0 0 16,0 0 0,22-21-16,-1 0 0,0 0 15,0 0-15,0 0 0,0 0 16,1-21-16,-1 21 0,0-21 15,-21 0-15,21 0 0,0 21 0,0-21 16,1-1-16,-22 1 0,0 0 0,21 0 16,0 21-16,-21-21 0,0 0 15,0 42 17,0 0-17,0 0-15,0 0 0,0 0 0,-21 1 16,21-1-16,0 0 15,0 0-15,0 0 0,-21-21 16,21 21-16,0 1 16,0-44 15,0 1-31,21 0 16,-21 0-16,0 0 0,21 21 0,0-21 15,-21-1-15,21 1 0,-21 0 16,21 0-16,1 21 0,-1 0 15,0 0 17,0 21-17,-21 0-15,0 0 16,0 1-16,21-1 16,0-21-16,-21 21 0,0 0 0,22-21 15,-1 0-15,0 0 0,0 21 16,0-21-16,0 21 0,1-21 15,-1 0-15,0 0 0,0 0 0,0 0 16,0 0-16,1-21 0,-1 0 16,0 21-16,0-21 0,0 21 15,0-21-15,-21 0 0,22-1 0,-22 1 16,0 0-16,0 0 0,0 0 16,0 0-16,0-1 15,0 1-15,-22 0 16,1 21-16,0 0 0,0 0 15,0 0-15,21 21 16,-21 0-16,-1-21 0,22 22 16,-21-1-16,21 0 15,0 0-15,0 0 0,-21 0 0,21 1 16,0-1-16,0 0 16,0 0-16,0 0 15,21-21-15,0 0 16,1 0-16,-1 0 0,0 0 15,0 0-15,0 0 16,0-21-16,-21 0 0,22 21 16,-1-21-16,-21 0 0,21-1 0,-21-20 15,21 0-15,-21 21 16,0-22-16,21 22 0,-21-21 0,0-1 16,0 1-16,0 0 0,0-22 0,0 22 15,0 0-15,0-1 0,0 22 16,0-21-16,21 21 0,-21-1 0,0 1 15,0 42 17,0 1-32,0-1 0,-21 0 15,21 21-15,-21-21 0,21 22 16,0-22-16,0 21 0,0-21 0,0 22 16,0-22-16,0 21 0,0-21 0,0 1 15,0 20-15,0-21 0,0 0 16,0 0-16,0 1 0,0-1 0,0 0 15,0 0-15,0 0 0,0 0 16,21-21-16,0 22 0,-21-1 16,22-21-16,-1 0 0,0 21 15,0-21 1,0 0-16,0 0 0,1 0 16,-1 0-16,0-21 15,0 21-15,0-21 16,-21-1-16,21 22 0,1-21 0,-22 0 15,21 0-15,-21 0 16,21 21-16,-21-21 0,0-1 16,0 1-16,0 0 15,-21 0-15,0 21 16,-1 0-16,1 0 16,0 0-1,21 21-15,-21-21 0,21 21 0,0 0 16,-21 1-1,21-1-15,0 0 0,0 0 16,0 0-16,0 0 16,0 1-1,21-22 1,0 0 0,0-22-16,0 1 15,-21 0-15,22 21 16,-22-21-16,21 21 15,-21 21 48,0 0-63,0 0 16,21-21-1,0 0-15,-21 22 16,21-22-16,0 0 0,1 0 15,-1-22 1,0 22-16,-21-21 0,21 0 16,-21 0-16,21 0 15,-21 0-15,0-1 0,0-20 0,0 21 16,21-21-16,-21-1 0,0 1 16,0 0-16,0-64 0,0 63 15,0 1-15,0-21 0,0 41 16,0-20-16,0 0 0,0 21 0,0-1 15,0 44 1,-21-1 0,21 21-16,0-21 0,0 22 0,-21-22 15,21 21-15,-21 0 0,21 1 16,0-1-16,-21-21 0,21 22 0,0-1 16,0 0-16,0-21 0,0 22 0,0-22 15,0 21-15,0-21 16,0 1-16,0-1 0,0 0 0,0 0 15,0 0-15,0 0 0,21 1 16,0-22-16,-21 21 0,21-21 16,0 0-16,1 0 0,-1 0 15,0 0-15,0 0 0,0-21 16,0-1-16,1 1 16,-1 21-16,-21-21 0,0 0 0,21 0 15,0 0-15,-21-1 16,21 22-16,-21-21 0,0 42 47,0 1-47,0-1 15,0 0-15,0 0 16,0 0-16,0 0 16,0 1-1,21-22 1,1 0-1,-1 0-15,0-22 16,-21 1-16,21 0 16,-21 0-16,0 0 15,0 0-15,0-1 16,0 1-16,-21 21 0,21-21 0,-21 21 16,0 0-1,-1 0-15,1 0 16,21 21-1,-21-21-15,0 21 16,21 1-16,0-1 16</inkml:trace>
  <inkml:trace contextRef="#ctx0" brushRef="#br0" timeOffset="91966.69">14605 6964 0,'0'21'31,"0"0"-15,0 0-1,0 1-15,0-1 0,0 0 16,0 0-16,0 0 15,0 0 1,0 1-16,0-1 16,0-42 31,0-1-47,0 1 15,21 0-15,-21 0 16,0 0-16,0 0 0,21 21 0,-21-22 15,21 1-15,-21 0 0,22 0 16,-1 21-16,0 0 16,0 0 15,-21 21-31,0 0 16,0 0-16,0 1 0,0-1 15,0 0-15,0 0 0,0 0 16,0 0-16,0 1 15,0-1-15,0 0 0,21-21 16,0 0-16,1 0 0,-22 21 0,21-21 16,0 0-16,0 0 0,0 0 15,0 0-15,1 0 0,-1 0 0,0-21 16,21 0-16,-21 21 0,1-21 16,-1-1-16,0 22 0,0-21 0,0 0 15,0 0-15,1 0 0,-22-22 16,0 22-16,21 0 0,-21-21 15,0 21-15,0-1 16,-21 22 0,-1 0-16,1 22 0,21-1 15,-21 0-15,0-21 0,0 21 16,21 0-16,0 0 0,-21 1 0,21-1 16,0 21-16,-22-21 0,22 0 0,0 1 15,0-1-15,0 0 16,0 0-16,22-21 0</inkml:trace>
  <inkml:trace contextRef="#ctx0" brushRef="#br0" timeOffset="92038.65">15240 7260 0,'42'-21'16,"-84"42"-16,127-63 0,-64 42 0,0-21 15,0 0-15,21-1 0,-20 1 0,-1 21 16,0-21-16,0 0 0</inkml:trace>
  <inkml:trace contextRef="#ctx0" brushRef="#br0" timeOffset="93139.82">11345 8424 0,'0'-21'16,"0"0"-1,0 42 63,-21 0-62,21 1-16,0-1 16,0 21-16,0-21 0,0 0 0,0 22 15,0-22-15,-21 21 0,21 1 16,0-1-16,0 0 0,0 1 15,0-1-15,0 0 0,0 1 0,0-1 16,0 0-16,0 1 0,0-1 0,0 0 16,0 1-16,0-22 0,0 21 15,0-21-15,0 22 0,0-22 0,0 21 16,0-21-16,0 0 0,0 1 0,0 20 16,0-21-16,0 0 0,0 0 15,0 1-15,0-1 0,0 0 0,0 0 16,0 0-16,0 0 0,0 1 0,0-1 15,0 0-15,0 0 16,0 0-16,0 0 16,0 1-16,0-1 15,0 0 1,0 0 0,0 0-1,0-42 16,21 0-15,-21 0-16,0 0 0,0-1 0,21 1 16,-21 0-16,0-21 15,0 21-15</inkml:trace>
  <inkml:trace contextRef="#ctx0" brushRef="#br0" timeOffset="94502.79">11430 8488 0,'-21'0'47,"42"0"-16,0 0-31,0 0 15,0 0-15,22 0 0,-22 0 16,0 0-16,0 0 16,22 0-16,-22 0 0,21 0 0,0 0 15,1 0-15,-1 0 0,22 0 0,-22 0 16,21 0-16,1-21 0,-1 21 16,1 0-16,21 0 0,-22 0 0,1-21 15,20 21-15,-20 0 0,20 0 0,-20-22 16,21 22-16,-1 0 0,-20 0 15,20 0-15,-20 0 0,-1-21 0,1 21 16,-1 0-16,1 0 0,-1 0 16,-20 0-16,-1 0 0,0 0 0,-20 0 15,20 0-15,-21 0 0,0 0 0,0 0 16,1 0 0,-1 0-16,0 0 15,-21 21 1,0 1-1,21-22-15,-21 21 0,0 0 16,0 0-16,0 0 0,21 0 16,-21 1-16,0-1 15,0 0-15,0 0 0,0 21 0,0-20 16,0-1-16,21 21 0,-21 0 16,0-20-16,22 20 0,-22 0 15,0-21-15,0 22 0,0-1 0,0-21 16,0 22-16,0-22 0,0 21 15,0 0-15,0-20 0,0-1 0,0 21 16,0-21-16,0 22 0,0-22 0,0 0 16,0 0-16,0 0 0,0 22 0,0-22 15,0 0-15,0 0 0,0 21 16,0-20-16,0-1 0,0 0 0,0 0 16,0 0-16,0 22 0,0-22 0,0 0 15,0 0-15,0 0 0,0 0 16,0 1-16,0-1 0,0 0 15,0 0-15,0 0 0,0 0 16,0 1-16,0-1 16,0 0-16,0 0 0,0 0 15,0 0-15,-22 1 0,22-1 16,-21 0-16,21 0 16,0 0-16,-21-21 15,21 21-15,-21-21 0,0 0 0,21 22 16,-21-22-16,-1 21 0,1-21 15,0 0-15,0 0 0,0 21 16,-22-21-16,22 0 16,0 0-16,0 0 0,-21 0 15,20 0-15,-20 0 0,21 0 0,-21 0 0,20 0 16,-20 0-16,21 0 0,-21 0 16,-1 0-16,22 0 0,-21 0 15,-1 0-15,-20 0 0,21 0 16,-1 0-16,22 0 0,-21 0 0,-1 0 15,1 0-15,0 0 0,-1 0 16,-20 0-16,21 0 0,-1 0 0,1-21 16,0 21-16,-22 0 0,22 0 0,-1 0 15,1 0-15,0 0 0,-1 0 0,1 0 16,21 0-16,-21 0 0,-1 0 16,1 0-16,0 0 0,-1 0 0,1 0 15,21-21-15,-22 21 0,1 0 0,0 0 16,21 0-16,-22-22 0,22 22 15,-21 0-15,21 0 0,-1-21 16,-20 21-16,21-21 0,0 21 0,0 0 16,-1 0-16,1-21 0,0 21 15,0 0-15,0 0 16,0 0-16,-1 0 16,22-21-1,22 0 32,-1-1-47,-21 1 0,0 0 16</inkml:trace>
  <inkml:trace contextRef="#ctx0" brushRef="#br0" timeOffset="94934.65">11578 9144 0,'21'0'31,"0"0"-31,1 0 16,-1 0-16,0 0 0,21 0 16,-21 0-16,1 0 0,20 0 15,-21 0-15,21 0 0,1-21 16,-22 21-16,21 0 0,-21 0 0,43 0 15,-43 0-15,0 0 0,0 0 16,1 0 0,-1 0-16,-42 0 31,-1 0-15,1 0-16,0 0 0,0 0 0</inkml:trace>
  <inkml:trace contextRef="#ctx0" brushRef="#br0" timeOffset="95383.39">11896 9186 0,'0'22'16,"0"-1"-16,0 0 0,0 0 15,0 0 1,0 0-16,0 1 0,21-22 15,-21 21-15,0 0 0,21 0 16,-21 0-16,0 0 0,0 1 16,0-1-16,0 0 0,0 0 15,0 21-15,0-20 0,0-1 16,0 0-16,0 0 0,0 0 16,0 0-16,0 1 0,0-1 0,0 0 15,0 0-15,-42 0 0,42 0 16,-22-21-16,1 22 0,21-1 15,-21-21-15,0 0 0,0 21 0,0-21 16,-1 0-16,1 0 0,0 0 0,0 0 16,0 0-16,0 0 15,-1 0-15,1 0 0,0 0 0,0 0 16,0-21-16,0 0 0,-1 21 16,22-22-16,-21 1 15,21 0 1,0 0-1,0 0 1,21 0-16,1-1 16,-1 22-16</inkml:trace>
  <inkml:trace contextRef="#ctx0" brushRef="#br0" timeOffset="95844.12">12594 9144 0,'0'0'0,"0"-21"0,0 0 15,0 0 1,-21 21-16,0 0 15,0 0-15,-1 0 0,22 21 16,-21 0-16,0-21 0,0 21 16,0 0-16,21 0 0,-21 1 0,-1-1 15,1 0-15,21 21 0,-21-21 16,21 1-16,-21-1 0,21 21 16,0-21-16,0 0 0,0 22 0,0-22 15,0 0-15,0 21 0,0-20 0,0-1 16,0 0-16,0 0 0,0 0 15,0 0-15,21-21 0,-21 22 0,21-1 16,0 0-16,1-21 0,-1 0 16,0 21-16,0-21 15,0 0-15,0 0 16,1 0-16,-1 0 0,0 0 16,0 0-16,-21-21 15,21 21-15,0-21 0,-21 0 16,22 21-16,-1-22 0,0 1 15</inkml:trace>
  <inkml:trace contextRef="#ctx0" brushRef="#br0" timeOffset="96973.84">13102 9123 0,'0'-21'0,"0"42"47,0 0-47,0 0 0,0 0 16,0 1-16,0-1 0,0 0 0,-21 0 15,21 21-15,0-20 0,0-1 16,-21 0-16,21 21 0,0-21 0,0 22 15,-21-22-15,21 0 0,-22 21 0,1 1 16,21-1-16,-21-21 16,21 0-16,0 1 0,0-1 15,-21 0-15,21-42 47,0 0-31,0-1-16,0 1 0,21 0 15,-21 0-15,0-21 0,0 20 16,0 1-16,0-21 0,0 21 0,0-22 16,0 22-16,0 0 0,0-21 0,21 21 15,-21-1-15,21 1 0,-21-21 16,0 21-16,0 0 0,22-1 0,-1 1 16,0 0-16,-21 0 0,21 0 0,0 0 15,0 21-15,-21-22 16,22 1-16,20 21 0,-21-21 0,0 21 15,0 0-15,1 0 0,-1 0 0,0 0 16,0 0-16,0 0 0,0 0 16,1 21-16,-22 0 0,0 1 0,21-1 15,-21 0-15,0 0 0,0 0 0,0 0 16,0 1-16,-21-1 0,-1 0 16,1 0-16,0 21 0,0-20 0,-21-1 15,-1 21-15,22-42 16,0 21-16,0 0 0,0-21 0,-1 22 15,1-22 1,42 0 31,1 0-47,-1-22 0,0 22 16,-21-21-16,21 21 0,0 0 0,0 0 15,1-21-15,-1 21 0,0 0 16,0 0-16,0 0 0,0 0 0,1 0 15,-1 0-15,0 0 0,0 0 16,0 0-16,0 0 0,1 0 16,-1 21-16,-21 0 0,21-21 0,-21 22 15,21-22-15,-21 21 0,0 0 16,0 0 0,0 0-16,0 0 0,0 1 15,0-1-15,0 0 0,-21 0 0,0-21 16,21 21-16,-43 0 0,22 1 0,0-1 15,0-21-15,0 21 0,0 0 16,-1 0-16,-20-21 0,21 21 0,0-21 16,0 0-16,-1 22 0,1-22 0,-21 0 15,21 0-15,0 0 16,-1 0-16,1 0 0,0 0 0,0 0 0,0 0 16,0 0-16,-1 0 15,1 0 1,0 0-16,0 0 109,0 0-93,21-22-1</inkml:trace>
  <inkml:trace contextRef="#ctx0" brushRef="#br0" timeOffset="112623.39">17547 3027 0,'0'0'0,"0"-21"47,21 21 0,-21-21-31,0 42 46,0 0-62,0 0 16,0 0-16,0 0 15,0 1 1,0-1 0,0-42 93,0-1-93,21 22-16,-21-21 31,22 21-16,-22-21 1,0 0 15,0 42 47,0 0-78,0 0 16,0 1-16,0-1 16,-22 0-16,22 0 0,0 0 0,0 0 15,0 1-15,0-1 0,-21 0 16,21 0-16,0 0 0,0 22 0,0-22 16,0 0-16,-21 0 0,21 0 15,0 22-15,-21-22 0,21 0 0,0 0 16,0 0-16,0 0 0,0 1 15,0-1-15,-21 0 0,21 0 16,0 21-16,0-20 0,-21-1 16,21 0-16,0 0 0,0 0 0,0 0 15,0 1-15,-22-1 0,22 21 0,0-21 16,-21 0-16,21 22 0,0-22 16,0 0-16,0 21 0,0-20 0,-21 20 15,21-21-15,0 0 0,0 0 16,-21 22-16,21-22 0,0 0 0,0 0 15,0 0-15,0 22 0,0-22 0,0 0 16,0 0-16,0 0 16,0 1-16,0-1 0,0 0 0,0 0 15,0 0-15,0 22 0,0-22 16,0 0-16,0 0 0,0 0 0,0 0 16,0 1-16,0-1 0,0 0 0,0 0 15,0 0-15,0 0 0,0 1 16,0-1-16,0 0 0,0 0 0,0 0 15,0 0-15,0 1 0,0-1 16,0 0-16,0 0 0,0 0 16,0 0-16,0 1 0,0-1 0,0 0 15,0 0-15,0 0 16,0 0-16,0 1 0,0-1 16,0 0-16,0 0 15,0 0-15,0 0 0,0 1 0,0-1 16,0 0-16,0 0 0,0 0 0,0 0 15,0 1-15,0-1 0,0 0 16,0 0-16,-21 21 0,21-20 0,0-1 16,0 0-16,-21 0 0,21 0 0,0 0 15,0 22-15,0-22 0,0 0 16,-22 0-16,22 0 0,0 1 0,-21-1 16,21 0-16,0 0 0,-21 0 15,21 0-15,0 1 0,0-1 16,0 0-16,-21 0 0,21 0 15,0 0-15,0 1 0,0-1 16,-21 0-16,21 0 0,0 0 0,0 22 16,0-22-16,0 0 0,-21 21 0,21-21 15,0 22-15,0-22 0,-22 21 16,22-21-16,0 22 0,0-1 0,0-21 16,0 22-16,0-22 0,0 21 0,0 0 15,0-20-15,-21 20 0,21-21 16,0 0-16,0 22 0,-21-22 0,21 21 15,0-21-15,0 0 0,0 22 16,0-22-16,0 21 0,0-21 16,-21 22-16,21-1 0,0-21 0,-21 22 15,21-22-15,0 21 0,0 0 0,0-20 16,0 20-16,0-21 0,0 21 16,0 1-16,0-22 0,-21 21 0,21-21 15,0 22-15,0-22 0,0 21 16,0-21-16,0 22 0,0-22 0,0 21 15,0-21-15,-22 22 0,22-1 0,0-21 16,-21 22-16,21-1 0,0 0 16,0-21-16,0 22 0,0-1 0,-21 0 15,21-20-15,0 20 0,0 0 16,-21 1-16,21-1 0,0-21 16,0 21-16,-21 1 0,21-1 0,0 0 15,0 1-15,0-1 0,0 0 0,0 1 16,0-1-16,0 0 0,0 1 15,-21-1-15,21 0 0,0 1 0,0-22 16,0 64-16,0-43 0,0 0 16,0-21-16,0 22 0,0-1 15,0 0-15,0-20 0,0 20 0,0 0 16,0 1-16,0-22 0,0 21 16,0 0-16,0 1 0,0-22 15,-22 21-15,22 1 0,0-22 0,0 21 16,0-21-16,0 22 0,0-22 15,0 21-15,0-21 0,0 0 0,0 22 16,0-22-16,0 0 0,0 64 16,0-64-16,0 0 15,0 0-15,0 22 0,0-22 0,0 0 16,0 0-16,0 21 0,0-20 0,0-1 16,0 0-16,0 0 0,0 21 15,0-20-15,0-1 0,0 0 0,0 21 16,0 1-16,0-22 0,0 0 15,0 0-15,0 0 16,0 22-16,0-22 0,0 0 0,0 0 16,0 0-16,0 0 0,0 1 0,22-1 15,-22 0-15,0 0 0,0 0 16,0 0-16,21 1 0,-21-1 16,0 0-16,0 0 15,0 0-15,21-42 31,-21 0-31,0 0 16,21 0-16,-21-22 0,21 22 0,-21-21 16</inkml:trace>
  <inkml:trace contextRef="#ctx0" brushRef="#br0" timeOffset="116268.41">17801 3006 0,'-21'0'16,"0"0"-16,0 0 15,-1 0-15,1 0 16,0 0-16,0 0 31,0 0-15,42 0 46,0 0-62,0 0 16,0 0-16,1 0 0,-1 0 16,0 0-16,0 0 0,0 0 15,0 0-15,1 0 0,-1 0 16,0 0-16,21 0 0,-21 0 15,22 0-15,-22 0 0,21 0 0,-21 0 16,22 0-16,-1 0 0,0 0 16,1 0-16,-1 0 0,0 0 0,1 0 15,-1 0-15,0 0 0,22 0 16,-22 0-16,1 0 0,-1 0 0,0 0 16,22 0-16,-22 0 0,0 0 15,-20 0-15,20 0 0,21 0 0,-20 0 16,-1 0-16,0 0 0,1 0 15,-1 0-15,22 0 0,-22 0 0,0 0 16,1 0-16,-1 0 16,0 0-16,1 0 0,-1 0 0,0 0 15,1 0-15,-1 0 0,-21 0 16,21 0-16,-20 0 0,20 0 0,-21 0 16,21 0-16,-20 0 0,20 0 15,-21 0-15,0 0 0,22 0 16,-1 0-16,-21-21 0,0 21 15,0 0-15,1 0 0,-1 0 0,0 0 16,0 0-16,0 0 0,0 0 0,1 0 16,-1 0-16,0 0 0,0 0 15,0 0-15,0 0 0,1 0 16,-1 0-16,0 0 0,0 0 16,0 0-16,0 0 0,1 0 0,20 0 15,-21-22-15,0 22 0,0 0 16,1 0-16,-1 0 0,0 0 0,0 0 15,0 0-15,0 0 0,1 0 16,-1 0-16,-21-21 16,21 21-16,0 0 15,0 0 1,0 0 0,1 0-1,-1 0 1,-21 21 31,0 1-32,0-1 1,0 0-16,0 0 16,-21 0-1,21 0-15,0 1 16,0-1-1,-22 0-15,22 0 0,0 0 0,-21 0 16,21 1-16,0-1 0,0 0 16,0 21-16,0-21 0,0 1 15,-21 20-15,21-21 0,0 21 0,0-20 16,0-1-16,0 21 0,0-21 16,0 0-16,-21 22 0,21-22 0,0 0 15,0 21-15,0-20 0,0-1 16,0 21-16,0-21 0,-21 0 0,21 22 15,0-22-15,0 21 0,0-21 16,0 22-16,0-1 0,0-21 0,-21 22 16,21-22-16,0 21 0,0 0 15,0-20-15,0-1 0,0 21 16,0-21-16,0 0 0,0 22 0,0-22 16,0 0-16,0 0 0,-22 0 15,22 1-15,0-1 0,0 0 0,0 0 16,0 0-16,0 0 0,0 1 0,-21-1 15,21 0-15,0 0 0,0 0 16,0 0-16,0 1 0,0-1 0,0 21 16,0-21-16,0 0 0,0 1 15,0 20-15,0-21 0,0 21 0,0-20 16,-21 20-16,21-21 0,0 21 16,0-20-16,0 20 0,0 0 0,0-21 15,0 22-15,0-1 0,0-21 0,0 22 16,0-1-16,0 0 15,0 1-15,0-1 0,0 0 0,0 1 16,0 20-16,0-21 0,0 1 0,0-1 16,0 0-16,0 22 0,0-22 15,0 1-15,0-1 0,0 0 0,0 1 16,0-1-16,0 0 0,0 22 0,0-22 16,0 0-16,0 22 0,0-22 15,0 22-15,0-22 0,0 22 0,0-22 16,0 21-16,0-20 0,0 20 15,0-20-15,0 20 0,0-21 0,0 22 16,0-22-16,0 22 0,0-1 0,0-20 16,0 20-16,0 1 15,0-22-15,0 21 0,0 1 0,0-22 16,0 22-16,0-22 0,0 22 0,0-1 16,0 1-16,0 63 15,0-64-15,0 1 0,0-22 0,0 21 16,0 1-16,0-1 0,0 1 0,0-22 15,0 22-15,0-1 0,0 1 16,0-22-16,0 22 0,0-1 0,0 1 16,0-22-16,0 21 0,0-20 15,0 20-15,0-20 0,0-1 16,0 21-16,0-20 0,0-1 0,0 0 16,0 1-16,0-1 0,0 22 15,0-22-15,0 0 0,0 1 0,0-1 16,-21 0-16,21 1 0,0-1 0,0 0 15,0 1-15,0-1 0,-21-21 16,21 21-16,0 1 0,0-1 0,-21-21 16,21 22-16,0-1 0,0-21 0,0 21 15,0 1-15,0-22 0,0 21 16,0 1-16,0-22 0,0 21 0,0-21 16,0 22-16,0-22 0,0 0 15,0 0-15,0 0 0,0 0 16,0 1-16,0-1 0,0 0 0,0 0 0,0 0 15,0 0 1,0 1-16,0-1 16,0 0-1,0 0 1,0 0 0,0 0-1,0 1 1,0-1 15,-22-21-31,22 21 16,-21-21-16,0 21 0,0-21 15,0 0-15,21 21 0,-21-21 16,-1 0-16,1 0 16,0 0-16,0 0 15,0 0-15,0 21 0,-1-21 16,1 0-16,-21 0 0,21 0 0,0 0 15,-22 0-15,1 0 0,21 0 0,-22 0 16,22 0-16,-21 0 0,0 0 16,20 0-16,-20 0 0,0 0 0,-22 0 15,22 0-15,0 0 16,20 0-16,-20 0 0,0 0 0,-1 0 16,-20 0-16,21 0 0,-1 0 15,-20 0-15,-1 0 0,22 0 0,-22 0 16,22 0-16,-21 0 0,20 0 0,1 0 15,-22 0-15,22 0 0,0 0 16,-1 0-16,1 0 0,0 0 0,21 0 16,-22 0-16,1 0 0,0 0 0,-1 0 15,1 0-15,21 0 0,-22 0 16,1 0-16,0 0 0,-1 0 0,1 0 16,-21 0-16,20 0 0,1 0 0,0-21 15,20 21-15,-20 0 16,0 0-16,21 0 0,-43 0 15,43 0-15,0 0 0,0 0 0,-1 0 16,1 0-16,0 0 0,0 0 16,0 0-16,0 0 0,-1 0 0,1 0 15,0 0-15,0 0 0,0 0 0,0 0 16,-1 0-16,1 0 16,0 0-16,0 0 0,0 0 0,0 0 15,-1 0-15,1 0 16,0 0-16,0 0 15,0 0 1,0 0-16,-1 0 16,1 0-16,0 0 15,0 0-15,0 0 16,0 0-16,-1 0 0,1 0 16,0 0-16,0 0 15,0 0-15,0 0 16,-1 0-1,1 0-15,0 0 32,0 0-32,0 0 15,21 21-15,-21-21 16,21 22 62,21-22-47</inkml:trace>
  <inkml:trace contextRef="#ctx0" brushRef="#br0" timeOffset="117251.43">16573 11663 0,'-21'0'16,"21"-21"-16,-21 21 15,0 0 32,0 0-31,0 0-16,-1 0 156</inkml:trace>
  <inkml:trace contextRef="#ctx0" brushRef="#br0" timeOffset="-150286.79">23050 3069 0,'0'-21'31,"0"0"1,0 0-17,0 0 1,0-1 0,22 22-16,-22-21 15,0 42 63,0 1-62,0-1-16,0 0 16,0 0-16,0 0 15,0 0-15,0 1 0,0-1 16,0 0-16,0 0 0,0 0 15,0 0-15,0 1 0,0-1 0,0 0 16,0 21-16,0-21 0,0 1 16,0-1-16,0 0 0,0 0 15,0 0-15,0 0 0,0 22 0,0-22 16,0 0-16,0 0 0,0 0 0,-22 1 16,22-1-16,0 0 0,0 0 15,-21 0-15,21 0 0,0 1 16,0 20-16,0-21 0,0 0 0,0 0 15,0 1-15,0-1 0,0 0 0,-21 0 16,21 0-16,0 0 0,0 1 16,0-1-16,0 21 0,0-21 0,0 0 15,-21 1-15,21-1 0,0 0 16,0 0-16,0 0 0,0 0 0,0 1 16,0-1-16,0 0 15,0 0-15,-21 0 0,21 0 0,0 1 16,0-1-16,-21 0 15,21 0-15,0 0 0,0 0 16,0 1-16,0-1 16,-22 0-16,22 0 0,0 0 15,0 0-15,-21 1 0,21-1 16,0 0-16,0 0 0,0 0 16,0 0-16,0 1 0,0-1 15,0 0-15,-21 0 0,21 0 16,0 0-16,0 1 0,-21-1 0,21 0 15,0 0-15,0 0 0,0 0 0,0 1 16,0-1-16,-21 0 16,21 21-16,0-21 0,0 1 0,0-1 15,-21 21-15,21-21 0,0 0 0,0 1 16,0 20-16,0-21 0,0 0 16,0 22-16,0-22 0,0 21 0,0-21 15,0 85-15,0-64 16,0-20-16,0 20 0,0 0 15,0-21-15,0 22 0,0-1 0,0 0 16,0-20-16,0 20 0,0 0 16,0 1-16,0-22 0,0 21 0,0 0 15,0-20-15,0 20 0,0 0 0,0 1 16,0-22-16,0 21 16,0 0-16,0 1 0,0-1 0,0 0 15,0 1-15,0-1 0,0 0 0,0 43 16,0-43-16,0-20 15,0 20-15,0 0 0,0 1 0,0-1 16,0 0-16,0 1 0,0-1 0,0 0 16,0 1-16,0-1 0,0 0 15,0 1-15,0 20 0,0-21 0,0 1 16,0-1-16,0 22 0,0-22 0,0 0 16,0 1-16,0-1 0,0 21 15,0-20-15,0-1 0,0 22 16,0-22-16,0 21 0,0-20 0,0 20 15,0-20-15,0 20 0,0-21 16,0 22-16,0-22 0,0 22 0,0-22 16,0 22-16,0-22 0,0 21 0,0-20 15,-22 20-15,22 1 0,0-1 16,0-20-16,0 20 0,-21 1 0,21-22 16,0 21-16,0 1 0,0-22 0,0 22 15,0-22-15,-21 22 0,21-22 16,0 21-16,-21-20 0,21 20 0,0-20 15,0 20-15,0-21 0,0 22 0,0-22 16,-21 1-16,21-1 0,0 0 16,0 1-16,-21 20 0,21-42 15,0 22-15,0-1 0,0 0 0,0 1 16,0-22-16,0 21 0,0 0 0,0-20 16,0 20-16,0-21 0,-22 0 15,22 0-15,0 1 0,0 20 0,0-21 16,-21 0-16,21 0 0,0 1 15,0-1-15,0 0 16,0 0-16,0 0 0,0 0 16,0 1-1,0-1 17,21-21-17,-21-21 1,0-1-16</inkml:trace>
  <inkml:trace contextRef="#ctx0" brushRef="#br0" timeOffset="-146665.92">23156 3027 0,'0'-21'31,"0"0"-15,-21 21-1,21-22-15,-21 22 16,0-21 0,21 0-1,0 0 48,21 21-63,0 0 15,0 0-15,0 0 0,1 0 0,-1-21 16,21 21-16,-21 0 16,22 0-16,-1 0 0,-21 0 0,43 0 15,-22 0-15,0 0 0,1 0 16,-1 0-16,0 0 0,22 0 0,-22 0 15,0 0-15,1 0 0,-1 0 16,0 0-16,1 0 0,-1 0 0,-21 0 16,22 0-16,-1 0 0,-21 0 15,21 0-15,1 0 0,-1 0 0,-21 0 16,22 0-16,-1 0 0,0 0 16,1 0-16,-22 0 0,21 0 15,43 0-15,-64 0 0,21 0 16,1 0-16,-22 0 0,21 0 15,0 0-15,-20 0 0,20 0 0,-21 0 16,21 0-16,1 0 16,-1 0-16,-21 0 0,0 0 0,22 0 15,-22 0-15,0 0 0,0 0 16,0 0-16,1 0 0,-1 0 0,0 0 16,0 0-16,0 0 0,0 0 15,1 0-15,-1 0 0,0 0 16,0 0-16,0 0 0,0 0 15,1-21-15,-1 21 0,0 0 16,0 0-16,0 0 0,22 0 16,-22 0-16,0 0 0,0 0 0,0 0 15,0 0-15,22 0 0,-22 0 0,0 0 16,0 0-16,0 0 0,1 0 16,-1 0-16,21 0 0,-21 0 15,0 0-15,1 0 0,-1 0 16,0 0-16,0 0 0,0 0 15,0 0-15,1 0 16,-1 0-16,0-22 0,0 22 0,0 0 16,0 0-16,1 0 0,-1 0 15,0 0-15,0 0 0,0 0 16,0 0-16,1 0 16,-1 0-1,0 0-15,0 0 16,0 0-16,0 0 15,1 0 1,-1 0 0,0 0 15,0 0-15,0 0-1,0 0 1,1 0-16,-1 0 15,0 0-15,-21 22 16,21-22 0,-21 21-16,0 0 15,0 0 1,0 0 0,0 0-16,0 1 0,0-1 15,21 0 1,-21 0-16,0 0 0,21 0 0,-21 1 15,0-1-15,0 0 16,0 0-16,0 0 0,0 0 0,22 1 16,-22 20-16,0-21 0,0 0 0,21 0 15,-21 1-15,0 20 0,0-21 16,0 0-16,0 0 0,0 1 0,0-1 16,0 0-16,0 0 0,0 21 15,0-20-15,0-1 0,0 0 0,0 0 16,0 0-16,0 0 0,0 1 15,0-1-15,0 0 0,-21 0 16,21 0-16,-22 0 0,22 1 16,0-1-16,0 0 0,0 0 0,0 0 15,0 0-15,-21-21 0,21 22 0,0-1 16,0 0-16,-21 0 0,21 0 16,0 0-16,0 1 0,0-1 15,0 0-15,-21 0 0,21 0 16,0 0-16,-21 1 15,21-1-15,0 0 0,0 0 16,0 0-16,0 0 0,-21-21 0,21 22 16,0-1-16,-22 0 0,22 0 15,0 0-15,0 0 0,0 1 16,0-1-16,0 0 16,-21-21-16,21 21 0,0 0 0,0 0 15,0 1-15,0-1 0,0 0 16,0 0-1,0 0-15,-21 0 0,21 1 0,0-1 16,0 0-16,0 21 0,0-21 16,0 1-16,0 20 0,0-21 0,0 0 15,0 22-15,0-22 0,0 21 0,0-21 16,0 22-16,21-22 0,-21 21 16,0-21-16,21 22 0,-21-22 0,0 21 15,0-21-15,0 22 0,22-22 16,-22 21-16,0 0 0,21-20 15,-21 20-15,0 0 0,0 1 0,0-1 16,0-21-16,0 21 0,0 1 0,0-1 16,0 0-16,0 1 0,0-1 15,0-21-15,0 22 0,0-1 0,0 0 16,0 1-16,21-1 0,-21-21 16,0 21-16,0 1 0,0-1 0,0 0 15,0 1-15,0-1 0,0 0 0,0 1 16,0-1-16,21 0 15,-21 1-15,0-1 0,0 0 0,21 1 0,-21-1 16,0 0-16,0 1 0,0-1 0,21 0 16,-21 22-16,22-22 0,-22 22 15,21-22-15,-21 22 0,0-22 16,0 21-16,21 1 0,-21-22 0,0 22 16,0-22-16,0 22 0,0-22 15,21 0-15,-21 22 0,0-22 0,21 22 16,-21-22-16,0 21 0,0-20 0,21 20 15,-21 1-15,0-22 0,0 22 16,0-22-16,0 0 0,0 22 0,22-22 16,-22 0-16,0 22 0,0-22 15,0 22-15,0-22 0,0 22 0,0-22 16,0 21-16,0-20 0,0 20 0,0-20 16,21 20-16,-21-21 0,0 1 15,0-1-15,0 0 0,21 22 0,-21-22 16,0 1-16,0-1 0,0 21 15,21-20-15,-21-1 0,21 0 16,-21 1-16,0-1 0,0 0 0,21 1 16,-21-1-16,0 0 0,0 1 0,0-1 15,0-21-15,22 22 0,-22-1 16,0-21-16,21 21 0,-21-20 0,0 20 16,0-21-16,0 21 0,0-20 15,0 20-15,0-21 0,0 0 0,21 22 16,-21-22-16,0 0 0,0 0 15,0 0-15,0 0 0,0 1 0,0-1 16,0 0-16,0 0 0,0 0 16,0 0-16,0 1 0,0-1 15,0 0-15,0 0 16,0 0-16,0 0 16,-21 1-16,21-1 15,-21-21 1,21 21-16,-22-21 0,22 21 15,-21-21-15,0 21 16,0 0-16,0-21 16,0 22-1,-1-22-15,1 0 0,21 21 16,-21-21-16,0 21 0,0-21 16,0 0-16,-1 21 0,1-21 15,0 0-15,0 0 0,-21 21 0,20-21 16,1 0-16,0 0 0,-21 21 0,21-21 15,-1 0-15,-20 22 0,21-22 16,-43 21-16,22-21 0,21 0 16,-21 21-16,20-21 0,-20 0 0,21 0 15,0 0-15,-22 0 0,22 0 16,0 0-16,-21 0 0,21 0 0,-22 0 16,1 0-16,21 0 0,-22 0 0,1 0 15,0 0-15,-1 0 0,1 0 16,0 0-16,-1 0 0,1 0 15,0 0-15,-1 0 0,1-21 0,0 21 16,-1 0-16,1 0 0,21 0 16,-21-21-16,-1 21 0,-63 0 15,64 0-15,0 0 0,-1 0 0,-20 0 16,21 0-16,-22 0 0,22 0 16,-1 0-16,1 0 0,0 0 0,21 0 15,-22 0-15,1 0 0,0 0 0,-22 0 16,43 0-16,-21 0 15,20 0-15,1 0 0,-21 0 0,21-22 16,0 22-16,-22 0 0,22 0 16,0 0-16,-21 0 0,20 0 15,-20 0-15,21 0 0,0-21 0,-22 21 16,22 0-16,0 0 0,-21 0 0,21 0 16,-1 0-16,-20 0 0,21-21 15,0 21-15,-22 0 0,22 0 0,-21 0 16,21 0-16,-64 0 15,64 0-15,-21 0 0,-1 0 0,22 0 16,-21 0-16,-1 0 0,22 0 0,-21 0 16,0 0-16,20 0 0,-20 0 0,0 0 15,-1 0-15,1 0 16,0 0-16,-1 0 0,1 0 0,0 0 0,-1 0 16,1 0-16,21 0 0,-21 0 15,-1 0-15,22 0 0,0 0 16,-21 0-16,20 0 0,1 0 0,0 0 15,0 0-15,0 0 0,0 0 16,-1 0-16,1-21 16,0 21-1,21-21 1,-21 0 0,21-1-1,0 1-15,0 0 0,0 0 16</inkml:trace>
  <inkml:trace contextRef="#ctx0" brushRef="#br0" timeOffset="-145303.81">23262 1969 0,'0'21'47,"-21"0"-47,21 0 16,0 0-16,0 0 0,0 1 15,0-1-15,0 21 0,0-21 0,0 0 16,0 22-16,0-22 0,0 0 15,0 21-15,0-20 0,0-1 0,0 0 16,0 0-16,0 0 0,0 0 16,0 1-1,0-44 32,0 1-47</inkml:trace>
  <inkml:trace contextRef="#ctx0" brushRef="#br0" timeOffset="-144665.66">23050 1926 0,'-21'-21'15,"21"0"-15,0 0 0,0 0 16,21 21-16,-21-22 0,22 22 16,-1-21-16,0 21 0,21-21 0,-21 0 15,1 21-15,20 0 0,0 0 16,-21 0-16,22 0 0,-1 0 0,0 21 16,-20-21-16,20 21 0,-21 22 15,0-22-15,0 0 0,-21 21 16,0-21-16,0 22 0,-21-1 0,0-21 15,0 22-15,-21-22 0,-1 0 16,22 0-16,-21 0 0,21 0 0,-22 1 16,22-1-16,0-21 0,0 0 15,0 21-15,-1-21 16,22-21 15,0 0-31,22 21 0,-1-22 16,0 22-16,0 0 15,21-21-15,-20 21 0,20 0 0,-21 0 16,21 0-16,1 0 0,-1 0 16,0 0-16,-20 21 0,20 1 0,-21-22 15,0 21-15,0 0 0,-21 0 16,0 21-16,0-20 0,0-1 0,-21 21 16,0-21-16,0 0 0,0 22 15,-22-22-15,22 0 0,-21 0 16,0 0-16,20 1 0,-20-1 0,21 0 15,-21-21-15,20 0 0,-20 21 16,21-21-16,0 0 0,0 0 0,-22 0 16,43-21-1,-21 21-15,21-21 0,0 0 16,0-1 0,0 1-16,21 0 15,0 21 1</inkml:trace>
  <inkml:trace contextRef="#ctx0" brushRef="#br0" timeOffset="-144193.93">23791 2159 0,'0'0'0,"21"0"0,1-21 0,-1 21 16,0 0-1,0 0-15,0 0 0,0 0 0,-21 21 16,22-21-16,-1 21 0,0 0 16,0 1-16,0-1 0,-21 0 0,0 0 15,0 0-15,0 0 0,0 22 16,0-22-16,0 0 0,0 21 0,0-20 15,-21-1-15,0 0 16,21 0-16,0 0 0,-21-21 0,21 21 0,-21-21 16,-1 0-1,22-21 1,0 0-16,0 0 0,0 0 16,0 0-16,22-1 0,-1 1 15,-21 0-15,21-21 0,0 21 0,-21-1 16,21 1-16,0-21 0,-21 21 15,22 21-15,-1-21 0,0-1 0,0 1 16,0 21 0,-21 21 31</inkml:trace>
  <inkml:trace contextRef="#ctx0" brushRef="#br0" timeOffset="-143746.05">24384 2138 0,'-21'0'15,"21"21"1,0 0-16,-21 0 0,-1 1 15,22-1-15,-21 0 0,21 0 16,0 21-16,-21-20 0,21-1 16,-21 21-16,21-21 0,0 0 0,0 22 15,0-22-15,0 0 0,0 0 0,0 0 16,21 1-16,0-22 16,0 0-16,1 0 0,-1 0 15,0 0-15,0 0 0,0-22 16,0 1-16,1 21 0,-1-21 0,0 0 15,0 0-15,0 0 0,-21-1 16,0-20-16,0 21 0,0-21 16,0 20-16,0 1 0,0-21 15,0 21-15,-21 0 0,0-1 0,21 1 0,-21 0 16,0 0-16,-1 21 0,1 0 16,0 0-16,0 0 15,0 21 1,0 0-16,21 0 15,0 1-15,0-1 0,0 0 0,0 0 16,0 0-16,0 0 16,0 1-16</inkml:trace>
  <inkml:trace contextRef="#ctx0" brushRef="#br0" timeOffset="-143070.14">24807 2159 0,'0'21'16,"0"0"0,0 1-16,-21-22 0,21 21 0,0 0 15,-21 0-15,21 0 0,0 22 16,0-22-16,0 0 0,0 0 15,0 0-15,0 0 0,0 1 16,0-1-16,0 0 0,0 0 0,0 0 0,0 0 16,21-42 31,0 21-47,0-21 0,-21 0 15,22 0-15,-1 0 0,-21-1 0,21 1 16,-21 0-16,21 0 0,-21 0 15,0 0-15,21 21 0,0-22 16,1 44 0,-22-1-1,0 0-15,0 0 16,0 0-16,0 0 16,0 1-16,0-1 0,0 0 15,0 0-15,0 0 0,0 0 16,0 1-16,21-22 0,0 0 15,0 0-15,0 0 16,0 0-16,1 0 0,-1 0 0,0-22 16,0 22-16,0-21 0,0 0 15,-21 0-15,22 0 0,-22-22 0,21 22 16,-21 0-16,0-21 0,0 21 16,0-22-16,0 22 0,0 0 15,0 0-15,0 0 0,0-1 16,0 1-16,-21 21 31,-1 0-31,22 21 31,-21-21-31,21 22 16</inkml:trace>
  <inkml:trace contextRef="#ctx0" brushRef="#br0" timeOffset="-142577.42">25548 2201 0,'-21'0'15,"0"0"1,0 0-1,-1 0-15,1 22 0,21-1 16,-21-21-16,0 21 0,21 0 16,0 0-16,0 0 15,0 1 1,0-1-16,21 0 16,0-21-16,-21 21 0,21-21 15,1 21-15,-1-21 0,-21 21 0,21-21 16,0 22-16,0-22 0,-21 21 15,21-21-15,-21 21 0,22-21 16,-22 21-16,0 0 16,-22-21-1,1 0-15,0 21 0,0-21 0,-21 0 16,20 0-16,1 0 0,0 0 16,0 0-16,0 0 0,0 0 0,-1 0 15,1 0-15,0 0 16,0 0-16,21-21 15,0 0 32,21 21-31,0 0-16,0-21 16</inkml:trace>
  <inkml:trace contextRef="#ctx0" brushRef="#br0" timeOffset="-142161.65">25675 2413 0,'21'-21'15,"0"21"-15,1-21 16,-1 0-16,0-1 15,0 22-15,-21-21 0,0 0 16,21 21-16,-21-21 0,21 21 0,-21-21 16,0 0-1,-21 21-15,0 0 16,0 0-16,0 0 16,0 21-16,-1-21 0,1 21 15,0 0-15,21 0 0,-21 0 16,21 1-16,0-1 0,0 0 15,0 21-15,0-21 0,0 1 0,0-1 16,0 0-16,0 0 16,21 0-16,0-21 0,0 21 0,1-21 15,-1 0-15,0 22 0,0-22 16,0 0-16,0 0 0,22 0 0,-22 0 16,0 0-16,0 0 0,0 0 0,1 0 15,-1 0-15,0-22 0,0 22 16,-21-21-16,21 0 0</inkml:trace>
  <inkml:trace contextRef="#ctx0" brushRef="#br0" timeOffset="-141742.39">26141 2244 0,'21'0'78,"0"21"-78,0-21 0,-21 21 16,21 0-16,-21 0 0,0 1 0,22-1 15,-1-21-15,-21 42 0,21-21 16,-21 0-16,0 1 0,0-1 16,0 0-16,0 0 0,0 0 0,0 0 15,0 1-15,0-1 16,0 0-1,0-42 1,0 0 0,0-1-16,0 1 15,0 0-15,0 0 0,0 0 16,0-22-16,0 1 0,21 21 16,0-21-16,-21 20 0,0-20 0,21 21 15,1 0-15,-1 0 0,-21-1 16,0 1-16,21 21 0,-21-21 15,21 21-15,-21-21 16</inkml:trace>
  <inkml:trace contextRef="#ctx0" brushRef="#br0" timeOffset="-140829.47">16552 2223 0,'0'0'0,"-21"0"16,0 0-16,42 0 47,0 0-47,0 0 0,22 0 0,-22 0 16,21 0-16,1 0 0,-1 0 15,0 0-15,1 0 0,-22-22 0,21 22 16,0 0-16,1 0 0,-1 0 15,0 0-15,1 0 0,-22-21 0,21 21 16,-21 0-16,-42 0 31,-21 0-31,21 0 16,0 0-16,-22 0 16</inkml:trace>
  <inkml:trace contextRef="#ctx0" brushRef="#br0" timeOffset="-140549.64">16849 2201 0,'0'22'16,"0"-1"-16,0 0 0,0 0 16,0 21-16,0-20 0,0-1 15,0 21-15,0 0 0,0 1 16,0-1-16,0 0 0,0-20 15,0 20-15,0 0 0,0-21 16,-22 22-16,22-22 0,0 42 16,-21-41-16,21-1 15,0 0-15,0-42 47,0 0-47,0-1 0</inkml:trace>
  <inkml:trace contextRef="#ctx0" brushRef="#br0" timeOffset="-140129.83">17039 2582 0,'0'-21'15,"0"0"1,0 0-1,0 0-15,21 21 16,0 0-16,1 0 16,-1 0-16,0 0 0,0 21 15,0 0-15,0 0 16,1 0-16,-22 1 0,0 20 16,21-21-16,-21 0 0,0 22 0,0-1 15,0 0-15,0-21 0,0 1 16,0-1-16,-21 0 15,21 0-15,0-42 32,0 0-32,0 0 15,0-1-15,0 1 0,0 0 16,21 0-16,-21 0 0,21-22 0,-21 22 16,0-21-16,21 21 0,0 0 0,0-1 15,1 1-15,-22 0 0,21 0 16,0 0-16,0 21 15,0-21-15,0 21 16,1 0-16</inkml:trace>
  <inkml:trace contextRef="#ctx0" brushRef="#br0" timeOffset="-139568.7">17886 2646 0,'0'0'0,"21"-42"16,-21 20-16,21 1 15,-21 0-15,0 0 16,0 0-16,0 0 0,0-1 16,-21 1-16,0 0 0,0 21 15,21-21-15,-22 21 0,1 0 0,0 0 16,0 0-16,0 0 0,0 21 15,-1 0-15,1 0 0,0 1 0,0 20 16,0-21-16,-22 21 0,43 1 16,-21-22-16,0 21 0,21 1 15,0-22-15,0 21 0,0-21 0,0 0 16,0 1-16,0-1 0,21 0 16,0-21-16,1 21 0,-1-21 15,21 0-15,-21 0 0,0 0 16,1 0-16,-1-21 0,0 0 0,0 0 15,0 21-15,0-22 0,1 1 16,-1 0-16,-21 0 0,21 0 0,-21-22 16,21 22-16,-21 0 0,0-21 15,0 21-15,0-22 0,0 22 0,0 0 16,0 0-16,0 42 31,0 0-15,0 0-16,0 0 0,0 1 0,0-1 15,21 21-15,-21-21 0,0 0 16,0 1-16,21-1 0,-21 21 16,0-21-16,22 0 0,-22 1 15,21-22-15,0 0 16,0 0-16,0 0 16,-21-22-16</inkml:trace>
  <inkml:trace contextRef="#ctx0" brushRef="#br0" timeOffset="-139070.48">18330 2455 0,'0'0'0,"0"22"16,0-1 0,0 0-16,0 0 0,0 0 15,0 0-15,0 1 0,0-1 16,0 0-16,0 0 0,0 0 0,0 0 15,0 1-15,0-1 0,0 0 16,0 0-16,0 0 16,0-42 46,0 0-62,0 0 0,0 0 0,0-22 16,21 22-16,-21-21 15,22 21-15,-22-22 0,21 22 0,0-21 16,0 21-16,0-1 0,0 1 16,1 0-16,20 0 0,-21 21 0,0 0 15,22 0-15,-22 0 0,21 21 16,-21-21-16,0 42 0,1-20 0,-1-1 16,0 0-16,-21 21 0,0-21 15,0 1-15,0 20 0,0-21 16,0 0-16,0 22 0,0-22 15,0 0-15,0 0 0,0 0 16,-21-21 0,0 0-1,21-21 1,0 0 0,0 0-16,0 0 0</inkml:trace>
  <inkml:trace contextRef="#ctx0" brushRef="#br0" timeOffset="-138614.45">19071 2392 0,'21'0'16,"-42"0"-16,42-21 0,-42 21 47,0 0-47,0 0 0,0 21 15,-1 0-15,1 0 16,21 0-16,-21 1 0,21-1 16,0 0-16,0 0 15,0 0-15,0 0 16,21-21 0,0 22-16,1-22 0,-1 0 15,0 21-15,0-21 16,0 0-16,0 21 0,-21 0 15,22-21-15,-22 21 0,21-21 0,-21 21 16,0 1 0,-21-22-16,-1 21 0,1-21 15,0 0-15,0 0 16,0 21-16,0-21 0,-1 0 0,1 0 16,0 0-16,0 0 15,0 0-15,21-21 31,-21 21-31,21-21 0,0-1 16,0 1 0,21 0-16,0 0 0</inkml:trace>
  <inkml:trace contextRef="#ctx0" brushRef="#br0" timeOffset="-138309.61">19389 2096 0,'0'0'0,"-22"21"0,22 0 16,0 0-16,0 21 0,-21-20 15,21-1-15,0 0 0,0 0 16,0 21-16,0-20 0,0 20 0,0 0 15,0-21-15,0 22 16,0-22-16,-21 42 0,21-20 0,0-22 16,0 21-16,0-21 15,0 1-15,0-1 0,21-21 16,0 0 0,1 0-16,-1 0 15,0 0-15</inkml:trace>
  <inkml:trace contextRef="#ctx0" brushRef="#br0" timeOffset="-137797.91">19706 2498 0,'0'0'16,"0"-64"0,0 43-16,-21 0 0,0 21 15,0 0 1,-1 0-16,1 0 15,0 0-15,0 21 0,21 0 16,-21 0-16,21 1 0,-21-1 0,-1 21 16,22-21-16,0 0 0,0 22 15,-21-22-15,21 0 0,0 21 16,0-20-16,0-1 0,0 0 16,0 0-16,21-21 15,1 0-15,-1 0 16,0 0-1,0-21-15,0 21 0,0-21 16,-21 0-16,22-1 0,-1 1 0,-21 0 16,21 0-16,-21 0 0,21 0 15,-21-1-15,0-20 0,21 21 16,-21 0-16,21 0 0,-21-1 0,0 44 47,0-1-47,0 0 0,0 21 15,0-21-15,0 1 0,0-1 0,0 0 16,0 0-16,0 0 0,0 0 0,0 1 16,0-1-16,0 0 15,22-21-15,-22 21 0,21-21 0,-21 21 16,21-21-16,0 0 16,0-21-1,0 0-15</inkml:trace>
  <inkml:trace contextRef="#ctx0" brushRef="#br0" timeOffset="-137484.58">20087 2117 0,'0'-21'15,"-21"21"1,0 0-16,21 21 15,0 0-15,0 0 0,0 21 16,0-20-16,0-1 16,0 0-16,0 21 0,-21-21 0,21 22 15,0-22-15,0 21 0,0 1 16,0-1-16,-22-21 0,22 21 0,0 1 16,0-22-16,0 0 0,0 0 15,0 22-15,-21-43 0,21 21 0,0 0 16,0 0-16,0 0 15,21-42 17,1 0-32,-1 0 15</inkml:trace>
  <inkml:trace contextRef="#ctx0" brushRef="#br0" timeOffset="-137065.81">20193 2434 0,'0'21'16,"0"1"-16,-21-1 16,21 0-16,-21 0 15,21 0-15,0 22 0,0-22 0,0 0 16,0 0-16,0 0 0,0 0 16,0 1-16,0-1 15,0 0-15,0 0 0,21-21 31,0 0-31,0 0 0,0 0 16,0 0-16,1 0 0,-1 0 0,0-21 16,0 0-16,-21 0 15,0-1-15,0 1 0,21 0 0,-21 0 16,0-21-16,0 20 0,0-20 16,0 21-16,0 0 0,0 0 0,-21-1 15,0 22-15,0 0 16,0 0-16,-1 0 15,1 0-15,21 22 16,-21-22-16,21 21 0,-21-21 16,21 21-16,0 0 15,21-21 17,0 0-32,0 0 0</inkml:trace>
  <inkml:trace contextRef="#ctx0" brushRef="#br0" timeOffset="-136601.43">20447 2498 0,'0'-21'31,"0"-1"-31,21 1 16,-21 0-1,21 21-15,0 0 0,1 0 16,-1 0 0,0 0-16,-21 21 0,0 0 15,0 1-15,21-1 16,-21 0-16,0 0 0,0 0 0,21 0 16,-21 22-16,0-22 0,0 0 15,0 0-15,0 0 0,0 1 0,21-1 16,-21 0-16,0 0 0,0 0 15,0 0 1,0-42 15,0 0-15,0 0-16,0 0 16,0 0-16,0-1 0,22 1 0,-22 0 15,0-21-15,21 21 0,-21-22 16,21 22-16,0 0 0,-21 0 15,0 0-15,42-22 0,-20 22 16,-1 21 0,0 0-16</inkml:trace>
  <inkml:trace contextRef="#ctx0" brushRef="#br0" timeOffset="-136130.14">21145 2498 0,'22'-21'0,"-1"-1"15,-21 1-15,0 0 16,0 0 0,-21 21-1,-1 0-15,1 21 16,0 0-16,21 0 0,-21 1 0,0-1 15,0 0-15,21 0 0,0 0 16,-22 0-16,22 1 0,0-1 16,0 0-16,0 0 15,22 0 1,-1-21-16,0 0 0,0 0 0,0 0 16,0 0-16,22 0 0,-22 0 15,0 0-15,0 0 0,0 0 0,1 0 16,-1 21-1,-21 1 1,-21-1 0,-1 0-16,1-21 0,0 0 15,0 21-15,0-21 0,0 0 0,-1 21 16,-20-21-16,21 0 0,0 21 16,0-21-16,-1 0 0,1 0 15,0 22-15,0-22 16,0 0-16,0 0 0,-1-22 31,1 1-31,21 0 0</inkml:trace>
  <inkml:trace contextRef="#ctx0" brushRef="#br0" timeOffset="-135793.33">19918 2223 0,'0'0'16,"-21"0"-16,21-22 0,21 22 16,0 0-16,0 0 0,0-21 15,22 0-15,-1 21 0,0 0 0,1-21 16,-1 21-16,0 0 0,1-21 15,-1 21-15,0 0 0,1 0 0,-1-21 16,0 21-16,1 0 0,-22 0 16,0-22-16,21 22 15,-21 0-15,1 0 16,-22-21 15,-22 21-15,22-21-16</inkml:trace>
  <inkml:trace contextRef="#ctx0" brushRef="#br0" timeOffset="-126939.11">23622 3704 0,'21'0'32,"0"0"-32,0 0 31,1 0-31,-1 0 16,0-21-1,0 21-15,-21-21 16,0 0-1,0 0 1,-21 21 0,0 0-16,0 0 15,-1 0-15,1 0 0,0 0 16,0 0-16,0 0 0,0 0 16,-1 0-16,1 0 0,0 21 0,0 0 15,0-21-15,0 21 0,21 0 16,-43 22-16,22-22 15,0 0-15,21 0 0,0 21 16,0-20-16,-21-1 0,21 0 0,0 21 16,-21-21-16,21 1 0,0 20 15,0-21-15,0 0 0,0 22 0,0-22 16,0 0-16,21 0 0,-21 0 16,21 0-16,0 1 0,0-1 15,0-21-15,1 0 0,-1 21 0,0-21 16,0 0-16,0 0 0,0 0 15,1 0-15,20 0 0,-21 0 16,0 0-16,0 0 0,1-21 16,20 21-16,-21 0 0,0-21 0,0 21 15,1-22-15,-1 1 0,-21 0 16,21 21 0,-21-21-16,21 0 0</inkml:trace>
  <inkml:trace contextRef="#ctx0" brushRef="#br0" timeOffset="-125753.77">24172 3471 0,'0'0'0,"0"-21"15,0 0-15,-21 21 16,21-21 0,-21 21-1,21 21 1,0 0-16,0 0 16,0 22-16,0-22 0,0 0 15,0 21-15,-21-20 0,21 20 16,0-21-16,0 21 0,0 1 15,0-22-15,0 21 0,0-21 16,0 1-16,0 20 0,0-21 0,0 0 16,-21 0-16,21 1 0,0-1 15,0 0-15,0 0 0,0 0 16,-22-21-16,22 21 16,0-42 15,0 0-16,0 0-15,0 0 0,0 0 0,0-1 16,0 1-16,0 0 16,0 0-16,0 0 0,22 0 0,-1-1 15,0 1-15,-21 0 0,21 0 0,0 0 16,0 0-16,1-1 0,-1 22 16,0-21-16,0 21 0,0 0 15,0 0-15,1 0 0,-1 0 16,0 21-16,-21 1 0,0-1 15,21 0-15,-21 0 16,0 0-16,0 0 0,0 1 0,0-1 16,0 0-16,0 0 0,0 0 15,0 0-15,-21 1 0,21-1 16,0 0-16,-21-21 0,21 21 16,-21-21-16,21 21 15,0-42 32,0 0-47</inkml:trace>
  <inkml:trace contextRef="#ctx0" brushRef="#br0" timeOffset="-125266.2">24553 3768 0,'0'-21'15,"0"-1"1,21 22 0,1 0-1,-1 0-15,0 0 0,0 0 16,-21 22-16,0-1 0,21-21 15,-21 21-15,21 0 0,-21 0 16,0 0-16,0 1 0,0-1 0,0 0 16,0 0-16,0 0 0,0 0 15,0 1-15,0-1 0,0 0 0,0 0 16,-21 0-16,0-21 16,21 21-16,0-42 31,0 0-16,0 0-15,0 0 0,0 0 16,0-1-16,0 1 0,21 0 16,0 0-16,1-21 15,-1 20-15,-21 1 0,21 0 16,0 0-16,0 21 16,-21-21-16,21 21 15,1 0-15,-1 0 16,0 0-1</inkml:trace>
  <inkml:trace contextRef="#ctx0" brushRef="#br0" timeOffset="-124772.47">25167 3768 0,'0'-21'16,"-21"21"15,0 0-31,0 21 16,-1-21-16,22 21 0,-21 0 16,0 0-16,0 0 15,21 1-15,-21-1 0,21 0 16,-21 0-16,21 0 0,-22 0 0,22 1 15,0-1-15,0 0 0,0 0 16,0 0-16,0 0 16,22-21-16,-1 0 0,0 0 0,0 0 15,21 0-15,-20 0 0,-1 0 16,0 0-16,0-21 0,0 21 16,0-21-16,1 21 0,-1-21 0,0 0 15,-21 0-15,21-1 0,-21 1 16,21-21-16,-21 21 0,0 0 0,0-22 15,0 22-15,0 0 0,0 0 16,0-22-16,0 22 0,-21 0 16,0 21-16,0 0 0,0 0 15,-1 0-15,1 0 0,0 21 16,0-21-16,0 21 16,0 1-16,21-1 15,-22-21-15,22 21 0,0 0 0,22-21 31,-1 0-31</inkml:trace>
  <inkml:trace contextRef="#ctx0" brushRef="#br0" timeOffset="-123905.41">25569 3789 0,'-21'0'0,"0"0"16,21 21-1,0 0-15,-21-21 16,21 21-16,0 1 0,0-1 16,0 0-16,0 0 15,0 0-15,0 0 0,0 1 16,0-1-16,0 0 15,0 0-15,0 0 16,-21-21 15,21-21-15,0 0 0,0 0-16,0 0 0,0-1 15,0 1-15,0 0 0,0 0 0,0 0 16,0 0-16,0-1 0,21 1 15,0 0-15,-21 0 0,21 21 16,-21-21-16,21 21 16,-21-21-16,21 21 0,1 0 15,-1 21 1,0 0 0,-21 0-16,21 0 0,-21 0 15,0 1-15,0-1 16,0 0-16,0 0 0,0 0 15,0 0-15,0 1 0,0-1 16,0 0-16,0 0 16,0-42 31,0 0-47,0 0 15,0-1 1,0 1-16,21 0 0,-21 0 0,21 0 15,-21 0-15,22-1 0,-22 1 16,21 0-16,0 0 0,0 21 0,-21-21 16,21 0-16,0 21 0,1 0 0,-22-22 15,21 22-15,0 0 0,0 0 16,0 0-16,-21 22 16,21-22-16,-21 21 0,0 0 15,0 0-15,0 0 0,0 0 16,0 1-16,0-1 0,0 0 15,0 0-15,0 0 0,0 0 16,0 1-16,0-1 0,0 0 16,0 0-16,0 0 15,0-42 48,0 0-63,0 0 15</inkml:trace>
  <inkml:trace contextRef="#ctx0" brushRef="#br0" timeOffset="-123406.7">26141 3874 0,'0'21'15,"21"-21"1,0 0 0,0 0-16,0 0 15,1 0-15,-1-21 0,0-1 16,0 22-16,-21-21 16,21 21-16,-21-21 0,0 0 15,0 0-15,21 21 0,-21-21 16,0-1-16,0 1 15,-21 21 1,0 0 0,0 0-16,0 0 0,21 21 15,-21 1-15,-1-22 0,22 21 16,-21 0-16,0 0 0,21 0 0,-21 0 16,21 1-16,0-1 0,-21 0 15,21 0-15,0 0 0,0 0 16,0 1-16,0-1 0,0 0 15,0 0-15,21 0 16,0-21-16,0 0 16,0 0-16,1 0 15,-1 0-15,0 0 0,0 0 16,0 0-16,0 0 0,-21-21 16,22 0-16,-1 0 15,0 0-15,-21-1 0,21 1 16,-21 0-16</inkml:trace>
  <inkml:trace contextRef="#ctx0" brushRef="#br0" timeOffset="-121277.28">18013 3937 0,'0'-21'0,"-21"21"16,-1 0 0,1 0-16,0 0 0,-21 0 15,21 0-15,-1 0 0,-20 21 0,21 0 16,0 0-16,-22 22 0,22-1 15,-21 0-15,21 1 0,0-1 16,-1 0-16,22 1 0,0-1 0,0 0 16,0 1-16,0-1 0,0-21 0,0 22 15,22-22-15,-1 21 0,0-21 0,0 0 16,64 22 0,-43-43-16,0 0 15,-20 0-15,-1 0 0,0 0 16,21 0-16,-21-21 0,1-1 0,20 1 15,-21 0-15</inkml:trace>
  <inkml:trace contextRef="#ctx0" brushRef="#br0" timeOffset="-120089.08">18415 3831 0,'0'0'0,"0"-21"0,0 0 16,0 0-16,-21 21 31,21 21-31,0 0 0,0 0 16,0 22-16,0-22 0,0 21 0,0 0 15,0 1-15,0-1 0,-21 22 16,21-22-16,0 0 0,0 22 0,0-22 16,0 0-16,0 1 0,-22-22 15,22 21-15,-21-21 0,21 22 16,0-22-16,0 0 0,-21-21 15,21-21 17,0 0-17,21 0-15,-21-1 0,21-20 0,1 21 16,-1 0-16,0-22 0,0 22 16,0 0-16,0-21 0,1 21 0,-22-1 15,21 22-15,0-21 0,0 21 16,0 21-16,-21 1 15,21-22-15,-21 42 0,0-21 16,0 0-16,0 0 0,0 22 0,0-22 16,0 0-16,0 21 0,0-20 0,0-1 15,0 0-15,0 0 16,0 0-16,0 0 0,22-21 16,-1 0-1,0 0-15,0 0 0,0 0 0,22 0 16,-1-42-1,-21 21-15,0 21 0,0-42 16,1 20-16,-1 1 0,0 0 0,0-21 0,-21 21 16,0-22-16,0 22 0,0 0 15,0 0-15,0 0 0,0-1 0,0 1 16,-21 21 0,0 0-16,0 0 15,21 21 16,21-21-31,0 0 16,0 22-16,0-22 16,0 21-16,-21 0 0,0 0 15,22 0-15,-22 0 16,0 1-16,0-1 0,0 0 16,0 0-16,0 0 0,0 0 15,0 1-15,0-1 16,0 0-16,0 0 15,21-21-15,0 0 16,0 0-16,0 0 16,0 0-16,1 0 0,-1 0 15,0 0-15,0 0 0,0-21 0,0 0 16,1 21-16,-1-21 0,0-1 16,0 1-16,0 0 0,0 0 0,1 0 15,-22 0-15,0-1 16,0 1-16,-22 21 31,22 21-31,0 1 16,-21-22-16,0 42 15,0-21-15,21 0 0,0 0 16,0 1-16,0-1 0,0 0 16,0 0-16,0 0 0,21-21 15,0 0 1,0 0-16,1 0 0,-1 0 15,42 0-15,-42 0 16,22-21-16,-22 21 0,0-21 0,21 0 16,-20 0-16,-1-1 0,-21 1 0,0 0 15,21-21-15,-21 21 0,0-1 16,0-20-16,0 21 0,0 0 16,-21 0-16,0-1 0,-1 1 15,1 21-15,0 0 0,-21 0 0,21 0 0,-1 0 16,1 0-16,0 21 15,0 1-15,0-1 0,0 0 16,21 0-16,0 0 0,0 0 0,0 1 0,0-1 16,0 0-16,21-21 15,0 0-15,0 0 0,0 0 0,0 0 16</inkml:trace>
  <inkml:trace contextRef="#ctx0" brushRef="#br0" timeOffset="-119381.05">19939 4297 0,'-21'0'0,"21"21"16,0 0-16,-21 0 0,21 1 16,-22-1-16,22 0 0,0 0 15,0 0-15,0 0 16,0 1-16,0-1 0,-21 0 15,21 0 1,-21-21 0,21-21 15,0 0-15,0 0-16,0-1 0,0 1 15,0 0-15,0 0 0,0 0 0,0-22 16,42 1-1,-42 21-15,22 0 0,-1 21 16,-21-21-16,21 21 0,0 0 0,0 0 16,0 0-1,1 21-15,-22 0 0,0 0 0,0 0 16,0 0-16,0 1 0,0-1 16,0 0-16,0 0 0,0 0 0,0 0 15,0 1-15,0-1 0,0 0 16,0 0-1,0-42 32,0 0-47,0 0 0,0-1 16,21 1-16,0 0 0,-21 0 16,21 0-16,0 0 0,0-22 0,-21 22 15,22 0-15,-1 0 0,-21 0 16,21 21-16,0 0 15,0 0-15,-21 21 16,0 0-16,0 0 16,0 0-16,0 0 0,0 22 0,0-22 15,0 0-15,0 0 0,0 0 16,0 1-16,0-1 0,0 0 16,0 0-16,0 0 15,0-42 32,0 0-47,21 21 0</inkml:trace>
  <inkml:trace contextRef="#ctx0" brushRef="#br0" timeOffset="-119007.08">20362 4424 0,'0'21'0,"21"-21"15,1 0 1,-1 0-16,0 0 16,0 0-16,0 0 0,0 0 15,1-21-15,-1 0 0,0 0 16,0-1-16,0 1 16,-21 0-16,0 0 0,0 0 15,0 0-15,0-1 0,-21 22 16,0 0-1,0 0-15,0 0 0,-1 0 16,1 22-16,0-1 0,0 0 0,21 21 16,-21-21-16,0 1 0,21 20 15,0-21-15,0 0 0,0 0 0,0 1 16,0-1-16,0 0 0,0 0 0,0 0 16,21 0-16,0-21 15,0 0-15,21 0 0,-20 0 0,-1 0 16,21 0-16,-21 0 0,0 0 0,22 0 15,-22 0-15,0 0 16,0-21-16</inkml:trace>
  <inkml:trace contextRef="#ctx0" brushRef="#br0" timeOffset="-117637.7">18013 5673 0,'0'-21'31,"21"-1"-15,0 1-16,-21 0 0,0 0 15,21 21-15,0-21 0,-21 0 0,0-1 16,0 1-16,0 0 0,0 0 16,0 0-16,-21 0 0,0-1 15,0 22-15,0 0 0,0 0 16,-1 0-16,-20 0 0,21 0 0,0 22 16,0-1-16,-22 0 0,22 0 0,0 21 15,0-20-15,-22 20 16,43 0-16,-21-21 0,0 22 0,21-1 0,0-21 15,0 0-15,0 22 16,0-22-16,0 0 0,0 0 0,21 0 16,0-21-16,1 0 0,20 0 15,-21 0-15,0 0 0,22 0 16,-22-21-16,21 0 0,-21 0 0,22 0 16,-22 0-16,21-1 0,-21-20 15,22 21-15,-22-21 0,0-1 0,0 1 16,0 0-16,0-1 0,1 1 15,-22 0-15,0-1 0,0 1 0,0 0 16,0-43-16,0 43 0,0-1 16,0 22-16,0 0 0,0 0 15,0 42 17,0 0-32,-22 21 0,22 1 0,0-22 15,0 21-15,0 1 0,0-1 0,0 0 16,0 1-16,0-1 0,0 0 15,0 1-15,0-1 0,0 0 16,0-21-16,0 22 0,0-1 0,0-21 16,0 22-16,0-22 0,0 0 0,0 0 15,22 0-15,-1 0 16,0-21-16,0 0 0,0 0 16,0 0-16,22-21 0,-22 0 0,0 21 15,0-21-15,0 0 0,1 0 16,-1-1-16,0 1 0,0-21 15,0 21-15,-21-22 0,0 1 16,0 21-16,0 0 0,0 0 16,-21 21-16,0 0 15,0 0-15,0 0 0,-1 0 16,1 0-16,21 21 0,-21-21 16,21 21-16,21-21 15,0 0 1,1 0-16,-1 0 0,0 0 0,0-21 15,0 21-15,0-21 0,1 21 16,-1 0-16,0 0 0,0 0 0,0 21 16,-21 0-1,0 0-15,0 0 16,0 0-16,0 1 0,0-1 0,0 0 16,0 0-16,0 0 0,0 0 15,0 1-15,0-1 0,0 0 16,21-21-16,-21 21 0,22-21 15,-1 0-15,0 0 16,0 0-16,0 0 16,0 0-16,1-21 15,-22 0-15,21 0 0,-21-1 16,21-20-16,-21 21 0,0 0 16,0 0-16,0-1 0,0 1 15,0 0-15,0 0 0,0 0 0,0 42 31,0 0-15,0 0-16,0 0 0,0 1 16,0 20-16,0-21 0,0 0 15,0 0-15,0 1 0,0-1 16,0 0-16,0 0 0,0-42 62,0 0-62,0 0 0,0-1 16,0 1-16</inkml:trace>
  <inkml:trace contextRef="#ctx0" brushRef="#br0" timeOffset="-117453.79">18965 5355 0,'0'0'0,"0"-21"16,0 42 46,21-21-46,-21 21-16,22-21 0</inkml:trace>
  <inkml:trace contextRef="#ctx0" brushRef="#br0" timeOffset="-116490.1">19219 5503 0,'0'22'0,"0"-1"31,0 0-31,0 0 16,0 0-1,0 0-15,0 1 0,0-1 0,0 0 16,0 0-16,-21 0 0,21 0 15,0 1-15,0-1 0,0 0 16,0 0-16,0 0 0,21-21 31,0 0-31,1 0 0,-1 0 16,0 0-16,0-21 0,0 21 0,-21-21 16,21 0-16,1 0 15,-1-1-15,0-20 0,0 21 0,0 0 16,-21-22-16,21 22 0,-21-21 0,22 21 15,-22 0-15,0-1 0,21 1 16,-21 0-16,0 0 16,0 42-1,0 0 1,0 0-16,0 1 0,-21-1 0,21 0 16,0 0-16,0 21 0,0-20 15,-22-1-15,22 0 0,0 21 16,0-21-16,0 1 0,0-1 15,0 0-15,22 0 16,-1 0-16,0-21 0,0 0 0,21 0 16,-20 0-16,-1 0 15,0 0-15,0 0 0,21-21 0,-20 0 16,-1 21-16,0-21 0,0 0 0,21-22 16,-42 22-16,0 0 15,22-21-15,-22 20 0,0-20 0,0 21 16,0 0-16,0-22 15,-22 43 1,1 0-16,0 0 0,0 22 16,0 20-16,21-21 15,0 0-15,-21 0 0,21 22 0,-22-22 16,22 0-16,0 0 0,0 22 16,0-22-16,0 0 15,0 0-15,0 0 0,22-21 16,-1 0-16,0 0 0,0 0 15,0 0-15,0 0 0,1 0 16,-1-21-16,0 0 0,0 21 0,0-21 16,0 0-16,1-22 15,-22 22-15,21 0 0,0 0 0,-21-22 16,0 22-16,21 0 0,-21 0 0,21 0 16,-21 0-16,0 42 31,0 0-31,0 0 15,0 0-15,0 0 0,0 1 16,0-1-16,0 21 0,0-21 16,0 0-16,0 1 15,0-1-15,21-21 16,1 0 0,-1 0-16,0 0 15,-21-21 1,21 21-1,-21-22-15,0 1 16,0 0-16,0 0 16</inkml:trace>
  <inkml:trace contextRef="#ctx0" brushRef="#br0" timeOffset="28999.47">23643 6350 0,'0'-21'0,"0"0"16,0 0-16,-21-1 0,21 1 15,-21 0-15,0 0 16,21 0-16,-22 0 16,22 42 31,0 0-47,0 0 15,0 0-15,0 22 0,0-1 16,22 43-16,-22-43 0,21 21 15,-21-20-15,0 20 0,0-20 16,0-1-16,0 0 0,0 1 0,0-1 16,0 0-16,0 1 0,0-22 15,0 21-15,0-21 0,-21 0 16,21 1-16,0-1 0,-22-21 0,22 21 0,-21-21 47,21-21-47,-21 21 15,21-21-15,0-1 0,0 1 0,0 0 16,0 0-16,0 0 0</inkml:trace>
  <inkml:trace contextRef="#ctx0" brushRef="#br0" timeOffset="29438.22">23601 6223 0,'-21'0'16,"42"0"15,0 0-31,21 0 16,-21 0-16,22-21 0,-1 21 15,0 0-15,-20 0 0,20 0 0,0 0 16,-21-21-16,22 21 0,-22 0 16,0 0-16,21 0 0,-20 0 15,-1 0-15,-21 21 16,-21-21 0,-1 21-16,-20 0 0,21-21 0</inkml:trace>
  <inkml:trace contextRef="#ctx0" brushRef="#br0" timeOffset="29637.1">23601 6689 0,'0'0'0,"0"21"0,0 0 16,21-21 0,0 0-16,0 0 15,0 0-15,1 0 0,-1 0 16,0 0-16,0 0 0,21 0 0,-20 0 15,-1 0-15,0 0 16,0 0-16,0 0 0,0 0 0,1 0 16,-1 0-16</inkml:trace>
  <inkml:trace contextRef="#ctx0" brushRef="#br0" timeOffset="29893.95">24109 6668 0,'0'21'32,"0"0"-17,0 0-15,0 0 16,0 0-16,0 1 0,0-1 16,0 0-16,0 0 0,0 0 0,0 0 15,0 1-15,0-1 16,0 0-16,-21-21 15,21 21-15,0-42 32,0 0-17</inkml:trace>
  <inkml:trace contextRef="#ctx0" brushRef="#br0" timeOffset="30091.84">24130 6604 0,'0'0'15,"0"-21"-15,0 0 0,0 0 16,-21 21 0,42 0 31,0 0-32,-21 21-15,21 0 16,0-21-16,-21 21 0</inkml:trace>
  <inkml:trace contextRef="#ctx0" brushRef="#br0" timeOffset="30506.65">24320 6773 0,'-21'0'15,"0"0"1,21-21-16,0 0 15,21 21 1,0 0-16,1 0 16,-1 0-16,0 0 0,0 0 15,0 21-15,0 0 0,1-21 16,-1 22-16,-21-1 0,0 0 16,21-21-16,-21 21 0,0 0 0,0 0 15,0 1-15,0-1 0,0 0 16,0 0-16,-21-21 15,21 21-15,-21-21 0,21-21 32,0 0-17,0 0-15,0 0 16,0-1-16,0 1 0,0 0 16,21 21-16,-21-21 0,21 0 0,0 0 15,-21-1-15,21 22 0,0 0 16,1-21-16,-1 21 15,0 0-15,0 0 16,0 0 0</inkml:trace>
  <inkml:trace contextRef="#ctx0" brushRef="#br0" timeOffset="30869.45">24786 6900 0,'21'0'32,"0"0"-32,-21-21 0,22 21 15,-1-21-15,0 0 16,0 21-16,-21-21 0,21 0 16,0-1-16,-21 1 0,22 21 15,-22-21-15,-22 21 16,1 0-1,0 0-15,0 0 0,0 21 16,-22 0-16,22-21 0,-21 43 16,42-22-16,-21 0 0,21 0 0,-21 0 15,21 1-15,0-1 16,0 0-16,0 0 0,21-21 16,0 0-16,0 21 15,0-21-15,0 0 0,1 0 0,-1 0 16,21 0-16,-21 0 0,0-21 15,1 21-15,20-21 0,-21 0 16,0 0-16,22 21 0</inkml:trace>
  <inkml:trace contextRef="#ctx0" brushRef="#br0" timeOffset="32125.29">25273 6435 0,'0'-21'0,"0"42"0,0-64 0,0 22 16,0 0-16,0 0 15,0 42 1,0 0 0,0 0-16,0 22 0,0-1 15,0-21-15,0 22 0,0-1 0,0 64 16,0-64-16,0 0 0,0 22 16,0-22-16,-21 22 0,21-22 15,0 22-15,0 20 0,-21-20 0,-1 20 16,1 1-16,0-21 0,21 20 15,-21-20-15,0 20 0,0-20 0,-1-1 16,1 1-16,0-1 0,0-20 16,21-1-16,0-21 0,0 22 0,0-22 15,0 0-15,21-21 0,0 0 16,0 0-16,1 0 0,-1-21 16,0 0-16,0-22 0,0 22 15,0-21-15,1 21 0,-22-22 0,21 1 16,-21 0-16,21-1 0,-21 1 0,0-22 15,0 22-15,0 0 0,-21-22 16,0 22-16,-1 0 0,1-1 16,0 22-16,-21-21 0,21 21 0,-43-43 15,43 43-15,0 21 0,0-21 16,-1 21-16,22-21 16,0-1-1,0 1-15,22 0 0,-1 21 0,21-21 16,0 0-16,-20 0 15,-1-1-15,21 1 0,0 0 16,-20 0-16,20 0 0,-21 0 16,21-1-16,-20 1 0,20 0 0,-21 0 15,0 0-15,0 0 0,1-1 0,-1 1 16,-21 0-16,0 42 31,-21-21-15,-1 21-16,1 1 0,21-1 15,0 0-15,0 0 0,-21 0 16,21 0-16,0 1 0,0-1 0,0 0 16,0 0-16,0 0 0,0 0 15,21 1-15,0-22 16,1 21-16,-1-21 0,0 0 16,0 0-16,0 0 0,0 0 15,1-21-15,-1 21 0,0-22 0,-21 1 16,0 0-16,0 0 15,0 0-15,0 0 0,0-1 16,-21 1-16,0 21 0,-1-21 16,1 21-16,0 0 0,0 0 0,21-21 15,-42 21-15,20 0 16,44-21 15,-1 21-31,0 0 0,0 0 16,21 0-16,-20-21 0,-1 21 15,42 0-15,-42 0 0,1 0 0,-1 0 16,21 0-16,-21 0 0,0 0 16,1 0-16,-1 21 0,0-21 0,-21 21 15,0 0-15,0 0 16,0 0-16,0 1 0,0-1 0,0 0 16,0 0-16,0 0 0,0 0 15,0 1-15,-21-22 0,21 21 16,-21 0-16,-1 0 0,44-21 47,-1-21-47,0 0 15,-21 0-15,21-1 0,0 1 16,0 0-16,1 0 0,-1-21 0,0 20 16,0-20-16,0 21 0,0-21 15,-21 20-15,43-20 0,-43 21 16,0 42 15,0 21-31,-21-20 0,-1-1 16,1 21-16,21-21 0,0 0 15,0 22-15,-21-22 0,21 21 16,0-21-16,0 1 0,0-1 0,0 0 16,0 0-16,0 0 0,21 0 0,0 1 15,1-1-15,-1-21 0,0 21 16,0-21-16,0 0 0,0 0 15,1 0-15,-1 0 0,0-21 16,0 0-16</inkml:trace>
  <inkml:trace contextRef="#ctx0" brushRef="#br0" timeOffset="32341.17">26374 7133 0,'0'21'63</inkml:trace>
  <inkml:trace contextRef="#ctx0" brushRef="#br0" timeOffset="33663.52">17822 7684 0,'0'0'0,"21"-22"16,1 22-16,-1-21 0,0 0 0,0 0 16,0 21-16,0-21 0,1 0 15,-1-1-15,-21 1 0,0 0 0,0 0 16,0 0-16,0 0 0,0-1 16,-21 22-16,-1 0 0,-20 0 15,21 0-15,-43 0 0,22 0 16,21 22-16,-21-1 0,20 0 15,-20 0-15,21 0 0,0 0 0,0 1 16,-1-1-16,1 0 0,21 0 16,0 0-16,0 0 0,0 1 0,0-1 15,21-21 1,1 0-16,-1 0 0,0 0 16,0-21-16,0 21 0,0-22 15,1 1-15,20 21 0,-21-21 0,0 0 16,22 0-16,-22 21 0,0-21 15,0 21-15,0 0 0,0-22 0,1 22 16,-1 0-16,-21 22 16,0-1-16,0 0 15,0 21-15,0-21 0,0 22 0,0-1 16,-21 0-16,21 22 0,0-1 16,-22 1-16,1 63 0,0-64 15,21 1-15,0-22 0,-21 22 16,21-1-16,-21-20 0,21 20 0,-21-21 15,21 1-15,-22-1 0,1 0 16,0 1-16,21-22 0,-21 0 0,0 0 16,0 0-16,21 1 0,-22-22 15,1 0-15,0 0 0,-21-43 16,21 22-16,21-21 16,0 21-16,0-22 0,-22 1 0,22 0 15,-21-22-15,21 22 0,0-22 0,0 1 16,0-1-16,0 1 0,0-1 15,0 1-15,21 20 0,22-20 16,-22 21-16,0-1 0,21 1 0,1 21 0,-1-22 16,0 22-16,1-21 15,-22 21-15,21 0 0,1-1 0,-1 1 0,-21 21 16</inkml:trace>
  <inkml:trace contextRef="#ctx0" brushRef="#br0" timeOffset="34027.79">18330 7662 0,'-21'22'15,"21"-44"17,0 1-32,21 21 0,0-21 0,1 0 15,-1 21-15,0-21 16,0 0-16,0-1 0,0 1 0,1 21 15,-22-42-15,21 21 0,-21 0 16,0-1-16,-21 22 16,-1 0-16,1 0 0,-21 0 15,21 0-15,0 22 0,-22-1 16,22 0-16,0 0 0,0 21 16,0-20-16,-1-1 0,22 21 0,0-21 0,0 0 15,0 1-15,0 20 0,0-21 16,0 0-16,22 0 0,-1-21 15,0 0-15,21 0 16,-21 0-16,1 0 0,-1 0 16,21 0-16,-21-21 0,43 0 15,-22 0-15</inkml:trace>
  <inkml:trace contextRef="#ctx0" brushRef="#br0" timeOffset="35158.65">18902 7387 0,'0'-21'0,"0"42"0,0-63 15,-21 42 1,-1 0-16,1 21 16,0-21-16,0 21 0,0 22 15,0-1-15,21 0 0,-22-21 16,1 22-16,21-22 0,0 0 16,0 21-16,0-20 0,0-1 0,0 0 15,0 0-15,0 0 0,0 0 16,21-21-16,1 0 0,-1 0 0,0 0 15,0 0-15,21 0 0,-20 0 0,-1 0 16,21-21-16,-21 0 0,22 0 16,-22-21-16,21 20 0,22-41 15,-43 21-15,0-1 0,0 1 16,0 0-16,0-22 0,-21 22 16,0-22-16,0 22 0,0 0 0,0-1 15,0 1-15,22 21 0,-22-22 16,0 22-16,21 21 0,-21 21 15,0 1 1,0-1-16,0 21 0,0 0 0,0 1 16,0 20-16,0-20 0,0 20 0,0-21 15,0 1-15,-21 20 0,21 22 16,-22-43-16,1 1 0,0-22 16,21 21-16,0-21 0,-21 0 0,21 1 15,-21-1 1,0-21-16,21-21 31,21-1-31,0 1 0,-21 0 16,21-21-16,0 21 0,0-22 0,-21 22 15,22-21-15,-1 21 0,0-1 16,21-20-16,-21 21 0,1 0 0,-1 0 16,0 21-16,-21-22 0,21 22 15,-21 22 1,-21-1-16,0-21 15,0 21-15,-1 0 0,1-21 16,21 21-16,-21-21 0,0 21 0,0-21 16,0 0-16,-1 22 0,1-22 15,21 21 1,0 0 0,0 0-16,0 0 15,0 0-15,0 1 16,21-22-16,-21 21 0,22 0 0,-1 0 15,-21 0-15,21-21 16,0 0-16,0 0 0,0 21 16,1-21-16,-1 0 0,0 0 15,0 0-15,0-21 16,22 0-16,-22 21 0,0-21 16,21 0-16,-21 0 0,22 21 0,-22-43 0,21 22 15,-21 0-15,1 21 16,-1-21-16,0 0 0,0-1 0,-21 1 15,21 0-15,-21 42 32,0 0-32,0 1 15,-21-1-15,21 0 0,-21 21 16,21-21-16,0 1 0,-21-1 16,21 0-16,-21 0 0,21 0 0,0 22 15,0-22-15,0 0 16,0 0-16,21 0 15,0-21-15,0 0 0,0 0 16,0 0-16,1 0 0,-1-21 16,21 21-16,-21-21 0,0 21 0,1-21 15,-1 0-15,-21-1 0,0 1 0,0-21 16,0 21-16,0-22 0,0 22 16,0 0-16,0-21 0,0 21 0,-43-22 15,22 22-15,0 0 0,0 21 16,0 0-16,0 0 0,-1 0 15,1 0-15,0 0 0,0 21 16,0 0-16,0-21 0,21 21 16,-22 1-16,1-1 0,21 0 0,-63 42 15,42-41-15</inkml:trace>
  <inkml:trace contextRef="#ctx0" brushRef="#br0" timeOffset="36269.53">18415 8657 0,'-21'0'0,"42"0"0,-63 0 0,42-21 31,0 0-31,0 0 0,0 0 15,42-1-15,-42 1 0,0 0 16,0 0-16,0 0 0,0 0 16,0-1-16,0 1 0,-21 21 15,0 0-15,-1 0 0,1 0 16,0 0-16,0 21 0,-21-21 16,20 22-16,1-1 0,0 0 0,0 21 15,0-21-15,0 22 0,21-22 16,-22 21-16,22-21 0,-21 22 15,21-22-15,0 0 0,0 21 0,0-20 16,0-1-16,21-21 0,1 21 16,-1-21-16,0 0 0,0 0 15,0 0-15,22-21 0,-22 0 0,0 21 16,21-43-16,-21 22 0,22 0 16,-22 0-16,21-22 0,-21 1 0,22 21 15,-22-21-15,0-1 0,0 1 0,0 0 16,1-22-16,-1 22 0,-21-1 15,0 1-15,0 0 0,0-1 0,0 22 16,0 0-16,0 0 0,0 0 0,0 42 31,0 0-15,0 0-16,0 22 0,0-22 16,0 21-16,0 0 0,0 1 0,0-1 15,-21 0-15,21-20 0,0 20 0,-22 0 16,22 1-16,0-22 0,0 21 15,0 0-15,0-20 0,0-1 0,0 0 16,22 0-16,-1-21 0,0 21 0,0-21 16,0 0-16,22 0 15,-1 0-15,-21-21 0,0 0 0,0 21 16,22-21-16,-22 0 0,0-1 0,0 1 16,0 0-16,1-21 15,-22 21-15,0-1 0,0 1 16,0 0-16,-22 21 15,1 0-15,0 0 16,0 0-16,0 21 0,0 0 16,21 1-16,0-1 15,0 0 1,21-21 0,0 0-16,0 21 0,0-21 15,0 21-15,1-21 16,-22 21-16,0 1 0,21-1 15,-21 0 1,21-21-16,-21 21 16,21-21-1,0 0-15,0 0 16,1 0 0,-1-21-16,-21 0 0,21 21 0,0-43 15,-21 22-15,21 0 0,0 21 16,-21-21-16,0 0 0,22 0 15,-1-1-15,-21 1 0,0 0 16,21 21-16,0 0 16,-21 21-1,0 0-15,0 1 16,0-1-16,0 0 16,0 0-16,0 0 0,0 0 15,0 1-15,0-1 16,0 0-16,0 0 0,0-42 47,0 0-47,0 0 15</inkml:trace>
  <inkml:trace contextRef="#ctx0" brushRef="#br0" timeOffset="36461.42">19473 8361 0,'0'0'0,"-21"0"16,0 0-16,0 0 16,0 0-1,-1 0-15,22 21 32,0 0-17,22-21-15,-1 0 16</inkml:trace>
  <inkml:trace contextRef="#ctx0" brushRef="#br0" timeOffset="37225.75">19579 8509 0,'0'21'0,"0"0"16,-21-21-16,0 43 15,21-22-15,0 0 16,0 0-16,0 0 15,0 1-15,0-1 0,0 0 16,21-21-16,0 21 16,0-21-16,0 0 15,1 0-15,-1 0 16,0 0-16,0 0 0,-21-21 0,21 0 16,0 21-16,1-21 0,-1-1 0,-21 1 15,21 0-15,0 0 0,-21 0 16,0 0-16,21-1 0,-21 1 15,0 0-15,0 42 32,0 0-17,-21 1-15,21-1 0,0 0 16,0 0-16,0 0 0,0 0 16,0 1-16,0-1 0,0 0 15,0 0-15,0 0 0,0 0 0,0 1 16,21-22-16,0 21 15,1-21-15,-1 0 0,0 0 16,0 0-16,0 0 0,0 0 0,1 0 16,-1-21-16,0-1 0,0 1 15,0 21-15,0-21 0,-21 0 0,0 0 16,22 0-16,-22-1 0,0 1 0,0 0 16,21 0-16,-21 0 0,0 0 15,0 42 1,0 0-1,0 0-15,0 0 16,0 0-16,-21 1 0,21-1 16,0 0-16,0 0 0,0 0 15,0 0-15,21-21 16,0 0 0,0 0-16,0 0 0,0-21 15,1 0-15,-1 0 0,0 21 16,-21-21-16,21 0 0,0-1 15,0 1-15,-21 0 0,0 0 0,22 0 0,-1 0 16,0 21-16,-21 21 31,0 0-31,0 0 16,0 0-16,0 0 0,0 1 16,0-1-16,0 0 15,0 0-15,0 0 0,21-21 16,0 0-16,0 0 15</inkml:trace>
  <inkml:trace contextRef="#ctx0" brushRef="#br0" timeOffset="37881.34">23855 9419 0,'0'-21'0,"0"0"0,0 0 16,0 0-16,0-1 0,0 1 0,0 0 15,0 0-15,0-21 0,0 20 16,0 1-16,0 0 0,0 0 15,0 42 1,0 0-16,0 0 16,0 22-16,0-22 0,0 21 0,0 22 15,0-22-15,0 22 0,0-1 0,0-21 16,0 22-16,0-1 0,0-20 16,0 20-16,0-20 0,0-1 15,0-21-15,0 21 0,0-20 0,0-1 16,0 0-16,0 0 0,0 0 15,21-21-15,-21-21 32</inkml:trace>
  <inkml:trace contextRef="#ctx0" brushRef="#br0" timeOffset="38141.19">23368 10075 0,'0'0'0,"-21"0"0,0 22 15,-1-1-15,22 0 0,0 0 16,0 0-16,0 0 0,0 1 16,22-1-16,20-21 0,-21 0 0,21 21 15,1-21-15,-1 0 0,0 0 16,22 0-16,-22 0 0,22 0 0,-22 0 16,22-21-16,-22 0 0,0 21 0,1-22 15,-1 1-15,0 0 0,-21 0 16,22 0-16,-22 0 0,0-1 0,-21 1 15,0 0-15,0-21 0,0 21 0,0-22 16,0 22-16,0-21 0,-21 21 16,0-22-16,0 1 0,-1 21 0</inkml:trace>
  <inkml:trace contextRef="#ctx0" brushRef="#br0" timeOffset="38366.06">23389 9356 0,'-21'0'0,"42"0"0,-42-21 15,42 21 1,0-22-16,22 22 0,-22-21 0,21 21 16,0-21-16,22 0 0,-22 21 15,1 0-15,-1-21 0,21 21 0,-20-21 16,-1 21-16,22 0 0,-22-22 0,0 22 16,-21 0-16,22 0 0,-22 0 15,21 0-15,-21 0 0,1 0 16,-1 0-16,0 0 15,-21 22-15,21-22 0,-21 21 16,21 0-16</inkml:trace>
  <inkml:trace contextRef="#ctx0" brushRef="#br0" timeOffset="38685.88">24574 9356 0,'-21'0'16,"0"21"-16,0-21 15,0 21-15,0 0 16,-1 0-16,1 1 0,0 20 0,0-21 16,21 21-16,-21 1 0,21-1 0,-21 22 15,21-22-15,-22 0 0,22 1 16,0 20-16,0-21 0,0 1 0,0-1 16,0-21-16,0 22 0,0-22 0,0 0 15,22 0-15,-1 0 0,0 0 16,0 1-16,21-22 0,-20 0 0,20 0 15,0 0-15,-21 0 0,22 0 0,-1 0 16,0 0-16,1-22 0,-1 1 16,0 0-16,-20 0 0,20 0 0,-21 0 15,0-1-15,0 22 0,1-21 16,-22 0-16,21 0 0,-21 0 16,0 0-16,-21-1 0</inkml:trace>
  <inkml:trace contextRef="#ctx0" brushRef="#br0" timeOffset="38893.43">24405 9821 0,'21'0'16,"0"0"0,1 0-16,-1 0 0,0-21 15,0 21-15,0 0 0,22-21 16,-22 21-16,0-21 0,21 21 0,-21-21 15,1 0-15,20 21 0,-21-22 0,0 1 16,0 21-16,1-21 0,-22 0 16,21 0-16,-21 0 0,0-1 0,0 1 15</inkml:trace>
  <inkml:trace contextRef="#ctx0" brushRef="#br0" timeOffset="39089.32">24405 9419 0,'0'0'0,"-21"0"16,42 0 15,0 0-31,22 0 0,-22-21 0,21 21 16,-21 0-16,22-21 0,-1 21 15,0-21-15,1 21 0,-22-21 16,21 21-16,0-22 0,1 22 0,-22 0 16,0-21-16,0 21 0,0 0 0,-42 0 31,-21 0-31</inkml:trace>
  <inkml:trace contextRef="#ctx0" brushRef="#br0" timeOffset="39778.41">17759 9927 0,'0'-21'0,"0"42"0,-21-63 0,21 21 0,-22 0 16,1 21-16,0 0 16,21 21-1,-21 0-15,21 0 0,-21 0 16,21 22-16,0-22 0,0 21 0,0 0 16,0-20-16,-21 20 0,21 0 15,0 1-15,0-22 0,0 21 16,-22-21-16,22 22 0,0-22 0,0 0 15,0 0-15,0 0 0,0 0 16,0 1-16,-21-22 16,0 0-16,0 0 15</inkml:trace>
  <inkml:trace contextRef="#ctx0" brushRef="#br0" timeOffset="39991.29">17314 10541 0,'0'21'15,"0"-42"-15,-21 42 0,21 0 0,0 1 0,21 41 16,0-63 0,1 21-16,-1 0 0,0-21 0,21 0 15,-21 0-15,22 0 0,-22 0 0,21 0 16,1 0-16,-1 0 0,-21 0 16,21-21-16,22 0 0,-43 0 15,21 0-15,-42 0 0,22-1 0,-1 1 16,-21 0-16,0 0 0,0 0 15,0 0-15,0-1 0,0-20 16,-21 21-16</inkml:trace>
  <inkml:trace contextRef="#ctx0" brushRef="#br0" timeOffset="40191.46">17293 9970 0,'0'0'0,"-21"0"0,21-22 16,0 1-1,0 0-15,42 21 16,-21-21-16,1 0 0,20 21 16,0-21-16,1 21 0,-1-22 0,0 22 15,1 0-15,-1 0 0,0-21 0,1 21 16,-1 0-16,21 0 16,-20 0-16,-1 0 0,0 21 0,-20-21 15</inkml:trace>
  <inkml:trace contextRef="#ctx0" brushRef="#br0" timeOffset="40694.69">18415 9906 0,'-21'0'31,"0"0"-31,-1 0 16,1 21-1,21 0-15,0 1 16,0-1-16,0 0 0,0 0 15,0 0-15,0 22 0,0-22 0,0 0 16,0 21-16,0-21 0,0 1 0,0 20 16,21-21-16,-21 0 0,0 0 15,0 22-15,0-22 0,0 0 0,0 0 16,0 0-16,0 1 16,0-1-1,-21-21 32,21 21 0,0 0-47,0 0 16,0 0-16,0 1 15,21-1-15,1 0 0,-1-21 16,0 21-16,0-21 15,0 0-15,0 0 0,1 0 16,-1 0-16,0 0 0,0-21 0,0 0 16,0 21-16,22-21 0,-22-1 15,0 1-15,0-21 0,0 21 16,1 0-16,-1-1 0,-21 1 0,0 0 16,0 0-16,0 0 0,0 0 15</inkml:trace>
  <inkml:trace contextRef="#ctx0" brushRef="#br0" timeOffset="40877.58">18330 10435 0,'0'0'15,"21"0"17,1 0-32,-1 0 0,0 0 0,0-21 0,0 21 15,22-21-15,-22 21 0,0-21 16,0 0-16,0 21 0,0-22 15,1 1-15,-1 0 0,0 0 0,0 0 16,-21 0-16,0-1 16</inkml:trace>
  <inkml:trace contextRef="#ctx0" brushRef="#br0" timeOffset="41078.46">18351 10075 0,'-21'-21'15,"42"42"-15,-42-63 0,21 21 16,0 0 0,0 0-16,21 21 0,1-22 15,20 22-15,-21 0 0,21-21 16,-20 21-16,20 0 0,0-21 0,1 21 16,-1 0-16,0 0 0,-21 0 0,22 0 15,-22 0-15,21 0 0</inkml:trace>
  <inkml:trace contextRef="#ctx0" brushRef="#br0" timeOffset="41394.45">19346 9970 0,'0'21'31,"-21"0"-31,21 0 16,0 0-16,-21 0 0,21 1 15,0-1-15,0 21 0,0 22 0,-21-22 16,21 0-16,0-21 16,-21 22-16,21-1 0,0-21 0,0 22 0,0-22 15,0 0-15,0 0 0,0 0 16,0 0-16,0-42 31,0 0-15,0 0-16,0 0 0,0 0 15</inkml:trace>
  <inkml:trace contextRef="#ctx0" brushRef="#br0" timeOffset="41765.75">19135 10012 0,'0'-21'16,"-22"21"-16,22-21 16,0-1-1,22 1-15,-1 21 16,0 0-16,21 0 0,-21 0 0,22 0 16,-22 0-16,21 0 0,1 21 15,-1 1-15,0-1 0,1 0 0,-22 0 16,21 21-16,-21-20 0,22 20 15,-22-21-15,0 21 0,-21-20 0,0 20 16,0 0-16,0-21 0,0 22 0,-21-1 16,0-21-16,-1 22 0,1-22 15,-21 0-15,21 0 0,-22 0 0,22 0 16,-21 1-16,21-1 0,0-21 16,-1 0-16,-20 21 0,21-21 15,0 0-15,0 0 16,42 0 15,0-21-15,0 0-16,0 21 0,0-22 0</inkml:trace>
  <inkml:trace contextRef="#ctx0" brushRef="#br0" timeOffset="42185.51">19770 10456 0,'0'-21'16,"0"0"-1,21 21 17,0 0-32,0 21 15,0 0-15,-21 1 0,0-1 16,21-21-16,-21 21 0,22 0 15,-22 0-15,0 0 0,0 1 0,0-1 16,0 0-16,0 0 16,0 0-16,0-42 31,0 0-15,0 0-16,0 0 0,0-43 15,0 43 1,0 0-16,0 0 0,0-1 0,0 1 15,0 0-15,21 0 0,-21 0 16,21 0-16,0 21 16,0 0-16,0 21 31,-21 0-31,22 0 16,-22 0-16</inkml:trace>
  <inkml:trace contextRef="#ctx0" brushRef="#br0" timeOffset="43134.96">20129 10456 0,'-42'0'16,"84"0"-16,-42 22 47,0-1-31,0 0-16,0 0 15,0 0-15,0 0 0,22 1 16,-22-1-16,0 0 0,0 0 15,21 0-15,-21 0 16,21-21 0,0 0-1,0-21-15,0 0 16,1 21-16,-22-21 0,21 0 16,-21 0-16,21-1 0,0 1 15,-21 0-15,0 0 0,0 0 16,21 0-1,-21 42 1,0 0 0,0 0-16,0 0 15,0 0-15,0 1 0,0-1 16,0 0-16,0 0 0,0 0 16,21-21-16,1 0 15,-22 21-15,21-21 0,0 0 0,0 0 16,0 0-16,0 0 0,1 0 15,-22-21-15,21 0 0,0 0 16,0 21-16,-21-21 0,21 0 0,-21-1 16,21 1-16,-21 0 0,22 0 15,-22 0-15,0 0 16,0-1-16,0 1 16,0 42 15,0 1-31,0-1 0,0 0 15,0 0-15,0 0 0,0 0 0,0 1 16,0-1-16,0 0 16,0 0-16,21-21 0,-21 21 0,21-21 15,0 21-15,0-21 16,0 0-16,1 0 0,-1 0 16,21 0-16,0 0 15,-20 0-15,-1-21 0,0 21 16,0-21-16,-21 0 0,0 0 15,21 21-15,-21-21 0,0-1 0,21 1 16,-21 0-16,0-21 0,0 21 16,0-1-16,0 1 0,-21 21 31,0 21-31,21 1 0,0-1 16,0 0-16,-21 0 15,21 0-15,0 0 0,0 1 0,0-1 16,0 0-16,0 0 15,21-21 1,-21 21-16,21-21 0,0 0 16,1 0-16,-1 0 15,0 0-15,0 0 0,-21-21 16,21 21-16,0 0 0,1-21 0,-1 21 16,0-21-16,0 0 0,0 21 15,-21-22-15,21 22 0,1-21 16,-22 0-1,0 0 1,-22 21 0</inkml:trace>
  <inkml:trace contextRef="#ctx0" brushRef="#br0" timeOffset="43433.81">20278 10097 0,'0'0'0,"21"0"94</inkml:trace>
  <inkml:trace contextRef="#ctx0" brushRef="#br0" timeOffset="52002.26">16277 11896 0,'0'0'0,"-21"0"16,0 0-1,21-21 17,0-1-17,0 1-15,-21 0 16,-1 21-1,1 0-15,-21 0 0,0 0 16,20 0-16,1 0 0,-21 0 0,21 0 16,-22 0-16,22 21 15,0 0-15,0 1 0,0-1 0,0 0 16,-1 21-16,1-21 0,21 22 16,0-1-16,0 0 0,0-20 0,0 20 15,0 0-15,0 1 0,0-22 0,0 0 16,0 21-16,0-21 0,21 1 15,1-1-15,-22 0 0,21-21 16,0 0-16,0 0 0,21 0 16,-20 0-16,-1 0 0,0-21 15,21 0-15,-21-1 0,1 1 0,20 0 16,-21-21-16,21-1 0,-20 22 0,20-21 16,-21 0-16,0-22 0,22 22 15,-22-1-15,0 1 0,0-21 16,-21 20-16,21 1 0,0 0 0,-21-1 15,22 1-15,-22 0 0,0 20 16,0 1-16,0 0 0,0 0 0,0 42 31,0 0-31,0 0 16,0 1-16,0 20 0,0-21 0,-22 21 16,22 1-16,-21-1 15,21 0-15,0 1 0,-21-1 0,0 22 16,0-22-16,0 0 0,-1 1 0,22-1 15,0 0-15,-21 1 0,21-1 16,0-21-16,0 21 0,0-20 0,0 20 16,0-21-16,21-21 15,1 0-15,-1 21 0,0-21 0,0 0 16,0 0-16,0 0 0,22-21 0,-22 21 16,0-21-16,21 0 0,-20 21 15,-1-21-15,21-1 0,-21-20 16,0 21-16,1 0 0,-1 0 0,0-22 0,0 22 15,-21-21-15,0 21 16,0-1-16,0 1 0,0 0 16,-21 21-1,0 21-15,0-21 0,21 21 16,-22 1-16,22-1 0,-21-21 16,21 21-16,21-21 31,1 0-31,-1 0 15,0-21-15,0 0 0,0 21 16,0-22-16,1 1 0,-1 21 16,-21-21-16,21 21 0,0 0 15,0 0-15,0 21 16,-21 0 0,0 1-16,0-1 0,0 0 0,0 0 15,0 0-15,0 22 0,0-22 0,0 0 16,0 21-16,0-21 0,0 1 15,0-1-15,0 0 0,0 0 0,0 0 16,22-21 0,-1 0-1,0 0-15,0 0 0,0-21 0,0 0 16,1 0-16,-22 0 16,21-1-16,0 1 0,0 0 0,0 0 0,-21 0 15,0 0-15,21-22 16,-21 22-16,22 21 0,-22-21 0,0 0 15,0 42 17,0 0-32,0 0 0,0 0 15,0 1-15,0-1 0,0 0 0,0 0 16,0 0-16,0 0 16,0 1-16,0-1 15,0-42 16,0-1-15,0 1-16,0 0 16</inkml:trace>
  <inkml:trace contextRef="#ctx0" brushRef="#br0" timeOffset="52189.15">17124 11938 0,'0'0'0,"-43"0"16,65 0 31,-1 0-31,0 0-16,0 0 0,0 21 15</inkml:trace>
  <inkml:trace contextRef="#ctx0" brushRef="#br0" timeOffset="53182.37">17420 12171 0,'-21'0'0,"21"-21"31,21 21-16,0 0-15,0 0 0,1 0 16,-1 0-16,-21 21 0,0 0 16,21 0-16,-21 0 0,0 1 0,21-1 15,-21 0-15,0 0 0,0 0 16,0 0-16,0 1 0,0 20 0,0-21 16,0 0-16,0 0 15,0 1-15,0-1 16,21-21-16,0 0 15,1 0-15,-1-21 16,0-1-16,0 1 0,0 0 16,0 0-16,1 0 0,-1-43 15,0 22-15,0 21 0,0-22 16,-21 22-16,0 0 0,21-21 0,-21 21 16,0-1-16,0 1 0,0 0 15,0 42 1,0 0-1,0 1-15,-21-1 0,21 0 16,-21 0-16,21 21 0,0-20 0,-21 41 16,21-42-16,0 0 15,-21 1-15,21-1 0,0 0 16,0 0-16,0 0 0,0 0 16,21 1-1,0-22-15,0 0 0,0 0 0,1 0 16,-1 0-16,21 0 0,-21 0 0,0 0 15,1-22-15,20 22 0,-21-21 16,0 21-16,0-21 0,1 0 0,-1 0 16,0 0-16,-21-22 15,0 22-15,0 0 0,0 0 0,0 0 16,0-1-16,0 1 0,0 0 16,-21 0-16,0 21 15,-1 21 1,22 0-16,-21 0 0,21 1 15,-21-1-15,21 0 0,0 0 16,0 0-16,0 0 0,0 22 0,0-22 16,0 0-16,0 0 0,0 0 15,0 1-15,21-22 16,0 0-16,1 0 16,-1 0-16,0 0 0,0 0 15,0 0-15,0 0 0,1-22 16,-1 1-16,21 0 0,-21 21 15,0-21-15,1 0 0,-1 0 0,0-22 16,0 22-16,0 0 0,0 0 0,-21 0 16,22 21-16,-1-43 15,-21 64 1,0 1 0,0-1-16,0 0 0,0 0 15,0 0-15,0 0 0,0 1 16,0-1-16,-21 0 0,21 0 15,0 0-15,0 0 16,21-21 15,0-21-15,0 0-16,0-21 0,0 21 16,22-1-16</inkml:trace>
  <inkml:trace contextRef="#ctx0" brushRef="#br0" timeOffset="56517.78">18775 11917 0,'0'0'0,"-21"21"16,21 0 0,21-21-1,0 0-15,0 0 16,0 0-16,0 0 15,1 0-15,-1 0 0,0-21 16,0 0-16,0 21 0,0-21 0,1 0 16,-1 21-16,0-22 0,-21 1 15,21 21-15,-21-21 0,21 0 0,-21 0 16,0 0-16,-21 21 16,0 0-16,0 0 15,0 0-15,-1 0 0,1 0 0,-21 21 16,21-21-16,0 21 0,21 0 15,-22 0-15,1 43 16,21-43-16,0 0 0,0 21 0,0-20 16,0-1-16,0 0 0,0 21 15,0-21-15,0 1 0,21-22 0,1 21 16,-1 0-16,0-21 0,0 0 16,0 0-16,0 0 0,1 0 15,-1 0-15,0 0 0,0 0 0,0 0 16,-21-21-1,0 0 1,-21 21-16,0 0 0,0 0 16,0 0-16,-1 21 15,-20-21-15,21 21 0,0 0 0,0 0 0,-1 22 16,1-22-16,0 0 0,21 21 16,0-21-16,-21 1 0,21-1 15,0 0-15,0 21 0,0-21 0,0 1 16,0-1-16,21 0 15,0 0-15,0-21 0,1 0 16,-1 0-16,21 0 0,-21 0 0,0 0 16,1 0-16,-1-21 0,0 21 15,21-21-15,-21 0 0,1-1 16,-1-20-16,0 21 0,0 0 0,0 0 16,-21-1-16,0 1 15,21 0-15,-21 0 0,22-21 16,-22 20-16,21 22 0,0 0 0,0 0 15,0 0 1,-21 22-16,21-22 0,-21 21 16,0 0-16,0 0 0,0 0 15,0 0-15,0 1 0,0-1 16,0 0-16,0 0 0,0 0 0,-21 0 16,0 1-16,21-1 15,-21 0-15,0-21 16,42 0 15,0-21-31,-21 0 16,21 21-16,0-22 0,22-20 15,-22 0-15,0 21 0,0-1 16,0 1-16,1 0 0,-1-21 0,0 21 16,0-1-16,-21 1 0,21 0 15,-42 42 16,0 0-31,0 1 16,0-1-16,-1 0 0,1 0 16,21 0-16,-21 22 0,21-22 15,-21 0-15,21 0 0,0 0 0,0 0 16,0 1-16,0-1 16,0 0-16,21-21 0,0 21 0,0-21 15,1 0-15,20 0 0,-21 0 0,21 0 16,-20 0-16,20 0 0,0 0 15,1 0-15,-22-21 0,21 0 0,-21 21 16,22-21-16,-22-1 0,0 1 0,0 0 16,0 0-16,0 0 0,-21 0 15,0-1-15,0 1 0,0 0 0,0 0 16,0-21-16,0 20 16,0 1-16,-21 21 0,0 0 15,0 0-15,0 0 16,0 0-16,-1 21 0,22 1 15,0-1-15,0 0 0,-21 0 0,21 0 16,0 0-16,0 1 0,0-1 0,0 0 16,0 0-16,21 0 15,-21 0-15,22-21 0,-1 0 0,-21 22 16,21-22-16,0 0 0,0 0 0,0 0 16,1 0-16,-1 0 15,0 0-15,0-22 0,0 22 0,-21-21 16,21 0-16,1 21 0,-22-21 0,21 0 15,0 0-15,-21-1 16,21 1-16,-21 0 0,0 0 0,21 0 16,-21 0-16,21-1 0,-21 1 15,22 21 1,-22 21 0,0 1-1,0-1-15,21-21 16,-21-21 46,0-1-46,0 1-16,0 0 0,-21 21 16,-1 0-1,1 0 1,0 0-16,21 21 0,0 0 15,-21 1-15,0-1 0,21 0 16,-21 0-16,21 0 0,0 0 16,0 1-16,0-1 0,-22 0 15,22 0-15,0 0 0,0 0 0,0 1 0,0-1 16,0 0-16,22-21 16,-22 21-16,21-21 0,0 0 15,0 0-15,21 0 0,-20 0 0,-1 0 16,0 0-16,0 0 0,21 0 15,-20 0-15,-1 0 0,0 0 0,0-21 16,0 0-16,0 0 0,1-1 16,-22 1-16,0 0 0,21 0 15,-21-21-15,21 20 0,-21 1 0,0 0 16,0 0-16,0 0 0,0 42 31,0 0-15,0 0-16,0 0 15,0 1-15,0-1 16,0 0-16,0 0 0,0 0 16,0 0-1,0 1-15,21-22 16,0 0-16,0 0 16,1 0-1,-1 0-15,-21-22 0,21 1 0,-21 0 16,21 21-16,-21-21 0,0 0 0,21 0 15,-21-1-15,21 1 0,-21 0 16,22 0-16,-22 0 16,0 42 15,0 0-31,0 0 16,0 0-16,0 1 0,0-1 15,0 0-15,0 0 16,0 0-16,0 0 0,0 1 15,21-22 1,0 21-16,0-21 0,0 0 16,22 0-1,-22 0-15,0 0 0,0 0 0,0-21 0,0-1 16,-21 1-16,22 21 0,-1-21 16,-21 0-16,0-21 0,21 20 0,0-20 15,-21 0-15,0-1 16,0 1-16,21 0 0,-21-1 0,21 1 15,-21 0-15,22-1 0,-22 1 0,0 0 16,0 21-16,0-1 0,21 22 16,-21-21-16,-21 42 15,21 1 1,0-1-16,-22 21 16,1-21-16,21 22 0,-21-1 0,21 0 15,0-21-15,0 22 0,-21-1 16,21 0-16,-21 1 0,21-22 15,0 21-15,-21 43 16,21-64-16,0 0 0,0 0 16,0 1-16,21-1 0,0-21 15,0 21-15,0-21 0,0 0 16,1 0-16,-1 0 0,0 0 16,0 0-16,0 0 0,22 0 15,-22-21-15,0 21 0,0-21 0,0 21 16,-21-22-16,21 1 0,1 0 15,-22 0-15,0 0 0,0 0 16,0-1-16,0 1 0,0 0 16,0 0-16,-22 21 15,1 0-15,0 0 16,0 0-16,0 21 16,0-21-16,-1 21 15,22 0-15,0 1 0,0-1 16,-21 0-16,21 0 0,0 0 15,0 0-15,0 1 16,21-22 0,1 0-16,-1 0 15,0 0-15,0-22 16,0 22-16,-21-21 16,21 0-16,1 0 0,-1 0 15,-21 0-15,0-1 16,0 44 31,0-1-47,0 0 0,-21 0 15,21 0-15,0 0 16,0 1-16,0-1 16,21-21-16,0 0 15,0 0 1,0 0-16,0 0 0,1 0 15,-22-21-15,21 21 0,0-22 16,-21 1-16,21 21 0,0-21 0,-21-21 16,21 21-16,1-1 0,-22-20 15,21 0-15,0-1 0,-21 1 0,21 0 16,0-22-16,-21 22 0,21 0 16,-21-1-16,22 1 0,-22-22 15,0 43-15,0 0 0,0 42 31,0 0-31,0 1 0,0-1 16,-22 21-16,22-21 0,-21 22 16,21-1-16,-21 0 0,21-21 15,0 22-15,-21-1 0,21-21 0,-21 22 16,21-1-16,0-21 0,0 0 16,-21 0-16,21 1 0,-22-1 0,22 0 15,0 0-15,0 0 0,0 0 16,0-42 15,0 0-31,0 0 16,22 0-16,-1 21 15,0-21-15,-21-1 0,21 1 0,21 0 16,-20 0-16,-1 0 16,21 21-16,-21 0 0,0 0 0,1 0 15,-1 0-15,0 0 0,0 0 16,0 0-16,0 0 0,-21 21 15,0 0-15,22 0 0,-22 0 16,0 1-16,0-1 0,0 0 16,-22-21-16,1 21 0,0 0 15,0-21-15,0 21 0,-22-21 16,22 22-16,0-22 0,0 0 0,0 0 16,0 0-16,-1 0 0,1 0 15,0 0-15,0 0 16,21-22 15,21 1-31,-21 0 16,21 21-16,0-21 0,1 0 0,-1 21 15</inkml:trace>
  <inkml:trace contextRef="#ctx0" brushRef="#br0" timeOffset="56823.89">22352 11832 0,'0'0'0,"0"-21"0,0 42 47,0 0-47,0 1 0,0-1 0,-21 0 16,21 21-16,0-21 0,-21 22 15,21-1-15,0-21 0,0 22 0,-22-1 16,22-21-16,-21 21 0,21 1 0,-21-22 15,0 21-15,21-21 0,0 1 16,-21-1-16,21 0 0,-21 0 0,21 0 16,0 0-16,0 1 15,21-44 17,0 1-17,0 21-15</inkml:trace>
  <inkml:trace contextRef="#ctx0" brushRef="#br0" timeOffset="57509.51">22415 12319 0,'22'0'16,"-1"-21"-16,0 0 15,0 0-15,0-1 16,0 1-16,1 0 15,-22 0 1,-22 21 15,22 21-31,-21-21 0,0 21 0,21 0 16,-21-21-16,0 22 0,21-1 16,-21 0-16,-1 0 0,22 0 0,0 0 15,-21-21-15,21 22 0,-21-1 0,21 0 16,0 0-16,0 0 15,0 0-15,0 1 0,21-1 16,0-21 0,1 0-16,-1 0 15,0 0-15,0 0 0,0 0 0,0 0 16,22-21-16,-22 21 0,21-22 0,-21 1 16,22 0-16,-22 0 0,0 0 15,21 0-15,-20-1 0,-1 1 0,0 0 16,0 0-16,0-21 0,0 20 15,-21 1-15,22 21 0,-22-21 0,0 0 16,-22 21 0,1 0-16,0 0 0,0 0 15,0 21-15,0 0 0,-1-21 16,22 21-16,-21 1 0,21-1 0,-21 0 16,21 0-16,0 0 15,0 0-15,0 1 0,0-1 16,0 0-1,0 0 1,21-21-16,-21 21 0,0 0 16,0 1-1,-21-22 1,0 0-16,0 21 16,0-21-16,-1 0 15,1 0 1,0 0 15,0 0-31,21-21 0,0-1 16</inkml:trace>
  <inkml:trace contextRef="#ctx0" brushRef="#br0" timeOffset="57872.29">20849 12086 0,'0'0'0,"-21"0"0,0 21 0,42-21 31,21 0-31,-21 0 16,22-21-16,-1 21 0,-21-21 0,22 21 16,-1 0-16,0 0 0,1-21 15,-1 21-15,-21 0 0,21 0 0,-20 0 16,-1 0-16,0 0 0,0 0 16,0 0-16,-21-21 31,-21 21-16,0-21 1,0 21-16</inkml:trace>
  <inkml:trace contextRef="#ctx0" brushRef="#br0" timeOffset="75261.95">28469 2963 0,'0'0'0,"21"0"0,0 0 0,1 22 0,-1-1 16,0-21-16,0 21 0,-21 0 16,0 0-16,21 0 0,-21 22 15,0-22-15,0 0 0,0 21 0,0 1 16,21-22-16,-21 21 0,0 1 16,0-1-16,0 0 0,0-21 0,0 22 15,0-1-15,-21 0 0,21-20 16,0 20-16,-21 0 0,21-21 0,0 22 15,0-1-15,0-21 0,0 22 16,0-1-16,-21 21 0,21-20 0,0-1 16,-21 0-16</inkml:trace>
  <inkml:trace contextRef="#ctx0" brushRef="#br0" timeOffset="75905.17">28511 4445 0,'0'21'16,"-42"85"0,84-233-16,-84 296 0,42-147 0,0 20 15,0 0-15,-21 1 16,21-22-16,0 21 0,0 43 15,0-64-15,-21 21 0,21 1 0,0-22 16,0 21-16,0 0 0,0-20 16,0 20-16,0-21 0,0 0 0,0 22 15,0-22-15,0 21 0,0 0 16,-21-20-16,21 20 0,-22 0 0,22 1 16,0 20-16,0-21 0,-21 1 15,21 20-15,-21-20 0,21 20 0,-21-21 16,21 22-16,0-22 0,-21 22 0,0 42 15,21-43-15,-22-21 16,22 22-16,0-22 0,0 22 16,0-22-16,-21 22 0,21-1 0,0-21 15,-21 22-15,21-22 0,0 22 16,0-1-16,0-20 0,-21 20 0,21-21 16,-21 22-16,0 63 15,21-64-15,0 1 0,0-1 0,-22 1 16,22-22-16,0 22 0,-21-1 0,21-20 15,0 20-15,0-21 0,0 22 16,0-1-16,0 1 0,0-22 0,0 22 16,0-1-16,0 1 0,0-1 15,0 1-15,0-1 0,-21 1 16,21-1-16,0-20 0,0 20 0,0 1 16,0 20-16,0-20 0,0-1 0,0 1 15,0-1-15,0 1 0,0-1 16,0 64-16,0-84 0,0 20 15,0 1-15,0-1 0,0 1 0,0-22 16,21 21-16,-21 1 0,0-22 16,0 1-16,0 20 0,0-21 0,0 1 15,0-22-15,0 21 0,0 1 0,0-1 16,0-21-16,0 21 16,0-20-16,0-1 0,0 21 0,0-21 15,0 0-15,0 1 0,0-1 0,0 0 16,0 0-16,0 0 0,0 0 0,0 1 15,0-44 17,0 1-32,0 0 0,0 0 15,0 0-15,0-22 0</inkml:trace>
  <inkml:trace contextRef="#ctx0" brushRef="#br0" timeOffset="77365.46">28702 3090 0,'0'-21'79,"0"0"-79,0 0 0,0 0 15,0 0-15,0-1 16,0 1-16,0 0 0,-21 21 15,21-21-15,0 0 0,-21 0 16,21-1-16,0 1 16,0 0-1,21 21 1,0 0 0,0-21-16,0 21 0,0 0 15,1 0-15,-1 0 16,21 0-16,-21 0 0,22 0 0,-1 0 15,0 0-15,22 0 0,-22 0 0,22-21 16,-1 21-16,-21 0 0,22 0 16,-1 0-16,1 0 0,-1 0 0,1 0 15,21 0-15,-22 0 0,22 0 16,-1 0-16,1 0 0,0 0 0,21 0 16,-22 0-16,1 0 0,-22 0 15,22 0-15,-21 0 0,20 0 0,-20 0 16,-1 0-16,-20 0 0,20 0 15,1 0-15,-22 0 0,0 0 16,1 0-16,-1 0 0,-21 0 0,21 0 16,-20 0-16,-1 0 0,0 0 15,0 0 1,-21 21-16,21-21 0,-21 21 16,0 0-1,0 0-15,0 1 0,0-1 16,-21 0-16,21 0 15,-21 0-15,0 0 0,21 1 0,-21-1 16,21 0-16,-22 21 0,1-21 16,21 22-16,-21-22 0,0 21 15,21 1-15,0-1 0,-21 0 16,0 1-16,-1-1 0,22 0 0,-21 1 16,21-1-16,-21 0 0,0 22 15,21-22-15,0 0 0,0 1 0,-21 20 16,21-20-16,-21 20 0,21 1 15,-22-22-15,22 21 0,0 1 0,0-1 16,0 1-16,-42 84 0,42-84 16,0-1-16,0 1 0,0-1 15,0 22-15,0-22 0,0 22 0,-21-22 16,21 22-16,-21 0 0,21-22 16,0 22-16,0-22 0,0 1 15,21 21-15,-21-1 0,0-20 16,42 20-16,-42 1 0,0-21 0,0 20 15,21-20-15,-21-1 0,0 22 0,0-22 16</inkml:trace>
  <inkml:trace contextRef="#ctx0" brushRef="#br0" timeOffset="78120.02">30988 6816 0,'0'84'15,"42"128"1,-84-508-16,84 656 0,-42-297 16,0 22-16,21-22 0,-21 1 0,0 20 15,0-20-15,22-1 0,-22 22 0,0-21 16,21 20-16,-21-20 0,0-1 15,21 85-15,-21-84 16,0-1-16,0 1 0,0-1 0,0 1 16,0-22-16,0 22 0,0-22 15,0 0-15,0 22 0,0-22 0,0 1 16,0-1-16,0 0 0,0 1 0,0-22 16,0 21-16,0-21 15,0 22-15,-21-22 0,21 0 0,0 0 0,-21 0 16,21 0-16,0 1 0,0-1 15,0 0-15,-22-21 0,22 21 16,-21-21-16,21 21 0,0 0 31,-21 1-15,0-22 0,21 21-1,-21-21 1,0 0-16,-1 0 15,22 21-15,-21-21 0,0 0 0,0 0 16,21 21-16,-21-21 0,0 21 0,-1-21 16,1 0-16,0 21 0,0-21 15,0 0-15,0 22 0,-22-22 0,22 0 16,0 21-16,0-21 0,-22 21 16,22-21-16,-21 21 0,0-21 15,20 0-15,-20 21 0,0-21 0,-1 21 16,1-21-16,0 0 0,-22 22 15,22-22-15,0 0 0,-22 0 0,22 21 16,-1-21-16,-20 0 0,21 0 0,-22 0 16,22 0-16,-22 0 0,1 0 15,20 0-15,-20 0 0,-1 0 0,1 0 16,-1 0-16,1 0 0,-22 0 0,22 0 16,-22 0-16,22 0 0,-1 0 15,-21 0-15,22 0 0,21 0 0,-22 0 16,22 0-16,-1 0 0,1 0 0,0 0 15,-1 0-15,1 0 16,21 0-16,-21 0 0,-1 21 0,22-21 16,-21 0-16,21 0 0,-22 0 0,22 0 15,0 0-15,0 0 0,0 0 16,-1 21-16,1-21 0,0 0 16,21-21 30,21 0-46,0 0 0,-21-1 0,22 1 16</inkml:trace>
  <inkml:trace contextRef="#ctx0" brushRef="#br0" timeOffset="79046">28638 4403 0,'0'-21'0,"0"-1"0,22 1 15,-1 0 1,-21 0 0,0 0-1,0 0 1,0-1-16,0 1 15,0 0-15,0 0 16,0 0 0,0 0-16,0-1 15,0 1 1,0 0 0,0 42 15,0 0-31,0 22 15,0-22-15,0 42 0,0-20 16,0 20-16,-21 1 0,21-1 16,-22 1-16,1-1 0,0 22 0,21 0 15,-21-22-15,0 22 0,0-22 16,-1 1-16,22-22 0,0 22 0</inkml:trace>
  <inkml:trace contextRef="#ctx0" brushRef="#br0" timeOffset="79941.18">31030 6265 0,'21'-21'16,"1"21"-1,-22 21 17,0 1-17,0-1-15,0 0 0,0 21 16,0 1-16,0-1 0,0 0 0,0 1 15,0-1-15,0 0 0,0 1 16,0-1-16,0 0 0,-22 1 0,1-22 16,21 21-16,-21-21 0,21 22 15,-21-22-15,21 0 0,-21 0 16,21 0-16,-21-21 16,-1 0-16</inkml:trace>
  <inkml:trace contextRef="#ctx0" brushRef="#br0" timeOffset="80853.07">29591 4382 0,'0'-22'0,"0"44"0,21-65 0,-21 22 16,0 0-16,0 0 15,0 0-15,0-1 16,-21 44 15,0 20-31,0 0 16,-1-21-16,1 43 0,0-22 0,0 22 16,0-1-16,0 1 0,-1-1 15,1 1-15,-21 20 0,21-20 0,0-1 16,-1 1-16,1-22 0,0 22 15,21-22-15,0-21 0,-21 22 16,21-22-16,0 0 0,0 0 0,0-42 31,0 0-15,21 0-16,-21-22 0,21 1 16,-21 0-16,21-22 0,1 1 0,-1-1 15,0 1-15,-21-1 0,21-21 16,0 22-16,0-22 0,22-42 15,-22 43-15,0 20 0,0 1 16,-21-1-16,0 22 0,21-1 0,1 1 16,-22 21-16,0 0 0,21 0 15,-21 42 1,0 0-16,0 21 16,0 1-16,21-1 0,-21 21 0,0 1 15,0-1-15,21 1 0,-21-22 16,21 22-16,-21-1 0,21 22 0,-21-22 15,0 1-15,0-1 0,22 1 16,-22-1-16,21-20 0,-21-1 0,21 0 16,-21 1-16,0-1 0,0-21 0,21 0 15,-21 1-15,21-1 16,-21 0-16,0-42 31,0 0-15,-21-1-16,0 1 0,0-21 15,0 21-15</inkml:trace>
  <inkml:trace contextRef="#ctx0" brushRef="#br0" timeOffset="81090.45">29231 5059 0,'0'0'0,"0"21"0,21-21 31,22 0-31,-22 0 0,21 0 15,-21 0-15,22 0 16,-1-21-16,21 0 0,-20 21 0,-1-21 16,22 21-16,-22 0 0,21-22 15,-20 22-15,-1 0 0,-21 0 0,0 0 16,1 0-16,-1 0 0,-21 22 16,0-1-1,-21 0-15,-1 0 0,1 0 0,0 0 16,0 22-16</inkml:trace>
  <inkml:trace contextRef="#ctx0" brushRef="#br0" timeOffset="81682.11">29358 6202 0,'0'0'0,"0"-42"16,-21 42-16,21-22 15,-21 22 1,21-21-16,0 42 15,0 1 1,0-1-16,0 0 0,0 0 16,0 0-16,0 22 0,-21-22 0,-1 63 15,1-41-15,21-1 16,0 0-16,0 1 0,-21-1 0,21 0 16,0 1-16,0-22 0,0 21 0,0-21 15,21 1-15,0 20 0,1-21 16,-1-21-16,0 21 0,0 0 0,0-21 15,22 0-15,-22 0 0,21 0 16,-21 0-16,22 0 0,-22-21 16,21 21-16,0-21 0,-20 0 0,20 0 15,0-22-15,-21 22 0,1-21 16,20 0-16,-21-1 0,0 1 0,0 0 16,-21-1-16,0 1 0,22 0 15,-22-1-15,0 22 0,0-21 0,0 21 16,0-1-16,0 1 0,0 0 15,0 42 32,0 0-47,0 1 16,0-1-16,0 0 0,0 0 16,0 0-16</inkml:trace>
  <inkml:trace contextRef="#ctx0" brushRef="#br0" timeOffset="82146.54">29189 7641 0,'0'0'0,"-21"0"16,-1 0-16,1 0 0,0 0 15,0 0-15,0-21 0,42 21 47,0 0-47,21 0 0,1 0 16,-1 0-16,0 0 0,22 0 15,-1 0-15,-20 0 0,20 0 0,1 0 16,-1 0-16,1 0 0,-1 0 16,1 0-16,-1 0 0,-20 0 15,20 0-15,-21 0 0,-20 0 0,20 0 0,-21 0 16,-21 21-16,-21-21 15,-21 21 1,20-21-16,1 0 0,-21 0 16,0 0-16,-1 22 0,22-22 15,-21 0-15</inkml:trace>
  <inkml:trace contextRef="#ctx0" brushRef="#br0" timeOffset="82469.35">29633 7684 0,'0'21'47,"0"0"-31,0 0-16,0 0 0,0 0 0,0 1 16,0 20-16,0-21 0,0 21 15,-21 1-15,21-1 0,0 0 16,-21 1-16,21 20 0,-21-20 0,21-1 15,0 21-15,-21-20 0,-1 20 0,22-20 16,-21 20-16,21-21 0,-21 1 16,0-1-16,21 0 0,0 1 0,-21-1 15,21 0-15,0-20 0,0-1 16,-21-21 0,21-21-1,0-1-15,-22 1 16,22 0-16,-21 0 0</inkml:trace>
  <inkml:trace contextRef="#ctx0" brushRef="#br1" timeOffset="115105.84">6329 6795 0,'0'21'16,"-21"-21"15,-1 0-15,22 21 62,0 0-47,22-21 79,-1 0-95,0 0-15,0 0 16,0 0-16,0 0 16,1 0-16,-1 0 15,0 0 1,0 0-16,0 0 0,0 0 15,1 0-15,-22-21 0,21 21 16,0 0-16,0 0 0,0 0 16,0 0-16,1 0 0,-1 0 15,0 0-15,0 0 0,0 0 16,0-21-16,1 21 0,20 0 0,-21 0 16,0 0-16,0 0 0,1 0 15,-1 0-15,0 0 0,0 0 16,0 0-16,0 0 0,1 0 15,-1 0-15,0 0 0,0 0 0,0 0 16,0-21-16,1 21 0,-1 0 16,0 0-16,0 0 0,0 0 0,0 0 15,1 0-15,-1 0 0,21 0 0,-21 0 16,22 0-16,-22 0 16,0 0-16,0 0 0,0 0 0,0 0 15,1 0-15,-1 0 16,21 0-16,0 0 0,-20-22 15,-1 22-15,0 0 0,0 0 16,21 0-16,-20 0 0,-1 0 0,0 0 16,0 0-16,0 0 0,0 0 15,1 0-15,-1 0 0,0 0 0,0 0 16,0-21-16,0 21 0,1 0 0,-1 0 16,0 0-16,0 0 15,0 0-15,22 0 0,-22 0 16,0 0-16,0-21 0,0 21 0,0 0 15,1 0-15,-1 0 0,21 0 0,-21 0 16,0-21-16,1 21 16,-1 0-16,0 0 0,0 0 0,0 0 15,0 0-15,1 0 0,-1-21 0,0 21 16,21 0-16,-21 0 0,1 0 16,-1 0-16,0 0 0,0-21 0,21 21 15,-20 0-15,-1 0 0,0 0 16,0 0-16,43 0 0,-43 0 15,0 0-15,0 0 0,0 0 16,0 0-16,1 0 0,-1 0 16,0 0-16,0 0 0,0 0 0,0 0 0,1 0 15,-1 0-15,0 0 16,0 0-16,0 0 0,0 0 0,1-22 16,-1 22-16,0 0 0,0 0 15,0 0-15,0 0 0,1 0 16,-1 0-16,0 0 0,21-21 0,-21 21 15,1 0-15,-1 0 0,0 0 16,0 0-16,0 0 0,0 0 0,1 0 16,-1-21-16,0 21 0,21 0 15,-21 0-15,1 0 0,-1 0 0,0-21 16,21 21-16,-21-21 0,1 21 16,20 0-16,-21 0 0,0-21 15,0 21-15,1 0 0,-1 0 16,0 0-16,0 0 0,0-22 15,0 22-15,1 0 0,-1 0 0,0 0 16,0 0-16,0 0 0,0 0 0,1-21 16,-1 21-16,0 0 0,0 0 15,0 0-15,0 0 16,1 0-16,-1-21 16,0 21-16,0 0 15,0 0 1,0 0-1,-21-21 79,-21 21-78,0-21-1,0 21-15</inkml:trace>
  <inkml:trace contextRef="#ctx0" brushRef="#br1" timeOffset="116817.88">9694 6075 0,'0'0'0,"0"-21"15,0 42 64,21 0-64,1-21-15,-1 21 0,0 0 16,0-21-16,0 0 15,0 22-15,1-22 0,-1 21 16,0-21-16,0 21 0,21-21 0,-20 0 16,-1 21-16,21-21 0,-21 21 15,22-21-15,-22 21 0,0-21 0,21 22 16,-21-22-16,1 0 0,-1 21 16,0-21-16,0 21 0,21-21 0,-42 21 15,22 0-15,-1-21 0,0 21 0,0-21 16,-21 22-16,21-22 0,0 21 15,1 0 1,-1-21-16,-21 21 16,21-21-16,0 0 15,0 0-15,-21 21 16,21-21-16,1 0 16,-22 21-1,21-21 1,-21 22 31,0-1-32,-21-21 1,21 21-16,-22-21 16,1 21-16,0-21 15,21 21 1,-21-21-16,0 0 0,0 21 15,-1-21-15,22 22 0,-21-22 0,0 21 16,0 0-16,0-21 0,0 0 16,21 21-16,-22-21 0,1 0 15,21 21-15,-21-21 0,0 21 16,0-21-16,0 0 0,21 22 16,-22-1-16,1-21 0,0 0 0,21 21 15,-21-21-15,0 21 0,0-21 0,-1 21 16,1-21-16,-21 21 15,21-21-15,21 22 16,-21-22-16,-1 0 0,22 21 0,-21 0 16,0-21-16,0 0 15,0 21-15,0 0 16,-1-21 0,1 21-16,0-21 15,0 22-15,0-22 16,21 21-16,-21-21 15,-1 21-15,22 0 16,-21-21-16,0 21 16,0-21-1,21 21-15,-21 1 16,21-1-16,-21-21 0,-1 21 16,22 0-1,0-42 48,22 21-63,-22-21 15,21 21-15,0-21 0,0-1 0,0 22 16,0-21-16,1 0 0,-1 21 16,21-42-16,-21 21 15,0-1-15,22 1 0,-22 21 0,0-21 16,43-21-16,-43 21 15,0 21-15,21-22 0,-21 1 0,1 0 16,-1 21-16,0-21 0,0 21 0,0-21 16,0 0-16,22-1 15,-22 22-15,-21-21 0,21 21 0,0-21 16,-21 0-16,21 21 16,1 0-16,-1-21 0,-21 0 15,21 21-15,0-22 16,0 22-16,-21-21 15,21 21-15,1 0 16,-22-21-16,21 21 16,-21-21-1,21 21-15,-21-21 32,21 21-17,-21-21 1,21 21-1,-21-22 17,21 22-32,-42 0 187</inkml:trace>
  <inkml:trace contextRef="#ctx0" brushRef="#br1" timeOffset="135389.7">14647 6392 0,'-21'0'0,"21"-21"15,-21 21-15,0 0 31,0-21-15,-1 21 0,1 0-16,0 0 15,0 0-15,0 0 16,0 0-16,-1 0 16,1 0-16,21 21 62,21-21-62,1 0 16,-1 0-16,0 0 0,0 0 0,21 0 15,43 0 1,-43 0-16,1 0 0,-22 0 0,21 0 16,1 0-16,-1 0 0,0 0 15,1 0-15,-1 0 0,21 0 0,-20 0 16,20 0-16,-20 0 0,20 0 15,1 0-15,-1 0 0,1 0 0,-1 0 16,-21 0-16,22 0 0,-1 0 16,-20 0-16,20 0 0,-20 0 0,20 0 15,-21 0-15,1 0 0,20 0 16,-20 0-16,-1 0 0,0 0 16,1 0-16,-1 0 0,-21 0 15,21 0-15,1 0 0,-1 0 0,0 0 16,-20 0-16,20-21 0,0 21 15,-21 0-15,1 0 0,20 0 0,-21 0 16,21 0-16,-20 0 16,-1 0-16,0 0 0,0 0 15,0 0 1,-21-21-16,0 0 78,0 0-62,-21 21-16</inkml:trace>
  <inkml:trace contextRef="#ctx0" brushRef="#br1" timeOffset="136029.78">16298 6033 0,'-21'0'0,"42"0"31,0 0-16,1 0-15,-1 21 0,0-21 16,0 21-16,0-21 0,22 21 0,-22-21 16,0 21-16,21-21 0,-21 21 15,22-21-15,-22 22 0,21-22 16,-21 0-16,1 21 0,20-21 0,-21 0 16,0 21-16,0 0 0,1-21 15,-1 0-15,0 21 0,0-21 0,0 0 16,0 0-16,1 21 0,-1-21 15,0 0-15,-42 0 63,0 0-47,-1 22-16,1-22 0,0 21 15,0 0-15,0 0 16,-22 0-16,22 0 0,0 1 0,-21-1 15,-1 21-15,1 0 0,0-20 16,-22 20-16,22 0 0,-22 1 0,22-1 16,-21 0-16,-1-21 0,22 22 0,-1-22 15,1 21-15,0-21 0,-1 1 16,22-1-16,-42 0 16,63 0-1,21-21 63,-21-21-78</inkml:trace>
  <inkml:trace contextRef="#ctx0" brushRef="#br1" timeOffset="137201.56">21103 4001 0,'-21'0'0,"0"0"15,0 0 1,-1 0-1,1 0 1,42 0 47,1 0-63,-1 0 15,0 0-15,21 0 0,1 0 16,-1 0-16,0 0 0,22 0 0,-22 0 15,22 0-15,20 0 16,-20 0-16,-1-22 0,1 22 16,-1 0-16,1 0 0,-22 0 0,22 0 15,-22-21-15,21 21 0,-20 0 0,-1 0 16,0 0-16,1 0 0,-1 0 16,0 0-16,1-21 0,-1 21 0,43 0 15,-64 0-15,21 0 16,-21 0-16,1 0 0,20 0 0,-21 0 15,0 0-15,-21-21 16,-21 21 31,0 0-47,0-21 16,0 21-16,-1 0 15,1 0-15,0-21 0</inkml:trace>
  <inkml:trace contextRef="#ctx0" brushRef="#br1" timeOffset="137777.75">22225 3577 0,'0'21'31,"0"1"-31,21-22 16,0 21-16,0 0 0,1-21 16,-1 21-16,0-21 0,0 21 15,43 0-15,-22 1 0,-21-22 16,21 21-16,-20-21 0,20 0 15,0 21-15,-21-21 0,1 0 16,20 0-16,-21 0 0,0 0 0,0 0 16,1 0-16,-1 0 0,0 0 15,0 0-15,0 0 0,-42 0 47,0 0-31,0 21-16,-22-21 15,22 21-15,0 0 0,-21-21 0,21 22 16,-22-1-16,1 21 0,0-21 16,-1 22-16,-20-22 0,20 21 15,1 0-15,0 1 0,-1-22 16,1 21-16,21-21 0,-21 1 0,20-1 16,1 0-16,0 0 0,0 0 15,0 0-15,21 1 16,-21-22-16,-1 0 62</inkml:trace>
  <inkml:trace contextRef="#ctx0" brushRef="#br1" timeOffset="138889.91">20891 6752 0,'-21'0'0,"0"0"16,0 21-1,0-21-15,0 0 16,21 22-16,-22-22 16,44 0 15,-1 0-16,21 0-15,-21 0 0,22 0 16,-1 0-16,0 0 0,1 0 0,20 0 16,-21 0-16,22 0 0,-1 0 15,22 0-15,-21 0 0,-1 0 16,22-22-16,-22 22 0,1 0 16,-1 0-16,1-21 0,-1 21 0,-20 0 15,20 0-15,-21 0 0,22 0 0,-22-21 16,1 21-16,-1 0 0,0-21 15,1 21-15,-1 0 0,0 0 0,1 0 16,20-21-16,-21 21 0,1 0 16,-1 0-16,0 0 0,22 0 15,-22 0-15,-21 0 0,22-21 0,-1 21 16,-21 0-16,0 0 0,1 0 16,-1 0-16,-42 0 62,-1-22-62,1 22 16,0 0-16,0 0 0,21-21 0</inkml:trace>
  <inkml:trace contextRef="#ctx0" brushRef="#br1" timeOffset="139429.11">22500 6244 0,'-21'0'0,"42"0"0,-63-21 15,21 21-15,-1 0 16,1 0-16,21 21 47,0 0-47,21 1 15,1-22-15,-1 21 0,0 0 16,21 0-16,-21 0 0,1 0 0,20-21 16,-21 22-16,21-1 0,1 0 15,-22 0-15,21 0 0,-21 0 16,22 1-16,-22-1 0,0-21 0,21 21 16,-20 0-16,20-21 15,-42 21-15,21-21 0,0 0 16,-42 0 15,0 0-31,0 0 16,0 0-16,-22 21 0,22 1 15,-21-22-15,-1 21 0,1-21 0,-21 21 16,20-21-16,1 21 0,-22 0 16,22 0-16,0 1 0,-22-1 15,22 0-15,0 0 0,-1 0 0,1 0 16,21-21-16,-22 22 0,22-1 15,0 0-15,-21 0 0,21-21 16,-1 0 0,22 21-16,-21-21 15,0-21 1,21 0-16,-21 21 16</inkml:trace>
  <inkml:trace contextRef="#ctx0" brushRef="#br1" timeOffset="139973.22">21209 6350 0,'0'-21'0,"0"42"0,21-42 0,0 21 15,-21 21 1,0 0 0,-21 0-16,0 1 15,-21 20-15,20-21 0,1 0 0,0 0 16,-21 22-16,21-22 0,-1 0 15,-20 0-15,0 0 0,21 22 0,-22-43 16,22 21-16,-21 0 0,21 0 16,-22-21-16,22 0 0,0 21 0,0-21 15,0 0-15,-1 0 0,1 0 16,21 22 15,21-1-15,1-21-16,-1 21 0,21 0 15,-21 0-15,22 0 0,-1 1 0,0-22 16,-21 21-16,22 0 0,-1 0 16,-21 0-16,0 0 0,22 1 0,-22-1 15,0 0-15,0-21 16,0 21-16,-21 0 0,22 0 0,-1-21 16,-21 22-16,0-44 31,0 1-31,0 0 15</inkml:trace>
  <inkml:trace contextRef="#ctx0" brushRef="#br1" timeOffset="141005.63">20891 4128 0,'0'0'0,"-21"0"16,21-22 15,21 1-31,22 0 16,-22 0-16,0 0 0,0 0 15,22-1-15,-22 1 0,21 0 0,-21 0 16,22 0-16,-22 0 0,21 21 16,-21-22-16,22 1 0,-22 21 0,21 0 15,-21-21-15,0 21 16,-42 21 15,0-21-31,0 21 0,-21-21 0,20 22 16,-20-22-16,21 21 0,-21 0 15,20-21-15,-20 21 0,21 0 0,-21 0 16,-1-21-16,22 22 0,0-22 16,-21 21-16,20-21 0,1 0 0,0 0 15,21 21-15,-21-21 16,21 21 0,0 0-1,21 0 1,0 1-16,0-22 0,1 21 15,-1 0-15,0 0 0,0 21 16,0-20-16,0-1 0,1 0 0,-22 0 16,21 0-16,0 0 0,-21 1 15,0-1-15,21 0 0,0 0 16,-21 0 0</inkml:trace>
  <inkml:trace contextRef="#ctx0" brushRef="#br1" timeOffset="142034.26">20997 9313 0,'-42'43'0,"42"-22"46,-21-21-46,42 0 47,0 0-47,0 0 0,22 0 16,-1 0-16,0 0 0,22 0 16,-1 0-16,1 0 0,-1 0 0,22 0 15,0 0-15,-1 0 0,1 0 16,0 0-16,-22 0 0,22 0 0,-22 0 15,22 0-15,-22 0 0,1 0 16,-1 0-16,1 0 0,-22 0 0,22 0 16,-1 0-16,-20 0 0,-1 0 0,0 0 15,1 0-15,-1 0 0,0-21 16,-21 21-16,22 0 0,-22 0 16,0 0-16,0 0 0,0 0 15,1 0-15,-22-21 16,-22 21 31,1 0-47,0-22 0,0 1 15,0 21-15,0 0 0,-1-21 16</inkml:trace>
  <inkml:trace contextRef="#ctx0" brushRef="#br1" timeOffset="142537.97">22564 9059 0,'-22'0'16,"44"0"-16,-44 22 0,22-1 15,0 0-15,0 0 16,0 0-16,22-21 15,-1 21-15,0-21 0,0 0 16,21 22-16,-20-22 0,-1 0 0,21 21 16,-21-21-16,0 0 0,22 21 0,-22-21 15,0 21-15,0-21 0,0 0 16,1 0-16,-1 0 0,0 0 0,-21 21 16,21-21-16,-42 21 46,0-21-46,0 0 0,-1 0 16,-20 22-16,0-22 0,21 21 0,-22-21 16,1 21-16,0 0 0,-22-21 15,22 21-15,-1 0 0,1 1 0,0-1 16,-22 0-16,22 21 0,0-21 16,-1 1-16,1-1 0,21 0 0,-22 0 15,1 0-15,0 22 16,21-22-16,-1 0 0,1-21 0,0 21 15,0-21-15,0 0 0,0 0 16,21 21-16,0-42 31,0 0-31,-22 21 0,22-21 16,0 0-16</inkml:trace>
  <inkml:trace contextRef="#ctx0" brushRef="#br1" timeOffset="143369.49">20997 9419 0,'-21'0'16,"21"-21"-1,0 0 1,0 0-1,21 21-15,0-21 16,-21-1-16,22 22 0,-1-21 16,0 0-16,21-21 0,1 21 15,-22-1-15,21 1 0,-21 21 16,22-21-16,-22 0 0,21 21 0,-21-21 16,0 21-16,1 0 0,-1 0 0,-42 21 62,-1 0-46,1-21-16,0 21 0,0-21 0,0 0 15,0 21-15,-1-21 0,1 22 16,-21-22-16,21 21 0,0-21 0,-1 0 16,1 21-16,0-21 0,0 21 15,0-21-15,0 0 0,-1 21 0,1-21 16,0 0-16,21 21 0,-21-21 15,0 0-15,0 22 16,21-1 15,0 0-31,21 0 16,0-21-16,0 21 16,0 0-16,0-21 0,1 22 15,-1-1-15,0 0 0,0 0 0,21-21 16,-20 21-16,20 0 0,-21 1 15,0-1-15,22 0 0,-22-21 0,0 21 16,0 0-16,0-21 0,-21 21 0,0 1 16,21-22-16,-21 21 15,0 0 1,22-21 15</inkml:trace>
  <inkml:trace contextRef="#ctx0" brushRef="#br1" timeOffset="196279.16">26564 5546 0,'0'0'0,"-21"0"0,0 0 16,0 0-1,42 0 126,0 0 15,0 0-140,0 0-1,0-21-15,1 21 16,-1 0-16,0 0 0,21 0 0,-21 0 16,22 0-16,-1-22 0,0 22 15,1 0-15,-1 0 0,64 0 16,-43-21-16,-20 21 0,20 0 15,-20 0-15,20 0 0,-21 0 16,22 0-16,-22 0 0,22 0 0,-1-21 16,-20 21-16,20 0 0,64 0 15,-63 0-15,-1 0 0,-21 0 16,22 0-16,-22 0 0,22 0 16,-22 0-16,0 0 0,-20-21 0,20 21 15,0 0-15,-21 0 0,1 0 16,20 0-16,-21 0 0,0 0 15,0-21-15,1 21 0,-1 0 16,0 0-16,0 0 16,-21-21-16,21 21 15,0 0-15,1 0 32,-22-22-17,-22 22 157,1-21-156,21 0-1</inkml:trace>
  <inkml:trace contextRef="#ctx0" brushRef="#br1" timeOffset="197185.56">27961 5080 0,'0'0'0,"-21"0"15,42 0 48,0 21-63,0-21 15,1 21-15,-1-21 0,0 22 0,0-22 16,21 21-16,-20-21 0,41 21 16,-21-21-16,1 0 0,-1 0 15,-21 21-15,22-21 16,-1 0-16,0 0 0,-21 21 0,22-21 16,-1 0-16,0 0 0,-20 21 15,20-21-15,0 0 0,-21 0 0,22 0 16,-22 22-16,0-22 0,21 0 15,-20 0-15,-1 0 0,0 0 0,-21 21 16,21-21-16,0 0 16,-21 21 31,-21-21-32,21 21-15,-21-21 16,0 0-16,0 21 0,-1-21 15,1 0-15,0 21 0,0-21 16,-21 22-16,20-22 0,-20 21 0,21 0 16,-21-21-16,-1 21 0,1 0 15,0 0-15,-1 22 0,-20-22 16,20 0-16,1 21 0,0-20 0,-22-1 16,22 21-16,0-21 0,20 0 0,-20 1 15,0-1-15,21 0 0,-1 0 16,-20 0-16,21-21 0,0 21 15,21 1-15,-21-22 0,-1 21 0,1-21 16,0 0-16,21 21 16,-21-21-1,21 21 1</inkml:trace>
  <inkml:trace contextRef="#ctx0" brushRef="#br1" timeOffset="-127663.23">12700 11240 0,'0'-22'16,"-21"22"15,0-21 0,21 0-31,0 0 32,-22 21-17,22-21-15,-21 0 16,21-1 0,0 1-1,0 0 1,0 0-1,0 42 79,0 0-78,0 0-16,0 1 15,0-1-15,0 0 0,0 0 16,0 0-16,0 0 0,0 1 0,0-1 16,0 0-16,0 0 0,0 0 15,21 0-15,-21 1 0,0-1 0,0 21 16,0-21-16,22 0 0,-22 1 16,21 20-16,-21-21 15,21 0-15,-21 0 0,0 1 0,0-1 16,0 0-16,0 21 0,0-21 0,0 1 15,0-1-15,0 21 0,0-21 16,0 0-16,0 22 0,21-22 0,-21 21 16,0-21-16,0 1 15,0 20-15,0-21 0,0 21 0,0-20 0,0-1 16,0 21-16,0-21 0,0 0 0,0 22 16,0-22-16,0 0 0,0 0 15,21 0-15,-21 1 0,0-1 16,21 21-16,-21-21 0,0 0 0,0 1 0,22-1 15,-1 0 1,-21 21-16,21-21 0,0 1 0,0-1 16,-21 0-16,21 0 0,1 43 15,-1-43-15,0 0 16,0 21-16,-21-21 0,21 1 0,0 20 0,1-21 16,-1 21-16,0-20 0,0-1 0,0 21 15,22-21-15,-22 0 0,0 1 16,0 20-16,21-21 0,-20 0 0,-1 0 15,21 22-15,-21-22 0,22 0 16,-22 0-16,21 0 0,-21 22 0,22-22 16,-22 0-16,21 0 0,-21 22 0,22-22 15,-1 0-15,-21 0 0,21 21 16,1-20-16,-1-1 0,0 0 16,1 21-16,41 1 0,-41-22 15,-1 21-15,0-21 0,1 0 0,-1 1 16,0 20-16,1-21 0,-1 0 15,0 0-15,1 1 0,20 20 16,-20-21-16,-1 0 0,0 0 0,1-21 16,-1 22-16,21-1 0,-20 0 15,-1 0-15,0-21 0,1 21 0,20 0 16,-20-21-16,-1 22 0,0-1 16,22-21-16,-22 21 0,0-21 0,1 21 15,20-21-15,-20 21 0,-1 0 16,0-21-16,22 22 0,-22-1 0,0 0 15,43 0-15,-21 0 0,-22 0 16,0 1-16,22-22 0,-22 21 16,22 0-16,-22 0 0,21 0 0,-20-21 15,20 21-15,-20 1 0,20-22 0,-21 21 16,1 0-16,20-21 0,-20 21 16,105 21-1,-85-42-15,-20 22 0,-1-22 0,21 21 0,-20-21 16,20 21-16,-20-21 0,20 21 15,1-21-15,-1 0 0,-21 21 0,22-21 16,-1 21-16,107 1 16,-128-22-16,22 0 0,-22 0 15,21 21-15,-20-21 0,-1 0 16,22 0-16,-22 0 0,21 21 0,1-21 16,-22 0-16,22 0 0,-22 0 0,64 21 15,-43-21-15,-20 0 16,-1 0-16,22 0 0,-22 0 0,21 0 15,-20 0-15,-1 0 0,0 0 0,22 0 16,-22 21-16,1-21 0,20 0 0,-21 0 16,22 0-16,-22 0 0,22 0 15,-22 0-15,22 0 0,-22 0 0,21 0 16,-20 0-16,-1 21 0,22-21 16,-22 0-16,21 0 0,-20 0 0,-1 22 15,22-22-15,-22 0 0,0 0 16,22 0-16,-22 0 0,0 21 0,22-21 15,-22 0-15,22 0 0,-1 0 0,-20 0 16,20 0-16,1 0 0,-1 0 0,-21 0 16,22 0-16,-1 0 0,-20 0 15,20 0-15,-20 0 0,-1 0 0,21 0 16,-20 0-16,-1 0 0,0 0 0,1 0 16,-1 0-16,0 0 0,1 0 15,-1 0-15,0-21 0,22 21 16,21-22-16,-64 1 0,21 21 15,0-21-15,1 21 0,-1-21 0,0 0 16,1 21-16,-1-21 0,0 21 0,1-22 16,-1 22-16,0-21 0,1 0 15,-1 21-15,0-21 0,1 21 16,20-21-16,-20 21 0,-1-21 0,0 21 16,22-22-16,-22 1 0,22 21 0,-22-21 15,21 21-15,-20-21 0,-1 21 0,22-21 16,-22 0-16,0 21 0,1-22 15,-1 22-15,0-21 0,1 21 0,-22-21 16,21 21-16,0-21 0,1 21 16,-22-21-16,21 21 0,-21-21 0,22-1 15,-1 22-15,-21-21 0,85-21 16,-64 42-16,-20-21 16,20 0-16,0 21 0,-21-22 0,22 1 15,-1 0-15,-21 0 0,22 0 0,41-22 16,-41 22-16,-22 0 15,21 0-15,-21 21 0,0-21 16,22 0-16,-22-1 0,0 1 16,0 21-16,22-21 0,-22 0 0,0 0 0,0 0 15,43-1-15,-43 1 16,0 0-16,0 0 0,0 21 16,0-21-16,1 0 0,-1-1 0,0 1 15,0 0-15,0 0 0,0 0 0,1 0 16,-1-1-16,0 1 15,-21 0-15,21 21 0,0-21 0,0 0 0,-21 0 16,22-1-16,-1 1 0,-21 0 0,21 0 16,0 0-16,-21 0 0,21 21 0,0-22 15,1 1-15,-22 0 16,21 0-16,0 0 0,0 0 0,0-1 0,-21 1 16,21 0-16,22-21 15,-22 21-15,0-1 0,-21 1 16,21 0-16,0 0 0,1 0 0,-1 0 15,0-22-15,0 1 0,0 21 16,-21 0-16,21-1 0,1-20 16,-1 21-16,0 0 0,-21 0 0,21-1 15,0-20-15,0 21 0,1 0 0,-1 0 16,0-1-16,-21 1 0,21 0 16,0 0-16,0 0 0,1 0 15,-22-1-15,0 1 0,21 0 16,0 0-16,-21 0 0,21 0 0,-21-1 15,21 1-15,0 0 0,-21 0 16,0 0-16,22 0 0,-1-1 16,-21 1-16,0 0 15,0 0-15,0 0 0,21 21 16,-21-21-16,0-1 0,21 1 16,-21 0-16,0 0 15,21 21-15,0-21 0,-21 0 0,22-1 16,-1 1-16,0 0 0,-21 0 15,21 21-15,0-21 0,0 0 16,-21-1-16,22 22 0,-1-21 16,-21 0-16,21 0 0,0 21 0,-21-21 15,0 0-15,21 21 0,0-22 16,-21 1-16,22 0 0,-22 0 16,21 0-16,0 21 0,-21-21 15,0-1-15,0 1 0,21 0 0,0 21 16,-21-21-16,21 0 0,-21 0 0,0-1 15,22 1-15,-1 0 0,-21 0 16,0 0-16,21 0 0,-21-1 16,21 1-16,0-21 0,-21 21 15,0 0-15,0-1 0,0 1 16,21 0-16,-21 0 0,0 0 16,22 0-16,-22-1 0,0 1 0,0 0 15,0 0-15,0 0 16,0 0-16,21-1 15,-21 1 1,0 0 0,0 0 15,0 0-15,-21 42 77,-1 0-93,1-21 0,21 21 16,-21-21-16,0 21 0,0-21 0,0 22 16,-1-1-16,1 0 0,0-21 15,0 21-15,0 0 0,-22 0 0,1 22 16,21-22-16,-21 0 15,20 0-15,1-21 0,0 21 16,0 1-16,-21 20 0,20-21 0,-20 0 16,21 0-1,0 1-15,0-22 0,21 21 0,-22-21 16,1 21-16,21 0 16,-21-21-16,0 21 15,0-21 1,21 21-1,0-42 32,21 0-31,0 21-16,0-21 0,0 0 16,1 21-16,-1-21 0,0-1 15,0 1-15,21 0 0,-20 21 0,-1-21 16,21 0-16,-21-22 0,22 22 15,-22 0-15,21 0 0,-21 0 16,0 0-16,22-22 0,-22 22 0,0 0 16,21-21-16,-20 42 15,-1-43-15,0 43 0,-21-21 0,21 21 16,-21-21 0,21 21-16,-21-21 15,21 21 48,-21 21-48,0 0 1,0 0-16,22 0 16,-22 1-16,0-1 0,21 0 15,-21 0-15,0 0 0,0 22 0,21-22 16,-21 0-16,21 0 0,-21 21 15,0-20-15,21-1 0,0 21 0,-21-21 16,22 0-16,-22 1 0,0 20 0,21-21 16,-21 0-16,21 0 0,0 22 0,-21-22 15,0 0-15,0 0 0,21 0 16,0 22-16,-21-22 16,22 0-16,-22 21 0,0-20 15,21-1 1,-21 0-1,-21-21 64,-1 0-64,1 0-15,0 0 16</inkml:trace>
  <inkml:trace contextRef="#ctx0" brushRef="#br1" timeOffset="-125997.38">15896 15304 0,'0'0'0,"-21"0"16,0 0-16,0 0 15,-1 0-15,44 0 47,20 0-31,-21 0-16,21 0 0,1 0 15,-1 0-15,0 0 0,22 0 16,-1 0-16,1 0 0,-1 0 0,1 0 16,-22 0-16,22 0 0,-1 21 0,-20-21 15,-1 0-15,0 0 0,1 0 16,-22 0-16,21 0 0,-21 0 0,0 0 16,-42 0 30,0 0-46,-21 21 0,21-21 0,-22 0 16,22 0-16,-21 0 0</inkml:trace>
  <inkml:trace contextRef="#ctx0" brushRef="#br1" timeOffset="-125557.18">16319 15367 0,'0'21'47,"0"0"-31,0 1-16,0-1 16,0 0-16,0 0 0,0 0 15,0 0-15,0 1 0,0 20 16,22-21-16,-22 21 0,0-20 0,0 20 15,0-21-15,0 21 0,0 1 16,0-1-16,0 0 0,0 1 0,0-22 16,0 21-16,-22 1 0,1-1 0,0-21 15,0 21-15,0-20 16,-22-1-16,22 0 0,0 0 0,-21 0 0,21-21 16,-1 0-16,1 21 15,-21-21-15,21 0 0,0 0 0,-22 0 16,22-21-16,0 0 0,0 0 0,0 21 15,-1-21-15,1 0 0,21-1 16,-21 1-16,0 0 0,21 0 0,0 0 16,0 0-1,-21 21-15,21-22 0,0 1 16,21 21 0,0-21-16,0 21 0</inkml:trace>
  <inkml:trace contextRef="#ctx0" brushRef="#br1" timeOffset="-124954.48">17124 15579 0,'0'0'15,"21"-21"-15,0-1 0,0 22 16,-21-21-16,0 0 16,-21 21-1,0 0 1,0 0-16,0 0 0,-1 0 16,-20 0-16,21 21 0,0-21 15,-22 21-15,22 1 0,-21-1 0,21 0 16,0 0-16,-43 21 15,22 1-15,21-22 16,-1 0-16,22 0 0,0 0 16,0 1-16,0-1 0,0 0 15,22-21 1,-1 0-16,21 21 0,-21-21 0,0 0 16,1 21-16,-1-21 0,21 21 15,-21-21-15,0 22 0,1-22 16,20 21-16,-21-21 0,0 21 0,-21 0 15,21 0-15,-21 0 16,0 1-16,0-1 0,-21 0 16,21 0-16,-21 0 0,0-21 0,-21 21 15,20 1-15,1-22 0,0 21 16,-21-21-16,-1 21 0,22-21 16,-21 0-16,21 0 0,0 0 15,-22 0-15,22 0 0,0 0 0,0 0 16,0 0-16,-1 0 0,1-21 0,0 21 31,42-21 0,0-1-15,1 22-16,-1 0 0</inkml:trace>
  <inkml:trace contextRef="#ctx0" brushRef="#br1" timeOffset="-124410.8">17780 15558 0,'0'0'0,"0"-22"15,0 1-15,0 0 16,-21 21-1,0 0-15,-1 0 16,1 21-16,0 0 0,0-21 16,0 22-16,0-1 0,-1 21 0,1-21 15,0 22-15,0-22 0,0 21 16,0 0-16,-1 1 0,1-1 16,21 0-16,0 1 0,-21-1 0,21 0 15,0 1-15,0-22 0,0 0 16,0 21-16,21-20 0,0-22 0,22 21 15,-1 0-15,0-21 16,1 0-16,-22 0 0,21 0 0,1 0 16,-1 0-16,-21-21 0,21 0 0,1-1 15,-1 1-15,-21-21 16,22 21-16,-22-22 0,21 1 0,-21 0 0,0-1 16,22-41-16,-43 41 15,0 1-15,0 0 0,0-1 0,0 1 16,-21 0-16,-1-1 0,1 22 15,0-21-15,-21 21 0,21 0 16,-1 21-16,-20 0 0,21 0 0,-21 0 16,20 0-16,-20 0 0,21 21 15,0-21-15,0 21 0,-1 0 0,1 21 16,0-20-16,0-1 0,21 42 16,0-42-16,0 1 0,0-1 15,0 0-15,0 0 0,21-21 0,21 21 16,-20-21-16</inkml:trace>
  <inkml:trace contextRef="#ctx0" brushRef="#br1" timeOffset="-124095.6">18478 15600 0,'-21'0'0,"0"0"15,0 0-15,21 21 16,0 0 0,0 0-16,0 1 0,0 20 0,0-21 15,0 0-15,0 22 0,0-1 16,0-21-16,0 21 0,0 1 16,0-22-16,0 21 0,-21-21 15,21 22-15,0-22 0,-21 0 0,21 0 16,0 0-16,0 1 0,0-1 0,0 0 15,0-42 17,0 0-17,0-1-15</inkml:trace>
  <inkml:trace contextRef="#ctx0" brushRef="#br1" timeOffset="-123810.77">18373 15685 0,'0'0'0,"0"-22"16,21 22 0,0 0-16,0 0 15,0 22-15,0-1 0,1 0 16,20 21-16,-21-21 0,0 1 16,0 20-16,1-21 0,-1 21 15,21-20-15,-21 20 0,0-21 0,22 43 16,-22-22-16,0-21 15,0 0-15,0 0 0,1 1 0,-1-1 16,-21 0-16,0 0 0,21-21 16,-21 21-16,21-21 15,-21-21 1,0 0 0,0 0-16,0-22 0,0 22 0</inkml:trace>
  <inkml:trace contextRef="#ctx0" brushRef="#br1" timeOffset="-123514.93">19135 15558 0,'0'-22'0,"0"44"0,0-65 16,-22 43 0,1 21-1,21 1 1,-21-1-16,0 0 0,21 0 15,0 21-15,0-20 0,-21 20 0,21 0 16,-21 1-16,21-1 0,0-21 0,0 21 16,-22 1-16,22-1 0,-21 0 15,21-20-15,0 20 0,0-21 0,0 21 16,0-20-16,-21-1 0,21 0 16,0 0-16,0 0 0,0 0 15,-21-21-15,21-21 31</inkml:trace>
  <inkml:trace contextRef="#ctx0" brushRef="#br1" timeOffset="-122513.51">21336 15452 0,'0'0'0,"0"-21"0,0-1 0,0 1 15,0 0-15,0 0 0,0 0 16,0 0-16,0-1 0,0 1 15,0 0-15,0 42 32,-21 0-32,21 1 15,0 20-15,0-21 0,0 21 0,-21 1 16,21-1-16,-22 0 0,22 22 0,-21-22 16,21 1-16,0-1 0,-21 0 15,21 1-15,-21-1 0,21 0 0,0 1 16,0-22-16,0 21 0,0-21 15,0 0-15,0 1 0,0-1 16,0-42 15,21-1-31,0 1 0,-21 0 0,21-21 16,1 21-16,-1-22 0,0 22 16,0-21-16,0 21 0,0-22 0,22-20 15,-1 42-15,-21-1 16,0 1-16,1 0 0,-1 21 0,0 0 15,0 0-15,0 0 0,0 0 0,1 21 16,-1 0 0,-21 1-16,0-1 0,0 0 0,0 0 15,0 64-15,0-64 16,0 21-16,0 1 0,21-22 0,-21 21 16,21 0-16,-21-20 0,21-1 15,-21 21-15,21-21 0,1-21 16,-22 21-16,21 1 0,0-22 15,0 0-15,0 0 0,0 0 0,1 0 16,-1 0-16,0-22 0,0 1 16,21 0-16,-20 0 0,-1-21 0,21-1 15,-21 1-15,22-43 16,-22 43-16,0-22 0,-21 22 0,0-21 16,0-1-16,0 22 15,0-22-15,0 22 0,0-22 0,0 22 16,0 0-16,0-1 0,-21 22 0,-22-21 15,22 42 1,0 0-16,0 0 0,0 0 0,0 21 16,-1 21-16,1-20 0,0-1 15,21 21-15,0-21 0,-21 22 0,21-22 16,-21 0-16,21 21 0,0-21 16,0 1-16,0-1 0,0 0 15,0 0-15,21 0 0,0-21 16,0 0-16,0 0 15,1 0-15,-1 0 0</inkml:trace>
  <inkml:trace contextRef="#ctx0" brushRef="#br1" timeOffset="-122227.25">22585 15536 0,'21'0'16,"-21"22"-1,0-1 1,0 0-16,0 0 0,0 0 16,0 0-16,0 1 0,0-1 0,0 0 15,0 0-15,0 0 0,0 0 0,0 1 16,0 20-16,0-21 16,0 0-16,0 0 0,-21 1 0,21-1 15,0 0-15,0 0 16,0 0-16,0-42 47,0 0-47,0 0 0,0-22 0,0 22 15</inkml:trace>
  <inkml:trace contextRef="#ctx0" brushRef="#br1" timeOffset="-121827.49">22712 15134 0,'0'0'16,"-21"0"-16,-1 0 0,1 0 0,0 0 0,0 0 16,0 0-16,0 21 0,-1-21 15,1 22-15,0-1 0,21 0 0,-21 0 16,21 0-16,0 0 0,0 1 16,0-1-16,0 0 0,21 0 15,0-21-15,0 0 0,1 0 16,-1 0-16,0 0 0,0 0 15,0 0-15,0 0 0,22 0 0,-22-21 0,0 0 16,0 0-16,0-1 16,-21 1-16,0-21 0,22 21 0,-22-22 15,0 22-15,0-21 0,0 0 16,0 20-16,-22 1 0,1 21 16,0 0-16,0 0 15,0 0-15,0 0 0,-1 21 0,22 1 16,-21-1-16,21 0 0,-21 0 0,21 0 15,0 0-15,0 1 0,0-1 16,0 0-16,0 0 0,0 0 16,0 0-16,0 1 0,0-1 15,0 0-15,21-21 0,0 21 0,1-21 16,-1 21-16,21-21 0</inkml:trace>
  <inkml:trace contextRef="#ctx0" brushRef="#br1" timeOffset="-121271.81">23135 15515 0,'-21'21'16,"0"-21"-16,42 0 62,0 0-62,0 0 16,-21 22-16,21-22 0,1 21 16,-22 0-16,21 0 15,0-21-15,-21 21 0,21 0 0,-21 1 16,0-1-16,0 0 0,21 0 16,-21 0-16,0 0 0,0 1 0,0-1 15,0 0-15,0 0 0,0 0 0,0 0 16,0 1-16,-21-22 15,0 0 17,21-22-17,0 1-15,0 0 0,0 0 16,0 0-16,21 0 0,0-43 16,-21 22-16,21 21 0,1-22 15,-22 22-15,21-21 0,0 21 16,0-1-16,-21 1 0,21 0 0,0 0 15,1 21-15,-22-21 0,21 21 16,0 0 0,-21-21-16,21 21 15,0 0 1,0 0-16,-21-22 16</inkml:trace>
  <inkml:trace contextRef="#ctx0" brushRef="#br1" timeOffset="-120611">23558 15663 0,'0'22'16,"0"-44"-16,0 65 15,22-43 1,-1 0-16,0 0 0,0 0 16,0 0-16,22 0 0,-22 0 15,21-21-15,-21 21 0,22-22 0,-22 1 16,21 21-16,0-21 0,-20 0 16,-1 21-16,0-21 0,0 0 0,0-1 15,0 1-15,-21 0 0,0 0 16,0 0-16,0 0 0,0-1 15,0 1-15,0 0 0,-21 0 32,0 0-32,0 21 0,0 0 15,0 0-15,-1 0 16,1 0-16,0 0 16,0 0-16,0 0 0,21 21 0,-21 0 15,-1-21-15,22 21 0,-21-21 16,0 21-16,21 1 0,-21-1 15,0 0-15,0 0 16,21 0-16,0 0 0,-22 1 0,1-1 16,21 0-16,-21 0 0,21 0 15,0 0-15,0 1 0,0-1 0,0 0 16,0 21-16,0-21 16,0 1-16,0-1 0,0 0 15,21 0-15,0-21 0,1 21 16,-1-21-16,0 21 0,0-21 0,0 0 15,22 0-15,-22 0 0,21 0 16,-21 0-16,0 0 0,43 0 16,-43 0-16,21 0 0,-20-21 15,-1 21-15,0 0 0,0-21 0,0 21 16,0-21 0,1 21 15,-44 0 0,1 0-15</inkml:trace>
  <inkml:trace contextRef="#ctx0" brushRef="#br1" timeOffset="-118905.46">11705 16743 0,'-21'0'0,"42"0"0,-63-21 0,21 21 16,21-21 0,21 21 15,0 0-31,0 0 0,21 0 15,1 0-15,20 0 0,-20 0 16,20 0-16,1 0 0,-1 0 16,1 0-16,-1 0 0,22-22 0,-43 22 15,22 0-15,-1 0 0,-21 0 16,1 0-16,-22 0 0,21 0 16,-63 0-1,0 0-15,-21 0 16,20 0-16</inkml:trace>
  <inkml:trace contextRef="#ctx0" brushRef="#br1" timeOffset="-118509.68">12128 16701 0,'43'0'0,"-86"0"0,43 21 47,0 0-47,22 0 0,-1 0 15,-21 0-15,21 22 0,0-22 0,0 21 16,-21 1-16,21-1 0,1 0 16,-22 1-16,21-22 0,0 21 0,0 0 15,-21 1-15,21 41 16,-21-41-16,0-1 0,0 0 16,0 1-16,0-1 0,0-21 15,-21 0-15,0 22 0,0-22 16,0 0-16,-22-21 0,22 0 15,-21 0-15,21 0 0,-22-21 0,1 0 16,-22 0-16,22-1 0,0 1 16,-1 0-16,1 0 0,21-21 0,-21 20 15,20 1-15,1 0 0,0-21 16,21 21-16,0-1 0,0 1 16,0 0-16,0 0 15,21 21-15,0 0 16,22 0-16,-22 0 0,21 0 15,-21 0-15,22 0 0,-1 0 16</inkml:trace>
  <inkml:trace contextRef="#ctx0" brushRef="#br1" timeOffset="-117981.99">13060 17230 0,'21'-21'15,"-42"42"-15,63-42 0,-42-1 0,0 1 16,0 0-16,0 0 16,0 0-16,-21 0 0,0 21 15,0 0-15,-1 0 0,1 0 16,0 0-16,0 0 0,0 0 16,-22 0-16,22 21 0,0 0 0,0 0 15,0 0-15,0 22 0,-1-22 16,1 21-16,0-21 0,21 22 0,0-1 15,-21-21-15,21 21 0,-21 1 16,21-22-16,0 21 0,0-21 0,0 1 16,21-1-16,0-21 15,0 0-15,0 0 0,1-21 16,20-1-16,-21 1 16,0 0-16,22 0 0,-22-21 0,21 20 15,-21-20-15,0 21 0,1-21 16,-1-1-16,0 22 0,0-21 0,0 21 15,-21-1-15,0 1 0,21 21 16,1 21 0,-22 1-1,0-1-15,0 0 0,0 0 0,21 21 16,-21-20-16,21 20 0,-21-21 16,0 0-16,21 22 0,0-22 0,-21 0 15,21 0-15,1 0 0,-1 0 16,-21 1-16,21-22 0,0 0 0,-21 21 15,21-21-15,0 0 0,1 0 16,-1-21-16,-21-1 16,21 1-16,-21 0 0</inkml:trace>
  <inkml:trace contextRef="#ctx0" brushRef="#br1" timeOffset="-117747.12">13504 17145 0,'0'-21'0,"0"190"0,0-359 0,0 232 16,0-63-1,0 42 1,0 0-16,21 0 0,1 1 16,-22 20-16,21-21 0,-21 0 0,0 22 15,21-22-15,0 0 0,-21 21 16,0-21-16,21 1 0,-21 20 16,21-21-16,-21 0 0,0 0 15,0 1-15,0-1 0,22-21 31,-1 0-31,-21-21 0,21-1 16,0 1-16,-21 0 0</inkml:trace>
  <inkml:trace contextRef="#ctx0" brushRef="#br1" timeOffset="-117518.25">14012 17103 0,'0'0'0,"0"-21"0,0 42 31,-21 0-31,0-21 16,21 21-16,-21 0 0,0 22 0,-1-22 16,1 0-16,0 0 0,0 21 15,0-20-15,0 20 0,-1-21 0,1 0 16,0 22-16,21-22 0,0 0 16,-21 0-16,21 0 0,0 0 15,0 1-15,21-22 16,0 0-1,0-22-15</inkml:trace>
  <inkml:trace contextRef="#ctx0" brushRef="#br1" timeOffset="-117039.8">14541 17357 0,'0'0'0,"0"-21"16,22-1-16,-22 1 0,0 0 0,0 0 15,0 0-15,0 0 0,0-1 16,0 1-16,-22 21 0,22-21 16,-21 21-16,0 0 0,0 0 0,0 0 15,0 0-15,-1 0 0,1 21 16,0 0-16,0 1 0,0-1 0,0 0 16,-1 0-16,1 21 0,0-20 15,0 20-15,0 0 0,0 1 0,-1-1 16,1 0-16,21 1 0,0-22 15,0 21-15,0-21 0,0 0 0,0 1 16,21-22-16,1 0 16,-1 0-16,0 0 0,64-43 15,-64 22-15,21-21 0,0 21 16,-20-22-16,20 1 0,-21 21 0,0-22 16,0 1-16,1 21 15,-1-21-15,0 20 0,-21 1 0,0 0 16,21 21-16,-21 21 15,0 0 1,0 1-16,0-1 0,0 0 0,0 0 16,0 21-16,0-20 0,0-1 15,0 0-15,0 0 0,0 0 0,21 0 16,-21 1-16,0-1 0,21-21 16,1 0-16,-1 0 0,0 0 0,0 0 15,21 0-15,-20-21 16</inkml:trace>
  <inkml:trace contextRef="#ctx0" brushRef="#br1" timeOffset="-116398.15">17081 17124 0,'22'0'0,"-22"-21"0,21 21 15,0-21-15,21-1 0,-21-20 0,22 21 16,-1 0-16,0-22 0,1 22 15,-1-21-15,0 0 0,1 20 0,-1-20 16,-21 0-16,-21 21 0,0-1 0,0 1 16,0 0-16,-42 0 0,21 21 15,-22 0-15,-20 0 0,21 21 0,-22-21 16,1 21-16,-1 0 0,1 22 16,-1-22-16,1 21 0,-1 1 15,22-1-15,-1 0 0,1 1 0,0-1 16,21-21-16,-1 21 0,22 1 15,0 20-15,22-42 16,20 1-16,0-1 0,1 21 0,-1-21 16,21 0-16,-20 1 0,20-1 0,1-21 15,-1 21-15,1 0 0,-22 0 16,0 0-16,-20 1 0,-1-1 16,-21 0-16,0 0 0,-21 0 0,-1 0 15,-20 1-15,-64 20 0,43-42 16,-22 21-16,22-21 0,-1 0 15,-21 0-15,22 0 0,-22 0 16,22 0-16,-1 0 0,1 0 16,20-21-16,-20 0 0,21 0 0,-1-22 15,22 22-15,0 0 0,0 0 16,21 0-16,0-1 0,0 1 0,42-21 16,-21 42-16,22 0 0,-22 0 15,21-21-15,0 21 16,22 0-16,-22 0 0,1 0 0,20 0 0,-21 0 15</inkml:trace>
  <inkml:trace contextRef="#ctx0" brushRef="#br1" timeOffset="-115662.81">17907 17209 0,'21'-22'0,"-42"44"0,42-65 16,-21 22-16,0 0 0,0 0 15,-21 21-15,0-21 0,0-1 16,-1 22-16,1 0 0,-21 0 16,21 0-16,0 22 0,-1-1 15,1 0-15,21 0 0,-21 0 0,0 22 16,0-22-16,21 21 0,-21 0 16,21 1-16,-22-1 0,22 0 15,-21 1-15,21-1 0,0-21 16,0 22-16,0-22 0,0 0 0,0 0 15,21 0-15,1-21 0,-1 0 0,21 0 16,-21 0-16,22 0 0,-1-21 16,43-21-16,-43 21 0,0-1 15,1-20-15,-1 21 0,0-21 16,1 20-16,-22-20 0,21 21 16,-21 0-16,-21-22 0,0 22 0,0 0 15,0 0-15,-21 21 16,0 0-16,0 0 0,0 0 15,-1 0-15,1 21 16,0-21-16,21 21 0,0 0 16,0 1-1,21-22-15,0 21 0,1-21 16,-22 21-16,21 0 0,0 0 16,0-21-16,-21 21 0,0 1 0,21-1 15,-21 0-15,0 0 0,0 0 16,21-21-16,-21 21 0,0 1 0,0-1 15,22-21 1,-1 0-16,0 0 0,0 0 16,0-21-16,0-1 0,1 22 15,20-21-15,-21 0 0,0 0 16,64-43-16,-64 43 16,0 0-16,0 0 0,1 0 15,-1 21-15,0 0 16,-21 21-1,0 0-15,0 0 16,0 0-16,0 1 0,0-1 16,0 0-16,0 0 0,0 0 15,0 0-15,0 1 16,0-44 15,0 1-31,0 0 16</inkml:trace>
  <inkml:trace contextRef="#ctx0" brushRef="#br1" timeOffset="-115526.88">18754 17103 0,'0'-21'0,"0"211"0,0-359 0,0 126 0,21 43 47,-21 22-31</inkml:trace>
  <inkml:trace contextRef="#ctx0" brushRef="#br1" timeOffset="-115215.06">18965 17166 0,'0'0'0,"-21"21"0,0-21 0,21 22 0,-21-1 15,21 0-15,-21 0 0,21 0 0,0 0 16,0 22-16,0-22 0,0 21 16,0 22-16,0-22 0,0 0 0,0 1 15,0 20-15,0-20 0,0 20 16,-22-21-16,22 22 0,-21-1 16,21 1-16,-21-1 0,21 1 15,-21-1-15,0 1 0,21-1 0,-21-20 16,-1 20-16,22-20 0,-21 20 15,21-42-15,0 22 0,0-22 0,0 0 16,0 0-16,0-42 16,0-21-1,0 20-15,21-20 0,-21 0 0</inkml:trace>
  <inkml:trace contextRef="#ctx0" brushRef="#br1" timeOffset="-114914.43">18838 17505 0,'0'0'0,"0"-42"0,0-22 16,0 22-16,0-1 0,0 1 16,21 21-16,1-21 0,-22 20 0,21-20 15,0 21-15,0 0 0,0 21 0,0-21 16,22 21-16,-22 0 0,21 0 16,1 21-16,-22-21 0,21 21 0,-21 21 15,22-21-15,-22 1 0,0 20 16,-21-21-16,0 21 0,0 1 0,0-22 15,0 0-15,-42 0 16,20 0-16,1 1 0,0-1 0,-21 0 16,21-21-16,-1 0 0,1 21 15,-21-21-15,21 0 0,0 0 0,-1 0 16,1 0-16,21-21 16,0 0-16,0 0 15,0-1-15,21 1 0,1 0 0,20 0 16</inkml:trace>
  <inkml:trace contextRef="#ctx0" brushRef="#br1" timeOffset="-114650.58">19600 16785 0,'0'0'0,"21"-21"0,-21 0 0,0 0 0,0 42 31,0 0-15,-21 21-16,21-20 15,-21 20-15,21 0 0,-21 1 16,21 20-16,-21-21 0,21 1 0,0-1 0,0 22 16,0-22-16,-21 0 0,21 1 15,0-1-15,0-21 0,0 21 16,0-20-16,0-1 0,21 0 0,-21 0 16,21-21-16,0 0 0,0 0 15,0 0-15,1-21 0,20 0 16,-21 0-16,0-1 0,0 1 0,1 0 15</inkml:trace>
  <inkml:trace contextRef="#ctx0" brushRef="#br1" timeOffset="-114442.79">19473 16997 0,'-21'0'0,"42"0"0,-21 0 31,21 0-31,1 0 0,20-21 16,0 21-16,1-21 0,-1-1 0,0 22 16,1-21-16,-22 21 0,21-21 15,-21 21-15,0-21 0,1 21 0,-1-21 16,-21 0-16,21-1 16</inkml:trace>
  <inkml:trace contextRef="#ctx0" brushRef="#br1" timeOffset="-113762.13">21696 17082 0,'21'-22'15,"0"22"-15,0-21 0,-21 0 16,21 21-16,1-21 0,-22 0 15,0 0-15,0-1 0,0 1 16,0 0-16,0 0 16,0 0-16,-22 21 15,1 0-15,0 0 0,0 0 16,0 0-16,0 21 0,-1 0 0,1 21 16,0-20-16,0 20 0,0-21 0,21 21 15,-21 1-15,21-1 16,-22 0-16,22 1 0,0-22 0,0 21 0,0 1 15,0-22-15,0 21 0,0-21 16,22 0-16,-1 1 0,0-22 16,0 21-16,0-21 0,0 0 15,1 0-15,20 0 0,0 0 0,1-21 16,-1-1-16,0 1 0,1 0 16,-1 0-16,0 0 0,1 0 0,-22-22 15,0 22-15,0 0 0,-21-21 0,0-1 16,0 22-16,0-21 0,-21-1 15,0 22-15,-22-21 0,22 21 16,-21 0-16,0-1 0,-1 1 16,1 21-16,21 0 0,-22 0 0,1 0 0,0 21 15,21 1-15,-22-1 0,22 0 16,0 21-16,0-21 0,21 22 16,0-22-16,0 21 0,0-21 0,0 22 15,21-22-15,0 0 0,21 21 16,1-42-16,-1 22 0,0-1 0,1-21 15,-1 0-15,0 0 0</inkml:trace>
  <inkml:trace contextRef="#ctx0" brushRef="#br1" timeOffset="-112896.73">22500 16828 0,'0'-85'0,"0"170"15,0-212-15,0 105 0,0-20 16,0 21-16,0 0 0,0 0 0,0 42 31,-21 0-31,21 21 0,-21 1 0,21 20 16,0-21-16,0 22 0,0-1 15,-21 1-15,21-22 0,-22 22 0,22-1 16,0-20-16,0-1 0,-21 0 0,21 22 16,0-43-16,-21 21 0,21 1 15,0-22-15,0 0 0,0 0 0,0 0 16,-21-21-1,21-21 1,0 0-16,-21 0 0,21 0 16,0-1-16,0 1 0,0 0 15,0 0-15,0 0 0,0 0 16,21-1-16,0 1 0,0 21 0,0-21 16,1 21-16,20 0 0,-21 0 0,21 0 15,-20 0-15,20 0 0,0 21 16,-21 0-16,22-21 0,-22 22 0,0-1 15,0 0-15,0 0 0,-21 0 16,0 0-16,0 1 0,0-1 16,0 0-16,-21 0 0,-21 0 15,21-21-15,0 21 0,-22 1 16,1-22-16,0 0 0,20 0 0,-20 0 16,0 0-16,21 0 0,-22 0 15,22 0-15,0 0 0,21 21 16,0 0-1,21-21 1,0 0-16,0 0 16,22 0-16,-22 0 0,21 0 0,1 0 15,20 0-15,-21 0 0,1 0 16,20 0-16,1 0 0,-1-21 0,-20 0 16,20 21-16,-21-22 15,1 1-15,-22 0 0,21 21 0,-21-21 16,1 0-16,-1 0 0,-21-1 15,0 1-15,0 0 0,0 0 16,0 0-16,0 42 31,0 21-31,0-21 0,0 22 16,0-1-16,0 0 0,0 22 16,0-1-16,-21 1 0,21-1 0,-22 22 15,1-21-15,21 20 0,-21-20 16,0 20-16,-21 1 0,20 0 0,1-1 15,0 1-15,0-21 16,0 20-16,0-20 0,-1-1 0,1 1 16,21-1-16,0-20 0,0-1 15,0-84 17,21 20-17,1-20-15,-1-21 0,-21 20 0,21-20 16,0-22-16,0 22 0,-21-22 15</inkml:trace>
  <inkml:trace contextRef="#ctx0" brushRef="#br1" timeOffset="-112698.79">23347 17018 0,'0'0'0,"-21"0"16,21-21-16,-22 21 0,1 0 15,21 21 32,0 0-31,21 0-16,1-21 0</inkml:trace>
  <inkml:trace contextRef="#ctx0" brushRef="#br1" timeOffset="-112372.97">23622 17357 0,'0'0'0,"21"-21"15,0-1 1,0 22-16,1-21 0,-1 0 0,-21 0 16,21 0-16,0 0 0,0-1 15,-21-20-15,0 21 0,0 0 0,0 0 16,0-1-16,-21 22 15,0 0-15,0 0 0,0 0 16,-1 22-16,1-1 0,0 0 16,0 0-16,0 21 0,21-20 15,-21-1-15,21 21 0,-22-21 0,22 0 16,0 22-16,0-22 0,0 0 16,0 0-16,0 0 0,22 22 15,-1-43-15,0 0 16,21 0-16,1 0 0,-22 0 0,21-21 15,0 21-15,1-22 0,-1 1 16,0 0-16,1 0 0</inkml:trace>
  <inkml:trace contextRef="#ctx0" brushRef="#br1" timeOffset="-111866.09">24342 17082 0,'-85'127'0,"170"-276"15,-85 171-15,0-65 0,0 22 0,0 0 16,-22 42-1,22 0 1,-21 0-16,0 1 0,21-1 0,0 0 16,-21 21-16,21-21 0,-21 22 15,21-22-15,0 0 0,0 21 0,0-20 16,0-1-16,0 0 16,21-21-16,0 21 0,0 0 0,22-21 15,-22 0-15,0 0 16,0 0-16,0 0 0,22-21 0,-22 0 15,21 0-15,22-22 16,-22 1-16,-21 21 0,21-21 0,-20-1 16,20-20-16,-21 20 0,21-20 15,-20-1-15,-1 1 0,21-1 0,-21 1 16,0-1-16,1 1 0,-1 21 0,-21-1 16,0 22-16,0 0 0,0 0 15,-21 42 1,-1 0-16,1 21 0,0-20 15,0 20-15,0 21 0,0-20 16,-1 20-16,1 1 0,0-22 0,0 22 16,0-22-16,21 21 0,0-20 15,0-1-15,0 0 0,0 1 0,0-1 16,0-21-16,0 22 0,21-22 16,0 0-16,0 0 0,0-21 0,22 0 15,-22 21-15,0-21 0,0 0 16,0 0-16,22-21 0,-22 0 0,21 21 15,-21-21-15,1 0 0,20-22 16,-21 22-16,0-21 0,0 21 0,1-22 16</inkml:trace>
  <inkml:trace contextRef="#ctx0" brushRef="#br1" timeOffset="-111663.21">24934 16849 0,'0'0'0,"-21"0"0,21 21 16,21-21 0,0 0-1,1 0-15,-1 0 0,21 0 16,0 0-16,1-21 0,-1 0 0,-21 21 0,22 0 16,-1-22-16,-21 22 15,21-21-15,-20 21 0,-1-21 0,0 21 16,-21-21-16</inkml:trace>
  <inkml:trace contextRef="#ctx0" brushRef="#br1" timeOffset="-111182.54">26458 16447 0,'0'-22'0,"0"-20"16,0 21 0,0 0-16,0 0 0,0-1 15,21 1-15,1 0 0,-22 42 32,0 0-32,0 1 0,0 20 0,0 0 15,0 1-15,-22 20 0,1 1 16,0-1-16,0 1 0,21-1 0,-21 1 15,0-1-15,-1 1 0,-20-1 16,21-21-16,0 1 0,0-1 0,-1 0 16,22 1-16,-21-22 0,21 0 0,-21 0 15,21 0-15,-21-21 0,21-21 32,0-21-17</inkml:trace>
  <inkml:trace contextRef="#ctx0" brushRef="#br1" timeOffset="-110918.14">26268 16362 0,'-21'-21'0,"42"42"0,-42-63 0,-1 20 0,22 44 32,22-1-32,-1 21 15,0 0-15,21 1 0,-21-1 16,22 22-16,-1-1 0,0-21 0,1 22 15,-22-1-15,21 1 0,1-22 16,-22 22-16,21-22 0,-21 0 16,22-20-16,-22 20 0,21 0 15,-21-21-15,-21 1 0,0-1 0,21-21 16,1 0 0,-22-21-16,0-1 15,0-20-15,21 21 0</inkml:trace>
  <inkml:trace contextRef="#ctx0" brushRef="#br1" timeOffset="-110670.29">27009 16298 0,'0'-127'0,"0"572"0,0-932 0,0 466 16,0 211-16,0-422 0,0 210 0,0 65 16,-22-22-1,1 21-15,0 1 0,21 20 16,-21-21-16,0 22 0,21-1 0,0 22 15,-21-21-15,-1-1 0,1 1 0,21-1 16,0 1-16,-21-1 0,21-21 16,-21 1-16,21-1 0,0 0 15,0 1-15,0-22 0,0 0 0,0 0 16,21-21-16,0 0 16,0 0-16,22 0 15,-22 0-15,0-21 0,21 0 0</inkml:trace>
  <inkml:trace contextRef="#ctx0" brushRef="#br1" timeOffset="-110285.5">27368 16849 0,'0'-64'15,"0"43"-15,-63 212 0,126-297 0,-63 0 0,0 85 16,-21 21-16,0 0 16,0 21-16,0 0 0,0 0 15,-22 22-15,22-22 0,0 21 0,0 0 16,0 1-16,-1-1 15,22 0-15,0-20 0,0 20 0,0-21 0,0 21 16,0-20-16,22-1 16,-1-21-16,0 21 0,21-21 0,1 21 15,-22-21-15,21 0 0,0 0 0,1 0 16,-1-21-16,0 0 0,-20 0 16,20-1-16,-21 1 0,0-21 0,0 21 15,1-22-15,-22 1 0,21 0 16,-21-22-16,0 22 0,0-22 0,-21 1 15,-1 21-15,1 20 16,0 22-16,0 0 0,0 0 0,-22 0 16,22 22-16,-21-1 0,21 0 15,-22 21-15,22-21 0,0 1 0,0 20 16,0-21-16,21 0 0,0 0 16,0 1-16,0-1 0,21-21 15,0 0-15,0 0 0,22 0 16,-1 0-16</inkml:trace>
  <inkml:trace contextRef="#ctx0" brushRef="#br1" timeOffset="-110005.66">28130 16341 0,'0'0'0,"22"-43"0,20-20 16,-42 42-16,-21 63 31,21-21-31,-21 22 0,-1-1 15,1 0-15,0 22 0,0-1 0,21-20 16,-21 20-16,0 1 0,21-1 16,-22-21-16,22 22 0,0-22 0,0 1 15,0-1-15,0 0 0,0 1 0,22-22 16,-1 21-16,0-21 0,0 0 16,0-21-16,0 0 0,22 0 15,-22 0-15,0 0 0,0 0 0,0 0 16,1-21-16,-1 0 0,0 0 0,0 0 15,0 0-15,-21-22 16,0 22-16</inkml:trace>
  <inkml:trace contextRef="#ctx0" brushRef="#br1" timeOffset="-109827.76">27919 16701 0,'0'21'0,"0"-42"0,-21 42 16,42-21-1,0 0-15,0 0 16,0 0-16,22-21 0,-1 21 16,0 0-16,1 0 0,-1-22 0,0 22 15,1-21-15,-1 21 0,0 0 16,1 0-16</inkml:trace>
  <inkml:trace contextRef="#ctx0" brushRef="#br1" timeOffset="-107970.68">28787 17103 0,'0'0'0,"-22"0"16,22 21-16,22-21 31,-1-21-31,0 21 0,0-21 16,0-22-16,22 22 0,-22 0 0,0-21 15,0-1-15,0 1 0,0 0 16,-21 20-16,0-20 0,0 21 0,0-21 16,-21 20-16,0 22 15,0 0-15,-21 0 0,20 22 0,-20-1 16,0 21-16,-1-21 0,22 22 16,-21-22-16,21 21 0,-22 0 0,1 43 15,21-64-15,21 22 16,0-1-16,0-21 0,0 0 0,0 0 15,0 1-15,42 20 0,1-42 16,-22 0-16,0 0 16,21 0-16,1 0 0,-1 0 0,-21 0 15,21 0-15,1-21 0,-1 0 16,0-1-16,-20 1 0,20-21 0,-21 21 16,0-22-16,22 1 0,-22 21 15,-21-21-15,0 20 0,21 1 16,-21 0-16,-21 21 15,0 0-15,21 21 16,-22 0-16,1 1 0,0-1 16,21 0-16,0 21 0,-21-21 15,21 1-15,0-1 0,0 21 0,0-21 16,0 0-16,21 1 0,-21-1 16,42 0-16,1 0 0,-1 0 15,-21-21-15,22 0 0,-1 0 16,-21 0-16,21 0 0,-20 0 0,20 0 15,-21-21-15,21 21 0,-20-21 16,-1-21-16,21-22 16,-21 22-16,0-1 0,1-20 0,-1-1 15,0 1-15,-21-1 0,21 1 16,0-22-16,-21 22 0,0-1 0,0 22 16,21 0-16,-21-1 0,22 1 15,-22 63 1,0 0-1,-22 22-15,1-22 0,21 21 0,-21 0 16,21 1-16,0 20 0,-21-20 16,21-1-16,-21 21 0,21-20 0,-21 20 15,21-20-15,0-1 0,0 0 16,0 1-16,0-22 0,0 21 0,0-21 16,0 0-16,0 1 0,42-1 15,0-21-15,-21 0 0,1 0 16,-1 0-16,21 0 15,-21 0-15,22 0 0,-22 0 0,21-21 0,0-1 16,-20 1-16,20 0 16,-21 0-16,21 0 0,-20-22 0,20 22 15,-21 0-15,0 0 0,0 0 16,-21 0-16,0-1 0,0 44 31,-21-1-31,21 0 0,-21 0 0,0 0 16,0 0-16,21 1 0,-21-1 15,21 0-15,-22 0 0,22 0 0,0 0 16,0 1-16,0-1 0,0 0 16,0 0-16,0 0 15,22-21-15,-1 0 0,0 0 0,0 0 16,0 0-16,0 0 0,22 0 16,-22 0-16,0 0 0,21-21 0,-20 0 15,20 0-15,0 0 0,-21-1 16,22-20-16,-1 21 0,-21-21 15,0 20-15,22 1 0,-22 0 0,-21 0 16,21 21-16,-42 21 31,0-21-31,21 21 0,-21 0 16,-1 1-16,1-1 0,21 0 16,0 0-16,0 0 0,-21 0 0,21 1 15,0-1-15,0 0 0,0 0 16,21 0-1,0-21-15,1 0 16,-1 0-16,0 0 0,0 0 16,0-21-16,0 0 0,1 21 15,-22-42-15,0 20 0,21 1 16,-21-21-16,21 21 0,-21-22 0,0 22 16,0-21-16,0 21 0,0 0 15,0-1-15,-21 22 0,0 0 16,-1 0-16,1 0 0,0 0 15,0 22-15,21-1 32,0 0-32,21-21 15,0 0 1,0 0-16,1 0 0,-1 0 0,0 0 16,21 0-16,-21 0 0,22 0 15,-22 0-15,21-21 0,1 21 0,-22 0 16,21 0-16,-21 0 0,0 0 15,1 0-15,-1 0 0,-21 21 16,0 0-16,0 0 0,0 0 16,0 1-16,-21-1 0,-1 0 15,22 0-15,-21 0 0,0 0 16,21 1-16,-21-1 0,0 0 16,0 0-16,21 0 15,-22-21 1,22-21 15,0 0-31,22 0 16,-1-22-16,0 22 0,0-21 15,0 21-15,22-22 0,-22 1 16,21 0-16,0-1 0,1 1 16,20 0-16,-20 21 0,-1-22 15,0 43-15,1-21 0,-1 21 16,-21 0-16,21 0 0,-42 21 0,0 0 15,0 1-15,0-1 0,0 21 16,0-21-16,0 22 0,0-1 0,-21 0 16,0-21-16,0 22 0,0-22 15,0 21-15,-1-21 0,1 1 16,0-1-16,0 0 0,0-21 0,21 21 16,-21 0-1,21-42 16,0 0-15,21 0-16,-21 0 16,21-1-16,-21 1 0,21-21 0,-21 21 15,21-22-15</inkml:trace>
  <inkml:trace contextRef="#ctx0" brushRef="#br1" timeOffset="-107746.82">31242 16150 0,'0'0'0,"-64"-21"15,64 0-15,-21 21 0,0 0 47,0 0-31,0 0-1,0 21-15,-1-21 16,1 21-16,0-21 0,0 21 0</inkml:trace>
  <inkml:trace contextRef="#ctx0" brushRef="#br1" timeOffset="-107438.47">29168 16468 0,'-43'21'16,"86"-42"-16,-107 42 0,43-21 0,42 0 31,0 0-31,22 0 0,-1 0 0,0 0 16,22 0-16,-1 0 0,1 0 15,-22 0-15,22 0 0,-1 0 0,-21 0 16,1 0-16,-1 0 0,0 0 15,-20 0-15,20 0 0,-21 0 16,0 0-16,-42 0 31,0 0-15,0 0-16,0 0 0,-22 0 16,22 0-16,-21 0 0</inkml:trace>
  <inkml:trace contextRef="#ctx0" brushRef="#br1" timeOffset="-83287.75">16722 12806 0,'0'0'0,"-22"0"16,1 0-16,0 0 16,0 0-16,0 0 15,42 0 48,0 0-48,0 0-15,0 0 0,1 0 16,-1 0-16,21 0 16,0 0-16,-20 0 15,-1 0-15,0 0 0,0 0 0,0 0 16,22 0-16,-22 0 0,0 0 16,21 0-16,1 0 0,20 0 15,-21 0-15,1 0 0,-1 0 16,0 0-16,1 0 0,-1 0 0,0 0 15,1 0-15,-1 0 0,0 0 16,1 0-16,-22 0 0,21 0 16,1 0-16,-1 0 0,0 0 0,-21 21 15,22-21-15,-1 0 0,-21 0 16,22 0-16,-1 0 0,0 0 0,1 0 16,-1 0-16,0 0 0,1 21 15,-1-21-15,21 0 0,-20 0 0,-1 0 16,22 0-16,-22 0 0,0 0 15,22 0-15,-22 0 0,0 0 0,1 21 16,-1-21-16,0 0 0,1 0 0,-1 0 16,0 0-16,-20 0 0,20 0 15,0 0-15,1 0 0,-1 0 0,-21 0 16,21 0-16,1 0 0,-1 0 16,0 0-16,-20 0 0,20 0 0,0 0 15,1 0-15,-22 0 0,21 0 16,-21 0-16,22 0 0,-1 0 15,-21 0-15,21 0 0,-20 0 0,20 0 16,-21 0-16,21 0 0,-20 0 16,-1 0-16,21 0 0,-21 0 0,43 0 15,-22 0-15,-21 0 16,22 0-16,-22 0 0,42 0 16,-20 0-16,-22 0 0,21 0 0,-21 0 15,22 0-15,-1 0 0,-21 0 16,21 0-16,-20 0 0,20 0 0,0 0 15,-21 0-15,22 0 0,-1 0 16,-21 0-16,22 0 0,-1 0 16,-21 0-16,21 0 0,1 0 15,-22 0-15,0 0 0,21 0 0,-20 0 16,-1 0-16,0 0 0,21 0 16,-21 0-16,1 0 0,-1 0 0,0 0 15,0 0-15,0 0 0,0 0 16,1 0-16,-1 0 0,0 0 15,0 0-15,0 0 47</inkml:trace>
  <inkml:trace contextRef="#ctx0" brushRef="#br2" timeOffset="9901.58">3598 12065 0,'0'0'0,"-21"-21"0,0 21 0,-43-42 16,64 20-16,0 1 15,0 0 1,0 0 0,22 21-1,-1 0-15,0 21 0,21 0 0,-21 0 16,22 1-16,20-1 0,-20 21 15,-1 0-15,21 1 0,-20-1 0,-1 0 16,0 1-16,22-1 0,-22 0 16,1 1-16,-1-1 0,0 0 0,1-20 15,-1 20-15,-21-21 0,21 21 16,-20-20-16,-1-1 0,42 42 16,-42-42-16,1-21 0,-22 22 0,21-1 15,0-21 1,-21-21 15,-21-1-31,0 1 0,-22 0 16,22 0-16,0 0 0,0 0 0,0-1 15</inkml:trace>
  <inkml:trace contextRef="#ctx0" brushRef="#br2" timeOffset="10299.87">4381 11875 0,'-846'1079'265</inkml:trace>
  <inkml:trace contextRef="#ctx0" brushRef="#br2" timeOffset="27038.02">10731 12277 0,'-21'0'31,"0"0"16,21-21-47,0-1 16,0 1-1,0 0-15,0 0 16,0 0-1,0 0-15,0-1 16,0 44 47,0-1-63,0 21 0,-21-21 15,21 22-15,0-22 0,-21 21 16,21-21-16,0 22 0,0-22 0,-21 0 15,21 42-15,-22-41 16,22-1-16,0 0 16,0 0-1,0-42 17,0 0-32,22 21 0,-22-21 0,0-1 15,21 22-15,-21-21 16,0 0-16,0 0 0,0 0 0,0 0 15,0-1-15,0 1 0,0-21 16,0 21-16,0 0 16,0-1-16,0 44 62,0-1-62,0 0 16,21 0-16,-21 0 15,0 0-15,0 1 0,21-1 0,-21 0 16,0 0-16,0 0 0,0 0 16,0 1-16,0-1 0,0 0 15,0 0-15,0 0 0,0 0 16,0 1-16,0-1 0,0 0 16,21 0-16,-21 0 15,0 0-15,21-21 16,-21 22-16,22-22 0,-22 21 15,21-21-15,0 0 16,0 0-16,0 0 16,0 0-16,1-21 15,-1-1-15,21 22 0,-21-21 0,22 0 16,-1-21-16,0 21 0,22-1 16,63-41-16,-64 21 0,64-22 15,-42 22-15,-22 21 0,22-22 16,-21 22-16,-1 0 0,22-21 15,-22 20-15,1 1 0,-1-21 0,-20 21 16,20 0-16,22-22 0,-43 43 16,-21-21-16,22 0 0,-22 21 15,0-21-15,0 21 0,0-21 16,0 21 0,-21-22 202</inkml:trace>
  <inkml:trace contextRef="#ctx0" brushRef="#br2" timeOffset="40252.4">18563 13420 0,'0'-21'15,"0"-1"16,21 22 16,0 0-47,1 0 16,-1 22-16,-21-1 0,21 0 16,0 0-16,0 21 0,-21-20 0,21-1 15,1 21-15,-1-21 0,-21 22 0,0-22 16,21 0-16,-21 0 0,21 0 15,-21 0-15,0 1 0,0-1 16,0-42 31,0-1-47,0-20 16,0 21-16,0 0 0,0-22 0,-21 22 15,0-21-15,21 21 16,-21 0-16,21-1 0,-22 1 0,22 0 15,0 0-15,-21 21 16,21-21-16,0 42 47,0 0-31,0 0-16,0 0 15,0 22-15,21-22 0,-21 0 16,22 0-16,-22 22 0,0-22 0,21 0 15,-21 21-15,21-21 0,-21 1 0,0-1 16,0 0-16,21 0 0,-21 0 16,21 0-16,-21 1 0,0-1 15,21-21-15,-21 21 16,22-21-16,-1 0 31,0 0-15,0 0-16,0-21 0,0 0 15,22-1-15,-1 1 16,0 0-16,1-21 0,20 21 0,-20-22 16,20 1-16,1 0 0,20 20 0,-20-20 15,-1 0-15,1-1 0,-1 22 16,1-21-16,-1 21 0,-20-22 16,20 22-16,-21 0 0,43-21 15,-43 21-15,-20 21 0,20-22 16,-21 1-16,0 21 0,0 0 0,1-21 0,-1 21 15</inkml:trace>
  <inkml:trace contextRef="#ctx0" brushRef="#br2" timeOffset="49168.43">24384 11917 0,'0'-21'0,"-21"21"16,21-21 15,0-1-15,0 44 78,21-22-94,-21 21 0,21 0 0,0 0 15,0-21-15,1 42 0,-1-20 16,0-1-16,21 0 0,-21 21 0,22 1 16,-22-22-16,21 21 0,1-21 15,-1 22-15,0-1 0,1-21 16,-1 21-16,-21-20 0,21 20 0,1-21 0,-22 0 15,0 22-15,21-22 0,-20 0 16,-1 0-16,0 0 0,0 0 16,0 22-16,0-43 15,-21 21-15,0 0 16,22-21 0,-22-21 15,0 0-16,-22 21 1,1-21 0,0-1-1,0 22-15,21-21 16,-21 21-16</inkml:trace>
  <inkml:trace contextRef="#ctx0" brushRef="#br2" timeOffset="49700.14">25125 12002 0,'0'0'0,"21"-22"16,-21 1-1,21 21-15,-21 21 47,0 1-31,-21-1-16,0 0 0,0 0 15,-1 21-15,1-20 0,0 20 0,0 0 16,-21 1-16,20 20 0,-20-21 0,0 1 16,-1-1-16,1 22 0,0-22 15,21 0-15,-22 1 0,1-1 0,21-21 16,0 21-16,-1 1 0,1-22 15,0 0-15,-21 43 16,42-43-16,0-42 31,0-1-15,0 1 0,-21 0-16,21 0 0,-22 0 15</inkml:trace>
  <inkml:trace contextRef="#ctx0" brushRef="#br2" timeOffset="61067.71">30099 10562 0,'0'-21'31,"0"0"1,0 0-17,0 0 17,0-1-32,-21 1 15,21 0-15,-21 21 16,21-21-16,0 0 0,0 0 31,-22 21-15,22 21 31,22 0-47,-1 0 15,0 0-15,0 0 0,0 22 16,0-1-16,22-21 0,-22 22 0,21-1 15,1 0-15,-22-21 0,21 22 16,0-1-16,1 0 0,-22 1 0,21-22 16,1 21-16,-22 1 0,21-22 0,-21 21 15,0 0-15,1-20 0,-1 20 16,0-21-16,-21 21 0,42 1 16,-42-22-16,21 0 0,-21 0 15,22 0-15,-22 1 16,0-44 31,0 1-32,0 0-15,0 0 16,0 0-16,0 0 16,0-1-16,0 1 0</inkml:trace>
  <inkml:trace contextRef="#ctx0" brushRef="#br2" timeOffset="61680.38">31051 10605 0,'0'-22'16,"0"1"-16,0 0 16,0 0-1,-21 21 32,0 21-47,0 0 0,0 0 16,0 1-16,-22 20 0,22-21 0,-21 21 15,-1 1-15,-20-22 0,21 21 16,-22 1-16,1-1 0,-1 0 0,1 1 16,-1 20-16,1-21 0,-1 1 0,1-1 15,-1 0-15,1 1 0,-43 41 16,42-41-16,22-1 15,0-21-15,20 22 0,-20-22 0,21 0 16,0 0-16,0 0 0,-1 0 16,22 1-16,-21-22 0,21 21 0,21-42 78,1 21-63,-22-22-15,21 1 32,-21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0:35:19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2540 0,'0'0'0,"0"-21"0,0-21 0,22 20 16,-22 1-16,0 0 0,0 0 15,0 42 17,0 0-17,0 0-15,0 22 0,0-1 16,-22 0-16,22 22 0,0-1 0,0-20 16,0 20-16,0 1 0,0 20 15,0-20-15,0 21 0,0 20 0,0-20 16,0 21-16,22 106 15,-22-107-15,0 22 0,0 0 0,0 0 16,0 0-16,0-21 0,0 21 16,0-21-16,0 0 0,0 0 0,0 0 15,0-43-15,21 22 0,-21-22 16,0-20-16,21-1 0,-21-21 16,0 0-16,0 0 0,0-42 15,0 0 1,0-21-16,0 21 0,0-43 0,0 22 15</inkml:trace>
  <inkml:trace contextRef="#ctx0" brushRef="#br0" timeOffset="989">5440 2519 0,'0'0'0,"-21"0"0,-1-21 16,44 21 15,-1 21-31,21-21 0,0 0 15,22 0-15,-1 0 0,22 0 16,0 0-16,21 0 0,-1 0 0,22 0 16,0 0-16,22-21 0,20 21 15,-21-21-15,21-1 0,1 22 16,-1-21-16,22 21 0,-43-21 16,21 0-16,-21 21 0,0-21 0,-21 21 15,0-21-15,0 21 0,191-22 16,-233 22-16,-22 0 15,1 0-15,-1 0 0,-21 0 16,1 0-16,-22 0 0,21 0 0,-21 22 16,1-1-1,-22 0-15,0 21 0,0-21 0,0 22 16,0-1-16,0 0 0,0 1 16,-22 20-16,1-20 0,21 20 0,-21 1 15,21-22-15,-21 43 0,0-22 0,21 1 16,0 20-16,0 1 15,0 0-15,0-1 0,0 1 0,0 0 16,0 20-16,0-20 0,0 21 16,0-21-16,0 20 0,0-20 0,0 0 15,0 21-15,0-22 0,0 1 0,0 0 16,21-22-16,-21 22 0,0-22 16,21 1-16,-21-1 0,0 1 0,0-22 15,0 0-15,0 1 0,0-1 0,0-21 16,0 0-16,0 1 0,0-1 15,-21 0-15,0-21 16,0 21-16,-1-21 16,1 0-16,0 0 0,0 0 15,0 0-15,-85 0 16,0 0-16,43 0 0,-22 0 16,21 0-16,-41 0 0,20 0 15,-21 0-15,-21 0 0,0 0 0,-21 0 16,21 0-16,-21 0 0,21 0 0,-21 21 15,-1-21-15,1 0 0,0 21 16,21-21-16,0 0 0,-106 22 16,127-22-16,22 0 0,-1 0 15,0 0-15,22 0 0,21 0 16,-1 0-16,1 0 0,0 0 0,20 0 16,22-22-16,0 1 0,0 0 15,0 0-15,0 0 0,43-22 0,-22 1 16,0 0-16,0-1 0</inkml:trace>
  <inkml:trace contextRef="#ctx0" brushRef="#br0" timeOffset="1387.5">5651 3175 0,'-42'0'0,"84"0"0,-126 0 16,63 0-16,-1 0 0,44 0 31,20 0-31,21 0 0,1 0 0,21 0 16,20-21-16,1 0 0,21 21 0,0 0 15,21-21-15,1 21 0,20 0 0,-21 0 16,0 0-16,-21 0 16,21 0-16,1 0 0,-22 0 0,0 0 15,-22 0-15,1 0 0,0 0 16,-21 0-16,-22 0 0,1 0 0,-1 21 16,-42-21-16,22 21 0,-43 0 15,0 0-15,-21 0 16,-22 1-16,1-1 0,-22 0 0,-20-21 15,-1 21-15,-21 0 16</inkml:trace>
  <inkml:trace contextRef="#ctx0" brushRef="#br0" timeOffset="1665.92">5673 4043 0,'0'0'16,"-22"21"-16,1 0 0,21 0 0,43-21 15,-1 0-15,0 0 16,22 0-16,20 0 0,-20-21 0,21 21 16,20-21-16,1 21 0,0-21 15,0 0-15,21 21 0,-21 0 0,21-21 16,-21 21-16,-1 0 0,1 0 16,0-22-16,63 22 15,-84 0-15,0 0 0,-22 0 0,-20 0 16,-1 0-16,0 22 0,-21-22 15,-21 21-15,0 0 0,-21-21 16,-21 21-16,21 0 0,-43 0 16,1 1-16,-1-1 0,1 0 0</inkml:trace>
  <inkml:trace contextRef="#ctx0" brushRef="#br0" timeOffset="1902.37">5905 4847 0,'0'0'0,"-84"106"15,63-85 1,21 0-16,0 1 0,21-22 16,21 0-16,0 0 15,22 0-15,-22 0 0,22 0 0,20 0 16,-20 0-16,21-22 0,20 1 0,-20 21 16,21-21-16,0 0 0,0 0 15,-22 0-15,107-22 16,-107 22-16,-20 0 0,21 0 0,-22 0 15,106-64 1,-147 64-16,-1 0 0,-21-1 16</inkml:trace>
  <inkml:trace contextRef="#ctx0" brushRef="#br0" timeOffset="2501.09">4657 1164 0,'-22'0'0,"44"0"0,-65 0 15,22 0 1,42 0-1,22 0-15,-1 0 16,0 0-16,22 0 0,-1 0 0,1 0 16,-1 0-16,1 0 0,-1-21 15,1 21-15,-1 0 0,1 0 16,-1-21-16,1 21 0,-1 0 16,22 0-16,-22 0 15,-41 0-15,-44 0 16,1 21-1</inkml:trace>
  <inkml:trace contextRef="#ctx0" brushRef="#br0" timeOffset="2852.36">5207 1164 0,'0'0'0,"-21"21"0,0-21 16,-1 0-16,1 22 0,21-1 15,0 0 1,0 0-16,0 0 0,0 0 0,0 1 15,0 20-15,0-21 0,0 0 16,21 22-16,-21-1 0,22 0 0,-1 1 16,0-1-16,-21 0 0,21 22 15,0-22-15,0 0 0,-21 22 0,0-22 16,0 1-16,0-1 0,0 0 16,0 1-16,-21-1 0,0-21 0,0 21 15,0-20-15,0-1 0,-22-21 0,22 21 16,-21-21-16,-1 0 0,1 0 15,0 0-15,-1 0 0,-20 0 16,21-21-16,20 21 0,-20-21 16,0-1-16,21 1 0,-1 0 0,1 21 15,21-21-15,-21 0 0,21 0 16,0-1-16,21 1 0,0 21 16,1 0-16,20-21 0,-21 21 15,0 0-15,22-21 0,-22 21 0</inkml:trace>
  <inkml:trace contextRef="#ctx0" brushRef="#br0" timeOffset="3364.4">5927 1693 0,'21'-21'15,"-42"42"-15,42-63 0,-21 21 0,0 0 0,0 0 16,0-1-16,-21 22 15,-22 0-15,22 0 0,0 0 16,-21 0-16,-1 0 0,1 43 16,21-22-16,-22 0 0,22 21 0,-21 1 15,21-1-15,0-21 0,-1 22 16,22-1-16,0 0 0,0 1 16,0-1-16,0 0 0,0-21 0,0 1 15,0-1-15,0 0 0,22 0 16,-1-21-16,0 0 0,0 0 15,0 0-15,0 0 0,1-21 0,-1 0 16,21 21-16,-21-43 0,0 22 0,1 0 16,-1 0-16,21-21 0,-21-1 15,0 22-15,-21-21 0,22-1 0,-1 22 16,-21-21-16,0 21 0,0-22 16,0 22-16,0 0 0,0 0 0,0 42 31,21 0-31,-21 0 0,21 1 15,-21 20-15,0-21 0,0 21 16,42 22-16,-20-22 16,-22 1-16,21-22 15,0 0-15,-21 0 0,21-21 0,0 21 16,0-21-16,1 0 0,-1 0 16,0 0-1,0-21-15,0 0 16,-21 0-16</inkml:trace>
  <inkml:trace contextRef="#ctx0" brushRef="#br0" timeOffset="3584.93">6329 1545 0,'0'0'0,"0"-21"16,0 42 0,0 0-1,0 22-15,21-22 16,0 0-16,-21 21 0,21-20 0,0 20 15,1-21-15,-22 21 0,21-20 16,0-1-16,0 0 0,-21 21 0,0-21 16,21 1-16,0-1 15,-21 0-15,22-42 32,-22 0-32</inkml:trace>
  <inkml:trace contextRef="#ctx0" brushRef="#br0" timeOffset="3827.45">6752 1461 0,'0'21'32,"-21"0"-32,0 0 0,21 0 0,-21 22 15,-1-22-15,1 21 0,0-21 16,0 22-16,0-1 0,0 0 0,-1-21 15,1 22-15,0-22 0,0 21 16,0-21-16,-22 1 0,43-1 16,-21 0-16,0-21 0,21 21 15,21-21 1,0-21-16,1 0 0,20 0 16</inkml:trace>
  <inkml:trace contextRef="#ctx0" brushRef="#br0" timeOffset="4348.16">7239 1651 0,'21'0'0,"-42"0"0,63-21 0,-42 0 15,0 0-15,0-1 16,0 1-16,0 0 0,0 0 16,0 0-16,-21 21 15,0 0-15,0 0 0,0 0 16,-1 0-16,1 0 0,0 21 15,0 0-15,0 0 0,0 0 0,-1 22 16,1-22-16,0 21 0,0 1 16,0 41-16,21-63 15,0 22-15,0-22 0,0 21 0,0-21 0,0 1 16,21-1-16,0 0 16,0-21-16,0 0 0,1 0 15,-1 0-15,0-21 16,0 0-16,0-1 0,0 22 0,1-21 15,-1-21-15,-21 21 0,21 0 16,0-1-16,-21-20 0,0 21 0,21-21 16,0 20-16,-21-20 0,22 21 15,-22 0-15,0 0 0,21-1 0,0 22 16,0 22 0,0-1-16,-21 21 15,21-21-15,-21 22 0,0-22 0,22 21 16,-1-21-16,0 22 0,0-22 15,0 0-15,0 21 0,1-21 16,-1 1-16,0-1 0,21-21 16,-21 21-16,1-21 0,20 0 0,-21 21 15,0-21-15,22 0 0,-22 0 16,0 0-16,0 0 0,21 0 0,-20 0 16,-1-21-16,0 21 0,0-21 0,0 0 15</inkml:trace>
  <inkml:trace contextRef="#ctx0" brushRef="#br0" timeOffset="5360.89">14986 910 0,'0'21'31,"0"1"-31,0-1 0,0 21 0,0 0 16,0 1-16,0-1 0,0 22 15,21-1-15,-21 22 0,21-1 0,0 1 16,-21 0-16,22-1 0,-22 22 16,21-21-16,-21 21 0,0 0 0,0-1 15,0 1-15,0 0 0,0 0 0,0 0 16,0 21-16,0-21 0,-21-1 15,-1 1-15,1 0 0,21 0 0,-21-21 16,0 20-16,0-20 0,0-21 16,-1 20-16,1-20 0,21-22 15,0 22-15,-21-22 0,21-21 0,0 0 16,-21 0-16,21 1 0,0-44 16,0 1-16,0 0 15,0-21-15,0-1 0,21 1 0,0-21 16,0-1-16</inkml:trace>
  <inkml:trace contextRef="#ctx0" brushRef="#br0" timeOffset="6165.59">14944 1207 0,'0'0'0,"21"0"15,21 0-15,0-22 0,22 22 16,-1 0-16,1 0 0,42-21 0,-22 21 16,22-21-16,0 21 0,0-21 15,0 21-15,21-21 0,21 21 0,-21-21 16,21-1-16,0 22 15,0-21-15,1 0 0,-1 21 0,0-21 16,0 0-16,0 21 0,-21-21 16,-21-1-16,21 22 0,-42-21 0,21 0 15,-22 21-15,1-21 0,-22 21 16,1 0-16,-1 0 0,-20 0 16,-1 0-16,0 0 0,-20 21 0,-1 0 15,0 0-15,-21 22 0,0-1 16,0 0-16,0 1 0,0-1 0,0 22 15,0-1-15,0-21 0,0 22 16,0-1-16,0 1 0,0-1 0,0 1 16,0 21-16,0-22 0,0 1 15,0 20-15,0-20 0,0-1 16,0 22-16,0-22 0,0 22 0,0 0 16,0-1-16,-21 1 0,21-21 15,0 20-15,-21 1 0,21-22 0,0 22 16,0-21-16,0-1 0,0 1 0,-22-22 15,22 21-15,0 1 0,-21-22 16,21 1-16,0-1 0,0 0 0,-21-21 16,21 22-16,-21-22 0,0 21 15,21-21-15,-21 1 0,21-1 16,-22 0-16,1 0 0,0 0 16,0 0-16,0-21 15,0 0-15,-1 22 0,1-22 0,-21 0 16,21 0-16,-22 21 0,1-21 0,-21 0 15,20 0-15,-41 21 0,20-21 16,-21 0-16,-20 0 0,-1 21 0,-21-21 16,0 0-16,0 21 0,-43-21 0,22 21 15,-21 1-15,0-22 0,-1 21 16,1 0-16,0-21 0,20 21 0,1 0 16,21-21-16,21 21 0,1-21 15,20 0-15,21 0 0,1 0 0,21 0 16,-1 0-16,1 0 0,21 0 15,0 0-15,21-21 0,0 0 16,0 0-16,0 0 0,21-22 16,0 22-16,21-21 0,-21 0 0</inkml:trace>
  <inkml:trace contextRef="#ctx0" brushRef="#br0" timeOffset="6713.27">15473 127 0,'0'0'0,"-21"-21"0,-22 21 0,22 0 16,-21 0-16,21 0 0,-22 0 0,1 21 16,0 0-16,-22 0 0,22 22 0,-1-1 15,1 0-15,0 1 16,21 20-16,-1-20 0,1 20 0,21 1 15,0-22-15,0 21 0,0 1 16,0-1-16,21-20 0,1-1 0,-1 0 16,0 1-16,21-22 0,-21 0 15,22 0-15,-1 0 0,-21-21 0,22 0 16,-1 0-16,-21 0 0,64-42 16,-64 21-16,21 0 0</inkml:trace>
  <inkml:trace contextRef="#ctx0" brushRef="#br0" timeOffset="7794.59">15727 191 0,'0'-22'0,"0"44"0,0-65 16,0 64 0,0 22-16,0-22 0,0 21 15,0 1-15,0 20 0,0-21 0,0 22 16,0-22-16,0 22 0,0-1 0,0-20 15,0 20-15,21-21 0,-21 22 16,0-22-16,0 1 0,0-22 16,0 21-16,0-21 0,0 0 0,0 1 15,0-44 17,0 1-32,0 0 15,0 0-15,0-21 0,0 20 16,0-20-16,0 0 0,21-1 0,-21 1 15,21 0-15,0-1 0,-21 22 16,22-21-16,-1 21 0,0 0 0,0-1 16,0 1-16,0 21 0,1 0 15,-1 21-15,0 1 0,0 20 16,0-21-16,-21 21 0,0-20 16,0 20-16,0 0 0,21 1 0,-21-22 15,0 21-15,0 0 0,0-20 16,0-1-16,22 0 0,-22 0 15,21-21-15,0 0 16,0 0-16,0 0 0,0-21 16,1 0-16,20 0 0,-21-1 15,0 1-15,0-21 0,1 21 16,-1-22-16,0 22 0,-21-21 16,21 21-16,-21-22 0,0 22 0,0 0 15,0 0-15,0 0 0,0 0 0,-21 21 16,0 0-1,0 21-15,21 0 0,-22-21 16,22 21-16,0 0 16,0 0-16,0 1 0,0-1 0,0 0 15,0 0-15,22 0 0,-1 0 16,-21 1-16,42 20 0,-42-21 16,21-21-16,0 21 0,-21 0 15,22-21-15,-1 22 0,0-22 16,0 0-16,0 0 15,0 0-15,1 0 16,-1 0-16,0 0 0,-21-22 16,21 22-16,0-21 0,0 0 15,1 0-15,-1 0 0,-21 0 0,21-22 16,0 22-16,-21 0 0,0 0 16,0 0-16,21-1 0,-21 1 15,21 21-15,-21 21 16,0 1-1,0-1-15,0 21 16,0-21-16,0 0 0,0 1 0,0 20 16,0-21-16,0 0 0,0 0 15,0 1-15,0-1 0,0 0 0,0 0 16,22-21 0,-1 0-16,0 0 0,0 0 15,0 0-15,0-21 0,1 0 16,20 0-16,-21-1 15,0 1-15,0 0 0,1 0 0,-1-21 16,-21 20-16,0-20 0,0 21 0,0-21 16,0 20-16,0 1 0,0-21 15,-21 21-15,-1 21 0,1-21 0,-21 21 16,21 0-16,0 0 0,-22 0 16,22 0-16,0 21 0,0 0 0,-22-21 15,22 21-15,0 0 16,21 0-16,0 22 0,-21-22 0,21 0 0,0 0 15,0 0-15,0 1 16,21-22-16,-21 21 0,21-21 0,0 0 0,1 0 16,20 0-16,-21 0 15</inkml:trace>
  <inkml:trace contextRef="#ctx0" brushRef="#br0" timeOffset="8732.06">17441 572 0,'0'0'0,"0"-22"0,21 22 16,-21 22-16,0-1 16,0 0-16,0 0 0,0 0 15,0 0-15,0 1 0,0-1 16,0 0-16,0 0 0,0 0 0,0 0 16,0 22-16,0-22 0,0 0 15,0 0-15,0 0 16,0-42 15,0 0-15,0 0-16,0 0 15,0-22-15,0 22 0,0 0 0,0-21 16,0 21-16,0-22 0,22 22 0,-1 0 16,-21-21-16,21 20 0,0 1 15,0 21-15,0-21 0,1 21 16,-1 0-16,0 0 15,0 21-15,-21 0 0,21 1 0,-21-1 16,21 0-16,-21 0 0,0 21 16,0-20-16,0-1 0,22 0 0,-22 21 15,0-21-15,21 1 0,-21-1 16,0 0-16,0 0 0,21 0 16,0 0-16,0-21 31,-21-21-31,21 0 0,-21 0 15,0 0-15,22 0 0,-22-1 16,21 1-16,-21 0 0,0 0 16,21-21-16,0 20 0,-21 1 0,0-21 15,21 21-15,0 0 0,1-1 16,-22 1-16,21 0 0,0 0 16,0 21-16,0 0 15,-21 21 1,0 0-16,0 0 0,0 1 0,0-1 15,0 21-15,0-21 0,0 0 16,0 22-16,0-22 0,0 21 0,0-21 16,0 22-16,21-22 0,-21 0 15,22 0-15,-1 0 0,0 1 16,0-1-16,0-21 0,22 0 16,-22 0-16,21 0 0,0 0 0,1 0 15,-1 0-15,-21-21 0,22-1 16,-1 1-16,0 0 0,1 0 0,-22 0 15,42-43-15,-42 43 16,22 0-16,-22-21 0,-21 20 0,21-20 16,-21 21-16,0 0 0,0 0 15,0-1-15,0 1 0,0 0 0,-21 21 16,0 0 0,-22 21-16,22 0 0,0 1 15,0 20-15,0-21 16,0 21-16,21-20 0,0 20 0,0 0 15,0-21-15,0 22 0,0-22 0,0 0 16,0 0-16,21 0 0,0 1 16,0-1-16,0-21 0,22 21 0,-22-21 15,21 0-15,-21 0 0,22 0 16,-1 0-16,-21 0 0,21 0 16,-20 0-16,-1-21 0,21 21 0,-21-21 15,-21-1-15,21 22 0,1-21 0</inkml:trace>
  <inkml:trace contextRef="#ctx0" brushRef="#br0" timeOffset="9570.58">14901 6477 0,'0'-42'0,"0"84"0,0-127 0,0 64 0,0-21 15,0 21-15,0 0 0,0-1 16,0 1-16,-21 21 0,0 0 16,0 0-1,21 21-15,0 1 0,0 41 0,-21 1 16,21-1-16,0 22 0,0 21 15,-22-22-15,22 22 0,0 21 0,0-21 16,0 0-16,0 21 0,0-21 16,0-1-16,0 22 0,0-21 0,0 21 15,22-21-15,-22 0 0,21 0 16,-21 0-16,0-1 0,0 1 0,0 0 16,0 0-16,0-21 0,0 20 15,0-20-15,-21-21 0,21 20 0,-22-20 16,22-22-16,0 22 0,0-43 15,0 21-15,0-63 16,0 0-16,0 0 16,22-43-16,-1 22 0,0-22 0,-21 1 15,21-1-15,0-20 0,-21-1 16,21 0-16,-21 1 0</inkml:trace>
  <inkml:trace contextRef="#ctx0" brushRef="#br0" timeOffset="10337.14">15007 6308 0,'0'0'0,"42"-21"0,22 21 16,-1 0-16,22 0 0,0 0 0,-1 0 15,1 0-15,21-22 0,21 22 16,0-21-16,0 21 0,21-21 0,0 21 16,0-21-16,1 0 0,20 21 15,0-21-15,-21-1 0,22 22 0,-22-21 16,-21 21-16,21 0 0,-21 0 16,-21 0-16,21-21 0,-21 21 0,0 0 15,-1 0-15,1 0 0,-21 0 16,-22 0-16,22 0 0,-21 0 0,-22 0 15,21 0-15,-20 21 0,-1-21 16,-21 21-16,22-21 0,-22 22 0,0-1 16,0 0-16,0-21 0,-21 21 15,0 21-15,0-20 0,0 20 16,0 0-16,0 22 0,0-22 0,0 22 16,-21-1-16,0 1 0,0-1 15,0 22-15,-1-22 0,22 22 0,-21-22 16,21 22-16,-21 0 0,0-1 0,21 1 15,0 0-15,0-1 0,0 1 16,0 0-16,-21-1 0,21 1 0,-21 0 16,21-22-16,0 22 0,0 0 15,0-22-15,0 22 0,0-22 0,0 22 16,0-22-16,0 1 0,0-1 0,0 1 16,-22-1-16,22 1 0,0-1 15,-21-20-15,21-1 0,-21 0 16,0 1-16,21-1 0,-42 22 15,20-43-15,1 0 0,0 0 0,-21 0 16,-1 0-16,22 1 0,-21-1 16,-22-21-16,22 21 0,-21-21 0,-22 0 15,21 21-15,-20-21 0,-1 0 0,-21 0 16,0 0-16,-21 0 0,0 0 16,0 0-16,-21 0 0,21 0 0,-190 0 15,147 0-15,1 0 0,0 0 16,21 21-16,-22-21 0,22 0 15,0 21-15,21 1 0,0-22 0,21 21 16,0-21-16,22 0 0,20 0 16,1 21-16,-1-21 0,22 0 15,-1 0-15,22 0 0,0 0 0,0 0 16,21-21-16,0 0 0,0-22 16,0 22-16,21 0 0,0-21 0</inkml:trace>
  <inkml:trace contextRef="#ctx0" brushRef="#br0" timeOffset="10913.44">15071 5567 0,'0'0'0,"0"-21"0,-43-22 16,22 43-1,21 22 1,0-1-16,0 0 0,0 0 16,0 21-16,0 22 0,0-22 15,0 1-15,0 20 0,0-21 0,0 22 16,0-22-16,0 1 0,0-1 16,0 0-16,0 1 0,0-22 0,0 0 15,0 0-15,0 0 0,0 0 0,21-21 31,-21-21-15,21 0-16,-21 0 16,0 0-16,0 0 0</inkml:trace>
  <inkml:trace contextRef="#ctx0" brushRef="#br0" timeOffset="11137.3">14944 5503 0,'0'0'15,"0"-21"-15,0 0 0,0 0 0,0 0 16,42 21-16,0-21 16,-21 21-16,22-22 0,-1 22 0,0-21 15,1 21-15,-1-21 0,22 21 16,-22 0-16,0-21 0,1 21 0,-1 0 16,0 0-16,1 0 0,-22 0 0,21 0 15,-21 0 1,-21 21-16,0 0 15,-21-21-15,0 21 0,-21-21 16</inkml:trace>
  <inkml:trace contextRef="#ctx0" brushRef="#br0" timeOffset="11322.2">15134 6011 0,'0'0'16,"42"0"-16,-20 0 0,20-21 0,0 21 0,1-21 15,-22 21-15,21 0 0,-21-21 16,0 21-16,1 0 0,-1-21 0</inkml:trace>
  <inkml:trace contextRef="#ctx0" brushRef="#br0" timeOffset="11549.07">15684 5842 0,'22'21'32,"-22"0"-32,0 1 0,0-1 0,0 0 15,21 0-15,-21 0 0,0 0 16,0 1-16,0-1 0,0 0 0,0 0 15,0 0-15,0 0 0,0-42 47</inkml:trace>
  <inkml:trace contextRef="#ctx0" brushRef="#br0" timeOffset="11720.84">15790 5757 0,'0'0'0,"0"-21"0,0 0 0,-21 0 0,21-21 16,0 20 0,0 44 15,0-1-31,21-21 16,0 21-16,1-21 15</inkml:trace>
  <inkml:trace contextRef="#ctx0" brushRef="#br0" timeOffset="12084.63">16002 5800 0,'0'21'15,"0"-42"17,0 0-32,0-1 15,21 22-15,0 0 0,0 0 0,1 0 16,-1 0-16,0 0 0,21 0 15,-21 0-15,1 22 0,-1-1 0,0 0 16,0 0-16,0 0 0,0 0 16,-21 1-16,0 20 0,0-21 15,0 0-15,0 0 0,0 1 16,0-1-16,0 0 0,0 0 0,0-42 47,0 0-47,0 0 15,0-1-15,0 1 16,0 0-16,0 0 0,22-21 0,-1 20 16,-21 1-16,0 0 0,21 0 0,0 0 15,-21 0-15,21-1 0,0 22 16,-21-21-16,22 21 0,-1 0 16,0 0-16</inkml:trace>
  <inkml:trace contextRef="#ctx0" brushRef="#br0" timeOffset="12442.42">16764 5906 0,'21'0'16,"0"-22"-1,-21 1-15,21 21 0,1-21 16,-1 0-16,0 0 15,-21 0-15,21-1 0,-21 1 16,0 0-16,0 0 0,0 0 16,-21 21-1,0 0-15,0 0 0,-1 0 16,1 21-16,0 0 0,0 0 0,0 0 16,0 1-16,21 20 0,0-21 15,0 21-15,0-20 0,0-1 0,0 21 16,0-21-16,0 0 0,0 1 0,21-1 15,0 0-15,0-21 16,0 21-16,0-21 0,1 0 0,20 0 16,-21 0-16,0 0 0,0 0 15,1-21-15,20 0 0,-21 0 16,21-1-16,1 1 0</inkml:trace>
  <inkml:trace contextRef="#ctx0" brushRef="#br0" timeOffset="13641.74">17505 5334 0,'0'-21'0,"0"42"0,0-84 0,0 41 0,0 1 16,0 42-1,0 22-15,0-22 16,0 21-16,0 1 0,0 20 16,0-21-16,0 22 0,0-1 15,0 1-15,0 21 0,-21-22 0,-1 1 16,1-1-16,0 22 0,21-22 15,0 22-15,0-22 0,0 22 0,0 0 16,0-1-16,0-20 0,0 21 16,0-22-16,0 1 0,0-1 0,0 1 15,0-1-15,21 1 0,-21-1 16,21-21-16,1 1 0,-1-1 0,0-21 16,0 22-16,21-43 0,-20 21 0,41-21 15,-42 0-15,22-21 16,-22-1-16,21 1 0,-21-21 0,0 21 15,22-22-15,-22 1 0,-21 21 0,0-21 16,0-22-16,0 22 0,0-1 16,-21-62-16,-22 41 0,22 1 15,-21-1-15,0 1 0,-1-1 16,-20 22-16,20-22 0,-20 22 0,21 0 16,-22 20-16,22 1 0,-1 0 15,22 0-15,0 0 0,0 0 16,21-1-16,0 1 0,21 0 15,0 0-15,22 21 16,-22-21-16,21 0 0,0-1 16,1 1-16,20 0 0,-20-21 0,-1 21 15,0-22-15,22 22 0,-22 0 16,0-21-16,1 20 0,-1 1 16,-21 0-16,22 0 0,-22 0 0,0 21 15,-21-21-15,21 21 0,-21 21 31,0 0-31,-21 0 16,0 0-16,21 0 0,0 22 16,-21 20-16,-1-42 0,22 22 15,0-22-15,0 0 0,0 0 16,0 0-16,0 1 0,22-1 0,-1-21 16,-21 21-16,21-21 0,0 0 0,0 0 15,0 0-15,1 0 0,-1 0 16,0 0-16,-21-21 0,21 0 15,0 21-15,-21-22 0,21 1 16,-21 0-16,0 0 0,0-21 0,0 20 16,0 1-16,-21-21 0,0 21 15,0 0-15,21-22 0,-21 22 0,21 0 16,-21 0-16,21 0 0,0-1 16,0 1-1,21 0-15,0 21 0,21 0 16,-21 0-16,22-21 15,-22 21-15,21 0 0,1 0 0,-22 0 0,21 0 16,0 0-16,-20 0 16,41 42-16,-42-42 0,0 21 15,1 1-15,-1-1 0,-21 0 16,0 0-16,0 21 0,0-20 0,0-1 16,0 0-16,0 0 0,0 0 0,-21 0 15,-1 1-15,22-1 0,-21 0 16,21 0-16,-21-21 15,42 0 1,0 0-16,1-21 16,-1 0-16,0 0 15,0-1-15,0 1 0,0 0 16,1-21-16,-1 21 0,0-22 0,0 22 16,-21-21-16,21 21 0,0-43 15,-21 43-15,0 0 16,0 42-1,0 0-15,-21 21 16,0-20-16,21 20 0,0-21 0,0 21 16,-21 1-16,21-22 0,0 21 15,0-21-15,0 1 0,0-1 0,21 21 16,0-21-16,0 0 16,1 1-16,-1-22 0,0 0 15,0 0-15,21 0 0,-20 0 0,-1 0 0,21 0 16,-21 0-16,0 0 15,1 0-15,20-22 0,-21 1 16</inkml:trace>
  <inkml:trace contextRef="#ctx0" brushRef="#br0" timeOffset="14360.41">15346 11853 0,'0'22'32,"0"-1"-17,0 21-15,0-21 0,0 22 0,0-1 16,0 21-16,0 1 0,0-22 16,0 43-16,0-22 0,-21 1 0,-1 21 15,22-22-15,-21 22 0,21 21 16,-21-22-16,21 1 0,-21 0 0,0-1 15,21 1-15,0-22 0,0 22 16,0-21-16,-21 20 0,21-20 0,0-1 16,0 1-16,-22-22 0,22 22 15,0-22-15,0 0 0,0 1 0,0-22 16,0 0-16,0 0 0,0 0 0,0-42 31,0-21-31,22 21 0,-22-22 16,21 1-16</inkml:trace>
  <inkml:trace contextRef="#ctx0" brushRef="#br0" timeOffset="15107.55">15452 11853 0,'0'0'0,"42"-21"16,170 0-16,-128 0 15,22 0-15,0 0 0,21 21 0,-21-22 16,21 1-16,0 0 0,0 21 16,0-21-16,0 0 0,21 21 0,-21-21 15,0-1-15,0 22 0,-21-21 16,0 21-16,-1 0 0,1 0 15,0 0-15,-21 0 0,-1 0 0,1 0 16,0 0-16,-22 0 0,1 21 0,-22 1 16,0-1-16,1-21 0,-1 42 15,-21-21-15,0 0 0,22 43 16,-43-43-16,0 21 0,0 1 16,21-1-16,-21 0 0,0 1 15,0-1-15,0 22 0,0-22 0,0 21 16,0-20-16,0 20 0,0 1 0,0-22 15,0 22-15,0-1 0,0 1 16,0-22-16,-21 21 0,21 1 0,0-1 16,0 1-16,-21-1 0,21 1 0,0-1 15,0-20-15,-22 20 0,22-20 16,0 20-16,0-21 0,0 1 0,0 20 16,0-20-16,0-1 0,0 0 0,0 1 15,0-1-15,0 0 0,0 1 16,0-1-16,0-21 0,0 21 0,0-20 15,0 20-15,0-21 0,-21 21 0,0-20 16,0-1-16,0 0 0,0 21 16,21-21-16,-22 1 0,1-1 0,0 0 15,21 0-15,-21 0 0,-21 0 16,20 1-16,-20-1 0,21-21 16,-21 21-16,-1-21 0,1 21 0,-22-21 15,1 0-15,-1 0 0,-20 21 0,-1-21 16,-21 21-16,0-21 0,1 0 15,-22 0-15,0 0 0,0 0 0,-22 22 16,22-22-16,-21 0 0,21 0 0,-190 0 16,232 0-16,22 0 15,-1-22-15,22 22 0,-1-21 16,1 0-16,21 21 0,0-21 0,0 0 16,-1 0-16,22-22 0,0 22 15,0-21-15,0-1 0,0 1 16</inkml:trace>
  <inkml:trace contextRef="#ctx0" brushRef="#br0" timeOffset="15592.83">16002 10816 0,'0'0'0,"-21"0"0,0 0 16,-1 0-16,1 21 16,21 1-16,-21-1 15,21 21-15,0-21 0,0 22 0,0-1 16,0 0-16,0 1 0,0-1 15,0 43-15,0-43 0,0-21 16,0 21-16,0-20 0,0-1 0,0 0 16,0 0-16,0 0 15,0-42 17</inkml:trace>
  <inkml:trace contextRef="#ctx0" brushRef="#br0" timeOffset="15842.69">15452 11557 0,'21'21'0,"-42"-42"0,63 42 0,-21 0 0,0-21 15,0 0-15,1 0 0,-1 0 16,0 0-16,21 0 0,-21 0 15,1 0-15,20 0 0,-21-21 0,21 0 0,1 21 16,-22-21-16,21 0 16,1 0-16,-1-1 0,0 1 0,-21 0 15,22 0-15,-22 0 0,0 0 0,-21-1 16,0 1-16,0 0 0,0 0 16,0 0-16,0 0 0,-21-1 0,0 1 15</inkml:trace>
  <inkml:trace contextRef="#ctx0" brushRef="#br0" timeOffset="16036.57">15684 10901 0,'0'-21'16,"22"0"-1,-1 21-15,0-22 0,0 1 16,0 21-16,0-21 0,1 21 0,20-21 15,-21 0-15,21 21 0,1-21 0,-22 21 16,21 0-16,-21 0 0,22-22 16,-22 22-16,21 0 0</inkml:trace>
  <inkml:trace contextRef="#ctx0" brushRef="#br0" timeOffset="16393.56">16891 10710 0,'-21'0'31,"0"22"-31,-1-22 0,1 21 16,21 0-16,-21 0 0,0 0 0,0 22 16,21-22-16,0 21 0,-21-21 15,21 22-15,-22-1 0,22 0 16,0-21-16,0 22 0,0-1 0,0 0 15,0-20-15,0 20 0,22-21 16,-1 0-16,-21 22 0,21-22 0,0-21 16,21 21-16,-20 0 0,-1-21 15,0 0-15,0 0 0,21 0 0,-20 0 16,-1 0-16,0 0 0,21 0 0,-21 0 16,1-21-16,20 21 0,-21-21 15,0 0-15,0-1 0,1 22 0,-1-21 16,0 0-16,0 0 0,-21 0 15,21 0-15,-21-1 0,0 1 0,0 0 16,0 0-16</inkml:trace>
  <inkml:trace contextRef="#ctx0" brushRef="#br0" timeOffset="16616.41">16870 11049 0,'0'0'0,"-21"0"0,42 0 31,0 0-15,0-21-16,0 21 0,0-21 15,22 0-15,-22 21 0,21-22 0,1 22 16,-1-21-16,0 0 0,-21 21 0,22-21 16,-22 21-16,0-21 0,0 21 15,0-21-15,-21-1 16,0 1-16,0 0 0</inkml:trace>
  <inkml:trace contextRef="#ctx0" brushRef="#br0" timeOffset="16860.28">16849 10668 0,'0'-21'0,"0"0"15,21 21 1,21-21-16,-21-1 0,0 22 15,22-21-15,-22 21 0,21-21 16,1 0-16,-1 0 0,0 21 16,1-21-16,-1-1 0,0 22 0,1-21 15,-22 0-15,0 21 0,0 0 16,0-21-16,-21 0 16,-21 21-1,0 0-15,0-21 0,0 21 16,-22 0-16</inkml:trace>
  <inkml:trace contextRef="#ctx0" brushRef="#br0" timeOffset="22912.49">15748 2265 0,'0'-21'47,"0"0"-31,-21 21 15,21-22-31,0 1 16,0 0 15,-21 21 0,21 21-15,0 0-16,0 1 0,0-1 15,0 0-15,0 21 0,0 1 0,0-1 16,0 0-16,0 1 16,0 20-16,0-21 0,0 1 0,0-1 15,0 22-15,0-22 0,0 0 16,0 1-16,0-22 0,-22 21 0,22-21 16,-21 0-16,0 43 0,21-43 15,0 0-15,0-42 47,0 0-47,0 0 0,0 0 16,0-1-16,0 1 0</inkml:trace>
  <inkml:trace contextRef="#ctx0" brushRef="#br0" timeOffset="23843.17">15515 2434 0,'-21'-21'0,"42"42"0,-63-63 15,21 21-15,21 0 0,0-1 16,0 1-16,0 0 0,0 0 0,0 0 16,21 0-16,0-1 0,21 1 15,1 0-15,-22 0 0,42 21 0,-20-21 16,-1 0-16,0 21 0,22 0 16,-22 0-16,0 0 0,1 21 0,-22 0 15,21 0-15,-21 0 16,1 0-16,-22 22 0,0-22 0,0 21 15,0 1-15,-22-1 0,-20 0 16,21 1-16,-21-22 0,-22 42 16,43-20-16,-21-22 0,20 0 15,1-21-15,0 21 0,-21 0 0,21-21 16,-1 0-16,22-21 31,22 0-31,-1 0 0,0 0 16,0-1-16,21 1 15,-20 0-15,20 0 0,0 0 0,1-22 16,-22 22-16,21 0 0,0 0 16,43-21-16,-43 20 0,1-20 15,-1 42-15,-21 0 16,-21-21-16,21 21 0,1 0 16,-22 21-1,0 0-15,0 0 16,0 1-16,0-1 0,0 0 0,0 0 15,0 0-15,0 0 0,0 1 16,0-1-16,0 0 0,0 0 16,21-21-16,0 0 15,0 0-15,0 0 0,0 0 16,1 0-16,-1-21 0,0 0 16,0 21-16,0-21 0,0-1 0,1 1 15,-1 0-15,0 0 0,0 0 16,0 0-16,-21-1 0,0 1 0,0 0 15,0 0-15,21 21 16,-21-21-16,0 42 31,0 0-31,0 0 0,0 22 16,0-22-16,0 21 0,0 0 0,0 22 16,0-22-16,0 22 0,0-1 15,0 1-15,0-22 0,0 22 16,0-1-16,0 1 0,0-1 0,0 1 15,0 20-15,0 43 16,0-63-16,-21-22 0,21 22 0,-21-22 16,21 0-16,-21 1 0,0-1 15,21 0-15,-21-21 0,-1 22 16,1-22-16,0 0 0,0-21 0,0 0 0,-22 0 16,22 0-16,0 0 0,0 0 15,0-21-15,0 21 0,-1-42 0,22 20 16,-21-20-16,0 21 0,21-21 15,0-22-15,0 22 0,0-22 16,0 1-16,0 20 0,0-20 0,0-1 16,0 22-16,21-21 0,0 20 0,1 1 15,20 0-15,-21-1 0,0 1 16,22 0-16,-22-1 0,21 1 0,-21 0 16,22 20-16,-1-41 0,-21 21 15</inkml:trace>
  <inkml:trace contextRef="#ctx0" brushRef="#br0" timeOffset="24108.02">16976 2032 0,'0'0'0,"0"-21"0,0 0 0,0 0 16,-22 21 0,22 21-1,0 0-15,0 0 0,0 0 16,0 0-16,0 22 0,0-22 0,0 21 15,0-21-15,0 22 0,0-1 0,0 0 16,0 1-16,0-22 0,0 21 16,0 1-16,0-22 0,0 21 0,0-21 15,0 0-15,0 1 0,0-1 16,22-21 0,-22-21-1,21-1-15,0 1 0,0 0 16</inkml:trace>
  <inkml:trace contextRef="#ctx0" brushRef="#br0" timeOffset="25325.46">17208 1947 0,'0'0'0,"0"22"31,0 20-31,0-21 16,0 0-16,0 22 0,0-22 15,0 21-15,0 0 0,0 1 0,0-1 16,0-21-16,0 22 16,0-1-16,0 0 0,0 1 0,0-22 15,0 21-15,0-21 0,0 0 16,0 1-16,0-1 0,22-21 31,-22-21-31,21 21 16,-21-22-16,21-20 0,0 0 15,-21 21-15,21-1 0,0-20 16,-21 21-16,22 0 0,-22 0 0,21-1 16,0 22-16,-21-21 15,21 21-15,0 0 16,-21 21-16,21 1 16,-21-1-16,0 0 0,22 0 15,-22 0-15,0 0 0,0 1 0,0-1 16,0 0-16,0 0 0,21-21 15,-21 21-15,21 0 0,0-21 16,-21 22-16,21-22 16,0 0-16,1 0 0,-1 0 0,-21-22 15,21 1-15,0 21 0,0-21 16,0 0-16,1 0 0,-1 0 0,0-1 16,-21 1-16,21 0 0,0 0 15,-21 0-15,0 0 0,21 21 16,-21-22-16,0 44 31,0-1-31,0 0 0,-21 0 16,21 0-16,0 0 0,-21 1 15,21-1-15,-21 0 0,21 0 0,0 0 16,0 0-16,0 1 16,21-22-1,0 0-15,0 0 16,1 0-16,-1-22 15,0 1-15,-21 0 0,0 0 0,0 0 16,0-22 0,0 22-16,0 0 0,0 0 0,0 0 15,0 0-15,0-1 0,0 1 16,0 0-16,-21 21 16,21-21-1,21 21 16,0 0-31,0 0 16,0 0-16,1 0 0,-1 0 16,0 0-16,0 0 15,0 0-15,-21 21 16,0 0-16,21-21 0,-21 21 16,0 1-16,22-1 0,-22 0 0,0 0 15,0 0-15,0 0 0,0 1 16,0-1-16,0 0 0,0 0 0,0 21 15,0-20-15,0-1 16,0 0 0,0-42 15,0 0-15,0-1-16,0 1 0,0 0 0,0 0 15,0-21-15,0 20 0,21-20 16,-21 21-16,21-21 0,0 20 15,0 1-15,22-42 16,-22 42-16,0 21 0,0-22 0,0 22 0,0 0 16,1 0-16,-1 0 15,0 22-15,-21-1 0,21 0 0,-21 0 16,0 0-16,0 0 0,0 22 16,0-22-16,0 0 0,0 21 0,0-20 15,0-1-15,0 0 0,0 0 16,0 0-16,0 0 0,0 1 15,0-1-15,-21-21 32,0 0-32,0 0 15,-1-21 1,1-1-16,0 1 0</inkml:trace>
  <inkml:trace contextRef="#ctx0" brushRef="#br0" timeOffset="25690.77">16849 2138 0,'0'0'0,"-22"0"0,44-21 15,-1 21 1,21-21-16,-21 21 0,22-22 16,-1 1-16,0 21 0,1-21 0,20 21 15,-21-21-15,22 21 0,-22 0 0,22-21 16,-22 21-16,22 0 0,-22-21 16,0 21-16,1-22 0,-22 22 0,21 0 15,-21 0-15,0 0 16,1 0-16,-1 0 15,0 0 1,-21 22 15,0-1-31,-21-21 0,0 21 16</inkml:trace>
  <inkml:trace contextRef="#ctx0" brushRef="#br0" timeOffset="27629.96">16319 7705 0,'0'0'0,"22"-21"16,-1-1-16,-21 1 16,0 0-16,0 0 15,0 0-15,0 0 0,0-1 16,0 1-16,0 0 0,0 0 15,-21 0-15,-1 21 0,1-21 16,0 21-16,0 0 0,-21 0 0,20 0 16,-20 0-16,21 0 0,-21 0 15,-1 21-15,1 0 0,-43 42 16,64-41-16,-21 20 0,-1-21 16,22 21-16,-21 1 0,21-1 15,0 0-15,-1 1 0,-20-1 0,21 0 16,21 22-16,-21-22 0,0 43 15,-1-43-15,22 1 0,0-1 16,0 0-16,0-21 0,0 22 0,0-22 16,22 21-16,-1-21 0,0 1 15,0-1-15,0 0 0,0-21 0,22 21 16,-22-21-16,21 0 0,1 0 16,41 0-16,-41 0 15,-1 0-15,21 0 0,-20 0 0,20-21 0,-20 0 16,-1 0-16,21-1 15,-20 1-15,-1 0 0</inkml:trace>
  <inkml:trace contextRef="#ctx0" brushRef="#br0" timeOffset="27993.44">17272 7514 0,'0'0'0,"-21"-21"0,21 0 16,-21 21-16,-1 0 0,22-21 16,-21 21-1,0 21-15,21 0 0,0 0 16,0 0-16,0 22 0,-21-22 16,21 21-16,-21 1 0,21-1 0,0 0 15,-21 1-15,21-1 0,0 0 16,0 22-16,-22-22 0,22 22 0,-21-22 15,21 21-15,0-20 0,-21-1 0,21 0 16,-21 1-16,21-1 0,0 0 16,-21-20-16,21-1 0,-21 21 0,21-21 15,0 0-15,21-42 47,0 0-47,-21-21 0,21 21 16,0-22-16,0 22 0</inkml:trace>
  <inkml:trace contextRef="#ctx0" brushRef="#br0" timeOffset="28306.99">17653 7472 0,'0'-21'0,"0"42"0,21-63 0,-21 20 15,0 1-15,0 42 31,0 1-15,0 20-16,0-21 0,0 21 0,0 1 16,0-1-16,0 0 0,0 1 15,0 20-15,0-20 0,-21-1 0,21 21 16,0-20-16,-21-1 0,21 22 0,-21-22 16,21 0-16,-22 1 0,22-22 15,0 21-15,0 0 0,-21-20 16,21-1-16,0 21 0,0-21 0,0 0 15,0 1-15,0-1 16,0-42 15</inkml:trace>
  <inkml:trace contextRef="#ctx0" brushRef="#br0" timeOffset="28716.74">16785 7853 0,'0'0'0,"-21"0"0,-21 0 15,20 0-15,1 0 0,0 0 16,42 0 15,0 0-31,22 0 0,-1 0 0,0 0 16,22-21-16,-1 21 0,1-21 15,-1 21-15,1 0 0,21-22 0,-22 1 16,22 21-16,-22 0 0,1-21 16,-1 21-16,1 0 0,-22 0 0,0-21 15,1 21-15,-1 0 0,-21 0 0,22 0 16,-22 0-16,0-21 15,0 21-15,-42 0 63,0 21-63,0-21 16,-1 0-16,1 0 0,0 21 15</inkml:trace>
  <inkml:trace contextRef="#ctx0" brushRef="#br0" timeOffset="29068.54">16658 8170 0,'0'0'0,"-21"22"0,0-22 0,0 21 16,21 0-1,42-21 1,-21 0-16,21 0 0,1 0 0,-1-21 16,0 21-16,22-21 15,-1 21-15,1-22 0,-22 1 0,22 21 16,-1-21-16,1 0 0,-1 21 0,1-21 16,-1 21-16,-20-21 0,-1 21 15,0 0-15,1 0 0,-1-22 0,-21 22 16,0 0-16,0 0 0,1 0 0,-1 0 15,0-21-15</inkml:trace>
  <inkml:trace contextRef="#ctx0" brushRef="#br0" timeOffset="34285.33">16171 12467 0,'0'0'0,"-21"0"0,0 0 0,0 0 15,0 0-15,-1 0 16,1 0-16,0 0 0,0 0 0,0 0 15,0 0-15,-1 0 16,1 0-16,42 0 31,22 0-31,-22 0 16,21-21-16,22 21 0,-1 0 0,-20-21 16,20 21-16,1 0 0,-1-21 15,1 21-15,-1 0 0,-21-21 0,1 21 16,-1 0-16,0 0 0,-20 0 15,-1 0-15,0 0 0,-42 21 32,-22-21-32,22 21 0</inkml:trace>
  <inkml:trace contextRef="#ctx0" brushRef="#br0" timeOffset="34669.11">16277 12594 0,'0'0'0,"21"21"0,-21 1 15,21-22 1,1 21-16,-22 0 0,21 0 0,0 0 16,-21 0-16,21 43 0,-21-22 15,0-21-15,0 22 0,0-1 16,0-21-16,0 22 0,0-1 0,0-21 15,0 21-15,0 1 0,-21-1 0,0 0 16,21 1-16,-21-22 0,-22 21 16,22 1-16,0-1 0,0-21 0,-22 21 15,22-20-15,0-1 0,-21 0 0,21 0 16,-22 0-16,22-21 0,-21 0 16,21 0-16,-1 0 0,-20 0 0,21 0 15,0 0-15,0-21 0,-1 0 16,22 0-16,-21 0 15,21-1-15,0 1 0,0 0 0,0 0 16,0 0-16,0 0 0,21-1 16,1 1-16,-1 0 0,0 21 0,0-21 15</inkml:trace>
  <inkml:trace contextRef="#ctx0" brushRef="#br0" timeOffset="35192.76">16891 13102 0,'0'0'0,"-21"0"0,0 0 15,-1 0-15,-20 0 0,21 0 0,0 21 16,0-21-16,-1 22 0,-20-22 0,21 21 15,0 0-15,21 0 0,-21-21 16,-1 21-16,22 0 0,-21 1 0,21-1 16,0 21-16,0-21 0,0 0 0,0 1 15,0-1 1,0 0-16,0 0 0,21-21 0,1 0 16,-1 0-16,0 0 0,0 0 15,0 0-15,0 0 16,1-21-16,-1 21 0,-21-21 0,21 0 15,0-1-15,-21 1 0,21 0 0,0 0 16,-21 0-16,0 0 0,22-1 16,-1 1-16,0 0 0,-21 0 15,21 21-15,0 0 16,0 0-16,1 21 16,-22 0-16,21-21 15,-21 43-15,21-22 0,0-21 16,-21 21-16,21 0 15,-21 0-15,21-21 0,-21 21 0,0 1 16,22-1-16,-22 0 16,21-21-16</inkml:trace>
  <inkml:trace contextRef="#ctx0" brushRef="#br0" timeOffset="35455.62">17314 13018 0,'0'0'0,"21"0"0,1 0 15,-22 21 1,21-21-16,-21 21 0,21 0 0,-21 0 16,0 0-16,21 1 15,-21-1-15,0 0 0,0 0 0,0 0 16,0 0-16,0 1 0,0-1 15,0 0-15,0 0 0,0 0 16,0 0-16,21-42 47,0 0-47,-21 0 16,22 0-16</inkml:trace>
  <inkml:trace contextRef="#ctx0" brushRef="#br0" timeOffset="35709.47">17738 12933 0,'-22'0'31,"1"0"-31,0 21 0,-21 0 16,21 0-16,-1 1 0,1-1 15,-21 0-15,21 0 0,0 21 16,-1-20-16,-20-1 0,21 0 0,0 0 15,0 0-15,-1 0 0,22 1 16,-21-1-16,21 0 0,-21-21 0,21 21 16,21-21 15,0 0-31,1 0 16,-1 0-16</inkml:trace>
  <inkml:trace contextRef="#ctx0" brushRef="#br0" timeOffset="36241.17">18013 13145 0,'21'-22'0,"-42"44"0,42-65 0,0 22 15,0 21-15,-21-21 16,0 0-16,-21 21 15,0 0 1,0 0-16,0 0 16,-1 0-16,1 21 0,0 0 15,21 0-15,0 0 0,-21 1 16,21-1-16,-21 0 0,21 0 16,0 0-16,0 0 0,0 1 0,0-1 15,0 0-15,0 0 0,0 0 16,21-21-1,0 0-15,0 0 16,0 0-16,-21-21 0,22 0 16,-1 21-16,-21-21 0,21 0 15,0-1-15,-21 1 0,21 0 0,0 0 16,1 0-16,-22 0 0,21-1 0,0 1 16,0 0-16,0 21 0,-21-21 15,21 21-15,1 0 16,-22 21-16,0 0 15,0 0-15,0 1 0,0-1 16,0 0-16,0 0 16,0 0-16,0 0 0,0 1 0,0-1 15,0 0-15,21-21 16,0 21-16,0-21 16,0 0-16,0 0 0,1 0 15,-1 0-15,0 0 0,-21-21 0,21 0 16,0 0-16,0 21 0</inkml:trace>
  <inkml:trace contextRef="#ctx0" brushRef="#br0" timeOffset="42061.19">9229 3874 0,'0'0'0,"-22"0"0,1 0 16,0 0 0,0 0-16,0 0 31,21 21 47,21-21 0,0 0-78,-21-21 0,21 21 16,0-22-16,1 22 15,-1 0-15,-21-21 16,21 21-16,0 0 16,0 0-1,-21-21 1,21 21-1,1 0-15,-1 0 16,0 0 0,0 0-16,-21-21 15,21 21-15,0 0 0,1 0 16,-1 0-16,-21-21 16,21 21-16,0 0 0,0 0 15,0 0-15,1-21 0,-1 21 16,0 0-16,0 0 0,0 0 15,0-22-15,1 22 16,-1 0-16,0 0 0,0 0 0,0 0 16,0-21-16,43 21 0,-43 0 15,0 0-15,22-21 16,-1 21-16,-21 0 0,21 0 0,1-21 16,-22 21-16,21 0 0,1-21 15,-22 21-15,21-21 0,-21 21 0,22 0 16,-22-22-16,21 22 0,-21 0 15,0 0-15,1-21 0,-1 21 0,0 0 16,0-21-16,0 21 0,22-21 16,-22 21-16,0 0 0,0-21 0,0 21 15,22 0-15,-22 0 0,21-21 0,-21 21 16,22-22-16,-1 22 0,-21 0 16,21 0-16,1-21 0,-1 21 0,0 0 15,1 0-15,-22-21 16,21 21-16,1 0 0,-1 0 0,-21-21 15,21 21-15,-20 0 0,20 0 16,0-21-16,-21 21 0,22-21 0,-22 21 16,21 0-16,-21-22 0,22 22 15,-22 0-15,21 0 0,-21-21 0,22 21 16,-22 0-16,21 0 0,1-21 0,-22 21 16,21 0-16,-21 0 0,22-21 15,-1 21-15,-21 0 0,21 0 16,-20 0-16,20-21 0,-21 21 0,0 0 15,22 0-15,20-21 0,-42 21 16,0 0-16,1-22 16,20 22-16,-21 0 0,0 0 0,0-21 15,1 21-15,-1 0 0,0 0 16,0 0-16,21-21 0,-20 21 0,-1 0 16,0 0-16,0 0 0,0-21 15,0 21-15,1 0 0,20 0 0,-21 0 16,0-21-16,22 21 0,-22 0 15,0 0-15,0 0 0,21-21 0,-20 21 16,20 0-16,-21 0 0,0 0 0,22 0 16,-22-22-16,0 22 0,0 0 15,21-21-15,1 21 16,-22 0-16,21 0 0,-21 0 16,1-21-16,-1 21 0,0 0 0,0 0 15,0 0-15,0 0 0,1-21 0,-1 21 16,0 0-16,0 0 0,0 0 15,0-21-15,1 21 0,-1 0 16,0 0-16,0 0 16,0-21-16,0 21 0,1 0 15,-1 0-15,0-22 0,0 22 16,0 0-16,0 0 0,1-21 0,-1 21 16,0 0-16,0 0 15,0-21-15,0 21 0,1 0 16,-1 0-16,0 0 0,0-21 15,0 21-15,0 0 16,1 0-16,-1-21 0,0 21 16,0 0-16,0-21 15,0 21-15,-21-22 16,22 22-16,-1 0 0,0 0 16,-21-21-1,21 21-15,0 0 16,0 0-1,1 0 1,-22-21-16,21 21 16,0 0-1,0 0 1,-21-21-16,21 21 0,0 0 16,1 0-1,-1 0-15,-21-21 16,21 21-1,0-21 17,0 21-17,0 0 1,-21-22 15,-21 22 16,0 0-47,0 0 16,0 0-16,0 0 0,-1 0 0,1 0 15,0 0-15,0 0 16</inkml:trace>
  <inkml:trace contextRef="#ctx0" brushRef="#br0" timeOffset="42941.72">13801 2498 0,'0'21'47,"0"0"-31,21-21-16,0 0 15,-21 21-15,21-21 0,0 0 0,0 21 16,-21 1-16,22-22 0,-1 0 15,0 0-15,21 21 0,1-21 16,-22 0-16,0 21 0,21-21 16,1 0-16,-22 0 0,21 0 0,-21 0 15,22 0-15,-22 0 0,21 0 16,-21 0-16,22 0 0,-22 0 16,0 0-16,0 0 0,0 0 0,0 0 15,1 0-15,-1 0 0,0 0 16,0 0-16,0 0 15,0 0-15,-21-21 16,22 21 0,-22 21 31,-22-21-47,22 21 15,-21-21 1,21 21-16,-21-21 0,0 21 15,0 1 1,21-1-16,-21-21 0,21 21 0,-22-21 16,1 21-16,0-21 0,21 21 15,-21 0-15,0-21 0,0 22 16,-1-1-16,1 0 0,-21 0 0,21-21 0,0 21 16,-1 0-16,-20 1 0,21-1 15,-21 0-15,20 0 0,-20 0 0,21 0 16,0 1-16,-22 20 0,22-21 15,0 0-15,0 0 0,0 1 0,0-1 16,-1 0-16,1 0 16,21 0-16,-21 0 0,0 1 0,21-1 15,-21 0-15,21 0 0,0 0 16,-21 0-16,21 1 16,-22-22-1,22-22 63,0 1-78,22 0 16,-22 0-16</inkml:trace>
  <inkml:trace contextRef="#ctx0" brushRef="#br0" timeOffset="79835.62">9313 4403 0,'-21'0'16,"21"-21"15,-21 21-15,21-22 15,-21 22-16,0 0-15,-1 0 32,1 0-32,21-21 15,-21 21 110,0 0-109,21-21 0</inkml:trace>
  <inkml:trace contextRef="#ctx0" brushRef="#br0" timeOffset="82667.46">9334 4509 0,'-21'0'47,"21"-22"-47,-21 22 15,21-21-15,-21 21 16,21-21-16,-21 0 16,0 0 15,21 0-16,0-1 17,21 22 77,-21 22-109,21-22 0,-21 21 16,21-21-16,0 21 15,-21 0 1,21-21-16,1 21 16,-22 0-16,21 1 15,0-1-15,-21 0 16,21-21-16,0 21 15,0-21-15,-21 21 0,22-21 16,-1 21-16,0-21 16,-21 22-16,21-1 15,0-21-15,0 21 0,1-21 16,-1 21-16,0-21 16,0 21-16,0-21 0,0 21 15,1-21-15,-1 0 16,-21 22-16,21-1 0,0-21 0,0 0 15,-21 21-15,21-21 0,1 0 16,-1 21-16,0-21 0,0 21 16,0-21-16,0 0 0,1 21 15,-1 1-15,0-22 0,0 0 16,-21 21-16,21-21 0,0 0 16,1 21-16,-1-21 0,0 0 0,0 21 15,0-21-15,0 21 0,1-21 16,-1 0-16,0 21 0,0 1 15,0-22-15,0 21 0,1-21 16,-1 21-16,0 0 0,0-21 16,-21 21-16,42 0 0,1 1 15,-22-1-15,0-21 16,0 21-16,0 0 0,1-21 0,-1 21 0,21 0 16,-21-21-16,0 22 0,1-1 15,-1-21-15,0 21 0,21-21 16,-21 21-16,1-21 0,-1 21 0,0 0 15,0-21-15,0 0 0,0 22 16,1-22-16,-1 21 0,0-21 0,21 21 16,-21 0-16,1-21 0,-1 21 15,0-21-15,0 21 0,0-21 0,0 22 16,1-1-16,-1-21 0,0 21 0,0 0 16,21 0-16,-20 0 0,-1-21 15,0 22-15,0-1 0,0 0 16,0-21-16,22 21 0,-22 0 15,0 0-15,0-21 0,0 22 0,1-1 0,-1-21 16,0 21-16,21 0 16,-21 0-16,1 0 0,-1-21 15,0 22-15,0-1 0,0-21 16,0 21-16,1 0 16,-1-21-16,-21 21 0,21-21 0,0 21 15,0 1-15,0-22 16,-21 21-16,22-21 0,-1 21 0,0 0 15,0-21-15,0 21 0,0 0 16,1 1-16,-1-22 16,0 21-16,0 0 0,0-21 15,0 21-15,1-21 0,-22 21 0,21-21 16,0 21-16,0-21 16,-21 22-16,21-22 0,0 21 0,1-21 15,-22 21-15,21 0 0,0-21 0,0 21 16,-21 0-16,21 1 0,0-22 15,1 21-15,-1 0 0,0 0 0,-21 0 16,21 0-16,0 1 0,0-1 16,1-21-16,-1 21 0,0 0 0,0 0 15,0 0-15,0 1 0,1-1 0,20 0 16,-21 0-16,0 0 0,0 0 16,1 1-16,41 20 15,-42-21-15,0-21 0,1 21 0,20 0 16,-21 1-16,0-1 0,0 0 15,22 0-15,-1 0 0,0 22 16,-20-22-16,-1 0 16,0 0-16,0 0 0,0 0 15,0 1-15,1-1 0,-1 0 0,0 0 0,0 0 16,21 22-16,-42-22 16,22 0-16,-1 0 0,0 0 15,0 0-15,0 1 0,0-1 16,1 0-16,-1-21 0,0 21 15,-21 0-15,21-21 0,0 21 0,0-21 16,1 22-16,-22-1 0,21-21 0,0 21 16,0-21-16,-21 21 0,21-21 15,0 21-15,1-21 0,-22 21 0,21-21 16,0 0-16,-21 22 0,21-22 0,-21 21 16,21-21-16,0 21 15,1 0-15,-1-21 0,-21 21 16,21-21-16,0 0 0,-21 21 15,21-21-15,0 22 16,1-22-16,-1 21 16,0-21-16,-21 21 15,21-21 1,0 0-16,-21 21 16,21-21-16,1 0 15,-22 21-15,21-21 0,0 0 16,-21 21-16,21-21 15,0 0-15,0 0 16,1 0 0,-1 0 15,-21 22 16,-21-22-32,-1 0-15,1 21 16,0-21 0,0 0-16</inkml:trace>
  <inkml:trace contextRef="#ctx0" brushRef="#br0" timeOffset="83272.64">13822 8107 0,'0'21'15,"0"0"17,21-21-1,0 0-31,0 21 16,0-21-16,1 0 0,-1 0 15,0 0-15,0 0 0,0 0 0,0 22 16,1-22-16,-1 0 0,0 0 15,0 21-15,0-21 0,0 0 16,1 0-16,-1 21 0,0-21 0,0 21 16,0-21-16,0 21 15,1-21-15,-1 0 16,-21 21-16,21-21 16,-21 22-16,21-22 15,0 0 1,0 0-16,1 0 15,-1 0 1,0 0-16,-21-22 0,0 1 16,21 21-16,0 0 15,-21-21-15,21 21 0,-21-21 16,0 0 15,0 0-31,0-1 16,0 1-16,0 0 0,0 0 15,0 0-15,0 0 16,0-1-16,0 1 0,0 0 0</inkml:trace>
  <inkml:trace contextRef="#ctx0" brushRef="#br0" timeOffset="83882.28">14520 7451 0,'-21'-21'16,"42"42"-16,-63-64 0,42 22 16,0 0-16,0 0 15,0 42 32,0 0-47,0 0 16,21 1-16,-21-1 0,0 0 15,21 0-15,0 0 0,-21 0 0,0 1 16,0 20-16,22 0 0,-1-21 16,-21 22-16,0-22 0,0 0 15,0 21-15,0-20 0,0-1 0,0 21 16,0-21-16,0 0 0,0 22 0,0-22 16,0 0-16,0 0 15,0 0-15,0 22 0,0-22 0,-21 0 16,21 0-16,-22 0 0,22 1 15,0-1-15,-21 0 16,21 0-16,0 0 16,0 0-1,0 1 1,0-44 125,0 1-126,0 0 1,0 0-1</inkml:trace>
  <inkml:trace contextRef="#ctx0" brushRef="#br0" timeOffset="92169">9229 5757 0,'0'-21'16,"-22"21"-16,1 0 31,0 0-31,0 0 16,21-21-16,-21 21 15,0 0 16,21 21 1,0 0-17,0 1-15,0-1 16,0 0-16,21 0 0,0-21 0,0 21 16,-21 0-16,21 1 0,0-1 15,-21 0-15,22 0 0,-1 0 0,0 0 16,0 1-16,0-1 0,0 0 15,1 0-15,-1 0 0,0 0 16,21 1-16,-21-1 0,22 0 0,-22 21 16,21-21-16,1 1 0,-1 20 15,-21-21-15,21 21 0,43 43 16,-43-43-16,-20 1 0,20-1 16,0 22-16,1-22 0,-22 0 0,21 1 15,0-1-15,-20 21 0,20-20 0,-21-1 16,21 0-16,-20 22 0,20-22 15,-21 1-15,0 20 0,0-21 16,22 22-16,-22-22 0,0 1 0,0 20 16,0-21-16,1 1 0,-22-1 15,21 0-15,0 1 0,0-1 0,0 0 16,0 1-16,1-1 0,-1 0 16,21 22-16,-21-22 0,0 1 0,1-1 15,20 21-15,-21-20 0,0-1 0,22 0 16,-22 1-16,21-1 0,0 22 15,-20-22-15,62 43 16,-41-43-16,-1 0 0,0 1 0,-21-1 0,22 0 16,-1 22-16,0-22 0,-20 0 15,20 1-15,0 20 0,-21-20 16,22-1-16,-1 0 0,-21 1 0,22-1 0,-22 0 16,21 1-16,22 62 15,-22-62-15,-21-1 0,21 0 16,1 22-16,-22-22 0,21 22 15,-21-22-15,22 0 0,-22 22 0,21-22 16,1 22-16,-22-22 0,21 0 0,-21 22 16,43 21-16,-22-22 15,-21 1-15,0-22 0,22 21 16,20 43-16,-42-42 0,22-22 0,-22 22 16,64 41-16,-64-62 15,21 20-15,0 1 0,1-22 0,20 22 16,-20-1-16,-1 1 0,0-22 0,22 21 15,-22 1-15,0-1 0,1-20 16,-1 20-16,43 43 16,-43-64-16,0 22 0,1-22 0,-1 22 15,0-22-15,-20 22 0,20-22 16,-21 21-16,21-20 0,-20-1 0,20 0 16,-21 22-16,21-22 0,-20 1 0,20-22 15,-21 21-15,21 0 16,-20-20-16,-1 20 0,21 0 0,-21-21 0,0 22 15,22-22-15,-22 0 0,0 21 16,0-20-16,0 20 0,1-21 16,20 43-16,-21-43 0,0 0 0,0 0 15,1 0-15,-1 0 0,0 1 16,-21-1-16,21 0 0,0 0 16,0 0-16,1 0 0,-1 1 0,0-22 15,0 21-15,-21 0 0,21 0 16,0 0-16,1-21 0,-1 21 0,-21 1 15,21-1-15,0 0 0,0-21 0,0 21 16,-21 0-16,22 0 0,-1 1 16,0-1-16,21 0 15,-42 0-15,21 0 0,1-21 16,-22 21-16,21 1 0,0-1 16,0-21-16,-21 21 15,-21-21 16,0 0-15,0 0 0,-1 0-16,1 0 0,0 0 15</inkml:trace>
  <inkml:trace contextRef="#ctx0" brushRef="#br0" timeOffset="92976.59">14309 13526 0,'-22'0'0,"44"0"0,-65 0 0,22 0 0,0 0 16,0 0 0,0 0-16,-1 0 15,44 0 16,-1 0-31,0 0 0,0 0 16,0 21-16,22-21 0,-22 0 16,0 21-16,0-21 0,21 0 0,-20 21 15,20-21-15,-21 21 0,21-21 16,-20 0-16,-1 21 0,21-21 16,-21 22-16,0-22 0,22 0 0,-22 21 15,0-21-15,0 21 0,0-21 0,1 21 16,-1-21-16,0 21 15,0-21-15,0 0 0,-21 21 0,21-21 16,1 22 0,-1-1-1,0-21-15,-21-21 78,0-1-78,0 1 0,0 0 16,0 0-16,-21 0 0,21 0 16,0-1-16,-21 1 0,21 0 15,0 0-15,0-21 0,0 20 0,0 1 16,-22 0-16,22-21 0,0 21 0,-21-1 16,21 1-16,0-21 0,0 21 15,0 0-15,0-1 0,-21-20 0,21 21 16,0 0-16,0 0 0,-21-1 15,21 1-15,0 42 32,0 1-17,0-1-15,0 0 0,0 0 0,0 21 16,0-20-16,0 20 0,0-21 16,0 21-16,0 1 0,0-1 0,0 0 15,21 1-15,-21-22 0,0 21 0,0 1 16,0-1-16,0-21 0,0 0 15,0 22-15,0-22 0,0 0 0,0 0 16,0 0-16,0 0 16,0-42 46,0 0-62,0 0 0,0 0 0</inkml:trace>
  <inkml:trace contextRef="#ctx0" brushRef="#br0" timeOffset="122203.95">9969 868 0,'0'0'0,"-21"-21"16,0 0-1,0 21 1,0 0 0,0 0-16,-1 0 15,22 21-15,-21-21 0,0 0 0,0 21 16,0 0-16,0-21 16</inkml:trace>
  <inkml:trace contextRef="#ctx0" brushRef="#br0" timeOffset="122497.48">9377 931 0,'-21'0'16,"42"0"15,0 0-31,0 0 16,21 0-16,1 0 0,-1 0 0,22 0 15,-22 0-15,21 0 0,1 0 16,-1 0-16,1 0 0,-1 0 0,1 0 16,-22 0-16,22 0 0,-22 0 15,0 0-15,1 0 0,-1 0 16,-21 0-16,0 0 0,22 0 16,-22 0-16,-21 22 15,-21-22 1,-22 21-16,22-21 15</inkml:trace>
  <inkml:trace contextRef="#ctx0" brushRef="#br0" timeOffset="122829.29">9821 995 0,'0'0'0,"-21"-21"31,0 21-31,0 0 15,0 0 1,21 21-16,-22 0 16,1 21-16,21-20 0,0 20 15,0 0-15,0 1 0,0-1 16,0 21-16,0-20 0,0-1 0,0 22 16,0-1-16,0 1 0,-21-22 15,21 21-15,-21-20 0,0 20 0,0-20 16,21-22-16,-22 21 0,22-21 15,-21 0-15,21 1 0,-21-1 16,21-42 31,0-1-47,0 1 0,21 0 16</inkml:trace>
  <inkml:trace contextRef="#ctx0" brushRef="#br0" timeOffset="123257.04">9864 1609 0,'0'-21'0,"0"-1"16,21 1-1,-21 0-15,21 21 0,0 0 16,0 0-16,-21-21 0,21 21 15,1 0-15,20 0 0,-21 0 0,0 0 16,0 0-16,22 21 0,-22 0 16,0 0-16,-21 1 0,21-1 0,-21 21 15,0 0-15,0-20 0,0 20 16,0 0-16,0-21 0,-21 22 0,21-22 16,-21 0-16,0 21 0,0-42 15,21 22-15,0-1 0,-22-21 16,1 0-16,21-21 15,0-1 1,0 1-16,0 0 0,0 0 0,0-21 16,21 20-16,1-20 0,-1 0 15,-21 21-15,21-22 0,0 1 0,0 21 16,0 0-16,1-1 0,-1-20 16,0 21-16,0 21 0,21-21 0,-42 0 15,22 21-15,-1 0 0,0 0 16</inkml:trace>
  <inkml:trace contextRef="#ctx0" brushRef="#br0" timeOffset="124304.84">10753 1651 0,'0'0'0,"21"-21"0,0 0 16,-21 0-16,0-1 0,0 1 15,0 0-15,0 0 16,-21 21-16,0-21 16,-1 21-16,1 0 0,0 0 0,0 0 15,0 0-15,-22 21 0,22 0 16,0 0-16,0 0 0,0 1 0,21 20 15,0-21-15,-21 21 0,21 1 16,-22-1-16,22 0 0,0-20 0,0 20 16,0-21-16,0 21 0,0-20 15,0-1-15,0 0 0,0 0 0,22-21 16,-1 21-16,0-21 16,0 0-16,0 0 0,0 0 15,1-21-15,-1 0 16,0 21-16,0-21 0,0 0 0,0-22 15,1 22-15,-1 0 0,0-21 16,0-1-16,0 22 0,0-21 0,-21-43 16,0 64-16,0-21 15,0 20-15,0 1 0,0 42 32,0 1-32,0-1 15,0 0-15,0 0 0,0 21 16,0-20-16,0-1 0,0 21 0,0-21 15,0 0-15,0 22 0,22-22 16,-1 0-16,0 0 0,0 0 16,0-21-16,0 0 0,1 0 15,20 0-15,-21 0 0,21 0 16,-20 0-16,-1-21 0,21 0 0,-21 0 16,22 0-16,-22 0 0,0-1 15,0 1-15,-21 0 0,0 0 0,21-21 16,-21 20-16,0-41 15,0 42-15,0 0 0,0-1 16,-21 22 15,21 22-31,0-1 16,0 21-16,-21-21 0,21 0 16,0 1-16,0-1 0,0 21 15,-21-21-15,21 0 0,0 1 0,0-1 16,0 0-16,0 0 0,0 0 15,0 0-15,-21-21 32,21-21-17,0 0-15,0 0 16,0 0-16,0 0 0,0-1 16,0-20-16,21 21 0,-21-21 15,21-1-15,0 22 0,0-21 0,0 21 16,1-1-16,-1 1 0,21 0 15,-21 0-15,0 21 0,43 0 16,-43 0-16,0 0 0,0 0 16,1 21-16,-1 0 0,0 0 15,0 1-15,-21-1 0,0 21 0,0-21 16,0 0-16,0 22 0,0-22 16,0 0-16,0 21 0,0-20 0,-21-1 15,21 0-15,-21 0 16,21 0-16,0-42 62,0 0-62,0 0 0</inkml:trace>
  <inkml:trace contextRef="#ctx0" brushRef="#br0" timeOffset="124812.52">12255 1482 0,'0'0'0,"22"-21"16,-22-1 0,-22 22-1,1 0-15,0 0 16,0 0-16,0 0 0,0 0 0,-1 22 15,-20-1-15,21 0 0,0-21 16,0 21-16,-1 0 0,1 0 0,21 1 16,0-1-16,-21 0 0,21 0 15,0 0-15,0 0 16,21-21-16,0 0 0,1 0 16,-1 22-16,0-22 0,0 0 0,21 0 15,-20 0-15,20 0 0,-21 0 16,0 0-16,22 0 15,-22 21-15,0-21 0,0 0 16,-21 21-16,0 0 16,0 0-16,-21-21 15,0 21-15,0-21 0,-22 22 16,22-22-16,0 0 0,-21 21 16,20-21-16,-20 0 0,21 0 0,0 0 15,-22 0-15,22 0 0,0 0 16,0 0-16,0 0 0,0 0 0,-1 0 15,1 0-15,0-21 16,21-1 0,0 1-1,0 0-15,21 0 16</inkml:trace>
  <inkml:trace contextRef="#ctx0" brushRef="#br0" timeOffset="125169.32">12531 1122 0,'0'-21'0,"0"42"0,0-63 0,0 63 31,0 0-16,0 0-15,0 21 0,-22-20 16,22 20-16,0-21 0,0 21 16,-21 1-16,0 41 0,21-41 15,-21-1-15,21 0 0,0-20 16,0 20-16,-21 0 0,21-21 0,0 22 16,0-22-16,0 0 0,0 0 15,0 0-15,0 1 0,0-1 16,21-21 15,0 0-31,0 0 0,0-21 16,1-1-16,-1 22 15</inkml:trace>
  <inkml:trace contextRef="#ctx0" brushRef="#br0" timeOffset="125705.01">12975 1566 0,'0'0'16,"0"-21"-16,0 0 16,0 0-16,0 0 15,-21 0 1,0 21 0,0 0-16,-1 21 0,1-21 15,0 21-15,0 0 16,21 0-16,-21 0 0,0 1 0,-1-1 0,1 0 15,21 21-15,0-21 16,-21 1-16,21-1 0,0 0 0,0 0 0,0 0 16,0 0-16,0 1 15,21-22 1,0 0 0,1 0-16,-1 0 0,0-22 15,0 1-15,0 0 0,0 0 16,1 0-16,-22 0 0,21-1 0,21-41 15,-21 42-15,-21 0 16,0-1-16,21 1 0,1 0 16,-22 0-16,0 42 31,0 0-31,0 0 16,0 1-16,0-1 0,0 21 15,0-21-15,0 0 0,0 1 0,0-1 16,0 0-16,0 0 15,0 0-15,0 0 0,0 1 16,0-1-16,21-21 0,-21 21 16,21-21-16,0 0 15,0 0-15,0 0 16,1-21-16,-1 0 16,0-1-16</inkml:trace>
  <inkml:trace contextRef="#ctx0" brushRef="#br0" timeOffset="126065.81">13420 1080 0,'0'0'0,"0"-22"0,0 1 0,-22 21 16,22-21-16,-21 21 15,21 21 1,0 0-16,0 22 15,0-22-15,0 0 0,0 21 16,0-20-16,0 20 0,0 0 0,0-21 16,0 22-16,0-22 0,0 21 15,0-21-15,0 22 0,-21-22 16,21 21-16,0-21 0,-21 22 0,21-22 16,0 0-16,0 0 0,0 0 15,0 1-15,0-1 0,0 0 16,0 0-1,21-21 17,-21-21-32,21 0 15,0 0-15,-21-1 0,22 1 16,-1 0-16</inkml:trace>
  <inkml:trace contextRef="#ctx0" brushRef="#br0" timeOffset="126511.55">13631 1418 0,'0'21'15,"0"1"-15,0-1 0,-21 0 16,21 0-16,0 0 16,-21 22-16,21-22 0,0 0 0,-21 0 15,21 0-15,0 0 0,0 1 16,0-1-16,0 0 15,0 0-15,21-21 16,0 21-16,0-21 0,0 0 0,1 0 0,-1 0 16,0 0-16,0 0 0,0 0 15,0-21-15,1 21 0,-1-21 16,0 0-16,0 0 0,0-1 16,-21 1-16,0 0 0,0 0 0,0-21 15,0 20-15,0 1 0,0-21 0,0 21 16,0 0-16,-21 21 0,0-22 15,0 22-15,0 0 0,-1 0 16,1 0 0,0 22-16,21-1 15,0 0-15,-21-21 0,21 21 16,-21 0-16,21 0 0,0 1 16,0-1-1,21-21 1,0 0-16,0 0 15,0 0-15,-21-21 0</inkml:trace>
  <inkml:trace contextRef="#ctx0" brushRef="#br0" timeOffset="126997.57">13970 1503 0,'0'-21'15,"0"0"1,0-1 0,21 22-1,0 0-15,0 0 16,1 0 0,-1 0-16,0 0 0,-21 22 15,21-1-15,-21 0 16,21 0-16,-21 0 15,0 0-15,0 1 0,0-1 0,0 0 16,0 0-16,0 0 0,0 0 0,0 1 16,0-1-16,0 0 15,0 0 1,0 0-16,0-42 31,21 0-31,-21 0 16,22 21-16,-22-21 0,0-1 15,0-20-15,21 21 0,-21 0 0,21 0 16,-21-1-16,21 1 0,-21 0 16,0 0-16,21 0 15,-21 0-15,21 21 0,1 0 32</inkml:trace>
  <inkml:trace contextRef="#ctx0" brushRef="#br0" timeOffset="127520.79">14668 1461 0,'0'0'0,"22"0"16,-1 0-16,-21-22 15,-21 22 32,-1 0-47,1 0 0,0 0 16,0 22-16,0-22 0,21 21 16,-21-21-16,-1 21 0,22 0 15,-21 0-15,21 0 16,0 1-16,0-1 15,21-21 1,-21 21-16,22-21 0,-1 0 16,0 0-16,0 0 0,0 0 15,0 0-15,1 0 0,-1 0 0,0 0 16,0 0-16,0 0 0,-21 21 16,21-21-16,1 0 0,-22 21 15,21 0 1,-21 1-16,0-1 15,-21-21-15,21 21 16,-22-21-16,1 21 0,0-21 0,0 21 16,0-21-16,0 0 0,-1 0 15,1 21-15,0-21 0,0 0 16,0 0-16,0 0 16,-1 0-16,1 0 0,0 0 15,21-21 1,-21 21-16,21-21 15,-21 0-15,21 0 0,0 0 16,0-1-16</inkml:trace>
  <inkml:trace contextRef="#ctx0" brushRef="#br0" timeOffset="128032.49">13166 1016 0,'-22'0'0,"44"0"0,-22 0 31,21 0-15,21 0-16,0 0 0,1 0 16,20 0-16,1 0 0,-22 0 0,43 0 15,-43 0-15,43 0 0,-43 0 16,22 0-16,63-21 0,-85 21 15,0 0-15,1 0 0,-1-21 16,-21 21-16,0 0 0,0 0 0,1 0 16,-1 0-16,-42 21 109,-1-21-109,1 0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1:03:05.4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656 0,'21'0'31,"0"0"-31,0 0 0,0 0 0,0 0 16,1-21-16,20 0 0,-21 21 15,21-21-15,-20 0 0,20-1 16,-21 1-16,21 0 0,-20 0 15,-1 0-15,0 0 0,0-1 0,0 1 16,-21 0-16,0 0 0,0-21 0,0 20 16,0 1-16,-21 21 0,0-21 15,0 0-15,-22 21 0,22 0 16,0 0-16,-21 0 0,-1 0 0,22 0 16,-21 0-16,0 21 15,20 0-15,-20 22 0,0-22 16,-1 21-16,22-21 0,-21 22 0,21-22 15,-22 21-15,22 0 0,0-20 16,0 20-16,0 0 0,0-21 16,21 22-16,0-22 0,0 21 0,0-21 15,0 1-15,0 20 0,0-21 16,21 0-16,0 0 0,0 1 0,0-1 16,0 0-16,22-21 0,-22 21 15,0 0-15,0 0 0,22 1 16,-22-22-16,21 21 0,-21 0 15,22 0-15,-22 0 0,0 22 16,0-22-16,0 0 0,-21 0 0,0 0 16,0 22-16,0-22 0,0 0 15,-21 21-15,0-21 0,0 22 0,0-22 16,-1 0-16,-20 0 0,21 0 16,-21 1-16,20-1 0,-20 0 15,0 0-15,-1-21 0,1 0 0,-21 0 16,20 0-16,1 0 0,0 0 15,-1 0-15,1-21 0,0 0 16,20 0-16,-20-1 0,21 1 0,0 21 16,0-21-16,21 0 15,0 0-15,0 0 0,0-1 16,0 1-16,21 21 0,21-21 16,-21 0-16,0 21 0,22-21 15,-22 21-15,21-21 0</inkml:trace>
  <inkml:trace contextRef="#ctx0" brushRef="#br0" timeOffset="518.7">2752 1037 0,'0'-21'16,"-22"21"15,1 0-31,0 0 16,0 0-16,0 21 0,0 0 15,-1 1-15,1-1 0,-21 42 16,21-20-16,0-1 0,-1-21 16,1 21-16,0 1 0,21-1 15,-21-21-15,21 22 0,0-22 0,0 21 16,0-21-16,21 0 0,0 1 15,22-1-15,-22 0 0,21-21 16,0 0-16,1 0 0,-1 0 16,0 0-16,1 0 0,-1 0 0,0-21 15,1 0-15,-22-1 0,21 1 16,1 0-16,-22 0 0,0 0 0,0-22 16,0 1-16,0 21 0,-21-21 15,0-1-15,0-63 0,0 64 16,0 0-16,-21-1 0,0 1 15,0 21-15,0 0 0,-22 0 16,22 21-16,-21 0 0,0 0 0,-1 21 16,1 0-16,-22-21 0,22 21 15,0 21-15,-43 1 16,64-22-16,0 0 0,0 0 16,-1 0-16,22 1 0,0-1 0,0 0 15,22-21-15,-1 0 0,21 0 16,0 0-16,1-21 0,20 0 0</inkml:trace>
  <inkml:trace contextRef="#ctx0" brushRef="#br0" timeOffset="1242.8">3958 614 0,'0'0'0,"0"-21"15,0 0-15,0-1 0,0-41 16,0 42-16,0 0 16,-21-1-16,0 1 0,0 21 15,-1 0-15,1 0 0,0 0 16,0 0-16,0 0 16,21 21-16,-21 1 0,-1-1 0,22 0 15,-21 21-15,0-21 16,21 22-16,-21-1 0,0 0 0,21 22 15,-21-22-15,-1 22 0,1-1 16,0 22-16,0-22 0,0 22 0,0-21 16,-22 20-16,22 1 0,0 0 15,-21-1-15,20 22 0,1-21 0,0-1 16,0 22-16,21-21 0,-21 21 16,21-22-16,-21 22 0,21 0 0,0-21 15,0 21-15,0-22 0,0 22 16,0-21-16,0-1 0,0 1 0,0 21 15,0-43-15,0 22 0,0-21 16,0-1-16,0-21 0,21 1 0,0-22 16,0 0-16,0 0 0,22-21 15,-22 0-15,21 0 0,-21-21 0,22 0 16,-1-21-16,0 20 0,1-20 16,-1-21-16,-21 20 0,21-20 15,1-1-15,-22 1 0,0-22 0,21-63 16,-42 63-16,0 1 15,0-1-15,0 0 0,-21 1 0,0 20 16,0-21-16,-21 22 0,-1 21 0,1-22 16,0 22-16,-1-1 0,1 1 15,0 21-15,-22 0 0,22-22 0,-1 22 16,1 21-16,21-21 0,-21 21 16,20 0-16,1-21 0,0 21 15,21-21-15,0 0 31,21 21-31,22-22 0,-22 22 0,21-21 16,0 0-16,22 0 0,-22 0 16,22-22-16,-1 22 0,64-63 15,-42 41-15,-22 1 0,1-22 16,-1 22-16,22-21 0,-21-22 0,-1 21 16,1-20-16,-1 20 0,-21-20 15</inkml:trace>
  <inkml:trace contextRef="#ctx0" brushRef="#br0" timeOffset="1490.66">4445 889 0,'42'-63'0,"1"20"0,-128 149 16,191-254-16,-85 106 0,0-1 0,0-20 15,-21 42 1,0-1-16,-21 22 16,0 0-16,0 0 15,21 22-15,-21-1 0,-1 0 16,1 21-16,21 1 0,-21-1 0,0 21 16,0 1-16,21-1 0,0 1 15,-21-1-15,-1-20 0,22 20 0,0 1 16,0-22-16,0 0 0,0 1 15,0-1-15,0-21 0,0 22 16,0-22-16,0 0 0,22 0 16,-1-21-16,-21 21 0,21-21 15,0 0-15,0 0 0,0-21 16,1 0-16,-22 0 16,0 0-16,21-1 0,0 1 15</inkml:trace>
  <inkml:trace contextRef="#ctx0" brushRef="#br0" timeOffset="1746.51">4085 1164 0,'42'-21'31,"-20"21"-31,20-21 0,0 21 15,1-21-15,20 0 0,-21-1 0,22 22 16,-1-21-16,1 0 16,-22 0-16,22 21 0,-1-21 0,-20 21 0,-1-21 15,0 21-15,1-22 0,-1 22 16,-21 0-16,0 0 0,0 0 0</inkml:trace>
  <inkml:trace contextRef="#ctx0" brushRef="#br0" timeOffset="2635.21">5397 1164 0,'0'0'0,"-42"-63"16,21 63-16,21-21 0,-21 42 31,21 0-15,-21 0-16,21 21 0,0-20 15,0 20-15,0-21 0,-22 21 16,22-20-16,0 20 0,0 0 16,0-21-16,0 1 0,0 20 0,0-21 15,0 0-15,0 0 0,0 1 0,0-1 16,0-42 15,0-1-31,22 1 16,-22 0-16,0 0 0,21-21 15,-21 20-15,21 1 0,0 0 16,-21 0-16,21-21 0,-21 20 0,21 22 16,-21-21-16,0 0 0,22 21 15,-1 0-15,0 0 0,0 21 16,0 0-16,-21 1 16,21-1-16,-21 0 0,0 0 0,22 0 15,-22 0-15,21 1 0,-21-1 16,21 0-16,0-21 0,0 21 0,0 0 15,1-21-15,-1 0 0,0 0 16,21 0-16,-21 0 0,22 0 0,-22 0 16,0-21-16,21 21 15,-20-21-15,-1 0 0,21 0 0,-21-1 16,0 1-16,1-21 0,-1 21 0,-21-22 16,0 1-16,21 0 0,-21-1 15,0 1-15,0 0 0,0-1 16,0 1-16,-21 0 0,0 21 0,-1-1 15,1 1-15,0 0 0,0 21 16,0 0-16,-22 0 0,22 0 0,0 0 16,0 0-16,-21 21 0,42 0 15,-22 1-15,1-1 0,21 0 0,-21 0 16,21 0-16,0 0 0,0 1 16,0-1-16,21 0 0,0-21 15,1 21-15,-1-21 16,0 0-16</inkml:trace>
  <inkml:trace contextRef="#ctx0" brushRef="#br0" timeOffset="3222.38">6731 931 0,'0'0'0,"-21"-21"0,-85 0 16,64 21-16,20 0 15,1 0-15,0 0 0,-21 0 0,21 21 16,-1 0-16,1 1 0,-21-1 16,21 21-16,0-21 0,-1 22 0,22-1 15,-21 0-15,21 1 0,-21-1 16,21 0-16,0 1 0,0-22 0,0 21 15,0-21-15,0 22 0,0-22 16,21 0-16,0-21 0,1 21 0,-1-21 16,0 0-16,21 0 15,-21 0-15,22 0 0,-22 0 0,21-21 16,1 0-16,-22 0 0,21 21 16,-21-22-16,22 1 0,-22-21 0,0 21 15,21 0-15,-42-22 0,21 22 16,-21-21-16,22-1 0,-22 22 0,0-21 15,0 21-15,0 0 0,0-22 16,0 22-16,0 0 0,-22 42 31,22 0-31,-21 0 0,21 1 16,0-1-16,0 21 0,0-21 16,0 0-16,0 22 0,0-22 15,0 21-15,0-21 0,0 1 16,21 20-16,1-21 0,-22 0 0,21 0 15,-21 1-15,21-1 16,0-21-16,-21 21 0,21-21 16,0 0-1,1 0-15,-1-21 16,0 0-16,0-1 0</inkml:trace>
  <inkml:trace contextRef="#ctx0" brushRef="#br0" timeOffset="3727.1">7239 1058 0,'0'0'0,"-21"0"0,0-21 0,21 0 0,-22 21 16,22-21-16,0 0 0,0 0 15,0-1-15,22 1 16,-1 21-16,0 0 0,0 0 15,0 0-15,0 0 0,22 0 16,-22 0-16,0 21 0,0 1 16,22-1-16,-22 21 0,0-21 15,-21 0-15,21 22 0,-21-22 16,21 21-16,-21-21 0,0 43 16,0-22-16,0-21 0,0 1 15,0 20-15,0-21 0,0 0 0,0 0 16,0 1-16,0-1 0,0 0 15,-21-21 1,0 0 0,21-21-16,0 0 15,0-1-15,-21 1 0,21-21 16,0 21-16,0-22 0,0 1 0,0 21 16,0-21-16,21-1 0,0 1 15,0 0-15,0 20 0,1-20 0,-1 21 16,0 0-16,0 0 15,0-1-15,0 1 0,1 21 0,-1 0 16,-21-21-16,21 21 16,0 0-16,0 0 15,-21 21 1</inkml:trace>
  <inkml:trace contextRef="#ctx0" brushRef="#br0" timeOffset="4286.14">7937 1228 0,'22'21'15,"-1"-21"-15,0 0 16,0 0-16,0 0 0,0 0 15,1 0-15,-1 0 0,0 0 0,0-21 16,0 21-16,0-21 0,1-1 16,20 22-16,-21-21 0,-21 0 0,21 0 15,0 0-15,1 0 0,-22-1 16,0 1-16,0 0 0,0-21 16,0 21-16,0-22 15,0 22-15,-22 0 0,1 0 16,0 21-16,0 0 15,0 0-15,0 0 0,-1 21 16,1-21-16,-21 21 0,21 21 16,0-20-16,-22-1 0,22 21 0,0 0 15,-21-20-15,20 20 0,-20 0 16,21 1-16,0-22 0,0 21 16,21 0-16,0-20 0,-22 20 0,22 0 15,0-21-15,0 1 0,0 20 16,0-21-16,22 0 0,-1 0 15,0 1-15,0-1 0,0-21 0,0 21 16,22-21-16,-22 0 0,21 0 16,-21 0-16,22 0 0,-22 0 0,21 0 15,-21 0-15,22-21 0,-22 21 16,0-21-16,0 21 0,22-22 0,-22 1 16,0 21-16,-21-21 0,21 0 15,0 21-15,-21-21 0,0 0 16,0-1-1</inkml:trace>
  <inkml:trace contextRef="#ctx0" brushRef="#br0" timeOffset="5254.59">1609 2286 0,'0'0'0,"-22"0"0,1 0 16,0 21-16,0-21 16,21 21-16,0 1 31,21-22-31,0 0 15,22 0-15,-22 0 16,21 0-16,0 0 0,1 0 16,-1 0-16,0 0 0,1 0 0,20 0 15,-20 0-15,41 0 0,-20 0 16,20 0-16,22 0 0,-21 0 0,21 0 16,0 0-16,21 0 0,-22 0 15,1 0-15,21 0 0,0-22 0,21 22 16,-21 0-16,22 0 0,-1 0 15,0-21-15,21 21 0,-21 0 16,22 0-16,-1 0 0,0-21 0,1 21 16,-1 0-16,0-21 0,1 21 0,-1 0 15,0 0-15,-20 0 0,20-21 16,0 21-16,1 0 0,-1 0 16,-21-21-16,21 21 0,-20 0 0,147 0 15,-148 0-15,-21-22 16,0 22-16,0 0 0,-21 0 0,0 0 15,0 0-15,-22 0 0,-20 0 0,20 0 16,-20 0-16,-22 0 0,22 0 16,-22 0-16,0 0 0,1 0 0,-22 0 15,21 0-15,-21 0 0,1 0 16,-1 0 0,-21 22 30</inkml:trace>
  <inkml:trace contextRef="#ctx0" brushRef="#br0" timeOffset="7732.1">2265 4382 0,'0'-22'15,"0"1"-15,0 0 16,0 0-16,0 0 16,0 0-16,0-1 15,0 1 1,0 0 0,0 0-1,0 0 1,0 0 218,0-1-218,0 1-1,0 0 1,0 0 0,0 0-16,0 0 15,0 42 48,0 0-63,0 0 0,0 21 15,0-20-15,0 20 0,0 0 16,-21 1-16,21-1 0,0 0 16,-22 1-16,22-1 0,-21 21 15,21-20-15,0 20 0,0-20 0,-21 20 16,21 1-16,-21-1 0,21-21 0,0 22 16,0-22-16,0 1 0,0-1 15,-21 0-15,21 1 16,0-22-16,0 0 15,0-42 32,0 0-31,0-1-16,0 1 16,0 0-16</inkml:trace>
  <inkml:trace contextRef="#ctx0" brushRef="#br0" timeOffset="8266.83">2857 4657 0,'-21'21'16,"42"-21"47,1-21-48,-22 0-15,21-1 16,-21 1-1,0 42 32,0 1-47,-21-1 16,21 0-16,0 0 16,0 0-1,21-21 1</inkml:trace>
  <inkml:trace contextRef="#ctx0" brushRef="#br0" timeOffset="8915.08">4593 3725 0,'0'0'0,"-21"0"0,0 0 0,0 0 16,42 0 15,0 0-31,21 0 0,1 0 16,20 0-16,1 0 0,-1 0 15,22 0-15,-22 0 0,22 0 16,0 0-16,-22 0 0,22 0 0,-1 0 16,-20 0-16,21 0 0,-22 0 15,1 0-15,-1 0 0,1 0 0,-22 0 16,0 0-16,1 0 0,-1 0 16,-21 0-16,0 0 0,-42 0 31,0 0-31,-21 0 15,-1 0-15,1 0 0,0 0 16</inkml:trace>
  <inkml:trace contextRef="#ctx0" brushRef="#br0" timeOffset="9351.12">5355 3747 0,'0'42'15,"0"-21"-15,0 0 0,0 0 16,0 1-16,0-1 16,0 21-16,0 0 0,0-20 0,0 20 15,0 21-15,0-20 0,0-1 16,0 22-16,0-22 0,0 0 16,0 22-16,0-22 0,0 22 0,0-22 15,0 0-15,0 22 0,0-22 0,-21 0 16,21 22-16,-21-22 15,21 1-15,-21-1 0,21 0 0,-22-21 16,1 22-16,21-22 0,-21 21 16,0-21-16,0 1 0,-22-1 0,22 0 15,0-21-15,-21 21 0,-1-21 16,1 0-16,0 0 0,-1 0 0,1 0 16,0-21-16,-1 0 0,-20 21 0,21-21 15,-1-22-15,1 22 0,21 0 16,-22 0-16,22-22 0,0 22 15,0 0-15,21 0 0,-21 0 0,21-22 16,0 22-16,0 0 16,21 21-16,21-21 15,-21 21-15,1-21 0,20 21 0,-21-21 16,21 21-16,1 0 0,-1 0 16</inkml:trace>
  <inkml:trace contextRef="#ctx0" brushRef="#br0" timeOffset="9950.79">6159 4530 0,'0'0'0,"0"-21"0,22-1 15,-22 1 1,0 0-16,-22 21 0,1-21 15,0 21-15,0 0 0,-21 0 16,20 0-16,-20 0 0,0 0 16,21 0-16,-22 0 0,1 21 0,0 0 0,-1 0 15,1 1-15,21-1 0,-22 0 16,22 21-16,0 1 0,0-1 0,0 0 16,0 1-16,21-1 15,0 0-15,0 43 0,0-64 16,0 21-16,0-20 0,21 20 15,0-42-15,0 21 0,0 0 0,0-21 16,1 0-16,-1 0 0,21 0 16,-21 0-16,22 0 0,-22-21 0,21 0 15,-21 0-15,22 0 0,-1-43 16,0 43-16,-21-21 0,1-1 16,-1 1-16,0 0 0,0-1 0,0 1 15,-21 0-15,0-1 16,21 22-16,-21-21 0,0 21 0,0-1 0,0 1 15,0 42 17,0 1-32,22-1 0,-22 0 0,0 0 15,21 0-15,-21 0 0,0 22 16,0-22-16,21 0 0,-21 21 0,21-20 16,0 20-16,-21-21 0,21 0 0,1 0 15,-1 1-15,0-1 0,0 0 16,0-21-16,0 0 0,1 21 0,-1-21 15,0 0-15,0 0 0,21 0 16,-20 0-16,-1-21 0,0 0 0,21 0 16,-21-1-16,1 1 0,-1 0 15</inkml:trace>
  <inkml:trace contextRef="#ctx0" brushRef="#br0" timeOffset="10202.65">6816 4297 0,'0'21'16,"0"0"-16,0 22 0,0-22 15,21 0-15,0 21 0,-21-21 0,0 22 16,21-22-16,0 21 0,-21-21 16,21 22-16,-21-22 0,0 21 0,0-21 15,0 22-15,0-22 0,0 0 16,0 0-16,0 22 0,22-22 0,-22 0 15,0 0-15,21-21 16,0 0 0,0 0-16,-21-21 0,21 0 15,0 0-15,1-1 0</inkml:trace>
  <inkml:trace contextRef="#ctx0" brushRef="#br0" timeOffset="10474.25">7408 4276 0,'0'0'0,"-21"21"0,0 0 16,0 0-16,-22 22 16,22-1-16,0-21 0,0 21 15,0-20-15,0 20 0,-1 0 16,-20 1-16,21-22 0,0 21 15,0 0-15,-1-20 0,22 20 0,-21-21 0,21 0 16,0 43 0,0-43-16,0 0 0,21-21 15,1 0 1,-1 0-16,0-21 0,21 21 16</inkml:trace>
  <inkml:trace contextRef="#ctx0" brushRef="#br0" timeOffset="11049.92">7959 4403 0,'0'0'0,"0"-21"0,-22-1 0,22 1 16,-21 0-16,0 0 0,0 21 0,21-21 15,-21 21-15,0 0 0,-1 0 16,1 0-16,0 0 0,0 0 0,0 21 16,0 0-16,-1 0 0,-20 22 15,21-22-15,0 21 0,0 0 0,-1-20 16,1 20-16,0 0 0,0 43 16,0-43-16,21-21 0,-21 22 15,21-1-15,0-21 0,0 0 0,0 22 16,0-22-16,0 0 15,21 0-15,0-21 0,0 0 16,0 0-16,0 0 0,1 0 16,20-21-16,-21 0 0,0 0 15,22 0-15,-22-1 0,0-20 0,21 21 16,-21-21-16,22-1 0,-22 22 16,42-64-16,-41 43 0,-1 21 15,0-21-15,0 20 0,0 1 0,0 0 16,-21 0-16,0 0 0,22 21 15,-22 21 1,0 0-16,0 0 0,0 0 16,0 22-16,0-1 0,0 0 15,0 1-15,0-22 0,0 21 16,0-21-16,21 22 0,-21-22 16,21 21-16,0-21 0,0 1 0,0-1 15,1 0-15,-1 0 0,0-21 16,0 0-16,21 0 0,-20 0 0,-1 0 15,21 0-15,-21 0 0,22 0 0,-22-21 16,21 0-16,-21 0 0</inkml:trace>
  <inkml:trace contextRef="#ctx0" brushRef="#br0" timeOffset="13070.43">10054 3768 0,'0'0'0,"-21"0"0,0 0 0,0 0 16,-1 0-16,1 0 0,0 0 0,0 0 15,0 0-15,42 21 32,0-21-32,21 21 15,1-21-15,20 21 0,1 0 0,20-21 16,-20 22-16,-1-22 0,22 21 16,-21 0-16,-1-21 0,1 0 15,-1 21-15,1-21 0,-1 0 0,1 0 16,-22 0-16,0 0 0,1 0 15,-22 0-15,21 0 0,-63 0 32,0 0-32,0 0 0,-22 0 15,1 0-15,0 0 0,-1 0 16,-20 0-16,20 0 0,1 21 0,21-21 16,-21 0-16,20 0 0,-20 21 15,21-21-15,0 0 0,0 0 0,-1 0 16,22 22-16,-21-1 15,21 0-15,-21 0 16,21 0 0,0 0-16,0 1 0,0-1 0,0 0 15,0 0-15,0 0 0,0 0 16,0 22-16,0-22 0,0 21 0,0 1 16,21-22-16,-21 21 0,0 0 15,0 1-15,0-22 0,0 21 0,0 1 16,0-1-16,0-21 0,0 21 0,-21 1 15,0-22-15,0 21 0,0-21 16,-1 1-16,1-1 0,0 0 0,-21-21 16,21 0-16,-22 0 0,1 0 15,0 0-15,-1 0 0,1 0 0,0 0 16,-22 0-16,22-21 0,-1 0 16,-20-1-16,42 22 0,-22-21 15,1 0-15,21 0 0,0 21 0,0-21 16,-1 0-16,22-1 15,22 1 1,20 21-16,-21 0 0,21 0 16,1-21-16,-1 21 0,22 0 0,-1 0 15</inkml:trace>
  <inkml:trace contextRef="#ctx0" brushRef="#br0" timeOffset="13690.27">11472 4551 0,'0'-42'15,"0"20"-15,-21 1 16,0 0-16,0 0 0,0 21 16,-22-21-16,22 21 0,-21 0 15,-1 0-15,22 0 0,-21 0 0,0 0 16,-1 0-16,1 21 0,0 0 15,-1 0-15,22 0 0,-21 1 16,21 20-16,-1-21 0,1 21 0,21-20 16,0 20-16,0 0 0,0 1 15,0-22-15,0 21 0,0 0 0,0-20 16,21-1-16,1 0 0,-1 0 0,0 0 16,21 0-16,-21-21 0,22 0 15,-1 0-15,-21 0 0,22 0 0,-1-21 16,0 0-16,1 0 0,-22 0 15,21 0-15,0-22 0,-20 22 0,20-21 16,-21-1-16,0 1 0,0 0 16,1-1-16,20-41 15,-21 20-15,0 1 0,-21-1 0,0 1 16,0 20-16,0-20 0,21-1 0,-21 22 16,0-21-16,0 41 0,0-20 15,0 21-15,0 0 0,-21 21 16,0 21-1,21 0-15,0 0 16,-21 22-16,21 20 0,-21-21 0,21 22 16,0-1-16,-21-20 0,21 20 0,0-20 15,0 20-15,0-21 0,0 22 16,0-22-16,0 1 0,21-1 0,0-21 16,0 21-16,-21-20 0,21-1 15,0 0-15,1 0 0,-1 0 16,0-21-16,0 0 0,0 0 0,0 0 15,22 0-15,-22-21 0,0 0 16,21 0-16,-20 0 0,20-1 0,-21 1 16,21-21-16,1 21 0</inkml:trace>
  <inkml:trace contextRef="#ctx0" brushRef="#br0" timeOffset="14326.17">12277 3768 0,'0'0'0,"0"21"0,0 0 16,0 21-16,0 1 0,0-1 15,0 22-15,0-22 0,0 21 16,0 1-16,0-22 0,0 22 0,0-22 16,0 22-16,0-22 0,0 0 15,0 1-15,0-1 0,-22 0 0,22-21 16,0 22-16,-21-22 0,21 0 15,0 0-15,-21 0 0,21 1 0,0-44 32,0 1-17,0-21-15,0 21 16,0 0-16,21-22 0,0 22 16,-21-21-16,22-1 0,-1 1 0,0 0 15,0 21-15,0-22 0,0 22 0,1-21 16,20 21-16,-21-1 0,0 22 15,0-21-15,1 21 0,-1 0 0,0 0 16,0 0-16,0 0 16,-21 21-16,0 1 15,0-1-15,0 0 16,-21-21-16,0 21 0,0-21 0,-22 21 16,22-21-16,-21 0 0,0 0 15,-1 21-15,1-21 0,21 0 0,-22 0 16,22 0-16,-21 0 0,21 0 15,0 0 1,21 22-16,0-1 16,21 0-16,0 0 15,0 0-15,0 0 0,0 1 16,1-1-16,20 0 0,-21 0 0,0 0 16,22 0-16,-22 1 0,0-1 15,0 0-15,0-21 0,0 21 0,22-21 16,-22 0-1,0 0-15,0 0 0,0 0 0,1 0 0,-1 0 16,0 0 0,-21-21-16,0 0 0,21 0 15,0-1-15,0 1 0</inkml:trace>
  <inkml:trace contextRef="#ctx0" brushRef="#br0" timeOffset="14848.06">14436 3958 0,'0'0'0,"0"-21"0,0-21 0,21 21 0,-21-1 15,21 1-15,-21 0 0,0 0 16,0 42 15,0 21-31,0 1 0,0-1 16,0 0-16,0 22 0,0-1 16,-21 1-16,21-1 0,-21 1 0,21-22 15,-22 22-15,22-22 0,0 0 0,-21 1 16,21-1-16,-21-21 0,21 0 15,0 1-15,0-1 0,0 0 0,0-42 47,21 0-31,0-22-16,-21 22 0</inkml:trace>
  <inkml:trace contextRef="#ctx0" brushRef="#br0" timeOffset="15157.01">14838 4382 0,'0'0'16,"0"21"-1,21-21-15,0 0 16,0-21-16,-21-1 15,0 1-15,0 0 16,0 0-16,0 0 0,-21 21 31,0 0-31,0 0 16,0 21-16,-1 0 16,22 0-16,0 0 15,0 1 1,22-22-16,-1 0 15,0 0-15,0 0 0</inkml:trace>
  <inkml:trace contextRef="#ctx0" brushRef="#br0" timeOffset="15782.93">15642 4276 0,'0'0'0,"-21"-21"16,0 21-16,0-22 15,-1 1-15,1 21 0,0-21 0,21 0 16,0 0-16,0 0 0,-21-1 16,21 1-16,0 0 0,0 0 0,0-21 15,0 20-15,21 1 0,-21-21 0,42 21 16,-20 0-16,-1-1 0,21 1 15,0 0-15,-20 21 0,20 0 0,0-21 16,-21 21-16,22 0 0,-1 0 16,-21 0-16,0 21 0,1-21 0,-1 21 15,-21 0-15,21 1 16,-21 20-16,0-21 0,0 21 0,-21-20 16,0 20-16,-22 21 0,22-20 15,-21-1-15,21 0 0,-22 1 0,1-1 16,0 0-16,-1 1 0,1-1 0,21 0 15,-22-20-15,43 20 0,-21-21 16,21 0-16,0 0 0,0 1 0,0-1 16,0 0-16,21 0 0,1-21 15,-1 0-15,21 0 0,-21 0 0,22 0 16,-22 0-16,21 0 0,-21 0 16,22 0-16,-22-21 0,21 0 15,-21 0-15,43-22 0,-43 22 16,0 0-16,-21 0 0,0-22 15,0 22-15,0-21 0,0 21 0,-21-22 16,0 22-16,0-21 0,-1 42 16,-20-21-16,21 21 0,-21 0 0,20 0 15,-20 0-15,0 0 0,21 0 0,-22 21 16,22 0-16,0 0 0,0 0 16,0-21-16,-1 22 0,1-1 0,21 0 15,-21 0-15,21 0 0,0 0 16,0 1-16,21-22 15,0 0-15,1 0 0</inkml:trace>
  <inkml:trace contextRef="#ctx0" brushRef="#br0" timeOffset="16789.84">17716 4001 0,'0'0'15,"0"-43"1,0 22-16,-21-21 16,0 42-16,0 0 0,0-21 0,-22 21 15,22 0-15,-21 0 0,21 0 0,-22 0 16,1 21-16,0-21 0,-1 21 16,1 0-16,21 21 0,-21-20 0,20 20 15,1-21-15,21 21 16,0 1-16,0-1 0,0-21 0,0 22 15,0-22-15,21 21 0,1-21 0,-1 0 16,0 1-16,0-1 0,21 0 16,1 0-16,-1-21 0,0 0 15,1 21-15,-22-21 0,21 0 0,1 0 16,-22 0-16,21 0 0,-21 0 0,-21-21 16,0 0-1,-21 21-15,0 0 16,-21 0-16,-1 0 0,1 0 15,0 0-15,-22 0 0,22 21 0,-1-21 16,-20 21-16,21 0 0,-1 1 16,1-1-16,0 21 0,20-21 15,-20 0-15,21 22 0,0-22 16,21 0-16,0 21 0,0-20 0,0-1 16,0 0-16,0 0 0,21-21 0,0 21 15,0-21-15,22 21 16,-1-21-16,-21 0 0,21 0 0,1 0 0,-1-21 15,22 21-15,-22-21 0,43 0 16,-1-21 0,-41 20-16,-22 1 15,-21 0-15,21 21 0,-21-21 16,-21 21 0,0 0-16,-1 0 15,1 21-15,0 0 0,0 0 16,-21 1-16,20-1 0,1 21 15,0 0-15,0 1 0,0-1 0,0 0 16,-1 1-16,1-1 0,0 0 16,21 22-16,-21-22 0,21 1 0,-21-1 15,21 0-15,-21-21 0,21 22 0,0-22 16,0 0-16,0 0 0,0 0 16,0 1-16,21-22 15,0 0 1,0 0-16,0 0 0,-21-22 15,21 1-15,1 0 0,-1 0 0,0 0 16</inkml:trace>
  <inkml:trace contextRef="#ctx0" brushRef="#br0" timeOffset="17555.95">19325 4614 0,'21'0'0,"0"0"0,1-21 15,-1 0-15,0 0 16,0 21-16,0-21 0,0 0 0,1-1 16,-1 1-16,-21 0 15,21-42-15,-21 20 0,0 22 0,0-21 16,0-1-16,-21 22 15,0-21-15,-22 21 0,22-22 0,-21 22 16,-1 21-16,1 0 0,0 0 16,-1 0-16,1 0 0,0 21 0,-1 22 15,22-22-15,-21 21 0,0 1 16,20-1-16,1 0 0,0 1 0,0-1 16,21 0-16,0 1 15,0-1-15,0 85 0,21-106 16,0 21-16,0-20 0,1-1 15,-1 0-15,0-21 0,21 0 16,-21 0-16,22 0 0,-22 0 0,21 0 16,1-21-16,-22 0 0,21-1 15,-21 1-15,22 0 0,-22 0 0,0 0 16,0-22-16,0 22 0,0-21 16,1-22-16,-22 22 0,0 0 15,0-1-15,0 22 0,0-21 16,0 0-16,0 20 0,0 1 0,0 42 31,0 1-31,0-1 0,0 0 16,21 21-16,0 43 15,0-22-15,0-20 16,0-22-16,-21 21 0,22-21 0,-1 1 16,0 20-16,-21-21 0,21-21 15,0 21-15,0 0 0,1-21 16,-1 0-16,0 0 0,0 0 15,0 0-15,0-21 0,1 0 0,-1 0 16,0 0-16,0 0 0,0-1 16</inkml:trace>
  <inkml:trace contextRef="#ctx0" brushRef="#br0" timeOffset="18121.83">20278 3556 0,'0'-21'0,"0"-43"15,0 86 1,0-1 0,0 0-16,0 21 0,0 1 15,0-1-15,0 0 0,-22 1 0,1 20 16,21 1-16,0-1 0,0 1 16,-21-1-16,21 1 0,0-1 0,-21 1 15,21-1-15,0-21 0,0 64 16,0-63-16,0-22 15,-21 21-15,21-21 0,0 0 0,0 1 16,0-1-16,-21-21 31,21-21-31,0-1 16,0 1-16,0 0 0,0 0 16,0 0-16,0-22 0,0 22 0,0-21 15,0 0-15,21-1 0,0 1 16,0 21-16,0-22 0,22 1 0,-1 21 15,0 0-15,1 0 0,-1-1 16,21 22-16,22 0 16,-21 22-16,-22-1 0,0 0 0,1 0 15,-1 0-15,-21 22 0,0-22 16,0 21-16,1-21 0,-22 22 0,0-22 16,0 21-16,0-21 0,0 0 15,-22 22-15,1-22 0,-42 21 16,20-42-16,1 21 0,0 1 15,-22-22-15,22 0 0,0 21 0,-1-21 16,1 0-16,0 0 0,-1 0 16,1 0-16,21 0 0,-22 0 0,22 0 15,0 0-15,42-21 32,0 21-32,22 0 15,-22-22-15</inkml:trace>
  <inkml:trace contextRef="#ctx0" brushRef="#br0" timeOffset="18606.07">21336 4149 0,'0'0'0,"0"-43"15,-21 43 1,0 0-16,-1 0 0,1 0 0,0 0 15,0 22-15,0-1 0,-22 21 16,22-21-16,-21 22 0,21-22 16,0 21-16,-22 0 0,22 1 0,0-1 15,0-21-15,21 22 0,-21-1 16,21-21-16,0 21 0,0-20 0,21-1 16,21 21-16,-21-21 15,0 0-15,22 1 0,-1-1 0,-21-21 16,22 0-16,-1 0 0,-21 0 0,21 0 15,1 0-15,-22-21 0,21-1 16,1 22-16,-22-42 0,21 21 0,-21 0 16,22-43-1,-43 22-15,0 0 0,0-1 0,0 1 16,0-22-16,0 22 0,-22-21 0,1 20 16,0 1-16,0 21 0,0 0 15,0-1-15,-22 22 0,1 0 0,21 22 16,-22-1-16,1 0 0,-21 42 15,20-41-15,22 20 0,0-21 16,0 21-16,0-20 0,21-1 16,-22 0-16,22 0 0,0 0 0,0 0 15,22-21-15,-1 22 0,0-22 16,0 0-16,21 0 0,-20 0 0,20 0 16,0 0-16</inkml:trace>
  <inkml:trace contextRef="#ctx0" brushRef="#br0" timeOffset="19035.15">21929 4149 0,'-22'0'0,"1"0"16,21-21-16,0 42 15,0 0 1,0 21-16,0-21 15,0 1-15,21 20 0,1-21 16,-22 21-16,21-20 0,0 20 0,-21-21 16,21 21-16,-21-20 0,0 20 15,21-21-15,0 0 0,-21 0 0,22 1 16,-22-1-16,21 0 0,-21 0 16,21-21 15,-21-21-31,0 0 0,0 0 15,0-1-15,21 1 0,-21 0 0,21-21 16,0-1-16,1 1 0,-22 0 16,21-1-16,0 1 0,0-21 0,0 20 15,0 22-15,1-21 16,-1 21-16,0-22 0,0 43 0,-21-21 16,21 21-16,-21-21 0,21 21 15,1 0-15,-22 21 16,21 0-16,-21 0 15,21 1-15</inkml:trace>
  <inkml:trace contextRef="#ctx0" brushRef="#br0" timeOffset="19463.9">22606 4487 0,'0'22'0,"21"-22"16,0 0-16,0 0 0,1 0 0,-1 0 15,0 0-15,0 0 0,0 0 0,22 0 16,-22-22-16,21 1 0,-21 21 16,22-21-16,-22 0 0,21 0 0,-21 0 15,0-1-15,1 1 0,-1-21 16,21-22-16,-42 22 0,0 21 16,0-21-16,0 20 0,0 1 15,0 0-15,-21 21 0,-21 0 16,20 0-16,-20 0 0,0 21 15,21 0-15,-22 1 0,1 20 16,0-21-16,20 21 0,1 1 16,-21-1-16,21 0 0,0 1 0,21 41 15,0-41-15,0-22 0,0 21 16,0-21-16,0 1 0,21 20 16,0-42-16,21 21 0,-21 0 0,22 0 15,-1-21-15,0 0 0,1 0 16,-1 0-16,0 0 0,1 0 0,-1 0 15,-21-21-15,22 0 0,-1 0 16,-21 21-16,21-21 0,-20 0 0,-1-1 16,0 1-16,0 21 0,-21-21 15,0 0-15,0 0 16</inkml:trace>
  <inkml:trace contextRef="#ctx0" brushRef="#br0" timeOffset="20787.81">1863 6646 0,'0'22'16,"-22"-22"-1,1 0-15,0 0 16,21-22-16,0 1 15,0 0-15,0 0 0,0 0 16,0-22-16,0 22 0,0 0 16,0 0-16,0-21 0,21 20 0,0 1 15,1 0-15,-1 0 0,0 0 16,0 21-16,0 0 0,0-21 0,1 21 16,-1 0-16,0 0 0,0 21 15,0 0-15,0 0 0,1 21 0,-1 1 16,0-1-16,0 0 0,-21 1 15,0-1-15,0 0 0,0 22 0,0-22 16,0 22-16,0-22 0,0 0 16,0 22-16,-21-22 0,0 22 15,0-22-15,-22 22 0,22-22 16,0 21-16,0-20 0,-22-1 0,22 0 16,-21 1-16,21-22 0,-22 21 15,22-21-15,-21 1 0,21-22 0,-22 0 16,1 0-16,21 0 0,-21 0 15,-1-22-15,22 1 0,-21 0 16,21-21-16,-1-1 0,1 1 0,-21-64 16,42 43-16,-21 20 15,21 1-15,0 0 0,0 21 16,0-22-16,0 22 0,21 0 0,0 21 16,0-21-16,0 21 0,1 0 15,-1 0-15,0 0 0,0 0 16,21 21-16,-20 0 0,-1 0 0,21 0 15,-21 1-15,0 20 0,22-21 16,-22 21-16,0-20 0,21 20 0,-20-21 16,20 43-16,0-22 15,-21-21-15,1 0 0,-1 0 0,0 1 16,0-1-16,0-21 0,0 0 16,1 21-16,-1-21 0,0 0 0,0 0 15,0-21 1,0 0-16,1 21 0,-1-22 0,0 1 0,-21 0 15,21 0-15,0-21 16</inkml:trace>
  <inkml:trace contextRef="#ctx0" brushRef="#br0" timeOffset="21126.81">2603 6964 0,'0'21'16,"0"0"-16,0 0 15,0 1-15,0-1 0,22-21 16,-22 21-16,21-21 0,0 0 16,0 0-16,0 0 0,0 0 15,1 0-15,-1-21 16,0 0-16,0-1 16,-21 1-16,0 0 0,0 0 15,0 0-15,0 0 16,-21 21-16,0 0 15,0 0-15,-1 0 16,1 0-16,21 21 0,-21-21 16,0 21-16,0 0 15,21 0-15,0 0 16,0 1-16,0-1 0,0 0 16</inkml:trace>
  <inkml:trace contextRef="#ctx0" brushRef="#br0" timeOffset="22182.2">5016 6456 0,'-21'21'16,"21"0"-16,0 0 0,0 1 15,0-1-15,0 0 0,0 0 16,0 0-16,0 0 0,0 1 0,21-1 15,1-21-15,-1 21 0,-21 0 16,42-21-16,-21 0 0,0 0 0,22 0 16,-22 0-16,21 0 0,1-21 15,-1 0-15,0 0 0,1-1 0,-1 1 16,0 0-16,1 0 0,-22 0 16,0-22-16,0 22 0,0 0 15,-21 0-15,0-21 0,0 20 0,-21 1 16,0-21-16,0 21 0,-22 0 0,1-1 15,21 22-15,-21 0 0,-1-21 16,1 21-16,0 0 0,-1 0 16,22 0-16,-21 21 0,-1 1 0,1-1 15,0 0-15,-1 21 0,1-21 16,21 22-16,-21-1 0,20 0 0,1 1 16,21-1-16,0 0 0,0 1 15,0-1-15,21-21 0,1 22 0,20-22 16,-21 21-16,21-21 0,1 0 15,-22 1-15,21-1 0,1 0 0,-1 0 16,-21-21-16,21 21 0,1-21 16,-1 0-16,-21 0 0,22 0 0,-22 0 15,0 0-15,42 0 16,-63-21-16,0 0 16,0 0-16,-21 21 15,0 0-15,0-21 0,-21 21 0,20 0 16,-20 0-16,0 0 0,21 0 15,-22 0-15,22 0 0,-21 0 0,-1 21 16,22 0-16,0 0 0,-21 0 16,21 0-16,-1 22 0,1-1 0,0-21 15,0 22-15,21-1 0,0 0 16,0 1-16,0-1 0,0-21 16,0 21-16,0-20 0,21-1 0,0 0 0,0 0 15,1 0-15,-1 0 16,21-21-16,22 0 0,-22 0 15,0 0-15,1 0 0,-1-21 16,0 0-16,22 0 0,-1 0 0,-20 0 16</inkml:trace>
  <inkml:trace contextRef="#ctx0" brushRef="#br0" timeOffset="22967.91">6265 6879 0,'0'0'0,"0"-21"15,0 0-15,-21 0 0,0 21 0,0 0 16,0 0-16,-1 0 16,1 0-16,0 0 0,-21 0 0,-1 42 15,1-21-15,21 0 0,0 1 16,0 20-16,-1-21 0,1 21 16,0 1-16,0-1 0,21 0 0,0 1 15,0-1-15,0 0 0,0 1 16,0-1-16,0-21 0,21 22 0,0-22 15,0 0-15,1 0 0,20 0 16,-21 0-16,21-21 0,-20 0 0,20 0 16,0 0-16,-21 0 0,22-21 15,-1 0-15,0 0 0,-20 0 0,20 0 16,0-22-16,43-20 16,-43 20-16,-21-20 0,22 21 0,-22-1 15,21-20-15,-21 20 0,1-20 16,-1 21-16,-21-22 0,0 1 0,0-1 15,21 1-15,-21-1 0,0 1 16,21-1-16,-21 22 0,0-1 16,0 1-16,0 21 0,0 0 0,0 0 0,21-1 15,-21 44 1,0-1-16,0 0 0,0 21 16,0 1-16,0-1 15,0 21-15,0-20 0,0 20 0,0 1 16,0-1-16,0-20 0,0 20 15,-21 1-15,21-22 0,0 21 0,0-20 16,0-1-16,0 64 0,0-64 16,0-21-16,0 22 0,0-22 15,21 0-15,0 0 0,1 0 0,-1-21 16,0 0-16,0 0 0,21 0 0,-20 0 16,-1-21-16,21 0 15,-21 0-15,22-21 0,-22 20 0,0-20 16,21 0-16,-21 21 0,1-22 0,-1 1 15,0 21-15,0-22 0,-21 22 16,0 0-16,0 0 0,0 0 0,0 42 31,0 0-31,0 0 16,0 0-16,0 1 0,0 20 0,0-21 16,0 0-16,0 22 0,0-22 15,0 42-15,21-42 0,0 1 16,-21-1-16,22-21 0,-1 21 15,0-21-15,21 0 0,-21 0 0,1 0 16,20 0-16,-21 0 0,0 0 0,22-21 16,-22 0-16,0-1 0,0 1 15,0 0-15,0-21 0,1-1 16,-22 22-16</inkml:trace>
  <inkml:trace contextRef="#ctx0" brushRef="#br0" timeOffset="23133.81">7472 6541 0,'0'0'0,"-21"0"0,-1 0 0,1 0 15,0 0-15,0 21 16,21 0 0,0 0-16</inkml:trace>
  <inkml:trace contextRef="#ctx0" brushRef="#br0" timeOffset="23651.52">7578 6943 0,'0'0'0,"21"0"0,0-21 0,0 21 15,-21-22-15,21 22 0,0 0 16,1 0-16,-22 22 16,21-1-16,-21 0 0,0 0 15,21 21-15,-21 1 0,21-1 16,-21 0-16,0 22 0,0 63 16,0-64-16,0 1 0,0 21 15,0-22-15,0 1 0,0 20 0,0 1 16,-21 0-16,21-1 0,-21-20 0,0 20 15,21 1-15,-22-21 0,1 20 16,21-20-16,-21-1 0,0 1 0,0-22 16,21 22-16,-21-22 0,21 0 15,-22 1-15,22-22 0,0 0 0,0 0 16,0 0-16,0-42 16,0 0-16,0 0 15,0-22-15,22 1 0,-22 0 16,0-22-16,21 1 0,0-1 15,-21 1-15</inkml:trace>
  <inkml:trace contextRef="#ctx0" brushRef="#br0" timeOffset="23974.83">7641 7112 0,'0'0'16,"0"-21"-16,-42-64 15,42 43-15,0 21 0,0 0 0,0-1 16,21 1-16,0 0 0,21 0 0,-20 21 15,20-21-15,21 0 16,-20 21-16,20 0 0,-20 0 0,20 0 16,-21 0-16,1 0 0,-1 21 0,0 0 15,1 0-15,-22 0 0,0 22 16,0-22-16,-21 0 0,0 21 0,0-21 16,0 22-16,0-22 0,-21 21 15,0-21-15,0 22 0,-22-22 0,22 0 16,-21 21-16,0-20 0,20-22 0,-20 21 15,0 0-15,21-21 0,-1 0 16,1 0-16,0 0 0,0 0 16,21-21-1,21 0-15,0 21 16,22-22-16,-22 1 0,21 0 0,0 0 16</inkml:trace>
  <inkml:trace contextRef="#ctx0" brushRef="#br0" timeOffset="24429.78">8975 6837 0,'0'0'0,"42"-42"16,-42 20-16,0 1 0,-42 21 31,20 0-31,1 0 0,0 0 16,-21 0-16,-1 21 0,22 1 0,-21-1 15,0 0-15,20 21 0,-20-21 16,21 1-16,-21 20 0,20-21 16,22 0-16,0 0 0,0 1 15,0-1-15,22 0 0,-1-21 16,0 0-16,0 0 0,21 21 0,1-21 16,-22 0-16,21 0 0,1 21 15,-1-21-15,0 21 0,-21-21 0,22 22 16,-22-22-16,0 21 0,0 0 0,0-21 15,-21 21-15,0 0 16,0 0-16,0 1 0,-21-22 16,0 21-16,-21 0 0,21-21 0,-22 21 15,22-21-15,-21 0 0,-1 0 16,22 0-16,-21 0 0,0 0 0,20 0 16,-20 0-16,21 0 0,-21 0 15,20 0-15,1 0 0,0 0 0,0 0 16,21-21-1,0 0-15,0 0 0,0-1 16,21 1-16,0 0 0,0 0 16</inkml:trace>
  <inkml:trace contextRef="#ctx0" brushRef="#br0" timeOffset="24853.12">9377 7154 0,'0'0'0,"21"0"0,0 0 16,0 0-16,0 0 15,1-21-15,-1 0 0,0 0 0,0 0 16,21 0 0,-20-1-16,-1 1 0,0 0 0,0 0 15,-21 0-15,21-22 0,0 22 0,-21 0 16,22-21-16,-22 21 0,0-1 15,0-20-15,0 21 0,-22 0 16,1 21-16,-21 0 0,21 0 0,0 21 16,-22 0-16,22 0 0,-21 0 15,21 1-15,-1 20 0,-20-21 0,21 21 16,0 43-16,0-43 0,21-20 16,-22 20-16,22 0 0,0 1 15,0-1-15,0-21 0,0 43 16,22-43-16,-1 0 0,0 0 15,0 0-15,0-21 0,0 0 16,1 21-16,20-21 0,-21 0 0,21 0 16,1 0-16,-22-21 0,21 0 15,-21 21-15,22-21 0,-22 0 0,21 0 16,-21-1-16,1 1 0,20 0 0,-21 0 16</inkml:trace>
  <inkml:trace contextRef="#ctx0" brushRef="#br0" timeOffset="25674.7">10922 7049 0,'0'0'16,"-21"-22"-16,0 22 15,-1 0-15,44 0 47,-1 0-47,21 0 0,22 0 0,-22 0 16,21 0-16,22 0 0,-21 0 15,20 0-15,-20 0 0,20 0 16,1 0-16,0 0 0,-22 0 0,22 0 16,-22 0-16,22 0 0,-21 0 15,-1 0-15,1 0 0,-1 0 0,1 0 16,-22 0-16,-21 0 0,0-21 0,0 21 16,-21-21-1,-21 21-15,0 0 16,-21-21-16,21 0 0,-22 21 15,1 0-15,0 0 0,-1-21 0,1 21 16,0 0-16,20 0 0,-20-22 0,21 22 16,0-21-16,0 21 0,21-21 31,21 21 0,0 0-31,21 0 0,-21 0 16,1 0-16,-1 0 0,0 0 15,0 21-15,0-21 0,0 21 0,1 1 16,-22-1-16,21 0 16,-21 0-16,0 0 0,0 22 0,0-22 15,0 21-15,-21-21 0,-1 22 0,1-1 16,-21 0-16,21-21 0,-22 22 16,22-1-16,-21-21 0,21 0 0,0 1 15,-22-1-15,22 0 0,21 0 16,-21 0-16,0-21 0,21-21 31,21 0-31</inkml:trace>
  <inkml:trace contextRef="#ctx0" brushRef="#br0" timeOffset="32333.92">13293 6583 0,'0'0'0,"0"21"0,0 0 16,0 0-16,0 1 0,0-1 0,0 0 15,0 0-15,0 0 0,21 0 16,0-21 0,-21 22-16,21-22 0,0 0 15,0 0-15,1 0 16,-1 0-16,0-22 0,0 22 0,0-21 16,0 21-16,1-21 0,-1 0 15,0 21-15,0-21 0,0 0 16,0 21-1,-21-22-15,0 1 16,-21 21 47,21 21-48,-21-21 1,21-21 328,0 0-298,0 0-30,0 0 0,21 21-16,-21-21 15,0-1-15,21 22 0,-21-21 16,0 0-16,0 0 0,0 0 16,0 0-16,0-1 15,0 1-15,0 0 16,-21 21-1,0 21-15,0 0 16,0 22-16,0-1 0,-1 0 16,22 1-16,-42 41 0,21-20 15,0-22-15,21 22 0,-21-22 16,21 22-16,-22-22 0,22 21 16,0-20-16,0-1 0,0 0 0,0 1 15,0-1-15,0-21 0,22 0 16,-1 1-16,0-1 0,42 0 15,-41-21-15,-1 0 0,21 0 16,-21 0-16,22 0 0,-1-21 16,-21 0-16,21-1 0,1 1 0,-1-21 15,0 21-15,-20-22 0,20 22 0,21-63 16,-41 41-16,-1 1 16,0-22-16,-21 22 0,0-21 15,0 20-15,0-20 0,-21-1 0,0 22 16,-22-22-16,1 22 0,21 0 0,-22 21 15,1-1-15,0 1 0,-1 21 16,1 0-16,-21 0 0,20 21 0,1 1 16,0-1-16,-1 0 0,1 21 15,0-21-15,20 22 0,1-22 16,21 0-16,0 0 0,0 0 0,0 1 16,21-22-16,22 0 15,-1 0-15,0 0 0,1 0 0,-1 0 16,22-22-16,-1 1 0,-21 0 15,22 0-15,21 0 0,-22 21 16,1-21-16,20-1 0,-20 22 0,-1 0 0,1 0 16,-22 0-16,0 22 0,1-1 15,-1 0-15,-21 0 16,0 0-16,1 22 0,-22-1 0,0-21 0,0 21 16,0 1-16,0-1 0,-22-21 15,1 22-15,0-1 0,0 0 0,-43 64 16,43-85-16,0 0 15,0 1-15,21-1 0,0 0 16,0 0-16,0-42 31,0 0-31,0 0 16,0-1-16,21-20 0,0 21 0,0-21 16,22 20-16,-22-20 0,0 0 15,0-1-15,0 1 0,22 0 0,-22-1 16,0 1-16,0 0 0,0-1 15,1 22-15,-1 0 0,0 0 0,-21 0 16,0 42 0,0 0-16,0 0 0,0 0 15,-21 1-15,0 20 0,-1 0 0,1 1 16,0-22-16,21 21 16,-21 0-16,0 1 0,21-22 0,0 21 15,0-21-15,0 22 0,0-22 16,21 42-16,0-63 0,0 22 15,0-1-15,22-21 0,-1 0 0,0 0 16,1 0-16,-1-21 0,22 21 16,-22-22-16,0 1 0,22 0 0,-22 0 15,0 0-15,1-22 0,-1 22 16,22-42-16,-43 42 0,0-22 16,-21 1-16,0 21 0,0-22 15,0 22-15,0 0 0,0 0 16,0 0-16,0 42 31,0 0-31,-21 21 0,21-20 0,0-1 16,-21 21-16,21-21 0,0 22 0,0-22 15,0 21-15,0-21 0,21 0 16,0 1-16,0-1 0,0 0 0,0-21 16,22 0-16,-22 21 0,21-21 15,22 0-15,-22 0 0,0-21 16,-20 0-16,20 21 0,0-21 0,-21-1 15,22 1-15,-22-21 0,0 21 16,0 0-16,-21-1 0,0-20 0,21 21 16,-21-43-16,0 22 15,0 21-15,0 0 0,0 0 0,0-1 16,0 44 15,0-1-31,0 0 0,0 21 0,0-21 16,0 22-16,0-22 0,0 21 0,0 1 15,0-1-15,0 43 16,0-43-16,0 21 0,0-20 0,0 20 16,0 1-16,0-1 0,-21 1 0,21-1 15,0 1-15,0 84 16,0-85-16,0 22 0,0 0 16,0-1-16,0 1 0,0-21 0,0 20 15,0-20-15,0-1 0,0 1 0,-21 42 16,21-43-16,-21-21 15,0-20-15,21-1 0,-21 0 0,21 0 16,-22-21-16,1 0 0,0-21 16,0 0-16,0-22 0,0 1 15,-1 0-15,1-1 0,0 1 16,21-21-16,0-1 0,0-84 16,0 63-16,21 1 0,0 20 0,1-21 15,-1 1-15,21-1 0,-21 0 16,22 22-16,-1-22 0,0 22 0,1-1 15,-1 1-15,127-107 16,-126 128-16,41-43 16,-41 43-16,-1 21 0,0-21 0,-21-1 15,1 22-15</inkml:trace>
  <inkml:trace contextRef="#ctx0" brushRef="#br0" timeOffset="33148.36">16849 6964 0,'0'0'0,"21"0"0,0 0 16,0 0 0,0 0-16,0-21 0,1 0 0,-1 21 15,-21-22-15,21 1 0,-21 0 0,21 21 16,-21-42-16,0 21 0,0-1 15,0 1-15,0-21 0,0 21 0,-21-22 16,0 22-16,0 0 0,-1 0 16,1 0-16,0 21 0,0 0 0,0 0 15,-22 21-15,1 0 0,21 21 16,-21-20-16,-1 20 0,1 0 0,0 1 16,20-1-16,-20 0 0,21-21 15,21 64-15,0-64 0,0 0 16,0 1-16,0-1 0,21 0 15,21-21-15,-20 0 0,20 0 0,-21 0 16,21 0-16,1 0 0,-22 0 16,21 0-16,1-21 0,-22 0 0,21-1 15,-21 22-15,22-42 0,-22 21 16,0 0-16,-21-22 0,21 22 16,-21 0-16,0 0 0,0 0 0,0 0 15,0-1-15,0 1 0,0 42 31,0 1-31,0-1 16,0 0-16,0 0 0,0 21 16,0 1-16,0-1 0,0 0 0,0 1 15,0 20-15,0-20 0,0 20 0,0 1 16,0-1-16,0 1 0,0-1 16,0 1-16,0-1 0,0 1 0,0-22 15,0 43-15,0-22 0,0 1 0,0-1 16,0 1-16,0-1 0,0 22 15,0-22-15,0 1 0,0-1 0,0 1 16,0-1-16,0-20 0,0 20 16,0-21-16,0 22 0,0-22 0,0-21 15,0 22-15,0-22 0,0 0 16,0 0-16,0 0 0,0-42 16,0 0-16,0 0 15,0 0-15,0-22 0,0 1 16,0 0-16,0-1 0,0 1 0,-21-21 15,21-1-15,-21-21 0,0 22 0,-1-22 16,1 1-16,0-1 0,0 0 16,21 1-16,0 20 0,0 1 0,0-1 15,0 1-15,21 20 0,0 1 0,22 0 16,-22-1-16,0 1 16,21 21-16,-21-22 0,22 22 0,-22-21 15,21 0-15,1 20 0,-1-20 0,0 0 16,1 21-16,-1-22 0,0 22 15</inkml:trace>
  <inkml:trace contextRef="#ctx0" brushRef="#br0" timeOffset="33969.98">17568 6922 0,'0'0'0,"21"0"31,1 0-31,-1 0 16,0 0-16,0-22 0,21 22 16,-20-21-16,-1 21 0,0-21 15,0 0-15,-21 0 0,21 21 0,-21-21 16,21-1-16,-21 1 0,0 0 16,0 0-16,0 0 0,-21 21 15,0 0-15,0 0 16,0 0-16,0 0 0,-1 0 0,-20 0 15,21 21-15,0 0 0,21 0 16,-21 0-16,21 1 0,0-1 0,0 21 16,0-21-16,0 0 0,0 22 0,21-22 15,0 0-15,0 0 16,21 0-16,-20 1 0,20-1 0,-21 0 16,21-21-16,-20 0 0,-1 0 0,21 0 15,-21 0-15,22 0 0,-22 0 16,0 0-16,21-21 0,-21 0 0,1 21 15,-1-22-15,0 1 0,0 0 16,0 0-16,-21-21 0,0 20 16,21 1-16,-21-21 0,22 21 0,-22-22 15,21 22-15,-21 0 0,0 0 16,21 0-16,-21 0 0,21 21 16,-21 21-1,0 0-15,0 21 0,0-21 16,0 1-16,0 20 0,0-21 15,0 21-15,0-20 0,-21 20 0,21-21 16,0 21-16,-21 1 0,21-22 16,-21 21-16,21-21 0,0 1 15,0-1-15,-22-21 0,1 0 16,0-21 0,21-1-16,0 1 15,0-21-15,0 21 16,0 0-16,0-22 0,21 22 0,0-21 15,1-1-15,-1 1 0,0 0 16,21-1-16,1 1 0,41-21 16,-41 20-16,-1 43 0,21-21 15,-20 21-15,20 0 0,-20 0 16,-1 0-16,0 21 0,1 0 0,-1 1 16,-21-1-16,0 21 0,0-21 0,-21 22 15,0-22-15,0 21 0,0 64 16,-21-85-16,0 0 15,21 0-15,-21 1 0,0-1 16,21 0-16,-21 0 0,-1 0 16,1-21-16</inkml:trace>
  <inkml:trace contextRef="#ctx0" brushRef="#br0" timeOffset="34338.72">19431 7387 0,'0'0'0,"-85"0"16,64 0-1,0 0-15,0 0 16,21-21 15,0 0-15,21 21-16,0-21 15,0 0-15,0 21 0,1-22 0,-1 22 16,0-21-16,0 21 16,0 0-16,0 0 0,1 0 0,-22 21 15,0 1-15,0-1 16,0 0-16,0 21 0,0-21 0,-22 22 15,1-22-15,-21 21 0,21-21 16,-22 22-16,1-22 0,0 0 0,-1 0 16,-20 22-16,21-43 0,-1 21 15,-20 0-15,20-21 0,1 0 0,0 0 16,21 0-16</inkml:trace>
  <inkml:trace contextRef="#ctx0" brushRef="#br0" timeOffset="36378.31">19431 7324 0,'0'-21'32,"0"-1"-17,0 1 1,-21 21 15,0 0-15,-1 0-16,22 21 0,0 1 15,-21-1-15,21 0 16,-21-21 0,21 21-1,0-42 16,21 21-15,-21-21-16,0 0 0,0-1 16,0 1-1,-21 21 1,0 0 0,0 21-1,21 1-15,0-1 0,0 0 16,0 0-16,0 0 15,0 0-15,21-21 32,-21-21-17,21 21-15,-21-21 16,0 0-16,0 0 0,0 0 16,0-1-16,0 1 0,0 0 15,0 0-15,0 42 31,0 0-15,0 0-16,0 1 16,-21-1-16,21 0 0,0 0 15,0 0-15,0 0 16,21-21 0,0 0-16,0-21 15,1 21-15,-22-21 0</inkml:trace>
  <inkml:trace contextRef="#ctx0" brushRef="#br0" timeOffset="38978.23">20659 6329 0,'0'-21'0,"21"21"16,-21-21-16,0-1 0,0 1 16,0 0-16,0 0 0,0 0 15,0 0-15,0-1 0,0 1 16,0 0-1,-21 21 1,21 21-16,0 22 16,0-22-16,0 21 0,0 43 15,-22-22-15,22 1 0,-21-22 16,21 22-16,0-1 0,0-21 16,-21 1-16,21-1 0,0 0 0,-21 1 15,21-22-15,0 0 0,0 0 16,0 0-16,0 1 0,0-1 0,0 0 15,-21-21 32,21-21-31,-21 21-16,-1-21 0,22-1 16</inkml:trace>
  <inkml:trace contextRef="#ctx0" brushRef="#br0" timeOffset="39264.06">20299 6985 0,'-21'21'0,"42"-42"0,-64 63 0,43-20 15,0-1-15,0 21 0,0-21 16,0 0-16,0 1 0,0-1 0,0 21 16,0-21-16,0 0 0,22 1 15,20-1-15,-21 0 0,0 0 16,22 0-16,-1-21 0,0 0 0,1 0 15,20 0-15,-21 0 0,22 0 16,-1 0-16,-20 0 0,-1-21 0,0 21 16,1-21-16,-1 0 0,0 0 0,-20-1 15,-1 1-15,0 0 0,0 0 16,-21-21-16,0 20 0,0-20 0,0 21 16,0-21-16,0 20 0,0-20 15,0 21-15,0-21 0,-21-1 16,0 1-16,0 0 0</inkml:trace>
  <inkml:trace contextRef="#ctx0" brushRef="#br0" timeOffset="39514.81">20405 6371 0,'0'-21'0,"0"0"0,0 0 15,0 0 1,21 21-16,21-22 0,-21 22 0,22-21 15,-22 21-15,21-21 0,0 21 0,1 0 16,-22-21-16,21 0 0,1 21 16,-22 0-16,21 0 0,-21 0 0,0-21 15,1 21-15,-1 0 16,0 0-16,0 21 31,0-21-31,-21 21 16,21 0-16</inkml:trace>
  <inkml:trace contextRef="#ctx0" brushRef="#br0" timeOffset="39870.61">21611 6308 0,'-21'0'0,"42"0"0,-63-21 15,21 21-15,-1 0 0,1 0 16,0 0-16,0 0 0,0 0 0,0 21 16,21 0-16,-22 21 15,22-21-15,0 22 0,0 20 16,0-20-16,0-1 0,0 21 0,0-20 16,0 20-16,0-20 0,0 20 15,0-21-15,0 1 0,0-1 0,0 0 16,0-20-16,0 20 0,0-21 15,0 21-15,0-20 0,0-1 0,0 0 16,22-21-16,-22 21 16,0-42-1,0 0 1,0 0-16,0-1 0,0 1 16,0 0-16,0 0 0,0-21 15,21 20-15</inkml:trace>
  <inkml:trace contextRef="#ctx0" brushRef="#br0" timeOffset="40295.36">21421 6456 0,'0'0'16,"0"-42"-16,0 20 0,0 1 0,0 0 15,0 0-15,0 0 0,21 21 0,0-21 16,0-1-16,0 1 0,22 21 0,-1-21 15,0 21-15,1 0 0,-1 0 16,0 0-16,22 0 0,-22 0 0,0 0 16,22 21-16,-22 0 0,1 1 15,-1 20-15,-21-21 0,21 21 0,1 1 16,-22-1-16,0 22 16,0-22-16,0 0 0,1 1 0,-22 20 15,0-21-15,0 1 0,0-1 0,0-21 0,0 22 16,-22-1-16,-20-21 15,21 0-15,0 22 0,-22-22 0,22 0 16,-21 0-16,0 0 0,20 0 16,-20-21-16,0 22 0,-1-22 0,1 0 15,21 21-15,-21-21 0,-1 0 16,22 0-16,0 0 0,-21 0 0,20 0 16,1 0-16,0 0 0,0 0 15,21-21 1,0-1-1,21 1-15,0 0 16,0 21-16</inkml:trace>
  <inkml:trace contextRef="#ctx0" brushRef="#br0" timeOffset="40697.14">22987 6287 0,'0'0'0,"0"-22"0,-21 1 15,21 0-15,-21 21 0,-1 0 0,1 0 16,0 0-16,0 0 16,0 21-16,21 0 0,-21 22 15,-1-1-15,22 0 0,-21 1 0,0-1 16,21 22-16,-21-22 0,21 0 0,-21 1 15,21 20-15,0-21 0,0 1 16,0-1-16,0 0 0,0-20 0,0 20 16,21-21-16,0 0 15,0 0-15,0 1 0,22-1 0,-22-21 0,0 0 16,21 21-16,-20-21 0,20 0 0,-21 0 16,21 0-16,-20 0 15,20-21-15,-21 21 0,21-21 0,-20 21 16,20-22-16,-21 22 0,0-21 15,0 0-15,1 21 0,-1-21 0,0 0 16,-21-22-16,21 22 0,-21 0 16,0 0-16,0 0 15</inkml:trace>
  <inkml:trace contextRef="#ctx0" brushRef="#br0" timeOffset="40918.01">22923 6731 0,'0'0'0,"0"21"0,-21-21 0,42 0 31,1 0-31,-1 0 0,21 0 0,-21-21 16,0 0-16,22 21 0,-22-21 16,21 21-16,1-21 0,-22 21 0,21-22 15,-21 1-15,22 0 0,-22 21 16,0-21-16,0 0 0,-21 0 0,0-1 15,0 1-15,0 0 0,0 0 16,0 0-16</inkml:trace>
  <inkml:trace contextRef="#ctx0" brushRef="#br0" timeOffset="41137.87">22860 6244 0,'0'0'15,"0"-21"-15,21 21 16,0 0-16,0 0 0,64-21 15,-64 21-15,22 0 0,-1 0 16,0-21-16,1 21 0,-1 0 0,0 0 16,1-21-16,-1 21 0,0 0 0,1 0 15,-1-22-15,-21 22 0,21 0 16,-20 0-16,20-21 0,-21 21 16,-42 0 15,0 0-31,-22 0 0</inkml:trace>
  <inkml:trace contextRef="#ctx0" brushRef="#br0" timeOffset="41845.5">14668 6033 0,'-21'0'15,"42"21"32,1 0-31,-1 0-16,0 21 0,21-20 15,-21 20-15,22 0 0,20 22 0,-20-22 16,20 43-16,1-22 0,-22 1 0,21 20 16,1-20-16,21 21 0,-22-22 15,1 22-15,-22-1 0,21-20 0,1 21 16,-1-22-16,-20 22 0,-1-22 16,0 1-16,1-1 0,-1-20 0,0-1 15,1 0-15,20 22 16,-42-22-16,1-21 0,20 0 0,-21 1 15,0-22-15,0 0 16,-21-22 0,0 1-16,0 0 0,0 0 15,0 0-15,0 0 0,22-22 16,-22 1-16,0 0 0</inkml:trace>
  <inkml:trace contextRef="#ctx0" brushRef="#br0" timeOffset="42230.79">16679 6011 0,'0'0'0,"21"-21"16,-21 0-16,0 0 15,0 42 1,-21 0-1,-21 0-15,21 1 0,-22 20 0,1-21 16,-21 21-16,20 22 0,-20-22 0,-22 43 16,22-22-16,-22 22 0,21 0 15,-20-1-15,-1 1 0,-84 106 16,63-107-16,0 1 0,21 0 16,-20-1-16,-1 1 0,0 0 15,21-22-15,1 22 0,-1-22 0,21-20 16,1 20-16,21-21 0,-1 1 0,1-22 15,0 21-15,20-21 0,1-21 16,0 22-16,21-44 31,0 1-31,0 0 0,21 0 16,0 21-16,22-42 0,-1 20 16,-21 1-16</inkml:trace>
  <inkml:trace contextRef="#ctx0" brushRef="#br0" timeOffset="43034.04">19135 8594 0,'0'0'0,"21"-21"0,0 21 16,-21-22-16,0 44 31,0-1-31,0 0 16,0 21-16,0-21 0,0 22 16,0-1-16,-21 0 0,0 1 0,-1-22 15,1 21-15,-21 1 0,21-22 16,-22 0-16,22 0 0,0 0 0,0 0 15,0-21-15,0 0 0</inkml:trace>
  <inkml:trace contextRef="#ctx0" brushRef="#br0" timeOffset="43383.84">20256 8403 0,'0'-21'15,"0"42"1,-21 0-16,21 22 16,0-22-16,0 21 0,0 1 0,0 20 15,0-21-15,0 22 0,0 21 16,-21-22-16,21 1 0,-21-1 0,21 22 15,-21-22-15,21 1 0,-21-1 16,-1 1-16,1-1 0,0-20 16,0 20-16,21-21 0,0 1 0,-21-22 15,21 0-15,-21 0 0,21 0 0,0 1 16,0-65 15,0 22-31,0 0 0,0-21 0,0-1 16</inkml:trace>
  <inkml:trace contextRef="#ctx0" brushRef="#br0" timeOffset="43678.02">20066 8636 0,'0'-21'0,"0"42"0,0-63 0,0 21 16,0-1-16,0 1 0,0 0 0,21 0 15,0 0-15,22 0 0,-22 21 16,21-22-16,22 1 0,-22 0 0,21 21 15,-20 0-15,20-21 0,1 21 16,-22 0-16,22 0 0,-22 21 0,-21-21 16,21 21-16,-20 0 0,-22 22 0,0-22 15,0 0-15,-22 43 16,-20-22-16,0-21 0,-1 21 16,-20-20-16,21-1 0,-22 0 0,22 0 15,-22 0-15,22-21 0,0 21 16,20-21-16,-20 0 0,21 0 0,0 0 15,21-21 1,21 0-16,0 0 0,21 0 16</inkml:trace>
  <inkml:trace contextRef="#ctx0" brushRef="#br0" timeOffset="44499.55">21145 8149 0,'0'-21'0,"0"42"15,0-63-15,22 21 0,-22 0 0,0 42 32,0 0-32,0 21 0,-22 1 15,22-22-15,-21 42 0,0-20 16,21-1-16,-21 0 0,0 1 0,0 20 16,-1-21-16,22 1 0,-21-1 0,0-21 15,0 22-15,21-1 0,0-21 16,-21 0-16,21 0 0,0 1 0,0-1 15,0-42 1,21 21 0,0-22-16,0 1 0,0-21 0,1 21 15,-1 0-15,0-22 16,21 22-16,-21 0 0,1 0 0,-22 0 16,21 21-16,0-22 0,-21 44 31,0-1-31,0 0 0,0 0 15,0 0-15,0 0 0,0 1 16,0-1-16,21 0 0,-21 0 0,0 0 16,21 0-16,-21 1 15,21-1-15,1-21 0,-1 0 16,0 0-16,0 0 0,0 0 0,0 0 16,22 0-16,-1-21 15,-21-1-15,22 1 0,-1 0 0,-21 0 16,21 0-16,-20-22 0,20 22 0,-21 0 15,0-21-15,0 21 0,1-1 16,-22 1-16,21 21 0,-21-21 16,0 42-1,0 0 1,-21 1-16,21-1 0,-22-21 0,22 21 16,0 0-16,0 0 0,0 0 15,0 1-15,0-1 0,0 0 0,0 0 16,0 0-16,22-21 15,-1 0-15,0 21 0,21-21 16,-21 0-16,1 0 0,-1 0 16,0-21-16,0 21 0,21-21 15,-20 0-15,-1 0 0,0 0 0,0-1 16,0-20-16,0 21 0,-21-21 16,0-1-16,0 1 0,0 21 0,0-22 15,0 1-15,0 0 0,0 21 0,-21-1 16,0 1-16,0 21 0,0 0 15,0 0-15,-1 0 0,-20 0 0,21 0 16,-21 21-16,-1 1 0,22-1 16,-21 0-16,21 0 0,-1 0 15,1 0-15,0 1 0,21-1 0,0 0 16,0 0-16,0 0 0,21 0 16,0 1-16,1-22 0,-1 21 0,21-21 15,0 0-15,1 0 0</inkml:trace>
  <inkml:trace contextRef="#ctx0" brushRef="#br0" timeOffset="44788.39">22733 8128 0,'0'0'16,"-21"-42"-16,21-1 0,0 22 0,-21-21 15,-1 21-15,1 21 16,0 21-16,0 0 15,21 0-15,-21 0 0,21 22 16,-21-22-16,-1 21 0,1 1 0,21-1 16,-21 0-16,0 22 0,21-22 15,0 0-15,-21 1 0,21-1 0,-21 0 16,21 1-16,0-1 0,0-21 0,0 22 16,0-22-16,0 0 0,0 0 15,0 0-15,21-21 0,0 0 16,0 0-16,0 0 15,22 0-15,-22 0 0,0-21 16</inkml:trace>
  <inkml:trace contextRef="#ctx0" brushRef="#br0" timeOffset="45625.91">23050 8403 0,'0'21'16,"-21"1"-16,0-1 15,0 0-15,0 0 0,0 0 16,21 0-16,-22 1 0,1 20 0,0-21 16,21 0-16,-21 0 0,21 1 15,0-1-15,0 0 0,0 0 0,0 0 16,21-21-16,0 21 16,0-21-16,22 0 0,-22 0 15,0 0-15,21 0 0,-20-21 0,20 0 16,-21 21-16,21-21 0,-20 0 15,-22-22-15,21 22 0,-21 0 0,21-21 16,-21 21-16,0-1 0,0-20 0,0 21 16,0-21-16,-21 20 0,0 1 15,-1 21-15,1-21 0,-21 21 0,21-21 16,0 21-16,-22 0 0,22 0 16,0 0-16,21 21 15,21-21 1,0 0-16,0 0 15,1 0-15,-1 0 0,21 0 0,-21 0 16,22 0-16,-22 0 0,0 0 16,21-21-16,-21 21 0,1 0 0,-1 0 15,21 0-15,-21 0 0,0 0 0,1 0 16,-1 0-16,0 0 16,-21 21-16,0 0 0,0 0 15,0 1-15,0-1 16,0 0-16,0 0 0,0 0 0,0 0 15,0 1-15,0-1 16,0 0-16,0 0 0,-21 0 16,21 0-16,-21-21 0,21 22 15,-22-22-15,22-22 32,0 1-17,0 0-15,0 0 16,0 0-16,22 0 0,-22-22 0,21 22 15,0-21-15,0-1 0,0 22 16,0-21-16,22 21 0,-22 0 16,21-1-16,-21 1 0,22 0 0,-22 21 15,21 0-15,-21 0 0,22 0 16,-22 0-16,0 21 0,0 0 0,0 1 16,1-1-16,-22 0 0,0 21 0,21-21 15,-21 1-15,0 20 0,0-21 16,0 0-16,0 0 0,0 1 0,0-1 15,0 0-15,0 0 0,0 0 16,0 0-16,-21-21 16,21-21 31,0 0-47,0 0 15,0 0-15,0 0 0</inkml:trace>
  <inkml:trace contextRef="#ctx0" brushRef="#br0" timeOffset="45977.71">22437 7959 0,'0'0'0,"-22"-21"0,-20 21 16,21 0-16,21-22 0,0 1 16,0 0-16,42 21 0,-21-21 15,22 21-15,-1-21 0,43 21 16,-22-21-16,1 21 0,-1 0 16,22-22-16,-22 22 0,64 0 15,-84-21-15,20 21 0,-20 0 0,-1 0 16,0 0-16,-21-21 0,22 21 15,-22 0-15,0 0 0,-21 21 47,-21 0-31,0-21-16,0 22 0,-1-22 16</inkml:trace>
  <inkml:trace contextRef="#ctx0" brushRef="#br0" timeOffset="52709.97">1503 10097 0,'-21'0'0,"-1"0"15,1 0 17,21-22-32,0 1 15,-21 21-15,21-21 0,0 0 16,0 0-16,0 0 15,21 21-15,0-22 0,1 1 0,-1 0 16,0 21-16,0-21 0,0 0 16,0 21-16,1-21 0,-1 21 15,0 0-15,0 0 0,0 0 0,0 0 16,1 0-16,-1 0 0,0 0 16,0 21-16,0 0 0,-21 0 0,0 21 15,0-20-15,0 20 0,0-21 16,0 21-16,0 1 0,-21-1 0,0 0 15,-21 1-15,20-1 16,1 0-16,-21 1 0,21-22 0,-22 21 16,22-21-16,-21 22 0,21-22 15,0-21-15,-1 21 0,1-21 16,0 0-16,0 0 16,21-21-16,0 0 15,0 0-15,0-1 16,0-20-16,0 21 0,21 0 15,0 0-15,0 21 0,1-22 0,-1 1 16,0 21-16,0 0 0,0-21 16,22 21-16,-22 0 0,0 0 0,21 0 15,-21 0-15,1 0 16,-1 21-16,21 0 0,-21 1 0,0-22 16,1 21-16,-1 0 0,-21 21 15,0-21-15,21 1 0,-21 20 0,0-21 16,0 0-16,0 22 0,0-22 15,-21 21-15,0-21 0,-1 0 0,1 1 16,0 20-16,0-21 0,0 0 16,-22-21-16,1 21 0,-21 1 15,20-22-15,1 21 0,0-21 16,-1 0-16,1 0 0,0 0 16,-1 0-16,22 0 0,-21 0 15,-1 0-15,22-21 0,0 21 0,0-22 16,0 22-16,0-21 0,-1 21 15,22-21-15,0 0 16,0 0 0,0 0-16,22-1 15,-1 1-15,21 0 0</inkml:trace>
  <inkml:trace contextRef="#ctx0" brushRef="#br0" timeOffset="52978.83">2582 10393 0,'0'0'16,"21"0"93,1 0-109,-22-21 16,21 21-16</inkml:trace>
  <inkml:trace contextRef="#ctx0" brushRef="#br0" timeOffset="55544.17">5122 9991 0,'-21'0'0,"21"-21"15,-21 21-15,21-22 0,-21 1 32,21 0 155,0 0-156,0 0-15,0 0 0,0-1-16,21 1 15,0 0-15,-21 0 0,21 0 0,0-22 16,-21 22-16,22 0 0,-1 0 15,0 0-15,-21-22 0,0 22 0,21 0 16,-21 0-16,0 0 0,0 0 16,0-1-16,0 1 0,0 0 0,0 0 15,-21 21-15,0 0 16,0 0-16,-1 0 0,1 0 0,0 0 16,-21 0-16,21 0 0,-22 0 0,22 21 15,-21 0-15,21 22 0,-22-1 16,22 0-16,0 1 0,0 20 0,0 1 15,21-22-15,0 21 16,0-20-16,0-1 0,42 0 0,-21 1 16,0-1-16,0 0 0,22-20 15,-22 20-15,0-21 0,64 64 16,-64-64-16,0 21 0,0-21 16,-21 22-16,0-22 0,0 21 15,0 1-15,0-22 0,0 21 0,-21-21 16,0 0-16,0 1 0,0-1 0,-1 0 15,-20 0-15,0-21 0,21 0 16,-64 0-16,64 0 0,-22 0 16,1-21-16,0 21 0,-1-21 15,22 0-15,-21-22 0,0 22 16,20-21-16,-20 21 0,21-22 0,-21 1 16,20 0-16,1 20 0,21-20 15,0 21-15,0-21 0,0 20 16,0 1-16,21 21 15,1 0-15,-1 0 0,0 21 16,21 1-16,-21-1 0,1 21 16,-1-21-16,0 22 0,42 20 15,-41-21-15,-1-20 0,0 20 16,0 0-16,21-21 0,-20 1 0,20-1 16,-21 0-16,21 0 0,-20 0 15,20-21-15,0 0 0,-21 0 16,64 0-16,-43 0 0,1-21 15,-1 0-15,0 0 0,1-22 0,-1 22 16,0-21-16,1 0 0,-1 20 16,22-20-16,-43 0 0,21-1 0,0 1 15,1-43-15,-43 43 16,0 21-16,0-21 0,0 20 0,0 1 16,0 0-16,0 0 0,-21 21 0,-1 0 15,1 0-15,0 0 0,0 21 16,0 0-16,-22 22 15,22-1-15,0 0 0,21-21 0,0 22 16,-21-1-16,21 22 0,0-22 16,0 0-16,0 1 0,0-1 0,0 0 15,21-21-15,0 22 0,0-22 16,1 0-16,-1-21 0,0 21 0,21-21 16,1 0-16,-22 0 0,21 0 15,0-21-15,1 21 0,-1-21 0,0-21 16,1 20-16,-1-20 0,-21 0 0,22-1 15,-1 1-15,0 0 0,-21-1 0,1-20 16,20 21-16,-21-22 16,0 1-16,0-1 0,-21 1 0,22-1 15,-1 1-15,-21-22 0,21 21 16,0 22-16,0-64 0,0 64 16,-21 0-16,22 20 0,-22 1 0,0 0 15,0 0-15,-22 42 16,1 0-1,0 0-15,0 22 0,21-1 16,-21 0-16,0 22 0,-22 63 16,22-64-16,0 1 0,21-1 0,-21 1 15,0-22-15,21 22 0,-22-1 16,22-20-16,0 20 0,0-21 16,0 22-16,0-22 0,22-21 0,-1 22 15,0-1-15,21-21 0,-21 0 16,22 1-16,-1-22 0,0 0 0,1 0 15,63 0-15,-64 0 16,21 0-16,-20-22 0,20 1 0,-20 0 16,20 0-16,-21 0 0,1 0 15,-1-22-15,0 22 0,1-21 0,-22 21 16,0-64-16,-21 64 0,0-22 16,0 22-16,0 0 0,0-21 0,0 21 15,-21-1-15,0 22 16,0 0-16,-1 0 0,1 0 0,0 0 15,0 22-15,-21-1 0,20 0 16,1 0-16,0 0 0,0 22 16,0-22-16,21 21 0,0-21 0,0 22 15,0-22-15,0 21 0,0-21 16,0 0-16,21 1 0,21-1 16,-21 0-16,1-21 0,20 0 0,0 0 0,43 0 15,-43 0-15,1 0 16,-1 0-16,0-21 0,1 0 0,-1-1 15,0 1-15,1 0 0,-22-21 0,0 21 16,21-1-16,-21-20 0,1 21 16,-22-21-16,21-1 0,-21 22 15,0 0-15,0 0 0,0 0 16,0 42 15,0 0-31,0 0 0,0 0 16,-21 0-16,21 1 0,-22-1 15,22 21-15,0-21 0,-21 0 0,21 1 16,-21-1-16,21 0 0,0 0 0,0 0 16,0 0-16,0 1 15,0-44 17,21 1-32,0 0 15,-21 0-15,22 0 0,-1 0 0,0-22 16,0 1-16,0 21 0,0-22 15,1 22-15,-1-21 0,0 21 0,21 0 16,1-22-16,-22 43 0,0 0 16,0 0-16,-21 21 15,0 1-15,0-1 0,0 0 16,0 0-16,0 0 0,0 0 0,0 1 16,0-1-16,21 0 0,-21 0 15,0 0-15,21 0 0,-21 1 0,22-1 16,-1 0-16,0-21 15,0 0-15,0 0 0,0 0 16,22 0-16,-22-21 0,0 0 16,0 21-16,22-22 0,-22 1 0,0 0 15,0 0-15,0 0 0,0-22 16,1 22-16,-1 0 0,0-21 0,0 21 16,-21-1-16,0 1 0,21 21 15,0 0-15,-21 21 16,0 22-1,0-22-15,0 0 0,0 0 16,0 22-16,0-22 0,0 0 0,0 21 16,22-21-16,-22 1 0,0 20 15,21-21-15,-21 0 0,21 0 16,-21 1-16,21-22 0,0 0 0,0 0 16,1 0-16,-1 0 15,0-22-15,0 1 16,0 0-16,-21 0 0,21 0 0,1-22 15,-22 22-15,0-21 0,0 0 0,0-1 16,21 1-16</inkml:trace>
  <inkml:trace contextRef="#ctx0" brushRef="#br0" timeOffset="55715.59">8615 9716 0,'-21'0'16,"42"0"-16,-64 0 0,22 0 15,21 21 1,21-21 15,1 0-31,-1 0 16</inkml:trace>
  <inkml:trace contextRef="#ctx0" brushRef="#br0" timeOffset="56911.51">8975 10075 0,'0'0'0,"0"-21"0,0 0 16,0 0-16,0 0 0,0 0 0,0-1 15,0 44 17,-22-1-32,22 0 15,0 21-15,0-21 16,0 1-16,0 41 0,0-42 16,0 22-16,0-22 0,0 21 0,0-21 15,22 22-15,-22-22 0,21 0 16,0 0-16,0 0 0,0-21 0,0 21 15,1-21-15,83 0 16,-83 0-16,20 0 0,-21-21 16,21 0-16,-20 21 0,20-21 0,-21 0 15,0 0-15,0-22 0,1 22 0,-1 0 16,0-21-16,-21-1 0,21 22 16,-21-21-16,0 21 0,0-43 15,0 22-15,0 21 0,0-1 16,-21 44-1,0-1 1,21 0-16,-21 0 0,21 0 0,0 22 16,0-22-16,0 0 0,0 0 15,0 0-15,0 0 0,0 1 0,0-1 16,21 0-16,0-21 0,0 21 16,0-21-16,0 0 0,22 0 0,-22 0 15,0 0-15,21 0 0,-20 0 0,-1 0 16,21-21-16,-21 0 0,22 0 15,-22-1-15,21 1 0,-21-21 16,0 21-16,1-22 0,-1 22 0,0-21 16,0 0-16,-21-1 0,21 22 15,-21 0-15,0-21 0,0 20 0,0 44 32,0-1-32,0 0 15,0 0-15,0 21 0,0-20 0,0 20 16,0-21-16,-21 21 0,21-20 0,0 20 15,-21-21-15,21 21 0,0-20 16,0-1-16,0 0 0,0 0 0,0 0 16,0 0-16,0 1 15,0-44 17,0 1-32,0 0 0,0 0 0,0 0 15,0-22-15,0 1 0,21 21 16,0-21-16,-21-1 0,21 1 15,1 0-15,-1-1 0,0 1 0,0 21 16,0 0-16,0-1 0,1 1 0,-1 21 16,0 0-16,0 0 0,0 21 0,0 1 15,1-1-15,-1 0 0,0 0 16,0 21-16,0-20 0,0 62 16,-21-63-16,0 22 0,0-1 15,0-21-15,22 22 0,-22-22 16,0 21-16,0-21 0,21 0 0,-21 1 15,0-1-15,0 0 0,0 0 0,0-42 32,0 0-17,21 0-15,0-1 0,-21 1 16,21-21-16,0 0 0,1-1 0,-1 1 16,21 0-16,-21-1 0,22 1 0,-22 0 15,21-1-15,0 1 0,1 21 16,20 0-16,-20-1 0,-1 22 15,0 0-15,1 0 0,-1 43 16,-21-22-16,0 21 0,-21-21 16,0 22-16,0-1 0,0-21 0,0 22 15,-21-1-15,0 0 0,0-21 0,0 22 16,-1-1-16,1-21 0,21 22 16,-21-22-16,21 21 0,-21-21 0,21 0 15,0 1-15,0-1 0,0 0 16,21-21-1,0-21-15</inkml:trace>
  <inkml:trace contextRef="#ctx0" brushRef="#br0" timeOffset="59026.48">12848 9716 0,'21'0'16,"0"-22"-16,1 1 15,20 0-15,-21 0 0,0 0 16,22 0-16,-1-1 0,0-20 0,-21 21 16,22-21-16,-1 20 0,0-20 0,-20 0 15,-1-1-15,0 22 0,0-21 16,-21-64-16,-21 64 15,-21 21-15,-1-1 16,1 22-16,-22 0 0,1 0 0,-1 0 16,-20 22-16,20-1 0,-20 0 15,20 0-15,1 21 0,-86 85 16,128-84-16,0 20 0,21-20 16,0 20-16,21 43 15,0-64-15,22 1 0,-1 20 0,0-21 16,1 1-16,-1-1 0,0 22 0,1-22 15,-1 0-15,0 1 0,1-1 16,-22 0-16,0-21 0,-21 22 0,0-1 16,0 0-16,-42-20 0,21 20 15,-22-21-15,1 0 0,0 0 16,-1 1-16,1-1 0,-22-21 0,22 0 16,-21 0-16,20 0 0,-20 0 15,20-21-15,1-1 0,-21 1 0,20 0 16,1-21-16,0-1 0,20 22 0,-20-21 15,21 0-15,-21-22 16,20 22-16,1-1 0,21 1 0,0 0 0,0-1 16,0 22-16,0 0 0,0 0 0,21 21 15,1 0-15,20 0 0,-21 21 16,0 0-16,22 0 0,-1 1 16,-21 20-16,0-21 0,22 21 0,-22-20 15,0 20-15,0 0 0,0-21 16,0 22-16,1-1 0,-1 0 0,0-20 15,0 20-15,0-21 0,0 21 16,22 1-16,-22-43 0,21 21 16,-21-21-16,1 0 0,20 0 0,0 0 15,-21 0-15,22-21 0,-1 0 16,0-1-16,22 1 0,-22-21 0,1 21 16,20-22-16,-21 1 0,1 0 0,-1 21 15,0-22-15,-20 1 16,-1 0-16,0-1 0,-21 1 0,0 0 0,0 20 15,0 1-15,0 0 0,-21 21 16,0 0-16,-1 0 0,1 0 16,-21 21-16,21 0 0,-43 22 15,22-22-15,21 21 0,-22-21 0,22 22 16,0-1-16,0-21 0,21 22 16,0-1-16,0-21 0,0 21 15,0-20-15,0 20 0,42-21 0,1 21 16,-1-20-16,-21-22 0,21 0 15,1 0-15,-1 0 0,64-22 16,-64 22-16,22-21 0,-22 0 16,0 0-16,1-21 0,-1 20 0,22-41 15,-22 42-15,-21-22 16,-21 1-16,0 21 0,0-21 16,0 20-16,0 1 0,0 0 0,-21 0 15,0 21-15,0 0 0,-1 0 0,1 0 16,0 0-16,0 0 0,0 21 15,0 0-15,-1-21 0,22 21 0,0 1 16,0-1-16,0 0 0,0 0 0,0 0 16,0 0-16,0 1 0,22-1 15,-1 0-15,0 0 0,0 21 16,0-20-16,0-1 0,1-21 16,-1 21-16,0-21 0,0 0 15,0 0-15,0 0 0,22 0 0,-22 0 16,0 0-16,0-21 0,0 0 15,1-1-15,-1 1 0,0 0 16,0 0-16,0 0 0,-21-22 0,21 22 16,-21 0-16,22-21 0,-22 21 0,21-1 15,-21 1-15,0 0 0,0 0 16,21 21-16,-21 21 31,0 0-31,0 0 0,0 1 16,0-1-16,0 21 15,21 22-15,-21-43 16,0 0-16,21 0 0,-21 0 0,0 0 0,0 1 16,21-22-16,-21 21 0,22 0 15,-1-21 1,0 0-16,0 0 0,0 0 0,22-21 16,-43 0-16,21-1 0,0 1 15,0 0-15,0 0 0,0 0 16,1-22-16,-1 22 0,0-42 15,0 42-15,-21-1 0,21 1 16,-21 0-16,0 0 0,0 42 47,0 0-47,0 0 0,0 1 16,0-1-16,0 0 0,0 0 0,0 0 15,0 0-15,0 1 0,0-1 16,0 0-16,21 0 0,1 0 0,-1 0 15,-21 1-15,21-22 0,0 21 0,0-21 16,0 0-16,1 0 0,-1 0 16,21 0-16,-21 0 0,0 0 0,22 0 15,-22-21-15,21-1 0,-21 22 16,1-21-16,20 0 0,-21-21 16,0 21-16,0-1 0,1-20 0,-1 21 15,0-21-15,-21-22 16,0 43-16,0 0 0,0 0 0,0-22 15,0 22-15,-21 21 16,0 0-16,-1 0 0,1 21 16,0 0-16,0-21 0,21 22 0,-21 20 15,0-21-15,21 0 0,-22 22 0,22-22 16,0 0-16,0 21 0,0-21 16,0 1-16,0-1 0,0 0 0,0 0 15,22 0-15,-1 0 0,0 1 16,0-22-16,0 0 0,22 21 0,-22-21 15,21 0-15,22 0 16,-43 0-16,21-21 0,-21-1 16,22 1-16,-22 21 0,0-21 0,21-21 15,-21 21-15,1-1 0,-1-20 0,0 21 16,-21-21-16,21 20 0,-21-20 16,21 0-16,-21 21 0,21-22 0,-21 22 15,0 0-15,0 42 31,0 0-31,0 22 0,0-22 0,0 21 16,0-21-16,0 22 0,0-22 16,0 21-16,0-21 0,0 0 15,0 22-15,22-22 0,-1 0 0,-21 0 16,21 0-16,0-21 0,0 22 16,0-22-16,1 0 0,-1 0 15,0 0-15,0 0 0,0-22 16,0 1-16,-21 0 0,22 0 0,-1 0 15</inkml:trace>
  <inkml:trace contextRef="#ctx0" brushRef="#br0" timeOffset="60030.9">16870 10266 0,'0'0'0,"0"-21"31,0 0-31,21-1 16,0 1-16,0 0 0,0-21 0,22 21 15,-1-22-15,0 1 0,1-22 16,20 22-16,-20-21 0,20-1 15,-21 1-15,1-1 0,-22 1 0,21-64 16,-42 84-16,0 1 16,0 21-16,-21 0 0,0-1 0,0 22 15,-22 0-15,1 0 0,0 22 0,-1-1 16,1 0-16,0 21 0,-1 1 16,1 20-16,21-21 0,0 22 15,21-1-15,0 43 0,0-42 16,0-22-16,21 0 0,0 1 15,21-1-15,-20 0 0,20 1 0,-21-22 16,0 0-16,22 0 0,-22 0 0,0 1 16,-21-1-16,-21-21 15,0 0 1,-1 0-16,1 0 0,-21-21 16,21 21-16,-22-22 0,1 22 15,0-21-15,-1 0 0,22 0 0,-21 21 16,21 0-16,0-21 0,-1 21 15,1 0-15,21 21 16,0 0-16,0 0 0,21 0 0,1 1 16,-1-1-16,0 0 0,21 0 15,-21 0-15,1 0 0,20 1 0,0-1 16,1-21-16,-22 0 0,21 21 0,22-21 16,-22 0-16,0 0 0,1-21 15,126-43-15,-127 43 16,22 0-16,-22-21 0,0 20 15,-20-20-15,20 0 0,-21-1 16,0 1-16,0-21 0,1-1 0,-22 1 16,0-1-16,21 1 0,-21-1 15,21 1-15,-21-1 0,0 1 0,0 20 16,0 1-16,21 21 0,-21 0 16,0-1-16,0 65 15,0-22-15,0 21 0,0 1 16,0-1-16,-21 21 0,21-20 0,-21 20 15,0 1-15,-1-1 0,22 1 16,-21-1-16,0-20 0,0 20 0,0-21 16,21-20-16,0 20 0,-21 0 0,21-21 15,0 1-15,0-1 0,0 0 16,0 0 0,21-21-16,0 0 0,0 0 0,0 0 15,0-21-15,1 21 0,-1-21 0,0 0 16,0-1-16,0 1 15,-21 0-15,21-21 0</inkml:trace>
  <inkml:trace contextRef="#ctx0" brushRef="#br0" timeOffset="60241.78">17547 9843 0,'0'0'0,"-21"21"0,21 0 16,21-21-1,21 0-15,1 0 0,-22 0 16,21 0-16,1 0 0,-1 0 0,0 0 16,-21 0-16,22 0 0,-1-21 15,-21 21-15,22 0 0,-22 0 0,0-21 16,0 21-16,0-22 0,0 22 16,1 0-16,-1 0 0</inkml:trace>
  <inkml:trace contextRef="#ctx0" brushRef="#br0" timeOffset="64313.3">18754 10351 0,'21'0'0,"-42"0"0,42-22 16,0 1-16,0 0 0,-21 0 15,0 0-15,0-22 0,0 22 16,0 0-16,0-21 0,0-1 0,0 22 16,0-21-16,-21 0 0,-21-1 0,20 22 15,1 0-15,-21 0 16,21 0-16,-64 21 0,64 0 16,-21 21-16,-1 0 0,1 21 15,0-21-15,20 22 0,-20-22 0,0 21 16,21 1-16,-22-1 0,22 0 0,21 1 15,0-1-15,-21 0 0,21 1 16,0-22-16,0 21 0,21-21 0,0 0 16,0-21-16,22 22 0,-22-22 0,21 0 15,1 0-15,-1 0 0,0 0 16,1-22-16,-1 1 0,0 0 16,1 0-16,-1 0 0,-21 0 0,21-22 15,-20 22-15,-1-21 0,21 21 16,-42-22-16,21 22 0,-21-21 0,21 21 15,-21-22-15,0 22 0,0 0 16,0 0-16,0 42 16,0 0-1,0 0-15,0 22 0,0-22 16,0 0-16,0 21 0,0-21 0,0 22 16,0-22-16,22 0 0,-22 21 15,21-20-15,0-1 0,-21 0 0,21-21 16,0 21-16,0-21 0,22 0 0,-22 0 15,21 0-15,-21 0 0,22-21 16,-1 21-16,0-21 0,-20 0 16,20-1-16,-21-20 0,0 21 0,22 0 15,-22-22-15,0 22 0,-21-21 16,0 21-16,21 0 0,-21-22 0,0 22 16,0 0-16,0 42 31,0 0-31,0 0 0,-21 22 15,21-22-15,-21 0 0,21 21 16,0-20-16,0-1 0,-21 21 0,21-21 16,-22 0-16,22 1 0,-21-1 15,21 0-15,21-42 47,1 0-47,-22-1 0,21 1 0,0 0 16,0 0-16,0 0 0,0 0 0,1-1 15,-1 1-15,0 0 16,0 0-16,-21 0 0,21 21 0,0 0 16,1 0-16,-1 0 15,-21 21-15,0 0 16,21 0-16,0 0 16,0 1-16,0-1 0,1 0 15,-1 0-15,0 0 0,0 0 16,0-21-16,0 22 0,22-1 0,20-21 15,-20 21-15,-22-21 16,21 0-16,0 0 0,1 0 0,-1 0 16,0 0-16,1-21 0,-1 21 0,0-21 15,-20-1-15,20 1 0,0 0 16,-21 0-16,1 0 0,-1 0 0,0-1 16,0-41-16,-21 42 15,0 0-15,0-1 0,0 1 0,0 0 16,-21 21-16,0 0 0,0-21 15,-22 21-15,22 0 0,-21 0 16,21 0-16,-22 21 0,22-21 0,0 21 16,-21 0-16,20 1 0,1-1 0,0 0 15,0 0-15,21 0 0,0 0 16,0 1-16,-21-1 0,21 42 16,0-42-16,0 1 0,21-22 15,-21 21-15,21 0 0,0-21 16,0 0-16,1 0 0,-1 0 15,0 0-15,0 0 16,0 0-16,0-21 0,1 0 0,-1 21 16,0-22-16,0 1 0,-21 0 15,21-21-15,0 21 0,1-1 16,-22 1-16,0 0 0,21 0 0,-21-21 16,21 42-16,-21-22 0,0 1 0,21 21 15,-21-21-15,0 0 141,0 0-141,21 21 15,-21-21-15,0-1 16,21 22-16,-21-21 16,0 42 62,0 1-31,22-22 46,-22-22-93,0 1 0,21 21 16,-21-21-16,0 0 0,0 0 16,0 0-16,0-1 15,0-20-15,0 21 0,0 0 0,0-22 16,0 1-16,0 0 0,0-1 0,0 22 16,0-21-16,0 21 0,0 0 15,0-1-15,0 1 0,0 42 31,-21 1-31,-1-1 16,1 21-16,21-21 0,-21 22 16,0-1-16,0 0 0,0 43 15,21-43-15,0-21 0,0 22 16,0-1-16,0-21 0,0 22 0,0-22 16,0 0-16,0 21 0,0-21 15,0 1-15,0-1 0,0 0 0,0 21 16,21-21-1,-21 1-15,0-1 0,21-21 16,0 21-16,0-21 31,0 0-15,1 0 0,-1 0-1,0 0 16,0 0-31,0 0 16,0 0-16,1 0 16,-1 0-16,0 0 15,0 0-15,0 0 0,0 0 0,1 0 16,20 0-16,-21 0 0,0 0 0,22 0 16,-22 0-16,0 0 0,21-21 15,-21 21-15,1-21 0,-1 21 16,0-22-16,-21 1 0,21 21 0,-21-21 15,21 0-15,-21 0 16,0 0-16,0-1 0,0 1 0,-21 21 94,0 0-79,21-21 1,-21 0 0,0 21-1,-1 0 1,1 0-16,0 0 0,0 21 16,0 0-16,0-21 0,21 21 15,-22 1-15,1-1 0,0 0 16,21 0-16,-21 0 0,21 0 15,0 1-15,-21-1 0,21 0 16,0 0-16,21 0 16,0-21-16,0 0 15,0 0-15,1 0 0,-1 0 16,0 0-16,0 0 0,0-21 0,0 0 16,1 21-16,-1-21 0,-21 0 15,21-1-15,0 1 0,0 0 16,-21 0-16,21-21 0,-21 20 0,22 1 15,-22 0-15,21 21 0,-21-21 16,0 42 15,-21 0-31,-1-21 0,1 21 0,21 1 16,0-1-16,-21 0 0,21 0 0,-21 0 16,21 0-16,0 43 15,0-43-15,0 0 0,0 0 16,21 1-16,0-1 0,0-21 15,1 0-15,20 21 0,-21-21 16,21 0-16,-20 0 0,20 0 0,0 0 16,-21-21-16,22 0 0,-1-1 15,-21 1-15,22 0 0,-1 0 16,43-85-16,-64 64 16,0-22-16,21 22 0,-21-22 15,-21 1-15,22-1 0,-1 1 0,-21-1 16,21 1-16,-21-1 0,0 22 15,0-21-15,0 20 0,0 22 0,0 0 16,0 0-16,0 0 0,-21 21 16,21 21-1,-21 0-15,-1 21 0,1 1 16,0-1-16,21 0 0,-21 22 0,21-22 16,-21 22-16,21-22 0,-21 64 15,21-64-15,0 0 0,0 1 16,0-1-16,0 0 0,0-20 15,0 20-15,0-21 0,0 0 0,0 0 16,0 1-16,21-1 0,0-21 16,0 21-16,0-21 0,0 0 0,1 0 15,-1 0-15,21 0 0,-21 0 0,22 0 16,-22 0-16,0-21 0,21 21 16,-21-21-16,1-1 0,20 1 0,-21 0 15,0-21-15,0 21 0,1-1 16,-1 1-16,0 0 0,0 0 15,-21 0-15,0 42 32,-21 0-32,21 0 15,0 0-15,0 1 0,-21-1 0,21 0 16,0 0-16,0 0 0,0 0 16,0 1-16,0-1 0,0 0 15,21 0-15,0 0 16,0-21-16,0 0 0,1 0 0,20 0 15,-21 0-15,0 0 0,22 0 0,-22 0 16,0 0-16,0-21 0,0 0 16,0 0-16,1 0 0,-1-1 15,-21 1-15,0-21 0,0 21 0,0-22 16,0 22-16,0-21 0,0 21 16,-43 0-16,22-22 0,0 43 0,0-21 15,0 21-15,0 0 0,-1 0 16,1 0-16,-21 0 0,21 21 15,0-21-15,21 21 0,0 1 16,0-1 0,21-21-16,0 0 0,21 0 15,-21 0-15,1 0 0,20 0 16,0 0-16,-21-21 0,22 21 16,-1-22-16,0 22 0,1 0 0,-22-21 0,21 21 15,1 0-15,-1-21 16,0 21-16,-21 0 0,1 0 15,-1 0-15,-21 21 0,21-21 16,-21 21-16,21 1 0,-21-1 16,0 0-16,0 0 0,0 0 0,0 0 15,0 1-15,0-1 16,-21 0-16,21 0 0,-21-21 16,21 21-16,0 0 0,-21-21 0,-1 0 15,22 22-15,-21-22 0,0 0 16,21-22 15,21 1-15,0 0-16,1 0 0,-1 0 15,0 0-15,0-1 16,0-20-16,0 21 0,43-64 16,-43 64-16,21 0 0,-20 0 0,20 0 15,-21-1-15,43 1 0,-43 21 16,0 21-1,-21 1-15,21-1 0,-21 0 16,0 0-16,0 0 0,0 0 0,0 1 16,0 20-16,-21-21 0,21 0 0,0 0 15,-21 1-15,21-1 0,0 0 0,0 0 16,0 0-16,0 0 16,0 1-16,21-22 15,0 0-15,0 21 0,0-21 0,1 0 16,-1 0-16,0 0 0,21 0 0,-21 0 15,22 0-15,-22 0 0,21-21 16,-21 21-16,22-22 0,-22 1 0,21 0 16,-21 0-16,22 0 0,-1 0 15,0-1-15,22-20 16,-43 0-16,21 21 0,-20-22 0,20 1 16,-21-22-16,0 22 15,-21 21-15,0 0 16,-21 21-16,0 0 15,0 21-15,0 0 0,-1 21 0,1-20 16,0-1-16,0 21 0,0 0 16,-22-20-16,43 20 0,-21-21 0,0 0 15,0 43-15,21-43 16,0 0-16,0 0 0,0 0 16,0 1-16,21-22 0,0 21 0,0-21 15,1 0-15,-1 0 0,0 0 16,0 0-16,0 0 0,0 0 0,1 0 15,-1 0-15,21 0 16,-21 0-16,0-21 0,-21-1 16,22 22-16,-22-21 0</inkml:trace>
  <inkml:trace contextRef="#ctx0" brushRef="#br0" timeOffset="65658.39">1058 12404 0,'0'0'0,"-21"0"0,21-21 16,0-1-1,0 1-15,0 0 16,0 0-16,0 0 16,0 0-16,0-1 15,0 1 1,0 42-1,0 1-15,0-1 0,0 21 16,0 0-16,0 1 0,0-1 16,0 0-16,0 1 0,0 20 15,0 1-15,0-22 0,-21 22 0,21-1 16,-21-21-16,21 22 0,-21-22 16,21 1-16,-22-22 0,22 21 0,-21-21 15,21 0-15,-21-21 31,21-21-31,0 0 0,-21 0 0,21 0 16,0 0-16,0-1 16,0 1-16,0 0 0,0 0 0,0 0 15,0 0-15,0-1 0,0 1 16,21 0-16,0 21 0,0-21 0,1 0 16,-1 21-16,0 0 0,21-21 15,-21 21-15,1-22 0,-1 22 16,0 0-16,0-21 0,0 21 0,0-21 15,1 21-15,-1-21 0,-21 0 16,0 0 0,0-1-16,0 1 15,0 0-15,0 0 16,0 0 0,-21 21-16,21 21 15,0 0-15,0 0 16,0 0-16,0 1 0,0 20 15,0 0-15,0 1 0,21-1 16,-21 0-16,21 43 16,-21-43-16,21 1 0,-21-22 0,0 21 15,0-21-15,0 22 0,0-22 0,0 0 16,0 0-16,21 0 16,-21-42 30,0 0-46,0 0 0,0 0 0</inkml:trace>
  <inkml:trace contextRef="#ctx0" brushRef="#br0" timeOffset="65959.22">2095 12954 0,'22'0'0,"-44"0"0,65 21 16,-22-21-1,-21-21-15,21 21 16,-21-21-16,0 0 0,21 21 0,-21-21 16,0-1-16,0 1 0,0 0 15,-21 0-15,0 21 16,0 0-16,0 0 0,-1 0 15,1 0-15,21 21 16,-21-21-16,21 21 0,0 0 16,0 1-16,21-22 31</inkml:trace>
  <inkml:trace contextRef="#ctx0" brushRef="#br0" timeOffset="67294.97">4593 12742 0,'0'0'0,"0"-21"0,21 0 0,0 0 16,-21 0-16,0 0 0,22-1 0,-1 1 15,-21 0-15,0 0 0,0-21 16,0 20-16,0 1 0,0 0 0,0-21 15,0 21-15,0-1 0,-21 1 16,-22-21-16,-20 0 16,20-1-16,1 22 0,0 0 0,-1 21 15,-20-21-15,21 21 0,-1 0 16,1 0-16,0 21 0,-1 0 0,22 21 16,-21 1-16,-1-1 0,22 0 15,0 1-15,0 20 0,21 1 0,0 63 16,0-64-16,0 1 15,21-1-15,0-20 0,0 20 0,1-42 16,20 22-16,-21-22 0,0 0 16,0 0-16,22-21 0,-22 0 0,21 0 15,-21 0-15,22-21 0,-22 0 16,21 0-16,1-22 0,-22 1 16,21 0-16,-21-1 0,22 1 0,-1-22 15,-21 22-15,0-21 0,0 20 16,1-20-16,-1-1 0,0-20 0,0 20 15,-21-21-15,0 1 0,0 20 16,0-20-16,0 20 0,0 1 16,0-1-16,-21 22 0,21-1 0,-21 1 15,0 21-15,21 42 16,0 21-16,0 1 0,0-1 16,0 22-16,0-1 0,0 22 15,0-22-15,0 22 0,0-22 16,0 1-16,0 21 0,0-22 15,0 1-15,0-1 0,0 1 0,0-1 16,21-21-16,0 22 0,0-22 16,0 1-16,0-22 0,1 21 0,-1-21 15,42 0-15,-42-21 0,1 0 16,20 0-16,-21 0 0,0-21 16,22 0-16,-22 0 0,0-21 0,21 20 15,-21-20-15,1 0 0,-1-1 16,0 1-16,0 0 0,0-1 0,-21 1 15,0 0-15,0-1 0,0 1 16,0 21-16,0-21 0,-21 20 16,0 1-16,0 0 0,0 21 0,-1 0 15,1 0-15,0 21 0,0 0 16,0 1-16,0-1 0,-1 0 16,22 21-16,0-21 0,0 1 15,0-1-15,0 0 0,22 0 16,-1-21-16,21 0 0,-21 0 0,0 21 15,22-21-15,-22 0 0,21 0 16,-21 0-16,22 0 0,-1 0 0,-21 0 16,0 0-16,22 21 15,-22-21-15,0 22 0,0-1 0,-21 0 16,0 0-16,0 0 0,0 0 16,0 1-16,0-1 0,0 0 15,0 0-15,0 0 0,0 0 16,0 1-1,21-22-15,1 0 16,-1 0-16,0-22 0,0 1 16,21 21-16,-20-42 0,-1 21 15,0 0-15,21-1 0,-21-20 16,1 21-16,20-21 0,-21 20 16,0-20-16,-21 21 0,21 0 0,-21 0 15,22-1-15,-22 44 31,0-1-31,0 0 16,0 0-16,0 0 0,0 0 16,0 1-16,0-1 0,0 21 0,0-21 15,0 0-15,0 1 0,0-1 0,0 0 16,0 0-16,0 0 16,0 0-16,0-42 46,0 0-46,0 0 16,0 0-16,0 0 0</inkml:trace>
  <inkml:trace contextRef="#ctx0" brushRef="#br0" timeOffset="67475.12">5948 12234 0,'-21'0'16,"-1"-21"-16,22 42 47,22-21-47,-1 0 16</inkml:trace>
  <inkml:trace contextRef="#ctx0" brushRef="#br0" timeOffset="68398.11">6286 12552 0,'-21'0'0,"21"-21"16,0 0-1,0-1-15,0 1 0,21 0 16,1 21-16,-22-21 0,21 21 15,0 0-15,0 0 0,0 0 0,0 0 16,1 0-16,-1 0 0,0 21 0,0 0 16,-21 22-16,21-22 15,-21 0-15,0 0 0,0 21 0,21-20 16,-21-1-16,0 21 0,0-21 16,0 22-16,0-22 0,0 0 0,0 0 15,22 0-15,-1-21 0,-21 21 0,21-21 16,0 0-16,0 0 0,0 0 15,1 0-15,-1-21 0,21 0 16,-21 0-16,22 0 0,-22-22 0,21 22 16,-21-21-16,22 21 0,-22-22 15,21 22-15,-21-21 0,0 21 0,-21-22 16,22 1-16,-22 21 0,21 0 16,-21 0-16,0-1 0,0 1 0,-21 21 31,21 21-31,-22 1 15,22-1-15,0 0 0,-21 0 0,21 0 16,-21 22-16,21-22 0,0 0 16,0 21-16,0-21 0,0 22 0,0-22 15,0 0-15,21 0 0,0 22 16,-21-22-16,22-21 0,20 21 16,-21-21-16,0 0 0,22 0 0,-1 0 15,-21 0-15,21 0 0,1 0 0,-1-21 16,22-22-16,-22 22 15,0 0-15,-21 0 0,22 0 0,-22 0 16,0-1-16,0 1 0,-21 0 16,0 0-16,0 0 0,0 0 15,0-1-15,0-20 0,0 21 0,-21 0 16,0 21-16,0 0 16,0 0-16,-1 0 0,1 21 0,0 0 15,21 0-15,0 0 0,0 1 16,-21-1-16,21 21 0,0-21 15,0 22-15,0-22 0,0 0 0,0 0 16,0 0-16,0 0 0,0 1 16,0-1-16,21-21 0,0 0 0,0 0 15,22 0-15,-1 0 0,-21-21 16,22 21-16,-22-22 0,21 1 16,-21-21-16,22 21 0,-22 0 0,42-22 15,-42 1-15,1 21 16,-1 0-16,0-1 0,0 1 15,0 21-15,0-21 0,1 21 32,-22 21-32,0 0 0,0 1 0,0-1 15,0 0-15,0 0 0,21 0 0,-21 0 16,0 1-16,21-1 16,0 0-16,-21 0 0,21 0 0,0-21 15,1 21-15,-1-21 16,0 0-16,0-21 15</inkml:trace>
  <inkml:trace contextRef="#ctx0" brushRef="#br0" timeOffset="70995.05">8869 11959 0,'21'0'16,"0"0"-1,0 0-15,0 0 0,1 0 0,-1 0 16,0 0-16,0 0 0,0 0 16,0 0-16,1-21 15,20 0-15,-21 0 0,21 21 0,-20-21 16,-1-1-16,0 1 0,21 21 15,-21-21-15,1 0 0,-1 0 16,0 0-16,-21-1 0,0 1 0,0 0 16,0 0-16,0 0 15,-21 0-15,0 21 0,-22 0 0,22 0 16,-21 0-16,21 0 0,-22 0 16,1 21-16,0 0 0,-1 0 0,1 21 15,0-20-15,-1 20 0,1 0 0,21 1 16,0-1-16,-1 0 0,22 1 15,0-1-15,0-21 0,0 21 16,0 1-16,22-22 0,-1 0 16,0 0-16,21 0 0,1-21 0,-1 0 0,21 0 15,-20 0-15,-1 0 0,22 0 16,-22 0-16,0 0 0,1-21 16,-22 21-16,21 0 0,-42-21 0,21 0 15,-42 21 1,-21 0-1,21 21-15,-1 0 0,-20-21 0,21 43 16,-21-22-16,-1 0 0,1 21 16,21-21-16,-22 22 0,1 20 15,21-42-15,0 22 0,21-22 0,0 21 16,0-21-16,0 1 0,0-1 16,21 0-16,0-21 0,0 0 15,22 0-15,-22 0 16,21 0-16,-21 0 0,22-21 0,-1 0 15,0-1-15,1 1 0,-1 0 0,0 0 16,1 0-16,-22 0 0,21-22 16,0 22-16,-20-21 0,20-1 0,-21 22 15,43-63-15,-43 62 0,0-20 16,21 21-16,-21 0 0,22 0 16,-22-1-16,0 1 0,21 21 0,-20 0 15,-1 0-15,0 0 0,21 21 16,-21 1-16,1-1 0,-1 21 0,-21-21 15,21 22-15,-21-22 0,0 21 16,0-21-16,0 22 0,0-22 16,0 21-16,0-21 0,0 0 0,0 22 15,-21-22-15,21 0 0,-21-21 0,21 21 16,0 0-16,0-42 31,0 0-31,21 21 16,0-42-16,0 21 0,0-1 15,0 1-15,1-21 0,-1 21 16,21-22-16,-21 1 0,0 0 16,1-1-16,20 1 0,-21 0 0,0 21 0,0-22 15,-21 22-15,22 0 0,-22 0 16,0 0-16,0 42 16,-22 0-1,22 0-15,-21 0 0,0 0 16,21 22-16,-21-1 0,0-21 0,21 22 15,0-1-15,-21-21 0,21 21 0,0 1 16,0-22-16,0 0 0,0 0 16,0 0-16,21 1 0,21-22 15,-21 0-15,22 0 0,-1 0 0,0 0 0,1 0 16,-1 0-16,21 0 16,-20 0-16,-1-22 0,22 1 0,-22 0 0,0 0 15,22 0-15,-22 0 0,-21-1 16,22 1-16,-1 0 0,-21-21 15,0 21-15,-21-1 0,0-20 0,0 21 16,0 0-16,0-22 0,-21 22 0,0 0 16,0 21-16,0 0 0,-22 0 15,22 0-15,-21 0 0,21 0 0,-1 21 16,1 22-16,0-22 0,0 0 16,21 21-16,-21 1 0,21-22 15,0 21-15,0-21 0,0 22 0,0-22 0,0 0 16,21 0-16,0 0 15,0 0-15,0 1 0,22-22 0,-22 0 0,21 0 16,1 0-16,41 0 16,-41 0-16,-1 0 0,-21 0 15,21-22-15,1 1 0,-22 21 0,21-21 16,-21 0-16,22 0 0,-22 0 0,21-22 16,-21 22-16,1 0 0,20-21 15,-21 20-15,0-20 0,0 21 0,1-21 16,-1 20-16,0 1 0,0 0 15,0 21-15,0 0 16,1 0-16,-22 21 16,0 0-16,0 1 15,0-1-15,0 0 16,0-42 31,0 0-47,0-1 15,-22 22-15,22-21 16,-21 0-16,0 0 0,21 0 16,-21 21-16,0 0 15,0 0-15,-1 21 16,1 21 0,21-21-16,0 1 0,0-1 0,-21 21 15,21-21-15,0 0 16,-21 22-16,21-22 0,0 21 0,0-21 15,0 1-15,0 20 0,0-21 0,0 0 16,0 0-16,21 1 0,0-1 16,0 0-16,1-21 0,-1 21 0,0 0 15,21-21-15,-21 0 0,22 0 0,-22 0 16,21 0-16,-21 0 0,22 0 16,-1 0-16,0-21 0,-20 21 15,20-21-15,-21 0 0,21 0 0,-20-1 16,-1 1-16,0-21 0,0 21 15,0-22-15,0 22 0,-21-21 16,22 0-16,-22 20 0,21-20 0,-21 21 16,0 0-16,21-22 15,-21 22-15,0 42 16,0 1 0,0-1-16,0 0 0,0 0 0,0 0 15,-21 22-15,21-22 0,-21 0 0,21 0 16,0 0-16,0 22 0,0-22 15,0 0-15,0 0 0,0 0 16,0 0-16,21-21 16,0 0-1,0 0-15,0 0 0,0 0 0,1 0 0,-1-21 16,0 21-16,0-21 0,0 0 16,0 21-16,1-21 0,20-22 15,-21 22-15,0 0 0,-21 0 16,0 0-16,21 0 0,-21-1 0,0 1 15,22 0-15,-22 0 0,0 0 16,0 42 0,0 0-1,0 0-15,0 0 0,0 1 0,0-1 16,0 0-16,0 21 0,0-21 0,0 1 16,0-1-16,0 0 15,21 0-15,0 0 0,0-21 16,0 21-16,0-21 0,1 0 0,20 0 15,-21 0-15,21 0 0,-20 0 16,20 0-16,0 0 0,1 0 0,-1-21 16,-21 0-16,21 0 0,1 0 0,20-43 15,-42 22-15,1 0 16,-1-1-16,-21-20 0,0 20 0,21-20 16,-21-1-16,0 22 0,21-21 15,-21 20-15,0 1 0,0 0 0,0-1 16,0 1-16,0 21 0,0 0 15,0-1-15,-21 44 16,0-1 0,21 0-16,-21 21 0,-1-21 0,22 22 15,-21-1-15,21 0 0,0 1 16,0-1-16,0 22 0,0-22 0,0 0 16,-21 1-16,21-1 0,0 0 0,0-21 15,0 22-15,0-22 0,0 21 16,0-21-16,0 1 0,0-1 0,0 0 15,0 0-15,0 0 0,21-21 16,0 0 0,1 0-16,-1 0 15,0 0-15,0 0 0,0 0 16,0-21-16,1 0 0,-1 21 16,0-21-16,0 0 0,0-22 0,-21 1 15</inkml:trace>
  <inkml:trace contextRef="#ctx0" brushRef="#br0" timeOffset="71242.91">13229 12002 0,'0'0'16,"-21"21"-16,21 0 16,21-21-16,0 0 15,0 0-15,22 0 0,-1 0 0,22 0 16,-22 0-16,21-21 0,-20 21 15,-1-21-15,22-1 0,-22 22 0,0-21 16,-21 21-16,22-21 0,-22 21 0,21 0 16,-21 0-16,1-21 0,-1 21 15,-42 0 17,-1 0-32,1 0 15</inkml:trace>
  <inkml:trace contextRef="#ctx0" brushRef="#br0" timeOffset="72066.97">14499 12425 0,'0'-21'16,"0"0"-1,0-1-15,21 22 16,-21-21-16,21 0 0,1 0 0,-1 0 15,-21 0-15,21-1 0,0-20 16,-21 21-16,0 0 0,0-22 0,0 22 16,0-21-16,0 21 0,0-22 0,-21 22 15,0 0-15,-22 0 0,22 0 16,-21 21-16,0 0 0,-22 0 0,22 0 16,-1 0-16,-20 21 0,21 0 15,-1 0-15,1 0 0,0 22 16,20-1-16,1 0 0,0 1 0,21-1 15,0 0-15,0 1 0,0-1 0,0 0 16,0-20-16,21 20 0,0-21 16,1 0-16,-1-21 0,0 21 15,21-21-15,-21 0 0,1 0 0,20 0 16,-21 0-16,0-21 0,22 21 0,-22-21 16,21 0-16,-21 0 0,0 0 15,22-1-15,-22 1 0,0-21 0,0 0 16,-21-1-16,21 22 15,-21 0-15,0-21 0,0 20 0,0 1 16,0 0-16,0 0 0,-21 21 16,21 21-1,-21 0-15,21 0 0,0 1 0,0 20 0,0-21 16,0 21-16,0-20 16,0 20-16,0-21 0,0 0 0,0 22 15,21-22-15,0 0 0,1 0 16,-1-21-16,0 0 0,0 0 15,0 0-15,22 0 0,-22 0 0,21 0 16,-21-21-16,22 0 0,-1 0 16,0-1-16,-21 1 0,22 0 0</inkml:trace>
  <inkml:trace contextRef="#ctx0" brushRef="#br0" timeOffset="72558.7">15261 11748 0,'0'-43'0,"0"86"0,0-149 0,0 63 16,0 1-16,0 21 0,-21-21 15,0 20-15,21 1 0,-21 21 16,21 21-16,-22 1 0,22 20 16,-21 0-16,21 1 0,0-1 0,0 21 15,0 1-15,0-1 0,0 1 16,-21-1-16,21 1 0,0-22 0,-21 22 16,21-22-16,0 0 0,0 1 0,-21-1 15,21 0-15,0-20 0,-21-1 16,21 0-16,0 0 15,0-42 17,0 0-32,21 0 0,0-1 0,0 1 15,0-21-15,0 21 0,1-22 16,-1 1-16,21 21 0,0-21 0,-20-1 16,20 22-16,0 0 0,1 21 0,-22 0 15,21 0-15,0 0 0,-20 0 16,20 21-16,-21 0 0,0 0 0,0 1 15,1-1-15,-1 0 0,-21 0 16,0 21-16,0-20 0,0-1 0,-21 0 16,-1 0-16,1 0 0,-21 0 15,21 1-15,-22-1 0,1 0 16,0 0-16,-1 0 0,-20 0 0,21-21 16,-1 22-16,22-22 0,-21 0 0,21 0 15,-1 0-15,1 0 0,0 0 16,42-22-1,0 1-15,1 0 16,-1 0-16,21-21 0,-21 20 16</inkml:trace>
  <inkml:trace contextRef="#ctx0" brushRef="#br0" timeOffset="72845.64">16002 11642 0,'0'0'0,"42"-43"16,-21 1-16,1 21 0,-1-21 0,0 20 15,-21 1-15,0 0 0,21 21 16,-21 21-16,0 0 16,0 22-16,0-1 0,0-21 15,0 43-15,0-22 0,0 0 0,0 22 16,-21-1-16,21-20 0,-21 20 0,0 1 16,-1-1-16,22-20 0,-21-1 15,0 21-15,0-20 0,21-1 0,0 0 16,-21 22-16,21-43 15,0 0-15,0 0 0,0 1 0,0-1 16,21-21 0,0 0-16,0 0 0,0 0 15,1-21-15,-1-1 0,21 1 0,0 0 16,1 0-16</inkml:trace>
  <inkml:trace contextRef="#ctx0" brushRef="#br0" timeOffset="73589.99">16595 12213 0,'0'21'0,"0"1"0,-22-22 0,22 21 16,22-21 15,-1 0-15,0 0-16,0-21 0,0-1 15,0 1-15,1 21 0,-1-21 0,0 0 16,-21-21-16,21 20 0,-21 1 15,21-21-15,-21-22 0,0 43 16,0 0-16,0-21 0,0 21 0,-21 21 16,0 0-16,0-22 0,0 22 15,-1 0-15,1 22 0,0-1 0,0 0 16,21 0-16,0 0 0,-21 22 16,21-1-16,0-21 0,-21 21 0,21 1 15,0-1-15,0-21 0,0 22 16,0-22-16,0 21 0,0-21 15,21 0-15,0 22 0,0-22 0,-21 0 16,21 0-16,0-21 0,22 21 16,-22 1-16,0-22 0,0 0 0,0 0 15,22 0-15,-22 0 0,21 0 0,1 0 16,-22 0-16,21-22 0,0 1 16,1 21-16,-1-21 0,-21 0 15,22 0-15,-1 0 0,0-22 0,1 22 16,-1-21-16,-21 21 0,21-22 15,-20 1-15,20 21 0,-21-22 0,0 1 16,-21 0-16,0 21 0,0-1 16,0 1-16,0 0 0,-21 21 15,0 0-15,-21 0 0,20 21 16,-20 0-16,0 1 0,-1-1 16,22 0-16,0 21 0,0-21 0,0 1 15,0 20-15,21-21 0,0 0 16,0 0-16,0 1 0,0-1 15,0 0-15,21-21 0,0 21 0,21-21 16,-21 21-16,1-21 0,-1 21 0,42-21 16,-42 0-16,1 22 15,-1-22-15,0 0 0,0 21 16,-21 0 0,-21 0-16,0-21 15,-22 0-15,1 21 0,21 0 16,0-21-16,0 0 0,-1 22 15,1-22-15,0 0 0,0 0 16,0 0-16,0 0 16,-1 0-16,1 0 0,0 0 15,0 0-15,0 0 0,0 0 0,-1-22 16,-20 22-16</inkml:trace>
  <inkml:trace contextRef="#ctx0" brushRef="#br0" timeOffset="74902.89">847 14499 0,'21'-21'31,"0"21"-31,0 0 15,21 0-15,-20-21 0,20 21 16,-21 0-16,21 0 0,1 0 16,-1 0-16,0 0 0,1-21 15,-22 21-15,21 0 0,-21 0 0,22 0 16,-22 0-16,-21 21 31,-21-21-31,-22 0 16,22 21-16,0-21 15,-21 0-15,21 0 0,-22 0 16,1 0-16,0 0 0,20 0 16,-20 0-16,21 0 0,0 0 15,0 0-15,-1 0 0,1 0 0,0 0 16,0 0-16,0 0 16,21 21-1,0 0-15,0 1 16,0-1-16,0 0 0,0 0 15,0 0-15,0 0 0,0 1 16,0-1-16,0 0 0,0 0 16,0 0-16,21-42 62,0 0-46,0 21-1,0 0-15,1 0 0,-1 0 16,0 0-16,21 0 0,-21 0 16,22 0-16,-22 21 0,0 0 0,0 0 15,0 1-15,1-1 0,-22 0 16,0 21-16,0-21 0,0 22 16,0-22-16,-22 21 0,22-21 0,-21 22 15,0-22-15,-21 0 0,21 0 16,-1 0-16,1 1 15,0-22-15,0 0 0,-21 0 0,20 0 16,1 0-16,0 0 0,0 0 16,0 0-16,-22-22 0,22 1 0,0 21 15,0-21-15,0 0 0,0 21 16,-1-21-16,44 21 47,-1 0-47,21 0 15,-21 0-15</inkml:trace>
  <inkml:trace contextRef="#ctx0" brushRef="#br0" timeOffset="75166.85">1693 14965 0,'0'0'0,"0"-21"31,0 0-15,0-1 15,0 1-15,21 21-16,-42 0 46</inkml:trace>
  <inkml:trace contextRef="#ctx0" brushRef="#br0" timeOffset="76495.84">4297 14055 0,'0'0'0,"0"-21"0,0-1 0,0 44 31,0-1-15,0 0-16,0 21 0,0 22 16,0-1-16,0 1 0,0 20 0,0-20 15,0 21-15,0-1 16,0-20-16,-21 20 0,21-20 0,-22-1 15,22 1-15,0-22 0,-21 22 0,0-1 16,21-42-16,0 22 16,0-64-1,0-1-15,0 1 16,0 0-16,0-21 0,-21 21 16,21-22-16,0 22 0,-21-21 0,21-1 15,-21 1-15</inkml:trace>
  <inkml:trace contextRef="#ctx0" brushRef="#br0" timeOffset="77002.34">3895 14372 0,'-22'-42'0,"1"21"16,233 381-16,-381-657 0,126 191 0,43 85 0,-21 0 0,21 0 15,0 0-15,0 0 16,21-1-16,0 1 0,1 0 16,20 0-16,-21 21 0,21-21 0,22 0 15,-22 21-15,1 0 0,84 0 16,-64 21-16,-21 0 15,22 0-15,-22 0 0,1 22 0,-22-1 16,-21 0-16,0 22 0,0-22 16,0 22-16,-21-22 0,-22 21 0,22-20 15,-21-1-15,-1 0 0,22 1 16,-21-22-16,0 21 0,20-21 0,1-21 16,-21 22-16,21-1 0,0-21 15,42-21 16,0 21-31,21 0 16,-21 0-16,43 0 0,-22 0 0,22 0 0,-1 0 16,1 0-16,-22 0 15,22 0-15,-22 21 0,0 0 0,-21 0 16,1 0-16,-22 22 0,0-22 0,0 21 16,-22 0-16,1 1 0,-21-1 15,0 0-15,20-20 0,-20 20 0,-21-21 16,20 21-16,1-20 15,0-1-15,-22 0 0,22-21 0,-1 21 16,1-21-16,0 0 0,-1 0 0,-41 0 16,63-21-16,-22 0 15,22 21-15,0-21 0,21-22 16,0 22-16,0 0 0,0-21 0,0 20 16,21 1-16,0-21 0,0 21 0,22 0 15,-1-1-15,0 1 0</inkml:trace>
  <inkml:trace contextRef="#ctx0" brushRef="#br0" timeOffset="77362.91">4953 14711 0,'0'0'0,"0"-42"31,0 20-31,0 1 16,21 21-1,21 0-15,-20 0 16,-1 21-16,0 1 0,21-1 0,1 21 16,-1 0-1,-21 1-15,-21-22 0,0 21 0,0-21 16,0 22-16,0-1 0,0-21 16,0 22-16,0-22 0,-21 0 0,21 0 15,0 0-15,-21 0 0,0-21 0,-1 0 16,1 0-16,21-21 15,0 0-15,-21 0 16,21 0-16,0-22 0,0 22 16,0 0-16,0-21 0,0-1 0,0 22 15,0-21-15,21 21 0,0-22 16,1 22-16,-1 0 0,0 0 16,0 0-16,0 21 0,0 0 0,1 0 0</inkml:trace>
  <inkml:trace contextRef="#ctx0" brushRef="#br0" timeOffset="77813.89">5757 14711 0,'0'-21'15,"0"0"-15,-21 21 31,0 0-31,21 21 0,0 0 0,0 0 16,-21 0-16,21 0 0,-21 1 0,21-1 16,0 21-16,-22-21 0,22 22 15,0-22-15,0 21 0,0 0 0,0-20 16,0 20-16,0 0 0,0-21 16,22 1-16,-1-1 0,0 0 15,21-21-15,-21 0 0,1 0 16,-1 0-16,42-42 15,-42 20-15,1-20 0,-1 21 0,0 0 16,0-22-16,0 22 0,-21-21 16,21 21-16,-21-22 0,0 22 0,0-21 15,-21 21-15,0-22 0,0 22 0,-21 0 16,-1 0-16,22 0 0,-21 0 16,-43 21-16,64 0 0,0 0 15,0 0-15,-1 21 0,1 0 0,21 0 16,0 0-16,0 0 15,0 1-15,21 20 0,-21-21 16,22 0-16,-1-21 0,21 43 16,-21-43-16,22 0 0</inkml:trace>
  <inkml:trace contextRef="#ctx0" brushRef="#br0" timeOffset="78358.64">6435 14605 0,'0'0'0,"-22"21"16,22 0-16,-21-21 0,21 22 16,0-1-16,0 0 0,0 21 15,0-21-15,0 1 0,0 41 16,0-42-16,-21 22 0,21-22 16,0 0-16,0 0 0,-21 21 15,21-20-15,0-1 0,21-42 47,0 21-47,0-22 0,-21 1 0,0 0 16,22 0-16,-1 0 0,0 0 15,-21-1-15,21 1 0,0 0 16,0 21-16,-21-21 0,22 21 16,-1 0-16,0 0 0,0 21 15,0 0-15,0 0 16,1 1-16,-1-1 0,-21 0 15,21 0-15,0 0 0,0 0 0,0 1 16,1-1-16,20 0 0,-21 0 16,0-21-16,0 0 0,1 0 15,-1 0-15,0 0 0,21-21 0,-21 0 16,22-22-16,-22 22 0,0 0 16,0-21-16,0 21 0,-21-1 15,0-20-15,0 21 0,0-21 0,0-1 16,0 1-16,0 21 0,-21-22 0,0 22 15,0-21-15,0 21 16,0 0-16,21 42 31,0 0-31,0 0 16,0 0-16,0 0 0,21-21 0,0 22 16,0-22-16,0 0 0</inkml:trace>
  <inkml:trace contextRef="#ctx0" brushRef="#br0" timeOffset="78802.38">7662 14732 0,'0'0'15,"21"-21"1,-21 0-16,0 0 0,0-1 16,0 1-16,0 0 15,0 0-15,0 0 0,0 0 16,-21 21-1,0 21 1,0 0-16,0 0 0,21 0 0,-21 0 16,-1 1-16,1-1 0,21 0 0,0 21 15,-21-21-15,21 1 0,-21-1 16,21 0-16,0 0 0,0 0 0,0 0 16,21-21-16,0 0 15,0 0-15,1 22 0,-1-22 0,0 0 16,0 0-16,0 21 0,0-21 15,1 21-15,-1-21 0,-21 21 0,0 0 16,0 0 0,0 1-16,-21-1 15,-1-21-15,1 21 0,0-21 16,0 21-16,0-21 0,-22 0 0,22 0 16,0 0-16,-21 0 0,21 0 0,-1 0 15,1 0-15,21-21 0,-21 0 16,21 0-16,0-1 15,0 1-15,0 0 16,21 0-16,0 0 0,1 21 16</inkml:trace>
  <inkml:trace contextRef="#ctx0" brushRef="#br0" timeOffset="79209.14">8107 14838 0,'21'21'16,"-42"-42"-16,63 42 0,-21-21 16,0 0-16,1 0 0,-1 0 15,0-21-15,0 21 0,0-21 0,-21 0 0,21 21 16,-21-22-16,22 1 16,-22 0-16,21 0 0,-21 0 15,0 0-15,0-1 0,0 1 0,-21 21 16,-1-21-16,1 21 0,0 0 15,0 0-15,0 0 0,0 0 16,-1 0-16,1 21 0,0 0 16,0 1-16,0-1 0,0 0 0,21 0 15,-22 0-15,22 22 0,-21-22 0,21 0 16,0 21-16,0-21 0,0 1 16,0-1-16,0 0 0,0 0 15,0 0-15,21 0 0,1-21 0,-1 22 0,0-22 16,0 0-16,21 21 15,-20-21-15,-1 0 0,0 0 16,0 0-16,0 0 0,0-21 0,1 21 16,-1-22-16,0 22 0,0-21 15,0 0-15,0 0 0,1 21 0</inkml:trace>
  <inkml:trace contextRef="#ctx0" brushRef="#br0" timeOffset="79591.92">8551 14647 0,'21'-21'15,"-42"42"-15,64-42 0,-43 0 16,21 21-16,0-21 0,0 21 16,0-21-16,0 21 0,1 0 15,-1 0-15,0 0 0,0 0 16,0 0-16,0 0 0,1 21 16,-1 0-16,-21 0 0,21 0 0,0 1 15,-21-1-15,0 0 0,0 0 16,0 0-16,0 22 0,0-22 0,0 0 15,0 0-15,0 21 0,0-20 16,0-1-16,0 0 0,0 0 16,-21-21-16,21-21 31,0 0-31,0 0 16,21-1-16,0 1 0,0-21 0,1 21 15,-1-22-15,0 1 0,0 21 0,0-21 16,22-22-16,-22 43 15,0 0-15,21 0 0,-42-1 0,21 1 16,1 0-16,-1 0 0,-21 0 16,21 21-16,-21-21 31</inkml:trace>
  <inkml:trace contextRef="#ctx0" brushRef="#br1" timeOffset="87983.01">1101 4636 0,'-22'0'46,"22"-22"64,0 1-79,-21 21-31,0 0 31,21-21-15,0 0 93,0 0-93,0 0 15,0-1-15,0 1 15,-21 21 16,21 21-31,0 1-16,0-1 15,0 0-15,0 0 0,0 0 0,0 0 16,0 22-16,0-22 0,0 0 15,21 21-15,-21-20 0,0 20 16,0-21-16,0 21 0,21-20 0,-21 20 16,0-21-16,21 0 0,-21 0 15,0 1-15,0-1 0,0 0 16,22-21-16,-22 21 0,0 0 0,21-21 16,-21 21-16,0 1 15,21-22 1,-21 21-16,21-21 15,-21 21 1,21-21 93,0 0-93,1-21 0,-1 0-16,0 21 0,127-85 15,-84 43-15,20-1 16,1 1-16,0 0 0,-1-1 16,1 1-16,0-22 0,20 22 0,1 0 15,0-1-15,0-20 0,0 21 16,0-1-16,-22 1 0,22 0 0,-21-22 15,-1 22-15,22-1 0,-42 22 16,20-21-16,1 0 0,-21 20 16,-1 1-16,-21 0 0,22 0 15,-22 0-15,-21 21 0,22-21 0,-22 21 16,0 0-16,0 0 0,-21-22 16,-21 22 468,0 22-484,0-22 16,0 0-16,-1 0 0</inkml:trace>
  <inkml:trace contextRef="#ctx0" brushRef="#br1" timeOffset="89501.14">423 6985 0,'0'-21'16,"0"0"0,0 0-16,0-1 15,0 1-15,0 0 16,0 0 0,0 0-1,21 21 48,-21 21-48,22 0-15,-22 0 16,0 0-16,21 1 0,-21-1 0,0 0 16,21 0-16,-21 0 0,0 0 15,0 1-15,0-1 0,0 0 16,0 0-16,0 0 0,0 22 0,0-22 15,0 0-15,21 0 0,-21 0 16,0 0-16,21 1 0,-21-1 16,0 0-16,0 0 0,0 0 15,21 0-15,1 1 0,-22-1 16,0 0-16,21 0 16,0 0-16,0-21 0,-21 21 15,21-21-15,0 0 16,1 0-16,-1 0 15,0 0 1,0 0-16,0 0 16,0 0-16,1 0 0,-22-21 15,21 21-15,0-21 0,21 21 16,-21-21-16,22 21 0,-22-21 16,42 0-16,-20-1 0,20 1 15,22-21-15,-22 21 0,22-22 0,21 1 16,-21 0-16,20-1 0,1 1 15,21 0-15,0-1 0,0 1 0,21 21 16,-21-21-16,-21-1 0,21 1 16,-21 0-16,-21-1 0,21 22 0,-22-21 15,-20 21-15,-1-1 0,1 1 0,-1 0 16,22 0 0,-43 0-16,-21 21 0,1 0 0,-1 0 15,-42 0 313,-1 0-328,1 0 16,-21 0-16,21 0 0,-22 21 16,1-21-16,0 21 0,-1 0 0,1 0 15,0 1-15</inkml:trace>
  <inkml:trace contextRef="#ctx0" brushRef="#br1" timeOffset="91543.46">1312 13991 0,'0'-21'15,"0"0"-15,-21 21 31</inkml:trace>
  <inkml:trace contextRef="#ctx0" brushRef="#br1" timeOffset="92355.01">529 14774 0,'0'0'0,"0"-21"0,0 0 16,-21 21-16,21-21 0,-21 21 15,21-21-15,-21 21 16,21-21-1,-22 21-15,22 21 47,22 0-47,-1 0 0,0 0 16,0 0-16,0 1 16,0-1-16,1 0 0,-1 21 0,0-21 15,-21 1-15,21 20 0,0-21 16,0 0-16,1 22 0,-22-22 15,0 21-15,21-21 0,-21 0 0,21 22 16,-21-22-16,21 0 0,-21 0 16,0 0-16,21 22 15,-21-22-15,21-21 0,-21 21 0,22-21 16,-1 0 0,0 0-16,0 0 15,0-21-15,0 0 0,22 0 0,20-22 16,-20 1-16,41 0 0,-20-1 15,42-20-15,-22 20 0,22-20 0,0 21 16,0-22-16,21 1 0,0 20 16,0-20-16,0 20 0,-21 1 0,21-21 15,-22 20-15,-20 22 0,0-21 16,-1 21-16,-20-22 0,-22 22 0,22 0 16,-43 21-16,21-21 0,-21 21 15,1 0-15,-1 0 0,-21-21 16,0 42 62,0 0-78,0 0 16,-21-21-16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5T11:55:42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3471 0,'-21'0'47</inkml:trace>
  <inkml:trace contextRef="#ctx0" brushRef="#br0" timeOffset="1708.9">1524 3133 0,'21'0'16,"-21"-21"-1,21 21 1,-21-22-16,0 1 15,21 21-15,-21-21 0,0 0 32,0 0-32,-21 21 15,0-21-15,0 21 0,0 0 16,0 0-16,-1 0 0,-20 0 16,21 0-16,-21 0 0,20 0 15,-20 0-15,0 21 0,-1-21 0,22 21 16,-21 0-16,0 0 0,-1 0 15,22 1-15,-21-1 0,21 21 16,-22-21-16,1 22 0,21-1 16,-22 0-16,22 1 0,0 20 0,0-21 15,0 1-15,21-1 16,0 22-16,0-22 0,0 0 0,0 22 16,0-22-16,0 22 0,0-1 15,0-21-15,0 22 0,21-1 16,0 1-16,-21-1 0,21-20 0,0-1 15,-21 0-15,22 1 0,-1-22 16,0 21-16,0-21 0,0 1 16,0-22-16,1 21 0,-1-21 15,21 0-15,-21 0 0,22 0 0,-1 0 16,0 0-16,-21 0 16,22 0-16,-1 0 0,0-21 0,1-1 15,-22 1-15,21 0 0,1 0 16,-22-21-16,0 20 0,0-20 15,21 0-15,-20-1 0</inkml:trace>
  <inkml:trace contextRef="#ctx0" brushRef="#br0" timeOffset="2353.06">2032 3048 0,'0'0'0,"-21"0"0,0 0 16,-1 0-16,22 21 0,-21-21 16,21 21-16,0 22 0,-21-1 15,21 0-15,-21 1 0,21 20 0,0 1 16,0-1-16,0 1 0,-21-1 15,21 1-15,0-1 0,-21 1 0,21-1 16,0 1-16,0-1 0,0 1 16,-22-1-16,22 1 15,0-22-15,0 22 0,0-22 0,-21 0 16,21-21-16,0 22 0,-21-22 16,21 0-16,0 0 0,0 0 0,-21-21 31,0-21-16,21-21-15,0 21 0,0 0 16,0-22-16,0 1 0,0-22 16,21 22-16,0 0 0,0-22 15,0 22-15,1 0 0,-1-1 0,0 1 16,21 21-16,-21-22 0,1 22 16,-1 0-16,21 21 0,-21 0 15,0 0-15,1 0 0,-1 0 16,0 0-16,0 21 0,0 22 15,-21-22-15,21 21 0,-21 0 0,0 1 16,0-1-16,0 0 0,0 1 16,0-1-16,0 0 0,0-20 15,0 20-15,-21-21 0,21 0 0,0 0 16,0 1-16,0-1 0,-21-21 16,21 21-16,0-42 46,0 0-46,0-1 0,0 1 16,0 0-16,21 0 0</inkml:trace>
  <inkml:trace contextRef="#ctx0" brushRef="#br0" timeOffset="2783.33">2413 3874 0,'0'-22'16,"0"1"0,21 21-1,0 0-15,0 0 16,1 0-16,-1 0 0,0 0 16,0 21-16,0 1 0,0-1 0,1 0 15,-1 0-15,0 21 0,0-20 16,0 20-16,-21 0 0,0 1 0,0-1 15,0-21-15,0 21 0,0 1 16,0-22-16,0 0 0,0 0 0,-21 0 16,21 1-16,-21-22 15,21-22 17,0-20-32,0 21 15,0-21-15,0-1 0,0 1 0,0 0 16,0-1-16,0 22 0,21-21 15,0-1-15,-21 22 0,21-21 0,-21 21 16,22 0-16,-1-1 0,-21 1 16,21 21-16,0 0 15,0-21-15,0 21 16,1 0 0</inkml:trace>
  <inkml:trace contextRef="#ctx0" brushRef="#br0" timeOffset="3308.03">3196 3831 0,'0'0'16,"-21"0"-1,0 0-15,0 0 0,21 21 16,-22 1-16,1-22 0,21 21 0,-21 0 16,21 21-16,0-21 0,0 22 15,-21-22-15,21 21 0,0 1 16,0-22-16,0 21 0,0-21 16,0 22-16,0-22 0,0 21 0,0-21 15,0 0-15,21 1 0,0-22 16,-21 21-16,21-21 0,1 0 0,-1 0 15,0 0-15,0 0 0,0 0 16,22-21-16,-22-1 0,0 22 16,21-21-16,-21 0 0,1-21 0,20 21 15,-21-22-15,-21 1 0,21 0 16,-21-1-16,0 1 0,0 0 0,0-1 16,0 1-16,-21 21 0,0-22 15,0 22-15,0-21 0,-1 21 16,-20 21-16,21-21 0,0 21 15,0 0-15,-1 0 0,1 0 0,0 0 16,0 21-16,0-21 0,21 21 16,0 0-16,-21 0 0,21 0 15,-22 22-15,22-22 0,0 21 0,0-21 16,0 1-16,0 20 0,0-21 16,0 0-16,0 0 0,22-21 15,-1 0-15,0 0 0,0 0 16</inkml:trace>
  <inkml:trace contextRef="#ctx0" brushRef="#br0" timeOffset="4092.58">3768 3874 0,'0'21'16,"0"0"-1,0 0-15,0 0 16,0 0-16,0 22 0,-22-22 16,22 0-16,0 21 0,-21-20 0,21-1 15,0 21-15,0-21 0,0 0 16,0 1-16,0-1 0,-21 0 16,21 0-16,0 0 0,0 0 0,0 1 15,-21-22-15,0-22 47,0 1-47,21 0 16,0-21-16,0 21 0,0-22 15,0 22-15,0-21 0,0-1 0,0 22 16,0-21-16,21 0 16,0 20-16,0-20 0,0 21 0,0 0 15,1 0-15,-1-1 0,21 1 16,-21 21-16,0 0 0,1 0 0,-1 0 15,0 0-15,0 0 0,0 0 16,0 21-16,1 1 0,-1-1 0,-21 0 16,0 21-16,0-21 0,0 22 15,0-1-15,0-21 0,0 22 0,0-22 16,0 0-16,0 21 0,0-21 16,0 1-16,0-1 0,0 0 15,0 0-15,-21-21 47,21-21-47,0 0 0,0 0 16,0-22-16,0 22 0,0-21 15,0 21-15,0-22 0,0 1 0,21 21 16,0-22-16,0 22 0,0 0 16,0 0-16,1 0 0,-1 0 0,0-1 15,21 22-15,-21 0 0,1 0 16,-1 0-16,0 0 0,21 0 0,-21 22 15,1-1-15,-22 0 16,21 21-16,-21-21 0,0 1 0,0-1 16,0 21-16,0-21 15,0 22-15,-21-22 0,21 0 0,0 0 16,-22 0-16,1 0 0,21 1 16,-21-1-16,21 0 15,0-42 16,0 0-31,0-1 16</inkml:trace>
  <inkml:trace contextRef="#ctx0" brushRef="#br0" timeOffset="4520.34">4508 4170 0,'22'0'0,"-1"0"16,21 0-16,-21 0 16,22 0-16,-22 0 0,0-21 15,21 0-15,-21-1 0,22 22 0,-22-21 16,21 0-16,-21-21 0,1 21 16,20-1-16,-42 1 0,21 0 15,-21 0-15,0-21 0,0 20 0,0 1 16,0 0-16,0 0 0,-21 21 15,0 0-15,0 0 0,-1 0 16,-20 0-16,21 0 0,0 21 16,-22 0-16,1 0 0,21 1 0,0-1 15,-22 21-15,22 0 0,0 1 16,0-1-16,21 0 0,0 1 0,0-22 16,0 21-16,0-21 0,0 22 15,0-1-15,21-21 0,0 0 16,0-21-16,1 22 0,-1-22 15,0 0-15,21 21 0,-21-21 0,1 0 16,20 0-16,-21 0 0,0 0 16,22 0-16,-22-21 0,21 21 0,-21-22 15,22 1-15,-22 0 16,0 0-16,0 0 0</inkml:trace>
  <inkml:trace contextRef="#ctx0" brushRef="#br0" timeOffset="5152.97">5757 2836 0,'0'0'0,"0"-21"0,-21 42 47,21 1-32,-21 20-15,21-21 0,-21 43 0,0-22 16,21 21-16,-22 1 0,1 21 16,21-1-16,-21-20 0,21 20 0,-21 1 15,0-21-15,21 20 16,0 1-16,-21-22 0,21 22 16,-22-21-16,22-1 0,-21 1 0,21-1 15,0-21-15,0 1 0,0-1 0,0-21 16,0 0-16,0 1 0,0-1 15,0 0-15,0-42 32,-21 0-32,21-1 0,0 1 15,0-21-15,-21 21 0,21-43 16,0 22-16,0-22 0,0 22 16</inkml:trace>
  <inkml:trace contextRef="#ctx0" brushRef="#br0" timeOffset="5620.7">5143 3027 0,'0'0'0,"64"-64"15,-22 43-15,-21 21 0,22-21 16,-1 0-16,0 21 15,1-21-15,20 0 0,1 21 0,-1 0 16,1-22-16,-1 22 0,1 0 16,-1 0-16,1 0 0,-22 22 0,22-1 15,-22 0-15,0 21 0,1-21 16,-1 22-16,0 20 0,1-20 16,-22 20-16,0 22 0,0-22 0,-21 1 15,0 20-15,0-20 0,0 21 16,-21-22-16,0 1 0,0 20 0,-22-20 15,22-1-15,-21 1 0,-1 20 16,-20-41-16,21 20 0,-22-20 16,22-1-16,-22 0 0,22-21 0,-22 22 15,22-22-15,0 0 0,-1-21 16,1 21-16,0-21 0,-1 0 16,22 0-16,-21 0 0,21 0 0,0 0 15,-1 0-15,1 0 0,21-21 16,0 0-1,0 0 1,21 21-16,1-21 0,20-1 16,-21 22-16,21-21 0</inkml:trace>
  <inkml:trace contextRef="#ctx0" brushRef="#br0" timeOffset="6116.42">6371 3979 0,'-21'-42'16,"21"21"0,0 0-16,0 0 15,21 21-15,-21-22 16,21 22-16,0 0 0,22 0 15,-22 0-15,21 0 0,-21 0 16,1 22-16,20-1 0,-21 0 16,21 0-16,-20 0 0,-1 0 0,0 22 15,21-22-15,-42 21 0,21-21 16,-21 22-16,0-1 0,0-21 0,0 22 16,0-22-16,0 0 0,-21 21 15,21-21-15,-21 1 0,0-22 0,21 21 16,-21 0-16,0-21 15,21-21 1,0 0-16,0-22 16,0 22-16,0 0 15,0-21-15,21 20 0,0-20 16,-21 0-16,21-1 0,0 1 0,0 0 16,1 21-16,-1-22 0,0 22 15,0 0-15,0 0 0,0 0 0,1-1 16,-1 22-16,0-21 0,0 21 0,0 0 15,0 0-15,1 0 16,-1 0-16</inkml:trace>
  <inkml:trace contextRef="#ctx0" brushRef="#br0" timeOffset="6404.26">7302 3831 0,'0'21'15,"0"1"-15,0-1 0,-21 0 16,21 21-16,0-21 16,0 1-16,0 20 0,0-21 0,0 0 15,-21 22-15,21-22 0,0 0 16,0 21-16,0-21 0,0 1 0,0-1 15,0 0-15,0 0 16,0-42 15,0 0-15,0 0-16,0-1 0,0 1 16</inkml:trace>
  <inkml:trace contextRef="#ctx0" brushRef="#br0" timeOffset="6776.04">7324 3429 0,'-22'21'0,"44"-42"0,-44 63 15,22 1-15,0-22 0,0 0 0,0 0 16,0 0-16,22-21 15,-1 0-15,0 0 0,0 0 16,0 0-16,0 0 0,1 0 16,-1-21-16,0 0 0,0 0 15,-21 0-15,0 0 16,0-1-16,0-20 0,0 21 0,0 0 16,-21 0-16,21-22 0,-21 22 0,0 0 15,-1 21-15,22-21 0,-21 21 16,0 0-16,0 21 15,21 0-15,-21 0 0,21 0 16,-21 22-16,21-22 0,0 21 16,0-21-16,0 22 0,0-22 0,0 0 15,0 21-15,0-20 0,0-1 16,0 0-16,21 0 0</inkml:trace>
  <inkml:trace contextRef="#ctx0" brushRef="#br0" timeOffset="7259.77">7683 3768 0,'0'0'0,"0"-21"16,22 21 15,-22 21-31,21-21 15,-21 21-15,0 0 0,21 0 16,0 0-16,-21 1 0,0 20 16,0-21-16,0 21 0,0-20 15,21 20-15,-21-21 0,0 21 0,0-20 16,0-1-16,0 0 0,0 0 16,0 0-16,0 0 0,0 1 0,21-22 31,1 0-16,-22-22-15,21 22 0,0-21 0,-21-21 16,21 21-16,0-22 0,-21 22 16,21-21-16,1 0 0,-1 20 15,-21-20-15,21 0 0,0-1 0,-21 22 16,21 0-16,0 0 0,1 0 16,-22 0-16,21 21 15,-21-22-15,21 22 0,-21 22 47,0-1-47,0 0 16,0 0-1</inkml:trace>
  <inkml:trace contextRef="#ctx0" brushRef="#br0" timeOffset="7665.53">8107 4043 0,'0'0'0,"21"0"15,0 0-15,0 0 16,0 0-16,1 0 0,-1 0 16,0-21-16,0 21 0,0-21 15,0-1-15,1 22 0,-1-21 0,0 0 16,-21 0-16,0 0 0,21 0 15,-21-1-15,21 1 0,-21 0 16,0 0-16,-21 21 31,0 0-31,0 0 0,21 21 0,-21-21 16,-1 21-16,1 0 0,0 1 16,21-1-16,-21 0 0,0 0 0,21 21 15,-21-20-15,21 20 0,0-21 16,-22 0-16,22 22 0,0-22 0,0 0 15,0 0-15,0 0 0,0 0 16,0 1-16,0-1 0,22 0 16,-1-21-16,0 21 15,0-21-15,0 0 0,0 0 16,1 0-16,-1 0 0,21-21 16,-21 21-16</inkml:trace>
  <inkml:trace contextRef="#ctx0" brushRef="#br0" timeOffset="8123.47">8636 3852 0,'0'-21'16,"21"21"-1,0 0-15,0 0 16,1 0-16,-1 0 0,0 0 15,0 0-15,0 21 0,0 1 16,1-22-16,-1 21 0,0 0 16,-21 0-16,21 0 0,-21 0 0,21 1 15,-21-1-15,0 0 0,0 21 16,0-21-16,0 1 0,-21-1 0,0 21 16,21-21-16,-21 0 0,0 1 15,-1-1-15,22 0 0,-21-21 16,0 0-16,21-21 31,0 0-31,0-1 16,21-20-16,0 21 0,1-21 15,-1 20-15,0-20 0,0 0 16,0-1-16,0 22 0,1-21 16,-1 21-16,0 0 0,0-1 0,0 1 15,0 21-15,1-21 0,-1 21 0,0 0 16,0 0-1</inkml:trace>
  <inkml:trace contextRef="#ctx0" brushRef="#br0" timeOffset="10221.73">11070 3874 0,'0'-22'78,"0"1"0,0 0-15,0 0-32,0 0-15,-21 21-1,21-21-15,-21 21 16,21-22-16,-21 22 16,-1 0-16,1 0 0,0 0 15,0 0-15,0 0 0,-22 0 16,22 0-16,-21 0 0,21 0 15,-22 22-15,1-1 0,0-21 0,21 21 16,-22 0-16,1 21 0,21-20 16,0 20-16,-1 0 0,1 1 0,0-1 15,21 0-15,-21 1 0,21-1 16,0 0-16,0 1 0,0-1 0,0-21 16,0 0-16,21 22 0,0-22 15,0 0-15,1-21 0,-1 21 0,0-21 16,21 0-16,-21 0 0,1 0 15,20 0-15,0 0 0,-21-21 16,22 21-16,-1-21 0,0 0 0,1-1 16,-1 1-16,0-21 0,1 21 15,-1-22-15,0 1 0,-20 0 0,20-1 16,0 1-16,-21-21 0,22 20 16,-1 1-16,-21-22 0,0 22 0,1 0 15,-1-22-15,21 1 0,-42 20 16,21-20-16,0 21 0,1-22 0,-22 22 15,21-22-15,-21 22 0,0 0 16,0-1-16,0 22 0,0-21 16,0 21-16,0-1 0,-21 44 31,-1 20-15,22-21-16,-21 43 0,0-22 0,0 21 15,0 1-15,0-1 0,-1 1 16,22-1-16,-21 1 0,0-1 0,0 1 15,0-1-15,21 1 0,0-1 16,-21 1-16,21-1 0,0 1 0,0-22 16,0 1-16,0-1 0,0-21 15,0 21-15,21-20 0,-21-1 0,21 0 16,0-21-16,0 0 0,0 0 16,1 0-16,-1 0 0,0 0 15,0 0-15,0 0 0,0-21 16,1 21-16,-1-21 0,0-1 15,0 1-15,0-21 0,0 21 0,1-22 16,20 1-16</inkml:trace>
  <inkml:trace contextRef="#ctx0" brushRef="#br0" timeOffset="10520.56">12467 3916 0,'21'0'16,"0"0"-16,1 0 0,-1 0 16,0 0-16,0 0 15,0 0-15,0 0 0,1 0 16,-1 0-16,0 0 0,0 0 15,0-21-15,0 21 0,1 0 16,-1 0-16,-21-21 16,-21 21 15,-1 0-31</inkml:trace>
  <inkml:trace contextRef="#ctx0" brushRef="#br0" timeOffset="10693.46">12552 4043 0,'0'0'16,"0"21"-16,21 0 16,0-21-16,0 0 0,0 0 15,1 0-15,-1 0 16,0 0-16,0 0 0,0 0 0,0 0 16,1 0-16,-1-21 0,0 21 15,0-21-15,0 21 0,-21-21 16,21 21-16,1-21 0</inkml:trace>
  <inkml:trace contextRef="#ctx0" brushRef="#br0" timeOffset="11624.07">14563 3747 0,'0'0'0,"-22"0"15,22 21 1,-21-21-16,0 0 0,21-21 47,0-1-47,0 1 0,0 0 15,21 0-15,0 0 0,1 0 16,-1-1-16,0 1 0,21-21 16,-21 21-16,1 0 0,20-1 15,-21 1-15,21 0 0,1 0 0,-1 0 16,-21 21-16,22 0 0,-22 0 15,0 0-15,0 0 0,0 21 0,0 0 16,1 21-16,-22-20 0,0 20 16,0 0-16,0 1 0,0-1 0,0 0 15,-22 1-15,1-1 0,21 21 16,-21-20-16,-21 41 16,21-62-16,21 20 0,0-21 0,-22 0 15,22 0-15,-21 1 0,21-1 0,-21-21 31,21-21-15,0-1-16,0 1 16,0 0-16,0 0 0,0-21 0,0 20 15,0-20-15,21 21 0,0-21 16,1-1-16,-1 1 0,0 0 0,0-1 16,21 1-16,-20 0 0,20 20 15,0-20-15,22 21 0,-22-21 0,0 20 16,1 22-16,-1-21 0,0 21 15,1 0-15,-1 0 0,0 21 0,-20 1 16,-1-1-16,0 21 16,0-21-16,-21 22 0,0-1 0,0-21 0,0 21 15,0 1-15,-21-1 16,0-21-16,0 22 0,-1-22 0,22 21 16,-21-21-16,0 0 0,0 1 15,21-1-15,0 0 0,-21-21 0,21 21 16,-21-21-16,21-21 47,0 0-47,0 0 0,21-1 15,0 1-15</inkml:trace>
  <inkml:trace contextRef="#ctx0" brushRef="#br0" timeOffset="12032.91">15875 3831 0,'0'0'0,"42"0"15,-21 0-15,1 0 0,-1 0 16,0-21-16,0 0 0,21 21 0,-20-21 16,20 0-16,-21 21 0,21-22 15,-20 1-15,20 0 0,-21 0 16,0 0-16,0 0 0,1-1 0,-22-20 15,21 21-15,-21 0 0,0-22 16,-21 43 0,-1 0-16,1 0 0,-21 0 0,21 0 15,0 22-15,-22-1 0,22 0 16,-21 0-16,21 21 0,-22-20 0,22 20 16,0 0-16,-21 1 0,42-1 15,-22 0-15,1 1 0,21-22 0,0 21 16,0 0-16,0-20 0,0 20 15,0-21-15,0 0 0,0 0 0,21 1 16,1-1-16,-1-21 16,0 0-16,0 21 0,0-21 0,0 0 15,22 0-15,-22 0 0,21 0 16,1-21-16,-22 0 0,21 21 16,0-22-16,1 1 0</inkml:trace>
  <inkml:trace contextRef="#ctx0" brushRef="#br0" timeOffset="12848.44">16785 3662 0,'0'0'0,"21"-21"0,-21 0 15,0 42 32,0 0-47,0 0 0,0 0 0,0 0 16,-21 1-16,21-1 0,-21 21 15,21-21-15,0 22 0,-21-1 0,21-21 16,-21 21-16,21-20 0,0 20 16,0-21-16,0 21 0,0-20 0,0-1 15,0 0-15,0 0 0,0 0 16,21-21 0,0 0-16,0 0 0,0-21 15,0 0-15,1 21 0,-1-42 0,0 20 16,0 1-16,21-42 15,-20 20-15,-1 1 0,0 21 16,0-21-16,0 20 0,-21 1 16,21 0-16,1 0 0,-1 0 0,0 0 15,0 21-15,-21-22 16,21 22-16,-21 22 16,0-1-1,0 0-15,0 0 0,0 0 0,0 0 16,0 22-16,0-22 0,-21 21 15,21 1-15,0-22 0,0 21 0,0-21 16,0 22-16,0-22 0,0 0 16,0 0-16,21 0 0,0 0 15,1-21-15,-1 0 0,0 22 0,0-22 16,0 0-16,22 0 0,-22 0 16,21 0-16,-21-22 0,22 1 0,-22 0 15,21 0-15,-21 0 0,0-22 16,22 22-16,-22-21 0,0 0 0,0-1 15,-21 1-15,0 0 0,21-1 16,-21 1-16,0 21 0,0-22 0,0 1 16,0 21-16,-21 0 15,0 0-15,0-1 0,0 22 0,0 0 0,-1 0 16,1 0-16,0 0 0,0 0 16,0 0-16,21 22 31,21-22-31,0 0 0,0 0 15,0 0-15,22 0 0,-22 0 16,0 0-16,21 0 0,-20 0 0,-1-22 16,21 22-16,-21 0 0,0-21 15,1 0-15,-1 21 0,0 0 0,0 0 16,0-21-16,-21 0 31</inkml:trace>
  <inkml:trace contextRef="#ctx0" brushRef="#br0" timeOffset="17540.39">20891 2900 0,'0'0'0,"22"-21"16,-1 0-16,-21-1 0,0 1 15,0 0-15,0 0 16,0 0-16,0 0 0,0-1 0,0 1 16,-21 0-16,-1 21 0,1-21 15,-21 0-15,21 21 0,-22 0 0,22 0 16,-21 0-16,0 0 15,-1 21-15,-20 0 0,20 0 0,1 22 16,-21-22-16,20 21 0,1 0 16,-22 22-16,22-22 0,21 22 0,-21 20 15,20-20-15,1-1 0,0 22 16,0-21-16,21 20 0,0-20 0,0-1 16,0 1-16,0-1 0,0-20 15,0 20-15,21-21 0,0 1 0,22-22 16,-22 21-16,21-21 0,22 1 15,-22-1-15,21-21 0,-20 0 16,20 0-16,1 0 0,-1-21 0,1-1 16,-1 1-16,1 0 0,-1 0 15,1 0-15,-22-22 0,22 22 16,-1-21-16,-21 21 0,22-22 0,-22 1 16,1 0-16,20-1 0</inkml:trace>
  <inkml:trace contextRef="#ctx0" brushRef="#br0" timeOffset="19600.93">21971 2307 0,'0'0'0,"-21"-21"0,21 0 16,-21 21-16,-1-21 0,1 21 15,0 0 1,0 0-16,21 21 0,-21 0 0,21 21 15,0 1-15,0-1 0,-21 22 16,21-1-16,0 1 0,-22 20 0,22-20 16,0-1-16,0 22 0,0-22 15,-21 22-15,21-21 0,-21-1 0,21 22 16,0-22-16,-21-20 0,21 20 16,-21-21-16,21 1 0,-21-1 0,21 0 15,0-20-15,0-1 0,0 0 16,-22 0-16,22-42 31,0 0-15,0 0-16,0-22 0,0 22 15,22 0-15,-1-21 0,-21-1 0,21 22 16,0-21-16,0-1 0,0 22 16,1-21-16,20 21 0,-21 0 0,0-22 15,0 43-15,1-21 0,-1 21 16,0 0-16,0 0 0,0 0 0,0 0 15,1 0-15,-22 21 0,0 0 16,0 1-16,21-1 0,-21 0 0,0 21 16,21-21-16,-21 22 0,0-1 15,0-21-15,0 22 0,0-22 16,0 21-16,0-21 0,0 22 0,0-22 16,0 0-16,0 0 0,0 0 15,0 0-15,21-21 0,0 0 16,0 0-16,1 0 15,20 0-15,-21 0 0,21-21 0,-20 0 16,20 0-16,0 0 0,1 0 16,-22-1-16,21-20 0,-21 21 0,22-21 15,-22-1-15,0 1 16,0 0-16,-21-1 0,0 1 0,0 0 0,0 20 16,0 1-16,0 0 15,0 0-15,-21 21 0,0 0 16,0 0-16,-1 0 0,1 0 15,0 21-15,21 0 16,21-21 0,0 0-1,1 21-15,-1-21 0,0 0 16,0 0-16,0 0 0,0 22 0,1-22 16,-1 0-16,0 21 0,0 0 15,0 0-15,-21 0 0,21 0 16,-21 22-16,22-22 15,-22 0-15,0 0 0,0 0 0,0 22 16,0-22-16,0 0 0,0 21 16,0-20-16,0-1 0,0 0 0,0 0 15,0 0-15,0 0 0,0 1 16,0-1-16,21-21 0,0 21 0,0-21 16,0 21-16,0-21 0,1 0 15,62 0 1,-20-42-16,-43 42 0,21-21 15,-21-1-15,1 1 0,20-21 0,-21 21 16,0-22-16,0 22 0,1-21 16,-22 0-16,0-1 0,21 1 15,-21 0-15,0-1 0,0 22 16,21-21-16,-21 21 0,0-1 0,-21 22 31,0 22-31,21-1 16,0 0-16,-22 21 0,22-21 15,-21 22-15,21-1 0,-21 0 0,21-20 16,-21 20-16,21 0 0,0-21 16,0 22-16,0-22 0,0 0 0,0 0 15,0 0-15,0 1 0,42-22 16,-21 0-16,1 21 0,-1-21 0,0 0 16,21 0-16,-21 0 0,1 0 15,20-21-15,0-1 0,-21 1 16,22 0-16,-22 0 0,0 0 0,0 0 15,0-22-15,1 22 0,-22-21 16,0-1-16,0 1 0,0 0 0,0-1 16,-22 1-16,-20 0 0,21 21 15,0-22-15,0 22 0,-22 21 0,22 0 16,0 0-16,-21 0 0,20 0 16,1 0-16,0 21 0,0 0 0,0 1 15,0-1-15,21 0 16,0 0-16,0 0 0,21-21 15,0 0-15,0 0 16,0 0-16,22 0 0,-1 0 0,0-21 16,1 21-16,-1-21 0,0 0 15,22 0-15,-22-1 0,0 1 0,22 21 16,-22-21-16,-21 21 0,22 0 16,-1-21-16,-21 21 0,0 0 0,1 0 15,-1 21 1,-21 0-16,0 0 0,0 1 15,0-1-15,0 21 0,0-21 16,0 0-16,0 22 0,0-22 0,-21 21 16,21-21-16,-22 22 0,22-22 15,0 0-15,-21 21 0,21-20 16,0-1-16,-21 0 0,21 0 0,0 0 16,0 0-16,0 1 15,0-44 16,0 1-15,0 0-16,0 0 0,21-21 16,-21 20-16,21-20 0,1 0 0,-22-22 15,21 22-15,0 0 0,0-22 16,0 22-16,0-1 0,-21 22 16,22-21-16,-1 21 0,21 0 15,-21-1-15,0 1 0,1 21 0,-1 0 16,0 0-16,0 0 0,0 0 15,0 21-15,1 1 0,-22-1 0,21 21 16,-21-21-16,21 22 0,-21-1 0,21 0 16,-21 1-16,0-22 0,0 21 15,0 0-15,0-20 0,0 20 0,0-21 16,0 0-16,0 0 0,0 1 16,0-1-16,0-42 46,0-1-46,0 1 16,0 0-16,0-21 0,0 21 0,21-22 16,0-20-16,1 20 0,20-20 15,-21 21-15,21-1 0,-20 1 0,20 0 16,0 20-16,1-20 0,-1 21 0,0 21 16,-21-21-16,22 21 0,-22 0 15,21 0-15,-21 0 0,1 21 0,-1 0 16,-21 0-16,0 0 0,21 22 15,-21-1-15,0 0 0,0 1 0,0-1 16,0 0-16,0 1 0,0-1 16,0 0-16,0-20 0,-21 20 15,21-21-15,0 21 0,0-20 0,-21-1 16,-1 0-16,22 0 16,0-42 15,0 0-16,22 0-15,-22-1 0,21-20 16,0 21-16,0-21 0</inkml:trace>
  <inkml:trace contextRef="#ctx0" brushRef="#br0" timeOffset="19999.74">25273 3323 0,'0'0'0,"0"21"0,21 1 16,0-22-1,0 0-15,1 0 0,-1 0 16,0 0-16,0 0 0,0 0 0,22 0 16,-1 0-16,0-22 0,1 22 15,-1-21-15,0 0 0,-21 0 0,22 0 16,-1 0-16,-21-1 0,0 1 16,1 0-16,-22 0 0,0 0 0,0 0 15,0-1-15,0 1 0,0 0 16,-22 0-16,1 21 0,0 0 15,-21 0-15,21 0 0,-22 0 16,1 21-16,0 0 0,20 0 0,-20 1 16,21 20-16,-21 0 0,20 1 15,-20 20-15,21-21 0,0 1 0,0 20 16,-1-20-16,22-1 0,0 0 16,0-21-16,0 22 0,0-22 0,0 0 15,0 0-15,0 0 0,22 1 0,-1-22 16,0 0-16,0 21 0,21-21 15,-20 0-15,-1 0 0,21 0 0,-21 0 16,0-21-16,22-1 0,-22 22 16,0-21-16,0 0 0,22-21 15,-22 21-15</inkml:trace>
  <inkml:trace contextRef="#ctx0" brushRef="#br0" timeOffset="20652.37">26733 2096 0,'0'0'15,"0"-22"-15,22 22 0,-22 22 31,0 20-15,0-21-16,0 21 0,-22 22 0,1-1 16,0 1-16,0 21 15,21-1-15,-21 1 0,0 0 0,-1-1 16,22 1-16,-21 0 0,0 20 16,0-20-16,21-21 0,-21 20 0,21-20 15,-21-22-15,21 22 0,-22-43 16,22 21-16,0-21 0,0 22 15,22-65 17,-22 1-32,21 0 15,-21-21-15,21-1 0,-21 1 16,0 0-16,0-1 0,21-20 0</inkml:trace>
  <inkml:trace contextRef="#ctx0" brushRef="#br0" timeOffset="21108.12">26416 2307 0,'0'0'0,"-21"-42"0,0 0 15,21-1-15,0 22 16,0 0-16,0 0 0,0 0 0,0-1 16,0 1-16,21 0 0,0 0 15,0 0-15,0 0 0,22-1 16,-1 1-16,0 21 0,22-21 0,-1 21 15,1 0-15,-1 0 16,22 0-16,-22 21 0,1 0 0,-1 1 16,1 20-16,-22 0 0,22 1 15,-22 20-15,0 1 0,-20-1 0,20 22 16,-21-1-16,-21 22 0,0-21 16,0 0-16,0-1 0,0 1 15,0-22-15,0 22 0,-21 0 0,0-1 16,-22-20-16,1-1 0,21 1 0,-21-1 15,-1-20-15,-20 20 0,20-20 16,-20-22-16,21 21 0,-22-21 16,22 0-16,-22 1 0,22-1 0,-22-21 15,22 0-15,0 0 0,-1 0 16,1 0-16,21 0 0,-21 0 16,20 0-16,1 0 0,0 0 0,0 0 15,21-21-15,-21 21 0,21-22 16,0 1-16,0 0 15,42 21 1,-21-21-16,0 21 0,1 0 0,20-21 16</inkml:trace>
  <inkml:trace contextRef="#ctx0" brushRef="#br0" timeOffset="21588.22">27559 3302 0,'0'0'15,"0"-21"-15,0-21 16,0 20-16,0 1 0,0 0 0,21 21 16,-21-21-16,21 21 0,0 0 15,1 0-15,-1 0 0,0 0 16,0 0-16,0 21 15,0 0-15,22 0 0,-22 1 0,0-1 0,0 21 16,0 0-16,1 1 16,-22-22-16,0 21 0,21 1 0,-21-1 15,0 0-15,0-21 0,0 22 16,0-22-16,0 21 0,-21-21 0,-1 1 16,22-1-16,-21 0 15,0-21-15,21-21 31,0 0-31,0-1 0,0 1 16,0-21-16,0 21 0,0-22 16,21 1-16,0 0 0,-21-1 0,0 1 15,22 0-15,-1-1 16,0 1-16,0 0 0,0 21 0,0-1 16,1 1-16,-1 0 0,0 21 15,0 0-15,0 0 0,0 0 16,1 0-16,-1 0 0,0 0 15,0 0-15,0 0 0,0 0 0</inkml:trace>
  <inkml:trace contextRef="#ctx0" brushRef="#br0" timeOffset="21841.07">28511 3196 0,'0'21'0,"0"1"0,0-1 16,0 0-16,0 0 15,0 21-15,-21-20 0,21 20 0,0-21 16,0 21-16,0 1 0,0-22 16,-21 21-16,21-21 0,0 1 0,0 20 15,0-21-15,0 0 0,0 0 16,0 1-16,0-1 0,21-21 47,-21-21-47,0-1 0,21 1 15,1 0-15,-1 0 0,0 0 16</inkml:trace>
  <inkml:trace contextRef="#ctx0" brushRef="#br0" timeOffset="22162.84">28638 2858 0,'0'0'15,"0"-22"-15,-21 22 0,0 0 0,0 0 16,0 0-16,0 22 15,21-1-15,0 0 16,0 0-16,21-21 31,0 0-31,0 0 0,0 0 16,0 0-16,1-21 16,-1 0-16,-21 0 0,0-1 15,0 1-15,0 0 16,0 0-16,-21 21 31,-1 0-31,1 0 0,21 21 0,0 0 16,-21 0-16,21 1 0,-21-22 15,21 21-15,0 21 0,0-21 16,0 0-16,0 1 0,21-1 16,0 0-16</inkml:trace>
  <inkml:trace contextRef="#ctx0" brushRef="#br0" timeOffset="22623.54">28998 3260 0,'0'0'0,"-21"0"16,0 0-16,21 21 31,0 0-31,0 0 15,0 0-15,0 1 0,0-1 16,21 21-16,0-21 0,-21 22 0,0-22 16,21 21-16,-21-21 0,22 22 15,-22-22-15,0 0 0,0 21 0,0-21 16,0 1-16,0-1 0,0 0 16,0 0-16,0-42 31,21 0-31,-21 0 15,0-1-15,21 1 0,0 0 16,-21-21-16,21 21 0,0-22 0,1 1 16,-1-22-16,-21 22 15,21 0-15,0-22 0,0 22 0,0 0 16,1 20-16,-1-20 0,-21 21 16,21 0-16,0 0 0,-21-1 15,21 22-15,-21 22 63</inkml:trace>
  <inkml:trace contextRef="#ctx0" brushRef="#br0" timeOffset="23031.31">29400 3514 0,'0'0'0,"0"42"16,22-42-16,-1 21 0,0-21 15,0 0-15,0 0 0,0 0 0,1 0 16,-1 0-16,0-21 0,0 21 16,0-21-16,0 0 0,22 21 0,-22-21 15,0-1-15,0 1 0,0 0 16,1-21-16,-22 21 0,0-1 0,0 1 15,0 0-15,0 0 16,0 0-16,-22 21 0,1 0 16,-21 0-16,21 21 15,0 0-15,-1 0 0,1 0 0,0 22 16,0-22-16,0 21 0,0-21 16,-1 22-16,1-1 0,21-21 15,0 0-15,0 22 0,0-22 0,0 0 16,0 0-16,0 0 0,0 1 15,21-1-15,1-21 0,-1 0 16,0 21-16,0-21 16,0 0-16,0 0 0,1 0 0,-1 0 15,0 0-15,0 0 0,0 0 16,0-21-16,22 21 0,-22-21 16</inkml:trace>
  <inkml:trace contextRef="#ctx0" brushRef="#br0" timeOffset="23500.04">29951 3408 0,'21'-42'15,"0"20"-15,0 1 16,0 0-16,1 0 0,-1 21 16,0 0-16,0-21 0,0 21 15,0 0-15,1 0 0,-1 0 16,0 21-16,0 0 0,-21 0 15,21 0-15,-21 1 0,0 20 16,0-21-16,0 21 0,0-20 0,0 20 16,0-21-16,0 21 0,0-20 15,0-1-15,0 21 0,0-21 0,0 0 16,0 1-16,0-1 16,0 0-16,0 0 15,0-42 16,0 0-31,0 0 16,0-1-16,0 1 0,0 0 16,21 0-16,-21-21 0,22 20 15,-1-20-15,-21 21 0,21-21 0,0 20 16,0-20-16,-21 21 0,21 0 16,1-22-16,-1 22 0,0 0 0,0 0 15,0 21-15,0-21 0,-21 0 16,22 21-16,-1-22 0,0 22 0,0 0 15,-21-21-15,21 21 0,0 0 16,1-21-16,-22 0 16,21 21-16,0-21 0</inkml:trace>
  <inkml:trace contextRef="#ctx0" brushRef="#br0" timeOffset="23904.92">31284 2942 0,'0'0'0,"0"-21"15,-21 21 1,0 0-16,0 0 15,0 21-15,-1 0 16,1 1-16,0-1 0,0 0 0,0 21 16,0 1-16,21-1 0,-22 0 15,1 22-15,0-22 0,21 0 16,0 22-16,-21-22 0,21 1 0,0-1 16,-21 0-16,21-21 0,0 22 15,0-22-15,0 0 0,0 0 16,0 0-16,0 1 0,0-1 15,21 0-15,0-21 0,-21 21 0,21-21 0,0 0 16,1 0 0,-1 0-16,21 0 0,-21 0 0,0 0 15,22 0-15,-22-21 0,21 21 16,-21-21-16,22 0 0,-22-1 0,21 1 16</inkml:trace>
  <inkml:trace contextRef="#ctx0" brushRef="#br0" timeOffset="24308.54">31898 2879 0,'0'0'0,"21"0"15,0 0-15,1 0 0,-1 0 16,0 0-16,0 0 0,0 0 15,0 21-15,22 0 0,-22 0 16,0 0-16,0 1 0,0 20 0,1-21 16,-22 21-16,0 1 0,0-1 15,0 0-15,0 1 0,0-1 0,0 22 16,-22-22-16,22 0 0,-21 1 16,-21-1-16,21-21 0,0 21 15,-22-20-15,22 20 0,0-21 16,-21 0-16,20 0 0,-20 1 15,21-22-15,0 21 0,0 0 0,-1-21 16,1 21-16,0-21 16,21-21 31,0 0-32,21 0-15,0-1 0,22 1 0</inkml:trace>
  <inkml:trace contextRef="#ctx0" brushRef="#br0" timeOffset="24640.35">32808 3175 0,'0'0'0,"0"-21"16,-21 21-16,21-21 16,0 0-16,-21 21 62,21 21-46,0 0-16,-21 0 15,0 0-15,-1 0 16</inkml:trace>
  <inkml:trace contextRef="#ctx0" brushRef="#br0" timeOffset="24960.17">32808 3895 0,'0'0'0,"0"21"15,0 0-15,0 0 16,0 0-16,0 1 0,0-1 15,0 0 1,0 0-16,0 0 0,0 0 0,0 1 16,-21-1-16,0 0 0,-21 42 15,20-41-15,1-1 16,0 0-16,0 0 0,-21 0 16,20 0-16,-20-21 0,0 22 0,21-1 15,-22 0-15,22-21 0,-21 0 0,21 0 16,-1 0-16,-20 0 0,21 0 15,0 0-15,0 0 0</inkml:trace>
  <inkml:trace contextRef="#ctx0" brushRef="#br0" timeOffset="27392.52">20680 4551 0,'0'21'47,"0"0"-31,0 0-16,0 1 15,0-1-15,0 0 16,0 0-16,0 0 0,0 0 16,21 1-16,0 20 0,0-21 15,-21 0-15,21 22 0,1-22 0,-1 0 16,0 0-16,0 0 0,0 0 15,0 1-15,1-1 0,-1 0 16,0-21-16,0 21 0,0 0 0,0-21 16,1 0-16,20 21 0,-21-21 0,0 0 15,22 0-15,-1 0 0,0 0 16,-21 0-16,22 0 0,-1 0 0,0 0 16,1 0-16,-1 0 0,0 0 15,1 0-15,-1 0 0,0 0 16,1 0-16,-1-21 0,0 0 0,1 21 15,-1-21-15,0 21 0,22-21 16,-22 21-16,1-21 0,-1 21 16,21-22-16,1 22 0,-22-21 0,22 0 15,-1 21-15,1-21 0,20 0 16,-20 0-16,-1 21 0,1-22 0,-1 1 16,1 0-16,-1 0 0,1 0 15,-1 0-15,1-1 0,-22 1 0,22 21 16,-1-21-16,1 0 0,-22 21 15,22-21-15,-1 21 0,22 0 16,-22-21-16,1 21 0,-1 0 0,22 0 16,-22-22-16,1 22 0,-1-21 15,1 21-15,21 0 0,-22-21 0,1 21 16,20 0-16,-20-21 0,-1 21 16,22 0-16,-22 0 0,22-21 0,-21 21 15,-1 0-15,1 0 0,-1 0 16,1 0-16,-1-21 0,-21 21 0,22 0 15,-22 0-15,1 0 0,20 0 16,-21 0-16,22 0 0,-1 0 16,-20 0-16,20 0 0,-20 0 0,20 0 15,-21 21-15,1-21 0,20 0 16,-20 21-16,-1-21 0,-21 21 16,21-21-16,1 21 0,-22 0 0,0-21 15,0 22-15,0-1 0,1-21 16,-1 21-16,0 0 0,0-21 0,0 21 15,0 0-15,-21 1 0,22-22 16,-22 21-16,21 0 0,-21 0 16,21-21-16,-21 21 15,21-21 1,-21-21 31,21 21-47,-21-21 0,0 0 15,21 21-15,-21-21 0,0-1 16,22 22-16,-22-21 0,21 0 16,0 21-16,-21-21 0,21 0 15,0 21-15,0-21 0,1-1 0,20 22 16,-21-21-16,0 0 0,22 21 16,-1-21-16,0 21 0,-21-21 0,22 21 15,-1 0-15,0-21 0,22-1 16,-22 22-16,1 0 0,-1 0 15,0-21-15,1 0 0,20 21 0,-21 0 16,1-21-16,-1 21 0,0 0 16,1-21-16,20 21 0,-20 0 0,-1 0 15,21 0-15,-20 0 0,20 0 16,1 0-16,-22 0 0,22 0 0,-1 0 16,-21 0-16,22 0 0,-22 0 15,22 21-15,-22-21 0,22 21 0,-22-21 16,21 21-16,-20-21 0,20 21 15,-20-21-15,20 22 0,1-22 0,-1 0 16,1 21-16,-1-21 0,1 21 16,-1-21-16,1 21 0,-1-21 15,1 21-15,-1-21 0,1 21 16,-1-21-16,1 22 0,-22-22 0,21 21 16,1-21-16,-1 0 0,-20 21 15,20-21-15,1 0 0,-1 21 0,1-21 16,-1 0-16,1 21 0,-1-21 15,1 0-15,-1 21 0,-20-21 16,20 0-16,-21 0 0,22 22 0,-22-22 16,1 0-16,-1 0 0,0 0 15,1 21-15,-1-21 0,0 0 16,1 0-16,-1 0 0,0 0 0,1 0 16,20 0-16,-21 0 0,1 0 15,-1 0-15,0 0 0,1 0 16,-1-21-16,0 21 0,-20-22 15,20 22-15,0-21 0,1 0 0,-22 21 16,21-21-16,-21 0 0,22 0 16,-22-1-16,0 22 0,0-21 0,21 0 15,-20 0-15,-1 0 0,0 0 16,0-22-16,0 22 16,0 0-16,-21 0 0,0 0 15,22 21-15,-22-22 31,21 22-31,-21-21 32,-21 21-17,21-21-15,-22 21 0,22-21 16</inkml:trace>
  <inkml:trace contextRef="#ctx0" brushRef="#br0" timeOffset="42872.55">24151 5884 0,'0'-21'0,"-21"21"47,0 0-47,0 0 0,-1 21 16,1 1-16,0-1 16,21 0-16,-21 0 0,0 0 0,0 0 15,-1 1-15,1-1 0,21 21 16,0-21-16,-21 0 0,21 1 0,0-1 15,0 0-15,0 0 0,0 0 16,0 0-16,0 1 0,21-1 16,0-21-16,1 0 0,-1 0 15,0 0-15,21 0 0,-21 0 0,1 0 16,20 0-16,-21 0 0,21-21 16,-20 21-16,-1-22 0,21 1 15,-21 0-15,0 0 0,1 0 0,-1 0 16,-21-1-16,0-20 0,0 21 15,0-21-15,0-1 0,0 22 0,0-21 16,0-1-16,-21 22 0,-1 0 16,22 0-16,-21 0 0,0 21 0,0 0 15,0 0-15,0 0 16,-1 0-16,1 0 0,0 21 0,0-21 16,0 21-16,0 0 0,21 0 15,0 1-15,-22-1 0,22 0 0,0 0 16,0 0-1,0 0-15,22 1 0,-1-22 16,0 0-16,21 0 16,-21 0-16,1 0 0,-1 0 0,21 0 15</inkml:trace>
  <inkml:trace contextRef="#ctx0" brushRef="#br0" timeOffset="43440.23">24828 5863 0,'0'0'0,"0"-21"16,0 42 15,-21-21-15,21 21-16,-21 1 0,21-1 0,0 0 15,0 0-15,0 0 0,0 0 16,0 1-16,0-1 0,0 0 0,0 0 15,-21 0-15,21 0 0,0 1 0,0-1 16,-21 0-16,21 0 16,0 0-16,0 0 0,0-42 62,0 0-62,0 0 16,0-21-16,0 20 0,0 1 15,0-21-15,0 21 0,21-22 0,0 1 16,0 21-16,0-21 0,22-1 16,-22 22-16,21-21 0,1 21 0,-1-1 15,0 1-15,1 21 0,-22 0 16,21 0-16,-21 0 0,22 0 0,-22 0 16,0 21-16,0 1 0,-21 20 15,0-21-15,0 21 0,0-20 16,0 20-16,0 0 0,0-21 0,0 22 0,0-22 15,-21 0-15,21 21 16,0-20-16,-21-1 0,21 0 0,-21-21 16,21 21-16,0 0 0,0-42 62,0 0-62,0 0 0,0 0 16,21-1-16</inkml:trace>
  <inkml:trace contextRef="#ctx0" brushRef="#br0" timeOffset="43994.98">25823 5948 0,'0'0'0,"21"-21"0,1 21 16,-22-21-16,21 21 0,0-22 0,0 22 15,0-21-15,0 0 0,-21 0 16,22 0-16,-1 0 0,0 21 16,-21-22-16,0 1 0,0 0 0,0 0 15,-21 21-15,-22 0 16,22 0-16,-21 0 16,21 0-16,-22 21 0,1 0 0,21-21 0,-21 21 15,20 1-15,1-1 16,-21 0-16,21 0 0,21 0 0,-21 0 15,21 1-15,0-1 0,0 0 16,0 0-16,21 0 16,0-21-16,0 0 0,21 0 15,-20 21-15,20-21 0,0 0 16,-21 0-16,22 22 0,-1-22 0,0 21 16,-20-21-16,20 21 0,-21-21 15,0 21-15,0-21 0,1 21 16,-22 0-16,0 1 0,0-1 15,0 0-15,0 0 0,-22-21 0,-20 21 16,21 0-16,-21 1 0,-1-22 16,22 21-16,-21-21 0,-1 0 15,1 21-15,0-21 0,-1 0 0,1 0 16,0 0-16,21 0 0,-22 0 16,22 0-16,0 0 0,0 0 0,0-21 15,-1 21-15,1 0 0,0-21 16,21-1-16,-21 1 15,0 21-15,21-21 16,-21 0-16,21 0 16,-22 0-16,22-1 0</inkml:trace>
  <inkml:trace contextRef="#ctx0" brushRef="#br0" timeOffset="44480.74">24003 5567 0,'-21'-21'15,"0"21"1,-1-21-16,-20 21 0,21 0 15,0 0-15,-22 0 0,1 21 16,-21 0-16,20 0 0,1 21 0,-22-20 16,22 20-16,0 21 0,-1-20 15,1 20-15,21 1 0,0-22 0,21 22 16,0-22-16,0 21 0,0-20 16,0 20-16,21-20 0,0-1 0,0-21 15,22 21-15,-1-20 0,0-1 16,22 0-16,-22 0 0,22-21 0,20 0 15,-20 0-15,-1 0 16,22-21-16,-22 0 0,22 0 0,0-22 16</inkml:trace>
  <inkml:trace contextRef="#ctx0" brushRef="#br0" timeOffset="45056.63">26606 5207 0,'-21'0'16,"0"0"-16,21 21 15,-21 22-15,21-22 16,-21 0-16,21 21 0,-21 1 16,21-1-16,0 0 0,-22 22 15,1-1-15,21-20 0,-21 20 0,21 1 16,0-22-16,-21 21 0,21-20 15,-21-1-15,21 0 0,0 1 0,-21-1 16,21-21-16,0 0 0,0 1 0,0-1 16,0 0-16,21-21 31,0 0-31,-21-21 16,0 0-16,21 21 15,-21-22-15,0-20 0,0 21 0</inkml:trace>
  <inkml:trace contextRef="#ctx0" brushRef="#br0" timeOffset="45288.51">26247 5884 0,'0'-21'32,"0"0"-1,21 21-15,0 0-16</inkml:trace>
  <inkml:trace contextRef="#ctx0" brushRef="#br0" timeOffset="45915.92">26395 5821 0,'-21'0'16,"42"0"30,0 0-46,0-21 16,0 21-16,0 0 0,1 0 0,-1-21 16,0 21-16,0 0 15,0 0-15,0 0 0,1 0 16,-1 0 0,0 0-16</inkml:trace>
  <inkml:trace contextRef="#ctx0" brushRef="#br0" timeOffset="46316.21">26691 5779 0,'-21'-22'15,"21"1"17,21 21-17,0 0 1,-21 21-16,21 1 0,1-1 0,-1 0 15,0 0-15,0 21 0,0-20 16,0 20-16,-21-21 0,22 21 16,-22-20-16,0-1 0,21 21 0,-21-21 15,0 0-15,0 1 0,0-1 0,0 0 16,0-42 31,0 0-47,0-1 15,0 1-15,0-21 0,21 21 16,-21 0-16,21-1 0,-21-20 16,0 21-16,21-21 0,0 20 0,1 1 15,-22 0-15,0 0 0,21 21 16,0-21-16,0 21 0,0 0 16,0 0-16,1 0 15,-1 21-15,0-21 16,-21 21-16</inkml:trace>
  <inkml:trace contextRef="#ctx0" brushRef="#br0" timeOffset="46812.22">27390 5800 0,'0'0'0,"0"-21"16,0-1-16,0 1 15,-22 21-15,1 0 16,21 21-1,-21-21-15,21 22 0,0-1 16,0 21-16,-21-21 0,21 22 16,0-22-16,-21 21 0,21-21 0,0 0 15,0 22-15,0-22 0,0 0 16,0 0-16,0 0 0,0 1 0,0-1 16,21 0-16,0-21 0,0 0 15,0 21-15,1-21 0,-1 0 16,21 0-16,-21 0 0,0-21 15,1 21-15,-1-21 0,0 0 0,21-1 16,-21 1-16,1 0 0,-22 0 16,21 0-16,-21-22 0,21 1 15,-21 0-15,0 21 0,0-22 0,0 1 16,0 21-16,0-22 0,0 22 16,-21 21-1,21 21-15,-21 1 16,21-1-16,0 0 0,-22 21 0,22 1 15,-21-22-15,21 21 0,0-21 16,0 22-16,0-22 0,0 21 0,0-21 16,0 0-16,0 1 0,0-1 15,0 0-15,21-21 0,1 0 16,-1 0-16,0 21 0,0-21 16,0 0-16,0 0 0,1 0 0,-1-21 15,0 0-15,21 21 0,-21-21 16</inkml:trace>
  <inkml:trace contextRef="#ctx0" brushRef="#br0" timeOffset="47079.07">28236 5800 0,'0'0'0,"0"-21"0,0-1 16,0 1-16,-21 21 16,0 0-16,0 0 0,0 0 15,-1 0-15,1 21 16,0 1-16,0-1 0,0 0 0,0 21 15,-1-21-15,1 22 0,21-22 16,0 21-16,-21 1 0,21-22 16,-21 0-16,21 21 0,0-21 15,0 1-15,0-1 0,0 0 0,0 0 16,21-21-16,0 21 0,0-21 16,1 0-16,-1 0 0,0 0 0,0 0 15,21 0-15,-20 0 0,-1 0 0,21 0 16,-21-21-16,0 0 0,22 0 15</inkml:trace>
  <inkml:trace contextRef="#ctx0" brushRef="#br0" timeOffset="47388.41">28829 5144 0,'0'0'0,"0"-22"0,0-20 16,-21 63-1,21 0 1,0 1-16,-21 20 0,-1 0 0,22-21 16,-21 43-16,21-22 0,0 1 15,-21 20-15,0 1 0,0-1 0,21 1 16,-21-1-16,21 1 0,0-22 16,-43 64-16,43-64 15,0 0-15,0 1 0,0-22 0,0 0 0,0 21 16,0-20-16,0-1 15,0 0-15,21-21 16,1 0 0,-1 0-16,0-21 15,0 21-15,0-21 0,0-1 16</inkml:trace>
  <inkml:trace contextRef="#ctx0" brushRef="#br0" timeOffset="47789.18">29104 5694 0,'0'21'0,"0"0"16,-21 0-16,0 1 15,21-1-15,-21 21 0,-1 0 0,1-20 16,0 20-16,0-21 0,0 21 16,21-20-16,0 20 0,-21-21 0,21 0 15,0 0-15,0 1 0,0-1 0,0 0 16,21 0-16,0-21 15,0 21-15,21-21 0,-20 0 0,-1 0 16,0 0-16,21 0 0,-21 0 16,1-21-16,20 0 15,-21 0-15,0-22 0,-21 22 16,0 0-16,0-21 0,0-1 0,0 1 0,0 0 16,0-1-16,0 1 0,-21 0 15,0 21-15,21-1 0,-21 1 16,0 21-16,-1 0 0,1 0 15,0 0-15,0 21 0,0 1 0,0-1 16,-1 0-16,1 0 0,0 0 16,0 0-16,21 1 0,-21-1 0,21 0 15,0 0-15,0 0 0,0 0 16,21-21-16,0 0 0,0 0 16,22 0-16,-22 0 0</inkml:trace>
  <inkml:trace contextRef="#ctx0" brushRef="#br0" timeOffset="48211.94">29506 5927 0,'0'0'0,"0"-21"15,0-1 1,0 1-16,0 0 16,21 21-1,1 0-15,-1 0 0,0 0 0,0 0 16,0 0-16,0 0 15,1 0-15,-1 21 0,0 0 0,0 1 16,-21 20-16,0-21 16,21 0-16,-21 22 0,21-22 0,-21 0 0,0 21 15,0-21-15,0 1 16,0-1-16,0 21 0,0-21 0,-21 0 16,21 1-16,-21-1 0,0-21 15,0 0 1,0 0-16,-1-21 15,22-1 1,0 1-16,0 0 0,0 0 0,0-21 16,0 20-16,22-20 0,-1 0 15,0-1-15,0-20 0,0 21 0,0-22 16,1 22-16,20-1 16,-21 1-16,21 0 0,-20 21 0,20-1 0,-21 1 15,0 0-15,0 0 16,1 21-16,-1-21 0,0 21 0,0 0 15</inkml:trace>
  <inkml:trace contextRef="#ctx0" brushRef="#br0" timeOffset="48560.09">28194 5419 0,'-21'0'0,"42"0"0,-63 0 16,63 0 0,21 0-16,0 0 0,1 0 15,-1 0-15,0 0 0,22 0 0,-1 0 16,1 0-16,21-21 0,-22 21 15,22 0-15,-1 0 0,1 0 0,-21-22 16,20 22-16,-20 0 16,-1 0-16,1-21 0,-1 21 0,-20 0 15,-1 0-15,0 0 0,1 0 16,-22-21-16,0 21 0,-21-21 31,-21 21-15</inkml:trace>
  <inkml:trace contextRef="#ctx0" brushRef="#br0" timeOffset="51761.18">14732 4826 0,'-21'0'16,"0"0"-16,21 21 31,21-21-15,0 0-16,21 0 15,-21 0-15,22 0 0,20 0 0,-20 0 16,41 0-16,-20 0 16,20-21-16,1 0 0,0 21 0,-1-21 0,1 21 15,21-21-15,0 21 16,-22 0-16,22-22 0,21 22 0,-21 0 16,0-21-16,21 21 0,-21 0 15,0-21-15,-22 0 0,22 21 0,-21 0 16,21-21-16,-22 21 0,1 0 15,-22-21-15,22 21 0,-21 0 0,-1 0 16,1-22-16,41 1 0,-62 21 16,-1 0-16,0 0 0,-20 0 15,-1 0-15,0 0 0,0-21 16,0 21-16,0 0 16</inkml:trace>
  <inkml:trace contextRef="#ctx0" brushRef="#br0" timeOffset="56453.02">15409 6117 0,'0'-21'31,"0"0"-15,0 0 0,0 0 15,-21 21-15,0 0-16,0 0 15,0 0-15,-1 0 0,1 0 16,0 0-16,0 0 0,0 0 0,-22 21 15,22-21-15,0 21 0,0 0 16,-21-21-16,20 21 0,1 0 0,0 1 16,0 20-16,0-21 0,0 21 15,21 1-15,0-1 0,-22 0 16,22 22-16,0-22 0,0 1 16,0-1-16,0 0 0,0 1 0,22-22 0,-1 21 15,0-21-15,0 0 16,0 1-16,22-1 0,-1-21 0,-21 0 15,21 0-15,22 0 0,-22 0 0,1 0 16,-1 0-16,0-21 0,1 21 16,-1-22-16,0-20 0,1 21 0,-22 0 15,21-22-15,-21 22 0,0-21 16,1 0-16,-1-1 0,-21 1 0,0 0 16,0-1-16,0 1 0,0 0 15,-21-1-15,-1 22 0,1-21 0,0-1 16,-21 22-16,21 0 15,-22-21-15,22 42 0,-21-21 0,21 21 0,-22 0 16,1 0-16,21 0 0,-22 0 16,22 0-16,0 21 0,0-21 15,0 21-15,0 0 0,-1 0 0,22 0 16,0 1-16,0-1 0,0 0 16,0 0-16,22 0 0,-1 0 0,0 1 15,0-1-15,21 0 0,-20 0 16,20 0-16,0 0 0,1-21 0,-1 0 15</inkml:trace>
  <inkml:trace contextRef="#ctx0" brushRef="#br0" timeOffset="56804.33">16087 6117 0,'-22'0'31,"1"21"-15,21 1-16,0 20 0,0-21 16,0 21-16,0 1 0,0 20 0,0 1 15,0 20-15,0-20 0,21 21 16,-21-22-16,22 22 0,-1-22 16,0 22-16,-21 0 0,21 20 0,0-20 15,-21 0-15,0-1 0,0 1 16,21 0-16,-21-1 0,0 1 0,0 0 15,0-1-15,0 1 0,0 0 0,0 42 16,0-64-16,-21 1 16,21-22-16,-21 0 0,0 1 0,21-1 15,-21-21-15,21 0 0,0 1 0,0-65 16,0 22 0,0 0-16,0-21 0,0-1 15,0 1-15,0-22 0</inkml:trace>
  <inkml:trace contextRef="#ctx0" brushRef="#br0" timeOffset="57228.56">16002 6287 0,'0'0'0,"-21"-22"0,21 1 0,0 0 16,0 0-16,0 0 0,0-22 16,21 22-16,0 0 0,0 21 0,22-21 15,-22 0-15,21 0 0,-21 21 16,22 0-16,-1 0 0,0 0 0,1 0 16,-22 0-16,21 0 0,-21 0 15,22 21-15,-22-21 0,0 21 0,-21 0 16,0 0-16,0 22 0,0-22 15,0 21-15,0-21 0,-21 22 0,-22-22 16,22 21-16,0 0 0,-21-20 0,21 20 16,-22-21-16,22 0 0,0 0 15,-21 1-15,20-1 0,1 0 0,0-21 16,21-21 31,0 0-47,21-1 15,-21 1-15,21 0 0,1 0 0,-1 21 16,0-21-16,0 0 0</inkml:trace>
  <inkml:trace contextRef="#ctx0" brushRef="#br0" timeOffset="57610.01">16722 6265 0,'21'0'16,"-21"-21"-16,21 21 0,-21-21 15,21 21-15,-21-21 0,21 0 16,0 0-16,1 21 16,-22-22-16,0 1 0,0 0 0,21 0 0,-21 0 15,0 0-15,0-1 16,-21 22-1,-1 0 1,1 22-16,0-1 0,0-21 0,21 42 16,-21-21-16,0 0 15,21 1-15,0 20 0,0 0 0,0-21 16,0 22-16,0-22 0,0 21 0,0-21 16,21 22-16,0-22 0,-21 0 15,21 0-15,0-21 0,0 21 0,1-21 16,-1 0-16,0 0 15,0 0-15,0 0 0,0 0 0,1-21 16,-22 0-16,21 0 0,0 21 16</inkml:trace>
  <inkml:trace contextRef="#ctx0" brushRef="#br0" timeOffset="57999.79">17187 6138 0,'0'-21'15,"0"0"-15,21 21 16,1-21-16,-1 21 16,0 0-16,0 0 0,0 0 15,0 0-15,1 0 0,20 0 0,-21 0 16,0 21-16,0 0 0,1-21 16,-1 21-16,0 1 0,0-1 0,0 0 15,-21 0-15,0 21 0,0-20 0,0-1 16,0 0-16,0 0 15,0 0-15,-21 0 0,0 1 0,21-1 16,-21-21 0,0 0-16,-1-21 15,22-1-15,0-20 16,0 21-16,0 0 0,0 0 16,0-1-16,0-20 0,0 21 0,0-21 15,0 20-15,0 1 0,22-21 16,-1 21-16,0 21 0,0-21 15,-21-1-15,21 22 0,0 0 16,22-21-16,-22 21 0,0 0 16,0 0-16,0 0 0,1 0 15</inkml:trace>
  <inkml:trace contextRef="#ctx0" brushRef="#br0" timeOffset="58556.56">18224 6096 0,'0'0'0,"0"-63"15,0 41-15,-42 1 16,21 0-16,0 21 0,0 0 15,-1 0-15,-20 0 0,21 0 0,0 21 16,0 0-16,-1 1 0,1-1 16,0 0-16,0 21 0,21-21 0,-21 1 15,0 20-15,21 0 0,-22-21 0,22 22 16,0-22-16,0 21 0,0-21 16,0 1-16,0-1 0,0 0 0,22 0 15,-1-21 1,0 0-16,0 0 15,0-21-15,0 0 0,1 0 16,-1-1-16,0 1 0,-21 0 0,21 0 16,0 0-16,0-22 0,1 22 15,-1 0-15,-21-21 0,21 21 0,-21-1 16,21 1-16,-21 0 0,0 0 0,0 0 16,0 42 15,0 0-31,0 0 0,0 0 0,0 1 15,0-1-15,0 0 0,0 0 16,0 0-16,0 22 0,0-22 0,21 0 16,-21 0-1,21 0-15,-21 0 0,22 1 16,-1-22-16,0 0 16,0 0-16,0-22 15,-21 1-15,21 21 0,1-21 0</inkml:trace>
  <inkml:trace contextRef="#ctx0" brushRef="#br0" timeOffset="58868.38">18669 5525 0,'0'0'0,"-21"21"31,21 0-31,-21 0 15,-1 0-15,22 22 0,-21-22 16,21 21-16,0 0 0,-21 1 0,21-1 16,0 22-16,-21-22 0,21 0 15,0 1-15,0-1 0,0 0 0,0-21 16,0 22-16,0-1 0,0-21 0,0 22 16,0-22-16,0 0 0,0 0 15,0 0-15,0 0 0,0 1 0,0-1 16,21-42 15,0-1-31,0 22 16,1-21-16,-1-21 0</inkml:trace>
  <inkml:trace contextRef="#ctx0" brushRef="#br0" timeOffset="59287.65">18923 6075 0,'-21'0'0,"21"21"16,-21 0-16,21 0 0,-22 1 15,22-1-15,-21 0 0,21 0 16,0 0-16,0 0 0,0 1 16,0-1-16,0 0 0,0 0 15,0 0-15,21-21 0,1 21 0,-1-21 16,0 0-16,0 0 0,0 0 15,0 0-15,1 0 0,-1 0 16,0-21-16,0 0 0,0 21 0,0-21 16,1 0-16,-22 0 0,0-1 15,21 1-15,-21 0 0,0-21 0,0 21 16,0-1-16,0-20 0,-21 21 16,21 0-16,-22 0 0,1-1 15,0 22-15,0 0 0,0 0 16,0 0-16,-1 0 15,22 22-15,0-1 0,-21-21 0,21 21 16,-21 0-16,21 0 16,0 0-16,21-21 31,0 0-31,1 0 0,-1 0 16,0 0-16</inkml:trace>
  <inkml:trace contextRef="#ctx0" brushRef="#br0" timeOffset="59699.93">19325 6054 0,'21'0'47,"0"0"-47,1 0 15,-1 0-15,-21 21 0,21 0 16,0-21-16,-21 21 0,21 0 15,0 1-15,-21-1 0,0 0 0,22 0 16,-1 0-16,-21 0 16,0 1-16,0-1 0,0 0 0,0 0 15,0 0-15,0 0 0,0 1 16,-21-1-16,-1 0 16,22 0-16,0-42 31,0 0-31,0 0 15,0-1-15,0 1 0,0 0 0,0 0 16,0 0-16,0-22 0,22 22 16,-1 0-16,-21-21 0,21 21 0,-21-1 15,21 1-15,-21 0 0,21 0 16,0 21-16,-21-21 0,22 21 16,-22-21-16,21 21 0,-21-22 15,0 1 1,21 0-16</inkml:trace>
  <inkml:trace contextRef="#ctx0" brushRef="#br0" timeOffset="60051.99">18373 5779 0,'0'0'16,"42"-22"-16,106-20 15,-106 42-15,22-21 0,-22 21 0,22-21 16,-22 0-16,0 21 0,1-22 16,-1 22-16,0-21 0,-20 21 15,20 0-15,-21 0 0,0-21 0,0 21 16,1 0-16,-22-21 16</inkml:trace>
  <inkml:trace contextRef="#ctx0" brushRef="#br0" timeOffset="61180.81">12446 4932 0,'-21'0'0,"0"0"16,-1 0-1,1 0 1,42 0 31,1 0-47,-1 0 15,21 0-15,-21 0 16,0 0-16,1 0 0,20 0 16,-21 0-16,21 0 0,22-21 15,-22 21-15,1 0 0,20 0 0,1-21 16,-22 21-16,21 0 0,1 0 16,-22-22-16,22 22 0,-22 0 0,0 0 15,1 0-15,-22-21 0,21 21 16,-21 0-16,1 0 0,-1 0 0,0-21 15,0 21-15,0 0 16,-42 0 47,0 0-63,0 0 15,0 0-15</inkml:trace>
  <inkml:trace contextRef="#ctx0" brushRef="#br0" timeOffset="67668.22">12488 5990 0,'0'0'0,"-21"21"31,21 1-31,-21-1 0,21 0 16,0 0-16,-21 0 0,21 0 0,0 22 16,0-1-16,0-21 0,-21 22 15,21-1-15,-22 0 0,22 22 0,0-22 16,0-21-16,0 22 0,0-1 16,-21 0-16,21-21 0,0 22 0,-21-22 15,21 0-15,0 0 0,0 0 16,0 1-16,-21-44 31,21 1-15,0 0-16,0 0 0,0 0 0,0 0 15,0-22-15,0 1 0,0 0 0,0-1 16,0 1-16,0-22 0,0 22 16,0 0-16,0-1 0,0 1 0,0 0 15,0-1-15,21 1 16,-21 0-16,21 21 0,0-1 0,1 1 0,-1 0 15,-21 0-15,21 0 0,0 21 16,0 0-16,0 0 16,1 21-16,-1 0 0,-21 0 0,21 0 15,-21 22-15,21-22 0,-21 21 16,0-21-16,21 22 0,-21-1 0,0 0 16,0 1-16,0-1 0,21 0 15,-21 22-15,0-22 0,0 1 0,0-1 16,0 0-16,0-21 0,0 22 0,0-22 15,0 0-15,0 0 0,0 0 16,0 1-16,0-1 0,-21-42 47,0 21-47,21-22 16,-21 1-16,0 0 0</inkml:trace>
  <inkml:trace contextRef="#ctx0" brushRef="#br0" timeOffset="67912.11">12298 6562 0,'21'0'0,"0"0"16,0 0-16,0 0 0,1-21 15,-1 21-15,0-22 0,0 22 16,0-21-16,0 21 0,1-21 16,-1 0-16,0 21 0,0 0 0,0-21 15,0 21 1</inkml:trace>
  <inkml:trace contextRef="#ctx0" brushRef="#br0" timeOffset="68304.89">13017 6414 0,'0'0'0,"22"0"0,-22 21 16,21-21-16,0 0 15,0 0 1,-21-21-16,21 21 16,-21-22-16,0 1 0,0 0 15,0 0 1,-21 21-16,0 0 15,0 0-15,0 0 16,-1 0-16,1 0 16,21 21-16,0 0 15,0 0-15,0 1 16,21-22 15</inkml:trace>
  <inkml:trace contextRef="#ctx0" brushRef="#br0" timeOffset="68883.57">13483 6138 0,'0'22'78,"0"-1"-78,0 0 0,-21 0 16,21 0-16,0 0 0,-21 1 15,21-1-15,0 21 0,0 0 0,0-20 16,-21 20-16,21-21 0,-22 21 0,22 1 15,0-22-15,0 21 0,0-21 16,0 22-16,0-22 0,0 0 0,0 0 16,0 0-16,0 1 15,22-22-15,-1 0 0,-21 21 0,21-21 16,0 0-16,0 0 0,0 0 16,1 0-16,-1 0 15,0-21-15,0 21 0,0-22 0,-21 1 16,21 0-16,1 0 0,-1 0 0,0 0 15,-21-22-15,21 22 0,0-21 16,-21-1-16,0 1 0,0 0 0,0-1 16,0 1-16,0 0 0,0-1 15,0 1-15,-21 21 0,21-21 0,-21-1 16,0 22-16,0-21 0,-1 42 16,1-21-16,0-1 0,0 22 15,0 0-15,0 0 0,-1 0 0,1 22 16,0-22-1,0 21-15,0 0 0,0 0 16,-1 0-16,1 0 16,0-21-16,0 0 15</inkml:trace>
  <inkml:trace contextRef="#ctx0" brushRef="#br0" timeOffset="69840.39">10223 5249 0,'0'0'0,"-21"0"0,0 0 0,42 0 62,0 0-62,1 0 0,-1 0 16,0 0-16,21 0 0,-21 0 16,22 0-16,-1 0 0,0-21 0,1 21 15,-1 0-15,0-21 0,22 21 16,-22 0-16,22-21 0,-22 0 16,22 21-16,-22 0 0,21 0 15,-20-21-15,-1 21 0,0 0 0,1 0 16,-22 0-16,21 0 0,-21 0 0,1 0 15,-1-22-15,0 22 0,0 0 16,0 0 0</inkml:trace>
  <inkml:trace contextRef="#ctx0" brushRef="#br0" timeOffset="76090.87">10033 6138 0,'0'-21'0,"-21"21"16,0-21-16,21 42 46,0 0-30,0 1-16,0-1 0,0 0 16,0 21-16,0-21 0,0 22 15,0-22-15,0 21 0,0 1 16,0-1-16,0 0 0,0 1 0,0 20 16,0-21-16,0 1 0,0-22 0,-22 21 15,22 1-15,0-22 0,-21 0 16,21 0-16,0 0 0,0-42 31,0 0-15,0 0-16,0 0 0,0-1 0,0-20 15,0 0-15,0 21 0,0-22 16,0 1-16,0 0 0,-21-1 0,21 1 16,0 0-16,-21-1 0,21 1 0,0 21 15,0-22-15,0 22 16,0 0-16,0 0 0,0 0 0,0 0 15,0-1-15,21 1 16,0 21-16,0-21 0,1 21 0,-1-21 16,0 21-16,0 0 0,21 0 0,-20 0 15,-1 0-15,0 0 0,21 0 16,-21 21-16,1 0 0,-1-21 0,-21 21 16,0 1-16,21-1 0,-21 0 0,0 0 15,0 0-15,-21 22 0,0-22 16,-1 21-16,1-21 0,0 22 0,-21-22 15,21 21-15,-22-21 0,22 0 16,0 1-16,-21-1 0,20-21 16,1 0-16,0 21 0,0-21 0,0 0 15,0 0-15,21-21 16,21 21 31,0 0-47,0 0 0,0 0 0,0 21 15,1-21-15,-1 21 0,0 0 16,0-21-16,0 21 0,0 1 16,1-22-16,-1 21 0,0 0 0,0-21 15,0 21-15,-21 0 16,21-21-16,1 0 0,-22 21 16,0-42 15,0 0-16,0 0-15</inkml:trace>
  <inkml:trace contextRef="#ctx0" brushRef="#br0" timeOffset="76311.75">10414 6498 0,'0'-21'94,"21"21"-94</inkml:trace>
  <inkml:trace contextRef="#ctx0" brushRef="#br0" timeOffset="76643.56">10710 6160 0,'-21'0'15,"21"21"1,0 0 0,0 0-1,0 0-15,0 0 0,0 1 0,0-1 16,0 0-16,0 0 0,0 0 0,21 22 16,-21-22-16,21 21 0,-21-21 15,22 0-15,-22 1 0,0 20 0,0-21 16,0 21-16,21-20 0,-21-1 15,21 0-15,-21 0 16,0-42 31,0 0-47</inkml:trace>
  <inkml:trace contextRef="#ctx0" brushRef="#br0" timeOffset="76949.39">11091 6117 0,'0'0'0,"-21"21"31,21 1-31,-21-1 16,0 0-16,0 0 0,21 0 0,-22 0 15,1 1-15,0 20 0,21 0 16,-21-21-16,0 22 0,21-1 16,-21-21-16,21 22 0,0-22 0,-22 0 15,22 21-15,-21-21 0,21 1 16,-21-1-16,21 0 0,-21-21 31,0 0-15,0 0-16,-1 0 0</inkml:trace>
  <inkml:trace contextRef="#ctx0" brushRef="#br0" timeOffset="78367.86">1206 5355 0,'0'-21'16,"-21"21"-16,0 0 15,0 0 17,0 0-32,0 0 15,21 21 16,21-21 16,0 0-47,0 0 0,0 0 16,22 0-16,-22 0 0,0 0 16,21 0-16,1 0 0,-1 0 0,-21 0 15,43 0-15,-22 0 0,0 0 16,1 0-16,20 0 0,1 0 0,-22-21 15,21 21-15,1 0 0,-1 0 16,22-21-16,63 21 16,-42 0-16,-21-21 0,21 0 15,-22 21-15,22 0 0,0-22 0,0 22 16,0-21-16,21 21 0,-22-21 16,22 21-16,0-21 0,-21 21 0,21-21 15,-21 21-15,21 0 0,0-21 16,0 21-16,0 0 0,21-22 0,-21 22 15,0 0-15,0-21 0,0 21 0,0-21 16,0 21-16,0 0 0,0-21 16,0 21-16,0 0 0,0-21 0,0 21 15,-21-21-15,21 21 0,0-22 16,-21 22-16,21 0 0,0-21 0,-21 21 16,0 0-16,-1-21 0,1 21 15,0 0-15,-21 0 0,21-21 16,-22 21-16,1-21 0,0 21 0,-1 0 15,-20 0-15,20 0 0,-20 0 16,-1 0-16,-20 0 0,20 0 0,-20 0 16,-1 0-16,0 0 0,1 0 0,-22 0 15,21 0-15,-21 0 0,0 0 16,1 0-16,-1 0 0,0 0 0,0 0 16,0 0-1,-42 0 32,0 21-47,0-21 0,0 21 0,-22-21 16,1 21-16,21 0 0</inkml:trace>
  <inkml:trace contextRef="#ctx0" brushRef="#br0" timeOffset="84268.48">1926 6308 0,'0'-21'0,"0"-1"15,0 1-15,0 0 16,0 0 0,0 0-1,-21 21 1,0 0-16,0 0 16,-1 0-16,1 21 0,0-21 0,0 21 15,0 0-15,-22 0 0,22 1 16,0 20-16,-21 0 0,21 1 15,-1-1-15,1 21 0,0-20 0,21 20 16,0-20-16,0-1 0,0 0 16,0 1-16,0-1 0,21 0 15,0-21-15,1 1 0,20-1 0,-21 0 16,0 0-16,22-21 16,-1 0-16,-21 0 0,21 0 0,1 0 15,-1 0-15,-21 0 0,22 0 16,-1-21-16,0 0 0,-21-22 15,22 22-15,-1-21 0,0 21 0,1-22 16,-1 1-16,0 0 0,-20-22 16,20 22-16,-21-22 0,0 22 15,-21-21-15,0 20 0,0 1 16,0 0-16,0 20 0,0-20 0,0 21 16,0 0-16,0 0 0,0-1 0,-21 22 15,0 0 1,0 0-1,21 22-15,0-1 0,-21 0 16,21 0-16,0 21 0,0 1 16,0-1-16,0 0 0,0 1 0,0 20 15,0-20-15,21-1 0,-21 21 16,21-20-16,-21-22 0,21 21 16,0 1-16,0-22 0,1 0 0,-1 0 15,0 0-15,0 0 0,0 1 16,22-22-16,-22 0 0,0 0 0,21 0 15,-21 0-15,1 0 0,20 0 16,-21 0-16,0 0 0,22-22 0,-22 1 16,0 0-16,0 21 15,0-42-15,0 21 0,1-1 0,-1 1 16,0-21-16,-21 21 0,0-22 16,21 22-16,-21-21 0,0 21 15,0-22-15,0 22 0,0-21 0,0 21 16,-21 0-16,0-1 15,0 22-15,-1 0 0,1 0 16,21 22-16,-21-1 0,0 0 16,0 0-16,0 0 0,-1 0 15,22 22-15,0-1 0,-21-21 0,21 22 16,0-1-16,-21-21 0,21 21 16,0 1-16,0-22 0,0 0 15,0 0-15,0 0 0,21-21 16,0 22-16,1-22 0,-1 0 15,0 0-15,0-22 16,0 1-16,0 0 0,-21 0 16,22 0-16,-22 0 0,21-1 15,-21-20-15,0 0 0,0 21 0,21-22 16,-21 1-16,0 21 0,0-22 16,0 22-16,0 0 0,0 0 15,0 0-15,0 42 31,0 0-31,0 21 0,0-20 16,0 20-16,0 0 0,0-21 16,0 22-16,0-1 0,0-21 0,21 22 15,-21-22-15,0 0 0,21 0 16,0 0-16,-21 0 0,22-21 0,-1 0 16,0 22-16,0-22 0,0 0 15,0 0-15,22 0 0,-22-22 16,21 22-16,-21-21 0,22 0 15,-22 0-15,21 0 0,-21 0 0,1-22 16,20 1-16,-21 21 0,0-22 16,0 1-16,1 0 0,-1 21 0,-21-22 15,0 22-15,0 0 0,0 0 16,-21 21 0,21 21-1,-22 0-15,1 0 0,21 0 16,-21 1-16,21 20 0,-21-21 0,21 0 15,0 0-15,-21 22 0,21-22 16,0 0-16,0 0 0,0 0 16,21 1-16,0-22 0,0 21 15,0-21-15,-21 21 16,22-21-16,-22 21 0,21-21 16,-42 0 30,-1 0-46,1 0 0,0 0 16,0 0-16,0 0 16,0 0-16,-1 0 0,22 21 47,0 0-32,22-21-15,-1 0 16,0 22-16,0-22 15,0 0-15,0 0 0,1 0 16,-1 0-16,0 0 16,0 0-16,21 0 0,-20 0 0,-1-22 15,21 1-15,-21 21 0,22-21 16,-22 0-16,0 0 0,21 0 0,-21-1 16,1 1-16,-1-21 0,0 21 15,0 0-15,-21-22 0,0 22 0,21 0 16,-21 0-16,21 0 0,-21-1 15,0 1-15,-21 42 32,0 1-17,21-1-15,-21 0 16,21 0-16,0 21 0,0-20 0,0-1 16,0 0-16,0 0 0,0 0 15,0 0-15,0 1 0,21-22 0,0 21 16,0 0-16,1 0 15,-1 0-15,-21 0 16,0 1 15,-21-22-15,-1 0-16,1 0 0,0 0 16,0 0-16,0 0 0,0 0 15,-1 0-15,1 0 16,0 0-16,42 0 47,0-22-32,1 22-15,-1-21 0,0 21 0,0-21 16,0 0-16</inkml:trace>
  <inkml:trace contextRef="#ctx0" brushRef="#br0" timeOffset="86344.03">4572 6498 0,'0'0'0,"21"0"0,-21-21 15,0 42 17,0 0-32,0 1 15,0-1-15,0 0 0,-21 0 16,21 0-16,0 0 0,0 22 0,0-22 15,0 0-15,0 0 0,-21 0 16,21 1-16,0-1 0,-21 0 0,21 0 16,0 0-16,0-42 47,0 0-47,0 0 15,0 0-15,0-1 0,21-20 16,0 21-16,-21-21 0,21 20 0,0-20 15,0 0-15,1 21 0,-22-1 16,21-20-16,0 42 0,0-21 16,0 21-16,0 0 0,1 0 0,-1 0 15,-21 21-15,21-21 16,-21 21-16,0 0 0,21 1 0,-21 20 16,0-21-16,21 0 0,-21 22 0,0-22 15,0 0-15,21 0 16,-21 0-16,22 0 0,-1 1 0,-21-1 15,21-21-15,0 21 0,0-21 16,0 0-16,1 21 0,-1-21 0,0 0 16,0 0-16,21 0 0,-20 0 15,20 0-15,-21-21 0,21 21 0,1-21 16,-1 0-16,0-1 0,-20 1 16,20 0-16,0 0 0,-21-21 0,1 20 15,-1 1-15,0-21 0,0 21 16,-21 0-16,0-22 0,0 22 15,0 0-15,0 0 0,0 0 0,0-1 0,-21 1 16,0 21-16,0 0 16,-1 0-16,1 0 0,0 0 0,0 0 15,-21 0-15,20 21 0,1 1 16,0-1-16,0 0 0,0 0 0,0 0 16,21 22-16,-22-22 0,22 21 15,0-21-15,0 22 0,0-22 0,0 0 16,0 0-16,0 0 0,0 0 15,0 1-15,0-1 0,22 0 0,-1-21 16,0 21 0,0-21-16,0 0 0,0 0 0,1 0 15,-1 0-15,0-21 16,0 0-16,0 0 0,-21-1 16,21 1-16,1 0 0,-1 0 0,-21 0 15,0 0-15,0-1 0,21 1 16,-21 0-16,21 0 0,-21 0 0,0 0 15,0-1-15,0 44 47,0-1-47,0 0 0,0 0 0,0 0 16,0 0-16,21 1 16,-21-1-16,0 0 0,21-21 15,1 21-15,-1 0 0,0-21 16,0 0-16,0 0 15,0 0-15,1 0 0,-1 0 0,0 0 16,0 0-16,0 0 16,0-21-16,1 21 0,-22-21 0,21 21 15,0-21-15,-21 0 0,0-1 0,0 1 16,0 0-16,0 0 0,0 0 16,0 0-16,0-1 0,0 1 0,0 0 15,0 0 1,0 42 15,0 0-15,0 0-16,0 1 0,0-1 15,0 0-15,-21 0 0,21 0 0,-21 0 16,21 1-16,-22-1 0,22 0 16,0 0-16,0 0 0,0 0 15,-21-21-15,21 22 0,0-44 63,0 1-63,0 0 15,21 0-15,-21 0 0,0-22 16,0 22-16,22 0 0,-1-21 16,0 21-16,-21-1 0,21-41 15,0 42-15,0 0 0,1 21 16,-22-22-16,21 22 0,0 0 15,0 0-15,0 22 16,-21-1-16,0 0 0,21-21 16,-21 21-16,22 0 0,-22 0 15,0 1-15,0-1 0,0 0 0,0 0 16,0 0-16,0 0 16,0 1-16,0-1 15,21-21-15,-21 21 0,0-42 47,21 21-47,-21-21 0,0-1 16,0 1-16,0 0 0,21 0 15,0-43-15,0 22 0,-21 21 16,22-21-16,-1 20 16,0 1-16,0 0 0,0 0 0,0 0 0,1 0 15,20 21-15,-21 0 16,0 0-16,22 0 0,-22 0 0,0 0 15,0 0-15,0 21 16,0 0-16,-21 0 0,0 0 16,0 0-16,0 1 0,0-1 0,0 21 15,0-21-15,0 0 0,0 1 16,0-1-16,0 0 0,0 0 0,0 0 16,0 0-16,0 1 0,0-1 15,0 0 1,22-21-16,-1 0 0,0 0 15,0 0-15,0 0 0,0 0 16,1 0-16,-1-21 0,21 21 0,-21-21 16,0 21-16,1-22 15,20 1-15,-21 21 0,0-21 0,0 0 16,1 0-16,-1 0 0,0-1 0,0 1 16,0 0-16,0 0 0,-21-21 15,0 20-15,0 1 0,0 0 0,0 0 16,0 0-16,0 0 0,0-1 15,-21 22 1,0 0 0,0 0-16,0 22 15,21-1-15,-21 0 16,21 0-16,-22 0 0,22 0 16,0 1-16,0 41 0,0-42 15,0 0-15,0 22 16,0-1-16,0-21 15,0 0-15,0 1 0,0-1 16,22-21-16,-1 21 16,0-21-16,0 0 0,0 0 15,0 0-15,1 0 16,-1 0-16,0 0 0,0 0 16,-21-21-16,21 21 0,0-21 0,1-1 15,-22 1-15,21 21 16,-21-21-16,0 0 0,0 0 15,0 0-15,0-1 0,0 1 16</inkml:trace>
  <inkml:trace contextRef="#ctx0" brushRef="#br0" timeOffset="99438.48">21759 8022 0,'0'-21'16,"0"0"0,21 0-1,-21 0-15,0-1 0,22 22 16,-22-21-16,21 21 0,-21-21 15,0 0-15,21 0 0,0 0 16,-21-1 0,0 1-16,21 21 0,-21-21 15,0 0-15,0 0 0,0 0 32,-21 21-17,0 0-15,0 0 16,0 0-16,-1 0 0,-20 0 0,0 0 15,21 21-15,-22-21 0,1 21 16,0-21-16,-1 21 0,1-21 0,0 21 16,-1-21-16,1 21 0,0 1 15,20-22-15,1 21 0,-21 0 0,21-21 16,21 21-16,-21-21 16,21 21-16,-22 0 0,22 1 0,-21-1 15,21 0-15,0 0 16,0 0-16,0 0 0,0 1 15,0-1-15,0 0 0,0 0 0,0 0 16,21 0-16,1 1 0,-1-22 16,0 21-16,0 0 0,0-21 0,22 21 15,-22 0-15,0-21 0,0 21 16,21 1-16,-20-1 0,-1-21 0,0 21 16,0 0-16,0 0 0,0 0 15,1-21-15,-22 22 0,21-1 0,-21 0 16,21 0-16,-21 0 0,0 0 15,0 1-15,0-1 0,0 21 16,0-21-16,0 0 0,0 22 0,0-22 16,0 0-16,-21 21 0,0-20 15,-1 20-15,1-21 0,21 0 0,-21 22 16,0-22-16,0 0 0,0 0 16,-1 0-16,1-21 0,0 21 0,0-21 15,0 0-15,0 22 0,-1-22 16,1 0-16,0 0 0,0 0 15,0 0-15,0 0 0,-1 0 0,1 0 16,0 0 0,0 0-16,42 0 62,0 0-46,0 0-16,1 21 0,-1-21 15,0 21-15,0-21 0,0 21 0,0 0 16,1-21-16,-1 21 16,-21 1-16,21-1 0,0 0 15,-21 0-15,0 0 0,21 0 0,-21 1 16,0-1-16,0 0 0,0 21 16,0 1-16,0-22 0,0 21 15,-42 0-15,42 22 0,-21-22 16,0 1-16,-1 20 0,1-21 0,0 22 15,0-22-15,0 1 0,0 20 0,-1-21 16,1 22-16,0-22 0,0 22 16,0-22-16,0 22 0,-1-22 0,22 21 15,-21 1-15,0-1 0,21-20 0,-21 20 16,21 1-16,-21-22 0,21 22 16,-21-22-16,21 0 0,0 22 0,0-22 15,0 22-15,0-22 0,0 0 16,0 22-16,0-22 0,0 0 15,0 1-15,0-1 0,21 0 0,0-20 16,0 20-16,-21-21 0,21 0 0,0 22 16,1-22-16,-1-21 0,0 21 15,0 0-15,0-21 0,0 0 0,1 0 16,-1 0-16,0 0 0,21 0 0,-21 0 16,1 0-16,-1 0 0,0-21 15,0 0-15,21-22 0,-20 22 0,20-21 16</inkml:trace>
  <inkml:trace contextRef="#ctx0" brushRef="#br0" timeOffset="101109.04">30607 7324 0,'0'21'16,"-21"-21"0,0 0-1,-1 0-15,22-21 16,-21 21 0,21-21-16,-21-1 15,21 1-15,0 0 16,0 0-16,0 0 15,0 0-15,0-1 0,21 22 16,0-21-16,22 21 0,-22-21 16,0 0-16,21 21 0,1-21 0,-1 21 15,0 0-15,1 0 0,-1-21 16,22 21-16,-22 0 0,0 0 16,1 0-16,-1 0 0,0 0 0,-21 0 15,22 0-15,-22 21 16,0-21-16,0 21 0,0 0 0,-21 0 15,0 0-15,0 1 0,0-1 0,0 21 16,-21-21-16,0 22 0,0-1 16,0 0-16,-22-21 0,1 22 15,21-1-15,-21 0 0,20 1 0,-20-1 16,0 0-16,21 1 0,-22-1 16,22 0-16,0 1 0,-21 20 0,20-20 15,22 20-15,-21-21 0,21 1 16,-21 20-16,21-20 0,0-1 0,0 0 15,0 1-15,0-1 0,0 0 16,0-21-16,0 22 0,0-22 16,21 0-16,0 21 0,1-20 15,-1-1-15,21 0 0,-21-21 0,22 21 16,41 0-16,-41-21 16,20 0-16,-21 0 0,1 0 0,-1 0 15,0 0-15,-20 0 0,-1 0 16,0 0-16,0 0 0,-21-21 0,21 21 15,-21-21-15,0 0 16,-21 21 0,0 0-16,0 0 15,0 0-15,-1 0 0,1 0 16,-21 21-16,21-21 0,-22 21 0,22 0 16,-21 0-16,0-21 0,20 22 15,-20 20-15,0-21 0,21 0 16,-22 0-16,22 22 0,0-1 0,0-21 15,0 22-15,-1-1 0,1 0 0,21 1 16,-21-22-16,21 21 0,0 0 16,0 1-16,0-1 0,0 0 0,0 1 15,0-1-15,0 0 0,0 22 16,0-22-16,0 1 0,21-1 0,0 21 16,1-20-16,-1-1 0,0 0 15,0 1-15,0-1 0,0 0 16,1 1-16,-1-22 0,0 21 0,21 22 15,-21-22-15,1-21 16,-22 22-16,21-22 0,0 21 0,-21 0 16,0-20-16,0 20 0,0 0 15,0-21-15,0 22 0,0-1 0,0-21 16,0 22-16,0-1 0,0-21 16,0 21-16,-21-20 0,0 20 0,-1-21 15,1 0-15,0 0 0,0 22 16,0-22-16,0 0 0,-1 0 0,1 0 15,0 1-15,0-1 0,0 0 0,0-21 16,-1 21-16,1 0 0,-21-21 16,21 21-16,-22 1 0,-20-22 15,21 21-15,-22-21 0,22 21 16,-1-21-16,22 0 0,-21 21 16,21-21-16,-22 0 0,22 21 0,0 0 15,0-21 1,21 22-16,-21-22 15,0 0-15,-1 0 16,22-22-16,-21 1 0,0 0 16</inkml:trace>
  <inkml:trace contextRef="#ctx0" brushRef="#br0" timeOffset="102806.62">23241 8403 0,'0'0'0,"21"-21"16,0 0-1,-21 0-15,0 0 32,-21 21-1,0 0-31,0 21 15,0-21-15,-1 21 16,1 0-16,0 0 0,21 0 16,-21 1-16,0-1 0,0 0 0,-1 0 15,22 0-15,-21 0 0,21 22 16,-21-22-16,21 21 0,0 43 16,0-64-16,0 21 0,0 1 15,21-22-15,0 21 0,1-21 0,-1 1 16,0-1-16,21 0 0,-21 0 15,1-21-15,20 0 0,0 0 0,-21 0 16,22 0-16,-22-21 0,21 0 16,1 0-16,-1-1 0,-21-20 0,21 21 15,-20-21-15,20-1 0,-21 22 16,0-21-16,0-1 0,-21 1 16,0 0-16,0-1 0,0 1 0,0 21 15,-21-21-15,0-1 0,0 22 16,0-21-16,-22 21 0,22-1 0,0 1 15,-21 21-15,21 0 0,-1 0 16,1 0-16,-21 0 0,21 21 16,0-21-16,-1 22 0,22-1 15,-21 0-15,21 0 0,0 0 0,0 0 16,0 1-16,0-1 0,21 0 16,1 0-16,-1-21 0,0 21 15,0 0-15,0-21 0</inkml:trace>
  <inkml:trace contextRef="#ctx0" brushRef="#br0" timeOffset="103199.38">24130 8361 0,'0'-21'15,"0"42"32,0 0-47,0 0 0,-21 22 0,21-22 16,-21 21-16,21 0 0,-22 1 15,22-1-15,0 0 0,0 22 16,0-22-16,0 22 0,-21-1 0,21 1 16,0-1-16,-21-20 0,21 20 15,0 1-15,-21-22 0,0 21 0,21 1 16,-21-1-16,-1 1 0,1-22 0,0 22 15,0-1-15,0-20 0,21-1 16,-21 0-16,-1 1 0,22-22 0,0 21 16,0-21-16,0 0 0,-21 1 15,21-1-15,0-42 47,21-1-47,-21 1 0,0-21 0,22 21 16,-22-22-16,21-20 0,-21 21 0,0-22 15</inkml:trace>
  <inkml:trace contextRef="#ctx0" brushRef="#br0" timeOffset="103592.15">24003 8488 0,'0'0'0,"0"-21"0,0 0 15,0-1-15,21 1 0,-21 0 16,21 0 0,0 21-16,1 0 0,-1 0 15,-21-21-15,21 21 0,0 0 0,21 0 16,-20 0-16,-1 0 0,0 0 16,0 0-16,0 21 0,0 0 0,1 0 15,-22 0-15,0 1 0,0-1 16,0 0-16,0 0 0,0 0 0,0 0 15,0 1-15,-22-1 0,1 0 16,0 0-16,-21 0 0,21 0 16,-1 1-16,1-22 0,0 21 0,0-21 15,0 0-15,0 0 0,-1 0 16,1 0-16,0 0 16,21-21 15,0-1-16,21 1-15,0 0 0,1 21 16</inkml:trace>
  <inkml:trace contextRef="#ctx0" brushRef="#br0" timeOffset="104440.96">24553 8573 0,'0'0'0,"21"0"0,1 0 0,-1 0 16,0 0-16,0 0 0,0-22 16,0 1-16,1 0 0,-1 21 0,21-21 15,-21 0-15,0 0 0,1 21 0,-1-22 16,0 1-16,-21 0 0,0 0 16,0 0-16,0 0 0,0-1 15,-21 22 1,0 0-16,-1 0 15,1 0-15,0 22 0,0-1 16,0-21-16,0 21 0,-1 0 0,1 0 16,0 0-16,21 22 0,0-22 0,0 0 15,0 0-15,0 0 0,0 1 16,0-1-16,0 0 0,0 0 0,21 0 16,0-21-16,1 0 15,-1 0-15,0 0 0,0 0 0,21 0 16,-20 0-16,-1 0 0,21 0 15,-21 0-15,0-21 0,22 21 0,-22-21 16,0 0-16,0 0 0,0 21 16,1-22-16,-1 1 0,0 0 15,0 0-15,-21-21 0,21 20 0,0 1 16,-21 0-16,22 21 0,-22-21 16,0 0-16,21 21 15,-21 21 1,0 0-16,0 0 15,0 0-15,0 1 0,-21-1 16,21 0-16,0 0 0,0 0 16,-22 0-16,22 1 0,-21-1 0,21 0 15,-21 0-15,21 0 16,0 0 0,-21-21-16,21-21 31,0 0-31,0 0 15,0 0-15,0 0 0,0-1 16,21 1-16,0 0 0,-21-21 0,21 21 16,1-1-16,-1-20 0,21 21 15,-21 0-15,0 0 0,1 21 0,-1 0 16,0 0-16,21 0 0,-21 0 16,1 0-16,-1 0 0,0 21 0,0 0 15,0 0-15,-21 0 0,0 22 16,0-22-16,0 0 0,0 0 15,0 21-15,-21-20 0,21-1 0,-21 21 16,0-21-16,0 0 0,21 1 16,0-1-16,-22-21 0,1 21 0,21 0 15,-21-21 1,21-21 0,0 0-1,0 0-15,0-1 0,21-20 16,0 21-16</inkml:trace>
  <inkml:trace contextRef="#ctx0" brushRef="#br0" timeOffset="104812.75">26374 7684 0,'0'0'16,"0"21"15,0 0-31,0 0 16,-22 0-16,22 22 0,-21-1 16,21 21-16,-21-20 0,0 20 15,-21 64-15,42-63 0,-22-1 16,-20 1-16,21-1 0,0-20 15,0 20-15,-1-21 0,-20 64 16,21-63-16,0 20 0,0-21 16,-1 1-16,1-1 0,0-21 0,0 22 15,21-22-15,-21 0 0,21 0 16,-21 0-16,21 0 0,-22-21 0,22-42 31,22 21-31,20-21 16</inkml:trace>
  <inkml:trace contextRef="#ctx0" brushRef="#br0" timeOffset="107016.31">26882 7938 0,'0'0'0,"0"-22"15,0 1-15,-22 0 16,22 0 0,-21 21-1,21 21 1,0 0-16,-21 0 16,21 1-16,-21 20 0,21 0 0,0 1 15,0-1-15,-21 0 0,0 1 16,21 20-16,-22-21 0,1 1 0,21-1 15,-21 0-15,0 1 0,0-1 0,0 0 16,-1-20-16,-20 20 0,21-21 16,0 0-16,0 0 0,-1 1 0,22-1 15,-21 0-15,0-21 16,21-21 0,-21 0-16,21-1 15,0 1-15,0 0 0,0 0 0,0 0 16,0-22-16,0 22 0,0 0 15,0 0-15,0 0 0,0 0 16,21-1-16,0 1 0,0 0 16,1 21-1,-22 21 1,21-21-16,-21 21 16,21 1-16,-21-1 0,0 0 0,0 0 15,0 0-15,0 0 0,21 1 16,-21-1-16,21 0 0,-21 0 0,21 0 15,1-21-15,-22 21 0,21 1 16,0-22-16,0 21 0,0-21 0,0 0 16,1 0-16,-1 21 0,0-21 15,21 0-15,-21 0 0,22 0 16,-22 0-16,21-21 0,1 21 0,-22-21 16,21-1-16,-21 22 0,0-21 15,22 0-15,-22 0 0,0 0 0,0 0 16,0-1-16,1 1 0,-22 0 15,0-21-15,0 21 0,0-1 0,0 1 16,0 0-16,0 0 0,0 0 16,-22 21-1,1 0-15,0 0 0,0 21 16,0-21-16,0 21 0,-1 0 16,1 0-16,21 1 0,-21-1 15,0 0-15,0 0 0,21 21 16,0-20-16,-21-1 0,21 0 0,-22 0 15,22 0-15,0 0 0,0 1 16,0-1-16,0 0 0,22-21 16,-1 0-1,0 0-15,0 0 0,0 0 0,0 0 16,-21-21-16,22 0 0,-1 21 16,0-22-16,-21 1 0,21 0 0,0 21 15,-21-21-15,21 0 0,-21 0 0,0-1 16,22 1-16,-22 0 0,0 0 15,21 0 1,-21 42 31,0 0-31,0 0-16,-21 0 0,21 1 15,0-1-15,0 0 16,0 0-16,0 0 15,0 0-15,21-21 16,-21 22-16,21-22 16,0 0-16,0 0 0,0 0 15,1 0-15,-1-22 16,0 22-16,0-21 0,0 21 16,-21-21-16,21 0 0,1 21 15,-1-21-15,-21 0 0,0-1 0,21 1 16,-21 0-16,21 0 0,-21 0 15,21 0-15,-21-1 0,0 1 16,0 42 31,0 1-47,0-1 16,0 0-16,0 0 15,0 0 1,0 0-16,0 1 0,0-1 15,21 0-15,1-21 16,-22 21-16,21-21 0,0 0 16,0 0-16,0 0 0,0 0 15,1 0-15,-1 0 0,0 0 16,0 0-16,0-21 0,0 21 0,1-21 16,-1 0-16,0 21 0,-21-22 15,21 1-15,-21 0 0,21 0 0,-21 0 16,0 0-16,21-1 15,1 1-15,-22 0 0,21 21 0,-21-21 32,0 42-17,0 0 1,0 0-16,0 1 16,0-1-16,0 0 0,-21 0 0,21 0 15,0 0-15,0 1 16,0-1-16,0 0 0,21 0 15,0-21 1,0 0-16,0 0 16,0 0-16,1 0 0,-1 0 0,0 0 15,0 0-15,0-21 16,-21 0-16,21 21 0,1-21 0,-1-1 16,-21 1-16,21 0 0,-21 0 15,21 0-15,0 0 0,-21-1 0,0 1 16,0 0-16,0 0 0,0 42 47,-21 0-32,21 0-15,0 1 0,0-1 0,-21 0 16,21 0-16,-21 0 0,21 0 16,0 1-16,0-1 0,0 0 15,-21 0-15,21 0 16,0 0-1,-22-21-15,22-21 32,0 0-17,0 0-15,0 0 0,0 0 16,0-1-16,0 1 16,0 0-16,22 0 0,-1 0 0,0 0 15,0-22-15,0 22 0,0 0 0,1 0 16,-1 0-16,0 21 0,0-22 15,0 1-15,22 21 0,-22 0 16,0 0-16,0 0 0,0 21 0,0-21 16,-21 22-16,22-1 0,-1 0 0,-21 0 15,0 0-15,0 22 0,0-22 16,0 0-16,0 0 0,0 0 0,0 0 16,0 1-16,0-1 0,0 0 15,-21 0-15,21 0 0,-22 0 16,22-42 46,22 0-62,-1 21 0,-21-21 16,21 0-16</inkml:trace>
  <inkml:trace contextRef="#ctx0" brushRef="#br0" timeOffset="107387.09">29104 8213 0,'0'-21'0,"0"42"0,0-64 0,-21 43 46,0 22-30,0-1-16,-1 0 0,1 0 16,0 0-16,0 0 0,0 1 0,0-1 15,-1 0-15,1 21 0,0-21 0,0 1 16,21-1-16,0 0 0,0 0 16,0 0-16,0 0 0,0 1 0,0-1 15,0 0-15,21-21 16,0 21-16,0-21 0,1 0 15,-1 21-15,0-21 0,0 0 0,21 0 16,-20 0-16,-1 0 0,0 0 16,0 0-16,21 0 0,-20-21 0,-1 0 15,0 0-15,0 21 0</inkml:trace>
  <inkml:trace contextRef="#ctx0" brushRef="#br0" timeOffset="108015.79">29591 7620 0,'0'0'16,"-21"-21"-16,0 21 0,-1-21 0,1 21 16,0 0-1,0 21 1,21 0-16,-21 0 0,21 0 15,-21 22-15,21-22 0,0 21 0,0 1 16,0-1-16,0 0 0,0 1 16,0 20-16,0-21 0,0 1 0,0-1 15,0 22-15,0-22 0,0-21 16,0 21-16,0 1 0,0-22 0,0 21 16,0-21-16,0 1 0,0-1 15,0 0-15,0 0 0,0 0 16,-22-21-16,22 21 0,-21-21 31,21-21-15,0 0-16,0 0 15,0 0-15,0 0 0,0-1 0,0 1 16,21-21-16,-21 21 0,22-22 0,-1 1 16,0 21-16,0-21 0,0-1 15,0 22-15,1-21 0,20 21 16,-21-1-16,0 1 0,22 0 15,-22 21-15,0 0 0,0 0 0,0 0 16,0 21-16,1 0 0,-1 1 16,-21-1-16,21 0 0,-21 21 0,0-21 15,0 22-15,0-22 0,0 21 16,0-21-16,0 22 0,0-22 0,0 0 16,0 0-16,0 0 0,-21 1 15,21-1-15,-21 0 0,21 0 16,-22-21-16,22 21 15,-21-21-15,0 0 47</inkml:trace>
  <inkml:trace contextRef="#ctx0" brushRef="#br0" timeOffset="111153.42">22500 10202 0,'0'0'0,"0"22"0,-21-1 16,0-21-1,42 0 17,0 0-32,-21-21 15,21-1-15,0 1 0,1 0 0,20 21 16,-21-21-16,0-21 0,0 20 0,22 1 16,-22 0-16,0-21 0,-21 21 15,0-1-15,21-20 0,-21 21 16,0 0-16,0-22 0,0 22 15,0 0-15,-21 0 0,0 0 0,0 0 16,0 21-16,-1 0 0,1 0 16,0 0-16,0 21 0,0 0 0,-22 21 15,22-21-15,0 22 0,21-22 16,-21 21-16,21 1 0,0-1 0,0 0 16,0-21-16,0 22 0,0-1 15,0-21-15,0 22 0,21-22 0,0 0 16,0 0-16,1 0 0,-1-21 15,0 0-15,0 0 0,21 0 16,-20 0-16,20 0 0,0 0 0,-21 0 16,22-21-16,-1 0 0,0 0 0,1 0 15,-1-1-15,0 1 0,-20 0 16,20 0-16,-21-21 0,0 20 16,0 1-16,1 0 0,-22 0 0,21 0 15,-21 0-15,0-1 0,0 1 16,0 42 15,0 1-31,0-1 0,0 0 0,0 0 16,0 0-16,0 22 0,0-22 0,0 0 15,0 21-15,0-21 0,0 1 16,0 20-16,-21-21 0,21 0 16,0 0-16,0 1 0,0-1 15,0 0-15,0-42 31,0 0-31,0-1 16,21 1-16,-21 0 0,0 0 16,21 0-16,0-22 0,0 22 0,-21-21 15,21 21-15,1-22 0,-1 22 0,0 0 16,0 0-16,0 0 0,0 0 16,1 21-16,-1 0 0,0 0 0,0 0 15,0 0-15,0 21 0,1 0 16,-1 0-16,0-21 0,0 21 15,-21 0-15,0 1 0,21 20 16,-21-21-16,0 0 0,0 0 0,0 1 16,0-1-16,0 0 0,21 0 15,-21 0-15,0 0 16,22-21-16,-22-21 16,21 0-1,0 21-15,0-21 0,-21 0 0,21 0 16,0-1-16,1 1 0,-1-21 15,-21 21-15,21 0 0,0-22 0,0 22 16,0 0-16,1 0 0,-1 0 16,0 21-16,0 0 0,0 0 15,0 0-15,1 21 16,-22 0-16,0 0 0,0 0 16,21 0-16,-21 1 0,0-1 0,0 0 15,21 21-15,-21-21 0,0 1 16,0-1-16,0 0 0,0 0 15,0 0-15,21-21 0,0 21 16,0-21 0,1 0-16,-1 0 0,0-21 15,0 0-15,0 21 16,0-21-16,1 0 0,-1 0 0</inkml:trace>
  <inkml:trace contextRef="#ctx0" brushRef="#br0" timeOffset="111464.24">24659 9864 0,'0'0'0,"0"21"0,-21-21 16,21 21-16,0 0 0,0 0 0,-21 22 16,21-22-16,-21 21 0,-1-21 0,22 22 15,0-1-15,0 0 0,-21 22 16,21-22-16,0 22 0,0-1 0,0 1 15,0-1-15,0 1 0,0-1 16,0 1-16,0-1 0,-21 22 16,21-22-16,0 1 0,-21 21 0,0-22 15,21 1-15,-21-1 0,-1 1 16,1-1-16,0-21 0,21 22 0,-21-43 16,21 21-16,-21-20 0,21-1 0,0-42 31,0-1-31,0-20 0,0 21 15,0-21-15,0-22 0,0 22 0</inkml:trace>
  <inkml:trace contextRef="#ctx0" brushRef="#br0" timeOffset="111832.03">24363 10224 0,'0'0'0,"0"-22"0,0 1 15,21 0-15,-21 0 0,21 0 0,0-22 16,0 22-16,1 0 0,-1 0 0,21 21 16,-21-21-16,22 0 0,-1 21 15,0 0-15,1 0 0,-1 0 0,-21 21 16,21 0-16,-20 21 0,-1-21 16,0 22-16,-21-1 0,0 0 15,0 1-15,0-1 0,-21 0 0,0 1 16,-1-22-16,1 21 0,-21 1 15,21-22-15,-22 21 0,22-21 0,0 0 16,-21-21-16,21 22 0,-1-22 16,1 0-16,0 0 0,0 0 15,0 0-15,21-22 16,0 1-16,0 0 16,0 0-16,0 0 0,21 21 15,0-21-15,0-1 0,0 1 16,1 0-16,-1 0 0,0 0 0,0 0 15,0-1-15</inkml:trace>
  <inkml:trace contextRef="#ctx0" brushRef="#br0" timeOffset="112753.48">25209 9843 0,'0'0'0,"0"-43"16,22 22-16,-22 0 15,21 21-15,-21-21 0,0 42 47,0 0-47,0 0 16,0 0-16,0 22 0,0-1 0,0-21 16,0 22-16,0-1 0,0 0 0,0 1 15,0-1-15,0-21 0,0 21 16,0 1-16,0-1 0,0-21 0,0 0 15,0 22-15,0-22 0,0 0 16,0 0-16,21-21 16,0 0-16,0-21 15,0 0-15,1 0 0,-1 0 16,-21-1-16,21 1 0,0 0 16,0-21-16,0 21 0,-21-1 15,22 1-15,-1-21 0,0 21 0,0 0 16,0-1-16,0 22 0,-21-21 0,22 21 15,-1 0-15,-21 21 32,0 1-32,0-1 0,0 0 15,0 0-15,0 21 0,0-20 16,0-1-16,0 0 0,0 0 0,0 0 16,0 0-16,0 1 0,0-1 15,0 0-15,21 0 0,0-21 16,0 0-16,0 0 15,1 0-15,-1 0 0,0 0 16,21 0-16,-21-21 0,1 21 0,-1-21 16,21 0-16,-21-1 0,0 1 15,1 0-15,20 0 0,-21 0 0,-21 0 16,21-1-16,-21 1 0,21 21 0,-21-21 16,0 0-16,0 0 15,0 42 32,0 0-47,-21 0 0,21 0 0,0 1 16,-21-1-16,21 21 0,0 0 15,0 1-15,0-1 0,0 0 16,0 1-16,0-1 0,0 22 0,0-22 16,0 21-16,0-20 0,0 20 0,0-20 15,0-1-15,0 21 0,0 1 16,0-22-16,0 22 0,0-1 0,0 1 15,0-22-15,0 22 0,0-22 0,0 0 16,0 22-16,0-22 0,0 0 16,0 1-16,0-22 0,0 21 0,-21-21 15,21 22-15,-21-22 0,0 0 0,21 0 16,-22 0-16,1 1 0,0-1 16,0 0-16,0-21 15,0 0-15,-1 0 0,1 0 16,0-21-16,21 0 0,-21-1 15,21 1-15,0 0 0,0 0 16,0 0-16,0-22 0,0 1 0,0 21 16,0-21-16,0-1 0,0 1 0,21 0 15,-21-22-15</inkml:trace>
  <inkml:trace contextRef="#ctx0" brushRef="#br0" timeOffset="113188.23">25231 9843 0,'0'0'0,"-22"0"0,22-22 0,0 1 15,22 0 1,-1 21-16,21-21 0,-21 21 16,22-21-16,20 0 0,-21 21 0,22-22 15,-22 1-15,22 21 16,-1-21-16,1 21 0,-1-21 0,-20 0 16,20 21-16,-21 0 0,1 0 15,-22-21-15,0 21 0,21 0 0,-20 0 16,-22 21 109</inkml:trace>
  <inkml:trace contextRef="#ctx0" brushRef="#br0" timeOffset="115688.3">27157 9673 0,'21'-21'0,"-21"0"0,0 0 16,0 0-16,0-1 15,0 44 17,0 20-32,0 0 0,0 1 15,0-1-15,0 21 0,0 1 0,0-1 16,0-20-16,0 20 0,-21 1 16,21-22-16,0 22 0,0-22 0,0 0 15,0 1-15,0-1 0,0-21 16,0 0-16,0 0 0,0 1 0,0-1 15,0 0-15,0-42 47,0 0-47,0-1 16,0 1-16,0-21 0,0 21 0,0 0 16,0-22-16,0 22 0,0 0 0,0 0 15,0-22-15,21 22 0,0 0 16,-21 0-16,21 0 0,0 0 0,1 21 15,-1-22-15,0 1 0,0 21 16,0 0-16,22 0 0,-22 0 0,0 0 16,0 21-16,0 1 15,0-1-15,-21 0 0,0 0 16,0 0-16,0 0 0,0 22 0,0-22 16,0 0-16,-21 21 0,21-20 0,-21-1 15,0 0-15,0 0 0,0 0 16,-1 0-16,1 1 0,0-1 0,0 0 15,0-21 1,0 0 0,21-21 15,0 0-31,0-1 16,0 1-16,21 21 15,-21-21-15,21 21 0,0-21 16,0 0-16</inkml:trace>
  <inkml:trace contextRef="#ctx0" brushRef="#br0" timeOffset="116170.09">27771 10033 0,'0'0'0,"-22"0"0,22-21 15,0 0 1,22 21 0,-1 0-16,0 0 15,0 0-15,0 0 0,0 21 16,1 0-16,-1 0 0,0 0 16,0 1-16,-21-1 0,0 0 15,21 0-15,-21 0 0,0 22 0,0-22 16,0 0-16,0 0 0,0 0 0,0 0 15,-21 1-15,21-1 0,0 0 16,0 0-16,-21-21 0,21 21 16,-21-21-1,21-21 1,0 0-16,0 0 16,0 0-16,0-1 0,0 1 15,0 0-15,0 0 0,21-21 0,0 20 16,-21 1-16,21 0 0,0 0 15,-21 0-15,22 0 0,-1-1 0,0 1 16,0 0-16,0 0 0,0 21 16,1 0-16,-1 0 47</inkml:trace>
  <inkml:trace contextRef="#ctx0" brushRef="#br0" timeOffset="116660.41">28406 9970 0,'0'0'15,"-22"0"32,1 21-47,21 0 16,0 0-16,-21 0 0,21 0 15,-21 1-15,21-1 0,0 0 0,-21 0 16,21 0-16,0 0 0,0 1 16,0-1-16,0 0 0,0 0 0,0 0 15,0 0-15,0 1 16,21-22-16,0 0 0,0 0 15,0 0-15,1 0 16,-1 0-16,0 0 0,-21-22 16,21 22-16,0-21 0,-21 0 15,21 21-15,-21-21 0,22 0 16,-22 0-16,0-1 0,21 1 0,-21 0 16,0 0-16,0-21 0,0 20 0,0 1 15,0 0-15,0 0 0,0 0 16,0 0-16,0-1 0,-21 22 15,-1 0 1,1 0-16,0 22 16,21-1-1,0 0 1</inkml:trace>
  <inkml:trace contextRef="#ctx0" brushRef="#br0" timeOffset="117347.54">28765 9948 0,'0'-21'15,"0"42"32,0 1-47,0-1 16,0 0-16,0 0 0,0 0 15,0 0-15,-21 22 0,21-22 0,0 0 16,-21-21-16,21 21 0,0 0 16,-21 1-16,21-1 0,21-21 46,0 0-30,-21-21-16,21-1 0,-21 1 0,22 21 16,-1-21-16,-21 0 15,21-21-15,0 20 0,-21 1 0,21 0 16,-21 0-16,21 21 16,-21 21-1,0 0 1,0 0-16,0 1 15,0-1-15,0 0 0,0 0 0,0 0 16,0 0-16,0 1 16,0-1-1,22-21-15,-1 0 0,0 0 16,0 0-16,0 0 16,0 0-16,1 0 0,-1-21 15,0 21-15,0-22 0,0 1 16,-21 0-16,21 0 0,-21 0 15,0 0-15,0-1 0,0-20 0,0 21 16,0 0-16,0 0 0,0-1 0,0 1 16,0 0-16,0 42 93,-21-21-93</inkml:trace>
  <inkml:trace contextRef="#ctx0" brushRef="#br0" timeOffset="117855.82">29443 9927 0,'21'-21'16,"-21"0"-16,0 0 16,21 0-1,-21-1 1,-21 22 15,0 22-31,0-1 16,-1 0-16,1 0 15,0-21-15,21 21 0,0 0 0,-21 1 16,21-1-16,0 0 16,0 0-16,0 0 15,21 0 1,0-21-16,0 22 16,1-22-16,-1 0 15,0 0-15,-21 21 0,21-21 16,-21 21-1,0 0 1,0 0-16,-21-21 16,0 21-1,0-21-15,-1 0 0,1 0 16,0 22-16,0-22 16,0 0-16,0 0 15,-1 0 1,22-22 15,22 22-15</inkml:trace>
  <inkml:trace contextRef="#ctx0" brushRef="#br0" timeOffset="118288.95">29697 10097 0,'0'0'0,"0"-22"15,21 22-15,0-21 16,0 0-16,0 21 0,-21-21 16,22 21-16,-1-21 0,-21 0 15,21 21-15,0-22 0,-21 1 0,0 0 16,0 0-16,21 21 0,-42 0 31,0 0-15,0 0-16,21 21 0,-21-21 15,-1 21-15,1 0 0,21 1 16,-21-1-16,21 0 0,-21 0 0,21 0 0,-21 0 16,21 1-16,0-1 15,0 0-15,0 0 0,0 0 16,0 0-16,0 1 15,21-22-15,0 0 0,0 21 16,0-21-16,1 0 16,-1 0-16,0 0 0,0 0 15,0 0-15,0 0 0,1 0 16,-1 0-16,0-21 0,0 21 16,0-22-16</inkml:trace>
  <inkml:trace contextRef="#ctx0" brushRef="#br0" timeOffset="118772.19">30162 9991 0,'-21'-21'15,"21"-1"1,0 1-1,21 21 1,1 0 0,-1 0-16,0 0 15,0 0-15,0 0 0,0 0 16,1 21-16,-1-21 0,-21 22 16,21-1-16,-21 0 0,0 0 15,0 0-15,0 0 0,0 1 0,0-1 16,0 0-16,0 0 0,0 0 15,0 0-15,0 1 0,0-1 16,0 0-16,-21-21 0,21 21 16,-21-21-1,21-21 17,0 0-32,0 0 0,21-1 15,0 1-15,0 0 0,-21 0 0,21-21 16,0 20-16,1 1 0,-1 0 15,0 0-15,0 0 0,-21 0 0,21-1 16,0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696-5B4C-44A3-911F-B09B295E9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9CAD8-04E9-48C0-9D1B-A3034698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C787-0BF9-48C8-B27F-D66CD99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72B2-B12F-4D2A-90D0-3EB5ADED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C227-0873-46B8-9971-21BA47F7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4A99-B56A-451B-89AD-A7C0A251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9808-8A4D-4E6B-A2F9-92C5BD61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5F08-104E-494C-8F26-944824D1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A8C2-AEC7-405E-9C7D-CAB13D56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DB23-AACA-4BDB-86CB-4C7EA96B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0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338F1-FAEC-493D-8881-62FCC17A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F9A8E-BD98-4633-9936-01BDDF27E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4080-6892-4E97-9701-75905EC1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0217-1ED4-40B3-9B37-B2467A44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B5BE-9274-4B43-A8E8-E2234DCF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416C-0800-4BA7-AC45-E6F30418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AD22-9495-43E0-A237-1DC247FE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8D55-36E7-4FE1-99C4-E19A0392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6F7C-108A-4F8C-BE38-AB31B74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10E7-0690-47BF-B269-9EC451A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8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C838-9BDB-4822-AED0-10C26994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AE74-838F-4B8F-9D38-6BFD1483F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7257-2FA1-435D-9ADD-C9C6EE98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9346-9015-43A3-9114-56E9597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FB65-12EA-42AE-83ED-685A64F1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1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40B-224C-4FC0-B748-07704FB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0CC0-4C67-4EAF-8F5D-F2B3ADEE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D7D1D-A59A-474F-9381-6610FA3B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8DB83-D313-434D-8022-8833C848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D61B6-DEE5-4599-BBF0-9A0A0CFC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FF4-21DC-40C8-AD6A-929B2E33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B2AC-1035-4BF3-8588-DAF7FCED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67D1-CF32-44AD-BA18-21DBFC2D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CD592-F222-4223-8CF2-82701CC2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EDDC-4247-49E4-9A11-9245B94C5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C8DDB-9143-4BAD-B198-11FD9C063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EDD3B-0AC8-470C-AE49-E92F46EA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46C1F-026D-421F-876F-17216C7F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8C7F6-1257-4A94-9CC2-A5942248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1FE1-1C72-4238-B766-21573159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24809-A7DB-4DD1-9524-CBC278B4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0EF44-EF1F-4EAD-AD9C-9EA5EE12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FDEB-4FAB-4CE7-AC39-E606D65B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9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B5EE1-75AF-4A8D-B8B2-28FF152A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CE184-D42E-4485-8ECF-03D1358E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C3C0-5E1F-46C7-B800-2B26BE3F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71F0-0AAF-4720-818F-409F6656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6724-3295-4CA6-B52C-71145BBD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68BAD-9E3A-4851-A95F-068205B8C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6DA9-5268-41A9-A8CD-82478BD3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748D-E1DA-4638-B966-2483B3AE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BF2E-8490-41BC-83F2-300A7E99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5615-F11A-4FEB-88A9-43C69A49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971E7-AD37-4E66-A895-2DE5B25D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ACD53-DA81-464F-AD5F-1DF323C0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9AD74-B2C0-4695-BE16-6EEB7820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72C9-B056-4713-80A0-D795D229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E57B-2E3D-42CD-97B0-C559DDCF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8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0136F-AF6C-4EA6-B7A6-1A90CBB5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B5A36-16EB-4E33-AC28-AE1C2F0F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A4D0-3B8B-46AB-817D-359F5B225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C545-CBEF-4EA0-9684-FCF2C42911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7F73-5846-493C-9694-2E338A621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55EC-9933-4367-8142-C73251539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8BF2-2D59-4045-9CA1-1B7DE2B45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C13E-3855-45E3-A30A-0038BBD6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85F7-F572-468D-B51E-DDE3FD34C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0AFFD-7205-49F4-BB38-E34EB30D4564}"/>
                  </a:ext>
                </a:extLst>
              </p14:cNvPr>
              <p14:cNvContentPartPr/>
              <p14:nvPr/>
            </p14:nvContentPartPr>
            <p14:xfrm>
              <a:off x="159840" y="60840"/>
              <a:ext cx="1124748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0AFFD-7205-49F4-BB38-E34EB30D4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51480"/>
                <a:ext cx="1126620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0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C13E-3855-45E3-A30A-0038BBD6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85F7-F572-468D-B51E-DDE3FD34C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38156-00FD-449C-9C18-8B017E3D2398}"/>
                  </a:ext>
                </a:extLst>
              </p14:cNvPr>
              <p14:cNvContentPartPr/>
              <p14:nvPr/>
            </p14:nvContentPartPr>
            <p14:xfrm>
              <a:off x="1653480" y="38160"/>
              <a:ext cx="525816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38156-00FD-449C-9C18-8B017E3D2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120" y="28800"/>
                <a:ext cx="527688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4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C13E-3855-45E3-A30A-0038BBD6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85F7-F572-468D-B51E-DDE3FD34C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8FF4C9-7231-4E64-83F5-E75C32C0A670}"/>
                  </a:ext>
                </a:extLst>
              </p14:cNvPr>
              <p14:cNvContentPartPr/>
              <p14:nvPr/>
            </p14:nvContentPartPr>
            <p14:xfrm>
              <a:off x="152280" y="83880"/>
              <a:ext cx="861120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8FF4C9-7231-4E64-83F5-E75C32C0A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74520"/>
                <a:ext cx="862992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94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C13E-3855-45E3-A30A-0038BBD6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85F7-F572-468D-B51E-DDE3FD34C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27262D-116C-4557-BCA0-6108226FDF3A}"/>
                  </a:ext>
                </a:extLst>
              </p14:cNvPr>
              <p14:cNvContentPartPr/>
              <p14:nvPr/>
            </p14:nvContentPartPr>
            <p14:xfrm>
              <a:off x="266760" y="685800"/>
              <a:ext cx="1154448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27262D-116C-4557-BCA0-6108226FD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676440"/>
                <a:ext cx="1156320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66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2021-03-15T05:45:33Z</dcterms:created>
  <dcterms:modified xsi:type="dcterms:W3CDTF">2021-03-15T12:05:18Z</dcterms:modified>
</cp:coreProperties>
</file>