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08:0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1926 0,'0'21'15,"0"1"32,-21-22 47,0 21-79,21-42 17</inkml:trace>
  <inkml:trace contextRef="#ctx0" brushRef="#br0" timeOffset="650.73">2540 1355 0,'0'0'0,"0"-21"15,-21-1-15,0 22 0</inkml:trace>
  <inkml:trace contextRef="#ctx0" brushRef="#br0" timeOffset="1407.3">2053 1080 0,'0'-22'16,"0"1"-1,-21 0 1,21 0-16,0 0 16,0 0-16,0-1 15,0 1 1,0 0-16,0 0 16,-21 0-1,21 42 16,0 0-31,-21 21 0,21 1 16,0-22-16,0 21 0,0 22 16,0-22-16,-22 0 0,1 22 15,0-22-15,21 22 0,-21-1 0,0-20 16,0 20-16,-1 1 0,1-22 16,21 21-16,0-20 0,-21-1 0,21-21 15,0 22-15,-21-22 16,21 0-16,0 0 0,0 0 0,0 0 15,0-42 32,0 0-47,0 0 0,0 0 16,21 0-16,0-1 0</inkml:trace>
  <inkml:trace contextRef="#ctx0" brushRef="#br0" timeOffset="1851.04">2328 1439 0,'21'0'47,"1"0"-32,-1 0-15,0 0 0,0 0 16,0-21 0,0 21-16,-21-21 15,0 0-15,0 0 31,-21 21-31,0 0 16,0 0-16,0 0 16,0 21-16,-1-21 15,22 21-15,0 0 16,-21-21-16,21 21 16,21-21 15,1 0-16,-1 0-15,0 0 0,0 0 16</inkml:trace>
  <inkml:trace contextRef="#ctx0" brushRef="#br0" timeOffset="2627.11">3768 1228 0,'0'0'0,"-22"0"15,22-21 1,0-1 0,22 1-16,-1 21 15,0-21-15,0 0 0,0 21 0,0-21 16,1 0-16,-1-1 0,0 1 16,0 0-16,-21 0 0,21 0 15,0 0-15,1-1 0,-22-20 16,21 21-16,-21 0 0,0 0 15,0-1-15,0-20 0,-21 21 16,-1 0-16,-20 21 0,21 0 16,-21 0-16,-1 0 0,1 0 0,-22 0 15,1 0-15,-1 21 0,1 0 16,-1 0-16,22 0 0,-21 1 16,-1 20-16,22-21 0,-1 21 0,22 1 15,0-22-15,0 21 16,0 1-16,21-22 0,0 21 0,0-21 15,0 22-15,0-22 0,0 0 16,21 21-16,0-21 0,21 1 0,-20-1 16,20-21-16,0 21 0,1 0 15,-1 0-15,0-21 0,1 21 16,-1 1-16,0-1 0,-21-21 0,22 21 16,-22 0-16,21 0 0,-42 0 15,21 1-15,-21-1 0,0 0 0,0 0 16,0 0-16,-21 0 15,0-21-15,-21 22 0,21-1 0,-22 0 0,1-21 16,0 21-16,-22-21 16,22 0-16,-1 0 0,-20 0 0,21 0 15,-22 0-15,22 0 0,-1 0 16,1-21-16,0 0 0,-1 0 0,22 21 16,0-22-16,0 1 0,0 0 15,21 0-15,-21 21 0,21-21 0,0 0 16,0-1-1,21 22-15,-21-21 16,21 21-16,0 0 0,0-21 0,22 21 16,-22 0-16,0 0 0</inkml:trace>
  <inkml:trace contextRef="#ctx0" brushRef="#br0" timeOffset="4422.89">4106 1291 0,'0'0'0,"0"-21"16,0 0-16,-21 21 31,0 0-31,0 0 16,21 21-16,-21 0 0,-1 0 0,22 1 16,0 20-16,-21-21 0,0 0 15,21 0-15,-21 22 0,21-22 0,0 0 16,0 0-16,0 22 15,0-22-15,0 0 0,0 0 0,21 0 0,0 0 16,0 1-16,1-1 16,-1 0-16,0-21 0,0 0 15,0 21-15,0-21 0,1 0 16,-1 0-16,0 0 0,0 0 0,0 0 16,0 0-16,1-21 0,-1 0 15,0 21-15,21-21 0,-21-1 16,1-20-16,20 21 0,-21 0 0,21 0 15,-20-22-15,-1 22 0,21-21 16,-21 21-16,-21-1 0,0 1 0,0 0 16,0 0-16,0 0 0,0 0 15,-21 21 1,0 0-16,0 0 16,0 0-16,21 21 15,0 0-15,0 0 16,0 0-16,0 0 0,0 1 0,0-1 15,0 0-15,0 0 0,0 0 16,0 0-16,21 22 0,-21-22 0,0 0 16,0 0-16,21 0 0,0 1 15,-21-1-15,21-21 0,0 0 16,-21 21-16,22-21 0,-1 0 16,0 0-16,0 0 0,0 0 0,0 0 15,1-21-15,20 21 0,-21-21 16,0-1-16,22 1 0,-22 0 15,0 0-15,0 0 0,0 0 16,0-22-16,1 22 0,-1 0 0,0-21 16,-21 20-16,0 1 0,21 0 15,-21 0-15,0 0 0,21 21 16,-21 21 0,0 0-1,-21 0-15,21 0 16,-21 1-16,21-1 0,0 21 0,0-21 15,0 0-15,-21 1 0,21-1 16,0 0-16,0 0 0,0 0 0,0 0 16,0 1-16,21-22 0,-21 21 15,21-21-15,0 0 0,0 0 16,1 0-16,-1 0 0,0 0 0,0 0 16,21 0-16,-20 0 0,-1 0 15,21-21-15,-21-1 0,0 22 16,1-21-16,20 0 0,-21 0 0,0 0 15,0-22-15,-21 22 0,22 0 16,-22-21-16,0-1 0,0 22 0,0-21 16,0 21-16,0-22 0,0 1 15,-22 21-15,1 0 0,21 0 0,-21-1 16,0 1-16,0 0 0,0 21 16,-1 0-16,1 0 0,0 0 15,0 0-15,0 21 16,0 0-16,-1 1 0,22-1 0,-21 21 15,21-21-15,0 22 0,-21-22 16,21 21-16,-21-21 0,21 22 0,0-22 16,0 21-16,0-21 0,0 22 15,0-22-15,0 0 0,0 0 0,21 0 16,0 0-16,-21 1 0,21-22 16,1 21-16,-1-21 0,0 0 0,0 0 15,0 0-15,22 0 0,-22 0 16,21 0-16,-21 0 0,22-21 15,-22-1-15,21 1 0,0 0 16,-20-21-16,20 21 0,0-22 0,-21 22 16,22-21-16,-22-1 0,0 22 15,0-21-15,0 0 0,1-1 0,-22 1 16,0 0-16,21-1 0,-21 1 16,21 0-16,-21-1 0,0 22 0,0 0 15,0-21-15,0 20 0,0 1 16,0 42 15,0 1-31,-21-1 0,21 0 0,-21 0 0,-1 21 16,22 1-16,0-1 15,-21-21-15,0 22 0,21-1 0,-21 0 16,21 1-16,0-1 0,0 0 16,-21 1-16,21-1 0,0-21 0,0 21 15,0-20-15,0 20 0,21-21 16,-21 0-16,21 0 0,0 1 0,0-22 15,1 21-15,-1-21 0,0 0 16,0 0-16,21 0 0,-20 0 0,-1 0 16,0-21-16,21 21 0,-21-22 15,1 1-15,-1 0 0,0 0 0,0-21 16,0 20-16,22-20 16,-22 21-16,0-21 0,0-1 0,0 1 15,0 0-15,1-1 0,-1 1 16,0 0-16,-21-1 0,0 1 0,0 0 15,0 20-15,0-20 0,0 21 16,0 0-16,0 0 0,-21 21 16,0 0-16,21 21 15,-22 0-15,22 0 0,0 0 0,-21 22 16,21-22-16,-21 21 0,21 0 16,0 1-16,0-22 0,0 21 0,0 1 15,0-1-15,0 0 0,0-21 16,0 22-16,0-22 0,0 21 15,0-21-15,0 1 0,0-1 16,0 0-16,0 0 0,21 0 16,-21 0-16,21-21 15,1 0-15,-1 0 16,0-21-16,0 0 16,0 0-16,0 0 0</inkml:trace>
  <inkml:trace contextRef="#ctx0" brushRef="#br0" timeOffset="5039.54">7112 762 0,'0'21'16,"0"0"-1,-21 1-15,21-1 0,-21 21 0,21-21 16,0 22-16,-22-1 0,1-21 16,0 21-16,21 22 0,-21-22 0,0 1 15,0-1-15,21 0 0,0 1 16,-22-1-16,22 0 0,0-21 0,-21 22 16,21-1-16,0-21 15,0 0-15,0 1 0,0-1 0,0 0 16,0 0-16,0 0 0,-21-21 15,21-21 17,0 0-17,0 0-15,0 0 0,0-1 16,21 1-16,-21-21 0,21 21 0,1 0 16,20-1-16,-21 1 15,0 0-15,0 0 0,22 21 0,-22-21 16,0 21-16,21 0 0,-20 0 15,-1 0-15,0 0 0,0 0 0,0 0 16,0 0-16,1 21 0,-1 0 16,-21 0-16,0 0 0,0 1 15,0-1-15,0 0 0,0 0 16,0 0-16,0 0 0,0 1 0,-21-1 16,-1 0-16,1 0 0,0 0 15,0 0-15,-21-21 0,20 22 0,1-22 16,0 0-16,0 0 0,0 0 15,0 21-15,-1-21 16,1 0-16,0 0 16,21-21-1,0-1-15,0 1 16,21 0-16,0 0 0,1 21 16</inkml:trace>
  <inkml:trace contextRef="#ctx0" brushRef="#br0" timeOffset="5651.19">7959 1291 0,'0'0'0,"0"-21"0,0 0 16,-22 21-16,1 0 0,0 0 16,0-21-16,-21 21 0,20 0 15,1 0-15,0 0 0,-21 0 16,21 21-16,-22 0 0,22 0 0,0 0 16,-21 1-16,20-1 0,1 0 15,-21 0-15,21 21 0,21-20 16,-21-1-16,21 21 0,-22-21 15,22 0-15,0 1 0,0-1 0,0 0 16,0 0-16,0 0 0,22 0 16,-1-21-16,0 0 0,0 0 15,0 0-15,0 0 0,1 0 16,-1 0-16,0-21 0,21 0 0,-21 0 16,1 0-16,-1 0 0,0-1 15,0 1-15,0 0 0,22 0 0,-43-21 16,42 20-16,-42 1 0,21-21 15,0 42-15,0-21 0,-21 0 0,22 21 16,-22 21 0,0 0-1,0 0-15,0 0 0,0 0 0,0 1 16,0-1-16,0 21 0,0-21 16,0 0-16,0 1 0,0-1 0,0 0 15,0 0-15,21 0 0,0-21 16,-21 21-16,0 1 0,21-22 0,0 21 15,0-21 1,1 0 0,-1 0-16,-21-21 15,21-1-15,-21 1 0,21 0 16</inkml:trace>
  <inkml:trace contextRef="#ctx0" brushRef="#br0" timeOffset="6146.42">8170 1312 0,'0'0'0,"0"-42"15,0 21 1,0 0 0,21 21-16,1 0 15,-1 0-15,0 0 16,0 0-16,-21 21 15,0 0-15,21 0 0,0 0 16,-21 1-16,22-1 0,-1 0 16,0 0-16,-21 0 0,21 0 15,-21 1-15,0-1 0,0 0 0,0 0 16,0 0-16,0 0 16,0 1-16,0-1 0,0-42 62,0-1-46,0 1-16,0 0 15,0 0-15,0 0 0,0 0 0,0-1 16,21 1-16,0 0 0,1 0 16,-22 0-16,21-22 0,0 22 0,0 0 15,0-21-15,0 21 0,1-1 16,-1 1-16,0 0 0,0 0 0,21 21 15,-20 0-15,-1-21 0,0 21 16,0 0-16,0 0 0,0 0 16,-21 21-1,-21-21 1</inkml:trace>
  <inkml:trace contextRef="#ctx0" brushRef="#br0" timeOffset="7292.95">1693 2900 0,'0'-21'16,"0"0"0,0-1-16,0 1 15,0 0-15,0 0 0,0 0 16,21 0-1,1-1-15,-1 22 0,0-21 0,0 0 16,0 21-16,0 0 0,-21-21 16,22 21-16,-1 0 0,0 0 0,0 0 15,-21 21-15,21 0 0,-21 0 16,21 1-16,-21-1 0,0 21 16,0 0-16,0-20 0,0 20 0,0 0 15,0 1-15,0-1 0,-21 0 16,0 1-16,0-1 0,0 0 0,-22 1 15,22-22-15,-21 21 0,0 0 16,-1 1-16,1-22 0,0 0 16,-1 21-16,-20-20 0,20-22 15,1 21-15,0 0 0,21-21 0,-22 0 16,22 0-16,-21 0 0,21 0 16,-1-21-16,1 0 0,21-1 15,0 1-15,-21-21 0,21 21 0,0-22 16,0 22-16,0-21 0,0 0 15,0-1-15,21 22 0,0-21 16,1 21-16,-1-1 0,0 1 0,0 0 16,0 0-16,0 21 0,1 0 15,20 0-15,-21 0 0,0 0 0,0 0 16,22 21-16,-22 0 0,0 0 16,0 1-16,0 20 0,1-21 15,-1 21-15,-21-20 0,0 20 16,21-21-16,-21 21 0,21-20 15,-21-1-15,0 0 0,0 0 0,0 0 16,0 0-16,21 1 16,0-22-1,-21-22 1</inkml:trace>
  <inkml:trace contextRef="#ctx0" brushRef="#br0" timeOffset="7502.82">2074 3239 0,'21'0'15,"1"0"-15,-1 0 47,-21-22-47,21 22 0,0 0 16,0-21-16</inkml:trace>
  <inkml:trace contextRef="#ctx0" brushRef="#br0" timeOffset="8291.39">3577 2794 0,'0'-21'32,"21"21"-32,0-21 15,1 21-15,-1-21 0,21-1 16,-21 22-16,22-21 0,-22 0 15,21 0-15,0 0 0,-20 0 0,20-1 16,0 1-16,-21 0 0,1 0 16,-1 0-16,0 0 0,-21-1 0,0 1 15,0 0-15,0 0 0,0 0 16,-21 21-16,0-21 0,-22 21 0,1 0 16,0 0-16,-1 0 0,1 0 15,0 0-15,-22 0 0,22 0 0,-1 21 16,1-21-16,21 21 0,-21 0 15,20 0-15,1 0 0,0 1 16,0-1-16,21 0 0,0 21 16,0-21-16,0 1 0,0-1 0,0 21 15,0-21-15,0 0 0,21 1 16,0-1-16,0 21 0,1-21 0,-1 0 16,0 1-16,0-1 0,0 0 15,0 21-15,1-21 0,-1 1 0,-21-1 16,21 0-16,0 0 0,-21 0 15,0 0-15,0 1 0,0-1 0,0 0 16,0 21-16,0-21 0,-21 1 16,-21-1-16,20 0 0,-20 0 0,0 0 15,-1-21-15,1 21 16,0-21-16,21 0 0,-22 0 0,1 0 16,21 0-16,-22 0 0,22 0 15,21-21-15,-21 0 0,0 0 0,0 21 16,21-42-16,0 20 0,0 1 15,-21 0-15,21 0 0,0 0 0,0 0 16,0-22-16,0 22 0,0 0 16,0 0-16,0 0 0,21-1 15,0 1 1,0 21-16,21 0 0,-20 0 0,20-21 16</inkml:trace>
  <inkml:trace contextRef="#ctx0" brushRef="#br0" timeOffset="10310.21">4360 2773 0,'0'0'0,"0"-21"16,-21 21-1,0 0 1,0 0-16,0 0 0,-1 0 16,22 21-16,-21-21 0,21 21 15,-21 0-15,0 22 0,21-22 0,0 0 16,0 0-16,-21 21 0,21-20 16,-21 20-16,21-21 0,0 21 0,0-20 15,0-1-15,0 21 0,0-21 16,0 0-16,0 1 0,0-1 0,21 0 15,0-21-15,0 0 16,0 0-16,0 0 0,1 0 0,-1 0 16,0 0-16,0 0 0,21 0 15,-20-21-15,20 0 0,-21 21 0,21-22 16,-20 1-16,20 0 16,0 0-16,-21 0 0,22 0 0,-22-1 15,21-20-15,-21 21 0,1 0 0,-22 0 16,21-1-16,-21 1 0,0 0 15,0 0-15,0 0 0,0 0 16,-21 21 0,-1 0-16,1 0 15,0 0-15,21 21 16,0 0 0,0 0-16,0 0 15,0 0-15,0 1 0,0-1 0,0 0 16,0 0-16,0 0 15,0 0-15,0 1 0,0-1 16,0 0-16,21 0 0,0 0 16,-21 0-16,22-21 0,-1 22 15,0-1-15,0-21 0,0 0 0,0 0 16,1 21-16,-1-21 0,0 0 16,0 0-16,0 0 0,22 0 15,-22 0-15,0-21 0,0 0 16,0 21-16,22-22 0,-22 1 15,21 0-15,-21 21 0,0-21 0,22 0 0,-22 0 16,0-1-16,0 1 16,0 0-16,1 0 0,-22 0 0,0 0 15,0-1-15,0 1 0,0 0 16,-22 21 15,1 0-31,0 0 0,0 0 16,0 0-16,0 21 0,-1-21 15,1 21-15,0 1 16,21-1-16,-21 0 0,21 0 0,0 0 16,0 0-16,0 1 0,0-1 15,0 0-15,0 0 0,0 0 0,0 0 16,21-21-16,0 22 0,0-1 16,1 0-16,-1-21 0,0 21 15,21-21-15,-21 0 0,22 0 0,-1 0 16,0 0-16,-20 0 0,20 0 15,0 0-15,1-21 0,-1 21 0,43-21 16,-64 0-16,21-1 16,0 1-16,-20 0 0,-1 0 0,21 0 15,-21 0-15,0-1 0,-21 1 16,22-21-16,-22 21 0,21 0 0,-21-1 16,0 1-16,0 0 0,0 0 15,-21 21 1,-1 0-16,1 0 15,0 0 1,0 21-16,21 0 0,-21 0 0,0 1 16,-1-1-16,22 0 0,0 0 15,-21 0-15,0 0 0,21 22 0,0-22 16,0 0-16,0 0 0,0 0 16,0 1-16,0-1 0,21 0 15,0-21-15,1 0 0,-1 0 0,0 21 16,0-21-16,0 0 0,0 0 15,1 0-15,20 0 0,-21-21 16,0 0-16,0 0 0,22 21 16,-22-22-16,0 1 0,0 0 0,0 0 15,1 0-15,-1 0 0,0-22 16,-21 22-16,0 0 0,21 0 0,-21 0 16,0-1-16,21 22 0,-21-21 0,0 42 46,-21 1-30,0-1-16,21 0 0,-21 0 0,0 0 16,21 0-16,0 1 0,-22-1 15,22 0-15,-21 0 0,21 0 0,-21 0 16,21 1 0,0-1-16,0-42 46,0-1-46,0 1 16,21 21-16,0-21 0,1 0 16,-22 0-16,21 0 0,0-1 0,0-20 15,0 21-15,0 0 0,1 0 16,-1-1-16,21 1 0,-21 0 0,22 21 16,-22-21-16,0 21 0,21 0 15,-21 0-15,1 0 0,-1 0 16,0 0-16,-21 21 0,0 0 15,0 0-15,0 1 0,0-1 16,0 0-16,0 0 0,0 0 0,0 0 16,0 1-16,0-1 0,0 0 15,0 0-15,-21 0 0,21 0 16,0 1-16,0-1 16,21-21-16,0 0 15,0 0-15,0 0 0,1 0 16,20 0-16,-21 0 15,0-21-15,0 21 0,1-22 0,-1 1 16,0 0-16,21 0 16,-21 0-16,1 0 0,-1-1 0,0 1 15,0-21-15,0 21 0,-21 0 0,0-1 16,21 1-16,-21 0 0,0 0 16,-21 21 15,0 0-31,0 21 15,21 0-15,-21-21 0,21 21 16,0 1-16,0-1 0,0 0 16,0 0-16,0 0 0,21 0 15,0 1-15,-21-1 0,21-21 16,-21 21-16,21 0 0,-21 0 16,0 0-16,0 1 15,0-1-15,0 0 16,-21 0-1,0-21-15,0 0 16,0 0-16,0 0 0,-1 0 16,1 0-16,0 0 15,0 0-15,21-21 0,-21 21 16,21-21-16,0 0 16,0-1-16,0 1 0,0 0 15,0 0-15,0 0 0</inkml:trace>
  <inkml:trace contextRef="#ctx0" brushRef="#br0" timeOffset="11086.77">7578 2498 0,'0'-21'0,"0"42"0,0-64 0,0 22 16,0 0-16,0 0 0,0 0 15,0 0 1,0 42 15,0 0-31,0 0 0,0 0 0,0 22 16,0-1-16,0 0 0,-22-21 0,22 22 16,0 20-16,0-20 15,-21-1-15,21-21 0,0 21 0,-21 1 16,21-1-16,0 0 0,0-20 15,-21 20-15,0-21 0,21 21 0,-21-20 16,21-1-16,0 0 0,0 0 16,-22 0-16,22 0 0,-21 1 15,21-44 17,0 1-17,0 0-15,0 0 0,0 0 16,21 0-16,1-1 0,-1 1 15,0 0-15,21-21 0,-21 21 16,22-1-16,-22-20 0,21 21 0,1 0 16,-22 0-16,21-1 0,0 1 0,-20 21 15,20 0-15,-21-21 0,0 21 16,0 0-16,1 0 0,-22 21 0,0 0 16,0 22-16,0-22 15,0 0-15,0 0 0,0 22 0,0-22 16,0 21-16,-22-21 0,1 22 15,0-22-15,0 21 0,21-21 16,-21 0-16,0 1 0,21-1 0,0 0 16,-22 0-16,22 0 0,-21-21 15,0 21-15,21-42 47,0 0-47,0 0 16,21 0-16,0 0 0,1-1 0,-1-20 15</inkml:trace>
  <inkml:trace contextRef="#ctx0" brushRef="#br0" timeOffset="11598.48">8340 2815 0,'0'0'0,"0"-21"16,-22 21-1,1 21 1,21 0-16,-21 1 0,0-1 0,0 0 16,21 0-16,-21 0 0,-1 0 0,1 1 15,21-1-15,-21 21 0,21-21 16,-21 0-16,21 22 0,0-22 0,0 0 16,0 0-16,0 0 0,0 1 15,0-1-15,21 0 16,0-21-16,0 0 0,1 0 0,-1 0 15,0 0-15,0 0 0,0 0 16,0 0-16,22 0 0,-22-21 0,0 0 16,0 21-16,0-22 0,1 1 15,-1 0-15,0 0 0,-21 0 0,0-22 16,21 22-16,-21 0 0,0-21 16,0 21-16,0-22 0,0 22 0,0 0 15,0-21-15,0 20 0,-21 22 16,0-21-16,21 0 0,-21 21 0,-1 0 15,1 0-15,0 0 16,0 0-16,0 0 16,21 21-16,-21 0 0,-1-21 0,22 22 15,0-1-15,-21-21 0,0 21 16,21 0-16,-21 0 0,21 0 0,-21-21 16,21 22-16,0-1 0,0 0 0,0 0 15,21-21 1,0 0-1,0 0-15,0 0 0</inkml:trace>
  <inkml:trace contextRef="#ctx0" brushRef="#br0" timeOffset="12014.24">8975 2371 0,'0'0'16,"0"-21"-16,0-1 0,21 22 0,-21-21 0,-21 42 47,-1 1-47,22-1 16,-21 21-16,0-21 0,0 22 0,0-1 15,0 0-15,-1 1 0,1-1 16,21 0-16,-21 22 0,21-22 15,-21 0-15,21 1 0,-21-1 0,21 0 16,0 1-16,0-1 0,0-21 16,0 22-16,0-1 0,0-21 0,0 0 15,0 0-15,21 22 0,0-43 16,0 21-16,-21 0 0,21-21 0,1 0 16,-1 0-16,0 0 0,0 0 15,0 0-15,0 0 16,1-21-16,-1 21 0,0-21 15,-21 0-15,21-1 0,0 1 16,0 0-16,1 0 0,-1 0 16,0 0-16,0-1 0,0 1 0,-21-21 15,21 21-15</inkml:trace>
  <inkml:trace contextRef="#ctx0" brushRef="#br0" timeOffset="12287.1">8699 2688 0,'22'0'15,"-1"0"-15,21-21 16,-21 21-16,22 0 0,-22 0 0,21-21 15,0 21-15,-20 0 0,20 0 16,-21-21-16,21 21 0,-20-21 0,-1 21 16,0 0-16,0 0 15,0 0-15</inkml:trace>
  <inkml:trace contextRef="#ctx0" brushRef="#br0" timeOffset="17719.03">4360 5207 0,'0'-21'15,"0"0"1</inkml:trace>
  <inkml:trace contextRef="#ctx0" brushRef="#br0" timeOffset="18678.45">4276 5080 0,'0'0'0,"0"-21"16,0 0-1,0 0-15,-22 21 63,22 21-32,0 0-15,-21-21-16,21 21 15,0 0-15,0 0 16,0 1-16,0-1 0,0 0 0,0 0 15,0 0-15,0 0 0,0 22 16,0-22-16,0 0 0,0 21 0,0-20 16,0 20-16,0 0 0,0-21 15,0 22-15,0-1 0,0 0 0,0 1 16,0-1-16,0 0 0,0 1 16,0-1-16,0 0 0,0 1 0,0-1 15,0 0-15,0 22 0,0-22 16,0 1-16,-21-1 0,21 0 15,0 1-15,-21-1 0,21 0 16,0 1-16,0 20 0,0-21 0,0 1 16,0-1-16,0 0 0,0 1 15,0-1-15,0 0 0,0 1 0,0-1 16,0 0-16,0 1 0,0-1 0,0 0 16,0 1-16,0-1 0,0 0 15,0 1-15,0-1 0,0-21 0,0 22 16,0-1-16,0 0 0,0 1 15,0-1-15,0-21 0,0 21 16,0 1-16,-21-22 0,21 21 0,0-21 16,0 22-16,0-22 0,0 21 15,0-21-15,0 22 0,0-22 0,0 21 16,0-21-16,0 22 0,0-22 0,0 21 16,-21-21-16,21 22 0,0-22 15,0 21-15,0-21 0,0 1 0,0 20 16,0-21-16,0 0 0,0 0 0,0 1 15,0-1-15,0 0 0,0 0 16,0-42 15,0-21-15,0 20-16,0-20 0,0 0 0,0-1 16,21-20-16,0-1 0,-21-20 0,21 20 15</inkml:trace>
  <inkml:trace contextRef="#ctx0" brushRef="#br0" timeOffset="21594.13">4381 5059 0,'0'-21'15,"22"21"17,-1 0-32,0 0 0,21 0 15,-21 0-15,22 0 0,-1 0 16,0 0-16,1 0 0,20 0 0,-20 0 16,-1 0-16,0 0 0,1 0 15,20 0-15,-21 0 0,1 0 0,-1 0 16,0 0-16,1 0 0,-1 0 15,22 0-15,-1 0 0,-21 0 16,43 0-16,-21 0 0,-1 0 16,22 0-16,-1 0 0,1 0 0,-21 0 15,20 0-15,-20 0 0,-1 0 16,1 0-16,20 0 0,-20 0 0,-1 21 16,1-21-16,-1 0 0,1 0 15,21 0-15,-22 0 0,22 0 0,-22 0 16,22 0-16,-22 0 0,22 0 0,-21 0 15,-1 0-15,1 0 16,-1 0-16,1 0 0,-1 0 0,1 0 0,-22 0 16,21 0-16,1 0 0,-22 0 15,1 0-15,20 0 0,-21 0 16,1 0-16,-1 0 0,0 0 16,-20 0-16,20 0 0,-21 0 0,21 0 15,-20 0-15,-1 0 0,0 0 16,0 0-16,0 0 0,0 0 0,1 0 15,-1 0-15,0 0 16,0 0 0,0 0 15,-21 21 0,0 0-15,0 0-16,0 1 15,0-1-15,0 0 16,0 21-16,0-21 0,0 1 16,0-1-16,0 21 0,0-21 0,0 22 15,0-22-15,0 21 0,0 0 16,0 1-16,0-1 0,0 0 0,0 1 16,-21-1-16,21 0 0,-21 1 15,21-1-15,-21 0 0,21-20 0,0 20 16,0 0-16,0-21 0,0 22 15,0-1-15,0-21 0,0 22 16,0-22-16,0 21 0,0-21 0,0 22 16,0-22-16,0 21 0,0 0 15,0 1-15,0-1 0,0-21 0,21 22 16,-21-1-16,21 0 0,-21 1 0,21-1 16,-21-21-16,21 21 0,1 1 15,-22-22-15,0 21 0,0-21 0,21 22 16,-21-22-16,0 21 0,0-21 15,0 22-15,0-22 0,0 21 0,0-21 16,0 22-16,0-22 0,0 21 16,0-21-16,0 22 0,-21-22 15,21 21-15,-22-21 0,22 1 0,0 20 16,-21-21-16,21 0 0,-21 0 0,21 1 16,0 20-16,0-21 15,0 0-15,0 0 0,0 1 16,0-1-16,0 0 0,0 0 15,0 0 1,0 0 0,0 1-1,-21-1-15,21 0 16,-21 0 0,21 0-1,0 0 16,0 1 1,-21-22-17,21 21 17,-22-21-17,1 0 1,0 0-1,0 0 1,0 0 0,0 0-1,-1 0-15,1 0 0,0 0 16,0 0-16,0 0 0,0 0 16,-1 0-16,1 0 0,0 0 0,0 0 15,0 0-15,-22 0 0,22 0 0,0 0 16,-21 0-16,21 0 0,-1 0 15,1 0-15,0 0 0,-21 0 16,21 0-16,-1 0 0,1 0 0,0 0 0,-21 0 16,21 0-16,-1 0 0,-20 0 15,21 0-15,-21 0 0,20 0 16,-20 0-16,21 0 0,-21 0 0,-1 0 16,22 0-16,-21 0 0,21 0 0,-22 0 15,1 0-15,0 0 0,20 0 16,-20-21-16,0 21 0,-1 0 0,1 0 15,0 0-15,-1 0 0,-20 0 0,21 0 16,-1 0-16,1 0 0,0 0 0,-1 0 16,1 0-16,0 0 0,-1 0 15,22 0-15,-21 0 0,21 0 16,-22 0-16,22 0 0,0 0 0,0 0 16,-22 0-16,22 0 0,0 0 15,-21 0-15,21 0 0,-22 0 0,22 0 16,-21 0-16,-1 0 0,22 0 0,-21 0 15,0-22-15,-1 22 0,22 0 16,-21 0-16,21 0 0,-1 0 0,-20 0 16,21 0-16,0 0 0,-22 0 0,22 0 15,0 0-15,0 0 0,-21 0 0,20 0 16,1 0-16,-21 0 0,21 0 16,-22 0-16,22 0 0,0 0 0,0 0 15,-21 0-15,20 0 0,1 0 0,0 0 16,0 0-16,0 0 15,0 0-15,-1 0 0,1 0 16,0 0-16,0 0 0,0 0 0,0 0 16,-1 0-16,1 0 15,0 0-15,0 0 0,0 0 0,0 0 16,-1 0-16,1 0 0,0 0 16,0 0-16,0 0 0,21-21 15,-21 21-15,-1 0 0,1 0 0,0 0 16,0 0-16,0 0 0,0 0 15,-1 0-15,1 0 16,0 0-16,0 0 16,0 0-16,0 0 31,-1 0 0,1 0-15,0 0-1,0 0 1,0 0 187,0 0-187,21 21 93,21-21 47</inkml:trace>
  <inkml:trace contextRef="#ctx0" brushRef="#br0" timeOffset="23979.39">4064 8149 0,'0'21'31,"21"-21"-31,0 0 16,0 0 0,1 0-1,-1 0 1,0 0-16,0 0 0,0 0 15,0 0-15,1 0 0,-1 0 0,0 0 16,0 0-16,21 0 0,1 0 0,-22 0 16,21 0-16,1 0 0,-1 0 15,21 0-15,-20 0 0,-1 0 0,0 22 16,1-22-16,-1 0 0,22 0 0,-22 0 16,0 0-16,1 0 15,-22 0-15,21 0 0,0 0 0,1 0 16,-1 0-16,0 0 0,1 0 15,-1 0-15,0 0 0,1 0 0,-1 0 16,0 0-16,22 0 0,-22 0 0,1 0 16,-1 0-16,21 0 0,-20 0 15,-1 0-15,0 0 0,1 0 0,-1 0 16,0 0-16,1 0 0,-1 0 0,0 0 16,1 0-16,-1 0 0,22 0 15,-22 21-15,0-21 0,1 0 16,20 0-16,-21 0 0,22 0 0,-22 0 15,22 0-15,-22 0 0,22 0 16,-22 21-16,21-21 0,-20 0 0,-1 0 16,22 0-16,-22 0 0,0 0 0,1 0 15,-1 0-15,0 0 0,1 0 16,-1 0-16,-21 0 0,21 0 0,1 0 16,-1 0-16,0 0 0,-20 0 0,20 0 15,0 0-15,1 0 0,-1 0 16,0 0-16,1 0 0,-1 0 0,0 0 15,-21 0-15,22 0 0,-22 0 0,0 0 16,21 0-16,-20 0 16,-1 0-16,21 0 0,-21 0 0,0 21 15,1-21-15,-1 0 0,0 0 0,0 0 16,0 0-16,0 0 16,1 0-16,-1 0 15,0 0 16,0 0-31,-21 21 63,0 0-47,0 1-16,0-1 15,0 0-15,0 0 16,0 0-16,0 0 15,0 1-15,0-1 0,0 0 16,0 0-16,0 0 0,0 0 16,0 1-1,0-1-15,0 0 0,-21-21 16,21 21-16,-21-21 16,0 0 15,-1 0-31,1 0 15,0 0-15,0 0 16,0 0-16,0 0 0,-1 0 16,1 0-16,0-21 0,0 21 0,-21 0 15,20 0-15,-20-21 0,0 21 16,-1 0-16,1 0 0,0 0 0,-1-21 16,1 21-16,0 0 0,-1 0 0,1 0 15,0 0-15,-1-22 0,1 22 0,0 0 16,-1 0-16,1 0 0,0 0 15,-1 0-15,1-21 0,0 21 16,-22 0-16,22 0 0,-22 0 0,22 0 0,0 0 16,-22-21-16,22 21 15,0 0-15,-1 0 0,-20 0 0,20 0 16,22 0-16,-21 0 0,0 0 0,-1 0 16,1 0-16,21 0 0,-22 0 15,1 0-15,0 0 0,-1 0 0,1 0 16,-21-21-16,20 21 0,1 0 0,-22 0 15,22 0-15,-21 0 0,20 0 16,-20 0-16,20 0 0,-20 0 0,21 0 16,-1 0-16,1 0 0,0 0 0,20 0 15,-20 0-15,0 0 16,21 0-16,-22 0 0,22 0 0,-21 0 0,21 0 16,-22 0-16,1 0 0,21 0 15,-22 0-15,22 0 0,-21 0 16,0 0-16,20-21 0,-20 21 0,21 0 15,-21 0-15,20 0 0,-20 0 0,21 0 16,-21 0-16,20 0 0,-20-21 16,0 21-16,21 0 0,-22 0 0,22 0 15,-21 0-15,-1 0 0,22 0 0,0 0 16,-21 0-16,21 0 0,-1 0 16,1 0-16,0 0 0,0 0 0,0 0 15,0 0 1,-1 0-1,1 0 17,0 0-17,21-22 17,21 22 14,0-21-46,1 0 0,-1 21 0,21 0 16</inkml:trace>
  <inkml:trace contextRef="#ctx0" brushRef="#br0" timeOffset="24414.14">5969 8192 0,'-21'0'31,"21"21"1,0 0-32,0 0 0,0 0 0,0 0 15,0 1-15,0-1 0,0 0 16,0 0-16,0 0 0,0 0 16,0 1-16,0-1 0,0 0 15,0 0 16,-21-21 1,21-21-17,0 0-15,0 0 16,0-1-16,0 1 0,0 0 16</inkml:trace>
  <inkml:trace contextRef="#ctx0" brushRef="#br0" timeOffset="24886.07">5884 8149 0,'21'21'16,"1"-21"-16,-1 0 0,0 0 16,0 0-16,0 0 0,22 0 0,-22 0 15,21 0-15,0 0 0,-20 0 16,20 0-16,0 0 0,1 0 0,-1 0 15,0 0-15,1 0 0,-22 0 0,21 0 16,0 0-16,-20 0 0,20 0 16,-21 0-16,0 0 0,0 0 0,1 0 15,-1 0-15,-21 22 47,0-1-47,21 0 16,-21 0-16,0 0 0,0 0 15,0 1-15,0-1 0,0 0 0,0 0 16,0 21-16,0-20 0,0-1 0,0 0 16,0 0-16,0 0 15,0 0-15,0 1 0,0-1 16,-21-21-16,0 21 16,-1-21-1,1 0-15,0 0 16,0 0-16,0 0 15,0 0-15,21-21 0,-22 21 16,1-21-16,0 21 0,-21-22 0,21 22 16,-1-21-16,-20 21 0,21-21 0,-21 0 15,20 21-15</inkml:trace>
  <inkml:trace contextRef="#ctx0" brushRef="#br0" timeOffset="28194.69">5863 8382 0,'21'0'32,"0"0"-32,1 0 15,20 0-15,-21 0 0,0 0 0,22 0 16,-22 0-16,21 0 0,0 0 16,1 0-16,-1-21 0,0 21 0,-20 0 15,20 0-15,0-21 0,1 21 0,-1-21 16,-21 21-16,21 0 0,-20 0 15,-1 0-15,0 0 0,0 0 0,0 0 16,-21-22-16,-21 22 16,0 0-1,0 0-15,-22 0 0,22 0 0,-21 0 16,21 0-16,-22 0 0,1 0 0,0 0 16,-1 0-16,1 0 15,0 22-15,-1-22 0,22 0 0,0 0 16,0 21-16,0-21 0,0 0 15,21 21-15,21-21 16,0 0 0,0 0-16,0 0 0,0 0 15,22 0-15,-22 0 0,0 0 16,0 0-16,22 0 0,-22 0 0,21 0 16,-21 0-16,22-21 0,-22 21 0,21 0 15,-21-21-15,22 21 0,-22-22 16,0 22-16,0 0 0,0-21 0,0 21 15,1 0-15,-22-21 0,0 0 32,-22 21-32,1 0 0,-21 0 15,21 0-15,-22 0 0,22 0 0,-21 0 16,0 0-16,-1 0 0,1 21 16,-22-21-16,43 21 0,-21 0 0,0 1 15,20-22-15,1 21 0,0 0 0,0 0 16,21 21-16,0-20 0,0-1 15,0 0-15,0 0 16,0 0-16,21-21 0,0 21 0,0-21 16,1 22-16,20-22 0,-21 0 15,21 0-15,-20 0 0,20 0 0,-21 0 16,21 0-16,-20 0 0,20-22 0,-21 22 16,0-21-16,0 0 0,1 21 15,20-21-15,-21 0 0,0 0 0,0-1 16,-21 1-16,0 0 0,22 0 0,-22 0 15,0 0-15,0-1 0,0 1 16,0 0-16,-22-21 0,1 21 0,0-1 16,0 22-16,-21-21 0,20 0 0,1 21 15,-21 0-15,21 0 16,-22 0-16,1 0 0,21 0 0,-21 0 0,-1 21 16,22 0-16,-21 1 0,21-1 15,-22 0-15,22 21 0,0-21 16,21 1-16,0 20 0,0-21 0,0 0 15,0 0-15,0 1 0,21-1 0,0-21 16,0 21-16,1 0 0,-1-21 16,0 0-16,0 0 0,0 0 0,0 0 15,1 0-15,-1 0 0,0 0 0,0 0 16,0 0-16,0 0 0,1-21 16,-1 0-16,0 0 0,0 21 15,-21-22-15,0 1 0,0 0 16,0 0-16,0 0 15,0 0-15,-21-1 16,0 1-16,0 21 0,-22-21 0,22 0 16,-21 21-16,-22 0 0,22-21 0,0 21 15,-22 0-15,1 0 0,20 0 16,-20 0-16,20 0 0,1 0 0,-21 21 16,20 0-16,22-21 0,0 0 15,-21 0-15,42 21 0,0 0 0,21 1 16,0-22-1,0 0-15,21 0 0,1 0 16,-1 0-16,22 0 0,-22 0 16,0 0-16,22 0 0,-22 0 0,22 0 15,-22 0-15,21 0 0,-20 0 16,20 0-16,-20-22 0,-1 22 0,0-21 16,1 21-16,-22 0 0,0 0 0,0-21 15,-21 0 1,-21 21-16,0 0 15,-22-21-15,22 21 0,-21 0 0,21 0 16,-22 0-16,1 0 0,21 0 16,-21 0-16,-1 0 0,1 0 0,0 0 15,20 0-15,-20 0 0,21 21 0,0-21 16,0 0-16,21 21 16,0 0-16,21-21 15,21 0-15,-21 21 16,0-21-16,22 0 0,-22 0 15,21 0-15,-21 0 0,22 0 0,-22 0 16,21 0-16,1 0 0,-22 0 0,21 0 16,-21 0-16,22 0 0,-22 0 15,0 0-15,-42 22 32,0-22-32,-1 0 0,1 0 15,-21 0-15,0 21 0,20-21 0,-20 0 16,0 0-16,-1 21 0,-20-21 15,21 0-15,-1 0 0,22 21 16,-21-21-16,21 0 0,-1 0 0,22 21 16,0 0-1,22-21-15,-1 0 16,0 0-16,21 0 0,-21 0 0,1 0 16,20 0-16,0 0 0,-21 0 0,22 0 15,-1 0-15,0 0 0,1 0 16,-1 0-16,0 0 0,1 0 0,-1 0 15,-21-21-15,0 21 0,1 0 0,-1 0 16,-42 0 0,-1 0-1,1 0-15,0 0 0,-21 0 0,21 0 16,-22 0-16,1 0 0,0 0 0,-1 0 16,1 0-16,21 0 0,-22 0 15,1 21-15,21-21 0,0 0 0,0 0 16,21 22-1,21-22 1,0 0-16,0 0 0,0 0 0,22 0 16,-22 21-16,21-21 0,-21 0 15,22 0-15,-1 0 0,0 0 0,1 0 16,-1 0-16,-21 0 0,21 0 16,-20 0-16,20 0 0,-21 0 0,-42 0 31,0 0-16,0 0-15,-1 0 0,-20 0 0,0 0 16,21 0-16,-22 0 0,1 0 16,-22 0-16,22 0 0,0 0 0,-1 0 15,-20 0-15,21 0 0,-1 0 0,-20 0 16,20 0-16,1 0 0,21 0 16,-21 0-16,20 0 0,1 0 0,21-21 31,0-1-16,0 1-15,0 0 16,0 0-16,0 0 16,0 0-1,0-1-15,0 1 0,0 0 16,0 0-16,0 0 0,-21 0 16,0 21-1,21-22-15,0 44 47,0-1-47,0 0 0,0 0 16,0 0-16,0 0 0,0 1 15,0-1-15,0 0 0,0 0 16,0 0-16,0 0 0,0 1 0,0-1 16,0 0-16,0 0 0,0 0 15,0 0-15,0 1 16,0-44 31,0 1-47,0 0 15,0 0-15,0 0 16,0 0-16,0-1 16,0 1-16,0 0 0,0 0 15,0 0-15,0 0 0,0-1 16,-21 22-16,0 0 15,-1 0-15,1 0 16,0 22 0,0-1-16,21 0 15,0 0-15,0 0 0,0 0 16,0 1 0,0-44 30,21 1-30,0 0-16,0 0 16,-21 0-16,0 0 15,0-1-15,0 1 16,0 0-16,0 42 47,-21 0-32,21 1-15,0-1 0,-21 0 16,21 0-16,-21-21 16,21 21-16,0 0 15,21-21 48,0 0-63,0 0 15,1 0-15,-1 0 0,0 0 0,21 0 16,-21 0-16,22 0 0,-22 0 0,21 0 16,1 0-16,-1 0 0,0 0 15,1 0-15,-1 0 0,0 0 16,1 0-16,-1 0 0,21 0 0,-20 0 16,-1 0-16,0 0 0,1 0 15,-1 0-15,-21 0 0,22 0 0,-22 0 16,0 0-16,0 0 0,0 0 15,-21 22 17,-21-22-17,0 21-15,0-21 16,0 0-16,-1 0 0,1 0 0,-21 21 16,0-21-16,20 0 0,-20 0 0,0 0 15,-1 0-15,1 0 16,0 0-16,-22 0 0,22 0 0,0 0 15,20 0-15,-20 0 0,21 0 0,0 0 16,0 0-16,-1 0 16,22 21-16,22-21 15,-1 0-15,0 0 16,0 0-16,21 0 0,-20 21 16,20-21-16,-21 21 0,21-21 0,1 0 15,-1 0-15,0 0 0,-20 0 0,20 0 16,0 0-16,1 0 0,-1 0 15,0 0-15,-21 0 0,22 0 0,-22 0 16,0 0-16,0 0 0,0 0 16,-42 0-1,0 0 1,0 0-16,-21 0 0,-1 0 0,22 0 16,-21 0-16,-1 0 0,22 0 0,-21 0 15,21 0-15,-22 0 0,22 0 16,0 0-16,42 0 47,0 0-47,1 0 15,-1 0-15,0 0 0,0 0 16,0 0-16,0 0 16,1 0-1</inkml:trace>
  <inkml:trace contextRef="#ctx0" brushRef="#br0" timeOffset="29950.87">8932 5334 0,'0'-21'16,"0"0"-1,21 21 1,1-21-16,-22-1 16,0 1-1,0 0 1,0 0-1,-22 42 48,22 0-63,0 22 16,-21-22-16,21 21 0,0-21 15,0 22-15,0 20 0,-21-21 0,21 22 16,-21-1-16,21 1 0,0-1 15,0 1-15,0-1 0,-21 1 0,21-1 16,0 1-16,0-1 0,0 1 16,-21 21-16,21-22 0,-22 22 0,22-1 15,0-20-15,-21 21 0,0-1 0,0-20 16,0 20-16,21 1 0,-21 0 16,-1-1-16,1-20 0,0 21 0,21-22 15,-21 1-15,0-1 0,21 1 0,0-1 16,-21-21-16,21 1 0,0-1 15,-22 0-15,22-20 0,0 20 16,0-21-16,0 0 0,0 0 16,0-42 15,0 0-31,0 0 0,0-21 16,0 20-16,0 1 0,22-21 0,-22 0 15,21-1-15,-21-20 0,0-1 0,21 1 16</inkml:trace>
  <inkml:trace contextRef="#ctx0" brushRef="#br0" timeOffset="30955.34">8869 5144 0,'0'0'0,"0"-22"15,21 22 1,-21-21 0,21 21 15,0 0-31,0-21 0,1 21 16,-1 0-16,21 0 0,0 0 0,-20-21 15,20 21-15,0 0 0,1 0 16,-1-21-16,0 21 0,1 0 0,-22 0 15,21-21-15,-21 21 0,0 0 16,1 0-16,-1 0 0,0 0 16,0-22-16,0 22 15,-21 22 17,0-1-17,0 21-15,0-21 0,0 0 0,0 22 16,0-1-16,0 0 0,0-20 15,0 41-15,0-21 0,0 22 16,0-1-16,-21 1 0,21-1 16,0 22-16,0 0 0,0-22 0,0 22 15,0 0-15,0-22 0,0 22 0,0-22 16,0 22-16,0 0 0,0-22 16,0 1-16,0 20 0,0-20 0,0-1 15,0-20-15,0 20 0,0 1 0,0-22 16,0 21-16,0-20 0,0 20 15,0-20-15,0 20 0,-21-21 0,21 1 16,-21-1-16,0 0 0,21 1 0,0-22 16,0 21-16,-22-21 0,22 1 15,0 20-15,0-21 0,0 0 16,0 0-16,0 1 0,0-1 16,0 0-1,-21-21 16,0 0-15,0 0 0,0 0-1,0 0 1,-1 0-16,1 0 16,0 0-16,-21 0 0,21 0 15,-22 0-15,1 0 0,0 0 16,-22 0-16,22 0 0,-22 0 0,1 0 15,20 0-15,-20 0 0,21 0 16,-22 0-16,22 0 0,-1 21 0,1-21 16,0 0-16,-1 0 0,22 0 0,-21 0 15,21 0-15,-22 0 0,22 0 16,0 0-16,0 0 0,21-21 16,0 0-16,21 0 15,21-1-15,-20-20 0,-1 21 16,0-21-16,21-1 0</inkml:trace>
  <inkml:trace contextRef="#ctx0" brushRef="#br0" timeOffset="31772.1">8805 6011 0,'21'0'32,"1"0"-32,-1 0 15,0 0-15,0 0 0,21-21 16,-20 21-16,20 0 0,-21 0 0,21 0 16,1 0-16,-1-21 0,0 21 15,-20 0-15,20 0 0,0 0 0,1 0 16,-22 0-16,0 0 0,0 0 15,0 0-15,0 0 0,1 0 16,-1 0 0,-21 21 15,0 0-31,0 1 16,0-1-16,0 0 0,0 0 0,0 21 15,0 1-15,0-1 0,0 0 0,0 1 16,0-1-16,0 22 0,0-22 15,0 0-15,0 22 0,0-22 0,0 0 16,0 1-16,0-22 0,0 21 16,0-21-16,0 1 0,0-1 15,0 0-15,0 0 0,-21-21 0,21 21 16,-22-21 0,22 21-16,-21-21 15,0 0-15,0 0 0,0 0 0,0 0 16,-1 0-16,1 0 0,0 0 15,-21 0-15,-1 0 0,1 0 0,0-21 16,-22 21-16,22 0 0,-22 0 0,1 0 16,-1 0-16,22 0 0,-21 0 15,20 0-15,-20 0 0,20 0 0,22 0 16,-21 0-16,21 0 0,0 0 16,-1 0-16,1 0 0,21-21 46,0 0-30,0 0-16,21 0 16,1-1-16,-22 1 15,21 21-15,-21-21 0,0 0 0</inkml:trace>
  <inkml:trace contextRef="#ctx0" brushRef="#br0" timeOffset="32126.9">8784 5969 0,'0'0'0,"21"0"15,-21-21-15,21 21 16,-21 21-1,0 0-15,0 0 0,0 1 0,0 20 16,0-21-16,0 21 0,-21 22 16,21-22-16,0 1 0,-21 20 15,21 1-15,-21-22 0,21 21 0,-21-20 16,21-1-16,0 0 0,0 1 16,-21-1-16,21-21 0,0 22 0,0-22 15,0 0-15,0 0 16,-22-21-16,22-21 31,0 0-15,22 0-16,-1-1 0</inkml:trace>
  <inkml:trace contextRef="#ctx0" brushRef="#br0" timeOffset="32442.43">9080 5863 0,'0'21'15,"0"1"-15,0-1 0,0 0 0,0 21 0,0 1 16,0-22-16,0 21 0,0 0 16,-21 22-16,0-22 0,21 1 0,-21 20 15,21-21-15,0 22 0,-21-22 16,0 1-16,21-1 0,-22 0 15,22-21-15,-21 22 0,21-22 0,0 0 16,0 0-16,0 0 0,-21-21 16,21-21 15,0 0-31,0 0 16,0 0-16,0 0 0,21-22 15,-21 1-15,21 21 0,-21-22 0</inkml:trace>
  <inkml:trace contextRef="#ctx0" brushRef="#br0" timeOffset="33918.58">9144 5969 0,'0'0'0,"21"-21"15,-21 42 1,0 0 0,0 0-16,0 22 0,0-22 0,-21 21 15,21 1-15,-21-1 0,21 0 0,0 22 16,-21-22-16,-1 0 0,1 22 15,21-22-15,-21 1 0,21-1 0,-21 0 16,0 1-16,21-22 0,0 0 16,0 0-16,-21 0 0,21 0 0,-22-21 15,22-21 17,0 0-17,0 0-15,0 0 0,0 0 0,0-22 16,0 1-16,0 0 0,0-1 15,0 1-15,0 0 0,22-22 0,-1 22 16,-21-1-16,21 1 0,-21-21 16,0 20-16,21 22 0,-21-21 0,21-1 15,-21 22-15,0 0 0,0 42 32,0 0-32,0 22 0,0-1 15,0 0-15,0 1 0,-21-1 16,0 22-16,21-1 0,-21-21 15,0 22-15,-1-22 0,22 22 0,-21-22 16,0 0-16,21-20 0,0 20 16,0-21-16,0 0 0,-21-21 0,21 21 15,0-42 17,21 21-32,-21-21 15,0 0-15,21 0 0,0-22 16,1 22-16,-22-21 0,21 0 0,0-1 15,-21-20-15,21 20 0,0 1 16,0 0-16,1-22 0,-1 22 0,0 21 16,-21-22-16,21 1 0,-21 21 15,21 0-15,-21 42 32,0 0-32,0 21 0,0 1 0,0-1 15,-21 22-15,0-1 0,21 1 16,-21-22-16,0 21 0,21 1 0,0-22 15,-22 1-15,22-1 0,-21 0 16,21-21-16,0 1 0,0-1 0,0 0 16,0 0-16,21-21 31,1-21-15,-22 0-16,21 0 0,-21-1 15,21 1-15,0 0 0,-21-21 16,21-1-16,0 1 0,1 0 0,-1-1 15,-21 1-15,21-21 0,0 20 0,0 1 16,-21 0-16,0-1 0,21 22 16,-21 0-16,22 0 0,-22 0 0,0 42 31,0 0-31,0 0 0,0 0 0,-22 22 16,1 20-16,21-21 0,-21 1 0,0 20 15,21-20-15,-21 20 0,0-21 16,21 1-16,0-1 0,-22-21 15,22 22-15,-21-22 0,21 0 0,0 0 16,0 0-16,0-42 47,21 0-31,-21 0-16,0 0 0,22-22 0,-1 22 15,-21-21-15,21 21 0,0-22 16,-21-20-16,21 20 0,-21 1 0,0 0 15,21-22-15,1 22 0,-22 0 0,21-1 16,-21 22-16,0-21 0,0 21 16,0-1-16,0 44 31,0 20-31,0-21 0,-21 43 16,21-22-16,-22 21 0,1-20 0,21 20 15,0-20-15,-21 20 0,0-21 16,0 1-16,21-1 0,0 0 0,0-20 15,-21-1-15,21 0 0,0 0 0,0 0 16,0-42 15,21 0-15,0-21-16,-21 20 16,21 1-16,-21-21 0,21 0 15,0-1-15,-21 1 0,22-22 16,-22 22-16,21-21 0,-21 20 0,21-20 15,-21 20-15,0 1 0,21 0 0,-21-1 16,0 22-16,21 0 0,-21 0 16,0 0-16,0 42 15,0 0-15,0 21 16,-21 1-16,0-1 0,0 22 0,0-22 16,21 21-16,-22 1 0,1-1 0,21 1 15,-21-22-15,21 1 16,0-1-16,-21 0 0,21-21 0,0 22 0,-21-22 15,21 0-15,0 0 16,0 0 0,0-42 15,0 0-31,21 0 0,-21 0 16,21 0-16</inkml:trace>
  <inkml:trace contextRef="#ctx0" brushRef="#br0" timeOffset="34942.39">5016 9927 0,'0'0'0,"-21"0"0,0 0 15,42 21 16,0-21-31,1 0 0,20 0 0,0 22 16,22-1-16,-1-21 0,22 21 0,0-21 16,20 21-16,1-21 0,0 21 15,21-21-15,-21 0 0,21 21 0,0-21 16,-21 0-16,21 0 0,0 0 0,-21 0 16,21 0-16,-43 0 0,22 0 15,-21 0-15,-1 0 0,1 0 16,-21 0-16,-22 0 0,21 0 0,-20 0 15,-22 0-15,21 0 0,-21 0 0,1 0 16,-1 0 0,-42 0 15,-1-21-31,1 21 16,0-21-16,0 0 0,0 21 0,0-21 15,-1 21-15,-20-21 0,21 21 0</inkml:trace>
  <inkml:trace contextRef="#ctx0" brushRef="#br0" timeOffset="35279.19">7048 9821 0,'22'0'16,"-1"0"-16,0 0 0,0 22 0,21-22 15,-20 0-15,-1 0 0,21 0 16,-21 0-16,0 0 0,1 0 0,20 21 16,-21-21-16,0 21 0,0 0 15,-21 0-15,0 0 16,0 1-16,-21-1 16,0 0-16,0 0 0,0 0 0,0 0 15,-22 1-15,22-1 0,-21 0 16,-1 0-16,22 0 0,-21 0 0,21-21 15,-22 22-15,22-1 0,0 0 0,0-21 16,0 21-16,42-21 31,0 0-31,0-21 0,0 21 16,22-21-16</inkml:trace>
  <inkml:trace contextRef="#ctx0" brushRef="#br0" timeOffset="35850.87">7937 9631 0,'0'-21'0,"0"42"0,22-63 15,-1 20-15,0 22 0,-21-21 0,21 21 16,0 0-16,0-21 0,1 21 15,-1 0-15,0 0 0,0 0 0,0 0 16,0 0-16,1 0 0,-22 21 16,21-21-16,-21 43 15,0-22-15,0 0 0,0 21 0,0-21 16,0 22-16,0-22 0,0 21 0,-21-21 16,-1 22-16,1-22 0,0 21 15,0-21-15,0 1 0,0-1 0,-1 0 16,22 0-16,-21 0 0,0-21 0,21 21 15,-21-21-15,21 22 0,0-44 32,0 1-17,21 0-15,0 0 16,-21 0-16,21 0 0,1-1 0,-22-20 16,21 21-16,0-21 0,0-1 15,0 1-15,0 0 0,1-1 16,-22 1-16,21 0 0,0 20 0,0-20 15,0 21-15,0 0 0,-21 0 0,22 21 16,-1 0 0,-21 21-16,0 0 15,0 0-15,0 21 0,0-20 16,0 20-16,0 0 0,0 1 0,0-22 16,0 21-16,0 0 0,0-20 0,0-1 15,0 0-15,21 0 0,0 0 16,-21 0-16,21 1 0,0-22 0,1 0 15</inkml:trace>
  <inkml:trace contextRef="#ctx0" brushRef="#br0" timeOffset="35894.85">8594 9927 0,'21'-21'0,"-42"42"0,63-63 0,-21 21 15,0 0-15,-21-22 0</inkml:trace>
  <inkml:trace contextRef="#ctx0" brushRef="#br0" timeOffset="36710.72">10562 5525 0,'0'0'0,"0"-22"0,0 1 15,0 0-15,0 0 16,0 0-1,0 42 17,0 0-32,-21 21 0,21 1 15,0 20-15,0 1 0,-21 20 16,21 1-16,-21 0 0,21-22 0,-22 43 16,22-21-16,0-1 0,0 22 15,-21-21-15,0 0 0,0-1 0,21 1 16,-21-22-16,0 1 0,21-1 0,0 1 15,0-1-15,-22-20 0,22-1 16,0 0-16,0 1 0,-21-1 0,21-21 16,0 0-16,0 1 0,0-1 0,0-42 47,0-1-47,0 1 0,0 0 15,0-21-15,0 21 0,0-22 16,0 1-16,0 0 0,0-1 0,0 1 15</inkml:trace>
  <inkml:trace contextRef="#ctx0" brushRef="#br0" timeOffset="37318.94">10583 5503 0,'-21'0'16,"0"0"-1,0 22-15,0-1 16,-1 0-16,1 0 0,0 0 0,0 22 16,0-22-16,0 21 0,-1-21 15,1 22-15,0-22 0,0 21 0,-21-21 16,20 0-16,1 1 0,21-1 0,-21 0 15,21 0-15,-21-21 16,21 21-16,-21-21 0,21-21 31,21 0-15,0 21-16,-21-21 0,21 0 0,0-1 16,1 1-16,-1 0 0,0-21 15,42-22-15,-41 22 0,-1 21 16,0-22-16,0 1 0,21 21 15,-20-21-15,-1 20 0,0-20 0,0 21 16,0 0-16,-21 0 0,21-1 16,1 22-16,-22-21 0,21 21 31,0 21-31,-21 1 0,0-1 16,0 0-16,21 0 0,-21 21 0,21-20 15,-21-1-15,0 21 0,0-21 16,0 0-16,0 22 0,0-22 0,0 0 15,0 0-15,0 0 0,0 1 16,0-1-16,0 0 0,0 0 16,0 0-1,21-21 1,-21 21 0,22-21-16,-1 0 15,0 0-15,0 0 0,0 0 0,0 0 0</inkml:trace>
  <inkml:trace contextRef="#ctx0" brushRef="#br0" timeOffset="38182.87">11049 6371 0,'0'0'0,"-21"0"16,0 0 0,21-21-16,0 0 15,0 0-15,0 0 0,0-1 16,21 1-16,0 0 16,0 0-16,0 0 0,0 21 15,1 0-15,20-21 0,-21 21 16,0 0-16,0 0 0,-21 21 15,0 0-15,0 0 16,0 0-16,0 0 0,0 1 16,0-1-16,0 21 0,0-21 0,0 22 15,0-22-15,0 0 0,0 0 16,0 0-16,0 0 0,0 1 16,0-1-16,22 0 0,-1-21 15,0 21-15,0-21 16,0 0-16,0 0 0,1 0 15,-1-21-15,0 0 0,0 0 16,0-1-16,0 1 0,-21 0 16,22-21-16,-1 21 0,-21-1 0,21-20 15,-21 21-15,21 0 0,-21-22 16,0 22-16,21 0 0,-21-21 0,0 21 16,0-1-16,0 1 15,-21 21 1,21 21-1,-21 1-15,0-1 0,21 0 16,0 21-16,-21-21 0,-1 22 0,22-1 16,-21 22-16,21-22 0,-21 0 0,21 22 15,0-22-15,0 22 0,-21-22 16,21 21-16,-21 1 0,21-22 0,-21 22 16,21-1-16,0 1 0,0-1 15,0 1-15,0-1 0,0 22 0,0-22 16,0 1-16,21-22 0,0 22 0,-21-1 15,21-20-15,0 20 0,-21-21 0,0 22 16,21-22-16,-21 1 0,22-1 16,-22 0-16,0-21 0,0 22 15,0-22-15,0 0 0,0 0 0,0 0 16,-22-21-16,1 0 16,21-21-1,0 0-15,0 0 0,-21 0 0,21 0 16,0-22-16,0 1 0,0 0 15,0-1-15,0 1 0,0-22 0,21 1 16,0-1-16,1 1 0,-1-1 0,-21-20 16,42 20-16,-21-20 0,0 20 15,1-21-15,-1 22 0,0-1 0,0 1 16,0-1-16,22 22 0,-22-21 0,0 20 16,0 1-16,0 0 15,0 20-15</inkml:trace>
  <inkml:trace contextRef="#ctx0" brushRef="#br0" timeOffset="45990.97">8869 6011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09:16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7853 4191 0,'0'-21'47,"0"0"-16,0 0-15,21-1 0,-21 1-16,21 21 15,-21-21 1,21 21 62,0 0-62</inkml:trace>
  <inkml:trace contextRef="#ctx0" brushRef="#br0" timeOffset="704.6">7980 4128 0,'0'-22'62,"21"22"-31,-21-21-15,0 0 0,0 0-1,0 0 1,0 0-16,0-1 15,0 1 1,0 0 0,0 0-1,-21 21 48,21 21-48,0 0-15,0 0 0,0 1 16,0-1-16,0 21 0,0-21 16,0 0-16,0 1 0,0 20 0,0-21 15,0 21-15,0-20 0,0 20 16,0-21-16,0 21 0,0 1 0,0-1 16,0 0-16,0 1 0,0 20 0,0 1 15,0-22-15,0 22 0,0-1 16,0 22-16,-21-43 0,21 22 0,0-1 15,0-21-15,0 22 0,0-22 16,0 1-16,0-1 0,0-21 0,0 21 16,0-20-16,0 20 0,0-21 15,0 0-15,21 0 0,-21 1 16,0-1-16,0 0 0,0 0 16,0 0-16,0-42 46,0 0-46,0 0 16,0 0-16,0-1 0,0 1 16,0 0-16,0-21 0,0 21 15</inkml:trace>
  <inkml:trace contextRef="#ctx0" brushRef="#br0" timeOffset="2704.48">7895 3958 0,'21'0'47,"0"0"-47,1 0 16,-1 0-16,0 0 0,0 0 15,0 0-15,22 0 0,-22 0 16,0 0-16,0 0 0,21 0 15,-20 0-15,20 0 0,-21 0 0,21 0 16,-20-21-16,20 21 0,0 0 16,1 0-16,-1 0 0,0 0 0,22 0 15,-22 0-15,22 0 0,-1 0 16,1 0-16,20 0 0,-20-21 0,20 21 16,-20 0-16,21 0 0,-22 0 15,1 0-15,20 0 0,-20 0 16,20 0-16,1 0 0,0 0 0,21 0 15,-22 0-15,1 0 0,21 0 16,-22 0-16,1 0 0,21 0 0,-21 0 16,20 0-16,-20 0 0,21 0 0,0 0 15,-22 0-15,22 0 0,-21 0 16,0 0-16,-1 0 0,1 0 0,0 0 16,-1 0-16,1 0 0,0 0 15,-1 0-15,-20 0 0,20 0 0,1 0 16,-21 0-16,20 0 0,-20 0 15,-1 0-15,1 0 0,-22 0 16,22-21-16,-1 21 0,1 0 0,-1 0 16,1 0-16,-1 0 0,1-21 15,-1 21-15,22 0 0,-22 0 0,22 0 16,-22 0-16,22 0 0,-21 0 0,-1 0 16,1 0-16,-1-22 0,-21 22 15,1 0-15,20 0 0,-20 0 0,-1 0 16,0 0-16,-21 0 0,22 0 15,-1 0-15,-21 0 0,22 0 0,-22 0 16,0 0-16,21 0 0,-21 0 16,1 0-16,20 0 0,0 0 15,-21 0-15,22 0 0,-1 0 0,0 0 16,-20 0-16,-1 0 0,21 0 16,-21 0-16,0 0 15,-21 22 16,0-1-15,0 0 0,0 0-16,0 0 15,0 0-15,0 1 16,0-1-16,0 0 0,0 0 16,0 0-16,0 22 0,0-22 0,0 0 15,-21 21-15,21-21 0,0 22 16,0-22-16,-21 21 0,21 1 0,0-22 15,0 21-15,0-21 0,0 22 0,0-1 16,-21-21-16,21 21 0,-21 1 16,21-1-16,0-21 0,0 22 0,-21-1 15,21 0-15,-22 1 0,22-1 16,-21 0-16,21-21 0,-21 22 0,0-22 16,21 21-16,0 1 0,-21-22 0,21 0 15,-21 21-15,21-21 0,-22 1 16,22-1-16,0 0 15,0 0-15,-21-21 0,21 21 0,0 0 16,-21-21-16,21 22 16,-21-22-16,0 21 15,0-21-15,-1 21 16,1-21-16,0 0 0,0 0 16,0 21-16,0-21 0,-1 0 15,1 0-15,0 0 0,-21 0 0,21 0 16,-1 0-16,-20 21 0,0-21 15,21 0-15,-22 0 0,1 0 0,0 0 16,-1 0-16,1 0 0,0 0 0,-1 0 16,1 0-16,-22 0 0,22 0 15,0 0-15,-22 0 0,1 0 16,-1 0-16,1 0 0,-1 0 0,1 0 16,-1 0-16,1 0 0,-1 0 0,1 0 15,-1 0-15,1 0 0,-22 0 16,22 0-16,-1 0 0,1 0 0,-1 0 15,1 0-15,-1 0 0,1 0 0,-1 0 16,1 0-16,-1 0 0,1 0 16,20 0-16,-20 0 0,-1 0 0,1 21 15,-1-21-15,22 0 0,-22 0 0,1 0 16,-1 0-16,1 0 0,-1 0 16,1 0-16,-1 0 0,1 0 15,21 0-15,-22 0 0,22 22 0,-1-22 16,-20 0-16,21 0 0,-1 0 15,1 0-15,0 0 0,-22 0 0,22 0 16,-1 0-16,1 0 0,-21 0 0,-1 0 16,22 0-16,-22 0 0,1 0 15,-1 0-15,1 0 0,20 0 0,-20 0 16,21 0-16,-1 0 0,1 0 0,0 21 16,-1-21-16,22 0 0,-21 0 15,21 0-15,-22 0 0,22 0 0,-21 0 16,21 0-16,-22 0 0,22 0 0,-21 0 15,-1 0-15,1 0 16,0 0-16,21 0 0,-22 0 0,1 0 16,0 0-16,20 0 0,-20 0 0,21 0 15,0 0-15,-22 0 0,22 0 16,0 0-16,0 0 0,-21 0 0,20 0 16,1 0-16,0 0 0,-21 0 15,21 0-15,-1 0 0,-20 0 0,21 0 16,-21 0-16,20 0 0,-20 0 0,21 0 15,0 0-15,0 0 0,-1 0 16,1 0-16,0 0 0,0-21 16,0 21-16,0 0 0,-1 0 15,1 0-15,0 0 0,0 0 16,0 0 0,21-22 30,0 1-30,0 0 0,21 21-16,0-21 0</inkml:trace>
  <inkml:trace contextRef="#ctx0" brushRef="#br0" timeOffset="3296.14">8107 4318 0,'21'0'63,"0"-21"-63,0 21 15,0 0-15,1 0 0,-1 0 16,21 0-16,-21-21 0,22 21 0,-1 0 15,0 0-15,1 0 0,-22-21 16,21 21-16,0 0 0,1 0 0,-1-22 16,0 22-16,1 0 0,-22 0 15,0 0-15,21 0 0,-20 0 0,-1 0 16,-42 0 15,-1 0-31,1 0 16,0 22-16,0-22 0,0 0 15,0 0-15</inkml:trace>
  <inkml:trace contextRef="#ctx0" brushRef="#br0" timeOffset="3756.39">8594 4255 0,'0'21'0,"0"0"16,-22-21-16,22 21 16,0 0-16,-21 0 0,21 1 15,0-1-15,0 0 0,0 0 0,0 0 16,0 0-16,0 1 0,0 20 16,0-21-16,0 0 0,0 22 0,0-22 15,0 0-15,0 21 0,0-21 16,0 1-16,0 20 0,0-21 0,0 0 15,0 0-15,0 1 0,0-1 16,0 0-16,0 0 0,0 0 0,0 0 16,-21 1-16,0-1 15,0-21-15,21 21 0,-21-21 16,-1 0-16,1 0 0,0 0 16,0 0-16,0 0 0,0 0 15,-1 0-15,1 0 0,0 0 16,0 0-16,0-21 0,0 0 0,-1 21 15,1-22-15,21 1 16,0 0 0,21 21-1,1 0-15,-1 0 0,0 0 16,0-21-16,0 21 16,0-21-16,1 21 0,-1 0 15,0-21-15</inkml:trace>
  <inkml:trace contextRef="#ctx0" brushRef="#br0" timeOffset="4329.68">9186 4530 0,'0'0'16,"-21"0"-16,0 0 0,0 0 0,0 21 0,-1-21 16,1 21-16,0-21 0,0 21 0,0 0 15,0 1-15,-1-1 0,1 0 16,0 21-16,21-21 0,-21 22 0,0-22 16,21 21-16,-21-21 0,21 22 15,0-22-15,0 0 0,0 0 0,0 0 16,0 1-16,21-1 0,0-21 15,0 0-15,0 0 0,0 0 16,22 0-16,-22 0 0,0 0 16,0 0-16,0 0 0,1-21 0,-1-1 15,0 22-15,0-21 0,0 0 16,-21 0-16,21 0 0,1 0 0,-1-1 16,-21 1-16,0-21 0,0 21 15,21 0-15,-21-22 0,0 22 0,0 0 16,0 0-16,0 0 0,0-1 0,0 1 15,0 0-15,0 0 16,0 42 15,0 0-31,0 0 16,0 1-16,0-1 0,0 0 0,0 21 16,0-21-16,0 1 0,0 20 0,0-21 15,21 0-15,-21 0 0,0 1 16,0-1-16,21 0 0,0 0 15,-21 0 1,22-21-16,-1 0 16</inkml:trace>
  <inkml:trace contextRef="#ctx0" brushRef="#br0" timeOffset="4601.29">9504 4530 0,'0'21'0,"0"42"16,0-41-16,0-1 15,21 0-15,-21 0 0,0 21 0,0-20 16,21-1-16,-21 21 0,0-21 0,0 0 15,0 1-15,0-1 0,0 0 16,0 0-16,0 0 0,0 0 0,0 1 16</inkml:trace>
  <inkml:trace contextRef="#ctx0" brushRef="#br0" timeOffset="4910.1">9927 4509 0,'-21'0'0,"0"0"0,21 21 0,-21 0 15,-1 0-15,1 0 0,0 22 16,0-22-16,0 0 0,0 21 16,-1-21-16,1 22 0,0-1 0,21-21 15,-21 0-15,0 22 0,0-22 16,21 0-16,0 0 0,0 0 16,0 1-16,21-22 31,0 0-31,0 0 15</inkml:trace>
  <inkml:trace contextRef="#ctx0" brushRef="#br0" timeOffset="5467.8">10308 4530 0,'0'0'0,"-21"-21"15,0 21-15,0 0 16,-1 0-16,1 0 0,0 21 16,0 0-16,0-21 0,0 21 15,21 0-15,-22 22 0,22-22 0,-21 0 16,21 21-16,-21-21 0,21 1 0,0 20 15,0-21-15,0 0 0,0 0 16,0 1-16,0-1 0,0 0 0,0 0 16,21-21-1,0 0 1,1 0-16,-1 0 16,0 0-16,0-21 0,0 0 0,0 0 0,1-1 15,-22 1-15,21 0 16,0 0-16,0-21 0,0 20 0,-21 1 15,21 0-15,1-21 0,-22 21 0,0-1 16,0 1-16,0 0 0,21 0 16,-21 0-16,0 42 31,0 0-31,0 21 16,0-20-16,0-1 0,0 21 0,0-21 15,0 22-15,0-22 0,0 21 16,0-21-16,0 0 0,0 22 15,0-22-15,0 0 0,21 0 16,0-21-16,0 0 16,0 0-16,1 0 15,-1 0-15,0 0 0,0-21 0</inkml:trace>
  <inkml:trace contextRef="#ctx0" brushRef="#br0" timeOffset="6199.38">11176 4424 0,'21'-21'16,"0"21"-16,0-21 15,1-1-15,-1 1 16,0 21-16,-21-21 0,21 21 0,-21-21 15,0 0-15,21 0 0,0-1 16,-21 1-16,0 0 16,0 0-16,-21 21 15,0 0-15,0 0 0,0 0 16,0 0-16,-22 0 0,22 21 16,0 0-16,0 0 0,-22 22 15,22-22-15,0 0 0,0 0 0,21 22 16,0-22-16,-21 0 0,21 0 15,0 0-15,0 0 0,0 1 16,21-1-16,-21 0 0,21-21 16,0 21-16,0 0 0,1-21 0,-1 21 15,0 1-15,0-22 0,0 21 16,0 0-16,1 0 0,-22 0 16,21 0-16,-21 1 0,21-22 0,-21 21 15,0 0-15,0 0 0,0 0 16,0 0-16,-21 1 0,0-22 0,-1 21 15,1 0-15,0-21 0,-21 21 0,21-21 16,-22 0-16,22 0 0,-21 0 16,21 0-16,-22 0 0,22 0 15,0 0-15,0 0 0,0 0 0,-1 0 16,1-21-16,0 0 16,21 0-16,-21 21 0,21-22 0,-21 1 15,21 0-15,0 0 16,0 0-1,0 0-15,21 21 0,0 0 16,0 0-16,0-22 0,1 22 16,20 0-16</inkml:trace>
  <inkml:trace contextRef="#ctx0" brushRef="#br0" timeOffset="6979.94">11515 4487 0,'0'22'16,"-22"-1"-16,1-21 15,21 21-15,-21 0 0,0 0 16,21 0-16,-21 1 0,21 20 15,-21-21-15,21 0 0,-22 0 0,22 22 16,-21-22-16,21 0 0,0 0 16,0 0-16,0 1 0,0-1 0,21 0 15,1-21-15,-1 0 16,0 0-16,0 0 0,0 0 16,0 0-16,1-21 0,-1 0 0,0 21 15,0-22-15,0 1 0,0 21 0,1-21 16,-22 0-16,21 0 0,0 0 15,-21-1-15,21 1 0,-21 0 16,0 0-16,0 0 0,0 0 16,0-1-16,-21 22 0,0-21 15,0 21-15,-1 0 16,22 21 0,0 1-16,0-1 15,0 0-15,0 0 0,0 0 0,0 0 16,22 1-16,-22-1 0,0 0 15,21 0-15,0 0 0,0 43 16,0-43-16,0 0 31,1-21-31,-1 0 16,0 0-16,0-21 0,0 21 16,-21-21-16,21 0 0,1-1 15,-1 1-15,0 0 0,-21 0 16,21-21-16,-21 20 0,21 1 0,-21 0 15,21 0-15,-21 0 0,0 0 16,22 21 0,-22 21-1,0 0 1,0 0-16,0 0 0,0 0 0,0 1 16,-22-1-16,22 21 15,0-21-15,-21 0 0,21 1 16,0-1-16,0 0 15,0-42 32,0 0-47,0-1 0,0 1 16,0 0-16</inkml:trace>
  <inkml:trace contextRef="#ctx0" brushRef="#br0" timeOffset="7183.82">11980 4487 0,'-21'0'16,"42"0"46,0 0-46</inkml:trace>
  <inkml:trace contextRef="#ctx0" brushRef="#br0" timeOffset="7559.51">12298 4593 0,'0'0'0,"-21"21"0,21 1 15,0-1-15,-22 0 0,22 0 16,0 0-16,0 22 0,0-1 0,0-21 16,0 21-16,0 1 0,0-1 0,0 22 15,0-22-15,0 0 16,-21 22-16,21-22 0,-21 0 0,0 22 15,21-22-15,0 22 0,-21-22 0,0 0 16,21 22-16,-22-22 0,22 1 16,-21-1-16,0 0 0,21 1 0,-21-1 15,21 0-15,0-21 0,0 22 0,-21-22 16,21 21-16,-21-21 0,21 1 16,0-1-16,0 0 0,0-42 31,0 0-16,0-1-15,0 1 16,0-21-16,0 21 0</inkml:trace>
  <inkml:trace contextRef="#ctx0" brushRef="#br0" timeOffset="7927.9">12234 4699 0,'0'0'0,"0"-21"16,0 0-16,0 0 15,0-1-15,21 22 16,1-21-16,-1 21 0,0 0 0,0 0 16,0 0-16,0 0 15,1 0 1,-22 21-1,0 1-15,0-1 0,0 0 16,0 0-16,0 0 0,0 0 16,0 1-16,-22-1 0,22 0 0,-21 0 15,0 0-15,0 0 0,0 1 16,0-1-16,-1 0 0,1 0 16,0 0-16,0-21 0,21-21 46,21 0-30,0 0-16</inkml:trace>
  <inkml:trace contextRef="#ctx0" brushRef="#br0" timeOffset="8240.71">12636 4255 0,'0'21'0,"0"0"15,0 0-15,0 0 16,0 0-16,0 1 0,0 20 0,0-21 16,-21 0-16,21 22 0,-21-22 0,21 21 15,0-21-15,0 0 0,0 22 16,-21-22-16,21 21 0,0-21 0,0 1 15,0-1-15,0 0 0,0 0 0,0 0 16,0 0-16,0 1 16,0-1-16,21-21 31,-21-21-31,0-1 0,21 1 16</inkml:trace>
  <inkml:trace contextRef="#ctx0" brushRef="#br0" timeOffset="8464.59">12552 4466 0,'21'0'46,"0"0"-30,0 0-16,0 0 0,1 0 16,-1-21-16,0 21 0,0-21 15,0 21-15,0 0 0</inkml:trace>
  <inkml:trace contextRef="#ctx0" brushRef="#br0" timeOffset="9057.26">13081 4360 0,'21'0'32,"0"0"-32,0 0 0,1 0 0,-22-21 15,21 21-15,0 0 0,0-21 16,0 21-16,0 0 0,-21-21 0,22 21 15,-22-21-15,21 21 0,-21-21 0,0-1 16,-21 22 15,-1 0-31,1 0 0,0 0 0,0 0 16,0 22-16,0-1 16,-1-21-16,1 21 0,0 0 0,0 0 15,0 22-15,21-22 0,-21 0 0,21 0 16,0 0-16,0 0 15,0 1-15,0-1 0,21 0 16,0-21-16,0 0 16,0 0-16,0 21 0,1-21 0,-1 0 15,0 0-15,0 0 0,0 0 16,-21-21 15,-21 21-31,0 0 16,0 0-16,0 0 15,-1 0-15,1 0 0,0 21 0,-21-21 16,21 21-16,-1 0 0,1 1 0,0-1 16,0 0-16,0 0 0,0 0 15,21 0-15,0 1 0,0-1 0,-22 0 16,22 0-16,0 0 0,0 0 0,0 1 16,0-1-16,22-21 15,-1 0-15,0 0 16,0 0-16,0 0 0,0 0 15,1 0-15,-1-21 0,0-1 0,0 22 16,0-21-16</inkml:trace>
  <inkml:trace contextRef="#ctx0" brushRef="#br0" timeOffset="9306.12">13293 4593 0,'21'0'0,"0"21"16,-21 1-16,0-1 16,0 0-16,21-21 0,-21 21 0,21 0 15,-21 0-15,21 1 0,-21-1 0,0 0 16,0 0-16,0 0 16,0 0-16,0 1 15,22-22-15,-1 0 31,-21-22-31,21 22 16,-21-21-16</inkml:trace>
  <inkml:trace contextRef="#ctx0" brushRef="#br0" timeOffset="9527.92">13504 4636 0,'0'0'0,"-42"21"15,21 0-15,0 0 0,-1 0 0,1-21 16,0 21-16,0 1 0,0 20 0,0-21 16,21 0-16,-22-21 0,1 21 15,21 1-15,-21-1 0,21 0 16,21-21 15,0 0-15,1 0-16,-1-21 0</inkml:trace>
  <inkml:trace contextRef="#ctx0" brushRef="#br0" timeOffset="9928.26">13568 4763 0,'0'0'0,"21"0"15,0 0-15,0 0 16,-21-22-16,21 22 16,1 0-16,-1-21 0,0 21 15,-21-21-15,21 21 16,-21-21-16,0 0 16,0 0-1,-21 21-15,0 0 16,0 0-16,-1 0 15,1 0-15,0 21 0,21 0 16,-21-21-16,0 21 0,21 0 0,-21 22 16,21-22-16,-22 0 0,22 0 15,0 0-15,0 0 0,0 1 16,0-1-16,0 0 0,22-21 31,-1 0-31,0 0 0,0 0 16,0 0-16,0-21 15,1 21-15,-1-21 0,0-1 16,0 22-16</inkml:trace>
  <inkml:trace contextRef="#ctx0" brushRef="#br0" timeOffset="10336.02">13864 4657 0,'-21'0'16,"21"21"-16,-21-21 15,21 21-15,0 0 0,0 0 16,0 1-16,-21-1 0,21 0 0,0 0 16,0 0-16,0 0 15,0 1-15,0-1 16,21-21 15,0-21-15,0 21-16,-21-22 0,0 1 15,21 21-15,-21-21 0,21 0 16,-21 0-16,0 0 16,22 21-16,-22-22 0,0 44 47,0-1-32,0 0-15,0 0 16,0 0-16,21-21 31,0 0-15,0 0-16,0-21 0,0 0 15</inkml:trace>
  <inkml:trace contextRef="#ctx0" brushRef="#br0" timeOffset="10647.85">14266 4191 0,'0'0'0,"-21"0"15,21 21-15,-21 0 16,0 1-16,21-1 0,-21 21 0,-1-21 16,22 22-16,-21-1 0,21-21 15,0 21-15,-21 1 0,21-1 0,-21-21 16,21 22-16,0-1 0,0-21 0,0 21 15,0-20-15,0 20 16,0-21-16,0 0 0,-21 0 0,21 1 16,0-1-16,0 0 0,21-42 47,0 0-32,0-1-15,0 1 0,1 0 16,-22 0-16</inkml:trace>
  <inkml:trace contextRef="#ctx0" brushRef="#br0" timeOffset="10992.16">14287 4678 0,'0'21'16,"-21"0"-16,0 0 0,21 1 16,0-1-16,0 0 0,0 0 15,0 0 1,0 0-1,21-21 1,0 0 0,-21-21-16,22 0 15,-22 0-15,21 0 0,-21 0 16,0-1-16,0 1 16,0 0-16,0 0 0,0 0 15,-21 21 1,-1 0-1,1 0 1,21 21-16,0 0 16,21-21 15,1 0-31</inkml:trace>
  <inkml:trace contextRef="#ctx0" brushRef="#br0" timeOffset="11319.97">14478 4657 0,'0'21'16,"0"0"-16,0 0 15,0 0-15,0 1 16,0-1-16,0 0 0,0 0 0,0 0 15,-21-21-15,21 21 0,0 1 16,0-1-16,0 0 0,0 0 31,0-42 1,0 0-17,0 0-15,0-1 16,0 1-16,0 0 0,0 0 15,21 0-15,-21 0 0,0-1 0,0 1 16,21 0-16,-21 0 0,0 0 16,0-22-16</inkml:trace>
  <inkml:trace contextRef="#ctx0" brushRef="#br0" timeOffset="11560.39">13991 4339 0,'21'0'16,"0"0"-16,1 0 15,20 0-15,-21-21 0,0 21 0,22 0 16,-22-21-16,0 0 0,21 21 15,-21-21-15,1 21 0,-1-22 0,0 1 16,0 21-16,21-21 0</inkml:trace>
  <inkml:trace contextRef="#ctx0" brushRef="#br0" timeOffset="11941.17">14965 3620 0,'21'-22'0,"0"22"15,-21-21 1,0 42-1,0 1 1,0-1-16,0 0 0,0 0 16,0 0-16,0 0 0,0 1 15,0-1-15,0 0 0,-21 0 16,0 0-16,21 0 0,0 1 16,-21-22-16,21 21 0,0 0 15,-22-21 1</inkml:trace>
  <inkml:trace contextRef="#ctx0" brushRef="#br0" timeOffset="12184.04">14753 4022 0,'0'0'0,"0"21"16,21-21-1,0 0-15,1 0 16,-1 0-16,0 0 0,0 0 16,0 0-16,0 0 0,1 0 15,-1 0-15,-21-21 16,21 0-16,0-1 15,-21 1 1,0 0-16</inkml:trace>
  <inkml:trace contextRef="#ctx0" brushRef="#br0" timeOffset="12419.9">14711 3598 0,'21'0'16,"0"0"0,0 0-16,0 0 15,1 0-15,-1 0 16,0 0-16,0 0 0,0-21 15,0 21-15,1 0 0</inkml:trace>
  <inkml:trace contextRef="#ctx0" brushRef="#br0" timeOffset="13060.33">15176 3196 0,'0'0'0,"-21"0"0,0 0 0,0 0 16,0 0-16,-22 0 0,22 0 0,0 0 15,0 0-15,-21 0 0,20 21 16,1 1-16,-21-22 0,21 21 0,0 0 15,-1 0-15,-20 21 0,21-20 0,0-1 16,0 21-16,-1 0 0,1 1 16,0-22-16,0 21 0,0 1 15,0-1-15,-1 0 0,1 1 0,0-1 16,0 0-16,21 1 0,0-1 0,0 0 16,0-21-16,0 22 0,21-1 15,-21-21-15,42 22 0,-20-22 16,-1 0-16,21 0 0,-21 0 0,22 0 15,-1 1-15,-21-1 0,21-21 16,1 0-16,-1 0 0,0 0 0,1 0 16,-1 0-16,22 0 0,-22-21 0,0-1 15,1 1-15,-1 0 0,0 0 16,1 0-16,-1 0 0,0-22 0,1 1 16,-22 0-16,21-1 0,-21 1 15,22 0-15,-22-1 0,0-20 0,0 20 16,-21-20-16,0 21 0,0-22 15,0 22-15,0-1 0,0-20 16,-21 21-16,0 20 0,0-20 0,-22 21 16,1-21-16,0 20 0,-1 22 15,-20-21-15,20 21 0,-20 0 0,-1 0 16,22 0-16,0 0 0,-1 0 16,1 21-16,0 1 0,21-1 0,-22 0 15,22 0-15,0 21 0,0-20 16,0-1-16,21 21 0,0-21 0,-22 0 15,22 1-15,0-1 0,0 0 16,0 0-16,0 0 0</inkml:trace>
  <inkml:trace contextRef="#ctx0" brushRef="#br0" timeOffset="13383.68">14795 4022 0,'22'21'31,"-1"-21"-15,0 0-16,0 0 15,0 0-15,0 0 0,1 0 16,-1-21-16,0 21 16,0-21-16,0-1 15,0 22-15,-21-21 0</inkml:trace>
  <inkml:trace contextRef="#ctx0" brushRef="#br0" timeOffset="14244.17">16700 4572 0,'0'0'0,"22"-21"0,-22 0 15,0 0-15,0-1 0,0 1 16,0 0-16,0 0 16,0 0-16,0 0 0,0-1 15,0 1-15,-22 21 0,22-21 16,-21 0-16,0 21 15,21 21 1,-21 0-16,21 0 16,0 22-16,0-1 0,0 0 15,0 22-15,-21-22 0,21 22 16,-21 20-16,-1-20 0,22 21 0,0-22 16,-21 22-16,0-22 0,0 1 0,0-1 15,21 1-15,-21-1 0,-1 1 16,1-22-16,0 0 0,21 1 0,0-1 15,0-21-15,-21 22 0,21-22 16,0 0-16,0 0 0,0-42 31,0 0-15,0 0-16,21-1 0,-21 1 16,0-21-16,0 21 0</inkml:trace>
  <inkml:trace contextRef="#ctx0" brushRef="#br0" timeOffset="16064.02">16616 4233 0,'21'0'16,"0"0"-16,0 0 15,0 0-15,1 0 0,-1 0 0,0 0 16,0 0-16,21 0 0,-20 0 15,20 0-15,0 0 0,1-21 0,20 21 16,-21 0-16,22 0 0,-1 0 16,1 0-16,21 0 0,-1 0 15,-20-21-15,20 21 0,22 0 0,-21 0 16,0 0-16,20-21 0,1 21 16,0 0-16,0 0 0,21 0 0,-21 0 15,0 0-15,-1 0 0,1 0 16,0 0-16,0 0 0,0 0 0,21 0 15,-21 0-15,-1 0 0,1 0 16,0 0-16,0 0 0,0 0 0,-22 0 16,22 0-16,0 0 15,-21 0-15,21 0 0,-22 0 0,1 0 0,0 0 16,-1 0-16,1 0 0,0 0 16,-22 0-16,1 0 0,-1 0 15,1 0-15,-1 0 0,22 0 16,-22 0-16,1 0 0,-1 0 0,22 0 15,-22 0-15,1 0 0,21 0 0,-22 0 16,1 0-16,-1 0 0,22 0 16,-22 0-16,1 0 0,-1 0 0,1 0 15,-1 0-15,1 0 0,-1 0 16,22 0-16,-22 0 0,1 0 0,-1-21 16,1 21-16,-1 0 0,1 0 15,-22 0-15,22 0 0,-1 0 0,-20 0 16,20 0-16,1 0 0,-22 0 15,21 0-15,1 0 0,-22-21 16,22 21-16,-22 0 0,22 0 16,-22 0-16,21 0 0,-20 0 0,-1 0 15,22 0-15,-22 0 0,0 0 16,-21 0-16,22 0 0,-22-22 0,21 22 16,-21 0-16,1 0 0,-1 0 15,0 0-15,-21 22 63,0-1-48,0 0 1,0 0-16,0 0 0,0 0 0,-21 1 16,21-1-16,-21 21 0,21-21 15,0 0-15,-22 22 0,1-1 0,0-21 16,21 22-16,-21-1 0,21 0 15,0 1-15,-21-1 0,21 0 0,-21 1 16,21-1-16,-22 0 0,22 22 0,-21-22 16,21-21-16,-21 22 0,21-1 15,-21-21-15,21 21 0,-21-20 16,0-1-16,21 21 0,0-21 16,0 0-16,-22 1 0,22-1 0,-21 0 15,21 0-15,-21 0 0,21 0 0,0 1 16,0-1-16,-21 0 15,21 0-15,0 0 0,-21 0 16,21 1 0,-21-1-16,-1-21 15,1 0-15,0 0 16,0 0-16,0 0 0,0 0 16,-1 0-16,1 0 0,0 0 0,-21 0 15,-1 0-15,22 0 16,-21 0-16,-22 0 0,22 0 0,-21 0 15,-1 0-15,1 0 0,-22 0 0,21-21 16,-41 21-16,20 0 0,0 0 16,-21 0-16,22 0 0,-22 0 0,21 0 15,1 0-15,-1 0 0,0 0 0,1 0 16,-1 0-16,-21 0 0,21 0 16,1 0-16,-22 0 0,21 0 0,-21 0 15,1 0-15,20 21 0,-21-21 16,0 0-16,22 0 0,-1 0 0,0 0 15,1 21-15,-1-21 0,0 0 0,22 0 16,-22 0-16,22 0 16,-1 21-16,1-21 0,-22 0 0,21 0 15,-20 0-15,20 0 0,-20 0 0,-1 0 16,-21 0-16,21 0 0,-20 0 16,-1 0-16,21 0 0,-21 0 0,0 21 15,22-21-15,-1 0 0,0 0 16,1 0-16,20 0 0,-20 0 0,20 0 15,1 0-15,20 0 0,-20 21 0,-1-21 16,22 0-16,0 0 0,-22 0 16,22 0-16,-22 0 0,22 22 0,-22-22 15,1 0-15,21 0 0,-22 21 0,1-21 16,20 0-16,1 0 16,0 21-16,-1-21 0,1 0 0,21 0 15,0 0-15,-1 0 0,1 0 0,0 0 16,0 21-16,0-21 15,0 0-15,-1 0 0,1 0 0,0 0 16,0 0-16,0 21 0,0-21 16,-22 0-16,22 0 0,0 0 15,0 0-15,0 0 0,-1 0 0,1 0 16,0 0-16,0 0 0,0 0 16,21 21-16,-21-21 15,-1 0-15,1 0 0,0 0 16,0 0-16,0 0 0,0 0 15,-1 0-15,1 0 16,0 0-16,0 22 0,0-22 0,0 0 16,-1 0-1,1 0-15,0 0 32,0 0-17,21-22 32,0 1-47,0 0 0,21 21 16</inkml:trace>
  <inkml:trace contextRef="#ctx0" brushRef="#br0" timeOffset="16812.53">17335 4551 0,'0'0'0,"22"0"0,-22 21 31,-22 0-31,1-21 0,21 43 16,-21-22-16,0 21 0,0-21 0,21 22 15,-21 20-15,21-21 0,-22 1 16,1-1-16,21 0 0,0 22 0,-21-22 16,21 1-16,-21-22 0,0 21 15,21 0-15,0-20 0,0-1 0,-21 0 16,21 0-16,0 0 0,0 0 0,-22-21 16,22 22-16,22-44 46,-1 22-46,-21-21 0,21 0 16,0 0-16,0 21 0,0-21 0,-21 0 16,22-22-16,-1 22 0,0 0 0,0 0 15,0-22-15,0 22 0,1 0 16,-1 0-16,-21 0 0,21 21 16,0 21-1,-21 0-15,0 21 0,0-20 16,0-1-16,0 21 0,0-21 0,0 22 15,0-22-15,0 0 0,0 0 16,0 0-16,0 0 0,0 1 16,21-22-16,0 21 0,1-21 15,-1 0-15,0 0 16,0 0-16,0 0 0,0-21 0,1-1 16,-1 22-16,0-21 0,21 0 15,-21 0-15,1-21 0,-1 20 0,0-20 16,0 0-16,0-1 0,-21 1 0,21 0 15,1-22-15,-22 22 0,21-22 16,-21 22-16,0-21 0,0 20 0,0 1 16,0 0-16,0 20 0,0 1 15,-21 0-15,-1 0 0,1 0 0,0 21 16,0 0-16,0 0 16,0 0-16,-1 21 15,22 0-15,-21-21 0,21 21 0,-21 0 16,21 1-16,0-1 15,0 0-15,0 0 0,21 0 0,0 0 16,1 1-16,-22-1 0,21 0 0</inkml:trace>
  <inkml:trace contextRef="#ctx0" brushRef="#br0" timeOffset="17163.33">18034 5228 0,'21'0'16,"0"0"0,0 0-16,1 0 15,-1 0-15,-21-21 0,21 21 0,0-21 16,-21 0-16,21 0 16,-21-1-16,0 1 0,0 0 15,0 0-15,0 0 0,-21 0 16,0-1-16,0 22 0,0 0 15,-1 0-15,1 0 0,0 0 0,0 22 16,0-1-16,0 0 0,-1 0 16,1 0-16,21 0 0,-21 1 15,21-1-15,0 0 0,0 21 16,0-21-16,0 1 0,21-1 16,0-21-16,1 0 0,-1 21 0,0-21 15,0 0-15,21 0 0,-20 0 16,20 0-16,-21 0 0,21-21 0,-20 0 15,20 21-15</inkml:trace>
  <inkml:trace contextRef="#ctx0" brushRef="#br0" timeOffset="17721">18669 4466 0,'0'0'16,"-21"21"-16,21 1 0,-21 83 16,-1-83-16,22 20 0,0 0 15,0 1-15,0 20 0,0-21 0,0 1 16,0-1-16,0 0 0,0 1 16,0-22-16,0 21 0,0-21 0,0 22 15,0-22-15,0 0 0,0 0 16,0 0-16,-21 1 0,21-1 0,0 0 15,-21-21-15,0 0 32,21-21-17,0 0-15,0-1 16,0 1-16,21 0 0,0 0 16,0 0-16,1 0 0,-1-22 0,0 22 15,21 0-15,-21 0 0,22 0 16,-1-1-16,0 1 0,1 21 0,-22 0 15,21 0-15,1 0 0,-1 0 0,-21 0 16,21 21-16,-20 1 0,-1-1 16,0 0-16,0 0 0,-21 0 15,0 0-15,0 22 0,0-22 0,0 0 16,-21 0-16,0 22 0,0-22 16,-1 0-16,-20 0 0,21 0 0,-21-21 15,20 21-15,1 1 0,-21-22 16,21 0-16,0 21 0,-1-21 0,-20 0 15,21 0-15,0 0 0,0 0 16,21-21 0,0-1-16,0 1 15,0 0-15,0 0 0,21 0 16</inkml:trace>
  <inkml:trace contextRef="#ctx0" brushRef="#br0" timeOffset="18024.34">19558 4382 0,'0'21'16,"0"0"-16,0 0 15,0 21-15,0-20 0,0 20 0,0 0 16,0-21-16,-21 43 15,21-22-15,-21 1 0,21-1 0,0 21 16,0-20-16,-22-1 0,22 0 0,-21 1 16,21-1-16,-21 0 0,21-20 15,0-1-15,0 0 0,0 0 0,0 0 16,0 0-16,-21-21 0,0 0 31,21-21-15</inkml:trace>
  <inkml:trace contextRef="#ctx0" brushRef="#br0" timeOffset="18428.22">19325 4382 0,'0'0'0,"42"0"0,-20 0 0,20 0 0,0 0 16,1 0-16,-1 0 15,0 0-15,1 0 0,-1 21 0,0 0 0,1 0 16,-1 0-16,0 0 0,-21 1 16,22 20-16,-1-21 0,-21 0 15,0 22-15,22-1 0,-22 0 0,0 1 16,-21-1-16,0 0 0,0 1 15,0-1-15,0 0 0,0 1 0,-21-1 16,0 0-16,0 1 0,-22-22 16,22 21-16,-21-21 0,-1 0 0,1 1 15,0-1-15,-1 0 0,1-21 0,0 21 16,-1 0-16,1-21 0,0 0 16,21 0-16,-1 0 0,1 0 15,0 0-15,0 0 0,0 0 0,0 0 16,21-21-1,21 0 1</inkml:trace>
  <inkml:trace contextRef="#ctx0" brushRef="#br0" timeOffset="18907.95">20024 5017 0,'0'0'0,"21"-22"15,0 1 1,0 0-16,0 21 0,0 0 16,1-21-16,-1 21 0,0 0 15,0 0-15,0 0 0,0 0 0,1 0 16,-1 0-16,0 21 15,-21 0-15,0 0 0,0 1 16,0-1-16,0 0 0,0 0 0,0 0 16,0 0-16,0 1 0,0-1 0,-21-21 15,21 21-15,-21 0 0,-1 0 16,22 0-16,-21-21 16,21-21 30,0 0-30,21 0-16,-21 0 16,22 0-16,-1-1 0,0 1 0,-21 0 15,21-21-15,0 21 0,-21-1 16,21 1-16,1 0 0,-22 0 0,21 0 16,0 0-16,0-1 0,0 22 15,-21-21-15,21 21 0,1 0 0,-1 0 16</inkml:trace>
  <inkml:trace contextRef="#ctx0" brushRef="#br0" timeOffset="19175.79">20764 4847 0,'0'21'31,"0"1"-31,0-1 0,0 0 0,0 0 16,0 0-16,0 22 0,0-22 0,0 0 15,0 0-15,0 0 0,0 0 16,0 1-16,0-1 0,-21 0 0,21 0 16,0 0-1,0-42 16,21 21-31,-21-21 16</inkml:trace>
  <inkml:trace contextRef="#ctx0" brushRef="#br0" timeOffset="20504.68">21018 4890 0,'22'0'63,"-1"0"-63,0 0 15,0 0 1,-21 21-16,21 0 16,-21 0-16,0 0 0,0 0 15,21 1-15,-21-1 0,22 0 16,-22 0-16,0 0 0,0 0 15,21 1-15,-21-1 0,21-21 16,-21 21 0,21-21-1,-21-21 1,21 21-16,-21-21 16,0-1-16,0 1 15,21 0-15,-21 0 16,22 0-16,-22 0 0,0-1 0,21 1 15,0-21-15,-21 21 0,21 0 0,-21-1 16,0 1-16,0 0 0,21 0 16,-21 0-16,21 21 15,-21 21 1,0 0-16,0 0 16,0 0-16,0 1 0,0-1 15,0 0-15,0 0 0,0 0 0,0 0 16,0 1-16,0-1 0,0 0 0,0 0 15,22 0 1,-1 0-16,0 1 0,0-1 16,0-21-16,0 0 0,1 0 0,-1 0 15,0 21-15,0-21 0,0 0 16,0 0-16,22 0 0,-22 0 0,0 0 16,0 0-16,0-21 0,1 0 15,-1 21-15,-21-22 0,21 1 0,0 0 16,-21 0-16,21-21 0,-21 20 15,0 1-15,0 0 16,0 0-16,0 0 0,0 0 0,0-1 16,0 1-16,-21 21 15,0 0-15,0 0 16,21 21-16,-21-21 0,-1 22 16,1-1-16,0 0 0,0 0 0,21 0 15,-21 22-15,0-22 0,21 0 0,-22 0 16,22 0-16,0 0 0,0 1 15,0-1-15,0 0 0,0 0 16,22-21 0,-22 21-16,21-21 0,0 0 15,0 0-15,0 0 16,0 0-16,1 0 16,-1 0-16,-21-21 0,21 21 0,0-21 15,0 0-15,0 0 0,1-1 16,-1 1-16,0 0 0,-21 0 15,21-21-15,0 20 0,0 1 0,-21 0 16,22 0-16,-1 0 0,-21 0 16,0-1-16,0 1 0,21 21 0,0 0 31,-21 21-31,0 1 0,0-1 16,0 0-16,0 0 0,0 0 15,0 0-15,0 22 0,0-22 16,0 0-16,21 0 0,-21 0 0,21 1 15,-21-1-15,0 0 16,22-21-16,-22 21 16,21-21-1,0-21 1,0 21-16,0-21 0,-21 0 16,21-1-16,1 1 0,-1 0 15</inkml:trace>
  <inkml:trace contextRef="#ctx0" brushRef="#br0" timeOffset="21823.88">23368 4297 0,'21'0'0,"0"0"15,-21-21-15,21 21 32,-21-21-32,0-1 15,-21 22 17,0 0-32,0 0 15,0 22-15,0-22 0,21 21 16,-22-21-16,1 21 0,0 0 15,21 0-15,-21 0 16,21 1-16,-21-22 0,21 21 0,0 0 16,0 0-16,0 0 15,0 0-15,0 1 16,21-22-16,0 21 16,-21 0-16,21-21 15,0 0 32,-42 0 672,21-21-688,0 0-15</inkml:trace>
  <inkml:trace contextRef="#ctx0" brushRef="#br0" timeOffset="22217.66">23368 4339 0,'0'0'0,"0"-21"16,0 0 0,0 0-16,-21 21 47,0 0-32,21 21-15,-22 0 0,22 0 16,0 0-16,0 1 0,0-1 15,-21 0-15,21 0 0,0 0 0,-21 0 16,21 1-16,0-1 0,-21 0 16,21 0-16,0 0 0,0 0 15,0 1-15,0-1 0,-21 0 0,21 0 16,0 0-16,0 0 0,-21-21 16,21 22-16,0-1 0,0 0 31,0-42 0,0 0-15,0-1-16</inkml:trace>
  <inkml:trace contextRef="#ctx0" brushRef="#br0" timeOffset="22480.51">23008 4763 0,'0'21'16,"21"-21"-16,0 0 16,1 0-16,-1 0 15,0 0-15,0 0 0,0 0 0,0 0 16,1 0-16,-1 0 0,0 0 15,0 0-15,-21-21 16,21 21-16,0-22 16,1 22-16,-22-21 15,0 0-15,0 0 0,0 0 16,0 0-16,21 21 0</inkml:trace>
  <inkml:trace contextRef="#ctx0" brushRef="#br0" timeOffset="22764.34">23050 4233 0,'22'0'0,"20"0"15,-21 0-15,0 0 0,22 0 0,-22 0 16,21 0-16,0 0 0,-20 0 15,20 0-15,-21 0 0,21 0 0,-20 0 16,20 22-16,-21-22 0,0 0 16,22 0-16,-22 0 15,0 0-15,0 0 0,-21-22 32,-21 22-17,0 0-15</inkml:trace>
  <inkml:trace contextRef="#ctx0" brushRef="#br0" timeOffset="23352.52">23537 3979 0,'0'0'0,"-21"0"0,0 0 15,0 0-15,0 0 0,-1 0 0,1 0 16,0 0-16,0 0 0,0 0 16,0 0-16,-22 22 0,22-22 0,0 21 15,0 0-15,-22 0 0,22 0 16,0 22-16,-21-22 0,21 21 0,-22-21 16,22 22-16,-21-1 0,21 0 0,-22-21 15,22 22-15,-21-22 0,21 21 16,-1 1-16,22-22 0,0 21 0,0-21 15,0 22-15,0-22 0,0 0 16,22 21-16,20-21 0,-21 22 16,21-22-16,-20 0 0,20 0 0,0 0 15,1 1-15,-1-1 0,0 0 16,1-21-16,-1 0 0,0 0 0,1 0 16,-1 0-16,21 0 0,-20 0 15,-1 0-15,22 0 0,-22-21 0,0 0 16,1 21-16,-1-43 0,0 22 15,-21 0-15,22-21 0,-22 20 16,21-20-16,-21 21 0,1-21 0,-1-1 16,-21 1-16,21 0 0,-21-1 0,0 1 15,0 0-15,0-1 0,0 1 0,0 0 16,0-1-16,-21 22 16,0-21-16,-1 21 0,1-1 0,-21 1 15,21 0-15,-22 0 0,22 0 16,-21 0-16,21 21 0,-22 0 0,1-22 15,0 22-15,21 0 0,-22 0 16,22 0-16,-21 0 0,21 0 0,-1 0 16,1 0-16,0 22 0,0-22 15,0 0-15,0 0 0,-1 0 16,1 0-16</inkml:trace>
  <inkml:trace contextRef="#ctx0" brushRef="#br0" timeOffset="37721.46">18817 4022 0,'21'21'0,"0"-21"0,-21 21 16,0 0-1,0 0 1,0 1-16,0-1 31,0-42 63,0-1-94,0 1 15,0 0-15,0 0 16,0 0-16,0 0 0,0-1 16,0 1-16,0 0 15,0 0-15,0 0 0,0 0 16,0-1-16,0 1 0,0 0 0,0 0 16,0 0-16,0 0 15,0-1-15,0 1 0,0 0 0,0 0 16,0 0-16,0 0 0,0-22 15,-21 22-15,21 0 0,0-21 0,-21 20 16,21 1-16,0-21 0,0 21 16,0-22-16,0 1 0,-21 21 0,21-21 15,-21 20-15,21-20 0,0 21 16,0 0-16,-21-22 0,21 22 16,-22-21-16,22 21 0,-21 0 0,21-1 15,-21 1-15,21-21 0,0 21 16,0 0-16,-21-1 0,21 1 0,-21 0 15,21 0-15,0 0 0,-21 0 16,-1-1-16,22 1 0,-21 0 0,0 0 16,21 0-16,0 0 0,-21-1 15,0 1-15,21 0 0,-21 0 0,21 0 16,-22 0-16,1-1 0,21 1 16,-21 0-16,0 0 15,0 0-15,0 0 16,-1 21-16,1-22 0,0 1 15,0 21-15,0-21 0,-22 0 16,22 0 0,0 21-16,21-21 0,-21 21 15,0 0-15,21-22 0,-21 1 0,-1 21 16,22-21-16,-21 0 16,0 21-16,21-21 0,-21 21 0,21-21 15,-21-1-15,0 1 16,-1 21-16,22-21 0,0 0 0,-21 21 15,0-21-15,21 0 16,-21-1-16,0 22 0,0-21 16,-1 0-16,1 0 0,0 0 15,0 0-15,0-1 16,0 22-16,21-21 0,-22 21 16,1-21-16,0 0 0,0 0 15,0 21-15,0-21 0,-1 21 16,1-22-16,0 1 0,0 21 0,0-21 15,0 21-15,-1-21 0,1 21 16,0-21-16,-21 21 0,21 0 16,-1-21-16,1-1 0,0 22 0,0 0 15,0 0-15,0-21 0,-1 21 16,1 0-16,0-21 16,0 21-16,0 0 15,0 0-15,-1-21 0,1 21 16,0 0-16,0 0 15,0-21-15,0 21 16,-1 0 0,1 0-16,21-21 0,-21 21 15,0 0 1,21-22 0,-21 22-16,0 0 15,-1 0 1,22-21-1,-21 21-15,0 0 16,0-21 15,0 21-15,0 0 0,-1 0-16,22-21 0,-21 21 0,0 0 15,0 0 1,21-21-16,-21 21 0,0 0 15,21-21 1,-22 21-16,1 0 16,0 0-1,0-22 1,0 22-16,0 0 16,-1 0-16,1 0 0,0 0 15,0-21-15,0 21 0,0 0 16,-1 0-16,1 0 15,0 0-15,0 0 0,0 0 16,0 0-16,-1 0 16,1 0-16,0 0 0,0 0 0,0 0 15,0 0-15,-1 0 16,1 0-16,0 0 0,0 0 16,0 0-16,0 0 0,-1 0 15,1 0-15,0 0 16,0 0-16,0 0 15,0 0-15,-1 0 16,1 0-16,0 0 0,0 0 16,0 0-16,0 0 0,-1 0 15,1 0-15,0 0 0,0 0 0,0 0 16,-22 0-16,22 0 0,-21 0 16,21 0-16,-22 0 0,22 0 15,-21 0-15,21 0 0,-22 0 0,22 0 16,-21 0-16,21 0 0,0 0 15,-1 0-15,-20 0 0,21 0 16,0 0-16,0 0 0,-22 0 16,22 21-16,0-21 0,0 0 0,0 0 15,-1 0-15,1 0 0,0 0 16,0 22-16,0-22 0,0 0 0,-1 0 16,1 0-16,0 0 0,21 21 15,-21-21-15,0 0 0,0 0 0,-1 0 16,1 21-16,0-21 15,0 0-15,0 0 16,0 0-16,-1 0 0,1 0 16,0 21-16,0-21 15,0 0-15,0 21 0,-1-21 16,1 0-16,0 0 0,0 21 16,0-21-16,0 22 0,-1-22 0,1 0 15,-21 0-15,21 21 0,0-21 16,-1 0-16,1 0 0,0 21 0,0-21 15,0 0-15,0 0 0,-1 21 16,1-21-16,0 21 0,0-21 0,0 0 16,0 21-16,-1-21 0,1 22 15,0-22-15,0 21 0,0-21 16,0 21-16,-1-21 0,1 21 0,0-21 16,0 21-16,0-21 0,0 21 15,-1 1-15,1-1 16,0-21-16,0 21 0,0-21 15,0 21-15,21 0 0,-22-21 0,1 21 16,0-21-16,0 22 0,0-22 16,0 21-16,-1 0 15,1-21-15,21 21 0,-21-21 16,0 21-16,0-21 0,21 21 0,-21-21 16,-1 22-16,1-22 0,0 21 15,0 0-15,0-21 0,0 21 16,21 0-16,-22-21 0,1 21 15,0-21-15,21 22 0,-21-1 16,0-21-16,0 21 0,-1 0 16,1 0-16,0-21 0,0 21 15,0-21-15,21 22 0,-21-22 16,-1 21-16,1-21 0,0 21 0,0-21 16,0 21-16,0 0 0,-1-21 15,22 21-15,-21 1 0,0-22 0,0 21 16,0 0-16,0 0 0,21 0 15,-22-21-15,22 21 0,-21 1 0,21-1 16,0 0-16,-21 0 16,21 0-16,-21 0 0,0 1 0,21-1 0,0 0 15,-21 0 1,-1 0-16,22 0 0,-21 1 0,21-1 16,-21-21-16,21 21 0,0 0 15,0 0-15,-21-21 0,21 21 0,-21 1 16,21-1-16,-21-21 0,21 21 15,0 0-15,0 0 0,-22 0 16,22 1-16,0-1 0,-21-21 16,21 21-16,0 0 0,0 0 0,0 0 15,0 1-15,0-1 16,0 0-16,0 0 0,-21 0 16,21 0-16,0 1 0,0-1 15,-21 0-15,21 0 16,0 0-16,0 0 0,0 1 15,0-1-15,-21 0 0,21 0 16,-21 0-16,21 0 0,0 1 16,0-1-16,0 0 15,-22 0-15,22 0 0,-21 0 16,21 1-16,0-1 16,0 0-16,0 0 15,0 0 1,0 0-16,0 1 15,0-1-15,0 0 16,-21-21 0,21 21-16,0 0 0,0 0 15,0 1 1,-21-22 0,21 21-16,0 0 31,-21-21 47,0 0-47,21-21-31,0 0 16,-22 21-16,22-22 0,-21 22 15,21-21-15,0 0 16,-21 21-16,0-21 0,21 0 16,-21 21-16,0-21 15,-1 21-15,1-22 16,0 1 0,21 0-1,-21 21-15,21-21 0,0 0 16,-21 0-1,21-1-15,-21 1 0,21 0 16,0 0-16,0 0 16,-22 0-16,22-1 0,-21 1 15,21 0 1,-21 21-16,21-21 0,0 0 0,0 0 16,-21 21-16,21-22 0,-21 1 15,42 21 63,0 21-62,-21 1-16,21-22 0,-21 21 16,21 0-16,-21 0 0,22-21 15,-22 21-15,0 0 0,0 1 0,21-1 16,-21 0-16,21-21 0,-21 21 15,0 0-15,21 0 0,-21 1 0,21-1 16,-21 0-16,21-21 0,-21 21 16,0 0-16,0 0 0,0 1 15,22-1-15,-22 0 0,21 0 16,-21 0-16,0 0 16,21-21-16,-21 22 15,21-22-15,-21 21 16,21-21-1,0 0 1,1 21 0,-1-21 15,-21 21 0,21-21-31,0 0 141,0 0-126,-21-21-15,21 0 0,1 0 16,-1 21-16,0-22 0,-21 1 16,21 0-16,0 0 0,0 0 0,1 0 15,-1-1-15,0 1 0,21 0 16,-21 0-16,1-21 0,-1 20 0,21 1 16,0-42-16,1 42 15,-22-1-15,0 1 0,43-42 16,-43 42-16,0 21 0,0-22 0,0 1 15,-21 0-15,21 21 16,-21-21-16,22 21 0,-22-21 16</inkml:trace>
  <inkml:trace contextRef="#ctx0" brushRef="#br0" timeOffset="38785.83">18690 868 0,'0'0'0,"-21"0"0,0-21 15</inkml:trace>
  <inkml:trace contextRef="#ctx0" brushRef="#br0" timeOffset="44471.43">1757 7049 0,'-21'0'0</inkml:trace>
  <inkml:trace contextRef="#ctx0" brushRef="#br0" timeOffset="44808.24">1672 6964 0,'0'-21'16,"0"0"-16,0-1 0,-21 1 15,21 0-15,-21 21 0,21-21 0,0 0 16,0 0-16,-21 21 16,21 21 31,0 0-47,0 0 0,0 21 15,21-20-15,-21-1 0,0 21 16,21 0-16,0 1 0,-21-1 0,21 0 15,-21 1-15,0-1 0,0 22 16,21-22-16,-21 0 0,0 22 0,0-22 16,0 0-16,0-20 15,0 20-15,0-21 0,0 0 0,0 0 0,0 1 16,0-1-16,0 0 16,-21-42 30,21 0-46,0-1 16,0 1-16,0 0 0</inkml:trace>
  <inkml:trace contextRef="#ctx0" brushRef="#br0" timeOffset="44976.37">2117 7324 0,'0'21'0,"-22"-21"16</inkml:trace>
  <inkml:trace contextRef="#ctx0" brushRef="#br0" timeOffset="45204.24">2074 7430 0,'0'0'0,"21"0"16,-21-22-16,22 22 0,-22-21 15,21 21-15,0-21 0,-21 0 16,0 0-16,0 0 16,0-1-1,-21 22-15,0 0 16,-1 0-16,1 0 16,21 22-1,0-1-15,-21-21 0,21 21 16,0 0-16,0 0 15,0-42 17,21 0-17</inkml:trace>
  <inkml:trace contextRef="#ctx0" brushRef="#br0" timeOffset="45444.1">3217 6773 0,'0'0'0,"-21"0"0,0 0 0,-43-21 0,64-21 16</inkml:trace>
  <inkml:trace contextRef="#ctx0" brushRef="#br0" timeOffset="45649.99">3048 6646 0,'21'0'16,"0"0"-16,0 0 0,22 0 15,-1 0-15,0-21 0,22 21 0,-1 0 16,1 0-16,-1 0 0,22 0 0,-21-21 15,-1 21-15,1 0 0,-1 0 16,1 0-16,-22 0 0,0 0 16,1 0-16,-1 0 0,-21 0 0,0 0 15,0 0-15,1 21 16,-22 0 0,-22-21-16,1 0 0,0 0 15,0 0-15,-21 0 0,20 22 16,-20-22-16</inkml:trace>
  <inkml:trace contextRef="#ctx0" brushRef="#br0" timeOffset="46016.16">3492 6731 0,'-21'0'0,"0"0"15,0 21-15,0-21 0,21 21 16,0 1-16,0-1 16,0 0-16,0 0 0,0 0 15,0 22-15,0-22 0,0 21 16,0 0-16,0 1 0,0-1 0,0 0 16,0 1-16,0 20 0,0-20 0,0 20 15,-21-21-15,21 1 16,-22-1-16,22 0 0,0-20 0,0 20 15,0-21-15,0 0 0,0 0 16,0 1-16,0-44 31,0 1-15,22 0-16,-22 0 0,21 0 16,0 0-16,0-1 0,-21 1 15,21-21-15,0 21 0,1 0 0</inkml:trace>
  <inkml:trace contextRef="#ctx0" brushRef="#br0" timeOffset="46631.81">3725 7091 0,'0'0'15,"0"-21"-15,21 21 0,1 0 16,-22 21 15,0 0-31,0 21 0,0-20 0,0 20 16,0-21-16,0 21 0,0-20 15,0 20-15,0 0 0,0-21 0,0 1 16,0 20-16,0-21 0,0 0 16,0 0-16,21 1 0,0-22 15,0 0-15,0 0 0,0 0 16,1 0 0,-1-22-16,0 1 0,0 0 0,0 0 15,0 0-15,1 0 0,-1-1 16,-21 1-16,21-21 0,-21 21 0,21-22 15,-21 1-15,21 21 0,-21-21 0,0 20 16,0 1-16,0 0 0,0 0 16,0 0-16,0 0 0,0-1 15,0 44 17,0-1-32,0 0 0,0 0 15,0 0-15,0 22 16,0-1-16,0 0 0,0 1 0,21-1 15,-21 21-15,0-20 0,0 20 16,0 1-16,22-1 0,-22 1 0,0-1 16,0 1-16,21-1 0,-21 1 0,0-22 15,0 22-15,0-1 0,0-21 16,-21 1-16,-1-1 0,1 0 0,0 1 16,21-1-16,-21-21 0,0 0 0,0 1 15,-1-1-15,1 0 0,0-21 16,0 21-16,0-21 0,-22 0 0,1 0 15,0 0-15,-1 0 0,1 0 16,-21 0-16,20 0 0,1 0 0,-22 0 16,22 0-16,21 0 0,-21-21 15,20 21-15,-20-21 0,21 0 0,0 21 16,21-22-16,0 1 0,-21 0 16,21 0-16,0 0 0,0-22 0,0 1 15,21 0-15</inkml:trace>
  <inkml:trace contextRef="#ctx0" brushRef="#br0" timeOffset="47216.49">4466 7070 0,'0'-21'0,"0"42"47,21 0-47,-21 0 15,21 21-15,-21 1 0,22 20 0,-22 1 16,21 126 0,-21-126-16,21-1 0,-21 1 15,0 20-15,0-20 0,0 21 0,0-22 16,0 1-16,-21-1 0,21 1 0,0-1 16,-21 1-16,-1-22 0,22 21 15,-21-41-15,21 20 0,-21 0 0,21-21 16,0 1-16,0-1 0,0-42 31,0-22-15,0 22-16,0 0 0,0-21 0,0-22 15,0 22-15,0-22 0</inkml:trace>
  <inkml:trace contextRef="#ctx0" brushRef="#br0" timeOffset="47343.41">4381 7260 0,'0'0'0,"-21"-21"0,21 0 0,0 0 15,-21 0-15,-21-22 0</inkml:trace>
  <inkml:trace contextRef="#ctx0" brushRef="#br0" timeOffset="47596.26">4424 6985 0,'21'0'0,"21"0"16,-21 0-16,22 0 15,-1 0-15,0 0 0,1 0 0,-1 0 16,0 0-16,1 21 0,-1-21 0,0 43 16,1-22-16,-22 0 0,0 21 15,-21 1-15,0-22 0,0 21 0,0 0 16,0 1-16,-21-22 0,-21 21 0,20 1 16,1-22-16,-21 0 0,0 21 15,20-21-15,-20 1 0,21-1 0,0-21 16,0 21-16,-1-21 0,1 0 15,0 21-15,0-21 0,21-21 16,0 0 0,0 0-1,0-1-15,21 1 0,0 0 0,-21 0 16</inkml:trace>
  <inkml:trace contextRef="#ctx0" brushRef="#br0" timeOffset="47992.04">5080 7260 0,'42'0'16,"-21"0"-16,1 0 0,-1-21 16,0 0-1,0 21-15,0-21 0,0 0 0,1 21 16,-22-22-16,21 1 0,0 21 0,0-21 15,0 0-15,-21 0 16,0 0-16,0-1 0,-21 22 16,0 0-1,0 0-15,0 0 0,-1 0 16,1 0-16,0 22 0,0-1 0,0 0 16,0 0-16,-1 0 0,22 0 15,0 22-15,-21-22 0,21 21 0,0 1 16,0-22-16,0 0 0,0 21 0,0-21 15,0 1-15,0-1 16,0 0-16,21-21 16,-21 21-16,22-21 0,-1 0 0,0 0 15,0 0-15,0-21 16,0 0-16,1 0 0,-1-1 16,0 1-16</inkml:trace>
  <inkml:trace contextRef="#ctx0" brushRef="#br0" timeOffset="48288.02">5884 6985 0,'0'-21'16,"-21"21"-1,0 0-15,0 0 0,0 0 16,-1 0-16,1 21 0,0-21 15,0 21-15,0 0 0,0 1 0,-1-1 16,22 0-16,-21 21 0,0-21 0,21 22 16,-21-22-16,21 21 0,0-21 15,0 22-15,-21-22 0,21 21 16,0-21-16,0 1 0,0-1 0,0 0 0,0 0 16,21-21-1,0 0-15,0 0 0,22 0 16,-22 0-16,0 0 0,21-21 0,1 21 15,-22-21-15</inkml:trace>
  <inkml:trace contextRef="#ctx0" brushRef="#br0" timeOffset="48796.24">6350 7027 0,'0'0'0,"-21"-21"16,0 21-1,-1 0-15,1 0 0,0 0 16,0 0-16,0 0 16,0 21-16,-1 1 0,22-1 0,-21 0 15,21 0-15,-21 0 0,21 22 16,0-22-16,-21 21 0,21-21 0,-21 22 16,21-22-16,0 0 0,-21 0 0,21 0 15,0 0-15,0 1 0,0-1 16,0 0-16,21-21 15,0 0-15,0 0 16,0 0-16,0-21 16,1 0-16,-1-1 0,-21 1 15,21 0-15,0 0 0,-21 0 0,0 0 16,21-22-16,0 22 0,-21-21 16,0 21-16,0-22 0,22 22 0,-22 0 15,21 0-15,-21 0 0,0-1 16,21 1-16,-21 42 31,0 1-31,0-1 0,0 0 16,0 0-16,0 21 0,0-20 0,0-1 15,0 21-15,0-21 0,0 0 16,0 22-16,0-22 0,0 0 16,0 0-16,21-21 0,-21 21 15,21-21-15,0 0 16,1 0-1,-22-21-15,21 21 0,0-21 0</inkml:trace>
  <inkml:trace contextRef="#ctx0" brushRef="#br0" timeOffset="49161.01">6943 6964 0,'0'0'0,"0"-21"16,-22 21-1,1 0-15,0 0 16,0 0-16,0 0 0,0 21 0,-1 0 16,1-21-16,0 21 0,0 0 15,0 1-15,0-1 16,21 0-16,0 0 0,0 0 16,0 0-16,0 1 15,21-1 1,0-21-16,0 0 0,0 21 15,0-21-15,1 0 0,-1 21 0,0-21 16,0 0-16,0 21 0,0-21 16,1 21-16,-1-21 0,-21 22 0,21-1 15,-21 0 1,0 0-16,0 0 0,0 0 16,-21-21-16,0 22 0,-1-22 15,1 21-15,-21 0 0,21-21 0,0 21 16,-22-21-16,22 0 0,-21 0 0</inkml:trace>
  <inkml:trace contextRef="#ctx0" brushRef="#br0" timeOffset="49217.09">6413 7514 0,'0'-21'15,"0"0"-15</inkml:trace>
  <inkml:trace contextRef="#ctx0" brushRef="#br0" timeOffset="50192.3">6498 7514 0,'0'0'0,"21"0"47,-21 21-47,21-21 31,1 22-15,-1-22 0,0 0-16,0 0 0,0 0 15,0 0-15,1-22 0,-1 22 0,0-21 16,0 0-16,0 21 0,0-21 15,1 21-15,20-21 0,-21 0 0,0-1 16,0 1-16,-21 0 0,22 0 0,-1 0 16</inkml:trace>
  <inkml:trace contextRef="#ctx0" brushRef="#br0" timeOffset="51323.99">7429 6604 0,'0'0'0,"0"-21"0,-21 0 0,21 0 0,0-1 16,0 1-16,0 0 0,-21 21 15,0 0 1,21 21 0,0 0-16,0 1 0,0-1 0,0 0 15,0 21-15,0 1 0,0-1 16,0 0-16,0 1 0,0-1 0,0 0 16,0 22-16,0-22 0,0 0 15,0 22-15,0-22 0,0 1 0,0-1 16,-21 0-16,21 1 0,0-22 0,0 21 15,0-21-15,0 0 0,0 1 16,0-1-16,21-21 16,0 0-16,0 0 15,0 0-15,1-21 16,-1 21-16,0-22 0,0 1 0,0 0 16,0-21-16,1 21 0,-1-1 0,21-20 15,-21 21-15,-21-21 0,21 20 16,1-20-16,-1 21 0,0-21 0,0 20 15,-21 1-15,21 0 0,-21 0 16,21 21-16,-21 21 31,0 0-31,0 0 0,0 1 16,0-1-16,0 21 0,0-21 16,0 0-16,0 22 0,0-22 15,0 0-15,0 0 0,0 0 0,0 1 16,0-1-16,0 0 0,0 0 15,22-21-15,-1 0 0,0 0 16,0 0-16,0 0 0,0 0 16,1 0-16,-1-21 0,0 21 0,0-21 15,0 0-15,0 21 0,1-22 0,-1 1 16,0 0-16,0-21 0,-21 21 16,0-1-16,0 1 0,21-21 0,-21 21 15,0 0-15,0-1 0,0 1 0,0 0 16,0 42 15,0 0-15,0 1-16,0-1 0,-21 0 15,21 0-15,0 0 0,0 22 0,0-22 16,0 0-16,-21 0 0,21 0 0,0 0 16,-21 1-16,21-1 0,0 0 15,0 0-15,0 0 16,-21-21-1,-1 0 1,22-21-16,0 0 16,0 0-16,0 0 15,0-1-15,0 1 0,0 0 16,0-21-16,0 21 0,0-22 0,0 1 16,22 21-16,-1-22 0,0 22 0,0 0 15,21 0-15,-20 0 0,-1 0 16,21-1-16,-21 22 0,22 0 0,-22 0 15,0 0-15,0 22 0,0-1 16,0 0-16,1 0 0,-1 0 16,0 0-16,-21 22 0,0-22 0,0 21 0,0-21 15,0 1-15,0 20 0,0-21 16,0 21-16,0-20 0,0-1 16,0 0-16,0 0 0,0 0 15,0 0 1,-21-21-16,21-21 31,0 0-31,0 0 16,0 0-16,21 0 0</inkml:trace>
  <inkml:trace contextRef="#ctx0" brushRef="#br0" timeOffset="51855.25">9102 7006 0,'0'0'0,"21"-21"0,-21 0 0,0 0 15,0 0-15,0-1 16,-21 1-16,-1 21 16,1 0-16,0 0 0,-21 0 15,21 21-15,-1 1 0,1-22 16,0 21-16,-21 0 0,21 0 0,-1 21 15,1-20-15,0-1 0,0 21 16,0-21-16,0 0 0,21 22 16,-22-22-16,22 0 0,0 0 0,0 0 15,0 1-15,0-1 0,0 0 0,22-21 16,-1 0-16,0 0 0,0 0 16,0 0-16,0 0 0,1 0 15,-1 0-15,0-21 0,0 0 0,0 21 16,-21-22-16,21 1 0,1 0 15,-22 0-15,21 0 0,-21 0 0,0-1 16,21 1-16,0 21 0,-21-21 0,21 0 16,-21 0-16,0 42 62,0 0-62,0 0 0,0 0 16,0 22-16,0-22 0,0 21 0,0 1 15,0-22-15,0 21 0,0 0 16,-21 1-16,21-1 0,0 22 0,0-22 16,0 0-16,0 22 0,0-22 0,0 22 15,0-22-15,0 21 0,0 1 0,0-1 16</inkml:trace>
  <inkml:trace contextRef="#ctx0" brushRef="#br0" timeOffset="52052.14">9102 8530 0,'0'43'15,"0"-86"-15,0 107 0,-22-43 16,22 21-16,0-21 0,-21 1 0,0-1 15,21 0-15,-21-21 0,0 21 16,21 0-16,-21-21 0,-1 21 0,1-21 16,0 22-16,0-22 0,0 0 15,0 0-15,-1 0 0,1 0 16,0 0-16,0 0 0,0 0 16,0-22-16,-1 22 15,1-21-15,21 0 0,-21 0 16,21 0-16,-21 0 0,21-22 0,-21 22 15,21 0-15,0-21 0,0-1 0,0 1 16</inkml:trace>
  <inkml:trace contextRef="#ctx0" brushRef="#br0" timeOffset="52303">8086 6604 0,'-43'-21'15,"43"0"-15,-21 21 0</inkml:trace>
  <inkml:trace contextRef="#ctx0" brushRef="#br0" timeOffset="52403.94">8022 6541 0,'0'0'16,"-21"0"62</inkml:trace>
  <inkml:trace contextRef="#ctx0" brushRef="#br0" timeOffset="52575.35">7112 6795 0,'0'0'16,"0"21"-16,-21-21 0,0 0 16</inkml:trace>
  <inkml:trace contextRef="#ctx0" brushRef="#br0" timeOffset="52700.28">7197 6837 0,'21'0'16,"-42"0"-16,63 0 0,0 0 16,-21 0-16,1 0 0,20-21 0,-21 21 15,21-21-15,-20 21 0,-1 0 0,21 0 16,-21 0-16,0 0 0,1-22 15,-1 22-15,0 0 0,0 0 16,0 0 0,-21-21-16,21 21 0</inkml:trace>
  <inkml:trace contextRef="#ctx0" brushRef="#br0" timeOffset="54187.94">8975 7959 0,'0'-21'16,"21"21"-1,-21-22-15,21 22 16,-21-21 0,21 21 31,-21 21 31,21-21-78,-21 22 15,0-1-15,0 0 16,21 0-16,-21 0 0,0 0 16,0 1-16,0-1 15,22 0-15,-22 0 0,21 0 16,-21 0-16,0 1 0,0-1 15,21 0-15,-21 0 0,0 0 0,21-21 16,-21 21-16,0 1 0,0-1 16,0 0-16,0 0 0,0 0 0,0 0 15,0 1-15,0-1 0,0 0 0,0 0 16,0 0-16,0 0 0,0 1 16,-21-1-16,21 0 0,-21 0 0,21 0 15,-21 0-15,-1-21 0,22 22 16,-21-1-16,0-21 0,21 21 15,-21 0-15,0-21 16,0 0-16,21 21 0,-22-21 16,1 0-16,0 21 0,0-21 15,0 0-15,0 0 16,-1 0-16,1 0 16,0 0-1,0 0-15,21-21 16,-21 21-1,0 0-15,21-21 0,-22 21 16,22-21-16,0 0 0</inkml:trace>
  <inkml:trace contextRef="#ctx0" brushRef="#br0" timeOffset="55796.16">9969 7239 0,'-21'0'15,"0"0"-15,0 0 16,0 0-16,0 0 0,-1 0 15,1 0-15,0 0 16,0 0-16,0 0 16,42 0 15,0 0-31,0 0 0,22 0 16,-1 0-16,0-21 0,22 21 0,-22 0 15,22 0-15,-1 0 0,-21-21 16,22 21-16,-1 0 0,-20 0 0,20 0 15,1 0-15,-22-21 0,22 21 0,-22 0 16,21 0-16,-20 0 0,-1 0 16,0 0-16,1 0 0,-1 0 0,-21 0 15,0 0-15,1 0 0,-1 0 16,-42 0 15,-1 0-31,1 0 0,-21 0 16,21 0-16,-22 0 0,1 0 0,0 21 15,-1-21-15,1 0 0,0 0 0</inkml:trace>
  <inkml:trace contextRef="#ctx0" brushRef="#br0" timeOffset="56092">9821 7303 0,'0'0'0,"-21"0"16,42 0 15,0 0-31,1 0 0,20 0 0,-21 0 16,21 0-16,22 0 0,-22 0 15,1 0-15,-1 0 0,21 0 0,-20 0 16,20-22-16,-20 22 0,-1 0 16,21 0-16,-20 0 0,-1 0 0,0-21 15,-20 21-15,20 0 0,-21 0 0,21 0 16,-20 0-16,-1 0 15,0 0-15,-21-21 16,0 0 0,-21 0-1,0 21-15,21-21 0</inkml:trace>
  <inkml:trace contextRef="#ctx0" brushRef="#br0" timeOffset="56223.92">10668 6943 0,'-21'-21'15,"-22"21"1</inkml:trace>
  <inkml:trace contextRef="#ctx0" brushRef="#br0" timeOffset="56520.26">10647 6922 0,'0'0'15,"21"21"-15,0-21 0,0 0 16,0 0-16,1 21 0,-1-21 0,0 0 15,21 21-15,-21-21 0,22 0 0,-22 0 16,21 0-16,1 21 0,-22-21 16,0 0-16,21 0 0,-21 0 0,1 0 15,-1 0-15,0 0 0,0 0 0,0 21 16,0-21-16,-21 22 16,0-1-16,0 0 0,0 0 15,0 0-15,0 0 0,-42 1 16,21-1-16,0 21 0,-22 0 15,22-20-15,-21 20 0,0 0 0,-1-21 16,1 22-16,21-22 0,-22 21 16,22-21-16,0 1 0,0-1 0,0 0 15,0 0-15,21 0 0,-22 0 16,1-21-16,21 22 16,21-22 15</inkml:trace>
  <inkml:trace contextRef="#ctx0" brushRef="#br0" timeOffset="57795.3">12912 7049 0,'0'0'0,"0"-22"15,21 22-15,-21-21 16,0 0 0,0 42 15,0 0-15,0 1-16,0-1 0,0 21 15,0 0-15,0 1 0,0-1 16,0 22-16,0-22 0,0 0 0,0 22 15,-21-22-15,21 0 0,-22-20 0,22 20 16,0-21-16,0 21 0,-21-20 16,21-1-16,-21-21 0,21 21 0,0 0 15,0-42 17,0 0-17,0 0-15,0-1 0,21 1 16,0-21-16,1 21 15,-22 0-15,21-22 0,0 22 0,-21-21 16,21 21-16,0-22 0,0 22 0,1-21 16,-22 21-16,21-1 0,0 22 15,0 0-15,0 0 0,0 0 16,1 22-16,-22-1 0,21 0 16,0 0-16,0 21 0,-21-20 0,21 20 15,-21 0-15,21-21 0,1 22 0,-22-22 16,0 0-16,21 0 15,-21 22-15,21-22 0,0-21 0,-21 21 16,21 0-16,0-21 0,1 0 0,-1 21 16,0-21-16,0 0 0,0 0 15,0 0-15,22 0 0,-22 0 0,0-21 16,21 21-16,-20-21 0,-1 0 0,21 0 16,-21-1-16,0 1 0,1 0 15,-1-21-15,0-1 0,-21 22 0,0-21 16,0 0-16,0-1 0,0 1 0,0-22 15,0 22-15,0 0 0,0-1 16,0 1-16,0 21 0,-21 0 0,21 0 16,0-1-16,0 1 0,-21 21 15,-1 0 1,22 21-16,0 1 16,0-1-1,0 0-15,0 0 16,22-21-16,-1 0 15,0 0-15</inkml:trace>
  <inkml:trace contextRef="#ctx0" brushRef="#br0" timeOffset="58076.14">14287 6943 0,'0'21'15,"0"0"-15,0 0 16,0 0-16,0 1 0,0-1 16,0 21-16,0 0 0,0 1 0,0-22 15,0 21-15,0 1 0,0-1 0,0 0 16,-21 1-16,21-1 0,0-21 16,0 21-16,0-20 0,0 20 0,-21-21 15,21 0-15,-21 0 0,21 1 0,0-1 16,0-42 15,0-1-15,0 1-16</inkml:trace>
  <inkml:trace contextRef="#ctx0" brushRef="#br0" timeOffset="58487.91">14097 6964 0,'0'0'16,"0"-21"-16,0 0 16,0-1-1,21 1-15,0 21 16,0 0-16,1 0 0,20 0 0,-21 0 16,21 0-16,1 0 0,-1 0 15,0 0-15,1 0 0,-1 21 0,0 1 16,-20-22-16,20 42 0,-21-21 15,21 0-15,-20 22 0,20-22 0,-21 21 16,0-21-16,0 22 0,-21-1 16,0 0-16,0 1 0,0-22 0,0 21 15,0 0-15,0 1 0,-21-22 0,0 21 16,-21-21-16,21 1 0,-22 20 16,1-21-16,0 0 0,-1 0 0,1 1 15,0-22-15,-1 21 0,1 0 0,0-21 16,-1 21-16,22-21 15,0 0-15,0 0 0,0 0 0,21 21 16,-22-21-16,22-21 31,22 0-31,-1 0 0,21 0 16,-21-1-16,22 1 0,-1-21 0,0 21 16</inkml:trace>
  <inkml:trace contextRef="#ctx0" brushRef="#br0" timeOffset="58687.79">15811 6773 0,'0'0'0,"-21"0"0,0 0 15,-21-21-15,21 21 16,21-21-16</inkml:trace>
  <inkml:trace contextRef="#ctx0" brushRef="#br0" timeOffset="58856.04">15663 6922 0,'0'21'0,"0"-42"0,0 84 16,0-42-16,0 22 0,-21-1 0,21 21 16,-21-20-16,0-1 0,21 22 15,0-22-15,0 0 0,-21 1 0,21-1 16,-22-21-16,22 21 0,-21-20 0,21-1 15,0 0-15,0 0 0,0 0 16,21-21 15,1-21-31,-1 0 16,0 0-16,0 0 0</inkml:trace>
  <inkml:trace contextRef="#ctx0" brushRef="#br0" timeOffset="59235.82">16150 7091 0,'0'0'0,"-21"0"15,0 21 1,0 0-16,21 0 0,-22 22 0,22-22 16,0 0-16,-21 21 0,21-20 15,0 20-15,0-21 0,-21 0 0,21 22 16,0-22-16,0 0 0,0 0 0,21 0 15,0-21 1,1 0-16,-1 21 0,0-21 16,0 0-16,0 0 0,0 0 15,1-21-15,-1 0 0,0 21 16,0-21-16,-21 0 0,0 0 0,21-1 16,-21 1-16,0-21 0,0 21 0,0 0 15,0-22-15,0 1 0,0 21 16,-21 0-16,0-22 0,21 22 0,-21 0 15,0 21-15,-1-21 0,1 21 0,0 0 16,0 0 0,0 0-16,21-21 15,-21 21 1,-1 0-16</inkml:trace>
  <inkml:trace contextRef="#ctx0" brushRef="#br0" timeOffset="59475.69">15600 6943 0,'21'0'15,"0"0"1,0 0-16,0 0 0,1 0 15,20 0-15,-21 0 0,0-21 0,22 21 16,-22 0-16,21 0 0,-21 0 16,22-22-16,-22 22 0,21 0 0,-21-21 15,0 21-15,22 0 0,-22 0 0,0-21 16,0 21-16</inkml:trace>
  <inkml:trace contextRef="#ctx0" brushRef="#br0" timeOffset="60043.87">17526 9779 0,'0'0'0,"-21"-21"16,42 21 0,0 0-1,0 0-15,0 0 0,22 0 16,-22 0-16,0 0 0,21 0 0,1 0 15,-22 0-15,21 0 0,1 0 0,-22 0 16,21 0-16,0 0 0,-20 0 0,-1 0 16,21 0-16,-21 0 0,0 0 0,22 0 15,-22 0-15,-21-21 32,-21 21-17,0 0-15,-1 0 16,1 0-16,0 0 0,0-21 15,0 21-15</inkml:trace>
  <inkml:trace contextRef="#ctx0" brushRef="#br0" timeOffset="61100.58">17399 6604 0,'-21'0'16,"0"0"-1,-1 0 1,1 0-16,0 0 0,21 21 16,-21-21-16,0 0 15,42 0 16,21 0-31,-21 0 0,22 0 16,-1 0-16,0 0 0,22 0 0,-22 0 16,22 0-16,-22 0 0,0 0 15,22 0-15,-22 0 0,1 0 0,-1 0 16,0 0-16,1 0 0,-22 0 16,0 0-16,21 0 0,-21 0 15,1 0-15,-44 0 47,1 0-47,0 0 16,0 0-16,0 0 0,0 0 15,-1 0-15,1 0 0,0 0 16,0 0-16</inkml:trace>
  <inkml:trace contextRef="#ctx0" brushRef="#br0" timeOffset="61516.7">17822 6625 0,'-21'0'16,"21"21"15,-21-21-31,21 22 0,-21-1 16,21 0-16,0 0 15,0 0-15,0 0 0,0 1 0,-21-1 16,21 21-16,0-21 0,0 0 16,0 22-16,0-22 0,0 21 15,0 1-15,0-22 0,0 21 0,0 0 16,0 1-16,0-22 0,0 21 15,0 1-15,0-22 0,0 21 0,0-21 16,-22 22-16,22-22 0,0 0 0,0 0 16,-21 0-16,0 0 0,0 1 15,0-22-15,21 21 0,-43-21 0,22 0 16,0 0-16,0 0 0,0 0 0,-22 0 16,22 0-16,0 0 0,-21 0 15,21 0-15,-1-21 0,1 21 0,-21-22 16,21 1-16,0 0 0,-1 21 15,1-21-15,0 0 0,21 0 16,-21 21-16,21-22 0,0 1 0,-21 21 16,21-21-16,21 21 15,0-21 1,0 21-16,0 0 0,1 0 0,-1-21 16,0 21-16,0-21 0,21 21 15,-20-22-15,20 1 0,0 21 0</inkml:trace>
  <inkml:trace contextRef="#ctx0" brushRef="#br0" timeOffset="62060.38">18605 6816 0,'0'0'15,"0"-21"-15,-21 21 16,-21-22-16,21 22 0,0 0 0,-1 0 16,1 0-16,0 0 0,0 0 15,0 22-15,0-22 0,-22 21 0,22-21 16,0 21-16,0 0 0,21 0 16,-21-21-16,21 21 15,0 1-15,0-1 0,0 0 16,0 0-16,0 0 0,0 0 15,21 1-15,0-1 16,0 0-16,0-21 0,0 21 0,1-21 16,-1 21-16,0-21 0,21 0 15,-21 21-15,1-21 0,20 22 0,-21-22 16,0 0-16,-21 21 0,21-21 16,-21 21-16,22 0 0,-22 0 15,0 0-15,0 1 0,-22-22 0,1 21 16,0 0-16,0 0 15,-21-21-15,-1 21 0,22 0 0,-21-21 16,-1 22-16,1-22 0,0 21 16,-1-21-16,1 0 0,0 21 0,-1-21 15,22 21-15,-21-21 0,21 0 0,0 0 16,-1 0-16,1 0 0,0 0 16,0 0-1,21-21 1,0 0-1,0 0-15,21-1 0,0 1 16,0 0-16,1 21 0</inkml:trace>
  <inkml:trace contextRef="#ctx0" brushRef="#br0" timeOffset="62464.66">19029 6689 0,'0'0'16,"0"21"15,0 0-31,-21 0 0,-1 0 16,22 1-16,0 20 0,-21-21 15,0 21-15,21-20 0,-21 20 0,0 0 16,21 1-16,0-1 0,-21 0 15,21 1-15,-22-1 0,22 0 0,0 1 16,0-1-16,0-21 0,0 21 0,0-20 16,0-1-16,0 0 0,0 0 15,22 0-15,-1-21 0,0 21 0,0-21 16,0 0-16,0 0 0,1 0 16,-1 0-16,0 0 0,0 0 15,0 0-15,-21-21 0,21 21 16,1-21-16,-1 0 0,0 21 0,0-21 15,-21 0-15,21-1 0,0 1 16,1 0-16,-22 0 0,21 0 0,0 0 16,-21-1-16,21 1 0,-21 0 15,21 0-15,-21 0 0</inkml:trace>
  <inkml:trace contextRef="#ctx0" brushRef="#br0" timeOffset="62719.51">18965 7049 0,'0'0'0,"21"0"15,1 0 32,-1 0-47,-21-22 16,21 22-16,0 0 0,0 0 0,-21-21 15,21 21-15,1-21 0,-1 21 16,0-21-16,0 21 0,0-21 16,0 21-16,-21-21 0,22 21 15,-1-22-15,0 1 0</inkml:trace>
  <inkml:trace contextRef="#ctx0" brushRef="#br0" timeOffset="62870.44">18986 6646 0,'0'0'0,"-21"0"0,21-21 16</inkml:trace>
  <inkml:trace contextRef="#ctx0" brushRef="#br0" timeOffset="63024.34">18986 6604 0,'0'0'16,"22"0"-16,-1 0 0,0 0 15,0 0-15,0 0 0,0 0 0,1 0 16,-1 0-16,0 0 0,0 0 16,0 0-16,0 0 0,1 0 0,-1 0 15,0-21-15,0 21 16,0 0-16,0 0 0,-21-21 16,0 0-1</inkml:trace>
  <inkml:trace contextRef="#ctx0" brushRef="#br0" timeOffset="75011.97">1736 9758 0,'0'0'0,"-22"0"78,22-21-31,-21 21-32,21-21 1,0-1-16,0 1 16,0 0-16,0 0 15,0 0-15,21 0 0,1-1 16,-1 1-1,0 21-15,-21-21 16,21 21-16,0 0 16,0 0-16,-21 21 0,22-21 15,-22 21-15,21 1 0,0-1 16,-21 0-16,0 0 0,0 0 16,21 0-16,-21 22 0,21-22 0,-21 0 15,0 21-15,0-20 0,0 20 16,0-21-16,0 0 0,0 22 0,0-22 15,0 0-15,0 0 0,-21 21 16,21-20-16,-21-1 0,0 0 16,0 0-16,-1 0 0,1 0 0,0 1 15,0-1-15,-21 0 0,20 0 16,1 0-16,0 0 0,0 1 0,0-1 16,0-21-16,-22 21 0,22-21 15,0 0-15,0 0 16,0 0-16,-1 0 0,1 0 0,0 0 15,0-21-15,21 0 16,-21-1-16,21 1 0,-21 21 16,21-21-16,0 0 0,0 0 15,0 0-15,0-1 0,0 1 16,21 0-16,-21 0 16,21 21-16,0-21 0,0 21 15,-21-21-15,21 21 0,1-22 16,-1 22-16,0-21 0,0 21 15,0 0-15,0 0 0,1 0 16,-1 0-16,0 21 0,0 1 16,0-1-16,0-21 0,1 21 15,-1 0-15,0 0 0,-21 0 0,21 1 16,0-1-16,-21 0 0,21 0 16,-21 0-16,22 0 0,-22 1 0,0-1 15,21-21-15,-21 21 0,21 0 16,-21 0-16,21-21 15,0 21 1,-21-42 31,0 0-47,0 0 16,0 0-16,0 0 15,0-1-15,21 1 0</inkml:trace>
  <inkml:trace contextRef="#ctx0" brushRef="#br0" timeOffset="75203.98">2265 10075 0,'0'0'0,"-43"0"16</inkml:trace>
  <inkml:trace contextRef="#ctx0" brushRef="#br0" timeOffset="75399.87">2201 12912 0,'0'0'0,"21"-21"16,1-1-1,-22 1-15,0 0 0,21 21 16,-21-21-16,0 0 0,0 0 15,0-1 1,0 1 0,0 42 15,0 1-15,0-1-16,-21 0 15,21 0-15,0 0 0,-43 22 16,43-22-16</inkml:trace>
  <inkml:trace contextRef="#ctx0" brushRef="#br0" timeOffset="83512.28">4022 9991 0,'21'0'16,"0"-21"15,0 21-16,-21-22 1,0 1-16,0 0 0,21 0 16,-21 0-16,21 0 15,-21-1-15,0 1 0,0 0 16,0 0-16,0 0 0,0 0 16,-21-1-16,0 1 0,0 0 15,0 0-15,0 0 0,-1 0 0,1-1 16,0 1-16,-21 0 0,21 21 15,-22-21-15,22 21 0,-21 0 0,21 0 16,-22 0-16,1 0 0,21 21 16,0 0-16,-22 0 0,22 1 0,0-1 15,0 21-15,0 0 0,21 1 16,0-1-16,-22 0 0,22 1 16,0-1-16,0 0 0,0 1 0,0-1 15,0-21-15,0 22 0,22-22 16,-22 21-16,21-21 0,0 0 0,0 1 15,0-1-15,0-21 0,1 0 16,-1 0-16,0 0 0,0 0 16,21 0-16,-20 0 0,-1 0 0,0-21 15,0-1-15,0 1 0,0 21 16,1-21-16,20 0 0,-21-21 0,0 20 16,0 1-16,1-21 0,-1 21 0,0-22 15,-21 22-15,0-21 16,21 21-16,-21-22 0,0 22 0,0-21 15,0 21-15,0 0 0,0-1 16,0 1-16,0 0 0,0 42 31,0 0-31,0 1 16,0 20-16,0-21 0,0 21 0,0-20 16,21 20-16,-21-21 0,21 21 15,-21-20-15,0 20 0,22-21 0,-1 0 16,-21 0-16,21 1 0,0-1 0,0 0 15,0-21-15,1 21 16,-1-21-16,0 0 0,0 0 16,0 0-16,0 0 0,1 0 0,-1-21 15,0 21-15,0-21 0,0 0 16,0 21-16,1-22 0,-1 1 0,-21 0 16,21 0-16,0 0 0,0-22 15,0 22-15,1-21 0,-1 21 0,0-22 16,0 1-16,0 21 0,0-21 0,1 20 15,-1-20-15,0 21 0,0 0 16,0 21-16,0 0 0,1 0 16,-1 0-1,-21 21-15,0 0 0,0 0 16,0 0-16,0 1 31,0-44 16,0 1-31,0 0-16,0 0 15,-21 0 1,-1 21 0,1 0-1,0 0-15,21 21 0,-21 0 16,21 21-16,-21-20 0,21-1 15,0 0-15,0 21 0,0-21 16,0 22-16,0-1 0,0-21 0,0 0 16,0 22-16,0-22 0,0 0 15,21 0-15,0 0 0,-21 1 0,21-1 16,0 0-16,1-21 0,-22 21 0,21-21 16,0 0-16,0 0 0,0 0 15,0 0-15,1 0 0,-1 0 0,0 0 16,0 0-16,0-21 0,0 0 15,1 21-15,-1-21 0,0-1 16,0 1-16,0 0 0,0 0 0,1 0 16,-1 0-16,0-22 0,0 22 15,0-21-15,0 21 0,-21-22 0,22 22 16,-1-21-16,0 21 0,0-22 0,0 22 16,0 0-16,1 21 0,-1-21 15,0 21-15,0 0 0,0 0 16,0 0-16,-21 21 0,0 0 15,0 0-15,22 0 16,-22 1-16,0-1 0,0 0 16,21-21-1,0 0 1,0-21 15,-21 0-31,0-1 16,0 1-16,0 0 15,0 0-15,-21 0 16,0 0 0,0 21-16,-1 0 15,1 0-15,0 21 16,0 0-16,0 0 0,21 0 16,-21 0-16,21 1 0,0-1 15,-22 21-15,22-21 0,-21 22 16,21-22-16,0 0 0,0 21 0,0-21 15,0 1-15,0-1 0,0 0 16,0 0-16,0 0 0,21 0 0,1-21 16,-1 22-16,0-1 0,0-21 0,21 0 15,-20 0-15,-1 0 0,0 0 16,21 0-16,-21 0 0,1 0 0,20 0 16,-21 0-16,0 0 0,22 0 0,-22-21 15,0-1-15,21 22 0,-21-21 16,22 0-16,-22 0 0,0 0 15,0 0-15,0-22 0,1 22 0,-1 0 0,0-21 16,0 20-16,0-20 16,-21 0-16,0 21 0,0-1 0,0-20 15,0 21-15,0 0 16,0 0-16,0 42 31,0 0-31,-21-21 16,21 21-16,-21 0 0,21 0 0,0 1 15,-21-1-15,21 0 0,0 0 0,0 0 16,0 0-16,0 1 0,0-1 16,0 0-16,0 0 0,0 0 0,0 0 15,21 1-15,0-22 0,0 0 16,0 0 0,1 0-16,-1 0 0,0 0 15,0 0-15,0 0 0,0 0 0,22 0 16,-22-22-16,0 22 0,0-21 15,0 0-15,1 0 0,20 21 0,-21-21 16,0-22-16,0 22 0,1 0 0,-22 0 16,21 0-16,-21-22 0,21 22 15,-21 0-15,0 0 0,0 0 0,0 0 16,0-1-16,-21 22 31,21 22-31,-21-1 0,21 0 0,0 0 16,0 0-16,0 0 15,0 1-15,0-1 0,0 0 0,0 0 16,0 0-16,0 0 0,21 1 0,0-1 16,-21 0-16,0 0 0,21 0 15,-21 0-15,0 1 16,-21-22 15,0 0-15,0 0-16,-1 0 0,1 0 15,0 0-15,0 0 16,0-22-16,0 22 0,-1 0 16,1-21-16,0 21 15,21 21 17,0 1-32,0-1 15,21-21-15,0 0 16,-21 21-16,22-21 0,-1 0 0,0 21 15,0-21-15,0 0 0,0 0 16,1 0-16,20 0 0,-21 0 16,0 0-16,22 0 0,-22-21 0,21 21 15,-21-21-15,0 21 0,1-21 0,20 21 16,-21-22-16,0 1 16,0 0-16,1 0 0,-1 0 0,0 0 15,0-1-15,-21 1 0,0 0 0,21 0 16,-21-21-16,21 20 0,-21 1 15,0 0-15,0 0 0,0 0 0,0 0 16,-21 21 0,0 21-16,0 0 15,0 0-15,21 0 0,0 0 0,-21 1 16,21 20-16,0-21 0,0 0 0,0 0 16,0 1-16,0-1 0,21 0 15,-21 0-15,0 0 0,21 0 0,-21 1 16,21-22-16,-21 21 0,21-21 15,-21 21-15,0 0 16,0 0 0,-21-21-16,0 0 15,0 0-15,0 0 16,-1 0-16,1 0 0,0 0 0,0 0 16,0 0-16,21-21 15,-21 21-15</inkml:trace>
  <inkml:trace contextRef="#ctx0" brushRef="#br0" timeOffset="84088.17">8530 9525 0,'0'-21'0,"0"42"16,0-84-16,0 41 0,0-20 0,0 21 0,0-21 15,0 20-15,0 1 0,0 0 16,0 0-16,0 0 0,0 0 15,0 42 1,0 0 0,0 0-16,0 21 0,0 1 0,0-1 15,0 0-15,0 22 0,0-22 16,0 22-16,0-22 0,0 0 0,0 1 16,0-1-16,0 0 0,0 1 0,-21-1 15,21-21-15,0 0 0,-21 1 16,21-1-16,-21 0 0,21 0 0,-22-21 15,22 21-15,-21-21 16,0 0 0,0 0-16,0 0 15,0-21-15</inkml:trace>
  <inkml:trace contextRef="#ctx0" brushRef="#br0" timeOffset="84952.19">8086 9843 0,'21'0'16,"21"0"-16,-21 0 16,0 0-16,1 0 0,20 0 15,-21 0-15,21 0 0,1 0 0,-1-22 16,22 22-16,-22-21 0,21 0 16,-20 0-16,20 0 0,-20 0 15,20-1-15,-21 1 0,22 0 0,-22 0 16,1 0-16,-1-22 0,0 22 0,-21 0 15,1 0-15,-1 0 0,0 0 16,-21-22-16,21 22 0,-21 0 0,0 0 16,0 0-16,0-1 0,0 1 15,0 0-15,-21 21 0,0 0 16,0 0-16,-1 0 0,22 21 16,-21-21-16,0 43 0,0-22 15,0 0-15,0 21 0,-1 1 0,22 20 16,-21-21-16,21 1 0,-21-1 15,21 22-15,0-22 0,0 0 16,0 1-16,0-22 0,0 21 0,0-21 16,0 0-16,0 1 0,0-1 0,0 0 15,0 0-15,0 0 16,0-42 15,0 0-31,0 0 16,21 0-16,0-1 0,-21 1 0,22 0 15,-22-21-15,21 21 0,0-1 16,-21-20-16,21 21 0,-21 0 16,0 0-16,21-1 0,0 22 0,1 0 15,-22 22 1,0-1-16,0 0 0,0 0 16,0 0-16,0 22 0,0-22 0,21 0 15,-21 0-15,0 0 0,0 0 0,21 1 16,-21-1-16,0 0 0,0 0 15,21-21-15,0 21 0,0-21 0,1 0 16,-1 0-16,0 0 0,0 0 16,0 0-16,0 0 0,22 0 15,-22-21-15,0 0 0,0 0 0,0 21 16,22-21-16,-22-1 0,0-20 0,0 21 16,0 0-16,1-22 15,-22 22-15,21 0 0,-21-21 0,0 21 16,0-22-16,0 22 0,0 0 0,0 0 15,0 0-15,0-1 0,-21 22 16,-1 0-16,1 22 16,0-1-16,0 21 0,21-21 0,0 22 15,0-1-15,0-21 0,0 21 16,0 1-16,0-22 0,0 21 0,0-21 16,0 1-16,0-1 0,21 0 0,0 0 15,0 0-15,-21 0 16,22-21-16,-1 0 0,0 0 15,0 0-15,0 0 16,0 0-16,-21-21 16,22 0-16,-1 0 0,-21 0 0</inkml:trace>
  <inkml:trace contextRef="#ctx0" brushRef="#br0" timeOffset="88407.66">11282 9800 0,'0'0'0,"-21"0"0,-1 0 15,22-21 1,-21 21-16,21-21 15,0 0-15,0 0 16,0-1-16,0 1 0,0 0 16,21 0-16,1-21 0,-22 20 0,21 22 15,0-21-15,0 0 0,0 0 16,0 0-16,1 21 0,-1 0 16,0 0-16,0 21 15,0 0-15,-21 21 0,0-20 16,21 20-16,-21 0 0,0 1 15,0-1-15,0 0 0,0 1 0,0-1 16,0 0-16,0-21 0,0 22 0,0-22 16,0 0-16,0 0 0,0 0 15,0 1-15,0-1 0,0-42 47,0-1-31,0 1-16,0 0 15,0 0-15,0 0 0,22 0 0,-22-22 16,0 22-16,21-21 0,0-1 0,0 22 16,-21-21-16,0 0 0,21 20 15,0-20-15,1 21 0,-22 0 0,21 21 16,0 0-16,0 21 16,0 0-1,-21 0-15,21 22 0,-21-22 0,22 0 16,-22 21-16,21-21 0,-21 1 0,21 20 15,-21-21-15,0 0 0,0 0 16,0 1-16,21-1 0,-21 0 0,0 0 16,0 0-16,21-21 15,-21-21 17,21 21-32,-21-21 0,22 0 15,-22 0-15,21-1 0,0 1 16,-21 0-16,21 0 0,0 0 0,-21-22 15,21 22-15,1-21 0,-1 0 16,0 20-16,-21-20 0,21 21 16,0-21-16,-21 20 0,21 22 0,-21-21 15,0 0-15,0 42 16,0 0 0,22 1-16,-22 20 0,0-21 15,0 0-15,21 0 0,-21 22 0,0-22 16,0 0-16,0 0 0,21 22 15,-21-22-15,21 0 0,0 0 16,-21 0-16,21-21 0,1 21 0,-22 1 16,21-22-16,0 0 0,0 0 15,0 21-15,22-21 0,-22 0 0,0 0 16,0 0-16,21 0 0,-20-21 0,-1 21 16,21-22-16,-21 1 0,0 21 15,1-21-15,-1 0 0,0 0 0,0 0 16,0-1-16,0 1 0,-21 0 0,22 0 15,-22 0-15,0-22 0,0 22 16,0-21-16,0 21 0,0 0 0,-22-1 16,1-20-16,0 42 0,21-21 0,-21 0 15,0 21-15,0 0 16,-1 0-16,1 21 16,21 0-16,0 0 0,-21 0 0,21 1 15,-21 20-15,21-21 0,0 21 16,0-20-16,0 20 0,0 0 0,0-21 15,0 1-15,0 20 0,21-21 0,-21 0 16,21 0-16,0 1 0,1-1 16,-1 0-16,0-21 0,0 0 15,0 0-15,0 0 0,1 0 0,20 0 16,-21 0-16,0 0 0,22 0 16,-22-21-16,21 21 0,-21-21 0,22-1 15,-22 1-15,0 0 0,21 0 0,-21 0 16,1-22-16,-1 22 0,21-21 15,-21 0-15,0-1 0,1 1 16,-1 0-16,0-1 0,-21 1 0,21 0 16,-21-1-16,21 1 0,-21 0 15,21 20-15,-21-20 0,0 21 0,0-21 16,0 20-16,0 1 0,-21 21 16,0 0-1,0 21-15,21 1 0,0 20 16,0-21-16,-21 21 0,21 1 0,-21-1 15,21 0-15,0 1 0,0-1 16,-22 0-16,22 22 0,0-22 0,0 1 16,0-1-16,0-21 0,0 21 15,0-20-15,0 20 0,22-21 16,-1 0-16,0 0 0,21 1 16,-21-22-16,1 0 0,-1 0 15,0 0-15,0 0 0,0 0 0,0-22 16,22 1-16,-22 21 0,0-21 15,0 0-15,0-21 0,22 20 0,-22-20 16,0 0-16,0 21 0,0-22 0,-21-20 16,22 20-16,-1 1 0,-21 0 15,21-1-15,-21 1 0,0 21 0,0-21 16,0-1-16,0 22 0,0-21 16,0 21-16,0-1 15,-21 22-15,0 22 16,21-1-16,0 0 15,-22 0-15,22 21 0,0 1 0,0-1 16,0 0-16,0 1 0,0-1 0,-21 0 16,21 1-16,0 20 0,0-20 15,0-22-15,0 21 0,-21-21 0,21 22 16,0-22-16,-21 0 0,21 0 0,0 0 16,0 0-1,-21-21-15,21-21 31,0 0-31,0 0 0,21 21 16,-21-21-16,21-22 0,-21 22 16,0 0-16,21-21 0,0 21 0,1-22 15,-22 22-15,0 0 0,21-21 16,0 20-16,-21 1 0,0 0 0,21 21 16,0 0-16,0 21 31,-21 0-31,0 1 0,22-1 0,-22 0 15,0 0-15,0 0 0,21 22 0,-21-22 16,21 0-16,0 0 0,-21 0 16,21 0-16,0 1 15,1-22-15,-1 21 0,0-21 16,0 0-16,0 0 0,0 0 16,1 0-16,-22-21 15,21 21-15,0-22 0,0 1 0,-21 0 16,21 0-16,0 0 0,-21 0 0,22-1 15,-22-20-15,0 21 0,21-21 16,-21 20-16,21 1 0,-21-21 0,0 21 16,0 0-16,21-1 0,0 22 15,-21 22 1,0-1 0,0 0-16,0 21 0,0-21 0,0 22 15,0-22-15,0 21 0,0 1 16,0-22-16,0 0 0,0 21 0,0-21 15,0 1-15,21-1 0,1-21 0,-22 21 16,21 0-16,0-21 0,0 0 16,0 0-16,0 0 15,1 0-15,-1 0 0,0 0 16,-21-21-16,0 0 0,21 21 16,-21-21-16,21-1 0,-21 1 0,0 0 15,0 0-15,0 0 0,0 0 0,0-1 16,0-20-16,0 21 15,-21 0-15,0-22 0,21 22 0,-21 0 16,0 0-16,21 0 0,0 0 0,-22 21 16,22-22-16,-21 22 0,42 0 31,1 0-15,-1 0-16,21 0 0,-21 0 15,22 0-15,-1 0 0,0 0 0,1 0 16,-1 0-16,21 0 0,-20 0 0,20 0 15,-20 0-15,20 0 0,-21 0 16,1 0-16,-1 0 0,0 0 16,-20 0-16,20-21 0,-21 21 0,0 0 15,-42 0 17,0 0-32,-21 0 15,20 0-15,-20 21 0,0 1 16,-1-1-16,1 0 0,21 0 0,-21 0 15,-1 22-15,22-22 0,-21 21 0,21-21 16,-1 22-16,1-22 0,21 21 16,0-21-16,0 0 0,0 1 0,0-1 15,0 0-15,21 0 0,1-21 16,-1 0-16,0 0 0,0 0 16,21 0-16,-20 0 0,-1 0 15,21 0-15,-21 0 0,0 0 0,22-21 16,-22 0-16,0 0 0,0-1 15,22 1-15,-22-21 0,0 21 0,0-22 16,0 1-16,0 0 0,1-1 16,-1 1-16,0 0 0,0-1 0,-21-20 15,0 21-15,21-1 0,-21 1 0,21 0 16,-21-1-16,0 1 0,0 21 16,0 0-16,0-1 0,0 1 0,0 0 15,0 42 1,-21 0-1,21 22-15,-21-22 0,21 21 16,0-21-16,-21 22 0,21-1 0,-21 0 16,21 1-16,0-1 0,0 0 15,0 22-15,0-22 0,0 1 0,0-22 16,0 21-16,0 0 0,0-20 16,0 20-16,0-21 0,0 0 0,0 0 15,0 1-15,21-1 0,0 0 0,0 0 16,0-21-16,1 0 15,-1 0-15,0 0 16,0 0-16,21 0 0,-20 0 0,-1 0 16,0-21-16,0 0 0,21 21 15,-20-21-15,-1-1 0,21 1 0,-21-21 16,22 21-16,-22 0 0,0-22 0,21 22 16,-21-21-16,1-1 0,-1 22 15,-21 0-15,0 0 0,0 0 0,0 0 16,0-1-16,-21 22 15,-1 0-15,1 0 0,0 0 16,0 22-16,0-22 0,21 21 0,-21 0 16,21 21-16,0-21 0,0 1 0,0-1 15,0 0-15,0 0 16,0 0-16,21 0 0,0 1 0,0-1 16,-21 0-16,21-21 0,0 21 0,1 0 15,-1 0-15,0-21 0,-21 22 16,0-1-16,0 0 15,0 0-15,-21-21 16,0 21 0,-1-21-16,1 0 0,0 0 15,0 0-15,0 0 0,0 0 0,-1 0 16,1 0 0,0 0-16,0 0 15,0-21-15,0 0 16,-1 21-16,22-21 0,-21 0 15</inkml:trace>
  <inkml:trace contextRef="#ctx0" brushRef="#br0" timeOffset="88791.96">13017 9419 0,'0'0'0,"-42"0"15,63 0 1,0 0-1,22 0-15,-22 0 0,21 0 0,1 0 16,-1 0-16,0 0 0,1 0 0,20 0 16,-21-21-16,1 21 0,-1 0 15,0 0-15,-20 0 0,20 0 0,-21 0 16,0 0-16,0-21 0,1 21 16,-1 0-16,-21-21 46</inkml:trace>
  <inkml:trace contextRef="#ctx0" brushRef="#br0" timeOffset="89555.64">17314 9144 0,'0'0'0,"0"-21"31,21 21-15,1 0-1,20 0-15,-21 0 0,21 0 0,1-21 0,-1 21 16,0 0-16,1 0 0,-1 0 15,0 0-15,1-21 0,-1 21 16,0 0-16,1 0 0,-22 0 0,21 0 16,-21 0-16,1 0 0,-1 0 15,0 0-15,0 0 0,-42 0 32,0 0-17,0 0-15,-1 0 0,1 0 16,21 21-1,-21-21-15,0 0 16,0 0-16</inkml:trace>
  <inkml:trace contextRef="#ctx0" brushRef="#br0" timeOffset="91720.43">17738 9123 0,'0'0'0,"0"21"31,0 0-15,0 0-16,0 1 0,0-1 16,0 0-16,0 0 0,0 0 15,0 0-15,0 22 0,0-22 0,0 0 16,0 21-16,0-20 0,0 20 16,0-21-16,0 21 0,0-20 15,0 20-15,0-21 0,0 21 0,0-20 16,0-1-16,0 0 0,-22 0 0,1 0 15,0 0-15,21 1 0,-21-22 16,0 21-16,0-21 0,-1 0 0,1 21 16,0-21-16,0 0 0,0 0 15,0 0-15,-1 0 0,-20 0 0,21 0 16,0 0-16,0-21 0,-1 21 0,1-21 16,0-1-16,0 22 0,0-21 15,0 0-15,21 0 0,-22 0 0,22 0 16,-21-1-16,21 1 15,0 0-15,0 42 32,21 0-32,1 1 15,-1-1-15,0 0 0,0 0 16,0-21-16,0 21 0,1 0 0,20 1 16,-21-1-16,21-21 0,-20 21 15,20-21-15,0 0 0,-21 0 0,22 21 16,-1-21-16,0 0 0,-20 0 0,20 0 15,0 0-15,1-21 0,-22 21 16,21-21-16,0 21 0,-20-21 0,20-1 16,-21 22-16,21-21 0,-20 0 15,-1 0-15,0 0 0,0 0 16,0-1-16,0-20 0,1 21 0,-1-21 16,0 20-16,-21 1 0,0-21 0,0 21 15,0 0-15,0-22 0,0 22 16,0 0-16,0 0 0,-21 0 15,0 21-15,-1 0 0,1 0 0,0 0 16,0 0-16,-21 21 0,20-21 16,1 21-16,0 0 0,0 21 0,0-20 15,0-1-15,-1 21 0,22 0 16,-21-20-16,21 20 0,0-21 0,0 0 16,0 22-16,0-22 0,0 0 15,0 0-15,0 0 0,0 0 16,21-21-1,1 0-15,-1 0 0,0 0 16,0 0-16,0 0 0,0 0 16,1-21-16,-22 0 0,21 21 0,0-21 15,0 0-15,0 0 0,0-1 0,1 1 16,-1 0-16,-21-21 0,0 21 16,21-1-16,-21 1 0,21 0 0,-21 0 15,0 0-15,0 0 16,0 42 15,0 0-31,0 0 0,0 0 16,0 0-16,0 1 0,0 20 0,0-21 15,0 0-15,0 0 0,0 1 0,0-1 16,0 0-16,21 0 0,0 0 16,-21 0-16,22-21 0,-1 0 0,0 0 15,0 0-15,0 0 0,0 0 0,1 0 16,-1 0-16,0 0 0,0 0 15,0 0-15,0-21 0,1 21 16,-1-21-16,0 21 0,0-21 0,0 0 16,0 0-16,1-1 0,-22 1 0,0 0 15,21 0-15,-21 0 0,21 0 16,-21-1-16,0 1 0,0 0 0,0 0 16,0 0-1,0 42 1,0 0-16,0 0 0,0 0 15,0 1-15,0-1 0,0 0 16,0 0-16,0 21 0,0-20 0,0-1 16,0 0-16,0 0 0,0 0 15,0 0-15,21 1 16,0-22-16,0 0 16,1 0-16,-1 0 15,0 0-15,-21-22 0,21 22 16,0-21-16,0 0 0,-21 0 0,22 21 15,-1-21-15,-21 0 0,21-1 16,-21-20-16,21 21 0,0 0 0,-21 0 16,0-22-16,21 22 0,-21 0 0,22 0 15,-22 0-15,0 42 32,0 0-17,0 0 1,0 0-16,0 0 0,0 1 15,-22-1-15,22 0 16,0 0-16,0 0 16,0 0-16,0 1 15,0-1-15,0 0 32,0 0 108,0 0-124,22-21-16,-1 0 15,0 0-15,0 0 16,0 0-16,0 0 16,1 0-16,-1 0 0,0 0 15,0 0-15,0-21 0,0 21 16,1-21-16,-1 0 0,0 0 16,0-1-16,-21 1 0,21 0 15,0 0-15,-21 0 0,22 0 0,-22-1 16,0 1-16,21 0 0,-21 0 0,21 0 15,-21 0-15,0-1 0,0 1 16,0 0-16,0 0 16,-21 21-16,0 0 15,-1 0-15,-20 21 0,21-21 16,0 21-16,-22 0 0,22 1 0,-21-1 16,21 0-16,0 0 0,-1 0 15,1 0-15,21 1 0,0-1 16,-21 21-16,21-21 0,0 0 0,-21 1 15,21-1-15,0 0 16,0 0-16,0 0 0,0 0 16,21-21-16,0 0 0,0 0 15,1 0-15,-1 0 16,0 0-16,0 0 0,0 0 16,0 0-16,1-21 0,-1 0 0,0 21 15,0-21-15,0 0 0,-21 0 16,21-1-16,1 1 0,-1-21 0,0 21 15,0 0-15,0-22 0,0 22 16,-21 0-16,0 0 0,22 0 16,-22-1-16,21 1 0,-21 42 15,0 1 1,0-1-16,0 0 0,0 0 16,0 0-16,0 22 0,0-22 0,0 0 15,0 0-15,0 21 0,0-20 0,0-1 16,21 0-16,0-21 0,-21 21 15,21-21-15,0 0 0,1 21 0,-1-21 16,0 0-16,0 0 0,0 0 16,0 0-16,1 0 0,-1-21 15,0 0-15,0 21 0,0-21 0</inkml:trace>
  <inkml:trace contextRef="#ctx0" brushRef="#br0" timeOffset="93560.35">21124 9313 0,'0'0'0,"-21"0"15,21-21 17,0 0-17,21 0-15,0 21 0,1-21 0,-1 0 16,0 21-16,0-22 0,0 1 0,0 0 16,1 0-16,-1 0 0,0 0 15,0-1-15,-21-20 0,21 21 0,-21 0 16,0 0-16,0-1 0,0 1 0,-21 0 15,0 0-15,0 0 0,-22 0 16,22 21-16,-21 0 0,0 0 0,-1 0 16,1 0-16,21 0 0,-22 0 15,1 0-15,0 0 0,-1 21 0,22 0 16,0 0-16,-21 0 0,42 0 16,-21 1-16,21-1 0,0 21 15,0-21-15,0 0 0,21 22 0,0-1 16,0-21-16,0 22 0,0-1 15,22 0-15,-22 1 0,0-1 0,21 0 16,-20-21-16,-1 22 0,0-1 0,0 0 16,-21 1-16,0-1 0,0-21 15,0 22-15,0-1 0,0-21 0,0 0 16,-21 22-16,0-22 0,0 0 0,-22 0 16,22-21-16,-21 21 0,-1-21 15,22 0-15,-21 0 0,0 0 16,20 0-16,-20 0 0,21 0 0,0 0 0,0-21 15,-1 0-15,1 0 16,0 0-16,21-1 0,0-20 0,-21 21 16,21-21-16,0-1 0,0 1 15,0 21-15,0-22 0,0 1 0,0 0 16,0 21-16,0-1 0,0 1 0,0 0 16,0 0-16,21 21 15,-21 21 1,21-21-16,-21 21 0,21 22 15,1-22-15,-22 0 0,21 21 16,0 1-16,-21-22 0,21 21 16,-21-21-16,21 0 0,0 22 0,1-22 15,-1 0-15,0 0 0,0 0 16,0 1-16,0-1 0,64 0 16,-64-21-16,0 0 15,22 0-15,-22 0 0,0 0 16,0-21-16,0 21 0,1-21 0,-1-1 15,21 1-15,-21 0 0,0 0 16,1 0-16,-1 0 0,0-1 0,0-20 16,0 21-16,0-21 0,1 20 0,-1 1 15,-21 0-15,21 21 0,-21-21 16,21 21-16,-21 21 31,0 0-15,0 0-1,21-21 32,-21-21-31,21 21-16,-21-21 0,0 0 16,0 0-16,0 0 15,0-1 1,-21 22-1,0 0-15,0 0 16,21 22-16,0-1 16,-21-21-16,0 21 0,21 21 0,-22-21 15,22 1-15,0 20 0,-21-21 0,21 0 16,-21 22-16,21-22 0,0 0 16,0 0-16,0 0 0,0 0 0,0 1 15,21-1-15,0-21 16,1 21-16,-1-21 0,0 0 15,0 0-15,0 0 0,0 0 0,1 0 16,-1 0-16,0-21 16,21 21-16,-21-21 0,1 21 0,-1-22 15,0 1-15,64-63 16,-85 62-16,0-20 16,21 21-16,-21 0 0,21 0 0,-21-1 15,0 1-15,0 0 0,0 0 0,-21 21 31,0 0-31,-1 0 0,1 0 0,21 21 16,-21-21-16,21 21 0,-21 0 16,21 1-16,0 20 0,0-21 15,0 0-15,0 0 0,0 1 0,0-1 16,0 0-16,0 0 16,21 0-16,0 0 0,0 1 15,1-1-15,-1-21 0,0 0 16,0 0-16,0 0 15,0 0-15,1 0 16,-1 0-16,0 0 0,0-21 16,0 21-16,-21-22 0,21 22 15,1-21-15,-1 0 0,-21 0 0,21 0 16,-21 0-16,21-1 0,-21 1 16,0 0-16,0 0 0,0 0 0,21 0 15,-21 42 16,0 0-31,0 0 16,0 0-16,0 0 0,0 1 0,0-1 16,0 0-16,0 0 0,0 0 15,0 0-15,0 1 0,0-1 16,0 0-16,0 0 16,21-21-1,1 0-15,-1 0 16,0-21-16,0 0 0,0 0 15,0-1 1,-21 1-16,22 0 0,-1 0 0</inkml:trace>
  <inkml:trace contextRef="#ctx0" brushRef="#br0" timeOffset="93899.82">22352 9292 0,'0'0'0,"-42"0"16,20 0-16,1 21 15,0-21-15,21 22 0,-21-1 16,21 0-16,0 0 16,21 0-1,0-21-15,0 0 16,1 0-16,-1 0 16,0 0-16,0-21 15,0 21-15,-21-21 0,0 0 16,0 0-16,0-1 15,0 1-15,0 0 16,0 0-16,0 0 0,-21 21 16,0 0-1,0 0-15,0 0 0,21 21 16,-22-21-16,22 21 0,0 0 0,-21 0 16,21 1-16,0-1 0,0 0 15,0 0-15,0 0 16,0 0-16,0 1 0</inkml:trace>
  <inkml:trace contextRef="#ctx0" brushRef="#br0" timeOffset="94287.78">22691 9440 0,'-22'0'15,"1"0"1,0 22-16,21-1 16,-21 0-16,21 0 0,0 21 15,-21 1-15,21-1 0,-21 0 0,-1 1 16,22-1-16,0 0 0,0 1 16,-21-1-16,21 0 0,-21 1 0,0-1 15,21 0-15,0 22 0,-21-22 0,0 22 16,21-22-16,-22 22 0,1-1 15,0-21-15,0 64 0,0-63 16,0-1-16,21 0 0,0-21 0,-22 1 16,22-1-16,0 0 0,-21 0 15,21-42 17,0 0-32,21 21 15,-21-21-15,22-22 0,-22 22 16,0-21-16,21 21 0,0-22 0,0 1 15,-21-22-15</inkml:trace>
  <inkml:trace contextRef="#ctx0" brushRef="#br0" timeOffset="94600.77">22585 9737 0,'0'0'0,"0"-43"0,0 1 0,0-43 31,0 64-31,0 0 0,21 0 0,-21 0 16,21 0-16,0 21 0,0-22 15,1 22-15,-1 0 0,0 0 16,0 0-16,21 0 0,-20 0 0,-1 0 16,0 22-16,0-1 0,0 0 15,0 0-15,1 0 0,-1 0 0,-21 1 16,21-1-16,-21 21 0,0-21 0,0 0 16,0 1-16,0-1 0,-42 0 15,20 0-15,1 0 0,0 0 0,-21-21 16,21 22-16,-22-22 0,22 21 0,-21-21 15,21 0-15,-1 21 0,1-21 16,0 0-16,0 0 16,21-21-1,21 21-15,0-21 16,0-1-16</inkml:trace>
  <inkml:trace contextRef="#ctx0" brushRef="#br0" timeOffset="94924.8">23347 9123 0,'0'0'0,"21"-42"15,-21 20 1,0 44 0,-21-1-1,0 0-15,-1 21 0,22-21 0,-21 22 16,0-1-16,0 0 0,0 1 0,21-1 15,-21 0-15,-1 1 0,22-1 16,0 0-16,0 1 0,-21-1 0,21 0 16,0-20-16,0 20 0,-21-21 0,21 0 15,0 0-15,0 1 16,21-22 0,0 0-16,1 0 15,-1 0-15,0-22 0,0 22 16,-21-21-16,21 0 0,0 0 15,-21 0-15,0 0 0,22-22 16</inkml:trace>
  <inkml:trace contextRef="#ctx0" brushRef="#br0" timeOffset="95132.32">23135 9398 0,'-21'0'0,"42"0"0,-21 0 31,21 0-31,0 0 16,1 0-16,-1 0 0,0 0 16,0 0-16,0 0 0,0 0 15,1 0-15,20 0 0,-21 0 16,0 0-16,22 0 0,-22 0 0,21 0 16,-21-21-16,22 21 0,-1 0 0,0-21 15</inkml:trace>
  <inkml:trace contextRef="#ctx0" brushRef="#br0" timeOffset="97811.73">24130 9335 0,'21'0'16,"0"0"-16,0 0 15,1 0-15,-1 0 0,0-22 16,0 1-16,0 21 0,0 0 0,1-21 16,-1 21-16,0-21 0,0 21 15,0-21-15,0 21 0,-21-21 16,22-1-16,-22 1 0,0 0 16,0 0-1,-22 21-15,1 0 0,0 0 16,0 0-16,-21 0 0,20 0 15,1 21-15,-21 0 0,21 0 16,-22 22-16,1-22 0,21 21 0,-21-21 16,20 22-16,1-1 0,0-21 0,0 22 15,21-1-15,-21-21 0,21 21 16,0-20-16,0-1 0,0 21 0,21-21 16,0-21-16,0 21 0,0 1 15,1-22-15,-1 0 0,0 0 16,0 0-16,0 0 0,0 0 0,1 0 15,-22-22 1,0 1 0,0 0-16,0 0 15,-22 21-15,1 0 16,0 0-16,0 21 0,0 0 16,0-21-16,-1 21 0,22 1 0,-21 20 15,0-21-15,21 0 0,-21 0 16,21 1-16,0-1 0,0 0 0,0 0 15,0 0-15,0 0 0,0 1 16,21-22 0,0 0-16,0 0 0,1 0 15,-1 0-15,-21-22 16,21 1 0,0 0-16,0 0 0,0 0 15,1 0-15,-1-1 0,0-20 0,0 21 16,0 0-16,0-22 0,1 22 15,20 0-15,-21-21 0,0 21 0,0-1 16,1 1-16,-1 21 0,0 0 0,0-21 16,0 21-16,-21 21 15,0 0-15,0 1 0,0-1 16,0 0-16,0 0 0,0 0 0,-21 0 16,21 22-16,-21-22 0,0 0 15,21 0-15,0 0 0,-21 1 16,21-1-1,0-42 17,21 21-17,0-22-15,0 1 16,-21 0-16,21 0 0,0 0 0,1 0 16,-22-1-16,21 1 0,0-21 0,-21 21 15,21 0-15,-21-1 0,21 1 16,-21 0-16,0 0 0,-21 42 31,0 0-31,0 0 16,21 22-16,-21-22 0,21 0 15,0 21-15,0-20 0,0-1 0,0 0 16,0 0-16,0 0 0,0 0 16,0 1-16,0-1 0,21-21 0,-21 21 15,21-21-15,0 0 0,0 0 0,0 0 16,1 0-16,-1 0 0,0 0 15,0 0-15,0 0 0,0-21 0,1 21 16,-1-21-16,0-1 0,0 22 0,0-21 16,0 0-16,1 0 0,-1 0 15,-21 0-15,0-1 0,21 1 16,-21 0-16,0 0 0,0 0 0,0 0 16,0-1-16,-21 22 15,0 0 1,-1 22-16,1-1 15,0 0-15,21 0 0,-21 0 0,21 22 16,-21-22-16,21 0 0,0 0 0,0 0 16,0 0-16,0 1 0,0-1 15,21 0-15,0-21 0,0 21 16,0-21-16,1 0 0,-1 0 0,0 0 16,0 0-16,21 0 0,-20 0 15,-1 0-15,0 0 0,0 0 16,0 0-16,0-21 0,1 0 0,-1 21 15,0-21-15,0-1 0,-21 1 16,21 21-16,-21-21 0,21 0 0,-21 0 16,0 0-16,0-1 0,0 1 15,22 21-15,-22 21 47,0 1-31,0-44 46,0 1-46,-22 21 15,1 0-15,0 0-16,0 21 0,21 1 15,-21-1-15,0 0 0,21 0 16,0 0-16,-22 0 0,22 22 0,-21-22 16,21 0-16,0 0 0,0 0 15,0 1-15,0-1 0,21-21 16,1 21-16,-1-21 0,0 0 0,0 21 16,0-21-16,22 0 15,-22 0-15,0 0 0,0 0 16,0 0-16,0 0 0,1 0 0,-1-21 15,0 21-15,0-21 0,0 0 0,0 21 16,1-22-16,-22 1 0,0 0 16,0 0-16,21 0 0,-21-22 0,0 22 15,0 0-15,21 0 0,-21 0 0,0 0 16,-21 42 15,0-21-31,21 21 0,-22 0 16,22 0-16,0 0 0,-21 1 15,21-1-15,-21 0 0,21 0 0,0 0 16,0 0-16,0 1 16,0-1-1,21-21 1,0 0-16,1-21 16,-1 21-16,0-22 0,0 1 15,0 0-15,0 21 16,-21-21-16,22 0 0,-1-22 0,0 22 0,0 0 15,-21 0-15,21 0 0,-21 0 16,21 21-16,-21-22 0,0 44 31,0-1-31,0 0 0,-21 0 16,21 0-16,-21 0 0,21 1 0,0-1 16,0 0-16,0 0 0,0 0 0,0 0 15,0 1-15,0-1 16,0 0-16,21-21 0,0 0 15,1 0-15,-1 21 0,0-21 16,0 0-16,0 0 16,0 0-16,1 0 0,-1-21 0,0 0 15,0 0-15,-21-1 0,21 1 16,0 0-16,-21 0 16,22-21-16,-1 20 0,-21-20 0,0 0 15,21-1-15,-21 1 0,21 0 0,-21 21 16,0-22-16,21 22 0,-21 0 15,0 0-15,0 0 0,-21 42 32,21 0-32,-21 0 0,0 21 15,0-20-15,21 20 0,-22 0 0,1-21 16,21 22-16,-21-1 0,21-21 16,0 22-16,-21-22 0,21 21 0,0-21 15,0 0-15,0 1 0,0-1 0,0 0 16,0 0-16,0 0 15,21-21-15,0 0 16,0 0-16,1 0 16,-1 0-16,0 0 15,0 0-15,0 0 0,0-21 0,1 21 16,-1-21-16,0 0 0,0 0 16,0-1-16,0 1 0,-21 0 15,22 21-15,-22-21 0,-22 21 47,22 21-47,0 0 0,-21 0 16,0-21-16,21 22 0,0-1 0,0 0 15,0 0-15,0 0 16,0 0-16,21 1 16,0-22-16,1 0 0,-1 21 15,0-21-15,0 0 0,0 0 16,0 0-16,1 0 0,-1 0 15,-21-21-15,21-1 0,-21 1 16,21 0-16,-21 0 16,0-21-16,21 20 0,-21 1 0,0 0 15,0 0-15,0 0 0,0 0 16,0-1-16,-21 22 0,0 0 16,0 0-16,0 0 0,-1 0 15,1 0-15,0 22 16,0-1-16,21 0 15,21-21 1,0 0-16</inkml:trace>
  <inkml:trace contextRef="#ctx0" brushRef="#br0" timeOffset="98244.49">26670 9821 0,'0'0'0,"0"22"31,0-1-15,0 0-16,0 0 16,0 0-16,0 0 15,0 1-15,0-1 16,0 0-16,0 0 15,0 0-15,0 0 16,0-42 62,0 0-78,21 21 0,-21-21 16,21 21-16,-21-21 0,21 0 15,-21-1-15,22 1 0,-1 0 16,-21 0-16,21 21 0,-21-21 0,21 0 16,0 21-16,-21-22 15,21 22-15,-21-21 0,22 21 16,-22-21-16,0 0 16</inkml:trace>
  <inkml:trace contextRef="#ctx0" brushRef="#br0" timeOffset="98563.3">26162 9610 0,'0'0'0,"21"0"0,-42 0 62</inkml:trace>
  <inkml:trace contextRef="#ctx0" brushRef="#br0" timeOffset="101392.14">26606 9610 0,'0'-21'0,"-21"21"16,0 0 15,0 0-15,0 0-1,0 0-15,-1 0 0,1 0 16,0 0-16,0 0 15,0 0-15,0 0 16,-1 0-16,1 0 16,0 0-16,0 0 15,21 21-15,-21-21 16,42 0 31,0 0-47,0 0 0,0 0 15,1 0-15,-1 0 0,0 0 16,0 0-16,0 0 0,0 0 16,1 0-16,-1-21 0,0 21 0,0 0 15,0 0 1,-42 0 46,0 0-62,0-22 0,0 22 16,-1 0-16,1 0 16,0 0-16,0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27:44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1291 0,'0'-21'31,"0"0"-15,0 0 0,0 0-16,0-1 15,0 1 1,-21 21 78,21 21-94,0 1 15,0-1-15,0 0 16,0 0-16,0 0 0,0 0 16,0 1-16,21-1 15,-21 0-15,0 0 0,0 0 16,21 0-16,-21 1 0,0-1 15,0 0-15,0 0 0,0 21 16,0-20-16,0-1 0,0 0 0,0 21 16,0-21-16,0 1 0,0 20 15,0-21-15,0 0 0,0 22 16,0-22-16,0 0 0,0 21 0,0-21 16,0 1-16,0 20 15,0-21-15,0 0 0,0 0 0,0 22 16,0-22-16,0 0 0,0 0 15,0 22-15,0-22 0,0 0 0,0 21 16,0-21-16,0 22 0,0-22 16,0 0-16,22 21 0,-22-20 15,0 20-15,0-21 0,0 21 0,0-20 16,0-1-16,0 21 0,0-21 16,0 0-16,0 1 0,0 20 0,0-21 15,0 0-15,0 0 0,0 1 16,0-1-16,0 0 0,0 0 0,0 0 15,0 0-15,0 1 16,0-1-16,0 0 0,0 0 16,0 0-16,0 0 15,0 1-15,0-1 16,0 0-16,0 0 16,0 0-16,0 0 15,0 1 1,0-44 15,0 1-31,21 0 16,-21-21-16,0 21 0,0-22 15,21 1-15,-21 0 0</inkml:trace>
  <inkml:trace contextRef="#ctx0" brushRef="#br0" timeOffset="2464.61">1757 1270 0,'0'0'0,"0"-21"15,0 0 17,0 0-17,0-1 17,21 22 30,0 0-46,0 0-1,0 0 1,1 0 0,-1 0-16,0 0 15,0 0-15,0 0 0,0 0 0,1 0 16,20 0-16,-21 0 15,0 0-15,0 0 0,22 0 0,-22 0 16,21 0-16,1 0 0,-22 0 16,21 0-16,22 0 0,-22 0 15,0 0-15,22 0 0,-1 0 0,1 0 16,-22 0-16,22 0 0,-1 0 16,1 0-16,-1 0 0,1 0 0,-1 0 15,-21 0-15,22 0 0,-1 0 16,1 0-16,-22 0 0,22 0 15,-1 0-15,-20 0 0,20 0 16,1 0-16,-22 0 0,21 0 16,1-21-16,-22 21 0,22 0 0,-22 0 15,22 0-15,-22 0 0,21 0 16,-20 0-16,-1 0 0,22 0 0,-22 0 16,0 0-16,22 0 0,-22-21 15,0 21-15,22 0 0,-22 0 0,1 0 16,-1 0-16,0 0 0,1 0 15,-1 0-15,0 0 0,-21 0 0,22 0 16,-22 0-16,21 0 0,-21 0 16,1 0-16,-1 0 0,0 0 15,0 0-15,0 0 0,0 0 16,-21 21 15,0 0-15,0 1-1,0-1-15,0 0 16,0 0 0,0 0-16,0 0 0,0 1 0,0-1 15,0 0-15,0 0 16,0 0-16,0 0 0,0 1 16,0-1-16,0 0 0,0 21 15,22-21-15,-22 1 0,0-1 0,0 21 16,0-21-16,0 22 0,0-22 15,0 21-15,0-21 0,0 22 0,0-22 16,0 21-16,0-21 0,0 22 16,0-1-16,0-21 0,0 21 0,0 1 15,0-22-15,0 21 0,0-21 16,0 22-16,0-1 0,0 0 0,0-20 16,0 20-16,0 0 0,0 1 0,0-1 15,0 0-15,0 1 16,0-1-16,0 0 0,0-21 0,0 22 15,0-1-15,0-21 0,0 22 16,0-22-16,0 21 0,0-21 0,0 22 16,0-22-16,0 0 0,0 0 0,0 21 15,0-20-15,0-1 0,0 0 16,0 0-16,0 0 0,0 0 16,0 1-16,-22-1 0,22 0 15,0 0-15,-21 0 16,0 0-1,0-21 17,21 22-1,-21-22 0,21 21-31,-21-21 0,-1 0 16,1 0-16,0 0 15,0 0-15,0 0 0,21 21 16,-21-21-16,-1 0 0,1 0 0,0 0 16,0 0-16,0 0 0,0 0 15,-1 0-15,1 0 0,-21 21 16,21-21-16,0 0 0,-22 0 0,22 0 16,0 0-16,-21 0 0,20 0 15,-20 0-15,21 0 0,0 0 0,-22 0 16,22 0-16,-21 0 0,21 0 15,0 0-15,-22 0 0,22 0 0,0 0 16,-21 0-16,20 0 0,1 0 0,0 0 16,-21 0-16,21 0 0,-1 0 15,-20 0-15,21 0 0,0 0 0,-22 0 16,22 0-16,-21 0 0,21 0 16,-22 0-16,1 0 0,21 0 0,-21 0 15,-1 0-15,22 0 0,-21 0 16,21 0-16,-22 0 0,22 0 15,-21 0-15,21 0 0,-1 0 0,-20 0 16,21 0-16,-21 0 0,20 0 16,1 21-16,0-21 0,0 0 0,-21 0 15,20 0-15,1 0 0,0 0 16,0 0-16,-21 0 0,20 0 0,1 0 16,0 0-16,-21 0 0,21 0 15,-1 0-15,1 0 0,-21 0 0,21 0 16,0 0-16,-1 0 0,1 0 15,0 0-15,0 0 0,0 0 0,0 0 16,-1 0-16,1 0 16,0 0-16,0 0 0,0 0 15,0 0-15,-1 0 0,1 0 16,0 0-16,0 0 0,0 0 0,0 0 16,-1 0-16,1 0 0,0 0 15,0 0-15,0 0 0,0 0 16,-1 0-16,1 0 15,0 0-15,0 0 0,0 0 16,0 0-16,-1 0 16,1 0-1,0 0 1,21 21-16,-21-21 16,0 0-16,0 0 15,-1 0 1,1 0 15,0 0 0,21-21 141,0 0-156,0 0-16,0 0 31,0 0-15,0-1-1,0 1 1,0 0 0,0 0 15,0 0-16,0 0-15,21-1 16</inkml:trace>
  <inkml:trace contextRef="#ctx0" brushRef="#br0" timeOffset="4496.31">4953 1228 0,'-21'0'62,"0"0"-46,-1 0-16,1 21 15,0-21-15,0 0 0,0 0 0,0 0 16,-1 0-16,1 0 16,21 21-16,-21-21 0,0 0 15,0 0 17,0 0-1,-1 0 31,1 21-62,0-21 16,21 21 0,-21-21-1,21 22-15,-21-1 16,21 0-16,0 0 0,0 0 15,0 0-15,0 1 16,0-1-16,0 0 0,0 21 0,-21-21 16,21 1-16,0 20 15,-22-21-15,22 21 0,0 1 0,-21-1 16,21-21-16,-21 22 0,0-1 16,21 0-16,0-21 0,0 22 0,-21-1 15,21-21-15,-21 22 0,21-1 16,-22-21-16,22 21 0,0-20 15,0 20-15,0 0 0,-21-21 0,21 22 16,0-1-16,-21 0 0,21 1 16,0-22-16,0 21 0,0 1 0,0-22 15,0 21-15,0-21 0,0 0 16,0 22-16,0-22 0,0 0 0,0 0 16,0 22-16,0-22 0,0 0 0,0 0 15,0 0-15,-21 0 0,21 1 16,0-1-16,0 0 15,0 0-15,0 0 0,0 0 16,-21 1-16,21-1 0,0 0 0,0 0 16,0 0-16,0 0 15,0 1-15,0-1 0,0 0 0,0 0 16,0 0-16,0 0 0,0 1 16,0-1-16,0 0 15,0 0-15,0 0 16,0 0-1,0 1 17,0-1-32,0 0 31,0-42 31,21 0-46,-21-1-16,0 1 0,21 21 0,-21-42 16,0 21-16,0 0 15,21-22-15,-21 1 0</inkml:trace>
  <inkml:trace contextRef="#ctx0" brushRef="#br0" timeOffset="5464.18">4593 1884 0,'0'0'0,"-21"21"0,0-21 31,42 0 16,0 0-47,0 0 15,0 0-15,22 0 0,-1 0 0,0 0 16,1 0-16,-1 0 0,22 0 16,-22 0-16,0 0 0,1 0 0,-22-21 15,21 21-15,-21 0 0,0 0 16,1 0-16,-1 0 0,-42 0 62,-1 0-46,22 21 31,-21 0-32,21 0-15,0 1 0,0-1 16,0 0-16,0 0 0,0 0 16,0 0-16,0 22 0,-21-22 0,21 0 15,0 21-15,0-20 0,-21 20 16,21 0-16,0-21 0,-21 22 0,21-1 16,0-21-16,0 22 0,0-1 0,0-21 15,-21 21-15,21-20 0,-22-1 16,22 0-16,0 0 0,0 0 15,0 0-15,0 1 0,-21-22 16,21 21-16,-21-21 31,0 0-15,0 0 0,0-21-16,-1-1 0,1 22 0,0 0 15,0-21-15,-21 21 0,20 0 16,-20 0-16,0 0 0,-1 0 0,1 0 15,0 0-15,-1 0 0,22 0 16,-21 0-16,0 0 0,20 0 16,1 0-16,0 0 0,0 0 0,0 0 31,21-21 0,21 21-15,-21-21-16,0 0 0,21 21 15,0-21-15,-21-1 0,21 1 0,-21 0 16,0 0-16</inkml:trace>
  <inkml:trace contextRef="#ctx0" brushRef="#br0" timeOffset="7140.55">4572 2074 0,'0'-21'31,"0"0"16,21 0-47,0 21 0,0 0 16,22 0-16,-22-21 0,21 21 15,1 0-15,-22 0 0,21-21 0,0 21 16,1 0-16,-1 0 0,0-22 16,1 22-16,-22 0 0,21 0 0,-21 0 15,1 0-15,-1 0 0,0 0 16,-42 0 15,0 0-31,-1 0 0,-20 0 0,0 0 16,-1 22-16,1-22 0,0 21 15,-1-21-15,-20 21 0,21 0 16,-22-21-16,1 21 0,20-21 16,1 21-16,0 1 0,-1-22 0,22 21 15,-21-21-15,21 0 0,-1 21 16,1-21-16,42 0 31,1 0-15,-1 0-16,21 0 0,-21 0 15,22 0-15,-1 0 0,0 0 0,1-21 16,20 21-16,-21 0 0,1-21 16,-1-1-16,0 22 0,1 0 15,-1 0-15,0-21 0,-20 21 16,-1 0-16,0 0 0,0 0 0,0 0 16,-42 0 15,0 0-31,0 0 0,-22 21 15,22-21-15,-21 22 0,0-22 0,-1 21 16,1 0-16,0-21 0,-1 21 16,1-21-16,0 21 0,-1 0 0,1-21 15,21 22-15,-22-22 0,22 0 16,0 21-16,0-21 16,21 21-16,21-21 46,0 0-46,22 0 0,-22 0 16,0 0-16,21 0 0,1 0 16,-1 0-16,0 0 0,1 0 0,-1 0 15,0-21-15,1 21 0,-1 0 0,0 0 16,1 0-16,-22 0 0,21-21 16,-21 21-16,0 0 0,1 0 0,-1 0 15,-42 0 16,-1 0-15,-20 21-16,0-21 0,-1 21 0,1-21 16,-21 21-16,-1-21 15,22 21-15,-22-21 0,22 21 0,0-21 16,-1 22-16,1-1 0,0-21 16,20 0-16,1 0 0,0 21 0,0-21 15,0 21-15,42-21 47,0 0-47,0 0 0,0 0 0,22 0 16,-22 0-16,21 0 0,1 0 15,20-21-15,-21 21 0,22 0 16,-22-21-16,1 21 0,-1 0 16,0 0-16,1-21 0,-22 21 0,21 0 15,-21 0-15,-42 0 31,0 0-31,0 0 16,-22 21-16,1-21 0,-21 21 0,-1-21 16,22 21-16,-22 0 0,1 0 15,20-21-15,1 22 0,0-1 0,-1-21 16,22 21-16,0 0 0,0-21 16,0 0-16,21 21 0,0 0 15,21-21 1,0 0-1,21 0-15,-20 0 0,-1 0 16,21 0-16,0 0 0,-20 0 0,20 0 16,-21 0-16,21 0 0,1 0 15,-22-21-15,0 21 0,21 0 0,-20 0 16,-1 0-16,0 0 16,-42 0 15,-22 21-31,22-21 0,-21 22 0,0-22 15,-1 21-15,-20 0 0,20-21 16,-20 21-16,21 0 0,-1-21 16,1 21-16,21-21 0,0 22 0,-22-22 15,22 21-15,21 0 32,21-21-32,0 0 15,1 0-15,20 0 0,-21 0 0,21 0 16,1 0-16,-1 0 0,0 0 15,22-21-15,-22 21 0,1 0 0,-1 0 16,0-21-16,1 21 0,-1 0 16,-21 0-16,0 0 0,0-22 0,1 22 15,-44 0 17,-20 0-32,21 0 0,0 22 15,0-22-15,-1 0 0,1 0 16,0 21-16,0-21 0,21 21 15,0-42 32,0 0-31,21-1-16</inkml:trace>
  <inkml:trace contextRef="#ctx0" brushRef="#br0" timeOffset="8205.09">6181 1736 0,'0'0'0,"-22"0"15,1 0 1,0 0 0,0 0-16,0 0 15,0 0 1,21 21 0,21-21 15,0 0-31,0 0 0,21 0 0,-20 0 15,20 0-15,0 0 0,1 0 16,-1 0-16,0-21 0,22 21 0,-22 0 16,0-21-16,22 21 0,-22 0 15,1 0-15,-1 0 0,0 0 16,-21 0-16,1 0 0,-1 0 0,0 0 16,-42 21 15,0-21-31,-1 21 0,1-21 0,0 0 15,-21 0-15,21 0 0</inkml:trace>
  <inkml:trace contextRef="#ctx0" brushRef="#br0" timeOffset="8580.87">6498 1799 0,'-21'0'0,"0"0"31,0 0-15,21 21-16,0 1 15,0-1-15,0 21 0,0-21 16,0 0-16,0 22 0,-22-1 15,22 0-15,0 1 0,-21-1 0,21 0 16,-21 1-16,21-1 0,0 0 16,-21 1-16,21-1 0,-21-21 0,21 22 15,0-22-15,-21 0 16,21 0-16,0 0 0,0 0 0,0-42 47,0 0-32,21 0-15,0 0 0</inkml:trace>
  <inkml:trace contextRef="#ctx0" brushRef="#br0" timeOffset="9012.62">6731 2138 0,'0'0'15,"21"0"1,-21 21 15,-21 0-15,0 0-16,21 1 0,0-1 0,0 0 15,-21 0-15,21 21 0,0-20 16,0-1-16,0 0 0,0 0 0,0 0 16,0 0-16,0 1 0,0-1 15,21-21-15,0 0 0,0 0 0,0 0 16,0 0-16,22 0 0,-22 0 0,0 0 15,0-21-15,22 21 0,-22-22 16,0 1-16,0 0 0,-21 0 16,0 0-16,21 0 0,-21-1 15,0 1-15,0-21 0,0 21 0,-21 0 16,0-1-16,21-20 0,-21 21 16,0 0-16,-1 21 0,1-21 0,0 21 15,0 0-15,0 0 0,0 0 16,-1 0-16,1 0 0,21 21 15,-21-21-15,21 21 0,0 0 16,0 0-16,0 0 16,21 1-16,0-22 15,1 0-15,-1 21 0,0-21 16,0 0-16</inkml:trace>
  <inkml:trace contextRef="#ctx0" brushRef="#br0" timeOffset="9320.45">7239 2117 0,'0'21'31,"0"0"-15,-21 21-16,21-20 16,0-1-16,0 21 0,0 0 0,0 1 15,0-1-15,0 0 0,0 1 16,0 20-16,-21-20 0,21 20 15,0-21-15,0 22 0,-22-22 0,1 22 16,0-22-16,0 22 0,0-22 16,21 21-16,-21-20 0,-1-1 0,22 0 15,-21-20-15,21 20 0,0-21 16,0 0-16,21-42 31,1 0-31,-22 0 16,21 0-16,-21-22 0,0 22 0,21-21 15</inkml:trace>
  <inkml:trace contextRef="#ctx0" brushRef="#br0" timeOffset="9640.27">7218 2307 0,'0'0'0,"0"-21"0,0 0 0,0 0 15,0 0-15,0-1 0,0 1 16,0 0-16,21 0 15,0 0-15,21 21 0,-20 0 16,-1-21-16,21 21 0,-21 0 0,22 0 16,-22 0-16,21 0 0,-21 0 0,0 0 15,1 0-15,-1 21 16,-21 0-16,0 0 0,0 0 16,-21 0-16,-1 1 0,1-22 15,0 21-15,0 0 0,-21 0 0,20-21 16,1 21-16,-21 0 0,21-21 15,0 22-15,-1-22 0,22 21 16,22-21 15,-1-21-31,0-1 16,0 22-16</inkml:trace>
  <inkml:trace contextRef="#ctx0" brushRef="#br0" timeOffset="9958.09">8361 1630 0,'0'0'0,"0"-21"0,0 0 16,0-1-16,0 44 31,0 20-15,0-21-16,0 21 0,0-20 0,-21 20 15,21 0-15,-22 22 0,22-22 16,-21 0-16,21 22 0,0-22 16,0 1-16,-21-1 0,0 0 0,21 1 15,-21-22-15,21 21 0,0-21 16,0 0-16,-21 1 0,21-1 0,0 0 16,21-21 15,0-21-16,0 0-15,0-1 0,0-20 0</inkml:trace>
  <inkml:trace contextRef="#ctx0" brushRef="#br0" timeOffset="10331.87">8572 1926 0,'0'-21'0,"0"42"31,0 0-31,0 1 15,-21-1-15,21 0 0,0 0 0,0 0 16,-21 22-16,21-22 0,0 0 16,-21 21-16,21-21 0,0 1 0,0-1 15,0 0-15,0 0 0,0 0 16,0 0-16,21-21 0,0 0 16,0 0-16,1 0 0,-1 0 15,0-21-15,0 0 16,0 21-16,0-21 0,1 0 0,-1 0 15,0-1-15,-21 1 0,0 0 16,21-21-16,-21 21 0,0-1 0,0-20 16,0 21-16,0 0 0,0 0 15,-21-1-15,0 22 0,21-21 0,-21 21 16,-1 0-16,1 0 0,0 0 16,0 0-16,0 0 15,0 0 1,-1-21-1,1 21-15</inkml:trace>
  <inkml:trace contextRef="#ctx0" brushRef="#br0" timeOffset="10551.75">8191 1799 0,'22'0'16,"-1"0"-1,0 0-15,21 0 0,-21 0 16,22 0-16,-22 0 0,21 0 0,1-21 16,-1 21-16,0 0 0,1 0 15,-22-21-15,21 21 0,-21 0 16,0 0-16,1 0 0,-1 0 16,-21-21-16,0 0 15</inkml:trace>
  <inkml:trace contextRef="#ctx0" brushRef="#br0" timeOffset="13577.06">9546 1842 0,'0'0'0,"21"-22"0,-21 1 16,21-21-16,-21 21 0,0 0 15,22-22-15,-22 22 0,21 0 0,-21 0 16,0 0-16,0-1 0,21 1 15,-21 0-15,0 42 32,0 0-32,0 1 15,0-1-15,0 21 0,0 0 0,0 1 16,0-1-16,0 22 0,0-22 16,0 21-16,0-20 0,0 20 0,0-20 15,-21-1-15,21 0 0,-21 1 16,21-1-16,-22 0 0,22-21 0,0 1 15,0-1-15,0 0 0,0 0 16,-21-21-16,21-21 31,0 0-31,0 0 16,21-1-16,-21 1 0,22 0 16,-1-21-16,0 21 0,0-1 15,0 1-15,22-21 0,-22 21 16,21 21-16,0-21 0,-20-1 15,20 22-15,0 0 0,-21 0 0,1 0 16,-1 0-16,21 22 0,-42-1 16,21-21-16,-21 21 0,0 0 0,0 0 15,0 0-15,0 1 0,0-1 0,0 0 16,-21 0-16,0 0 0,0 0 16,0 1-16,-22-1 0,22 0 0,-21-21 15,21 21-15,-1-21 0,-20 0 16,21 0-16,0 0 0,0 0 0,-1 0 15,1 0-15,0 0 0,0 0 16,0-21-16,21 0 16,0 0-16,0-1 15,21 22 32,0 22-47,0-22 0,-21 21 0,21-21 16,1 21-16,-1-21 0,0 0 15,0 21-15,0-21 0,22 0 0,-22 0 16,21 0-16,-21 0 0,22 0 16,-1 0-16,0-21 0,1 21 0,-1-21 15,0 21-15,1-21 0,-22-1 16,21 22-16,-21-21 0,0 0 16,1 0-16,-1 0 0,0 0 0,0-1 15,-21 1-15,0 0 0,0 0 16,0 0-16,0 0 0,0-1 15,0 44 17,0-1-32,0 0 0,0 0 15,-21 0-15,21 22 0,0-22 16,0 0-16,0 0 0,0 0 0,0 0 16,0 1-16,0-1 0,21 0 15,0-21-15,0 0 16,1 0-1,-1 0-15,0 0 0,0 0 0,0 0 16,0-21-16,1 0 16,-1-1-16,0 1 0,-21 0 0,21 0 15,0 0-15,0 0 0,-21-1 0,0 1 16,22-21-16,-22 21 0,21 0 16,-21-1-16,0 1 0,0 0 15,0 42 16,0 0-31,0 1 0,0-1 16,0 0-16,0 0 0,0 0 16,0 0-16,-21 1 0,21-1 0,0 0 15,0 0-15,0 0 0,0 0 16,0 1-16,0-1 0,21-21 0,-21 21 16,21-21-16,0 0 0,0 0 15,0 0-15,1 0 0,-1 0 16,0 0-16,0-21 0,0 21 15,0-21-15,1-1 0,-1 1 0,0 0 16,0 0-16,0 0 0,0 0 0,1-22 16,-1 1-16,0 21 0,0-22 15,0-20-15,-21 21 0,21-1 16,-21 1-16,22-22 0,-22 22 16,0 0-16,0-1 0,0 22 0,0-21 15,0 21-15,0 0 0,0-1 16,-22 22 15,22 22-31,-21 20 0,21-21 0,0 21 16,0 1-16,-21-1 0,21 0 0,0 22 15,-21-22-15,21 1 0,0-1 16,0 0-16,0 1 0,0-1 0,0 0 16,0-21-16,0 22 0,0-22 15,0 0-15,0 0 0,21 0 16,0 1-16,-21-1 0,21-21 15,1 0-15,-1 0 0,0 0 16,0 0-16,0 0 0,0 0 0,22-21 16,-22 21-16,0-22 0,0 1 15,0 0-15,1 0 0,20-21 0,-21 20 16,0-20-16,0 0 0,1-1 16,20 1-16,-21 0 0,0-22 0,0 1 15,-21 20-15,0-20 0,22 21 16,-22-1-16,0 1 0,0 0 0,0 20 15,0 1-15,0 0 16,0 42 0,-22 0-16,22 1 15,0 20-15,-21 0 0,21 1 16,-21-1-16,21 0 0,-21 1 0,21-1 16,0 21-16,0-20 0,0-1 15,-21 0-15,21 1 0,0-1 0,0-21 16,0 22-16,0-22 0,0 0 15,0 0-15,0 0 0,0 0 0,0 1 16,21-22-16,-21 21 16,21-21-16,0 0 0,0 0 15,1 0-15,-1-21 0,0-1 16,0 22-16,21-21 0,-20 0 16,-1 0-16,0 0 0,0 0 0,0-22 15,0 22-15,1 0 0,-1-21 16,-21 20-16,21 1 0,-21 0 0,21 0 15,-21 0-15,0 42 32,0 0-32,0 0 15,-21 0-15,21 1 0,0-1 16,-21 0-16,21 0 0,0 21 0,0-20 16,0-1-16,0 0 15,0 0-15,0 0 0,21-21 16,0 0-16,0 0 15,0 0-15,1 0 0,-1 0 16,0 0-16,0 0 0,0-21 16,0 0-1,-21 0-15,22 0 0,-22-1 0,0 1 16,0 0-16,0 0 0,0 0 0,-22 0 16,1-1-16,0 1 15,0 21-15,0 0 0,0 0 0,-1 0 16,1 0-16,0 0 15,42 0 17,0 0-17,1 0-15,20 0 0,-21 0 0,21 0 16,-20-21-16,20 21 0,-21 0 16,21 0-16,-20 0 0,-1 0 0,0 0 15,0 0-15,0 0 0,0 0 16,-21 21-16,22-21 0,-22 21 0,0 1 15,0-1-15,0 0 16,0 0-16,0 0 0,0 0 0,0 1 16,0-1-16,0 0 0,0 0 15,0 0-15,-22-21 0,22 21 16,0 1-16,0-1 16,0 0-1,0-42 16,0 0-31,0-1 16,0 1-16,0 0 0,0 0 16,0 0-16,0 0 0,22-22 15,-1 22-15,-21 0 0,21 0 0,0-22 16,-21 22-16,21 0 0,0 21 16,-21-21-16,22 0 0,-1 21 15,0 0-15,0 0 0,0 0 16,-21 21-16,0 0 0,21 0 15,-21 0-15,22 1 0,-22-1 16,0 0-16,0 0 0,0 0 16,0 0-16,0 1 0,0-1 15,0 0-15,0 0 16,0-42 31,0 0-32,0 0-15,0-1 16,0 1-16,0 0 0,0 0 16,21 0-16,0 0 0,0-22 0,0 22 15,0 21-15,22-21 0,-22 0 16,21 0-16,-21 21 0,22 0 0,-1-22 16,-21 22-16,22 0 0,-22 0 15,0 22-15,0-22 0,0 21 0,0 0 16,-21 0-16,0 0 0,0 0 0,0 22 15,0-22-15,0 0 0,0 0 16,0 0-16,-21 1 0,0-1 0,21 0 16,-21 0-16,0 0 15,0 0-15,21 1 16,-22-22 15,22-22-15,0 1-16,-21 0 0,21 0 15,0 0-15</inkml:trace>
  <inkml:trace contextRef="#ctx0" brushRef="#br0" timeOffset="13991.82">10985 1736 0,'22'0'16,"-1"0"-1,0 0-15,21-21 0,-21 21 0,43 0 16,-22-22-16,22 22 16,-22 0-16,22-21 0,-1 0 0,1 21 15,-1-21-15,1 21 0,20-21 16,-20 21-16,-1 0 0,22-21 0,-22 21 16,1 0-16,-1 0 0,-20 0 15,-1-22-15,0 22 0,-20 0 0,20 0 16,-21 0-16,0 0 15,-42 0 32</inkml:trace>
  <inkml:trace contextRef="#ctx0" brushRef="#br0" timeOffset="14908.74">9017 2858 0,'0'0'0,"21"0"0,-21-22 32,-21 22-17,0 0 1,0 0-16,-1 0 0,-20 22 15,21-1-15,0-21 0,-22 21 0,1 0 16,21 0-16,-21 22 0,20-22 16,-20 21-16,21 0 0,-21 22 0,20-22 15,1 22-15,0-1 0,0 1 16,0-1-16,21-20 0,0 20 0,0-21 16,0 1-16,0-1 0,0 0 15,0 1-15,0-22 0,42 21 0,-21-21 16,0 1-16,1-1 0,20-21 15,-21 21-15,21-21 0,1 0 0,-22 0 16,21 0-16,-21 0 0,1 0 16,-1 0-16,0 0 0,0 0 15,0 0-15,-21-21 0,0 0 16,21 21-16,-21-22 0,22 1 16,-22 0-16,0 0 0</inkml:trace>
  <inkml:trace contextRef="#ctx0" brushRef="#br0" timeOffset="18044.58">9377 3196 0,'0'-21'109,"21"21"-78,-21-21-31,0 0 47,-21 21 16,21 21-63,-21 0 0,-1 0 15,22 0-15,0 1 16,0-1-16,-21 0 0,21 0 0,-21 21 15,21-20-15,0-1 0,-21 0 16,21 0-16,0 0 0,0 0 0,0 1 16,0-1-16,0 0 15,0 0-15,0 0 16,0 0-16,0 1 0,0-1 16,0 0-1,21-21 1,-21 21-1,21-21 17,0 0 15,1 0-32,-1 0 157,0 0-141,0 0-31,0 0 16,0 0 31,1 0 47,-1 0-63,-21-21 31,21 21-46,0 0 0,-21-21-1,0 0 1,21-1-1,-21 1 1,21 21-16,-21-21 0,0 0 16,0 0-16,0 0 15,22-1-15,-22 1 16,0 0-16,0 0 0,0 0 16,0 0-16,0-1 0,0 1 15,0 0-15,0 0 0,0 0 16,0 0-16,0-1 15,0 1-15,0 0 0,0 0 16,-22 0 0,1 0-16,21-1 0,-21 22 15,21-21-15,-21 21 16,0 0-16,0 0 0,21-21 16,-22 21-16,1 0 15,0 0-15,0 0 16,21 21-16,-21-21 0,0 0 0,21 21 15,-22-21-15,22 22 16,-21-1-16,21 0 0,0 0 16,-21 0-16,21 0 15,0 1-15,0-1 16,0 0-16,0 0 16,0 0-16,21 0 15,0 1-15,1-22 0</inkml:trace>
  <inkml:trace contextRef="#ctx0" brushRef="#br0" timeOffset="18688.74">10118 3620 0,'0'21'16,"0"0"0,-22-21-1,22-21 63,0 0-78,22-1 16,-1 1 0,0 21-1,0 0-15,0 0 16,0 0 0,-21 21-16,0 1 15,-21-22 16,0 0-15,0 0 0,21-22-1,0 1 1,0 0 0,0 0-16,0 0 15,21 21 1,0 21-1,-21 0-15,0 0 16,21 0-16,-21 1 0,0-1 0,0 0 16,0 0-16,0 0 0,0 0 15,-21 1-15,0-1 0,0 0 0,-21 0 16,-1-21-16,22 21 0,-21 0 0,-1 1 16,1-22-16,0 21 0,-1-21 15,22 0-15,0 0 0,0 0 0,21-21 16</inkml:trace>
  <inkml:trace contextRef="#ctx0" brushRef="#br0" timeOffset="19169.05">11112 2942 0,'22'0'16,"-1"0"-1,0 0-15,0 0 0,0 0 0,0 0 16,22 0-16,-22 0 0,0 0 15,21 0-15,-20 0 0,-1 0 0,21 0 16,-21 0-16,0 0 0,1 0 16,-44 0 15,1 0-31,0-21 16,-21 21-16,-1 0 0,22 0 0,-21 0 15</inkml:trace>
  <inkml:trace contextRef="#ctx0" brushRef="#br0" timeOffset="19704.73">11091 2921 0,'0'21'0,"-21"0"16,21 1-16,-21-1 0,21 0 16,0 0-16,0 21 15,0-20-15,0-1 0,-21 0 0,21 0 16,-21 21-16,21-20 0,0-1 15,0 0-15,0 0 0,0 0 0,-22-21 16,22 21-16,0-42 63,0 0-63,22 21 15,-22-21-15,21 0 0,0 21 16,-21-21-16,21 21 0,0-22 0,0 1 15,22 21-15,-22 0 0,0-21 16,21 21-16,1 0 0,-22 0 0,21 0 16,-21 0-16,22 0 0,-22 21 15,0-21-15,21 21 0,-42 1 16,22-1-16,-1 0 0,0 0 16,-21 0-16,0 0 0,0 22 0,0-22 15,0 0-15,0 0 0,-21 0 0,-22 1 16,22-1-16,0-21 0,-21 21 15,-1 0-15,1-21 0,0 21 0,21-21 16,-22 0-16,1 0 0,21 0 16,0 0-16,-22 0 0,22 0 0,0 0 15,0 0-15,0 0 0,-1 0 16,1 0 0,21-21 15,0 0-31,21 21 0,1-21 15,-1 21-15,0-21 0,0-1 0</inkml:trace>
  <inkml:trace contextRef="#ctx0" brushRef="#br0" timeOffset="20228.43">11938 3133 0,'0'0'0,"0"-21"0,0-1 16,0 1 0,-21 21 15,21 21-15,-21-21-16,21 22 0,-22 20 15,22-21-15,0 0 0,-21 22 0,21-1 16,-21-21-16,21 21 0,-21-20 0,21 20 15,0-21-15,0 0 0,0 0 16,0 1-16,0-1 0,0 0 0,21 0 16,0-21-16,0 21 15,1-21-15,-1 0 0,0 0 0,21 0 16,-21 0-16,1 0 0,20-21 16,-21 0-16,21 21 0,-20-21 15,-1 0-15,21-1 0,-21 1 0,0 0 16,1-21-16,-22 21 0,0-22 15,0 1-15,0 0 0,0-1 0,0 22 16,-22-21-16,1 21 0,0-1 16,0 1-16,0 0 0,0 0 0,-1 21 15,1 0-15,0 0 0,0 0 16,0 0-16,0 0 0,-1 0 16,1 21-16,21 0 0,-21-21 0,21 21 15,0 1-15,0-1 0,0 0 16,0 0-16,0 0 0,0 0 15,0 1-15,0-1 16,21-21-16,0 0 0,1 0 16,-1 0-16</inkml:trace>
  <inkml:trace contextRef="#ctx0" brushRef="#br0" timeOffset="20791.88">12467 3069 0,'0'0'0,"21"0"15,-21-21 1,0 42 31,0 0-47,0 1 15,-21-1-15,0 0 0,21 21 0,-21-21 16,21 1-16,0 20 0,-21-21 0,-1 0 16,1 22-16,21-22 0,-21 0 15,21 21-15,0-21 0,0 1 16,0-1-16,0 0 16,0 0-16,21-21 0,0 0 15,1 0-15,-1 0 0,0 0 16,0 0-16,21 0 0,-20 0 0,-1 0 15,0 0-15,0-21 0,0 21 0,0-21 16,1 0-16,-1-1 0,0 1 16,-21 0-16,21 0 0,0-21 0,-21 20 15,0-20-15,0 0 0,0 21 16,0-22-16,0 22 0,0 0 0,0 0 16,0 0-16,-21-1 15,0 1-15,0 21 0,0 0 16,-1-21-16,1 21 0,0 0 15,0 0-15,0 0 0,0 0 16,-1 0-16,22 21 0,-21-21 0,0 0 16,21 21-16,-21-21 15,21 22 1,21-22 0,0 0-16,0 0 15</inkml:trace>
  <inkml:trace contextRef="#ctx0" brushRef="#br0" timeOffset="21476">12996 2794 0,'0'0'0,"0"-42"15,0 21-15,21 21 47,1 0-47,-1 0 0,0 21 16,0-21-16,0 21 0,0 0 15,1 0-15,-1 0 0,0 1 0,0-1 16,-21 0-16,0 21 0,21-21 0,-21 22 16,21-1-16,-21-21 0,0 22 15,0-1-15,0 0 0,0 1 0,0-1 16,-21 21-16,0-20 0,0-1 15,0-21-15,0 22 0,-1-1 0,1-21 16,0 21-16,0-20 0,-21-1 16,20 0-16,1 0 0,0 0 15,0 0-15,0 1 0,0-22 0,-1 21 16,22 0 0,-21-21-16,21-21 46,0 0-30,0-1 0</inkml:trace>
  <inkml:trace contextRef="#ctx0" brushRef="#br0" timeOffset="23732.61">1905 6054 0,'0'-21'15,"0"-1"-15,0 1 16,0 0 0,0 0-1,0 42 32,0 0-31,0 0-16,0 1 0,0-1 15,0 0-15,0 21 0,0 1 0,0-22 16,0 21-16,0 22 16,0-22-16,0 21 0,0 1 0,0-1 15,0-20-15,-21 20 0,21 1 16,0-1-16,0 1 0,-21-22 0,21 22 15,-22-1-15,22 1 0,0-22 16,-21 21-16,21 1 0,-21-22 0,21 22 16,-21-22-16,21 0 0,0 1 15,0-1-15,0 0 0,0-20 0,0-1 16,-21 0-16,21 0 0,0 0 16,-21-21 15,21-21-31,0 0 15,0 0-15,0 0 0,0-22 16,0 1-16,0 0 0,0-1 0,21-20 16,-21 20-16</inkml:trace>
  <inkml:trace contextRef="#ctx0" brushRef="#br0" timeOffset="24956.92">1926 5821 0,'21'0'16,"22"0"-1,-22-21-15,21 21 0,0-21 16,22 21-16,-1-22 0,22 22 16,0-21-16,-1 0 0,22 21 15,0-21-15,21 0 0,-21 21 0,21-21 16,0-1-16,21 22 0,-21-21 15,0 21-15,0-21 0,0 21 0,-21 0 16,21-21-16,-21 21 0,0 0 16,-1 0-16,-20-21 0,21 21 0,-21-21 15,20 21-15,-41 0 0,21 0 16,-22-22-16,22 22 0,-43 0 0,22 0 16,-1-21-16,-21 21 0,1 0 15,-1 0-15,0 0 0,1-21 0,-1 21 16,-21 0-16,0 0 0,1 0 15,-1 0-15,0 0 0,-21 21 32,0 0-17,0 1-15,0-1 16,0 0-16,0 0 0,0 21 0,0-20 16,0 20-16,21 0 0,-21 1 15,0-1-15,0 0 0,0 1 0,0-1 16,0 0-16,0 1 0,0-1 0,0 21 15,0-20-15,0-1 0,0 22 16,-21-22-16,21 21 0,-21 1 0,21-1 16,0 1-16,0-22 0,-21 22 15,21-22-15,-22 0 0,22 1 16,-21-1-16,21 0 0,0 1 0,0-22 16,-21 21-16,21-21 0,0 22 15,-21-22-15,21 0 0,0 0 0,-21 22 16,21-22-16,0 0 0,0 0 15,-21 0-15,21 0 0,-22-21 16,22 22-16,0-1 0,0 0 16,-21-21-16,21 21 0,-21 0 15,21 0 1,-21-21-16,21 22 0,-21-22 16,0 21-16,21 0 15,-22-21-15,22 21 16,-21-21-16,0 0 0,0 0 15,0 0-15,0 0 16,-1 0-16,1 0 0,0 0 16,0 0-16,0 0 0,-22 21 15,22-21-15,-21 0 0,21 0 0,-22 0 16,1 0-16,0 21 0,21-21 0,-22 0 16,1 0-16,0 0 0,-22 22 15,22-22-15,-1 0 0,-20 0 16,21 0-16,-22 0 0,1 21 0,-1-21 15,1 0-15,-1 0 0,1 0 16,-22 0-16,0 0 0,1 21 0,-1-21 16,0 21-16,1-21 0,-1 0 15,21 0-15,1 0 0,-1 21 0,1-21 16,-1 0-16,1 0 0,-1 0 0,22 0 16,-21 0-16,-1 0 0,1 0 15,-1 0-15,1 0 0,-1 0 0,-21 0 16,22 0-16,-1 0 0,1 0 15,-1 0-15,22 0 0,-21 21 0,20-21 16,1 0-16,21 0 16,0 0-16,-1 0 0,1 0 0,0 0 15,21 22-15,-21-22 47,21-22-31,21 1-1,0 0-15,0-21 0,22 21 0</inkml:trace>
  <inkml:trace contextRef="#ctx0" brushRef="#br0" timeOffset="25785.12">5038 5567 0,'0'-21'15,"-22"21"1,1 0 15,0 0 0,0 21-15,21 0 0,0 0-16,0 22 15,0-22-15,0 0 0,0 127 16,0-106-16,0 1 15,0 20-15,0 1 0,0-22 16,0 22-16,0-1 0,0 1 0,0-1 16,0 1-16,0-1 0,0 22 0,0-43 15,0 22-15,0-1 0,-21 1 16,21-22-16,0 21 0,0-20 0,0-1 16,0 0-16,0 1 0,0-1 15,0 0-15,-21-20 0,21 20 16,0-21-16,0 0 0,-22 0 0,22 1 15,-21-1-15,21 0 0,-21-21 16,21 21-16,0-42 31,0 0-15,0 0-16,0-1 0,21 1 0,-21 0 16,21-21-16,1 21 0,-22-22 0</inkml:trace>
  <inkml:trace contextRef="#ctx0" brushRef="#br0" timeOffset="27129.3">5080 6900 0,'-21'0'16,"0"0"0,42 0 46,0 0-62,0 0 16,0 0-16,0 0 0,22 0 15,-22-21-15,0 21 0,0 0 16,22 0-16,-22-21 0,0 21 0,0 0 16,0 0-16,0-21 0,1 21 0,-1 0 15,0 0 1,-21 21 31,-21-21-47,21 21 0,0 0 15,-21 1-15,21-1 16,0 0-16,0 0 0,0 0 16,0 0-16,0 1 0,0-1 15,0 0-15,0 0 0,0 0 16,0 0-16,0 1 0,0-1 16,0 0-16,0 0 0,0 0 15,0 0 1,-22-21-1,1 0-15,0 0 0,0 0 16,0 0-16,0 0 0,-1 0 16,1 0-16,0 0 0,0 0 0,0 22 15,0-22-15,-1 0 0,-20 0 16,21 0-16,0 0 0,0 21 16,-1-21-16,1 0 0,0 0 0,0 0 15,0 0 1,21-21 31,21 21-47,-21-22 0,21 22 15,0-21-15,-21 0 0,21 21 0</inkml:trace>
  <inkml:trace contextRef="#ctx0" brushRef="#br0" timeOffset="27853.08">5101 6985 0,'-21'0'15,"21"-21"1,21 0 0,0 21-16,0-21 15,1 21-15,-1 0 0,0-22 0,0 22 16,21 0-16,-20-21 0,-1 21 0,0 0 15,0 0-15,21 0 16,-42-21-16,22 21 0,-1 0 16,-42 0-1,-1 21-15,1-21 16,0 21-16,0 1 0,0-22 0,0 21 16,-22-21-16,22 21 0,0 0 0,-21-21 15,20 21-15,1-21 0,0 21 16,0-21-16,0 0 0,21 22 15,21-22 1,0 0 0,0 0-16,0 0 0,1 0 0,-1 0 15,0 0-15,0 0 16,0 0-16,0 0 0,1 0 0,-1 0 16,0 0-16,0 0 0,0 0 15,-42 0 16,0 0-31,0 21 0,0-21 16,-1 21-16,1-21 0,0 21 16,-21-21-16,21 21 0,-1 0 0,1-21 15,0 22-15,0-1 16,42-21 15,0 0-31,0 0 16,22 0-16,-22 0 0,0 0 0,0 0 15,22-21-15,-22 21 0,0 0 16,0-22-16,0 1 0,0 21 0,1 0 16,-44 0 15,1 0-31,0 0 16,0 21-16,0-21 0,0 0 0,-1 22 15,22-1-15,-21-21 0,0 0 16,21 21-16,-21-21 0,42 0 31,0 0-31,0-21 16,1 0-16</inkml:trace>
  <inkml:trace contextRef="#ctx0" brushRef="#br0" timeOffset="29768.18">5461 1207 0,'0'-22'15,"21"22"-15,-21-21 16,0 0 15,0 42 16,0 0-31,0 1-16,0-1 0,0 0 0,0 0 15,0 0-15,0 22 16,0-22-16,0 0 0,0 21 0,0 1 16,0-1-16,0 21 0,0-20 15,0 20-15,0 1 0,0-1 16,0-20-16,-42 20 0</inkml:trace>
  <inkml:trace contextRef="#ctx0" brushRef="#br0" timeOffset="30432.8">5419 2773 0,'0'21'0,"0"0"15,0 0-15,0 22 16,0-22-16,0 21 0,0 1 0,0-1 16,0-21-16,0 21 0,0 1 15,0-22-15,-22 21 0,22-21 0,0 22 16,0-22-16,-21 0 0,21 0 16,0 0-16,0 1 0,0-1 0,-21-21 15,21 21-15,-21-21 47,0 0-31,21-21 15,-21 21-31,-1-21 16,22-1-16,0 1 15,-21 21-15,21-21 0,-21 0 16,21 0-16,-21 0 0,21-1 0,0 1 15,0 0-15,-21 21 16,21-21-16,0 42 47,0 0-47,0 0 16,0 1-16,0-1 0,0 0 0,0 0 15,21 21-15,-21-20 0,21-1 16,-21 0-16,0 0 0,21 0 15,-21 0-15,21 1 0,-21-1 0,0 0 16,0 0-16,22-21 0,-22 21 16,21-21-16,0 0 31,0 0-31,0-21 0,-21 0 16,21 21-16,1-21 0,-1 0 15,0-22-15,0 22 0,0 0 0,0-21 16,1 20-16,-1 1 0,0-21 15,0 21-15,0 0 0,0-1 0,1 1 16,-22 0 0,0 0-16,21 21 0,-21-21 15,0 0 1,0-1 0,-21 1-16,-1 0 15,1 21-15,0-21 0,21 0 16,-21 0-16</inkml:trace>
  <inkml:trace contextRef="#ctx0" brushRef="#br0" timeOffset="31016.48">5588 2159 0,'0'0'0,"0"-21"15,0 0 1,0 0 15,21 21-31,0 0 16,-21-22-16,21 22 15,1 0-15,-22-21 16,0 42 15,0 1-31,0-1 16,-22 0-16,1 0 0,0 21 15,0 1-15,21-1 0,-21 0 0,0 22 16,-1-1-16,1 22 0,0-21 16,0 20-16,0-20 0,0-1 15,21 1-15,-22-1 0,22 1 16,-21-1-16,21 1 0,-21-22 0,21 22 16,0-22-16,0 0 0,-21 1 15,21-1-15,0-21 0,-21 0 0,21 0 16,0 1-16,0-1 0,0 0 15,0-42 17,0 0-17,0-1-15,0 1 0,0 0 0,0 0 16,0 0-16</inkml:trace>
  <inkml:trace contextRef="#ctx0" brushRef="#br0" timeOffset="32496.05">6117 7408 0,'0'0'0,"0"22"0,-21-1 16,21 0-16,0 0 16,0-42 46,0 0-46,0 0-16,0-1 15,0 1-15,0 0 0,0-21 0,0 21 16,0-22-16,0 22 0,0-21 16,0-1-16,21 1 0,-21-21 0,21 20 15,-21-20-15,21-1 0,-21 1 16,22-22-16,-1 0 0,-21 1 0,21 20 16,0-20-16,-21-1 0,21 21 0,-21 1 15,21-1-15,-21 1 0,0-1 16,0 1-16,0-1 0,0 22 0,0-21 15,0-1-15,0 22 16,0-1-16,0 1 0,0 0 0,0-1 16,0 22-16,0-21 0,-21 21 15,21 0-15,0-1 0,0 1 0,0 0 16,-21 21-16,21-21 16,0 0-16,0 0 15,0-1 1,-21 22 78,0 0-79,0 0 1,-1 0-16,22 22 0,-21-1 15,0-21-15,21 21 0,-21 0 0,0 0 16,0 0-16,-1 1 0,1-1 16,0 21-16,0-21 0,0 0 0,0 1 15,-1 20-15,22-21 0,0 0 16,-21-21-16,21 21 0,0 1 16,-21-22-16,42 0 46,0-22-46,1 1 0,-1 0 16,0 0-16,0 0 0,0 0 0,0-1 16,1 1-16,-1-21 0,0 21 15,0 0-15,-21-22 0,21 22 0,0 0 16,1-21-16,-22 20 0,21 1 16,-21 0-16,21 21 15,-21 21 1,21-21-1,0 21-15,-21 1 0,21-1 16,-21 21-16,22-21 0,-1 0 16,0 22-16,-21-1 0,21 0 0,0-20 15,0 20-15,-21 0 0,22 1 16,-1-22-16,-21 21 0,0-21 16,21 0-16,0 1 0,-21-1 0,0 0 15,0 0-15,21 0 0,0-21 16,-21 21-16,22-21 31,-1 0-31,0 0 16,0 0-16</inkml:trace>
  <inkml:trace contextRef="#ctx0" brushRef="#br0" timeOffset="33256.61">7747 5694 0,'0'0'0,"0"-21"0,0 0 16,0-1-16,-21 22 16,0 0-1,21 22-15,0-1 0,0 0 16,0 21-16,0 1 0,0-1 16,0 21-16,0-20 0,0 20 0,0-20 15,0-1-15,0 0 0,-22 22 16,22-22-16,-21 0 0,21 1 0,-21-22 15,21 21-15,0-21 0,0 22 16,0-22-16,-21 0 0,21 0 16,-21-21-16,0-21 31,21 0-31,0 0 16,0 0-16,0-1 0,0-20 0,0 21 15,0 0-15,0-22 0,0 22 16,21 0-16,0 0 0,0 0 0,0 0 15,22-1-15,-22 1 0,21 21 0,0 0 16,1 0-16,-1 0 0,-21 0 16,22 0-16,-1 0 0,-21 21 0,0 1 15,0-22-15,1 21 0,-22 0 16,0 0-16,0 0 0,0 22 0,-22-22 16,1 0-16,0 0 0,-21 0 15,21 0-15,-22 1 0,1-1 0,21 0 16,-22-21-16,22 21 0,-21-21 15,21 0-15,0 0 0,-1 0 16,22-21 0,0 0-1,22 0-15,-1-1 0,0 1 16</inkml:trace>
  <inkml:trace contextRef="#ctx0" brushRef="#br0" timeOffset="33644.42">8255 6011 0,'0'0'0,"21"0"16,-21 22 0,0-1-1,0 0-15,0 0 0,0 21 0,0-20 16,0-1-16,0 21 0,0-21 16,0 0-16,-21 22 0,21-22 0,0 0 15,0 0-15,0 0 0,0 1 16,0-1-16,21-21 15,0 0-15,0 0 16,1 0-16,-1-21 0,0-1 16,0 1-16,0 0 0,0 0 15,-21-21-15,0 20 0,0 1 16,0-21-16,0 21 0,0-22 0,0 1 16,0 21-16,-21-21 0,0 20 15,0 1-15,0 0 0,21 0 0,-21 21 16,-1 0-16,1 0 0,0 0 15,0 0-15,0 0 0,21 21 0,-21 0 16,21 0-16,0 1 0,0-1 16,0 0-16,0 0 15,0 0-15,21-21 16,0 0-16,0 0 0</inkml:trace>
  <inkml:trace contextRef="#ctx0" brushRef="#br0" timeOffset="33940.25">8699 5821 0,'22'-42'0,"-44"84"0,44-127 16,-22 64-16,0-21 0,0 21 0,0-1 15,0 1-15,0 0 0,0 0 16,0 42 0,0 0-16,0 0 0,0 22 15,0-1-15,0 0 0,0 1 0,0-1 16,0 22-16,0-22 0,0 21 0,0-20 15,0-1-15,0 0 0,0 1 16,0-22-16,-22 21 0,22-21 16,0 22-16,0-22 0,0 0 15,0 0-15,0 0 0,0-42 32,22 0-17,-1 0-15,0 0 0,-21-22 16,21 22-16,0-21 0</inkml:trace>
  <inkml:trace contextRef="#ctx0" brushRef="#br0" timeOffset="35101.6">9080 5567 0,'0'0'16,"0"-42"0,0 63-1,0 0-15,0 0 0,0 21 16,-21 1-16,21-1 0,0 0 0,-21 22 15,21-22-15,0 22 0,0-22 16,-21 0-16,21 22 0,-21-22 0,21-21 16,-21 22-16,21-1 0,0-21 0,0 0 15,0 1-15,0-1 0,0 0 16,21-21 0,0 0-16,0 0 0,0-21 15,0 21-15,1-21 0,-1-1 16,0 1-16,0 0 0,21 0 15,-20 0-15,-1-22 0,0 22 0,0 0 16,0 0-16,0 0 0,1 0 0,-22-1 16,21 22-1,-21 22 1,0-1-16,0 0 0,0 0 16,-21 0-16,21 0 0,-22 1 0,22-1 15,0 0-15,0 0 0,0 0 16,0 0-16,0 1 0,0-1 0,0 0 15,22-21 17,-1 0-32,0-21 15,-21 0 1,21-1-16,-21 1 0,0 0 16,0 0-16,0 0 0,0 0 0,0-1 15,-21 22-15,0-21 0,21 0 16,-21 21-16,-1-21 0,22 0 31,22 0-15,-1 21-1,0 0-15,0 0 16,0 0-16,0 0 0,1 0 0,20 0 16,-21 0-16,0 0 0,0 0 15,1 0-15,-1 21 0,0 0 0,0-21 16,0 21-16,-21 0 0,0 0 0,21 1 15,-21-1-15,0 0 0,0 0 16,0 0-16,0 0 0,0 1 16,0-1-16,0 0 15,0-42 32,0 0-31,0-1-16,0 1 0,0 0 0,0 0 15,22 0-15,-1 0 0,-21-22 16,21 22-16,0-21 0,21 21 0,-20-22 16,-1 22-16,0 0 0,21 0 15,-21 21-15,1 0 0,-1 0 0,0 0 16,0 0-16,0 0 0,0 21 16,1 0-16,-22 0 0,0 0 0,21 22 15,-21-22-15,0 0 0,0 0 16,0 0-16,0 1 0,0-1 0,0 0 15,0 0-15,0 0 0,-21-21 32,-1 0-17,22-21 1,0 0 0,0 0-16,22 21 0,-1-43 0,0 22 15,0 0-15,21-21 0,-20 21 16,20-22-16,0 22 0,1 0 0,-1 0 15,-21 0-15,21 21 0,-20 0 0,-1 0 16,0 0-16,-21 21 0,0 0 16,0 0-16,0 0 0,0 22 0,0-1 15,0-21-15,-21 21 0,0-20 16,-1 20-16,22-21 0,-21 0 16,0 0-16,0 1 0,21-1 0,0 0 15,-21-21 1,0 0 15,21-21-31,-22 0 0,1-1 16</inkml:trace>
  <inkml:trace contextRef="#ctx0" brushRef="#br0" timeOffset="35356.46">8932 5800 0,'0'0'0,"-42"0"0,-64 0 16,127 0 0,22 0-16,-22 0 15,21 0-15,0 0 0,1 0 0,20 0 16,-20 0-16,20-21 0,-21 21 16,22 0-16,-22 0 0,22-22 0,-22 22 15,22 0-15,-22 0 0,0 0 16,1 0-16,-22 0 0,0-21 0,0 21 15,0 0-15,0 0 16,1 0-16,-1 0 16,0 0-16</inkml:trace>
  <inkml:trace contextRef="#ctx0" brushRef="#br0" timeOffset="35704.87">11557 5482 0,'0'0'0,"0"-21"0,0 0 0,-21 21 16,21-21-16,0 42 31,0 0-31,0 0 0,0 22 15,0-1-15,0 0 0,0 1 16,0 20-16,-21-21 0,21 22 0,-22-22 16,1 1-16,21-1 0,0 0 15,-21 1-15,0-22 0,21 21 0,-21-21 16,21 0-16,0 1 0,0-1 0,0 0 16,0 0-1,21-42 16,0 0-31,0 0 0,0-1 0</inkml:trace>
  <inkml:trace contextRef="#ctx0" brushRef="#br0" timeOffset="36040.51">11790 5821 0,'-21'21'31,"-1"0"-31,1 0 0,21 1 15,-21 20-15,21-21 0,0 0 0,-21 0 16,21 22-16,0-22 16,0 0-16,0 0 0,0 0 15,21 1-15,0-22 16,0 0-16,1 0 0,-1 0 16,0 0-16,0-22 0,0 1 0,0 21 15,1-21-15,-1 0 0,0 0 16,0 0-16,-21-1 0,21-20 0,-21 21 15,0 0-15,0-22 0,0 22 0,0 0 16,-21 0-16,0 21 16,0 0-16,0 0 0,-1 0 15,1 0-15,0 0 16,0 0-16,0 0 0,0 0 16,-1 0-16,1 0 15,0 0-15</inkml:trace>
  <inkml:trace contextRef="#ctx0" brushRef="#br0" timeOffset="36225.08">11261 5779 0,'21'-22'16,"0"22"-16,0 0 15,21 0-15,-20 0 16,20-21-16,0 21 0,-21-21 0,22 21 15,-1 0-15,-21-21 0,22 21 16,-1-21-16,-21 0 0,21 21 0,1-22 16</inkml:trace>
  <inkml:trace contextRef="#ctx0" brushRef="#br0" timeOffset="36812.26">12954 5503 0,'0'0'0,"63"-84"16,-63 41-16,22 22 16,-1 0-16,0-21 0,-21 21 15,0-1-15,0 44 32,0-1-32,0 21 0,-21-21 15,0 43-15,21-22 0,-22 0 16,1 22-16,0-1 0,0 1 0,0-22 15,21 22-15,-21-22 0,-1 0 16,22 1-16,-21-1 0,21 0 16,0-20-16,0-1 0,0 0 0,0 0 15,0 0-15,0 0 16,21-21 0,1 0-16,-1-21 15,0 0-15,0 0 0,0 0 16,0 0-16,1-1 0</inkml:trace>
  <inkml:trace contextRef="#ctx0" brushRef="#br0" timeOffset="37192.08">13314 5715 0,'-21'0'16,"-1"21"-16,1-21 16,0 21-16,0 1 0,0-1 15,21 0-15,-21 0 0,21 21 0,-22-20 16,22-1-16,0 0 0,0 0 15,0 0-15,0 0 0,0 1 0,22-1 16,-1-21-16,0 0 16,0 0-16,0 0 0,0 0 0,22 0 15,-22 0-15,0 0 0,21 0 16,-20 0-16,-1-21 0,0-1 16,0 22-16,0-21 0,0 0 0,-21-21 15,0 21-15,0-1 0,0-20 16,0 21-16,0-21 0,0 20 0,-21 1 15,0 0-15,0 0 0,0 21 16,0 0-16,-1 0 0,1 0 0,0 0 16,0 21-16,0 0 0,0 0 15,-1-21-15,22 22 0,-21-1 0,21 0 16,0 0-16,0 0 0,0 0 16,21 1-16,1-22 0,-1 0 15,0 21-15,0-21 0,21 0 16,-20 0-16,-1 0 0,21 0 15</inkml:trace>
  <inkml:trace contextRef="#ctx0" brushRef="#br0" timeOffset="37728.28">13928 5715 0,'0'0'16,"0"-21"-1,0 0 1,0 0 109,0 42-63,0 0-62,0 0 0,0 21 16,0-20-16,0 20 0,0 0 16,0 1-16,-22-1 0,22 0 15,0 1-15,0-1 0,0 0 0,0 22 16,0-22-16,-21 0 0,21 22 15,0-22-15,0 1 0,0 20 0,0-21 16,0 1-16,-21-1 0,21-21 16,-21 22-16,21-22 0,0 21 0,0-21 15,0 0-15,0 1 16,0-44 15,0 1-31,0 0 16,0 0-16,0 0 0,21-22 0,-21 22 15,21 0-15,-21-21 0,0-1 16,0 1-16,0 21 0,0-21 16,21-1-16</inkml:trace>
  <inkml:trace contextRef="#ctx0" brushRef="#br0" timeOffset="37996.12">13906 5969 0,'0'-42'0,"0"84"0,0-105 15,0 20-15,0 22 0,0 0 16,22 0-16,-1 0 0,-21-22 0,21 43 15,0-21-15,21 0 16,-20 0-16,20 21 0,0 0 0,-21 0 16,22 0-16,-1 0 0,0 0 15,-20 0-15,20 21 0,-21 0 0,-21 0 16,0 0-16,0 1 0,0-1 16,0 21-16,0-21 0,0 0 0,-21 1 15,0-1-15,0 0 0,-1 0 16,1-21-16,0 21 0,0-21 15,0 0-15,0 0 0,-1 0 16,1 0-16,0 0 16,0 0-16,0 0 0,0-21 0,-1 0 15</inkml:trace>
  <inkml:trace contextRef="#ctx0" brushRef="#br0" timeOffset="38308.71">13102 5461 0,'0'0'0,"0"-21"0,21 0 16,0 21-16,1-21 0,20 21 0,0-22 15,22 22-15,-22 0 16,0-21-16,22 21 0,-22 0 0,22 0 15,-22-21-15,0 21 0,1 0 16,-1 0-16,0-21 0,-20 21 0,20 0 16,-21 0-16,0 0 0,22 0 15,-22-21-15,0 21 0,-21 21 47,-21-21-47,0 21 16,-1 0-16</inkml:trace>
  <inkml:trace contextRef="#ctx0" brushRef="#br0" timeOffset="39212.4">8975 6922 0,'0'0'15,"21"0"-15,0-22 0,0 22 0,0-21 16,0 21-16,-21-21 0,22 21 0,-22-21 16,0 0-1,0 0-15,-22 21 0,1 0 16,0 0-16,-21 0 0,21 0 16,-22 0-16,1 21 0,0 0 15,-1 0-15,1 21 0,-22-20 16,22 20-16,0 21 0,-1 1 0,1-1 15,0 1-15,-1 21 0,22-1 16,-21-20-16,21 20 0,0 1 0,21-21 16,0-1-16,0 22 0,0-22 15,0-20-15,21 20 0,0-21 0,0 1 16,21-1-16,1-21 0,-1 22 0,0-43 16,1 21-16,-1 0 15,0-21-15,1 0 0,-1 0 0,0 0 0,-20-21 16,20 0-16,-21-1 15,21 1-15,-20 0 0,-1 0 0,0-21 16,0-1-16</inkml:trace>
  <inkml:trace contextRef="#ctx0" brushRef="#br0" timeOffset="42048.69">12679 6795 0,'0'-22'15,"0"1"-15,21 21 16,0 0-16,0 0 15,0 0-15,22 0 16,-22 0-16,0 21 0,21 1 16,-20-1-16,20 0 0,-21 0 0,0 0 15,0 22-15,1-1 0,-22-21 16,21 21-16,-21 22 0,0-22 0,0 22 16,0-1-16,0-20 0,0 20 15,-21 1-15,-1-22 0,1 0 0,-21 22 16,21-22-16,-22 0 0,22 1 0,0-22 15,0 21-15,-21-21 0,20 1 16,22-1-16,-21 0 0,0 0 0,0 0 16,0-21-16,21 21 15,-21-21-15,-1 0 16,1 0 0,0 0-16,21-21 15,-21 21-15,0-21 0,0 21 0</inkml:trace>
  <inkml:trace contextRef="#ctx0" brushRef="#br0" timeOffset="43188.01">1609 10774 0,'0'-21'0,"0"0"15,0-1-15,0 1 16,0 0-16,0 0 0,0 0 16,0-22-16,0 22 0,0 0 15,0-21-15,0 21 0,0-1 0,0 1 16,0 0-16,0 0 0,0 0 16,0 0-16,-22 21 15,1 0-15,21 21 16,-21 0-1,21 0-15,-21 21 0,21 22 0,0-22 16,-21 22-16,21-1 0,-21 22 16,21 0-16,-22-1 0,22 1 15,0 21-15,0 0 0,0-22 16,-21 22-16,21-21 0,0 21 16,0-22-16,0 1 0,0 0 0,0-1 15,0 1-15,0 0 0,0-22 16,0 1-16,0-1 0,-21 1 0,21-1 15,0-21-15,0 1 0,-21 20 16,0-20-16,21-1 0,-21-21 16,21 0-16,0 0 0,0 1 0,0-44 31,0 1-31,0 0 16,0-21-16,0 21 0,21-22 15,-21 1-15,21 0 0,0-22 16,-21 1-16,21 20 0</inkml:trace>
  <inkml:trace contextRef="#ctx0" brushRef="#br0" timeOffset="44476.42">1714 10626 0,'0'0'0,"-21"-21"0,0-1 16,21 1 0,-21 21-16,0 0 15,21-21-15,21 0 47,0 21-47,0 0 0,22-21 16,-1 0-16,0 21 0,22-22 15,-1 1-15,1 0 0,42 21 16,-22-21-16,43 0 0,-21 21 16,21-21-16,0 21 0,0 0 15,0-22-15,0 22 0,0 0 0,21 0 16,-21 0-16,21 0 0,-21-21 15,0 21-15,0 0 0,0 0 0,0 0 16,0 0-16,22-21 0,-22 21 16,-22-21-16,1 21 0,0 0 0,-21-21 15,-1 21-15,1 0 0,0-21 0,-22 21 16,1-22-16,-1 22 16,1 0-16,-22-21 0,22 0 0,-22 21 0,21 0 15,-20 0-15,-22-21 0,21 21 16,-21 0-16,1 0 0,-1 0 31,-21 21-31,0 0 0,0 0 16,0 22-16,0-22 15,-21 0-15,21 21 0,0 1 0,-22-1 16,22 0-16,-21 22 0,21-22 0,0 22 16,0-22-16,0 22 0,0-1 15,0-21-15,21 22 0,1-1 0,-22 1 16,21-1-16,0 1 0,0-1 15,-21 1-15,0-1 0,21 1 0,-21-1 16,21 1-16,-21-22 16,0 22-16,22-22 0,-22 0 0,0 1 15,0 20-15,0-20 0,0-1 0,0 0 16,0-21-16,0 22 0,0-1 16,0-21-16,0 22 0,0-22 0,0 0 15,0 0-15,0 0 0,0 0 16,0 1-16,0-1 0,0 0 0,0 0 15,-22-21-15,22 21 16,-21-21-16,0 0 0,21 21 16,-21 1-16,0-22 0,0 21 0,-1-21 15,1 21-15,-21-21 0,21 21 0,0-21 16,-1 21-16,1-21 16,0 0-16,0 21 0,0-21 0,0 0 15,-1 22-15,1-22 16,0 21-16,0-21 0,0 0 0,0 0 15,-22 0-15,22 0 0,0 21 0,-21-21 16,-1 0-16,22 0 0,-21 0 16,-22 21-16,22-21 0,0 0 0,-22 0 15,1 21-15,-1-21 0,-21 21 0,22-21 16,-22 0-16,1 22 0,-1-22 16,0 21-16,1-21 0,-1 21 0,-21-21 15,0 21-15,0-21 0,-21 21 16,22 0-16,-22-21 0,21 22 15,0-1-15,0-21 0,21 21 16,-20-21-16,-1 0 0,21 21 0,-21-21 16,22 0-16,-22 0 0,21 0 15,0 0-15,1 0 0,-1 0 0,22 0 16,-22 0-16,21 0 0,1 0 16,21 0-16,-22 0 0,22 0 0,-22 0 15,22 0-15,0 0 0,-1 0 16,1 0-16,0 0 0,-1 0 0,1 0 15,21 0-15,-22 0 0,22 0 16,0 0-16,-21 0 0,21 0 16,-1 0-16,1 0 15,21-21 63,21 21-78,-21-21 16,22 21-16,-1-21 0,-21-1 0,21 22 16</inkml:trace>
  <inkml:trace contextRef="#ctx0" brushRef="#br0" timeOffset="45217.52">1460 12361 0,'-63'0'15,"42"0"1,0 0-16,-1 0 15,1 0-15,0 0 0,0 0 16,0 0 0,42 0 31,0 0-47,0 0 0,0 0 15,22 0-15,-22 0 0,21 0 16,22 0-16,-22 0 0,22-21 15,-1 21-15,1-21 0,-1 21 0,1 0 16,20-21-16,1 21 0,0 0 16,-1-21-16,1 21 0,21 0 15,0-21-15,-1 21 0,1 0 0,0 0 16,0 0-16,0 0 0,0-22 16,-1 22-16,1 0 0,0-21 0,0 21 15,0 0-15,0 0 0,-22 0 16,22-21-16,-21 21 0,-1 0 0,-20 0 15,21 0-15,-1-21 0,-20 21 16,20 0-16,-20 0 0,21 0 0,-22 0 16,1-21-16,-1 21 0,1 0 15,-1 0-15,1 0 0,-1 0 0,-21-21 16,22 21-16,-22 0 0,22 0 16,-22 0-16,0-22 0,1 22 15,20 0-15,-20 0 0,-1 0 0,0 0 16,-21 0-16,22 0 0,-22 0 15,21 0-15,-21 0 0,1 0 0,-1 0 16,21 0-16,-21 0 0,0 0 16,1 0-16,-1 0 0,0 0 15,0 0 1,0 0 0,-42 0 30,0 0-46,0 0 0,0 0 0,-1 0 16,1 0-16,0 0 0</inkml:trace>
  <inkml:trace contextRef="#ctx0" brushRef="#br0" timeOffset="45988.18">2159 12383 0,'0'0'0,"0"-22"16,-21 1-1,21 42 16,0 22-15,0-22-16,0 0 0,-21 21 0,21-20 16,0 20-16,0-21 15,0 21-15,0 1 0,0-1 0,-22-21 16,22 22-16,0-22 0,0 0 16,0 0-16,0 0 0,0 0 15,0 1-15,0-44 47,0 1-47,0 0 0,0 0 16,0 0-16,0 0 0,0-22 0</inkml:trace>
  <inkml:trace contextRef="#ctx0" brushRef="#br0" timeOffset="46487.88">2095 12340 0,'0'0'16,"22"0"0,-1-21-16,0 21 15,0 0-15,21 0 0,1-21 16,-1 21-16,0 0 0,1 0 16,-1-21-16,0 21 0,-20 0 0,20 0 15,0 0-15,-21 0 0,22 0 16,-22 0-16,0 0 0,0 21 15,0-21-15,1 21 0,-22 0 16,0 0-16,21-21 0,-21 22 0,21-1 16,-21 0-16,0 0 15,21-21-15,-21 21 0,0 0 0,0 1 16,0-1 0,0 0-16,0 0 0,0 0 15,0 0-15,0 1 16,-21-1-16,21 0 0,-21 0 15,21 0-15,-21 0 16,21 1-16,-22-1 0,1-21 16,0 21-16,0-21 15,0 21-15,0-21 0,-22 0 16,22 0-16,0 0 0,-21 0 16,-1 0-16,22 0 0,-21 0 0,-1 0 15,22 0-15,-21 0 0,21 0 16,0-21-16,-22 21 0,43-21 15,-21 0-15,21-1 0,-21 1 0,21 0 16,0 0-16,0 0 0,0 0 16,0-1-16,0 1 0</inkml:trace>
  <inkml:trace contextRef="#ctx0" brushRef="#br0" timeOffset="47217.47">2328 12425 0,'0'0'0,"-21"0"15,42 0 17,0-21-32,1 0 0,-1 21 15,0 0-15,0-22 0,0 22 16,22 0-16,-22-21 0,0 21 15,0 0-15,0-21 0,22 21 0,-22 0 16,0 0 0,-42 21-1,0 0-15,-1-21 0,-20 22 16,0-1-16,-1 0 0,1 0 0,-21 0 16,20 0-16,1 1 0,21-1 15,-22-21-15,22 21 0,21 0 16,43-21 15,-22 0-31,21 0 0,0 0 16,1-21-16,-1 21 0,0 0 0,1-21 15,-1 21-15,0 0 0,-20-21 16,20 21-16,-21 0 0,0 0 16,0 0-16,-42 0 15,-21 0-15,21 21 16,-43 0-16,22-21 0,0 21 0,-1 0 15,1 0-15,0-21 0,-1 22 16,1-22-16,21 21 0,0-21 0,-1 21 16,44-21-1,-1 0 1,0 0-16,21 0 16,-21 0-16,22 0 0,-22 0 0,21-21 15,1 21-15,-1 0 0,-21-21 16,21 21-16,-20 0 0,20 0 0,-21-22 15,0 22-15,0 0 0,1 0 16,-44 0 15,1 0-31,0 0 0,0 0 0,0 0 16,0 0-16,-1 22 0,1-22 16,0 0-16,0 0 0,21 21 15,0 0 32,-21-21-47</inkml:trace>
  <inkml:trace contextRef="#ctx0" brushRef="#br0" timeOffset="49304.14">1439 13504 0,'0'0'0,"-21"0"0,0 0 0,0 0 15,0 0-15,-1 0 0,1 0 16,0 0-16,0 0 0,0 0 0,0 0 16,-1 0-16,1 0 15,0 0 1,42 0 93,0 0-109,1 0 0,-1 0 16,21 0-16,-21 0 0,22 0 16,-22 0-16,21 0 0,0 0 0,1 0 15,20 0-15,-20 0 0,-1 0 16,0 0-16,22 0 0,-22 0 0,0-21 15,22 21-15,-22 0 16,22 0-16,-1 0 0,1 0 0,-1-21 16,1 21-16,-1 0 0,22 0 15,0 0-15,-1-21 0,1 21 0,21-21 16,-22 21-16,1 0 0,0 0 16,-1-21-16,22 21 0,-21 0 0,0 0 15,-1-22-15,1 22 0,0 0 16,-1 0-16,1-21 0,0 21 0,-22 0 15,1 0-15,-1-21 0,1 21 16,-1 0-16,1 0 0,-1-21 0,1 21 16,-1-21-16,1 21 0,-1 0 0,1 0 15,-1-21-15,1 21 16,-1 0-16,-21 0 0,22 0 0,-1-22 0,1 22 16,-1 0-16,-20 0 15,20-21-15,1 21 0,-22 0 0,22 0 16,-22 0-16,0-21 0,1 21 15,-1 0-15,-21 0 0,21 0 0,-20 0 16,20-21-16,-21 21 0,21 0 0,-20 0 16,-1 0-16,21 0 0,-21 0 15,0 0-15,1 0 0,-1 0 0,0 0 16,0-21-16,0 21 0,0 0 16,1 0-16,20 0 0,-21 0 15,0 0-15,0 0 0,1 0 31,-22-21 16,-22 21-15,1 0-32,0 0 0,0-22 15,0 22-15,0 0 0,-1 0 16,1-21-16,-21 21 0,21 0 15,0-21-15,-22 0 0,22 21 16,0-21-16,0 0 0,-22 21 0,22-22 16,0 1-16,0 21 0,0-21 0,0 21 15,21-21 1,-22 21-16,22 21 62,22-21-62,-1 21 0,0-21 16,0 21-16,0-21 0,22 22 16,-22-1-16,21-21 0,-21 21 0,22-21 15,-1 21-15,-21-21 0,21 0 16,1 21-16,-22-21 0,0 0 0,0 0 16,22 0-16,-22 0 0,0 0 15,0 0 1,-21 21-16,-21 1 47,0-22-47,0 0 0,-1 21 0,1-21 15,0 21-15,0-21 0,0 21 16,0 0-16,-22-21 0,22 21 0,0 1 16,-21-1-16,20 0 0,-20 0 15,21 0-15,-21 0 0,20 1 0,-20-1 16,21 0-16,0 0 0,0-21 15,-1 21-15,1 0 0,0-21 16,21 22-16,-21-22 0,21 21 16,-21-21 31,21-21-47,0-1 15,0 1-15,0 0 0,0 0 16</inkml:trace>
  <inkml:trace contextRef="#ctx0" brushRef="#br0" timeOffset="51165.72">7789 10478 0,'0'0'0,"21"-22"16,1-20-16,-22 21 15,21 0-15,-21 0 0,21-1 16,-21-20-16,21 21 0,-21 0 0,0 0 16,0-22-16,0 22 0,0 0 15,0 0-15,0-22 0,0 22 0,0 0 16,0 0-16,0 42 31,0 21-31,-21-20 16,21 20-16,-21 0 0,0 1 15,-1 20-15,1 1 0,0-1 0,0 1 16,0-1-16,0 1 0,-22-1 16,22 1-16,-21-22 0,21 0 0,-1 1 15,-20-1-15,21 0 0,0-21 0,0 1 16,-1-1-16,1 0 0,0-21 15,0 0 1,21-21-16,-21 0 16,21-1-16,0-20 0,0 21 15,0 0-15,0-22 0,0 1 0,0 0 16,0-1-16,0 1 16,0 0-16,0 21 0,0-22 0,0 22 15,0 0-15,0 0 0,0 0 16,21 21-16,0 21 15,-21 0-15,21 0 16,0 0-16,1 22 0,-1-22 0,0 0 16,0 21-16,0-21 0,0 1 0,1 20 15,-1-21-15,0 0 0,21 0 16,-21-21-16,22 22 0,-1-22 0,0 0 16,1 0-16,-1 0 0,0 0 15,1 0-15,-1 0 0,0 0 16,1 0-16,-1-22 0,0 1 0,-20 0 15,-1 0-15,0 0 0,0 0 16,0-1-16,-21 1 0,21 0 0,-21-21 16,0 21-16,0-22 0,0 22 0,0 0 15,0 0-15,-21 0 0,0-1 16,21 1-16,-21 21 0,0 0 0,0 0 16,-1 21-16,1 1 15,21-1-15,-21 0 0,21 0 0,-21 0 16,21 22-16,0-22 0,0 21 15,0-21-15,0 0 0,0 1 16,21-1-16,0 0 0,0 0 0,1 0 16,-1-21-16,0 0 0,0 21 15,0-21-15,0 0 0,1 0 0,-1 0 16,21 0-16,-21 0 0,0 0 16,1-21-16,20 21 0,-21-21 0,0 0 15,22 0-15,-22 0 0,0-22 0,0 22 16,0-21-16,0 21 0,-21-22 15,0 1-15,0 0 0,0-1 0,0 1 16,0 0-16,0-1 0,0 22 16,0 0-16,0-21 0,0 20 15,0 44 1,0-1-16,0 0 16,0 21-16,0 1 0,0-1 0,0 0 15,0 1-15,0 20 0,-21-21 16,0 22-16,21-1 0,-21-20 0,0 20 15,21 1-15,-21-22 0,-1 22 0,22-1 16,-21 22-16,21-22 0,0 1 16,0-1-16,0 1 0,0-22 0,0 22 15,0-22-15,0 0 0,0 1 0,0-22 16,0 21-16,21-21 0,1 0 16,-1-21-16,0 0 0,21 0 15,-21 0-15,1 0 0,20-21 16,-21 0-16,0 0 0,22 0 15,-22 0-15,0-1 0,0-20 0,0 21 16,-21-21-16,0-1 0,0 1 16,0 0-16,0-1 0,0-20 0,0 20 15,-42-20-15,21 21 0,-22-1 0,1 1 16,0 0-16,-1 20 0,22 1 16,-21 0-16,0 0 0,-1 0 0,22 21 15,0 0-15,0 0 0,21-21 0,21 21 31,0 0-15,0-22-16,0 22 16,22 0-16,-1-21 0,-21 21 0,22-21 15,-1 21-15,0-21 0,1 0 0,-1 0 16,0-1-16,1 1 0,-1 0 16,0 0-16,-21-21 0,22 20 0,-22-20 15,0 0-15,0-1 0,0 1 16,1 0-16,-1-1 0,0 22 0,-21-21 15,0 0-15,0 20 0,0-20 0,21 21 16,-21 0-16,0 0 16,0 42-1,-21-21-15,21 21 16,-21 21-16,0-21 0,-1 22 16,22-22-16,-21 21 0,0 1 0,21 20 15,0-21-15,0 1 0,0-1 16,-21-21-16,21 22 0,0-1 0,0-21 15,0 0-15,0 0 0,0 1 16,0-1-16,21-21 0,0 0 0,0 21 16,1-21-16,-1 0 0,0 0 15,0 0 1,-21-21-16,0 0 0,21-1 0,-21 1 16,21 0-16,-21 0 0,0 0 15</inkml:trace>
  <inkml:trace contextRef="#ctx0" brushRef="#br0" timeOffset="51373.64">9186 10351 0,'-21'0'0,"42"0"47,0 0-47,1 0 0,-1 0 16,0 0-16,0 0 15,21 0-15,-20 0 0,-1 0 0,0-22 16,0 22-16,0-21 0,22 21 16,-22 0-16,21-21 0,0 0 15,-20 0-15,41 21 0</inkml:trace>
  <inkml:trace contextRef="#ctx0" brushRef="#br0" timeOffset="51712.63">10774 9864 0,'0'0'0,"0"-21"0,0 42 31,-21 0-15,21 0-16,-22 0 0,1 22 15,21-22-15,-21 21 0,0 0 16,21 1-16,-21-22 0,0 21 0,21 22 16,-22-22-16,1 0 0,0 1 15,21-1-15,-21 0 0,21 1 0,-21-1 16,21-21-16,0 22 0,0-22 0,0 0 16,0 0-16,0 0 15,21-21 1,0-21-1,0 0-15,0 0 0,1 0 16,-1-1-16</inkml:trace>
  <inkml:trace contextRef="#ctx0" brushRef="#br0" timeOffset="52063.93">10964 10181 0,'0'0'16,"0"21"-1,0 1 1,-21-1-16,0 0 0,21 0 15,-21 0-15,0 22 0,21-22 0,0 21 16,0-21-16,0 22 0,0-22 0,0 0 16,0 0-16,0 0 15,0 0-15,21 1 0,0-22 0,0 0 16,0 0-16,0 0 0,1 0 0,20 0 16,-21 0-16,0 0 0,22-22 15,-22 1-15,0 0 0,0 0 0,0-21 16,-21 20-16,0 1 0,0-21 15,0 21-15,0-22 0,0 22 0,0 0 16,0 0-16,-21 0 0,0 0 0,0 21 16,0 0-16,-1 0 0,1 0 15,0 0-15,0 0 16,0 0-16,0 0 16,-1 0-1,1-22 1</inkml:trace>
  <inkml:trace contextRef="#ctx0" brushRef="#br0" timeOffset="52263.82">10562 10139 0,'-21'0'16,"42"0"-16,-63 0 0,63 0 31,0 0-31,0 0 0,22 0 16,-1 0-16,0-21 0,1 21 0,-1 0 15,21-21-15,1 21 0,-22 0 16,106-43 0,-126 43-16,20 0 0,-21 0 0,0 0 0,0-21 15,-21 0 1</inkml:trace>
  <inkml:trace contextRef="#ctx0" brushRef="#br0" timeOffset="52824.5">12785 9779 0,'0'0'0,"-22"-21"0,22-21 15,-21 20-15,21 1 0,0-21 16,0 21-16,0 0 0,-21 21 16,21 21-1,-21 21-15,21 0 0,0 1 0,0-1 16,0 0-16,0 22 0,-21-22 15,21 22-15,-21-1 0,21-20 16,-22 20-16,22-21 0,0 22 0,0-22 16,-21 22-16,21-22 0,0 0 15,0-20-15,0 20 0,0-21 0,0 0 16,0 0-16,0 1 0,0-44 31,0 1-31,-21 0 16,21 0-16,0-21 0,0 20 15</inkml:trace>
  <inkml:trace contextRef="#ctx0" brushRef="#br0" timeOffset="53492.12">12552 10033 0,'0'0'0,"0"-21"0,0-85 16,0 85-16,0-21 16,0 20-16,0 1 0,0 0 15,0-21-15,21 21 0,0-1 0,0 1 16,22 0-16,-22-21 0,42 21 15,-20-1-15,20 1 0,-21 21 0,22-21 16,-1 21-16,1 0 0,-22 0 16,1 21-16,-1 0 0,0 1 0,-21 20 15,1 0-15,-22 1 0,0-1 16,0 0-16,-22 1 0,-20-1 0,0-21 16,-1 21-16,1 1 0,-21-1 15,20-21-15,-20 22 0,-1-22 0,22 0 16,0 0-16,-1 0 0,22 0 15,-21-21-15,21 22 0,-1-22 0,1 0 16,0 0-16,0 0 0,0-22 16,21 1-1,0 0-15,0 0 16,21 21 15,-21 21-31,21 0 0,0 0 0,-21 1 16,0-1-16,21 0 15,1 0-15,-1 21 0,-21-20 0,21-1 16,-21 0-16,21 0 0,0 0 16,0 0-16,-21 1 0,22-22 0,-1 0 15,21 21-15,-21-21 0,0 0 0,1 0 16,20 0-16,-21 0 0,21-21 16,-20 21-16,20-22 0,0 1 0,-21 0 15,1 0-15,20 0 0,-21 0 16,0-1-16,0-20 0,1 21 0,-22 0 15,0 0-15,21-1 0,-21 1 16,0 0 0,0 42-1,0 0-15,-21 1 0,-1-1 16,22 0-16,0 0 16,0 0-16,-21 0 0,21 1 0,0-1 15,-21-21-15,21 21 0,0 0 16,0-42 31,21 0-47,-21 0 0,21 21 0,-21-43 15</inkml:trace>
  <inkml:trace contextRef="#ctx0" brushRef="#br0" timeOffset="53684.95">13398 9991 0,'0'0'0,"-21"0"62,21 21-62,0 0 32,21-21-17,-21 21 1,22-21-16</inkml:trace>
  <inkml:trace contextRef="#ctx0" brushRef="#br0" timeOffset="54409.06">13822 10202 0,'0'0'15,"42"0"1,-42-21-16,21 0 0,0 0 15,-21 0-15,22 21 0,-22-21 16,0-1-16,0 1 16,0 0-16,-22 21 15,1 0-15,0 0 16,0 0-16,0 0 0,0 21 16,-1 0-16,1 1 0,0-22 15,21 21-15,0 0 0,0 0 16,-21-21-16,21 21 0,0 0 0,0 1 15,21-22 1,0 0-16,0 0 16,1 0-16,-1 0 0,0 0 15,0-22-15,0 22 0,0-21 0,1 0 16,-1 0 0,-21 0-1,0 42 16,0 0-15,-21 0-16,21 0 0,-22 22 16,22-1-16,0 0 0,0 1 0,-21-1 15,21 22-15,-21-22 0,21 21 0,0-20 16,0-1-16,0 22 0,0-22 16,0 21-16,-21-20 0,21-1 15,0 22-15,0-22 0,-21 21 0,21-20 16,-21-1-16,21 22 0,0-22 0,-22 0 15,22 1-15,-21-22 0,0 21 16,21-21-16,-21 0 0,0 1 0,0-1 16,-1 0-16,1 0 0,0 0 0,-21-21 15,21 0-15,-22 0 0,1 0 16,0 0-16,-1 0 0,1 0 0,0-21 16,-22 21-16,1-21 0,20 0 0,-20-22 15,20 22-15,1-21 0,0 0 16,21 20-16,-22-20 0,22 0 0,21-1 15,0 1-15,0 0 0,0-1 16,0 1-16,21 21 0,0-21 16,1-1-16,20 22 0,-21-21 0,21 21 15,1-22-15,-1 1 0,0 0 0,1 20 16,20-20-16,-20 0 0,20-22 16,1 22-16,-22 0 0,21-1 0</inkml:trace>
  <inkml:trace contextRef="#ctx0" brushRef="#br0" timeOffset="55196.61">14520 9737 0,'0'0'0,"21"-21"0,-21-1 16,0 1-16,-21 21 15,0 0 1,21 21-16,0 1 0,-21-1 15,21 0-15,-21 0 0,0 21 0,21 1 16,-22-1-16,22 0 0,0 1 16,-21-1-16,0 0 0,21 1 0,0-22 15,-21 21-15,0 1 0,21-22 0,-21 21 16,21-21-16,0 0 0,0 1 16,0-1-16,0-42 46,0-1-46,21 1 0,0 0 0,0 0 16,-21 0-16,21-22 0,0 22 16,1 0-16,-1 0 0,0-21 0,-21 20 15,21 1-15,0 21 16,-21 21 0,0 1-1,0-1-15,0 0 0,0 0 16,0 0-16,0 0 0,0 1 0,21-1 15,1 0-15,-22 0 0,21-21 16,-21 21-16,21-21 16,0 0-16,0 0 0,0 0 15,1 0-15,-1 0 0,0 0 16,0-21-16,0 0 0,0 0 0,1 0 16,-1-22-16,0 22 0,0-21 15,0-1-15,0 1 0,-21 0 16,22-22-16,-1 22 0,0-22 0,0 1 15,0-1-15,0 22 0,1 0 16,-22-1-16,0 1 0,21 21 0,-21 0 16,0 0-16,0 42 15,-21 21 1,-1-21-16,1 22 0,0-1 16,0 0-16,21 1 0,-21-1 15,0 0-15,21 1 0,0-1 0,0 0 16,0 1-16,0-1 0,0 0 15,0-21-15,0 22 0,0-22 0,0 0 16,0 0-16,0 0 0,0 1 0,0-1 16,21-21-16,0 0 15,0 0-15,0 0 16,0 0-16,-21-21 16,22-1-16,-1 22 0,0-21 0,-21 0 15,21 0-15,0 0 0,0 0 0,-21-1 16,22 1-16,-22 0 15,21 21-15</inkml:trace>
  <inkml:trace contextRef="#ctx0" brushRef="#br0" timeOffset="55456.46">14901 9970 0,'0'0'0,"-21"0"15,42 0 16,0 0-31,1 0 16,-1 0-16,0-22 0,0 22 0,21 0 16,-20-21-16,-1 21 0,0-21 0,0 21 15,0 0-15,0-21 16,1 21 0,-44 0 30,1 0-46</inkml:trace>
  <inkml:trace contextRef="#ctx0" brushRef="#br0" timeOffset="70681.13">9313 7324 0,'0'-21'15,"0"-1"-15,-21 1 16,21 0-16,-21 0 15,0 21 1,0 0-16,-1 21 16,1-21-1,21 21-15,-21 22 0,21-22 0,-21 0 16,0 21-16,21-21 0,-21 22 0,-1-1 16,22 0-16,-21 1 0,0-22 15,21 21-15,0 1 0,0-22 0,0 0 16,0 21-16,0-21 0,0 1 15,21-1-15,0 0 0,1-21 16,20 0-16,-21 0 0,0 0 0,22 0 16,-22-21-16,0 0 0,21 21 15,-21-22-15,1 1 0,-1 0 16,0-21-16,0 21 0,0-1 0,-21-20 16,0 0-16,0-1 0,0 1 15,0 0-15,0-1 0,0 1 0,-21 0 16,0-1-16,0 1 0,0 21 15,-1 21-15,1-21 0,0 21 0,-21 0 16,21 21-16,-1 0 16,1 0-16,0 0 0,0 1 0,21 20 15,0-21-15,0 0 0,-21 22 16,21-22-16,0 0 0,0 21 0,0-21 16,0 1-16,21-1 0,0 0 15,0-21-15,22 21 16,-22-21-16</inkml:trace>
  <inkml:trace contextRef="#ctx0" brushRef="#br0" timeOffset="70964.97">9927 7726 0,'21'0'47,"0"0"-47,1 0 16,-1 0-16,0 0 0,0 0 0,0 21 15,0-21-15,1 21 0,-22 0 16,0 1-16,0-1 0,0 0 0,0 21 16,0-21-16,-22 1 0,1 20 0,-21-21 15,0 0-15,-1 22 0,1-22 16,0 0-16,20-21 0,-20 21 0,21-21 15,0 0-15,0 0 0</inkml:trace>
  <inkml:trace contextRef="#ctx0" brushRef="#br0" timeOffset="71288.78">10668 7472 0,'-21'0'16,"42"0"-16,-21 0 31,21 0-15,21 0-16,-20 0 0,-1 0 0,21 0 15,-21 0-15,0 0 0,1 0 16,-1 0-16,0 0 0,0 0 0,0 0 16,0 0-16,1 0 15,-1-21 1,0 21 0,-21-21-16,21 21 15</inkml:trace>
  <inkml:trace contextRef="#ctx0" brushRef="#br0" timeOffset="71524.64">11536 7260 0,'21'0'0,"0"0"15,0 0-15,-21-21 0,21 21 16,1 0-16,-1 0 0,0-21 0,0 21 15,0 0-15,0 0 0,1 0 0,20-21 16,-21 21-16,0 0 16,0 0-16,-42 0 31,0 0-31,0 0 16,0 0-16</inkml:trace>
  <inkml:trace contextRef="#ctx0" brushRef="#br0" timeOffset="71999.89">11620 7218 0,'0'0'16,"-42"42"0,21-21-16,0 1 0,0-1 15,-1 0-15,1 0 0,0 0 16,0 0-16,21 1 0,-21-1 16,21 0-16,-21-21 0,21 21 15,21-21 32,0 0-47,0 0 16,0 0-16,0 0 15,1 0-15,-1 0 0,0 0 16,0 0-16,0 0 0,0 0 0,22 0 16,-22 21-16,0-21 0,0 21 15,0-21-15,-21 22 0,22-22 0,-1 21 16,0 0-16,-21 0 0,0 0 15,0 0-15,0 1 16,0-1-16,-21 0 0,0 0 16,-1-21-16,-20 21 0,21 0 0,-21-21 15,20 22-15,-20-22 0,21 0 16,-21 0-16,20 0 0,-20 0 0,21 0 16,0 0-16,0 0 0,-1 0 15,1 0-15,0 0 0,0 0 0,0 0 16,42 0 31,0-22-47,0 1 0,0 21 15,1-21-15,-1 21 0</inkml:trace>
  <inkml:trace contextRef="#ctx0" brushRef="#br0" timeOffset="72764.45">12044 7451 0,'0'0'0,"21"0"0,0-21 15,-21-1-15,0 44 47,-21-1-31,21 0-16,-21 0 0,0 0 0,-1 0 15,22 1-15,-21 20 0,0-21 0,21 0 16,-21 0-16,21 1 0,0-1 16,0 0-16,0 0 0,0 0 15,0 0-15,21-21 0,0 0 16,0 0-16,1 0 16,-1 0-16,0 0 0,0 0 0,0 0 15,0-21-15,1 0 0,-1 21 0,0-21 16,-21 0-16,0 0 15,0-1-15,0 1 0,0 0 0,0 0 16,0 0-16,-21 0 0,0-1 16,-1 1-16,1 0 15,21 0-15,0 0 16,21 21 0,1-21-16,-1 21 0,21 0 15,-21-22-15,22 22 0,-22-21 0,21 21 16,-21 0-16,22 0 0,-22 0 15,0 0-15,0 0 0,0 0 0,0 21 16,-21 1-16,0-1 0,0 0 16,0 0-16,0 0 0,0 0 0,-21 1 15,0-1-15,0 21 0,21-21 0,-21 0 16,21 1-16,-21-1 16,21 0-16,0 0 0,0 0 15,0 0-15,21-21 0,0 0 16,0 0-16,21 0 15,-20 0-15,-1 0 0,0 0 0,21 0 16,-21 0-16,1-21 0,20 0 0,-21 0 16,0 21-16,0-21 0,1-22 15,-1 22-15,-21 0 0,21-21 0,-21 21 16,0-22-16,0 1 0,0 21 0,-21 0 16,0-22-16,-1 22 0,1 21 15,0-21-15,0 21 0,0 0 0,0 0 16,-1 0-16,1 0 15,21 21 1,-21-21-16,21 21 0,-21-21 0,21 21 16,0 1-16,0-1 15,-21-21-15,0 0 16,21 21-16</inkml:trace>
  <inkml:trace contextRef="#ctx0" brushRef="#br0" timeOffset="74192.88">9059 11705 0,'0'0'0,"43"0"0,-22-21 0,0 0 16,0 21-16,0-21 0,0 21 0,-21-21 15,22 21-15,-22-22 0,0 1 16,-22 21-1,1 0-15,0 0 0,0 0 16,-21 0-16,20 0 0,1 21 16,-21 1-16,0-1 0,20 0 0,-20 21 15,0-21-15,-1 22 16,1 20-16,21 1 0,-21-1 0,-1 1 16,1-1-16,21 22 0,-22-22 0,22 22 15,-21-21-15,21-1 0,0 22 16,21-22-16,0-20 0,0 20 0,0 1 15,21-22-15,0 0 0,0 1 16,21-1-16,1-21 0,-1 0 0,0 0 16,1 1-16,-1-1 0,0-21 0,1 0 15,-1 0-15,0 0 0,1 0 16,-22 0-16,21 0 0,-21 0 0,1 0 16,-1 0-16,0-21 15,0-1-15,-21 1 16,0 0-16,0 0 0,21 0 0,-21 0 15</inkml:trace>
  <inkml:trace contextRef="#ctx0" brushRef="#br0" timeOffset="80152.47">9461 12171 0,'0'0'0,"0"-21"0,0 0 31,-21 21 1,0 0-32,0 0 0,0 0 15,0 0-15,-1 0 0,44 0 47,-1 0-47,0 0 0,0 0 16,0 0-16,22 0 0,-22 0 15,21 0-15,0 0 0,-20 0 0,20 0 16,0 0-16,-21 0 0,22 0 16,-22 0-16,0 0 0,0 0 0,0 0 15,1 0-15,-44 0 31,1 0-15,0 0-16,0 0 0,0 0 0,0 0 16,-1 0-16,1 0 0,0 0 0,0 0 15,0 0-15,0 0 0,-1 0 16,1 0-16,0 0 0,0 0 16,0 0-16,0 0 15,-1 0-15,22 21 16,-21-21-16,21 21 0,-21-21 15,21 21 1,0 0-16,0 0 0,-21-21 16,21 22-16,-21-1 0,21 0 15,0 0-15,0 0 0,-21 0 16,21 1-16,-22-1 0,22 0 16,0 0-1,0-42 48,22 21-48,-1 0-15,0 0 0,-21-21 0,21 21 16,0 0-16,0 0 0,1 0 16,-1 0-16,21 0 0,-21 0 0,0 0 15,1 0-15,20 0 0,-21 0 0,0 21 16,0-21-16,1 21 0,-1 0 15,0 0-15,0-21 0,-21 22 0,0-1 16,0 0-16,0 0 0,0 0 16,0 0-16,-21 1 0,21-1 0,-21 0 15,-22 0-15,22-21 0,0 21 0,0 0 16,-21-21-16,20 22 16,1-22-16,-21 0 0,21 0 0,0 0 15,-1 21-15,-20-21 0,21 0 0,0 0 16,0 0-16,-1 0 0,1 0 15,0 0-15,0 0 16,21-21 0,21-1 15,0 22-31,0-21 0,1 0 0,-1 21 16,21-21-16</inkml:trace>
  <inkml:trace contextRef="#ctx0" brushRef="#br0" timeOffset="81024.97">10477 12234 0,'22'0'0,"-44"0"0,44-21 0,-22 0 15,0 0 1,-22 21 15,1 21-31,0 0 16,21 0-16,-21 1 0,0 20 0,0-21 15,21 0-15,-22 22 0,22-22 16,-21 21-16,21-21 0,-21 0 0,21 1 16,0 20-16,0-21 0,0 0 0,0 0 15,0 1-15,21-1 16,0 0-16,1-21 0,-1 0 0,0 0 15,0 0-15,0 0 0,0 0 16,1 0-16,-1 0 0,0-21 16,0 21-16,-21-21 0,0-1 15,21 1-15,-21 0 16,0 0-16,0 0 0,0 0 0,0-1 16,0 1-16,-21 0 15,0 0-15,21 0 0,0 0 0,-21-1 16,0 22-16,21-21 0,-22 0 15,22 0-15,0 0 16,22 0 0,-1-1-16,21 22 0,-21-21 15,0 21-15,22-21 0,-1 21 0,-21 0 16,22-21-16,-1 21 0,0 0 0,-21 0 16,22 0-16,-22 0 15,21 21-15,-21-21 0,1 21 0,-1 0 16,-21 1-16,0-1 0,0 0 0,0 0 15,0 0-15,0 0 0,0 22 16,0-22-16,-21 0 0,21 0 0,-22 22 16,1-22-16,21 0 0,0 0 0,0 0 15,0 0-15,0 1 0,0-1 16,0 0-16,21 0 0,1-21 16,-1 21-16,0-21 15,0 0-15,0 0 0,0 0 16,1-21-16,-1 21 0,21-21 0,-21 0 15,0 0-15,1-1 16,-1 1-16,0 0 0,-21 0 0,0-21 16,0 20-16,0-20 0,0 0 0,0-1 15,0 1-15,-21 0 0,0-1 16,-1 1-16,1 21 0,0-21 0,-21 20 16,21 22-16,-1 0 0,-20 0 15,21 0-15,-21 0 0,20 0 0,-20 22 16,21-1-16,0 0 0,21 21 0,-21-21 15,21 1-15,-22-1 0,22 0 16,0 0-16,0 0 0,0 0 0,0 1 16,0-1-16,0 0 0,0 0 15,22-21-15,-1 0 16,0 0-16,0 0 0,21 0 0,-20 0 16,-1 0-16</inkml:trace>
  <inkml:trace contextRef="#ctx0" brushRef="#br0" timeOffset="81645.52">12065 12510 0,'0'21'31,"-21"-21"-31,0 0 0,-1 0 15,1 0-15,0 0 16,0 0-16,21-21 47,0-1-47,21 22 0,0-21 16,0 0-16,1 21 15,-1 0-15,0 0 16,0 21-1,0 0-15,-21 1 0,0-1 16,0 0-16,0 0 16,0 0-1,0 0-15,-21-21 16,0 0-16,21 22 0,-21-22 16,0 0-1,-1 0 1,22-22-16,0 1 15,0 0-15,0 0 16,0 0-16,22 0 16,-1 21-16,0 0 0,0 0 0,0 0 15,0 0-15,1 0 0,-1 0 16,0 0-16,0 21 16,-21 0-16,0 0 0,0 0 0,0 0 15,0 1-15,0-1 0,0 0 16,0 0-16,0 0 0,-21 22 0,0-22 15,0 0-15,-22 0 0,22 21 0,0-20 16,-21-1-16,20 0 0,1 0 16,-21 0-16,21 0 0,0-21 0,-1 0 15,22-21 1,0 0 0</inkml:trace>
  <inkml:trace contextRef="#ctx0" brushRef="#br0" timeOffset="82672.1">13462 11959 0,'0'0'0,"0"-63"15,0 42 1,0-1-16,-21 22 31,0 0-31,-1 0 16,1 0-16,0 22 0,0-1 15,0 0-15,0 0 0,-1 0 16,1 22-16,0-1 0,0-21 0,21 21 16,-21 1-16,0-1 0,-1 0 0,22-20 15,0 20-15,0-21 0,0 21 16,0-20-16,0-1 0,0 0 0,0 0 16,0 0-16,0 0 0,22-21 15,-1 22-15,0-22 0,0 0 16,0 0-16,0 0 0,22 0 0,-22 0 15,0 0-15,21 0 0,-20-22 0,20 22 16,-21-21-16,21 0 0,-20 0 16,-1 0-16,21 0 0,-21-1 0,0-20 15,1 21-15,-1-21 0,-21-1 16,0 1-16,0 0 0,0-1 0,0 22 16,0-21-16,0 21 0,0-22 0,0 22 15,-21 0-15,-1 21 0,1-21 16,-21 0-16,21 21 0,-22 0 0,22 0 15,-21 0-15,21 0 0,-22 0 16,22 0-16,-21 21 0,21 0 16,-22 0-16,22 0 0,-21 22 0,21-1 15,0-21-15,-1 21 0,1 1 0,21-1 16,0-21-16,-21 22 0,21-1 16,0-21-16,0 21 0,0-20 0,0-1 15,0 21-15,0-21 0,21 0 16,-21 1-16,21-22 0,1 0 15,-1 21-15,0-21 0,0 0 0,0 0 16,22 0-16,-22 0 0,21 0 16,-21 0-16,0 0 0,22-21 15,-22 21-15,21-22 0,-21 1 0,1 21 16,20-21-16,-21 0 0,0 0 0,0 0 16,1-1-16,-1-20 0,-21 21 15,0-21-15,21 20 0,-21-20 0,21 0 16,-21-1-16,0 22 0,0-21 15,0 21-15,0-22 0,0 22 0,-21 0 16,0 0-16,0 0 0,-1 0 16,1 21-16,-21 0 0,21 0 15,0 0-15,-22 0 0,22 0 16,0 0-16,-21 0 0,20 21 0,-20 0 16,21 0-16,0 21 0,0-20 15,-22-1-15,22 21 0,0-21 0,0 22 16,21-22-16,-21 21 0,-1-21 0,22 22 15,-21-22-15,21 21 0,0-21 16,0 0-16,0 1 0,0-1 0,0 0 16,0 0-16,0 0 0,21-21 15,1 0-15,-1 0 16,0 0-16,21 0 0,-21 0 16,1 0-16,20-21 0,0 21 0,-21-21 15,22 0-15</inkml:trace>
  <inkml:trace contextRef="#ctx0" brushRef="#br0" timeOffset="83160.83">14245 11345 0,'-21'-21'16,"21"0"-16,21 21 47,-21 21-47,21 0 0,0 1 15,1-1-15,-1 0 0,21 21 16,-21 1-16,0-22 0,1 21 0,20 0 15,-21 1-15,0-1 0,0 0 16,1 1-16,-1 20 0,0-20 0,0 20 16,0-21-16,-21 22 0,0-1 0,0-20 15,0 20-15,0-20 16,0-1-16,0 21 0,-21-20 0,-21-1 16,21 0-16,-1 1 0,-20-22 0,0 21 15,-1 1-15,1-22 0,0 21 16,-1-21-16,1 22 0,0-22 0,21 21 15,-22-21-15,22 0 0,0 1 0,-21-1 16,20 0-16,1-21 0,21 21 16,-21-21-16,0 0 15,0-21 1,21 0-16,0 0 16,-21 21-16</inkml:trace>
  <inkml:trace contextRef="#ctx0" brushRef="#br0" timeOffset="84128.44">1672 14796 0,'0'0'16,"0"-22"-16,0 44 46,0-1-30,0 21-16,0-21 0,0 22 16,0 20-16,0-21 0,0 22 0,0 21 15,0-22-15,0 22 0,0-1 16,0-20-16,0 21 0,0-1 16,0 1-16,0 0 0,0-22 15,0 22-15,0-1 0,0-20 16,0-1-16,0 1 0,0-1 0,0 1 15,0-22-15,0 1 0,0-1 16,0 0-16,0-21 0,0 22 0,21-43 16,0 21-16,1-21 0,-1-21 15,0 0-15,0-1 0</inkml:trace>
  <inkml:trace contextRef="#ctx0" brushRef="#br0" timeOffset="85003.95">1736 14838 0,'0'0'0,"0"-21"0,0 0 16,0-1-1,21 1-15,0 21 16,21-21-16,1 21 0,-1-21 0,0 0 16,22 21-16,-1-21 15,22-1-15,21 1 0,0 0 0,21 0 16,0 0-16,21 0 0,0-1 16,0 22-16,21-21 0,1 0 0,-1 0 15,0 21-15,1 0 0,-1 0 16,-21-21-16,22 21 0,-22 0 0,-21 0 15,0 0-15,-21 0 0,-1 0 16,1 0-16,-21 0 0,0 0 0,-1 0 16,-20 0-16,-1 0 0,22 0 0,-22 0 15,-20 0-15,20 0 0,-20 21 16,-1-21-16,0 0 0,1 0 16,-22 21-16,0 0 0,0-21 15,0 21-15,-21 1 0,21-1 0,-21 0 16,0 21-16,0 1 0,0-22 0,0 21 15,0 0-15,0 1 0,-21 20 16,0-20-16,0 20 0,21 1 0,0-1 16,0 1-16,0-1 0,0 1 15,0-1-15,0 1 0,0-1 0,0 1 16,0-1-16,0 1 0,0-22 0,0 21 16,0 1-16,0-1 0,0 1 15,-21-1-15,21-20 0,-21 20 16,21-20-16,-22 20 0,1-21 0,21 1 15,-21-1-15,0 0 0,0 1 16,21-1-16,-21-21 0,-1 22 0,1-22 16,21 0-16,0 0 0,-21 0 15,0 0-15,21 1 0,-21-22 0,21 21 16,-21 0-16,-1-21 0,1 0 0,0 0 16,0 0-16,0 0 0,0 0 15,-22 0-15,1 0 0,0 0 0,-1 0 16,1 0-16,-22 0 0,-20 0 0,-1 0 15,-21 0-15,0 0 16,1 0-16,-44 0 0,22 0 0,-21 0 16,0 0-16,0 0 0,-21 0 15,-1 0-15,22 0 0,0 21 0,0-21 16,21 0-16,0 21 0,21-21 16,0 0-16,0 0 0,22 21 0,20-21 15,-21 0-15,43 0 0,-21 0 16,20 0-16,22 0 0,0 0 0,0 0 15,21-21 1,21 0-16,0 0 0,0 21 16,0-21-16,22 0 0,-1-1 15,0 1-15,22 0 0,-22 0 16</inkml:trace>
  <inkml:trace contextRef="#ctx0" brushRef="#br0" timeOffset="85632.23">2095 16171 0,'-21'0'0,"42"0"0,-63 0 16,21 0-16,0 0 0,0 0 15,-1 0 1,22 22-16,0-1 31,0 0-31,22 0 31,-1-21-31,0 0 0,0 0 0,21 0 16,1 21-16,20-21 0,1 0 16,42 0-16,-22 0 0,43 0 0,-21 0 15,42-21-15,-21 21 0,43-21 16,-1 21-16,0-21 0,1 21 0,-1-21 15,21 21-15,-20-22 0,-1 1 16,0 21-16,-20 0 0,-1-21 0,0 21 16,-21 0-16,-21 0 0,0 0 15,-43 0-15,22 0 0,-43 0 0,0 0 16,1 0-16,-22 0 0,-42 0 31,0 0-15,-1 0-16,1 0 0,0 0 15,0 0 1,0 0-16,21 21 0,-21-21 16,-1 0-16,1 0 0,0 0 15,0 0-15,0 21 0,-22-21 0,22 0 16</inkml:trace>
  <inkml:trace contextRef="#ctx0" brushRef="#br0" timeOffset="85968.04">2392 16468 0,'-43'0'0,"86"0"0,-149 0 0,64 0 15,-1 0-15,1 0 16,21 0-16,-22 0 0,22 0 0,42 0 47,1-21-47,20 21 0,-21 0 16,21 0-16,1 0 0,-22 0 0,21 0 15,1 0-15,-1 0 0,0 0 16,1 0-16,-22 0 0,21 0 0,-21 0 15</inkml:trace>
  <inkml:trace contextRef="#ctx0" brushRef="#br0" timeOffset="86410.79">3831 16150 0,'0'0'0,"-21"0"15,21 21 17,0 1-32,0-1 0,0 0 15,0 0-15,0 0 0,0 22 0,0-22 16,0 0-16,0 21 0,0-21 15,0 1-15,0-1 0,0 21 0,0-21 16,0 0-16,0 1 16,0-1-16,0 0 0,0-42 31,0 0-15,0-1-16,-21 1 0</inkml:trace>
  <inkml:trace contextRef="#ctx0" brushRef="#br0" timeOffset="87096.32">3725 16150 0,'21'0'16,"1"0"-16,-1 0 16,0-21-16,21 21 0,-21 0 15,22-21-15,-1 0 0,-21 21 0,22-21 16,-1-1-16,0 22 0,1-21 0,-1 21 15,0 0-15,1 0 0,-1 0 16,0 0-16,-21 0 0,1 0 0,-1 21 16,-21 1-16,0-1 0,0 21 15,0-21-15,0 0 0,0 22 0,0-22 16,-21 21-16,-1-21 0,22 22 16,0-22-16,0 0 0,0 0 0,0 0 15,0 1-15,0-1 0,0 0 0,0 0 16,0 0-1,0 0-15,-21 1 16,0-22 0,0 0-16,0 0 15,0 0-15,-22 0 0,22 0 0,-21 0 16,-1 0-16,22 0 0,-42 0 16,20 0-16,1 0 0,-21 0 0,20 0 15,1 0-15,-22 0 0,43 0 16,-21 0-16,21 0 0,0 0 0,21-22 15,21 22 1,21-21-16,-21 21 16,22-21-16,-1 21 0,0-21 0,22 21 15,-22-21-15,0 0 0,22 21 16,-22-22-16,1 22 0,-1-21 0,0 0 16,1 21-16,-1-21 0,-21 21 15,0 0-15,0 0 0,-21-21 0,-21 21 16,0 0-1,0 21-15,-21-21 0,-1 21 0,1 0 16,0 0-16,-1 1 0,1-22 0,0 21 16,-1 0-16,22 0 0,-21-21 15,21 21-15,-1-21 0,44 0 32,-1 0-32,21 0 15,-21 0-15,22 0 0,-22 0 0,21 0 16,-21 0-16,22 0 0,-22 0 15,0 0-15,0 0 0,-21 21 16,0 1-16</inkml:trace>
  <inkml:trace contextRef="#ctx0" brushRef="#br0" timeOffset="87629.02">6054 17272 0,'-22'0'16,"1"0"0,-21 0-16,0 0 0,-1 21 0,1-21 15,-22 0-15,1 0 0,-22 21 16,1 1-16,-22-22 0,0 21 0,0-21 15,-21 21-15,-21 0 0,0 0 16,0 0-16,-22 1 0,-20-1 0,20 0 16,-20 0-16,21 0 0,-1 22 15,22-43-15,0 21 0,0 0 16,21-21-16,0 0 0,0 0 16,21 0-16,0 0 0,21 0 0,1 0 15,20 0-15,1-21 0,-1 0 16,22 21-16,0-22 0,20 22 0,1-21 15,21 0-15,0 0 16,0 0-16,21 0 0,22 21 0,-22-22 16,21 1-16,-21 0 0,22 0 15,-1 21-15,0-21 0,1 0 0</inkml:trace>
  <inkml:trace contextRef="#ctx0" brushRef="#br0" timeOffset="87968.82">3111 17251 0,'0'0'0,"22"0"16,-22 21-1,-22 0-15,1-21 0,0 21 16,-21 1-16,21-1 0,-22-21 16,-20 21-16,-1 0 0,1 0 0,-1 0 15,1 22-15,-22-22 0,22 0 16,-1 0-16,-21 0 0,22 1 0,21-1 15,-22 0-15,22 0 0,21-21 16,-22 21-16,22-21 0,21 21 16,0 1-16,21-22 15,22 21-15,-22 0 0,42-21 0,-20 21 16,20 0-16,22 22 0,-22-22 16,22 0-16,0 0 0,-1 0 0,-20 22 15,20-22-15,-20 0 0,-1 0 16,1 0-16,-22 0 0,22-21 15,-22 0-15,0 0 0,1 0 0,-1 0 16,0 0-16,1 0 0</inkml:trace>
  <inkml:trace contextRef="#ctx0" brushRef="#br0" timeOffset="88576.48">8191 14266 0,'0'-21'16,"0"42"-16,-21-63 0,21 21 0,-21 0 0,0 0 16,21-1-16,-21 1 15,0 21-15,-1 0 16,22 43-1,-21-22-15,21 21 0,0 0 16,0 22-16,0-1 0,0 1 0,0-1 16,-21 1-16,21-1 0,-21 1 15,21-1-15,-21-20 0,21 20 0,-21-20 16,-1-1-16,1 0 0,21 1 0,0-22 16,0 21-16,0-21 15,0 0-15,0-42 16,21 21-1,-21-21-15</inkml:trace>
  <inkml:trace contextRef="#ctx0" brushRef="#br0" timeOffset="89197.14">7832 14690 0,'0'0'0,"-22"-21"0,22-22 0,-21 1 0,21 21 16,-21-22-16,21 22 0,0-21 15,0 0-15,0 20 0,0-20 0,0 21 16,21-21-16,22 20 0,-22-20 15,21 21-15,0 0 0,1 0 16,-1 21-16,0 0 0,22 0 0,-22 0 16,1 0-16,-1 0 0,0 21 0,1 0 15,-22 0-15,0 0 0,0 22 16,-21-1-16,0 0 0,0 1 0,0-1 16,-21 0-16,0 1 0,0-1 15,-22 0-15,1 1 0,0-22 0,20 21 16,-20-21-16,0 0 0,21 22 0,-22-43 15,22 21-15,0 0 0,0-21 16,0 0-16,-1 0 0,22-21 31,22 21 1,-1 0-32,0 21 0,0 0 15,0 0-15,0 1 0,1-1 0,-1 0 16,0 0-16,0 0 0,0 0 0,0 1 15,1-1-15,-1 0 0,0-21 16,0 0-16,21 0 0,-20 0 0,20 0 16,-21 0-16,21 0 0,1-21 15,-22 0-15,21 21 0,-21-22 16,22 1-16,-22 0 0,0 0 0,0 0 16,-21 0-16,0-1 0,0 1 15,0-21-15,0 21 0,0 0 0,0-1 16,0 1-16,0 0 0,0 42 31,0 0-31,0 1 0,0-1 0,0 0 16,0 0-16,0 21 0,0-20 15,-21-1-15,21 0 0,0 0 0,0 0 16,0 0-16,0 1 0,0-1 16,0 0-16,21-21 31,-21-21-31,21 0 15,-21-1-15</inkml:trace>
  <inkml:trace contextRef="#ctx0" brushRef="#br0" timeOffset="89397.04">8784 14563 0,'0'-43'15,"-21"43"1,0 0-1,21 22 1,21-1 15,0-21-31,0 0 0,0 21 16,1 0-16,-1-21 0,0 21 16</inkml:trace>
  <inkml:trace contextRef="#ctx0" brushRef="#br0" timeOffset="90068.65">9419 14965 0,'64'-21'16,"-64"0"-16,21-1 16,0 1-16,-21 0 0,0 0 0,0 0 15,0 0-15,0-22 0,0 22 0,0-21 16,0 21-16,-21-1 0,0 1 15,-1 0-15,1 0 0,-21 21 0,21 0 16,-22 0-16,1 21 0,0 0 16,-1 0-16,22 1 0,-21-1 0,0 21 15,20-21-15,-20 22 0,21-22 0,21 21 16,0-21-16,0 22 16,0-22-16,0 0 0,0 0 0,21 0 15,0 0-15,0-21 0,1 22 0,20-22 16,0 0-16,-21 0 0,22 0 15,-1 0-15,-21 0 0,22-22 0,-1 22 16,-21-21-16,0 0 0,22 0 0,-22 0 16,0 21-16,0-21 0,-21-1 15,0-20-15,21 21 0,-21 0 16,0 0-16,0-1 0,0 44 31,0-1-31,0 0 16,-21 21-16,21-21 0,0 22 15,0-1-15,0 0 0,0 1 0,0-1 16,0 0-16,0 22 0,0-22 16,0 1-16,0 20 0,0-21 0,0 1 15,0-1-15,0 0 0,21 1 16,-21-1-16,0 0 0,0 1 0,0-1 16,0-21-16,0 0 0,0 22 0,-21-22 15,0 0-15,0 0 0,0 0 16,-1 1-16,-20-1 0,21-21 0,-21 21 15,-1-21-15,1 0 0,-22 0 0,22 0 16,-21 0-16,20 0 0,-20 0 16,20-21-16,1 0 0,21-1 0,-21 1 15,20 0-15,1 0 0,0 0 0,21 0 16,0-22-16,0 22 16,0 0-16,0-21 0,0-1 0,0 22 15,21-21-15,0-1 0,1 1 0,-1-21 16,0 20-16,21-20 0,1 20 15</inkml:trace>
  <inkml:trace contextRef="#ctx0" brushRef="#br0" timeOffset="90736.44">10075 14245 0,'0'0'0,"21"-21"15,-21 42 1,0 0-16,0 1 15,0-1-15,-21 0 0,21 21 0,0 1 16,-21-1-16,21 0 0,0 1 0,0-1 16,0 0-16,-21 1 0,21-22 15,-21 21-15,21-21 0,0 22 0,0-22 16,-21 0-16,21 0 0,-22 0 16,22-42 15,22 0-31,-22 0 15,21 0-15,0-1 0,-21 1 0,21 0 16,0-21-16,0 21 0,-21-22 0,22 22 16,-1 0-16,0 0 0,0 0 15,0 21 1,-21 21-16,21 0 0,-21 21 0,0-21 16,0 22-16,0-22 0,0 21 0,0 1 15,0-22-15,0 0 0,0 21 16,0-21-16,22 1 0,-22-1 0,21-21 15,0 21-15,0-21 0,0 0 16,0 0-16,1 0 0,-1 0 16,0 0-16,0 0 0,0-21 0,0 21 15,1-21-15,-1-1 0,0 1 0,0 0 16,0-21-16,-21 21 0,21-22 16,1 1-16,-1 0 0,0-22 15,-21 22-15,21-22 0,-21 1 0,21 20 16,-21-20-16,0 21 0,0-1 15,0 22-15,0 0 0,0 0 0,0 0 16,0 42 0,0 0-16,0 0 0,0 21 0,0 1 15,-21-1-15,21 0 0,0 1 0,-21 20 16,21-20-16,-21-1 0,21 0 16,0 1-16,0-1 0,0-21 15,0 21-15,0-20 0,0-1 0,0 0 0,0 0 16,21-21-1,0 21-15,0-21 16,0-21-16,-21 0 0,22 21 16,-22-21-16,0 0 0,0-1 0</inkml:trace>
  <inkml:trace contextRef="#ctx0" brushRef="#br0" timeOffset="90940.32">10541 14478 0,'21'0'32,"0"0"-32,0 0 0,1 0 15,-1 0-15,0 0 0,0-21 16,0 21-16,0 0 0,22-21 0,-22 21 16,0-21-16,21 21 0,-20-22 15,-1 22-15,21-21 0,-21 21 0,0-21 16,1 21-16,-1-21 0,0 21 0</inkml:trace>
  <inkml:trace contextRef="#ctx0" brushRef="#br0" timeOffset="91448.52">12234 14245 0,'21'-42'0,"-42"84"0,64-105 0,-22 20 0,0 22 16,0-21-16,0 21 0,-21 0 16,0-1-16,0 1 0,-21 42 31,21 1-31,-21-1 0,0 21 15,21-21-15,0 22 0,-21 20 0,21-21 16,-22 1-16,22 20 0,-21-20 16,21 20-16,-21-21 0,21 1 15,0-1-15,0 0 0,-21 1 0,21-22 16,-21 21-16,21-21 0,0 1 16,0-1-16,0 0 0,21-21 31,0-21-31,0 0 15,0 21-15</inkml:trace>
  <inkml:trace contextRef="#ctx0" brushRef="#br0" timeOffset="91804.31">12700 14309 0,'0'0'0,"0"21"31,-21 0-31,0 0 16,21 0-16,0 22 0,-22-22 15,1 21-15,21 1 0,-21-22 0,21 21 16,0 0-16,0-20 0,0-1 0,0 21 16,0-21-16,0 0 0,0 1 15,0-1-15,21 0 0,0-21 16,1 0-16,-1 0 0,0 0 0,21 0 16,-21 0-16,1 0 15,20-21-15,-21 0 0,0-1 0,0 22 0,1-42 16,-1 21-16,0 0 0,-21 0 15,0-22-15,0 22 0,0-21 16,0-1-16,0 22 0,0-21 0,-21 21 16,0-22-16,-1 22 0,1 0 0,0 21 15,0-21-15,0 0 0,0 21 16,-1-21-16,1 21 0,0 0 16,0-22-16,0 22 0,0-21 15,-1 21-15,1-21 0,0 0 0,0 21 16</inkml:trace>
  <inkml:trace contextRef="#ctx0" brushRef="#br0" timeOffset="92012.57">12171 14139 0,'0'0'0,"0"22"16,21-22-1,0 0-15,0 0 0,0 0 16,22 0-16,-1 0 0,-21 0 0,22-22 15,-1 22-15,0-21 0,1 21 16,-1-21-16,-21 21 0,21-21 0,1 21 16,-22 0-16,21-21 0,-21 21 15,1 0-15,-1-21 0,0-1 0,0 22 16,0 0-16</inkml:trace>
  <inkml:trace contextRef="#ctx0" brushRef="#br0" timeOffset="93628.69">14351 14245 0,'0'0'0,"21"0"0,-21-21 0,21 0 16,0 0-16,1 0 0,-1-1 15,0 1-15,0 0 0,-21 0 0,21 0 16,-21 0-16,21-1 0,-21 1 15,0 0-15,22 21 0,-22-21 16,0 42 0,0 0-16,0 0 0,-22 22 15,1-1-15,0 0 0,21 1 0,-21 20 16,0 1-16,0-1 0,-1 1 0,1-1 16,0 1-16,-21-1 0,21-20 15,-22 20-15,22-21 0,0 1 0,-21-22 16,20 21-16,1-21 0,21 1 15,0-1-15,-21-21 0,21-21 32,0-1-17,0 1-15,0-21 0,0 21 0,0 0 16,0-22-16,0 1 0,0 0 0,0-1 16,0 1-16,0 0 15,0-22-15,0 43 0,0-21 0,0 20 16,0 1-16,0 0 0,21 21 15,-21 21 1,0 0-16,0 22 0,21-22 0,1 0 16,-22 21-16,21-20 0,0 20 15,-21-21-15,21 21 0,0-20 0,0-1 16,1 0-16,20 0 0,-21-21 0,0 21 16,22-21-16,-22 0 15,21 0-15,0 0 0,1 0 0,-22 0 16,21 0-16,1 0 0,-1-21 0,0 0 15,-21 0-15,22 21 0,-22-21 16,0-1-16,0-20 0,0 21 0,-21 0 16,0 0-16,0-22 0,0 22 15,0-21-15,0 21 0,0-1 0,0 1 16,-21 0-16,21 0 0,-21 21 16,0 21-1,21 0-15,0 0 0,0 1 0,0 20 16,0-21-16,0 0 0,0 22 15,0-22-15,0 0 0,21 21 16,0-21-16,0 1 0,1-1 0,-1-21 16,0 21-16,0-21 0,21 0 15,-20 0-15,20 0 0,0 0 0,-21 0 16,22 0-16,-1-21 0,0 0 0,-20-1 16,20 1-16,0 0 0,-21-21 15,22 21-15,-22-22 0,0 1 0,0 0 16,0-1-16,-21 1 0,0 0 15,0-1-15,0 1 0,0 0 0,0-1 16,0 1-16,0 21 0,0-22 0,0 22 16,0 42 15,-21 1-31,21 20 0,-21-21 0,0 21 16,21 22-16,-21-22 0,0 22 15,-1-1-15,1 1 0,21-1 0,-21 22 16,0-22-16,-21 1 0,20-1 0,1 1 15,21-1-15,-21 1 0,0-1 16,21 1-16,0-22 0,0 22 0,0-22 16,0 0-16,0 1 0,0-1 0,21-21 15,0 22-15,0-43 0,1 21 16,-1-21-16,21 0 0,-21 0 0,0 0 16,22 0-16,-22-21 0,0-1 15,21 22-15,-20-42 0,-1 21 16,-21 0-16,21 0 0,-21-22 0,0 1 15,0 21-15,0-22 0,0 1 0,0 0 16,-21-22-16,0 22 0,-1 0 16,1-1-16,0 1 0,0 0 0,0-1 15,-22 1-15,22 0 0,0 20 0,0 1 16,0 0-16,21 0 0,0 0 16,21 21 15,0-21-31,21 21 0,-20 0 0,20-22 15,-21 1-15,21 21 0,1-21 0,-1 0 16,22 0-16,-22 0 16,0-1-16,1-20 0,-1 21 0,21-21 15,-20 20-15,-1-20 0,-21 0 0,22-1 16,-1 22-16,-21-21 0,0 0 16,0 20-16,-21-20 0,0 21 0,0-21 15,0 20-15,0 1 0,0 0 16,0 42-1,0 0 1,0 1-16,-21-1 0,0 21 16,21-21-16,0 22 0,0-1 0,-21 0 15,21 1-15,-21-1 0,21 0 16,0 1-16,-21-1 0,21 0 16,0 1-16,0-22 0,0 21 0,0-21 15,0 22-15,0-22 0,0 0 16,0 0-16,21 0 0,0-21 15,0 0-15,0 0 0,0 0 16,1 0-16,-1 0 16,0-21-16,21 0 0,-42 0 0,21 0 15,1-1-15,-1-20 0,-21 21 0</inkml:trace>
  <inkml:trace contextRef="#ctx0" brushRef="#br0" timeOffset="93880.36">16044 14224 0,'0'0'16,"21"0"-1,1 0 1,-1 0-16,0 0 0,21 0 16,-21 0-16,22-21 0,-22 21 0,21-21 15,-21 21-15,22 0 0,-22 0 0,21-21 16,-21 21-16,22 0 0,-22-22 15,0 22-15,21 0 0,-20 0 0,-1-21 16,0 21-16,0 0 0,-42 21 31,0 1-15</inkml:trace>
  <inkml:trace contextRef="#ctx0" brushRef="#br0" timeOffset="94516.99">9334 16256 0,'0'0'0,"22"-21"0,-22 0 0,21-22 0,-21 22 15,0 0-15,0 0 0,0 0 16,-43 21-16,22 0 0,0 0 16,-21 0-16,-1 21 0,1 21 0,-21-21 15,20 22-15,-20 20 0,-1-20 16,1 20-16,20 1 0,-20 20 0,21 1 16,-1-22-16,1 22 0,21 0 0,-22-22 15,43 22-15,0-22 0,0 1 16,0-1-16,0-20 0,0-1 0,22 0 15,-1 1-15,0-22 0,21 0 16,1 0-16,-22-21 0,21 0 0,0 0 16,1 0-16,-1 0 0,0 0 15,1-21-15,-22 0 0,21-21 16,1 20-16,-1 1 0,-21-21 0</inkml:trace>
  <inkml:trace contextRef="#ctx0" brushRef="#br0" timeOffset="94755.85">9271 16849 0,'21'0'16,"0"0"-1,0 0-15,1 0 16,-1 0-16,0 0 15,0 0-15,0 0 0,0-21 16,1 21-16,-1-22 16,0 22-16,0-21 0,0 21 15,-21-21-15,21 21 0,1-21 16</inkml:trace>
  <inkml:trace contextRef="#ctx0" brushRef="#br0" timeOffset="94996.74">9948 16658 0,'0'0'0,"21"0"0,1 0 16,-22-21-16,21 21 0,0 0 16,0 0-16,0 0 0,0 0 0,1-21 15,-1 21-15,21 0 0,-21 0 16,0 0-16,1 0 0,-1 0 0,0-21 15,0 21 1,-42 0 15,0 0-31</inkml:trace>
  <inkml:trace contextRef="#ctx0" brushRef="#br0" timeOffset="95428.51">9927 16679 0,'0'0'16,"-21"22"-16,0-1 0,21 0 0,-21 0 16,-1 0-16,22 0 0,-21 1 0,21-1 15,0 0-15,-21-21 0,21 21 0,-21-21 32,42 0-17,0 0-15,0 0 16,1 0-16,-1 0 0,21 0 15,-21 0-15,0 0 0,22 0 0,-22 0 16,21 0-16,-21 0 0,22 21 16,-22-21-16,0 21 0,21 1 0,-20-1 15,-1 0-15,0 0 16,-21 0-16,0 0 0,0 1 0,0-1 16,0 0-16,-21 0 0,0 0 15,-1 0-15,1-21 0,-21 22 16,21-22-16,-22 0 0,22 21 0,-21-21 15,21 0-15,-22 0 0,22 0 16,-21 0-16,21 0 0,0 0 0,-1 0 16,1 0-16,0-21 0,0 21 15,0 0-15,0-22 0,21 1 16,0 0 0,21 0-16,0 21 15,0-21-15,0 21 0,22-21 16</inkml:trace>
  <inkml:trace contextRef="#ctx0" brushRef="#br0" timeOffset="96177.66">10816 16637 0,'0'0'15,"0"-21"-15,-21 21 16,0 0-16,0 0 15,-1 0-15,1 0 0,0 0 16,0 21-16,0 0 0,21 0 16,-21 1-16,-1-1 0,22 0 0,0 0 15,0 0-15,-21 22 0,21-22 16,0 21-16,0-21 0,0 0 0,0 22 16,0-22-16,0 0 15,21 0-15,1-21 0,-1 21 0,0-21 16,0 0-16,0 0 0,0 0 0,1 0 15,-1 0-15,0 0 0,21 0 16,-21-21-16,1 21 0,-22-21 0,0 0 16,0 0-16,0 0 15,0-1-15,0 1 0,-22 0 16,1 0-16,0 0 0,0-22 0,0 22 16,21 0-16,-21-21 0,21 21 15,-22-1-15,22 1 0,0-21 0,0 21 16,22 0-16,-1-1 0,0 22 15,0-21-15,0 0 0,22 21 16,-22 0-16,21 0 0,-21 0 0,22 0 16,-22 0-16,0 21 0,0 0 15,0 1-15,0-1 0,-21 0 0,0 0 16,0 21-16,0-20 0,0 20 0,0-21 16,0 21-16,-21 1 0,21-22 15,0 21-15,0-21 0,0 1 0,0-1 16,0 0-16,0 0 0,0 0 15,21-21-15,1 0 0,-1 0 16,0 0-16,0 0 0,21 0 0,-20 0 16,-1-21-16,0 21 0,0-21 15,21 0-15,-20 0 0,-1-22 0,0 22 16,-21-21-16,21 21 0,-21-22 16,0 1-16,0 21 0,0-22 15,0 22-15,0-21 0,-21 21 0,0 0 16,0-1-16,-1 1 0,1 21 0,0 0 15,-21 0-15,21 0 0,-1 0 16,1 0-16,0 21 0,0 1 0,0-22 16,0 21-16,-1-21 0,1 21 15,21 0-15,0 0 0,0 0 16,0 1 0,21-22-16,1 21 0,-1-21 15,0 0-15,0 0 0,21 21 0,-20 0 16</inkml:trace>
  <inkml:trace contextRef="#ctx0" brushRef="#br0" timeOffset="96448.51">12467 16933 0,'0'0'16,"0"22"-16,0-1 15,0 0-15,0 0 16,0 0-16,-21 0 0,0 1 0,0-1 16,-1 0-16,1 0 15,-21 0-15,21 0 0,-22 22 0,22-22 16,-21 0-16,0 0 0,-1 0 0,1 1 16,0-22-16,-1 21 0,22 0 15,0-21-15,-21 0 0,20 0 16,22-21-16,0 0 15,0-1-15</inkml:trace>
  <inkml:trace contextRef="#ctx0" brushRef="#br0" timeOffset="97093.44">13483 16320 0,'0'0'0,"21"-22"0,-21 1 0,21 0 16,-21 0-16,0 0 0,0 0 0,0-1 15,0 1-15,0 0 16,0 0-16,-21 21 16,0 21-16,0 0 15,0 22-15,0-22 0,-1 21 0,1 0 16,0 1-16,0 20 0,0-20 0,21-1 15,-43 64 1,43-64-16,-21 22 0,21-22 0,0 0 0,0 1 16,0-22-16,0 21 0,21-21 15,1 0-15,-1-21 0,0 22 16,21-22-16,-21 0 0,22 0 0,-1 0 16,-21 0-16,22-22 0,-1 1 15,0 0-15,-21 0 0,22 0 0,-1-22 16,-21 1-16,22 21 0,-22-21 0,0-1 15,-21 1-15,0 0 0,0-22 16,0 22-16,-21-1 0,0 1 0,-1 21 16,-20-21-16,21 20 0,-21 1 15,-1 21-15,22 0 0,-21 0 0,-1 0 16,1 0-16,21 0 0,-21 0 0,20 21 16,-20 1-16,21-1 15,21 0-15,0 0 0,-21 0 0,21 0 16,0 1-16,21-1 0,0-21 15,0 0-15,22 0 0,-1 0 16,-21 0-16,21 0 0</inkml:trace>
  <inkml:trace contextRef="#ctx0" brushRef="#br0" timeOffset="97408.25">14224 15833 0,'0'0'0,"0"-21"0,42-22 16,-21 22-16,1 0 0,20 21 16,-21 0-16,0 0 0,22 0 15,-22 0-15,0 0 0,21 42 16,-21-21-16,22 22 0,-22-1 0,0 0 16,0 22-16,0-1 0,1 1 0,-22-1 15,0 1-15,0-1 0,0 1 16,0-1-16,0 1 0,0-1 0,0 1 15,-22-1-15,1 1 16,0-1-16,0 1 0,-21-1 0,20-20 0,-20 20 16,0-20-16,-22-1 0,22 0 15,-22-21-15,1 22 0,-1-22 16,1 0-16,-1 0 0,1 0 0,-1-21 16,1 0-16,-1 0 0,1 0 0</inkml:trace>
  <inkml:trace contextRef="#ctx0" brushRef="#br0" timeOffset="98328.89">12531 16870 0,'0'0'0,"-22"0"16,1 0-16,0 0 0,0 0 16,0 0-16,0 0 15,-1 21-15,1 0 16,21 0-16,0 1 0,0-1 15,0 0-15,21-21 16,1 21-16,-1-21 0,0 0 16,0 0-16,0 0 15,0 0-15,1-21 16,-22 0-16,0 0 16,0-1-16,0 1 15,-22 21-15,1-21 0,21 0 16,-21 21-16,0 0 0,0 0 15,0 0-15,-1 0 0,1 0 16,21 21-16,-21 0 0,21 0 16,-21-21-16,21 22 15,0-1-15,21-21 32,0 0-17,0 0-15,1-21 16,-1 21-16,-21-22 0,0 1 0,21 21 15,-21-21-15,21 21 0,-21-21 16,0 42 15,0 0-31,0 0 16,0 1-16,0-1 0,0 0 0,0 0 16,-21 21-16,0-20 0,-22 20 15,22-21-15,-21 21 0,0-20 0,-22 20 16,22-21-16,-22 21 0,22-20 0,-22-1 15,1 0-15</inkml:trace>
  <inkml:trace contextRef="#ctx0" brushRef="#br0" timeOffset="100172.21">9144 4212 0,'0'21'16,"-21"-21"-16,0 0 15,-1 0-15,22 22 16,-21-22 0,42 0 31,1-22-47,-1 22 15,0 0-15,0 0 16,0 0-16,-21 22 15,0-1-15,0 0 16,0 0-16,0 0 0,0 0 0,0 1 0,0-1 16,-21 0-16,21 21 15,-21-21-15,0 1 0,0-1 0,-1 0 16,1-21-16,21 21 0,0 0 0,-21-21 16,21 21-1,0-42 1,21 21-1,-21-21-15,21 0 0,1 21 0,-22-21 16,21 0-16,0-1 0,0 1 0,0 0 16,0 0-16,1-21 0,-1 20 15,-21-20-15,21 21 0,0 0 0,-21 0 16,0-1-16,21 1 16,-21 0-16,0 42 31,0 0-31,0 1 15,0 20-15,0-21 0,0 0 0,0 22 16,0-22-16,0 0 0,0 21 16,0-21-16,0 1 0,0-1 0,0 0 15,0 0-15,0 0 0,21 0 16,1-21 0,-1 0-16,0 0 0,0 0 15,0 0-15,0-21 0,22 0 0</inkml:trace>
  <inkml:trace contextRef="#ctx0" brushRef="#br0" timeOffset="101308.08">12107 4191 0,'0'0'0,"0"21"0,-21-21 16,0 0 15,21-21-15,0 0-16,0 0 15,0 0-15,21-1 16,0 1-16,-21 0 0,21 21 16,1-21-16,-1 0 0,0 0 15,0 21 1,-21 21 0,0 0-16,0 21 15,0-21-15,0 1 0,0-1 0,0 0 16,0 21-16,0-21 0,0 1 15,-21-1-15,21 0 0,0 0 0,0 0 16,-21-21-16,21 21 16,0 1-16,21-22 15,0 0-15,0 0 16,0 0-16,1 0 0,-1-22 16,0 22-16,0-21 0,0 0 0,0 21 15,1-21-15,-1 0 0,0 0 16,0-1-16,0 1 0,0-21 0,-21 21 15,0 0-15,22-1 0,-22-20 0,21 21 16,-21 0-16,0 0 16,0-1-16,0 44 31,0-1-31,0 0 0,0 0 0,0 21 16,0-20-16,0 20 0,0 0 15,0 1-15,-21-1 0,21 0 16,0 1-16,0-1 0,0 0 0,0 1 15,0-1-15,0 0 0,0 22 16,0-22-16,0 0 0,0 22 0,0-22 16,0 1-16,0 20 0,0-21 0,0 1 15,0-22-15,0 21 0,0-21 16,-22 22-16,22-22 0,0 0 0,0 0 16,-21-21-1,0 0 1,21-21-16,-21 0 0,21 0 15,0-22-15,0 22 0,-21-21 0,21 0 16,0-1-16,0 1 0,0 0 16,0-22-16,0 1 0,0 20 0,21-20 15,-21-1-15,21 22 0,21 0 0,-20-22 16,20 43-16,0-21 0,1-1 16,-1 22-16,0 0 0,1 0 0,20 0 15,-21 21-15,1-22 0,20 22 16,-20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30:1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804 0,'0'22'47,"22"-22"-16,-1 0-15,0 0-16,0-22 0,0 1 0,0 21 16,1-21-16,-1 0 15,21 21-15,-21-21 0,0 0 0,1-1 16,-1 22-16,0-21 0,0 0 16,0 0-16,-21 0 0,21 21 15,-21-21-15,0-1 0,0 1 0,0 0 16,0 0-16,0 0 0,-21 0 15,0-1-15,0 22 0,0-21 0,-22 21 16,22 0-16,-21 0 0,0 0 16,20 0-16,-20 0 0,0 21 15,-1 1-15,-20-1 0,21 0 0,-1 0 16,1 21-16,0-20 0,-22 20 16,22 0-16,-1-21 0,1 22 15,21-1-15,-21 0 0,20 1 0,1-1 16,21 0-16,0-20 15,0 20-15,0-21 0,0 21 0,0-20 16,21-1-16,1 0 0,-1 0 16,0 0-16,21 0 0,-21 1 0,22-22 15,-22 21-15,21 0 0,1-21 16,-1 21-16,0-21 0,1 0 16,-22 21-16,21-21 0,0 0 0,1 0 15,-22 21-15,21-21 0,-21 22 16,1-22-16,-1 21 0,0 0 0,0-21 15,0 21-15,0 0 0,-21 0 16,0 1-16,0-1 0,0 0 16,0 0-16,0 21 15,-21-20-15,0-1 0,0 0 0,-21 0 16,-1 21-16,-20-20 0,20-1 16,-20 0-16,-1 0 0,1 0 15,-22 0-15,22 1 0,-1-1 0,1-21 16,-1 0-16,22 0 0,0 0 15,-1 0-15,22 0 0,-21 0 0,21-21 16,-1-1-16,1 1 0,0 0 16,0-21-16,0 21 0,0-1 15,-1 1-15,22 0 0,0 0 16,0 0-16,0 0 0,0-1 16,0 1-16,22 21 15,-1-21-15,0 0 16,21 21-16,1-21 0,-1 0 0</inkml:trace>
  <inkml:trace contextRef="#ctx0" brushRef="#br0" timeOffset="435.71">3768 1228 0,'0'-43'16,"0"22"-16,-22 21 16,1 0-16,21-21 0,-21 21 0,0 0 15,0 0-15,0 0 0,-1 0 16,1 21-16,0 0 0,0-21 15,0 22-15,0 20 16,-1-21-16,1 0 0,0 22 0,0-22 0,0 21 16,-22 0-16,22-20 15,0 20-15,21 0 0,-21-21 0,21 22 16,0-1-16,0-21 0,0 0 16,0 1-16,0-1 0,0 0 0,21 0 15,0 0-15,0-21 0,1 0 16,-1 21-16,21-21 0,-21 0 15,22 0-15,-22 0 0,21 0 0,0 0 16,-20-21-16,20 21 0,-21-21 16,21 0-16,-20 0 0,20 0 0,-21-1 15,21 1-15,-20 0 0</inkml:trace>
  <inkml:trace contextRef="#ctx0" brushRef="#br0" timeOffset="896.21">3979 1397 0,'0'0'0,"0"-21"16,0 0-1,21 0 1,1 21-16,-1-22 16,0 22-16,0 0 0,0-21 0,0 21 15,1 0-15,-1 0 16,21 0-16,-21 0 0,0 21 0,1 1 15,-1-1-15,0-21 0,0 21 16,0 0-16,0 0 0,-21 0 0,0 22 16,0-22-16,0 0 0,0 0 15,0 22-15,0-22 0,0 0 0,-21 21 16,0-21-16,0 1 0,0-1 16,0 0-16,-1-21 0,1 0 15,0 0 1,21-21-1,0 0-15,0-1 0,0 1 16,0-21-16,0 21 0,0-22 16,0 22-16,21-21 0,0 21 15,1-22-15,-1 22 0,0-21 0,0 21 16,0 0-16,0-1 0,1 1 16,-1 0-16,21 0 0,-21 0 15,0 0-15,1 21 0,-1-22 0,0 22 16,0-21-16,0 21 0,0 0 15,1 0-15,-1 0 0</inkml:trace>
  <inkml:trace contextRef="#ctx0" brushRef="#br0" timeOffset="2103.53">4699 1588 0,'0'0'0,"21"0"31,0 0-31,0 0 0,1-22 16,-1 1-16,0 21 0,21-21 16,-21 0-16,1 0 0,-1 0 0,0-1 15,0 22-15,-21-21 0,0 0 16,0 0-16,0 0 0,0 0 15,0-1-15,-21 1 16,0 21-16,0 0 16,-1 0-16,1 0 15,0 0-15,21 21 0,-21 1 0,0-22 16,0 21-16,21 0 0,-22 0 16,1 21-16,21-20 0,0-1 0,-21 0 15,21 0-15,-21 21 0,21-20 16,0-1-16,0 0 0,0 0 0,0 0 15,0 0-15,0 1 0,21-1 16,0-21-16,0 0 0,1 21 0,-1-21 16,21 0-16,-21 0 15,0 0-15,22 0 0,-22 0 0,21-21 16,1 0-16,-1-1 0,0 22 16,1-42-16,-22 21 0,21 0 0,0 0 15,1-22-15,-22 22 0,0 0 16,0 0-16,0-22 0,1 22 0,-22 0 15,0 0-15,0 0 0,0 0 16,0-1-16,0 1 16,-22 21-16,1 0 15,0 0-15,0 21 16,0 1-16,0-1 16,-1 0-16,22 21 0,-21-21 15,21 1-15,-21-1 0,21 0 16,0 21-16,0-21 0,0 1 0,0-1 15,0 0-15,0 0 0,0 0 16,0 0-16,0 1 0,21-22 0,0 0 16,1 21-16,-1-21 0,21 0 15,-21 0-15,0 0 0,1 0 0,-1-21 16,21-1-16,-21 22 0,0-21 16,22 0-16,-22 0 0,0 0 0,0 0 15,0-22-15,22 22 0,-22 0 16,-21 0-16,21-22 0,0 22 15,-21 0-15,21 0 0,-21 0 16,0 0-16,0 42 47,0 0-47,0 0 0,0 0 16,-21-21-16,0 21 0,21 1 15,-21-1-15,21 21 0,0-21 0,-21 0 16,21 1-16,-21-1 0,21 0 15,0 0-15,0 0 0,0 0 0,0 1 16,0-1 0,0 0-1,0-42 17,0 0-32,0-1 15,0 1-15,0 0 0,0 0 0,0 0 16,0-22-16,21 22 0,0 0 15,0-21-15,0 21 0,0-1 0,1 1 16,20 0-16,-21 0 0,21 0 16,-20 0-16,20 21 0,-21 0 0,0-22 15,22 22-15,-22 0 0,0 0 16,0 0-16,0 22 0,0-1 16,-21 0-16,0 0 0,0 0 15,0 0-15,0 1 0,0-1 16,0 0-16,0 0 0,0 21 0,0-20 15,0-1-15,0 0 0,0 0 16,-21-21-16,21 21 0,0 0 0,0 1 16,-21-22-16,21 21 15,0-42 17,0-1-32,0 1 0,0 0 15,0 0-15</inkml:trace>
  <inkml:trace contextRef="#ctx0" brushRef="#br0" timeOffset="2696.19">6689 1355 0,'0'0'16,"0"-21"-16,21-1 0,0 22 16,-21-21-16,21 21 0,0-21 15,-21 0-15,21 0 0,-21 0 16,0-1-16,22 1 0,-22 0 16,-22 21-1,1 0-15,0 0 0,-21 0 16,21 0-16,-22 21 0,1 0 0,0-21 15,20 22-15,-20-1 0,21 0 16,0 0-16,0-21 0,21 21 0,0 0 16,0 1-16,0-1 15,0 0-15,0 0 0,21 0 16,0-21 0,0 0-16,0 21 0,0-21 0,22 22 15,-22-22-15,0 21 0,21-21 0,-20 21 16,-1-21-16,0 21 0,21-21 15,-21 21-15,1 0 0,-1 1 16,0-1-16,-21 0 16,0 0-16,0 0 0,0 0 15,-21-21-15,0 22 0,-1-22 16,1 21-16,-21-21 0,0 0 0,-1 21 16,1-21-16,0 0 0,-1 0 15,1 0-15,0 0 0,20 0 0,-20 0 16,21 0-16,-21 0 15,20 0-15,1 0 0,0 0 0,21-21 16,-21 21-16,21-21 0,-21 21 16,21-22-16,0 1 0,0 0 15,0 0-15,0 0 0,21 0 0,0-1 16</inkml:trace>
  <inkml:trace contextRef="#ctx0" brushRef="#br0" timeOffset="3540.7">7366 529 0,'0'0'16,"0"-21"-16,-21 0 0,21 0 0,0 0 15,0-1 1,-21 22 0,21 22-1,-22-1-15,22 21 0,0-21 16,0 22-16,0-22 0,0 42 16,-21-20-16,21-1 0,-21 21 0,21 1 15,0-1-15,-21 1 16,0-1-16,21 1 0,-21-1 0,-1-20 15,22 20-15,-21-20 0,21-1 16,-21 0-16,0 1 0,21-1 0,0 0 16,0-21-16,-21 22 0,21-22 15,0 0-15,0 0 0,0 0 0,0 1 16,0-1 0,-21-21-1,21-21-15,0-1 16,0 1-16,-22 0 0,22 0 0,0 0 15,0 0-15,0-22 0,0 22 16,0 0-16,0-21 0,0 20 16,0 1-16,22-21 0,-1 21 0,0 0 15,0-1-15,21 1 0,-20 0 16,20 0-16,-21 0 0,21 0 0,1-1 16,-22 22-16,21 0 0,1 0 15,-22 0-15,0 0 0,21 22 0,-21-1 16,-21 0-16,22 21 0,-22-21 15,21 1-15,-21 20 0,0-21 0,0 0 16,0 22-16,0-22 0,0 0 16,0 0-16,0 21 0,0-20 0,-21-1 15,21 0-15,-22 0 16,1 0-16,21 0 0,-21-21 16,0 22-16,0-22 15,21-22 16,0 1-31,21 0 16,0 0-16,0 0 0,0 0 0,1-1 16</inkml:trace>
  <inkml:trace contextRef="#ctx0" brushRef="#br0" timeOffset="4028.2">8022 1207 0,'0'0'0,"0"-22"16,-21 44 0,0-22-1,21 21-15,-21 0 0,-1 0 16,1 0-16,21 22 0,-21-22 0,0 0 16,21 21-16,-21-21 0,21 1 15,0 20-15,-21-21 0,21 21 0,0-20 16,0-1-16,0 0 0,0 0 15,0 0-15,0 0 16,21-21-16,0 0 0,0 0 16,0 0-16,22 0 0,-22 0 0,21 0 15,-21 0-15,22-21 0,-22 0 16,21 0-16,-21 0 0,0 0 0,22-1 16,-22 1-16,0-21 0,-21 0 0,21 20 15,-21-20-15,0 0 0,0 21 16,0-22-16,0 1 0,-21 21 0,21 0 15,-21-1-15,0 1 0,0 0 16,-1 21-16,1 0 0,0 0 0,-21 0 16,21 0-16,-1 21 0,1 0 15,0 1-15,0-1 0,0 0 16,0 0-16,-1 0 0,22 0 16,0 1-16,0-1 0,0 0 15,0 0-15,22-21 16,-1 0-1,0 0-15,0 0 0,0-21 16,22 0-16,-22 21 0</inkml:trace>
  <inkml:trace contextRef="#ctx0" brushRef="#br0" timeOffset="4491.93">8953 487 0,'0'-21'0,"0"42"0,-21-42 16,0 21-16,0 0 15,0 0-15,21 21 16,-21 0-16,-1 0 0,1 0 16,21 22-16,0-22 0,-21 0 15,0 21-15,21 1 0,-21-1 0,21 0 16,0 22-16,0-22 0,-21 22 15,21-22-15,-22 0 0,22 22 0,-21-22 16,21 22-16,-21-22 0,21 0 16,0 1-16,-21-1 0,21-21 15,0 22-15,-21-1 0,21-21 16,0 21-16,0-20 0,0-1 0,0 0 16,0 0-16,0 0 0,0 0 15,0 1-15,21-22 16,0 0-16,0 0 0,0 0 15,1 0-15,-1 0 16,0 0-16,0 0 0,0 0 0,0 0 16,-21-22-16,22 22 15,-1-21-15,0 21 0,0-21 0,0 0 0,-21 0 16,21 0-16,1-1 16,-22 1-16,0 0 0,21-21 15,-21 21-15,0-1 0,21-20 0,-21 21 16</inkml:trace>
  <inkml:trace contextRef="#ctx0" brushRef="#br0" timeOffset="4807.76">8594 953 0,'0'0'0,"21"0"31,0-22-15,0 22-16,21 0 0,1-21 0,-1 21 16,0-21-16,22 21 0,-22 0 15,1-21-15,-1 21 0,21 0 0,-20 0 16,-1-21-16,-21 21 0,22-21 16,-22 21-16,21 0 0,-21 0 0,0 0 15,1 0 1,-22-22-1,21 22-15,-42 0 32,-1 0-17,1 0-15</inkml:trace>
  <inkml:trace contextRef="#ctx0" brushRef="#br0" timeOffset="6136.28">2180 2307 0,'-21'0'0,"0"0"15,21-21 32,21 21-16,0 0-31,0 0 16,0 0-16,1 0 16,20 0-16,-21 0 0,0 0 0,22 0 15,-22 0-15,21 0 0,-21 0 16,22 0-16,-1 0 0,0 0 0,-21 0 15,22 0-15,-1-21 0,-21 21 16,22 0-16,-1 0 0,0 0 0,1 0 16,-1 0-16,0 0 0,1 0 15,20 0-15,-21 0 0,22-21 0,-22 21 16,22 0-16,-1 0 0,1 0 16,-1 0-16,1 0 0,-1 0 0,1 0 15,-1 0-15,1 0 16,-1 0-16,1 0 0,-22-21 0,22 21 15,-1 0-15,-21 0 0,22 0 16,-22 0-16,22 0 0,-1-22 0,1 22 16,-1 0-16,1 0 0,20 0 15,1-21-15,-21 21 0,20 0 0,-20 0 16,20 0-16,-20-21 0,-1 21 16,1 0-16,-1 0 0,1 0 0,-1 0 15,1 0-15,-1 0 0,1-21 16,-1 21-16,1 0 0,-1 0 0,1 0 15,-1 0-15,1 0 0,-1 0 0,1 0 16,-22-21-16,22 21 16,-1 0-16,1 0 0,-1 0 0,1 0 15,-1 0-15,-20 0 0,20 0 16,1 0-16,-1 0 0,-21 0 0,22 0 16,-22 0-16,22 0 0,-1 0 15,-20 0-15,20 0 0,-21-21 0,1 21 16,-1 0-16,22 0 0,-22 0 15,0-22-15,1 22 0,20 0 0,-21 0 16,1-21-16,20 21 0,-20 0 16,-1 0-16,0-21 0,22 21 0,-22 0 15,0 0-15,1-21 0,-1 21 16,0 0-16,1 0 0,-1 0 16,0-21-16,1 21 0,-22 0 0,21 0 15,-21 0-15,22 0 0,-22 0 16,0 0-16,0 0 0,0-21 0,1 21 15,-1 0-15,0 0 0,0 0 16,0 0-16,0 0 16,-21 21 46,-21-21-46,0 21-1,0-21-15</inkml:trace>
  <inkml:trace contextRef="#ctx0" brushRef="#br0" timeOffset="71647.84">2900 3493 0,'0'0'0,"0"-22"15,0 1-15,0 0 16,0 0-16,0 0 16,0 0-16,0-1 15,0 1-15,-21 0 16,21 0-16,-22 0 0,22 0 15,0-1 1,0 44 31,0-1-47,0 0 0,0 0 16,0 21-16,0-20 15,0 20-15,0 0 0,0 1 0,0 20 16,0-21-16,0 1 0,0 20 15,0-20-15,0-1 0,0 0 0,0 22 16,0-22-16,0 0 0,0 1 16,0-1-16,0-21 0,0 22 0,0-22 15,0 0-15,0 0 0,0 0 16,0 0-16,0 1 16,0-44 15,0 1-16,0 0-15,0 0 16</inkml:trace>
  <inkml:trace contextRef="#ctx0" brushRef="#br0" timeOffset="72127.57">3260 3831 0,'0'21'15,"0"1"1,0-1-16,0 0 16,0 0-16,0 0 15,0 0-15,0 1 32,21-22-32,0 0 15,0-22-15,-21 1 16,0 0-16,21 21 15,-21-21-15,0 0 16,0 0-16,-21 21 16,0 0-16,0 0 15,0 0-15,-1 0 16,1 0-16,42 0 47,1 0-32</inkml:trace>
  <inkml:trace contextRef="#ctx0" brushRef="#br0" timeOffset="72707.92">4466 3239 0,'0'0'16,"-21"0"-16,0 0 0,0 0 0,-1 0 15,1 0-15,42 0 32,22 0-32,-22 0 15,21 0-15,1 0 0,-1-22 16,21 22-16,-20 0 0,20 0 0,1-21 16,-1 21-16,1-21 0,-22 21 15,22 0-15,-22 0 0,21 0 0,-20 0 16,-1-21-16,0 21 15,1 0-15,-22 0 0,21 0 0,-21 0 16,1 0-16,-1 0 0,0 0 16,-42 0 15,0 0-31,-1 0 0,-20 0 16</inkml:trace>
  <inkml:trace contextRef="#ctx0" brushRef="#br0" timeOffset="73087.7">4932 3281 0,'-21'21'31,"-1"0"-15,22 0-16,0 1 0,0-1 0,0 0 15,0 0-15,0 21 16,0-20-16,0 20 0,0 0 0,0-21 0,0 22 16,0-1-16,0 0 15,0 1-15,0-22 0,0 21 0,0 1 16,0-1-16,0-21 0,0 21 15,-21 1-15,21-22 0,-21 21 0,21-21 16,0 1-16,0-1 0,0 0 0,-21 0 16,21-42 31,0 0-47</inkml:trace>
  <inkml:trace contextRef="#ctx0" brushRef="#br0" timeOffset="73839.78">5228 3620 0,'0'0'0,"0"21"15,0 0 1,0 0-16,0 0 16,0 0-16,0 1 0,0-1 0,0 0 15,0 0-15,0 0 16,0 0-16,0 1 0,0-1 0,-21 0 16,21 0-16,0 0 0,0 0 15,0 1-15,0-1 0,0 0 16,21-21-16,0 0 0,0 0 15,1 0-15,-1 0 16,0 0-16,0-21 0,0 21 0,0-21 16,1-1-16,-1 22 0,0-21 15,-21 0-15,21 0 0,0 0 16,0-22-16,1 22 0,-1 0 0,-21 0 16,21 0-16,-21-22 0,21 22 15,-21 0-15,21 0 0,-21 0 16,0 0-16,0 42 47,0 0-32,0 0-15,-21 0 0,21 0 0,0 22 16,-21-22-16,21 21 0,0 1 16,-21-1-16,21-21 0,0 43 0,0-22 15,0 0-15,0 1 16,0-1-16,0 21 0,0-20 0,0-1 15,0 22-15,0-22 0,0 0 0,0 1 16,0 20-16,0-21 0,0 1 16,0-1-16,-21 0 0,21 1 0,-22-22 15,22 21-15,-21 1 0,0-22 0,0 21 16,0-21-16,21 0 0,-21 1 16,-1-1-16,-20-21 0,21 0 0,0 21 15,0-21-15,-22 0 0,22 0 16,-21 0-16,21-21 0,-22 0 0,22 21 15,-21-22-15,21 1 0,-22 21 0,22-21 16,0 0-16,0 0 16,0 0-16,21-1 0,-22 22 0,22-21 15,-21 0-15,21 0 0,0 0 0,0 0 16,0-1-16,0 1 0,0 0 16,0 0-16,0-21 0</inkml:trace>
  <inkml:trace contextRef="#ctx0" brushRef="#br0" timeOffset="74275.53">5927 3556 0,'0'-21'16,"0"42"-1,-22-21 1,22 21-16,0 0 0,0 22 0,0-22 16,0 21-16,0-21 0,0 22 0,0 20 15,0-20-15,0 20 16,0 1-16,0-22 0,0 21 0,0 1 15,0-1-15,0 1 0,0-1 0,0 1 16,0-22-16,0 22 0,0-22 16,0 0-16,-21 22 0,21-22 0,-21 1 15,21-1-15,-21-21 0,21 21 0,0-20 16,0-1-16,0 0 0,0 0 16,0 0-16,0 0 0,0-42 31,0 0-31,0 0 15,0 0-15,0-22 0,21 22 16,-21-21-16,21 0 0</inkml:trace>
  <inkml:trace contextRef="#ctx0" brushRef="#br0" timeOffset="74676.31">5905 3683 0,'0'0'16,"0"-21"-16,0 0 15,22 0 1,-22-1-16,21 22 0,0-21 0,0 21 16,0-21-16,22 21 0,-22 0 15,0-21-15,0 21 0,21 0 0,-20 0 16,-1 0-16,0 0 0,0 0 15,0 21-15,0-21 0,1 21 0,-22 0 16,21 1-16,-21-1 0,0 0 0,0 0 16,0 0-16,-21 0 0,-1 1 15,-20-1-15,21 0 0,0 0 0,0 0 16,-1 0-16,-20 1 0,21-1 16,0-21-16,0 21 0,-1 0 0,1-21 15,21 21-15,-21-21 16,21-21 31,0 0-47,21 21 0,0-21 15</inkml:trace>
  <inkml:trace contextRef="#ctx0" brushRef="#br0" timeOffset="75108.25">6519 3747 0,'21'0'0,"1"0"0,-1 0 15,0 0-15,0-22 0,0 22 16,-21-21-16,21 21 0,1-21 0,-1 0 15,0 21-15,0-21 0,0 0 0,-21-1 16,0 1 0,0 0-16,0 0 15,-21 21-15,0 0 16,0 0-16,0 0 0,-1 0 16,1 21-16,0-21 0,0 21 0,0 0 15,0 1-15,-1-1 0,22 0 16,-21 21-16,21-21 0,-21 1 0,21-1 15,-21 21-15,21-21 0,0 0 16,0 1-16,0-1 0,0 0 0,0 0 16,0 0-16,0 0 0,21-21 15,0 0-15,0 0 0,1 0 16,-1 0-16,0 0 0,21 0 16,-21 0-16,1-21 0,-1 0 15,21 21-15,-21-21 0</inkml:trace>
  <inkml:trace contextRef="#ctx0" brushRef="#br0" timeOffset="75435.57">7493 3471 0,'-42'-21'16,"20"21"-1,1 0-15,0 0 0,0 0 0,0 0 16,0 0-16,-1 0 0,1 21 16,0-21-16,0 22 0,0-1 15,21 0-15,-21 21 0,-1-21 0,22 1 16,-21 20-16,0-21 0,21 21 16,-21-20-16,21 20 0,0-21 0,0 0 15,0 22-15,0-22 0,0 0 0,0 0 16,0 0-16,0 0 0,0 1 15,21-22-15,-21 21 0,21-21 0,0 0 16,1 0-16,-1 0 0,0 0 16,0 0-16,0 0 0,0 0 0,22-21 15,-22-1-15,0 1 0</inkml:trace>
  <inkml:trace contextRef="#ctx0" brushRef="#br0" timeOffset="75991.77">8064 3493 0,'0'0'0,"-42"-22"16,21 22 0,0 0-16,0 0 0,-1 0 0,1 0 15,0 0-15,0 22 0,0-1 0,0-21 16,-1 21-16,1 0 0,0 0 15,0 22-15,0-22 0,21 0 0,0 21 16,-21-21-16,21 22 0,-22-22 16,22 0-16,0 0 0,0 22 0,0-22 15,0 0-15,0 0 0,0 0 0,0 0 16,0 1-16,22-22 16,-1 0-16,0 0 15,0 0-15,0 0 0,0 0 16,1-22-16,-1 22 0,0-21 15,0 0-15,0 0 0,0 0 0,1 0 16,-1-1-16,-21-20 0,21 21 16,0-21-16,0 20 0,-21-20 15,0 21-15,21 0 0,-21-22 0,0 22 16,0 0-16,0 42 47,-21 0-47,21 1 0,-21-1 0,21 0 15,0 21-15,0-21 0,0 1 0,0-1 16,0 0-16,0 21 0,0-21 16,0 1-16,0-1 0,0 0 15,0 0-15,0 0 16,21-21-16,0 0 0,1 0 16,-1 0-16,0 0 0,0 0 15,0 0-15,22-21 16,-22 21-16</inkml:trace>
  <inkml:trace contextRef="#ctx0" brushRef="#br0" timeOffset="76439.69">8636 3493 0,'0'0'0,"0"-22"0,0 1 16,0 0-1,-21 21 1,0 0-1,-1 0-15,1 21 0,0 0 16,0 1-16,0-1 0,0 0 0,21 0 16,-22 21-16,1-20 0,0-1 15,21 0-15,0 0 0,0 0 16,0 0-16,0 1 16,0-1-16,21-21 15,0 0-15,22 0 16,-22 0-16,0 0 0,0 0 15,22 0-15,-22 21 0,0-21 0,21 0 16,-21 0-16,1 21 0,-1-21 16,0 0-16,-21 21 0,0 0 15,21-21-15,-21 22 0,0-1 16,-21 0-16,0-21 16,0 21-16,-1-21 0,1 21 15,0-21-15,0 21 0,0-21 0,0 22 16,-1-22-16,-20 0 0,21 0 15,0 0-15,0 0 0,-1 0 16,1 0-16,0 0 16,0 0-16,0 0 15,21-22-15,-21 22 16</inkml:trace>
  <inkml:trace contextRef="#ctx0" brushRef="#br0" timeOffset="77873">9207 3112 0,'0'21'0,"0"-42"0,0-1 0,0 1 0,0 0 16,0 0-16,0 0 0,0 0 16,0 42 30,0 0-46,0 21 0,0 1 16,-21-1-16,21 0 0,0 1 0,0 20 16,0-21-16,-21 22 0,21-22 15,0 22-15,-21-22 0,21 0 0,0 1 16,0-1-16,0-21 0,0 22 16,0-22-16,0 0 0,21 0 0,0 0 15,-21 0-15,21-21 0,1 22 16,-1-22-16,0 0 15,0 0-15,0 0 0,0 0 0,1 0 16,-1-22-16,0 22 0,0-21 16,-21 0-16,21 0 0,0 0 15,1 0-15,-22-1 0,0 1 0,21-21 16,-21 21-16,21 0 0,-21-22 16,0 22-16,0 0 0,0 0 0,0 0 15,0-1-15,0 44 31,0-1-31,0 0 0,0 0 16,0 0-16,0 22 16,0-22-16,-21 0 0,21 21 0,0-21 15,0 1-15,0-1 0,0 21 0,0-21 16,0 0-16,21 1 16,0-22-16,0 21 0,0-21 15,1 0-15,-1 0 0,0 0 16,0 0-16,0-21 0,22-1 15,-22 22-15,0-21 0,0 0 0,0 0 16,0 0-16,-21 0 0,22-1 16,-22 1-16,21-21 0,-21 21 0,0 0 15,0-22-15,0 22 0,0 0 0,0 0 16,0 0-16,0-1 16,0 44 15,0-1-31,0 0 15,0 21-15,0-21 0,0 1 0,0-1 16,0 0-16,0 0 0,0 21 16,0-20-16,0-1 0,0 0 0,0 0 15,0 0-15,-21 0 0,21 1 32,-22-22-17,1 0 1,21-22-1,0 1-15,0 0 0,0 0 16,0 0-16,0 0 0,0-1 0,21-20 16,1 21-16,-1-21 0,0 20 15,0-20-15,21 21 0,-20 0 0,20-22 16,-21 22-16,21 0 0,1 0 16,-22 21-16,21 0 0,1 0 0,-22 0 15,21 0-15,-21 21 0,0 0 0,1 0 16,-1 22-16,-21-22 0,0 0 15,0 21-15,21-20 0,-21-1 0,0 0 16,0 21-16,0-21 0,0 1 0,0-1 16,-21-21-16,0 21 15,21 0-15,-22 0 0,1-21 16,0 0-16,21-21 47,21 0-47</inkml:trace>
  <inkml:trace contextRef="#ctx0" brushRef="#br0" timeOffset="78627.57">11134 3323 0,'0'0'16,"-22"0"-16,-41-21 15,42 21-15,0 0 0,-22 0 0,22 21 16,-21 0-16,21-21 0,-22 22 0,22-1 16,0 0-16,0 0 0,0 0 0,-1 0 15,1 22-15,21-22 16,-21 0-16,21 0 0,0 0 0,0 1 0,0-1 15,0 0-15,0 21 16,21-21 0,0-21-16,1 0 0,-1 0 0,0 0 15,0 0-15,21 0 0,-20 0 16,-1-21-16,0 21 0,21-21 0,-21 0 16,1 21-16,-1-21 0,0 0 0,-21-1 15,21 22-15,0-21 0,-21 0 16,21 0-16,-21 0 0,0 0 0,0-1 15,0 1-15,22 21 16,-22-21-16,0 42 47,0 0-31,0 1-16,0-1 0,0 0 0,0 21 15,0-21-15,-22 22 0,22-1 16,0 0-16,0-20 0,0 20 0,0 21 15,0-20-15,0-1 0,0 22 0,0-1 16,0-21-16,0 22 0,0-1 16,0 1-16,0-22 0,0 22 0,0-22 15,0 22-15,0-22 0,0 21 16,0-20-16,0-1 0,0 0 16,0 1-16,-21-1 0,0 0 0,21 1 15,-21-1-15,0-21 0,0 22 0,21-22 16,-22 0-16,1 0 0,0 0 0,0 0 15,21 1-15,-21-1 0,0 0 16,-1-21-16,1 21 0,0-21 16,0 0-16,0 0 15,0 0 1,21-21-16,0 0 16,-22 0-16,22-1 0,0 1 15,0 0-15,0 0 16,0-21-16,0 20 0,0 1 0,0-21 15</inkml:trace>
  <inkml:trace contextRef="#ctx0" brushRef="#br0" timeOffset="78964.38">10520 2688 0,'-21'0'15,"21"-21"-15,-22 42 78,1-21-62,0 21 0</inkml:trace>
  <inkml:trace contextRef="#ctx0" brushRef="#br0" timeOffset="79275.2">9080 3239 0,'22'0'16,"-1"0"-16,0 0 16,0 0-16,0 0 0,0 0 15,1 0-15,-1 0 0,21-22 16,-21 22-16,0 0 0,1 0 0,-1 0 16,21-21-16,-21 21 0,0 0 15,1 0-15,-1 0 0,0 0 16,-21-21-16,21 21 15</inkml:trace>
  <inkml:trace contextRef="#ctx0" brushRef="#br0" timeOffset="81027.7">6329 6541 0,'0'-22'16,"0"1"-16,-21 21 0,21-21 16,0 42 31,0 22-47,-22-22 0,22 42 0,0-20 15,0-1-15,0 21 0,0 1 16,0 21-16,0-22 0,0 22 0,0-1 15,0-20-15,0 21 0,0-1 0,0-20 16,0-1-16,0 1 0,0-1 16,0 1-16,-21-1 0,0 1 0,0-22 15,21 0-15,-21 22 0,0-22 0,21-21 16,-22 22-16,22-22 0,0 0 16,0 0-16,0 0 0,0-42 31,0 0-31,0 0 15,0 0-15,0-22 0,0 22 0,0-21 16,0 0-16,0-1 0</inkml:trace>
  <inkml:trace contextRef="#ctx0" brushRef="#br0" timeOffset="82671.92">6286 6625 0,'22'0'16,"-1"0"-1,0 0-15,0 0 16,0 0-16,-21-21 0,21 21 16,1 0-16,-1 0 0,21 0 15,-21 0-15,0 0 0,22 0 0,-22 0 16,0 0-16,21 0 0,-20 0 16,20 0-16,0 0 0,1 0 0,-1 0 15,21 0-15,-20 0 0,20 21 0,1-21 16,-1 0-16,1 0 0,-1 0 15,1 21-15,-1-21 0,22 0 0,0 0 16,20 0-16,1 0 0,-21 0 16,21 0-16,0 0 0,-1 0 0,1 22 15,21-22-15,-21 0 16,0 0-16,21 0 0,-21 0 0,21 0 16,-21 0-16,-1 0 0,1 0 0,-21 0 15,21 0-15,0 0 0,-1 0 16,1 0-16,0 0 0,0 0 0,0 0 15,-22 0-15,22 0 0,-21 0 16,0 0-16,-1 0 0,1 0 0,0 0 16,-1 0-16,-20-22 0,20 22 0,-20 0 15,21 0-15,-22 0 0,1 0 16,-22 0-16,21-21 0,-20 21 0,-1 0 16,0 0-16,1 0 0,-22 0 15,21 0-15,-21 0 0,1 0 16,-1 0-16,0 0 0,0 0 0,0 0 31,-21 21 0,0 1-15,0-1-16,0 0 0,0 0 16,0 0-16,0 0 0,0 1 15,0-1-15,-21 0 0,21 0 0,0 0 16,0 22-16,0-22 0,0 21 15,0 0-15,0 1 0,0-1 0,0 0 16,0 1-16,0-1 0,0 22 16,0-22-16,0 0 0,0 22 15,0-22-15,0 22 0,0-22 0,0 0 16,0 1-16,0-1 0,0 0 0,0 22 16,0-22-16,0 0 0,0 1 0,0-1 15,0 0-15,0 1 0,0-1 16,0 0-16,0-20 0,0 20 0,-21-21 15,21 0-15,0 22 0,-21-22 0,21 0 16,0 0-16,0 0 0,-21 0 16,-1-21-16,1 22 0,0-1 0,0 0 15,0-21-15,21 21 0,-21-21 16,-1 21-16,1-21 16,0 21-16,0-21 15,0 0-15,0 0 16,-1 0-16,1 0 0,0 0 0,0 0 15,0 0-15,0 0 0,-1 0 0,-20 0 16,0 0-16,21 22 0,-22-22 16,1 0-16,0 0 0,-1 0 0,1 0 15,0 0-15,-1 0 0,1 0 0,0 21 16,-22-21-16,22 0 0,-22 0 0,1 0 16,20 0-16,-20 0 0,-1 0 15,1 0-15,-1 0 0,1 0 0,-1 0 16,1 0-16,-1 0 0,1 0 15,-1 0-15,1 0 0,-1 0 0,1 0 16,21 0-16,-22 0 0,1 0 16,-1 0-16,22 0 0,-43 0 0,22 0 15,-1-21-15,1 21 0,-22 0 0,21 0 16,-20 0-16,-1-22 0,22 22 16,-22 0-16,0 0 0,1 0 0,-1 0 15,0 0-15,22 0 0,-22 0 0,22 0 16,-1 0-16,1-21 0,-1 21 15,1 0-15,20 0 0,-20 0 0,-1 0 16,1 0-16,20 0 0,-20 0 0,-1 0 16,22 0-16,-21 0 0,-1 0 15,22 0-15,-1 0 0,1-21 16,0 21-16,-1 0 0,22 0 0,-21 0 16,21 0-16,-22 0 0,22 0 0,0 0 15,0-21-15,0 21 0,0 0 16,-1 0-16,1 0 0,0 0 0,0 0 15,-21 0-15,20 0 0,1 0 0,0 0 16,0 0-16,0 0 16,0 0-16,-1-21 31,1 21-15,0 0-1,0 0-15,0 0 16,0 0-1,-1 0 1,22-21-16,-21 21 16,0 0-16,0 0 0,0 0 15,0 0-15,-1 0 0,1 0 16,0 0-16,0 0 0,0 0 16,0 0-1,21-22 1,0 1-1,0 0 1,0 0 0,0 0-16,21 21 0,0-21 0</inkml:trace>
  <inkml:trace contextRef="#ctx0" brushRef="#br0" timeOffset="83467.46">6921 7387 0,'0'0'0,"0"-21"0,0 0 0,-21 0 15,0 0-15,21-1 0,-21 22 16,21 22 0,0-1-1,0 0-15,0 21 16,0 1-16,0-1 0,0 0 0,0 1 16,0-1-16,21 21 0,-21-20 0,0-1 15,0 0-15,0 22 0,0-22 16,0 1-16,0-1 0,0 0 0,0-21 15,0 22-15,0-22 0,0 0 0,0 0 16,0-42 0,0 0-1,0 0-15,21 0 0,-21-22 0,0 22 16,21-21-16,1-1 0,-22 22 16,21-21-16,-21 0 0,0 20 15,21-20-15,-21 0 0,21 21 0,-21-1 16,0 1-16,21 0 0,0 21 15,1 0-15,-1 0 16,0 21-16,-21 0 0,21 1 16,-21 20-16,0-21 0,21 0 15,-21 22-15,21-22 0,-21 21 0,0 0 16,0-20-16,0 20 0,22-21 16,-22 0-16,21 22 0,-21-22 0,0 0 15,21 0-15,0-21 0,0 0 16,0 0-16,1-21 15,-1 0-15,0 21 16,0-43-16,0 22 0,0 0 0,-21-21 16,22 21-16,-1-22 0,0 1 15,-21 0-15,0-1 0,0 1 0,0 0 16,0-22-16,0 22 0,0-22 0,0 22 16,0 0-16,-21-1 0,21 1 15,-21 21-15,-1 0 0,22-1 0,0 1 16,-21 21 15,21 21-31,0 1 16,0-1-16,0 0 15,0 0-15,0 0 0,0 0 16,0 1-16,21-1 0,-21 21 16,0-21-16,0 0 0,0 1 0</inkml:trace>
  <inkml:trace contextRef="#ctx0" brushRef="#br0" timeOffset="83851.75">7493 7895 0,'0'0'15,"0"21"-15,0 1 0,0-1 0,0 0 16,0 0 0,21-21-16,0 0 0,0 0 15,1 0-15,-1-21 16,0 0-16,0 0 0,0 21 0,22-22 15,-22 1-15,0 0 0,0 0 16,0 0-16,0 0 0,1-1 0,-22 1 16,0 0-16,0 0 0,0 0 0,0 0 15,0-1-15,-22 22 16,1-21-16,0 21 0,0 0 0,0 0 16,0 0-16,-22 21 0,22 1 0,0-1 15,0 0-15,21 0 0,-21 0 16,21 0-16,-22 1 0,22-1 0,0 21 15,0-21-15,0 0 0,0 1 16,0-1-16,22 0 0,-22 0 16,21 0-16,0 0 0,0-21 0,0 0 15,0 0-15,1 0 0,-1 0 16,0 0-16,0 0 0,0-21 16,0 21-16,1-21 0,-1 0 0,0 0 15,0 0-15</inkml:trace>
  <inkml:trace contextRef="#ctx0" brushRef="#br0" timeOffset="84400.44">8086 7303 0,'0'0'0,"0"-43"0,0 22 0,0-21 16,0 21-16,0-1 0,0 1 16,0 42-1,0 22-15,0-22 16,0 21-16,0-21 0,0 43 0,0-22 15,0 1-15,21-1 0,-21 21 16,0-20-16,0-1 0,0 0 0,0 1 16,0-1-16,0 0 0,0 1 15,0-1-15,0-21 0,0 0 0,0 1 16,0-1-16,-21 0 0,21 0 0,0-42 47,0 0-47,0 0 0,0-1 15,21 1-15,-21 0 0,21 0 16,-21 0-16,0 0 0,21-1 0,0 1 16,0 0-16,-21 0 0,22 21 0,-1-21 15,0 0-15,0 21 0,0 0 16,0 0-16,1 0 0,-1 0 0,0 0 16,0 0-16,0 21 0,0 0 0,1 0 15,-1 0-15,-21 0 16,0 1-16,0-1 0,0 21 0,0-21 15,0 0-15,0 1 0,-21-1 0,-22 0 16,22 0-16,0 0 16,0 0-16,-22-21 0,22 22 0,0-1 15,-21-21-15,21 21 0,-1-21 0,1 0 16,0 0-16,0 0 0,0 0 16,0 0-16,21-21 31,0 0-31,0-1 15,21 1-15,-21 0 0,21 0 16,0 0-16</inkml:trace>
  <inkml:trace contextRef="#ctx0" brushRef="#br0" timeOffset="84724.25">8763 7176 0,'0'0'0,"0"-43"16,-21 43 15,21 21-31,0 1 0,0-1 16,0 21-16,0 0 0,0-20 16,0 41-16,0-21 0,0 1 0,-21-1 15,21 22-15,0-22 0,0 0 16,-22 1-16,22-1 0,-21 0 0,21 1 15,0-1-15,0-21 0,-21 21 0,21-20 16,-21-1-16,21 0 0,0 0 16,0 0-16,-21-21 15,21-21 1,0 0 0,-21 0-16,21 0 0,0-1 0,0 1 15</inkml:trace>
  <inkml:trace contextRef="#ctx0" brushRef="#br0" timeOffset="85136.02">8488 7239 0,'0'-42'0,"0"84"0,-21-105 16,21 41-16,0 1 0,0 0 16,0 0-1,21 0-15,0 21 16,0 0-16,0 0 0,22 0 0,-22-21 15,21 21-15,-21 0 0,22 0 16,-1 0-16,0 21 0,1 0 0,20 0 16,-21 0-16,1 0 0,20 22 0,-20-1 15,-1-21-15,0 22 0,1-1 16,-22 0-16,21 1 0,-21 20 16,0-21-16,-21 1 0,0-22 0,0 21 15,-21 1-15,0-1 0,-21-21 16,-1 21-16,1-20 0,0 20 0,-1-21 15,-20 0-15,21 22 0,-22-22 0,22 0 16,-22-21-16,22 21 0,21 0 16,-22-21-16,22 0 0,0 0 0,0 21 15,0-21-15,0 0 0,42 0 47,0-21-47,0 0 16,0 21-16,0-21 15,1 21-15,-1-21 0</inkml:trace>
  <inkml:trace contextRef="#ctx0" brushRef="#br0" timeOffset="85591.77">9229 7768 0,'0'0'0,"0"-21"0,0 0 16,21 21-16,0 0 15,-21-21-15,21 21 0,-21-21 0,21 21 16,0 0-16,1 0 0,-1 0 16,0 0-16,0 0 0,0 21 15,0 0-15,1 0 0,-1-21 0,-21 85 16,0-64-1,0 0-15,0 0 0,0 22 0,0-22 16,0 0-16,-21 0 0,-1 0 0,22 0 16,0 1-16,-21-1 15,0-21-15,21-21 16,0-1 0,0 1-1,0 0-15,0 0 0,0 0 0,0-22 16,0 22-16,0 0 0,0 0 0,0 0 15,21-22-15,-21 22 0,21 0 0,-21 0 16,0 0-16,22 0 16,-1 21-16,-21-22 0,21 22 15,0 0-15,0 0 16,0 0 0</inkml:trace>
  <inkml:trace contextRef="#ctx0" brushRef="#br0" timeOffset="85868.14">9779 7705 0,'-42'21'15,"20"0"-15,22 0 16,0 0-16,0 1 15,0-1-15,0 0 0,0 0 0,0 0 16,0 0 0,0 1-16,0-1 0,0 0 15,0 0-15,0 0 16,-21-21-16,0 0 31,21-21-31,0 0 16,0 0-16</inkml:trace>
  <inkml:trace contextRef="#ctx0" brushRef="#br0" timeOffset="86080.02">9610 7557 0,'-22'-22'15,"44"22"63,-1 0-62,-21 22-16,21-22 0</inkml:trace>
  <inkml:trace contextRef="#ctx0" brushRef="#br0" timeOffset="86523.76">9906 7726 0,'21'0'47,"0"21"-32,-21 0-15,21-21 0,1 21 0,-22 1 16,21-1-16,-21 0 0,0 0 16,0 0-16,21 0 0,-21 1 15,0-1-15,0 0 0,0 0 16,0 0-16,0 0 0,0 1 16,21-44 15,-21 1-16,0 0-15,21 0 16,-21 0-16,0 0 0,21-1 0,-21 1 16,0-21-16,0 21 0,0 0 0,0-1 15,22 1-15,-22 0 16,0 0-16,21 0 0,-21 0 0,0-1 16,21 22 15,0 0-16,-21 22-15</inkml:trace>
  <inkml:trace contextRef="#ctx0" brushRef="#br0" timeOffset="86920.54">10308 7832 0,'21'0'0,"0"0"16,1-21-16,-1-1 15,0 1-15,0 0 16,-21 0-16,21 21 16,-21-21-16,0 0 15,-21 21 16,0 0-31,21 21 16,-21 0-16,21 0 0,-21 0 16,21 0-16,-22 1 0,22-1 15,0 0-15,0 0 0,0 0 16,0 0-16,0 1 0,0-1 0,0 0 16,0 0-16,22 0 15,-1-21-15,0 0 16,0 0-16,0 0 15,0 0-15,1 0 16,-22-21-16,21 21 0,0-21 16,0 0-16</inkml:trace>
  <inkml:trace contextRef="#ctx0" brushRef="#br0" timeOffset="87332.3">10689 7705 0,'0'-21'16,"0"-1"-16,0 1 31,21 21-31,0 0 16,1 0-16,-1 0 0,0 0 16,0 0-16,-21 21 15,21 1-15,0-1 16,-21 0-16,0 0 0,0 0 0,22 0 15,-22 1-15,0-1 0,0 0 16,0 0-16,0 0 0,0 0 16,0 1-16,0-1 0,0 0 15,-22-21-15,22 21 0,-21-21 0,21-21 47,0 0-31,0 0-16,0-1 0,0 1 15,0 0-15,0 0 0,0 0 16,21 0-16,-21-1 0,22 1 16,-1 0-16,-21 0 0,0 0 0,21 0 15,-21-1-15,21 1 0,-21 0 16,21 0-16,0-21 0,-21 20 0,22 1 16</inkml:trace>
  <inkml:trace contextRef="#ctx0" brushRef="#br0" timeOffset="87728.07">11388 6773 0,'0'0'0,"0"-21"16,-22 21-1,22 21 17,0 1-32,0-1 15,0 0-15,0 0 0,0 0 0,0 22 16,-21-22-16,21 0 15,-21 0-15,21 0 0,-21 0 0,21 1 16,0-1-16,0 0 0,-21 0 16,21 0-1</inkml:trace>
  <inkml:trace contextRef="#ctx0" brushRef="#br0" timeOffset="87981.23">11134 7154 0,'0'0'0,"0"22"0,21-22 16,0 0-1,0 21-15,0-21 0,0 0 0,1 0 16,-1 0-16,0 0 0,0 0 0,0 0 16,0 0-16,1 0 0,-1 0 15,0 0-15,0 0 0,-21-21 16,21 21-16,-21-22 16,0 1-16,0 0 15,0 0-15</inkml:trace>
  <inkml:trace contextRef="#ctx0" brushRef="#br0" timeOffset="88244.59">11155 6795 0,'0'0'0,"21"0"16,0 0-16,0 0 16,0-22-16,1 22 0,-1 0 15,0 0-15,0 0 0,0-21 16,0 21 0,1 0-1,-1-21 1,0 21-16</inkml:trace>
  <inkml:trace contextRef="#ctx0" brushRef="#br0" timeOffset="88956.08">11472 6583 0,'-63'0'16,"42"0"-16,-1 0 0,1 0 16,0 0-16,0 0 0,0 0 15,0 0-15,-1 0 0,1 21 16,0-21-16,0 21 0,0-21 0,-22 21 16,22 1-16,0-1 0,0 0 15,0 0-15,0 0 0,-22 0 0,22 1 16,0-1-16,0 21 0,0-21 0,21 22 15,-22-22-15,1 21 0,0-21 16,21 22-16,0-22 0,0 21 0,-21 0 16,21-20-16,0 20 0,0-21 0,0 21 15,0-20-15,0-1 0,0 0 16,0 0-16,0 0 0,21 0 0,0 1 16,0-1-16,1-21 15,-1 0-15,0 21 0,21-21 16,-21 0-16,1 0 0,20 0 0,-21 0 15,21 0-15,-20 0 0,20 0 0,-21 0 16,21 0-16,1 0 0,-22 0 16,21-21-16,-21 21 0,22 0 0,-22-21 15,21-1-15,-21 22 0,1-21 0,20 21 16,-21-21-16,0 0 0,0 21 16,1-21-16,-1 0 0,0-1 0,0 1 15,-21 0-15,21 0 0,-21-21 0,21 20 16,-21 1-16,0-21 0,0 21 15,0 0-15,0-22 0,0 1 0,0 21 16,0-22-16,0 22 0,0-21 16,0 21-16,0-22 0,-21 22 15,0 0-15,0 0 0,0 0 0,0 0 16,-1-1-16,-20 22 0,21 0 16,0-21-16,-22 21 0,1 0 0,21 0 15,0 0-15,-22 0 0,22 0 0,-21 0 16,21 0-16,0 0 0,-22 21 15,22-21-15,0 0 0,0 22 0,0-22 16,-1 0-16,1 0 0,0 21 0,0-21 16,0 0-1,21 21-15,-21-21 0</inkml:trace>
  <inkml:trace contextRef="#ctx0" brushRef="#br0" timeOffset="90124.01">14605 6625 0,'0'0'0,"0"-21"16,0 0-16,0 0 0,0 0 15,0-1 1,-21 22-16,0 0 31,21 22-15,0-1-16,0 0 0,0 0 0,0 0 15,0 22-15,0-1 0,0 0 16,0 1-16,0-1 0,0 21 0,0-20 16,0-1-16,0 22 0,0-1 15,0 1-15,0-1 0,0 1 16,0-1-16,0 1 0,0-22 0,0 21 16,0 1-16,0-1 0,-22-20 0,1 20 15,21 1-15,-21-22 0,21 22 16,0-22-16,-21 21 0,21-20 0,-21-1 15,21 0-15,0 1 0,0-1 0,0-21 16,0 0-16,0 1 0,0-1 16,0 0-16,0 0 15,0-42 17,0 0-32,0 0 15,0-1-15,0 1 0,21 0 16,-21 0-16,0 0 0,21-22 0</inkml:trace>
  <inkml:trace contextRef="#ctx0" brushRef="#br0" timeOffset="92019.57">14584 6498 0,'0'-21'16,"0"0"-16,0 0 16,-21 21-1,42 0 63,0 0-78,0 0 16,0 0-16,22 0 0,-1 0 0,-21 0 16,43 0-16,-22 0 0,0 21 0,22-21 15,-1 0-15,1 21 0,-1-21 16,22 0-16,-22 21 0,1-21 0,21 0 16,-22 21-16,1-21 15,-1 0-15,1 0 0,-1 22 0,22-22 16,-22 0-16,1 0 0,20 0 0,1 0 15,-21 0-15,20 0 0,1 0 16,0 0-16,-22 21 0,22-21 0,-22 0 16,1 0-16,-1 0 0,1 0 15,20 0-15,-20 0 0,-1 0 0,1 0 16,-1 0-16,22 0 0,-21 0 16,-1 0-16,22 0 0,-22 0 0,1 0 15,20 0-15,-20 0 0,-1 0 0,1 0 16,-1 0-16,-20 0 0,20 0 15,1 0-15,-1 0 0,1 0 16,-1 0-16,1 0 0,-1 0 16,1 0-16,-1 0 0,1 0 0,-1 0 15,1 0-15,-1 0 0,-20 0 0,20 0 16,-21 0-16,1 0 0,-1-21 16,0 21-16,1 0 0,-1 0 0,-21 0 15,22 0-15,-22 0 0,21-22 16,-21 22-16,0 0 0,1 0 0,-1 0 15,0 0-15,0 0 0,0 0 0,0-21 16,1 21-16,-1 0 16,0 0-16,0 0 15,0 0 1,-21 21 31,-21 1-47,0-1 15,21 0-15,-21 0 0,21 0 16,0 0-16,-21 1 0,-1-1 0,22 0 16,-21 21-16,21-21 0,-21 22 0,0-22 15,0 21-15,0-21 0,-1 22 16,1-22-16,0 21 0,0 1 0,0-1 16,0-21-16,-1 21 0,22 1 15,0-1-15,0 0 0,0 1 16,-21-1-16,21 0 0,0 1 0,0-1 15,0-21-15,0 22 0,0-1 16,0-21-16,0 21 0,0-20 0,0 20 16,0-21-16,0 0 0,0 22 0,0-22 15,0 0-15,0 0 0,0 21 0,0-20 16,0-1-16,0 0 0,0 0 16,0 0-16,0 0 0,0 1 0,0-1 15,0 0-15,0 0 0,0 0 0,0 0 16,-21 1-16,21-1 15,0 0-15,0 0 0,0 0 16,0 0 0,-21-21-16,0 0 15,21 22-15,-21-22 0,21 21 16,-22-21-16,1 0 16,0 0-16,0 0 15,0 0 1,0 0-16,-1 0 0,1 0 15,0 0-15,0 0 0,0 0 0,0 0 16,-1 0-16,1 0 0,-21 0 16,21 0-16,-22 0 0,1 0 0,21 0 15,-21 0-15,-1 0 0,1 0 0,0 0 16,-1 0-16,1 0 16,0 0-16,-1 0 0,1 0 0,0 0 15,-1 0-15,1 0 0,0 0 0,-1 0 16,1 0-16,-22 0 0,22 0 0,-21 0 15,-1 0-15,1 0 0,-1 0 16,22 0-16,-22 0 0,1 0 0,20 0 16,-20 0-16,21 0 0,-1 0 0,-20 0 15,20 0-15,1 0 0,0 0 16,-22 0-16,22 0 0,0 0 0,-22-21 16,22 21-16,-22 0 0,22 0 0,-22 0 15,22 0-15,0 0 0,-22 0 16,22 0-16,0 0 0,-1 0 15,1 0-15,0 0 0,-1 0 0,1 0 16,0 0-16,20 0 0,-20 0 0,0 0 16,21 0-16,-22 0 0,1 0 15,21 0-15,-22 0 0,22 0 0,-21 0 16,21 0-16,-22 0 0,22 0 0,0 0 16,0 0-16,-21 0 0,20 0 15,1 0-15,-21 0 0,21 0 0,-22 0 16,22 0-16,-21 0 0,21 0 0,-22 0 15,22 0-15,-21 0 0,0 0 16,20 0-16,-20 0 0,0 0 0,21 0 16,-22 0-16,22 0 0,0 0 15,-21 0-15,20 0 0,1 0 16,0 0-16,0 0 0,0 0 0,-22 0 16,22 0-16,0 0 0,0 0 0,0 0 15,-22 0-15,22 0 0,0 0 0,0 0 16,0 0-16,0 0 0,-1 21 15,1-21-15,0 0 0,0 0 0,0 0 16,21 21-16,-21-21 0,21 21 16,-22-21-16,1 0 15,0 0 1,21 21-16,-21-21 16,0 0-16,21 21 15,-21-21 1,-1 0-16,1 0 15,0-21-15,21 0 0,-21 0 16</inkml:trace>
  <inkml:trace contextRef="#ctx0" brushRef="#br0" timeOffset="94123.59">10160 6519 0,'0'0'0,"21"0"0,-21 22 0,0-44 78,0 1-63,0 0-15,0 0 0,0 0 16,0 0-16,0-1 16,0-20-16,0 21 0,0 0 0,21 0 15,-21-1-15,21-20 0,1 21 0,-22-21 16,21 20-16,0-20 0,-21 0 15,21-1-15,0 1 0,0 0 0,1-1 16,-1-20-16,0 21 0,0-1 16,0-20-16,0 20 0,1 1 0,20 0 15,-21-1-15,0 1 0,0 0 16,1-1-16,20 22 0,-21-21 16,21 0-16,-20-1 0,-1 22 0,21-21 15,-21-1-15,22 1 0,-1 21 16,-21-21-16,21-1 0,1 1 0,-22 0 15,21-1-15,1 1 0,-1 21 16,-21-22-16,21 22 0,1-21 0,-22 21 16,21-22-16,-21 22 0,22-21 0,-22 21 15,21-22-15,-21 22 0,22 0 16,-1-21-16,-21 21 0,22-1 0,-1 1 16,0-21-16,1 42 15,-1-21-15,0 0 0,1-1 0,-1 22 16,0-21-16,1 0 0,-1 21 15,0-21-15,1 0 0,-1 0 0,21-1 16,-20 1-16,-1 21 0,0-21 16,1 0-16,20 0 0,-20 0 0,20-1 15,-21 1-15,22 0 0,-1 0 16,1 21-16,-1-21 0,1 0 0,-1 21 16,1-22-16,-1 22 0,1 0 15,-1 0-15,1-21 0,-22 21 0,1 0 16,-1 0-16,0 0 0,1-21 15,-1 21-15,0 0 0,1 0 16,20 0-16,-21 0 0,1 0 0,20 0 16,-20 0-16,20 0 0,1 0 15,-22 0-15,21 0 0,1 0 0,-1 0 16,1 0-16,-22 0 0,1 21 16,20-21-16,-21 21 0,1-21 0,-1 22 15,-21-22-15,22 21 0,-1-21 16,-21 21-16,21 0 0,1 0 0,-1 0 15,-21 1-15,22-1 0,-1 0 16,-21 0-16,21 0 0,-20 0 0,20 22 16,-21-22-16,0 0 0,0 0 15,22 22-15,-22-22 0,0 21 16,21-21-16,-20 22 0,-1-22 0,0 21 16,0-21-16,21 22 0,-20-22 15,-1 21-15,-21-21 0,21 22 0,0-22 16,0 21-16,-21 0 0,0 1 15,0-1-15,21 22 0,-21-22 0,22 0 16,-22 1-16,0-1 0,0 0 16,21 1-16,-21-1 0,21 0 0,-21-21 15,0 22-15,0-1 0,21-21 0,-21 22 16,21-1-16,-21-21 16,0 21-16,0-20 0,0 20 0,0 0 0,0 1 15,0-22-15,0 21 16,0-21-16,0 22 0,0-22 0,0 21 15,21-21-15,-21 22 0,0-22 0,0 0 16,22 0-16,-22 0 0,0 0 16,0 1-16,0-1 0,0 0 0,0 0 15,0 0-15,0 0 16,0 1-16,0-1 16,0 0-1,0 0 1,0 0-1,0 0 79,0 1-47,0-1-16,0 0-15,0 0 15,21-21-15,-21 21-1,0 0 17,-21-21 30,21-21-46,0 0-16,0 0 0</inkml:trace>
  <inkml:trace contextRef="#ctx0" brushRef="#br0" timeOffset="94540.44">15452 6011 0,'0'0'0,"-22"0"0,22-21 15,-21 21-15,21 21 79,0 1-79,0-1 15,21-21-15,1 21 0,-1 0 0,-21 0 16,21 0-16,-21 1 0,0-1 0,21 0 15,0 0-15,0 0 0,-21 0 16,22 1-16,-1-22 0,-21 21 0,0 0 16,21 0-16,-21 0 0,21 0 0,-21 1 15,21-1 1,0 0 0,-21-42 30,0 0-46,22 21 0,-22-22 16,21 22-16,-21-21 0,21 0 16,0 0-16</inkml:trace>
  <inkml:trace contextRef="#ctx0" brushRef="#br0" timeOffset="94868.33">16192 5906 0,'0'0'0,"0"-22"16,-21 44 31,21-1-47,-21 0 15,0 0-15,21 0 0,-21 0 0,0 1 16,-1-1-16,1 21 0,0-21 15,0 0-15,-21 1 0,20-1 0,1 0 16,0 0-16,0 0 0,0 0 16,21 1-16,-21-1 0,-1-21 15,22 21-15,-21 0 0,21 0 16,-21-21 0,21 21-16</inkml:trace>
  <inkml:trace contextRef="#ctx0" brushRef="#br0" timeOffset="95543.62">14563 7176 0,'-22'0'31,"44"0"0,-1-22-31,0 22 16,0 0-16,0 0 0,22 0 15,-22-21-15,21 21 0,0 0 16,1 0-16,-1-21 0,0 21 0,1 0 16,-22 0-16,21 0 0,-21 0 15,1 0-15,-1 0 0,0 0 0,-42 0 31,0 0-15,-1 0-16,1 0 0,0 0 0,0 0 16,-21 0-16,20 0 0</inkml:trace>
  <inkml:trace contextRef="#ctx0" brushRef="#br0" timeOffset="95831.6">14795 7133 0,'0'21'16,"-21"-21"0,21 22-16,0-1 0,0 0 15,0 0-15,0 21 16,0-20-16,-21 20 0,21-21 0,0 21 16,0 1-16,0-1 0,0-21 15,0 22-15,0-1 0,0 0 0,-21-21 16,21 22-16,0-22 0,-21 0 0,21 0 15,0 0-15,0 1 0,0-1 16,0-42 31</inkml:trace>
  <inkml:trace contextRef="#ctx0" brushRef="#br0" timeOffset="96924.09">15176 7535 0,'0'0'0,"0"-21"0,43 21 15,-43-21-15,0 0 16,0 0-1,0 0-15,0-1 0,0 1 16,-21 21-16,-1 0 16,1-21-16,0 21 0,0 0 0,0 0 15,0 0-15,-1 0 0,1 21 16,-21-21-16,21 21 0,0 1 16,21 20-16,-22-21 0,1 0 0,0 22 15,21-22-15,-21 21 0,21-21 16,0 0-16,0 1 0,0 20 15,0-21-15,0 0 0,0 0 16,21-21-16,0 0 0,-21 22 0,21-22 16,1 0-16,-1 0 15,0 0-15,0 0 0,0 0 0,0 0 16,-21-22-16,22 22 0,-1-21 0,-21 0 16,21 0-16,-21 0 15,21 0-15,-21-1 0,0 1 0,0 0 16,0 0-16,0 0 0,0-22 0,0 22 15,0 0-15,0 0 0,0 0 16,0 42 15,0 0-31,0 0 0,21 0 16,-21 1-16,0-1 0,0 0 0,0 21 16,0-21-16,21 1 0,-21-1 0,0 0 15,0 0-15,0 0 16,22-21-1,-1 0 1,0 0 0,0-21-16,0 0 0</inkml:trace>
  <inkml:trace contextRef="#ctx0" brushRef="#br0" timeOffset="97551.59">15536 7112 0,'0'0'0,"0"21"16,0 0-16,0 1 15,0-1-15,0 21 0,0 0 0,0 1 16,0-1-16,0-21 0,0 22 0,0-1 16,0 0-16,0 1 0,0-1 15,0-21-15,0 21 0,0-20 0,0-1 16,-21 0-16,21 0 0,0 0 15,0 0-15,-21 1 0,21-1 16,0-42 31,0-1-47,0 1 0,0 0 16,0 0-16,0 0 0,0 0 15,21-1-15,0-20 0,0 21 16,-21 0-16,22 0 0,-1-1 0,0 1 15,0 0-15,0 21 0,0 0 0,-21-21 16,22 21-16,-1 0 16,0 0-16,-21 21 0,0 0 15,0 0-15,0 1 16,0-1-16,-21-21 16,0 0-16,-1 21 0,1-21 0,0 0 15,0 0-15,0 0 16,0 0-16,-1 0 31,22 21-15,0 0-1,0 0-15,0 1 0,22-1 16,-22 0 0,0 0-16,21-21 0,-21 21 0,21 0 15,-21 1-15,21-22 16,0 21-1,0-21 1,1 0-16,-22-21 16,0-1-16</inkml:trace>
  <inkml:trace contextRef="#ctx0" brushRef="#br0" timeOffset="97936.62">15917 7641 0,'21'0'15,"1"0"1,-1 0 0,0 0-16,0 0 0,0 0 15,-21-21-15,21 21 0,1-21 16,-22 0-16,0 0 15,0-1 1,0 1-16,-22 21 16,1 0-16,0 0 15,0 0-15,0 21 16,21 1-16,-21-22 0,-1 21 0,22 0 16,0 0-16,0 0 0,-21 0 0,21 1 15,0-1-15,-21 0 16,21 0-16,0 0 0,0 0 15,21-21 1,0 0-16,1 0 16,-1 0-16,0 0 0,0 0 15,0 0-15,0 0 0</inkml:trace>
  <inkml:trace contextRef="#ctx0" brushRef="#br0" timeOffset="98355.69">16573 7514 0,'0'0'0,"0"-21"0,-21 21 16,0 0-1,0 0-15,-21 0 0,20 0 0,1 0 16,0 21-16,0-21 0,0 21 0,0-21 16,-1 22-16,1-22 0,21 21 15,-21-21-15,21 21 0,0 0 16,0 0-1,21-21-15,0 0 16,1 21-16,-1-21 0,-21 22 0,21-22 16,0 0-16,0 0 0,0 21 0,1-21 15,-1 21-15,0-21 16,-21 21-16,21 0 16,-21 0-16,0 1 15,-21-22 1,0 0-16,0 0 0,-1 21 0,1-21 15,-21 0-15,21 0 0,0 0 16,-22 0-16,22 0 0,0 0 16,0 0-16,0 0 0,-1 0 0,1 0 15,21-21 1,0-1 0,0 1-16,21 0 15,1 21-15,-1-21 0</inkml:trace>
  <inkml:trace contextRef="#ctx0" brushRef="#br0" timeOffset="98847.41">17166 7260 0,'0'0'16,"0"-21"-16,21 0 0,0 0 0,-21 0 0,0-1 15,0 1-15,22 0 0,-22 0 16,0 0-16,-22 21 16,1 0-16,0 0 0,0 0 0,0 0 15,-22 0-15,22 0 0,-21 0 16,21 21-16,-22 0 0,22 21 0,0-20 16,-21-1-16,21 21 0,21-21 15,0 22-15,-22-22 0,22 0 16,0 0-16,0 21 0,0-20 0,0-1 15,22-21-15,-1 21 0,-21 0 16,42 0-16,-21 0 0,0-21 0,1 22 16,20-1-16,-21 0 0,0 0 0,22-21 15,-22 21-15,0 0 0,-21 1 16,21-1-16,-21 0 16,0 0-16,-21-21 0,0 0 15,-22 21-15,22-21 0,0 0 16,-21 0-16,21 0 0,-22 21 0,22-21 15,-21 0-15,21 0 0,-1 0 0,-20 0 16,21 0-16,0 0 16,0 0-16,42 0 47,0-21-47,0 21 0,0 0 15</inkml:trace>
  <inkml:trace contextRef="#ctx0" brushRef="#br0" timeOffset="100299.6">17462 7472 0,'-21'0'15,"0"0"-15,0 0 16,0 0-16,0 0 0,-1 21 15,1-21-15,21 21 0,-21 0 16,0 1-16,21-1 0,-21 0 16,21 0-16,0 0 0,-21 0 15,21 1-15,0-1 0,0 0 0,0 0 16,0 0-16,0 0 16,21-21-16,0 0 15,0 0-15,0 22 0,0-22 16,1 0-16,-1 0 0,0 0 15,0 0-15,0-22 0,0 22 16,-21-21-16,22 21 0,-1-21 16,0 0-16,0 0 0,-21 0 15,21-1-15,0 1 0,1 0 16,-22 0-16,21 0 0,0 21 16,-21-21-16,0 42 31,0 0-16,0 0-15,0 0 0,0 0 16,0 1-16,0-1 16,0 0-16,0 0 15,0 0-15,21-21 16,0 0-16,0 0 16,1 0-16,-1 0 0,0 0 15,0 0-15,0 0 0,0 0 16,1-21-16,-1 0 15,0 0-15,-21 0 0,21-1 16,-21 1-16,0 0 0,0 0 16,0 0-16,0 0 15,-21 42 17,0-21-17,21 21-15,-21 0 0,-1 0 0,22 0 16,-21 1-16,21-1 15,-21 0-15,21 0 0,0 0 16,0 0-16,0 1 0,21-22 16,0 0-16,1 21 15,-1-21-15,0 0 0,0 0 0,0 0 16,0 0-16,1 0 0,-1 0 0,0 0 16,0-21-16,0 21 0,0-22 15,1 22-15,-22-21 0,21 21 16,-21-21-16,21 0 0,-21 0 0,0 0 15,21-1-15,-21 1 16,0 42 15,-21 1-15,21-1-16,0 0 0,-21 0 16,0-21-16,21 21 0,-22-21 0,22 21 15,0 1-15,-21-22 16,21-22 46,0 1-62,0 0 16,0 0-16,21 0 16,1 0-16,-22-1 0,21 1 0,0 0 15,0 0-15,0 21 0,0-21 0,1 0 16,-1 21-16,0 0 0,0 0 15,0 0-15,0 21 16,-21 0-16,0 0 0,0 0 16,0 0-16,0 1 15,0-1-15,0 0 0,-21 0 0,21 0 16,-21 0-16,21 1 16,21-22-1,0 0 1,1 0-16,-1 0 0,0 0 15,0 0-15,0-22 16,0 1-16,1 21 0,-22-21 0,0 0 16,21 21-16,-21-21 0,21 0 0,-21-1 15,0 1-15,0 0 0,0 0 16,0 0-16,0 0 0,0 42 47,0 0-47,0 0 15,0 0-15,0 0 0,0 1 16,0-1-16,0 0 16,0 0-16,0 0 0,0 0 15,-21-21 1,0 22-16,-1-22 16,1 0-16,0 0 15,0 0-15,0 0 16,0 0-16,21-22 47,0 1-47,0 0 0</inkml:trace>
  <inkml:trace contextRef="#ctx0" brushRef="#br0" timeOffset="100867.3">18817 7112 0,'0'0'0,"-21"-42"15,21 21-15,0 42 32,0 0-32,0 21 15,0-21-15,0 22 0,-21-22 0,21 21 16,0 1-16,0-1 0,0 0 15,0 1-15,-21-1 0,21 0 0,-22 1 16,22-1-16,-21-21 0,21 0 0,0 22 16,0-22-16,0 0 0,-21 0 15,21 0-15,-21 0 0,21 1 32,0-44-1,0 1-31,0 0 15,0 0-15,21 0 16,-21 0-16,21-1 0,0 1 0,22 0 16,-22 0-16,0 0 0,21 0 15,-20 21-15,-1-22 0,0 22 0,0 0 16,0 0-16,0 0 0,1 0 16,-22 22-16,0-1 15,0 0-15,0 0 0,0 0 16,0 0-16,0 1 0,-22-1 0,22 0 15,-21 0-15,21 0 16,-21-21-16,21 21 0,0 1 31,0-44 1,0 1-17,21 0-15,0 21 16,-21-21-16</inkml:trace>
  <inkml:trace contextRef="#ctx0" brushRef="#br0" timeOffset="101224.1">19156 7557 0,'-21'21'32,"21"0"-32,-22-21 15,22 21-15,-21 0 0,0 0 16,0 1-16,21-1 0,-21 0 15,21 0-15,-21 0 0,21 0 16,0 1 0,21-22-1,0 0-15,0 0 16,0 0-16,0 0 16,-21-22-16,0 1 0,22 21 0,-22-21 15,21 0-15,0 0 0,-21 0 0,0-1 16,0 1-16,0 0 15,21 0-15,-21 0 0,0 0 0,0-1 16,0 1-16,-21 21 16,0 0-1,0 0-15,-1 0 16</inkml:trace>
  <inkml:trace contextRef="#ctx0" brushRef="#br0" timeOffset="101599.93">19473 7154 0,'0'0'0,"0"-21"0,0-21 16,0 21-16,0 0 15,0 42 1,0 0-1,0 0-15,0 0 16,-21 22-16,21-22 0,0 21 0,-21 0 16,0 1-16,0-1 0,21-21 0,-22 22 15,22-1-15,-21 0 0,21 1 16,0-22-16,-21 21 0,21-21 0,-21 0 16,21 1-16,0-1 0,-21 0 15,21 0-15,0 0 0,0 0 16,0 1-1,21-22 1,0 0 0,0 0-16,0 0 0,-21-22 15,22 22-15,-1-21 0,-21 0 0,21 21 16,0-21-16,-21 0 0,21 0 16,0 21-16,1-43 0,-22 22 0,21 0 15</inkml:trace>
  <inkml:trace contextRef="#ctx0" brushRef="#br0" timeOffset="101839.79">19325 7324 0,'0'0'0,"-21"0"0,0 0 16,42 0 15,0 0-15,0 0-16,0 0 0,1 0 0,-1 0 15,0 0-15,0-21 16,0 21-16,0-22 16,1 22-16,-22-21 15,21 21-15,0-21 0,0 0 16,0 21-16,0-21 0,-21 0 16,22 21-16,-1-22 0</inkml:trace>
  <inkml:trace contextRef="#ctx0" brushRef="#br0" timeOffset="102240.69">20256 6583 0,'0'-21'0,"0"42"0,0-63 0,22 42 16,-22-22-16,21 22 0,-21-21 16,0 0-16,21 21 15,-21 21 17,0 0-32,0 1 0,0-1 0,0 21 15,0-21-15,0 0 16,0 22-16,0-22 0,0 0 0,0 0 15,-21 22-15,21-22 0,-21 0 0,21 0 16,0 0-16,-22-21 16,1 21-16,42-21 78</inkml:trace>
  <inkml:trace contextRef="#ctx0" brushRef="#br0" timeOffset="102479.56">20129 6900 0,'0'22'0,"0"-1"31,22-21-16,-1 0-15,0 0 16,0 0-16,0 0 16,0 0-16,1 0 0,-1 0 15,0 0-15,0 0 16,0 0-16,0 0 0,-21-21 16,22 21-16,-22-22 0,21 1 15,-21 0-15</inkml:trace>
  <inkml:trace contextRef="#ctx0" brushRef="#br0" timeOffset="102739.92">20193 6562 0,'0'-21'16,"0"-1"-1,21 22 1,0 0-16,0 0 16,1 0-16,-1 0 15,0 0 1,0 0-16,0 0 0,0 0 16,1 0-1,-22-21-15,21 21 0,0 0 0</inkml:trace>
  <inkml:trace contextRef="#ctx0" brushRef="#br0" timeOffset="103431.53">20722 6265 0,'0'0'0,"-21"-21"0,0 21 16,21-21-16,-21 21 0,-1 0 15,1 0-15,0 0 0,-21 0 0,21 0 16,-1 0-16,1 0 0,0 0 0,-21 0 16,21 0-16,-1 0 15,1 21-15,0 0 0,-21-21 0,21 22 16,-1-1-16,1 21 0,0-21 0,0 0 15,0 22-15,0-1 0,-1 0 16,1 1-16,0-1 0,0-21 0,0 22 16,21-1-16,0 0 0,-21 1 15,21-22-15,0 21 0,0-21 0,0 22 16,0-22-16,0 0 0,0 0 16,21 0-16,0 0 0,-21 1 15,21-1-15,0 0 0,0 0 0,1-21 16,20 0-16,-21 21 0,0-21 15,22 0-15,-22 0 0,21 0 0,-21 0 16,22 0-16,-1 0 0,-21 0 16,21-21-16,1 0 0,-22 21 0,21-21 15,-21 0-15,22 21 0,-22-22 0,21 1 16,-21 0-16,22 0 0,-22-21 16,21 20-16,-21 1 0,22 0 0,-22-21 15,0 21-15,0-22 0,0 22 16,1 0-16,-1-21 0,-21 20 0,21 1 15,-21-21-15,0 21 0,0 0 16,0-22-16,0 22 0,0 0 16,0-21-16,0 20 0,-21 1 0,0 0 15,-1 0-15,-20 0 0,0 21 16,-1-21-16,1-1 0,0 22 0,-22 0 16,1 0-16,20 0 0,-20 0 15,21 0-15,-1 0 0,1 0 0,0 0 16,20 0-16,1 22 0,0-22 0,0 21 15,0-21-15,0 21 0,21 0 16,0 0-16,0 0 16,0 1-1</inkml:trace>
  <inkml:trace contextRef="#ctx0" brushRef="#br0" timeOffset="103784.32">20299 6541 0,'0'21'0,"21"-21"16,0 0-16,0 0 16,0 21-16,1-21 0,-1 0 0,0 0 15,0 0-15,0 0 0,22 0 16,-22 0-16,0 0 0,0 0 0,0 0 16,0 0-1,-42 0 32,0 0-31</inkml:trace>
  <inkml:trace contextRef="#ctx0" brushRef="#br0" timeOffset="126851.61">15113 9483 0,'0'21'0,"21"-21"78,0-21-47,0 0-15,-21-1-16,22 1 0,-22 0 16,0 0-1,0 0-15,0 0 16,0-1-16,-22 22 0,1-21 16,0 0-16,0 21 0,0 0 15,0-21-15,-1 21 0,-20 0 0,21 0 16,0 0-16,0 0 0,-1 0 15,1 0-15,0 0 0,0 0 16,0 0-16,0 21 0,-1 0 16,1 0-16,0 1 15,21-1-15,0 0 0,-21 0 0,21 0 16,-21 0-16,21 1 0,0 20 0,-21-21 16,21 0-16,0 0 0,0 1 15,0-1-15,0 0 0,0 0 0,0 0 16,0 0-16,21 1 0,0-1 15,0-21-15,0 0 16,0 0-16,1 0 0,-1 0 16,21 0-16,-21 0 0,0 0 15,1-21-15,20-1 0,-21 22 16,0-21-16,0 0 0,1 0 0,-1-21 16,0 20-16,0 1 0,0 0 0,-21 0 15,0 0-15,0 0 0,0-1 16,0 1-16,0 0 0,0 0 15,0 0-15,0 42 47,0 0-47,0 21 0,0-20 16,0-1-16,0 21 0,0 0 16,0-20-16,0 20 0,0 0 0,0 1 15,0 20-15,0-21 0,0 1 0,-21 20 16,21-20-16,0 20 0,0-21 15,-21 22-15,21-1 0,0 1 0,0-1 16,0 1-16,-21-1 0,21 1 0,-21-1 16,-1 1-16,22-22 0,0 1 15,0 20-15,-21-42 0,21 22 0,-21-1 16,21-21-16,0 21 0,0-20 0,0-1 16,0 0-16,0 0 0,0 0 15,-21-21-15,21 21 0,-21-21 16,21 22-16,-21-22 0,-1 0 15,1 0-15,0 0 0,0 0 16,0 0-16,0 0 0,-1 0 0,1-22 16,0 22-16,0-21 0,0 21 15,0-21-15,-1 0 0,1 0 0,0 0 16,0-1-16,0-20 0,0 21 0,-1-21 16,22-1-16,-21 22 0,21-21 0,0 21 15,0-22-15,0 1 0,0 21 16,21-22-16,1 22 0,-22-21 0,21 21 15,0-22-15,0 22 0,0-21 16,-21 21-16,21-22 0,1 22 0,-1-21 16,0 21-16,0-22 0,-21 1 15,21 21-15,0 0 0,-21-22 0,22 22 16,-22 0-16,0 0 0,0 0 0,21 0 16,-21-1-16,21 22 15,-21-21-15</inkml:trace>
  <inkml:trace contextRef="#ctx0" brushRef="#br0" timeOffset="127608.68">15198 9779 0,'21'0'15,"0"0"1,0 0-16,0 0 16,0 0-16,1-21 0,-1 21 15,0-21-15,0 21 0,0-21 16,0-1-16,1 22 0,-1-21 0,0 0 16,-21 0-16,0 0 15,0 0-15,0-1 16,0 1-16,-21 21 15,21-21-15,-21 21 0,-1 0 0,1 0 16,0 0-16,0 0 16,0 21-16,0 0 0,21 1 0,-22-1 15,22 0-15,-21 0 0,21 21 0,-21-20 16,21 20-16,0-21 0,0 21 16,0-20-16,0-1 0,0 21 0,0-21 15,0 0-15,21 1 0,0-1 16,1-21-16,-1 21 15,0-21-15,0 0 0,21 0 16,-20 0-16,-1 0 0,0-21 0,21 0 0,-21 21 16,1-22-16,-1 1 15,21 0-15,-21 0 0,0 0 0,1 0 16,-1-1-16,-21-20 0,21 0 0,0-1 16,0 22-16,0-42 0,1 42 15,-1-22-15,-21 1 0,21 0 0,-21-1 16,21 1-16,-21 0 0,0 20 0,0-20 15,21 21-15,-21 0 0,0 0 16,0-1-16,0 44 31,0-1-31,0 0 16,-21 21-16,21-21 0,0 22 0,0-1 16,-21 0-16,21 1 0,-21-1 15,21 0-15,0 22 0,0-22 0,-21 1 16,21-1-16,-22 0 0,22 1 0,0-1 15,0-21-15,0 21 0,0-20 16,0-1-16,0 0 0,0 0 0,0 0 16,0 0-16,22-21 15,-1-21 1,0 0-16,0 21 16,-21-21-16,0 0 0,21 0 15,-21-22-15,21 22 0,-21-21 0</inkml:trace>
  <inkml:trace contextRef="#ctx0" brushRef="#br0" timeOffset="127825.04">15748 9483 0,'21'0'31,"0"0"-16,0 0-15,1 0 0,-1 0 16,0-21-16,0-1 0,0 22 16,0 0-16,-21-21 15,22 21-15,-1-21 0,0 21 0,0-21 16,0 21-16,-21-21 0</inkml:trace>
  <inkml:trace contextRef="#ctx0" brushRef="#br0" timeOffset="128416">16722 9335 0,'21'0'0,"21"-22"15,-21 22-15,-21-21 0,21 0 16,1 0-16,-1 0 15,-21 0-15,0-1 0,0 1 16,0 0 0,-21 21-16,-1 0 15,1 0-15,0 0 0,-21 0 0,-1 0 16,22 0-16,-21 21 0,0 0 16,20-21-16,-20 22 0,0-1 0,21 21 15,-1-21-15,-20 0 0,21 1 0,21-1 16,0 21-16,0-21 0,0 0 15,0 1-15,0 20 0,0-21 16,0 0-16,21 0 0,0 1 0,0-1 16,1 0-16,-1 0 0,0 0 15,21 0-15,-21-21 0,1 22 0,-1-1 16,21 0-16,-21 0 0,0 0 0,-21 0 16,22 1-16,-22-1 0,0 0 15,0 0-15,0 0 0,0 0 16,-22-21-16,22 22 0,-42-1 0,21-21 15,0 21-15,-22-21 0,22 0 16,-21 0-16,0 0 0,20 0 0,-20 0 16,0 0-16,-1 0 0,22 0 15,-21 0-15,21 0 0,-22-21 0,22 21 16,-21-21-16,21-1 0,0 22 16,-1-21-16,22 0 0,-21 0 0,21 0 15,-21 21-15,21-21 0,0-1 0,0 1 16,21 21-1,0 0-15,1-21 16,20 21-16,-21 0 0,21 0 0,-20 0 16,20-21-16</inkml:trace>
  <inkml:trace contextRef="#ctx0" brushRef="#br0" timeOffset="130255.96">17103 9546 0,'0'-21'15,"-22"21"1,1 0-16,0 21 31,0 0-31,0 1 16,21-1-16,0 21 0,0-21 0,-21 0 15,21 1-15,-22 20 0,22-21 0,0 0 16,0 22-16,0-22 0,0 0 16,0 0-16,0 0 0,0 0 15,0 1-15,22-1 16,-1-21-16,0 0 0,0 0 15,0 0-15,0 0 16,1 0-16,20-21 0,-21 21 0,0-22 16,0 1-16,22 0 0,-22 0 0,0 0 15,0 0-15,0-1 0,1 1 16,-1-21-16,0 21 0,-21 0 0,21-22 16,-21 22-16,0 0 0,-21 21 31,0 0-31,0 0 0,21 21 15,-22-21-15,22 21 0,0 0 0,0 1 16,0-1-16,0 0 0,0 0 16,0 0-16,0 0 15,22 1-15,-22-1 0,0 0 0,21 0 16,0 0-16,-21 0 0,0 1 16,21-1-16,0-21 15,0 21-15,1-21 0,-1 0 16,0 0-16,0 0 15,0 0-15,0 0 0,1 0 0,20 0 16,-21 0-16,0-21 0,22 21 0,-22-21 16,21-1-16,-21 1 0,0 21 0,1-21 15,-1 0-15,0 0 0,0-22 16,-21 22-16,0 0 0,0 0 0,0 0 16,0 0-16,0-1 0,0 1 15,0 0-15,-21 0 16,0 21-16,0 0 15,-1 0-15,1 21 0,0 0 16,0-21-16,0 21 0,21 1 16,-21-1-16,21 0 0,-22 21 0,22-21 15,0 1-15,0-1 0,0 0 0,0 0 16,0 0-16,0 0 0,0 1 16,0-1-16,22 0 15,-1-21-15,0 0 0,0 0 0,0 0 16,0 0-16,22 0 0,-22 0 15,0 0-15,21 0 0,-20 0 16,-1 0-16,21-21 0,-21 0 0,0 21 16,1-22-16,20 1 0,-21 0 0,0 0 0,0 0 15,-21 0-15,22-22 16,-22 22-16,21 0 0,-21 0 0,0 0 16,0-1-16,0 1 0,-21 21 31,21 21-31,-22-21 0,1 22 15,21-1-15,0 0 0,-21 21 0,21-21 16,-21 1-16,21-1 0,0 0 0,0 21 16,0-21-16,0 1 0,0-1 15,0 0-15,0 0 16,21-21-16,0 0 0,0 0 0,1 21 16,-1-21-16,21 0 0,-21 0 15,0 0-15,22 0 0,-22 0 0,0 0 16,0-21-16,0 21 0,22-21 0,-22 21 15,0-21-15,0 0 0,0-1 0,-21 1 16,22 0-16,-1 0 0,-21-21 16,0 20-16,0 1 0,0 0 0,0-21 15,21 21-15,-21-1 0,0 1 16,0 42 0,0 1-1,0-1-15,0 0 0,0 0 16,-21 0-16,21 0 15,0 1-15,-21-1 0,-1 0 0,1 0 16,21 0-16,0 0 0,-21 1 0,0-1 16,21 0-16,-21-21 15,21 21-15,0-42 47,0 0-47,0 0 16,21-1-16,0 1 0,0 0 0,0 0 15,-21 0-15,22 0 0,-1-1 0,21 1 16,-21-21-16,0 21 16,1 0-16,-1-1 0,0 1 0,21 21 15,-21-21-15,1 21 0,-1 0 0,0 0 16,0 21-16,-21 0 16,21 1-16,-21-1 0,0 21 15,0-21-15,0 0 0,0 1 0,0-1 16,0 0-16,0 0 0,-21 0 15,21 0-15,0 1 0,0-1 16,0 0-16,21-21 16,-21 21-16,21-21 0,1 0 0,20 0 15,-21 0-15,0 0 16,0 0-16,1 0 0,-1 0 0,0 0 16,0-21-16,0 21 0,0-21 0,1 0 15,-1-1-15,0 1 0,0 0 16,0 0-16,0 0 0,1 0 0,-22-22 15,0 22-15,21 0 0,-21-21 0,0 20 16,0 1-16,0 0 0,0 0 16,-21 21-1,-1 21-15,1 0 0,21 0 16,-21 1-16,21-1 0,-21 0 0,0 0 16,21 21-16,0-20 0,0-1 15,0 0-15,0 0 0,0 0 16,0 0-16,0 1 0,0-1 15,0 0 1,-21-21 0,-1 0-1,1 0-15,0 0 0,0 0 0,0 0 16,0 0-16,-1 0 16,22-21 15,0 0-16</inkml:trace>
  <inkml:trace contextRef="#ctx0" brushRef="#br0" timeOffset="131641.01">19875 9038 0,'0'0'0,"-21"-21"0,0 0 16,21 0-16,-21 0 0,21-1 16,-21 22-16,0 0 15,21 22-15,-22-1 16,22 0-16,0 21 0,-21-21 0,0 22 15,21-1-15,0 22 0,0-22 0,-21 0 16,21 22-16,-21-22 0,21 22 16,0-1-16,-21-21 0,21 22 0,0-22 15,0 1-15,0 20 0,-22-42 0,22 22 16,0-1-16,-21-21 0,21 0 16,0 0-16,0 1 0,0-1 15,0 0-15,0-42 31,0 0-15,0-1-16,0 1 0,0-21 16,0 21-16,0-22 0,0 22 0,21-21 15,1 21-15,-1-22 0,0 22 16,-21-21-16,21 21 0,0 0 0,0 21 16,1-22-16,-1 22 0,0 0 15,0 22-15,-21-1 16,0 0-16,0 0 0,21 0 0,-21 22 15,0-22-15,0 21 0,21-21 16,-21 0-16,0 1 0,0 20 16,0-21-16,22 0 0,-1 0 15,-21 1-15,21-1 0,0-21 16,0 0-16,0 0 16,1 0-16,-1 0 0,0 0 15,0-21-15,0-1 0,0 22 16,1-21-16,-1 0 0,-21 0 15,21-21-15,0 20 0,0 1 0,-21-21 16,21 21-16,-21-22 0,22 22 0,-22 0 16,0 0-16,0 0 0,0 42 31,0 0-15,0 0-16,-22 0 0,22 1 0,0-1 15,-21 21-15,21-21 0,-21 0 16,21 1-16,0-1 0,-21 21 0,21-21 15,0 0-15,0 1 0,0-1 16,0 0-16,21-21 16,0 0-16,0 0 0,1 0 15,-1 0-15,0 0 0,0 0 16,0 0-16,0-21 0,1 0 0,-1 21 16,21-22-16,-21 1 0,0 0 15,1 0-15,-1-21 0,0 20 16,0-20-16,-21 21 0,0-21 0,0-1 0,0 22 15,0-21-15,0 21 16,0-22-16,0 22 0,-21 0 0,0 0 16,0 0-16,-22 21 0,22 0 0,0 0 15,-21 0-15,20 0 0,1 0 16,0 0-16,0 42 0,0-21 0,0 0 16,21 22-16,-22-22 0,22 21 0,0-21 15,0 22-15,0-22 0,0 21 16,0-21-16,0 0 0,0 1 0,22-1 15,-1 0-15,0 0 0,0-21 16,0 21-16,0-21 0,1 0 0,-1 0 16,0 0-16,21 0 0,-21 0 15,1 0-15,20 0 0,-21-21 0,0 0 16,22 0-16,-22 0 0,21-1 0,-21 1 16,0-21-16,22 21 0,-22-22 15,0 1-15,0 0 0,0-1 0,1 1 16,-1 0-16,0 21 0,-21-22 0,0 1 15,21 0-15,-21 20 0,0-20 16,0 21-16,0-21 0,0 20 0,0 1 16,0 0-16,0 42 31,-21 0-31,0 1 0,21 20 16,-21-21-16,21 21 0,-22 1 0,22-22 15,-21 21-15,21 1 0,0-1 16,0 0-16,0 1 0,-21-1 0,21 0 15,0 1-15,0-1 0,0-21 0,0 21 16,0-20-16,0 20 0,0-21 16,0 0-16,21 0 0,-21 1 15,21-1-15,1-21 16,-1 0-16,0 0 16,0 0-16,0 0 0,-21-21 15,21 21-15,1-22 0,-1 1 16,0 0-16,0 0 0,0 0 15,-21 0-15,21-22 0,1 22 0</inkml:trace>
  <inkml:trace contextRef="#ctx0" brushRef="#br0" timeOffset="131859.5">20807 9483 0,'0'0'0,"-21"0"0,-1 0 0,22 21 15,22-21 1,-1 0-16,0 0 16,0 0-16,21 0 0,-20 0 0,-1 0 15,0 0-15,21 0 0,-21 0 0,1 0 16,-1 0-16,0 0 0,0 0 16,0 0-16,-21-21 0,0 0 15</inkml:trace>
  <inkml:trace contextRef="#ctx0" brushRef="#br0" timeOffset="132747.99">22034 9144 0,'22'-21'0,"-44"42"0,44-63 0,-22 21 15,0-1-15,0 1 16,0 42 15,0 1-31,0-1 0,-22 0 16,22 21-16,-21 1 0,0-1 15,21 0-15,-21 1 0,0 20 0,0-21 16,-22 22-16,22-22 0,0 1 0,0 20 16,-22-21-16,22 1 0,0-1 15,0 0-15,0-20 0,0 20 0,-1-21 16,1 0-16,0 0 0,21 1 0,-21-22 15,21 21-15,0-42 32,0-1-17,21 1-15,0 0 0,-21-21 0,21 21 16,1-22-16,-1 1 0,0 0 16,0-22-16,0 22 0,0-22 0,1 22 15,20-22-15,-21 22 0,0 0 16,0-22-16,1 22 0,-1 0 0,0-1 15,0 1-15,0 0 0,0-1 16,-21 22-16,0 0 0,0 0 0,0 0 16,22 21-16,-22 21 15,0 0-15,0 0 0,0 21 16,0 1-16,0-1 0,0 0 0,0 1 16,0-1-16,0 22 0,0-22 15,0 0-15,0 1 0,0 20 0,0-21 16,0 1-16,0-1 0,0 0 15,0 1-15,0-22 0,0 21 16,0-21-16,-22 22 0,22-22 0,0 0 16,0 0-16,0 0 0,-21-21 47,21-21-47,0 0 15,0 0-15,0 0 0,-21 0 16,21-1-16,0-20 0</inkml:trace>
  <inkml:trace contextRef="#ctx0" brushRef="#br0" timeOffset="132991.85">21569 9631 0,'0'0'0,"-21"0"16,-1 21-1,44-21 1,-1 0-1,0 0-15,0 0 16,21 0-16,-20 0 0,-1 0 0,0-21 16,21 21-16,-21-21 0,1 21 15,20-21-15,-21-1 0,0 22 16,22-21-16,-22 0 0,0 21 0,0-21 16,0 0-16,0 21 0,1-21 0,-1 21 15,0-22-15,0 22 16</inkml:trace>
  <inkml:trace contextRef="#ctx0" brushRef="#br0" timeOffset="133475.57">22479 9398 0,'0'0'0,"42"0"0,-21 0 16,1 0-16,-1 0 0,0 0 31,-42 0-16,0 0-15,-1 0 0,1 0 16,0 0-16,0 0 0,0 0 16,0 0-16,-1 0 0,1 0 0,0 0 15,0 21-15,0-21 0,21 21 0,0 1 16,-21-22-16,21 21 0,-22 0 16,22 0-16,0 0 0,0 0 15,0 1-15,0-1 16,0 0-16,22 0 0,-1-21 0,0 21 15,0 0-15,0-21 0,0 22 16,1-22-16,-1 21 0,0-21 0,0 21 16,0-21-16,0 21 0,1-21 15,-22 21-15,21 0 16,-21 1 0,-21-22-16,-1 21 15,1-21-15,0 0 0,0 0 0,-21 0 16,20 0-16,1 0 0,0 0 15,0 0-15,-21 0 0,20 0 0,1 0 16,0 0-16,0 0 0,0 0 16,21-21 31,0-1-47,21 22 15,0-21-15</inkml:trace>
  <inkml:trace contextRef="#ctx0" brushRef="#br0" timeOffset="133880.34">23304 9208 0,'22'-22'0,"-22"1"16,0 0-16,0 0 16,0 0-1,-22 21 1,1 0-16,0 0 0,0 21 0,0-21 16,0 21-16,-1 0 0,22 0 0,-21 1 15,0 20-15,0-21 0,0 21 16,0 1-16,21-22 0,0 21 0,-22 1 15,1-1-15,21 0 0,0 1 16,0-22-16,0 21 0,0 0 16,0-20-16,0-1 0,0 21 0,0-21 15,0 0-15,0 1 0,0-1 16,0 0-16,21-21 0,1 21 0,-1-21 16,0 0-16,0 0 0,0 0 15,0 0-15,1 0 0,-1 0 16,0 0-16,0-21 0,0 21 0,22-21 15</inkml:trace>
  <inkml:trace contextRef="#ctx0" brushRef="#br0" timeOffset="134251.47">23749 9165 0,'0'-21'16,"21"21"-1,0 0-15,0 0 16,1 0-16,-1 0 0,0 0 16,0 21-16,0 0 0,-21 1 15,0-1-15,0 0 0,0 0 16,0 0-16,0 0 0,0 22 15,0-22-15,0 21 0,0 1 0,0-22 16,-21 21-16,0 0 0,0 1 0,21-22 16,-21 21-16,-1-21 0,1 22 15,0-22-15,0 0 0,21 0 0,-21 0 16,0 1-16,-1-22 0,22 21 16,-21-21-16,0 0 0,21 21 0,-21-21 15,0 21-15,0-21 0,-1 0 0,1 0 16,0 0-16,0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32:4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1376 0,'0'-21'16,"0"0"0,0-1-1,0 1-15,0 0 16,0 0-16,0 0 16,0 0-16,0-1 15,0 1-15,0 0 16,-21 21-1,21-21-15,0 0 16,-21 21-16,21 21 31,0 0-31,0 0 16,0 0-16,0 1 0,0-1 0,0 21 16,0-21-16,0 22 0,0-1 15,0 0-15,0 1 0,0-1 16,0 0-16,0 22 0,0-22 0,0 22 15,0-22-15,0 21 16,0-20-16,0-1 0,0 0 0,0 1 16,0-1-16,0 0 0,0 1 15,-21-22-15,21 0 0,0 0 0,0 0 16,0 1-16,0-1 0,0 0 16,-21-21 15,21-21-16,0 0-15,0-1 16,0 1-16,0 0 16</inkml:trace>
  <inkml:trace contextRef="#ctx0" brushRef="#br0" timeOffset="540.04">1799 1863 0,'0'0'0,"0"21"15,0 0 1,0 0-16,0 0 16,0 1-1,0-44 32,0 1-47,0 0 16,0 0-1,0 0-15,0 0 0,0-1 16,-21 22 0,0 0-1,0 22 1,21-1-16,0 0 15,-22 0-15,22 0 0,0 0 16,0 1-16,0-1 16,22-21-1,-1 0 1,0-21-16,0-1 0</inkml:trace>
  <inkml:trace contextRef="#ctx0" brushRef="#br0" timeOffset="1276.97">3238 1037 0,'0'0'0,"-21"0"0,0 21 0,0-21 15,0 22 1,42-22-1,0 0 1,0 0-16,22 0 0,20 0 16,1 0-16,-1 0 0,22 0 0,-1 0 15,1 0-15,0 0 0,-1-22 16,1 22-16,-21 0 0,20-21 0,-20 21 16,-1 0-16,1 0 0,-22 0 15,0-21-15,1 21 0,-1 0 16,-21 0-16,0 0 0,-42 0 31,0 0-31,0 0 16,-21 0-16,20 0 0,-20 0 0,0 21 15,-1-21-15,1 21 0</inkml:trace>
  <inkml:trace contextRef="#ctx0" brushRef="#br0" timeOffset="1624.1">3873 1164 0,'-21'0'15,"0"0"1,0 0 15,21 21-31,0 1 16,0-1-16,0 21 0,0-21 0,0 22 15,0-1-15,0 0 0,0 1 16,0 20-16,0 1 0,-21-22 0,21 21 16,-21 1-16,21-1 0,0-20 15,0 20-15,0-20 0,-22-1 16,22 0-16,0-21 0,0 22 0,0-22 16,0 0-16,0 0 0,0 0 15,0 1-15,22-22 31,-1 0-31,-21-22 0,21 22 16,0-21-16,-21-21 0,21 21 16</inkml:trace>
  <inkml:trace contextRef="#ctx0" brushRef="#br0" timeOffset="2292.73">4254 1630 0,'0'0'15,"0"-21"-15,0 42 32,0 0-17,0 21-15,-21-20 0,21-1 0,-21 21 16,21-21-16,0 22 0,0-22 16,0 0-16,0 21 0,-21-21 0,21 1 15,0-1-15,0 0 0,0 0 16,0 0-16,0 0 0,21-21 15,0 0-15,0 0 0,1 0 16,-1 0-16,0 0 0,0-21 16,0 0-16,0 21 0,22-21 15,-22 0-15,0 0 0,0-1 0,-21-20 16,21 21-16,1 0 0,-1-22 16,-21 1-16,21 21 0,-21-21 0,21 20 15,0 1-15,-21 0 0,0 0 16,0 0-16,0 0 0,21 21 15,-21 21 17,0 0-32,0 0 0,0 21 15,0-20-15,0 20 0,0 0 0,-21 1 16,21-1-16,-21 21 0,21-20 0,0-1 16,0 22-16,0-22 15,-21 0-15,21 22 0,0-1 0,-21-20 16,21 20-16,0 1 0,0-22 15,0 21-15,0 1 0,-21-22 0,21 22 16,-22-22-16,22 0 0,-21 1 0,0-1 16,0 0-16,0 1 0,0-22 15,-1 0-15,1 0 0,0 0 0,0 1 16,0-22-16,-22 0 0,22 0 0,0 0 16,-21 0-16,-1 0 0,22-22 15,-21 1-15,0 0 0,-1 0 16,-20 0-16,20 0 0,1-1 0,21 1 15,-21 0-15,20-21 0,1 21 16,0-1-16,21 1 0,-21 0 0,21 0 16,0 0-16,0 0 0,0-1 15,21 1-15,0-21 0,0 21 0,22-22 16,-22 22-16,21-21 0</inkml:trace>
  <inkml:trace contextRef="#ctx0" brushRef="#br0" timeOffset="2664.43">5122 1630 0,'0'0'0,"0"-21"0,0 0 0,0-1 0,0 1 15,-21 21 1,21 21-16,-21 1 15,21-1-15,0 0 0,0 21 16,0 1-16,0-1 0,0 0 0,0 22 16,0-22-16,0 22 0,0-22 0,0 21 15,0 1-15,0-1 0,0 1 16,0-1-16,0 1 0,0-1 16,0 1-16,0 21 0,0-22 15,-21 1-15,0-22 0,21 21 0,-22 1 16,1-22-16,0 1 0,0-1 0,21 0 15,0-21-15,-21 22 0,21-22 16,-21-21-16,21 21 0,0-42 31,0 0-31,0 0 0,0-1 16,0-20-16,0 0 0</inkml:trace>
  <inkml:trace contextRef="#ctx0" brushRef="#br0" timeOffset="3028.49">4932 1778 0,'0'0'16,"0"-21"-16,-21 0 0,21 0 0,-22-1 16,22 1-16,0 0 0,0 0 15,0 0-15,43 0 16,-22-1-16,0 1 0,21 21 0,-20-21 15,20 21-15,0 0 16,1 0-16,-1 0 0,-21 0 0,21 0 0,1 21 16,-22 0-16,0 1 15,0-1-15,0 0 0,-21 21 0,0-21 16,0 22-16,0-22 0,-21 21 16,-21-21-16,21 22 0,-22-22 0,22 0 15,-21 0-15,21 0 0,-22 1 16,22-1-16,0 0 0,0-21 0,0 21 15,42-21 17,0-21-17,0 21-15,0-21 16</inkml:trace>
  <inkml:trace contextRef="#ctx0" brushRef="#br0" timeOffset="3417.27">5567 1842 0,'21'0'0,"0"0"15,0-22 1,0 22-16,1-21 16,-1 0-16,0 0 15,0 0-15,0 0 0,0-1 0,1 1 16,-1 0-16,-21 0 15,21 21-15,-21-21 0,0 0 0,0-1 16,-21 22-16,0 0 16,-1 0-16,1 0 0,0 0 15,0 22-15,0-22 0,0 21 0,-1 0 16,1 21-16,0-21 0,0 1 16,21 20-16,-21-21 0,21 21 0,-21-20 15,21 20-15,0-21 0,0 21 16,0-20-16,0-1 0,0 0 0,0 0 15,0 0-15,21-21 16,0 0-16,21 0 16,-21 0-16,1 0 0,20 0 0,0 0 15,-21 0-15,22-21 0,-22 0 16,21 21-16,1-21 0,-22 21 0</inkml:trace>
  <inkml:trace contextRef="#ctx0" brushRef="#br0" timeOffset="3709.1">6392 1566 0,'0'0'0,"0"-21"0,0-21 15,-21 21-15,0 21 16,0 0-16,0 0 16,-1 0-16,1 0 0,0 0 0,0 21 15,0 0-15,0 0 0,-1 0 0,1 22 16,0-22-16,21 21 0,-21 1 15,21-22-15,-21 21 0,21-21 0,0 22 16,0-1-16,0-21 0,0 0 16,0 0-16,0 1 0,0-1 0,0 0 15,21 0-15,0-21 0,-21 21 16,21-21-16,0 0 0,1 0 0,20 0 16,-21 0-16,0 0 0,22 0 15,-22 0-15,21-21 0,0 21 16,1-21-16,-1 0 0</inkml:trace>
  <inkml:trace contextRef="#ctx0" brushRef="#br0" timeOffset="4204.33">6985 1566 0,'0'0'16,"21"-21"-16,-21 0 0,0 0 0,0 0 0,-21 0 16,0 21-1,0 0-15,-1 0 0,1 0 0,0 0 16,0 21-16,0-21 0,0 21 0,-1 0 15,1 0-15,-21 22 16,21-22-16,0 21 0,21-21 0,-22 22 16,1-1-16,0-21 0,21 21 15,0 1-15,0-22 0,0 0 0,0 0 16,0 0-16,0 1 0,0-1 0,0 0 16,0 0-1,21-21-15,0 0 0,1 0 16,-1 0-16,0-21 15,0 0-15,0 0 0,0-1 0,1 1 16,-1 0-16,-21 0 0,21 0 0,0-22 16,-21 1-16,21 0 0,-21 21 15,21-22-15,1 1 0,-22 21 16,0 0-16,21-1 0,-21 44 47,0 20-47,0-21 0,0 0 0,0 22 15,0-22-15,0 21 0,0-21 0,0 22 16,0-22-16,0 0 0,0 21 16,0-21-16,0 1 0,0-1 15,0 0-15,0 0 16,21-21-16,0 0 16,0 0-16,0 0 0,1-21 0,-1 0 15,0 21-15,0-21 0,0-1 16</inkml:trace>
  <inkml:trace contextRef="#ctx0" brushRef="#br0" timeOffset="4636.12">7641 1482 0,'0'0'16,"0"-21"-16,0-1 16,-21 22-16,0 0 0,0 0 15,-1 0-15,1 0 0,0 0 16,0 22-16,-21-1 0,20-21 0,1 21 15,0 0-15,0 0 0,0 0 0,0 1 16,-1-1-16,22 0 16,0 0-16,0 0 0,0 0 0,0 1 15,0-1-15,22-21 16,-1 0-16,0 21 16,0-21-16,0 0 0,0 0 15,1 21-15,-1 0 0,0-21 0,0 21 16,0-21-16,0 22 0,-21-1 15,22 0-15,-22 0 16,0 0-16,0 0 0,0 1 16,-22-22-16,1 21 15,0-21-15,0 0 0,0 21 16,-22-21-16,22 0 0,0 21 0,-21-21 16,21 0-16,-1 0 0,-20 0 15,21 0-15,0 21 0,0-21 0,-1 0 16,1 0-16,0 0 15,21-21 1,0 0-16,21 0 16,0 0-16,22-1 0</inkml:trace>
  <inkml:trace contextRef="#ctx0" brushRef="#br0" timeOffset="5821.1">8128 1080 0,'0'0'0,"0"-22"0,0 1 0,0 0 16,0 0-1,-21 42 1,0 21-1,21-20-15,0-1 0,-22 21 16,1 0-16,0 1 0,0-1 16,21 0-16,-21 22 0,0-22 0,21 22 15,-22-1-15,22-20 0,-21 20 16,21-21-16,0 22 0,0-22 16,0 1-16,0-1 0,0 0 0,0-21 15,0 22-15,0-22 0,0 0 16,21 0-16,1 0 0,-1 1 15,0-22-15,0 0 0,0 0 0,0 0 16,1 0-16,20 0 0,-21-22 16,21 1-16,-20 0 0,20 0 0,-21 0 15,0 0-15,0-22 0,22 1 16,-22 21-16,-21-22 0,21 1 0,-21 0 16,21 21-16,-21-22 0,0 22 15,0 0-15,0 0 16,0 42-1,0 0-15,0 0 16,0 0-16,0 1 0,0 20 0,0-21 16,0 0-16,0 22 0,0-22 15,0 0-15,0 21 0,0-21 0,0 1 16,21-1-16,1 0 0,-1-21 16,0 21-16,0-21 15,0 0-15,0 0 0,1 0 0,-1 0 16,0 0-16,0 0 0,0-21 15,0 0-15,1 21 0,-1-21 0,0-1 16,-21-20-16,0 21 0,21 0 16,-21-22-16,21 22 0,-21-21 15,0 21-15,0-22 0,0 22 0,0 0 16,0 0-16,0 0 0,0 0 0,0 42 31,0 0-31,0 0 16,-21 0-16,21 22 0,-21-22 15,21 21-15,0-21 0,0 0 0,-21 22 16,21-22-16,0 0 0,-21 0 16,21 0-16,0 1 0,0-1 0,0 0 15,-22 0-15,22 0 16,-21-21-16,21-21 31,0 0-15,0 0-16,0 0 15,0-22-15,21 22 0,-21-21 0,43-1 16,-22 22-16,0-21 0,0 0 16,22-1-16,-1 1 0,-21 21 0,21 0 15,1-1-15,-22 1 0,0 0 0,0 21 16,0 0-16,1 0 0,-1 21 16,0 0-16,-21 1 0,21-1 0,-21 21 15,0-21-15,0 22 16,0-22-16,0 21 0,0 0 0,0-20 15,-21-1-15,0 21 0,0-21 0,-1 0 16,22 1-16,-21-1 0,0 0 16,21 0-16,0 0 0,-21-21 15,42 0 17,0 0-32,0-21 0,22 0 15,-22 0-15,21 0 0</inkml:trace>
  <inkml:trace contextRef="#ctx0" brushRef="#br0" timeOffset="6474.01">9821 1651 0,'21'-21'0,"-42"42"0,42-63 0,1 21 16,-22-1-16,0 1 0,0 0 0,0 0 15,-22 21-15,1 0 16,0 0-16,0 0 0,0 0 15,-22 21-15,22 0 0,0 0 0,-21 1 16,21-1-16,-22 21 0,22-21 16,0 22-16,0-22 0,-22 21 0,22-21 15,21 0-15,0 22 0,-21-22 16,21 0-16,0 0 0,0 0 16,0 1-16,21-22 15,0 0-15,1 0 0,-1 0 16,0 0-16,0 0 0,0-22 0,0 22 15,1-21-15,-1 0 0,0 0 0,0 0 16,0 0-16,0-1 0,1 1 16,-1 0-16,0 0 0,-21-21 0,0 20 15,21 1-15,-21 0 16,0 42 15,0 0-31,0 1 0,0-1 16,0 0-16,0 0 0,-21 21 15,21-20-15,0 20 0,0-21 0,-21 21 16,21 1-16,-21-22 0,21 21 16,0 1-16,-22 20 0,22-21 0,0 1 15,0 20-15,0 1 0,0-22 0,0 22 16,0-1-16,0 1 0,0-1 16,0 1-16,-21-1 0,21-21 0,-21 22 15,21-1-15,-21-20 0,21 20 0,-21-20 16,21 20-16,0-21 0,-21 1 15,-1-1-15,1 0 0,21-20 16,-21 20-16,0-21 0,0 0 0,0-21 0,-1 21 16,1 1-16,0-22 0,0 0 15,0 0-15,0 0 0,-1 0 16,1 0-16,0 0 0,21-22 16,0 1-16,0 0 0,0 0 15,0 0-15,0 0 0,0-1 16,0-20-16,0 21 0,0-21 0,0 20 15,0-20-15</inkml:trace>
  <inkml:trace contextRef="#ctx0" brushRef="#br0" timeOffset="6824.62">9102 1164 0,'-22'0'31,"1"0"-15,21 21 31,-21 1-16,0-22-31,0 0 0</inkml:trace>
  <inkml:trace contextRef="#ctx0" brushRef="#br0" timeOffset="7100.63">7895 1461 0,'0'0'0,"-21"0"0,21 21 15,21-21 1,21 0 0,-20 0-16,-1 0 0,0 0 15,21 0-15,-21 0 0,22 0 0,-22 0 16,21 0-16,-21 0 0,1 0 16,-1 0-16,0 0 0,0 0 15,0 0-15,-21-21 0,-21 21 31,-21 0-31</inkml:trace>
  <inkml:trace contextRef="#ctx0" brushRef="#br0" timeOffset="8280.69">995 4403 0,'-21'0'0,"-1"0"15,22-21-15,-21 21 16,21-22-16,-21 22 16,0-21-1,21 0-15,0 0 16,0 0-16,0 0 15,21-1-15,0 1 16,0 21 0,1 0-16,20 0 0,-21 0 0,0 0 15,0 0-15,22 0 0,-22 21 16,21 1-16,-21 20 0,1-21 16,-1 21-16,0 1 0,-21-1 0,0 0 15,0 1-15,0 20 0,-21-20 16,-22 20-16,1 1 0,0-22 0,-1 21 15,1-20-15,0 20 0,-1-20 16,1-22-16,21 21 0,-21-21 0,-1 0 16,22 1-16,-21-1 0,21-21 15,-1 0-15,1 0 0,0 0 16,0 0-16,0-21 0,0-1 16,21 1-16,0 0 0,0-21 15,0 21-15,-22-22 0,22 1 0,0 21 16,0-22-16,0 1 0,22 21 15,-1 0-15,0 0 0,0-1 0,0 22 16,0 0-16,1 0 0,20 0 16,-21 0-16,0 0 0,0 22 15,22-1-15,-22 0 0,0 0 0,-21 0 16,21 22-16,0-22 0,1 21 16,-22-21-16,0 22 0,21-22 0,0 0 15,-21 0-15,0 0 16,0 0-16,21 1 0,-21-1 0,0 0 15,21-21-15,-21 21 0,0-42 47,0 0-31</inkml:trace>
  <inkml:trace contextRef="#ctx0" brushRef="#br0" timeOffset="8484.57">1503 4763 0,'0'0'0,"21"0"15,-21 21 32</inkml:trace>
  <inkml:trace contextRef="#ctx0" brushRef="#br0" timeOffset="11212.79">3577 4614 0,'0'0'0,"0"22"0,21-22 16,-21 21 0,21-21 15,1 0-31,-22-21 16,21-1-16,-21 1 15,21 0-15,-21 0 0,21 21 16,-21-21-16,0 0 0,0-1 15,0 1-15,0 0 0,0 0 0,-21 0 16,0 0-16,-22-1 0,22 1 16,0 0-16,-21 0 0,21 0 15,-22 21-15,22-21 0,-21 21 0,21 0 16,-22 0-16,22 0 0,0 0 0,0 21 16,0-21-16,-22 21 0,22 21 15,0-21-15,0 22 0,21-1 16,-21 0-16,21 1 0,-22-1 0,22 22 15,0-22-15,0 21 0,0-20 16,0-1-16,0 0 0,0 1 0,22-1 16,-1-21-16,0 22 0,0-43 15,0 21-15,0 0 0,1-21 0,20 0 16,-21 0-16,0 0 0,22-21 16,-22 0-16,0-1 0,0 22 0,21-42 15,-20 21-15,-1 0 16,0-22-16,-21 1 0,21 0 0,0-1 15,-21 1-15,0 0 0,0-1 0,21 1 16,-21 0-16,0-1 0,22 1 16,-22 0-16,0 21 0,0-1 0,0 1 15,0 0-15,0 42 16,0 0-16,0 1 0,0-1 16,0 21-16,21-21 0,-21 22 15,21-1-15,0 0 0,-21 1 0,21-1 16,0-21-16,-21 21 0,22 1 15,-1-1-15,0-21 0,0 0 0,0 1 16,0-1-16,1 0 0,-1 0 0,0-21 16,0 0-1,0 0-15,0 0 0,1 0 0,-22-21 16,21 0-16,0 0 0,-21-1 16,21 1-16,-21 0 0,0 0 0,21-21 15,-21-1-15,0 22 0,0-21 16,21-1-16,-21 1 0,22 21 0,-1-21 15,-21 20-15,0 1 0,21 0 0,-21 0 16,21 21-16,0 0 16,0 21-1,-21 0-15,0 0 16,22 1-16,-22-1 16,0 0-1,0-42 16,0 0-15,0-1-16,0 1 16,-22 21-16,22-21 15,0 0-15,-21 21 0,0 0 0,21-21 16,-21 21-16,0 0 16,21 21-1,-21 0-15,21 0 0,0 0 16,0 1-16,-22-1 0,22 21 0,0-21 15,-21 22-15,21-22 0,0 21 0,0-21 16,0 22-16,0-1 0,0-21 16,0 21-16,0-20 0,21-1 0,1 0 15,-1 0-15,0 0 0,0 0 16,21 1-16,-20-22 0,-1 0 0,0 0 16,0 0-16,0 0 0,22 0 15,-22 0-15,0 0 0,0-22 0,0 1 16,0 21-16,1-42 0,-1 21 0,0 0 15,0-22-15,-21 22 16,21-21-16,0-1 0,1 1 0,-22 0 16,21-1-16,0 1 0,-21 0 0,21 21 15,0-22-15,22 22 0,-22 0 16,0 0-16,0 21 0,0 0 0,0 0 16,1 0-16,-1 0 15,0 0-15,-21 21 0,0 0 16,0 0-16,21 0 15,-21 1-15,0-1 0,0 0 16,0 0 0,0-42 15,0 0-15,0 0-16,0-1 15,0 1-15,0 0 0,0 0 16,0 0-16,-21 0 15,0 21-15,-22 0 16,22 0-16,0 0 16,0 0-16,0 0 0,0 21 15,-1 0-15,1 0 0,0 21 16,0-20-16,21-1 0,-21 0 16,21 0-16,0 21 0,0-20 0,0 20 15,0-21-15,0 21 0,0-20 16,0 20-16,0-21 0,0 0 15,21 0-15,0 22 0,0-22 0,0 0 16,1-21-16,-1 21 0,21-21 16,-21 0-16,22 0 0,-22 0 0,21 0 15,0 0-15,1 0 0,-1 0 0,-21-21 16,22 0-16,-1 21 0,-21-21 16,21-22-16,1 22 0,-22 0 0,0-21 15,21 21-15,-20-22 0,-1 22 16,-21-21-16,0 21 0,21-22 0,-21 22 15,0-21-15,0 21 0,0-1 0,0 1 16,0 0-16,0 0 16,-21 21-16,0 0 15,-1 0-15,22 21 16,-21 0-16,21 0 0,0 1 0,-21-1 16,21 0-16,-21 0 0,21 21 0,0-20 15,0 20-15,0-21 0,0 21 16,0-20-16,0-1 0,0 21 0,0-21 15,0 0-15,0 1 0,21-1 16,0 0-16,-21 0 0,21-21 0,1 0 16,-1 21-16,0-21 0,0 0 15,0 0-15,0 0 0,22-21 0,-22 21 16,21-21-16,-21 0 0,22 0 16,-22-22-16,21 22 0,1-21 15,-22 21-15,21-22 0,-21 22 0,0-21 16,1-1-16,-1 22 0,0 0 0,-21-21 15,0 21-15,0-1 16,-21 22 0,0 22-16,-1-1 15,22 0-15,-21 0 0,21 0 16,0 0-16,0 1 0,0 20 0,0-21 16,0 0-16,21 0 0,1 1 15,-1-1-15,-21 0 0,21 0 0,-21 0 16,21 0-16,-21 1 0,0-1 15,21-21-15,-42-21 47,0 21-31,21-22-16,-21 1 0,0 21 0,21-21 16,-22 21-16,22-21 0,-21 21 15,21-21-15,-21 21 16,0 0-16,21 21 15,0 0-15,0 0 16,0 0-16,0 1 0,21-1 16,0-21-1,0 0-15,1 21 0,-1-21 16,0 0-16,0 0 0,0 0 0,22 0 16,-22 0-16,0 0 0,0-21 15,21 0-15,-20 21 0,20-22 0,-21 1 16,21 0-16,-20-21 0,-1 21 0,21-1 15,-21-20-15,0 21 0,1 0 16,-1-22-16,0 22 0,0-21 16,-21 21-16,21 0 0,-21-1 0,0 1 15,-21 21 1,0 0-16,0 21 0,21 1 16,-21-1-1,21 0-15,0 0 0,0 0 0,0 0 16,0 1-16,21-1 0,0 0 0,0 0 15,-21 0-15,21 0 0,0 1 16,-21-1-16,22 0 0,-22 0 16,21-21-16,-21 21 0,0 0 15,-21 1 1,-1-22-16,1 0 16,0 0-16,0 0 0,0 0 15,0 0-15,-1 0 16,1 0-16,0-22 0,21 1 0</inkml:trace>
  <inkml:trace contextRef="#ctx0" brushRef="#br0" timeOffset="12124.28">8086 4509 0,'21'0'31,"0"0"16,0 0-47,0 0 31,0 0-31,-21-22 79,0 1-64,0 0 16</inkml:trace>
  <inkml:trace contextRef="#ctx0" brushRef="#br0" timeOffset="12468.08">8170 4149 0,'0'0'0,"0"-21"0,0-22 16,0 1-16,0 21 0,0 0 0,0-22 15,0 22-15,0 0 16,0 0-16,0 42 16,0 21-1,0-21-15,0 22 0,0 20 0,0-20 16,0 20-16,0 1 0,0-22 0,0 21 15,0 1-15,0-22 16,0 1-16,-21-1 0,21 0 0,-21 1 16,21-1-16,0-21 0,0 21 0,-21-20 15,21-1-15,0 0 16,0-42 15,0 0-31,-21-1 16,-1 1-16,22 0 0,-21 0 0,0 0 15</inkml:trace>
  <inkml:trace contextRef="#ctx0" brushRef="#br0" timeOffset="13080.84">7683 4509 0,'0'0'0,"43"0"16,-22 0-1,21 0-15,-21 0 0,22 0 0,-1 0 16,22 0-16,-22-22 0,0 1 0,22 21 15,-1-21-15,-20 0 0,20 0 16,-21 0-16,22-1 0,-22-20 0,1 21 16,-1-21-16,0-1 0,-21 1 15,1 0-15,-1-1 0,0 1 0,-21 0 16,0-1-16,0 1 0,0 0 0,0 20 16,0 1-16,0 0 0,0 0 15,0 0-15,-21 21 0,0 0 16,-1 21-16,22 0 15,-21 21-15,21-20 0,-21 20 0,0 21 16,21-20-16,0-1 0,0 22 16,0-22-16,0 21 0,-21-20 0,21-1 15,0 22-15,0-22 0,0 0 0,0 1 16,-21-1-16,21-21 0,0 21 16,0-20-16,0 20 0,-22-21 0,22 0 15,-21 0-15,21 1 0,0-1 16,0 0-16,-21-21 15,21-21 1,0 0-16,0-1 16,0 1-16,0 0 0,0 0 0,21 0 15,0-22-15,1 22 0,-1 0 16,0-21-16,21 21 0,-21-1 0,1 1 16,20 21-16,-21 0 0,0 0 0,22 0 15,-22 0-15,0 0 0,0 0 16,0 21-16,-21 1 0,0-1 0,0 0 15,0 0-15,0 0 0,0 0 0,0 1 16,0-1-16,0 0 0,-21 0 16,21 0-16,0 0 0,-21-21 15,21 22-15,-21-22 16,21-22 15,0 1-31,0 0 0,21 0 16,0 0-16</inkml:trace>
  <inkml:trace contextRef="#ctx0" brushRef="#br0" timeOffset="13464.61">8996 4551 0,'0'0'0,"0"21"0,21-21 15,0 0 1,0 0-16,0 0 15,1 0-15,-1 0 0,0 0 0,0-21 16,0 21-16,22-21 0,-22 0 16,0-1-16,21 1 0,-21 21 0,1-21 15,-1 0-15,0 0 0,-21 0 16,0-1-16,0 1 0,0 0 0,0 0 16,0 0-16,-21 21 0,0 0 15,-1 0-15,1 0 0,-21 21 16,21 0-16,0 0 0,-1 0 0,1 22 15,0-22-15,0 21 0,0-21 16,21 22-16,-21-22 0,21 21 16,0-21-16,0 1 0,0-1 0,0 0 15,21 0-15,0 0 0,-21 0 16,21-21-16,0 0 0,22 0 0,-22 0 16,0 0-16,21 0 0,1 0 0,-1 0 15,0-21-15,1 21 0,-1-21 16,21 0-16,-20 0 0,-1 0 0</inkml:trace>
  <inkml:trace contextRef="#ctx0" brushRef="#br0" timeOffset="14184.72">10477 4212 0,'0'0'0,"0"-21"16,0 42-1,0 0 1,0 1-16,0 20 16,-21-21-16,21 0 0,0 22 0,0-22 15,0 21-15,-21-21 0,21 0 16,0 22-16,0-22 0,0 0 0,-21 0 16,21 0-16,-21 1 0,21-1 0,0 0 15,0 0-15,0-42 47,0 0-47,0 0 16,0-1-16,0 1 0,0-21 0,21 21 15,0-22-15,-21 22 0,21-21 0,0 0 16,1-1-16,-1 1 0,0 0 16,0 20-16,0-20 0,0 21 0,22 21 15,-22 0-15,0 0 0,21 0 16,-20 0-16,-1 0 0,0 21 0,0 0 15,0 22-15,0-22 0,1 0 0,-1 21 16,-21-21-16,0 22 16,0-22-16,0 0 0,0 21 0,0-20 15,0-1-15,0 21 0,0-21 0,0 0 16,0 1-16,-21-22 0,-1 21 16,1 0-16,0 0 15,0-21-15,21-21 31,0 0-31,0 0 0,0-1 16,0 1-16,0 0 0,21-21 0,0 21 16,22-22-16,-22 1 0,0 0 15,21-1-15,-21 1 0,22 0 0,-1 20 16,0 1-16,1 0 0,-22 0 16,21 21-16,1 0 0,-22 0 15,21 21-15,-21 0 0,0 22 0,1-22 16,-1 0-16,-21 21 0,0 1 0,0-22 15,0 21-15,0-21 0,0 22 16,0-22-16,-21 0 0,-1 0 0,1 0 16,21 0-16,-21 1 0,0-1 15,21-42 17,21 21-32,0-22 15</inkml:trace>
  <inkml:trace contextRef="#ctx0" brushRef="#br0" timeOffset="14576.64">11515 4466 0,'0'21'16,"0"1"-16,21-22 15,0 0-15,0 0 16,0 0-16,0 0 0,1-22 0,-1 22 15,0-21-15,0 0 0,0 21 0,0-21 16,1 0-16,20 0 16,-42-1-16,21 1 0,0 0 0,0 0 15,-21 0-15,0-22 0,0 22 0,0 0 16,0-21-16,0 21 0,-21-1 16,0 22-16,0 0 0,0 0 15,0 22-15,-1-22 0,1 42 16,0-21-16,0 0 0,0 22 0,0-1 15,-1 0-15,1 1 0,0-22 0,21 21 16,0 0-16,-21-20 0,21 20 16,0-21-16,0 0 0,0 0 0,0 1 15,0-1-15,21 0 0,0-21 16,0 21-16,1-21 16,-1 0-16,21 0 0,-21 0 0,0 0 15,22-21-15,-1 0 0,-21 0 0,22 21 16</inkml:trace>
  <inkml:trace contextRef="#ctx0" brushRef="#br0" timeOffset="14892.46">12467 3683 0,'0'0'0,"0"-21"0,0 0 16,0 42-1,0 0-15,0 0 16,-21 22-16,0-22 0,21 21 16,-21 22-16,21-22 0,0 21 0,-22 1 15,22-22-15,-21 22 0,0-1 0,0-20 16,21 20-16,-21-21 0,0 1 16,-1-1-16,22 0 0,-21-20 0,21 20 15,-21-21-15,21 0 0,-21 0 0,21 1 16,21-22 15,0-22-31,0 1 16,1 0-16,-1 0 15,21-21-15</inkml:trace>
  <inkml:trace contextRef="#ctx0" brushRef="#br0" timeOffset="15377.3">12742 3704 0,'0'0'0,"0"-21"0,0 0 15,0 42 17,0 0-32,0 22 0,0-22 15,0 21-15,-21 0 0,21 1 0,0-1 16,-21 22-16,21-22 0,0 21 0,-21-20 16,21 20-16,0-20 15,-21-1-15,21 0 0,-22 1 0,1-22 16,21 21-16,-21-21 0,21 22 0,-21-22 15,0 0-15,21 0 16,0-42 31,0 0-47,0 0 0,21-1 0,0-20 16,0 21-16,-21-21 0,21-1 15,1 22-15,-1-21 0,0-1 0,21 22 16,-21-21-16,1 21 0,20 0 0,-21-1 15,0 1-15,22 21 16,-22 0-16,0 0 0,0 21 0,0 1 16,-21-1-16,0 0 0,0 0 0,0 21 15,0-20-15,0 20 0,0 0 16,0-21-16,-21 1 0,0 20 0,21-21 16,-21 0-16,0 0 0,21 1 0,0-1 15,-22 0-15,1 0 16,0-21-16,42-21 31,0 21-31,1-21 16</inkml:trace>
  <inkml:trace contextRef="#ctx0" brushRef="#br0" timeOffset="15792.58">13462 4128 0,'0'0'0,"0"-22"0,0 1 16,-21 21 0,0 0-16,-1 0 0,1 21 15,0 1-15,21-1 0,-21 0 0,0 21 16,0-21-16,-1 22 16,1-22-16,0 21 0,0 1 0,0-22 15,0 21-15,21-21 0,-22 0 0,22 1 16,0-1-16,0 0 0,0 0 15,22 0-15,-1-21 0,0 0 16,0 0-16,0 0 0,22 0 0,-22 0 16,21 0-16,-21 0 0,0 0 15,22-21-15,-22 21 0,0-21 0,0 0 16,0 0-16,1-1 0,-1 1 0,-21 0 16,0-21-16,21 21 0,-21-22 15,0 22-15,0-21 0,0 21 0,0-22 16,0 22-16,0 0 0,-21 21 15,0-21-15,-1 21 16,1 0-16,0 0 0,0 0 0,0 21 16,0 0-16,-1-21 15,22 21-15</inkml:trace>
  <inkml:trace contextRef="#ctx0" brushRef="#br0" timeOffset="16433.21">14097 4191 0,'0'0'0,"0"-42"16,0 21 0,0-1-16,-21 22 0,0-21 15,-1 21-15,1 0 0,0 0 16,0 0-16,0 0 15,0 21-15,-1 1 0,1-22 0,0 42 16,0-21-16,0 0 0,0 0 16,-1 22-16,1-1 0,0-21 0,21 22 15,0-22-15,0 21 0,0-21 0,0 0 16,0 1-16,0-1 0,0 0 16,0 0-16,21 0 0,0-21 15,1 0-15,-1 21 0,0-21 0,0 0 16,21 0-16,-20 0 0,-1 0 15,21 0-15,-21-21 0,0 0 0,22 21 16,-22-21-16,0 0 0,21 0 0,-20-22 16,-1 22-16,0-21 0,21-1 15,-21 1-15,1 0 0,-1-22 0,0 22 16,0-22-16,0 1 0,0 21 16,1-22-16,-1 22 0,-21-22 0,21 22 15,0 0-15,-21-1 0,0 22 0,0 0 16,0 0-16,0 0 0,0-1 15,0 44 1,-21-1-16,0 0 16,21 21-16,-21 1 0,-1-1 15,22 0-15,-21 1 0,0 20 0,21 1 16,-21-1-16,0 1 0,21-1 16,-21-21-16,21 22 0,-22-22 0,22 22 15,-21-22-15,21-21 0,0 22 0,0-22 16,0 0-16,0 0 0,21 0 15,1 0-15,-1-21 0,0 0 0,0 0 16,0 0-16,22 0 0,-22 0 0,21 0 16,-21-21-16,22 21 15,-22-21-15,21 0 0,0 0 0,-20 0 16,20-1-16,-21 1 0,0 0 0,0-21 16,1 21-16,-1-22 0</inkml:trace>
  <inkml:trace contextRef="#ctx0" brushRef="#br0" timeOffset="16725.05">12361 3852 0,'0'0'0,"21"0"16,1 0-16,-1 0 15,0 0-15,21 0 0,-21 0 0,22 0 16,-1 0-16,0 0 0,1 0 0,-1 0 16,0 0-16,1 0 0,-1 0 15,0 0-15,1-21 0,-22 21 16,21 0-16,-21 0 0,22 0 0,-22-21 15,0 21-15</inkml:trace>
  <inkml:trace contextRef="#ctx0" brushRef="#br0" timeOffset="17776.43">16912 4191 0,'0'-21'15,"21"21"-15,-21-21 16,21 21-16,-21-21 16,22-1-16,-22 1 0,0 0 15,0 0-15,0 0 16,0 0-16,0-1 0,0 1 15,0 0-15,0 0 0,-22 0 0,1 21 16,0-21-16,0 21 0,-21 0 16,20 0-16,-20 0 0,0 0 0,-1 0 15,1 21-15,0 0 0,-1 0 16,1 21-16,21-20 0,-21 20 0,20 0 16,1 1-16,0-1 0,21 0 0,0 1 15,0-22-15,0 0 0,0 21 16,21-21-16,0 1 0,22-22 0,-22 21 15,21-21-15,1 0 0,-1 0 16,0 0-16,-21 0 0,22 0 16,-1-21-16,0 21 0,-20-22 0,20 1 15,-21 0-15,0 0 0,0 0 16,1 0-16,-1-1 0,-21 1 0,0 0 16,21 0-16,-21 0 0,0 0 15,0-1-15,0 1 0,0 0 0,-21 21 31,21 21-31,-21 22 16,21-1-16,0 0 0,0 1 0,0 20 16,0-21-16,-22 22 0,22-22 15,0 22-15,-21-1 0,21 1 0,0-22 16,0 22-16,-21-1 0,21 22 16,-21-22-16,21 1 0,0-1 15,0 1-15,0-1 0,0-20 0,0 20 16,-21 1-16,21-22 0,0 21 15,0-20-15,0-1 0,-21 0 0,-1-20 16,22 20-16,-21-21 0,0 0 0,0-21 16,0 21-16,0-21 0,-1 0 0,-20 0 15,0 0-15,21-21 0,-43 0 16,22 0-16,-1 0 0,-20 0 0,-1-1 16,22-20-16,-21 0 0,20-1 0,1 1 15,0 0-15,20-1 0,1 1 16,0-21-16,21 20 0,0 1 15,0 0-15,0-22 0,0 22 16,21-1-16,0 1 0,1-21 0,20 20 16,0-20-16,1 20 0,20-20 0,1 21 15,-1-22-15,1 1 0</inkml:trace>
  <inkml:trace contextRef="#ctx0" brushRef="#br0" timeOffset="18384.09">17230 4191 0,'0'0'0,"21"0"15,0 0-15,0 0 16,0-21-16,0 21 0,1-21 16,-1 21-16,0-21 0,0-1 0,0 1 15,0 21-15,1-21 0,-1 0 16,0 0-16,0 0 0,0-1 0,-21 1 15,0 0-15,0 0 0,0 0 16,-21 21-16,-21 0 16,21 0-16,-22 21 0,22-21 15,-21 42-15,-1-21 0,22 22 16,-21-1-16,0 0 0,20 22 0,1-22 0,0 1 16,21-1-16,0 0 15,0 1-15,0-22 0,0 0 0,21 21 16,0-42-16,1 21 0,20 1 15,-21-22-15,21 0 0,1 0 0,-1 0 16,0 0-16,1-22 0,-1 1 0,0 21 16,1-21-16,-1 0 0,0-21 15,-20 20-15,20-20 0,-21 0 0,0-1 16,22 1-16,-22-21 0,-21 20 16,21-20-16,0 20 0,0-20 15,-21-1-15,0 22 0,21 0 0,-21-22 16,22 22-16,-22 21 0,21-22 15,-21 22-15,0 0 0,0 42 32,-21 22-32,21-22 0,-22 21 0,1 0 15,21 1-15,-21-1 0,0 0 16,0 22-16,21-1 0,0-20 0,0 20 16,-21-20-16,21 20 0,0-21 0,0 1 15,0-22-15,0 21 0,0-21 16,0 1-16,0-1 0,0 0 0,0 0 15,21-21 17,-21-21-32,0 0 0</inkml:trace>
  <inkml:trace contextRef="#ctx0" brushRef="#br0" timeOffset="18575.98">17738 4001 0,'21'0'32,"0"0"-17,0 0-15,0 0 0,0 0 16,1 0-16,-1 0 0,0 0 0,0 0 16,21 0-16,-20-22 0,20 22 15,0-21-15,1 0 0,-1 21 0,21-21 16</inkml:trace>
  <inkml:trace contextRef="#ctx0" brushRef="#br0" timeOffset="19140.66">18881 3874 0,'0'0'0,"21"0"16,0 0-16,0-22 0,0 22 0,0-21 15,1 0-15,20 21 0,-21-21 16,0 0-16,0 0 0,-21-1 0,0 1 16,0 0-16,0 0 15,0 0-15,0 0 0,-21-1 0,0 22 16,-21 0-16,21 0 0,-22 0 16,1 0-16,21 0 0,-22 0 0,1 22 15,0-22-15,-1 21 0,1 0 16,0 0-16,-1 21 0,1-20 0,21-1 15,0 0-15,0 0 0,-1 21 16,22-20-16,0-1 0,0 0 16,0 21-16,22-21 0,-1 1 0,21 20 15,-21-21-15,0 0 0,22 0 16,-1 22-16,-21-22 0,0 0 0,22 21 16,-22-20-16,0-1 0,0 0 15,0 21-15,-21-21 0,0 1 0,0-1 16,0 0-16,0 0 0,0 0 0,-42 0 15,21-21-15,0 22 0,-22-22 16,1 0-16,0 21 0,-22-21 0,22 0 16,0 0-16,-1 0 0,-20 0 0,20 0 15,1 0-15,21 0 0,-21 0 16,20-21-16,1 21 0,0-22 16,0 1-16,21 0 0,-21 0 15,21 0-15,0 0 0,0-1 0,0 1 16,0-21-16,0 21 0,21 0 0,0-1 15,0 1-15,0 21 0,1-21 16,20 21-16,-21 0 0,21-21 0,1 21 16,-22 0-16,21 0 0,1 0 15</inkml:trace>
  <inkml:trace contextRef="#ctx0" brushRef="#br0" timeOffset="20816.21">19283 4022 0,'0'0'0,"0"-21"0,0-1 15,-21 1 1,-1 21-16,22-21 0,-21 21 0,0 0 16,0 0-16,0 0 0,0 0 0,-1 21 15,1 0-15,0 1 0,0 20 0,0-21 16,21 21-16,-21 1 0,-1-22 15,22 21-15,-21 1 0,21-22 16,0 21-16,0-21 0,0 0 16,0 22-16,0-22 0,0 0 0,0 0 15,21 0-15,1-21 0,-1 0 16,0 22-16,21-22 0,-21 0 16,1 0-16,20 0 0,-21 0 0,21 0 15,1-22-15,-22 22 0,21-21 16,1 0-16,-1 21 0,-21-21 0,0 0 15,22 0-15,-22-22 0,-21 22 0,21 0 16,-21-21-16,0 20 0,0 1 16,0 0-16,0 0 0,0 0 15,-21 21 1,0 0-16,-1 21 0,22 0 16,0 0-16,0 0 0,0 1 15,0-1-15,0 0 0,0 21 16,0-21-16,22 1 0,-1-1 0,-21 0 15,21 0-15,0 0 0,0 0 16,0-21-16,1 22 0,-1-22 0,0 0 16,0 21-16,0-21 0,0 0 0,1 0 15,-1 0-15,0 0 0,0 0 16,21 0-16,-20 0 0,-1-21 0,21 21 16,-21-22-16,0 1 0,1 21 15,-1-21-15,0 0 0,0-21 16,0 20-16,-21 1 0,0-21 0,21 21 15,-21-22-15,0 22 0,0 0 16,0 0-16,0 0 0,0 0 0,0-1 16,-21 22-16,0 0 15,0 0-15,0 22 0,0-1 16,21 0-16,-22 0 0,1 0 0,0 22 16,21-22-16,-21 0 0,0 21 15,21-21-15,0 1 0,0-1 0,0 0 16,0 0-16,0 0 0,0 0 15,21 1-15,-21-1 0,21-21 0,0 21 16,0-21-16,1 0 0,-1 0 16,0 0-16,0 0 0,0 0 15,0 0-15,1 0 0,-1 0 0,0-21 16,21 0-16,-21 21 0,1-22 0,20 1 16,-21 0-16,0 0 0,0 0 15,1 0-15,-1-1 0,-21 1 0,0 0 16,0 0-16,0 0 0,0 42 31,-21 0-31,-1 0 16,22 0-16,-21 1 15,21-1-15,0 0 0,0 0 0,0 0 16,0 0-16,0 1 16,21-1-1,1-21-15,-1 0 0,0 0 0,21 0 16,-21 0-16,1 0 0,20 0 0,-21 0 15,21 0-15,-20 0 0,20-21 16,-21-1-16,21 1 0,-20 21 0,-1-21 16,0-21-16,0 21 0,0-1 15,-21 1-15,21-21 0,-21 21 0,0 0 16,0-1-16,0 1 0,-21 21 31,0 21-31,0 1 0,21-1 16,-21 0-16,0 0 15,-1 0-15,22 22 0,-21-22 0,0 0 16,0 0-16,21 0 0,0 0 0,-21 1 16,0-1-16,21 0 0,-22-21 15,22 21-15,0-42 47,22 0-31,-1 0-16,0-1 0,0 1 15,0 0-15,0 0 0,1 0 0,20-22 16,-21 22-16,21-21 0,-20 21 16,20 0-16,-21-1 0,21 1 15,-20 21-15,-1 0 0,0 0 0,0 0 16,0 0-16,-21 21 0,0 1 0,0-1 16,0 0-16,0 0 0,0 0 15,0 22-15,0-22 0,-21 21 0,21-21 16,0 0-16,0 1 0,0-1 15,0 0-15,0 0 0,0 0 16,21-21 0,0 0-16,1 0 15,-1 0-15,0 0 0,0 0 16,0-21-16,0 21 0,1-21 0,-1 0 16,0 0-16,0-1 15,21 1-15,-20-21 0,-1 21 0,0-22 16,0 22-16,-21-21 0,21 21 15,-21 0-15,0-22 0,0 22 0,-21 21 32,0 0-32,21 21 0,-21-21 15,21 21-15,-21 1 0,21-1 0,0 0 16,0 0-16,0 0 0,0 0 16,0 1-16,0-1 0,0 0 0,21 0 15,0 0-15,-21 0 0,0 1 16,0-1-1,0 0-15,0 0 16,-21-21 0,0 0-16,-1 0 15,22-21 1,0 0 0,0 0-16,0-1 15,43 22-15</inkml:trace>
  <inkml:trace contextRef="#ctx0" brushRef="#br0" timeOffset="21816.58">22098 3620 0,'-21'0'15,"0"0"-15,-1 0 0,1 21 0,0 0 16,0 0-16,0 0 0,21 0 16,-21 1-16,21-1 0,-22 21 0,22 0 15,0 1-15,-21-1 16,21 22-16,-21-22 0,21 21 0,0-20 16,0 20-16,0-20 0,0 20 0,-21-21 15,21 1-15,-21-22 0,21 21 16,-21-21-16,21 22 0,0-22 0,-22 0 15,22 0-15,-21-21 16,21-21 15,0 0-15,0 0-16,21-22 0,1 22 16,-1 0-16,0-21 0,0-1 0,0 22 15,0-21-15,22 0 16,-22 20-16,0 1 0,0 0 0,0 0 15,1 0-15,-1 21 0,0 0 16,-21 21-16,21 0 16,-21 0-16,0 0 0,21 1 15,-21-1-15,0 21 0,0-21 0,0 0 16,0 1-16,0-1 0,0 0 0,21 0 16,-21 0-16,22 0 0,-1 1 15,-21-1-15,21-21 0,0 0 16,0 0-16,0 0 15,1 0-15,-1 0 0,0 0 0,0 0 16,0 0-16,-21-21 0,21 21 16,1-22-16,-1 1 0,0 0 15,0 0-15,0 0 0,0-22 0,1 22 16,-1-21-16,0 21 0,-21-22 0,21 1 16,0 21-16,0-21 0,-21 20 15,0 1-15,0 42 31,0 1-31,0-1 0,-21 0 0,21 21 16,0-21-16,-21 22 0,0-22 16,21 21-16,-21-21 0,21 1 0,0-1 15,0 21-15,0-21 0,0 0 0,0 1 16,0-1 0,0 0-16,21-21 0,0 0 0,0 0 15,0 0-15,1 0 0,20 0 0,-21 0 16,21 0-16,-20 0 0,20-21 15,-21 21-15,0-21 0,22-1 0,-22 1 16,0 0-16,0-21 0,0 21 16,0-22-16,-21 1 0,0 0 0,0-1 15,0 22-15,0-21 0,0-1 16,0 22-16,-21-21 0,21 21 0,-21 0 16,0 21-16,0 0 0,0 0 15,-1 0-15,1 0 0,-21 0 0,21 21 16,0 0-16,-22 0 0,22 0 15,0 0-15,0 1 0,0 20 16,21-21-16,0 21 0,-22-20 0,22-1 16,0 21-16,0-21 0,0 0 15,0 1-15,0-1 0,0 0 0,22 0 16,-1-21-16,0 21 0,0-21 16,21 0-16,1 0 0,-22 0 15,21-21-15</inkml:trace>
  <inkml:trace contextRef="#ctx0" brushRef="#br0" timeOffset="22267.84">23558 3408 0,'0'0'16,"-42"0"-16,21 0 16,0 0-1,0 0-15,21 21 0,-22 0 0,22 0 16,0 1-16,0-1 0,-21 21 0,21-21 16,-21 22-16,21-1 15,0 0-15,0 1 0,-21-1 0,21 21 16,-21-20-16,0 20 0,21 1 15,0-22-15,-22 22 0,1-22 0,21 21 16,-21-20-16,21-1 0,0-21 16,0 22-16,0-22 0,0 21 0,0-21 15,0 0-15,0 1 0,21-1 16,0-21-16,1 0 16,-1 0-16,0 0 0,0 0 15,0 0-15,0 0 0,1 0 16,20-21-16,-21 21 0,0-22 15,0 1-15,1 0 0,20 0 0,-21 0 16,21 0-16,-20-22 0,-1 22 16,21 0-16,-21 0 0,0-22 0,1 22 15,-1 0-15</inkml:trace>
  <inkml:trace contextRef="#ctx0" brushRef="#br0" timeOffset="22568.02">23304 3874 0,'0'0'0,"-21"-22"0,42 22 32,1 0-32,-1 0 15,21-21-15,-21 21 0,22 0 16,-1 0-16,0 0 0,1 0 0,-1 0 15,0-21-15,1 21 0,-1 0 0,0 0 16,1 0-16,-22 0 0,21 0 16,-21 0-16,0 0 0,1 0 15,-22-21-15,-22 21 47</inkml:trace>
  <inkml:trace contextRef="#ctx0" brushRef="#br0" timeOffset="23452.37">18902 5652 0,'0'0'0,"0"-22"0,0 1 0,0 0 16,0 0-16,0 42 31,0 0-31,0 22 16,-21-1-16,21 0 0,0 1 0,0 20 16,0-21-16,0 22 0,0-1 0,-22 1 15,22-1-15,0 1 0,-21-1 16,0 22-16,21-21 0,-21 20 15,0-20-15,21-1 0,0 1 0,-21-22 0,-1 22 16,1-22-16,21 0 0,0 1 16,0-22-16,-21 0 0,21 0 15,0 0-15,0 0 0,21-42 32,-21 0-17,21 0-15,1-21 0,-22 20 0,21-20 16</inkml:trace>
  <inkml:trace contextRef="#ctx0" brushRef="#br0" timeOffset="24264.15">18944 5525 0,'0'0'0,"21"0"32,0 0-17,1 0-15,20 0 0,0 0 0,1 0 16,20 0-16,1 0 0,-1 0 0,22 0 16,-1 0-16,22 0 0,-21 0 15,21 0-15,0 0 0,-1 0 0,1 0 16,21 0-16,0 0 15,-21 0-15,0 0 0,0 0 0,0 0 16,-1 0-16,-41 0 0,21 0 0,-22 0 16,1 0-16,-22 0 0,0 0 15,1 0-15,-22 0 0,0 0 0,0 0 32,-21 21-32,0 0 0,0 0 15,0 0-15,21 22 16,-21-22-16,0 0 0,0 0 15,0 21-15,0-20 0,0 20 0,0-21 16,0 21-16,0 1 0,0-22 16,0 21-16,0 1 0,0-1 0,0 0 15,-21 1-15,21-1 0,-21 21 0,21-20 16,-21 20-16,21-20 0,0 20 16,-21-21-16,-1 22 0,22-22 0,-21 1 15,21-1-15,0 0 0,-21-21 0,0 22 16,21-22-16,0 21 0,0-21 15,-21 1-15,0-1 0,21 0 0,-22 0 16,22 0-16,0 0 0,-21-21 16,21 22-16,-21-22 15,0 0 17,0 0-17,0 0-15,-1 0 0,1 0 0,0 0 16,-21 0-16,-1 0 0,1 0 0,-21 0 15,-1 0-15,1 0 0,-22 0 16,-21 0-16,0-22 0,0 22 0,-21 0 16,0 0-16,0-21 0,0 21 0,0 0 15,0 0-15,22 0 0,-1 0 16,0 0-16,21 0 0,1 0 0,20 0 16,-21 0-16,43 0 0,-21 0 15,20 0-15,1 0 0,0 0 0,20 0 16,1 0-16,21-21 31,0 0-31,0 0 16,21 0-16,1-1 0,-1 1 15</inkml:trace>
  <inkml:trace contextRef="#ctx0" brushRef="#br0" timeOffset="24825.97">19283 6096 0,'0'21'46,"-21"-21"-46,-1 21 0,22 1 16,-21-1 0,42-21 15,1 0-15,-1 0-16,0-21 15,0 21-15,-21-22 16,0 1-16,0 0 15,-21 21 1,0 0 0,0 0-16,21 21 15,-22 0-15,22 1 16,-21-22-16,21 21 0,21-21 31,1 0-31,-1 0 16</inkml:trace>
  <inkml:trace contextRef="#ctx0" brushRef="#br0" timeOffset="25203.93">19981 6117 0,'-21'0'15,"0"0"-15,0 0 16,0 0 0,21 21-16,-22-21 0,22 22 0,22-22 47,-1 0-47,0 0 0,0 0 15,0 0-15,0 0 16,-21-22-16,0 1 15,0 0-15,-21 21 16,0 0 0,0 0-16,0 0 15,0 21 1,21 0-16,-22 1 16,22-1 15,0 0-31</inkml:trace>
  <inkml:trace contextRef="#ctx0" brushRef="#br0" timeOffset="25556.76">19240 6541 0,'0'21'0,"0"-42"0,-21 63 0,21-21 16,-21-21-16,21 21 0,0 0 15,0 1-15,21-1 0,0-21 16,1 21-16,20-21 0,0 0 0,1 0 16,-1 0-16,0 21 0,1-21 15,20 0-15,-21 0 0,1 0 0,-1 0 16,0-21-16,1 21 0,-1-21 0,-21 21 15,0-21-15,1 21 0,-22-22 16,0 1-16,21 21 0,-21-21 0,0 0 16,21 21-1</inkml:trace>
  <inkml:trace contextRef="#ctx0" brushRef="#br0" timeOffset="30056.77">22013 5863 0,'0'0'0,"21"0"0,-21-21 15,0 0-15,22 0 0,-22 0 16,21-1-16,-21 1 15,0 42 32,-21 1-47,21-1 0,-22 21 16,22-21-16,0 22 0,-21-1 16,21-21-16,-21 21 0,21-20 0,-21 20 15,0 0-15,21-21 0,0 22 16,-21-22-16,21 0 0,-22 0 0,22 0 15,0 1-15,-21-1 0,21 0 16,-21 0-16,0-21 0,21-21 47,0 0-47,0 0 16,0-1-16,0 1 0,21 0 0</inkml:trace>
  <inkml:trace contextRef="#ctx0" brushRef="#br0" timeOffset="30612.49">21971 5906 0,'0'0'0,"21"0"0,-21-22 0,0 1 16,0 0-16,21 0 16,0 0-16,1 0 0,-22-1 15,21 22-15,0-21 0,0 21 16,0 0-16,0 0 0,1-21 15,-1 21-15,0 0 0,0 0 0,0 0 16,22 21-16,-22 0 0,0 1 16,0-1-16,-21 21 0,21-21 15,-21 0-15,0 1 0,0-1 16,-21 0-16,0 0 0,0 0 0,0 0 16,-22-21-16,1 22 0,0-1 15,-1 0-15,1-21 0,0 21 0,-1-21 16,22 0-16,-21 0 0,21 0 15,-1 0-15,1 0 0,42 0 63,1 0-63,-1 21 0,-21 0 16,0 1-16,21-1 15,0 0-15,-21 0 0,21 0 16,-21 0-16,21-21 0,1 22 0,-1-1 15,0-21-15,0 0 16,0 0-16,0 0 0,1 0 16,20 0-16,-21 0 0,0 0 15,0 0-15,1-21 0,-1 21 0,0-22 16,0 1-16,0 21 0,0-21 16,-21 0-16,0 0 0,22 0 15,-1-1-15,-21 1 0,21 0 16,-21 0-16,0 0 15,0 0 1</inkml:trace>
  <inkml:trace contextRef="#ctx0" brushRef="#br0" timeOffset="31196.16">22987 5736 0,'0'0'0,"-21"-21"16,0 21-16,21 21 15,-22 0-15,1 1 0,0-1 0,21 21 16,-21 0-16,0-20 0,0 20 16,-1 0-16,22-21 0,-21 22 0,0-22 15,0 21-15,0-21 0,0 1 0,21 20 16,-22-42-16,22 21 0,-21 0 15,21 0-15,-21-21 16,21 22-16,0-44 31,21 1-15,0 0-16,-21 0 16,0 0-16,22 0 0,-1-1 0,0 1 15,-21 0-15,21-21 0,0 21 0,0-22 16,-21 22-16,22-21 0,-1 21 15,0-22-15,0 22 0,21 0 0,-20-21 16,-1 20-16,0 1 0,0 21 16,0-21-16,22 0 0,-22 21 15,0 0-15,0 21 0,0 0 0,-21 22 16,21-22-16,-21 21 0,0 0 16,0-20-16,0 20 0,0-21 15,0 21-15,0 1 0,0-22 16,-21 0-16,21 0 0,-21 0 0,0 1 15,21-1-15,0 0 0,-21-21 16,21 21-16,-21-21 16,21-21 46</inkml:trace>
  <inkml:trace contextRef="#ctx0" brushRef="#br0" timeOffset="31420.03">22691 6075 0,'21'0'0,"-42"0"0,42 0 47,0 0-47,0 0 0,0 0 0,0 0 15,1 0-15,20 0 16,-21 0-16,0 0 0,0-21 0,22 21 16,-22 0-16,0 0 0,0 0 0,0 0 15,1 0-15,-1-21 0,0-1 16,0 22-16,-21-21 16</inkml:trace>
  <inkml:trace contextRef="#ctx0" brushRef="#br0" timeOffset="31716.39">23622 5736 0,'0'0'0,"0"-21"16,-21 21-1,0 0 1,-1 21-16,22 0 0,0 1 0,-21 20 15,0-21-15,0 21 0,21-20 0,-21 20 16,0-21-16,21 21 0,-22-20 16,1 20-16,21-21 0,-21 0 0,0 0 15,21 1-15,-21-1 0,21 0 0,-21 0 16,21 0-16,-22-21 0,22 21 16,0-42 15,0 0-16</inkml:trace>
  <inkml:trace contextRef="#ctx0" brushRef="#br0" timeOffset="31953.25">23537 5779 0,'0'0'0,"0"-22"0,21 22 15,-21 22 1,22-1-16,-22 0 15,0 0-15,0 0 0,0 0 0,0 1 16,21-1-16,-21 0 16,0 21-16,0-21 0,21-21 0,-21 22 15,0-1-15,0 0 0,0 0 16,21-21-16,0 0 16,0 0 15</inkml:trace>
  <inkml:trace contextRef="#ctx0" brushRef="#br0" timeOffset="32208.36">24109 5736 0,'-21'0'31,"-1"0"-31,1 0 0,0 0 0,0 21 15,-21 1-15,20-1 0,1 0 16,0 0-16,0 0 0,0 0 0,-22 1 16,22-1-16,0 0 0,0 0 0,-21 0 15,20 0-15,1 1 0,21-1 0,-21-21 16,21 21-16,-21-21 0,21 21 16,21-21-1,0 0-15,0 0 0,1-21 16,-1 21-16</inkml:trace>
  <inkml:trace contextRef="#ctx0" brushRef="#br0" timeOffset="32428.24">24045 5800 0,'0'0'0,"21"-21"0,1-1 0,-22 1 0,21 21 16,-21-21-16,21 0 0,-21 0 0,0 42 31,0 0-31,0 0 0,0 22 0,0-22 16,0 0-16,-21 21 0,21-21 0,-21 22 15,21-1-15,-22-21 0,22 22 16,0-1-16,0-21 0,-21 21 0,21-20 16,-21 41-16,21-42 0,0 22 0,0-22 15,0 0-15,-21 0 0,21 0 0,-21 0 16,21 1-16,-21-1 0</inkml:trace>
  <inkml:trace contextRef="#ctx0" brushRef="#br0" timeOffset="79328.66">677 7853 0,'-21'0'15,"0"0"-15,0 0 32,0 0-17,21-21-15,0 0 16,0-1-16,0 1 15,21 0 1,0 21 0,0-21-16,0 0 0,0 21 0,1 0 15,-1 0-15,0 0 16,0 0-16,21 0 0,-20 0 0,-1 0 16,0 0-16,0 21 0,0-21 15,-21 21-15,21 0 0,1 0 0,-22 1 16,0-1-16,0 0 0,0 21 15,0-21-15,0 22 0,0-22 16,0 0-16,0 21 0,0-20 16,-22 20-16,1-21 0,0 0 15,0 0-15,0 1 0,-22-1 0,22 0 16,0 0-16,0-21 0,0 21 16,0-21-16,-1 0 0,1 0 15,21-21 1,0 0-1,0 0 1,21 0-16,1-1 16,-1 22-1,0 0-15,0 0 0,0 0 16,0 0-16,1 0 0,-1 0 16,0 0-16,0 0 0,0 22 15,-21-1-15,21-21 0,1 21 0,-1 0 16,-21 0-16,21-21 0,-21 21 15,21 1-15,-21-1 0,0 0 0,0 0 16,0 0-16,0 0 0,0 1 16,-21-1-16,-21 0 0,20 0 0,1 0 15,0 0-15,-21 1 0,21-1 16,-22 0-16,1 0 0,21-21 0,-22 21 16,1 0-16,0-21 0,-1 0 15,22 0-15,0 0 0,-21 0 16,21 0-16,-1-21 15,1 21-15,0-21 0,21 0 16,0 0-16,0 0 0,0-1 0,-21 1 16,21 0-16,0 0 15,-21 0-15,21 0 0,0-1 32,0 1-32,0 0 15,21 0 1</inkml:trace>
  <inkml:trace contextRef="#ctx0" brushRef="#br0" timeOffset="79800.39">1503 8213 0,'-21'21'0,"21"0"15,-22 0-15,22 0 16,22-21 15,-1 0-15,0 0-16,0-21 0,0 0 15,-21 0 1,0 0-16,0 0 16,-21 21-1,0 0-15,0 0 0,0 0 0,-1 0 16,1 0-16,0 0 15,21 21-15,-21-21 16,21 21-16,0 0 0,0 0 16,0 0-1,21-21-15,0 0 16,0 0-16,-21-21 16,22 21-16</inkml:trace>
  <inkml:trace contextRef="#ctx0" brushRef="#br0" timeOffset="81040.2">3090 7853 0,'0'0'0,"21"0"15,1 0 1,-22-21-16,21 0 0,0 21 16,0-22-16,0 22 0,22-21 15,-22 0-15,0 0 0,21 0 16,-21 0-16,22-1 0,-22 1 0,21 0 15,-21 0-15,1-21 0,-1 20 0,0 1 16,0-21-16,-21 21 0,0 0 16,0-1-16,-21 1 0,0 21 0,-22 0 15,1 0-15,0 0 0,-22 0 16,1 0-16,-1 21 0,1 1 0,-1-1 16,22 0-16,-22 0 0,22 0 15,0 22-15,-1-22 0,43 0 0,0 0 16,0 0-16,0 0 0,0 1 15,43-1-15,-22 0 0,21 21 16,22-21-16,-22 1 0,0-1 0,22 0 16,-1 0-16,1 0 0,-22 0 15,22 22-15,-22-22 0,22 0 0,-22 0 16,0 22-16,-21-22 0,1 0 16,-22 21-16,0-21 0,0 22 0,-22-22 15,1 21-15,-21-21 0,-22 1 0,22 20 16,-21-21-16,-1 0 0,1 0 15,-1 1-15,1-22 0,-1 21 0,22-21 16,-1 0-16,-20 0 0,21 0 16,20-21-16,-20 21 0,21-22 0,-21-20 15,20 21-15,1-21 16,0 20-16,21-20 0,0 0 0,0 21 16,0-22-16,0 22 0,0 0 0,0 0 15,21 21 1,0 0-16,1 21 0,-22 0 0,21 0 15,0 0-15,0 1 0,0 20 16,0-21-16,1 21 0,-1-20 0,0-1 16,0 21-16,0-21 0,0 0 15,1 1-15,-1-1 0,0 0 0,21-21 16,-21 21-16,1-21 0,20 0 16,0 0-16,1 0 0,-22 0 15,21 0-15,22-21 0,-22 0 0,0 0 16,1-1-16,-1 1 0,0-21 15,1 21-15,-1-22 0,0 1 0,-21 0 16,1-1-16,-1 1 0,0 0 0,-21-1 16,0 22-16,0-21 0,0 21 15,0-22-15,0 22 0,0 0 0,0 0 16,0 42 15,0 0-31,0 0 0,0 1 16,0 20-16,0 0 0,0 1 0,0-1 15,0 21-15,0-20 0,0 20 16,0 1-16,0-1 0,0 1 16,0 20-16,21-20 0,-21 21 0,0-1 15,21-20-15,-21 20 0,0 1 0,0-21 16,0 20-16,0-20 0,0-1 16,0 1-16,0-1 0,0 1 0,0-22 15,0 0-15,0 1 0,0-1 0,0 0 16,0-20-16,21-1 0,-21 0 15,0-42 1,0-22 0,0 22-16,0-21 0,0 0 0,0-1 15,0-20-15,0-1 16,0 22-16,0-43 0,0 22 0</inkml:trace>
  <inkml:trace contextRef="#ctx0" brushRef="#br0" timeOffset="81376.21">3873 8086 0,'0'-43'15,"0"86"-15,0-107 0,0 43 0,0 0 0,0 0 0,0 0 16,0-1-16,0 1 0,0 0 16,22 21-16,-1-21 15,21 21-15,-21 0 0,22 0 0,-22 0 16,21 0-16,22 21 15,-22 0-15,-21 0 0,21 1 0,-20 20 16,-22-21-16,0 21 0,0-20 0,0 20 16,-22 0-16,1 1 0,0-22 15,-21 21-15,-1 0 0,1-20 0,0 20 16,-1-21-16,1 0 0,0 0 16,-1 1-16,22-1 0,0-21 0,0 0 15,0 21-15,0-21 0,21-21 31,21 21-31,0-21 16,0-1-16,21 1 0,-20 0 0,-1 0 0,21 0 16</inkml:trace>
  <inkml:trace contextRef="#ctx0" brushRef="#br0" timeOffset="81763.99">4360 8234 0,'0'0'0,"0"21"16,21 0-16,1-21 16,-1 0-1,0 0-15,0-21 16,0 0-16,0 21 0,1-21 0,-1 0 16,21-1-16,-21 1 0,0 0 15,1 0-15,-1-21 0,-21 20 0,0 1 16,0 0-16,0 0 0,0 0 15,0 0-15,0-1 0,-21 22 0,-1 0 16,1 0-16,0 0 0,0 0 0,0 0 16,0 22-16,-1-1 0,1 0 15,0 0-15,0 0 0,21 22 0,0-22 16,-21 21-16,21 0 0,-21-20 0,21 41 16,0-21-16,0-20 15,0-1-15,0 0 0,0 0 16,21 0-16,0 0 0,0-21 0,0 22 15,0-22-15,1 0 0,-1 0 16,0 0-16,0 0 0,0 0 0,22 0 16,-22 0-16,0-22 0,0 1 0,21 21 15</inkml:trace>
  <inkml:trace contextRef="#ctx0" brushRef="#br0" timeOffset="82232.73">5122 7895 0,'0'0'15,"0"-42"-15,0 21 0,0 0 0,-21 21 32,21 21-32,0 0 15,0 0-15,0 21 0,-21-20 0,21 20 16,-21 0-16,21 1 0,0-1 16,-21 0-16,21-21 0,0 22 0,0-1 15,0 0-15,0-20 0,0-1 0,0 21 16,0-21-16,0 0 0,0 1 15,21-1-15,0-21 0,0 0 16,0 0-16,0 0 0,1 0 0,-1 0 16,0 0-16,0-21 0,0-1 15,0 1-15,1 0 0,-22 0 0,21 0 16,0-22-16,0 1 0,0 0 16,-21-1-16,0 1 0,21 0 15,-21-1-15,22 22 0,-22 0 0,0 0 16,0 0-16,0 42 15,0 0 1,0 21-16,0-20 0,0 20 0,0-21 16,0 21-16,-22 1 0,22-22 0,0 21 15,-21-21-15,21 1 0,0-1 16,0 0-16,0 0 0,0 0 0,0 0 16,21-21-1,1 0 1,-1 0-16,-21-21 0,0 0 15,21 0-15,-21 0 0,21 0 0,0-1 16</inkml:trace>
  <inkml:trace contextRef="#ctx0" brushRef="#br0" timeOffset="82532.55">5503 7705 0,'0'0'15,"-21"0"-15,0 0 0,0 0 0,0 0 16,21 21-16,-22 0 0,22 0 15,0 0 1,22-21 0,-1 0-1,0 0-15,-21-21 0,21 0 16,0 21-16,-21-21 16,0 0-16,-21 0 15,0 21-15,0 0 0,0 0 16,-1 0-16,1 21 15,21 0-15,-21 0 0,21 0 16,-21 0-16,21 1 0,0-1 16,0 0-16,0 0 15,21-21-15,0 0 0,-21 21 16</inkml:trace>
  <inkml:trace contextRef="#ctx0" brushRef="#br0" timeOffset="83848.81">5630 8297 0,'0'0'0,"-21"22"16,21-1-16,-21-21 0,21 21 15,21-21 1,0 0-16,0 0 15,1 0-15,20-21 0,-21 0 0,21-1 16,-20 1-16,20 0 0,0 0 0,1-21 16,-22 20-16,21-20 0,0 0 15,-20-1-15,20 1 0,-21-21 0,0 20 16,0 1-16,-21 0 0,0-1 16,0 1-16,0 21 0,0-22 0,0 22 15,0 0-15,0 0 0,0 0 0,0 0 16,-21 21-1,0 0-15,21 21 0,0 0 16,0 0-16,-21 21 0,21-20 16,0 20-16,0 0 0,0 22 15,-21-1-15,21-20 0,0 41 0,0-20 16,0-1-16,-21 1 0,21-1 0,0 1 16,0-1-16,-22 22 0,1-22 0,21 1 15,-21-1-15,0 22 0,0-21 16,21 20-16,-21-20 0,-1-1 0,22-20 15,0 20-15,0-21 0,0 1 0,0-1 16,0 0-16,0-20 0,0-1 16,0 0-16,22-21 15,-1 0-15,0 0 0,0-21 0,0 0 16,0-1-16,1 1 0,20-21 0,-21 0 16,0-1-16,0 1 15,1 0-15,-1-22 0,0 1 0,0-1 16,-21 22-16,0-22 0,0 1 0,0 20 15,0-20-15,0 21 0,0-1 0,-21 22 16,0-21-16,0 21 0,-1-1 16,1 22-16,0-21 0,0 21 0,0 0 15,0 0-15,42 0 47,0 0-47,0 0 0,0 0 0,0 0 16,1-21-16,20 0 0,-21 0 15,21 0-15,1-1 0,-22 1 0,21-21 16,-21 21-16,22-22 0,-22 22 0,0-21 16,21 21-16,-20 0 0,-1-22 15,0 22-15,-21 0 0,0 0 16,21 21-16,-21 21 31,0 0-31,0 0 16,-21-21-16,21 43 0,0-22 0,0 0 15,0 0-15,0 0 0,0 0 16,21 1-16,0-22 0,0 21 16,-21 0-16,22-21 0,-1 0 0,0 0 15,21 0-15,-21 0 0,1 0 0,20 0 16,-21 0-16,21-21 0,-20 0 16,-1-1-16,21 1 0,-21 0 0,0 0 15,-21 0-15,22 0 0,-22-22 0,21 22 16,-21 0-16,0 0 0,0 0 15,0-1-15,0 44 32,0-1-17,0 0-15,0 0 16,0 0-16,0 0 0,0 22 0,0-22 16,0 21-16,-21-21 0,21 22 0,-22-1 15,22 0-15,-21 1 0,21-1 16,0 0-16,-21 1 0,0 20 0,21-20 15,-21 20-15,21-21 0,0 22 0,0-1 16,0 1-16,0-1 0,0 1 0,0-1 16,0 1-16,21-1 0,-21 1 15,21-1-15,0 1 0,-21-1 0,0 1 16,21-22-16,-21 22 0,22-22 0,-22 0 16,0 1-16,0-1 0,0 0 0,0-20 15,0-1-15,0 0 16,-22-21-16,1 0 0,0 0 15,0 0-15,-21 0 0,20-21 0,-20 21 16,21-21-16,-21-1 0,20 1 0,-20 0 16,21 0-16,-21 0 0,20 0 0,1-22 15,0 22-15,0 0 0,0-21 16,0-1-16,21 22 0,0-21 0,0-1 16,0 1-16,0 0 0,0-1 0,0-20 15,0 21-15,0-22 0,21 22 0,0-22 16,0 1-16,0 20 0,0-20 15,22-1-15</inkml:trace>
  <inkml:trace contextRef="#ctx0" brushRef="#br0" timeOffset="85012.33">8721 7662 0,'42'0'16,"-42"-21"-16,21 21 15,0 0-15,0-21 0,1 21 0,-22-21 16,42 0-16,-21 0 16,0-1-16,0 1 0,1 0 0,-1 0 15,0 0-15,0 0 0,-21-22 0,0 22 16,0 0-16,0-21 0,0 20 15,0-20-15,0 21 0,0 0 0,-21 21 16,0 0-16,0 0 0,-1 0 0,1 0 16,0 21-16,0 0 0,-21 21 15,20 1-15,1-1 0,21 22 0,-21-1 16,0 1-16,21-1 0,0 1 16,-21-1-16,0 22 0,-1-22 0,1 1 15,21-1-15,-21 1 0,0-1 0,0-20 16,0 20-16,-1-21 0,1 1 0,0-1 15,0-21-15,0 0 16,21 1-16,0-1 0,-21-21 0,-1 0 16,22-21-1,-21-1-15,21 1 0,-21-21 16,0 0-16,21-1 0,0 1 0,-21 0 16,0-1-16,21-20 0,0 20 0,-22 1 15,22 0-15,0-1 0,0 22 16,0 0-16,0 0 0,0 0 0,0 0 15,22 42 1,-1 0-16,0 0 16,-21 21-16,21-20 0,0 20 0,0 0 15,-21-21-15,22 22 0,-1-1 16,0-21-16,0 22 0,0-22 0,-21 21 16,21-21-16,1 0 0,-1 1 15,0-1-15,0 0 0,0-21 0,0 0 16,22 21-16,-22-21 0,0 0 0,21 0 15,-20 0-15,20-21 0,-21 21 16,0-21-16,22 0 0,-22-1 0,21 1 16,-21-21-16,0 21 0,1-22 0,-22 1 15,21 21-15,-21-21 0,21-1 16,-21 22-16,0 0 0,0 0 0,0 0 16,0-1-16,0 44 31,0-1-31,0 0 15,0 0-15,0 0 0,0 22 0,-21-22 16,21 21-16,0 0 0,-21-20 0,21 20 16,0-21-16,0 0 0,0 22 15,0-22-15,0 0 0,21 0 0,0 0 16,0-21-16,0 21 0,0-21 16,1 0-16,-1 0 0,21 0 15,-21 0-15,0-21 0,1 0 0,-1 0 16,0 0-16,0 0 0,-21-1 0,21 1 15,-21-21-15,21 0 16,-21 20-16,0-20 0,0 0 0,0-1 16,0 1-16,-21 0 0,0 21 0,0-1 15,0 1-15,0 0 0,-1 21 0,1 0 16,-21 0-16,21 0 0,0 0 16,-1 21-16,1 0 0,0 1 0,0-1 15,0 0-15,0 0 0,-1 0 0,22 0 16,0 1-16,0-1 0,0 0 15,0 0-15,0 0 0,0 0 0,22 1 16,-1-22-16,0 0 0,21 0 16,-21 0-16,22 0 15</inkml:trace>
  <inkml:trace contextRef="#ctx0" brushRef="#br0" timeOffset="87104.5">10160 7916 0,'0'0'0,"0"-63"16,-21 42-16,0 0 0,-1-1 0,1 22 15,-21-21-15,21 21 0,0 0 16,-1 0-16,1 21 0,0-21 16,-21 22-16,21-1 0,-1 0 15,1 21-15,-21 1 0,21-22 0,0 21 16,-1 0-16,1 1 0,0-1 0,21 0 15,0 1-15,-21-1 0,21 0 16,0-20-16,0 20 0,0-21 0,21 21 16,0-20-16,0-1 0,1 0 0,20-21 15,0 21-15,1-21 0,-1 0 16,21 0-16,-20 0 0,20 0 0,1 0 16,-22 0-16,22 0 0,-1-21 0,1 0 15,-22 0-15,0-1 0,1 1 0,-1 0 16,0 0-16,-21-21 0,1 20 15,-1-20-15,0 21 0,-21-21 16,0 20-16,0-20 0,0 21 0,0 0 16,0 0-16,0-1 0,-21 1 15,0 21-15,-1 0 0,1 0 0,-21 0 16,21 0-16,0 0 0,-22 0 0,22 21 16,-21 1-16,21 20 0,-1-21 0,-20 0 15,21 22-15,21-22 0,-21 21 16,0-21-16,21 22 0,0-22 0,0 21 15,0-21-15,0 0 0,0 1 0,0-1 16,21-21-16,0 21 0,0-21 16,21 0-16,-20 0 0,-1 0 15,0 0-15,0 0 0,0-21 16,0 0-16,1-1 0,-1 1 0,0 0 16,0 0-16,0 0 0,0-22 15,1 1-15,-22 21 0,0-21 0,21-1 16,0 22-16,-21-21 0,0 21 0,21-1 15,-21 1-15,0 42 32,0 1-32,0 20 15,0-21-15,0 0 0,0 22 0,0-22 16,0 21-16,0-21 0,0 0 16,0 22-16,0-22 0,0 0 0,0 0 15,21 0-15,0-21 0,1 22 16,-1-22-16,21 0 0,-21 0 0,22 0 15,-22 0-15,21 0 0,-21 0 16,22-22-16,-22 22 0,0-21 0,21 0 16,-21 0-16,1-21 0,-1-1 0,21 22 15,-21-42-15,0 20 0,1 1 16,-22-22-16,21 1 0,-21-1 0,21 1 16,-21 21-16,0-22 0,0 1 0,0 20 15,0 1-15,0 0 0,0-1 16,0 22-16,0 0 0,0 0 0,-21 21 15,21 21 1,-21 0-16,-1 0 0,22 0 16,0 22-16,-21-1 0,21 0 15,-21 1-15,21-1 0,0 22 0,0-22 16,0 0-16,0 22 0,0-22 0,0 22 16,0-22-16,0 21 0,0-20 15,0-1-15,0-21 0,0 22 0,0-1 16,0-21-16,21 0 0,0 0 0,1 1 15,-1-22-15,0 0 0,21 21 0,-21-21 16,1 0-16,20 0 0,-21 0 16,0-21-16,0 21 0,22-22 0,-22 1 15,0 0-15,0 0 0,0-21 0,22 20 16,-22-20-16,0 0 16,0 21-16,0-22 0,1 1 0,-1 21 15,-21-22-15,21 22 0,-21 0 0,21 21 16,-21 21-1,0 0 1,0 1-16,-21 20 0,0-21 0,21 0 16,0 22-16,0-22 0,0 21 0,-21-21 15,21 0-15,0 1 0,0-1 16,0 0-16,0 0 0,21 0 16,0 0-16,0-21 0,0 0 0,0 0 15,1 0-15,-1 0 0,0 0 0,0 0 16,0 0-16,0-21 15,1 0-15,-1 0 0,0 0 0,-21 0 16,21-1-16,0 1 0,0-21 0,1 21 16,-1 0-16,0-1 0,-21 1 15,0 0-15,21 0 0,0 21 16,-21 21 15,0 0-31,0 0 0,0 1 16,0-1-16,-21 0 0,21 0 0,0 0 15,0 0-15,0 1 0,0-1 0,-21 0 16,21 0-16,0 0 16,0 0-16,21-21 15,0 0-15,0 0 0,1 0 0,-1 0 16,0 0-16,0 0 0,0 0 16,0 0-16,1-21 0,-22 0 0,21 21 15,0-21-15,-21 0 0,21-22 0,-21 22 16,0 0-16,0-21 0,0 21 0,0-1 15,0-20-15,0 21 0,-21 21 16,0-21-16,0 0 0,-1 21 0,1 0 16,0 0-16,0 0 0,0 0 15,0 0-15,21 21 16,21-21 0,0 0-16,0 0 15,0 0-15,0 0 0,22 0 16,-22 0-16,0 0 0,0 0 0,22 0 15,-22 0-15,0-21 0,0 21 0,21 0 16,-20 0-16,-1 0 0,0 0 16,0 0-16,0 0 0,0 0 0,1 0 15,-1 21-15,-21 0 16,0 0-16,0 0 0,0 0 16,0 1-16,0-1 0,0 0 15,0 0-15,-21-21 0,21 21 16,0 0-16,-22 1 0,1-1 0,21 0 15,0 0-15,0 0 16,0 0-16,0 1 16,0-44 15,0 1-15,21 21-16,1-21 0,-22 0 0,21 0 15,-21-22-15,21 22 0,0-21 0,0 21 16,0-22-16,1 1 15,-1 21-15,0-21 0,21 20 0,-21-20 0,1 21 16,-1 0-16,21 0 0,-21 21 16,0 0-16,1 0 0,-1 0 0,0 0 15,0 21-15,-21 0 0,0 0 16,21 21-16,-21-20 0,0 20 0,0 0 16,0-21-16,0 22 0,0-1 0,0-21 15,0 0-15,0 22 0,21-22 16,-21 0-16,0 0 0,22-21 0,-1 21 15,0 1-15,0-22 0,0 0 0,0 0 16,1 0-16,-1 0 0,0 0 16,0 0-16,0-22 0,0 1 0,1 21 15,-1-21-15,21 0 0,-21 0 0,0-22 16,1 22-16,-1 0 0,0-21 16,0 21-16,0-22 0,-21 22 15,21-21-15,1 21 0,-22-22 0,21 22 16,0 0-16,-21 0 0,21-22 0,0 22 15,-21 0-15,0-21 0</inkml:trace>
  <inkml:trace contextRef="#ctx0" brushRef="#br0" timeOffset="87372.35">12848 7366 0,'0'0'0,"-21"0"0,0 0 0,0 0 15,-1 0 1,22-21-16,0 0 31,-21 21 16,0 0-47,0 0 0</inkml:trace>
  <inkml:trace contextRef="#ctx0" brushRef="#br0" timeOffset="87620.32">11578 7620 0,'0'0'0,"-21"0"0,0 0 16,42 0-1,0 0 1,0-21-16,22 21 0,-22-21 0,0 21 16,21-21-16,-21 21 0,22 0 15,-22-22-15,0 22 0,0 0 0,0 0 16,1 0-16,-1 0 15,-21-21-15</inkml:trace>
  <inkml:trace contextRef="#ctx0" brushRef="#br0" timeOffset="101776.28">825 10732 0,'0'-22'125,"0"1"-125,0 0 0,0 0 16,0 0-1,0 0-15,0-1 0,0 1 0,0 0 16,0 0-16,0 0 16,0 0-16,0-1 0,0 1 15,0 42 16,0 1-31,0 20 16,0 0-16,0 1 0,0-1 0,0 0 16,0 1-16,0 20 0,0-21 15,0 22-15,0-1 0,-21-20 16,0 20-16,21 1 0,-21-1 0,0-20 16,0 20-16,-1-21 0,1 1 15,0-1-15,0 0 0,21-20 0,0-1 16,-21-21-1,21-21 1,0-1-16,0 1 0,0 0 16,0 0-16,0 0 0,0 0 15,21-22-15,-21 22 0,21 21 16,0-21-16,0 0 0,1 21 0,-1 0 16,21-21-16,-21 21 0,22-22 15,-22 22-15,21 0 0,0-21 0,-20 21 16,20 0-16,-21-21 0,0 0 15,0 21-15,22-21 0,-22 0 16,-21-1-16,21 22 0,-21-21 0,21 0 16,-21 0-16,0 0 15,0 0-15,0-1 0,-21 1 0,0 0 0,0 0 16,0-21-16,21 20 16,-22 22-16,1-21 0,21 0 0,-21 21 15,21 21 1,0 0-1,0 1-15,0 20 0,0-21 16,0 21-16,0 1 0,0-1 0,-21 0 16,21 22-16,0-22 0,-21 22 15,21-22-15,0 22 0,0-22 0,0 0 16,0 1-16,-21-1 0,21 0 16,0-21-16,-22 22 0,22-22 0,0 0 15,0 0-15,0-42 47,0 0-31,0 0-16,0 0 15,0-1-15,22 1 0</inkml:trace>
  <inkml:trace contextRef="#ctx0" brushRef="#br0" timeOffset="102180.56">1672 11197 0,'0'21'16,"0"1"-16,0-1 15,0 0 1,21-21-16,0 0 16,1 0-16,-1 0 15,-21-21-15,21 0 16,-21-1-16,0 1 16,0 0-1,0 0-15,-21 21 0,0-21 16,-1 21-16,1 0 15,0 0-15,21 21 16,-21-21-16,21 21 16,-21 0-16,21 0 15,0 1 1</inkml:trace>
  <inkml:trace contextRef="#ctx0" brushRef="#br0" timeOffset="118340.09">3768 10329 0,'0'-21'16,"0"0"-1,0 0-15,0 0 16,0 0-16,0-1 16,-22 1-16,22 0 0,-21 0 15,21 42 17,0 0-32,0 22 15,0-22-15,21 21 0,-21 0 0,22 1 16,-22 20-16,0-20 0,0 20 15,0-21-15,0 22 0,0-22 0,0 1 16,0-1-16,-22 21 0,22-20 16,-21-22-16,0 21 0,21 1 0,0-22 15,-21 0-15,21 21 0,-21-42 0,21 21 16,0 1-16,-21-22 31,21-22-31,-22 1 16,22 0-16,0 0 0</inkml:trace>
  <inkml:trace contextRef="#ctx0" brushRef="#br0" timeOffset="118535.94">3556 10583 0,'0'0'0,"0"-21"0,0 0 16,0 0-16,0 0 0,0-22 15,0 22-15,21 0 0,0 0 0,0 0 16,1-22-16,20 43 16,-21-21-16,21 0 0,1 0 0,-22 21 0,21 0 15,1 0-15,-1 0 16,-21-21-16</inkml:trace>
  <inkml:trace contextRef="#ctx0" brushRef="#br0" timeOffset="118864.93">4106 10795 0,'-63'42'15,"42"-20"-15,-1-1 16,-20 0-16,21-21 0,-21 21 0,-1 0 16,22 0-16,-21-21 0,21 0 15,-22 22-15,22-22 0,0 0 0,0 0 16,21-22 0,0 1-16,0 0 15,21 21-15,0-21 16,0 21-16,0 0 0,22 0 0,-22 0 15,0 21-15,0-21 0,0 21 16,22 0-16,-22 1 0,0-1 0,0 0 16,-21 0-16,21 0 0,1 0 15,-1 1-15,0-1 0,-21 0 0,21 0 16,0-21-16,0 0 16,1 0-1,-1 0-15,-21-21 16,0 0-16,0 0 0,0-1 15,0 1-15,0 0 16,0 0-16</inkml:trace>
  <inkml:trace contextRef="#ctx0" brushRef="#br0" timeOffset="119016.84">4530 10393 0,'0'0'15</inkml:trace>
  <inkml:trace contextRef="#ctx0" brushRef="#br0" timeOffset="119315.67">4466 10372 0,'0'21'16,"0"0"-16,0 0 15,-21 0-15,21 22 0,0-1 0,0-21 16,0 22-16,0-1 0,-21 0 15,21 1-15,0-1 0,0-21 0,-21 21 16,21-20-16,0 20 0,0-21 0,0 0 16,0 0-16,-22 1 0,22-1 15,0 0-15,0-42 47,0 0-31,0-1-16,0 1 0,0 0 0,0 0 15,0-21-15,0 20 0,0-20 16,0 0-16,0-1 0,0 1 0,0 0 16,22-1-16,-22 1 0,0 0 0,21-1 15,0 1-15,0 21 0,0-21 16,0 20-16,1 22 0,-1 0 0,-21-21 16</inkml:trace>
  <inkml:trace contextRef="#ctx0" brushRef="#br0" timeOffset="119492.08">4741 10647 0,'0'63'15,"0"-126"-15,21 148 0,-21-64 0,22 21 16,-22-21-16,0 0 0,0 1 16,0-1-16,0 0 0,0 0 0,0 0 15,0 0-15,0 1 0,-22-22 63,1 0-63,0-22 15,0 22-15,0-21 0,0 0 0,-1 21 16,1-21-16,0 21 0</inkml:trace>
  <inkml:trace contextRef="#ctx0" brushRef="#br0" timeOffset="119699.96">4381 10837 0,'-21'0'15,"42"0"32,1 0-47,-1 0 16,0-21-16,0 21 0,0 0 0,0-21 15,1 21-15,20-21 0,-21 21 16,0 0-16,0-21 0,1 21 0,-1 0 16,0-21-16,0-1 0,0 22 0,0-21 15,1 21-15,-1-21 16</inkml:trace>
  <inkml:trace contextRef="#ctx0" brushRef="#br0" timeOffset="120529.49">5038 10435 0,'0'0'0,"0"21"62,0 1-62,0-1 0,0 0 16,0 21-16,0-21 16,0 1-16,0 20 0,0 0 0,0-21 15,0 22-15,0-22 0,-22 21 0,22-21 16,0 1-16,-21 20 0,21-21 16,0 0-16,0 0 0,0 1 15,0-1-15,0-42 47,0-1-47,0 1 16,0 0-16,0 0 0,0 0 15,0 0-15,0-1 0,21-20 16,-21 0-16,0 21 0,0-22 0,0 1 16,0 0-16,22-1 0,-22 1 15,21 21-15,-21-22 0,0 22 0,0 0 16,0 0-16,21 0 0,0 21 15,-21 21 1,21 0-16,-21 21 0,21-20 16,-21-1-16,0 21 0,0-21 0,0 22 15,0-22-15,22 21 0,-22-21 16,0 0-16,21 22 0,-21-22 0,0 0 16,0 0-16,21 0 15,-21 1-15,21-22 0,0 0 0,0 0 16,1 0-1,-1 0-15,0-22 0,0 22 16,0-21-16,0 0 0,-21 0 16,22 0-16,-1 0 0,0-22 0,0 1 15,-21 21-15,21-22 0,0 1 0,1 0 16,-22 21-16,21-22 0,0 22 16,-21-21-16,0 21 0,21 21 0,-21-22 15,0 1-15,21 21 0,-21 21 31,0 1-31,0-1 0,0 0 0,0 0 16,0 21-16,0-20 0,0 20 16,0-21-16,0 21 0,0-20 15,0 20-15,0 0 0,0-21 0,0 1 16,0 20-16,0-21 0,0 0 16,0 22-16,0-22 0,0 0 0,0 0 15,0 0-15,0 0 0,0 1 16,0-1-16,-21-21 47,0 0-47,0-21 0,0 21 15,-1-22-15,1 1 16</inkml:trace>
  <inkml:trace contextRef="#ctx0" brushRef="#br0" timeOffset="121144.97">4000 10329 0,'0'-21'0,"0"0"31,0 0-15,22 21-1,-1 0-15,0 0 16,0 0-16,0 0 16,0 0-16,1 0 0,-22 21 0,21-21 15,0 42-15,0-20 0,-21 20 16,0-21-16,0 21 0,0 1 0,0-1 15,0 22-15,-21-22 0,0 0 16,0 1-16,-1-22 0,-20 21 0,21 0 16,-21-20-16,20-1 0,1 0 0,0 0 15,0-21-15</inkml:trace>
  <inkml:trace contextRef="#ctx0" brushRef="#br0" timeOffset="121744.62">4657 10329 0,'-22'0'16,"22"-21"0,0 42 15,0 1-31,0-1 15,22 0-15,-1 21 0,-21 1 0,21-22 16,-21 21-16,0 0 0,0 1 16,0-1-16,0 0 0,0-20 0,0 20 15,0-21-15,0 21 0,0-20 0,-21-1 16,21 0-16,0 0 0,0 0 16,-21-21-1,-1 0 16,22-21-31,0 0 16,0 0-16,-21 0 0</inkml:trace>
  <inkml:trace contextRef="#ctx0" brushRef="#br0" timeOffset="121988.48">4424 10710 0,'0'0'0,"21"0"16,0 0-16,0 0 0,0 0 0,1 0 15,-1 0-15,21 0 0,-21 0 16,22-21-16,-22 21 0,0 0 0,21-21 15,-21 21-15,1 0 0,-1 0 16,0 0-16</inkml:trace>
  <inkml:trace contextRef="#ctx0" brushRef="#br0" timeOffset="122696.08">6879 10520 0,'0'0'0,"-21"0"15,0 0-15,0 0 16,42 0 15,0 0-15,0 0-16,21 0 0,1 0 0,-1 0 15,0 0-15,22 0 0,-22 0 16,22 0-16,-1 0 0,1 0 16,-1 0-16,1 0 0,-1 0 0,1 0 15,20 0-15,-20 0 0,-1 0 0,1 0 16,-1 0-16,-20 0 0,-1 0 15,0 0-15,-20 0 0,-1 0 0,0-21 16,0 21-16,-42 0 31,0 0-31,0 0 16,-1 0-16,-20 0 0,21 0 16,-21 0-16,-1 0 0,1 0 0,21 0 15,-43 0-15,22 0 0</inkml:trace>
  <inkml:trace contextRef="#ctx0" brushRef="#br0" timeOffset="123003.9">6837 10562 0,'21'0'31,"0"0"-31,21 0 16,-20 0-16,20 0 0,0 0 15,1 0-15,-1 0 0,21 0 16,-20 0-16,20 0 0,-20 0 0,20 0 16,1 0-16,-22 0 0,21 0 15,1 0-15,-1-21 0,-20 21 0,20 0 16,-20 0-16,-1 0 0,0 0 0,1 0 16,-22 0-16,0 0 0,0 0 15,0 0-15,-21-21 16,0 0 15,-21 21-31,21-21 0,-21 21 16</inkml:trace>
  <inkml:trace contextRef="#ctx0" brushRef="#br0" timeOffset="123432.65">7937 10181 0,'-21'0'16,"21"21"-1,21-21 1,1 22-16,-1-1 0,0-21 0,0 21 16,0-21-16,22 21 0,-22-21 15,21 21-15,-21-21 0,0 0 16,22 21-16,-22-21 0,0 0 15,21 0-15,-20 0 0,-1 0 0,0 0 16,0 0-16,0 0 0,0 0 16,-21 22-16,0-1 15,-21 0 1,21 0-16,-21 0 0,-21 0 0,21 1 16,-22-1-16,22 0 0,-21 21 15,-1-21-15,1 22 0,0-1 0,-1-21 16,1 22-16,0-22 0,21 0 0,-22 21 15,22-21-15,-21 1 0,21-1 16,-1 0-16,1 0 0,0 0 16,21 0-16,-21 1 0,21-1 15,21-21 17,-21-21-32,21-1 0</inkml:trace>
  <inkml:trace contextRef="#ctx0" brushRef="#br0" timeOffset="124584.46">9694 10033 0,'0'0'0,"0"-21"16,0 0-16,0 0 15,0-1 1,0 1-16,0 0 0,0 0 16,21 21 15,-21 21-31,22 0 0,-22 22 0,0-22 16,0 21-16,0 0 0,0 22 15,0-22-15,0 22 0,0-22 0,0 22 16,0-1-16,0-21 0,-22 22 0,22-22 15,-21 1-15,0-1 0,21 0 16,0-21-16,0 1 0,-21 20 0,21-21 16,-21 0-16,21 0 15,0-42 17,0 0-32,0 0 15,0 0-15,0-22 0,0 22 16,0-21-16,0 0 0</inkml:trace>
  <inkml:trace contextRef="#ctx0" brushRef="#br0" timeOffset="125847.36">9673 10097 0,'0'0'0,"0"-43"16,0 22-16,0 0 15,0 0-15,0 0 0,21-1 16,0 1-16,22 0 15,-22 21-15,21-21 0,1 0 0,-1 21 16,0 0-16,1 0 0,-22 0 0,21 0 16,0 21-16,1 0 0,-1 0 0,-21 0 15,0 22-15,1-22 0,-22 21 16,0-21-16,0 22 0,-22-1 0,1-21 16,0 22-16,-21-1 0,-1 0 0,1-21 15,-21 22-15,20-22 0,1 21 16,0-21-16,-1 1 0,1-1 0,21-21 15,-22 21-15,22-21 0,0 0 0,0 0 16,0 0 0,0 0-16,21-21 15,0 0-15,0-1 16,21 44 15,0-1-31,0 0 0,0 0 16,0 0-16,1 0 0,-1 22 15,0-22-15,0 0 0,0 0 0,0 0 16,1 1-16,-22-1 0,21 0 16,0-21-16,21 21 0,-21-21 0,1 0 15,-1 0-15,0 0 0,21 0 0,-21 0 16,22 0-16,-22 0 0,21 0 16,1-21-16,-22 0 0,21 0 15,0-1-15,-20 1 0,20 0 0,-21 0 16,21-21-16,-20 20 0,-1-20 0,0 0 15,-21 21-15,0-22 0,0 22 16,0-21-16,0 21 0,0-1 0,0 1 16,0 0-16,-21 0 0,0 21 0,-1 0 15,1 0-15,0 0 16,0 0-16,0 0 0,21 21 0,-21 21 16,21-20-16,-22 20 0,22-21 15,0 21-15,0 1 0,0-1 16,0 0-16,0-20 0,0 20 0,0-21 15,22 0-15,-1 22 0,0-22 0,-21 0 16,21-21-16,21 21 0,-20 0 16,-1-21-16,21 0 0,0 0 0,-20 0 15,41 0-15,-21 0 0,1 0 0,20-21 16,1 0-16,-1 0 0,-20 21 16,20-21-16,-21-22 0,22 22 0,-22 0 15,1-21-15,-22 20 0,21-20 0,-42 21 16,21-21-16,-21-1 0,0 22 15,0-21-15,0 21 0,0-1 16,0 1-16,-21 0 0,0 0 0,0 21 16,0 0-16,-22 0 0,22 0 15,0 21-15,-21 0 0,20 0 0,-20 1 16,21 20-16,-21-21 0,20 21 0,1 1 16,-21-1-16,42 0 0,-21-20 15,21 20-15,-21 0 0,21-21 0,0 1 16,0-1-16,0 0 0,0 0 0,21 0 15,0-21-15,0 0 16,21 0-16,-20 0 0,-1 0 0,21 0 16,-21 0-16,0 0 0,22-21 0,-22 0 15,0 0-15,21 0 0,-20-1 16,-1 1-16,0-21 0,0 21 16,-21 0-16,21-22 0,-21 22 0,21 0 15,-21-21-15,0 20 0,0 1 0,0 0 16,0 42-1,0 0 1,0 1-16,0-1 0,0 21 0,0 0 16,0 1-16,0-22 0,0 42 15,-21-20-15,21-1 0,-21 0 0,21 1 16,-21 20-16,21-20 0,0 20 0,0-21 16,-21 22-16,21-1 0,-21-20 15,21-1-15,-22 22 0,22-22 16,0 0-16,-21 1 0,21-22 0,0 21 15,0-21-15,0 0 0,0 1 0,0-1 16,21-42 15,1-1-31,-1 1 0,0-21 16,0 21-16,-21-22 0,21 1 16,0 0-16,1-1 0,-1-20 0,0 21 15,0-22-15,0 1 0,0 20 0,1-20 16,-1 20-16,0-20 0,0 21 15,0-22-15</inkml:trace>
  <inkml:trace contextRef="#ctx0" brushRef="#br0" timeOffset="126284.26">11684 9991 0,'-21'-21'0,"21"-1"0,0 1 16,0 0-16,0 42 31,0 0-15,0 1-16,0-1 0,0 0 15,-21 0-15,21 0 0,0 0 16,-22 1-16,22-1 0,0 0 16,0 0-16,-21 0 0,0 0 15,0-21 16,21-21-15,0 0-16,0 0 16,0 0-16,0 0 0,21-1 0,-21 1 15,21 0-15,0 0 0,-21 0 0,22 0 16,-1-1-16,-21 1 0,21 0 16,0 0-16,0 21 0,0 0 15,1 0-15,-1 0 0,0 21 0,-21 0 16,21 0-16,0 1 0,-21-1 15,0 21-15,0-21 0,0 22 0,0-22 16,0 0-16,0 21 0,0-21 0,0 1 16,0-1-16,0 0 0,0 0 15,0 0-15,0 0 0</inkml:trace>
  <inkml:trace contextRef="#ctx0" brushRef="#br0" timeOffset="127480.71">13017 10033 0,'0'0'0,"22"-42"16,-1 21-16,-21-1 15,0 1-15,0 0 0,21-21 0,-21 21 16,0-1-16,21 1 0,-21 0 0,0 0 16,0 0-16,0 0 0,0-1 15,0 1-15,0 0 0,-21 21 16,21 21 0,0 0-16,-21 1 0,21 20 15,0 0-15,0 1 0,0 20 0,-21-21 0,21 22 16,-22-1-16,1-20 15,21 20-15,-21 1 0,0-1 0,0 1 16,0-22-16,-22 22 0,22-22 0,0 0 16,0 1-16,-22-1 0,22-21 15,0 21-15,0-20 0,0-22 0,21 21 16,-21 0-16,-1-21 0,1 0 16,21-21-1,-21 0-15,21-1 0,0 1 16,0-21-16,-21 21 0,21-22 0,0 1 15,0 0-15,0-1 0,0 1 0,0 0 16,0-1-16,0 1 16,0 21-16,0-21 0,0 20 0,0 1 15,0 0-15,21 21 0,0 0 16,0 0-16,-21 21 16,22 22-16,-1-22 0,-21 21 0,21 0 15,0 1-15,0-1 0,0 0 0,-21 1 16,22-22-16,-1 21 0,0 1 15,-21-22-15,21 0 0,0 21 16,-21-21-16,21-21 0,1 22 0,-1-1 0,0-21 16,21 0-16,-21 0 0,1 0 15,-1 0-15,21 0 0,-21 0 0,22 0 16,-22-21-16,0 21 0,21-22 16,-21 1-16,1 0 0,-1-21 0,0 21 15,0-1-15,0-20 0,0 0 16,1-1-16,-22 22 0,0-21 0,21 0 15,-21 20-15,21 1 0,-21 0 0,0 0 16,0 0-16,0 63 31,0-21-31,0 0 16,0 22-16,0-22 0,0 21 16,0 1-16,0-22 0,0 21 15,0-21-15,0 22 0,0-22 0,0 0 16,0 0-16,0 0 0,0 0 15,21-21-15,0 22 0,0-22 16,1 0-16,-1 0 0,0 0 0,0 0 16,0 0-16,0 0 0,-21-22 15,22 1-15,-1 0 0,0 0 0,0 0 16,0 0-16,-21-1 0,0-20 0,21 0 16,-21 21-16,0-22 0,0 1 15,0 0-15,0 20 0,0-20 0,0 0 16,0 21-16,-21-1 0,0 1 0,0 0 15,0 0-15,0 21 0,-1 0 16,1 0-16,0 0 0,0 0 16,-21 0-16,20 0 0,1 0 0,0 21 15,21 0-15,-21 0 0,0 1 0,21-1 16,-21 0-16,21 0 0,0 0 16,0 22-16,0-22 0,0 0 0,0 0 15,0 0-15,0 0 0,21 1 16,0-1-16,0-21 0,0 0 15,0 0-15,1 0 0,-1 0 0</inkml:trace>
  <inkml:trace contextRef="#ctx0" brushRef="#br0" timeOffset="129680.95">14287 10181 0,'0'0'0,"0"-21"0,0 0 15,0 0-15,-21 21 16,0 0-16,0 0 0,0 0 16,0 0-16,-1 0 0,1 0 15,21 21-15,-21-21 0,0 21 0,0 0 16,0 0-16,21 1 0,-22-1 0,22 21 16,-21-21-16,21 22 15,0-22-15,0 21 0,0-21 0,0 22 16,0-22-16,0 21 0,0-21 0,0 0 15,0 1-15,21-1 0,1 0 16,-1 0-16,0 0 0,0-21 0,21 0 16,-20 21-16,20-21 0,0 0 0,1 0 15,-1 0-15,0 0 0,1 0 16,20-21-16,-21 0 0,1 0 0,-1 21 16,-21-21-16,22 0 0,-1-22 0,-21 22 15,0 0-15,22-21 0,-22 20 16,-21-20-16,0 21 0,21-21 0,-21-1 15,0 22-15,0 0 0,0-21 0,0 20 16,0 1-16,-21 21 16,21-21-16,-21 21 0,-1 0 0,1 0 15,0 0-15,0 0 0,0 0 16,0 21-16,-1 0 0,1 1 16,0 20-16,0-21 0,0 21 0,0-20 15,-1 20-15,1 0 0,21-21 0,0 22 16,0-22-16,0 21 0,0-21 15,0 1-15,0-1 0,0 0 0,0 0 16,0 0-16,21-21 0,1 0 16,-1 0-16,0 0 15,0 0-15,21 0 0,-20-21 16,-1 0-16,0 0 0,0 0 0,0-1 16,0 1-16,1 0 0,20-42 15,-21 20-15,0 22 0,0-21 16,-21 21-16,0-22 0,22 22 15,-22 0-15,0 0 0,0 0 16,0 42 15,0 0-31,0 0 0,0 0 0,0 0 16,0 22-16,0-22 0,0 0 0,0 21 16,0-20-16,0-1 0,0 0 15,0 0-15,0 0 0,21 0 16,0 1-16,0-22 0,0 21 0,0-21 15,1 0-15,-1 0 0,21 0 16,-21 0-16,0 0 0,1 0 0,-1 0 16,0-21-16,0-1 0,0 1 0,0 0 15,1 0-15,-1 0 0,0 0 16,0-22-16,-21 22 0,21-21 0,-21-1 16,21 22-16,-21-21 0,0 0 0,0-1 15,22 1-15,-22 21 0,0-22 16,0 1-16,0 21 0,0-21 0,0 20 15,0 1-15,0 0 0,0 0 16,0 0-16,0 42 31,0 21-31,-22-21 0,22 22 16,-21-22-16,0 21 0,21 1 16,-21-1-16,21 0 0,0 1 0,-21 20 15,21-21-15,-21 1 0,21-1 16,0 0-16,0 1 0,0-1 0,0-21 15,0 22-15,0-22 0,0 0 0,0 0 16,21 0-16,-21 0 0,21 1 16,0-22-16,0 0 0,0 0 15,1 0-15,-1 0 0,0 0 0,0-22 16,0 22-16,0-21 16,-21 0-16,22 0 0,-1 0 0,0-22 15,0 22-15,0-21 0,0 21 0,-21-22 16,22 1-16,-1 21 0,-21-21 15,0 20-15,21 1 0,-21 0 0,0 0 16,21 21-16,-21 21 16,0 0-1,0 22-15,0-22 0,0 0 16,0 21-16,0-21 0,0 1 0,0 20 16,0-21-16,0 0 0,0 0 15,0 1-15,0-1 0,0 0 0,0 0 16,0 0-1,21-21-15,0 0 0,1 0 16,-1 0-16,0 0 0,0-21 16,0 21-16,0-21 0,1 0 0,-1 0 15,0-1-15,0 1 0,0-21 16,0 21-16,1-22 0,-1 22 0,0-21 16,0 21-16,0 0 0,-21-1 15,0 1-15,21 21 0,-21 21 31,-21 1-31,0-1 0,21 0 16,0 0-16,-21 0 0,21 22 0,-21-22 16,21 0-16,0 0 0,0 0 15,0 0-15,0 1 0,0-1 0,0 0 16,0 0 0,21-21-16,0 0 0,0 0 15,0 0-15,1 0 0,-1 0 16,0 0-16,0 0 0,0-21 15,0 0-15,1 21 0,-1-21 0,-21-1 16,0 1-16,0 0 0,21 0 16,-21-21-16,0 20 0,0 1 0,0 0 15,-21-21-15,0 21 0,-1-1 16,1 1-16,0 0 0,0 21 0,0-21 16,0 21-16,-1 0 0,1-21 15,0 21-15,0 0 0,42 0 47,0 0-47,0 0 0,1 0 16,20 0-16,-21 0 0,0 0 0,0 0 15,1-21-15,-1 21 0,0 0 16,0 0-16,0 0 0,22 0 0,-22 0 16,0 0-16,0 0 0,0 0 15,22 0-15,-22 0 0,0 21 16,0 0-16,0-21 0,0 21 0,-21 0 0,0 0 15,0 1-15,0-1 0,0 0 16,0 0-16,0 0 0,0 0 16,0 1-16,0-1 0,0 0 0,0 0 15,-21 0-15,0 0 0,21 1 0,-21-1 16,0 0-16,21 0 0,-21 0 16,-1 0-16,1 1 15,21-44 48,21 1-63,1 0 0,-1 0 15,0 0-15,0 0 0,0-22 0,0 22 16,1-21-16,-1-1 0,21 1 0,-21 21 16,22-21-16,-22 20 0,0-20 15,21 21-15,-21 21 0,1-21 0,-1 21 16,-21-21-16,0 42 15,21 0-15,-21 0 0,0 0 16,0 0-16,0 22 0,0-22 0,0 21 16,0-21-16,0 22 0,0-22 0,0 21 15,0-21-15,0 1 0,0-1 16,0 0-16,0 0 0,0 0 16,0 0-16,0 1 15,21-22-15,0 0 16,0 0-16,1 0 0,-22-22 15,21 22-15,0-21 0,0 0 0,0 21 16,0-21-16,1 0 0,-1-22 0,0 22 16,0 0-16,0-21 0,0 21 15,1-22-15,-22 1 0,21 21 0,-21-22 16,21 22-16,-21-21 0,0 0 0,0 20 16,0-20-16</inkml:trace>
  <inkml:trace contextRef="#ctx0" brushRef="#br0" timeOffset="129964.79">16785 9631 0,'-63'0'15,"41"0"1,1 0 0,21 21 15,-21-21 16,0 0-47,0 0 0</inkml:trace>
  <inkml:trace contextRef="#ctx0" brushRef="#br0" timeOffset="130292.6">15388 10012 0,'0'0'0,"-42"21"0,21-21 16,-1 0-16,1 0 0,42 0 16,1 0-1,20 0-15,-21 0 0,21 0 16,1 0-16,-1 0 0,0 0 0,1 0 16,-1 0-16,22 0 0,-43 0 15,21 0-15,0-21 0,-20 21 0,20 0 16,-21 0-16,0 0 0,0 0 15,1 0-15,-22-21 0,21 21 32,-21-21-17,0-1 1</inkml:trace>
  <inkml:trace contextRef="#ctx0" brushRef="#br0" timeOffset="175521.12">17505 4720 0,'-21'0'16,"-1"0"-16,1 0 16,0 0-16,0 21 15,0-21 1,0 0-16,-1 0 0,1 0 0,0 0 16,0 0-16,0 0 0,0 0 15,21 22 1,-22-22-16,1 0 47,21 21-47,-21-21 15,21 21 1,21-21 78,0 0-79</inkml:trace>
  <inkml:trace contextRef="#ctx0" brushRef="#br0" timeOffset="176821.37">17272 4805 0,'0'0'0,"-21"0"15,0 0 1,21-21 0,21 21 62,0 0-78,0 0 15,0 0-15,0 0 0,1 0 0,-1 0 16,0 0-16,21 0 0,-21 0 16,1 0-16,-1 0 0,21 0 0,-21 0 15,0 0-15,22 0 0,-22 0 0,21 0 16,-21 0-16,22 0 0,-22 0 15,21 21-15,1-21 0,-22 0 0,21 0 16,0 0-16,-20 0 16,20 0-16,0 21 0,-21-21 0,22 0 15,-22 0-15,21 0 0,1 0 16,-22 0-16,0 0 0,21 0 0,-21 0 16,22 0-16,-22 0 0,0 0 15,21 0-15,-20 0 0,-1 0 0,21 0 16,-21 0-16,22 0 0,-22 0 15,21 0-15,-21 0 0,0 0 0,22 0 16,-22 0-16,0 0 0,0 0 16,0 0-16,1 0 0,-1 0 0,0 0 15,0 0-15,0 0 0,0 0 16,1 0-16,-1 0 0,0 0 16,0 0-16,21 0 0,-20 0 0,-1 0 15,0 0-15,21 0 0,-21 0 16,1 0-16,20 0 0,-21 0 0,0 0 15,22 0-15,-22 0 0,21 0 16,-21 0-16,22 0 0,-22 0 0,21 0 16,-21 0-16,0 0 0,1 0 15,20 0-15,-21 0 0,0 0 0,0 0 16,22 0-16,-22 0 0,0 0 16,21 0-16,-20 0 0,-1 0 0,21 0 15,-21 0-15,0 0 0,1 0 16,-1 0-16,0 0 0,0 0 15,0 0-15,0 0 0,1 0 16,-1 0-16,0 0 0,0 0 0,0 0 16,0 0-16,1 0 0,-1 0 0,21 0 15,-21 0-15,0 0 0,1 0 16,20 0-16,-21 0 0,0 0 0,0 0 16,22 0-16,-22 0 0,0 0 15,21 0-15,-20 0 0,20 0 0,-21 0 16,0 0-16,22 0 0,-22 0 15,0 0-15,21 0 0,-21 0 0,1 0 16,20 0-16,-21 0 16,0 0-16,0 0 0,64 0 15,-64 0-15,0 0 16,22 0-16,-22 0 0,0 0 0,0 0 16,0 0-16,1 0 0,20 0 0,-21 0 15,0 0-15,0 0 0,1 0 16,-1 0-16,0 0 0,21 0 0,-21 0 15,1 0-15,20 0 0,-21 0 16,21 0-16,-20 0 0,20 0 0,0 0 16,1 0-16,-22 0 0,21 0 15,0 0-15,-20 0 0,20 0 0,-21 0 16,21 21-16,1-21 16,-22 0-16,0 0 0,21 0 0,-20 0 15,-1 0-15,0 21 0,21-21 16,1 0-16,-22 0 15,0 0-15,21 0 0,-21 0 16,1 0-16,-1 0 0,0 22 0,0-22 16,0 0-16,0 0 15,1 0 17,-22-22-1,21 22 0,-21-21 32</inkml:trace>
  <inkml:trace contextRef="#ctx0" brushRef="#br0" timeOffset="190608.6">9144 8911 0,'0'0'0,"-21"0"16,0 0-16,-1 0 16,1 0-16,0 0 15,0 0-15,0 0 16,0 0-16,-1 0 16,1 0-1,0 21-15,0-21 0,0 0 31,42 0 1,0 0-17,0 22-15,0-22 0,1 0 0,-1 0 16,21 0-16,0 0 0,-20 0 16,20 21-16,0-21 0,1 0 0,-1 0 15,0 0-15,1 0 0,-1 0 0,0 0 16,1 0-16,20 21 0,-21-21 15,22 0-15,21 0 0,-22 0 0,22 0 16,-1 0-16,1 0 16,0 0-16,-1 0 0,22 0 0,-21 0 15,0 0-15,20 0 0,-20 21 0,21-21 16,0 0-16,0 0 0,-1 0 16,1 0-16,-21 0 0,21 0 0,-43 0 15,22 0-15,0 0 0,-22 0 16,1 0-16,-1 0 0,1 0 0,-22 0 15,21 0-15,-20 0 0,20 0 16,-20 0-16,-22 0 0,21 0 0,-21 0 16,22-21-16,-22 21 0,0 0 15,0 0-15,-21-21 47,-21 21-31,0 0-16,0 0 0,-1 0 15,1 0-15,0 0 0,-21 0 16</inkml:trace>
  <inkml:trace contextRef="#ctx0" brushRef="#br0" timeOffset="191343.64">9567 8954 0,'-21'0'16,"-21"0"-16,42 21 16,-21-21-16,-1 0 0,1 0 15,0 0-15,0 0 0,0 0 16,0 0-16,-1 0 0,1 0 15,0 0-15,0 0 0,0 0 0,0 0 16,-1 0-16,1 0 16,0 0-16,0 0 0,21-21 15,-21 21-15,42 0 63,0 0-63,0 0 15,22 0-15,-1 0 0,0 0 16,1 0-16,20-22 0,1 22 0,20 0 16,1 0-16,21 0 0,0 0 15,-1-21-15,22 21 0,0 0 0,0 0 16,0 0-16,0 0 0,0 0 0,0 0 16,-21-21-16,21 21 0,-21 0 15,-21 0-15,-1 0 0,1 0 0,-21 0 16,-22 0-16,21 0 15,-41 0-15,20 0 0,-21 0 0,0 0 16,0 0-16,1 0 0,-1 0 16,-21-21 62</inkml:trace>
  <inkml:trace contextRef="#ctx0" brushRef="#br0" timeOffset="199380.26">19579 7006 0,'-21'0'31,"0"0"-31,0 0 31,21 21-31,-22-21 16,44 0 62,-1 0-78,0 0 0,0 0 15,0 0-15,0-21 16,1 21-16,-22-21 0,0 0 16,0 0-16,0 0 15,-22-1-15,1 22 16,0-21-16,-21 21 0,21 0 16,-1 0-16,1 0 0,0 0 0,0 0 15,0 0-15,0 0 0,21 21 16,-22-21-16,1 22 0,21-1 15,0 0-15,0 0 16,0 0-16,0 0 0,0 1 16,0-1-16,21-21 15,1 0-15,-1 0 16,0 0-16,0 0 0,0 0 0,0 0 16,1 0-16,-1-21 0,0 21 15,-21-22-15,21 1 0,-21 0 16,0 0-1,0 0-15,-21 0 0,0 21 0,0 0 16,21-22-16,-22 22 0,1 0 16,0 0-16,0 0 0,0 22 15,0-22-15,21 21 0,-22 0 0,1 0 16,21 0-16,0 0 16,0 1-16,0-1 0,0 0 15,0 0-15,0 0 16,21-21-16,1 0 0,-1 0 15,0 0-15,0 0 16,0 0-16,0 0 0,1-21 16,-22 0-16,21 0 15,-21 0-15,0-1 0,0 1 16,0 0-16,0 0 16,0 0-16,-21 21 0,-1 0 15,1 0-15,0 0 0,0 0 16,0 21-16,0-21 15,21 21-15,0 0 0,-22 0 0,22 1 16,-21-1-16,21 0 0,0 0 16,0 0-16,0 0 0,0 1 15,0-1-15,21-21 16,1 0-16,-1 0 0,0 0 16,0 0-1,0 0-15,0 0 0,1-21 0,-22-1 0,21 1 16,-21 0-1,0 0-15,0 0 0,0 0 0,0-1 16,-21 1-16,-1 21 0,1 0 16,0 0-16,0 0 15,0 0-15,21 21 0,-21-21 16,21 22-16,-22-1 0,1 0 16,21 0-16,0 0 15,0 0-15,0 1 16,21-22 15,1 0-31,-22-22 16,21 22-16</inkml:trace>
  <inkml:trace contextRef="#ctx0" brushRef="#br0" timeOffset="200424.67">19473 7091 0,'0'0'0,"0"-21"16,0 0-16,0-1 31,21 22-15,1 0-1,-1 0 1,0 0-16,0 0 0,0 0 15,0 0-15,1 0 16,-1 22-16,0-22 0,0 0 0,0 21 16,0-21-16,1 21 0,-1-21 15,-21 21-15,21-21 0,0 21 0,-21 0 16,0 1-16,0-1 16,21 0-16,-21 0 0,21 0 0,-21 0 0,0 1 15,0-1-15,22 21 16,-1-21-16,-21 0 0,21 22 0,-21 63 15,0-85 1,0 0-16,0 0 0,0 21 16,0-20-16,0-1 0,0 0 0,-21 0 15,21 0-15,-21 0 0,-1 1 16,1-1-16,0 0 0,0 0 0,0 0 16,-22 0-16,22 1 0,-21-1 15,21 0-15,-22 0 0,1 0 0,0 0 16,-1 1-16,1-1 0,0 0 15,-1 0-15,1 0 0,-21 0 16,20 1-16,1-1 0,-22-21 0,22 21 16,-21 0-16,-1 0 0,1 0 15,-1 1-15,1-1 0,-1 0 0,1-21 16,-1 21-16,-21 0 0,22 0 0,-1-21 16,1 22-16,-1-22 0,1 21 15,-22-21-15,22 21 0,-1-21 0,-20 0 16,20 21-16,-21-21 0,22 0 15,-22 0-15,1 21 0,20-21 0,1 0 16,-22 0-16,21 0 0,1 0 0,-22 0 16,22 0-16,-1 0 0,-20 0 15,20 0-15,-21 0 0,22 0 16,-22 0-16,22 0 0,-1 0 0,-20 0 16,20 0-16,1 0 0,-1 0 15,1 0-15,-1 0 0,1 0 0,20 0 16,-20 0-16,-1 0 0,1 0 15,20 0-15,-20 0 0,21 0 0,-22 0 16,22 0-16,-22 0 0,1 0 0,20-21 16,-20 21-16,21 0 0,-22 0 15,22 0-15,-1 0 0,1 0 0,0 0 16,-1 0-16,22 0 0,0 0 16,-21 0-16,21 0 0,-1 0 15,1 0-15,0 0 0,0 0 0,-21 0 16,20 0-16,1 0 0,0 0 15,0 0-15,0 0 0,0 0 0,-1 0 16,1 0-16,0 0 0,0 0 0,0 0 16,0 0-1,21-21 95,0 0-95,21 0 1,0 21-16,-21-22 16,21 22-16</inkml:trace>
  <inkml:trace contextRef="#ctx0" brushRef="#br0" timeOffset="200972.35">14901 8086 0,'0'0'0,"0"21"47,0 0-47,-21 0 16,0 0-16,21 1 15,-21-1-15,0 0 0,-1 0 0,1 0 16,-21 0-16,21 1 16,0-1-16,-22 0 0,1 0 0,21-21 15,-22 21-15,22 0 0,0-21 0,-21 0 16,21 22-16,-1-22 0,1 0 15,0 0-15,0 0 16,0 0-16,42 0 63,0 0-63,0 21 0,0 0 15,1-21-15,-1 21 0,0-21 16,0 21-16,0 0 0,0-21 0,1 22 15,-1-1-15,0-21 0,0 21 0,0-21 16,0 21-16,1-21 16,-1 21-16,0-21 0,-21 21 15,21-21-15,0 0 0,-21 22 16,-21-22 31,0 0-47,0 0 0,21 21 0,-21-21 15</inkml:trace>
  <inkml:trace contextRef="#ctx0" brushRef="#br0" timeOffset="-209652.65">4170 11557 0,'0'0'0,"-21"0"0,-1 0 15,1 0-15,0 0 16,0 0-16,0 0 16,0 0-1,-1 0 1,44 0 31,-1 0-47,0 0 15,0 0-15,0 0 0,0 0 16,22 0-16,-22 0 0,21 0 0,1 0 16,-1 0-16,0 0 0,1 0 15,-1 0-15,21 0 0,1 0 0,-1 0 16,1 0-16,-1 0 0,1 21 16,21-21-16,-22 0 0,1 0 15,20 0-15,-20 0 0,20 0 0,1 0 16,0 0-16,-1 0 0,22 0 0,-21 0 15,21 0-15,-22 0 0,1 0 16,0 0-16,-1 0 0,1 0 0,0 21 16,21-21-16,-22 0 0,22 0 15,-21 0-15,21 0 0,-22 0 0,22 0 16,-21 0-16,-1 0 0,22 0 0,-21 0 16,0 0-16,-1 0 15,1 0-15,0 0 0,-1 0 0,-20 0 16,20 0-16,-20 0 0,-1 0 15,1 0-15,-22 0 0,1 0 0,-1 0 16,-21 0-16,21 0 0,-20 0 0,-1 0 16,0 0-16,0 0 0,0 0 15,-21-21-15,21 21 16,-42 0 15,0 0-31,0 0 0,-21-21 16,-1 21-16,1 0 0,-22 0 15</inkml:trace>
  <inkml:trace contextRef="#ctx0" brushRef="#br0" timeOffset="-209044">4678 11684 0,'0'0'0,"-21"0"16,-1 0-16,44 0 63,20 0-48,-21 0-15,21 0 0,1 0 16,-1 0-16,0 0 0,22 0 0,-1 21 15,1-21-15,-1 0 0,1 0 16,21 0-16,-1 0 0,1 0 0,21 0 16,0 0-16,-1 0 0,22 0 15,0 0-15,0 0 0,0 0 0,0 0 16,22 0-16,-1 0 0,-21 0 16,0 0-16,0 0 0,-21 0 0,-1 0 15,-20 0-15,21-21 0,-21 21 0,-22 0 16,22 0-16,-43 0 0,22 0 15,-22-21-15,0 21 0,1 0 0,-22 0 16,0 0-16,0 0 0,0 0 16,0-21-16,1 21 15,-1 0 1,-42 0 15,-1 21-15</inkml:trace>
  <inkml:trace contextRef="#ctx0" brushRef="#br0" timeOffset="-208384.38">4339 12848 0,'0'0'0,"0"-42"16,0 0-16,-21 20 16,21 1-16,-21-21 0,21 21 15,0 0-15,-21-1 0,-1 22 16,1 0 0,21 22-16,-21-1 15,21 0-15,0 21 0,0 1 0,0 20 16,0-21-16,0 22 0,-21-1 15,21 1-15,0-1 0,0 1 0,-21-1 16,21 1-16,0-1 0,0-20 16,0 20-16,0 1 0,0-22 15,0 0-15,0 1 0,0-1 0,0-21 16,0 22-16,0-22 0,0 0 16,0 0-16,0-42 31,0 0-31,0 0 15,0-22-15,0 1 0,0 0 16,0-1-16</inkml:trace>
  <inkml:trace contextRef="#ctx0" brushRef="#br0" timeOffset="-208084.56">4233 12721 0,'0'-21'16,"0"0"-16,0 0 16,21 21-16,1-21 15,20-1-15,-21 22 0,21 0 0,1-21 16,-1 21-16,0 0 0,1-21 16,-1 21-16,0 0 0,1 0 0,-1 0 15,0-21-15,-20 21 0,20 0 16,-21 0-16,0 0 0,-21 21 47,-21-21-47,0 21 0,-21-21 0,20 21 15,1-21-15,-21 22 0,0-1 16,20 0-16,1 0 0</inkml:trace>
  <inkml:trace contextRef="#ctx0" brushRef="#br0" timeOffset="-207863.69">4149 13229 0,'0'0'0,"-22"21"0,22 1 16,0-1-16,22-21 47,-1 0-47,0 0 0,0 0 15,0 0-15,0 0 0,1-21 0,20 21 16,-21-22-16,0 22 0,0 0 15,1 0-15,-1 0 0,0 0 0,0-21 16,0 21-16,0 0 0</inkml:trace>
  <inkml:trace contextRef="#ctx0" brushRef="#br0" timeOffset="-207572.54">4805 13250 0,'21'0'0,"-21"22"15,0-1 1,0 0-16,0 0 0,0 0 16,0 0-16,0 1 0,-21-1 15,21 21-15,0-21 0,0 22 0,-21-22 16,21 21-16,-22-21 0,22 22 15,0-22-15,0 0 0,0 0 16,0 0-16,0 0 0,0 1 16,0-44 15,0 1-31,0 0 16,0 0-16</inkml:trace>
  <inkml:trace contextRef="#ctx0" brushRef="#br0" timeOffset="-207206.75">4889 13123 0,'0'22'47,"22"-22"-16,-1 0-31,0 0 0,0 0 16,0 0-16,0 0 16,1-22-16,-22 1 15,0 0-15,0 0 16,-22 0-16,1 21 16,0 0-16,0 0 0,0 0 15,0 0-15,-1 0 0,1 0 16,0 0-16,0 0 0,21 21 15,-21 0-15,21 0 16,0 0-16,0 1 16,21-22-1,0 0-15,0 0 0,0 0 16,22 0-16,-22 0 0</inkml:trace>
  <inkml:trace contextRef="#ctx0" brushRef="#br0" timeOffset="-206860.43">5461 12510 0,'0'-22'0,"0"44"0,0-22 47,0 21-47,0 0 15,0 0-15,-21 21 0,0 1 0,21-1 16,-22 22-16,1-1 0,21 1 0,-21-1 16,21 1-16,-21-1 0,0 1 15,21-1-15,-21 1 0,-1-1 0,22 1 16,0-22-16,-21 21 0,0-20 16,21-1-16,-21 0 0,21 1 15,-21-22-15,21 0 0,0 0 16,0 0-16,0-42 31,0 0-15,0-21-16,21 21 0,-21-22 0</inkml:trace>
  <inkml:trace contextRef="#ctx0" brushRef="#br0" timeOffset="-206452.69">5482 13399 0,'0'21'16,"0"0"-16,21-21 15,0 0-15,1 0 16,-1 0-16,0 0 0,0 0 16,0 0-16,22 0 0,-22-21 0,0 21 15,21-21-15,-21-1 0,1 22 0,20-21 16,-21 0-16,0 0 0,-21 0 15,0 0-15,0-1 16,-21 1 0,0 21-16,0 0 0,0 0 15,-22 0-15,1 0 0,0 21 0,20-21 16,-20 22-16,21-1 0,-21 0 16,20 0-16,1 21 0,0-20 0,0-1 15,21 21-15,0-21 0,0 22 16,0-22-16,0 21 0,21-21 0,0 0 15,0 1-15,1-1 0,-1 0 16,0 0-16,21-21 0,-21 0 0,1 21 16,20-21-16,-21 0 0,21 0 0,-20 0 15,-1 0-15,0-21 16,0 0-16,0 21 0,0-21 0,1 0 16</inkml:trace>
  <inkml:trace contextRef="#ctx0" brushRef="#br0" timeOffset="-204276.37">6159 13631 0,'0'22'0,"0"-44"0,22 44 0,-22-1 16,21-21-16,-21 21 16,21-21-16,0 0 0,0 0 15,0 0-15,1 0 16,-22-21-16,21 0 0,0-1 0,0 1 15,0 0-15,0 0 0,1-21 0,-1 20 16,-21-20-16,21 0 0,0-1 16,0 1-16,-21 0 0,0-22 0,0 22 15,21-22-15,-21 1 0,0 21 16,0-22-16,22 22 0,-22-22 0,0 22 16,0 21-16,0-22 0,0 22 15,0 0-15,0 0 0,-22 21 16,1 21-1,21 21 1,-21-20-16,21 20 0,0 0 0,0 1 16,0-1-16,-21 21 0,21 1 15,0-22-15,0 22 0,0-22 0,0 22 16,0-1-16,0-21 0,0 1 0,21 20 16,0-20-16,-21-1 0,21 0 15,1 1-15,-1-22 0,21 0 0,-21 0 16,0 0-16,1 0 0,20-21 15,-21 0-15,21 0 0,-20 0 0,20 0 16,-21 0-16,21-21 0,-20 0 0,-1 0 16,21-21-16,-21-1 0,0 1 15,1 0-15,20-1 0,-21-20 16,0-1-16,0 1 0,1-1 16,-1 1-16,-21-1 0,21 22 0,0-22 15,-21 1-15,0 21 0,0-1 0,0 1 16,0 0-16,0 20 0,0-20 15,0 21-15,0 0 0,-21 42 32,0 21-32,21-21 0,-21 22 15,-1-1-15,22 0 0,0 1 16,-21-1-16,21 22 0,-21-1 0,21-21 16,-21 22-16,21-22 0,0 22 15,0-1-15,0-20 0,0 20 16,0-21-16,0 1 0,21 20 0,0-20 15,0-22-15,-21 21 0,22-21 0,-1 22 16,0-22-16,0 0 0,0-21 16,22 0-16,-22 0 0,21 0 0,-21 0 15,22 0-15,-22-21 0,21 0 16,0-22-16,1 1 0,-1 0 0,0-1 16,1-20-16,-1 20 0,-21-20 0,22-1 15,-1 1-15,0-1 0,-21 1 16,22-1-16,-22 1 0,0-1 0,-21 22 15,0 0-15,0-1 0,0 1 16,0 0-16,0 21 0,0-1 16,0 1-16,-21 0 0,0 21 0,0 0 15,-1 0-15,1 0 0,0 0 16,21 21-16,-21 0 0,0 22 0,21-22 16,0 21-16,0 1 0,0 20 15,0-21-15,0 1 0,0 20 0,0-20 16,0 20-16,0-21 0,0 1 0,0 20 15,0-20-15,0-1 0,0 0 16,0 1-16,21-1 0,-21 0 0,21 1 16,0-22-16,-21 21 0,21-21 15,1 0-15,-1-21 0,0 22 0,0-22 16,0 0-16,0 0 0,1 0 0,20 0 16,-21-22-16,0 1 15,0 0-15,22-21 0,-22 21 0,0-22 16,21 1-16,-20 0 0,-1-1 15,0 1-15,0 0 0,0-1 0,-21 22 16,0 0-16,21 0 0,-21 0 0,0 42 47,-21 0-47,21 0 0,0 0 16,0 0-16,0 1 0,0-1 15,0 0-15,0 21 0,0-21 0,0 1 16,0 20-16,0-21 0,0 0 15,21 0-15,1 1 0,-1-1 0,0-21 16,0 21-16,0-21 0,22 0 16,-22 0-16,0 0 0,0 0 15,0 0-15,22 0 0,-22-21 0,0 0 16,0-1-16,0-20 0,0 0 16,1-1-16,20 1 0,-21 0 0,0-22 15,0 1-15,1-1 0,-1 1 0,0-1 16,-21-20-16,21 20 0,-21 22 15,0-22-15,0 22 0,0 0 0,0-1 16,0 22-16,0-21 16,0 21-16,-21-1 0,0 22 15,0 0-15,-1 22 16,22-1-16,-21 0 0,21 0 16,0 21-16,0 1 0,0-1 0,0 0 15,-21 22-15,21-22 0,0 22 16,0-22-16,0 22 0,0-22 0,0 21 15,-21-20-15,21-1 0,0 0 0,0 1 16,0-1-16,0 0 0,0 1 16,21-1-16,0-21 0,-21 22 0,21-22 15,1 0-15,-1 0 0,0-21 16,21 21-16,-21-21 0,1 0 16,20 0-16,-21 0 0,21 0 0,-20-21 15,-1 21-15,21-21 0,-21 0 16,0-22-16,22 22 0,-22-21 0,0 0 15,0-1-15,0 22 0,1-21 16,-1-1-16,0 22 0,-21 0 0,0-21 16,0 21-16,0-1 0,0 1 15,-21 21 1,21 21 0,0 1-16,-21-1 0,-1 0 15,22 0-15,-21 0 0,21 0 0,0 1 16,0-1-16,0 21 0,0-21 15,0 0-15,0 22 0,21-22 16,-21 0-16,22 0 0,-1 0 0,-21 1 16,21-1-16,0-21 0,0 0 0,0 0 15,1 0-15,-1 0 0,0 0 16,0 0-16,21 0 0,-20-21 0,-1 21 16,21-43-16,-21 22 0,0 0 15,22-21-15,-22 20 0,0-20 16,0 21-16,0-21 0,1 20 0,-1 1 15,-21 0-15,21 0 0,-21 0 0,0 0 16,-21 21 0,0 0-16,-1 21 15,1-21-15,0 21 0,0 0 0,0 0 16,0 22-16,21-22 0,-22 0 0,22 0 16,-21 21-16,21-20 0,0-1 15,0 0-15,0 0 0,0 0 0,0 0 16,0 1-16,21-22 0,1 0 15,-1 21-15,0-21 0,0 0 0,0 0 16,0 0-16,22-21 0,-22 21 0,21-22 16,-21 1-16,1-21 0,20 21 15,-21 0-15,21-22 0,-20 22 16,-1-21-16,0 21 0,0-22 0,0 22 16,0 0-16,-21 0 0,0 42 31,0 0-31,0 0 15,0 0-15,0 1 0,-21-1 0,0 0 16,21 0-16,0 0 0,0 22 16,0-22-16,0 0 0,-21 0 0,21 0 15,0 0-15,0 1 0,0-1 16,-21-21 0,21-21 15,0-1-31,0 1 0,0 0 15,0 0-15</inkml:trace>
  <inkml:trace contextRef="#ctx0" brushRef="#br0" timeOffset="-204068.48">10160 12954 0,'0'0'15,"-21"-21"-15,0 21 0,-1 0 16,22 21 15</inkml:trace>
  <inkml:trace contextRef="#ctx0" brushRef="#br0" timeOffset="-203807.47">9334 12933 0,'-21'0'15,"21"-21"32,-21 21-31,21-21 0,-21 21-16,0 0 15</inkml:trace>
  <inkml:trace contextRef="#ctx0" brushRef="#br0" timeOffset="-203362.21">7641 12996 0,'0'0'16,"-21"22"-16,0-22 0,0 0 0,-1 0 16,44 0-1,-1 0-15,21 0 0,-21 0 16,22 0-16,-1 0 16,0 0-16,1 0 0,-1 0 0,0 0 15,1-22-15,-1 22 0,0 0 0,1 0 16,-22 0-16,0-21 0,0 21 15,0 0-15,-21-21 16,21 21 0</inkml:trace>
  <inkml:trace contextRef="#ctx0" brushRef="#br0" timeOffset="-202576.18">5016 13949 0,'-63'21'16,"126"-42"-16,-126 63 31,84-42-15,0 0-16,22 0 0,-1 0 16,-21 0-16,21 0 0,22 0 0,-22 0 15,22 0-15,20 0 0,1 0 16,0 0-16,-1 0 0,22 0 15,21 0-15,-21 0 0,21 0 0,21 0 16,-21-21-16,21 21 0,1 0 16,-1 0-16,0 0 0,0 0 0,-21 0 15,21 0-15,0 0 0,-21-21 0,0 21 16,0 0-16,0 0 0,-21 0 16,-21 0-16,21 0 0,-22 0 0,1 0 15,-21 0-15,-1 0 0,1 0 16,-22 0-16,0 0 0,1 0 0,-1 0 15,-21-21-15,0 21 16,-42 0 15,0 0-31,-21 0 0,20 0 16,1-21-16,-21 21 0,0 0 0,-1 0 16</inkml:trace>
  <inkml:trace contextRef="#ctx0" brushRef="#br0" timeOffset="-201984.06">4995 14076 0,'0'0'0,"0"21"0,0 0 31,21-21-31,1 0 0,-1 0 16,0 0-16,0 0 0,21 0 15,-20 0-15,20 0 0,0 0 0,1 0 16,-1 0-16,21 0 0,22 0 0,-21 0 16,20 0-16,1 0 0,21 0 15,-22 0-15,22-21 0,0 21 0,0 0 16,0-21-16,21 21 0,0 0 16,0 0-16,-21 0 0,21 0 0,0 0 15,0 0-15,-22 0 0,22 0 0,-21-21 16,21 21-16,-21 0 0,0 0 15,0 0-15,-22-21 0,22 21 0,-21-22 16,-22 22-16,22 0 0,-21 0 16,-1-21-16,-21 21 0,22 0 15,-22 0-15,-21-21 0,22 21 0,-22 0 16,0 0-16,0 0 0,-21-21 16,21 21-1,-42 0 16,0 0-15,0 0-16,0 0 16,0 0-16</inkml:trace>
  <inkml:trace contextRef="#ctx0" brushRef="#br0" timeOffset="-201841.15">8911 14034 0,'0'21'0,"0"-42"0,21 63 16,0-42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02:52:09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741 0,'0'0'0,"0"-21"16,21 0-16,-21-1 15,22 1 1,-22 0-16,0 0 16,0 0-1,0 0 1,-22 42 31,22 0-47,-21 0 0,0 0 15,21 0-15,0 22 0,-21-1 16,21 0-16,-21 1 0,0 20 16,-1 1-16,22-22 0,-21 22 15,0-22-15,21 21 0,-21-20 0,0-1 16,0 0-16,21 1 0,0-1 16,-22 0-16,22-20 0,-21-1 15,21 21-15,0-21 0,0 0 0,0 1 16,0-1-16,0 0 0,-21 0 15,21-42 17,0 0-32,0 0 15,0-1-15,0 1 0,0 0 16,0-21-16,0-1 0,21 1 16,0 0-16,1-1 0,-22 1 15,21-21-15,0-1 0,-21 22 16,21-22-16,0 1 0,0 20 0,1 1 15,-1 0-15,-21-1 0,21 1 16,0 21-16,-21 0 0,21 0 16,-21-1-16,0 1 0,21 21 15,1 0 1,-22 21-16,0 1 0,21 20 16,-21-21-16,21 21 0,-21 1 0,0 20 15,0-20-15,0 20 16,0-21-16,0 22 0,0-22 0,0 1 15,0 20-15,0-21 0,0 1 16,0-22-16,0 21 0,-21 1 16,21-22-16,0 0 0,0 21 0,0-21 15,0 1-15,0-1 0,0 0 16,0 0-16,-21-21 31,21-21-31,0 0 16,-22 0-16,22-1 0</inkml:trace>
  <inkml:trace contextRef="#ctx0" brushRef="#br0" timeOffset="218.89">1016 1439 0,'21'0'31,"0"0"-15,0 0-16,1 0 0,-1 0 0,21 0 16,-21 0-16,0-21 0,22 21 15,-22-21-15,21 21 0,-21 0 16,1 0-16,-1-21 0,0 21 16,0 0-16,0-21 0,0 21 15</inkml:trace>
  <inkml:trace contextRef="#ctx0" brushRef="#br0" timeOffset="723.12">1757 1228 0,'0'21'63,"0"0"-63,0 0 0,0 0 15,0 1-15,0-1 0,0 0 0,0 0 16,0 0-16,0 0 0,0 1 16,0-1-16,0 0 0,0 0 15,0 0-15,0 0 0,21-21 16,0 0-16,0 0 16,0 0-16,1 0 0,-1 0 15,0 0-15,-21-21 0,21 0 16,0 0-16,0 0 0,1 0 15,-1-1-15,0 1 0,-21 0 0,21-21 16,0 21-16,-21-1 0,0-20 16,0 21-16,0 0 0,0-22 15,0 22-15,0 0 16,0 42 0,0 0-16,0 1 15,0-1-15,0 0 0,0 0 16,0 0-16,0 0 0,0 1 0,0-1 15,0 0-15,0 0 0,0 0 16,0 0-16,0 1 0,21-1 16,1-21-16,-22 21 0,21-21 0,0 0 15,0 0-15,0 0 16,0 0-16,22 0 0,-22-21 16,0 21-16,0-21 0,0-1 15,1 1-15</inkml:trace>
  <inkml:trace contextRef="#ctx0" brushRef="#br0" timeOffset="1054.93">2646 529 0,'0'0'0,"-64"0"16,43 0-1,21 21-15,-21 1 0,21-1 0,0 0 16,0 0-16,-21 21 0,21 1 16,0 20-16,-21-20 0,21 20 0,-22 1 15,22-22-15,0 21 0,0 1 16,-21-22-16,21 1 0,-21-1 16,21 0-16,0 1 0,-21-22 0,21 21 15,0-21-15,0 0 0,0 1 16,0-1-16,0 0 0,0 0 15,21-21 1,0 0 0,0-21-16,1 0 15,-1 0-15,0-1 0</inkml:trace>
  <inkml:trace contextRef="#ctx0" brushRef="#br0" timeOffset="1478.69">2921 1101 0,'0'21'32,"0"0"-32,0 0 0,0 0 15,-21 1-15,21-1 0,-21 0 16,21 0-16,-22 0 0,22 0 16,0 1-16,0-1 0,0 0 15,0 0-15,0 0 0,0 0 0,0 1 16,22-1-16,-1 0 0,0 0 15,0-21-15,0 0 0,0 0 16,1 0-16,-1 0 16,0 0-16,0 0 0,0 0 0,0-21 15,1 0-15,-1 0 0,0-1 16,0 1-16,-21 0 0,0-21 16,21 21-16,-21-22 0,0 22 15,0-21-15,0-1 0,0 22 16,0-21-16,-21 21 0,0 0 0,21-1 15,-21 1-15,0 21 0,-1 0 16,1 0-16,-42 0 16,42 0-16,-1 21 0,1-21 0,0 22 15,0-22-15,0 0 0,21 21 16,0-42 15</inkml:trace>
  <inkml:trace contextRef="#ctx0" brushRef="#br0" timeOffset="1710.56">2222 953 0,'-21'0'0,"42"0"0,-21 0 31,43 0-31,-1-22 0,0 1 15,1 21-15,20-21 0,1 0 16,-1 21-16,1-21 0,-22 0 16,22 21-16,-22-22 0,0 22 0,1 0 15,-22 0-15,0 0 0,0-21 16,0 21-16</inkml:trace>
  <inkml:trace contextRef="#ctx0" brushRef="#br0" timeOffset="3860.87">4530 868 0,'0'0'0,"21"-21"0,21 0 15,0-1-15,-20 22 0,-1-21 16,21 0-16,-21 0 0,22 21 16,-22-21-16,0 0 0,21-1 0,-21 1 15,1 0-15,-22 0 0,0 0 16,21 0-16,-21-1 0,0 1 16,0 0-16,-21 21 0,-1 0 15,1-21-15,-21 21 0,0 0 0,-22 0 16,22 0-16,-22 21 0,1-21 15,-1 21-15,1 0 0,20 1 0,-20-1 16,21 0-16,-1 0 0,22 0 16,0 22-16,0-22 0,0 0 0,21 0 15,-22 21-15,22-20 0,0-1 16,0 21-16,0-21 0,22 0 16,-1 22-16,0-22 0,21 21 15,-21 1-15,22-1 0,-1-21 0,0 21 16,-20-20-16,20 20 0,-21 0 15,0-21-15,0 1 0,-21 20 16,0-21-16,0 21 0,0-20 0,-21-1 16,0 21-16,0-21 0,0 0 15,-22 1-15,1-1 0,0 0 0,-1 0 16,-20-21-16,21 0 0,-1 0 16,1 0-16,-22 0 0,22 0 0,0-21 15,-1 0-15,1 0 0,21-22 16,-21 22-16,-1-21 0,22-1 0,-21 22 15,21-21-15,-1 0 0,1-1 16,21 1-16,0 21 0,0-22 16,0 22-16,0 0 0,0 0 15,0 0-15,21 0 0,1-1 16,-1 22-16,0 0 0,0 22 16,0-1-16,0 0 0,1 0 15,-1 0-15,-21 22 0,0-22 0,21 21 16,-21-21-16,21 22 0,-21-22 15,21 21-15,-21-21 0,0 0 0,21 1 16,1-1-16,-22 0 0,21 0 16,0 0-16,0 0 0,0-21 0,0 22 15,1-22-15,20 0 16,-21 0-16,0 0 0,0 0 16,22 0-16,-22-22 0,0 1 15,21 21-15,1-21 0,-22 0 16,21 0-16,1 21 0,-22-21 0,21-1 15,0 1-15,-20-21 0,-1 21 16,21 0-16,-21-1 0,0 1 16,-21 0-16,22 0 0,-22 0 15,0 42 17,0 0-32,-22-21 15,22 21-15,0 0 16,0 1-16,0-1 0,0 0 0,0 0 15,0 0-15,0 0 0,0 1 16,0-1-16,22 0 0,-1-21 16,-21 21-16,21-21 0,0 0 15,0 0-15,0 0 0,1 0 16,20 0-16,-21 0 0,0-21 16,0 21-16,1-21 0,-1 0 0,0-1 15,0 1-15,0 0 0,0 0 16,1 0-16,-1 0 0,0-22 0,0 22 15,-21 0-15,0 0 0,21 0 16,-21-1-16,0 1 0,0 0 16,0 42 15,0 0-15,0 1-16,0-1 0,0 0 0,0 21 15,0-21-15,0 1 0,0-1 16,0 0-16,0 0 0,21 0 0,-21 0 15,22 1-15,-1-1 0,0 0 16,0-21-16,0 0 16,0 0-16,1 0 0,-1 0 15,21 0-15,-21 0 0,22 0 16,-22-21-16,21 21 0,0-21 0,-20-1 16,20 1-16,-21 0 0,21 0 15,-20-21-15,-1 20 0,21 1 0,-21-21 16,-21 21-16,21 0 0,-21-1 15,0 1-15,0 0 0,0 0 16,0 0-16,-21 21 0,0 0 16,-21 0-16,21 0 15,-1 0-15,1 0 0,-21 0 0,21 21 16,0 0-16,-1 0 0,1 0 16,0 1-16,0 20 0,21-21 15,-21 0-15,21 0 0,0 1 0,0-1 16,0 0-16,0 0 15,21-21-15,0 0 16,0 0-16,0 0 16,1 0-16,-1 0 0,0 0 15,0 0-15,0-21 0,-21 0 16,21 21-16,1-21 0,-1-1 0,0 1 16,-21 0-16,21 21 15,-21-21-15,21 0 0,0 21 16,-21 21 31,0 0-47,0 0 15,0 0-15,0 1 0,0-1 16,0 21-16,0-21 0,0 22 0,0-1 16,0 0-16,0 22 0,0-22 15,0 22-15,0-1 0,0 1 0,0-1 16,0 1-16,0-1 0,0-21 15,0 22-15,0-1 0,0-20 0,0-1 16,0 0-16,0 1 0,0-1 0,0 0 16,0-20-16,0 20 0,0-21 15,-21 0-15,0 0 0,0 1 0,0-22 16,0 0-16,-1 0 16,1 0-16,0 0 0,0 0 15,21-22-15,0-20 0,-21 21 0,21-21 16,-21-1-16,21 1 0,0 0 15,0-1-15,0 1 0,0-22 0,0 22 16,0-21-16,0 20 0,0-20 16,21 20-16,0 1 0,0 0 0,0-1 15,0 1-15,1 0 0,20-1 16,-21 1-16,0 0 0,22 21 0,-1-22 16,0 22-16,-21-21 0,22 21 15,-1-1-15,0-20 0,-20 21 16</inkml:trace>
  <inkml:trace contextRef="#ctx0" brushRef="#br0" timeOffset="4611.43">6456 1312 0,'0'-21'0,"21"21"0,-21-21 16,21 0-16,-21 0 15,0 0-15,0-1 0,0 1 16,0 0-16,0 0 16,-21 21-16,0 0 0,0 0 15,-1 0-15,1 0 0,-21 0 16,21 0-16,-22 0 0,22 21 0,0 0 16,-21 0-16,21 1 0,-1-1 15,1 0-15,0 0 0,21 0 0,0 22 16,-21-22-16,21 0 0,0 0 15,0 0-15,0 0 0,0 1 16,21-22-16,0 0 0,0 0 16,1 0-16,-1 0 0,0 0 0,0 0 15,0 0-15,22-22 0,-22 22 16,0-21-16,0 0 0,0 0 16,0 21-16,1-21 0,-1 0 15,-21-1-15,0 1 0,21 0 0,-21 0 16,21 21-16,-21-21 0,21 21 15,-21-21-15,0 42 32,0 0-32,0 0 0,0 0 15,0 22-15,0-1 0,0-21 16,0 43-16,0-22 0,0 0 0,0 22 16,0-1-16,0 1 0,0-1 0,-21 1 15,21-1-15,-21 1 16,0-1-16,21 1 0,-21-1 0,-1 22 15,22-22-15,-21-20 0,0 20 16,0 1-16,21-22 0,-21 22 0,0-22 16,21 0-16,0 1 0,-22-1 0,22-21 15,-21 21-15,21-20 16,0-44 0,0 1-1,0-21-15,0 0 0,0-1 0,0 1 16,0-22-16,0 22 0,-21-21 15,21-22-15,0 21 0,0 1 0,0-1 16,0 1-16,0-22 0,0 22 0,0-1 16,0 22-16,0-22 15,21 22-15,-21 0 0,0-1 0,21 1 16,1 0-16,-1 21 0,0-1 16,0-20-16,0 21 0,0 0 0,1 0 15,-1-1-15,21 1 0,-21 0 16</inkml:trace>
  <inkml:trace contextRef="#ctx0" brushRef="#br0" timeOffset="4994.22">6921 1312 0,'22'0'46,"-1"-21"-46,0 0 0,0 0 16,0 21-16,0-21 0,1 0 16,-1-1-16,0 1 15,-21 0-15,0 0 0,0 0 16,-21 21 0,0 0-16,-1 0 15,-20 0-15,21 21 0,0 0 16,0 0-16,-1 0 0,1 22 0,0-22 15,0 0-15,21 21 0,0-20 16,0 20-16,0-21 0,0 0 0,0 0 16,0 1-16,0-1 0,21-21 15,-21 21-15,21-21 0,0 0 0,1 0 16,-1 0-16,0 0 0,0 0 16,0 0-16,0 0 0,1 0 0,20-21 15,-21 0-15,21-1 0,-20 1 16,-1 0-16,21 0 0</inkml:trace>
  <inkml:trace contextRef="#ctx0" brushRef="#br0" timeOffset="5394.51">7493 1143 0,'0'0'0,"21"-21"0,21 0 15,-42 0-15,-21 21 32,0 0-32,0 0 0,0 0 0,0 21 15,-1 0-15,1-21 0,0 21 16,21 0-16,0 0 0,0 1 0,0-1 15,0 0 1,0 0-16,21-21 0,-21 21 16,21-21-16,1 21 0,-1-21 15,0 0-15,0 22 0,0-22 0,0 21 16,1-21-16,-1 21 0,-21 0 16,0 0-1,0 0-15,0 1 0,-21-22 16,21 21-16,-22-21 0,1 0 15,0 0-15,-21 21 0,21-21 0,-1 0 16,1 0-16,0 0 0,0 0 16,0 0-16,0 0 15,21-21-15,-22 21 16,22-21 0,-21 21-16,21-22 15,0 1 1,21 21-1,1-21-15,-1 21 0,-21-21 0,42 0 16,-21 21-16</inkml:trace>
  <inkml:trace contextRef="#ctx0" brushRef="#br0" timeOffset="6726.86">8128 741 0,'0'0'0,"0"-42"0,0-43 15,0 43-15,0 20 16,0 1-16,0 0 16,-21 42 15,21 0-31,-21 1 0,-1-1 0,22 21 16,-21 0-16,0 22 0,21-22 15,-21 22-15,0-1 0,0 1 0,-1-1 16,1 1-16,21-1 0,-21-20 15,0 20-15,21-21 0,-21 1 0,21-1 16,0 0-16,0-20 0,0 20 16,0-21-16,0 0 0,21-21 0,0 21 15,0-21-15,0 0 16,1 0-16,-1 0 0,0 0 16,0 0-16,21-21 0,-20 0 0,-1 0 15,0 0-15,0 0 0,0-1 16,-21 1-16,21-21 0,1 21 0,-1 0 15,-21-22-15,0 22 0,0 0 16,21 0-16,-21 0 0,0-1 0,21 1 16,-21 42-1,0 1 1,0-1-16,0 0 0,0 0 16,0 0-16,0 0 0,0 1 15,0-1-15,0 0 0,0 0 16,0 0-16,0 0 0,0 1 0,21-22 15,-21 21-15,21-21 0,1 0 16,-1 0-16,0 0 16,0 0-16,0 0 0,0-21 15,1-1-15,-1 1 0,0 0 16,-21 0-16,21 0 0,0 0 0,0-1 16,1-20-16,-22 21 0,21 0 15,-21 0-15,21 21 0,-21-22 0,0 44 47,0-1-47,0 0 16,0 0-16,0 21 0,0-20 15,0-1-15,0 0 0,0 0 0,0 0 16,0 0-16,21 1 16,0-22-16,0 21 0,1-21 15,-1 0 1,0 0-16,0 0 0,0 0 15,-21-21-15,0-1 0,0 1 16,0 0-16,0 0 0,0 0 16,0 0-16,0-1 0,-21 1 15,0 0-15,21 0 0,-21 21 16,0-21-16,-1 21 0,1 0 0,0 0 16,0 0-16,0 0 15,42 0 16,0-21-31,0 21 16,0 0-16,22 0 0,-22-22 16,21 22-16,1-21 0,-22 21 0,21 0 15,-21 0-15,22 0 0,-22 0 16,0 0-16,0 0 0,0 0 0,0 0 16,1 21-16,-22 1 15,0-1-15,0 0 16,0 0-16,0 0 0,0 0 0,0 1 15,0-1-15,0 0 0,0 0 16,0 0-16,0 0 0,0 1 16,0-1-16,0 0 15,-22-21 17,22-21-17,0 0-15,0-1 16,0 1-16,0 0 0,0 0 15,0 0-15,0 0 0,22-22 0,-22 22 16,21 0-16,0-21 16,0 20-16,0 1 0,0-21 0,22 21 15,-22 21-15,0-21 0,21 21 16,-20-22-16,-1 22 0,0 0 0,21 0 16,-21 22-16,1-1 0,-22 0 15,21 0-15,-21 0 0,21 0 0,-21 22 16,0-22-16,0 0 0,0 0 15,0 0-15,0 1 0,0-1 0,0 0 16,-21 0-16,21 0 0,-21-21 0,21 21 16,-22-21-16,22-21 47,0 0-32,-21 0-15,21 0 0</inkml:trace>
  <inkml:trace contextRef="#ctx0" brushRef="#br0" timeOffset="6950.81">9102 635 0,'0'0'0,"-22"0"0,1 21 15,0-21 1,21 21-16,0 1 31</inkml:trace>
  <inkml:trace contextRef="#ctx0" brushRef="#br0" timeOffset="7179.19">8001 931 0,'0'0'0,"-21"0"0,42 0 47,0 0-47,0 0 0,22 0 15,-22 0-15,0 0 0,0 0 16,0 0-16,0 0 0,1 0 0,-1 0 16</inkml:trace>
  <inkml:trace contextRef="#ctx0" brushRef="#br0" timeOffset="8030.77">10837 1312 0,'-42'0'16,"21"-21"-16,0 21 15,-1 0-15,1 0 0,0 0 16,0 0-16,0-21 0,0 21 0,-1 0 15,1 0-15,0 0 16,42 0 15,0 0-15,22 0-16,-1 0 0,0 0 16,1 0-16,20 0 0,1 0 15,20 0-15,-20 0 0,21 0 0,-1 0 0,1-21 16,0 21-16,20 0 15,-20 0-15,21-21 0,0 21 0,-22 0 16,22 0-16,0-21 0,-21 21 16,-1 0-16,1 0 0,0 0 0,-22-22 15,-20 22-15,20 0 0,-21 0 16,1 0-16,-22 0 0,0 0 0,0 0 16,0 0-16,-21-21 31,-21 21-16,0 0-15,0 0 16,0-21-16,0 21 16</inkml:trace>
  <inkml:trace contextRef="#ctx0" brushRef="#br0" timeOffset="8502.51">12404 931 0,'0'-21'0,"-22"21"16,44 21 31,-1 1-32,0-22-15,-21 21 0,21-21 16,0 21-16,0-21 0,1 21 0,-1-21 15,0 21-15,0-21 0,0 0 16,22 0-16,-22 21 0,0-21 0,0 0 16,21 0-16,-20 0 0,-1 0 15,0 0-15,0 0 0,0 0 0,-21 22 32,0-1-32,-21 0 15,0 0-15,0-21 0,-22 21 16,22 0-16,-21 22 0,21-22 15,-22 21-15,1-21 0,0 22 16,-1-22-16,1 21 0,0 1 0,-1-22 16,1 21-16,0-21 0,-1 22 0,22-22 15,0 0-15,-21 0 0,21 0 16,21 0-16,-22-21 0,22-21 47,22 0-47,-1 0 15</inkml:trace>
  <inkml:trace contextRef="#ctx0" brushRef="#br0" timeOffset="12308.11">13928 1291 0,'0'0'0,"0"21"0,0 1 31,21-22-16,0 0-15,0 0 16,0 0-16,0-22 0,22 1 0,-22 21 16,21-21-16,1 0 0,-22 21 15,21-21-15,0 0 0,1-1 0,-1 1 16,-21-21-16,22 21 0,-1 0 16,-21-1-16,0-20 0,0 21 0,1 0 15,-22 0-15,0-22 0,0 22 16,0 0-16,0 0 0,-22 21 15,1-21-15,0-1 0,0 22 16,0 0-16,0 0 0,-1 0 16,22 22-16,-21-1 0,0 21 15,0-21-15,21 22 0,-21-1 0,0 21 16,21 1-16,-22-22 0,1 22 16,21 20-16,-21-20 0,0 21 0,0-1 15,21 1-15,-21 0 0,-1-1 16,1 22-16,21-21 0,-21-1 0,0 1 15,21 0-15,-21-1 0,21 1 16,-21-21-16,21 20 0,0-20 0,0-1 16,0-20-16,0-1 0,0 0 0,0 1 15,21-1-15,0-21 0,0 0 16,0 0-16,0 1 0,1-22 16,-1 0-16,21 0 0,-21 0 0,0 0 15,22 0-15,-22-22 0,21 1 16,1 0-16,-22-21 0,21 21 0,0-22 15,1 1-15,-22 0 0,0-22 0,0 22 16,0-22-16,1 1 0,-22 20 16,0-20-16,0-1 0,0 1 0,-22-1 15,1 22-15,-21-21 0,0-1 16,20 22-16,-20-1 0,0 1 0,-1 0 16,1-1-16,0 22 0,-1 0 15,1 21-15,21 0 0,-21-21 16,20 21-16,1 0 15,42 0 1,1 0 0,-1 0-16,0 0 0,21 0 15,1-21-15,-22 21 0,21-21 0,0-1 16,1 1-16,-1 0 0,0 0 16,1 0-16,-1 0 0,0-1 0,-20-20 15,20 21-15,0 0 0,-21 0 16,22-22-16,-22 22 0,0 0 0,0 0 15,0 0-15,1-1 16,-22 1-16,-22 21 31,1 21-31,21 1 0,0-1 16,-21 0-16,0 21 0,21-21 0,0 22 16,-21-22-16,21 21 0,0-21 15,0 1-15,0 20 0,0-21 0,21 0 16,0 0-16,0 1 0,22-22 15,-22 21-15,0-21 0,21 0 0,1 0 16,-1 0-16,0 0 0,1 0 16,-1-21-16,0-1 0,1 22 0,-1-21 15,0 0-15,1 0 16,-22 0-16,21 0 0,-21-1 0,0-20 0,1 21 16,-22 0-16,0 0 0,0-1 15,0 1-15,0 0 16,-22 42 15,1 0-31,21 1 16,-21-1-16,21 0 0,0 0 15,-21 21-15,0-20 0,21-1 0,-21 0 16,21 0-16,0 0 0,0 0 16,0 1-16,0-44 31,21 22-16,-21-21-15,0 0 0,21 0 0,0 0 16,-21 0-16,21-1 0,0 1 16,-21-21-16,22 21 0,-1 0 0,0-1 15,0 22-15,0-21 0,0 0 16,1 21-16,-1 0 0,0 0 16,0 0-16,-21 21 0,21 0 15,-21 1-15,21-1 0,-21 0 0,0 21 16,22-21-16,-1 1 0,-21-1 15,21 21-15,-21-21 0,21 0 16,-21 1-16,21-22 0,0 21 0,1-21 16,-1 0-16,0 0 15,0 0-15,0 0 0,0-21 0,1-1 16,-1 1-16,0 0 0,0 0 16,0 0-16,0 0 0,1-1 0,-1-20 15,0 21-15,0 0 0,0-22 16,0 22-16,22-21 0,-22 21 0,21 0 15,-21-1-15,22 1 0,-22 21 16,0 0-16,21 0 0,-20 0 0,-1 0 16,0 21-16,0 1 0,-21-1 15,21 0-15,0 0 0,-21 0 16,22 0-16,-22 1 0,0-1 0,0 0 16,0 0-16,21 0 0,-21 0 15,0 1-15,0-1 0,0-42 47,0-1-31,0 1-16,0 0 15,-21 0-15,-1 0 0,22 0 16,-21-22-16,0 22 0,0 0 0,0 0 16,0 0-16,-1-1 15,1 1-15,0 21 0,0 0 0,-21 0 16,20 0-16,1 0 0,-21 0 15,0 21-15,20-21 0,-20 22 0,21-1 16,-21 0-16,20 21 0,1-21 16,0 1-16,0 20 0,21-21 0,-21 21 15,21-20-15,0 20 0,0-21 0,0 0 16,21 0-16,0 1 0,0-1 16,22 0-16,-22-21 0,0 0 0,21 0 15,1 0-15,-22 0 0,21 0 16,0 0-16,-20 0 0,20 0 0,0-21 15,-21-22-15,22 22 0,-22 0 16,21-21-16,-21-1 0,1 22 16,-1-21-16,0 0 0,0-22 15,0 22-15,0-22 0,1 22 0,-22-22 16,21 22-16,0-21 0,-21 20 16,0 1-16,21 0 0,-21 20 0,0-20 15,21 21-15,-21 0 0,0 42 31,-21 0-31,0 0 0,21 22 16,0-1-16,-21 21 0,0-20 16,21 20-16,-22 1 0,22-22 15,0 22-15,0-1 0,0-21 0,0 1 16,0-1-16,0 0 0,22 1 16,-1-1-16,-21-21 0,21 0 0,0 1 15,0-1-15,0 0 0,1-21 16,-1 0-16,0 0 0,0 0 0,0 0 15,0 0-15,1-21 0,-1 21 16,21-21-16,-21-22 0,0 22 0,1 0 16,-1-21-16,0-1 0,21 1 15,-42 0-15,21 20 0</inkml:trace>
  <inkml:trace contextRef="#ctx0" brushRef="#br0" timeOffset="12541.97">15473 1016 0,'-43'0'0,"86"0"0,-107 0 0,43 0 0,0 0 15,0 0-15,0 0 16,21 21-1,21-21 17,0 0-32</inkml:trace>
  <inkml:trace contextRef="#ctx0" brushRef="#br0" timeOffset="15639.13">17611 1249 0,'0'0'0,"-22"0"16,1 0-16,0 0 16,42-21 15,0 21-31,1-21 0,-1 21 0,21-22 16,-21 1-16,22 0 0,-22 0 15,21 0-15,0 0 0,-20-1 16,-1 1-16,0 0 0,0 0 15,0-21-15,-21 20 0,0 1 16,0 0-16,-21 21 16,0 0-16,0 0 0,0 0 15,-22 0-15,1 21 0,21 0 0,-22 1 16,1-1-16,0 0 0,21 21 16,-1-21-16,1 22 0,0-22 0,0 21 15,21-21-15,0 1 0,0-1 16,0 0-16,0 0 0,0 0 0,21 0 15,0-21-15,0 22 16,22-22-16,-22 0 0,0 21 0,21-21 16,-20 0-16,20 0 0,-21 0 0,0 0 15,0 0-15,1 0 0,-44 0 32,1 0-17,0 0-15,0 0 0,0 0 0,-22 0 16,22 21-16,0 0 0,0 0 15,-21 0-15,20 1 0,1-1 0,0 0 16,0 0-16,0 21 0,21-20 16,0-1-16,0 0 0,0 21 0,0-21 15,0 1 1,21-1-16,0-21 0,0 0 0,0 0 16,1 0-16,20 0 0,-21 0 15,21 0-15,1 0 0,-22-21 0,21 21 16,1-22-16,-1 1 0,0-21 15,1 21-15,-1-22 0,-21 22 0,21-21 16,1 0-16,-1-1 0,0 1 16,1-22-16,-22 22 0,21-21 0,-21-1 15,1 22-15,-1-22 0,-21 22 16,0 0-16,0-1 0,0 1 0,0 21 16,0 0-16,0-1 0,0 1 15,-21 21 1,-1 21-16,22 22 15,-21-1-15,0-21 0,0 43 0,21-22 16,-21 0-16,0 22 0,21-22 16,-22 22-16,1-22 0,21 0 0,-21 1 15,21-1-15,0 0 0,0 1 16,0-1-16,0 0 0,0-20 0,0 20 16,21-21-16,22 0 0,-22 0 0,0-21 15,21 22-15,1-22 0,-22 0 16,21 0-16,0 0 0,1 0 0,-1 0 15,0-22-15,1 1 16,-1 0-16,0 0 0,-20 0 0,20 0 16,-21-1-16,0-20 0,0 21 15,1 0-15,-22-22 0,0 22 0,0 0 16,0 0-16,0 0 0,0 0 16,-22 21-16,1 0 15,0 0-15,0 21 16,0 0-16,21 0 0,-21 0 15,21 0-15,0 1 0,0-1 16,0 0-16,0 21 0,0-21 0,0 1 16,21-1-16,0 0 0,0 0 15,0 0-15,0-21 16,1 0-16,-1 0 0,0 0 0,0 0 16,0 0-16,22 0 0,-22-21 15,0 0-15,0 21 0,0-21 0,0 0 16,1-22-16,-1 22 0,0 0 15,0-21-15,-21 20 0,0 1 0,0 0 16,0 0-16,0 0 0,21 0 16,-21 42 15,-21-21-31,21 21 0,-21 0 0,21 0 16,0 22-16,0-22 0,0 0 15,-21 0-15,21 0 0,0 0 16,0 22-16,-21-22 0,21 0 0,0 0 15,0 0-15,0 1 16,0-44 15,0 1-15,0 0-16,0 0 0,0 0 16,0 0-16,0-1 0,0-20 0,0 21 15,21-21-15,0 20 0,0-20 16,0 21-16,-21 0 0,21 0 0,1-1 15,-1 1-15,0 21 0,0 0 16,0 0 0,0 0-16,-21 21 0,22 1 15,-1 20-15,-21-21 0,0 0 16,0 0-16,21 1 0,-21-1 0,21 0 16,-21 21-16,0-21 0,0 1 15,0-1-15,0 0 16,21-21-16,-21-21 31,21 0-31,-21-1 16,0 1-16,0 0 0,22 0 0,-1 0 15,0 0-15,0-22 0,-21 22 16,21 0-16,0-21 0,22 20 16,-22 1-16,0 0 0,0 0 15,0 21-15,1 0 0,-1 0 0,0 0 16,0 0-16,0 0 0,-21 21 15,21 0-15,-21 0 16,0 1-16,0-1 0,0 21 16,22-21-16,-22 0 0,0 1 0,0-1 15,0 0-15,0 0 0,21 0 16,-21 0-16,21 1 0,0-1 16,0 0-16,0-21 0,1 21 15,-1-21-15,0 0 16,0 0-16,0 0 0,0 0 0,1-21 15,-1 0-15,21 0 0,-21 21 16,0-22-16,22-20 0,-22 21 0,0 0 16,0 0-16,0-22 0,1 22 15,-1 0-15,-21-21 0,0 20 0,0 1 16,0 0-16,0 0 16,-21 21-16,-1 0 15,1 0-15,0 0 0,0 21 16,21 0-16,-21 0 0,0 1 0,21-1 15,-22 0-15,22 0 0,0 21 16,0-20-16,0-1 0,0 0 0,0 0 16,0 0-16,0 0 15,0 1-15,22-1 0,-1 0 0,0 0 16,0-21-16,0 21 0,0-21 16,1 0-16,20 0 0,-21 0 0,0 0 15,22 0-15,-22 0 0,0-21 16,21 0-16,-21 21 0,1-21 0,20 0 15,-21-1-15,0 1 0,0-21 16,1 21-16,-22 0 0,0-22 0,21 22 16,-21 0-16,0 0 0,21 0 15,-21-1-15,0 1 16,0 42 0,0 1-1,0-1-15,0 0 0,0 0 16,-21 0-16,21 0 0,0 1 15,-21-1-15,21 0 0,0 0 0,0 0 16,0 0-16,0 1 16,0-1-16,0-42 47,0-1-32,0 1-15,0 0 0,21 0 0,-21 0 0,21 0 16,0-1-16,0 1 15,0-21-15,1 21 0,-1 0 0,21-22 16,-21 22-16,22 0 0,-22 0 16,0 0-16,21 21 0,-21-22 0,1 22 15,-1 0-15,0 22 16,-21-1-16,0 0 0,0 0 16,0 0-16,0 22 0,0-22 15,0 0-15,0 21 0,0-21 0,0 22 16,0-22-16,0 0 0,0 0 15,0 0-15,0 1 0,0-1 0,21-21 16,-21 21-16,21-21 0,0 0 16,1 0-16,-1 0 15,0 0-15,0-21 0,0 21 16,22-21-16,-22-1 0,0 1 0,0 0 16,0 0-16,22-21 0,-22-1 15,0 22-15,0-21 0,21-22 0,-20 22 16,-1 0-16,0-22 0,0 22 15,0-1-15,0 1 0,1 0 0,-22-1 16,0 22-16,0 0 0,0 0 16,0 0-1,0 42 1,-22-21-16,1 21 0,0 21 16,21-20-16,-21 20 0,0 0 15,0 1-15,21-1 0,0 0 0,0 1 16,-22-1-16,22 0 0,0 1 15,0-1-15,0-21 0,0 21 0,0 1 16,0-22-16,0 21 0,0-21 16,0 1-16,0-1 0,22 0 0,-1 0 15,0-21-15,0 21 16,0-21-16,0 0 0,22 0 0,-22 0 16,0-21-16,21 0 15,-20 0-15,20 0 0,-21-1 0,21 1 16,-20-21-16,20 21 0,-21-22 15,21 22-15,-20 0 0,-1 0 0,0 0 16,0 0-16,-21-1 0,0 1 16,-21 21 15,21 21-31,-21-21 0,21 22 0,0-1 16,0 0-16,0 0 0,0 0 15,0 0-15,21 1 0,0-22 16,-21 21-16,0 0 0,21-21 0,-21 21 15,21-21-15,-21 21 16,0 0-16,0 1 16,0-1-1,-21-21-15,0 0 16,0 0-16,0 0 16,0 0-1,-1 0-15,22-21 16,0-1-16,-21 22 0,21-21 15,-21 0-15</inkml:trace>
  <inkml:trace contextRef="#ctx0" brushRef="#br0" timeOffset="15906.97">21421 1143 0,'0'0'0,"-22"0"0,1 0 0,0 0 16,42 0 0,22 0-16,-22 0 15,21 0-15,0 0 0,22 0 16,-22 0-16,22-21 0,-22 21 0,22 0 16,-22 0-16,21 0 0,-20 0 15,-1-21-15,-21 21 0,0 0 16,1 0-16,-1 0 0,-21-21 15,0-1 1,0 1-16,0 0 0,21 21 16</inkml:trace>
  <inkml:trace contextRef="#ctx0" brushRef="#br0" timeOffset="19174.58">1355 2879 0,'0'-21'16,"0"-1"-16,0 1 16,0 0-16,-22 21 0,22-21 15,-21 0-15,21 0 16,0 42-1,0 0 1,0 0-16,0 21 16,0 1-16,0-1 0,0 0 15,0 1-15,0-1 0,0 22 0,0-1 16,0 1-16,0-1 0,0 1 16,-21-1-16,0-21 0,0 1 15,21-1-15,0 0 0,-21 1 0,21-22 16,0 0-16,0 0 0,-22-21 15,22 21-15,0-42 32,0 0-32,0 0 0,0 0 15</inkml:trace>
  <inkml:trace contextRef="#ctx0" brushRef="#br0" timeOffset="19619.79">889 2985 0,'0'0'0,"-21"0"0,0-22 16,-1 1-16,1 21 0,21-21 15,0 0-15,-21 21 0,21-21 0,0 0 16,0-1-16,21 1 0,0 0 16,1 21-16,-1-21 0,21 0 15,0 0-15,1 21 0,20-22 16,1 22-16,-1-21 0,22 21 15,0 0-15,-1 21 0,1 1 0,0-1 16,-1 0-16,-20 21 0,-1-21 16,-20 22-16,-1-1 0,0 0 15,-21 1-15,22 20 0,-22-20 0,-21 20 16,0 1-16,0-1 0,0 1 16,0-22-16,-42 21 0,20 1 0,-20-22 15,0 1-15,-1-1 0,1 0 16,-21 1-16,20-22 0,-20 21 15,-1-21-15,22 0 0,-22-21 0,22 22 16,-21-22-16,20 0 16,1 0-16,0 0 0,-1 0 0,1 0 15,0 0-15,20-22 0,1 22 16,0-21-16,0 21 0,21-21 0,-21 21 16,21-21-16,0 0 15,0 0-15,21 21 0,0-22 16,0 1-16,22 0 0</inkml:trace>
  <inkml:trace contextRef="#ctx0" brushRef="#br0" timeOffset="20102.5">2095 3387 0,'0'0'0,"0"-21"0,-21-22 16,21 22-16,0 0 0,0 0 16,0 0-16,21-1 0,1 22 0,-1-21 15,0 21-15,0 0 16,0 0-16,22 0 0,-22 0 0,21 0 15,-21 21-15,22 1 0,-22 20 16,0-21-16,0 21 0,0 1 16,-21-22-16,0 21 0,0 1 0,0-1 15,0 0-15,0-21 0,0 22 16,-21-22-16,21 0 0,0 0 0,-21 0 16,21 1-16,-21-22 15,21-22 1,0 1-16,0 0 15,0 0-15,0-21 0,21 20 16,-21 1-16,21-21 0,-21 21 16,21-22-16,-21 1 0,21 21 15,1-21-15,-1 20 0,0-20 16,0 21-16,0 0 0,0 0 0,1-1 16,-1 1-16,0 21 0,0-21 15,0 21-15</inkml:trace>
  <inkml:trace contextRef="#ctx0" brushRef="#br0" timeOffset="20570.25">3027 3217 0,'0'-21'31,"-21"21"-16,-1 0-15,1 0 16,0 0-16,0 21 16,21 1-16,-21-1 0,21 0 15,0 0-15,0 0 0,0 0 0,0 22 16,0-22-16,0 21 0,0-21 16,0 1-16,0 20 0,0-21 15,0 0-15,0 0 0,0 1 16,21-1-16,0-21 0,0 21 15,0-21-15,1 0 0,-1 0 16,0 0-16,0 0 0,0-21 0,0 0 16,1-1-16,-1 1 0,0 0 15,0 0-15,0 0 0,0 0 0,-21-22 16,0 22-16,0-21 0,0-1 16,0 1-16,0 21 0,0-21 0,0 20 15,0-20-15,-21 21 0,0 0 16,0 21-16,0 0 15,0 0-15,-1 0 16,1 21-16,0-21 0,21 21 16,0 0-16,0 0 15,0 1-15,0-1 16</inkml:trace>
  <inkml:trace contextRef="#ctx0" brushRef="#br0" timeOffset="20947.03">3725 3112 0,'-21'0'0,"0"0"15,0 0-15,0 0 0,-1 0 16,1 21-16,0 0 0,21 0 0,0 21 15,-21-20-15,0 20 0,21 0 16,0 22-16,0-22 0,-21 22 0,21-1 16,0 1-16,-22-1 0,22 1 15,0-1-15,-21 1 0,21 20 0,0 1 16,-21-22-16,0 22 0,0-21 16,21 20-16,-21-20 0,21-1 0,-22-20 15,22 20-15,0-21 16,0 1-16,0-22 0,-21 21 0,21-21 15,0 1-15,0-1 0,0-42 32,0-1-32,0 1 0,0 0 15,0-21-15,21 21 0,-21-22 16,22 1-16,-22-22 0</inkml:trace>
  <inkml:trace contextRef="#ctx0" brushRef="#br0" timeOffset="21233.87">3387 3450 0,'0'0'16,"-22"-21"-16,22 0 0,0 0 0,0 0 15,0-1-15,0 1 0,0 0 0,0 0 16,0 0-16,22 0 0,20-1 16,-21 22-16,21-21 0,-20 21 0,20 0 15,0 0-15,1 0 0,-1 0 16,0 21-16,1 1 0,-22-1 0,21 0 15,-21 0-15,0 21 0,-21-20 16,0 20-16,0 0 0,0-21 0,-21 22 16,0-22-16,0 21 0,0-21 15,-22 1-15,22-1 0,-21 0 0,21 0 16,0-21-16,-1 21 0,1-21 16,0 21-16,0-21 0,0 0 15</inkml:trace>
  <inkml:trace contextRef="#ctx0" brushRef="#br0" timeOffset="22334.8">5016 3048 0,'0'0'0,"0"-21"0,0 0 0,0 0 16,0-1-16,0 1 0,0 0 16,0 0-16,-21 21 31,0 21-31,21 0 0,-21 22 0,0-22 16,0 21-16,-1 0 15,1 22-15,0-22 0,-21 22 0,21-22 16,-22 22-16,22-1 0,-21-21 15,21 22-15,-22-22 0,22 1 0,0-1 16,0-21-16,0 21 0,-1-20 16,1-1-16,21 0 0,-21-21 0,21-21 47,0 0-47,0-1 0,-21 1 0,21 0 15,0 0-15,0-21 16,-21 20-16,21-20 0,0 21 0,0-21 15,0 20-15,0 1 0,0 0 0,0 0 16,21 21-16,0 0 16,0 0-16,0 21 0,-21 0 15,22 0-15,-1 1 0,0-1 16,0 0-16,0 21 0,0-21 0,1 1 16,-1-1-16,0 0 0,0 0 15,0 0-15,0 0 0,1 1 0,20-22 16,-21 21-16,21-21 0,-20 0 0,20 0 15,-21 0-15,21 0 0,-20 0 16,20 0-16,0 0 0,-21-21 16,22-1-16,-1 22 0,0-21 0,1 0 15,-1 0-15,-21-21 0,22 20 16,-22-20-16,0 0 0,0-1 0,0 1 16,-21-21-16,0 20 0,0-20 15,0 20-15,0 1 0,0-21 0,-21 20 16,0 1-16,-21 0 0,20-1 15,-20 1-15,21 21 0,-21-22 0,-1 22 16,1 0-16,0 21 0,-1 0 16,22 0-16,-21 0 0,-1 0 0,1 0 15,0 21-15,21 22 0,-22-22 0,22 21 16,0-21-16,0 22 16,21 20-16,0-21 0,0 1 0,0 20 15,0-20-15,21-1 0,0 0 16,0 1-16,22-1 0,-22 0 0,0-21 15,21 1-15,-21-1 0,1 0 0,20 0 16,-21-21-16,21 0 0,-20 0 16,20 0-16,-21 0 0,21 0 0,-20 0 15,20 0-15,-21 0 0,0 0 16,22-21-16,-22 0 0,0 21 0,0-21 16,21-1-16</inkml:trace>
  <inkml:trace contextRef="#ctx0" brushRef="#br0" timeOffset="22818.83">5927 3196 0,'0'-21'15,"0"42"17,-22-21-32,1 21 15,0 1-15,0 20 0,0-21 0,21 0 16,-21 22-16,-1-22 0,1 21 15,21-21-15,0 0 0,0 22 0,0-22 16,-21 0-16,21 21 0,0-20 16,0-1-16,0 0 15,21 0-15,0-21 0,1 21 16,-1-21-16,0 0 0,0 0 0,0 0 16,0 0-16,22-21 0,-22 21 15,0-21-15,21 0 0,-20 0 0,-1-1 16,0 1-16,21 0 0,-21 0 15,1-21-15,-1 20 0,-21-20 0,0 21 16,0-21-16,0-1 0,0 22 16,0-21-16,0 21 0,-21-1 0,-1 1 15,-20 0-15,21 21 0,0 0 0,-22 0 16,22 0-16,-21 0 16,21 0-16,0 21 0,-1 0 0,1 1 15,0-1-15,0 0 0,21 21 16,0-21-16,0 22 0,0-22 0,0 21 15,0-21-15,0 1 0,0-1 0,0 0 16,21 0-16,0 0 0,-21 0 16,21-21-16,1 0 0,-1 22 0,0-22 15,0 0-15,0 0 0,22 0 16,-22 0-16</inkml:trace>
  <inkml:trace contextRef="#ctx0" brushRef="#br0" timeOffset="23895.21">6625 3196 0,'0'0'0,"0"-42"15,0 63 1,-21 0 0,21 22-16,-21-22 0,21 0 0,-21 21 15,21-21-15,-22 22 0,22-22 16,-21 21-16,21-21 0,0 1 0,0 20 15,0-21-15,0 0 0,0 0 0,0 1 16,0-1-16,21-21 16,1 0-16,-1 0 15,0 0-15,0 0 0,0 0 16,0 0-16,1-21 0,20-1 16,-42 1-16,21 0 0,0-21 15,0 21-15,1-1 0,-1-20 16,0 21-16,0-21 0,-21 20 0,0 1 15,21 0-15,0 0 0,-21 0 16,0 0-16,0 42 31,22 0-31,-22 0 0,0 0 16,0 0-16,0 1 0,0 20 0,0-21 16,21 0-16,-21 22 0,0-22 15,0 0-15,21 0 0,0 0 16,-21 0-16,21 1 0,-21-1 15,21-21-15,1 0 0,-1 0 16,0 0-16,0 0 0,0 0 16,0 0-16,1-21 0,-1 21 0,-21-22 15,21 1-15,0 0 0,-21 0 16,21 0-16,-21 0 0,0-22 0,0 22 16,0 0-16,0-21 0,0 20 15,0-20-15,0 21 0,-21 0 16,0 0-16,21-1 15,-21 22-15,42 0 63,0 0-47,0 0-16,0 0 15,1 0-15,-1 0 0,0 0 16,0 0-16,0 0 0,0 0 15,1 0-15,-1 0 0,0 0 16,0 0-16,0 0 0,0 0 0,1 0 16,-22 22-16,21-1 15,-21 0-15,21 0 0,-21 0 0,0 0 16,0 1-16,0-1 0,0 21 16,0-21-16,0 0 0,0 1 0,0-1 15,0 0-15,0 0 0,0 0 0,0 0 16,0 1-16,0-1 15,-21-21 17,21-21-17,0-1-15,0 1 16,0 0-16,0 0 0,0 0 16,0-22-16,0 22 0,0-21 0,21 0 15,0-1-15,0 1 0,0 0 0,1-1 16,20 22-16,0-21 0,-21 21 15,22-1-15,-1 1 0,0 21 0,-20 0 16,20 0-16,-21 0 0,21 21 16,-20 1-16,-1 20 0,0 0 0,0-21 15,0 22-15,-21-1 0,0 0 0,0 1 16,0-22-16,0 21 0,0-21 16,0 1-16,0 20 0,0-21 0,0 0 15,0 0-15,-21 1 16,21-44 15</inkml:trace>
  <inkml:trace contextRef="#ctx0" brushRef="#br0" timeOffset="24603.81">9313 3281 0,'-21'0'0,"42"0"0,-63 0 16,21 0-16,0 0 16,-1 0-16,1 0 15,42 0 1,1 0-1,-1 0-15,21 0 0,0 0 16,1 0-16,20 0 0,1 0 0,20 0 16,1 0-16,21 0 0,21 0 0,-21 0 15,0 0-15,21 0 0,-22 0 16,1 0-16,0 0 0,0 0 0,0 0 16,-22 0-16,1 0 0,0 0 0,-22 0 15,1 0-15,-22 0 0,0 0 16,1 0-16,-1 0 0,-21 0 0,0 0 15,1 0-15,-22-21 16,0 0 0,0-1-16,0 1 15,-22 0-15,1 21 0,0-21 16,-21 0-16,21 21 0,-1-21 16,1 21-16,-21-22 0,21 22 15,0 0-15,-22 0 0</inkml:trace>
  <inkml:trace contextRef="#ctx0" brushRef="#br0" timeOffset="24814.69">11070 3069 0,'-21'0'16,"0"0"-16,63 0 0,-105 0 0,41 0 0,44 0 47,-1 0-47,0 0 15,21 0-15,-21 0 0,22 0 0,-1 0 16,-21 0-16,22 0 0,-1 21 16,-21-21-16,21 22 0,-20-1 15,-1 0-15,0 0 0,-21 0 0,0 0 16,0 22-16,0-22 0,0 21 0,-21-21 15,-22 22-15,22-22 0,0 21 0,0-21 16,-21 1-16,20-1 0,1 0 16,0 0-16,0 0 0,0 0 0,0-21 15,-1 0-15</inkml:trace>
  <inkml:trace contextRef="#ctx0" brushRef="#br0" timeOffset="25674.19">13229 3196 0,'21'0'16,"-21"-21"-16,43 0 16,-22 0-16,0 0 0,21-1 15,-21 22-15,1-21 16,20 0-16,-21 0 0,21 0 0,1 0 16,-1-1-16,-21 1 0,22 0 0,-22 0 15,21 0-15,-21 0 0,-21-1 0,0 1 16,0 0-16,0 0 15,-21 21-15,0 0 0,-21 0 16,-1 0-16,1 0 0,0 0 0,-22 0 16,1 21-16,-1-21 0,22 21 0,-22 0 15,1 1-15,20-1 0,1 0 16,0 0-16,21 0 0,-1 0 0,1 1 16,21-1-16,0 0 15,0 0-15,21 0 0,1-21 0,-1 21 16,0 1-16,21-1 0,-21 0 15,22-21-15,-1 21 0,0 0 0,1 0 16,-1 1-16,0 20 0,1-21 0,-1 0 16,0 0-16,1 1 0,-22 20 0,21-21 15,-21 0-15,1 22 0,-1-22 16,0 0-16,-21 0 0,0 0 0,0 0 16,0 1-16,-21 20 0,0-21 0,-1 0 15,-20-21-15,0 21 0,-1 1 0,-20-1 16,21-21-16,-22 0 0,1 21 15,-1-21-15,22 0 0,-22 0 16,1 0-16,20 0 0,-20-21 0,21 21 16,-1-21-16,22-1 0,-21 1 0,21 0 15,-22 0-15,22 0 0,0 0 0,0-22 16,21 22-16,-21 0 0,21 0 16,-22 0-16,22-1 0,0 1 0,0 0 15,0 0-15,22 0 16,-1 21-16,0 0 0,0 0 15,0 0-15,0 0 16,1 21-16,-1-21 0,0 0 0,0 0 16,0 0-16,0 21 0,1-21 0,-1 0 15</inkml:trace>
  <inkml:trace contextRef="#ctx0" brushRef="#br0" timeOffset="26114.94">13906 3577 0,'0'0'0,"0"21"0,22-21 0,-22 22 15,21-22 1,0 0 0,0 0-16,0 0 0,0 0 15,1-22-15,-1 1 0,0 21 16,0-21-16,0 0 0,22 21 15,-22-21-15,0 0 0,21-1 0,-21 1 16,1 0-16,-1 0 0,-21 0 0,0-22 16,0 22-16,0 0 0,0 0 0,0 0 15,-21 21-15,-1-21 16,1 21-16,-21 0 0,21 0 0,-22 21 16,1 0-16,0-21 0,21 21 0,-22 21 15,22-20-15,-21-1 0,21 21 16,-1-21-16,1 22 0,0-22 0,21 21 15,0 0-15,0-20 0,0-1 0,0 0 16,0 21-16,21-21 0,0-21 16,1 22-16,-1-1 0,0-21 0,21 0 15,-21 21-15,1-21 0,20 0 16,-21 0-16,0 0 0,22 0 0,-1 0 16,-21 0-16,21-21 0,-20 0 0,20-1 15,0 1-15,1 0 0,-22 0 0,21-21 16,0 20-16</inkml:trace>
  <inkml:trace contextRef="#ctx0" brushRef="#br0" timeOffset="26418.77">15240 2752 0,'0'0'0,"0"-21"0,0-1 0,0 1 16,0 0-16,0 0 0,-21 21 0,0 0 15,-1 0-15,1 21 16,21 0-16,-21 0 0,0 1 15,0 20-15,21 0 0,-21-21 0,-1 22 16,1 20-16,0-20 0,0-1 0,0 21 16,0-20-16,-1 20 0,1 1 0,0-22 15,0 22-15,0-1 0,0-21 16,21 1-16,0 20 0,-22-20 16,22-22-16,-21 21 0,21-21 0,0 22 15,0-22-15,0 0 0,0 0 16,0 0-16,21-21 15,1 0 1,-1-21-16,-21 0 0,21 0 16,0 0-16,0-1 0,0 1 0</inkml:trace>
  <inkml:trace contextRef="#ctx0" brushRef="#br0" timeOffset="26824.06">15155 3429 0,'0'21'15,"0"0"-15,0 1 16,0-1 0,0 0-1,21-21-15,1 0 0,-1 0 16,0 0-16,0 0 0,0 0 0,0 0 16,1 0-16,-1 0 0,0-21 0,0 21 15,0-21-15,0-1 0,-21 1 16,22 0-16,-22 0 0,0 0 15,0 0-15,0-1 0,0 1 16,0 0-16,0 0 0,-22 21 16,1 0-16,0 0 15,0 0-15,0 0 0,0 21 0,-1 0 16,1 0-16,0 22 0,0-22 0,0 0 16,21 21-16,-21-20 0,21 20 15,-22-21-15,22 0 0,0 0 0,0 1 16,0-1-16,0 0 0,0 0 0,0 0 15,22 0-15,-1-21 16,0 0-16,0 0 0,0 22 0,0-22 16,1 0-16,-1 0 0,0 0 0,21 0 15,-21 0-15,1-22 0,-1 22 0,0-21 16,0 0-16,21 0 0</inkml:trace>
  <inkml:trace contextRef="#ctx0" brushRef="#br0" timeOffset="27447.98">16065 3217 0,'0'0'0,"0"-21"0,0 0 16,0 0-16,-21 21 15,0 0 1,0 0-16,0 0 0,0 0 16,-1 21-16,1 0 0,0 0 15,0 1-15,0-1 0,21 21 0,-21 0 16,21-20-16,-22 20 0,22 0 0,0-21 15,0 22-15,0-22 0,0 21 0,0-21 16,0 1-16,0-1 0,22 0 16,-1 0-16,0-21 0,0 21 15,0-21-15,0 0 0,1 0 0,-1 0 16,0 0-16,0 0 0,0 0 0,22 0 16,-22 0-16,21-21 0,-21 0 0,22 21 15,-22-21-15,21-22 0,-21 22 16,22 0-16,-1-21 0,-21-1 0,21 1 15,-20-21-15,-1 20 0,21-20 0,-21-1 16,0 1-16,1-1 0,20 1 0,-21-1 16,0 1-16,0-1 0,1 1 15,-22 20-15,21-20 0,-21 21 0,0-1 16,0 22-16,0 0 0,0 0 16,0 0-16,-21 21 15,-1 21-15,22 0 16,-21 0-16,0 21 0,0 1 0,21-22 15,0 21-15,-21 1 0,21 20 0,-21-21 16,21 1-16,0-1 0,0 22 0,-22-22 16,22 21-16,0-20 0,-21-1 15,21 22-15,-21-22 0,21 0 0,0 22 16,0-22-16,0-21 0,0 22 0,0-1 16,0-21-16,0 0 0,0 22 15,0-22-15,0 0 16,21 0-16,0-21 0,1 0 15,-1 0-15,0 0 0,0 0 16,0-21-16,0 21 0,1-21 0,-1 0 16,0-1-16,0 1 0,0 0 0,0 0 15,-21-21-15,22 20 0,-1-20 16,0 0-16,0 21 0</inkml:trace>
  <inkml:trace contextRef="#ctx0" brushRef="#br0" timeOffset="27726.33">16362 3006 0,'0'0'0,"-21"21"0,-1-21 16,44 0 0,-1 0-1,21 0-15,-21 0 0,0 0 0,1 0 16,20 0-16,-21 0 0,0 0 0,22 0 15,-22 0-15,0 0 0,0 0 16,0 0-16,0 0 16,1 0-16,-1 0 0,-21-21 15,21 21 1,0-21 0,0 21-16,0-22 0,1 1 15,-1 21-15,0-21 0</inkml:trace>
  <inkml:trace contextRef="#ctx0" brushRef="#br0" timeOffset="28091.13">18309 2434 0,'0'0'0,"0"-21"0,0 0 16,0 0-16,-21 21 16,0 0-16,0 0 15,-1 0-15,1 0 16,0 0-16,0 21 0,21 0 16,-21 0-16,0 0 0,21 1 0,0-1 15,-22 21-15,1-21 0,21 0 0,-21 22 16,21-22-16,0 0 0,0 21 0,0-20 15,0-1-15,0 0 16,0 0-16,0 0 0,0 0 16,21-21-16,0 0 0,-21 22 0,22-22 15,-1 0-15,0 0 0,0 0 16,0 0-16,22-22 0,-22 1 16,0 0-16,0 0 0,21 21 0</inkml:trace>
  <inkml:trace contextRef="#ctx0" brushRef="#br0" timeOffset="28626.82">18669 2138 0,'0'0'0,"-21"0"0,0 0 0,-1 0 0,-20 0 15,21 0-15,0 0 0,-22 0 16,1 0-16,21 0 0,-21 0 0,-1 0 15,1 21-15,0-21 0,-1 21 0,22 0 16,-21 1-16,-1-1 0,1 0 16,21 0-16,-21 21 0,20-20 0,-20 20 15,21-21-15,0 21 0,0 1 0,-1-1 16,1 0-16,21 1 0,-21-1 0,21-21 16,0 22-16,0-1 0,0-21 15,0 21-15,0 1 0,21-22 16,0 0-16,1 21 0,-1-20 0,0-1 15,0 0-15,21 0 0,-20 0 0,-1-21 16,21 21-16,0-21 0,-20 0 16,20 0-16,0 0 0,22 0 0,-22 0 15,0 0-15,22 0 0,-1-21 0,-20 0 16,20 0-16,-20 0 0,20-22 0,-21 22 16,1-21-16,-1 0 0,-21-1 15,22-20-15,-22 20 0,0-20 16,0-1-16,-21 22 0,0-21 0,0 20 0,0 1 15,0 0-15,0-1 0,0 1 16,0 21-16,-21 0 0,0-1 16,0 1-16,-22 0 0,1 0 0,21 0 15,-22 21-15,1 0 0,0 0 0,21 0 16,-22 0-16,22 0 0,-21 0 16,21 0-16,-1 0 0,1 0 0,0 21 15,0 0-15,0-21 0,0 0 0,-1 21 16,1-21-16,-21 21 0,21-21 15</inkml:trace>
  <inkml:trace contextRef="#ctx0" brushRef="#br0" timeOffset="30978.56">466 5567 0,'0'-21'16,"-22"21"-16,1 0 16,21-21-1,0-1 1,-21 22-16,21-21 15,0 0 1,-21 21 15,21 21 1,0 0-32,0 1 15,0-1-15,0 21 16,0-21-16,-21 0 0,21 22 0,0-1 15,0-21-15,0 22 0,0-22 16,0 21-16,-21 0 0,21-20 0,0 20 16,-22-21-16,22 0 0,0 0 15,-21 1-15,0-1 0,21 0 0,-21 0 16,21 0 0,-21-21-1,21-21-15,0 0 16,0 0-16,0-22 15,0 22-15,0 0 0,0-21 0,0 21 16,0-22-16,0 1 16,21 0-16,0-1 0,0 1 0,0 0 15,1-1-15,20 1 0,-21 0 16,21 20-16,1-20 0,-22 21 0,21 21 16,1-21-16,-22 21 0,21 0 15,0 0-15,-20 0 0,-1 21 0,21 0 16,-21 0-16,22 0 0,-22 22 15,0-1-15,0 0 0,-21-20 0,21 20 16,-21 0-16,21 1 0,-21-1 0,0 0 16,0-21-16,0 22 0,0-22 15,0 0-15,0 0 0,0 0 0,0 1 16,0-1 0,-21-21-1,21-21 1,-21-1-16,21 1 0,0 0 15,0 0-15,0 0 0,0 0 0,0-22 16,0 1-16,0 0 0,0-1 16,21 1-16,0 0 0,1 20 0,-1-20 15,21 0-15,-21 21 0,22-1 0,-1 1 16,0 0-16,1 21 0,-1 0 16,0 0-16,1 0 0,-22 21 0,21-21 15,0 21-15,-20 22 0,-1-22 16,0 0-16,-21 21 0,0 1 15,0-22-15,0 21 0,0-21 0,0 22 16,-21-22-16,0 21 0,-1-21 16,22 1-16,-21 20 0,0-21 0,0 0 15,21 0-15,0 1 16,0-44 15,21 22-31</inkml:trace>
  <inkml:trace contextRef="#ctx0" brushRef="#br0" timeOffset="31478.27">2095 5440 0,'0'0'0,"0"-21"0,0 0 15,-21 21 1,0 0-16,0 0 15,0 21-15,0 0 0,-1 0 16,1 0-16,21 0 0,-21 22 16,0-1-16,0-21 0,21 22 0,-21-1 15,21 0-15,-22 1 0,22-22 0,0 21 16,0-21-16,0 22 16,0-22-16,0 0 0,0 0 0,0 0 15,0 0-15,22-21 0,-1 0 16,0 0-16,0 0 0,0 0 15,0 0-15,1 0 0,20 0 0,-21 0 16,0-21-16,22 0 0,-22 0 0,21 0 16,0 0-16,-20-1 0,20-20 15,0 0-15,-21 21 0,1-22 0,-1 1 16,-21 0-16,0 20 0,0-20 16,0 0-16,-21 21 0,-1-22 15,1 22-15,-21 0 0,21 0 0,-22 21 16,22-21-16,-21 21 0,21 0 15,0 0-15,-1 0 0,-20 0 0,21 21 16,0-21-16,21 21 0,-21 0 0,-1 0 16,22 0-16,-21 1 0,21 20 15,0-21-15,0 0 0,0 22 0,0-22 16,0 0-16,0 0 0,0 0 16,21 0-16,-21 1 0,22-22 0,-1 0 15,0 0-15,0 0 0</inkml:trace>
  <inkml:trace contextRef="#ctx0" brushRef="#br0" timeOffset="32646.39">2773 5461 0,'0'-21'0,"0"0"15,0 42 16,-21 0-31,21 0 16,-22 0-16,22 1 0,0 20 0,-21-21 0,21 0 16,0 22-16,0-22 0,0 21 15,0-21-15,0 22 0,0-22 16,0 0-16,0 0 0,0 0 0,0 0 16,21 1-16,1-22 0,-1 0 15,0 0-15,0 0 0,0 0 0,0 0 16,1 0-16,-1 0 0,21-22 0,-21 1 15,0 0-15,1 21 0,-1-21 16,0 0-16,0-22 0,0 22 0,0 0 16,-21-21-16,22 21 0,-22-22 0,21 22 15,-21-21-15,21 21 0,-21-1 16,0-20-16,0 21 0,0 0 0,0 0 16,21 21-16,-21-22 0,0 44 46,0-1-46,0 0 0,-21 0 16,21 21-16,0-20 0,0 20 0,-21-21 16,21 21-16,0-20 0,0 20 15,0-21-15,0 21 0,0-20 0,0-1 16,0 0-16,0 0 0,21 0 0,0-21 16,-21 21-16,21-21 0,0 0 15,1 0-15,-1 0 0,0 0 16,0 0-16,0 0 0,0 0 0,1-21 15,-1 0-15,0 0 0,0 0 16,0 0-16,0-1 0,1 1 16,-1 0-16,-21-21 0,21 21 0,0-22 15,0 22-15,-21 0 0,0 0 0,21 0 16,-21-1-16,0 1 0,22 21 16,-22-21-16,0 42 31,-22 0-31,22 1 0,0-1 15,0 21-15,0-21 0,0 0 16,0 1-16,0-1 0,22 0 0,-22 0 16,21 0-16,0 0 0,0 1 0,-21-1 15,0 0-15,21-21 0,-21 21 16,0 0-16,0 0 16,-21-21 15,0 0-31,0 0 15,0-21-15,-1 0 0,1 21 16,0 0-16,21-21 0,-21 21 0,0 0 16,0 0-1,21-21-15,0 42 32,0 0-32,0 0 0,21-21 15,-21 21-15,21-21 0,0 0 16,0 22-16,22-22 0,-22 0 15,0 0-15,0 0 0,21 0 0,-20 0 16,-1 0-16,21 0 0,-21 0 0,0-22 16,22 1-16,-22 21 0,0-21 15,21 0-15,-20 0 0,-1 0 0,21-1 16,-21 1-16,0-21 0,22 21 0,-22-22 16,0 22-16,-21-21 0,21 21 0,0-22 15,-21 22-15,0-21 0,0 21 16,0 0-16,0-1 0,0 1 0,-21 21 31,0 21-31,21 1 16,-21-22-16,21 21 15,0 21-15,0-21 0,0 0 0,0 1 16,0 20-16,0-21 0,0 0 0,0 0 16,0 22-16,21-22 0,-21 0 0,21 0 15,0 0-15,-21 1 16,22-22-16,-1 0 0,0 0 15,0 0-15,0 0 0,0 0 0,1 0 16,-1 0-16</inkml:trace>
  <inkml:trace contextRef="#ctx0" brushRef="#br0" timeOffset="33257.99">5419 4847 0,'0'0'0,"0"-42"0,0 0 0,0 20 16,0 1-16,21-21 0,-21 21 15,0 0-15,0-1 0,0 44 32,0-1-32,-21 21 15,-1 0-15,1 1 0,21 20 0,-21-20 16,0 20-16,21 22 0,-21-22 0,0 1 15,21-1-15,-22 1 0,22-22 16,0 22-16,-21-1 0,0-21 0,21 22 16,0-22-16,0 1 0,0-22 0,0 21 15,0-21-15,0 0 0,0 1 16,0-1-16,0-42 31,0-1-15,0 1-16,21 0 0,-21-21 0,21 21 15,-21-22-15,22 22 0</inkml:trace>
  <inkml:trace contextRef="#ctx0" brushRef="#br0" timeOffset="33546.83">5927 4699 0,'0'0'16,"21"0"-16,-21-21 0,-21 42 31,21 0-31,-22 0 0,22 22 16,0-22-16,0 21 0,0 22 0,-21-22 15,21 22-15,0-1 0,0-21 0,0 22 16,0-1-16,0-20 0,-21 20 0,21-20 16,0 20-16,-21-21 0,21 1 15,0-1-15,0 0 0,-21 1 0,21-1 16,-21-21-16,21 0 0,0 1 0,-22-1 15,22 0-15,-21-21 32,0 0-32,21-21 0,-21 21 15</inkml:trace>
  <inkml:trace contextRef="#ctx0" brushRef="#br0" timeOffset="34142.49">5143 5588 0,'22'0'32,"-1"0"-32,0 0 0,21 0 15,-21 0-15,22-21 0,-22 21 16,21-21-16,1 21 0,-1-21 0,21 21 16,-20-22-16,20 1 0,-20 21 0,-1-21 15,21 21-15,-20-21 0,20 0 16,-20 21-16,-1-21 0,0-1 0,-21 22 15,22-21-15,-22 21 0,0-21 0,0 21 16,-21-21-16,0 42 47,-21 0-47,21 0 16,-21 1-16,21-1 0,-21 21 0,21-21 15,0 0-15,0 22 0,0-22 0,0 21 16,0-21-16,0 22 15,0-22-15,0 0 0,0 0 0,0 0 16,0 1-16,21-1 0,0-21 16,0 0-16,0 0 0,1 0 15,-1 0-15,0 0 0,0 0 0,0 0 16,0 0-16,1-21 0,-1-1 16,0 22-16,0-21 0,0-21 0,-21 21 15,21 0-15,-21-22 0,22 22 0,-22-21 16,0 21-16,0-22 0,0 22 15,0-21-15,-22 21 0,1-1 0,0 1 16,0 0-16,0 0 0,0 21 0,-1 0 16,1 0-16,0 0 0,0 0 15,0 0-15,0 0 0,-1 21 16,1 0-16,21 0 16,0 1-16,0-1 15,0 0-15,21 0 0,1-21 16,-1 21-16,0-21 0,0 0 15,0 0-15,0 0 0,1 0 0,-1 0 16</inkml:trace>
  <inkml:trace contextRef="#ctx0" brushRef="#br0" timeOffset="34539.28">6625 5334 0,'0'0'0,"0"-21"15,21 21 1,0 0-16,1 21 15,-1-21-15,-21 21 16,21 0-16,0 1 0,0-1 0,-21 0 16,21 21-16,1-21 0,-22 1 0,21 20 15,-21-21-15,0 0 0,0 22 16,0-22-16,0 0 0,0 0 0,0 0 16,0 0-16,0 1 15,0-44 16,0 1-15,0 0-16,21 0 0,-21 0 0,21 0 16,-21-1-16,0 1 0,21-21 0,0 21 15,-21 0-15,22-22 0,-1 22 0,0 0 16,0 0-16,-21 0 0,21-1 16,0 1-16,1 21 0,-1-21 0,0 0 15,0 21-15,0 0 0,0-21 16,1 21-16,-1 0 15</inkml:trace>
  <inkml:trace contextRef="#ctx0" brushRef="#br0" timeOffset="34919.07">7218 5482 0,'0'0'0,"0"21"15,21-21 1,0 0-16,0 0 16,0-21-16,1 0 15,-1 21-15,0-21 0,0 0 16,0 21-16,-21-21 0,21-1 0,1 22 16,-1-21-16,-21 0 0,0 0 15,21 21-15,-21-21 0,0 0 0,-21 21 31,0 0-31,-1 0 16,1 0-16,0 21 0,0 0 0,0 0 16,0 0-16,21 0 0,0 1 15,-22-1-15,22 0 0,0 0 0,0 0 16,0 22-16,0-22 0,0 0 0,0 0 16,0 0-16,0 0 0,0 1 0,22-1 15,-22 0-15,21-21 0,-21 21 16,21-21-16,0 0 15,0 0-15,0 0 16,1 0-16,-1 0 0,0-21 0,0 0 16,0 0-16,0 21 0</inkml:trace>
  <inkml:trace contextRef="#ctx0" brushRef="#br0" timeOffset="35350.82">7895 5271 0,'0'-22'32,"0"1"-17,21 21-15,0 0 16,1 0-16,-1-21 0,0 21 16,0 0-16,0 0 0,0 0 0,1 0 15,-1 21-15,-21 0 16,21 1-16,-21-1 0,0 0 0,0 0 15,0 0-15,0 0 0,0 1 0,0-1 16,0 0-16,0 21 0,0-21 0,0 1 16,0-1-16,0 0 0,0 0 0,-21 0 15,21 0-15,-21-21 0,21 22 16,-22-22 0,22-22-1,0 1 1,0 0-16,0 0 0,0-21 15,0 20-15,22 1 0,-1 0 16,-21-21-16,21 21 0,0-22 0,-21 22 16,21 0-16,0-21 0,1 20 0,-1 1 15,0 0-15,0 0 0,0 0 16,0 21-16,1 0 0,-1-21 16,0 21-16,0 0 0,0-22 0,0 22 15,22 0-15</inkml:trace>
  <inkml:trace contextRef="#ctx0" brushRef="#br0" timeOffset="35830.54">9483 5334 0,'0'0'0,"-22"0"0,1 0 16,0 0 0,0 0-16,0 0 15,42 0 16,0 0-31,0 21 0,0-21 16,1 0-16,20 0 0,0 0 0,1 0 16,20 21-16,1-21 15,-1 0-15,1 0 0,20 0 0,1 22 0,0-22 16,-1 0-16,-20 0 0,20 0 16,-20 0-16,-1 0 0,1 0 0,-22 0 15,1 0-15,20 0 0,-21 0 0,-20 0 16,20 0-16,0 0 0,-21 0 0,1 0 15,20 0-15,-21-22 16,0 22-16,0-21 0,-21 0 16,22 0-1,-22 0-15,0 0 16,21 21-16,-21-22 0</inkml:trace>
  <inkml:trace contextRef="#ctx0" brushRef="#br0" timeOffset="36222.33">10837 5165 0,'0'0'0,"-21"0"0,0 0 0,0 0 32,42 21-1,0-21-31,0 0 0,0 0 15,1 21-15,-1-21 0,21 0 0,-21 21 16,22-21-16,-22 0 16,21 0-16,-21 0 0,0 0 0,1 0 15,-1 0-15,0 0 0,0 0 16,-21 21 0,0 1-1,-21-1 1,0-21-16,0 21 0,-1 0 0,1 0 15,0 0-15,0 22 0,0-22 16,0 0-16,-1 21 0,1-20 0,0 20 0,-21-21 16,21 0-16,-1 0 0,1 1 0,21-1 15,-21 0-15,21 0 0,-21-21 16,21 21-16</inkml:trace>
  <inkml:trace contextRef="#ctx0" brushRef="#br0" timeOffset="40363.42">12404 4636 0,'0'0'0,"0"-22"0,21 1 16,-21 0-16,0 0 15,0 0-15,0 42 32,-21 0-32,-1 0 15,22 0-15,-21 22 0,0-1 0,21 0 16,-21 1-16,0 20 0,21-20 0,-21 20 15,-1 1-15,22-22 0,-21 21 0,0-20 16,0-1-16,0 0 0,0 1 0,-1-1 16,1 0-16,0-20 0,0 20 15,21-21-15,0 0 0,-21 0 0,21 1 16,-21-22-16,21-22 31,0 1-31,0 0 0,0 0 16,21 0-16</inkml:trace>
  <inkml:trace contextRef="#ctx0" brushRef="#br0" timeOffset="40658.37">12425 4657 0,'0'0'16,"21"-21"-16,0 21 0,-21-22 0,0 1 15,21 21-15,0 0 16,1 21-1,-22 1-15,21 20 0,-21-21 16,0 21-16,0 22 16,0-22-16,0 1 0,0 20 0,0-21 15,0 22-15,0-22 0,0 22 0,0-22 16,0 0-16,0 1 0,0-1 0,-21-21 16,21 22-16,-22-22 0,22 0 0,0 0 15,0 0-15,0 0 0,0 1 16,-21-22-1,0-22 1,21 1-16,0 0 16</inkml:trace>
  <inkml:trace contextRef="#ctx0" brushRef="#br0" timeOffset="40838.83">12255 5292 0,'0'-21'15,"22"21"-15,-1 0 16,0 0-16,0 0 0,0-22 0,0 22 16,1 0-16,20 0 0,-21-21 15,21 21-15,-20 0 0,20 0 0,0-21 16,-21 21-16,22 0 0,-22-21 0,21 21 16,-21 0-16,22 0 0</inkml:trace>
  <inkml:trace contextRef="#ctx0" brushRef="#br0" timeOffset="41161.82">13144 5101 0,'0'0'0,"22"0"0,-22-21 0,0 0 16,0 0-16,0 0 16,-22-1-1,1 22-15,0 0 0,0 0 0,0 0 16,0 22-16,-1-1 0,1 0 15,0 0-15,0 0 0,0 22 16,0-22-16,21 21 0,-22-21 0,22 22 16,-21-22-16,21 21 0,0-21 15,0 22-15,0-22 0,0 0 0,0 0 16,0 0-16,21-21 0,1 21 0,-1 1 16,21-22-16,-21 0 0,22 0 0,-22 0 15,21 0-15,-21 0 0,22 0 0,-1 0 16,0-22-16,1 1 0,-22 21 15,21-21-15,0 0 0,-20 0 0,20 0 16,-21-22-16,21 22 0,-20-21 16,20-1-16</inkml:trace>
  <inkml:trace contextRef="#ctx0" brushRef="#br0" timeOffset="41618.29">13716 4890 0,'21'-43'0,"-42"86"0,42-128 0,-21 43 16,0 20-16,0 1 0,0 0 0,0 0 15,0 42 16,-21 21-31,21-20 0,0 20 16,-21 0-16,21 1 0,0-1 0,0 0 16,0 1-16,0-1 0,0 0 0,0 1 15,0-1-15,0 0 0,0-21 0,0 22 16,0-22-16,0 0 0,0 21 16,21-20-16,0-22 0,-21 21 15,21 0-15,0-21 0,1 21 16,-1-21-16,0 0 0,0 0 0,0 0 15,0 0-15,1 0 0,-1-21 0,0 21 16,-21-21-16,21 0 0,0-1 0,0 1 16,1 0-16,-22 0 0,0 0 15,21-22-15,0 22 0,-21 0 0,21-21 16,-21 21-16,0-1 0,0 1 0,21 0 16,-21 0-16,0 42 31,0 0-31,0 0 15,0 1-15,0-1 0,0 21 16,0-21-16,0 0 0,0 1 0,0-1 16,0 0-16,0 0 0,0 0 0,0 0 15,21 1 1,1-22-16,-1 0 0,0 0 16,0 0-16,21 0 0,-20 0 15,-1 0-15,0 0 0,0 0 0,0-22 16,0 1-16,1 21 0</inkml:trace>
  <inkml:trace contextRef="#ctx0" brushRef="#br0" timeOffset="42374.69">14690 5144 0,'21'-22'15,"-42"44"-15,42-65 16,-21 64 0,0 1-1,0-1-15,-21-21 0,21 21 16,-22 0-16,22 0 0,-21 0 0,21 1 15,0-1-15,0 0 0,0 0 0,0 0 16,0 0-16,0 1 0,0-1 16,0 0-16,21-21 15,1 0-15,-1 0 16,0 0-16,0 0 16,0-21-16,-21 0 15,21 21-15,-21-22 0,0 1 16,0 0-16,0 0 0,0 0 15,0 0-15,-21-1 0,0 1 0,21 0 16,-21 0-16,0 0 0,21 0 0,0-1 16,0 1-1,0 0-15,21 0 16,0 21-16,0 0 0,22 0 16,-22-21-16,21 21 0,-21 0 0,22 0 15,-1 0-15,0 0 0,1 0 0,-22 0 16,21 0-16,-21 21 0,22 0 0,-22-21 15,0 21-15,-21 0 16,21 1-16,-21-1 0,0 21 0,0-21 16,0 0-16,0 1 0,0-1 0,0 0 15,-21 0-15,21 0 0,-21 0 16,0 1-16,21-1 16,-22-21-1,22-21 16,0-1-31,0 1 16,0 0-16,22-21 0,-22 21 16,21-1-16,0 1 15,0-21-15,0 21 0,0-22 0,1 22 16,20 0-16,-21 0 0,0 0 0,0 0 16,22-1-16,-22 22 0,0 0 0,0 0 15,0 0-15,1 0 0,-1 22 0,-21-1 16,21 0-16,-21 0 0,21 0 15,-21 0-15,0 22 0,0-22 0,0 0 16,0 0-16,0 0 0,0 1 0,0 20 16,0-21-16,0 0 0,0 0 15,0 1-15,0-1 0,-21-21 16,42-21 31,0-1-32</inkml:trace>
  <inkml:trace contextRef="#ctx0" brushRef="#br0" timeOffset="42763.17">16150 5059 0,'21'-21'16,"-42"42"-16,63-63 0,-20 20 0,-22 1 0,0 0 15,0 0 1,-22 21-16,1 0 15,0 0-15,0 21 0,0-21 0,-22 21 16,22 0-16,0 1 0,-21-1 0,21 0 16,-1 0-16,1 0 0,0 22 15,21-22-15,0 0 16,0 0-16,0 0 0,0 0 16,0 1-16,21-22 0,0 0 15,1 0-15,-1 21 0,0-21 0,0 0 16,0 0-16,-21 21 0,21-21 15,1 21-15,-1-21 0,-21 21 0,0 0 0,0 1 16,0-1 0,0 0-16,0 0 0,-21-21 15,-1 21-15,1-21 0,0 0 16,0 0-16,0 0 0,21 21 16,-21-21-16,-1 0 15,22-21-15,-21 21 16,21-21-16,0 0 15,-21 21-15,0-21 0,21 0 0</inkml:trace>
  <inkml:trace contextRef="#ctx0" brushRef="#br0" timeOffset="42988.05">15007 4551 0,'0'0'0,"-21"0"0,0-21 15,21 0 1,21 21 15</inkml:trace>
  <inkml:trace contextRef="#ctx0" brushRef="#br0" timeOffset="43202.93">13885 4868 0,'0'0'0,"-42"0"0,21 22 16,0-22-16,42 0 31,0 0-31,21 0 0,-21 0 16,22 0-16,-1 0 0,0-22 0,1 22 15,-1 0-15,0-21 0,1 0 0,-1 21 16,0-21-16,-20 21 0,20-21 16</inkml:trace>
  <inkml:trace contextRef="#ctx0" brushRef="#br0" timeOffset="43814.58">17060 5271 0,'-21'0'16,"42"0"-16,-63 0 0,21 0 0,0-22 0,42 22 31,21 0-31,-21 0 16,22 0-16,-22 0 0,21 0 0,22 0 15,-22 0-15,21 0 0,1 0 16,-1 0-16,1 0 0,-1 0 0,-20 0 16,20 0-16,-20 0 0,20 0 15,-42 0-15,22 0 0,-22 0 0,21 0 16,-42-21-16,0 0 16,0 0-1,-21 21-15,0-21 0,-22 21 0,22-21 16,-21 21-16,21 0 0,-22-22 0,22 22 15,0 0-15,0 0 0,0-21 16,21 0 0,21 21-1,0 0-15,0 0 0,0 0 0,1 0 16,-1 0-16,0 0 0,0 21 16,-21 0-16,21 1 0,-21-1 15,0 0-15,0 0 0,0 0 16,0 0-16,0 1 0,-21-1 0,0 0 15,0 0-15,21 0 0,-21 0 0,-1-21 16,1 22-16,0-1 0,0-21 0,0 21 16,0-21-16,-1 0 15,1 0-15,0 0 16</inkml:trace>
  <inkml:trace contextRef="#ctx0" brushRef="#br0" timeOffset="44842.65">13123 6498 0,'0'0'0,"-42"0"0,21-21 0,0 21 15,21-21-15,-22 0 0,1 0 0,0-1 16,21 1-16,0 0 15,-21 21-15,21-21 0,-21 21 16,21 21 0,0 0-16,0 0 15,0 1-15,0 20 0,0 0 0,0-21 16,0 22-16,0-1 0,0-21 0,0 22 16,-21-1-16,21-21 0,0 0 15,0 22-15,0-22 0,0 0 0,0 0 16,0 0-16,0 0 15,-22-21 1,22-21 0,0 0-16,0 0 0,0 0 15,0 0-15,0-1 0,0 1 16,0-21-16,0 21 0,0-22 0,0 22 16,0-21-16,22 0 0,-1 20 0,0 1 15,0-21-15,0 21 0,22 0 0,-22 21 16,21-22-16,-21 22 0,22 0 15,-22 0-15,21 0 0,-21 22 0,0-1 16,22 0-16,-22 0 0,0 0 0,0 22 16,0-22-16,-21 21 0,0-21 15,0 22-15,0-22 0,0 0 0,0 21 16,0-21-16,0 1 0,-21-1 0,21 0 16,-21-21-16,21 21 0,-21-21 15,0 0-15,0 0 16,21-21-1,0 0-15,0 0 0,0-1 16,0 1-16,21 0 0,-21-21 0,21 21 16,0-22-16,0 22 0,0-21 15,1-1-15,-1 22 0,0 0 0,0-21 16,21 21-16,-20-1 0,-1 22 16,21 0-16,-21 0 0,0 0 0,22 0 15,-22 22-15,0-1 0,0 0 0,-21 0 16,0 21-16,0-20 0,0 20 0,0-21 15,0 21-15,0-20 0,0 20 16,-21-21-16,0 0 0,0 0 0,21 22 16,-21-22-16,-1 0 0,22 0 15,0-42 17,22 0-17</inkml:trace>
  <inkml:trace contextRef="#ctx0" brushRef="#br0" timeOffset="45251.42">14118 6456 0,'0'0'0,"21"0"16,-42 0-16,0 21 16,0 0-16,-22 0 0,22 1 0,0-1 15,0 21-15,0-21 0,21 0 16,-21 22-16,-1-22 0,22 0 0,0 21 15,0-20-15,0-1 0,0 0 0,0 0 16,0 0-16,0 0 0,22 1 0,-1-22 16,0 0-16,0 21 0,0-21 15,22 0-15,-22 0 0,0 0 0,21 0 16,-21 0-16,22-21 0,-22 21 0,0-22 16,21 1-16,-20 0 0,-1 0 15,0 0-15,0-22 0,0 22 0,0-21 16,-21 0-16,0 20 0,0-20 0,0 0 15,0-1-15,0 22 0,-21 0 0,0 0 16,0 0-16,0 0 0,-22 21 0,22 0 16,-21 0-16,21 0 15,0 0-15,-22 21 0,22 0 0,0 0 16,0-21-16,0 21 0,-1 0 0,22 1 16,0-1-16,0 0 0,0 0 0,0 0 15,22 0-15,-1-21 0,0 0 16,21 0-16,-21 0 0,1 0 0,20 0 15</inkml:trace>
  <inkml:trace contextRef="#ctx0" brushRef="#br0" timeOffset="45590.22">14541 6456 0,'0'0'0,"22"0"0,-1 0 0,-21-21 16,21 42-1,-21 0-15,0 0 16,0 0-16,21 1 0,-21-1 0,0 0 0,0 0 15,0 0-15,0 0 0,0 22 16,0-22-16,0 0 0,0 0 0,0 0 16,0 1-16,0-1 0,0 0 15,21-21 17,0 0-32,-21-21 15,0 0-15,22-1 0,-22 1 16,21 0-16,-21 0 0,0 0 0,0 0 15,21-22-15,-21 22 0,21 0 16,-21-21-16,0 20 0,21 1 0,0 0 16,-21 0-16,0 0 0,22 0 15,-1 21-15,0 0 16,0 0 0,-21 21-16</inkml:trace>
  <inkml:trace contextRef="#ctx0" brushRef="#br0" timeOffset="45922.95">14901 6710 0,'21'21'15,"1"-21"-15,-1 0 0,0 0 16,0 0-16,0 0 0,0 0 16,1-21-16,20 0 0,-21 0 0,0 21 15,22-22-15,-22 1 0,21 0 0,-21-21 16,22 21-16,-22-1 0,0 1 0,0-21 15,-21 21-15,0 0 0,0-1 16,0 1-16,-21 21 16,0 21-1,0 1-15,-1-1 0,1 0 0,0 0 16,0 0-16,0 0 0,0 22 0,-1-22 16,1 21-16,21-21 0,-21 1 15,21 20-15,0-21 0,0 0 16,0 0-16,0 1 0,21-1 15,0 0-15,1-21 0,-1 0 0,0 0 16,0 0-16,0 0 0,0 0 0,1 0 16,20 0-16,0-21 0,-21 0 0,22-1 15</inkml:trace>
  <inkml:trace contextRef="#ctx0" brushRef="#br0" timeOffset="46514.61">15981 6054 0,'-43'0'0,"86"0"0,-107 0 0,43 0 0,0 0 16,0 0-16,0 0 0,42 21 31,0-21-31,0 0 16,21 0-16,-20 0 0,20 0 0,0 0 15,22 0-15,-22 0 0,0 0 0,1 0 16,20 0-16,-20 0 0,-22 0 16,21 0-16,0 0 0,-20 0 15,-1 0-15,-21-21 16,-21 21 0,-1 0-1,1 0-15,0 0 16,0 0-16,0 21 15,0-21-15,21 21 16,-22 0-16,1 0 0,21 1 16,-21-1-16,0-21 0,21 21 0,-21 21 15,0-21-15,-1 1 0,22 20 0,0-21 16,-21 21-16,21 1 0,-21-1 16,21 0-16,-21-20 0,21 20 0,0 0 15,0-21-15,0 1 0,0 20 0,0-21 16,0 0-16,-21 0 15,21 1-15,-21-22 0,21 21 16,-22-21 0,22 21-16,-21-21 15,21-21 32,0 0-31,0-1-16,21 1 15,1 0-15,-1 0 0</inkml:trace>
  <inkml:trace contextRef="#ctx0" brushRef="#br0" timeOffset="46846.42">16489 6392 0,'0'0'0,"0"-21"15,0 42 1,-21 1-16,-1-22 0,22 21 15,-21 0-15,21 0 0,-21 21 0,21-20 16,0-1-16,0 0 0,0 21 0,0-21 16,0 1-16,0-1 15,0 0-15,0 0 0,0 0 0,0 0 16,21-21-16,0 0 0,-21 22 16,22-22-16,-1 0 0,0 0 15,0 0-15,0-22 0,0 22 16,1-21-16,-1 0 0,0 0 0,0 0 15,-21 0-15,21-22 0,-21 22 0,21 0 16,-21-21-16,0 20 0,0-20 16,0 21-16,0 0 0,0 0 0,-21-1 15,0 22-15,0 0 16,0 0-16,0 0 0,-1 0 0,1 0 16,0 0-1</inkml:trace>
  <inkml:trace contextRef="#ctx0" brushRef="#br0" timeOffset="47926.88">17632 6096 0,'0'-21'15,"0"0"-15,0 0 16,-21 21-16,-1 0 16,1 0-16,-21 0 0,21 0 0,-22 0 15,1 0-15,0 0 16,21 21-16,-22-21 0,1 21 0,21 0 15,-22 21-15,22-20 0,0-1 16,0 21-16,21-21 0,0 22 0,0-1 16,0-21-16,0 21 0,0-20 0,0-1 15,0 0-15,21 0 0,-21 0 16,21 0-16,0-21 0,1 0 0,-1 0 16,21 22-16,-21-22 0,0 0 15,1 0-15,-22-22 31,-22 22-31,1 0 0,0 0 16,0 0-16,0 0 0,0 22 16,-22-22-16,22 21 0,0 0 15,0 0-15,21 0 0,0 0 0,-21 1 16,21-1-16,0 0 0,0 0 16,0 21-16,0-20 0,0-1 0,21-21 15,0 21-15,-21 0 0,21-21 16,21 0-16,-20 0 0,-1 0 0,21 0 15,0 0-15,1 0 0,-1 0 0,0-21 16,1 0-16,20 0 0,-20-1 16,-1 1-16,0-21 0,1 0 0,-1-1 15,-21 1-15,21 0 0,1-22 16,-22 22-16,0-22 0,0 22 16,0 0-16,1-22 0,-1 22 0,-21-1 15,0 1-15,0 0 0,0 21 16,0-1-16,0 1 0,0 0 0,0 42 31,0 0-31,-21 22 0,21-22 16,-22 21-16,22 1 0,-21-1 15,21 0-15,0 1 0,0 20 0,-21-21 16,21 22-16,-21-22 0,21 22 16,-21-22-16,21 0 0,0 1 0,0-1 15,0-21-15,0 22 0,0-22 16,0 0-16,0 0 15,21-21-15,0 0 0,0 0 16,0 0-16,1 0 0,-1 0 16,0 0-16,0-21 0,0 0 0,0 0 15,1-22-15</inkml:trace>
  <inkml:trace contextRef="#ctx0" brushRef="#br0" timeOffset="48303.67">18309 6583 0,'0'21'15,"0"0"1,21-21 15,0 0-31,1 0 0,20 0 16,-21 0-16,0 0 0,22-21 16,-1 0-16,-21 21 0,21-21 0,1 0 15,-1 21-15,-21-22 0,0 1 0,1-21 16,-1 21-16,-21 0 0,0-1 15,0 1-15,0 0 0,-21 21 0,-1 0 16,1 0-16,0 0 0,-21 0 16,21 0-16,-22 21 0,22-21 0,-21 43 15,21-22-15,-22 0 0,22 21 16,0 1-16,0-1 0,21-21 16,0 21-16,0-20 0,0 20 0,0-21 15,0 0-15,21 0 0,-21 1 16,42-1-16,-21-21 0,1 0 0,20 0 15,0 0-15,1 0 0,-1 0 16,0 0-16,1 0 0,20 0 0,-21-21 16,1-1-16,-1 1 0,0 0 0,1 0 15</inkml:trace>
  <inkml:trace contextRef="#ctx0" brushRef="#br0" timeOffset="48962.83">19219 6435 0,'0'0'0,"0"-21"0,0-1 0,0 1 0,-21 21 31,0 0-31,21 21 0,0 1 16,0-1-16,-21 0 0,21 0 0,0 0 16,0 22-16,0-22 0,0 0 15,0 21-15,0-21 0,0 1 0,0-1 16,0 0-16,0 0 0,0 0 16,0 0-16,0 1 0,0-1 15,-21-21 16,21-21-31,0-1 16,0 1-16,0 0 16,0 0-16,0-21 0,0-1 0,0 22 15,0-21-15,21-1 0,0 1 0,0 0 16,0 21-16,22-22 0,-1 22 16,-21 0-16,21 21 0,1 0 0,-1 0 15,0 0-15,1 0 0,-22 0 16,21 21-16,-21 0 0,22 22 0,-22-22 15,0 21-15,-21-21 0,0 22 16,21-22-16,-21 21 0,0-21 0,0 0 16,0 1-16,0-1 0,0 0 0,-21 0 15,21 0-15,-21-21 16,0 0 0,0 0-16,21-21 15,0 0 1,0 0-16,0 0 0,0-1 0,0-20 15,0 21-15,21-21 0,0-1 16,0 1-16,21 0 0,-20 20 0,-1-20 16,21 21-16,-21 0 0,22 0 15,-22 21-15,21 0 0,-21 0 0,0 0 16,22 0-16,-22 0 0,-21 42 16,21-21-16,0 0 0,-21 22 0,21-22 15,-21 21-15,0-21 0,0 22 16,0-22-16,0 0 0,0 0 15,0 0-15,0 0 0,0 1 0,0-1 16,-21-21-16,42-21 63,-21-1-63,22 1 0</inkml:trace>
  <inkml:trace contextRef="#ctx0" brushRef="#br0" timeOffset="49314.63">20235 6498 0,'21'21'15,"1"-21"1,-1 0-16,0 0 0,0 0 16,21 0-16,-20 0 0,20 0 0,-21-21 15,21 21-15,1-21 0,-22 21 16,21-21-16,-21 0 0,22 21 0,-43-21 15,21-1-15,-21 1 0,0 0 16,0 0-16,0 0 0,-21 0 16,0 21-16,-1 0 15,1 0-15,-21 0 0,21 21 16,0 0-16,-1 0 0,-20 0 0,21 22 16,0-22-16,0 21 0,21 0 15,0-20-15,0 20 0,0-21 0,0 0 16,0 0-16,0 1 0,0-1 0,21 0 15,0 0-15,0-21 0,0 0 16,22 21-16,-22-21 0,0 0 0,21 0 16,-21 0-16,22 0 0,-22 0 15,21-21-15,-21 21 0,22-21 0,-22 0 16</inkml:trace>
  <inkml:trace contextRef="#ctx0" brushRef="#br0" timeOffset="49770.89">21103 6350 0,'0'0'0,"0"21"32,-21 0-32,0 1 0,21-1 0,0 21 15,-21-21-15,21 0 0,-22 22 0,22-22 16,0 0-16,0 21 0,0-20 16,-21-1-16,21 0 0,-21 0 15,21 0-15,0-42 47,0 0-31,0 0-16,0 0 0,21-22 15,0 22-15,1-21 0,-1 21 16,0-22-16,0 1 0,0 0 0,0 20 16,1-20-16,20 21 0,-21 0 0,0 21 15,0 0-15,1 0 0,-1 0 16,0 0-16,-21 21 15,21 21-15,-21-21 0,0 1 16,0 20-16,0-21 0,0 21 0,0-20 16,0 20-16,0-21 0,0 0 0,0 0 15,0 1-15,0-1 0,0 0 16,0 0-16,21-21 31,-21-21-15,0 0-1,21 0-15,1-1 0,-22 1 16,21 0-16</inkml:trace>
  <inkml:trace contextRef="#ctx0" brushRef="#br0" timeOffset="50054.72">21802 6011 0,'0'0'16,"21"-21"-16,0-21 0,-21 21 0,0 0 15,0-1-15,0 1 0,0 42 31,-21 1-31,0-1 0,21 0 16,0 0-16,-22 21 0,1-20 0,21 20 16,0 0-16,-21 1 0,21-1 15,-21 0-15,21 1 0,-21 20 0,21-21 16,0 1-16,0-1 0,-21 0 16,21 1-16,0-22 0,-22 21 0,22-21 15,0 1-15,0-1 0,0 0 16,0 0-16,22-21 31,-22-21-31,21 0 16,-21 0-16,0-22 15,21 22-15,-21 0 0</inkml:trace>
  <inkml:trace contextRef="#ctx0" brushRef="#br0" timeOffset="50250.61">21569 6308 0,'0'0'0,"0"-21"0,21 21 16,0 0 0,0 0-16,0 0 0,22 0 15,-1 0-15,-21 0 0,22 0 0,-1 0 16,0 0-16,-21 0 16,22 0-16,-22 0 0,0 0 0,0 0 15,0 0-15,1 0 0,-1 0 16,-21-22-16</inkml:trace>
  <inkml:trace contextRef="#ctx0" brushRef="#br0" timeOffset="50574.43">22585 6160 0,'21'-22'15,"-21"1"1,-21 21 0,0 0-16,-1 0 0,1 0 15,0 21-15,0 1 0,0-22 0,0 21 16,-1 21-16,1-21 0,0 0 16,21 22-16,-21-1 0,21 0 0,-21 1 15,21-22-15,-21 21 0,21 1 16,0-22-16,0 21 0,0-21 0,0 0 15,0 1-15,0-1 0,21 0 0,0-21 16,0 21-16,0-21 16,0 0-16,1 0 0,-1 0 15,0 0-15,21 0 0,-21-21 16,1 0-16,20 0 0,-21 21 0</inkml:trace>
  <inkml:trace contextRef="#ctx0" brushRef="#br0" timeOffset="50855.26">23156 6075 0,'0'-21'0,"0"42"0,0-63 15,21 20 1,1 22-16,-1 0 16,0 22-16,0-1 15,-21 0-15,21 0 0,0 0 0,-21 0 16,22 22-16,-1-22 0,0 21 15,-21 1-15,0-1 0,0-21 0,0 21 16,0 1-16,0-1 0,0-21 0,-21 22 16,0-22-16,-1 0 0,22 0 15,-21 0-15,0 0 0,0 1 0,0-1 16,0-21 0,-1 0-16,1 0 15,0 0-15,0 0 0</inkml:trace>
  <inkml:trace contextRef="#ctx0" brushRef="#br0" timeOffset="52954.58">1037 7980 0,'0'0'0,"0"-21"16,0 0-16,0-1 15,0 1-15,0 0 0,0 0 16,0 63 15,0-21-15,0 22-16,-21-1 0,0 22 0,21-22 15,-21 21-15,-1 1 0,1-1 16,21 1-16,-21-22 0,0 22 0,0-22 16,0 22-16,21-22 0,0-21 15,-22 21-15,1 1 0,21-22 16,0 0-16,-21 0 0,21 0 0,-21-21 31,0-21-15,21 0-16,-21 0 0,21 0 15,-22-22-15,22 22 0,-21-21 16,21 21-16,-21-22 0,21 1 16,0 0-16,0-1 0,0 22 15,0-21-15,0 21 0,0 0 0,21-1 16,0 22-16,1 0 16,-1 0-16,0 22 0,-21-1 0,21 0 15,0 21-15,0-21 0,-21 22 16,22-22-16,-1 21 0,0 1 0,0-22 15,0 21-15,-21-21 0,21 22 16,1-22-16,-1 0 0,0 0 16,0 0-16,0-21 0,22 0 0,-22 0 15,0 0-15,21 0 16,-21 0-16,22-21 0,-1 0 0,0 0 16,-20 0-16,20-22 0,0 22 15,-21-21-15,1-1 0,-1 1 0,0-21 16,0-1-16,-21 1 0,0-1 15,0 1-15,0-1 0,-21 1 0,-21-1 16,20 22-16,-20-22 0,-21 22 16,20 0-16,-20 20 0,20 1 15,-20 0-15,21 21 0,-1 0 0,1 0 16,0 0-16,-1 21 0,22 0 16,0 22-16,0-1 0,21 0 15,0 1-15,0 20 0,0-20 0,0 20 16,0-21-16,21 1 0,0-1 15,-21 0-15,21 1 0,0-22 16,1 0-16,-1 0 0,0 0 16,0 1-16,0-1 0,0-21 0,1 0 15,-1 0-15,0 0 0,0 0 16,0 0-16,0 0 0,1 0 0,-1 0 16</inkml:trace>
  <inkml:trace contextRef="#ctx0" brushRef="#br0" timeOffset="53394.34">1524 8446 0,'0'-22'31,"21"1"-15,0 0-16,-21 0 15,21 21-15,1-21 0,-1 0 16,0 21-16,0-22 0,0 1 0,0 21 15,22 0-15,-22 0 0,0 0 16,0 0-16,0 21 0,1-21 0,-1 22 16,0-1-16,0 21 15,-21-21-15,0 0 0,0 22 0,0-22 16,0 21-16,0-21 0,0 22 16,0-22-16,0 21 0,-21-21 0,21 1 15,-21-1-15,21 0 0,-21-21 16,21-21 15,0 0-31,0-1 0,0-20 16,0 21-16,0 0 0,0-22 15,0 22-15,0-21 0,0 21 0,0-22 16,21 22-16,0-21 0,0 21 16,-21 0-16,21-1 0,-21 1 15,21 0-15,1 21 0,-1 0 16,0 0-16,0 0 0,0 0 15,0 0-15,1 0 0,-1 21 16,0-21-16</inkml:trace>
  <inkml:trace contextRef="#ctx0" brushRef="#br0" timeOffset="54387.77">2625 8530 0,'0'0'15,"21"0"-15,0 0 0,0-21 16,0 0-16,0 0 16,-21 0-16,22-1 0,-22 1 0,21 0 15,-21 0-15,0 0 0,0 0 0,0-1 16,0-20-16,0 21 0,-21 0 16,-1 0-16,1 21 0,0 0 15,0 0-15,0 0 0,0 0 16,-22 21-16,22 0 0,-21 21 0,21-21 15,-22 22-15,1-1 0,21 0 16,-22 1-16,22-1 0,0-21 16,0 22-16,0-1 0,21 0 15,0-21-15,0 1 0,0-1 0,0 0 16,21 0-16,0-21 0,0 0 16,0 0-16,22 0 0,-22 0 0,0 0 15,21 0-15,-20 0 0,20-21 16,-21 21-16,0-21 0,22 0 0,-22-1 15,0 1-15,21-21 0,-21 21 16,1-22-16,-1 22 0,0-21 0,0 21 16,0-22-16,-21 22 0,21 0 15,1-21-15,-22 21 0,0-1 16,0 44 15,0-1-31,0 0 0,0 0 16,0 0-16,0 22 0,0-22 15,0 0-15,0 0 0,0 21 0,0-20 16,21-1-16,0 0 0,0 0 16,0 0-16,0-21 0,1 21 0,-1 1 15,0-22-15,21 0 0,-21 0 0,22 0 16,-22 0-16,21 0 0,1 0 16,-22-22-16,21 22 0,0-21 0,1 0 15,-22 21-15,21-21 0,1 0 16,-1-22-16,-21 22 0,21 0 0,-20-21 15,-1 21-15,0-22 0,-21 1 0,0 21 16,0-22-16,0 22 16,0 0-16,-21 0 0,-22 0 0,22 21 15,-21 0-15,0 0 0,20 0 16,-20 21-16,0-21 0,-1 21 0,1 0 16,0 0-16,21 1 0,-1-1 15,1-21-15,0 21 0,21 0 0,-21-21 16,21 21-16,0 0 15,21 1 1,0-22-16,-21 21 16,21-21-16,1 21 0,-1 0 15,0 0-15,0 0 0,0 1 16,0 20-16,1-21 0,-22 21 0,0 1 16,21-1-16,-21 22 0,0-22 15,0 0-15,0 22 0,0-1 0,0 1 16,0-1-16,0-20 0,0 20 15,0 1-15,0-1 0,0 1 0,21-22 16,-21 21-16,0-20 0,21-1 0,-21 0 16,21-20-16,-21 20 0,0-21 15,0 0-15,0 0 16,-21-21-16,0 0 0,0 0 16,0 0-16,-1 0 0,22-21 15,-21 21-15,21-21 0,0 0 16,-21 21-16,21-21 0,0 0 15,0-1-15,0 1 0,0 0 0</inkml:trace>
  <inkml:trace contextRef="#ctx0" brushRef="#br0" timeOffset="56022.97">4593 8467 0,'0'0'0,"21"-21"0,0-1 15,1 22-15,-22-21 0,21 0 16,0 0-16,0 0 0,0 0 15,-21-1-15,21 1 0,1 0 0,-22 0 16,0-21-16,0 20 0,0 1 0,0 0 16,0 0-16,-22 0 0,-20 0 15,21 21-15,-21 0 0,-1 0 0,-20 0 16,20 21-16,1 0 0,-21 0 16,20 21-16,1-20 0,21 20 15,-22 0-15,22 1 0,21-1 0,-21 0 16,21 1-16,0-1 0,0-21 15,0 21-15,0-20 0,0 20 0,0-21 16,21-21-16,0 21 0,1 0 16,-1-21-16,0 0 0,21 0 0,1 0 15,-22 0-15,21 0 0,0-21 0,-20 0 16,20 0-16,0 21 0,1-21 16,-22 0-16,21-1 0,-21-20 0,0 21 15,22 0-15,-43-22 0,21 22 16,-21-21-16,0 21 0,0-22 0,0 22 15,0-21-15,0 21 0,0 0 16,0 42 0,0 0-1,0 0-15,0 21 0,0-20 16,0 20-16,0-21 0,0 21 0,21-20 16,0 20-16,-21-21 0,21 0 0,1 0 15,-1 1-15,0-1 0,0 0 16,0-21-16,22 0 0,-22 21 0,0-21 15,0 0-15,21 0 0,-20 0 0,-1 0 16,21 0-16,-21-21 16,22 0-16,-22 0 0,21 21 0,-21-22 0,0 1 15,1-21-15,-1 21 0,-21 0 16,0-1-16,0-20 0,0 21 16,0 0-16,0 0 0,0-1 0,-21 22 15,-1 0 1,1 0-16,21 22 0,0-1 15,-21 0-15,21 0 0,-21 21 0,21-20 16,-21-1-16,21 0 0,0 0 16,0 0-16,0 22 0,0-22 15,0 0-15,0 0 0,21-42 47,0 0-31,0 0-16,0 21 0,1-43 15,-22 22-15,21 0 0,0 0 0,0-22 16,0 22-16,0 0 0,1 0 16,20 0-16,-21 0 0,0 21 0,0 0 15,1 0-15,-1 0 0,0 0 0,0 0 16,-21 21-16,21 0 0,-21 0 16,0 0-16,0 22 0,0-22 0,21 0 15,-21 0-15,22 0 0,-22 22 0,21-22 16,0 0-16,-21 0 0,21 0 15,21 0-15,-20 1 0,-1-22 0,0 21 16,21-21-16,-21 0 0,22 0 16,-22 0-16,21 0 0,-21 0 15,22 0-15,-22 0 0,21-21 0,-21 21 16,22-22-16,-22 1 0,21 0 0,-21 0 16,22 0-16,-22 0 0,0-1 15,-21 1-15,0 0 0,21-21 0,-21 21 16,0-1-16,0 1 0,0 0 0,0 0 15,-21 0-15,0 21 0,0 0 16,0 0-16,-22 0 0,22 0 0,0 0 16,0 21-16,-22 0 0,22-21 15,0 21-15,0 0 0,0 1 16,21-1-16,0 21 0,-21-21 0,21 0 16,0 1-16,0-1 0,0 0 15,0 0-15,21 0 16,0-21-16,0 0 0,0 0 15,0 0-15,1 0 0,-1 0 16,0 0-16,0 0 0,0-21 0,22 0 16,-22 21-16,0-21 0,21-22 0,-21 22 15,1-21-15,20 21 0,-21-22 16,0 1-16,22-21 0,-22 20 0,0-20 16,0-1-16,0 22 0,0-22 0,1 22 15,-1 0-15,-21-1 16,0 22-16,0 0 0,0 0 0,-21 21 15,-1 21 1,1 0-16,0 22 0,0-1 16,21 0-16,-21 22 0,0-22 0,21 22 15,-22-22-15,22 21 0,0-20 0,0-1 16,0 0-16,0 1 0,0-22 16,0 21-16,0-21 0,22 1 0,-1-1 15,0 0-15,-21 0 0,21-21 0,0 21 16,0-21-16,1 0 15,-1 0-15,0 0 0,0 0 16,0 0-16</inkml:trace>
  <inkml:trace contextRef="#ctx0" brushRef="#br0" timeOffset="57750.99">7705 8551 0,'0'0'0,"0"-21"16,21 0-16,-21 0 0,21 0 16,-21 0-16,21-1 15,-21-20-15,0 21 0,0 0 0,0 0 16,0-1-16,0 1 0,0 0 0,-21 0 16,0 0-16,0 21 0,-1 0 15,1 0-15,-21 0 0,0 0 0,20 0 16,-20 21-16,0 21 15,21-21-15,-1 1 0,1 20 0,0 0 16,0-21-16,21 22 0,-21-1 0,21-21 16,0 22-16,0-22 0,0 21 15,0-21-15,0 0 0,21 1 0,0-1 16,0 0-16,-21 0 0,21-21 0,1 0 16,-1 0-16,0 0 0,21 0 15,-21 0-15,1 0 0,20-21 0,-21 0 16,21 0-16,-20-1 0,20 1 15,0 0-15,-21-21 0,22 21 0,-22-22 16,21 1-16,-21 0 0,1-22 16,-1 1-16,0 20 0,0-20 15,0-1-15,0 1 0,-21-1 0,22 1 16,-22 20-16,0 1 0,0 0 0,0-1 16,0 22-16,0 0 0,0 0 15,0 0-15,0 42 16,0 0-16,0 21 15,0 1-15,0-1 0,0 0 0,0 1 16,0 20-16,0 1 0,0-22 0,-22 22 16,22-22-16,-21 0 15,21 22-15,0-22 0,0 0 0,0 1 16,0-22-16,0 21 0,0-21 0,0 22 16,21-22-16,1 0 0,-1 0 15,0-21-15,0 21 0,0-21 0,0 0 16,1 0-16,-1 0 0,0 0 15,0-21-15,0 21 0,0-21 16,1 0-16,-1 0 0,0-22 0,0 22 16,0-21-16,0 0 0,1 20 0,-1-20 15,-21 0-15,0-1 0,0 1 16,0 21-16,0 0 0,0 0 0,0-1 16,-21 22-1,-1 0-15,1 22 0,21-1 16,-21 0-16,21 0 0,0 0 0,0 0 15,0 1-15,0-1 16,0 0-16,21 0 0,0 0 0,-21 0 16,22 1-16,-1-22 0,0 21 0,0 0 15,0-21-15,0 21 0,1-21 16,-1 0-16,0 21 0,0-21 0,0 21 16,0-21-16,1 0 15,-1 0-15,0 0 16,0-21-1,0 21-15,-21-21 0,0 0 16,21 0-16,-21 0 0,22 21 16,-22-22-16,21-20 0,-21 21 0,0 0 15,0 0-15,21-1 16,-21 1-16,0 0 16,0 42-1,0 0 1,0 1-16,0-1 0,0 0 15,0 0-15,0 0 0,0 0 0,0 1 16,0-1-16,0 0 0,0 0 16,0 0-16,0 0 0,21-21 0,-21 22 15,21-1-15,0 0 0,1-21 16,-1 0-16,0 21 0,0-21 16,0 0-16,0 0 0,1 0 0,-1 0 15,0 0-15,0 0 0,0 0 0,0-21 16,1 0-16,-22 0 0,21 21 15,-21-43-15,21 22 0,-21 0 0,0-21 16,0 20-16,0-20 0,0 21 0,0-21 16,-21-1-16,0 22 0,-1-21 15,1 21-15,0-1 0,0 1 0,-21 21 16,20 0-16,-20 0 0,21 0 0,0 0 16,-22 0-16,22 21 0,21 1 15,0-1-15,-21 0 0,21 0 16,0 0-16,0 0 15,0 1-15,21-1 0,0 0 0,1-21 16,-1 21-16,21-21 0,-21 0 0,22 21 16,-22-21-16,21 0 0,0 0 15,1 0-15,-22 0 0,21 0 0,1 0 16,-1 0-16,0-21 0,-21 21 0,22-21 16,-22 21-16,21-21 0,-21 0 15,1-1-15,-22 1 16,21 21-16,-21-21 0,0 42 31,0 0-31,0 1 16,0-1-16,0 0 0,0 0 0,0 21 15,0-20-15,0 20 0,0 0 16,21 1-16,-21-1 0,21 0 0,-21 1 16,0 20-16,0 1 0,0-1 0,0 1 15,0-1-15,0 1 0,-21-22 16,0 21-16,0 1 0,-1-22 0,1 22 15,0-22-15,21 0 0,-21 1 0,0-22 16,0 21-16,21-21 16,0 1-16,-22-1 0,22 0 0,-21-21 15,21-21 1,0 0-16,0-1 16,0 1-16,0 0 15,0-21-15,21 21 0,-21-22 0,22 1 16,-1 0-16,-21-1 0,21 1 0,0-22 15</inkml:trace>
  <inkml:trace contextRef="#ctx0" brushRef="#br0" timeOffset="57822.46">9652 8424 0,'0'0'16,"0"-21"-16,0 0 0</inkml:trace>
  <inkml:trace contextRef="#ctx0" brushRef="#br0" timeOffset="58050.33">9631 8255 0,'0'0'15,"21"0"-15,0-21 0,0 21 16,0-21-16,22 21 0,-22-21 0,21 21 15,1-22-15,20 22 0,-21 0 16,1 0-16,-1 0 0,-21 0 0,0 22 16,1-1-16,-1 0 0,-21 0 15,0 21-15,0-20 0,-21 20 0,-1-21 16,1 21-16,0-20 0,-21 20 0,-1-21 16,1 0-16,21 0 0,-21 1 15,-1-1-15,1 0 0,21 0 0,0-21 16,-1 21-16,1-21 0,0 0 15,42 0 17,22 0-32,-22 0 0,0 0 0,21-21 15,-21 21-15</inkml:trace>
  <inkml:trace contextRef="#ctx0" brushRef="#br0" timeOffset="58183.25">10583 8551 0,'0'0'15</inkml:trace>
  <inkml:trace contextRef="#ctx0" brushRef="#br0" timeOffset="58370.14">11134 8467 0,'21'21'0,"21"-21"0,0 0 16,1 21-16,-1-21 0,22 0 0,-22 0 15,0 0-15,1 0 0,-1 0 16,0 0-16,-21 0 0,1 0 0,-1 0 16,0 0-16,0 0 0,-21-21 15,0 0 1,-21 21-16,0-21 0,-22 21 16,22 0-16,-21-22 0,0 22 0,20 0 15,-20 0-15,0 0 16,21-21-16,-22 21 0</inkml:trace>
  <inkml:trace contextRef="#ctx0" brushRef="#br0" timeOffset="58539.05">11366 8382 0,'22'0'16,"-44"0"-16,65 0 0,-22-21 16,0 21-16,21 0 0,-20 0 15,20 0-15,-21 0 0,0 0 0,0 0 16,22 0-16,-43 21 0,21 0 0,-21 0 16,0 1-16,0-1 0,0 0 15,0 0-15,0 0 0,-21 0 0,0 1 16,-1-1-16,1 0 0,-21 0 0,21 0 15,-22 0-15,22 1 0,-21-1 16,21 0-16,0-21 0,-22 0 16,22 21-16,-21-21 0</inkml:trace>
  <inkml:trace contextRef="#ctx0" brushRef="#br0" timeOffset="59326.6">13504 8192 0,'0'0'16,"0"-22"-16,0-20 0,0 21 0,0 0 0,-21 0 15,21-1-15,-21 1 0,21 0 16,-21 21-16,0 0 16,-1 0-16,22 21 0,-21 0 15,0 22-15,0-1 0,21 22 0,-21-22 16,0 21-16,-1 1 0,1-1 15,0-20-15,0 20 0,0-20 0,0 20 16,21-21-16,-22 1 0,1-1 16,0 0-16,0-20 0,21-1 0,0 0 15,0 0-15,-21-21 0,21-21 32,0 0-32,0 0 15,21-1-15,-21-20 0,21 21 0,0-21 16,0-1-16,1 1 0,-1-22 0,0 22 15,0-21-15,0-1 0,22 1 16,-22-1-16,21 1 0,-21-1 0,22 1 16,-1 20-16,-21 22 0,21-21 15,-20 42-15,-1 0 0,0 0 0,0 0 16,0 21-16,0 0 0,1 21 16,-1 1-16,-21-1 0,0 0 15,0 1-15,0 20 0,21-20 0,-21-1 16,0 0-16,0 1 0,0-1 0,0 0 15,0 1-15,0-22 0,0 21 16,0-21-16,0 0 0,0 22 0,0-22 16,-21-21-16,21 21 0,-21 0 0,-1-21 15,1 0-15,0 0 16,0 0-16,0-21 0,0 21 0</inkml:trace>
  <inkml:trace contextRef="#ctx0" brushRef="#br0" timeOffset="59418.54">13102 8657 0,'-21'0'16</inkml:trace>
  <inkml:trace contextRef="#ctx0" brushRef="#br0" timeOffset="59507.57">13779 8530 0,'64'0'16,"-22"-21"-16,-21 0 0,22 21 0,-1-21 15,0 0-15</inkml:trace>
  <inkml:trace contextRef="#ctx0" brushRef="#br0" timeOffset="61196.48">14372 8297 0,'0'0'0,"-21"0"32,0 22-32,0-1 0,-22-21 0,22 21 15,0 0-15,-21 0 0,20 0 16,1 22-16,0-22 0,0 0 0,0 0 15,21 22-15,0-22 0,0 0 0,-21 0 16,21 21-16,0-20 0,0-1 16,0 0-16,0 0 0,21-21 15,0 21-15,0-21 0,0 0 0,0 0 0,1 0 16,20 0-16,-21 0 16,21 0-16,-20 0 0,20-21 0,0 0 15,1 21-15,-22-42 0,21 20 0,0 1 16,1-21-16,-1 21 0,0-22 15,-20 1-15,20 0 0,-21-22 0,0 22 16,0-22-16,1 22 0,-22-21 16,0 20-16,0-20 0,0 20 0,0 22 15,0-21-15,0 21 0,0 0 0,0-1 16,0 44 0,0-1-16,-22 21 15,22 0-15,-21 22 16,21-22-16,-21 1 0,21 20 0,0-21 15,0 22-15,-21-22 0,21 1 0,0-1 16,0 0-16,0 1 0,0-1 16,0-21-16,0 21 0,0-20 0,0-1 15,21 0-15,-21 0 0,21 0 0,0-21 16,1 0-16,-1 0 0,0 0 16,0 0-16,21 0 0,-20-21 0,-1 21 15,21-21-15,-21 0 0,22 0 16,-22-1-16,0 1 0,21-21 0,-21 21 15,1-22-15,-1 22 0,0 0 0,-21-21 16,0 21-16,21-1 16,-21 1-16,21 21 0,-21 21 15,0 1 1,0-1-16,-21 0 16,21 0-16,-21 0 0,21 0 0,0 1 15,0-1-15,0 0 0,0 0 0,0 0 16,0 0-16,0 1 0,0-1 15,0 0-15,21-21 0,0 21 0,0-21 16,1 0-16,-1 0 16,0 0-16,0 0 0,21 0 15,-20-21-15,-1 21 0,0-21 0,21 0 16,-21-1-16,1 1 0,-1 0 16,0 0-16,0-21 0,0 20 0,-21-20 15,0 21-15,21 0 0,-21 0 0,22 21 16,-22-22-16,0 44 15,0-1 1,0 0-16,0 0 0,0 0 16,-22 0-16,22 1 0,-21-1 15,21 21-15,0-21 0,0 0 0,0 1 16,0-1-16,0 0 0,0 0 16,0 0-16,21-21 15,1 21-15,-1-21 0,0 0 16,0 0-16,0 0 15,-21-21-15,21 0 0,-21 0 16,0 0-16,0 0 0,0-1 0,0 1 16,0-21-16,0 21 0,0 0 15,-21-1-15,0 1 0,21 0 0,-21 0 16,0 0-16,21 0 0,-21 21 16,21-22-16,21 1 31,0 21-31,0 0 0,21 0 15,-20-21-15,20 21 0,-21 0 0,21 0 16,1-21-16,-1 21 0,0 0 16,1 0-16,-1 0 0,-21 0 15,0 0-15,1 21 0,-1-21 0,-21 21 16,0 22-16,0-22 0,0 0 16,0 21-16,0-21 0,0 22 0,0-22 15,-21 21-15,21-21 0,-22 22 0,22-22 16,-21 0-16,21 0 0,0 0 15,0 1-15,0-1 0,0-42 47,0-1-47,0 1 16,0 0-16,0-21 0,21 21 0,1-22 16,-1 22-16,0-21 0,21-1 15,-21 1-15,22 21 0,-1-21 0,-21 20 16,22 1-16,-1 0 0,-21 0 15,21 0-15,-20 21 0,20 0 0,-21 0 16,0 0-16,-21 21 0,0 0 0,21 0 16,-21 0-16,0 1 15,0 20-15,0-21 0,0 0 0,0 0 16,-21 22-16,21-22 0,0 0 0,0 0 16,0 0-16,0 1 0,0-1 15,0 0-15,0 0 0,0 0 0,21 0 16,1-21-16,-1 0 0,0 22 15,0-22-15,0 0 0,0 0 16,1 0-16,20 0 0,-21-22 0,21 1 16,-20 0-16,20 0 0,0 0 15,-21 0-15,22-1 0,-1-20 0,0 21 16,-20-21-16,20-1 0,-21 22 0,0-21 16,0 21-16,1-22 0,-22 22 15,0 0-15,0 0 0,-22 21 16,1 0-16,0 0 0,0 21 15,-21-21-15,20 21 0,1 0 16,0 0-16,21 1 0,0-1 0,0 0 16,0 0-16,0 0 0,0 0 15,0 22-15,0-22 0,21 0 16,0 0-16,-21 0 0,22 1 0,-22-1 16,21 0-16,-21 0 0,0 0 0,0 0 15,0 1-15,0-1 16,-21-21-1,-1 0-15,1 0 16,21-21-16,-21-1 16,21 1-16,-21 0 15,21 0-15,0 0 0,0 0 16,0-1-16,-21-20 0</inkml:trace>
  <inkml:trace contextRef="#ctx0" brushRef="#br0" timeOffset="61326.4">16722 8043 0,'0'0'0,"-22"0"0,-20-21 16,21 0-16,0 0 0</inkml:trace>
  <inkml:trace contextRef="#ctx0" brushRef="#br0" timeOffset="61439.34">15981 8065 0,'0'0'0,"-43"0"0,1 0 16</inkml:trace>
  <inkml:trace contextRef="#ctx0" brushRef="#br0" timeOffset="61582.69">15007 8234 0,'-42'0'15,"84"0"-15,-105 0 0,41 21 0,44-21 16,-1 0 0,0 0-16,0 0 15,0 0-15,22 0 0,-22 0 0,21 0 16,-21 0-16,22-21 0,-1 21 0,0 0 16,-21 0-16</inkml:trace>
  <inkml:trace contextRef="#ctx0" brushRef="#br0" timeOffset="61935.46">17843 8551 0,'0'0'0,"-21"0"0,0 0 16,0-21-16</inkml:trace>
  <inkml:trace contextRef="#ctx0" brushRef="#br0" timeOffset="62274.26">18584 8551 0,'21'0'15,"64"0"1,-64 0-16,0-21 0,-21 0 16,-21 21-1,0-21-15,-21 0 16,21 21-16,-22 0 0,22-21 16,-21 21-16,21 0 0,-1-22 0,1 22 15,21-21 1,21 21-16,1 0 15,-1 0-15,0 0 0,0 0 0,0 0 16,0 0-16,1 0 0,-1 0 16,0 0-16,0 21 0,0 1 0,-21-1 15,0 0-15,0 0 0,0 0 16,0 0-16,0 1 0,-21-1 16,0 0-16,0 0 0,-22 0 0,22 0 15,0 22-15,-21-43 0,21 21 0,-1 0 16,1 0-16,0-21 0,21 21 15</inkml:trace>
  <inkml:trace contextRef="#ctx0" brushRef="#br0" timeOffset="62942.88">17780 8509 0,'0'0'0,"-21"0"0,0 0 16,-1 0-16,1 0 0,0 21 15,0-21-15,0 0 0,0 0 16,42 0 15,0 0-31,0 0 16,21 21-16,-20-21 0,20 0 0,0 0 15,1 0-15,-1 0 0,0 0 16,1 0-16,20 0 0,-21 0 0,22 0 16,-22 0-16,1 0 0,-1 0 0,0 0 15,-21 0-15,1 0 16,20 0-16,-21 0 0,-21-21 47,-21 21-47,0-21 15,0 21-15,-1-21 16</inkml:trace>
  <inkml:trace contextRef="#ctx0" brushRef="#br0" timeOffset="63390.62">18309 8297 0,'0'22'62,"21"-1"-62,-21 0 16,21 0-16,1-21 0,-1 21 0,21-21 15,-21 21-15,0-21 0,22 22 16,-22-22-16,0 0 0,21 0 16,-20 0-16,20 0 0,-21 0 0,0 0 15,0 0-15,1 0 0,-1 0 0,-21 21 31,0 0-31,-21-21 0,-1 21 16,1 0-16,0 0 0,0 1 0,-21-1 16,20 0-16,1 0 0,0 0 15,-21 22-15,21-22 0,-22 21 0,22-21 16,0 0-16,-21 1 0,20-1 16,1 0-16,21 0 0,0 0 15,-21-21-15,21 21 0,21-21 31,0-21-31,1 0 0,20 0 16</inkml:trace>
  <inkml:trace contextRef="#ctx0" brushRef="#br0" timeOffset="63678.81">19113 8086 0,'0'0'0,"0"-21"0,22 21 16,-22-22-16,0 44 31,0-1-31,0 0 0,0 21 0,0 1 16,0-1-16,-22 0 0,1 1 16,0-1-16,21 0 0,-21 1 0,21-1 15,0 0-15,-21 1 0,21-22 0,-21 0 16,21 21-16,0-21 0,0 1 15,0-1-15,0 0 0,0-42 32,0 0-17,0-1-15</inkml:trace>
  <inkml:trace contextRef="#ctx0" brushRef="#br0" timeOffset="64019.62">18944 8107 0,'0'0'16,"-21"-85"-16,42 85 31,0 0-31,0-21 0,1 21 0,20 0 16,-21 0-16,21 0 0,22 0 16,-22 0-16,22 21 0,-22-21 0,22 43 15,-22-22-15,21 0 0,-20 21 16,-22 1-16,21-1 0,-21 0 15,-21 1-15,0 20 0,0-21 0,0 1 16,-21-22-16,-21 21 0,0 1 16,-1-22-16,1 0 0,0 0 0,-22 0 15,22 0-15,-1 1 0,1-1 0,0-21 16,-1 0-16,1 21 0,0-21 16,21 0-16,-1 0 0,1 0 0,0 0 15,21-21 1,21 0-16,0-1 15,1 22-15,20-21 0,-21 21 0,21-21 16</inkml:trace>
  <inkml:trace contextRef="#ctx0" brushRef="#br0" timeOffset="64141.93">19643 8573 0,'0'-22'15,"0"1"-15,-22 0 0</inkml:trace>
  <inkml:trace contextRef="#ctx0" brushRef="#br0" timeOffset="64416.78">19727 8424 0,'43'0'15,"-86"0"-15,107 0 0,-43 0 0,21 0 0,-21 0 16,1 0-16,-1 22 0,0-22 16,0 21-16,21 0 0,-42 0 0,22 0 15,-22 0-15,0 22 0,0-22 16,0 0-16,0 0 0,0 0 0,-22 1 15,1-1-15,0-21 0,0 21 16,21 0-16,-21-21 0,0 0 16,21-21-1,0 0-15,0 0 16,0-1-16,0 1 0,0 0 0,21 0 16,0 0-16,-21 0 0,21-22 15,0 22-15,0 0 0,-21 0 0,22 0 16,-1-1-16,0 1 0,0 0 15,0 21-15,0 0 0,1-21 16,-1 21-16,0 0 0,0 0 0,0 0 16,0 0-16,1 21 0</inkml:trace>
  <inkml:trace contextRef="#ctx0" brushRef="#br0" timeOffset="65290.27">20468 8636 0,'0'0'0,"21"-21"0,0 21 16,1-21-16,-1 21 0,0-21 16,0-1-16,0 1 0,0 0 15,-21 0-15,0 0 0,0 0 0,0-1 16,0 1-16,0 0 0,0 0 16,0 0-16,-42 21 0,21 0 0,0 0 15,-22 0-15,22 0 0,-21 0 16,0 21-16,-1 0 0,1 0 0,0 0 15,-1 1-15,22-1 0,-21 0 0,21 21 16,-1-21-16,1 1 0,0-1 16,21 0-16,0 0 0,0 0 0,0 0 15,0 1-15,0-1 0,21-21 16,0 21-16,1-21 16,20 0-16,-21 0 0,0 0 0,0 0 15,22-21-15,-22 21 0,21-21 16,-21-1-16,1 1 0,-1 0 0,21 0 15,-21 0-15,0 0 0,1-1 0,-1 1 16,-21-21-16,0 21 0,21 0 16,-21-1-16,0 1 0,0 0 15,-21 21 1,0 21-16,21 0 16,-22 1-16,1-1 15,21 0-15,0 0 0,0 21 0,0-20 16,0-1-16,0 0 0,0 0 15,0 0-15,0 0 0,0 1 0,21-1 16,1 0-16,-1-21 16,0 21-16,0-21 0,21 0 0,-20 0 15,-1 0-15,21 0 0,-21 0 0,22 0 16,-1 0-16,-21-21 0,21 21 16,1-21-16,-1 0 0,-21-1 0,0 1 15,1 0-15,-1 0 0,0 0 16,-21-22-16,0 22 0,0 0 0,0 0 15,0 0-15,0 0 0,-21-1 16,0 22-16,-22 0 0,22 0 0,0 0 16,-21 0-16,-1 0 0,22 22 15,-21-22-15,21 21 0,-1 0 0,1-21 16,0 21-16,21 0 16,0 0-16,0 1 15,21-22-15,-21 21 0,21-21 0,1 21 16,-1-21-16,0 21 0,0 0 15,0 0-15,0 1 0,1-1 0,-1 21 16,-21 0-16,0-20 0,0 20 16,0 0-16,0 1 0,0-1 0,0 0 15,-21 1-15,-1-1 0,1 0 16,0 1-16,-21-1 0,21 0 0,-22-21 16,22 22-16,0-22 0,0 21 15,0-21-15,-1 1 0,1-1 16,42-42 15,-21-1-31,22 1 0,-1 0 16,0 0-16,21-21 0</inkml:trace>
  <inkml:trace contextRef="#ctx0" brushRef="#br0" timeOffset="65878.47">21802 8424 0,'0'0'0,"0"-105"16,0 83-1,-22 1-15,1 21 0,0 0 16,0 0-16,0 0 0,0 0 16,-1 0-16,1 21 0,0 1 15,0-1-15,21 0 0,-21-21 16,21 21-16,0 0 0,0 0 15,0 1-15,21-22 16,0 0-16,-21 21 0,21-21 16,0 0-16,1 0 15,-1 0-15,-21 21 16,-21 0 0,-1 0-16,1-21 15,0 21-15,0-21 0,-21 22 0,20-22 16,1 21-16,0 0 0,0-21 15,0 21-15,0 0 0,21 0 16,21-21 0,0 0-1,0 0-15,0 0 0,0 0 0,1 0 16,-1 0-16,21 0 0,-21 0 16,0 0-16,1 0 0,-1-21 15,0 21-15,-21 21 31,0 1-31,-21-1 0,21 0 16,-21 0-16,-1 21 0,1-20 0,0 20 16,0 0-16,0-21 0,0 22 15,-1-1-15,22-21 0,-21 0 0,21 22 16,-21-22-16,21 0 0,0 0 16,21-21 15,0 0-31,1-21 0,-1 0 0,0 0 15,0 0-15</inkml:trace>
  <inkml:trace contextRef="#ctx0" brushRef="#br0" timeOffset="66019.38">22458 8149 0,'0'0'0,"-21"21"31,-22 1-15</inkml:trace>
  <inkml:trace contextRef="#ctx0" brushRef="#br0" timeOffset="67463.56">22288 8467 0,'-21'63'15,"42"-126"-15,-63 147 0,42-41 0,-21-22 0,0 21 16,0-21-16,-1 1 0,22-1 16,-21 0-16,21 0 0,-21-21 0,21 21 15,0-42 1,0 0-1,0 0-15,0 0 0,21-1 0,0 1 16,1 0-16,-22 0 0,21 0 16,0 0-16,0 21 0,-21-22 0,21 22 31,-21 22-15,0-1-16,0 0 0,0 0 15,21 0-15,-21 0 0,22 1 16,-22-1-16,21-21 0,-21 21 0,21 0 15,0 0-15,0-21 0,0 21 0,1-21 16,20 0-16,-21 0 16,0 0-16,0 0 0,1 0 0,-1 0 15,0-21-15,21 0 0,-21 0 16,1 0-16,-1 0 0,0-1 0,0-20 16,0 0-16,0-1 0,1 1 0,-1 0 15,-21-1-15,0-20 16,0-1-16,0 22 0,0-21 0,0-1 15,0 22-15,0-1 0,-21 1 16,-1 0-16,1 21 0,0-1 0,0 22 16,-21 0-16,20 0 0,-20 0 0,21 22 15,-21-1-15,-1 0 0,22 21 16,-21 1-16,21-1 0,-1 0 0,-20 1 16,21-1-16,21 21 0,0-20 15,-21-1-15,21 0 0,0 1 0,0-1 16,0-21-16,21 22 0,-21-22 0,21 21 15,0-21-15,22 22 0,-22-22 16,0 0-16,21 0 0,1-21 16,-22 21-16,21-21 0,0 0 0,1 0 15,-1 0-15,0 0 0,1-21 16,20 0-16,-20 0 0,-1 0 0,-21-1 16,21 1-16,-20 0 0,-1 0 15,0 0-15,0 0 0,-21-22 0,0 22 16,0 0-16,0 0 0,-21 21 15,0 0-15,0 0 0,-1 0 16,1 0-16,0 0 0,21 21 0,-21-21 16,21 21-16,0 0 0,0 0 15,0 1-15,0-1 16,21 0-16,0-21 0,-21 21 16,21-21-16,1 21 0,-1-21 15,0 0-15,-21 21 0,21-21 16,-21 22-16,21-22 0,-21 21 15,21-21 32,1 0-31,-1-21-16,0 21 0,-21-22 16,21 1-16,0 21 0,0-21 15,1 0-15,-22 0 0,21 0 16,0-1-16,0 1 0,-21 0 0,0 0 15,0 42 17,0 0-32,0 0 0,0 1 15,-21-1-15,21 0 16,0 0-16,0 0 0,0 0 0,0 1 16,0-1-16,0 0 0,21 0 15,0-21 1,0 0-16,1 0 15,-1 0-15,0 0 0,0-21 16,0 0-16,0 0 16,-21-1-16,0 1 0,0 0 15,0 0-15,0 0 0,0-22 16,0 22-16,0 0 0,-21 0 16,0 0-16,0 21 0,0 0 0,0 0 15,-1 0-15,1 0 0,21 21 16,-21 0-16,0 0 15,21 0-15,21-21 16,0 22 0,0-22-16,1 0 0,-1 0 0,0 0 15,0 0-15,21 0 0,-20 0 16,-1 0-16,0 0 0,0-22 16,0 22-16,22-21 0,-22 21 0,0-21 15,0 21-15,-21-21 0,21 21 16,-21 21 15,-21 0-15,0 0-16,21 1 0,-21-1 0,21 21 15,0 0-15,-21 1 0,21-1 0,-22-21 16,1 43-16,21-22 0,-21 0 16,21 1-16,-21-1 0,0-21 0,0 22 15,21-1-15,-22-21 0,1 21 0,21-20 16,0-1-16,-21 0 15,21 0-15,-21 0 0,21 0 0,0 1 16,0-44 15,21 1-15,0 0-16,-21 0 0,21 0 0,-21 0 16,22-1-16,-22 1 0</inkml:trace>
  <inkml:trace contextRef="#ctx0" brushRef="#br0" timeOffset="67746.39">23707 8573 0,'0'-22'0,"0"44"0,0-65 0,0 22 0,21 21 15,-21-21-15,0 0 0,21 21 0,0-21 16,0 21-16,0 0 16,1-22-16,-1 22 0,0 0 0,21 0 15,-21 0-15,1 0 0,-1 0 16,0 0-16,0 0 0,-21 22 0,0-1 15,0 0-15,0 0 0,0 0 0,-21 0 16,0 1-16,0-1 0,-1 0 16,1 0-16,0 0 0,-21 0 15,21-21-15,-1 22 0,1-1 0,0-21 16,0 0-16,0 21 0,42-21 47,0-21-47</inkml:trace>
  <inkml:trace contextRef="#ctx0" brushRef="#br0" timeOffset="67874.32">24384 8234 0,'-21'0'16</inkml:trace>
  <inkml:trace contextRef="#ctx0" brushRef="#br0" timeOffset="68010.75">24236 8382 0,'0'42'16,"0"-84"-16,0 106 0,0-43 0,0 0 15,0 0-15,0 0 0,0 0 16,0 1-16,0-1 0,0 0 16,0 0-16,0 0 0,21-21 15,0 0 1,0 0-16,0 0 15,1 0-15,-1 0 0</inkml:trace>
  <inkml:trace contextRef="#ctx0" brushRef="#br0" timeOffset="68134.67">24723 8234 0,'-43'0'15</inkml:trace>
  <inkml:trace contextRef="#ctx0" brushRef="#br0" timeOffset="68294.58">24723 8340 0,'0'21'15,"0"-42"-15,21 42 0,-21 0 16,21 0-16,-21 0 0,21 1 0,-21 20 16,0-21-16,0 0 0,0 0 15,0 1-15,-21-1 0,0 0 16,0-21-16,-1 21 0,1 0 0,0 0 15,-21-21-15,21 22 0,-1-22 0,1 21 16,0-21-16,0 21 0,0-21 16,0 0-16,-1 21 0</inkml:trace>
  <inkml:trace contextRef="#ctx0" brushRef="#br0" timeOffset="69834.99">1228 10393 0,'0'-21'15,"-22"0"-15,22-1 16,0 1-16,0 0 16,-21 0-16,21 0 15,0 0 1,0-1-16,-21 22 0,0 0 15,0 0 1,21 22-16,0-1 16,0 21-16,-21 0 0,21 1 15,-22-1-15,22 0 0,-21 22 16,21-22-16,-21 22 0,0-1 0,21-20 16,-21-1-16,0 21 0,21-20 15,-22-1-15,1 0 0,21 1 16,0-1-16,-21-21 0,21 0 0,-21 22 15,21-22-15,0 0 16,0-42 0,0 0-1,0 0-15,0-1 0,0 1 0,0-21 16,0 21-16,0-22 0,0 22 16,0-21-16</inkml:trace>
  <inkml:trace contextRef="#ctx0" brushRef="#br0" timeOffset="70530.85">889 10499 0,'0'-21'0,"0"42"0,0-64 16,0 22-16,0 0 0,0 0 15,0 0-15,0 0 0,0-1 16,21-20-16,0 21 0,0 0 0,22 0 16,-22-1-16,21 1 0,1 21 15,-1-21-15,0 21 0,22 0 0,-22 0 16,-21 0-16,22 21 0,-1 0 15,-21 1-15,0-1 0,0 21 16,-21 0-16,0 1 0,0-1 16,0 0-16,0 1 0,-21-1 0,-21 0 15,0 1-15,20-1 0,-20 0 16,-21 1-16,20-22 0,1 0 0,21 21 16,-22-42-16,1 22 0,21-1 15,0-21-15,0 0 0,-1 0 0,1 0 16,0 0-16,0-21 15,21-1-15,0 1 0,0 0 16,21 21 15,0 21-15,0 0-16,1 1 0,-1-1 0,-21 0 16,21 0-16,0 0 0,0 22 15,0-22-15,-21 0 0,22 0 0,-1 0 16,0 22-16,-21-22 0,21 0 15,0-21-15,0 21 0,1-21 0,-1 0 16,0 0-16,21 0 0,-21 0 16,1 0-16,20 0 0,-21-21 0,21 0 15,1 21-15,-22-21 0,21-22 16,1 22-16,-1 0 0,-21-21 16,21 20-16,1-20 0,-22 0 0,21-1 15,-21 22-15,1 0 0,-1-21 16,-21 21-16,0-1 0,0 1 15,0 42 1,0 1 0,0-1-16,0 0 0,0 0 0,0 0 15,-21 0-15,21 1 0,-22-1 0,22 0 16,0 0-16,-21 0 0,21 0 16,0 1-16,0-1 0,0-42 62,0-1-62,0 1 16</inkml:trace>
  <inkml:trace contextRef="#ctx0" brushRef="#br0" timeOffset="70714.75">1820 10456 0,'-21'0'31,"0"0"-31,21 22 47,21-22-31,0 0-16</inkml:trace>
  <inkml:trace contextRef="#ctx0" brushRef="#br0" timeOffset="71475.45">2244 10880 0,'0'0'0,"21"21"0,0-21 0,0 0 15,0 0-15,0-21 0,1 21 16,-1-21-16,0-1 0,0 22 15,21-21-15,-20 0 0,-1 0 0,0 0 16,0 0-16,0-1 0,-21 1 16,0 0-16,0 0 0,0 0 0,0 0 15,0-1-15,-21 1 0,0 21 16,0 0-16,0-21 0,-1 21 0,-20 0 16,21 0-16,-21 0 0,20 21 15,1 0-15,0 1 0,-21-1 0,21 0 16,-1 0-16,22 21 0,-21-20 0,0-1 15,21 21-15,-21-21 0,21 0 16,0 1-16,0-1 0,0 0 16,0 0-16,0 0 0,21-21 15,0 21-15,0-21 0,1 0 16,-1 0-16,0 0 0,0 0 16,21 0-16,-20 0 0,-1-21 0,21 21 15,-21-21-15,0 21 0,1-21 0,-22 0 16,21 21-16,-21-21 15,0-1-15,0 44 47,-21-1-47,21 0 0,0 21 16,0-21-16,-22 22 0,22-1 0,-21 0 16,21 1-16,0 20 0,-21 1 15,21-1-15,0 1 0,0 126 16,0-126-16,0-1 15,0 1-15,0-1 0,0-20 0,0 20 16,0-21-16,0 22 0,0-22 16,0 22-16,-21-22 0,0 0 0,0 1 15,-22-1-15,22 0 0,-21 1 16,21-1-16,-22-21 0,1 0 0,21 1 16,-22-1-16,1-21 0,0 0 15,-1 0-15,1 0 0,-21 0 16,20-21-16,-20-1 0,-1 1 0,22-21 15,0 21-15,-22-22 0,43 1 16,0 0-16,0-1 0,21 1 0,0-21 16,0 20-16,0 1 0,0-22 15,0 22-15,21-21 0,0 20 0,0-20 16,0 20-16,0-20 0,1-1 16,20 22-16,0-21 0,1-1 0,-1 1 15,0-1-15</inkml:trace>
  <inkml:trace contextRef="#ctx0" brushRef="#br0" timeOffset="72242.39">2984 10393 0,'0'0'0,"0"-21"15,0 0-15,-21 21 0,0 0 31,21 21-31,0 0 0,-21 0 0,21 21 16,0-20-16,0 20 0,0 0 0,0-21 16,0 22-16,-21-1 0,21 0 15,-21 1-15,21-1 0,0 0 16,0-20-16,-22-1 0,22 21 16,0-21-16,-21-21 0,21 21 0,0-42 46,21 0-46,-21 0 16,22 0-16,-1 0 0,-21-1 16,21 1-16,0-21 0,0 21 0,-21 0 15,21-1-15,1 1 0,-1 0 0,-21 0 16,21 21 0,-21 21-1,21 0-15,-21 0 16,0 1-16,0-1 0,0 0 0,0 0 15,0 21-15,0-20 0,0-1 0,21 0 16,-21 0-16,21 0 0,1 0 16,-1-21-16,0 22 0,0-22 0,0 0 15,0 21-15,22-21 0,-22 0 16,0 0-16,0 0 0,22 0 0,-22 0 16,0-21-16,0-1 0,0 22 0,0-21 15,22-21-15,-22 21 0,-21 0 16,21-22-16,0 1 0,0 0 0,1-1 15,-22-20-15,0-1 0,21 22 0,-21-22 16,21 22-16,-21-21 0,0 20 16,21 22-16,-21-21 0,0 21 15,0-1-15,0 1 16,0 42 0,0 1-16,0-1 0,0 21 15,-21 0-15,21 1 0,0-1 16,-21 0-16,21 1 0,-21 20 0,21-20 15,0-1-15,0 0 0,0 1 16,0-22-16,0 21 0,0-21 0,0 0 16,0 1-16,0-1 0,0 0 15,21-21 1,0 0-16,0 0 16,0-21-16,0 0 15,-21-1-15,0 1 16,0-21-16,0 21 0</inkml:trace>
  <inkml:trace contextRef="#ctx0" brushRef="#br0" timeOffset="72451.27">3450 10499 0,'0'0'0,"-21"21"0,21 0 16,21-21 15,0 0-31,22 0 0,-1 0 15,0 0-15,1 0 0,-1 0 16,0 0-16,1 0 0,-1 0 0,0 0 16,1-21-16,-22 21 0,21 0 0,-21-21 15,0 21-15,-21-21 0,22 21 16,-1 0-16,-21-22 0</inkml:trace>
  <inkml:trace contextRef="#ctx0" brushRef="#br0" timeOffset="73530.78">4868 10351 0,'0'-22'15,"0"1"-15,0 0 16,0 0-16,0 0 15,-21 21 1,0 0-16,0 0 0,0 0 0,-1 0 16,1 0-16,0 0 0,0 21 0,0 0 15,0 0-15,-1 0 0,1 1 16,0 20-16,21-21 0,-21 21 0,21 1 16,0-22-16,0 21 0,0 1 15,0-1-15,0-21 0,0 21 0,0-20 16,0-1-16,0 21 0,21-42 0,0 21 15,0 0-15,1-21 0,20 0 16,-21 0-16,21 0 0,1 0 0,-1 0 16,-21 0-16,22 0 0,-1-21 15,0 0-15,1 0 0,-22 0 16,21 0-16,-21-1 0,22-20 0,-22 21 16,0-21-16,21 20 0,-21-20 0,1 0 15,-1-1-15,-21 1 0,21 0 16,0-1-16,-21 1 0,21 0 0,-21-1 15,0 1-15,0 0 0,21-1 0,-21 22 16,0-21-16,0 21 0,0 0 16,0-1-16,0 44 31,0-1-31,-21 21 0,0-21 16,21 22-16,0-1 0,-21 0 0,21 1 15,-21-1-15,21 0 0,-21 1 16,21 20-16,0-21 0,0 1 0,0-1 15,0-21-15,0 22 0,0-1 0,0-21 16,0 0-16,0 0 0,21 1 16,0-22-16,0 0 0,0 0 15,0 0-15,1 0 0,20 0 0,-21 0 16,0-22-16,22 1 0,-22 0 16,0 21-16,0-21 0,0-21 0,0 20 15,1 1-15,-1 0 0,-21-21 16,0 21-16,21-1 0,-21 1 15,0 0-15,0 0 16,0 42 0,0 0-16,0 0 0,-21 1 15,21-1-15,0 0 0,-21 0 0,21 0 16,0 0-16,0 1 0,0-1 16,0 0-16,0 0 0,0 0 0,0 0 15,0 1-15,0-44 47,0 1-31</inkml:trace>
  <inkml:trace contextRef="#ctx0" brushRef="#br0" timeOffset="73862.59">5884 10075 0,'0'0'0,"-21"0"15,0 22 1,0-1-16,21 0 16,0 0-16,0 0 0,0 0 15,21-21 1,0 0 0,0 0-16,0 0 0,1 0 15,-22-21-15,21 21 0,-21-21 16,0 0-16,0 0 15,0 0-15,0-1 16,-21 22-16,21-21 0,-22 21 16,1 0-16,0 0 0,0 0 15,0 0-15,21 21 16,-21 1-16,21-1 16,0 0-16,0 0 0,0 0 15,0 0-15,0 1 0,21-1 0,0 0 16</inkml:trace>
  <inkml:trace contextRef="#ctx0" brushRef="#br0" timeOffset="74799.06">6392 10435 0,'0'-21'0,"0"0"16,-21 0-16,21 0 15,-21-1-15,0 22 0,21-21 16,-21 0-16,-1 21 0,1 0 16,0 0-16,0 0 15,21 21-15,-21 0 16,21 1-16,0-1 0,-21 0 0,21 21 16,-22-21-16,22 22 0,0-1 0,-21-21 15,21 22-15,0-1 0,0-21 16,0 0-16,0 22 0,0-22 0,0 0 15,0 0-15,21 0 0,1-21 0,-1 21 16,0-21-16,0 0 0,0 0 16,0 0-16,22 0 0,-22 0 15,21 0-15,-21 0 0,22 0 0,-1-21 0,-21 0 16,22 0-16,-1 0 16,0 0-16,1-1 0,-22-20 0,21 21 15,-21-21-15,22-1 0,-22-20 0,0 20 16,0-20-16,0 21 0,0-22 15,1 22-15,-22-22 0,21 22 0,-21 0 16,0-1-16,0 22 0,0 0 0,0 0 16,0 0-16,0-1 0,-21 44 31,21-1-31,-22 0 0,1 0 16,21 21-16,0-20 0,-21 20 15,0 0-15,21 1 0,0-1 0,-21 0 16,0 22-16,21-22 0,-22 0 15,1 1-15,21-1 0,0 0 0,0-20 16,-21-1-16,21 21 0,0-21 0,-21-21 16,21 21-16,0 1 0,0-44 31,0 1-15,0 0-16,0 0 0,0 0 15,21 0-15,0-22 0,0 22 0,22-21 16,-22-1-16,0 22 0,21-21 0,-20 21 15,20 0-15,-21-1 16,0 1-16,22 0 0,-22 21 0,0 0 16,0 0-16,-21 21 15,0 0 1,0 1-16,-21-1 0,0-21 0,0 21 16,-1 0-16,-20 0 0,21 0 0,-21-21 15,20 22-15,-20-22 0,21 0 16,-21 21-16,20-21 0,1 0 0,0 0 15,0 0-15,42 0 47,0 21-47,0-21 16,1 21-16,-1 0 0,21-21 16,-21 21-16,22 1 0,-22-1 0,21 0 15,-21 0-15,22-21 0,-22 21 0,0 0 16,21-21-16,-21 22 0,1-22 15,-1 0-15,0 21 16,0-21 0,-21-21-1</inkml:trace>
  <inkml:trace contextRef="#ctx0" brushRef="#br0" timeOffset="75482.66">8234 10435 0,'0'0'15,"-21"-21"-15,42 21 31,0 0-31,0 0 16,0 0-16,22 0 0,-22 0 0,42 0 16,-20 0-16,20 0 0,-21 0 0,22 0 15,21 0-15,-22 0 0,22 0 16,-1 0-16,1 0 0,0 0 16,-22 0-16,22 0 0,-22-21 0,1 21 15,-1 0-15,-20 0 0,-1-21 16,0 21-16,-20 0 0,-1 0 0,-21-21 15,0-1-15,-21 22 16,-22 0-16,22-21 0,0 21 16,-21 0-16,20-21 0,1 21 0,0 0 15,0 0-15,0-21 0,0 21 0,-1-21 16,22 0 0,22 21-1,-1 0-15,0 0 0,0 0 0,0 0 16,0 0-16,1 0 15,-1 0-15,0 0 0,0 0 0,0 21 16,-21 0-16,21 0 0,-21 0 0,0 0 16,0 22-16,0-22 0,0 21 15,0-21-15,-21 1 0,0 20 0,0-21 16,0 0-16,0 22 0,-1-22 0,1 0 16,0 0-16,0-21 0,21 21 15,-21-21-15</inkml:trace>
  <inkml:trace contextRef="#ctx0" brushRef="#br0" timeOffset="76223.24">11112 10075 0,'0'-42'16,"0"84"-16,22-105 0,-22 42 0,0 0 0,-22 21 31,1 0-31,0 21 0,0 0 16,0 0-16,0 21 0,-1 1 0,1-22 15,21 21-15,-21 22 0,0-22 16,0 0-16,0 22 0,-1-22 15,1 1-15,0-1 0,0 21 0,0-20 16,21-22-16,-21 21 0,-1-21 16,1 22-16,21-22 0,0 0 15,0 0-15,0-42 32,0 0-32,0 0 0,0 0 0,0-1 15,21-20-15,1 0 0,-22-1 0,21 1 16,0-21-16,0 20 0,0-20 15,22-1-15,-1 22 0,-21-22 16,21 1-16,1-1 0,-1 1 0,0 21 16,1-22-16,-1 22 0,-21 21 15,22-1-15,-22 1 0,0 21 0,0 0 16,-21 21-16,0 1 0,21 20 16,-21 0-16,0 1 0,21-1 15,-21 0-15,0 22 0,0-22 0,0 0 16,0 22-16,0-22 0,0 1 0,0 20 15,0-21-15,0 1 0,0-1 16,-21 0-16,0-20 0,21 20 0,-21-21 16,21 0-16,0 0 0,-21-21 0,21 22 15,-21-22-15,-1 0 32,1 0-32,0 0 0,0-22 0,21 1 15,-21 0-15</inkml:trace>
  <inkml:trace contextRef="#ctx0" brushRef="#br0" timeOffset="76402.66">10774 10499 0,'0'0'16,"0"-21"-1,21 21 1,21 0-16,-21 0 0,1 0 16,20 0-16,0-22 0,-21 22 0,22 0 15,20-21-15,-20 0 0,-1 21 0,0-21 16,1 21-16,20 0 15,-21-21-15,-20 21 0,20-21 0,0-1 16,-21 22-16,22-21 0,-1 21 0</inkml:trace>
  <inkml:trace contextRef="#ctx0" brushRef="#br0" timeOffset="78106.67">11726 10245 0,'-21'0'31,"0"0"-31,0 21 0,0 0 16,-1 0-16,1 22 15,0-22-15,0 0 0,21 0 0,0 21 16,-21-20-16,21 20 0,-21-21 16,21 0-16,0 0 0,0 1 0,0-1 15,0 0-15,0 0 0,0 0 16,21-21-16,0 0 0,-21 21 0,21-21 16,0 0-16,0 0 0,22 0 0,-22 0 15,0-21-15,21 0 0,1 21 16,-22-21-16,21 0 0,1 0 0,-1-22 15,-21 22-15,21-21 0,1-1 16,-22 1-16,21 0 0,-21-1 0,22 1 16,-22 0-16,-21-1 0,21 1 15,-21 0-15,0-1 0,0 1 0,0 0 16,0 21-16,0-1 0,0 1 16,0 0-16,0 0 0,-21 42 31,21 0-31,0 22 0,0-22 0,-21 21 15,21 0-15,-21 1 0,21-1 0,-22 0 16,22 1-16,0-1 0,0 0 16,-21 1-16,21-1 0,0 0 0,0 1 15,0-1-15,0-21 0,0 0 0,0 1 16,0-1-16,21 0 0,1 0 16,-1-21-16,0 0 15,0 0-15,0 0 0,0 0 0,1 0 0,-1-21 16,0 21-16,21-21 15,-21 0-15,1-1 0,-1 1 0,0 0 16,0-21-16,21 21 0,-20-22 0,-1 22 16,-21-21-16,21 21 0,0-1 0,-21-20 15,0 21-15,0 0 16,21 21-16,-21 21 16,0 0-1,0 0-15,-21 0 0,21 22 16,0-22-16,0 0 0,0 21 0,-21-20 15,21-1-15,0 21 0,0-21 16,0 0-16,0 1 0,0-1 16,21 0-16,0-21 15,0 21-15,1-21 0,-1 0 16,0 0-16,0 0 0,0 0 16,0-21-16,1 21 0,-1-21 0,0 0 15,0-1-15,21 1 0,-20 0 0,-1 0 16,0-21-16,0 20 0,0 1 15,-21 0-15,0 0 0,21 0 0,-21 0 16,0 42 15,0 0-31,0 0 16,-21 0-16,21 22 0,0-22 0,0 0 16,0 0-16,0 0 0,0 0 15,0 1-15,0-1 0,0 0 0,0 0 16,21-21-16,1 0 0,-1 0 15,0 0-15,0 0 16,0 0-16,0 0 0,1 0 0,-1 0 16,-21-21-16,21 0 0,0 0 15,-21-1-15,0 1 0,0-21 16,0 21-16,-21 0 0,0-1 0,0-20 16,-22 21-16,22 0 0,0 0 0,0-1 15,-22 22-15,22-21 0,0 21 16,0 0-16,21-21 15,0 0 1,21 21-16,0 0 0,0 0 16,22-21-16,-22 0 0,21 21 15,1 0-15,20 0 0,-21 0 0,1-22 16,-1 22-16,0 0 0,1 0 0,-1 0 16,-21 22-16,0-1 0,22-21 15,-43 21-15,21 0 0,0 21 0,-21-20 16,0-1-16,0 21 0,0-21 0,0 0 15,0 22-15,0-22 0,0 0 16,0 0-16,0 0 0,0 1 16,0-1-16,0 0 0,0 0 15,-21-21 17,21-21-17,0 0-15,0 0 0,0-1 16,0 1-16,0-21 0,0 21 15,21-22-15,0 22 0,0-21 0,1 21 16,-1-22-16,0 22 0,21 0 16,-21-21-16,1 42 0,-1-21 0,0-1 15,0 22-15,0 0 0,0 0 0,1 0 16,-1 0-16,-21 22 0,21-22 16,-21 21-16,0 0 0,0 21 15,0-21-15,0 1 0,0 20 0,0-21 16,0 0-16,0 22 0,0-22 0,0 0 15,0 0-15,0 0 0,0 0 16,0 1-16,21-1 0,0 0 0,0-21 16,1 21-16,-1-21 0,0 0 15,0 0-15,0 0 0,0 0 16,1-21-16,20 0 0,-21 21 0,0-21 16,22-1-16,-22 1 0,21 0 0,-21-21 15,0 21-15,22-22 0,-22 1 16,0 0-16,-21-1 0,21 22 15,-21-21-15,0 21 0,0-1 0,0 1 16,0 0-16,-21 21 16,0 0-16,-21 0 15,20 21-15,1 0 0,0 1 0,21-1 16,0 0-16,0 0 0,0 0 16,0 0-16,0 22 0,0-22 0,0 0 15,21 0-15,0 0 0,-21 1 0,22-1 16,-1 0-16,0 0 0,-21 0 15,0 0-15,21-21 0,-21 22 0,0-1 16,0 0-16,0 0 16,-21-21-16,0 0 15,0 0 1,-1 0-16,22-21 0,0 0 16,0 0-16,0-1 0,-21 1 15,21 0-15,-21 0 0</inkml:trace>
  <inkml:trace contextRef="#ctx0" brushRef="#br0" timeOffset="78298.58">13652 9864 0,'0'0'0,"0"-21"0,-21 21 16,0 0-16,0 0 15,0 0 17,0 0-17</inkml:trace>
  <inkml:trace contextRef="#ctx0" brushRef="#br0" timeOffset="78519.45">12298 10139 0,'0'0'15,"-43"21"-15,65-21 0,-1 0 32,0 0-32,21 0 0,-21 0 15,22 0-15,-22 0 0,21-21 16,1 21-16,20 0 0,-21 0 0,1-21 15,20 21-15,-20 0 0,20-21 16,1 21-16</inkml:trace>
  <inkml:trace contextRef="#ctx0" brushRef="#br0" timeOffset="79188.08">14901 10351 0,'0'0'0,"64"0"16,-22 0-1,-21 0-15,0 0 0,1 0 0,20 0 16,0 0-16,-21 0 0,22 0 16,-1 0-16,0 0 0,22 0 0,-22 0 15,1 0-15,-1 0 0,0 0 0,1-22 16,-22 22-16,21 0 0,-21 0 16,-21-21-16,21 21 0,-21-21 15,0 0-15,-21 21 16,0 0-1,0-21-15,0 21 16,21-21 0,21 21-1,0 0-15,0 0 0,0 0 16,1 0-16,-1 0 0,0 0 16,-21 21-16,21-21 15,-21 21-15,0 0 0,0 0 0,0 0 16,0 1-16,0-1 0,-21 0 15,0 0-15,0 0 0,-1-21 0,1 21 16,0 1-16,0-22 0,0 21 0,0 0 16,-1-21-16,1 0 0,0 21 15,0-21-15</inkml:trace>
  <inkml:trace contextRef="#ctx0" brushRef="#br0" timeOffset="80518.14">17039 10033 0,'0'0'15,"21"-21"-15,0 0 0,1 0 16,-22-1-16,0 1 0,0 0 15,0 0-15,0 0 0,-22 21 16,1-21-16,0-1 0,0 22 16,-21 0-16,-1 0 0,22 0 0,-21 0 15,-22 0-15,22 0 0,0 22 0,-22-1 16,22 21-16,-22-21 0,22 22 16,0-1-16,20 0 0,-20 1 0,21 20 15,0 1-15,0-22 0,21 21 16,0 1-16,0-22 0,0 1 0,0 20 15,0-21-15,0-20 0,21 20 0,0-21 16,0 0-16,0 0 0,22 1 16,-22-1-16,21-21 0,0 0 0,1 0 15,-1 0-15,0 0 0,1 0 0,-1 0 16,0-21-16,1-1 0,-1 22 16,-21-21-16,22-21 0,-1 21 15,0 0-15,1-22 0,-22 22 0,21-21 16,-21 21-16,0-22 0,1 22 15,-22 0-15,21 0 0,-21 0 0,0-1 16,-21 22-16,-1 0 16,1 0-16,-21 0 0,21 0 15,0 22-15,-1-1 0,1 0 0,0 0 16,0 0-16,0 0 0,21 22 16,0-22-16,0 0 0,0 21 15,0-20-15,0-1 0,0 0 0,0 0 0,21-21 16,0 21-16,0 0 15,0-21-15,1 0 0,-1 0 0,21 0 16,-21 0-16,22 0 0,-22 0 0,0 0 16,21-21-16,-21 0 0,22 21 15,-22-21-15,0 0 0,0 0 0,0-22 16,-21 22-16,22-21 0,-22 21 0,0-22 16,0 1-16,-22 21 0,1-22 15,-21 22-15,21 0 0,0 0 0,-22 0 16,22 21-16,-21 0 0,21 0 0,-22 0 15,22 0-15,0 0 0,21 21 16,-21 0-16,21 0 16,0 0-16,21 1 15,0-22-15,0 0 0,0 0 16,22 0-16,-22 0 0,21 0 0,1 0 16,-1 0-16,-21 0 0,21 0 15,1 0-15,-22-22 0,21 22 0,-21 0 16,1-21-16,-1 0 0,21 21 0,-21 0 15,0-21-15,1 21 16,-22 21 0,0 0-1,0 0-15,0 1 16,0-1-16,0 0 0,0 0 0,-22 0 16,22 0-16,-21 1 0,21-1 0,0 21 15,0-21-15,-21 0 0,0 1 16,0-1-16,21 0 0,-21 0 15,-1-21 1,22-21 0,0 0-1,0 0-15,0-1 16,0 1-16,0-21 0,0 21 0,22-22 16,-1 22-16,21-21 0,-21 0 15,0 20-15,1-20 0,20 21 16,-21 0-16,0 0 0,0 21 0,22 0 15,-22 0-15,0 21 0,-21 0 16,21 0-16,-21 0 0,0 22 16,0-22-16,0 21 0,0 0 0,0-20 15,0 20-15,0-21 0,0 0 0,0 22 16,0-22-16,0 0 0,0 0 16,0 0-16,0 0 15,0-42 16,21 21-31,-21-21 0,0 0 16,22 0-16</inkml:trace>
  <inkml:trace contextRef="#ctx0" brushRef="#br0" timeOffset="80799">18521 9864 0,'0'-21'0,"0"42"0,-21-42 15,-1 42 1,1 0-16,21 0 0,-21 21 16,0-20-16,0 20 0,0-21 0,-1 21 15,1 1-15,21-1 0,-21 0 16,0 1-16,21-1 0,0 0 16,-21 1-16,21-1 0,0 0 0,-21 1 15,21-22-15,0 0 0,0 0 16,0 0-16,0 1 0,21-1 0,0-21 15,0 0-15,0 0 0,0 0 16,1 0 0,-22-21-16,0-1 0,21 1 0,-21 0 15</inkml:trace>
  <inkml:trace contextRef="#ctx0" brushRef="#br0" timeOffset="80978.89">18161 10329 0,'0'22'16,"0"-1"-16,21-21 16,0 0-16,0 0 15,1 0-15,20 0 0,-21 0 0,21-21 16,-20 21-16,20-22 0,0 22 0,1 0 16,-22-21-16,21 21 0,0 0 15,1-21-15,-22 21 0</inkml:trace>
  <inkml:trace contextRef="#ctx0" brushRef="#br0" timeOffset="81342.69">18775 10372 0,'0'21'0,"0"-42"0,0 63 16,0-21 0,21-21-1,0 0-15,0 0 16,0 0-16,1 0 0,-1 0 0,0 0 15,0 0-15,-21-21 0,21 0 16,0 21-16,-21-21 0,22 21 0,-22-21 16,0-1-16,0 1 15,0 0-15,-22 21 0,1-21 16,0 21-16,0 0 0,0 0 16,0 0-16,-1 21 0,1 0 15,0 0-15,0 1 0,0-1 0,0 21 16,-1-21-16,1 22 0,21-22 0,0 21 15,0-21-15,0 22 0,0-22 16,0 0-16,0 0 0,21 0 0,-21 0 16,22-21-16,20 22 0,-21-22 0,0 0 15,0 0-15,1 0 0,20 0 16,-21 0-16,0 0 0,0 0 0,1-22 16,-1 1-16,0 0 0,0 0 15</inkml:trace>
  <inkml:trace contextRef="#ctx0" brushRef="#br0" timeOffset="81565.56">19262 10329 0,'0'0'0,"0"-21"0,21 0 0,0 21 16,0 21-1,-21 0-15,21 1 16,-21-1-16,0 21 0,21-21 16,1 22-16,-1-1 0,-21-21 0,0 21 15,21-20-15,0-1 0,-21 21 0,0-21 16,0 0-16,0 1 15,0-1-15,0 0 16,21-21-16,0 0 31,-21-21-31,22 0 0,-1-1 16</inkml:trace>
  <inkml:trace contextRef="#ctx0" brushRef="#br0" timeOffset="81770.44">19664 10414 0,'0'0'0,"0"-21"0,-21 21 15,-1 0-15,1 0 16,0 0-16,-21 21 0,21 0 0,-22 0 16,22 1-16,-21-1 0,21 0 15,-22 0-15,22 0 0,-21 0 16,21 22-16,-1-22 0,1 0 0,0-21 16,21 21-16,-21 0 0,21 1 15,21-22 1,0 0-16,0 0 15,1 0-15,-1-22 0,0 22 16,0-21-16</inkml:trace>
  <inkml:trace contextRef="#ctx0" brushRef="#br0" timeOffset="82058.78">20024 10139 0,'21'-21'0,"-42"42"0,63-63 0,-21 20 0,-21 1 16,0 0-16,-21 42 31,0 0-31,0 22 16,-1-22-16,1 21 0,0 1 15,0-1-15,0 0 0,0 22 0,-1-22 16,1 0-16,0 22 0,21-22 0,0-21 16,-21 22-16,21-1 0,0-21 15,0 0-15,0 1 0,0-1 0,0 0 16,21 0-16,0-21 15,0 0-15,1 0 16,-1 0-16,-21-21 16,21 0-16,0 21 0,-21-21 0,21-1 15,-21 1-15,21-21 0</inkml:trace>
  <inkml:trace contextRef="#ctx0" brushRef="#br0" timeOffset="82166.72">19812 10351 0,'0'0'16,"-42"0"0</inkml:trace>
  <inkml:trace contextRef="#ctx0" brushRef="#br0" timeOffset="82774.38">20489 10520 0,'0'42'15,"0"-21"-15,0 1 16,0 20-16,0-21 0,0 0 16,0 0-16,0 1 0,0-1 0,0 0 15,21 0-15,1 0 0,-1-21 0,0 21 16,0-21-16,21 0 15,-20 0-15,-1 0 0,21 0 0,-21 0 0,22 0 16,-22 0-16,21 0 0,-21 0 0,22-21 16,-22 0-16,21 0 15,0 0-15,-20 0 0,-1-22 0,21 22 16,-21 0-16,0-21 0,1 20 0,-1-20 16,-21 21-16,21 0 0,-21 0 15,21-1-15,-21 1 0,21-21 0,-21 21 16,0 0-16,0-1 0,21 1 15,-21 0-15,22 0 0,-22 0 0,0 0 16,0-1-16,21 1 0,-21 0 0,0 0 16,0 0-1,0 42 32,0 0-31,-21-21-1,-1 0 1,22 21-16</inkml:trace>
  <inkml:trace contextRef="#ctx0" brushRef="#br0" timeOffset="83162.14">19960 10393 0,'-21'0'0,"0"0"16,42 0-1,0 0 1,0 0-16,0 0 0,1 0 16,-1 0-16,0 0 0,21 0 0,-21 0 15,22 0-15,-22 0 0,21 0 0,-21 0 16,22 0-16,-22-21 0,0 21 15,0 0-15,0 0 0,1-21 0,-1 21 16,0-22-16,0 22 0,0 0 16,0 0-16</inkml:trace>
  <inkml:trace contextRef="#ctx0" brushRef="#br0" timeOffset="83611.89">20659 10372 0,'21'0'0,"-21"-21"16,0-1 0,0 1-16,-21 21 15,-1 0-15,1 0 0,0 0 0,0 0 16,0 21-16,0 1 16,-22-1-16,22 0 0,0 0 0,0 0 15,0 0-15,-22 1 0,22 20 0,0-21 16,0 21-16,0-20 0,21 20 15,0-21-15,0 0 0,0 0 0,0 1 16,0-1-16,0 0 0,21 0 16,0 0-16,0-21 0,21 0 0,-20 21 15,20-21-15,0 0 0,-21 0 16,22 0-16,-1 0 0,0 0 0,1 0 16,-1-21-16,0 21 0,1-21 15,-22 0-15,21 0 0,1 0 0,-1-1 16</inkml:trace>
  <inkml:trace contextRef="#ctx0" brushRef="#br0" timeOffset="84102.61">21294 10139 0,'0'0'0,"0"-42"16,0 20-16,0 1 31,0 42-16,0 1 1,-22-1-16,1 0 0,21 21 16,-21-21-16,0 22 0,21 20 0,0-20 15,-21-1-15,0 0 0,21 1 0,-22-1 16,22 0-16,0-21 0,0 22 16,0-22-16,0 0 0,0 0 0,0 0 15,0 1-15,0-1 16,22-21-1,-1 0-15,0 0 16,0 0-16,-21-21 0,21 21 16,0-22-16,1 1 0,-22 0 0,21 0 15,0 0-15,0 0 0,0-1 0,0 1 16,-21 0-16,22 21 0,-22-21 16,21 21-16,-21-21 0,0 42 15,0 0-15,0 0 16,0 0-16,0 1 0,0-1 15,0 0-15,0 0 0,0 0 0,0 0 16,0 1-16,0-1 16,21-42 31,0-1-32,-21 1-15</inkml:trace>
  <inkml:trace contextRef="#ctx0" brushRef="#br0" timeOffset="84258.52">21675 10308 0,'0'0'0,"-43"0"16,43-21-16,-21 21 0,0 0 16,42 0 30</inkml:trace>
  <inkml:trace contextRef="#ctx0" brushRef="#br0" timeOffset="85094.56">21950 10329 0,'-21'0'31,"-1"0"-15,1 22-16,0-1 15,0 0-15,0 0 0,21 0 0,-21 0 16,-1 22-16,22-22 0,-21 21 0,21-21 16,0 22-16,0-22 0,0 0 15,0 0-15,0 0 0,0 1 0,0-1 16,0 0-16,21 0 0,1-21 15,-1 21-15,0-21 0,0 0 16,0 0-16,22 0 0,-22 0 16,0 0-16,0 0 0,0-21 0,22 0 15,-22 21-15,0-21 0,0-22 16,0 22-16,0-21 0,1 0 0,-1-1 16,0 1-16,0-22 0,0 22 0,0-21 15,1 20-15,-1 1 0,0-22 16,0 22-16,0 21 0,-21-21 0,0 20 15,0 1-15,0 0 0,-21 21 16,0 21 0,0 0-16,0 1 0,-1-1 0,1 0 15,0 21-15,0-21 0,21 22 16,0-22-16,-21 21 0,21 1 16,-21-1-16,21-21 0,0 21 0,0-20 15,0-1-15,-22 21 0,22-21 16,-21 0-16,21 1 0,-21-22 15,21 21-15,0-42 32,0-1-32,21 22 15,0-21-15,1 0 0,-1 0 16,0 0-16,0 0 0,0-1 16,0 1-16,1 21 0,-1-21 0,21 0 0,-21 21 15,0 0-15,1-21 0,-1 21 16,0 0-16,-21 21 31,-21 0-31,0-21 0,-1 21 16,1 0-16,0-21 0,0 22 0,-21-22 15,20 21-15,1-21 0,0 21 16,0-21-16,0 21 0,0-21 0,-1 21 16,1 0-16,21 1 15,0-1-15,0 0 16,0 0-16,0 0 15,21 0-15,1-21 0,-22 22 16,21-22-16,0 0 0,-21 21 0,21 0 16,0-21-16,0 0 15,1 0-15,-1 0 0,0 0 16,0 0 0,0 0-16,0 0 0,1 0 0,-1 0 15</inkml:trace>
  <inkml:trace contextRef="#ctx0" brushRef="#br0" timeOffset="85406.38">23220 10181 0,'0'0'0,"0"-21"0,0 0 0,0 0 16,0 0-16,-21 21 15,-1 0-15,1 21 16,0 0-16,0 0 0,0 0 0,0 22 16,-1-1-16,1 0 0,0-21 15,0 22-15,0-1 0,21 22 0,0-43 16,0 21-16,0 0 0,0 1 0,0-22 16,0 0-16,0 21 15,0-20-15,0-1 0,0 0 16,21 0-16,0-21 0,0 0 15,0 0-15,22 0 0,-22 0 16,0 0-16,0-21 0,0 0 0,22 21 16</inkml:trace>
  <inkml:trace contextRef="#ctx0" brushRef="#br0" timeOffset="85693.96">23728 10224 0,'0'0'0,"42"0"0,-21-22 0,-21 1 0,21 21 16,1 0-16,-1 0 15,0 0-15,0 0 0,0 21 16,-21 1-16,21-22 0,-21 21 16,0 21-16,0-21 0,0 22 0,0-1 15,0 0-15,-21-21 0,0 22 16,0-1-16,0 0 0,0 1 0,-1-22 15,1 21-15,0-21 0,21 1 16,-21-1-16,0 0 0,0 0 0,-1-21 16,22 21-16,-21-21 0,0 21 0,0-21 15,0 0-15,0 0 16,-1 0-16</inkml:trace>
  <inkml:trace contextRef="#ctx0" brushRef="#br0" timeOffset="88651.08">1630 12912 0,'0'-21'47,"0"-1"-47,0 1 16,0 0-16,0 0 0,0 0 15,0 0-15,-21-1 16,-1 1-16,1 0 0,-21 0 15,21 21-15,-22-21 0,1 21 16,-21 0-16,20 0 0,1 0 0,0 0 16,-1 0-16,1 0 0,0 21 15,-1 0-15,1 0 0,21 0 16,-22 1-16,22 20 0,0-21 0,0 21 16,0 1-16,21-22 0,0 21 15,0-21-15,0 22 0,0-22 0,21 0 16,0 0-16,0 0 15,22-21-15,-22 0 0,21 0 0,-21 0 0,22 0 16,-1 0-16,0 0 0,1-21 16,-1 0-16,0 0 0,1 0 15,-1-22-15,0 22 0,1-21 16,-1 0-16,0-1 0,1 1 0,-1 0 16,0-1-16,-21 22 0,1-21 15,-1-1-15,0 1 0,0 0 0,-21-1 16,0 1-16,0 21 0,0-21 15,0 20-15,0 1 0,0 0 0,0 0 16,-21 21-16,0 0 16,0 0-16,-1 21 15,1 0-15,21 22 0,-21-22 16,21 21-16,0 0 0,0 1 16,0-1-16,0 0 0,0 22 15,0-22-15,0 1 0,0 20 0,0-21 16,0 1-16,0-1 0,0-21 15,21 22-15,0-22 0,1 0 0,-22 0 16,21-21-16,0 0 0,0 0 16,0 0-16,0 0 0,22 0 0,-22 0 15,0-21-15,0 0 0,22 0 16,-22-1-16,0 1 0,0 0 0,0 0 16,0-21-16,1 20 0,-1 1 15,-21 0-15,21 0 0,-21 0 16,0 0-16,0-1 0,0 1 15,0 42 1,0 1 0,-21-22-16,21 21 0,0 21 0,0-21 15,-21 0-15,21 1 0,0 20 16,0-21-16,0 0 0,0 0 0,0 1 16,0-1-16,21 0 0,0-21 15,0 0-15,0 21 0,0-21 0,1 0 16,20 0-16,-21 0 15,21-21-15,1 21 0,-1-21 0,0 0 0,-20-1 16,20 1-16,0 0 16,1-21-16,-1 21 0,-21-22 0,21 22 15,-20-21-15,-22 21 0,0-22 16,0 22-16,0-21 0,0 21 0,0-22 16,-22 22-16,1 0 0,0 0 0,-21 0 15,-1 21-15,22 0 0,-21 0 16,0 0-16,20 0 0,-20 0 0,21 21 15,-21 0-15,20 0 0,-20 0 16,21 22-16,0-1 0,0-21 0,21 21 16,0 1-16,0-1 0,0-21 15,0 22-15,0-22 0,0 21 16,21-21-16,0-21 0,0 21 16,0 1-16,0-22 0,22 0 0,-22 0 15,21 0-15,-21 0 0,22 0 16,-1-22-16,0 1 0,-20 0 0,20 0 15,0 0-15,-21 0 0,22-1 16,-22-20-16,21 21 0,-21 0 0,1 0 16,-1-22-16,0 22 0,-21 0 0,0 0 15,21 0-15,-21-1 16,0 44 15,-21-1-31,21 0 0,0 0 0,0 0 16,-21 0-16,21 1 0,0 20 15,-21-21-15,21 0 0,0 22 16,0-22-16,0 0 0,0 0 0,21 0 16,0-21-16,0 0 15,0 0-15,0 0 0,22 0 16,-22 0-16,0 0 0,0-21 16,0 0-16,22 0 0,-22 0 0,0-1 15,21 1-15,-20-21 0,-1 21 16,21 0-16,-21-22 0,-21 22 0,21 0 15,-21-21-15,0 20 0,0 1 0,0 0 16,0 0 0,-21 21-1,0 21-15,21 0 0,-21 0 16,21 1-16,-21-1 0,21 21 16,0-21-16,0 22 0,0-22 0,0 21 15,0-21-15,0 0 0,0 1 16,21-1-16,0 0 0,0 0 0,0-21 15,1 0-15,-1 0 0,21 0 16,-21 0-16,0 0 0,1 0 0,20-21 16,-21 0-16,0 0 0,22-1 0,-22 1 15,0-21-15,0 21 0,21-22 16,-20 1-16,-1 21 0,-21-21 16,0-1-16,21-20 0,-21 20 15,0 1-15,0 0 0,0-22 0,0 22 16,0 0-16,0 20 0,0 1 0,0 0 15,0 0-15,0 42 16,0 0-16,-21 22 0,21-22 16,0 21-16,0 0 0,-21 1 15,21-1-15,0 0 0,0 1 0,0-1 16,0 0-16,0 1 0,0-22 0,0 21 16,0-21-16,0 1 15,0 20-15,0-21 0,0 0 16,0-42 15,0 0-15,0 0-16,0 0 15,0-22-15,21 22 0,-21 0 0,21 0 16,0 0-16,0-1 0,0 1 0,1 21 16,20-21-16,-21 21 0,0 0 15,0 0-15,22 0 0,-22 0 0,0 0 16,21 0-16,-20 21 0,-1 0 15,0 1-15,0-1 0,-21 0 16,0 0-16,0 21 0,0-20 0,0-1 16,-21 0-16,0 21 0,0-21 15,-1 1-15,-20-1 0,21 0 0,0 0 16,-22-21-16,22 21 0,-21-21 0,21 0 16,-22 0-16,22 0 0,0 0 15,0 0-15,0 0 0,0 0 0,-1 0 16,22-21-16,0 0 15,0 0-15,0 0 0,22-22 16,-1 22-16,0 0 0</inkml:trace>
  <inkml:trace contextRef="#ctx0" brushRef="#br0" timeOffset="88930.92">4699 12107 0,'0'0'0,"0"-42"15,-21 42 1,0 0-16,21 21 16,-22 0-16,1 1 0,0-1 15,21 21-15,0 0 0,-21-20 0,21 41 16,-21-21-16,21 1 0,0-1 16,-21 0-16,21 1 0,0-1 0,0 0 15,-22 1-15,1-1 0,21 0 16,-21 1-16,21-22 0,0 0 15,-21 21-15,21-20 0,0-1 16,21-42 15,-21-1-31,21 1 0</inkml:trace>
  <inkml:trace contextRef="#ctx0" brushRef="#br0" timeOffset="89290.71">4657 12637 0,'0'0'0,"0"21"0,21-21 16,0 21-16,0-21 15,0 0-15,0 0 0,1 0 16,-1 0-16,0 0 0,0 0 16,0 0-16,0-21 0,22 21 0,-22-21 15,0-1-15,0 22 0,0-21 0,1 0 16,-1 21-16,-21-21 0,0 0 15,0 0-15,-21-1 16,-1 22-16,1 0 0,0 0 0,0 0 16,0 0-16,0 0 0,-1 22 15,-20-1-15,21 0 0,0 0 16,0 0-16,-1 22 0,1-22 0,0 21 16,21-21-16,0 22 0,0-22 15,0 0-15,0 0 0,0 0 0,0 0 16,0 1-16,21-1 0,0-21 0,1 0 15,-1 0-15,0 0 0,21 0 16,-21 0-16,22 0 0,-1 0 0,0 0 16,-20-21-16,20-1 0</inkml:trace>
  <inkml:trace contextRef="#ctx0" brushRef="#br0" timeOffset="90218.2">5884 12488 0,'0'0'0,"0"-21"0,0 0 15,0 0-15,0 0 16,0 0-16,0-1 0,0 1 16,0 0-16,0 0 0,0 0 0,-21 21 15,21-21-15,-21 21 16,0 0-16,0 0 0,-1 21 15,22 0-15,-21 0 0,0 0 16,0 22-16,21-22 0,-21 21 0,0-21 16,-1 22-16,1-1 0,0 0 15,0 1-15,0-22 0,21 21 0,0 0 16,0-20-16,0 20 0,0-21 0,0 0 16,0 0-16,21 1 0,0-1 15,21 0-15,-20-21 0,20 0 16,-21 0-16,21 0 0,1 0 0,-1 0 15,0-21-15,22 0 0,-22-1 0,1 1 16,-1 0-16,0-21 0,1-1 16,-1 22-16,0-21 0,1 0 0,-1-1 15,0 1-15,-21 0 0,22-22 0,-22 22 16,0-1-16,0-20 0,-21 21 16,0-1-16,0 1 0,0 0 15,0-1-15,0 22 0,0 0 0,0 0 16,0 0-16,-21 21 15,0 0-15,0 21 0,21 21 16,-21-21-16,21 22 0,-22-1 0,22 0 16,0 1-16,-21-1 0,21 21 15,-21-20-15,21-1 0,0 0 0,0 1 16,0-1-16,0 0 0,0 1 16,0-1-16,0-21 0,0 22 15,0-22-15,0 0 0,21 0 0,0 0 0,1-21 16,-1 0-16,0 0 15,0 0-15,0 0 16,0 0-16,1-21 0,-1 0 0,0 0 16,-21 0-16,21-1 0,0 1 15,-21 0-15,0 0 0,21 0 0,-21 0 16,22-1-16,-22 1 0,0 0 0,0 0 16,0 42 15,0 0-31,0 0 15,0 1-15,0-1 0,0 0 16,0 0-16,0 0 0,0 0 16,0 1-16,0-1 0,0 0 15,21-21 17,0 0-32,-21-21 15</inkml:trace>
  <inkml:trace contextRef="#ctx0" brushRef="#br0" timeOffset="90435.08">6900 12298 0,'-21'0'32,"0"0"-32,21 21 62,21 0-31,0-21-31</inkml:trace>
  <inkml:trace contextRef="#ctx0" brushRef="#br0" timeOffset="91258.6">7239 12510 0,'0'-22'15,"-21"1"1,0 21 0,-1 0-16,1 0 0,0 0 15,0 21-15,0 1 0,0-1 16,-1 0-16,22 0 0,-21 0 15,21 22-15,0-22 0,0 21 0,0-21 16,0 22-16,0-22 0,0 0 0,0 0 16,0 21-16,21-20 0,1-22 15,-1 21-15,0 0 0,0-21 0,0 0 16,0 0-16,22 0 0,-22 0 16,0 0-16,0 0 0,22 0 0,-22 0 15,0-21-15,0 0 0,0-1 16,0 1-16,1-21 0,-1 21 0,0-22 15,0 1-15,0 0 0,0-1 0,1 1 16,-1 0-16,0-1 0,-21-20 16,21 21-16,0-22 0,0 22 0,-21-1 15,22 1-15,-22 0 0,21-1 16,-21 22-16,0 0 0,0 0 0,0 0 16,0 42-1,-21 0-15,-1 21 16,1-20-16,21 20 0,-21 0 15,0 1-15,21-1 0,-21 0 0,21 1 16,0-1-16,-21 0 0,21 1 16,-22-1-16,22-21 0,0 21 0,0-20 15,0 20-15,-21-21 0,21 0 0,0 0 16,-21 1-16,21-1 0,0-42 47,21 21-47,0-22 15,-21 1-15,22 0 0,-1 0 16,0 21-16,0-21 0,-21 0 0,21-1 16,0 1-16,1 0 0,-22 0 15,21 21-15,-21-21 16,-21 21 0,-1 0-1,1 21-15,0-21 0,0 21 0,0 0 16,0-21-16,21 21 0,-22 1 0,22-1 15,-21 0-15,21 0 0,0 0 16,0 0-16,0 1 0,0-1 0,0 0 16,21 0-16,1 0 15,-22 0-15,21-21 0,0 22 0,0-22 16,0 21-16,0-21 0,1 0 16,-1 0-16,0 0 0,0 0 0,0 0 15,0 0-15,1 0 0,-1 0 16,0-21-16,0-1 15,0 1-15,0 0 0</inkml:trace>
  <inkml:trace contextRef="#ctx0" brushRef="#br0" timeOffset="91426.51">8467 12531 0,'-22'0'16,"65"0"-16,-22 0 15</inkml:trace>
  <inkml:trace contextRef="#ctx0" brushRef="#br0" timeOffset="91862.26">8763 12531 0,'106'0'16,"-212"0"-16,254 0 0,-84 0 0,-22 0 15,0 0-15,1 0 0,-1 0 0,0 0 16,-21 0-16,22 0 0,-22 0 15,0 0-15,0 0 0,0-21 16,1 21-16,-22-22 16,0 1-1,0 0 1,0 0 0,-22 21-16,1 0 0,0-21 15,0 21-15,0 0 16,0 0-16,-1 0 0,1 0 15,0 0-15,0 0 0,0 0 16,42 0 31,0-21-47,0 21 0,0 0 0,1 0 16,-1 0-16,0 0 15,0 0-15,0 0 0,0 21 0,-21 0 16,0 0-16,0 0 15,0 0-15,0 1 0,0-1 16,0 0-16,-21 0 0,0 0 0,0 0 16,0 1-16,0-1 0,-1 0 0,1 0 15,0 0-15,0 0 0,0 1 16,0-22-16,-1 21 0,1 0 0,0-21 16,21 21-1,0-42 1</inkml:trace>
  <inkml:trace contextRef="#ctx0" brushRef="#br0" timeOffset="95183.89">8678 12510 0,'0'0'0,"-21"0"16,0 0 0,0 0-16,0 0 0,-1 0 15,1 0-15,0 0 16,0 0-16,0 0 15,0 0-15,21 21 79,21-21-79,0 0 0,0 0 15,0 21-15,22-21 0,-1 0 0,-21 0 16,21 0-16,1 0 0,-1 0 15,0 0-15,1 0 0,-22 0 0,21 0 16,1 0-16,-22 0 0,0 0 0,0 0 16,0 0-16,-21-21 0</inkml:trace>
  <inkml:trace contextRef="#ctx0" brushRef="#br0" timeOffset="97178.09">10689 12023 0,'0'0'0,"0"-21"16,0-1-1,0 1-15,0 0 16,0 0-16,0 0 0,0 0 0,21-1 16,-21 1-16,21 21 15,-21-21-15,22 0 16,-22 42-1,0 0-15,-22 0 16,1 22-16,21-1 0,-21 22 0,0-22 16,0 21-16,0 1 0,-1-1 15,1 1-15,0-1 0,0-20 0,0 20 16,0 1-16,-22-22 0,22 0 16,0 22-16,21-22 0,-21-21 0,0 22 15,21-22-15,-22 21 0,22-21 16,0 1-16,0-44 31,0 1-31,0 0 0,0 0 0,22 0 16,-22-22-16,21 1 0,0 21 15,-21-21-15,21-1 0,0-20 0,0 20 16,-21 1-16,22-21 0,-1-1 0,0 22 16,0-22-16,0 1 0,-21 20 15,21 1-15,1 0 0,-1-1 16,0 22-16,-21-21 0,21 42 0,-21-21 15,21 21-15,0 21 16,1 21-16,-22-21 16,21 22-16,-21-1 0,0 22 15,0-22-15,0 0 0,0 1 0,0 20 16,0-21-16,0 1 0,0-1 0,0 0 16,0 1-16,0-1 0,0 0 15,0-20-15,0 20 0,0-21 0,0 21 16,0-20-16,0-1 0,0 0 0,0 0 15,-21-21 1,-1 0 0,1-21-1,0 0-15</inkml:trace>
  <inkml:trace contextRef="#ctx0" brushRef="#br0" timeOffset="97358.98">10393 12594 0,'21'0'32,"0"0"-32,0 0 0,0 0 15,1 0-15,-1 0 0,21 0 0,-21-21 16,22 21-16,-22 0 0,21-21 0,0 21 16,1-21-16,-1 21 0,-21-21 15,22-1-15,-1 1 0,0 21 16</inkml:trace>
  <inkml:trace contextRef="#ctx0" brushRef="#br0" timeOffset="99070.48">11155 12340 0,'-21'0'15,"-1"0"-15,1 21 16,0-21-16,21 22 0,-21-1 0,0 0 16,21 0-16,-21 0 0,21 0 15,0 22-15,0-22 0,0 0 0,0 21 16,0-20-16,0-1 0,0 21 0,0-21 15,0 0-15,21 1 0,0-22 16,-21 21-16,21 0 0,0-21 16,0 0-16,1 0 0,20 0 0,-21 0 15,0 0-15,22 0 0,-22-21 16,21 0-16,-21-1 0,22 1 0,-22 0 16,21 0-16,0-21 0,-20 20 0,20-20 15,-21 0-15,0-1 0,0 1 16,1 0-16,-1-1 0,0-20 0,-21 21 15,21-1-15,-21 1 0,0 0 16,0-1-16,0 22 0,0 0 0,0 0 16,0 0-16,0 63 31,0-21-31,0 0 0,-21 22 16,21-1-16,-21 0 0,21 1 0,-21-1 15,21 0-15,0 1 0,0-1 16,-22 0-16,22 1 0,0-1 0,0 0 15,0-21-15,0 22 0,0-1 0,0-21 16,0 0-16,0 1 0,22-1 16,-1 0-16,0-21 0,0 0 0,0 0 15,0 0-15,1 0 0,20 0 16,-21 0-16,21 0 0,-20-21 0,20 0 16,0-1-16,1 1 0,-22-21 15,21 21-15,-21 0 0,22-1 0,-22-20 16,0 21-16,0 0 0,0-22 15,0 22-15,1 0 0,-22 0 16,0 42 0,0 0-16,0 0 15,0 1-15,-22-1 0,22 0 16,-21 21-16,21-21 0,0 1 16,0-1-16,0 0 0,0 0 0,0 0 15,0 0-15,0 1 0,21-22 0,1 21 16,-1-21-16,0 0 15,0 0-15,0 0 0,0 0 16,1 0-16,-1-21 0,0 21 0,0-22 16,0 1-16,0 0 0,1 0 15,-1 0-15,0 0 0,0-1 0,0 1 16,-21-21-16,0 21 0,21 0 0,-21-1 16,0 1-16,0 42 31,0 1-31,-21-1 15,21 0-15,0 0 16,0 0-16,0 0 0,0 1 0,0-1 16,0 0-16,0 0 15,21 0-15,1-21 0,-1 0 16,0 0-16,0 0 0,0 0 16,0 0-16,1 0 15,-1 0-15,-21-21 0,0 0 16,0 0-16,0 0 0,0-1 15,0 1-15,0 0 0,-21 0 16,-1 21-16,1-21 0,21 0 0,-21-1 16,0 1-16,0 21 0,21-21 0,0 0 31,0 0-15,21 21-16,0-21 15,0-1-15,0 22 16,1 0-16,-1 0 0,21-21 0,-21 21 15,0 0-15,1 0 0,20 0 0,-21 0 16,0 0-16,0 21 0,1 1 16,-1-1-16,0 0 0,-21 0 0,0 0 15,21 0-15,-21 1 0,0-1 0,21 0 16,-21 0-16,0 0 0,0 0 16,0 1-16,0-1 0,0 0 0,0 0 15,0 0 1,0-42 31,0 0-32,0 0-15,21 0 0,-21-1 16,22 1-16,-1 0 0,-21 0 16,21-21-16,0 20 0,21-20 0,-20 21 15,-1 0-15,0 0 0,0-1 0,21 1 16,-20 21-16,-1 0 0,0 0 15,0 21-15,-21 1 16,0-1-16,0 0 0,0 0 0,0 21 16,0-20-16,0-1 0,0 21 15,0-21-15,0 0 0,21 22 0,-21-22 16,0 0-16,21 0 0,-21 0 16,22 1-16,-1-22 15,0 21-15,0-21 0,0 0 16,0 0-16,1 0 15,-1-21-15,0 21 0,21-22 0,-21 1 16,1 0-16,-1 0 0,0 0 0,21 0 16,-21-22-16,1 22 0,20 0 15,-21-21-15,0-1 0,0 22 0,-21-21 16,0 21-16,22-1 0,-22 1 0,0 0 16,0 0-16,-22 21 15,1 0-15,0 21 0,0 0 16,0 0-16,0 1 0,21-1 15,0 0-15,0 0 0,0 0 16,0 0-16,0 1 0,0-1 0,0 0 16,21 0-16,-21 0 0,21-21 15,0 21-15,0 1 0,0-1 16,-21 0-16,22-21 0,-22 21 0,0 0 16,0 0-1,-22-21 1,1 0-16,0 0 15,0 0 1,0 0-16,21-21 16,0 0-1,0 0-15,0 0 0,0 0 16,-21-1-16,21 1 0</inkml:trace>
  <inkml:trace contextRef="#ctx0" brushRef="#br0" timeOffset="99306.87">13144 11875 0,'0'0'0,"-21"0"0,0 0 0,0 0 0,0 0 15,0 0-15,-1 0 0,1 0 78,0 0-78</inkml:trace>
  <inkml:trace contextRef="#ctx0" brushRef="#br0" timeOffset="99542.73">11642 12277 0,'0'0'16,"-43"0"-16,22 0 0,42 0 16,0 0-1,22 0-15,-22 0 0,21 0 16,-21 0-16,22 0 0,20 0 0,-20 0 15,-1 0-15,21-21 0,1 21 0,-22 0 16,22 0-16,-1 0 16,1-22-16,-1 22 0,1 0 0</inkml:trace>
  <inkml:trace contextRef="#ctx0" brushRef="#br0" timeOffset="99778.6">14838 12446 0,'0'0'0,"-21"0"0,-1 0 16</inkml:trace>
  <inkml:trace contextRef="#ctx0" brushRef="#br0" timeOffset="100182.27">14795 12446 0,'149'0'47,"-107"0"-47,0 0 0,1 0 0,20 0 0,-21 0 15,22 0-15,-1 0 0,-20 0 16,-1 0-16,0 0 0,1 0 15,-1 0-15,0 0 0,-20 0 0,-1 0 16,0 0-16,-21-21 16,0 0-1,-21 21-15,0-21 16,-22 21-16,22 0 0,0 0 16,0-22-16,0 22 0,-1 0 0,1 0 15,21-21 16,21 21-31,1 0 16,-1-21-16,0 21 16,0 0-16,0 0 0,0 0 0,1 0 15,-1 0-15,0 0 16,-21 21-16,0 0 16,0 1-16,-21-1 0,0 0 15,-22 0-15,22 0 0,-21 0 0,21 1 16,-22-1-16,1 0 0,21 0 15,-22 0-15,22-21 0,-21 21 0,42 1 16,-21-22-16,0 0 16</inkml:trace>
  <inkml:trace contextRef="#ctx0" brushRef="#br0" timeOffset="102422.98">16870 12340 0,'0'0'0,"0"-21"15,0 0 1,0 0-16,0 0 16,0-1-16,0 1 15,0 0-15,-21 21 0,-1-21 16,1 21-16,0 0 0,0 0 16,0 0-16,0 0 0,-1 0 15,1 21-15,0 0 0,0 22 16,0-22-16,0 0 0,-1 21 0,1-21 15,0 22-15,0-1 0,0-21 0,0 22 16,21-1-16,0-21 0,0 21 16,0-20-16,0-1 0,0 21 0,21-21 15,0 0-15,0-21 16,0 0-16,0 0 0,22 0 0,-22 0 16,21 0-16,-21 0 0,22-21 0,-22 0 15,0 0-15,21 21 0,-20-42 16,20 20-16,-21 1 0,21 0 15,-20-21-15,-1-1 0,0 22 0,0-21 16,0-22-16,0 22 0,1 0 16,-1-22-16,-21 22 0,0-22 0,0 22 15,0 0-15,21-22 0,-21 43 0,0-21 16,0 21-16,0-1 0,0 44 31,0 20-31,-21 0 16,21 1-16,-21-1 0,21 0 15,-22 1-15,1 20 0,21-21 0,-21 22 16,21-22-16,-21 1 0,21-1 0,0 0 16,0 1-16,0-22 0,0 21 15,0-21-15,21 0 0,0 1 0,0-1 16,1 0-16,-1 0 0,0-21 16,21 0-16,-21 0 0,22 0 0,-1 0 15,-21 0-15,22-21 0,-1 21 0,0-21 16,-21 0-16,22-1 0,-22 1 15,21 0-15,-21 0 0,1 0 16,-1 0-16,-21-22 0,0 22 0,21 0 16,-21 0-16,0 0 0,0-1 15,-21 44 17,0-1-32,-1 0 0,1 0 0,0 0 15,0 22-15,0-22 0,21 0 0,0 21 16,-21-21-16,21 1 0,0 20 15,0-21-15,0 0 0,21 0 0,0-21 16,0 22-16,0-1 0,0-21 0,1 0 16,-1 0-16,21 0 0,-21 0 15,0 0-15,22 0 0,-1-21 0,-21 21 16,22-22-16,-22 1 0,0 0 0,21 0 16,-21 0-16,1-22 0,-22 22 15,0-21-15,0 21 0,0-22 0,0 1 16,0 0-16,0-1 0,0 1 15,-22 21-15,1 0 0,0 0 16,0-1-16,0 22 0,-22 0 0,22 0 16,0 0-16,0 0 0,-21 22 15,20-1-15,1 0 0,0 0 0,0 0 16,0 0-16,0 22 0,21-22 0,0 0 16,0 21-16,0-20 0,0-1 15,0 0-15,0 0 0,21 0 0,0-21 16,0 21-16,21-21 0,-20 0 0,-1 0 15,21 22-15,-21-22 0,0 0 16,22 0-16,-22 0 0,21-22 16,-21 22-16,22-21 0,-22 21 0,21-21 15,-21 0-15,1 0 0,20 0 16,-21-1-16,0 1 0,-21 0 0,21-21 16,-21 21-16,22-1 0,-22 1 0,0 0 15,0 0 1,0 42-1,0 0-15,0 0 0,0 22 16,0-22-16,0 0 0,0 0 16,0 22-16,0-22 0,0 0 0,0 0 15,0 0-15,0 0 0,21 1 16,0-22-16,0 21 0,0 0 16,0-21-16,1 0 0,-1 0 0,21 0 15,-21 0-15,22 0 0,-22 0 16,21 0-16,0 0 0,-20-21 0,-1 0 15,21-1-15,-21 22 0,0-42 0,1 21 16,-22 0-16,0-22 0,21 22 16,-21-21-16,0 21 0,21-22 0,-21 1 15,0 21-15,0 0 0,0 0 0,0 42 32,0 0-17,0 0-15,0 21 0,0-20 16,0 20-16,0-21 0,0 21 15,0-20-15,0-1 0,21 21 0,-21-21 16,21 0-16,0 1 0,1-22 0,-1 21 16,0 0-16,0-21 0,0 0 15,0 0-15,1 0 0,-1 0 0,0 0 16,0 0-16,0-21 0,0 0 16,22-1-16,-22 1 0,0 0 0,0 0 15,22-21-15,-22-1 0,0 1 16,-21 0-16,21-22 0,0 22 0,0-22 15,-21 1-15,0-1 0,0 1 0,0 20 16,22 1-16,-22 0 0,0 21 16,0-1-16,0 1 0,-22 21 15,1 0-15,0 21 0,21 22 16,-21-1-16,0 0 0,0 1 0,-1-1 16,1 22-16,0-1 0,0-21 15,21 22-15,-21-22 0,0 1 0,21-1 16,0 0-16,0 1 0,0-22 0,0 21 15,-22-21-15,22 0 0,0 1 16,0-1-16,0-42 47,0-1-47,22 1 0,-22 0 16,21 0-16,0 0 0,-21 0 0,21-1 15,0 1-15,0-21 0,1 21 16,20 0-16,-21-1 0,0 22 0,22-21 15,-22 21-15,21 0 0,-21 0 16,22 0-16,-22 21 0,0 1 0,0-1 16,-21 0-16,21 0 0,-21 0 0,0 0 15,0 1-15,0-1 0,0 0 16,-21 0-16,21 0 0,-42-21 0,21 21 16,-1 1-16,1-1 0,-21-21 15,21 21-15,0-21 0,-22 0 16,22 21-16,0-21 0,0 0 0,0 0 15,21-21 1,0 0 0,0 0-16,0-1 0,21 1 15</inkml:trace>
  <inkml:trace contextRef="#ctx0" brushRef="#br0" timeOffset="102715.46">20024 11875 0,'0'-22'16,"0"44"-16,0-65 0,0 22 0,-22 21 31,22 21-31,-21 0 0,0 22 16,21-1-16,-21 0 0,0 1 0,0 20 15,21 1-15,-22-22 0,1 22 16,21-22-16,-21 21 0,21-20 0,0-1 15,-21 0-15,21 1 0,-21-22 0,21 0 16,0 21-16,0-20 0,0-1 16,0 0-16,21-21 31,0 0-31,0-21 16,0 0-16,1-1 0</inkml:trace>
  <inkml:trace contextRef="#ctx0" brushRef="#br0" timeOffset="103083.41">20108 12404 0,'0'21'31,"21"-21"0,1 0-31,-1 0 0,0 0 16,0 0-16,0 0 0,0 0 0,1 0 15,20-21-15,-21 21 0,0-21 16,0-1-16,-21 1 0,22 21 16,-22-21-16,0 0 0,0 0 15,-22 21-15,1 0 16,0 0-16,0 0 0,0 21 0,0 0 16,-22 0-16,22 0 0,0 1 15,-21-1-15,20 0 0,1 21 16,0-21-16,21 1 0,0-1 0,0 0 0,0 0 15,0 0-15,0 0 16,0 1-16,0-1 0,21 0 16,22-21-16,-22 0 0,0 0 15,0 0-15,21 0 0,-20 0 16,20 0-16,0 0 0,1 0 0,-1-21 16,0 21-16</inkml:trace>
  <inkml:trace contextRef="#ctx0" brushRef="#br0" timeOffset="103822.3">21145 12256 0,'0'0'0,"0"-22"0,0 1 0,22 0 15,-22 0-15,21 0 0,-21 0 0,0-1 16,0 1-16,0 0 16,0 0-16,0 42 31,0 0-31,-21 0 15,21 22-15,-22-22 0,1 21 0,0 1 16,0-1-16,0 0 0,0 1 16,21-22-16,-22 21 0,1 0 0,21-20 15,0-1-15,0 21 0,0-21 0,0 0 16,0 1-16,21-1 16,1-21-16,-1 0 0,21 0 15,-21 0-15,0 0 0,1 0 0,20 0 16,-21 0-16,21 0 0,-20-21 15,20-1-15,-21 1 0,21 0 0,1-21 16,-22 21-16,21-22 0,1 1 0,-1 0 16,-21-22-16,21 22 0,1-22 15,-1 1-15,-21-1 0,0 1 0,22 20 16,-22-20-16,-21 21 0,0 20 16,0-20-16,0 21 0,0 0 0,-21 21 31,0 21-31,-1 0 15,1 0-15,0 22 0,21-1 0,-21 0 16,0 22-16,21-22 0,-21 22 16,21-22-16,0 0 0,0 22 15,0-22-15,0 0 0,0 1 0,0-1 16,0-21-16,0 22 0,0-22 16,0 0-16,21 0 0,0 0 0,-21 0 15,21 1-15,0-22 0,0 0 0,1 0 16,-1 0-16,0 0 15,0 0-15,0 0 0,0 0 0,1-22 16,-1 1-16,0 21 0,0-21 0,0 0 16,0-21-16,1 20 15,-1 1-15,0-21 0,0 21 0,-21 0 16,21-1-16,-21 44 16,0-1-1,0 0-15,0 0 0,-21 0 16,21 0-16,0 1 0,0-1 15,0 0-15,0 0 0,0 0 16,0 0-16,21-21 16,0 0-1,1 0-15,-1-21 16,0 0-16</inkml:trace>
  <inkml:trace contextRef="#ctx0" brushRef="#br0" timeOffset="104122.13">22310 12129 0,'0'0'0,"-43"0"16,22-22-16,0 22 15,42 0 32,0 0-31,0 0-16,1-21 15,-22 0 1,0 0-16,-22 21 31,1 21-15,21 0-16,-21 0 16,21 1-16,0-1 0,0 0 0,0 0 15,0 0-15,0 0 0,0 1 16,0-1-16,0 0 0</inkml:trace>
  <inkml:trace contextRef="#ctx0" brushRef="#br0" timeOffset="105019.12">22712 12256 0,'0'0'0,"0"-43"0,0 22 0,0 0 0,0 0 16,0 0-16,-21 21 15,-1 0-15,1 0 16,0 21-16,0 0 0,21 0 0,-21 0 16,0 0-16,-1 1 0,22-1 0,-21 21 15,21-21-15,0 0 0,0 22 16,0-22-16,0 0 0,0 0 0,0 0 16,0 1-16,21-1 0,1 0 15,-22 0-15,21-21 0,0 21 16,0-21-16,0 0 0,0 0 15,1 0-15,-1 0 0,21 0 16,-21 0-16,0 0 0,1-21 0,-1 0 16,0 0-16,0 0 0,21-1 0,-20 1 15,-1-21-15,0 0 0,0-1 16,21-20-16,-20-1 0,-1 22 0,0-22 16,0 1-16,0 21 0,0-22 15,1 22-15,-1 21 0,-21-22 0,0 22 16,0 0-16,-21 42 31,-1 0-31,1 0 0,0 1 16,0 20-16,0 0 0,0 1 15,-1-1-15,22 0 0,0 1 0,-21-1 16,21 0-16,-21 1 0,21-22 0,0 21 16,0 0-16,0-20 0,0-1 15,0 0-15,0 0 0,0 0 0,0 0 16,-21-21-16,21 22 0,0-44 47,0 1-47,21 21 0,-21-21 15,21 0-15,0 0 0,1 21 16,-1-21-16,0-1 0,0 22 0,0-21 16,22 0-16,-22 21 0,0-21 15,0 21-15,0 0 0,0 0 16,1-21-16,-44 21 47,1 0-47,0 21 15,0-21-15,0 0 0,0 0 0,-1 21 16,1-21-16,0 0 0,0 0 16,21 21-16,-21-21 0,0 21 15,21 1 1,0-1-16,0 0 15,0 0-15,0 0 16,0 0-16,21-21 0,0 22 16,0-1-16,0-21 15,0 21-15,1-21 0,-1 21 16,0-21 15,0 0-15,0-21-1,0 21-15,1-21 16</inkml:trace>
  <inkml:trace contextRef="#ctx0" brushRef="#br0" timeOffset="105347.92">23939 11980 0,'0'0'0,"0"-21"0,0 0 16,-21 21 0,0 0-1,0 0-15,0 21 16,21 0-16,0 1 16,0-1-16,0 21 0,-21-21 0,21 22 15,-22-1-15,22-21 0,0 21 0,-21 1 16,21-22-16,-21 21 0,21-21 15,-21 22-15,21-22 0,0 21 0,0-21 16,0 1-16,0-1 0,0 0 0,0 0 16,0 0-16,21 0 15,0-21-15,0 0 16,1 0-16,-1 0 0,0 0 16,0 0-16,21-21 0,-20 0 15</inkml:trace>
  <inkml:trace contextRef="#ctx0" brushRef="#br0" timeOffset="105662.91">24596 11832 0,'0'0'16,"0"-21"-1,21 21-15,0 0 0,-21 21 16,21-21-16,-21 21 16,0 1-16,0 20 0,0-21 0,0 21 15,0 1-15,0-22 0,0 21 0,0 1 16,0-1-16,0 0 0,0 1 16,-21-1-16,21-21 0,0 21 0,-21-20 15,0-1-15,21 0 0,-22 0 16,22 0-16,-21 0 0,0 1 0,0-1 15,0-21-15,0 0 16,-1 0-16,1 0 16,-21 0-16</inkml:trace>
  <inkml:trace contextRef="#ctx0" brushRef="#br0" timeOffset="110222.94">1714 14118 0,'22'0'16,"-1"0"-16,0 0 15,0-21-15,0 0 0,0 0 16,1 0-16,20-1 0,-21 1 16,0 0-16,0 0 0,1 21 0,-1-21 15,-21 0-15,0-1 0,0 1 16,0 0-16,0 0 0,-21 0 16,-1 21-16,-20 0 15,21 0-15,-21 0 0,-1 21 16,1 0-16,0 0 0,-1-21 15,1 21-15,0 22 0,-1-22 16,1 0-16,0 0 0,-1 0 0,22 22 16,0-22-16,0 0 0,21 0 15,0 0-15,0 1 0,0-1 0,21 0 16,21 0-16,-21 0 0,22 0 16,-22-21-16,21 22 0,1-1 15,-1 0-15,0 0 0,1-21 0,-1 21 16,0 0-16,-21 22 0,22-22 15,-22 0-15,0 0 0,0 22 16,-21-22-16,0 0 0,0 21 16,0-21-16,0 1 0,-21 20 0,0-21 15,-21 0-15,20 0 0,-20 1 16,0-1-16,-1-21 0,1 21 0,0-21 16,-1 0-16,-20 0 0,21 0 15,-1 0-15,1 0 0,21 0 16,-22-21-16,22 0 0,-21 21 0,21-22 15,0 1-15,-1 0 0,1 0 16,21 0-16,0 0 0,-21-1 0,21 1 16,0 0-16,0 0 0,0 0 15,0 0-15,21-1 16,22 22-16,-22 0 0,21-21 16,0 21-16,1-21 0,-1 21 15,22 0-15</inkml:trace>
  <inkml:trace contextRef="#ctx0" brushRef="#br0" timeOffset="111735.59">2625 14224 0,'0'-21'15,"-22"21"1,1 0-16,0 0 0,-21 0 15,21 0-15,-1 0 0,1 0 16,-21 21-16,21 0 0,0 0 0,-1 1 16,1-1-16,0 21 0,0-21 15,21 22-15,-21-22 0,21 21 0,0 0 16,-21-20-16,21 20 0,0-21 16,0 21-16,0-20 0,0-1 15,21 0-15,0 0 0,0 0 0,0-21 16,22 21-16,-22-21 0,0 0 15,21 0-15,-21 0 0,22 0 0,-1 0 16,-21 0-16,22-21 0,-1 0 16,-21 0-16,21 0 0,-20 0 15,20-1-15,0 1 0,-21-21 0,1 0 16,-1 20-16,21-20 0,-42 21 16,21-21-16,-21 20 0,21-20 0,-21 21 15,0 0-15,0 0 16,-21 21-1,0 21-15,21 0 0,0 0 16,-21 0-16,0 0 0,21 1 16,-21-1-16,21 21 0,0-21 15,0 22-15,0-22 0,0 0 0,21 0 16,0 0-16,0 0 0,-21 1 16,21-22-16,0 21 0,1-21 0,20 0 15,-21 0-15,0 0 0,22 0 16,-22 0-16,21 0 0,0 0 0,1-21 15,-1-1-15,-21 1 0,22 0 16,-1 0-16,-21 0 0,21 0 0,-20-1 16,-1-20-16,0 21 0,-21 0 15,21 0-15,-21-1 0,21 1 0,-21 0 16,0 0-16,-21 21 31,0 0-31,0 21 0,21 0 16,-21 0-16,-1 22 0,22-22 15,0 0-15,0 0 0,0 22 16,0-22-16,0 0 0,0 0 0,0 0 16,0 0-16,22 1 0,-1-22 15,0 21-15,0-21 0,21 0 0,-20 0 16,20 0-16,43 0 0,-43 0 16,-21-21-16,21-1 0,1 1 15,-1 0-15,-21 0 0,0 0 16,22 0-16,-22-1 0,0-20 0,-21 21 15,0 0-15,0-22 0,0 1 16,0 21-16,0-21 0,-21 20 16,21 1-16,-42 0 0,20 0 0,1 0 15,-21 0-15,0 21 0,-1 0 16,1 0-16,0 0 0,20 0 0,-20 0 16,0 21-16,-1-21 0,22 21 15,0 0-15,-21 21 0,42-20 0,0 20 16,0-21-16,0 21 0,0-20 15,0 20-15,0-21 0,0 21 0,21-20 16,0-1-16,21 0 0,-20 0 0,-1 0 16,21 0-16,-21-21 0,22 0 15,-22 22-15,21-22 0,0 0 0,-20 0 16,20 0-16,0-22 16,1 22-16,-1-21 0,-21 0 0,21 0 15,1 0-15,20 0 0,-20-22 16,-1 22-16,0-21 0,-21-1 0,22 22 15,-1-21-15,-21 0 0,0-1 16,1 22-16,-22-21 0,0 21 0,0-22 16,0 22-16,0 0 0,0 0 0,0 0 15,-22 21-15,1 0 16,0 0-16,0 21 16,21 0-16,-21 21 15,21-21-15,0 1 0,-21 20 0,21 0 16,0 1-16,0-1 15,0 0-15,0-21 0,0 22 0,0-1 16,0 0-16,0-20 0,21-1 0,0 0 16,0 21-16,0-42 0,-21 21 15,21 1-15,1-22 0,20 0 0,-21 0 16,0 0-16,22 0 0,-22 0 16,21-22-16,-21 1 0,22 0 0,-22 0 15,21 0-15,-21-22 0,22 22 16,-22-21-16,0 0 0,21-1 15,-21 1-15,1 0 0,-1-1 0,-21 1 16,21 0-16,0-1 0,-21 1 0,21 0 16,-21-1-16,0 22 0,0-21 15,0 21-15,0-1 0,-21 22 16,0 0 0,0 22-16,21-1 15,0 0-15,-21 21 0,21-21 0,0 22 16,-22-1-16,22 0 0,0 22 0,0-22 15,0 1-15,0-1 0,0 0 16,0 1-16,0-1 0,0 0 0,0-21 16,0 22-16,0-22 15,22 0-15,-1 0 0,-21 0 0,21-21 0,-21 22 16,21-22-16,0 0 0,0 0 16,1 0-16,-1-22 15,0 1-15,0 0 0,21 0 16</inkml:trace>
  <inkml:trace contextRef="#ctx0" brushRef="#br0" timeOffset="112299.26">5863 13801 0,'0'0'0,"-21"0"15,0 0 16,0 21-31,21 0 0,-22 0 16,22 0-16,0 1 0,0 20 16,0 0-16,0 1 0,0-1 0,0 0 15,0 1-15,-21 20 0,21 1 0,-21-22 16,21 21-16,0-20 0,-21-1 16,21 0-16,-21 1 0,21-1 0,-21 0 15,21-20-15,0-1 0,0 0 0,0 0 16,0 0-16,0-42 47,0 0-47,0 0 0,0 0 0,21-1 15,-21 1-15,21 0 0,-21-21 0,21 21 16,-21-22-16,21 22 0,0-21 16,1 21-16,-1-22 0,0 22 0,0 0 15,0 0-15,22 0 0,-22-1 16,21 1-16,0 21 0,-20 0 0,20 0 15,0 0-15,1 0 0,-22 0 0,21 0 16,0 0-16,-20 21 0,-1 1 16,0-1-16,0 21 0,-21-21 0,0 0 15,0 1-15,0 20 0,0-21 16,-21 0-16,0 0 0,0 22 16,-1-22-16,-20 0 0,0 0 0,21 0 15,-22 1-15,1-22 0,0 21 0,-1 0 16,1 0-16,21-21 0,-22 0 15,22 21-15,0-21 0,0 0 0,0 0 16,21-21 0,0 0-16,0 0 0,0 0 15</inkml:trace>
  <inkml:trace contextRef="#ctx0" brushRef="#br0" timeOffset="113066.82">7112 14393 0,'0'-21'0,"0"42"0,21-63 16,-21 21-16,0 0 0,0 0 15,0-1-15,0 1 0,0 0 16,-21 0-16,0 0 0,21 0 0,-43-22 16,22 43-16,0 0 15,0 0-15,0 0 0,-22 0 0,22 0 16,0 0-16,0 21 0,0 1 15,0-1-15,-1 21 0,1-21 0,21 22 16,-21-1-16,0 0 0,0 1 0,21-1 16,0-21-16,0 21 0,0 1 15,0-22-15,0 0 0,0 21 0,21-20 16,0-1-16,0-21 16,0 0-16,22 0 0,-22 0 0,21 0 15,-21-21-15,22-1 0,-22 22 16,21-21-16,-21 0 0,1 0 15,-1 0-15,0-22 0,0 22 0,0 0 16,0-21-16,-21 21 0,0-22 16,0 22-16,0-21 0,22 21 0,-22-1 15,0 1-15,0 0 0,0 42 32,0 0-32,0 1 15,0 20-15,0-21 0,0 21 0,0-20 16,0 20-16,0-21 0,0 21 15,0-20-15,21-1 0,-21 0 0,0 0 16,21 0-16,0 0 16,0-21-16,0 0 0,1 0 15,-1 0-15,0 0 0,0 0 0,0 0 16,0 0-16</inkml:trace>
  <inkml:trace contextRef="#ctx0" brushRef="#br0" timeOffset="113475.1">7641 14224 0,'0'-42'15,"0"21"1,21 42 31,0 0-47,-21 21 15,22-21-15,-22 1 0,0 20 0,0-21 16,0 21-16,0 1 0,0-1 16,0-21-16,0 22 0,0-22 0,-22 0 15,22 21-15,-21-21 0,0 1 0,0-1 16,21-42 31,0-1-47,0 1 15,0 0-15,21 0 0,-21 0 0,21-22 16,0 22-16,-21-21 0,22 21 16,-22-22-16,21 22 0,0 0 0,-21 0 15,21 0-15,-21 0 0,21-1 0,0 22 16,1 0 0,-1 0-16,0 0 0,0 0 15,0 0-15</inkml:trace>
  <inkml:trace contextRef="#ctx0" brushRef="#br0" timeOffset="114147.23">8572 14542 0,'0'0'0,"-21"0"0,0 0 16,0-22-16,0 22 15,21-21 17,21 21-32,0 0 0,0 0 15,22 0-15,-1 0 0,0 0 16,22 0-16,-1-21 0,1 21 0,20 0 15,-20 0-15,21 0 0,-1 0 16,-20-21-16,20 21 0,-20 0 0,-1 0 16,-20-21-16,20 21 0,-20 0 0,-1 0 15,0-21-15,-21 21 0,1 0 16,-1 0-16,-21-22 0,0 1 16,0 0-1,-43 0-15,22 21 0,0-21 16,0 21-16,0 0 0,0-21 0,-1 21 15,1 0-15,0-22 0,0 22 16,0 0-16,0 0 0,-1 0 16,44 0 31,-1 0-47,0 0 0,0 0 15,21 0-15,-20 0 0,20 0 0,-21 0 16,21-21-16,1 21 0,-22 0 0,21 0 15,-21 0-15,1 0 16,-1 0-16,0 0 0,0 0 0,-21 21 16,0 1-1,0-1-15,-21 0 0,0 0 0,-22 21 16,22-20-16,-21-1 0,21 21 0,-22-21 16,22 22-16,-21-22 0,0 21 15,20-21-15,-20 0 0,21 22 0,0-22 16,0-21-16,-1 21 0,22 0 0,-21-21 15</inkml:trace>
  <inkml:trace contextRef="#ctx0" brushRef="#br0" timeOffset="120426.53">11218 13949 0,'0'0'0,"-21"0"16,21-21-16,-21 21 0,0 0 16,0 0 15,42 0 16,0 0-47,0 0 15,21 0-15,-20 0 0,20 0 0,-21 0 16,21 0-16,1 0 0,-1 0 0,0-21 16,1 21-16,-1 0 0,22 0 15,-22 0-15,0-22 0,1 22 0,-1 0 16,0 0-16,1 0 0,-22 0 16,0 0-16,0-21 0,0 21 0,-42 0 46,0 0-46,0 0 0,0 0 0,-1 0 16,1 0-16,0 0 16,0 0-16,0 21 0,0-21 15,-1 0-15</inkml:trace>
  <inkml:trace contextRef="#ctx0" brushRef="#br0" timeOffset="120978.31">11684 13928 0,'-21'0'15,"0"0"-15,21-21 16,-22 21-16,1 0 16,21 21 30,0 0-30,0 0-16,0 0 16,0 0-16,0 1 15,0-1-15,0 0 0,0 21 16,0-21-16,0 1 0,0 20 0,0-21 16,0 21-16,-21-20 0,21 20 15,0 0-15,-21-21 0,21 22 0,-21-22 16,21 21-16,0-21 0,0 1 15,-21-1-15,-1 0 0,22 0 0,-21-21 16,21 21-16,-21 0 0,0-21 16,0 22-16,0-22 0,-1 0 15,1 0-15,0 0 0,0 0 0,-21 0 16,20 0-16,1 0 0,-21 0 16,21 0-16,-22 0 0,22-22 15,-21 1-15,21 21 0,0-21 16,-22 0-16,22 21 0,0-21 0,0 21 15,21-21-15,-21 21 0,-1 0 16,22-22-16,0 1 16,22 21 15,-1 0-15,0 0-16,0 0 0,0 0 0,0-21 15,1 21-15</inkml:trace>
  <inkml:trace contextRef="#ctx0" brushRef="#br0" timeOffset="121630.94">12594 14097 0,'0'0'0,"21"0"0,-21-21 0,21 0 16,-21 0-16,22-1 0,-22 1 15,0 0-15,0 0 16,-22 21 0,1 0-16,0 0 0,0 0 15,0 0-15,-22 0 0,22 21 0,-21 0 16,0-21-16,-1 21 0,22 1 0,-21-1 15,21 0-15,-22 0 0,22 0 16,0-21-16,0 21 0,21 1 0,0-1 16,0 0-16,0 0 0,0 0 15,0 0-15,21 1 16,0-1-16,0-21 0,0 21 16,22-21-16,-22 21 0,0-21 0,0 21 15,0-21-15,22 21 0,-22-21 16,0 22-16,0-22 0,0 21 15,22-21-15,-22 21 0,0 0 0,0 0 16,0 0-16,-21 1 16,0-1-16,-21 0 15,0 0-15,-21 0 16,21 0-16,-1-21 0,-20 22 16,21-22-16,-21 0 0,-1 21 0,1-21 15,21 0-15,-22 0 0,1 0 0,0 0 16,-1 0-16,22 0 0,-21 0 15,0 0-15,20 0 0,1 0 0,-21 0 16,21 0-16,0 0 16,-1-21-16,1 21 0,21-22 0,-21 22 15,0 0-15,21-21 0,-21 21 16,21-21 31,21 21-32,-21-21-15</inkml:trace>
  <inkml:trace contextRef="#ctx0" brushRef="#br0" timeOffset="122486.45">13102 14076 0,'0'0'0,"0"-21"0,0 0 16,21 21-16,-21-22 16,21 1-16,1 0 15,-22 42 17,0 0-17,0 1-15,0-1 16,-22 21-16,22-21 0,-21 0 0,0 1 15,0 20-15,0-21 0,21 21 16,-21 1-16,-1-22 0,1 21 0,21 1 16,0-22-16,-21 21 0,21-21 0,0 22 15,0-22-15,0 0 0,0 0 16,0 0-16,0 0 0,0 1 0,0-1 16,21 0-16,0-21 15,1 0-15,-1 0 0,0 0 0,0 21 16,21-21-16,-20 0 0,-1 0 15,21 0-15,-21 0 0,0 0 16,22 0-16,-22-21 0,0 21 0,21-21 16,-20 21-16,-1-21 0,0 21 0,0-22 15,0 1-15,0 21 0,-21-21 16,22 21-16,-22-21 0,21 0 0,-21 0 16,0-1-1,0 1-15,0 0 16</inkml:trace>
  <inkml:trace contextRef="#ctx0" brushRef="#br0" timeOffset="122738.82">13081 14330 0,'-21'0'15,"42"0"1,0 0-16,0 0 0,0-21 16,1 21-16,20 0 0,-21-21 0,21 21 15,-20 0-15,20-22 0,-21 22 16,21 0-16,-20 0 0,-1-21 16,0 21-16,0-21 0,0 21 0,0-21 15,-21 0 1</inkml:trace>
  <inkml:trace contextRef="#ctx0" brushRef="#br0" timeOffset="122970.69">13144 13949 0,'22'0'31,"-1"0"-31,0 0 16,0-21-16,0 21 16,0 0-16,1 0 0,-1 0 0,0-21 15,0 21-15,0 0 0,0-22 16,1 22-16,-1 0 0,0 0 16,0-21-16,0 21 0,0-21 0,1 21 15</inkml:trace>
  <inkml:trace contextRef="#ctx0" brushRef="#br0" timeOffset="123284.51">14541 13568 0,'22'0'16,"-22"-21"-1,0 42 1,0 0 0,-22 0-16,22 0 0,-21 1 15,21-1 1,0 0-16,0 0 0,-21 0 0,21 0 0,0 1 16,-21-1-16,21 0 15,0 0-15,0 0 16,0 0-16,0 1 31</inkml:trace>
  <inkml:trace contextRef="#ctx0" brushRef="#br0" timeOffset="123523.37">14203 13970 0,'0'0'0,"21"0"0,0 0 16,0 0-16,0 0 0,1 0 15,-1 0-15,0 0 0,0 0 16,0 0-16,0 0 0,22 0 0,-22 0 16,0 0-16,0 0 0,0 0 15,1 0-15,-1 0 16,-21-21 15</inkml:trace>
  <inkml:trace contextRef="#ctx0" brushRef="#br0" timeOffset="123782.22">14266 13631 0,'0'0'0,"21"0"15,1 0-15,-1-21 16,0 21-16,0 0 0,0 0 16,0 0-16,1 0 0,-1-21 0,0 21 15,0 0-15,0 0 0,0 0 0,22-21 16,-22 21-16,0 0 15,0-21-15,0 21 0,-21-21 32</inkml:trace>
  <inkml:trace contextRef="#ctx0" brushRef="#br0" timeOffset="124382.88">14605 13250 0,'0'0'16,"-21"0"-16,0 0 0,-64 0 16,43 0-16,20 0 0,-20 0 15,0 0-15,-1 0 0,1 22 0,0-1 16,-1-21-16,1 21 0,21 0 15,-21 0-15,-1 22 0,22-22 0,0 21 16,-21 0-16,20-20 0,1 41 16,21-21-16,-21 1 0,21-1 15,-21 0-15,21 1 0,0-1 0,0 0 16,0 1-16,0-1 0,0-21 16,0 22-16,0-22 0,21 0 0,0 21 15,-21-21-15,21 1 0,1-1 16,20-21-16,-21 21 0,0 0 0,22-21 15,-1 0-15,0 21 0,1-21 0,-1 0 16,0 0-16,1 0 0,-1 0 16,21 0-16,-20-21 0,-1 0 0,22 21 15,-22-21-15,21 0 0,-20-1 16,-1 1-16,22 0 0,-22-21 16,0 21-16,-21-22 0,22 22 0,-22-21 15,0-22-15,-21 22 0,0 0 16,0-1-16,0-20 0,0 20 0,-21 1 15,-21-21-15,20 20 0,-20 22 16,21-21-16,-21 21 0,-1-22 0,1 22 16,21 0-16,-22 0 0,1 21 0,0-21 15,-1 21-15,22 0 0,-21 0 16,21 0-16,0 0 0,-1 0 16,1 0-16,21 21 0,-21-21 0,21 21 15,0 0-15,0 0 0,0 0 16,21 1-16,0-1 0,1 0 0,-1 0 15,21 21-15</inkml:trace>
  <inkml:trace contextRef="#ctx0" brushRef="#br0" timeOffset="125011.44">15155 14351 0,'0'0'0,"-21"21"0,0-21 16,0 0-16,42 21 31,0-21-31,21 0 0,-20 0 15,20 0-15,-21 0 0,21 0 0,1 0 16,-1 0-16,0 0 0,1 0 16,-1 0-16,0 0 0,1 0 0,-1 0 15,0 0-15,-20 0 0,20-21 16,-21 21-16,21 0 0,-20-21 16,-1 21-16,0-21 0,0 21 0,0-21 15,-21 0-15,0-1 16,0 1-16,0 0 15,-21 21-15,0 0 0,21-21 16,-21 21-16,21-21 16,-21 21-16,-1 0 0,44 0 62,-1 0-62,0 0 16,0 0-16,0 0 0,0 0 15,1 0-15,-1 0 0,0 0 16,0 0-16,0 0 16,-21 21-16,0 0 15,0 0-15,-21 0 16,0-21-16,-21 22 0,20-1 0,1 0 16,0 0-16,-21 0 0,21 0 15,-1-21-15,-20 22 0,21-1 0,0 0 16,0 0-16,-1-21 0,22 21 0,-21-21 15</inkml:trace>
  <inkml:trace contextRef="#ctx0" brushRef="#br0" timeOffset="125250.81">16552 14288 0,'0'0'0,"64"0"16,-43 0-16,0 0 15</inkml:trace>
  <inkml:trace contextRef="#ctx0" brushRef="#br0" timeOffset="127919.84">16700 14436 0,'0'21'15,"0"0"1,22-21 15,-1 0-15,0-21-16,0 0 0,0 21 15,0-21-15,1-1 0,-1 1 16,0 0-16,0 0 0,0 0 16,0 0-16,1-1 0,-22 1 0,0-21 15,0 21-15,21 0 0,-21-1 16,0-20-16,0 21 0,0 0 0,0 0 16,0-1-16,-21 22 15,-1 0-15,1 0 16,0 22-16,21-1 0,-21 0 0,21 0 15,-21 0-15,0 0 0,21 22 16,0-1-16,0-21 0,0 22 0,0-1 16,0 0-16,0 1 0,0-22 15,0 21-15,0-21 0,0 0 0,0 1 16,21-1-16,-21 0 0,21 0 16,0 0-16,0-21 0,0 0 15,1 0-15,-1 0 0,0 0 0,0 0 16,0 0-16,0-21 15,1 21-15,-22-21 0,21 0 0,0 0 16,0-1-16,0 1 0,0 0 0,1-21 16,-1 21-16,0-22 0,21 22 15,-21-21-15,22-1 0,-1 22 0,0 0 16,-20 0-16,20 0 0,0 0 16,-21-1-16,1 22 0,20 0 0,-21 0 15,0 0-15,-21 22 0,21-1 16,-21 0-16,0 0 15,22 0-15,-22 0 0,0 22 0,0-22 16,0 21-16,0-21 0,0 22 0,0-22 16,0 0-16,0 0 0,-22 22 15,1-43-15,21 21 0,-21 0 0,21 0 16,-21-21-16,0 0 0,21 21 16,0-42 15,0 0-31,21 0 15,0 0-15,0-1 0,0-20 16,1 21-16,-1 0 0,0-22 16,0 1-16,0 21 0,0-21 15,1 20-15,-1 1 0,-21 0 0,21 0 16,0 0-16,-21 0 0,21-1 16,-21 1-16,0 42 46,0 1-46,-21-1 0,0 0 16,0 0-16,21 21 0,0-20 16,-21 20-16,21-21 0,-22 21 15,22-20-15,0 20 0,0-21 0,0 0 16,0 0-16,0 1 0,22-1 0,-1 0 16,0-21-16,0 21 0,21-21 15,-20 0-15,20 0 0,0 0 16,-21 0-16,22 0 0,-1 0 0,0 0 15,-20 0-15,20-21 0,0 21 0,1-21 16,-22 0-16,0-1 0,21 1 16,-21 0-16,-21 0 0,22-21 0,-22-1 15,21 22-15,-21-21 0,0 21 16,0-1-16,0 1 0,0 0 0,0 0 16,0 0-16,-21 21 0,-1 0 15,1 0-15,0 0 16,0 0-16,0 0 0,0 21 0,21 0 15,-22 21-15,22-20 16,-21-1-16,21 21 0,0 0 0,-21-20 16,21 20-16,0-21 0,0 0 0,0 22 15,0-22-15,0 0 0,21 0 16,0 0-16,1-21 0,-1 21 0,0 1 16,0-22-16,0 0 0,0 0 15,1 0-15,20 0 0,-21 0 0,0 0 16,0 0-16,1 0 0,-1-22 0,0 22 15,0-21-15,0 0 16,0 0-16,1-21 0,-1 20 0,0 1 16,0-21-16,-21 21 0,21-22 0,0 22 15,1 0-15,-1 0 0,-21 0 16,0 0-16,0-1 0,21 22 0,0 0 47,-21 22-16,21-22-31,0 0 16,-21-22 15,0 1-31,0 0 16,-21 21 15,0 0-31,0 0 15,21 21-15,-21 0 16,21 1-16,-21-1 0,21 0 0,-22 0 16,22 21-16,-21-20 0,21-1 15,0 21-15,0-21 0,0 0 0,0 22 16,0-22-16,0 0 0,0 0 16,0 0-16,0 1 0,0-1 15,21-21-15,1 21 0,-1 0 0,0-21 16,0 21-16,0-21 15,0 0-15,1 0 0,-1 0 16,0 0-16,0-21 0,0 0 0,0 21 16,1-21-16,-1 0 0,0-1 15,0-20-15,0 21 0,0-21 0,22 20 16,-22-20-16,0 0 0,0 21 16,22-22-16,-43 22 0,21-21 0,0 21 15,-21-1-15,21 1 0,-21 0 0,0 0 16,-21 21 15,0 21-31,21 0 16,-21 0-16,21 1 0,0-1 15,-22 0-15,22 21 0,0-21 0,0 1 16,0 20-16,0-21 0,0 0 0,0 0 16,0 1-16,0-1 0,0 0 15,0 0-15,0 0 0,0 0 16,22-21-16,-1 0 0,0 0 15,0 0-15,0 0 0,0 0 16,1 0-16,-1 0 0,0-21 0,0 0 16,0 0-16,0 21 0,1-21 15,-1-22-15,0 22 0,0 0 16,0 0-16,0-21 0,1 20 0,-1 1 16,-21-21-16,0 21 0,21 21 15,-21-21-15,0-1 0,0 44 31,0-1-15,0 0-16,0 0 0,0 21 16,0-20-16,0-1 0,0 21 15,0-21-15,0 22 0,21-22 0,-21 0 16,21 0-16,-21 0 0,21 0 16,1 1-16,-1-1 0,0-21 15,0 0-15,0 0 0,0 0 16,1 0-1,-1 0-15,0 0 0,0-21 16,0-1-16,0 22 0,1-42 0,-1 21 16,-21 0-16,21-22 0,0 1 15,0 0-15,0-1 0,1 1 0,-1 0 16,0-22-16,-21 22 0,21 0 16,0-1-16,0-20 0,-21 42 0,0-22 15,22 1-15,-22 21 0,0 0 0,0-1 16,-22 22-1,1 0-15,0 0 16,0 0-16,0 22 0,0-1 16,21 0-16,-22 21 0,1-21 15,0 22-15,21-1 0,0 0 0,0 1 16,0-1-16,-21 0 0,21 1 16,0-1-16,0 0 0,0 1 0,0-1 15,0 0-15,0-20 0,0-1 16,0 21-16,21-21 0,-21 0 0,21-21 15,0 22-15,1-22 0,-1 0 16,0 0-16,0 0 0,0 0 16,22 0-16,-22 0 0,21 0 0,-21 0 15,22-22-15,-1 1 0,0 0 16,1 0-16,-22 0 0,21 0 16,-21-1-16,0-20 0,1 21 0,-1-21 15,-21 20-15,0 1 0,0-21 16,0 21-16,0 0 0,-21-1 15,-1 22-15,1 0 0,0 22 16,21-1-16,-21 0 16,21 0-16,0 0 0,0 0 0,0 22 15,0-22-15,0 0 0,0 21 16,0-20-16,0-1 0,0 0 0,0 0 16,0 0-16,21 0 0,0-21 0,0 22 15,1-22 1,-1 0-16,0 0 0,0 0 0,0 0 15,0 0-15,1 0 0,-1 0 0,0-22 16,0 1-16,0 0 0,0 0 16,-21 0-16,22 0 0,-1-1 0</inkml:trace>
  <inkml:trace contextRef="#ctx0" brushRef="#br0" timeOffset="128174.7">20172 14139 0,'0'0'0,"21"0"31,0 0-31,0 0 0,0 0 0,1 0 16,20 0-16,-21 0 0,21 0 15,1 0-15,-1 0 0,-21 0 0,22 0 16,-1 0-16,0 0 0,-21 0 0,1 0 16,-1 0-16,0 0 0,0 0 15</inkml:trace>
  <inkml:trace contextRef="#ctx0" brushRef="#br0" timeOffset="130070.88">21336 14605 0,'-21'0'47,"21"-21"-31,0 0-16,0 0 15,21-1-15,-21 1 0,21 0 0,0-21 16,0 21-16,1-22 0,20 22 16,-21-21-16,0-1 0,22 22 15,-22-21-15,0 0 0,21-1 16,-21 22-16,22-21 0,-22-1 0,0 22 16,0 0-16,-21 0 0,21 21 15,-21-21-15,0 42 31,0 0-31,-21-21 0,21 21 0,-21 0 16,21 1-16,0 20 0,0-21 0,0 0 16,0 22-16,0-22 0,0 21 15,0 0-15,0-20 0,0 20 0,0 0 16,0-21-16,21 22 0,-21-22 16,0 0-16,0 21 0,0-20 15,0-1-15,-21 0 16,0-21-16,0 0 15,0 0-15,-22 0 16,22-21-16,0 21 0,0-21 16,0 21-16,-1-22 0,1 22 0,0-21 15,0 0-15,21 42 47,21 0-47,0 1 0,0-22 16,1 21-16,-1 0 0,0-21 0,0 21 15,0-21-15,0 21 16,1-21-16,-1 0 0,0 0 0,0 0 16,0 0-16,0 0 0,22 0 0,-22 0 15,0 0-15,0 0 0,0-21 16,1 0-16,-1 0 0,0 0 0,0-1 16,0 1-16,0 0 0,1-21 15,-1-1-15,0 22 0,0-21 0,0 0 16,0 20-16,1-20 0,-1 21 15,0 0-15,0 0 0,0-1 0,-21 1 16,21 21-16,-21 21 31,0 1-31,0-1 16,0 0-16,0 0 16,0-42 62,0 0-78,0 0 15,0-1-15,0 1 16,-21 21-16,21-21 0,-21 21 31,0 0-31,0 21 16,0 0-16,21 1 15,0-1-15,-22 0 0,22 0 0,-21 0 16,0 22-16,21-22 0,0 21 0,0-21 16,0 22-16,0-22 0,0 0 15,0 0-15,0 0 0,0 0 0,0 1 16,21-22-16,0 21 0,1-21 16,-1 0-16,0 0 0,0 0 0,0 0 15,0 0-15,1 0 0,20 0 16,-21 0-16,21-21 0,1 21 0,-22-22 15,21 1-15,-21 0 0,22 0 16,-22 0-16,21-22 0,-21 22 16,1-21-16,-1 21 0,-21 0 0,0-1 15,0 1-15,0 0 0,0 0 16,0 0-16,-21 21 16,-1 0-1,1 0-15,42 0 31,1 0-15,-1 0-16,0 0 0,0 0 16,0 0-16,0 21 0,1-21 15,-1 0-15,-21 21 16,0 0-16,0 0 16,0 1-16,0-1 15,0 0-15,0 0 0,0 0 16,0 0-16,-21 1 0,-1-1 0,22 0 15,-21-21-15,21 21 0,0 0 0,0 0 16,0 1-16,0-1 16,21-21-1,1 0-15,-1 0 16,0 0-16,0 0 0,0 0 0,0 0 16,1 0-16,20 0 0,-21-21 15,0 21-15,0-22 0,1 1 16,-1 0-16,0 0 0,0 0 0,0 0 15,0-22-15,-21 22 0,22 0 16,-22 0-16,21 0 0,-21-1 0,0 1 16,0 0-16,0 42 31,-21-21-31,21 21 16,-22 1-16,22-1 0,-21 0 15,21 0-15,0 21 0,0-20 0,0-1 16,0 0-16,0 0 15,0 0-15,0 0 0,0 1 16,21-22 15,1-22-31,-1 1 0,0 0 16</inkml:trace>
  <inkml:trace contextRef="#ctx0" brushRef="#br0" timeOffset="130415.68">23241 13928 0,'0'0'16,"-21"0"0,0 21-16,21 0 15,0 0 1,21-21-16,0 0 15,0 0-15,0 0 16,0 0-16,-21-21 0,22 21 16,-22-21-16,0 0 15,0 0-15,0-1 0,0 1 16,0 0-16,-22 21 16,1 0-16,0 0 15,0 21 1,21 0-16,-21 1 0,21 20 15,-21-21-15,21 0 0,0 0 16,0 1-16,0-1 0,0 0 16,0 0-16,0 0 0</inkml:trace>
  <inkml:trace contextRef="#ctx0" brushRef="#br0" timeOffset="130747.49">23685 14266 0,'-21'0'15,"0"0"-15,0 0 0,21 22 16,0-1-16,-21 0 0,0 0 0,-1 0 16,22 0-16,-21 22 0,0-22 15,21 21-15,-21 1 0,0-1 0,0-21 16,21 21-16,-22 1 0,1-1 0,0 0 15,0 1-15,0-1 0,0 22 16,-1-22-16,1 0 0,0 1 0,0-1 16,21 21-16,-21-20 0,21-22 0,-21 21 15,21 1-15,0-22 0,0 0 16,0 0-16,0 0 0,0 0 16,21-42 15,-21 0-31,21 0 0</inkml:trace>
  <inkml:trace contextRef="#ctx0" brushRef="#br0" timeOffset="131090.81">23580 14436 0,'0'0'0,"0"-21"0,0-22 0,0 22 0,0 0 16,0 0-16,21 0 0,-21-1 15,21 1-15,0 21 0,0-21 16,0 21-16,1 0 0,-1-21 0,0 21 16,21 0-16,-21 0 0,1 0 15,20 0-15,-21 0 0,0 0 0,0 0 16,-21 21-16,0 0 16,0 0-16,0 1 0,0-1 0,-21 0 15,0 21-15,0-21 0,0 1 0,0-1 16,-22 0-16,22-21 0,-21 21 15,-1 0-15,22-21 0,-21 21 0,21-21 16,0 0-16,-1 0 16,1 0-16,0 22 0,21-44 31,21 1-15,0 21-16,1-21 0,-1 0 0</inkml:trace>
  <inkml:trace contextRef="#ctx0" brushRef="#br0" timeOffset="131427.62">24193 13674 0,'0'0'0,"0"-21"15,-21 42 16,21 0-31,-21 0 0,21 0 16,-21 22-16,21-1 0,-21 0 0,0 1 16,21-1-16,-22 0 0,1 1 0,21-1 15,0 0-15,-21 1 0,21-1 16,0 0-16,0 1 0,0-22 0,0 21 16,0-21-16,0 22 15,0-22-15,0 0 0,21 0 0,0-21 16,1 21-16,-1-21 0,0 0 15,21 0-15,-21 0 16,1-21-16,-1 0 0,0 21 0,0-21 16,0-22-16,0 22 0,1 0 15,-1 0-15</inkml:trace>
  <inkml:trace contextRef="#ctx0" brushRef="#br0" timeOffset="131650.49">24003 14055 0,'21'0'15,"0"0"1,0 0-16,1 0 0,20 0 16,-21 0-16,0-21 0,0 21 0,1 0 15,20-22-15,-21 22 0,0 0 0,0 0 16,22 0-16,-22-21 0,0 21 15,0 0-15,0-21 0,1 21 16</inkml:trace>
  <inkml:trace contextRef="#ctx0" brushRef="#br0" timeOffset="131994.91">25040 13843 0,'0'-21'0,"-21"21"31,0 0-31,0 21 16,-1 0-16,22 0 0,-21-21 15,0 22-15,0-1 0,0 21 0,21-21 16,0 0-16,-21 1 0,21 20 16,-22-21-16,22 0 0,0 0 0,0 22 15,0-22-15,0 0 0,0 0 0,0 22 16,0-22-16,22 0 0,-22 0 16,21 0-16,0 0 0,-21 1 15,21-22-15,0 0 0,0 0 16,1 0-16</inkml:trace>
  <inkml:trace contextRef="#ctx0" brushRef="#br0" timeOffset="132362.7">25739 13716 0,'42'64'15,"-42"-43"-15,0 21 0,0-21 16,0 22-16,-21-22 0,0 21 15,-1-21-15,1 22 0,0-1 0,0 0 16,-21-21-16,20 22 0,1-1 16,-21 0-16,21 1 0,-22-22 0,22 21 15,0-21-15,0 22 0,0-22 16,21 0-16,-21 0 0,21 0 16,-22 1-16,22-1 0,-21 0 0,0-21 15,0 0-15,0 0 16</inkml:trace>
  <inkml:trace contextRef="#ctx0" brushRef="#br0" timeOffset="134330.63">466 15663 0,'0'0'0,"-22"0"0,1 0 15,0 0-15,0 0 0,0 0 0,0 0 16,-1 0-16,1 0 0,0 0 16,0 0-16,0 0 0,0 0 15,42 0 16,0 0-31,21 0 16,1 0-16,20 0 0,-21 0 0,43 0 16,-21 0-16,20 0 0,-20 0 15,20 0-15,1 0 0,-21 0 0,20 0 16,1 0-16,-22-21 16,1 21-16,-1 0 0,1 0 0,-22 0 15,22-21-15,-43 21 0,21 0 16,-21 0-16,-42 0 47,0 0-47,0 0 0,-21 0 0,20 0 15,1 0-15,-21 0 0,21 0 16,-22 21-16,22-21 0,-21 0 16</inkml:trace>
  <inkml:trace contextRef="#ctx0" brushRef="#br0" timeOffset="134662.28">868 15685 0,'-21'0'16,"-1"21"-16,1 0 15,21 0-15,0 0 16,-21 0-16,21 22 0,-21-1 0,21 0 16,-21 1-16,21 20 0,0-20 15,0 20-15,0 1 0,-21-22 16,-1 21-16,22-20 0,-21 20 0,21-20 16,0-1-16,0 0 0,-21 1 15,21-1-15,0-21 0,0 21 16,0-20-16,0-1 0,21-21 31,-21-21-31,0-1 16,21 1-16</inkml:trace>
  <inkml:trace contextRef="#ctx0" brushRef="#br0" timeOffset="136494.35">1693 16193 0,'0'0'15,"21"-22"-15,1 1 16,-22 0-16,0 0 16,0 0-1,-22 21-15,1-21 0,0-1 16,0 22-16,0-21 0,0 0 0,-22 21 15,22-21-15,-21 0 0,-1 21 16,1 0-16,0 0 0,21 0 0,-22 0 16,1 0-16,21 0 0,-22 21 15,22 0-15,-21 21 0,21-20 16,0 20-16,21-21 0,-22 21 0,22 1 16,-21-1-16,21 0 0,0 1 15,0-22-15,0 21 0,0 1 16,21-22-16,1 21 0,-1-21 15,0 0-15,0 1 0,0-22 0,0 21 16,1-21-16,20 0 0,-21 0 16,21 0-16,-20 0 0,20 0 15,-21-21-15,21-1 0,-20 1 16,20 0-16,-21 0 0,0 0 0,22 0 16,-43-1-16,21-20 0,0 21 15,-21-21-15,21-1 0,-21 22 0,21-21 16,-21 21-16,0-22 0,0 22 15,0 0-15,0 0 0,-21 42 32,21 0-32,-21 0 15,21 22-15,0-22 0,0 21 16,0 0-16,0-20 0,0 20 16,0-21-16,0 21 0,0-20 0,0-1 15,21 21-15,0-42 0,0 21 16,1 0-16,-1 1 0,0-22 0,0 0 15,0 0-15,22 0 0,-22 0 16,21 0-16,-21-22 0,22 1 0,-1 0 16,0 0-16,1-21 0,-1 20 15,-21-20-15,21 0 0,-20-1 0,-1 1 16,0 0-16,0-1 16,0-20-16,-21 21 0,0-22 0,21 22 15,-21-1-15,0 1 0,0 0 16,0-1-16,0 22 0,0 0 0,0 0 15,0 42 1,0 0 0,0 0-16,-21 22 0,21-1 0,-21 0 15,0 1-15,21 20 0,0-20 16,-21 20-16,0-21 0,21 1 0,-22-1 16,22 0-16,0 1 0,-21-22 15,21 0-15,-21 21 0,21-20 0,-21-22 16,21 21-16,0 0 0,0-42 47,0 0-32,0-1-15,0 1 16,21 0-16,0 0 0,0 21 16,-21-21-16,22 0 0,-1-1 15,0 22-15,0-21 0,0 0 0,0 0 16,1 21-16,-1-21 0,0 21 15,0-21-15,0 21 16,-42 0 15,0 21-15,0-21-16,0 0 0,-1 21 16,1-21-16,0 0 15,0 0-15,0 21 0,0-21 16,-1 0-16,1 0 15,0 0 1,21 21 0,0 0-1,0 1-15,0-1 0,0 0 16,0 0-16,0 0 16,0 0-16,0 1 0,21-1 15,-21 0-15,21-21 0,1 21 0,-1 0 16,0 0-16,0-21 15,0 0-15,0 22 0,1-22 16,-1 0-16,0 0 0,0 0 0,0 0 16,0 0-16,1 0 0,20 0 15,-21 0-15,21 0 0,-20-22 0,-1 1 16,21 21-16,-21-21 0,22 0 16,-22 0-16,0 0 0,0 21 0,0-22 15,0 1-15,1-21 0,-1 21 16,0 0-16,-21-1 0,0 1 0,0 0 15,0 0-15,0 0 0,0 0 16,-21 21 15,0 0-15,21 21-16,-22-21 0,22 21 16,-21 0-16,21 0 0,-21 0 0,21 1 15,0-1-15,0 0 0,0 0 16,0 0-16,0 0 0,0 1 0,0-1 15,0 0-15,0 0 16,0 0-16,21-21 0,0 0 0,1 21 16,-1-21-16,0 0 0,0 0 15,0 0-15,0 0 0,1 0 16,-1-21-16,0 21 0,0-21 0,21 0 16,-20 21-16,-1-21 0,21 0 15,-21-1-15,0 1 0,22 0 0,-22 0 16,0 0-16,0 0 0,0-1 15,-21 1-15,0 0 0,0 0 16,-21 21 0,0 0-16,0 0 0,0 0 15,0 21-15,-1 0 16,22 0-16,0 1 0,0-1 0,0 0 16,0 0-16,22 0 15,-1 0-15,-21 1 0,0-1 16,21-21-16,-21 21 0,21 0 15,-21 0-15,0 0 16,0 1 0,-21-22-16,0 0 15,0 0-15,-1 0 0,1 0 16,0 0-16,0 0 16,0-22-16,0 1 15,-1 0-15,22 0 16,-21 0-16</inkml:trace>
  <inkml:trace contextRef="#ctx0" brushRef="#br0" timeOffset="139450.96">4106 15960 0,'21'0'16,"-21"-21"-16,22-1 0,-1 1 16,0 21-16,0-21 15,-21 0-15,21 0 0,0 21 0,1-21 16,-1-1-16,0 1 0,0-21 16,-21 21-16,0 0 0,21-1 0,-21 1 15,0 0-15,0 0 0,0 0 0,-21 0 16,0 21-16,0 0 0,-22 0 15,22 0-15,-21 0 0,21 0 16,-22 21-16,1-21 0,21 21 16,-21 0-16,-1 0 0,22 0 0,-21 1 15,21-1-15,-1 0 0,22 0 16,0 0-16,0 0 0,0 1 0,0-1 16,22 0-16,-22 0 0,42 0 15,-21 0-15,0 1 0,0-1 0,22 0 16,-22 0-16,0 21 0,21-20 15,-20-1-15,-1 0 0,0 21 0,0-21 16,-21 1-16,0-1 0,0 21 16,0-21-16,0 0 0,0 1 0,0-1 15,-21 0-15,0 0 16,-22 0-16,22 0 0,0 1 0,-21-22 16,21 0-16,-22 21 0,22-21 15,-21 0-15,21 0 0,-1 0 0,1 0 16,-21 0-16,21-21 0,0-1 15,-1 1-15,1-21 0,0 21 16,0 0-16,21-1 0,0-20 16,0 21-16,-21 0 0,21 0 0,0-1 15,0 1-15,0 42 32,21 1-32,0-1 0,0 0 15,0 21-15,1-21 0,-1 1 16,0 20-16,0-21 0,-21 0 0,21 0 15,0 1-15,1-1 0,-1 0 16,0 0-16,21-21 0,-21 21 0,1-21 16,-1 0-16,0 0 0,0 0 15,0 0-15,0 0 0,1 0 0,20 0 16,-21-21-16,0 0 0,0 21 16,22-21-16,-22 0 0,0-1 0,0 1 15,0 0-15,1-21 0,-1 21 16,-21-1-16,21 1 0,-21 0 0,21 0 15,-21 0-15,0 0 0,21 21 16,0 0 0,1 21 15,-1-21-15,0 0 15,0 0-16,-21-21-15,0-1 16,0 1 0,0 0-1,-21 21-15,0 0 16,0 0 0,21 21-16,0 0 15,-22-21-15,22 22 0,0-1 16,0 0-16,-21 0 0,21 0 0,0 0 15,-21 22-15,21-22 0,0 0 16,0 0-16,0 0 0,0 1 0,0-1 16,0 0-16,0 0 0,0 0 15,21 0-15,0 1 0,1-1 16,-1-21-16,0 0 0,0 0 16,0 0-16,0 0 0,1 0 15,-1 0-15,0 0 0,0 0 0,0-21 16,0-1-16,1 22 0,20-21 15,-21 0-15,21 0 0,-20-21 0,-1 20 16,21 1-16,-21-21 0,0 0 16,1 20-16,-1-20 0,0 21 0,-21 0 15,21 0-15,-21-22 0,0 22 16,-21 21 0,0 0-1,0 0-15,-1 21 0,22 0 16,0 1-16,0-1 15,0 0-15,0 0 16,0 0-16,22-21 16,-1 21-16,0-21 0,0 22 15,0-1-15,0-21 0,-21 21 16,0 0-16,22-21 0,-22 21 16,21-21-16,-21 21 0,0 1 0,0-1 15,0 0-15,0 0 16,0 0-16,0 0 15,21 1-15,0-22 16,0 0 0,0 0-16,1 0 15,-1 0-15,0 0 0,0 0 16,0 0-16,22-22 0,-22 22 16,0-21-16,21 0 0,-21 21 0,22-21 15,-22 0-15,21 0 0,1-1 16,-22-20-16,0 21 0,21 0 0,-21 0 15,-21-1-15,0 1 0,22-21 16,-22 21-16,0 0 0,0-1 16,-22 22-16,1 0 15,0 0-15,0 0 0,0 0 16,0 0-16,-1 22 0,1-1 0,0 0 16,0 0-16,0 0 15,21 0-15,-21 1 0,21-1 0,0 0 16,0 0-16,0 0 0,0 0 15,0 1-15,0-1 0,21 0 0,0 0 16,0-21-16,0 21 0,0-21 0,1 0 16,-1 21-16,0-21 0,21 0 15,-21 0-15,22 0 0,-22 0 0,21 0 16,-21 0-16,22 0 0,-1-21 16,-21 21-16,22-21 0,-22 21 0,21-21 15,-21 0-15,22 0 0,-22-1 0,0 1 16,0 0-16,-21 0 15,21 0-15,-21 0 0,0-1 0,0 1 0,0 0 16,0 0-16,0 0 16,0 0-16,-21 21 0,0 0 15,0 0-15,0 21 16,21 0-16,0 0 16,0 0-16,0 0 0,0 22 15,0-22-15,0 0 0,0 0 16,0 0-16,0 1 0,0-1 0,21 0 15,-21 0-15,21-21 0,0 21 16,0-21-16,0 0 0,1 21 0,-1-21 16,0 0-16,0 0 0,0 0 15,0 0-15,22 0 0,-22-21 16,0 21-16,0-21 0,22 0 0,-22 21 16,0-21-16,0 0 0,0-1 0,0-20 15,1 21-15,-22 0 0,0-22 16,0 22-16,0 0 0,0-21 0,0 21 15,0-1-15,0 1 0,0 0 16,0 42 0,-22-21-16,22 21 15,-21 1-15,21-1 0,0 0 16,0 0-16,0 0 0,-21 0 16,21 1-16,0-1 0,-21 0 15,21 0-15,0 0 0,0 0 16,0 1-16,0-44 62,0 1-62,0 0 0,0 0 16,21 21-16,0-42 0,0 20 0,-21 1 16,22 0-16,-1 0 0,0 0 15,0 0-15,0-1 0,0 1 0,1 0 16,20 21-16,-21 0 0,0 0 15,0 0-15,1 0 0,-1 0 16,0 0-16,-21 21 0,0 0 0,0 1 16,0-1-16,0 0 0,0 0 15,0 0-15,0 0 0,0 1 0,0-1 16,0 0-16,0 0 0,0 0 16,0 0-16,0 1 0,21-22 15,0 0 1,0 0-16,1 0 15,-1 0-15,0 0 0,0-22 16,0 1-16,0 21 0,1-21 16,-1 0-16,21 0 0,-21 0 0,0-1 15,1-20-15,-1 21 0,0-21 16,0 20-16,0 1 0,0-21 16,-21 21-16,0 0 0,0-1 0,0 1 15,-21 21 1,0 0-16,0 0 0,0 0 15,21 21-15,-21 1 0,21-1 0,0 0 16,0 0-16,0 21 0,0-20 16,0-1-16,0 0 0,0 0 0,21 0 15,-21 0-15,21 1 0,0-1 16,-21 0-16,0 0 0,21-21 0,-21 21 16,21-21-16,-21 21 0,0 1 15,-21-22 1,0 21-16,0-21 0,0 0 15,0 0-15,-1 0 0,1 0 16,0 0-16,0 0 0,0 0 0,0 0 16,21-21-1,0-1-15,0 1 16,21 0-16,0 0 0,0 0 0</inkml:trace>
  <inkml:trace contextRef="#ctx0" brushRef="#br0" timeOffset="140015.63">7832 15663 0,'0'0'16,"-22"-21"-16,1 21 0,0 0 0,0 0 15,0 0 1,0 0-16,21 21 0,-22 1 0,22-1 15,0 0-15,-21 21 0,21-21 0,-21 22 16,21-1-16,0 0 0,0 1 16,0-1-16,0 0 0,-21 22 0,21-22 15,0-21-15,-21 22 0,21-1 16,0-21-16,0 22 0,0-22 16,0 0-16,0 0 0,-21 0 0,21 0 15,0 1 1,0-44 15,0 1-31,0 0 0,0 0 16,21 0-16,-21 0 0,21-1 0,0-20 15,0 21-15,0-21 0,1 20 16,20-20-16,-21 21 0,21 0 0,-20-22 16,-1 43-16,21-21 0,-21 0 15,0 21-15,1 0 0,-1 0 0,-21 21 16,0 0-16,21-21 0,-21 22 15,0 20-15,0-21 0,0 0 16,0 0-16,0 1 0,0-1 0,0 0 16,0 21-16,0-21 0,0 1 15,0-1-15,-21 0 0,21 0 16,0 0 0,0-42 15,21 0-31,0 0 15,0 0 1</inkml:trace>
  <inkml:trace contextRef="#ctx0" brushRef="#br0" timeOffset="140427.57">8340 15960 0,'0'0'0,"-22"0"16,22 21-1,-21 0-15,21 0 0,-21 0 16,0 1-16,21-1 0,-21 0 0,21 0 16,0 21-16,-21-20 0,21-1 15,-22 0-15,22 21 0,0-21 0,0 1 16,0-1-16,0 0 0,0 0 16,22-21-1,-1 21-15,0-21 0,0 0 16,0 0-16,0 0 0,1 0 0,-1-21 15,0 21-15,0-21 0,0 21 16,0-21-16,1 0 0,-22-1 0,0 1 16,21 0-16,-21 0 0,0 0 15,0-22-15,0 22 0,0-21 0,-21 21 16,-1 0-16,1-1 0,21 1 16,-21 0-16,0 0 0,0 21 0,0 0 15,-1 0-15,1 0 0,0 0 16,0 0-16,0 0 15,42 0 17,0 0-32,0 0 15,0 0-15</inkml:trace>
  <inkml:trace contextRef="#ctx0" brushRef="#br0" timeOffset="140743.4">8805 15621 0,'0'0'0,"0"-21"16,0-21-16,-21 42 31,0 0-31,0 0 0,21 21 16,-21 0-16,-1 0 0,22 0 0,-21 0 16,21 22-16,0-22 0,0 21 15,0 1-15,0-1 0,0 0 0,0 1 16,0-1-16,0 0 0,0 1 0,0-1 15,0 0-15,0-21 0,0 22 16,0-22-16,0 0 0,0 0 0,0 0 16,0 1-16,0-1 0,0 0 15,21-21 1,1 0-16,-1 0 16,-21-21-16,21 21 0,-21-21 15,21-1-15,-21 1 0,21 0 16,-21 0-16,21 0 0</inkml:trace>
  <inkml:trace contextRef="#ctx0" brushRef="#br0" timeOffset="140978.29">8467 15875 0,'0'0'0,"21"0"16,0 0-1,0 0-15,0 0 0,0 0 0,1 0 16,-1 0-16,0-21 0,21 21 0,-21-21 16,1 21-16,-1 0 0,0-21 15,21 21-15,-21-22 0,1 22 16,-1 0-16,-21-21 31,21 21-31</inkml:trace>
  <inkml:trace contextRef="#ctx0" brushRef="#br0" timeOffset="141971.23">9948 16171 0,'-21'0'0,"42"0"0,-63 0 15,84 22 32,-21-22-47,22 0 16,-1 0-16,0 0 0,1 0 15,-1 0-15,22 0 0,-1 0 0,1 0 16,-1 0-16,1 0 0,-1 0 16,1 0-16,-1 0 0,22 0 15,-22-22-15,1 22 0,-1-21 0,-20 21 16,20 0-16,-21 0 0,-20-21 16,-1 21-16,0 0 0,-21-21 15,0 0 1,-21 0-16,0 21 0,-1-22 15,1 22-15,-21-21 0,21 21 0,0-21 16,-22 21-16,1 0 0,21-21 16,-22 21-16,22 0 0,-21 0 15,21 0-15,0 0 0,-22 0 16,22 0-16,0 0 0,0 0 16,42 0 15,0 0-31,0 0 0,0 0 0,1 0 15,20 0-15,-21 0 0,21 0 16,-20 0-16,20 0 0,0 0 0,-21 0 16,1 0-16,20 0 0,-21 0 15,0 0-15,0 0 0,-21 21 32,0 0-32,-21 0 15,0 1-15,0 20 0,-21-21 0,20 21 16,1-20-16,-21 20 0,21 0 15,-22-21-15,22 22 0,-21-22 0,21 21 16,0-21-16,-1 1 0,1-1 0,0 0 16,0 0-16,0 0 0,21 0 15,-21-21-15,42 0 32,0 0-32,0-21 15</inkml:trace>
  <inkml:trace contextRef="#ctx0" brushRef="#br0" timeOffset="143450.94">12234 16002 0,'-21'0'47,"0"0"-32,21-21-15,-21 21 16,0 0 0,-1 0-16,1 0 0,0 0 0,0 0 15,0 0-15,0 0 0,-1 0 16,1 0-16,0 0 0,0 0 15,0 0-15,42 0 63,0 0-47,0 0-16,0 0 15,1 0-15,-1 0 0,21 0 0,-21 0 16,22 0-16,-22 0 0,21 0 15,0 0-15,1 0 0,-1 0 0,0 0 16,22 0-16,-22 0 0,1 0 0,-1 0 16,0 0-16,1 0 0,-1 0 15,0-21-15,-21 21 0,1 0 0,-1 0 16,0 0-16,-42-21 47,0 21-32,-1 0-15,1 0 16,0 0-16,0 0 0,0 0 0,0 0 16,-1 0-16,1 0 0,-21 0 15,21 0-15,0 0 0,-1 0 16,1 21-16,0-21 0</inkml:trace>
  <inkml:trace contextRef="#ctx0" brushRef="#br0" timeOffset="143957.42">12425 16002 0,'0'0'0,"0"-21"16,-21 21-16,-1 0 31,1 0-15,21 21-16,-21-21 0,21 21 15,0 0-15,0 22 0,-21-22 0,21 21 16,-21-21-16,21 22 0,0-1 16,-21 0-16,21-20 0,0 20 0,0 0 15,0 1-15,-22-22 0,22 21 0,0-21 16,-21 22-16,21-22 16,0 0-16,0 21 0,0-21 0,0 1 15,0-1-15,0 0 16,0 0-16,0 0 31,0-42 0,0 0 1,0 0-17,0 0 1,21 21-1,1-22 1,-22 1 15,0 0 1</inkml:trace>
  <inkml:trace contextRef="#ctx0" brushRef="#br0" timeOffset="144706.99">13420 16171 0,'0'0'0,"21"0"0,21-21 15,-42 0-15,21 21 16,0-21-16,1 0 16,-1 0-16,-21-1 0,21 22 0,-21-21 15,21 0-15,-21 0 0,0 0 16,0 0-16,0-1 0,0 1 15,0 0-15,-21 21 0,0 0 0,-22 0 16,22 0-16,-21 0 0,0 0 16,-1 21-16,1-21 0,0 21 0,-1 1 15,1-1-15,0 0 0,-1 21 16,1-21-16,0 22 0,20-22 16,1 0-16,0 21 0,0-20 0,21-1 15,0 0-15,0 0 0,0 0 16,0 0-16,0 1 0,21-22 15,0 0-15,0 21 0,22-21 16,-22 0-16,21 0 0,-21 0 0,22 0 16,-22 0-16,21 21 0,-21-21 15,22 0-15,-22 0 0,0 0 0,0 0 16,0 0-16,1 21 0,-1 0 0,0-21 16,-21 21-16,0 1 15,21-22-15,-21 21 0,0 0 0,0 0 16,0 0-16,0 0 15,0 1-15,-21-1 0,0 0 16,0 0-16,-1-21 16,1 21-16,-21-21 0,21 21 15,-22-21-15,22 0 0,-21 22 0,0-22 16,20 0-16,-20 0 0,0 0 16,21 0-16,-22 0 0,22 0 0,-21 0 15,21 0-15,-22 0 0,22 0 16,0-22-16,0 22 0,0 0 0,-1 0 15,22-21-15,-21 21 16,21-21 0,0 0-1,21 0 1,1 21-16,-22-21 0,21-1 16,21 22-16</inkml:trace>
  <inkml:trace contextRef="#ctx0" brushRef="#br0" timeOffset="145118.76">14520 15431 0,'0'0'0,"0"-22"15,-21 22 1,0 0 0,0 0-16,21 22 15,-21-1-15,-1 0 0,22 0 0,0 21 16,-21-20-16,0-1 0,21 21 15,-21-21-15,21 0 0,0 22 0,-21-22 16,21 0-16,-21 0 0,21 0 16,0 1-16,-22-1 0,22 0 15,0 0-15,0 0 0,0 0 16,0 1 0,22-22-1,-1 0-15</inkml:trace>
  <inkml:trace contextRef="#ctx0" brushRef="#br0" timeOffset="145418.59">14097 15939 0,'0'0'15,"-21"21"-15,21 0 16,21-21-1,21 21 1,-21-21-16,1 0 16,-1 0-16,21 0 0,-21 0 0,0 0 15,22 0-15,-22 0 0,21-21 16,-21 21-16,1 0 0,-1 0 0,0-21 16,0 21-16,0 0 0,-21-21 31,0-1-31,0 1 31,-21 0-15,21 0-16,-21 21 0</inkml:trace>
  <inkml:trace contextRef="#ctx0" brushRef="#br0" timeOffset="145710.7">14097 15515 0,'-21'0'15,"42"0"-15,-42-21 0,42 0 16,0 21 0,0 0-16,0 0 0,1-21 15,20 21-15,-21 0 0,21 0 0,-20-21 16,20-1-16,-21 22 0,21 0 15,-20 0-15,20-21 0,-21 21 0,0 0 16,0 0-16,1 0 0,-22-21 0,21 21 16,-21-21 31</inkml:trace>
  <inkml:trace contextRef="#ctx0" brushRef="#br0" timeOffset="146294.88">14393 15092 0,'-42'0'0,"84"0"0,-105 0 0,20-21 0,22 21 15,-21 0-15,0 0 0,-1 0 16,1 0-16,0 21 0,-22-21 0,22 21 16,-1 0-16,1 0 0,21 1 15,-21 20-15,-1 0 0,22 1 0,0-22 16,0 42-16,0-20 0,21-1 16,-22 0-16,22 22 0,0-22 0,0 0 15,0 1-15,0-1 0,0 0 16,0 22-16,22-22 0,-1 1 15,0-22-15,-21 21 0,21 0 0,0-20 16,22-1-16,-22 0 0,0 0 0,21 0 16,-21 0-16,22-21 0,-1 0 15,-21 0-15,22 0 0,20 0 16,-21 0-16,1 0 0,20 0 0,-20-21 16,20 0-16,-21 0 0,22 0 0,-22 0 15,1-22-15,-1 22 0,0-21 16,1-1-16,-22 1 0,21 0 0,-21-1 15,-21 1-15,0 0 0,0-22 16,0 22-16,0-22 0,0 22 0,0-21 16,-21 20-16,0-20 0,0 20 15,0 1-15,-22 21 0,22-21 0,-21 20 16,-1 1-16,1 0 0,0 0 16,-1 21-16,1 0 0,0 0 15,-1 0-15,1 0 0,0 0 0,-1 21 16,1 0-16,0 0 0,-1 1 15,1-1-15,21 0 0,-21 0 0,20 0 16,22 0-16,0 1 0,0-1 16,0 0-16,0 0 0,0 0 0</inkml:trace>
  <inkml:trace contextRef="#ctx0" brushRef="#br0" timeOffset="146975.09">15409 16425 0,'0'0'0,"-21"0"15,42 0 1,0 0-16,1 0 15,-1 0-15,21 0 0,-21 0 0,22 0 16,-22 0-16,21 0 0,0 0 16,1-21-16,-1 21 0,-21 0 0,22 0 15,-1-21-15,0 21 0,-21-21 16,22 21-16,-22 0 0,21-21 16,-21 21-16,1 0 0,-1-21 0,-21-1 15,0 1 1,0 0-16,-21 21 15,-1-21-15,1 21 0,0 0 16,0-21-16,0 21 0,0 0 16,-1-21-1,22-1 17,22 22-17,-1 0-15,0 0 0,0 0 16,0 0-16,0 22 15,-21-1-15,0 0 16,0 0-16,0 0 0,0 0 0,-21 1 16,0-1-16,-21 0 0,21 0 15,-22 0-15,22 0 0,-21 1 0,21-1 16,-22 0-16,22 0 0,-21 0 0,21-21 16,21 21-16</inkml:trace>
  <inkml:trace contextRef="#ctx0" brushRef="#br0" timeOffset="147954.53">17335 16404 0,'0'0'0,"0"21"0,-21-21 15,42 0 1,1 0 0,-1 0-16,0-21 15,0 0-15,0 21 0,0-21 0,1 21 16,-1-21-16,0 0 0,0-1 16,-21 1-16,0 0 15,0-21-15,0 21 0,0-1 0,0 1 0,0 0 16,-21 0-16,0 0 15,0 21-15,-1 0 0,1 0 0,-21 0 16,21 0-16,-22 0 0,22 0 0,-21 0 16,0 21-16,-1 0 0,22 0 15,-21 0-15,21 1 0,-22-1 0,22 21 16,0-21-16,21 0 0,0 1 16,0-1-16,0 0 0,21-21 15,0 21-15,22-21 16,-22 0-16,21 0 0,0 0 0,1 0 15,-1 0-15,0 0 0,1-21 0,-1 0 16,-21 21-16,22-21 16,-1 21-16,-21-22 0,0 1 0,0 21 15,1-21-15,-22 0 0,21 0 16,-21 0 0,0 42-1,0 0-15,0 0 16,0 0-16,-21 0 0,21 22 0,-22-22 15,22 21-15,-21 1 0,0-1 16,21 0-16,0 1 0,-21-1 0,21 21 16,-21 1-16,21-1 0,-21 1 0,21-1 15,0 1-15,0-1 0,0 1 16,-22-1-16,22 1 0,-21 21 16,0-22-16,21 22 0,-21-22 15,0 1-15,0-1 0,-1 22 0,1-43 16,0 22-16,0-22 0,0 22 15,0-43-15,-1 21 0,1-21 0,0 0 16,21 1-16,-21-22 16,0 0-16,21-22 0,-21 1 15,21-21-15,0 21 0,-22-22 0,22 1 16,0-21-16,0-1 0,0 1 16,0-1-16,0 1 0,0-22 0,0 0 15,0 22-15,22-22 16,-1 0-16,0 22 0,21-22 0,-21 22 15,22-1-15,-22 1 0,21-1 16,1 1-16,-1 20 0,0 1 0,-21 0 16,22 21-16,-22-22 0,0 22 0,21 0 15,-20 0-15,-22 0 0,21-1 16,0 1-16,-21 0 0,0 0 16</inkml:trace>
  <inkml:trace contextRef="#ctx0" brushRef="#br0" timeOffset="148627.2">17822 16341 0,'0'0'0,"21"0"16,1 0-16,-1 0 16,0 0-16,0 0 0,0 0 0,0 0 15,1 0-15,-1 0 0,0-21 0,0 21 16,0-22-16,0 1 0,-21 0 15,0 0-15,0 0 16,0 0 0,-21 21-16,0 0 0,0 0 15,0 0-15,0 21 0,-1-21 16,-20 21-16,21 0 0,0 0 16,0 22-16,-1-22 0,1 0 0,0 21 15,21-21-15,-21 1 0,21-1 16,0 0-16,0 0 0,0 0 0,0 0 15,0 1-15,21-1 0,0-21 16,0 0-16,1 21 0,-1-21 0,0 0 16,21 0-16,-21 0 0,1 0 0,-1 0 15,21 0-15,-21 0 0,0-21 16,1 0-16,20 21 0,-21-22 0,0 1 16,0 0-16,1 0 15,20-21-15,-21 20 0,0-20 0,0 0 16,1-1-16,-1 1 0,0 0 0,0-1 15,0-20-15,0 21 0,1-1 16,-1 1-16,0 0 0,0 20 0,-21-20 16,0 21-16,0 0 0,21 21 15,-21-21-15,-21 21 16,0 21 0,21 0-16,-21 0 0,0 0 0,-1 22 15,1-1-15,0 0 0,21 1 0,-21 20 16,0-21-16,0 1 0,21-1 15,0 0-15,-22-20 0,22 20 16,-21-21-16,21 21 0,0-20 16,0-1-16,0 0 0,0 0 0,0 0 15,21-21-15,1 0 16,-1 0-16,0 0 16,0 0-16,0 0 0,0 0 0,1 0 15,-1 0-15,0 0 16,0-21-16,-21 0 0,0 0 15</inkml:trace>
  <inkml:trace contextRef="#ctx0" brushRef="#br0" timeOffset="148830.25">18288 16193 0,'0'0'0,"0"-22"16,21 22 15,0 0-31,0 0 0,1 0 0,-1-21 16,0 21-16,0 0 0,0 0 15,0 0-15,1-21 0,-1 21 0,21-21 16,-21 21-16,0-21 0,1 0 0,-1 21 16</inkml:trace>
  <inkml:trace contextRef="#ctx0" brushRef="#br0" timeOffset="149407.44">19325 16066 0,'21'0'0,"-21"-22"0,21 22 16,-21-21-16,22 0 0,-1 21 15,0-21-15,-21 0 0,21 0 0,0-1 16,0 1-16,1 0 0,-1 0 0,0 0 16,0 0-16,0-1 15,-21 1-15,0 0 0,0 0 0,0 0 16,-21 21-16,0 0 16,0 0-16,-22 0 0,22 0 0,-21 0 15,0 0-15,-1 0 0,22 21 0,-21 0 16,-1 0-16,1 0 0,21 1 15,-21-1-15,20 21 0,1-21 0,0 0 16,21 1-16,0 20 0,0-21 16,0 0-16,0 0 0,0 22 15,21-22-15,0 0 0,22 0 0,-22 22 16,21-22-16,1 0 0,-22 21 0,21-21 16,0 1-16,-20 20 0,-1-21 15,0 0-15,0 0 0,-21 1 16,0-1-16,0 0 0,0 0 0,-21 0 15,0-21-15,-22 21 0,1 1 16,0-22-16,-1 0 0,1 0 0,0 0 16,-1 0-16,1 0 0,0 0 0,-1 0 15,1 0-15,0 0 0,-1 0 16,22-22-16,0 1 0,-21 21 0,21-21 16,21 0-1,-22 0-15,22 0 0,0-1 16,0 1-16,22 21 15,-1 0-15,0-21 0,21 21 16,-21 0-16,1 0 0,20-21 0,0 21 16</inkml:trace>
  <inkml:trace contextRef="#ctx0" brushRef="#br0" timeOffset="151034.7">19706 16235 0,'21'-21'0,"-42"42"0,63-63 16,-42 20-1,-21 22 1,0 22 0,0-1-16,0 0 0,0 0 15,-1 0-15,1 22 0,0-22 0,-21 0 16,21 0-16,-1 21 0,1-20 15,21-1-15,0 0 0,-21 0 0,21 0 16,0 0-16,0 1 0,21-1 16,0-21-16,1 0 0,-1 21 15,0-21-15,0 0 0,0 0 16,22 0-16,-22 0 0,21 0 0,-21 0 16,22-21-16,-22 21 0,0-21 15,0-1-15,0 1 0,0 0 0,1 0 16,-22 0-16,0 0 0,21-1 15,0 1-15,-21 0 0,0 0 32,0 42-17,0 0 1,0 0-16,0 1 0,0-1 16,0 0-16,21 0 15,-21 0 1,21-21-16,0 21 0,1-21 15,-1 0-15,0 0 16,0 0-16,0 0 0,0 0 0,1 0 16,-1 0-16,21 0 0,-21 0 0,22 0 15,-22 0-15,0-21 0,0 21 16,0-21-16,0 0 0,1 0 0,-1 0 16,-21-1-16,21 1 0,-21 0 15,0 0-15,0 0 0,0 0 0,0-1 16,0 1-16,-21 0 0,0 21 15,-1 0-15,1 0 16,0 0-16,0 0 0,0 0 16,0 21-16,-1 0 0,1 1 15,0-1-15,21 0 0,0 0 0,-21 0 16,21 0-16,0 1 0,0-1 0,0 0 16,0 0-16,0 0 0,0 0 15,21-21-15,0 22 0,0-1 0,1-21 16,-1 0-16,0 0 0,21 0 15,-21 0-15,22 0 0,-1 0 0,0 0 16,1 0-16,-1 0 0,0 0 16,1-21-16,-1-1 0,0 22 0,-20-21 15,-1 0-15,0 0 0,0 0 16,-21 0-16,0-1 0,0 1 16,0 0-16,0 0 0,0 0 0,-21 21 15,0 0 1,0 0-16,-1 0 15,1 21-15,0 0 0,0 0 0,21 0 16,-21 1-16,21-1 0,0 0 16,-21 0-16,21 0 0,0 0 15,0 1-15,21-22 0,0 21 16,-21 0-16,21-21 0,0 0 0,0 0 16,1 0-16,-1 0 0,0 0 0,21 0 15,-21 0-15,1 0 16,20 0-16,-21 0 0,0-21 0,22 0 15,-22-1-15,0 22 0,-21-21 16,21 0-16,0-21 0,0 21 0,-21-1 16,0 1-16,0 0 0,0 0 15,-21 21 1,0 0 0,0 21-16,21 0 0,-21 0 15,0-21-15,-1 22 0,22-1 16,0 0-16,-21 0 0,21 0 0,-21 0 15,21 1-15,-21-22 16,21 21 0,21-21 15,0-21-31,0-1 0,1 1 16,-1 0-16,0 0 0,-21 0 15,21 0-15,0-1 0,0 1 0,1 0 16,-22 0-16,21 21 0,-21-21 15,21 21-15,-21 21 32,0 0-32,0 0 15,0 0-15,0 1 0,0-1 16,0 0-16,0 0 16,0 0-16,0 0 0,0 1 15,21-22-15,0 21 0,0-21 16,1 0-16,20 21 0,0-21 0,-21 0 15,22 0-15,-1 0 0,-21 0 16,22 0-16,-1 0 0,-21 0 0,21-21 16,-20 0-16,-1 21 0,0-22 15,0 1-15,-21 0 0,0-21 0,0 21 16,0-1-16,0-20 0,0 21 0,0 0 16,0 0-16,0-1 15,0 1-15,-21 21 0,0 0 0,0 0 0,-1 0 16,1 0-1,0 21-15,21 1 0,-21-1 0,21 0 16,0 0-16,0 0 0,0 0 0,0 1 16,0-1-16,0 0 0,0 0 15,0 0-15,0 0 0,0 1 16,0-1 0,-21-21 15,0-21-16,21-1-15,0 1 16,0 0-16,0 0 16</inkml:trace>
  <inkml:trace contextRef="#ctx0" brushRef="#br0" timeOffset="152154.65">22140 15727 0,'0'0'0,"-21"0"16,0 21-16,0-21 0,21 21 0,-21 22 15,-1-22-15,1 21 0,0 0 16,0 1-16,0-1 0,0 0 0,-1 1 16,1-1-16,0 0 0,21 1 15,0-1-15,-21 0 0,21-20 16,-21 20-16,21-21 0,0 21 0,0-20 15,0-1-15,0 0 0,0 0 16,0 0-16,0-42 47,21 0-47,0 0 16,0 0-16,0-1 0,1 1 15,-1 0-15,-21 0 0,21 21 16,-21-21-16,21 21 15,-21 21 1,0 0-16,0 0 16,0 0-16,0 1 0,0-1 15,0 0-15,0 0 0,0 0 16,0 0-16,21-21 16,0 0-16,1 0 0,-1 22 15,0-22-15,0 0 0,0 0 0,0 0 16,1 0-16,-1 0 0,0 0 0,0-22 15,0 22-15,0-21 0,-21 0 16,22 0-16,-1 0 0,-21 0 16,21-1-16,-21 1 0,0 0 15,21 0-15,-21 0 0,0 0 0,0 42 32,-21 0-17,0-21-15,21 21 0,-21 0 0,21 0 16,-22 1-16,22-1 0,0 0 15,0 0-15,0 0 0,0 0 16,0 1-16,22-22 16,-1 0-16,0 0 15,0 0-15,0 0 0,0 0 0,1 0 16,-1 0-16,0 0 16,0-22-16,0 1 0,-21 0 15,21 0-15,-21-21 0,0 20 0,0 1 16,0 0-16,0-21 0,0 21 15,0-1-15,-21 1 0,0 0 0,0 0 16,0 21-16,0 0 0,-1 0 16,1 0-16,0 0 0,21 21 15,0 0-15,0 0 0,0 1 16,0-1-16,21 0 16,0-21-1,1 0-15,-1 0 16,0 0-16,0 0 0,0 0 0,0 0 15,1 0-15,20 0 0,-21-21 0,0 21 16,0-21-16,22-1 0,-22 1 16,0 0-16,0 0 0,22-21 0,-22 20 15,0-20-15,-21 0 0,21-1 16,0 1-16,0 0 0,-21 21 0,0-22 16,0 22-16,0 0 0,0 0 15,-21 63 16,0-21-31,0 0 0,0 22 16,21-1-16,-21 0 0,-1-20 0,1 20 16,21 0-16,0 1 15,0-1-15,0-21 0,0 21 0,0-20 16,0 20-16,0-21 0,0 0 0,0 0 16,21 1-16,-21-1 0,22 0 15,-1-21-15,0 21 0,0-21 16,0 0-16,0 0 15,1 0-15,-22-21 0,0 0 16,0 0-16,21-1 0,-21 1 0</inkml:trace>
  <inkml:trace contextRef="#ctx0" brushRef="#br0" timeOffset="152354.53">22648 16150 0,'0'0'0,"-21"0"15,42 0 1,0 0 0,-21-21-16,22 21 0,20 0 0,-21 0 15,0 0-15,0 0 0,22-21 16,-22 21-16,21 0 0,-21-21 0,22 21 16,-22-21-16,21-1 0,-21 22 15,1-21-15,20 0 0</inkml:trace>
  <inkml:trace contextRef="#ctx0" brushRef="#br0" timeOffset="152951.25">23516 15706 0,'0'0'0,"0"-21"0,21 21 16,-21 21 31,0 0-47,-21 0 0,0 0 15,21 0-15,0 22 0,-21-22 16,0 21-16,21 1 0,-22-1 16,1 0-16,21 1 0,-21-1 0,21 0 15,0 1-15,-21-22 0,21 21 16,-21 0-16,21-20 0,0-1 0,0 0 16,0 0-16,-21 0 0,21 0 0,0 1 15,0-44 16,0 1-15,21 0-16,-21 0 0,0-21 16,0 20-16,21-20 0,-21 0 15,21-1-15,-21 1 0,21 0 16,0-1-16,1-20 0,-22 21 0,42-1 16,-21 1-16,0 21 0,0-22 0,1 22 15,-1 0-15,0 0 0,0 0 16,0 21-16,0 0 15,-21 21 1,0 0-16,0 0 0,0 22 16,0-22-16,0 21 0,0 0 0,0 1 15,-21-22-15,21 21 0,0 1 16,0-1-16,0 0 0,0 1 0,0-22 16,0 21-16,0-21 15,0 22-15,0-22 0,0 0 0,0 0 16,0 0-16,0 0 0,0 1 0,0-1 15,0-42 32,0-1-31,0 1-16,0 0 0,0 0 0</inkml:trace>
  <inkml:trace contextRef="#ctx0" brushRef="#br0" timeOffset="153470.95">23368 16171 0,'0'0'0,"21"0"31,0 0-31,0 0 0,1 0 16,-1 0-16,0 0 0,0 0 0,0 0 15,22 0-15,-22 0 0,0-21 16,0 21-16,0 0 0,0 0 0,1 0 15,-1-21-15,21 21 0,-21 0 16,0-21-16,22 0 0,-22 21 0,0 0 16,0-21-16,0-1 0,22 22 15,-22-21-15,0 21 0,-21-21 16,21 21-16,0-21 0,-42 21 31,0 0-31,0 0 16,0 0-16,0 0 15,-1 0-15,22 21 0,0 0 0,0 0 16,-21-21-16,21 22 0,0-1 0,0 0 16,0 0-16,0 0 0,0 0 15,0 1-15,0-1 0,21-21 0,-21 21 16,0 0-16,22 0 0,-22 0 16,21 1-16,-21-1 0,0 0 15,0 0-15,0 0 16,0 0-16,0 1 15,-21-22 1,-1 0-16,1 0 0,0 0 16,0 0-16,0 0 0,0 0 0,-1 0 15,1 0-15,0-22 0,0 22 0,0 0 16,21-21-16,0 0 16,0 0-16,21 0 15</inkml:trace>
  <inkml:trace contextRef="#ctx0" brushRef="#br0" timeOffset="154455.39">24828 15431 0,'0'0'0,"22"0"15,-22-22 1,21 22-16,-42 0 62,-1 0-62,1 0 0,0 22 16,21-1-16,-21-21 0,0 21 16,21 0-16,-21-21 0,21 21 15,-22 0-15,1 1 0,21-1 16,0 0-16,-21-21 0,21 21 0,-21-21 16,21 21-1,0-42 32,0 0-31,21 0-16,0 21 15,-21-21-15,21-1 0,1 1 0,-1 0 16,0 0-16,-21 0 16,21 0-16,0 21 0,0 0 15,1 0 1,-1 0-1,-21 21-15,0 0 0,0 0 16,0 0-16,0 0 16,0 1-16,0-1 0,0 0 15,0 0 1,21-21 31,0 0-32,-21-21-15,21 21 0,0-21 0,1 0 16,-1 21-16,0-22 16,0 1-16,0 21 0,0-21 0,1 0 15,-1 21-15,0 0 0,0 0 16,-21 21 15,0 0-31,0 0 0,-21 1 16,0-1-16,21 0 0,-21 0 15,-1-21-15,22 21 16,-21-21-16,21 21 0,-21-21 16</inkml:trace>
  <inkml:trace contextRef="#ctx0" brushRef="#br0" timeOffset="154946.24">25209 15092 0,'0'0'0,"-21"0"0,0-21 0,-21 21 15,-1 0-15,1 0 0,0 0 16,-1 21-16,-20-21 0,21 21 0,-22 0 15,22 0-15,-22 22 0,22-22 0,0 21 16,-1-21-16,1 22 0,21-22 16,-22 21-16,22 1 0,0-22 15,0 21-15,21 0 0,-21-20 16,21 20-16,0 0 0,0-21 0,21 22 16,21-22-16,-21 21 0,1-21 0,20 1 15,0-1-15,-21 0 0,22 0 16,-22 0-16,21-21 0,-21 0 0,22 0 15,-22 0-15,21 0 0,-21 0 16,22 0-16,-22-21 0,21 0 0,1 0 16,-22 0-16,21-1 0,0 1 0,-20 0 15,-1-21-15,21-1 0,-21 1 16,0 0-16,1-1 0,-1 1 16,-21 0-16,0-1 0,0 1 15,0 0-15,0 21 0,0-22 0,-43 22 16,22 0-16,0 0 0,0 0 15,0-1-15,-22 22 0,22 0 0,0 0 16,-21 0-16,21 0 0,-1 22 16,1-1-16,0-21 0,0 21 0,0 0 15,0 0-15,-1 0 0,1 1 0,21-1 16,-21 0-16</inkml:trace>
  <inkml:trace contextRef="#ctx0" brushRef="#br0" timeOffset="155335.1">24913 16341 0,'0'0'0,"21"-85"15,-21 64-15,0 0 16,-21 21 0,0 21-1,0 0-15,0 0 0,-1 0 0,1 1 16,0-1-16,0 0 0,21 0 15,0 21-15,0-20 0,-21-1 0,21 0 16,0 0-16,0 0 0,0 0 16,0 1-16,21-1 15,0-21-15,0 0 0,0 0 16,1 0-16,-1 0 16,0 0-16</inkml:trace>
  <inkml:trace contextRef="#ctx0" brushRef="#br0" timeOffset="155610.94">25400 16235 0,'0'0'16,"21"0"15,-21 21-15,21-21-16,-21 21 0,0 0 0,0 1 15,0-1-15,0 0 16,0 0-16,0 0 0,0 0 16,-21 1-16,0 20 0,0-21 0,0 0 15,-22 0-15,22 1 0,-21-1 16,21 0-16,-22-21 0,1 21 0,0 0 16,20-21-16,-20 21 0,0-21 0,21 0 15,-1 0-15,-20 22 0,21-22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4133-33E2-4DC4-8CA3-C43089FEF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41EC3-C700-4285-BDD1-A94D9778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C452-F188-4F40-AF89-2DDD1C9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29FA-415C-4A37-B3A3-A26E46AA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7AC8-7101-4BEF-A2E9-400C35BA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6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A403-0268-46A1-9C52-CEBA0828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BAD49-ADCB-47CC-99E9-E6F51440B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F01F-66FB-499D-8BA6-83BE527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7A30-1DB0-4CF6-9A3C-E2CEDAAE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69F3-880C-4061-A16E-A56CB4B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86A3E-1AF0-4FD2-B55A-226A68710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2A72-6EEE-4A7C-9709-99DEBE5B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5FCC-D691-4697-9E4B-088FE7B7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6AA7-D637-429F-902C-D348553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E942-BCB0-4B57-BC96-0972E58A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12DA-0BA5-4F71-9F64-3A0CBB98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23A4-4C94-45C3-A23A-6662F8E9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287C-B150-4DF8-A335-C0BFC7AB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13F0-0CC7-436E-BF06-24F2459A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1CA4-C8C6-43AE-A6C1-2051833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8A0-5648-40C1-A778-5A3AD5BF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70C6-2B54-4909-887B-313A603F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5E6A-CDF4-41A4-A5F0-63970347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0899-A94B-44CC-B744-903420FA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8225-BE25-4E9F-ADA7-3B8F22F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770-51BF-43CC-84E0-53EEB9E9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5A30-27FD-4D6D-89D5-F8D7B091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A76CA-532E-4A10-A986-232890E8C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8507-2659-4473-837F-753A0DE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1089-ED4F-4102-9EC2-EDE3BB84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34E1F-6CDF-4247-B366-BD23191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8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398-C1A6-4617-957A-743A5E25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7B26-A2F7-4339-89FE-4CEE94EF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B211-70FF-40A3-8A72-CD16E99C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80F0-5DB8-404C-A137-DAAA7E2B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B5850-C156-4575-9DFA-F5787C5B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6722-DC5D-49DB-ADB7-152E5C5A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B2954-C50B-4FC6-97B9-2500923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A7C3-5A70-4397-A360-8FBB3310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7350-3DEA-4EE0-80F7-6A7AC6FB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A6CC-AC51-443C-B169-5EA8F052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927F5-050F-4616-997C-616BAFF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D842-C07C-45E3-BCC7-667781FD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6B346-5B45-4ABF-ABB6-2255D22A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C569-7504-4C19-A7B0-9FBE569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5690-5FDB-45C3-9BEB-F1AE686C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A31-F055-4483-AECD-5E6D333F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FBE-966B-4952-8AC4-DEF1D48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CFD3-C8E4-4A90-ADAB-F72AB119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F10E-6410-42F5-A999-1545543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6D71-0C65-4985-B209-BD09096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9301-687F-4351-A39F-B03B5C35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22B-63BD-4072-A8B7-91C7FFE8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CACE7-597E-4314-9DA9-D6E4E73F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D801D-3F8A-4AB8-A34C-8EAEDDDB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7A58-9B0F-418F-B490-A79ED46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80A0-6B27-4433-A6D9-F962DCF4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8FCC-3EAB-4640-BE50-83E83FDF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773E9-131C-46E0-B664-79610DAE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331B-CB57-42F0-B3BA-3A81F1785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C2C2-A025-41E3-B2ED-057E31FC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E71C-FADA-4073-B9A4-9F19492C207A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A023-9F3C-412F-A5AB-5F9AEBBBB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9FD3-3746-49B5-AA45-8DC39634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DF41-05C5-4CE4-80AE-76821AEC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E79177-B186-4EDB-9890-AC45C85D362C}"/>
                  </a:ext>
                </a:extLst>
              </p14:cNvPr>
              <p14:cNvContentPartPr/>
              <p14:nvPr/>
            </p14:nvContentPartPr>
            <p14:xfrm>
              <a:off x="419040" y="259200"/>
              <a:ext cx="385596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E79177-B186-4EDB-9890-AC45C85D3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40"/>
                <a:ext cx="387468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31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B42B11-2A14-4956-BBA3-D6BF7DC84E1C}"/>
                  </a:ext>
                </a:extLst>
              </p14:cNvPr>
              <p14:cNvContentPartPr/>
              <p14:nvPr/>
            </p14:nvContentPartPr>
            <p14:xfrm>
              <a:off x="487800" y="304920"/>
              <a:ext cx="919008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B42B11-2A14-4956-BBA3-D6BF7DC84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95560"/>
                <a:ext cx="920880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6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2C39C2-E29B-4DB6-AC05-29AF4505DC75}"/>
                  </a:ext>
                </a:extLst>
              </p14:cNvPr>
              <p14:cNvContentPartPr/>
              <p14:nvPr/>
            </p14:nvContentPartPr>
            <p14:xfrm>
              <a:off x="419040" y="411480"/>
              <a:ext cx="557820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2C39C2-E29B-4DB6-AC05-29AF4505D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02120"/>
                <a:ext cx="559692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34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79B94-AF25-4B92-9311-AA5C00D956DE}"/>
                  </a:ext>
                </a:extLst>
              </p14:cNvPr>
              <p14:cNvContentPartPr/>
              <p14:nvPr/>
            </p14:nvContentPartPr>
            <p14:xfrm>
              <a:off x="708480" y="144720"/>
              <a:ext cx="790236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79B94-AF25-4B92-9311-AA5C00D95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35360"/>
                <a:ext cx="792108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4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2740D-4AAF-4DA5-AF18-2521D05A0667}"/>
                  </a:ext>
                </a:extLst>
              </p14:cNvPr>
              <p14:cNvContentPartPr/>
              <p14:nvPr/>
            </p14:nvContentPartPr>
            <p14:xfrm>
              <a:off x="129600" y="358200"/>
              <a:ext cx="855756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2740D-4AAF-4DA5-AF18-2521D05A0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48840"/>
                <a:ext cx="857628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21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C77-C764-48E9-85F5-952835BF3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6E1A-9A6E-4FD1-A2A7-853B9D46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BF253-4C38-4DEC-9746-DDE4F8F10CE8}"/>
                  </a:ext>
                </a:extLst>
              </p14:cNvPr>
              <p14:cNvContentPartPr/>
              <p14:nvPr/>
            </p14:nvContentPartPr>
            <p14:xfrm>
              <a:off x="76320" y="175320"/>
              <a:ext cx="920520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BF253-4C38-4DEC-9746-DDE4F8F10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65960"/>
                <a:ext cx="922392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27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2021-03-25T01:48:31Z</dcterms:created>
  <dcterms:modified xsi:type="dcterms:W3CDTF">2021-03-25T02:56:03Z</dcterms:modified>
</cp:coreProperties>
</file>