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0:39:31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2223 0,'0'0'0,"21"0"16,-21-22-16,0 1 31,21 21-16,-21-21-15,21 21 16,-21-21-16,0 0 0,21 0 16,0-1-16,-21 1 15,0 0 1,-21 21 0,0 0-16,0 0 0,-21 0 15,20 0-15,-20 21 0,0 0 0,-1 1 16,1-1-16,-21 21 0,-1 0 15,1 1-15,20-1 0,-20 0 16,-1 22-16,22-1 0,0 1 0,-1-1 16,22-20-16,-21 20 15,42 43-15,0 0 16,0-64-16,42-21 16,-21 1-16,22-1 0,-1-21 15,0 21-15,1-21 0,-1 0 0,0 0 16,1 0-16,20 0 0,-21 0 15,1-21-15,-1 21 0,0-21 16,-20-1-16,20 1 0,21-21 16,1-22-16</inkml:trace>
  <inkml:trace contextRef="#ctx0" brushRef="#br0" timeOffset="1965.64">2625 2074 0,'0'0'0,"0"-21"0,0 0 0,0 0 16,0 0-16,0 0 0,-22 21 16,1 0-16,0 0 0,0 21 15,0 0-15,0 0 0,-1 64 16,1-43-16,0 0 16,0 22-16,0-22 0,0 22 15,-1 20-15,-20-20 0,21-1 0,0 1 16,0-1-16,-22 43 15,43-63-15,-21-1 0,21-21 16,-21 21-16,21-20 0,0-1 16,0-42 15,21-1-31,0 1 0,-21-21 16,21 21-16,1-22 0,-22 22 15,21-21-15,0 21 0,0-22 0,0 22 16,0 0-16,1 0 0,-22 0 15,21 21-15,0 0 0,0 0 16,0 0-16,0 42 16,-21-21-16,0 0 0,0 1 15,0-1-15,0 21 0,0-21 16,0 0-16,0 1 0,0 20 16,0-21-16,0 0 0,0 0 0,22-21 15,-1 22-15,0-22 0,0 0 16,0 0-16,0 0 0,22 0 15,-22 0-15,21 0 0,-21-22 16,22 1-16,-22 21 0,0-42 16,21 21-16,-20 0 0,-1-22 0,0 22 15,0-21-15,21-64 16,-42 85-16,0 0 0,0-1 16,0 1-16,-21 21 15,0 0 1,0 0-16,21 21 0,0 1 15,0-1-15,0 0 16,0 0-16,0 0 0,0 0 16,0 1-16,21-1 0,-21 0 15,21 0-15,-21 0 0,0 0 0,0 22 16,21-22-16,-21 0 0,22 21 16,-1-20-16,-21-1 0,21-21 15,0 21-15,0-21 0,0 0 16,1 0-16,-1 0 15,0 0-15,0 0 0,0 0 16,22 0-16,-22-21 0,42-22 16,-42 22-16,1 0 0,20-21 15,-21 21-15,0-22 0,0 22 0,1-21 16,-1 21-16,-21-22 0,0 22 16,21 0-16,-21 0 0,0 0 0,21 21 15,-21 21 16,0 0-31,0 0 0,-21 0 16,21 0-16,-21 22 0,21-22 0,0 0 16,-21 21-16,21-20 0,0-1 15,-22 0-15,22 21 0,0-21 16,0 1-16,0-1 0,22-21 16,-1 0-16,0 0 0,0 0 15,0 0-15,22 0 0,-1 0 16,-21-21-16,0 21 0,0-22 15,1 1-15,-1 0 0,0 0 0,-21 0 16,0 0-16,0-22 0,0 22 16,0 0-16,-21-64 15,0 64-15,-1 0 0,1 21 16,0 0-16,-21 0 0,21 0 16,-1 0-16,1 0 0,0 0 15,0 0-15,21 21 0,0 0 16,21-21-1,0 0 1,0 0-16,22 0 0,-22 0 0,21-21 16,-21 21-16,22-21 0,-1 21 0,-21 0 15,43-21-15,-1 21 16,-42 0-16,22 0 0,-22 0 16,0 0-16,-21 21 15,21 0-15,-21 0 0,0 0 16,0 1-16,0 41 15,0-42-15,0 0 0,0 1 16,0-1-16,0 0 0,0 0 0,0 0 16,-21 0-16,21 1 0,-21-1 15,21 0 1,0-42 15,0 0-31,0-1 0,0 1 16,0 0-16,0-21 0,0 21 15,0-1-15,21-20 0,0 21 16,0 0-16,-21 0 0,22-1 0,-1 1 16,-21 0-16,21 21 0,0 0 15,0 0-15,22 0 16,-43 21-16,0 0 0,21 1 16,-21 20-16,21-21 0,-21 0 15,0 22-15,0-22 0,0 0 0,0 0 16,0 21-16,0-20 0,0-1 15,0 0-15,0 0 0,21-21 16,0 0 0,0 0-16,1 0 15,-1-21-15,0 0 0,0 0 16,0-1-16,0 1 0,1 0 16,-1-21-16,0 21 0,0-22 0,64-41 15,-43 41 1,-21 22-16,22 0 0,-22 0 0,0 0 15,-21-1-15,21 22 16,-21 22 0,0-1-16,-21 0 0,21 0 15,-21 0-15,21 0 0,-21 22 16,21-22-16,0 21 0,0-21 0,0 1 16,0 20-1,0 0-15,21-21 0,0 1 16,-21-1-16,21-21 0,0 0 0,22 21 15,-22-21-15,0 0 0,0 0 16,21 0-16,-20 0 0,20-21 0,-21 0 16,21-1-16,-20 1 0,-1 0 15,0 0-15,0 0 0,0-22 16,0 22-16,-21 0 0,0-21 0,22 21 16,-22-1-16,0 1 0,0 0 0,0 0 15,-22 21 1,1 21-16,0 0 15,21 0-15,0 1 16,0-1-16,0 21 0,0-21 0,0 0 16,0 22-16,0-22 0,0 0 0,0 0 15,21 22-15,0-1 16,1-42-16,-1 21 0,0-21 16,0 0-16,0 0 0,22 0 15,-22 0-15,0 0 0,0 0 0,21-21 16,-20 0-16,-1 0 0,0-1 15,0 1-15,21-21 0</inkml:trace>
  <inkml:trace contextRef="#ctx0" brushRef="#br0" timeOffset="2253.23">6011 2032 0,'0'-21'0,"0"42"0,0-63 16,-21 42-1,0 21-15,21 0 16,-21 21-16,21-20 0,-21 20 0,-1 21 16,22-20-16,0 20 0,0-20 15,-21 20-15,21 1 0,-21-1 0,0 1 16,21-1-16,0-21 0,-21 22 16,21-22-16,-21 1 0,21-22 0,0 21 15,0-21-15,0 0 0,0 1 16,0-1-16,0-42 31,0-1-15,0-20-16,0 21 0,21-21 0,-21 20 15</inkml:trace>
  <inkml:trace contextRef="#ctx0" brushRef="#br0" timeOffset="2578.08">5651 2180 0,'0'-21'0,"0"42"0,-21-42 15,21 0-15,0 0 0,21 0 16,22-1-16,20 1 16,1 21-16,-22 0 15,22 0-15,-22 0 0,21 0 0,1 0 16,-22 21-16,22 1 0,-22-1 16,0 21-16,1 0 0,-1 1 0,-21-1 15,-21 22-15,0-22 16,0 21-16,-42 64 0,21-84 0,-22 20 15,-41 22-15,41-43 0,1 1 16,0-1-16,-1-21 0,1 0 16,0 0-16,21 1 0,-22-1 15,22-21-15,0 0 0,21 21 16,21-42 15,0 0-31,0-1 16,1 22-16,-1-21 0</inkml:trace>
  <inkml:trace contextRef="#ctx0" brushRef="#br0" timeOffset="2996.85">6371 2773 0,'0'0'0,"0"-21"0,0 0 15,0-1 1,0 1-16,21 21 16,0-21-16,1 21 0,-1 0 15,0 0-15,0 0 0,0 0 0,0 0 16,1 21-16,-1-21 0,0 21 0,0 1 16,0-1-16,-21 21 0,21 0 15,-21 22 1,0-43-16,0 0 0,0 0 0,0 1 15,-21-1-15,0-21 16,0 0-16,21-21 31,0-1-31,0 1 16,0 0-16,0-21 0,21 21 16,-21-1-16,21-20 0,0 21 0,1-21 15,-1 20-15,-21 1 0,21 0 0,0 0 16,21 0-1,-20 0-15,20 21 0,-21 0 0,21 0 16,-20 0-16,-1 0 0,0 0 16,0 0-16</inkml:trace>
  <inkml:trace contextRef="#ctx0" brushRef="#br0" timeOffset="3212.72">7133 2604 0,'0'21'31,"0"0"-16,0 0-15,0 0 0,0 0 0,0 1 16,0-1-16,0 0 0,0 0 16,0 21-16,0-20 0,0-1 0,0 0 15,0 0-15,0 0 0,0 22 16,0-22-16,0 0 0,-21-21 16,21 21-16,0-42 31,0 0-31,21 0 15,-21-1-15</inkml:trace>
  <inkml:trace contextRef="#ctx0" brushRef="#br0" timeOffset="3360.63">7175 2561 0,'0'0'0,"0"-21"0,0 0 16,0 0-16,0 0 0,-21 21 0,21-22 15,-21 22-15,42 0 31,0 0-31,1 0 16,-1 22 0</inkml:trace>
  <inkml:trace contextRef="#ctx0" brushRef="#br0" timeOffset="4216.5">7366 2688 0,'0'-21'31,"21"21"-31,0-21 0,0 21 16,1 0-16,-1-21 0,0 21 15,0 0-15,0 0 16,-21 21-16,21-21 0,1 42 16,-22-21-16,0 1 15,0-1-15,0 0 0,0 21 0,0-21 16,0 1-16,0-1 0,0 0 0,0 0 15,0 0-15,0 0 0,0 1 16,21-44 15,0 1-15,0 21-16,0-21 0,0 0 0,1 0 16,-1-22-16,0 22 15,0 0-15,21 0 0,-20 0 0,-1 0 0,0-1 16,21 1-16,-21 21 0,-21-21 15,22 21-15,-1 0 16,-21 21-16,0 0 16,0 1-16,0-1 0,-21 0 15,-1 0-15,22 0 0,-21 0 0,21 1 16,0 20-16,0-21 0,0 0 16,0 0-16,0 1 15,21-1-15,1-21 0,-1 0 16,21 0-16,-21 0 0,22 0 15,-1 0-15,0 0 0,1-21 16,-1-1-16,-21 22 0,21-21 0,1 0 16,-22 0-16,0 0 0,0 0 0,0-1 15,1 1-15,-22 0 0,21 0 16,-21 0-16,0 0 0,0-1 0,-21 22 16,-1 0-1,1 0-15,0 0 0,0 0 0,0 22 16,0-1-16,-1 21 15,22-21-15,-21 22 0,21-1 0,0-21 16,0 0-16,0 0 0,0 22 16,0-22-16,0 0 0,21 0 15,1-21-15,-1 0 0,21 0 16,-21 0-16,22 0 0,-22 0 16,21 0-16,-21-21 0,22 0 15,-22 0-15,21 0 0,0-1 0,-20 1 16,-1-21-16,0 21 0,21 0 15,-42-1-15,21 1 0,1 0 0,-1 21 16,-21 21 0,0 0-1,0 1-15,0-1 0,21 0 0,-21 0 16,0 21-16,21-42 0,-21 22 16,21-22-16,0 0 0,1 0 15,-1 0-15,0 0 16,0 0-16,0 0 0,-21-22 15,21 1-15,-21 0 0</inkml:trace>
  <inkml:trace contextRef="#ctx0" brushRef="#br0" timeOffset="4999.07">10710 2900 0,'0'0'15,"21"0"-15,1 0 0,-1 0 0,0 0 16,0 0-16,21 0 16,-20 0-16,-1-21 0,0 21 0,-21-21 15,21-1-15,-21 1 16,0 0-16,0 0 0,0-21 0,-21 20 15,0 1-15,0 0 0,-22 0 0,1 21 16,21-21-16,-22 21 0,1 0 16,0 0-16,21 0 0,-22 21 0,-20 21 15,42-21-15,-1 1 16,1 20-16,0-21 0,0 21 0,0-20 16,21 20-16,-21-21 0,21 0 0,0 0 15,0 1-15,0-1 16,21-21-16,63 21 15,-62-21-15,20 0 0,0 0 0,1-21 16,-1 0-16,21 21 0,-20-22 16,-1 1-16,0-21 0,22 0 0,-22 20 15,1-41-15,-22 21 0,21-22 16,0 1-16,-20-1 0,-1 1 16,0-1-16,0-21 0,-21 22 0,0-1 15,0 1-15,0 21 0,0-1 0,0 1 16,0 21-16,0 0 0,0-1 0,0 44 15,0-1 1,-21 21-16,21 0 0,-42 64 16,42-63-16,-22 20 15,22 1-15,0 20 0,0-20 0,-21-1 16,21 107-16,21-128 16,1 21-16,-22-41 0,21 20 15,21-21-15,-21 21 0,0-20 0,1-22 16,20 21-16,-21-21 0,0 0 0,22 0 15,20 0 1,1-21-16,-43-1 0,21 1 16,0-21-16,1 21 0</inkml:trace>
  <inkml:trace contextRef="#ctx0" brushRef="#br0" timeOffset="5212.95">12361 2582 0,'0'0'0,"21"0"16,1 0-16,-1 0 15,0 0-15,0 0 16,0 0-16,0 0 0,1 0 0,-1 0 16,0 0-16,0 0 0,21 0 0,-20 0 15,-1 0-15,-42 22 31,-1-22-31</inkml:trace>
  <inkml:trace contextRef="#ctx0" brushRef="#br0" timeOffset="5362.86">12446 2731 0,'0'21'0,"0"0"0,0 0 16,21-21 0,0 0-16,0 0 15,1 0-15,-1 0 0,0 0 0,21 0 16,22 0-1,-43 0-15,21-21 0,-21 21 0,22-21 0,-22 0 16,21-1-16</inkml:trace>
  <inkml:trace contextRef="#ctx0" brushRef="#br0" timeOffset="6773.57">13695 2519 0,'0'-21'16,"0"0"-16,0-1 0,21 1 16,-21 0-16,21 0 0,0 0 15,0 21-15,1-21 0,-1-1 0,0 22 16,0-21-16,0 21 0,22 0 0,-22 0 16,0 0-16,0 0 15,0 21-15,0 1 0,1 20 16,-22-21-16,0 21 0,0 1 0,0-1 15,0 0-15,0 22 0,0-22 16,0 1-16,0-22 0,0 63 16,-22-62-16,1-1 0,0 0 15,21 0-15,0 0 16,-21-21-16,21-21 16,0 0-16,0 0 15,0-22-15,0 22 16,21 0-16,0-21 0,0-1 0,1 1 15,20 0-15,0-22 0,22 1 16,-22 20-16,0 1 0,1 21 16,-22 0-16,21 21 0,-21 0 0,22 0 15,-22 0-15,0 0 0,0 21 16,-21 21-16,0-21 0,0 22 0,0-1 16,0 0-16,0 1 0,0-1 15,0 0-15,0-20 0,0 20 0,0 0 16,0 43-16,0-64 15,21 0-15,1-21 0,-1 21 16,0-21-16,0 0 0,0 0 16,22 0-16,-22 0 0,21 0 0,-21-21 0,22 0 15,-1 0-15,43-21 16,-43-1-16,0 22 0,1-21 16,-22-1-16,21 1 0,-21 0 15,0-1-15,-21 22 0,0-21 0,0 21 16,0 0-16,0-1 0,-21 22 15,-21 0 1,21 22-16,-22-1 0,22 21 0,0-21 16,-21 22-16,21-1 0,-1 0 15,1 1-15,21-22 0,0 21 0,-21 0 16,21-20-16,0 20 0,0-21 0,21 43 16,0-64-1,1 21-15,-1 0 0,21-21 0,0 0 0,1 0 16,-1 0-16,0 0 0,22 0 15,-22-21-15,1 21 0,20-21 16,-21-1-16,1 1 0,-1-21 0,0 21 16,1-22-16,-1 22 0,22-42 15,-1-1-15,-42 43 16,-21 0-16,21 21 0,-21 21 31,0 0-31,0 0 0,-21 1 16,0-1-16,21 0 0,0 21 0,-21-21 15,21 1-15,-21-1 16,21 0-16,0 0 0,0 0 0,0 0 0,0 1 16,21-22-1,0 0-15,21 0 16,1 0-16,-22 0 0,0 0 16,43-22-16,-43 1 15,0 0-15,0 0 0,0 0 0,0 0 16,22-1-16,-22 1 0,0 0 15,-21 42 17,0 0-32,0 1 0,0-1 15,0 0-15,0 0 16,0 0-16,0 0 0,0 1 16,21-1-16,0 0 15,1-21-15,-1 0 0,0 21 0,0-21 16,0 0-16,0 0 0,1 0 0,-1 0 15,0 0-15,0 0 0,21-21 16,-42 0-16,22 21 0,-1-21 0,-21-1 16,21-20-16,-21-21 15,0 20-15,-21 22 0,0 0 16,-1-21-16,1 20 0,0 1 0,21 0 16,-21 21-16,21-21 15,21 21 16,0 0-15,0 0-16,1 0 0,-1 0 16,0 0-16,-21-21 0,21 21 0,0 0 15,0-21-15,1-1 16</inkml:trace>
  <inkml:trace contextRef="#ctx0" brushRef="#br0" timeOffset="7284.79">18563 2371 0,'0'0'0,"21"-21"0,22-22 16,-22-41-1,-21 41-15,-21 22 0,-1 0 16,-20 0-16,0 0 0,21-1 0,-22 22 16,1 0-16,0 0 0,-22 0 15,22 22-15,-1-1 0,1 0 0,0 21 16,-1 1-16,1 20 0,21 1 16,-21-1-16,20 1 0,1-1 0,0 1 15,21-1-15,0 1 0,0-1 16,0-21-16,0 1 0,21-1 0,0 0 15,22-20-15,-1-1 0,0 0 16,22 0-16,-22-21 0,22 0 16,-1 0-16,1 0 0,-1 0 0,1-21 15,-1 0-15,1-22 0,42-20 16,-43 21-16</inkml:trace>
  <inkml:trace contextRef="#ctx0" brushRef="#br0" timeOffset="9049.96">19262 1799 0,'0'0'0,"0"-42"16,0 21-16,0-22 0,0 22 16,-22 42-16,22 1 15,-21-1-15,0 21 0,0 0 16,21 22-16,-21-1 0,0 1 0,-1-1 16,1 22-16,0-21 0,0 20 15,21 1-15,-21 0 0,0-22 0,-1 22 16,1-22-16,0 64 15,0-42-15,21-43 0,0-21 16,0 1-16,-21-22 0,42-22 31,0 1-31,0-21 0,0 21 16,1-22-16,-1 1 0,21-21 16,-21 20-16,22-20 0,-22 20 15,0 1-15,0 0 0,21 21 0,-20-1 16,-1 22-1,-21 22-15,0-1 0,0 21 0,0 0 16,0 1-16,0-1 0,-21 0 16,21 1-16,0-1 0,0 0 0,-22 1 15,22-22-15,0 21 0,0-21 0,0 1 16,22-1-16,-1-21 0,0 21 16,0-21-16,21 0 0,1 0 0,-22 0 15,21 0-15,1 0 16,20-21-16,-21 0 0,1-1 0,-1 1 15,0 0-15,22-64 16,-22 22-16,-21 21 0,-21-1 16,0 1-16,0 0 0,0 20 15,-21 1-15,0 21 0,0 0 16,-21 0-16,20 0 0,1 0 0,-42 43 16,63-22-1,0 0-15,0 0 0,0 0 16,21 0-16,0 1 0,0-22 0,22 21 15,-22 21-15,0-21 0,0 0 16,0 1-16,0-1 0,1 0 16,-1 42-16,-21-41 15,0-1-15,0 0 0,21 0 0,-21 0 16,21 0-16,0-21 16,0 0-16,1 0 15,-1 0-15,21-21 0,-21 0 16,22 0-16,-22 0 0,21 0 15,-21-1-15,22 1 0,-22-21 0,21 0 16,-21 20-16,22-20 0,-22 0 0,0 21 16,0-1-16,0 1 15,0 0-15,-21 0 0,0 42 16,0 0 0,0 0-16,-21 1 0,0-1 0,0 0 15,21 0-15,-21 21 0,0-20 0,-22 41 16,43-42-16,0 0 15,0 1-15,0-1 0,0 0 0,0 0 16,21-21 0,1 0-16,-1 0 0,0 0 0,0 0 15,43 0-15,-43-21 0,0 0 16,0 0-16,-21-22 16,0 22-16,0 0 0,0-21 0,0 20 15,0-20-15,-21 21 0,21 0 0,-21 0 16,0-1-16,-1 1 15,1 21-15,21-21 16,21 21 15,1 0-31,-1 0 0,21 0 16,-21 0-16,22-21 0,-1 21 0,-21 0 16,21 0-16,-20 0 0,20 0 0,-21 0 15,0 21-15,0-21 0,1 21 16,-1 0-16,-21 1 0,21 62 15,-21-63-15,0 22 16,0-22-16,0 0 0,0 21 16,0-20-16,0-1 0,0 0 0,0 0 15,0 0-15,-21-21 32,21-21-17,0 0 1,0 0-16,0 0 0,0-1 0,0 1 15,21-21-15,0 21 0,0-22 16,0 1-16,1 21 0,20-43 16,0 22-16,1 42 15,-22 0-15,0 0 0,0 0 16,-21 21-16,21 0 0,-21 1 16,0-1-16,0 21 0,0-21 15,0 0-15,0 22 0,0-22 0,0 21 16,0 1-16,0-22 15,0 0-15,0 0 0,21-21 47,1 0-47,-1-21 0,0 21 0,0-21 16,0 0-16,0-1 0,22 1 0,-22-21 16,21 21-16,-21-22 0,22 22 15,-1-21-15,-21 0 0,22 20 16,-22 1-16,0 0 0,0 0 15,-21 42 1,0 0-16,-21 0 0,0 1 16,0 41-16,-1-21 15,1-20-15,21 20 0,0-21 0,0 0 16,0 0-16,0 1 0,0-1 16,0 0-16,0 0 0,21-21 15,22 0-15,-22 0 16,0 0-16,0 0 0,22 0 15,-22 0-15,21-21 0,22 0 16,-43 0-16,21-1 0,-21 1 16,0-21-16,22 0 0,-22 20 15,0-20-15,-21 0 0,0 21 0,21-1 16,-21 1-16,0 0 0,0 0 16,-21 21-16,0 21 15,21 0-15,-21 0 16,-22 64-16,43-64 0,-21 22 15,21-22-15,0 21 0,0-21 0,0 0 16,0 1-16,0-1 0,0 0 16,0 0-16,21 0 0,1-21 15,-22 21-15,21-21 0,0 0 0,0 0 16,64 0 0,-64 0-16,21-21 0,-21 21 0,22-21 15</inkml:trace>
  <inkml:trace contextRef="#ctx0" brushRef="#br0" timeOffset="9353.26">22966 2138 0,'0'0'16,"0"-42"-16,0 20 0,0 1 16,-21 21-1,21 21-15,-22 1 0,22-1 16,0 42-16,-21-20 15,21-1-15,-21 0 0,21 22 16,0-1-16,-21 1 0,0-1 0,0 1 16,21-1-16,-22 1 0,22-22 15,-21 0-15,21 1 0,-21 41 16,21-62-16,0-1 0,0 0 16,0 0-16,0 0 0,21-21 31,-21-21-16,21 21-15,1-42 0,-22 21 0,0-1 16,0-20-16</inkml:trace>
  <inkml:trace contextRef="#ctx0" brushRef="#br0" timeOffset="9685.08">22669 2159 0,'-21'-21'0,"42"42"0,-63-84 0,42 41 15,0 1-15,0 0 0,0 0 16,21 21-16,22 0 0,-22 0 15,21 0-15,0 0 0,1 0 0,20 0 16,1 0-16,-22 0 0,0 0 16,22 21-16,-22 0 0,1 22 0,-22-22 15,21 21-15,0 43 16,-20-22-16,-22 1 0,0-1 16,0 1-16,0-1 0,0 1 15,0-1-15,0-20 0,-22 20 0,1-21 16,0 1-16,0-22 0,-21 21 15,20-21-15,-20 1 0,21-1 0,-21-21 16,-1 21-16,22-21 0,-21 0 0,21 0 16,-1 0-16,1 0 0,0 0 15,42-21 17,0 0-32,22 21 0,-22-22 15,0 1-15,21 21 0</inkml:trace>
  <inkml:trace contextRef="#ctx0" brushRef="#br0" timeOffset="10075.96">23453 2794 0,'0'-42'16,"0"21"-16,0-1 0,0 1 15,0 0-15,21 21 16,0 0-1,0 0-15,0 21 0,-21 0 0,21-21 16,1 43-16,-1-22 0,0 0 16,-21 21-16,0-20 0,21 20 15,-21 0-15,0 1 0,0-22 16,0 0-16,0 0 0,0 0 16,0 0-16,0 1 15,0-44 1,0 1-1,0 0-15,0 0 0,0 0 16,21 0-16,0-1 0,1 1 16,-1 0-16,0 0 0,0 0 0,0 0 15,0-1-15,1 1 0,-22 0 16,21 0-16,0 0 0,0 21 0,-21-21 16,21 21-16,0 0 15,1 0-15,-1 0 16,0 0-16</inkml:trace>
  <inkml:trace contextRef="#ctx0" brushRef="#br0" timeOffset="10280.86">24172 2709 0,'0'22'47,"-21"-1"-47,21 0 15,-21-21-15,21 21 0,0 0 0,-21 0 16,21 1-16,-21-1 0,21 0 15,0 0-15,0 0 0,-22 0 16,22 1 0,0-44 15</inkml:trace>
  <inkml:trace contextRef="#ctx0" brushRef="#br0" timeOffset="10460.75">24215 2646 0,'0'0'0,"-43"-21"16,43 0-1,0 42 32,21-21-31,1 21-16,-1 0 15</inkml:trace>
  <inkml:trace contextRef="#ctx0" brushRef="#br0" timeOffset="11149.52">24384 2794 0,'0'21'78,"0"0"-78,0 1 16,0-1-16,0 0 0,0 0 0,0 0 15,0 0-15,0 1 0,0-1 16,21 0 0,0-21-16,0 0 15,1 0-15,-1 0 16,0 0-16,0 0 0,0 0 15,0-21-15,1 21 0,-1-21 0,0-1 16,-21 1-16,21 0 0,0 0 16,0 0-16,1 0 0,-22-1 0,21 1 15,-42 21 17,21 21-17,0 1-15,-22-1 0,1 0 16,21 0-16,0 0 0,0 0 15,0 1 1,0-1-16,0 0 16,21-21-16,1 0 15,-1 0-15,0 0 0,0 0 16,0 0-16,0 0 0,22 0 0,-22 0 16,0-21-16,0 0 15,0-1-15,1 1 0,-1 0 0,-21 0 16,0 0-16,21 0 0,-21-1 15,0 1-15,21 21 0,-21-21 16,-21 42 0,0 0-1,0 1-15,21-1 0,-22 0 16,22 0-16,-21 0 0,21 0 16,-21 1-16,21-1 0,0 0 15,0 0-15,0 0 16,21-21-1,0 0-15,1 0 0,-1 0 16,0 0 0,0 0-16,-21-21 15,21 21-15,0 0 0,-21-21 16</inkml:trace>
  <inkml:trace contextRef="#ctx0" brushRef="#br0" timeOffset="11460.7">25590 2815 0,'0'0'0,"0"-21"0,0 0 16,22 21 0,-22-21-16,0 42 31,-22 0-31,1-21 15,0 21-15,0 0 0,21 22 16,-21-22-16,0 0 0,-22 43 16,22-43-16,21 21 0,0-21 0,0 0 15,0 22-15,-21-22 16,21 21-16,0-21 0,0 1 16,0-1-16,0 0 0,0 0 0,21-21 15,-21 21-15,21-21 16,0 0-16,1 0 0,-1 0 15,0-21-15</inkml:trace>
  <inkml:trace contextRef="#ctx0" brushRef="#br0" timeOffset="11765.53">26035 2858 0,'0'0'0,"0"-22"16,0 1-16,0 0 15,0 0-15,21 21 16,0 0-1,0 0-15,1 21 16,-1 0-16,-21 0 0,0 1 16,0 20-16,0 0 0,-21 22 15,-1-43-15,1 21 16,0-21-16,0 22 0,-21-1 0,20-21 16,-20 22-16,21-22 0,0 0 15,-43 42-15,43-41 16,0-1-16,0 0 0,0-21 15,21-21 17,0 0-17,21-1-15</inkml:trace>
  <inkml:trace contextRef="#ctx0" brushRef="#br0" timeOffset="12045.39">26416 2942 0,'0'21'110</inkml:trace>
  <inkml:trace contextRef="#ctx0" brushRef="#br0" timeOffset="12285.26">26606 3387 0,'-21'21'16,"0"0"-1,21 0-15,-21 22 0,21-22 16,-21 0-16,21 0 15,-21 0-15,21 0 16,0 1-16,0-1 0,0 0 16,-22 0-1,1-21 1,0 0-16,0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0:45:4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6731 826 0,'0'-22'62,"0"1"16,0 0-62,0 0-1,0 0 1,0 0 0,0-1-1,-21 22-15,0-21 16,21 0 15,0 0-31,0 0 63,-22 21-1</inkml:trace>
  <inkml:trace contextRef="#ctx0" brushRef="#br0" timeOffset="4124.14">6667 1143 0,'0'-21'16,"22"0"0,-1 0-1,-21-1-15,0 1 16,0 0-16,0 0 0,0 0 15,0 0-15,0-1 16,0 1-16,0 0 0,0 0 16,0 0-16,0 0 0,0-1 15,0 1-15,0 0 0,0 0 16,0 0 0,21 21-16,-21-21 0,0-1 15,0 44 63,0-1-62,-21 0-16,21 0 0,-21 0 0,21 22 16,0-1-16,0-21 0,-22 21 15,22 1-15,-21-1 0,21 0 0,0 1 16,0-1-16,-21 0 0,21-20 15,-21 20-15,21-21 0,-21 21 16,21-20-16,0 20 0,0-21 0,0 0 16,0 22-16,0-22 0,0 0 15,-21 0-15,21 0 0,0 0 16,0 1-16,0-1 16,0-42 15,0-1-16,0 1-15,0 0 16,21 0-16,-21 0 0,21 0 16</inkml:trace>
  <inkml:trace contextRef="#ctx0" brushRef="#br0" timeOffset="4600.6">7175 699 0,'0'-22'31,"0"44"0,0-1-31,0 0 16,0 0-16,0 0 0,0 22 16,0-22-16,0 21 0,0 0 0,0 1 15,0-22-15,0 21 0,0 1 16,0-1-16,-21-21 0,21 21 0,0-20 15,0 20-15,-21-21 0,21 43 16,0-43-16,0 0 16,0 0-16,0 0 15,0 0-15,0 1 0,0-1 16,0 0 0,0-42 15,0 0-16,0-1-15</inkml:trace>
  <inkml:trace contextRef="#ctx0" brushRef="#br0" timeOffset="4986.7">6667 1185 0,'22'0'46,"-1"0"-46,0 0 0,0 0 0,0 0 16,22-21-16,-22 21 0,21 0 16,0 0-16,-20-21 0,20 21 0,-21 0 15,0 0-15,0-21 0,1 21 16,-1 0-16,0 0 16,-21-21 30,0 0-46</inkml:trace>
  <inkml:trace contextRef="#ctx0" brushRef="#br0" timeOffset="5376.62">7408 868 0,'-21'0'16,"21"-21"-1,0 0 16,21 21-31,0 0 0,1 0 0,-1-22 16,21 22-16,-21 0 0,0 0 16,22 0-16,-22-21 0,21 21 0,-21 0 15,1 0-15,-1 0 0,21 0 16,-21 0-16,0 0 0,1 0 0,-1 0 16,0 0-16,0 0 15,-42 0 32,0 0-47,0 0 0,-1 0 16</inkml:trace>
  <inkml:trace contextRef="#ctx0" brushRef="#br0" timeOffset="5728.31">7705 826 0,'0'21'15,"0"0"-15,-22-21 0,22 21 0,0 0 16,0 0-16,-21 1 0,21-1 16,0 0-16,0 0 0,0 21 0,-21-20 15,21-1-15,0 21 0,0-21 16,0 22-16,0-22 0,0 0 0,0 21 15,0-21-15,0 1 0,0-1 16,0 0-16,0 0 0,0 0 0,0 0 16,0 1-16,0-1 15,0 0 1,0-42 31,21 21-47,-21-21 0,21-1 15,1 22-15,-1-21 0</inkml:trace>
  <inkml:trace contextRef="#ctx0" brushRef="#br0" timeOffset="6121.09">8234 868 0,'-21'0'15,"21"21"-15,0 0 16,0 0-16,0 1 0,0-1 15,0 0-15,0 21 0,0-21 0,0 22 16,0-22-16,0 21 16,-22-21-16,22 22 0,0-1 0,-21-21 15,21 0-15,0 43 16,-21-1-16,0-41 16,21-1-16,0 0 15,0 0-15,0-42 47,0 0-47,0 0 0,0-1 0</inkml:trace>
  <inkml:trace contextRef="#ctx0" brushRef="#br0" timeOffset="6472.88">8149 910 0,'0'-21'15,"21"0"1,0 21-16,1 0 0,-1 0 16,0 0-16,0 21 0,0-21 15,0 21-15,1 0 0,20 43 16,-21-43-16,0 21 15,-21-20-15,21 20 0,-21-21 16,22 21-16,-22-20 0,21-1 0,-21 0 16,0 0-16,0 0 0,0 0 0,0 1 15,0-1-15,0 0 16,0-42 15,0 0-15,0-1-16,21 1 0,0 0 0,0 0 15</inkml:trace>
  <inkml:trace contextRef="#ctx0" brushRef="#br0" timeOffset="7119.53">8890 741 0,'-21'0'16,"0"21"0,-1 0-16,22 0 0,-21 1 15,0-1-15,0 0 16,0 42-16,0-20 0,-1-22 16,22 0-16,-21 21 0,0-20 15,0 20-15,0-21 0,0 0 0,21 0 16,0 1-16,-22-1 0,1 0 15,42-21 17,1-21-17,-1 0-15,0-1 16,0 1-16,0 0 0,-21-21 0,21 21 16,1-1-16,-1-20 0,0 21 15,0-21-15,0 20 0,22-41 16,-43 42-16,0 0 15,21-1-15,0 1 0,-21 0 16,0 42 31,0 0-47,0 1 16,0-1-16,0 21 0,0-21 15,0 0-15,0 22 0,0-1 0,0-21 16,0 22-16,0-1 0,0-21 15,0 21-15,0 1 0,0-22 0,0 21 16,0 1-16,0-22 0,-21 0 16,21 21-16,-21-21 0,21 1 15,0 20-15,0-21 0,0 0 0,-22 0 16,22 1-16,0-1 16,-21 0-16,21-42 46,0 0-46,21-1 0,1 1 16,-1 0-16,0 0 0</inkml:trace>
  <inkml:trace contextRef="#ctx0" brushRef="#br0" timeOffset="7592.26">9377 868 0,'0'0'16,"0"-21"-16,0 0 16,0 42 30,0 0-30,0 0-16,-21 0 0,21 0 16,-22 22-16,22 63 15,-21-64-15,21-21 0,-21 21 16,21 1-16,-21-1 0,21-21 0,0 22 16,0-22-16,0 21 0,0-21 0,0 22 15,0-1 1,0-21-16,0 0 0,0 0 15,21-21-15,0 22 0,0-22 0,1 0 16,-1 0-16,21 0 0,-21 0 0,0 0 16,22 0-16,-22 0 15,0 0-15,21 0 0,-20-22 0,-1 22 16,0-21-16,0 21 0,0 0 16,-21-21-16,0 0 15</inkml:trace>
  <inkml:trace contextRef="#ctx0" brushRef="#br0" timeOffset="12020.87">11388 148 0,'21'-21'16,"0"0"-16,-21 0 16,0 0-16,21 21 0,-21-22 15,21 1-15,0 0 0,1 21 16,-1 0 0,0 0-16,0 0 31,-42 0 31,0 0-62,0 0 16,-1 0-16,1 0 0,0 0 16,0 0-16,0 0 0,-22 85 15,22-43-15,0 22 16,0-22-16,0 21 0,0 43 15,21-63-15,0 20 0,0-21 0,0 22 16,0-22-16,0 22 0,0 42 16,0-43-16,0 1 0,0-22 15,0 21-15,0 22 16,0-21-16,0-22 0,0 0 0,21 1 16,0-22-16,-21 21 0,21-21 15,21 43-15,-20-43 0,-1 0 16,0 0-16,0-21 0,0 21 0,0-21 15,22 0-15,-22 0 0,0 0 16,0 0-16,0 0 0,1 0 16,-1-21-16,0 0 0,21 0 15,-21 0-15,1 0 0</inkml:trace>
  <inkml:trace contextRef="#ctx0" brushRef="#br0" timeOffset="12790.46">12425 466 0,'-21'0'0,"42"0"0,-42-21 0,21-1 15,0 1-15,0 0 0,0 0 16,-22 21 15,22 21-15,0 0-16,0 22 15,0-22-15,0 21 0,0 0 16,0 1-16,0-1 0,0 22 16,0-22-16,0 21 0,0 1 15,-21-22-15,21 1 0,-21 20 0,21 22 16,0-64-16,0 21 0,0-21 15,0 1-15,0-1 0,0 0 16,0 0-16,0-42 31,0 0-31,0 0 16,0-1-16,21-20 0</inkml:trace>
  <inkml:trace contextRef="#ctx0" brushRef="#br0" timeOffset="13107.8">12721 339 0,'0'0'16,"0"-21"-16,0-1 0,0 44 31,0-1-31,0 0 0,0 21 16,0 1-16,0-1 0,0-21 15,0 43-15,0-22 0,0 0 0,0 1 16,0-1-16,0 21 16,0 22-16,0-43 0,0 1 15,0-1-15,0-21 0,0 22 0,0-22 16,0 0-16,0 0 0,0 0 16,0 0-16,-21 1 0,21-1 15,-21-21 1,21-21-1,0-1-15,-21 1 16</inkml:trace>
  <inkml:trace contextRef="#ctx0" brushRef="#br0" timeOffset="13884.35">12340 1016 0,'0'0'0,"-21"0"0,42 0 47,21 0-31,-20 0-16,-1-21 0,0 0 0,21 21 15,-21-21-15,22 21 0,-22-22 16,21 1-16,1 0 0,-1 21 0,0-21 16,1 0-16,-1 0 0,-21 21 15,21-22-15,43 1 16,-85 0-1,21 21-15,-21 21 32,0 0-32,0 1 0,0-1 0,0 21 15,-21 22 1,21-43-16,0 0 0,0 0 0,0 0 16,0 0-16,0 1 0,0-1 0,0 0 15,21-21-15,0 0 16,22 0-16,-1 0 0,-21 0 15,22 0-15,-22-21 0,21 21 16,-21-21-16,22-1 0,-22 1 16,21 0-16,-21 21 0,0-21 0,1 0 15,-1 0-15,-21-1 0,0 1 16,21 0-16,-21 0 0,0 0 0,0 0 16,0-1-16,0 1 15,0 42 16,0 1-15,0-1-16,0 21 0,0-21 16,0 22-16,0-1 0,0 43 15,0-1 1,0-41-16,0-1 0,0 21 16,21-20-16,-21-1 0,21 22 0,0-22 15,-21 21-15,22-20 0,-22 20 0,21 1 16,-21-22-16,0 22 0,0-22 15,0 0-15,0 1 0,0-1 0,0 0 16,0-21-16,0 1 0,0-1 0,-21 0 16,-1 0-16,1-21 0,-21 0 15,21 0-15,-22 0 16,-41-42-16,63 21 0,-22-1 16,22 1-16,0-21 0,0 21 15,0-22-15,-1 1 0,22 21 0,0-21 16,0 20-16,0-41 15,0 21-15,0 20 0,22-20 16,-1 21-16,21-21 0,-21 20 0,22-20 16,-22 0-16,21 21 0</inkml:trace>
  <inkml:trace contextRef="#ctx0" brushRef="#br0" timeOffset="14224.18">13928 804 0,'-22'0'0,"44"0"0,-65 0 0,22-21 15,0 21-15,0 0 16,0 21-16,21 1 16,0-1-16,0 21 0,0 0 15,0 1-15,0-1 0,0 22 0,0-22 16,0 21-16,0 1 0,0-22 0,0 22 15,21-1-15,-21-20 0,0 20 16,0 1-16,0-1 0,0 43 16,0-43-16,0-20 0,0-1 15,0 0-15,0 1 0,0-1 16,-21-21-16,21 22 0,0-22 0,0 0 0,0 0 16,0-42 15,0 0-31,0-22 0,21 22 15,0 0-15,0-21 0</inkml:trace>
  <inkml:trace contextRef="#ctx0" brushRef="#br0" timeOffset="14559.99">13885 1122 0,'0'0'0,"0"-42"0,-21 20 15,0 1-15,21-21 0,0 21 16,0 0-16,0-1 0,0-20 0,0 21 15,0 0-15,21 0 16,0-1-16,0 22 0,1 0 16,-1-21-16,21 21 0,0 0 0,-20 0 15,20 0-15,0 0 0,1 21 0,-22 1 16,21-1-16,-21 0 0,0 21 16,-21-21-16,0 22 0,0-22 0,0 21 15,-21-21-15,0 22 0,0-22 16,-21 0-16,20 0 0,-20 0 0,0 1 15,-1-1-15,22 0 0,-21 0 0,21-21 16,0 21-16,-1-21 0,1 0 16,21 21-16,-21-21 0,42 0 31,0 0-31,1 0 16,-1 0-16,0-21 0,0 21 0,21-21 15</inkml:trace>
  <inkml:trace contextRef="#ctx0" brushRef="#br0" timeOffset="14937.77">14457 1058 0,'0'0'0,"21"0"16,0 0-1,0-21-15,0 21 16,1-21-16,-1 21 0,-21-21 0,21 0 15,0 21-15,0-21 0,0-1 16,-21 1-16,22 0 0,-22 0 16,0 0-1,-22 21 1,1 0-16,0 0 0,0 21 16,0 0-1,0 0-15,-1 0 0,22 1 0,0 20 16,-21-21-16,21 21 0,0-20 15,0 20-15,0-21 0,0 0 0,0 0 16,0 1-16,0-1 0,21 0 0,1 0 16,-1-21-16,0 0 15,0 0-15,0 0 0,0 0 16,1 0-16,-1 0 0,42-42 16,-42 21-16</inkml:trace>
  <inkml:trace contextRef="#ctx0" brushRef="#br0" timeOffset="15274.09">14922 889 0,'0'-21'16,"0"42"-16,0-63 0,0 21 0,22 21 15,-22-22-15,21 22 16,0 0 0,0 22-16,0-1 15,-21 0-15,21 0 0,1 21 0,-22-20 16,0-1-16,21 21 0,-21-21 0,0 0 15,0 1-15,0 20 0,0-21 16,0 0-16,0 0 0,-21-21 0,21 22 16,-22-22-16,1 21 15,21-42 17,0-1-32,0 1 15,0 0-15,0-21 0,0 21 0,21-1 16,-21-20-16,22 21 0,-1-21 15,0 20-15,-21 1 0,21 0 0,0 0 16,0 0-16,1 0 0,-1-1 16,0 22-16,0-21 0,0 0 15,43 0-15</inkml:trace>
  <inkml:trace contextRef="#ctx0" brushRef="#br0" timeOffset="15735.59">16235 487 0,'0'0'0,"-21"0"0,-1 0 16,1 0-16,21-21 15,21 0 1,1 21-16,20-22 16,0 22-16,1 0 0,-1 0 15,0-21-15,1 21 0,20 0 16,-21 0-16,1-21 0,-1 21 16,0 0-16,1 0 0,-22 0 0,21 0 15,-21 0-15,-42 0 31,0 0-31,0 0 16,-21 0-16</inkml:trace>
  <inkml:trace contextRef="#ctx0" brushRef="#br0" timeOffset="16016.52">16425 445 0,'0'0'0,"-21"0"15,21 21-15,-21-21 0,21 21 16,0 0-1,0 0-15,0 0 0,0 1 16,0 20-16,0-21 0,0 21 16,0 1-16,0-1 0,0 64 15,21-43-15,-21-20 0,21-1 0,-21 0 16,0 1-16,0-1 0,0 0 16,0-20-16,0-1 0,0 21 15,0-21-15,0 0 0,21-21 31,1 0-31,-22-21 16,21 0 0,0 0-16,0 0 0,-21 0 0,21-1 15</inkml:trace>
  <inkml:trace contextRef="#ctx0" brushRef="#br0" timeOffset="16382.83">16637 1016 0,'21'0'47,"0"0"-47,0 0 0,1 0 16,-1 0-16,21 0 0,-21 0 15,0 0-15,1-21 0,-1 21 16,21-21-16,-21 21 0,0-21 16,-21-1-16,22 1 0,-22 0 15,0 0-15,0 0 16,-22 21-16,1 0 0,0-21 0,0 21 15,0 0-15,0 0 0,-1 0 16,1 21-16,0 0 0,0 0 0,0 0 16,0 0-16,-1 22 0,1-22 15,21 0-15,0 21 0,0-20 0,0 20 16,0-21-16,0 0 0,0 0 16,0 1-16,0-1 0,21 0 0,1-21 15,-1 21-15,0-21 16,0 0-16,21 21 0,-20-21 0,20 0 15,-21 0-15,21 0 0,1 0 0,-22 0 16,21 0-16,-21-21 16,1 21-16,20-21 0,-21 21 0</inkml:trace>
  <inkml:trace contextRef="#ctx0" brushRef="#br0" timeOffset="16608.22">17293 1016 0,'0'0'0,"0"-85"15,0 64-15,0 0 0,21 21 16,0 0-1,1 21 1,-1 0-16,-21 1 0,21-1 16,-21 21-16,0-21 0,21 0 15,0 22-15,-21-22 0,21 0 0,-21 0 16,0 0-16,0 1 0,22-1 16,-22 0-16,0 0 0,21-21 31,-21-21-16,21 0 1</inkml:trace>
  <inkml:trace contextRef="#ctx0" brushRef="#br0" timeOffset="16853.08">17674 868 0,'0'0'0,"0"-21"0,-21 21 31,0 21-31,0 0 15,-1 0-15,1 0 0,0 1 0,0 20 16,0-21-16,-22 21 0,22-20 16,-21 20-16,21 0 0,0-21 0,-22 22 15,1-1-15,42-21 16,-21 0-16,21 1 0,-21-1 0,21 0 16,21-21-1,0 0 1,0-21-16,21 0 0,22-22 15</inkml:trace>
  <inkml:trace contextRef="#ctx0" brushRef="#br0" timeOffset="17167.41">18034 402 0,'0'0'0,"0"-21"0,0 0 16,0 42 15,0 21-15,0-20-16,-21 20 0,21-21 0,-21 43 15,21-22-15,-22 0 0,22 22 16,0 42-16,-21-43 0,21-21 16,-21 22-16,21-22 0,-21 1 15,21-1-15,0 0 0,0 1 0,0-1 16,0-21-16,0 0 0,0 0 15,0 1-15,0-1 0,0 0 16,21-21-16,0 0 16,0 0-16,-21-21 15,22 0-15,20-43 16,-21 43-16</inkml:trace>
  <inkml:trace contextRef="#ctx0" brushRef="#br0" timeOffset="17384.29">17843 953 0,'0'0'0,"-21"0"16,42 0-1,1 0 1,-1 0-16,0 0 0,0 0 16,21 0-16,-20 0 0,20 0 0,-21-22 15,21 22-15,1 0 0,-22 0 16,0 0-16,21-21 0,-20 21 15,-1 0-15,0 0 0,0 0 16,-21-21-16,21 21 16,0-21-16</inkml:trace>
  <inkml:trace contextRef="#ctx0" brushRef="#br0" timeOffset="18404.96">19346 931 0,'0'-42'16,"-21"21"-16,21 0 0,0 42 47,-21 0-47,21 0 15,0 22-15,0-22 0,0 21 16,-21 22-1,21-22-15,0 0 0,0 1 0,0 20 16,-21-42-16,21 22 0,0-22 16,-22 0-16,22 0 0,0 0 15,0 0-15,-21-21 16,21-21 0,0 0-1,0 0-15,0 0 16,0-22-16,0 22 0,21-21 0,1 0 15,-22-1-15,21 22 0,21-21 16,-21-1-16,0 1 0,1 21 0,20 0 16,-21 0-16,21-1 15,-20 22-15,20 0 0,-21 0 0,0 0 16,0 0-16,1 22 0,-1-1 16,0 0-16,0 0 0,0 21 0,-21-20 15,0 20-15,21-21 0,-21 0 16,0 64-16,0-43 15,0-21-15,0 1 0,0-1 16,0 0-16,-21-21 16,0 0-1,21-21 1,0 0-16,0-1 16,0 1-16,0 0 15,0 0-15,0 0 0,21-22 0,0 1 16,1 21-16,-1-21 0,0-1 15,21 22-15,-21-21 0,22 21 0,-22-1 16,21 1-16,-21 0 0,22 21 16,-22 0-16,42 0 0,1 64 15,-43-43-15,0 21 16,22 22-16,-43-43 0,0 21 16,0 0-16,0-20 0,0-1 15,0 21-15,0-21 0,-22 0 16,22 1-16,0-1 0,-21-21 0,21 21 15,-21-21-15,42 0 47,0-21-47,1 0 0,-1-1 16</inkml:trace>
  <inkml:trace contextRef="#ctx0" brushRef="#br0" timeOffset="18888.68">20913 995 0,'0'0'16,"0"-21"-16,0 0 0,0-1 15,-22 1-15,1 21 0,0-21 0,0 21 16,0 0-16,0 0 0,-1 0 16,1 0-16,0 0 0,-21 0 15,-1 42-15,1-20 0,21 20 16,0-21-16,0 21 0,-1 1 0,1-22 15,0 21-15,21 1 16,0-22-16,0 21 0,0-21 0,0 0 16,0 1-16,0-1 0,0 0 15,21 0-15,0-21 0,1 0 0,41 0 16,-42 0 0,0 0-16,22 0 0,-22 0 0,0-21 15,0 0-15,22 0 0,-22-1 0,0 1 16,0 0-16,-21-21 0,21 21 15,0-85-15,1 63 16,-22 22-16,0 0 0,0 0 16,0 42 15,0 0-31,0 0 0,0 22 16,0-22-16,0 0 0,0 21 15,0-20-15,0-1 0,0 0 16,0 0-16,21 0 0,-21 0 15,21 1-15,-21-1 0,21 0 0,0-21 16,-21 21-16,21-21 0,1 0 16,-1 0-16,0 0 0,0 0 15</inkml:trace>
  <inkml:trace contextRef="#ctx0" brushRef="#br0" timeOffset="19283.97">21145 1143 0,'0'0'16,"-21"-21"-16,0 0 16,21 0-16,0-1 15,0 1-15,21 0 0,0 21 16,1-21-16,-1 21 0,0 0 16,0 0-16,43 0 0,-43 0 15,21 0-15,-21 0 0,22 21 16,-22 0-16,0 0 0,0 22 0,-21-22 15,0 0-15,0 21 0,0-20 16,0-1-16,0 42 16,0-42-16,0 1 0,0-1 0,-21-21 15,21 21-15,-21-21 0,0 0 16,21-21 15,0 0-31,0-1 16,0 1-16,0 0 0,21-21 15,0 21-15,0-22 0,0 22 0,22-21 16,-22-1-16,0 1 0,0 21 16,0-21-16,0 20 0,1 1 0,-1 0 15,0 0-15,0 0 0,0 0 16,0-1-16</inkml:trace>
  <inkml:trace contextRef="#ctx0" brushRef="#br0" timeOffset="19900.33">21971 487 0,'0'0'0,"0"21"31,0 0-31,0 0 16,0 1-16,0 20 0,-21 0 15,21-21-15,-21 43 0,-1-22 0,22 1 16,0 20-16,0 1 0,-21-22 15,21 0-15,-21 22 0,21-22 0,0 0 16,-21 1-16,21-22 0,0 21 16,0-21-16,0 1 0,0 20 15,0-21-15,0 0 0,0-42 47,0 0-31,0 0-16,0 0 0,0-1 0,21-20 15,0 21-15,0-21 0,1-1 16,-1 22-16,21-42 16,-21 41-16,0-20 0,1 21 15,-1 21-15,0-21 0,0 21 0,0 0 16,0 0-16,1 0 16,-22 21-16,0 0 15,0 0-15,0 0 16,-22-21-16,1 22 0,0-22 0,0 0 15,0 21-15,-22-21 0,22 0 16,0 0-16,0 0 0,0 0 0,0 21 16,21 0-1,0 0 1,0 0-16,0 1 0,0-1 16,21-21-16,-21 21 0,21 0 15,-21 0-15,21 0 0,-21 1 16,21-1-16,0-21 15,-21 21-15,22-21 0,-1 21 16,0-21-16,0 0 16,0 0-16,0 0 0,1 0 15,-1 0-15,0 0 0</inkml:trace>
  <inkml:trace contextRef="#ctx0" brushRef="#br0" timeOffset="20250.14">22415 1164 0,'0'-21'0,"0"42"0,0-84 0,0 42 0,0-1 0,0 1 16,0 0-16,0 0 16,0 42 15,0 0-31,0 0 0,0 22 16,0-22-16,-21 21 0,21-21 15,0 1-15,0 20 0,0-21 16,0 0-16,0 0 0,21 1 15,1-22-15,-1 0 0,0 0 16,0 0-16,0 0 0,0 0 16,1 0-16,20-22 15,-21 1-15,-21 0 0,0 0 0,21 0 16,-21 0-16,21-22 0,-21 22 16,0 0-16,0-21 0,0 20 0,0 1 15,0 0-15,22 0 16,-1 21-1,0 21 1,0 0-16,0-21 16</inkml:trace>
  <inkml:trace contextRef="#ctx0" brushRef="#br0" timeOffset="20594.45">22966 995 0,'-21'-42'16,"21"20"-16,-22 22 31,22 22-31,0-1 0,0 0 0,0 21 16,-21-21-16,21 22 0,0-1 0,0 0 16,0 1-16,-21 20 0,0-20 15,0 20-15,0 1 0,-1-22 0,22 21 16,0 1-16,-21-1 0,21 1 15,0-22-15,0 22 0,0-22 16,0 22-16,0-22 0,0 0 0,0 1 16,0 41-16,0-63 15,0 22-15,0-22 0,0 0 0,0 0 16,0 0-16,0 1 0,0-44 31,21 22-31,1-21 16,-1 0-16,0 0 0,0 0 0,0-22 15</inkml:trace>
  <inkml:trace contextRef="#ctx0" brushRef="#br0" timeOffset="20861.82">23008 1228 0,'0'0'0,"42"-43"0,-42 22 15,0 0-15,0-21 0,0-1 16,0 22-16,22 0 0,20 0 15,-21 21-15,0 0 16,0 0-16,1 0 0,-1 0 0,0 0 16,0 0-16,0 21 0,-21 0 15,0 0-15,0 22 0,0-22 0,0 0 16,0 0-16,0 22 0,-21-22 16,0 0-16,0 0 0,0 0 0,-1 0 15,1 1-15,-21-1 16,42-42 15</inkml:trace>
  <inkml:trace contextRef="#ctx0" brushRef="#br0" timeOffset="22811.38">24596 593 0,'0'0'0,"0"-21"0,0-1 0,21-20 15,0 0-15,-21-22 16,0 43-16,0 0 0,21 21 16,-21 21-1,0 0 1,0 22-16,0-1 0,0 0 16,0 1-16,-21 84 15,0-64-15,0 1 0,-1-1 16,1 1-16,0-1 0,-21 1 0,21-1 15,-1-21-15,-20 1 0,21-1 16,0 0-16,-22-20 0,22-1 0,0 0 16,0 0-16,0-21 0,0 0 15,21-21 1,-22 0-16,22 0 0,0-22 16,-21 22-16,21-21 0,0-1 15,0 1-15,0-21 0,0 20 0,0 1 16,0 0-16,0 20 0,21-41 15,1 63 1,-1 21 0,-21 0-16,21 22 0,-21-22 15,0 21-15,21-21 0,-21 22 16,21-1-16,-21-21 0,21 21 0,1-20 16,-22 20-16,21-21 0,0 0 15,0 0-15,0-21 0,22 22 0,-22-22 16,21 0-16,0 0 0,1 0 0,-1 0 15,0 0-15,22 0 0,-22-22 16,1 22-16,-1-21 0,0 0 0,1 0 16,-22 0-16,42-43 15,-63 1 1,0 20-16,0 22 0,0-21 0,0 21 16,-21 0-16,0-22 0,0 43 15,0-21-15,-1 21 0,1 0 16,-21 0-16,21 0 0,0 21 0,-22 0 15,22 1-15,-21-1 0,21 21 16,-1 0-16,-20-20 0,21 20 0,0 0 16,21-21-16,0 22 0,0-22 15,0 0-15,0 0 0,0 0 0,0 1 16,0-1-16,21-21 0,0 0 0,0 0 16,0 0-16,22 0 0,-22 0 15,64 0-15,-64-21 16,21-1-16,-21 1 0,22 0 15,-22 0-15,0 0 0,0 0 0,-21-1 16,0-20-16,21 21 0,-21 0 16,0 0-16,0-1 0,0 1 15,-21 42 1,21 1 0,-21-1-16,0 0 0,21 21 15,0-21-15,0 1 0,0-1 16,-21 0-16,21 0 0,0 0 15,0 0-15,0 1 0,21-22 16,0 0-16,0 0 0,0 0 16,22 0-16,-22 0 15,21 0-15,-21 0 0,0-22 0,1 22 16,20-21-16,-21 0 0,0 0 16,0 0-16,-21 0 0,22-1 0,-22 1 15,21 0-15,-21 0 0,0 0 16,21 0-16,-21-1 0,0 44 31,0-1-31,-21 0 16,0 0-16,21 0 0,-22 0 0,22 1 15,0 20-15,-21-21 0,0 0 16,21 0-16,-21 1 0,21-1 16,0 0-1,21-42 16,-21 0-31,21 21 0,0-22 16,1 1-16,-1-21 0,0 21 0,0 0 16,0-1-16,0-20 15,1 21-15,-1 0 0,0 0 0,0-1 0,-21 1 16,21 21-16,0 0 16,-21 21-1,0 1 1,0-1-16,0 0 0,0 0 15,0 21-15,0-20 0,0-1 16,-21 0-16,21 0 0,0 0 16,0 0-16,0 1 0,0-1 15,21-21-15,1 0 0,20 0 16,-21 0-16,0 0 0,22 0 16,-1 0-16,0-21 0,-21 21 15,22-22-15,-1 1 0,0 0 0,1 0 16,-22 0-16,21 0 0,-21-1 15,-21-20-15,22 21 0,-22-21 16,0 20-16,0 1 0,0 0 16,0 0-16,-22 0 0,22 0 0,-21 21 15,-21 0-15,21 0 0,0 0 16,-1 0-16,-20 0 0,21 21 0,0 0 16,0-21-16,-1 21 0,22 0 15,-21 0-15,21 1 16,0-1-16,0 0 0,21 0 15,1 0 1,-1 0-16,-21 1 0,21-1 0,0 0 16,-21 0-16,21 43 15,-21-22-15,21 0 0,-21 1 16,0-1-16,0 0 0,0 22 16,0-22-16,0 22 0,0-1 0,0-21 15,0 22-15,-21-1 0,0-20 0,0 20 16,0-20-16,0-1 0,-43 43 15,43-43-15,0-21 0,0 0 16,-1 0-16,22 1 0,0-1 16,-21-21-16,21-21 15,21-1 1,1 1-16,-1-21 0,0 21 16,21-22-16,-21 1 0,22 21 15</inkml:trace>
  <inkml:trace contextRef="#ctx0" brushRef="#br0" timeOffset="23187.8">26331 1058 0,'0'0'16,"0"-21"-16,0 0 0,-21 21 15,0 0-15,0 0 16,0 21-1,21 0-15,-22 1 0,22-1 16,0 21-16,0 0 16,0-20-16,0-1 15,0 0-15,0 0 16,22-21-16,-1 0 16,0 0-16,0 0 15,0 0-15,-21-21 16,21 21-16,1-21 0,-22 0 15,0-1-15,21 1 16,-21 0-16,0 0 0,21 21 16,-21-21-16,21 21 47,0 0-47</inkml:trace>
  <inkml:trace contextRef="#ctx0" brushRef="#br0" timeOffset="23957.32">26670 1080 0,'0'-22'16,"0"1"-16,0 0 16,-21 21-1,0 0 1,-1 0-16,1 0 15,0 21-15,0 0 16,21 1-16,-21-1 0,21 0 16,0 0-16,-21 0 0,21 0 15,0 1-15,0 20 16,0-21-16,21-21 16,0 0-1,0 0-15,0 0 16,0-21-16,1 0 15,-1 0-15,-21-1 0,0 1 16,21 0-16,-21 0 0,0 0 16,0 0-16,-21 42 62,21 0-62,0 0 0,0 0 16,0 0-16,0 1 15,0-1-15,21-21 16,0 0 0,0 0-16,0 0 15,1 0-15,-1 0 0,0-21 16,0 21-16,-21-22 0,0 1 0,21 0 16,-21 0-16,0 0 15,0 0-15,0-1 0,0 1 16,0 0-16,-21 21 15,0 0 1,0 0-16,21 21 16,0 0-16,0 1 15,0-1-15,0 0 0,0 0 16,0 0-16,0 43 16,0-43-16,-21 21 0,21 1 0,0-22 15,-22 21-15,22 0 0,-21 1 0,0 20 16,21-20-16,-21-1 15,0 0-15,21 22 0,0-22 0,-21 0 16,-1-20-16,1 20 0,21-21 16,0 21-16,0-20 0,-21-1 0,21 0 15,-21-21-15,21-21 32,21 21-32,0-21 0,0-1 15,1 1-15,-1-21 0,0 21 16,0-22-16</inkml:trace>
  <inkml:trace contextRef="#ctx0" brushRef="#br0" timeOffset="24309.12">26966 1249 0,'-21'0'15,"21"-21"16,21 0-15,0-1 0,-21 1-16,22 21 0,-1-21 15,-42 21 32,-1 0-47,1 21 0,0 0 16,0-21-16,21 22 0,-21 20 15,0-21-15,21 0 16,0 0-16,0 1 16,21-22-1,0 0-15,0 0 0,0 0 16,0 0-16,1 0 16,41-22-16,-42 1 15</inkml:trace>
  <inkml:trace contextRef="#ctx0" brushRef="#br0" timeOffset="24715.72">27030 339 0,'-43'-21'0,"86"42"0,-86-64 15,22 22-15,0 21 0,21-21 0,-21 21 16,42 0 15,0 21-15,0 0-16,1 1 0,-1-1 0,0 21 15,-21-21-15,21 22 0,0-1 16,0 0-16,-21 22 0,0-22 0,22 22 16,-22-1-16,0 64 15,0-63-15,0-1 0,0 1 0,0-1 16,0-21-16,0 22 0,0-22 15,-22 1-15,22-1 0,0 0 0,-21 1 16,0-1-16,0-21 0,0 21 16,21-20-16,-21-1 0,-1 0 15,1 0-15,21 0 0,-21 0 0,0-21 16</inkml:trace>
  <inkml:trace contextRef="#ctx0" brushRef="#br0" timeOffset="25916.29">12404 1757 0,'-43'0'0,"86"0"0,-107 0 16,43 0-16,0 21 0,42-21 46,0 0-46,21 0 0,1 0 0,20 0 16,1 0-16,20-21 0,1 21 16,254-21-16,-106 0 15,-128 21-15,1-22 0,0 1 16,0 21-16,0 0 0,0 0 16,-22 0-16,1 0 0,-22 0 15,1 0-15,-1 0 0,-20 0 0,-22 0 16,21 0-16,-21 0 15,1 0-15,-1 0 47</inkml:trace>
  <inkml:trace contextRef="#ctx0" brushRef="#br0" timeOffset="26598.12">16383 1736 0,'-21'0'0,"42"0"0,-85 0 0,43 0 15,0 0-15,0 0 0,0 0 0,0 0 16,42 0 15,0 0-31,21 0 0,1 0 16,20 0-16,1 0 0,20 0 16,1 0-16,-22 0 0,128 0 15,-106 0-15,-1 0 0,22 0 16,-21 0-16,21 0 0,-22 0 0,-20-21 15,20 21-15,43 0 16,-84 0-16,-1 0 0,0 0 16,-20 0-16,-1 0 0,0 0 15,0 0-15,-21-22 16,21 22 31,-21-21-47,21 21 0,-21-21 15</inkml:trace>
  <inkml:trace contextRef="#ctx0" brushRef="#br0" timeOffset="27436.13">19812 1630 0,'-42'0'0,"84"0"0,-127 0 16,64 0-16,0 0 0,0 21 16,0-21-16,-1 0 15,44 0 17,-1 0-17,21 0-15,0 21 0,1-21 0,-1 0 16,22 0-16,-1 0 0,22 0 15,-1 0-15,22 0 0,0 0 0,21 0 16,0 0-16,21 0 0,-21 0 16,0-21-16,21 21 0,1 0 0,-22 0 15,21-21-15,-21 21 0,0 0 16,0-21-16,0 21 0,-21 0 0,21 0 16,-22-21-16,1 21 15,-21 0-15,0 0 0,-1 0 0,1-22 16,-22 22-16,-20 0 0,20 0 15,-42 0-15,22-21 0,-22 21 0,0 0 16,0 0-16,0 0 63,-21-21-63,22 21 15</inkml:trace>
  <inkml:trace contextRef="#ctx0" brushRef="#br0" timeOffset="28063.66">24215 1693 0,'0'0'16,"0"22"-16,-22-22 0,1 0 0,0 0 15,0 0 1,42 0 15,0 0-15,0 0-16,1 0 0,20 0 15,0 0-15,1 0 0,20 0 0,1 0 16,-1 0-16,1 0 0,20 0 16,22 0-16,-21 0 0,21 0 0,-1 0 15,107 21 1,-106-21-16,0 0 0,21 0 0,-21 0 0,-1 0 16,-20 0-16,21 0 0,-21 0 15,-22 0-15,1 0 0,-1 0 0,1 0 16,-22 0-16,0 0 0,-21 0 15,1 0-15,-1 0 0,0 0 0,0 0 16,-21-21 0</inkml:trace>
  <inkml:trace contextRef="#ctx0" brushRef="#br0" timeOffset="37999.57">1333 3112 0,'0'-22'16,"0"1"0,0 0-1,22 0-15,-22 0 16,0 0-16,0-1 15,0 1-15,0 0 16,0 0-16,0 0 0,0 0 16,0-1-1,-22 22-15,22-21 0,-21 21 16,21 21 0,0 1-1,0 20-15,0-21 16,-21 64-16,21-43 15,-21 22-15,21-1 0,0 1 16,0-1-16,0 1 0,-21-1 0,21 1 16,0-22-16,-21 0 0,21 22 15,-22-22-15,22-21 0,0 22 16,0-22-16,0 21 0,0-21 16,-21-21-16,21 21 0,0 1 15,0-44 1,0 1-16,0 0 15,0 0-15,0-21 0,0 20 0,0-20 16,21 0-16</inkml:trace>
  <inkml:trace contextRef="#ctx0" brushRef="#br0" timeOffset="38647.67">1185 2985 0,'0'0'16,"0"-22"-16,0 1 16,0 0-16,21 0 15,1 0-15,-1 0 16,0 21-16,42-43 16,-20 43-16,-1-21 0,0 0 15,1 21-15,-1 0 0,0 0 0,1 0 16,-1 0-16,0 21 0,1 0 15,-22 0-15,0 1 0,0 20 0,-21-21 16,0 21-16,0-20 0,0 20 16,-21 0-16,0 1 0,-21-1 15,-1 0-15,1 1 0,-22-22 0,22 21 16,-43 0 0,-20 1-16,83-43 15,1 0-15,0 0 0,21-21 16,0-1-16,21 1 15,22 0-15,-22 0 16,21 0-16,0 0 0,1 21 16,20-22-16,-20 1 0,20 21 0,-21 0 15,1 0-15,-1 0 0,43 0 16,-1 43 0,-62-22-16,-1 21 0,0 22 15,-21-43-15,0 21 0,0 0 16,0-20-16,-21 20 0,-22 0 0,22-21 15,-21 22-15,21-22 0,-22 0 0,1 21 16,0-20-16,-1-1 16,1-21-16,0 21 0,-1 0 0,1-21 15,-21 0-15,-22 0 16,43 0 0,20 0-16,1-21 0,0 0 0,0 0 15,21-1 1,-21 22-16,21-21 15,21 21 1,0 0-16,0 0 0,0 0 0,1-21 16,-1 21-16,0 0 15,21 0-15,-21-21 0</inkml:trace>
  <inkml:trace contextRef="#ctx0" brushRef="#br0" timeOffset="39081.16">2053 3429 0,'0'-21'0,"0"-43"15,21 43-15,0 0 16,-21 0-16,22 0 0,-1 21 16,-21-21-16,21 21 15,0 0-15,64 0 16,-43 42-16,0-21 15,-20 0-15,20 43 0,-21-43 16,0 21-16,-21 1 0,0-22 16,0 21-16,0-21 0,0 22 0,0-22 15,0 0-15,0 21 0,-21-21 16,0 1-16,21-1 16,-21-21-1,21-21-15,0-1 16,0 1-16,0 0 15,0 0-15,0 0 0,0-43 16,0 43-16,0-21 0,0 21 16,0-22-16,21 1 15,-21 21-15,21 21 16,0-21-16,0 21 16,1 0-1,-1 0-15,0 0 0,0 0 16</inkml:trace>
  <inkml:trace contextRef="#ctx0" brushRef="#br0" timeOffset="39547.69">3006 3260 0,'0'-21'15,"0"-1"1,-22 22-1,1 0-15,0 22 0,0-22 16,0 21-16,0 21 0,-22 43 16,22-43-1,-21 22-15,21-22 16,21 21-16,0-41 0,0 20 0,0 0 16,0-21-16,21 1 15,0-22-15,64 21 16,-22-21-16,-42 0 15,43 0-15,-43-21 16,0-1-16,21 22 0,-20-21 0,-1 0 16,0 0-16,0-21 0,-21 20 15,0-20-15,0 21 0,0-21 16,0-1-16,0 1 0,-21 0 16,21-1-16,-21 22 0,0-21 0,-43-1 15,22 43 1,21 0-16,-1 0 0,1 0 15,0 22-15,0-1 0,21 0 0,-21 0 16,21 21-16,-21-20 16,21-1-16,0 21 0,0-21 0,0 0 15,0 1-15,0-1 0,0 0 0,21-21 16,0 0-16,0 21 0,0-21 16</inkml:trace>
  <inkml:trace contextRef="#ctx0" brushRef="#br0" timeOffset="40121.64">3492 3323 0,'0'0'15,"0"-21"-15,0 42 32,0 0-17,0 1-15,0-1 0,0 21 0,0 0 16,-21 1-16,21-22 15,0 0-15,-21 21 0,21-20 0,0-1 16,-21 42-16,21-42 16,21-21 15,0-21-31,0 0 16,-21 0-16,22 0 0,-1 0 0,0-1 15,-21 1-15,21 0 16,0 0-16,0-21 0,1 42 15,-1 0-15,0 0 16,-21 21 0,21 0-16,-21 0 0,0 0 15,0 0-15,0 1 0,0-1 0,0 0 16,21 0-16,-21 0 0,21 0 16,1-21-16,-22 22 0,21-22 0,0 0 15,0 0-15,0 0 0,0 0 16,1 0-16,-1 0 0,0-22 15,0 22-15,0-21 0,-21 0 0,0 0 16,21 0-16,-21 0 0,22-1 16,-22-20-16,0 21 0,0 0 15,0-85-15,0 64 16,-22 20 0,22 1-16,-21 21 31,21 21-31,0 1 15,0-1 1,0 0-16</inkml:trace>
  <inkml:trace contextRef="#ctx0" brushRef="#br0" timeOffset="40596.14">4424 3366 0,'21'-22'0,"-42"44"0,63-65 0,-21 43 15,0-21-15,1 0 0,-1 0 0,-21 0 16,0-1-16,0 1 16,-21 21-1,-1 0-15,1 0 16,-42 21 0,42 1-16,-1-1 0,1 0 15,21 0-15,-21 21 0,21-20 0,0-1 16,0 0-16,0 0 15,21 0 1,0 0-16,1-21 0,-1 22 16,0-22-16,0 21 0,0-21 15,22 21-15,-22-21 0,42 42 16,-20-21 0,-43 1-16,0-1 0,0 0 15,0 0-15,-22-21 0,1 21 16,0-21-16,-21 0 0,-1 21 15,22-21-15,-21 0 0,21 0 0,-64 0 16,22 0 0,41 0-16,1 0 15,-21-21-15,42 0 16,0 0-16,0 0 16,0 0-1,21-1 1,0 1-16,43-21 15</inkml:trace>
  <inkml:trace contextRef="#ctx0" brushRef="#br0" timeOffset="40997.11">4974 3514 0,'0'0'0,"21"0"0,22 0 16,-22 0-16,21-21 15,-21 21-15,0-22 0,1 1 16,-1 0-16,-21 0 0,21 21 0,-21-21 16,21 0-16,-21-1 0,0 1 15,0 0-15,-21-21 16,0 21-16,0 21 15,-22 0-15,22 0 0,0 21 16,0 0-16,0 0 0,-1 0 16,1 0-16,-21 22 0,21-22 0,21 21 15,-21 1-15,-22 41 16,43-20 0,0-43-16,0 0 0,43 21 15,-22-42-15,0 0 0,0 22 16,0-22-16,0 0 0,1 0 0,20 0 15,-21 0-15,0 0 0,0 0 0,22-22 16,-22 22-16,0-21 16</inkml:trace>
  <inkml:trace contextRef="#ctx0" brushRef="#br0" timeOffset="41413.94">5419 3387 0,'0'-21'16,"0"-22"-1,0 22-15,21 21 16,-21-21-16,21 21 0,0 0 16,0 0-16,0 0 15,1 21-15,-22 0 0,21 0 0,0 1 16,0-1-16,-21 0 16,21 0-16,-21 21 0,21-20 0,-21-1 15,0 21-15,0-21 0,0 0 0,0 1 16,0-1-16,0 0 0,0 42 15,-21-41 1,0-22-16,21-22 31,0 1-15,0 0-16,0 0 0,0 0 16,21-22-16,0 22 0,-21 0 0,22-21 15,-1 21-15,0-22 16,-21 22-16,42-21 0,-42 21 15,21-1-15,1 22 0,-22-21 16,21 21 0,0 0-1,0 0 1</inkml:trace>
  <inkml:trace contextRef="#ctx0" brushRef="#br0" timeOffset="41846.03">6752 3535 0,'0'0'0,"-21"0"0,0 0 16,0 0-16,-1 0 0,44 0 47,-1 0-47,21 0 0,0 0 0,1 0 16,-1 0-16,22 0 0,-22 0 15,21 21-15,1-21 0,-22 0 0,22 0 16,-1 0-16,-20 0 0,-1 0 0,21 0 15,-20 0-15,-1 0 0,0 0 16,1 0-16,-22 0 0,21 0 0,-21 0 16,22 0-16,-22 0 0,0 0 15,0 0-15,-21-21 16,0 0 0,0 0-16,-21 21 15,0-22-15,0 22 0,0-21 0,-1 21 16,22-21-16,-21 21 0,0-21 0,21 0 15</inkml:trace>
  <inkml:trace contextRef="#ctx0" brushRef="#br0" timeOffset="42248.31">7514 3260 0,'-42'0'16,"42"21"15,42-21-31,-21 21 15,0-21-15,1 0 0,20 0 16,0 21-16,-21-21 0,22 0 16,-1 0-16,-21 0 0,22 21 0,-1-21 15,-21 0-15,21 0 0,1 22 16,-22-22-16,0 0 16,-21 21-1,-21 0 1,0-21-16,-22 21 0,-20 0 15,-1 22-15,22-22 16,0 0-16,21 0 0,-22 0 0,1 0 16,21 1-16,-22-1 0,22 0 15,-21 0-15,21 0 0,-22 22 16,22-22-16,21 0 16,-21 0-16,21 0 0,-21-21 15,42 0 16,0-21-15,-21 0-16,21 0 16</inkml:trace>
  <inkml:trace contextRef="#ctx0" brushRef="#br0" timeOffset="43132.29">9292 3344 0,'0'-21'15,"0"0"1,0 0-16,0 0 0,0 0 0,0-1 16,0 1-16,0 0 0,0 0 15,21 0-15,-21 0 0,21-1 0,-21 1 16,0 42 31,0 1-47,0-1 0,0 21 15,0-21-15,0 43 0,0 20 16,-21-41-16,21 20 0,-21-20 0,21-1 16,0 0-16,0 22 0,-21-22 15,21-21-15,-21 22 0,21-1 0,-21-21 16,21 21-16,0-20 0,0-1 16,0 0-16,0 0 15,0-42 16,0 0-15,0 0-16,21-1 0,-21 1 16,21 0-16,0 0 0,-21 0 15,21-22-15,0 22 0,1 0 0,-1 0 16,0-21-16,0 20 0,0 1 0,0 0 16,1 0-16,-1 21 0,0-21 15,0 21-15,0 0 0,0 0 16,1 0-16,-1 0 15,0 21-15,-21 0 0,21 0 16,-21 0-16,0 1 0,0 20 16,0-21-16,0 0 0,0 0 15,0 22-15,0-1 0,0 0 16,0-20-16,-21-1 16,21 0-16,-21-21 15,21-21 32,0 0-47,0-1 0,21 22 0,0-42 16,0 21-16,0 0 0</inkml:trace>
  <inkml:trace contextRef="#ctx0" brushRef="#br0" timeOffset="43425.12">10075 3133 0,'0'0'0,"0"-21"0,0-1 15,0 1-15,0 42 32,0 1-32,0 20 0,0-21 15,0 21-15,0 1 0,0-1 0,0 0 16,-21 22-16,21-22 0,-21 1 16,21-1-16,-21 0 0,21 1 0,-21-1 15,21 0-15,0-21 16,0 64-16,0-64 0,0 0 15,0 22-15,0-22 16,21-21 0,0 0-16,0 0 0,0 0 0,0 0 15,1-21-15,-1 21 0,21-21 0,-21-1 16,0 1-16,1 0 0,-1 0 16</inkml:trace>
  <inkml:trace contextRef="#ctx0" brushRef="#br0" timeOffset="43617.33">9969 3535 0,'0'0'16,"22"0"0,-1 0-16,0 0 15,21-21-15,1 21 0,-1 0 16,-21-21-16,21 21 0,-20-22 0,20 22 15,-21 0-15,21-21 0,-20 21 16</inkml:trace>
  <inkml:trace contextRef="#ctx0" brushRef="#br0" timeOffset="44413.84">10604 3450 0,'0'21'0,"0"1"15,0-1-15,0 0 0,0 0 16,-21 0-16,21 0 16,0 1-16,-21-1 0,21 0 15,0 0-15,0 0 0,0 0 0,0 1 16,0-1-16,0 0 0,0 0 15,0 0 1,0-42 15,0 0-15,0 0 0,0 0-16,0-1 0,0 1 0,0 0 15,21 0-15,-21-21 0,21 20 0,-21 1 16,22-21-16,-1 21 0,-21 0 15,21-22-15,0 22 0,-21 0 0,42 0 16,-20 0 0,-1 21-16,0 0 0,0 0 15,0 21-15,0 0 0,-21 0 0,22 0 16,-22 0-16,21 1 0,-21-1 16,0 0-16,21 42 0,0-41 15,-21-1-15,0 0 0,21 0 0,-21 0 16,0 0-16,0 1 15,-21-22 17,21-22-17,0 1 1,0 0-16,0 0 0,0 0 0,0 0 16,0-1-16,21-20 0,0-21 15,1 41-15,20-41 16,-21 42-16,21 0 0,-20-1 15,20 1-15,-21 0 0,0 0 0,22 21 16,-22 0-16,0 0 0,0 0 16,0 21-16,0 0 0,1 0 0,-22 43 15,0-22-15,0-21 16,0 22-16,0-22 0,0 0 16,0 0-16,0 22 0,0-22 0,0 0 15,0 0-15,0 0 0,0 0 16,0 1-16,0-1 15,21-21 32,0-21-47,0 21 16,-21-22-16</inkml:trace>
  <inkml:trace contextRef="#ctx0" brushRef="#br0" timeOffset="44947.53">11684 3874 0,'0'0'0,"0"-22"47,21 22-47,-21-21 16,21 0-16,-21 0 0,21 21 0,-21-21 15,43-64 1,-1 22-16,-21 41 0,0-20 16,1 0-16,-1-22 0,0 22 15,-21 0-15,21-22 0,0 22 16,-21-1-16,21 1 0,-21 0 0,0 21 16,0-1-16,0-20 0,0 21 15,0 0-15,-21 21 16,0 0-1,0 0-15,0 21 16,0 0-16,-22 43 16,43-22-16,-21 21 15,21-20-15,-21-1 0,21 0 16,-21 22-16,21-22 0,0 1 0,0-1 16,0 21-16,0 22 15,0-64-15,21 0 16,0 1-16,0-1 0,0 0 0,1 0 15,-1 0-15,0-21 0,0 0 16,0 21-16,64-21 16,-43 0-16,1 0 0,-22 0 15,0-21-15,0 21 0,0-21 16,0 21-16,1-21 0,-22 0 16,21 0-16,-21-1 15</inkml:trace>
  <inkml:trace contextRef="#ctx0" brushRef="#br0" timeOffset="59528.46">2222 4974 0,'-21'0'16,"21"-21"-1,0 0 1,-21 0-16,21 0 15,0-1-15,0 1 16,0 0-16,0 0 0,0 0 0,0 0 16,0-1-16,0 1 15,-21 21-15,21-21 16,-21 21 0,21 21-1,0 0-15,0 22 0,0 41 16,0-20-16,0-22 15,0 22-15,0-1 0,0-20 0,0 20 16,0 1-16,0-22 0,0 0 16,0 1-16,0 20 0,0-42 15,0 64-15,21-43 16,-21-21-16,21-21 16,0-21-1,0 21 1,-21-42-16,0 21 0,22 0 0,-1-22 15,0 1-15,-21 0 0,21-1 16,0 1-16,-21 0 0,21-1 0,1 22 16,-22-21-16,0 21 0,0-1 15,21 1-15,21 21 16,-21 21-16,0 1 16,1-1-16,-1 42 0,0-42 15,-21 1-15,21 20 0,0-21 16,-21 0-16,21 0 0,1 22 0,-22-22 15,21 0-15,0-21 0,0 21 16,0-21-16,0 0 16,1 0-16,-1 0 15,0 0-15,0-21 0,0 0 16,0-21-16,1 20 16,-22-20-16,0 21 0,0-21 0,21-22 15,-21 22-15,0-22 0,0 1 16,0-1-16,0 22 0,0 0 0,0-22 15,0 43-15,0-21 0,0 20 16,0 1-16,0 42 31,0 1-31,21 20 0,-21 0 16,0 1-16,0-1 16,0 21-16,0-20 0,0-1 0,21 22 15,-21-22-15,0 0 0,0 1 16,0-1-16,42 21 15,-20-41-15,-1-1 0,0-21 16,0 0-16,0 0 0,0 0 0,1 0 16,20-21-16,-21 21 0,0-22 15,43-20-15,-22-21 16,0 20-16,-42 1 0,22 0 16,-1-1-16,-21 1 0,0-22 0,0 22 15,0 0-15,0-1 0,0 1 16,0 21-16,0 0 0,0 0 15,-21 21-15,-1 0 16,1 21-16,21 0 0,-21 0 16,0 0-16,21 22 0,-21-1 15,21 0-15,0 1 0,-21 62 16,21-20-16,0-43 16,0-20-16,0 20 0,0-21 15,0 0-15,21 0 0,0 1 0,0-22 16,0 0-16,0 0 0,1 0 15,20 0-15,-21 0 0,21-22 0,1 22 16,-1-21-16,-21 0 0,22-21 0,-1 21 16,0-22-16,-21 1 0,22 0 15,-22-22-15,0 1 0,0-1 16,0 22-16,-21-22 0,0 1 0,22-1 16,-22-20-16,0 20 15,0 43-15,0 0 0,0 0 16,0-1-16,-22 44 31,22-1-31,0 0 16,0 21-16,0 1 0,0-1 0,0 0 15,0 22-15,0-22 0,0 22 16,0-22-16,0 21 0,0-20 0,0-1 16,0 0-16,0 1 0,0-22 15,0 64 1,0-64-16,0 0 0,0 0 15,-21-21 1,21-21 0,0 0-16,0 0 0,0-1 15,0 1-15,0 0 0,0-21 0,21 21 16,1-22-16,-22 1 0,21 21 16,42-43-16,-42 43 0,22-21 15,-1 21-15,0-1 16,1 22-16,-22 0 15,42 22-15,-41-1 0,-1 0 16,0 0-16,0 0 0,-21 0 16,0 22-16,0-22 0,0 42 15,-21-41-15,0-1 0,0 0 16,-22 0-16,22 21 0,-21-20 16,21-22-16,-1 21 0,-20 0 0,21-21 15,-21 21-15,20-21 0,-20 0 16,0 0-16,21 0 0,-1 0 15,1 0-15,0 0 0,0 0 16,21-21 0,21 0-1,0 21-15,0-21 0</inkml:trace>
  <inkml:trace contextRef="#ctx0" brushRef="#br0" timeOffset="59868.27">4889 4636 0,'0'-22'0,"0"44"0,0-65 0,0 1 0,0 21 0,-21 0 16,21-1-16,-21 1 15,0 21 1,21 21-1,0 1-15,0 20 0,0 43 16,0-43-16,0 21 0,21 1 16,-21-22-16,0 22 0,0-1 15,0-20-15,0 20 0,0-21 0,0 22 16,0-22-16,0-21 16,0 22-16,0-22 0,0 0 15,-21-42 16,21 0-15,0 0-16,0-22 0</inkml:trace>
  <inkml:trace contextRef="#ctx0" brushRef="#br0" timeOffset="60212.08">4381 4678 0,'-21'-21'0,"42"42"0,-63-85 0,42 43 0,0 0 16,0 0-16,0 0 15,21 0-15,0-1 0,22 1 0,63-21 16,84 0 0,-126 42-16,20 0 0,-20 0 15,-1 21-15,1 0 0,-1 0 16,1 0-16,-22 22 0,22-22 0,-22 21 16,-21 0-16,0 22 0,0-22 0,-21 1 15,0 62-15,-42 1 16,21-63-16,-21-1 0,-22 0 15,22 1-15,-22-1 0,1-21 16,-64 43-16,63-43 0,1 0 16,-1 0-16,22-21 0,-22 21 15,22-21-15,-21 0 16,41 0-16,44-21 31,-1 0-31,0 21 16,0-21-16,0 0 0,0-1 0</inkml:trace>
  <inkml:trace contextRef="#ctx0" brushRef="#br0" timeOffset="60637.97">5503 5165 0,'0'-21'31,"0"-1"-31,21 1 0,1 0 16,-1 0-16,0 0 0,0 0 15,0-1-15,0-20 0,1 21 0,-1 0 16,-21 0-16,0-1 0,0-20 15,-21 42 1,-1 0-16,1 0 0,0 0 16,0 21-16,0 0 0,0 1 15,-1-1-15,1 21 0,0 0 0,21-20 16,0 20-16,0 0 0,-21-21 16,21 22-16,0-22 0,0 21 0,0-21 15,0 1-15,0-1 0,21 0 16,0-21-16,0 0 15,22 0-15,20 0 0,-42 0 16,22-21-16,-1 0 0,0-1 16,1 1-16,-1 0 0,0 0 0</inkml:trace>
  <inkml:trace contextRef="#ctx0" brushRef="#br0" timeOffset="61031.11">6265 4890 0,'21'-43'15,"-42"86"-15,64-107 0,-22 43 0,0 0 16,-21 0-16,0-1 15,-21 22 1,0 0-16,-1 0 0,-20 0 0,21 22 16,0-22-16,0 21 0,-1 0 0,-20 0 15,21 0-15,0 22 0,21-22 16,-21 0-16,21 0 0,0 0 0,0 0 16,0 1-16,21-1 15,0-21-15,0 21 0,0-21 16,22 0-16,-22 21 0,21-21 0,-21 21 15,0-21-15,22 21 0,-22-21 16,0 22-16,21 20 16,-42-21-16,0 0 15,0 0-15,-21-21 0,0 22 0,0-22 16,0 21-16,-22-21 0,22 0 0,-21 21 16,21-21-16,-22 0 0,22 0 15,-21 0-15,0 0 0,20 0 16,1 0-16,0-21 0,21 0 15,0-1-15,0 1 16,0 0-16,21 0 16,-21 0-16,21 21 0,1-21 15,-1-1-15,21 22 0</inkml:trace>
  <inkml:trace contextRef="#ctx0" brushRef="#br0" timeOffset="61260.9">6667 4890 0,'0'0'0,"0"21"16,0 0 0,0 21-16,0-21 15,0 1-15,-21-1 0,21 0 16,0 21-16,0-21 0,-21 1 0,21-1 16,-21 0-16,21 0 0,0 0 15,0 0-15,0 1 0,0-1 16,0-42 15,0-1-31,0 1 16,0-21-16,21 21 0</inkml:trace>
  <inkml:trace contextRef="#ctx0" brushRef="#br0" timeOffset="61420.83">6667 4784 0,'0'-21'0,"0"42"0,0-64 15,-21 22 1,0 21-16,21-21 0,-21 21 15,0 0 1,42 0 31,-21 21-47,21-21 0,0 0 0,-21 21 16</inkml:trace>
  <inkml:trace contextRef="#ctx0" brushRef="#br0" timeOffset="62122.77">7154 5038 0,'0'0'0,"64"0"15,-43 0 1,0-21-16,0 21 0,0-22 16,-21 1-16,22 0 0,-1 21 0,-21-21 15,0 0-15,0 0 0,0-1 16,0 1-16,0 0 0,-21 0 15,-1 21-15,-20 0 0,21 0 16,0 0-16,-22 0 0,1 21 0,21 0 16,-21 0-16,20 1 0,-20-1 0,21 21 15,0-21-15,0 22 16,-1-22-16,1 21 0,21-21 0,0 0 16,0 22-16,0-22 0,43 0 15,-22 0-15,0-21 0,0 0 16,21 0-16,-20 0 0,20 0 0,-21 0 15,21-21-15,-20 21 0,41-42 16,-42 21-16,0-1 0,1 1 16,-1 0-16,-21 0 0,0 0 0,0 0 15,0-1-15,0 1 0,0 0 16,0 0-16,0 0 16,0 42-1,0 0-15,0 0 16,0 0-16,0 22 0,0-1 0,0 0 15,0 1-15,0-1 16,0 22-16,0 41 0,0-41 0,0-1 16,0 1-16,0 84 0,0-84 15,0 20-15,0-20 0,0-1 16,0 22-16,0-22 0,0 86 16,0-65-16,-21-20 0,21-1 0,-22 1 15,22-1-15,-21 1 0,0-22 16,0 22-16,0-43 0,0 21 0,-1-21 15,1 22-15,0-43 0,0 21 0,-43-21 16,1 0 0,42-21-16,-22 21 0,-62-64 15,41 43-15,22-21 0,-22 20 16,22-20-16,-22 0 0,22-1 0,0 1 16,21 0-16,-1-1 0,-20-62 15,42 62-15,0 1 0,0 21 16,0-22-16,0 1 0,21 0 0,0-1 15,1 22-15,-1-21 0,0 0 16,21-1-16,22-41 0</inkml:trace>
  <inkml:trace contextRef="#ctx0" brushRef="#br0" timeOffset="63351.96">7747 4826 0,'0'-21'16,"0"42"-16,0-63 0,0 21 0,0 42 31,-21 0-15,21 0-16,0 0 16,0 22-16,0-22 0,0 0 0,0 42 15,0-41-15,-21-1 0,21 0 16,0 0-16,0 0 15,0 0-15,0 1 16,-22-22 0,22-22-1,0 1-15,0 0 16,0 0-16,0 0 0,0 0 16,0-22-16,0 22 0,64-85 15,-1 43 1,-41 42-16,20-22 0,0 22 15,-21 21-15,22-21 0,-22 0 0,0 21 16,21 0-16,-20 21 0,-1 0 16,-21 0-16,0 0 0,0 1 15,0 20-15,0 0 0,0-21 0,0 22 16,0-1-16,0-21 0,-21 22 16,21-22-16,0 0 0,0 0 0,0 0 15,0 0-15,0 1 16,21-22-16,0 0 0,0 0 15,0 0-15,0 0 0,22-22 0,-22 1 16,21 0-16,-21 0 16,22 0-16,-22 0 0,21-22 0,1 22 0,-22-21 15,0 21-15,0-22 0,0 1 16,0 21-16,-21 0 0,22-1 16,-22 1-16,0 0 0,0 0 15,0 0-15,-22 21 16,1 0-16,0 0 0,0 0 15,0 21-15,21 0 0,-21 0 0,21 0 16,-22 22-16,22-22 0,-21 0 16,21 21-16,0 1 0,0-22 0,0 0 15,0 21-15,0-20 0,0-1 0,0 0 16,21 0-16,1 0 0,-22 0 16,21-21-16,0 0 0,0 22 0,0-22 15,22 0-15,-22 0 16,21 0-16,-21 0 0,22-22 0,-22 1 15,21 0-15,-21 0 0,22 0 0,-22 0 16,21-1-16,-21-20 0,0 0 16,1 21-16,-1-22 0,0 1 15,-21 0-15,0 20 16,0 1-16,0 42 47,0 1-47,0-1 0,0 0 15,0 0-15,0 0 0,0 22 16,0-22-16,21 0 0,-21 0 16,0 21-16,21-20 0,-21-1 15,0 0-15,0 0 0,21-21 16,-21 21-16,22-21 0,-1 0 0,0 0 16,0 0-16,0 0 0,0 0 0,1 0 15,-1 0-15,21 0 0,-21 0 16,0-21-16,22 0 0,-22 0 0,0 0 15,21-1-15,-20-20 0,20 21 16,-21-21-16,0 20 0,0-20 0,-21 21 16,0 0-16,0-22 0,0 22 15,0 0-15,-21 21 16,0 0 0,0 0-16,0 0 0,0 21 0,-1 0 15,22 1-15,0-1 0,0 0 16,0 0-16,0 0 0,0 0 0,0 22 15,0-22-15,22 0 0,-22 0 16,21 0-16,0 1 0,0-1 0,-21 0 16,21 0-16,0 0 0,1 0 0,-22 1 15,0-1 1,0 0-16,-22-21 16,1 0-16,0 0 15,0 0 1,0 0-16,0 0 15,21-21-15,-22 0 0</inkml:trace>
  <inkml:trace contextRef="#ctx0" brushRef="#br0" timeOffset="64110.79">11049 4678 0,'0'0'0,"0"-64"16,0 43 0,-21 21-1,0 0-15,-1 21 16,1 1-16,0-1 0,0 21 16,0-21-16,0 22 0,-1-1 0,22 0 15,-21 1-15,0-1 0,21 0 16,0 1-16,0-1 0,0-21 15,0 21-15,0-20 0,0-1 0,0 0 16,0 0-16,21-21 0,0 21 16,1-21-16,20 0 0,-21 0 15,21 0-15,-20-21 0,20 0 0,-21 0 16,21 0-16,1-1 0,-22 1 16,21-42-16,-21 20 15,-21 1-15,0 21 0,0-21 0,0-1 16,-21 22-16,0-21 0,-21 21 0,21-1 15,-1 22-15,-20 0 0,-21 0 16,41 0-16,1 0 0,0 22 16,0-22-16,21 42 0,0-21 15,-21 0-15,21 0 0,0 1 0,0-1 16,0 0-16,0 0 0,21 0 16,0 0-16,0 1 0,0-22 0,43 21 15,-43-21-15,0 0 0,22 0 16,-22 0-16,0 0 0,0-21 15,0-1-15,22 22 0,-22-21 0,0 0 16</inkml:trace>
  <inkml:trace contextRef="#ctx0" brushRef="#br0" timeOffset="64432.61">11366 4868 0,'0'-21'15,"0"0"-15,0 0 0,0 0 0,0 0 16,0-1 0,0 1-16,22 21 15,-1 0 1,0 0-16,0 0 0,0 21 15,0-21-15,-21 22 0,22-1 0,-1 21 16,0-21-16,-21 0 0,0 22 0,21-22 16,-21 0-16,0 21 0,0-20 15,0-1-15,0 0 0,0 0 0,0 0 16,0 0-16,0 1 0,-21-22 16,0 0-1,0-22 1,21 1-1,0 0-15,0 0 0,0-21 0,0 20 16,0 1-16,0-21 0,0 21 16,0-22-16,0 22 0,21 0 0,0 0 15,-21 0-15,21 21 0,-21-43 16,21 22-16,-21 0 16,21 21-16</inkml:trace>
  <inkml:trace contextRef="#ctx0" brushRef="#br0" timeOffset="64928.33">11684 4424 0,'-21'-21'0,"42"42"0,-63-63 16,20 20-16,1 1 0,0 0 16,-21 0-16,21 0 0,-22 0 0,22 21 15,-21-22-15,-1 22 0,1 0 16,21 0-16,-21 0 0,-1 0 0,1 22 15,0-1-15,-22 42 16,-21 43-16,43-64 0,21 22 16,-43 84-16,43-84 0,0 20 15,0 1-15,0-22 0,0 22 16,21-21-16,-22-1 0,22 1 16,0-22-16,0 0 0,43 85 15,20-84 1,-20-22-16,-1 0 0,43 0 15,-22-21-15,1 0 0,-1-21 0,1 0 16,-1 0-16,1-1 0,20 1 16,-20-21-16,20 21 0,-20-22 0,21-20 15,-22 21-15,1-1 0,-22-20 0,21-85 16,-41-64 0,-22 148-16,-22 1 0,-20-1 15,21 1-15,-21-1 0,-1 22 16,-20 0-16,20-1 0,1 22 15,0 0-15,-64 0 0,64 21 16,-22 0-16,22 21 0,-1 0 16,-20 22-16,21-1 0,-1 0 15,22 1-15,0-22 0,0 21 0,21 0 16,0 43 0,0-64-16,21 0 0</inkml:trace>
  <inkml:trace contextRef="#ctx0" brushRef="#br0" timeOffset="66520.41">14055 4445 0,'0'-21'16,"0"42"-16,0-84 0,-22 41 0,22 1 15,-21 0-15,21 0 0,0 0 0,-21 21 16,21 42 15,0-21-31,0 22 0,0-1 0,0 0 16,0 22-16,0-22 15,0 85-15,0-63 0,0-1 16,0 1-16,-21-22 0,21 21 16,0-20-16,0-1 0,0-21 0,0 0 15,0 1-15,0 20 16,0-63 0,21 21-16,0-21 15,-21-22-15,0 22 0,21-21 16,1-1-16,-22-20 0,21 21 0,0-22 15,-21 22-15,21-1 0,0 1 16,-21 21-16,21 0 0,-21 0 16,22-1-16,-1 44 15,0-1-15,0 0 0,-21 0 0,0 21 16,21-20-16,0 20 0,1 0 16,-22 1-16,21-22 0,0 21 0,-21 0 15,21-20-15,0-1 0,0 0 16,-21 0-16,22 0 0,-1 0 0,0-21 15,21 0-15,-21 0 16,1 0-16,-1-21 0,21 0 0,-21 0 16,22-43-16,-22 22 15,21 0-15,-21-1 0,0 1 16,1-21-16,-22-1 0,0 22 0,21-85 16,-21 21-16,0 64 15,0-22-15,0 43 16,0-21-16,0 20 0,-21 44 15,21-1 1,0 0-16,-22 21 0,22 43 16,-21-43-16,21 22 0,0-22 15,0 22-15,0-22 0,0 21 0,0-20 16,0-1-16,21 22 0,1-22 0,-22 0 16,21-21-16,0 22 15,0-22-15,21 21 0,43-42 16,-43 0-16,-20 0 15,20 0-15,0-21 0,1 0 16,-22 0-16,21-22 0,-21 22 0,22-21 16,-22 0-16,0-1 0,0 1 15,-21 0-15,0 20 0,0-41 16,0-1-16,-21 64 16,0 0-16,0 0 15,-1 0-15,1 22 0,21-1 16,-21 0-16,21 0 0,-21 0 0,21 22 15,0-22-15,0 21 0,0 22 16,0-43-16,21 0 0,0 21 16,0-21-16,1 1 0,-1-22 15,21 21-15,-21 0 0,0-21 0,85 0 16,-85 0 0,22 0-16,-1-21 0,-21 0 0,22-1 15,-22 1-15,0-21 0,0 21 0,0-22 16,0 1-16,1 0 0,-1-1 15,-21 1-15,21-64 16,-21 0-16,0 43 0,0 21 16,0-43-16,0 43 0,0 20 15,0 1-15,-21 21 16,0 21 0,21 1-16,-22-1 0,22 21 0,0 0 15,0 1-15,-21-1 0,21 0 16,0 1-16,-21 20 0,21-20 15,0-1-15,0 0 0,0 1 0,0-1 16,0 0-16,0 1 0,0-22 0,0 0 16,0 0-16,0 0 0,0-42 47,0 0-47,0-21 0,0 20 15,0-20-15,21 21 0,0-21 0,-21-1 16,22 22-16,-1 0 0,0 0 15,21 0-15,-21-1 0,1 1 16,-1 21-16,0 0 0,21 0 0,-21 0 16,1 0-16,20 43 15,0-22-15,-21 0 0,1 0 0,-1 0 16,-21 0-16,0 22 0,0-22 0,0 0 16,0 21-16,-21-20 0,-1-1 15,1 0-15,-21 0 0,-22 21 16,22-20-16,21-22 0,-21 21 15,20-21-15,1 0 0,-21 0 16,21 0-16,0 0 0,-1 0 16,1-21-16,21-1 0,0 1 0,0 0 15</inkml:trace>
  <inkml:trace contextRef="#ctx0" brushRef="#br0" timeOffset="68984.39">17060 4339 0,'0'0'0,"0"-21"0,0-21 0,-21 21 15,21-22-15,0 1 16,0-22-16,0 43 0,0 0 16,0 0-16,0 42 31,0 21-31,0 1 0,-21-1 16,21 22-16,0-22 0,-21 85 15,0-64-15,-1 22 0,1-21 16,0-1-16,0 1 0,0 20 0,-22-20 15,22-22-15,0 22 0,-21-22 16,21 0-16,-1 1 0,-20 20 16,21-63-1,0 0-15,21-21 16,0 0-16,0 0 16,0-22-16,0 1 0,0 0 0,0-1 15,0 1-15,0-22 0,0 22 16,21-21-16,0-22 0,-21 0 15,21 85 1,0 0 0,-21 21-16,0 1 0,22 20 15,-22-21-15,21 21 16,-21 1-16,21-1 0,0 0 0,-21 1 16,21-22-16,0 21 0,1-21 0,-1 22 15,-21-22-15,42 0 0,-21 0 16,0-21-16,1 0 0,62 0 15,1 0 1,-64-21-16,21 21 0,43-63 16,-43 41-16,1-20 0,-22 0 0,21-1 15,-21 1-15,1-21 0,-1 20 16,0-20-16,-21-1 0,0 1 0,0-64 16,0 63-16,0 1 15,-21-22-15,0 22 0,-1 20 16,-20 1-16,21 0 0,-21-1 0,20 22 15,-20 0-15,21 21 0,-21 0 16,-1 0-16,-20 21 0,20 21 16,22 1-16,0-1 0,-21 22 15,21-22-15,21 21 0,-22 1 0,22-1 16,0 22-16,0-21 0,0-1 16,0 1-16,0-22 0,22 85 15,-1-85-15,0 1 0,0-1 16,0 0-16,22-21 0,-1 1 15,0-1-15,1 0 0,-1-21 0,21 0 0,-20 0 16,20 0-16,-20-21 16,62 0-16,-62-22 0,-1 22 15,0 0-15,1-21 0,-1 20 0,-21-20 16,22 0-16,-22-1 0,-21 1 16,0 0-16,0-1 0,0 22 0,0-21 15,0 21-15,0 0 0,0-1 16,0 1-16,-21 21 0,-1 0 15,1 0-15,0 21 0,0 1 16,0 20-16,21-21 0,-21 0 0,-1 22 16,22-22-16,-21 21 0,21 0 0,0 1 15,0 20 1,0-20-16,43-1 0,-22-21 16,0 0-16,42 0 0,-41-21 15,-1 0-15,21 0 0,-21 0 16,22 0-16,-1 0 0,-21 0 0,21-21 15,-20 0-15,20 0 0,0-21 16,-21-1-16,1 22 0,-1-21 16,0 21-16,-21-1 0,0-20 0,0 21 15,21 0-15,-21 0 0,0-1 16,0 44 15,0-1-31,0 0 0,0 0 16,0 21-16,0-20 0,0-1 15,0 42-15,0-42 16,0 1-16,0-1 0,0 0 0,0 0 16,21 0-16,0-21 0,1 0 15,-1 0-15,0 0 0,21 0 16,-21 0-16,1 0 0,-1-21 16,0 0-16,21-21 15,-21-1-15,1 1 16,-1 0-16,0 20 0,-21-20 15,0 21-15,21-21 0,-21 20 0,21 1 16,-21 0-16,0 42 31,0 0-31,0 1 16,0-1-16,0 0 0,0 0 16,0 21-16,-21-20 0,21-1 0,0 0 15,0 21-15,0-21 0,0 1 0,0-1 16,21 21-16,22-21 15,-22-21-15,0 0 0,21 0 16,-21 0-16,22 0 0,-22 0 16,21 0-16,-21-21 0,1 0 0,20 21 15,-21-21-15,21 0 0,-20-1 16,-1-20-16,21-43 16,-42 43-16,0 0 15,0 21-15,0-1 0,0 1 16,0 0-16,-21 21 15,0 0-15,0 0 0,-1 0 16,1 21-16,21 0 0,-21 1 16,0-1-16,21 0 0,-21 42 15,21-41-15,0 20 0,0-21 16,0 0-16,0 22 0,0-22 0,21 0 16,-21 0-16,21 0 0,0-21 0,0 21 15,1-21-15,20 0 16,-21 0-16,0 0 0,22 0 0,-22 0 15,0 0-15,21-21 0,-21 0 0,22 0 16,-22 0-16,21 0 0,-21-22 16,1 22-16,20-64 0,-21 43 15,0 0-15,0-22 0,-21 22 16,0-22-16,22 1 0,-22-1 0,21 1 16,-21 21-16,0-22 0,0 43 15,0-21-15,0 20 0,-21 44 16,-1-1-1,22 21-15,-21 0 16,0 1-16,0-1 0,21 0 0,0 1 16,-21 20-16,21-20 0,-21-1 15,21 43-15,0 42 16,0-106-16,0 21 0,0-21 16,21 0-16,0 1 0,-21-1 15,21-21-15,0 0 0,0 0 16,22 0-16,-1-21 15,0 21-15,-20-22 0,-1 1 16,0 0-16,0-21 0,0 21 16,0-1-16,-21 1 0,22 0 15,-1 0-15,-21 0 16,0 42 0,0 0-16,-21 0 15,-1 0-15,22 1 0,0-1 16,0 21-16,0-21 0,-21 0 15,21 1-15,0-1 0,0 0 0,0 0 16,21 0-16,1-21 0,-1 0 16,0 0-16,0 0 0,21 0 15,-20 0-15,-1 0 0,21 0 0,-21-21 16,22 21-16,-22-21 0,0 0 16,0 0-16,0-22 0,0 22 15,1 0-15,-1-64 0,-21 64 16,0-21-16,0 21 0,0-22 0,-21 22 15,-22 0-15,22 21 16,0 0-16,0 0 0,0 0 0,-1 0 16,-20 21-16,21 0 0,0-21 15,0 21-15,-1 22 0,1-22 0,0 0 16,0 0-16,0 22 16,21-1-16,0-21 0,0 0 0,0 0 15,0 1-15,0-1 0,21-21 16,21 21-16,-21-21 15,1 0-15,-1 0 0,21 0 0,0 0 16</inkml:trace>
  <inkml:trace contextRef="#ctx0" brushRef="#br0" timeOffset="69343.19">20574 4678 0,'0'0'0,"0"-21"0,21 0 15,-21-1-15,21 1 16,-21 42 15,0 1-31,0-1 16,0 21-16,0 22 15,0-22-15,-21 64 0,0-64 16,21 22-16,-21-22 0,21 21 16,0 1-16,0-1 0,-21-20 0,21 20 15,-22 1-15,22-1 0,-21 85 16,21-21-16,0-84 15,-21 20-15,21 1 0,0-22 0,0 0 16,0 1-16,0-1 0,0 0 0,0-20 16,0 20-16,0-21 0,0 0 15,21-21 1,-21-21-16,0 0 16,0 0-16,0 0 0,21-22 15,-21 22-15,22-21 0,-1-1 16,-21-20-16,21 21 0,0-22 0,0 1 0</inkml:trace>
  <inkml:trace contextRef="#ctx0" brushRef="#br0" timeOffset="69643.56">20637 4953 0,'0'-63'0,"0"126"0,0-169 16,0 64-16,0 21 0,0-22 0,0 22 16,0-21-16,22 21 0,-1 21 0,21-21 15,-21-1-15,22 1 0,-22 21 16,21 0-16,0 0 0,1 0 0,-1 0 15,0 0-15,1 21 0,-1 1 16,0 20 0,-42 0-16,0-21 0,0 22 0,-42-1 15,21 0-15,-21-20 16,-1-1-16,1 0 0,0 0 0,-22 0 16,22 0-16,-1-21 0,1 22 0,0-22 15,21 0-15,-22 0 0,22 0 16,42 0 15,22 0-31,-22-22 0,0 22 16,21 0-16,1-21 0,-22 21 0,21-21 15</inkml:trace>
  <inkml:trace contextRef="#ctx0" brushRef="#br0" timeOffset="69985.45">21209 4868 0,'21'0'16,"0"0"-16,0-21 0,1 21 16,20-21-16,0 0 15,-21 0-15,1 0 0,20-1 16,0 1-16,-21 21 0,1-21 16,-1 0-16,0 21 0,-21-21 15,-21 21 1,-22 0-1,22 0-15,0 0 0,0 0 0,0 0 16,0 0-16,-1 21 0,1 0 0,0 0 16,21 0-16,-21 1 0,21-1 15,0 0-15,0 0 0,0 0 0,0 0 16,0 1-16,21-22 0,0 21 16,0 0-16,1-21 0,-1 21 0,0-21 15,0 0-15,43 0 16,-22 0-16,21 0 15,-20 0-15,-22 0 0,21-21 0,-21 0 16,22 21-16</inkml:trace>
  <inkml:trace contextRef="#ctx0" brushRef="#br0" timeOffset="70360.86">21929 4678 0,'0'-21'0,"0"42"0,0-63 16,-22 20-16,22 1 15,0 0-15,22 21 31,-1 0-31,0 0 0,0 0 16,0 0-16,0 0 0,1 21 16,-1 0-16,0 1 0,0-1 0,-21 0 15,21 21-15,0 1 16,-21-1-16,0-21 0,0 0 0,0 0 16,0 22-16,0-22 15,0 0-15,0 0 0,-21-21 31,21-21-31,0 0 16,0 0-16,0 0 16,0-1-16,0 1 0,0 0 0,21-21 15,22-22 1,-22 22-16,0 21 0,0 0 0,22-22 16,-22 22-16,0 21 0,0 0 15,-21-21-15,21 21 16,0 0-16,1 0 15,-1 0 1</inkml:trace>
  <inkml:trace contextRef="#ctx0" brushRef="#br0" timeOffset="70827.6">22796 4593 0,'0'0'15,"22"0"-15,-1 0 0,42 0 16,-20 0-1,-22 0-15,0 0 0,0-21 0,-21 0 16,-21 21 15,0 0-31,0 0 16,-22 0-16,22 0 0,-21 0 0,-22 42 16,43-21-16,0-21 0,0 22 15,0-1-15,21 0 16,0 0-16,0 0 0,0 0 15,21-21-15,0 22 0,0-1 16,21-21-16,-20 21 0,20-21 0,-21 21 16,21-21-16,-20 21 15,20 0-15,0 1 0,-21-1 0,1-21 16,-22 21-16,0 0 16,-22 0-1,-20-21-15,21 21 0,0-21 0,-22 0 16,1 0-16,21 22 0,-21-22 15,20 0-15,-41 0 16,42 0-16,0 0 0,-1 0 0,22 21 16,-21-21-1,0 0 1,0 0 15,0 0-31</inkml:trace>
  <inkml:trace contextRef="#ctx0" brushRef="#br0" timeOffset="75513.08">2328 6858 0,'0'-21'47,"0"0"-47,0 0 15,21-1 1,-21 1 15,0 0-15,0 0 0,0 0-16,0 0 15,0-1-15,0 1 16,0 0-1,0 0 95,0 0-79,0 0-15,0-1-16,0 1 15,22 21 1,-22-21-16,0 42 47,0 0-47,0 1 0,0 20 15,0-21-15,0 21 0,0 1 16,0 20-16,0-20 0,0-1 16,0 21-16,0 1 0,0-1 15,-22 1-15,1-1 0,21 22 0,-21-21 16,21-1-16,0-21 0,0 1 16,0-1-16,0 0 0,0 22 15,0-43-15,0 0 0,21-21 16,0 0-1,1-21-15,-22 0 0,21 0 16,-21 0-16,21-1 0,0-20 16,0 21-16,-21-21 0</inkml:trace>
  <inkml:trace contextRef="#ctx0" brushRef="#br0" timeOffset="75880.39">2857 7006 0,'22'0'0,"-44"0"0,44 21 31,-44 1-31,22-1 16,-21 0-16,21 0 0,-21 0 15,21 22-15,-21-22 0,21 21 16,0-21-16,0 22 0,0-22 0,0 0 16,0 0-16,0 0 0,0 0 15,0 1-15,0-1 0,21-21 16,0 0-16,0 0 15,1 0-15,-1-21 0,0 21 0,0-22 16,0-20-16,0 21 0,-21 0 16,0-22-16,22 22 0,-22-21 0,0-22 15,0 22 1,-22 21-16,1 0 0,21 0 0,-21-1 16,0 22-16,0 0 15,0 0-15,-1 0 0,22-21 16,-21 21-16,21-21 31,-21 0-15</inkml:trace>
  <inkml:trace contextRef="#ctx0" brushRef="#br0" timeOffset="76127.25">2349 6900 0,'43'-21'16,"-22"0"-16,21 21 15,64-42-15,-42 42 16,-22-21-16,21 21 0,-20-22 0,63 1 16,-85 0-16,21 21 15,-21 0-15,0 0 0,1 0 0,-22-21 16,0 42 15</inkml:trace>
  <inkml:trace contextRef="#ctx0" brushRef="#br0" timeOffset="79076.42">5143 7070 0,'22'0'16,"-22"-21"-1,0-1 1,0 1 0,0 0-16,0 0 15,-22 21-15,-20 0 0,21-21 16,0 21-16,0 0 0,-1 0 15,-20 0-15,21 21 0,-21 0 0,20 0 16,-20 0-16,21 1 0,-21-1 16,-1 21-16,22 0 0,0 1 0,-21-1 15,42 0-15,-22 22 16,22 21-16,0-64 0,0 0 16,22 0-16,-1 0 0,0 0 15,21-21-15,-21 0 0,22 0 16,-1 0-16,0 0 0,43-42 15,-43 21-15,1 0 0,20-22 16,-20 22-16,-1-21 0,21 0 0,-20-22 16,-1 22-16,0-1 0,22-62 15,-22 62-15,-21-20 0,-21 20 16,0-20-16,22-1 0,-22-41 16,0 62-16,0-20 0,0 20 0,-22 1 15,22 21-15,0 0 16,0 0-16,-21-1 0,0 22 0,0 0 0,0 22 15,0-1 1,-1 42-16,1-20 0,0-1 16,21 21-16,-21-20 0,0 20 15,21 1-15,0-22 0,-21 22 0,21-1 16,-22 1-16,22-1 0,0-21 0,0 22 16,0-22-16,0 22 0,22-22 15,-1-21-15,42 64 16,22-85-16,-43 0 15,1 0-15,-1 0 0,0 0 16,1-21-16,-1 0 0,21-22 0,-20 22 16,-1-21-16,0 21 0,1-22 15,-1-41-15,-21 20 16,-21 22-16,0 21 0,0-1 0,0 1 16,0 0-16,-21 0 0,0 21 15,0 0-15,0 0 0,-1 0 16,1 21-16,0 0 0,0 0 15,0 1-15,0 20 0,-1-21 16,1 21-16,21 1 0,0-1 0,-21-21 0,21 22 16,0-1-16,0-21 0,0 21 15,0-20-15,21-1 0,0 0 0,1 0 16,20 0-16,-21-21 0,0 0 16,64 0-16,-64 0 15,21 0-15,1 0 0,-1-21 0,0 0 16,-20 0-16,20 0 0,21-22 15,1-20-15,-43 20 16,21 22-16,-20-21 0,-22 21 0,21 0 16,0-1-16,-21 1 0,0 0 15,21 21-15,-21 21 32,-21 0-32,21 1 0,-21-1 15,21 21-15,-21-21 0,21 22 0,0-22 16,0 21-16,0-21 15,0 0-15,0 22 0,0-22 0,0 0 16,0 0-16,0 0 0,0 1 16,21-22-16,0 0 0,0 0 15,0 0-15,0 0 0,22 0 0,-22-22 16,21 1-16,-21 21 0,22-21 16,-22 0-16,21 0 0,-21-22 0,22 22 15,-22-21-15,0 21 0,0-22 0,0 22 16,1-21-16,-1 21 0,0 0 15,-21-22-15,21 22 0,-21 0 16,21 21-16,-21 21 31,0 0-15,0 0-16,-21 1 0,21-1 0,-21 42 16,21-20-16,0-22 15,0 21-15,0-21 0,0 0 0,0 22 16,21-22-16,0 0 0,0 0 15,1-21-15,-1 0 0,0 0 16,0 0-16,43 0 0,-22-21 16,0 0-16,-21 0 0,22 0 15,-22-1-15,21 1 0,-21-21 16,1 0-16,20 20 0,-21-20 0,-21 0 16,21 21-16,-21-22 15,21 22-15,-21 0 0,0-21 0,0 20 16,0 1-16,-21 21 15,0 0 1,0 21-16,0 1 0,0-1 0,-1 42 16,1-20-16,21-22 15,-21 21-15,21 0 0,-21-20 0,21 20 16,0 0-16,0-21 0,0 1 0,0 20 16,0-21-16,21-21 0,0 21 15,22 0-15,20-21 16,-21 0-16,-20 0 0,20 0 15,43-42-15,-64 21 16,21 0-16,0 0 0,1-22 0,-22 1 16,21 0-16,22-43 0,-43 21 15,21 22-15,-21-21 0,1 20 16,-1-20-16,0-1 0,-21 1 0,0-1 16,21 1-16,-21-1 0,0 22 15,21 0-15,-21-1 0,0 1 0,0 21 16,0 0-16,-21 42 15,0 0 1,0 0-16,0 21 0,-1 1 0,22 20 16,-21-20-16,0 20 0,0-21 0,21 22 15,0-22-15,0 1 0,0 105 16,0 0 0,0-127-16,21 21 15,0-20-15,0 20 0,22-21 16,20 0-16,-42-21 0,22 0 0,-22 0 15,21 0-15,-21-21 0,22 0 16,-22 21-16,42-64 0,-20 22 16,-22 0-16,0 21 15,0-1-15,0-20 0,-21 21 16,0 0-16,22 0 0,-22-1 0,0 1 16,0 0-16,0 42 31,0 0-31,0 1 0,0-1 15,-22 0-15,22 0 0,0 21 16,0-20-16,0-1 0,0 21 0,0-21 16,0 0-16,0 1 0,0-1 0,22 0 15,-1 0-15,0-21 0,21 21 16,-21-21-16,43 0 16,-22 0-16,1-21 0,-22 0 15,21 21-15,0-21 0,-20 0 16,20-22-16,0-20 0,-21 42 15,-21-22-15,0 22 0,0-21 16,0-1-16,0 22 0,0-21 0,0 21 16,-21 0-16,-42-22 0,42 43 15,-22 0-15,22 0 0,-21 0 16,-1 0-16,22 21 0,-21-21 0,21 22 16,0-1-16,-1 21 0,1-21 0,0 0 15,21 22-15,-21-1 16,21 0-16,0-20 0,21-1 0,0 21 15,0-21-15,1 0 0,20 1 16,0-22-16,1 21 0,-1 0 16,0-21-16,1 0 0,20 0 0,43 0 15,-64 0-15,1-21 0,-1 0 16,0 21-16,1-22 0,20-41 16,-42 42-16,0 0 0,1-1 15,-1 1-15,0 0 0,-21 0 16,0-21-16,0 20 0,0 1 15,0 0-15,-21 42 32,21 0-32,-21 1 0,-1-1 0,1 21 15,21 22-15,-42 41 0,21-41 16,21 21-16,-21-22 0,-1 1 16,1-1-16,0 22 0,21-22 15,0 1-15,-21 20 0,21-20 0,0-1 16,-21 1-16,21-1 0,0 107 15,0-128 1,0 0-16,0 1 0,0-1 0,0 0 16,0-20-16,0-1 0,0 0 0,21 0 15,0-21-15,0-21 16,-21-21 0,43-22-16,-22-21 15,-21 43-15,21-21 0,-21-1 16,0 1-16,21-22 0,-21 21 0,0-20 15,0 20-15,0-20 0,0 20 16,0-21-16,0 1 0,0-1 0,0 0 16,0 22-16,0-85 0,0 105 15,0-41-15,21 41 16,0 1-16,1 21 0,-1 0 16,0 0-16,0 21 0,0 0 0,0-22 15,1 22-15,20 0 0,0 22 16,-21-1-16,1 0 0,-1 0 15,-21 0-15,0 22 0,0-22 0,0 21 16,0 0-16,0 1 0,-21-22 0,-1 21 16,1-21-16,0 22 0,-64 20 15,43-42 1,21 1-16,0-22 0,0 0 16,-1 0-1,22-22-15,0 1 16</inkml:trace>
  <inkml:trace contextRef="#ctx0" brushRef="#br0" timeOffset="79628.63">11726 6287 0,'0'-22'16,"0"44"-16,0-65 0,0 22 0,21 21 0,-21-21 15,22 0 1,-22 42-1,0 0-15,0 0 16,0 22-16,0-1 0,0 0 0,0 64 16,0-42-16,0-1 0,-22 1 15,22-1-15,-21-21 0,21 22 16,0-22-16,0 22 0,-21-22 0,21 0 16,0-20-16,-21 20 0,21-21 0,0 21 15,0-20-15,0-1 16,0 0-16,0-42 31,-21 0-31,21-1 0,-21 1 16,-1 0-16</inkml:trace>
  <inkml:trace contextRef="#ctx0" brushRef="#br0" timeOffset="80476.48">11366 6943 0,'0'0'0,"0"-21"16,22 21-1,-1-22 1,21 22-16,-21 0 0,22 0 0,20-21 16,1 0-16,-22 0 15,21 21-15,1-21 0,63-22 16,-64 22-16,1 0 0,63-42 16,-85 41-16,1-20 0,-1 0 15,-21-1-15,0 22 0,22-63 16,-43 41-16,0 22 0,0 0 15,0 0-15,0 0 0,0-1 16,0 1-16,-22 21 31,22 21-31,-21-21 0,0 43 0,21-22 16,-21 21-16,21 1 0,0 20 0,0 1 16,-21-22-16,21 21 0,-21 1 15,21-22-15,0 22 0,-22-22 0,22 0 16,-21 22-16,21 42 15,0-43 1,0-42-16,0 1 0,0-1 16,0-42 15,21-1-31,1 1 0,-22-21 16,42 0-16,0-22 15,-21 22-15,1 21 0,20-43 16,-21 43-16,-21 0 15,42 0-15,-20 21 16,-22 21-16,0 0 16,0 0-16,0 0 15,21 22-15,-21-22 0,0 0 16,0 0-16,0 0 0,21 0 0,-21 1 16,0-1-16,0 0 0,21 0 15,0 0-15,-21 0 0,21-21 16,-21 22-16,22-22 0,41 0 15,1 0 1,-43 0-16,0-22 0,21 1 0,1 0 16,-22 0-16,21 0 0,-21 0 0,22-1 15,-1 1-15,-21 0 0,0-21 0,0 21 16,1-1-16,-22 1 16,21 0-16,-21 0 0,0 0 0,-21 21 15,-1 0-15,1 0 16,0 0-16,-21 21 15,21-21-15,-1 21 0,1 0 0,0 0 16,21 1-16,0 20 0,0 0 16,0-21-1,0 1-15,21-1 0,0-21 16,1 0-16,-1 21 0,0-21 0,0 0 16,0 0-16,22 0 0,-22 0 15,21 0-15,-21 0 0,22 0 16,-1-21-16,-21 21 0,0-21 15,0-1-15</inkml:trace>
  <inkml:trace contextRef="#ctx0" brushRef="#br0" timeOffset="82179.73">15092 6329 0,'0'-21'0,"0"42"0,21-63 0,-21 20 15,0 1-15,0 0 16,21 21-16,-21-21 0,0 42 47,0 21-47,0-20 0,-21 20 15,0 21-15,0-20 0,21 20 16,0 1-16,-43 63 16,43-85-16,-21 22 0,21 20 15,0-41-15,-21-22 0,21 0 0,0 21 16,0-21-16,0 1 16,21-22-1,0 0 1,0-22-16,1 1 0,-1 0 0,0 0 15,0-21-15,0 20 0,0-20 0,1 0 16,-1-1-16,0 1 0,0 0 16,0 21-16,-21-22 0,21 22 0,1 0 15,-1 0-15,-21 42 32,21 0-32,-21 0 0,0 0 0,0 22 15,0-22-15,0 0 0,0 21 16,21-20-16,-21 20 0,0-21 0,0 0 15,21 0-15,0 1 0,1-1 16,-1-21-16,-21 21 0,21-21 16,0 0-16,21 0 0,-20 0 0,20 0 15,0 0-15,-21 0 0,22-21 16,-22 0-16,0 21 0,21-22 0,-20 1 16,-1-21-16,0 21 0,0-22 0,-21 1 15,0 0-15,21-1 0,-21 1 16,21-85-16,-21 42 15,0 43-15,0 0 0,0 21 16,0-1-16,0 1 0,0 0 16,-21 21-16,0 0 0,21 21 15,-21 0-15,0 22 0,21-1 16,-21-21-16,21 43 0,0-22 16,0 0-16,-22 1 0,22 20 15,0-20-15,0-1 0,0 0 0,0-21 16,0 22-16,22-22 0,-1 0 0,-21 0 15,21 0-15,0 1 0,43-1 16,-22-21 0,0 0-16,1 0 0,-1 0 0,-21 0 15,21 0-15,22 0 0,-22-21 0,-21-1 16,22 1-16,-1 0 0,0 0 16,-20-21-16,-1 20 0,0-20 0,0-43 15,-21 43-15,0 21 16,0 0-16,-21 21 15,0 0-15,0 0 0,-1 0 16,1 0-16,0 21 0,0 21 16,0-21-16,0 1 0,-1 20 0,1-21 15,21 0-15,0 43 16,0-43-16,0 0 0,0 0 16,0 0-16,43 1 0,-22-22 15,0 21-15,0-21 0,21 0 0,-20 0 16,20 0-16,-21 0 0,21 0 15,-20-21-15,20-1 0,-21 22 0,21-21 16,-20 0-16,-1-21 0,21-22 16,0-42-1,-42 64-15,0-21 0,22-1 0,-22-42 16,0 43-16,0 20 0,0 1 16,21 21-16,-21-21 0,0 20 0,0 44 46,0 20-46,-21-21 0,21 21 0,0 1 16,0-1-16,0 22 0,-22-22 16,22 0-16,0 1 0,0 20 0,0-21 15,0-20-15,0 83 16,0-83-16,0-1 0,0 0 16,0 0-16,-21-21 15,21-21 16,0 0-31,0 0 0,0-22 16,21 1-16,1 21 16,-1 0-16,-21-22 0,42 22 0,-21-21 15,0 21-15,22-1 0,41 1 16,-41 21-16,-22 0 16,21 0-16,1 0 0,-22 21 0,0 1 15,21 20-15,-42-21 0,0 21 16,0-20-16,0-1 0,-21 0 15,-21 21-15,21-21 0,-22 1 0,1-1 16,21 0-16,-22-21 0,1 21 16,0 0-16,-1-21 0,22 21 0,-21-21 15,21 0-15,0 0 0,-1 0 16,1 0-16,0 0 0,21-21 16</inkml:trace>
  <inkml:trace contextRef="#ctx0" brushRef="#br0" timeOffset="82684.44">18097 6287 0,'0'0'0,"0"-22"0,0 1 0,0 0 15,0 0-15,0 0 0,0 0 0,0-1 16,0 1-16,0 0 0,0 42 31,0 0-15,0 1-16,0-1 0,0 21 0,0 22 16,0-22-16,-21 148 15,0-126-15,21-22 0,0 22 16,0-22-16,0 22 0,0-22 15,0-21-15,-21 21 0,21-20 0,0-1 16,0 0-16,0 0 0,0 0 0,0-42 47,0 0-31,0 0-16,-21-22 0,21 22 15</inkml:trace>
  <inkml:trace contextRef="#ctx0" brushRef="#br0" timeOffset="82992.25">17822 6392 0,'0'0'0,"-21"-21"0,0-21 0,21 21 16,0 0-16,0-1 0,0 1 15,0 0-15,0 0 0,0 0 0,21-22 16,0 43-16,22-42 16,-1 21-16,-21 21 0,21-21 15,-20 21-15,20 0 0,21 0 0,-20 0 16,-1 21-16,0 0 15,64 64-15,-63-1 16,-43-41-16,0 20 0,0-20 16,-22 20-16,1-21 0,0 1 15,-21-1-15,21-21 0,-22 22 0,1-22 16,21 0-16,-22 0 0,22 0 16,0-21-16,0 0 0,0 21 15,21-42 16,21 0-31,0 21 0,0-21 0,0 21 16,1 0-16,20-21 0</inkml:trace>
  <inkml:trace contextRef="#ctx0" brushRef="#br0" timeOffset="84201.81">18711 6731 0,'0'0'0,"21"0"0,1 0 0,-1 0 0,0 0 15,0-21 1,-21 0-16,0 0 0,0-1 16,0 1-16,0 0 0,0 0 15,0 0-15,0 0 0,0-1 0,0 1 16,0 0-16,0 0 0,-21 21 16,0 0-16,0 0 15,-1 0-15,-20 42 0,0-21 16,21 22-16,-1-22 0,-20 21 15,21 1-15,0-22 0,0 21 0,-1 0 16,1-20-16,21 20 0,-21 21 16,21-20-1,0-22-15,21-21 0,0 21 0,1 0 16,-1-21-16,0 0 0,0 0 0,0 0 16,22 0-16,-22 0 0,0 0 0,0-21 15,21 0-15,-20 0 0,20-22 16,-21 22-16,0 0 15,0-21-15,1-1 0,-22 1 0,21 21 16,-21-21-16,21-1 0,-21 1 0,21 21 16,-21-43-16,0 43 15,0 42 1,0 22 0,0-22-16,0 0 0,0 21 15,0-21-15,0 22 0,0-22 16,0 21-16,0-21 0,0 1 0,0 20 15,0-21-15,21 0 0,0 0 16,1 1-16,-1-22 0,21 21 16,-21 0-16,22-21 0,-1 0 0,43 0 15,-22 0-15,-21 0 0,22 0 16,-1-21-16,-20 0 0,20-1 16,-20 1-16,-1 0 0,0 0 0,1-21 15,-22 20-15,0-20 0,0 0 0,-21-1 16,0 22-16,0-106 15,0 106-15,-21 0 0,0 0 16,0 21-16,-1 0 0,-41 0 16,42 0-16,-22 21 0,22 0 15,-21 21-15,21-20 0,-22-1 16,22 21-16,-21 22 16,21-43-16,21 42 0,0-42 15,0 1-15,0-1 0,21-21 16,-21 21-16,42-21 0,-21 0 0,1 0 15,-1 0-15,21 0 0,-21 0 0,22 0 16,-22 0-16,21-21 0,-21 0 16,0-1-16,1 1 0,-1 0 0,21-21 15,-42-1 1,21 22-16,-21 0 0,0 0 0,0 0 16,-21 42 15,21 0-16,0 0-15,-21 0 0,21 22 16,-21-22-16,21 21 0,0 1 0,0-1 16,0 0-16,0 1 0,0 20 0,0-21 15,0 22-15,0-22 16,21 22-16,0 63 0,-21-64 0,21 1 16,-21-1-16,21 1 0,-21 63 15,0-85-15,0 22 0,0-1 16,0-21-16,-21 22 0,0-22 15,21 1-15,-21-1 0,0 0 0,-22 1 16,22-1 0,0-42-16,0 0 0,21-21 31,0-22-31,0 22 0,0-21 0,0 0 16,0-1-16,0-126 15,0 105-15,0 1 0,0-22 16,0 22-16,0-1 0,0 22 0,21-22 15,0 1-15,-21 21 0,21-22 16,22 1-16,-22 20 0,21-20 16,-21 20-16,1 22 15,20-21-15,-21 21 0,0-22 16,22 22-16,-22-21 0,0 0 0,0 20 16,0-20-16,0 21 0,1 0 15,-1 0-15</inkml:trace>
  <inkml:trace contextRef="#ctx0" brushRef="#br0" timeOffset="84846.43">20256 6646 0,'-21'0'16,"42"0"31,1-21-47,-1 0 0,0 21 0,0-21 15,0 0-15,0 21 0,1-21 16,-22-1-16,21 1 0,-21 0 16,0 0-16,0 0 0,-21 21 15,-1 0 1,1 0-16,0 0 0,0 21 0,0 0 16,0 0-16,-1 0 0,1 1 15,0-1-15,0 21 0,21-21 0,0 22 16,-21-1-16,21-21 0,0 21 15,0-20-15,0-1 0,0 0 0,0 0 16,21 0-16,-21 0 0,63-21 16,-41 22-16,20-22 15,-21 0-15,21 0 0,1 0 0,-1 0 16,0-22-16,1 1 0,-1 21 0,0-21 16,1 0-16,-1 0 0,0 0 15,22-22-15,-43 22 0,21-21 0,1-1 16,-1 1-16,-21 0 0,0-1 0,1 1 15,-22 21-15,0 0 16,-43 21 0,22 0-16,0 21 0,-21-21 15,20 21-15,1 0 0,0 0 16,0 1-16,21 20 0,0-21 16,0 0-16,0 0 0,0 22 15,21-22-15,21 21 0,-20-21 16,-1-21-16,0 22 0,-21-1 15,0 0-15,21-21 0,-21 21 0,0 0 16,-21-21 0,0 0-16,0 0 0,-22 0 15,-20 0 1,42 0-16,-1 0 16,1 0-1,0 0 1,21-21-1</inkml:trace>
  <inkml:trace contextRef="#ctx0" brushRef="#br0" timeOffset="130425.26">3111 9271 0,'0'0'0,"-21"-21"0,21 0 0,0 0 16,0-1 0,0 1-1,-21 21 16,0 21-15,21 1 0,0-1-16,0 0 0,0 0 0,0 0 15,0 22-15,-21-22 0,21 21 16,0 0-16,-21 1 0,21-1 0,0 0 16,0 1-16,0-1 0,0 22 15,0 41 1,0-62-16,0-22 0,0 0 0,0 0 15,0 0-15,0 1 0,0-1 16,0 0-16,0-42 47,0 0-47,0-1 0,0 1 0,21 0 16</inkml:trace>
  <inkml:trace contextRef="#ctx0" brushRef="#br0" timeOffset="131111.87">3429 9716 0,'0'21'0,"21"-21"32,0 0-17,0 0-15,-21-21 0,22-1 16,-22 1-16,0 0 16,0 0-1,-22 0 1,1 21-1,0 0-15,0 0 0,21 21 16,0 0-16,0 0 16,-21 0-16,21 1 15,0-1 1,-21-21 109,-1 0 47,1 0-157,0 0-15,0 0 0,0 0 16</inkml:trace>
  <inkml:trace contextRef="#ctx0" brushRef="#br0" timeOffset="132020.9">3387 9292 0,'0'0'0,"0"-21"32,0 0-32,0 0 15,0 0 1,0-1-16,0 1 16,0 42 30,0 1-46,21-1 16,-21 21-16,0-21 0,0 22 0,0-1 16,0 0-16,0 1 0,0 20 15,0 1-15,0-22 0,0 21 0,-21-20 16,-1-1-16,22 0 0,0 1 16,-42 41-16,21-20 15,21-43-15,0 0 0,0-42 63,0 0-63,0 0 0,0 0 0,0-1 15,0-20-15,0 21 0</inkml:trace>
  <inkml:trace contextRef="#ctx0" brushRef="#br0" timeOffset="132306.25">3069 9567 0,'0'0'0,"21"0"47,0 0-47,22 0 0,-22 0 0,0 0 16,21 0-16,-20 0 0,20 0 0,0 0 15,-21 0-15,22-21 0,-22 21 16,64 0 0,-64 0-16,0 0 15,-21-21-15,21 21 16,-21-21-16,21 0 16</inkml:trace>
  <inkml:trace contextRef="#ctx0" brushRef="#br0" timeOffset="132602.09">3810 9356 0,'0'-21'31,"21"-1"-15,0 22-1,0 0-15,1 0 0,-1 0 0,0-21 16,21 21-16,-21 0 0,1 0 16,-1 0-16,21-21 0,-21 21 0,0 0 15,1 0 1,-1 0-16,-42 0 62,21 21-62,-22-21 0</inkml:trace>
  <inkml:trace contextRef="#ctx0" brushRef="#br0" timeOffset="132892.92">4043 9313 0,'-21'0'0,"21"22"31,-22-1-16,22 0-15,0 0 16,-21 0-16,21 0 0,0 22 16,0-22-16,0 21 0,0 1 0,0-1 15,0-21-15,0 21 16,0 1-16,0-1 0,-21-21 0,21 22 0,0-22 16,0 0-16,0 0 0,0 0 15,0 0-15,0 1 16,0-44 31,21 1-47,0 0 0,1 0 0,-22 0 15,21 0-15</inkml:trace>
  <inkml:trace contextRef="#ctx0" brushRef="#br0" timeOffset="133656.99">4403 9398 0,'0'-21'0,"0"42"31,0 0-15,0 0-16,0 1 0,0 20 15,0-21-15,0 21 0,0-20 16,0 20-16,0-21 0,0 21 0,0-20 15,0 20-15,0-21 0,0 0 16,-22 22-16,22-22 0,-21 21 16,21-21-16,0-42 47,0 0-47,0 0 0,0-22 15,0 22-15,21-21 0,-21 21 16,22-22-16,-1 1 0,-21 0 0,21-1 15,-21 1-15,21 0 0,0 21 16,0-22-16,22-20 16,-22 42-16,0-1 0,0 22 0,0 0 15,1 0-15,-1 22 0,0-22 16,0 21-16,-21 0 0,0 21 0,21-21 16,-21 22-16,21 20 15,-21 22-15,0-64 16,0 21-16,0-20 0,0 20 0,0-21 15,0 0-15,0 0 0,0 1 16,22-1-16,-22 0 0,21-21 31,0-21-15,-21 0-16,21-1 0,0-20 0,0 21 16,-21-21-16,85-107 15,-64 107-15,0 0 0,1-1 16,20 1-16,-21 0 0,0 21 15,0-1-15,1 1 0,-1 21 0,0 0 16,21 21-16,-21 1 16,-21-1-16,0 0 0,0 21 0,0 1 15,0 41-15,0-41 16,0-1-16,0 0 0,0 1 0,0-1 16,0-21-16,0 21 0,0-20 15,0 20-15,0-21 0,0 0 0,0 0 16,0 1-16,0-1 0,0-42 47,22-1-47,-1 1 0,0 0 15,0 0-15,0 0 16,0 0-16</inkml:trace>
  <inkml:trace contextRef="#ctx0" brushRef="#br0" timeOffset="134036">5757 9398 0,'21'-21'0,"-42"42"0,42-63 0,-21 21 16,0-1-16,0 44 47,0-1-47,0 0 16,0 0-16,0 21 0,0 1 15,-21-1-15,0 0 0,21 1 0,-21-1 0,0 0 16,0 1-16,21 20 0,-22-20 15,22-22-15,-21 63 16,21-62-16,0-1 0,0 0 0,0 0 16,0 0-16,0 0 0,21-21 15,1 0-15,-1 0 0,21 0 0,-21 0 16,22 0-16,-22 0 0,21 0 0,0-21 16,22 0-16,-43 0 15,21 0-15,-20 21 0,-1-21 0,0 21 16,0-22-16,0 22 0,0-21 15,1 21-15,-22-21 16,0 0 15,0 0-15</inkml:trace>
  <inkml:trace contextRef="#ctx0" brushRef="#br0" timeOffset="136153">8001 9165 0,'-21'0'0,"0"0"0,-1 0 16,1 21-16,21 1 0,-21-22 15,21 21-15,0 0 16,0 0 0,21-21-1,0 0-15,1 0 0,-1 0 16,0 0-16,0 0 0,21-21 15,-20 21-15,-1-21 0,21 0 0,0-1 16,-20 1-16,-1-21 0,21 21 16,-21-22-16,0 22 0,-21-21 0,0 21 15,0-22-15,0 22 0,0 0 16,0 0-16,-21 21 0,-21 0 16,21 0-16,-43 0 0,22 21 15,0-21-15,20 42 0,-20-20 16,0-1-16,21 21 0,-1-21 0,-20 43 15,21-22 1,21-21-16,0 22 0,0-22 0,0 42 16,0-42-16,0 1 0,21-1 15,-21 0-15,21-21 0,0 21 0,1 0 16,-1-21-16,0 0 0,0 0 16,0 0-16,0 0 0,1 0 0,-1 0 15,0 0-15,0 0 0,0 0 0,0 0 16,1 0-16,-44 0 47,1 0-47,0 0 0,0 0 15,0 0-15,0 0 0,-1 0 16,1 0-16,0 0 16,0 21-16,0 1 0,0-1 15,-1 0-15,22 0 0,0 0 16,-21 0-1,21 1-15,0-1 0,0 0 0,0 0 16,0 0-16,0 0 0,0 1 0,21-1 16,-21 0-16,22 0 15,-1-21-15,0 0 0,21 21 16,-21-21-16,22 0 0,-22 0 0,21 0 0,-21 0 16,22 0-16,20-42 15,-42 42-15,22-21 0,-1 0 0,-21-1 16,22-20-16,-22 21 0,21-21 15,-21 20-15,0-20 0,22 0 0,-22-1 16,0 1-16,-21-21 0,21 20 0,-21 1 16,21 0-16,-21-22 0,0 22 15,0-1-15,0 1 0,0 21 16,0-21-16,0-1 0,0 22 16,0 0-16,-21 21 31,21 21-16,0 0-15,0 0 16,-21 22-16,21-22 0,0 0 0,0 64 16,0-64-16,0 64 15,0-43-15,0-21 0,0 21 16,0 1-16,0-1 0,0-21 16,0 22-16,0-22 0,0 21 0,0-21 15,42 22-15,-20-22 16,-1 0-16,0 0 0,21 0 15,-21-21-15,1 0 0,20 0 0,-21 0 16,0 0-16,22 0 16,-22 0-16,42-21 0,-42 0 0,22 0 15,-1-22-15,-21 1 16,0 21-16,1 0 0,-22 0 16,0-22-16,0 22 0,0-21 0,0 21 15,0-1-15,0 1 0,0 0 0,0 0 16,-22 21-1,1 0-15,0 0 0,0 0 16,0 21-16,21 0 0,-21 0 16,21 1-16,0-1 0,0 21 15,0-21-15,0 22 0,0-22 16,0 21-16,21-21 0,-21 0 0,42 22 16,-21-22-16,0 0 15,43 21-15,-22-42 16,-21 0-16,22 0 0,-22 0 0,21 0 0,-21 0 15,22-21-15,-22 0 0,21 0 16,-21 0-16,1 0 0,-1-1 16,0 1-16,0-21 0,0-22 15,0 43-15,-21-21 0,0 21 16,0 0-16,0-1 0,0 1 0,0 0 16,0 42 15,0 0-31,0 1 15,0-1-15,0 0 0,0 0 16,0 0-16,0 0 0,0 1 16,0 20-16,0-21 0,0 0 0,0 22 15,0-22-15,0 0 0,-21-21 16,21 21-16,0 0 0,0-42 47,0 0-47,21 0 0,-21 0 15,0-1-15,22-20 0,-1 21 16,-21-21-16,21 20 0,-21-20 0,21 21 16,0 0-16,-21 0 0,21-1 0,1 1 15,-22 0-15,21 21 16,0 0-16,0 0 16,0 0-16,-21 21 0,21 0 15,-21 1-15,22-1 16,-22 0-16,0 0 0,21 21 15,-21-20-15,0-1 0,0 0 0,0 42 16,0-20 0,0-22-16,0 0 0,21-21 31,0 0-15,-21-21-16,21 0 0,0 0 0,1-1 15,62-83-15,-41 41 16,-1 43-16,-21-21 15,21 20-15,-20-20 0,-1 21 16,0 0-16,21 0 0,-21 21 0,1 0 16,-1 0-16,-21 21 15,0 0-15,0 0 16,0 0-16,0 0 0,0 22 0,0-22 16,0 0-16,0 21 0,0-20 15,0 20-15,0-21 0,-21 64 16,21-43-1,0-21-15,0 0 0,21-21 16,0 0 0,0 0-16,21-21 0,-20 0 0,-1 0 15,21 0-15,0 0 16</inkml:trace>
  <inkml:trace contextRef="#ctx0" brushRef="#br0" timeOffset="137130.85">11112 9504 0,'0'0'0,"-21"0"0,21 21 15,21-21 16,1 0-15,-1 0-16,0-21 0,0 21 16,0-21-16,0 21 0,1-21 0,-1-1 15,0 22-15,0-21 0,-21 0 0,21 21 16,-21-21-16,0 0 0,0 0 16,0-22-16,0 22 15,-21 0-15,0 21 0,0 0 0,0 0 16,-1 0-16,1 0 0,0 0 15,0 0-15,0 21 0,0 0 0,-1 0 16,-20 43 0,42-43-16,-21 21 0,21-20 0,0 20 15,0 0-15,0-21 0,0 22 16,0-22-16,21 0 0,0 21 0,0-20 16,1-1-16,-1 0 0,0-21 15,0 21-15,43 0 0,-43-21 16,0 0-16,42 0 15,-41 0-15,20 0 0,-21-21 0,21 0 16,-20 0-16,-1 0 0,21-1 0,0-41 16,1-1-1,-22 43-15,0-21 0,0 0 0,0 20 16,-21-20-16,0 21 0,0 0 0,0-22 16,22 43-16,-22-21 0,0 0 15,0 42 16,0 0-31,0 1 16,0-1-16,0 0 0,-22 0 16,22 0-16,0 22 0,0-22 0,0 0 15,0 0-15,0 21 0,0-20 16,0-1-16,0 0 0,0 0 0,-21 0 16,21 0-16,0 22 15,0-22-15,0-42 47,0 0-47,0-1 16,0-20-16,21 21 0,-21-21 15,0 20-15,22-20 0,-1 0 0,0-1 16,21-20-16,-21-22 16,1 64-16,-1 0 0,0 0 15,0 0-15,0-1 0,0 22 16,1 0-16,-1 0 0,0 0 0,0 22 15,-21-1 1,21 0-16,-21 0 0,0 21 0,0-20 16,0 20-16,0-21 0,0 21 0,0-20 15,0 20-15,0 0 0,0-21 16,0 22-16,-21-22 0,21 21 16,-21-21-16,21 1 0,0-1 0,0 0 15,0-42 16,21 21-31,-21-21 16,21-1-16,0 1 0,1 0 0,-1 0 16,0-21-16,0 20 0</inkml:trace>
  <inkml:trace contextRef="#ctx0" brushRef="#br0" timeOffset="137444.67">12573 8805 0,'0'0'0,"0"-21"16,0-21 0,0 21-16,0 0 0,0 42 31,0 0-31,0 21 0,0-21 0,0 22 16,0-1-16,0 0 0,0 22 0,0-22 15,0 1-15,0 20 16,-21-21-16,21 1 0,-21-1 15,21 0-15,-22 1 0,22-1 0,0 0 16,0-20-16,0 20 0,0-21 0,-21 0 16,21 0-16,0 1 0,0-1 0,0 0 15,21-42 17,1 21-32,-22-21 0,21-1 15,0 1-15,0 0 0</inkml:trace>
  <inkml:trace contextRef="#ctx0" brushRef="#br0" timeOffset="137989.87">13144 9292 0,'0'0'0,"22"0"0,20-63 16,-21 42 0,0 21-16,-21-43 0,21 22 15,-21 0-15,-21 21 16,0 0-1,0 0-15,-21 21 0,20-21 16,1 21-16,0 0 0,0-21 16,0 22-16,0-1 0,-1 0 0,1-21 15,0 21-15,21 0 0,-21-21 0,21 43 16,0-22 0,0 0-1,21-21 1,0 0-16,0 0 0,1 0 15,-1 0-15,0 0 16,0 0-16,0 0 0,0 21 16,1-21-16,-1 0 0,0 0 15,0 21-15,0 0 16,-21 1 0,0-1-1,0 0 1,-21-21-16,0 21 15,0 0-15,0-21 0,-22 0 0,22 21 16,0-21-16,-21 0 0,20 22 16,1-22-16,0 0 0,-21 21 0,-1-21 15,22 21 1,0-21-16,0 21 0,0-21 16,0 0-16,-1 0 15,22-21 1,0 0-1,0 0-15,0-1 16,22 1-16</inkml:trace>
  <inkml:trace contextRef="#ctx0" brushRef="#br0" timeOffset="138402.99">12382 8932 0,'0'0'0,"-63"-21"16,63 0 0,0 0-1,21 0 1,0 21-16,0 0 15,22 0-15,-1 0 0,0-21 0,22 21 16,-22 0-16,22 0 16,63 0-16,-64-22 0,1 22 0,-1 0 15,1 0-15,-1 0 0,1 0 16,-22 0-16,22 0 0,-22-21 0,-21 21 16,21 0-16,1 0 15,-22 0-15,0 0 0,-21-21 16,-21 21 31,0 21-47,0-21 0,-1 21 0,1 1 15,0-22-15,0 21 0</inkml:trace>
  <inkml:trace contextRef="#ctx0" brushRef="#br0" timeOffset="139152.64">4318 11409 0,'0'0'0,"0"-21"0,0 0 16,0-1-16,0 1 15,0 0-15,0 42 47,0 0-47,0 1 0,0 20 16,-21-21-16,21 21 0,0 1 15,0-1-15,0 0 0,0 1 0,0 20 16,0-20-16,-21-1 0,21 21 16,0-20-16,-22-1 0,22 43 15,0-43-15,0 0 0,0-20 0,0 20 16,0-21-16,0 0 15,-21-21-15,21 21 0,0 1 0,0-44 32,0 1-32,0 0 0,0 0 15,0 0-15,21 0 0</inkml:trace>
  <inkml:trace contextRef="#ctx0" brushRef="#br0" timeOffset="139476.46">4572 11875 0,'0'21'0,"0"-42"0,0 63 15,0-21-15,21 0 0,-21 0 16,21-21-16,0 0 16,1 0-1,-1 0-15,-21-21 0,0 0 16,0 0-1,0 0-15,0 0 16,0-1-16,-21 22 0,-1 0 16,1 0-16,0 0 31,21 22-31,0-1 16,0 0-16,0 0 15,0 0 1,21-21-1,0 0-15</inkml:trace>
  <inkml:trace contextRef="#ctx0" brushRef="#br0" timeOffset="140072.14">5524 11303 0,'-21'0'16,"42"0"-16,-84 0 0,42 0 0,0 0 0,-1 0 16,1 0-16,0 0 0,0 0 15,42 0 1,21 0-16,-20 0 16,41 0-16,-21 0 0,22 0 15,63 0-15,-64 0 0,1 0 16,-1-21-16,1 21 0,-1 0 15,-20 0-15,-1 0 0,0-21 16,43 21-16,-64 0 0,0 0 16,1 0-16,-44 0 31,1 0-31,0 0 0,0 0 16,0 0-16,-22 21 0,22-21 15,0 21-15,0-21 0</inkml:trace>
  <inkml:trace contextRef="#ctx0" brushRef="#br0" timeOffset="140360.7">5927 11303 0,'0'0'0,"-22"0"16,1 0-1,0 21-15,0 0 16,21 1-16,0 20 0,0-21 15,0 21-15,0 1 0,0-1 0,0 0 16,0 1-16,0-1 0,0 0 0,-21 1 16,21 41-1,-21-41-15,21 20 0,0-20 16,-22-22-16,1 21 0,21-21 16,0 0-16,0 1 15,0-44 1,21 1-1,1 21-15,-1-21 0,-21 0 16,21 0-16</inkml:trace>
  <inkml:trace contextRef="#ctx0" brushRef="#br0" timeOffset="140968.87">6562 11896 0,'0'0'0,"42"0"16,-21-21-16,0 21 0,-21-22 0,0 1 15,21 21-15,1-42 16,-22 21-16,0 0 0,0-22 0,0 22 16,0 0-16,0 0 0,-22 0 15,1-1-15,0 1 0,0 0 0,0 0 16,0 21-16,-1 0 0,-41 0 15,42 0-15,0 0 0,-1 21 16,1 0-16,0 0 0,0 22 16,-21-22-16,20 21 0,1 1 0,-21 20 15,21-21-15,21 1 16,0-1-16,0-21 0,0 22 0,0-22 0,0 42 16,42-42-1,-21-21 1,0 0-16,22 0 0,-22 0 0,0-21 15,43-21-15,-43 21 0,0 0 16,21-1-16,-21 1 0,1-21 16,20-22-16,-21 43 0,0-21 15,0 21-15,-21 0 0,0-22 0,0 22 16,0 0-16,0 0 16,0 42 15,0 0-16,0 0-15,0 0 0,-21 22 0,21-1 16,0 0-16,0 1 0,0-22 16,0 21-16,0-21 0,0 22 15,0-22-15,21 0 0,1 0 0,-22 0 16,42 1-16,-21-22 0,0 0 0,106 0 16,-84 0-1,-1 0-15,0-22 0,1 1 0,62-21 16,-62 21-16,-1 0 0,0-1 15</inkml:trace>
  <inkml:trace contextRef="#ctx0" brushRef="#br0" timeOffset="141868.28">7408 11896 0,'85'-106'16,"-212"233"-16,169-148 0,64-106 0,-106 106 0,0-1 15,0 1-15,0 0 0,0 0 0,0 0 16,0 0-16,0-1 16,-21 22-16,0 0 0,0 0 15,-1 0-15,1 0 0,0 0 0,0 22 16,0-22-16,21 21 0,-21 0 15,-1 0-15,1 0 0,0 0 0,0 22 16,0-22-16,0 21 0,-1-21 0,22 22 16,-21 20-1,21-20-15,0-22 0,0 0 0,0 21 16,0-21-16,0 1 0,21-22 16,1 0-16,-1 0 0,0 0 15,0 0-15,21-22 0,1-20 16,-22 42-16,0-21 0,21-21 15,-42 20-15,22 1 16,-22 0-16,21 0 0,-21 0 0,0 0 16,0-1-16,21 1 15,-21 0-15,0 0 0,0 42 63,0 0-63,0 0 0,0 1 0,0-1 15,0 21-15,0-21 0,0 22 0,0-22 16,0 21-16,0 0 0,0 85 16,0-21-1,0-63-15,0-1 0,0 21 0,0-20 16,0 20-16,0 1 0,0-22 16,0 22-16,0-1 0,0-21 15,0 22-15,0-22 0,0 1 0,0-1 0,0 0 16,0 22-16,0-1 15,-21-42-15,21 1 16,-21-22 0,-1 0-16,1 0 15,0 0-15,0-22 0,0 22 16,0-21-16,-22 0 0,22 0 16,-64-43-16,64 43 15,0-21-15,21-22 0,0 22 16,0 0-16,0-1 0,0 1 15,21 0-15,0-22 0,1 22 16,-1-22-16,0 22 0,0-21 0,64-86 16,-22 65-1,-42 41-15,22 22 0,-22-21 0,0 21 16,21 0-16,-20-22 0,-1 22 0,0 0 16,0 0-16,0 0 0,0 21 15,-21-22-15,0 1 0,0 0 16,22 21-16,-1 0 109,-21 21-78,21-21-31</inkml:trace>
  <inkml:trace contextRef="#ctx0" brushRef="#br0" timeOffset="142839.73">4106 13758 0,'-21'22'16,"0"-22"-16,0 0 15,0 0-15,-1 0 0,1 0 16,0 0-16,0 0 16,0 0-16,21-22 15,0 1-15,0 0 16,0 0-16,0 0 0,0 0 16,21-1-16,0 1 0,0 0 15,0-21-15,1 21 0,41-43 16,-21 43-16,-20 21 0,-1 0 15,21 0-15,-21 0 16,0 0-16,22 21 0,-22 21 0,0-20 16,0 20-16,0 0 0,-21 1 0,0 20 15,0-21-15,-21 64 16,-63 42-16,41-105 16,1 20-16,0-20 0,-1-1 15,22-21-15,-21 21 0,-1 1 0,1-22 16,0 0-16,-1 0 0,1 0 15,0 1-15,21-22 0,-22 0 0,22 0 16,0 0-16,-21 0 0,-22-64 16,43 1-1,21 20-15,0 22 0,0 0 16,0-21-16,0 20 0,0 1 0,21 0 16,0 0-16,22 21 0,-22-21 15,21 21-15,-21 0 0,22 0 0,-1 0 16,-21 0-16,21 21 0,-20-21 15,20 21-15,-21 0 0,0 0 0,0 1 16,1-1-16,-1 42 16,0-42-16,-21 1 0,0-1 15,0 0-15,21 0 0,0 0 0,0-21 16,-21 21-16,22-21 16,-1 0-16,0 0 0,0 0 15,0-21-15,0 21 16,1-21-16,-1 0 0</inkml:trace>
  <inkml:trace contextRef="#ctx0" brushRef="#br0" timeOffset="143024.79">4614 14055 0,'21'0'62,"1"0"-62,-1 0 0,0 0 16,0 0-1,0 0-15,0-21 0,1-1 0</inkml:trace>
  <inkml:trace contextRef="#ctx0" brushRef="#br0" timeOffset="143739.93">5905 13547 0,'0'0'0,"0"-21"0,0-1 0,-21 22 31,21 22-31,-21-1 0,21 0 0,-21 21 16,21 1-16,-21-1 0,0 0 0,-1 1 16,22-1-16,-21 0 0,-21 64 15,21-64-15,0 1 0,-1-22 16,1 21-16,0 1 0,0-1 15,0-21-15,21 0 0,0 0 0,-21 1 16,21-1-16,0-42 31,0-1-31,0-20 16,0 21-16,21-21 0,0-1 0,-21 1 16,21 0-16,0-22 0,0 22 15,1-22-15,-1 1 0,21-43 16,-21 64-16,0-1 0,1 22 15,-22 0-15,0 0 0,21 21 0,0 0 16,0 0-16,-21 21 0,21 0 16,0 21-16,-21-20 0,22 20 15,-1 0-15,-21 1 0,0-1 16,0 0-16,21 1 0,-21-1 0,0 0 16,21-21-16,-21 22 0,0-22 15,0 21-15,0-21 0,0 1 0,0-1 16,0 0-16,0 0 0,0 0 15,-21-21 1</inkml:trace>
  <inkml:trace contextRef="#ctx0" brushRef="#br0" timeOffset="143937.82">5461 14097 0,'0'0'0,"0"-21"16,21 21-1,0 0-15,0-21 0,22 21 0,-22 0 16,21-21-16,1 21 0,-1 0 0,0-22 16,1 1-16,20 21 0,1-21 15,-22 0-15,21 0 0,-20 21 0,-1-21 16,0-22-16,1 22 0,-1 0 0,0 0 16,1-22-16,-22 22 0</inkml:trace>
  <inkml:trace contextRef="#ctx0" brushRef="#br0" timeOffset="144160.69">6413 13483 0,'0'0'0,"0"-21"16,0 0 0,-21 42 15,21 0-31,0 22 0,0-22 0,0 21 16,0 22-16,0-22 0,0 0 15,0 1-15,0 20 0,-21-21 0,21 1 16,0-1-16,0 0 0,-21 22 15,21-1 1,0-41-16,0-1 0,0 0 0,0 0 16,21-21-16,0 0 0,0 0 15,1-21-15,-1 0 0,0 0 16,21-1-16</inkml:trace>
  <inkml:trace contextRef="#ctx0" brushRef="#br0" timeOffset="144852.28">6858 13441 0,'0'-21'0,"0"42"0,0-21 31,0 21-31,0 21 0,0 1 16,0 20-16,0 1 16,0-22-16,0 0 0,0 1 0,-21 20 15,21-20-15,0-1 0,-21 43 16,21-43-16,0 0 15,0-21-15,0 1 0,0 20 0,0-21 16,0 0-16,21-21 16,0 0-16,0 0 15,0 0-15,0 0 0,22-42 16,-22 42-16,0-21 0,0-22 0,0 22 16,1 0-16,-1 0 0,0-21 15,0 20-15,0 1 0,-21-21 16,64-22-16,-64 43 0,21 0 15,-21 0-15,21 21 16,-21-21-16,0 0 16,-21 21 31,21 21-47,-21-21 15,21 21-15,21-21 31,-21 21-31,21-21 0,0 0 16,0 0-16,1 0 0,-1 21 0,0-21 16,0 21-16,0 1 0,22-1 15,-43 0-15,0 0 0,21 0 16,-21 0-16,0 22 0,0-1 16,0-21-16,0 0 0,0 1 15,0-1-15,-21 0 0,21 0 16,-22-21-1,22-21 1,0 0-16,0 0 0,0-1 16,0 1-16,0 0 0,0-64 15,0 43-15,22 21 16,-1-43-16,0 43 16,-21 0-16,21 0 0,0 21 0,-21-21 15,21 0-15,1 21 16,-1 0-16,0 0 15</inkml:trace>
  <inkml:trace contextRef="#ctx0" brushRef="#br0" timeOffset="145100.39">7853 13758 0,'0'22'16,"0"-1"-1,0 0-15,0 0 0,0 0 16,0 0-16,0 22 0,0-22 16,0 0-16,0 0 0,0 0 15,0 1-15,0-1 0,-21 0 16,21 0-16,0-42 47,0 0-47,0 0 0,0-1 15,0-20-15</inkml:trace>
  <inkml:trace contextRef="#ctx0" brushRef="#br0" timeOffset="145268.29">7810 13399 0,'0'0'0,"-21"0"0,0 0 0</inkml:trace>
  <inkml:trace contextRef="#ctx0" brushRef="#br0" timeOffset="145505.15">6498 13737 0,'-42'21'15,"84"-42"-15,-127 64 0,64-43 0,0 21 16,0-21-16,42 0 16,0 0-1,22 0-15,-1 0 0,0 0 0,1 0 16,20 0-16,-21 0 0,43-21 0,-21 21 15,-1-22-15,22 1 0,-1 21 16,-20-21-16,-1 0 0,22 0 16</inkml:trace>
  <inkml:trace contextRef="#ctx0" brushRef="#br0" timeOffset="146156.57">8340 13568 0,'0'-21'15,"21"0"-15,-21-1 0,0 1 16,21 0-16,-21 0 0,21 0 16,0 0-16,-21-1 15,0 1-15,0 0 0,-21 21 31,0 0-31,0 0 16,0 0-16,-1 21 0,1 0 0,0 1 16,0-1-16,0 21 0,0 0 0,21 1 15,0-1-15,-22 0 0,22 22 16,0-22-16,0 106 16,0-63-16,0-43 15,0 1-15,0-1 0,0-21 16,0 22-16,0-22 0,0 0 0,-21 0 15,21 0-15,0 0 0,0 1 16,-21-22 0,21-22-16,-21 1 15,21 0-15,0-21 16,0 21-16,0-1 0,0-20 0,0 21 16,0-21-16,0-1 0,21 22 0,0-21 15,0 21-15,1-1 0,-1 1 16,0 0-16,21 0 0,-21 21 0,22 0 15,-1 0-15,0 0 0,-20 0 16,20 21-16,-21 0 16,0 0-16,0 1 0,1-22 0,-1 21 15,-21 21-15,0-21 0,0 0 0,0 1 16,0-1-16,-21 0 16,-22 0-16,22 0 0,0 0 0,-21-21 15,20 22-15,-20-1 0,-21 0 16,20-21-16,22 0 0,0 0 15,0 21-15,42-42 47,0 0-47,0 21 0</inkml:trace>
  <inkml:trace contextRef="#ctx0" brushRef="#br0" timeOffset="146616.84">8890 13716 0,'0'-42'0,"0"84"0,0-63 31,0 42-31,0 0 0,-21 0 0,0 1 16,21-1-16,-22 21 0,22-21 16,0 22-16,0-22 0,0 0 0,0 0 15,0 21-15,0-20 0,0-1 16,0 0-16,0 0 0,0 0 15,43-21 1,-22 0-16,0 0 0,43 0 16,-43 0-16,0-21 0,21 0 0,-21 0 15,22 0-15,-22-1 0,0-20 16,21 21-16,-20 0 0,-22-22 0,42-41 16,-21 41-1,-21 22-15,0 42 47,-21 1-47,21-1 0,0 0 16,0 21-16,0-21 0,0 1 0,0 20 15,0-21-15,0 0 0,0 22 0,0-22 16,0 0-16,0 0 0,0 0 16,0 0-16,0 1 0,21-22 15,0 0-15,0 0 16,22 0-16,-22-22 0,0 1 15,0 0-15,22 0 0,-22 0 0,0-22 16,21 22-16</inkml:trace>
  <inkml:trace contextRef="#ctx0" brushRef="#br0" timeOffset="146877.73">9715 13399 0,'0'-43'0,"0"86"0,0-107 0,0 43 0,0 0 15,0 0-15,0-1 0,0 44 31,0-1-31,-21 0 16,21 0-16,0 21 0,0 1 16,0-22-16,0 42 0,0-20 0,0-1 15,0 0-15,0 22 0,0-22 0,-21 1 16,21-1-16,-21 0 0,21 1 16,0-1-16,0 21 15,-21-41-15,21-1 0,0 0 0,0 0 16,0 0-16,21-21 31,0 0-31,0-21 0,0 21 0,22-21 16</inkml:trace>
  <inkml:trace contextRef="#ctx0" brushRef="#br0" timeOffset="147622.82">9885 13970 0,'21'0'31,"0"0"-31,0 0 16,0 0 0,1 0-16,-1 0 0,0-21 15,0 21-15,0-21 0,0 0 16,1 21-16,-22-22 0,21 1 16,0 0-16,0 0 0,-21-21 15,0 20-15,0 1 0,-21 21 31,0 0-31,0 0 0,-22 21 16,1 22 0,21-22-16,0 0 0,21 0 15,0 0-15,-22 1 0,1 20 0,21-21 16,0 0-16,0 0 0,0 1 0,0 20 16,0 0-1,0-21-15,21-21 16,1 22-16,-1-22 0,0 0 0,0 0 15,0 0-15,0 0 0,22 0 16,-22 0-16,42-22 0,-20 1 16,-1 0-16,0 0 0,1 0 0,-22 0 15,21-1-15,1 1 0,-22-21 16,21 21-16,-21 0 0,0-22 0,1 22 16,-1 0-16,0-21 15,0 42-15,-21-22 0,21 22 0,-42 0 31,0 0-15,0 0-16,0 0 16,21 22-16,-22-1 0,22 0 0,-21 0 15,21 0-15,0 0 16,0 1-16,0-1 0,0 0 16,21-21-16,1 21 0,-22 0 0,21-21 15,0 21-15,21 1 16,-21-1-16,1-21 0,-1 21 15,-21 0-15,21-21 16,-21 21-16,0 0 16,-21-21-1,0 22-15,-1-22 0,-20 0 16,0 0-16,-1 0 16,22 0-16,-21 0 0,21 0 15,0 0-15,-1 0 16,1 0-1,21-22-15,0 1 16,0 0 0</inkml:trace>
  <inkml:trace contextRef="#ctx0" brushRef="#br0" timeOffset="147956.63">9715 13547 0,'0'0'0,"-21"0"0,21-21 0,0-1 16,0 1-16,21 21 16,22-21-16,-22 0 15,21 21-15,1-21 0,-1 21 16,0 0-16,22-21 0,-22 21 0,22-22 15,-22 22-15,0 0 0,1-21 0,-1 21 16,-21 0-16,21 0 0,-20-21 16,-1 21-16,-42 0 47,-1 21-32,1-21-15,0 21 16,0 1-16</inkml:trace>
  <inkml:trace contextRef="#ctx0" brushRef="#br0" timeOffset="149166.49">4191 15663 0,'0'0'0,"-21"0"16,21 22-16,-21-22 0,-1 0 16,22-22 15,22 1-31,-1 21 15,-21-21-15,21 21 0,0 0 16,0 0-16,0-21 0,1 21 0,-1 0 16,0 0-16,0 0 0,-21 21 15,21 0-15,-21 0 0,0 1 16,0 20-16,0 0 0,-21-21 16,0 1-16,0 20 0,0 0 15,-22-21-15,22 22 0,-21-22 16,21 21-16,-22-21 0,22 1 15,0-1-15,0 0 0,0-21 0,-1 0 16,22-21 0,0 0-1,0-1-15,22 1 16,-1 0-16,0 0 0,21 0 16,-21 21-16,1 0 0,20-21 15,0 21-15,-21 0 0,22 0 0,-1 0 16,22 42-16,-1 0 15,-42-21-15,-21 22 0,0-22 16,0 21-16,0 1 0,0-22 16,0 21-16,-42-21 0,21 22 15,0-22-15,-22 0 0,1 21 0,21-21 16,-22 1-16,1-22 0,0 21 16,-1-21-16,-41 0 15,20 0-15,22 0 16,21-21-16,0 21 0,-1-22 0,22 1 15,-21 0-15,21 0 16,0 0-16,0 0 0,0-1 16,21 1-16,1 21 0,-1-21 0,0 0 15,0 0-15,0 21 0,0-21 16,22-1-16,-22 1 0</inkml:trace>
  <inkml:trace contextRef="#ctx0" brushRef="#br0" timeOffset="149366.38">4762 16023 0,'0'0'0,"22"0"0,-1 0 0,-21-21 15,21 21 79,0-21-94</inkml:trace>
  <inkml:trace contextRef="#ctx0" brushRef="#br0" timeOffset="149818.54">5778 15621 0,'0'0'0,"0"-21"0,43 21 31,-22-21-31,21 21 16,-21 0-16,43 0 0,-22 0 0,22 0 15,-1 0-15,1 0 0,-1-21 16,128 21-16,-1 0 15,-126 0 1,-22 0-16,0 0 0,-20 0 0,-1 0 16,0 0-16,-42 21 15,0-21-15,-1 0 16,-41 21-16,42-21 0,-22 0 16,-20 21-16,42-21 15</inkml:trace>
  <inkml:trace contextRef="#ctx0" brushRef="#br0" timeOffset="150085.4">6392 15600 0,'-21'0'0,"0"21"31,21 0-31,0 0 16,0 1-16,-21-1 0,21 0 15,0 21-15,0 1 0,0-22 0,0 21 16,-21 0-16,21 1 0,-22 20 15,22-20-15,-21-1 0,21 0 0,0 1 16,0 20-16,0-42 16,-21 0-16,21 1 0,0-1 15,0 0-15,0 0 0,21-42 32,-21 0-32,21 0 15,1-1-15,-1 1 0,21-21 16,-21 21-16</inkml:trace>
  <inkml:trace contextRef="#ctx0" brushRef="#br0" timeOffset="150456.19">6583 16023 0,'0'21'16,"0"1"-16,21-22 16,0 21-1,0-21 1,0 0-16,1 0 0,-1 0 15,0-21-15,0 21 0,0-22 16,0 1-16,1 21 0,-1-21 0,0 0 16,-21 0-16,0 0 0,0-1 0,0 1 15,0 0-15,0 0 16,-21 21-16,0-21 0,-22 21 0,22 0 16,0 0-16,-21 0 15,20 21-15,-20 0 0,21 0 0,-21 22 0,20-22 16,1 21-16,0 0 0,0 1 15,0-1-15,21-21 0,0 22 16,0-1-16,0-21 0,21 64 16,0-64-16,0 0 15,0-21-15,22 21 0,-22-21 0,21 0 16,-21 0-16,22 0 0,-22 0 16,21 0-16,1-21 0,-22 0 0,42 0 15,-20 0-15,-22-22 16,0 22-16</inkml:trace>
  <inkml:trace contextRef="#ctx0" brushRef="#br0" timeOffset="150717.04">7091 15812 0,'0'0'0,"0"21"32,0 0-32,0 0 15,0 0-15,21 0 0,0 1 0,-21-1 16,21 0-16,0 21 0,1-21 15,-1 1-15,0-1 0,0 0 0,0 0 16,0 0-16,1 0 0,-1-21 16,0 22-16,-21-1 0,0 0 15,21 0-15,-21-42 47,21 0-31,-21 0-16,0-1 0,0 1 0</inkml:trace>
  <inkml:trace contextRef="#ctx0" brushRef="#br0" timeOffset="150950.42">7429 15875 0,'0'-21'0,"0"42"0,0-63 16,-21 42 0,21 21-1,-21 0-15,0 0 16,21 0-16,-21 22 0,0-1 0,21 0 15,-22 1-15,1-1 0,0 0 16,0-20-16,0 20 0,21 0 0,-21 1 16,-1-22-16,1 21 0,0 0 15,21-20-15,0-1 16,21-42 0,22-1-1,-22 1-15,0 0 0,0 0 0</inkml:trace>
  <inkml:trace contextRef="#ctx0" brushRef="#br0" timeOffset="151300.22">7789 15558 0,'-21'21'16,"0"0"-1,21 0-15,0 0 0,-21 0 0,21 1 16,0 20-16,0-21 0,0 21 16,0 1-16,0-1 0,0 22 15,0-22-15,0 0 0,0 22 0,0-22 16,0 22-16,0-22 0,0 43 16,0-43-16,0 0 0,0 22 15,0-43-15,0 0 16,21 0-16,-21 0 0,21 1 0,0-1 15,0-21-15,1 0 0,-1 0 0,0 0 16,42 0 0,22-43-16,-64 22 0,22 0 15,-22 21-15,21-21 0,-21 0 16,0 0-16,1-1 0,-1-20 0,0 21 16,0 0-16</inkml:trace>
  <inkml:trace contextRef="#ctx0" brushRef="#br0" timeOffset="151564.07">7895 16023 0,'0'0'0,"21"0"31,22 0-31,-22 0 0,0-21 16,21 21-16,-21 0 0,22 0 0,-22-21 15,42 21-15,-20-21 16,-22 21-16,0 0 0,0 0 16,22-21-16,-22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0:48:25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995 889 0,'0'-21'0,"-21"0"31,-1 0 0,1 21-15,0 0-16,0 0 0,0 0 16,0 0-16,-1 0 0,1 0 15,0 0-15,-21 0 16,42 21-16,-21-21 15,-1 0-15,22 21 16,22-21 31,-1 0-47,21 0 0,-21 0 16,22-21-16,-1 21 0,0-21 15,22 21-15,-22 0 0,22-22 0,-1 22 16,1-21-16,-1 21 15,1 0-15,-22 0 0,21 0 0,1-21 16,-22 21-16,1 0 16,-1 0-16,-21 0 0,21 0 0,-20 0 15,-1 0-15,0 0 0,0 0 16,-42 0 31,0 0-32,0 0-15,-1 0 0,1 0 16</inkml:trace>
  <inkml:trace contextRef="#ctx0" brushRef="#br0" timeOffset="384.78">1460 889 0,'-21'0'16,"0"0"-1,0-21-15,21 42 47,0 0-47,-21 0 16,21 22-16,0-22 0,0 42 15,0-20-15,0-1 16,-21 0-16,21 1 0,0-1 0,0 0 16,0 1-16,0-1 0,0 0 15,-22 1-15,22-1 0,0 0 16,0-20-16,0 62 16,0-63-16,0 22 0,0-22 15,0 0-15,0 0 0,-21 0 0,21 1 16,0-44 15,0 1-15,0 0-16,21 0 0</inkml:trace>
  <inkml:trace contextRef="#ctx0" brushRef="#br0" timeOffset="1154.85">2455 1693 0,'-21'-21'0,"21"0"16,0 0-16,0 0 16,0 0-16,0-1 0,-21 1 15,21 0-15,0 0 16,0 0-16,0 0 0,-21-1 0,0 1 16,-1 0-16,22 0 0,-21 0 15,0-22-15,0 22 0,0 0 0,0 0 16,-1 21-16,22-21 0,-21 0 15,0 21-15,0 0 0,0 0 0,0 0 16,-1 0-16,1 21 16,0 0-16,0 0 0,0-21 15,0 42-15,-1-20 0,22-1 0,-21 0 16,21 21-16,-21-21 0,21 22 16,-21-22-16,21 21 0,0 1 0,0-1 15,0-21-15,0 21 0,0-20 16,0 20-16,0-21 15,0 0-15,0 0 0,0 1 16,21-22-16,0 0 0,0 0 16,1 0-16,-1 0 0,0 0 0,0-22 15,0 22-15,0-21 0,43-21 16,-43 0-16,0 20 0,0 1 16,1-21-16,20-22 15,-42 43-15,21 0 0,-21 0 0,21 0 16,-21 0-16,21-1 0,-21 1 15,0 42 32,0 1-31,0-1-16,0 0 0,0 0 16,0 0-16,0 22 0,0-22 0,0 0 15,0 0-15,0 21 0,0-20 16,0-1-16,0 0 0,22 0 15,-1 0-15,0-21 16,0 0-16,0 0 0,0 0 16,1 0-16,-1 0 15,0 0-15,0 0 0,0 0 0,0-21 0</inkml:trace>
  <inkml:trace contextRef="#ctx0" brushRef="#br0" timeOffset="2072.35">3196 1418 0,'0'-21'0,"0"42"0,0-63 15,0 21-15,0 0 16,0-1 0,-21 22-16,0 0 0,0 0 15,-1 0-15,1 0 0,0 0 16,0 0-16,0 0 0,0 0 0,-1 0 15,1 22-15,0-1 0,0 0 16,-21 21-16,42-21 16,-22 1-16,1 20 0,21-21 15,-21 21-15,21-20 0,0-1 16,0 21-16,0-21 0,0 0 0,0 1 16,0-1-16,21 0 0,0-21 15,1 0-15,-1 0 16,0 0-16,0 0 0,0-21 0,22 0 15,-22-1-15,0 1 16,0 0-16,0 0 0,0 0 0,1 0 16,-22-1-1,21 1-15,-21 0 0,0 0 0,0 0 16,21 0 0,-21 42 15,0 0-16,0 0-15,0 21 16,0-20-16,0-1 0,0 63 16,-21-41-16,21-22 0,-21 21 15,21 22-15,0-22 0,0 0 16,-22 1-16,22-1 0,0 22 16,0-22-16,-21 0 0,21 22 0,0 105 15,0-127-15,0 22 16,0-1-16,0-20 0,0 84 15,0-85-15,0 0 0,0 22 16,0-22-16,0 1 0,0-1 16,0 0-16,0 22 0,0-22 0,0 43 15,0-43-15,0-21 0,0 22 16,0-1-16,-21-21 0,21 21 16,-21-20-16,21-1 0,0 0 0,0 0 15,-21 0-15,21 0 16,-21-21-16,-1 22 0,1-22 15,0 0-15,0-22 16,21 1-16,-21 0 0,0 0 16,-1 0-16,1-22 0,0 22 0,0-21 15,0 0-15,21-22 0,-43-21 16,43 43-16,-21-21 0,21 20 16,0 1-16,0 0 0,0-22 0,0 22 15,0-1-15,21 1 0,1 0 16,-1-1-16,0 1 0,-21 0 0,21-1 15,0 1-15,0-21 16,1 20-16,-22 1 0,21 0 0,0-1 16,0 1-16,0 21 0,0-22 15,1 22-15,-1 0 0,0 0 0,0 0 16,21 0-16,-20-1 16,-1 22-16,0-21 0,-21 0 0,21 21 15,-21-21-15,21 0 0</inkml:trace>
  <inkml:trace contextRef="#ctx0" brushRef="#br0" timeOffset="2716.98">4106 1672 0,'0'0'16,"-21"0"-16,42 0 78,0 0-78,1 0 0,20 0 0,0 0 16,22 0-16,-22 0 0,22 0 15,-1 0-15,1 0 0,-1 0 0,1 0 16,20 0-16,-20 0 0,-1 0 15,1 0-15,-1 0 0,-20 0 16,20 0-16,-21 0 0,22 0 0,-22-21 16,1 21-16,-22 0 0,21 0 15,-21 0-15,0 0 0,1 0 16,-22-21 0,0 0 15,-22 21-31,1 0 15</inkml:trace>
  <inkml:trace contextRef="#ctx0" brushRef="#br0" timeOffset="3297.65">5122 1355 0,'0'21'63,"21"0"-63,1 0 15,-1-21-15,0 21 0,0-21 0,0 22 16,22-1-16,-22-21 0,0 21 16,21-21-16,-21 0 0,22 21 15,-22-21-15,21 0 0,-21 0 16,22 0-16,-22 0 0,21 0 0,-21 21 16,1-21-16,-1 0 0,0 0 0,0 0 31,-42 0 0,0 0-15,0 21-16,-1-21 0,1 22 15,0-1-15,0 0 0,0-21 16,0 21-16,-22 0 0,22 22 0,-42-1 16,-1 0-1,43-21-15,-21 22 0,20-22 0,1 0 16,-21 0-16,21-21 0,21 21 15,-21 1-15,-1-22 0,22 21 16,-21-21 0,21 21-16,-21-21 15</inkml:trace>
  <inkml:trace contextRef="#ctx0" brushRef="#br0" timeOffset="6998.9">8128 1249 0,'21'0'16,"-21"-21"-16,21 21 16,0-21-1,1-1 1,-1 1 0,0 0-16,0 21 15,-21-21-15,21 21 16,-21-21-16,21 21 15,1-21-15,-1 21 32,-21 21 46,-21-21-78,-1 21 0,1 0 15,0 0-15,0-21 0,0 21 16,0 1-16,-1-1 0,-20 0 0,21 0 16,-21 0-16,20 0 0,-20 1 15,0-1-15,-1 0 0,22 0 0,-21 0 16,0 0-16,20 1 16,-20-1-16,21 0 0,-21 21 0,-22 1 15,43-22-15,0 0 0,-22 0 16,22 0-16,0-21 0,-42 43 15,41-22-15,1 0 0,-21 0 16,21-21-16,0 21 0,-1-21 16,22 21-16,-21-21 0,0 0 15,21 22-15,-21-22 16,42 0 78,0 0-79,0 0 1,1 0 0,-1 0-1,0 0-15,0 0 16,0 0-16,0 0 15,-21 21-15,22-21 0,-1 0 0,0 21 16,21 0-16,-21 0 0,1-21 16,-1 21-16,0-21 0,21 22 15,-21-1-15,1-21 0,-1 21 0,21-21 16,-21 21-16,0 0 16,1-21-16,62 43 15,-20-1-15,-43-21 16,0-21-16,0 21 0,0-21 15,1 0-15,-1 21 0,0-21 0,0 0 16,0 22-16,0-22 16,-21 21-16,22-21 15,-22-21 79,0-1-94</inkml:trace>
  <inkml:trace contextRef="#ctx0" brushRef="#br0" timeOffset="8552.64">11726 1016 0,'0'0'0,"-21"0"0,21-21 0,0 0 15,-21 21 1,21-21-16,-21 21 15,21-22 1,0 44 93,0-1-93,21-21-16,0 21 0,-21 0 16,21 0-16,0-21 15,1 21-15,-1 1 0,0-22 16,-21 21-16,21 0 0,0-21 16,0 21-16,64 21 15,-64-20-15,22-22 0,20 42 16,-42-42-16,22 21 0,-1 0 15,-21-21-15,21 21 0,1-21 0,-22 22 16,21-22-16,-21 21 0,22-21 16,-1 21-16,43 0 15,-64 0-15,0-21 16,21 21-16,-20-21 16,-1 0-16,0 0 0,0 22 0,0-22 15,0 0-15,-21 21 16,22-21-16,-22 21 94,-22-21-94,1 0 15,0 0-15,0 21 0,0-21 16,0 21-1,-1-21-15,1 21 0,0-21 16,0 22-16,0-22 0,-22 21 0,22 0 16,0 0-16,-21-21 0,21 21 15,-1 0-15,-20 1 0,21-1 0,-21 0 16,20-21-16,-20 21 0,21 0 16,0 0-16,-22 1 0,22-1 15,0 0-15,-64 21 16,64-21-16,0 1 0,0-1 0,-21-21 15,20 21-15,1-21 0,0 21 16,0-21-16,21 21 0,-21-21 0,0 0 16,-1 21-16,1-21 15,21 22 1,-21-22 109,0-22-109</inkml:trace>
  <inkml:trace contextRef="#ctx0" brushRef="#br0" timeOffset="16873.18">8784 1630 0,'0'-21'0,"0"0"16,0-1-1,0 1-15,0 42 47,0 1-47,0 20 0,0-21 16,0 21-16,0-20 0,0 20 0,0 0 15,-21-21-15,21 22 0,-21-1 16,21-21-16,0 0 0,0 1 0,0 41 16,0-42-1,0-42 16,0 0-15,0 0-16,0 0 0,0-22 16</inkml:trace>
  <inkml:trace contextRef="#ctx0" brushRef="#br0" timeOffset="17205.68">8699 1312 0,'0'0'0,"-21"0"16,0 0-16,0 0 16,21 22-16,0-1 15,21-21 1,0 0 0,0 0-16,1 0 0,-1 0 15,0-21-15,-21-1 16,0 1-16,0 0 15,0 0 1,-21 21-16,0 0 0,-1 0 0,1-21 16,0 21-1,21 21-15,-21-21 0,21 21 16,0 0-16,0 0 0,0 1 0,0-1 16,0 0-16,0 0 0,21 21 15,-21-20-15,21-1 0,-21 0 0,21 0 16</inkml:trace>
  <inkml:trace contextRef="#ctx0" brushRef="#br0" timeOffset="17680.95">9038 1588 0,'0'0'0,"0"21"0,-21-21 0,21 21 15,0 0-15,0 0 0,0 0 16,0 1-16,0-1 0,0 0 16,0 0-16,0 0 0,0 0 15,0 1-15,0-1 0,0 0 32,-21-21-32,0-21 15,21 0 1,0-1-16,0 1 15,0-21-15,0 21 0,0 0 16,0-43-16,42 1 16,0 41-16,-21 1 0,1 0 15,20 0-15,-21 21 0,21 0 16,-20 0-16,20 0 0,-21 0 0,21 0 16,-20 21-16,-1 0 0,0 0 15,21 64 1,-42-64-16,0 22 0,0-22 0,0 0 15,0 21-15,0-21 0,0 1 0,-21-1 16,21 0-16,-21-21 0,0 21 16,21 0-16,0 0 15,0-42 17,21 0-32,0 0 0</inkml:trace>
  <inkml:trace contextRef="#ctx0" brushRef="#br0" timeOffset="18013.75">9694 1545 0,'0'0'16,"0"21"15,0 1-31,0-1 16,0 21-16,0-21 0,0 22 15,0-1-15,0 0 0,-21 1 0,21 20 16,0-21-16,0 22 0,0-22 0,0 22 16,-21-22-16,21 22 0,-21-1 15,21 1-15,0-1 0,-21 1 0,21-1 16,-22 1-16,1-22 0,21 21 16,-21-20-16,21-1 0,0-21 0,-21 22 15,21-22-15,0 0 0,0 0 0,0 0 16,0-42 15,0 0-31,0 0 0,21 0 0,0-22 16,-21 1-16</inkml:trace>
  <inkml:trace contextRef="#ctx0" brushRef="#br0" timeOffset="18348.18">9652 1820 0,'-21'-21'0,"42"42"0,-42-84 0,21 42 16,0 0-16,0-1 0,0 1 0,0 0 16,0 0-16,0 0 0,0 0 15,63-1-15,-42 22 0,1 0 16,20 0-16,-21 0 16,21 0-16,-20 0 0,62 0 15,-63 22-15,22-22 0,-22 21 0,21 42 16,-42-20-1,0-1-15,0-21 0,0 0 0,-21 0 16,0 1-16,-21-1 16,20 0-16,1 0 0,-21-21 0,21 21 0,0-21 15,-1 0-15,1 0 0,0 21 16,0-21-16,42 0 47,0-21-47,0 21 0,22-21 0,-22 0 15</inkml:trace>
  <inkml:trace contextRef="#ctx0" brushRef="#br0" timeOffset="19056.29">10329 1524 0,'0'0'0,"0"-21"15,0 42 1,0 0-1,21 22-15,-21-22 0,0 0 16,0 0-16,0 21 0,0-20 16,0-1-16,0 0 0,0 0 15,0 0-15,0 0 0,0 1 0,0-1 16,22-21 0,-1 0-16,0 0 15,0 0-15,0 0 0,-21-21 16,43-22-16,-22 22 0,-21-21 15,21 21-15,0-22 0,0 22 16,-21-21-16,0 21 0,21-1 0,-21 1 16,0 0-16,22 21 15,-22 21 1,0 0 0,0 1-16,0-1 0,0 21 15,0-21-15,0 0 0,0 1 0,0 20 16,0-21-16,0 0 0,0 22 15,42-1 1,-21-42-16,0 0 16,0 0-16,1 0 0,-1 0 0,0 0 15,0-21-15,21 0 0,-20-1 16,-1 1-16,0 0 0,21-21 16,-21 21-16,1-22 0,-1 1 0,0-22 15,0 22-15,0 0 0,0-1 16,-21 1-16,0-21 0,0 20 0,0 1 15,0 0-15,0-22 16,0 43-16,0 0 16,0 42-1,0 21-15,0-21 16,0 22-16,0-1 0,0 0 0,0-20 16,0 20-16,0 21 0,0-20 0,0-1 15,0 0-15,0 1 0,0-1 16,0-21-16,0 22 0,0-22 15,0 21-15,0-21 0,0 0 0,0 1 16,0-1-16,22-21 16,-1 0-1,0 0-15,0 0 0,0-21 16,22-22-16,-22 22 16,0 0-16,-21 0 0,21 0 0</inkml:trace>
  <inkml:trace contextRef="#ctx0" brushRef="#br0" timeOffset="19317.15">11091 1418 0,'-21'0'0,"42"0"0,-63 0 16,42-21-1,21 21-15,0 0 16,0 0-16,22 0 0,-22 0 0,0 0 15,21-21-15,-20 21 0,-1 0 16,21 0-16,-21 0 0,0 0 0,1 0 16,-1 0-16,21 0 15,-63 0 32,0 0-47</inkml:trace>
  <inkml:trace contextRef="#ctx0" brushRef="#br0" timeOffset="20133.36">9059 2350 0,'0'0'16,"-21"0"-16,0 0 0,0 0 15,0 0-15,-1 0 16,1 0-16,0 0 16,0 0-1,42 0 48,0 0-63,0 0 0,1 0 15,-1 0-15,21 0 0,0 0 0,1 0 16,-1 0-16,0 0 16,22 0-16,-1 0 0,-20 0 0,41 0 0,-20 0 15,-1-22-15,22 22 0,106 0 16,-107 0-16,1-21 0,21 21 15,-22 0-15,1 0 0,0 0 16,-1 0-16,-20-21 0,21 21 16,-22 0-16,1 0 0,-22 0 0,21 0 15,-20 0-15,-1 0 0,0 0 16,1 0-16,-22-21 0,21 21 0,-21 0 16,1 0-16,-44 0 46,1 0-46,0 0 16,0 0-16,-21 0 0,20 0 0,-20 0 16,0 0-16,-1 0 0</inkml:trace>
  <inkml:trace contextRef="#ctx0" brushRef="#br0" timeOffset="20644.58">8826 2477 0,'-21'0'0,"42"0"0,-42 21 16,42-21 15,1 0-31,-1 0 16,21 0-16,0 0 0,22 0 15,-22 0-15,22 0 0,-1 0 0,22-21 16,-22 21-16,22 0 0,21 0 15,84-22-15,43 22 16,-127-21-16,0 21 0,0-21 16,-22 21-16,1 0 0,0 0 15,-1-21-15,-20 21 0,21 0 0,-22 0 16,-21-21-16,22 21 0,-22 0 16,1 0-16,-1-21 0,0 21 0,-21 0 15,1 0-15,-1 0 0,0 0 0,0 0 16,-21-22-16,21 22 31,-21-21-15,21 21-16</inkml:trace>
  <inkml:trace contextRef="#ctx0" brushRef="#br0" timeOffset="31216.66">7937 3895 0,'22'-21'0,"-1"-1"32,0 22-17,-21-21 1,0 0-16,21 21 15,-21-21 1,-21 21 31,0 21-47,0 0 16,-22 0-16,22-21 15,0 22-15,-21-1 0,20 0 0,-20 21 16,0-21-16,-1 1 0,1 20 15,0-21-15,-1 21 0,-62 22 16,62-22-16,22 1 0,-21-22 0,-1 21 16,1-21-16,21 0 0,-21 1 15,20-1-15,-20 0 0,21 0 16,0 0-16,-22 0 0,22 1 0,0-1 16,0 0-16,0 0 0,0 0 15,-22 0-15,22-21 16,0 22-16,0-22 0,0 21 15,21-42 48,21 21-63,0 0 0,0-22 16,0 22-16,22 0 0,-22 0 15,0 0-15,0 0 0,0 0 16,22 0-16,-22 0 0,21 0 0,0 0 15,1 0 1,-22 0-16,0 0 0,21 0 0,-20 22 16,20-22-16,-21 21 0,0-21 0,22 21 15,-22 0-15,0 0 0,0 0 16,21 1-16,-20-1 0,-1 0 0,0 0 16,42 21-16,-63 1 15,22-22-15,-22 0 16,0 0-16,0 0 0,0 1 15,0-44 64,0 1-64,0 0-15,0 0 16,21 0-16,0 0 0,-21-1 0</inkml:trace>
  <inkml:trace contextRef="#ctx0" brushRef="#br0" timeOffset="32066.15">9080 4445 0,'22'0'0,"-1"0"15,-21-21 1,21 21-16,0-21 16,-21 0-1,0-1-15,0 1 0,0 0 16,-21 0-16,0 0 0,0 21 16,21-21-16,-22-1 0,-20 22 15,21-21-15,0 21 0,0 0 16,-22 0-16,1 0 15,21 0-15,0 0 0,-1 21 16,1 1-16,0-1 0,0 0 16,0 21-16,0-21 0,-1 22 15,1-22-15,-21 42 0,21-20 16,0-1-16,21-21 0,0 22 16,-22-1-16,22-21 0,0 21 0,0-20 15,0 20-15,0-21 0,0 21 16,0-20-16,22-1 15,-22 0-15,21-21 0,0 0 0,0 21 0,0-21 16,0 0-16,1 0 16,20 0-16,-21-21 0,0 0 0,64-22 15,-43-20 1,1 42-16,-22 0 0,21-43 16,-21 22-16,22 21 0,-22-22 15,-21 22-15,21 0 16,0-21-16,0 20 0,-21 1 0,0 0 15,21 0-15,1-21 16,-22 20 0,0 44 15,0-1-31,0 0 0,0 0 0,0 0 16,0 0-16,0 1 0,0 20 0,0-21 15,21 0-15,-21 0 16,21 22-16,-21-22 0,21 0 0,0 0 15,-21 0-15,21 1 0,1-1 0,-1 0 16,0-21-16,64 21 16,-64-21-16,0 0 0,0 0 15,0 0-15,0 0 0,1 0 16,-1 0-16,-21-21 0,21 21 16,-21-21-16,21 0 0,-21-1 0,0 1 15</inkml:trace>
  <inkml:trace contextRef="#ctx0" brushRef="#br0" timeOffset="47709.48">14753 3260 0,'0'0'0,"21"0"16,0-21-16,1 21 15,-1-22-15,-21 1 16,21 21-16,-21-21 16,21 21-16,0-21 15,0 0 1,1 21-16,-22 21 62,0 0-46,-22-21-16,1 21 0,21 0 0,-21 1 16,0-1-16,0 0 0,0 0 15,-1 0-15,-20 22 0,21-22 0,0 0 16,-22 0-16,1 0 0,0 0 0,21 1 16,-22-1-16,1 0 0,0 0 15,-1 0-15,1 0 0,0 1 0,20-1 16,-20-21-16,-21 42 15,41-42-15,1 21 0,0-21 16,-21 21-16,42 1 0,-21-22 16,-1 21-1,1-21-15,42 0 78,1 0-78,-1 0 0,0 0 16,0 21-16,0-21 0,0 21 0,1-21 16,41 21-1,-21-21-15,-20 0 0,20 21 0,21 1 16,-41-22-16,20 21 0,-21-21 16,21 21-16,-20-21 0,-1 21 15,42 21-15,-42-42 16,1 0-16,-22 22 0,21-1 15,0-21 17,-21-21 30,0-1-46</inkml:trace>
  <inkml:trace contextRef="#ctx0" brushRef="#br0" timeOffset="48652.37">18605 2900 0,'0'0'15,"0"-21"-15,0 0 0,22 21 16,-22-22 0,0 1-16,0 42 62,21-21-62,-21 22 16,21-1-16,0 0 15,0 0-15,0 0 0,1 0 0,62 43 16,-41-64 0,-22 21-16,21 0 0,0 0 15,43 22-15,-43-43 0,1 21 16,-1-21-16,22 0 0,-22 21 15,0-21-15,1 0 0,-1 0 16,-21 0-16,21 0 0,1 0 0,-22 0 16,0 0-16,21 0 15,1 0-15,-43-21 0,0 0 32,-21 21-17,-1 0-15,1 0 16,0 0-16,-21 0 0,21 21 0,-1 0 15,-20 0-15,21 0 0,-21 1 16,-1-1-16,1 21 0,21-21 16,-22 22-16,1-22 0,0 21 0,-22 22 15,22-43-15,0 21 16,-1-21-16,22 0 0,-21 1 16,-1-1-16,22 0 0,0 0 0,0 0 15,-21 0-15,20 1 0,1-1 16,0-21-16,0 21 15,0-42 48</inkml:trace>
  <inkml:trace contextRef="#ctx0" brushRef="#br0" timeOffset="49143">15981 3535 0,'0'0'0,"0"-21"15,0 0-15,0 42 47,0 0-47,0 0 0,0 0 16,0 0-16,0 1 0,0 20 16,0-21-16,0 0 0,0 0 15,-21 1-15,21-1 0,0 0 16,-22-42 31,22 0-47,0-1 15</inkml:trace>
  <inkml:trace contextRef="#ctx0" brushRef="#br0" timeOffset="49332.9">15854 3154 0,'0'0'0,"-21"0"0,21 21 78,0 0-62</inkml:trace>
  <inkml:trace contextRef="#ctx0" brushRef="#br0" timeOffset="49852.6">16150 3556 0,'0'0'0,"0"21"0,0 0 16,0 1-16,0-1 0,0 0 16,-21 0-16,21 0 15,0 0 1,0 1-16,-21-22 47,21-22-16,0 1-31,0 0 0,0 0 16,0 0-16,0-22 0,0 22 15,21 0-15,0 0 0,0 0 16,0 0-16,1-1 0,-1 1 0,0 21 0,0 0 16,21-21-1,-20 21-15,-1 0 0,0 0 0,0 21 16,0 0-16,0-21 0,1 22 15,-22-1-15,0 0 0,0 0 0,0 0 16,0 0-16,0 22 0,0-22 0,0 0 16,0 0-1,0 0-15,0 1 0,0-1 16,0-42 31,0-1-32,21 1-15</inkml:trace>
  <inkml:trace contextRef="#ctx0" brushRef="#br0" timeOffset="50193.4">16616 3493 0,'0'0'0,"0"21"46,0 0-46,0 0 16,0 0-16,0 0 0,0 22 16,21-22-16,-21 0 0,0 21 0,0-20 15,0 20-15,0 0 0,0 1 0,0-1 16,0 0-16,0 22 0,-21-1 16,21-20-16,-21 20 0,21 1 0,-22-22 15,1 21-15,21-20 0,0-1 0,-21 22 16,21-43-16,-21 21 0,21 0 15,-21-20-15,21 41 0,0-21 16,0-20 0,0-44 15,0 1-31,21 0 16,0 0-16,-21-21 0,21 20 0,0-20 15,-21 0-15,0-1 0</inkml:trace>
  <inkml:trace contextRef="#ctx0" brushRef="#br0" timeOffset="50544.2">16573 3493 0,'0'0'0,"0"-22"0,0 1 0,0 0 15,22 21-15,-1-21 16,0 21-16,0 0 0,0 0 0,0-21 15,22 21-15,-22 0 0,0 0 16,21 0-16,-20 21 0,-1 0 0,21-21 16,-21 21-16,0 0 0,1 1 0,-22-1 15,0 21-15,0-21 0,0 0 16,0 1-16,0-1 0,0 0 16,-22 0-16,1 0 0,0-21 0,-21 21 15,21 1-15,-1-22 0,-20 0 0,21 21 16,0-21-16,0 0 0,-1 21 0,1-21 31,42 0 16,1-21-47,-1 21 0,0-21 0</inkml:trace>
  <inkml:trace contextRef="#ctx0" brushRef="#br0" timeOffset="51337.29">17103 3429 0,'0'0'0,"0"21"31,0 0-15,0 1-16,0-1 0,0 0 15,0 0-15,0 0 0,0 22 16,21-22-16,-21 0 0,0 0 0,0 0 15,21 0-15,-21 1 16,0-1-16,21-21 0,0 21 16,0-21-16,1 0 15,-1 0-15,0 0 16,0 0-16,0-21 0,-21 0 0,21-1 16,1 1-16,-22 0 0,0 0 15,21 0-15,0-22 0,-21 22 0,21-63 16,0 41-1,-21 22 1,0 42 15,0 0-31,0 1 0,0 20 16,0 0-16,0-21 16,0 1-16,0-1 0,0 0 0,0 0 15,21 0-15,1 0 16,-1-21-1,0 0-15,0 0 0,0 0 16,0 0-16,1 0 16,-1-21-16,0 0 0,0 0 15,0 0-15,0 0 0,1-22 0,-1 22 16,-21-21-16,21-1 0,0-20 16,-21 21-16,0-1 0,21-20 0,-21 20 15,21 1-15,-21 0 0,0-22 16,0 22-16,0 21 0,0-22 15,0 22-15,0 42 32,0 1-32,0-1 15,0 0-15,0 21 0,0 1 16,0 62-16,0-62 16,0-1-16,0 0 0,0 1 15,0-1-15,0 22 0,0-22 16,0-21-16,0 21 0,0-20 15,0-1-15,0 0 0,0 0 16,0 0-16,22-21 16,-1 21-16,0-21 15,0 0-15,0 0 0,0 0 16,-21-21-16,22 21 16,-22-21-16,21 21 0,-21-21 0,0 0 15,0 0-15,0-1 0,21 1 16,-21 0-16</inkml:trace>
  <inkml:trace contextRef="#ctx0" brushRef="#br0" timeOffset="51701.08">17589 3260 0,'0'0'0,"-21"0"0,42 0 47,1 0-47,-1 0 0,21 0 0,0 0 16,1 0-16,-1 0 0,-21 0 16,22-21-16,-1 21 0,0 0 0,-21 0 15,22-22-15,-22 22 0,0 0 16,0 0-16,0 0 0,1 0 0,-1 0 15,0 0-15,-21 22 79,0-1-48</inkml:trace>
  <inkml:trace contextRef="#ctx0" brushRef="#br0" timeOffset="100305.22">1355 7197 0,'0'0'0,"0"-21"16,21-1-16,-21 1 0,0 0 0,0 0 15,0 0-15,0 0 16,0 42 15,0 0-15,0 21-16,0 1 0,0 20 0,0 1 15,-21-1-15,-22 64 16,43-63-16,-21-1 0,0 1 16,0-1-16,0 1 0,-1-1 15,1 1-15,0-1 0,21 1 0,-21-22 16,0 43-16,21-43 15,-21-21-15,21 0 0,0 0 16,0 1-16,0-44 31,0 1-31,0 0 0,21-21 16,0-1-16,-21-20 0,21 21 16,0-22-16</inkml:trace>
  <inkml:trace contextRef="#ctx0" brushRef="#br0" timeOffset="100625.29">1460 7070 0,'0'0'15,"0"-21"-15,22-1 0,-1 22 0,0-21 16,0 21-16,0 0 16,-21 21-16,21 22 15,-21-22-15,22 21 0,-1 22 0,-21-1 16,0 1-16,0-1 0,21 85 15,-21-84-15,0-1 0,0 1 16,0-1-16,0 1 16,0-1-16,0-20 0,0 20 0,0-20 15,-21-1-15,21 21 16,0-20-16,0-22 0,0 0 16,0 0-16,0 0 0,0-42 31,0 0-16,0 0-15,-21 0 16,-1-22-16,1 22 0,0 0 0</inkml:trace>
  <inkml:trace contextRef="#ctx0" brushRef="#br0" timeOffset="100808.19">1185 7938 0,'-42'0'0,"84"0"0,-105 0 0,42 0 15,42 0 1,21 0-1,0 0-15,1-22 0,-1 22 16,0 0-16,22-21 0,-1 21 0,-20-21 16,20 21-16,-20-21 0,-1 21 15,0-21-15,22 21 16,-43-43 0,0 22-16,-21 0 0,21 21 0</inkml:trace>
  <inkml:trace contextRef="#ctx0" brushRef="#br0" timeOffset="101129.03">2032 7154 0,'0'0'0,"0"-21"0,0 0 16,0 42 15,0 0-31,0 1 0,21 20 15,-21 0-15,0 1 0,0-1 0,0 21 16,0-20-16,0 20 16,0 1-16,0-22 0,-21 64 15,0-64-15,21 22 0,0-22 16,-21 0-16,-1 1 0,22-1 16,0-21-16,0 22 0,0-22 0,0 0 15,0 0-15,0 0 0,22-42 31,-1 0-31,0-21 16,0 20-16,0-20 0,0 0 16,1-1-16</inkml:trace>
  <inkml:trace contextRef="#ctx0" brushRef="#br0" timeOffset="101422.86">2476 7154 0,'0'-21'0,"0"42"0,0-63 0,0 21 15,-21 21 1,21 42 0,0-21-16,0 22 15,0-1-15,0 22 0,0-22 16,0 21-16,0-20 0,0 20 0,0 1 16,0-22-16,-21 64 15,21-64-15,-21 1 0,0-1 0,21 0 16,-21 1-16,21-1 0,0 0 15,-22-21-15,22 1 0,0 20 0,0-21 16,0 0-16,0 0 16,0-42-1,22 0 1,-1-42 0,-21 20-16</inkml:trace>
  <inkml:trace contextRef="#ctx0" brushRef="#br0" timeOffset="101628.74">2095 7768 0,'0'0'0,"-21"21"0,42-21 32,1 0-32,-1 0 15,0 0-15,0 0 0,21 0 16,-20-21-16,20 21 0,-21-21 0,21 21 15,-20 0-15,20 0 0,-21-21 16,0 21-16,0 0 0,1 0 0,-22-21 16,21 21-16</inkml:trace>
  <inkml:trace contextRef="#ctx0" brushRef="#br0" timeOffset="102073">2773 7789 0,'-21'0'0,"21"-21"15,0 0-15,0 0 16,0 0-16,0 0 16,21 21-1,0 0-15,0 0 16,0 0-16,0 21 0,1 0 15,-1 0-15,0 0 0,0 0 16,0 1-16,-21 20 0,0-21 0,21 21 16,-21 1-16,0-22 0,0 21 15,0-21-15,0 22 0,0-22 0,0 0 16,0 0-16,0 0 0,0-42 31,0 0-31,0 0 16,0 0-16,0-22 15,0-20-15,0 21 0,0 20 16,0-20-16,0 21 0,0 0 0,22-22 16,-22 1-16,21 42 15,0-21-15,-21 0 0,21 21 16,0 0-16,0 0 16,1 0-16,-22 21 15,21-21-15</inkml:trace>
  <inkml:trace contextRef="#ctx0" brushRef="#br0" timeOffset="102324.86">3365 7747 0,'0'21'47,"0"0"-31,0 1-16,0-1 0,0 0 0,0 0 15,0 0-15,0 22 16,0 20-16,0-42 0,0 0 16,0 1-16,0-1 0,0 0 15,0 0-15,0 0 0,0-42 47,22 0-47,-22-21 0</inkml:trace>
  <inkml:trace contextRef="#ctx0" brushRef="#br0" timeOffset="102656.67">3471 7514 0,'-21'0'16,"42"0"-16,-63-21 0,21 21 0,0 0 0,-1 0 16,1 0-1,21 21-15,0 0 16,0 1-16,21-22 15,1 0 1,-1 0-16,0 0 0,0 0 0,0 0 16,0 0-16,1-22 15,-1 22-15,-21-21 0,21-21 16,-21 21-16,0 0 16,0-1-16,-21 1 0,0 0 0,-1 21 15,1 0-15,0 0 0,-21 0 16,21 0-16,-1 0 0,1 21 15,0 0-15,21 1 0,-21-1 16,21 0-16,0 21 16,0-21-16,21-21 15,0 0-15,22 0 0,-22 0 16</inkml:trace>
  <inkml:trace contextRef="#ctx0" brushRef="#br0" timeOffset="104556.04">3789 7811 0,'-21'0'15,"42"0"-15,-42 21 0,42-42 31,0 21-31,0-22 0,21 1 16,-20 0-16,-1 0 0,42-21 16,-42 20-16,22-20 0,-22 21 0,0-21 15,-21-1-15,21 1 0,-21-43 16,0 43-16,0 0 0,0-1 16,0-20-16,0-1 15,-21 43-15,21 0 16,-21 21-16,0 0 0,0 0 15,21 21 1,0 0-16,0 22 0,0-22 16,-22 21-16,22 22 0,0 63 15,0-22-15,0-41 16,0-22-16,0 1 0,0-1 16,0 21-16,0-20 0,0-1 0,0 0 15,-21 1-15,21-1 0,0 0 16,0 1-16,0-22 0,0 21 0,-21-21 15,21 1-15,0-1 0,0 0 0,-21-21 16,21 21-16,0-42 31,0 0-31,0 0 0,0-1 16,0-20-16,0 21 0,0-21 16,0 20-16,0-20 0,21 21 0,0-21 15,-21 20-15,21 1 0,1-21 16,-1 21-16,0 0 0,0-1 0,0 1 15,43 0 1,-43 21-16,42 0 0,-20 0 0,-22 0 16,21 0-16,-21 21 0,22 0 0,-22 1 15,0-1-15,0 0 0,0 0 16,-21 0-16,0 22 0,0-22 0,0 0 16,0 21-16,0-21 0,-21 1 15,0 20-15,-21-21 0,21 0 16,-1 0-16,-20-21 0,21 22 0,-21-1 15,-1-21 1,22 0-16,0 0 0,0 0 0,0 0 16,-1 0-16,1 0 0,0 0 15,21 21 32,21-21-47,-21 21 16,21-21-16,1 0 0,-1 0 0,0 0 15,0 0-15,21 0 0,-20 0 16,20 0-16,-21 0 0,21 0 0,1-21 16,-1 0-16,0 21 15,-20-21-15,20-1 0,0 1 0,-21-21 16,22 21-16,-22-22 0,21 22 0,-21-21 16,1 21-16,-1-22 0,0 22 15,0 0-15,0 0 0,0 0 16,1 0-16,-22-1 0,0 1 0,0 0 15,0 0-15,21 21 0,-21-21 16,0 42 15,0 0-31,-21 0 0,-1 0 0,22 43 16,0-43-16,-21 21 0,21-20 0,0 20 16,0-21-16,0 21 15,0-20-15,0-1 0,0 0 0,0 0 16,21 0-16,1 0 15,-1-21-15,0 0 0,0 0 16,0 0-16,22 0 0,-1-21 16,-21 0-16,0 0 0,0 0 15,1 0-15,-1-22 0,-21 22 0,21-21 16,0-1-16,-21 1 0,21 21 16,-21-21-16,0 20 0,21-20 0,-21 21 15,0 0-15,22 0 0,-22-1 16,0 44 15,0-1-31,0 0 0,0 0 0,0 0 16,0 22-16,0-22 0,0 0 15,0 21-15,0-21 0,0 22 0,0-22 16,0 21-16,0-21 0,0 1 16,0-1-16,21 0 0,0 0 0,21-21 15,-21 21-15,1-21 16,-1 0-16,21 0 0,-21 0 0,0-21 15,22 0-15,-22 21 0,0-21 16,21 0-16,-20-1 0,-1-20 0,0 21 16,21-21-16,1-43 15,-22 43-15,21-64 0,-21 0 16,0 42-16,-21 22 16,22-21-16,-22-43 0,0 63 15,0 1-15,0 21 0,0 0 0,0 0 16,0-1-16,0 1 0,0 0 15,0 42 1,0 22 0,-22-22-16,22 21 0,-21 0 0,21 43 15,0-43-15,0 1 0,0 20 16,0-20-16,0-1 16,0 0-16,-21 1 0,21-1 0,0 0 15,0 1-15,0-1 0,0-21 16,0 21-16,0 1 0,0-22 0,0 21 15,0-21-15,21 1 0,0-1 0,-21 0 16,43-21-16,-22 21 0,0-21 16,21 0-16,-20 0 0,20 0 0,0 0 15,1 0-15,-1-21 0,-21 21 16,106-85 0,-85 64-16,-20 0 0,41-43 0,-42 22 15,0 21-15,1-21 16,-1-1-16,-21 22 0,0 0 0,0 0 15,0 0-15,-21 21 32,-1 21-32,1 0 15,0 0-15,0 0 0,0 0 0,21 1 0,-21 20 16,21-21-16,-22 21 0,22-20 16,0 41-16,0-42 0,0 22 15,0-22-15,22 0 0,-1 0 16,0 0-16,0-21 15,0 0-15,22 0 0,-22 0 0,21 0 0,0 0 16,1 0-16,-22 0 0,21-21 16,1 21-16,-1-21 0,0 0 15,-21 0-15,22-1 0,-22 1 0,21 0 16,-21 0-16,1 0 0,-1 0 16,0-1-16,-21 1 0</inkml:trace>
  <inkml:trace contextRef="#ctx0" brushRef="#br0" timeOffset="104852.99">5715 7578 0,'-21'0'0,"42"0"0,-63 0 15,20 0-15,44 0 16,-1 0-1,0 0-15,21 0 0,1 0 0,20-21 16,-21 21-16,22 0 0,-1 0 16,1 0-16,84-22 15,-106 22-15,1 0 0,-1 0 16,-21 0-16,22-21 0,-22 21 16,0 0-16,0-21 0,0 21 0,0 0 15,1 0 1,-1 0-16,-21-21 0,21 21 15,0 0-15</inkml:trace>
  <inkml:trace contextRef="#ctx0" brushRef="#br0" timeOffset="105887.51">7853 7747 0,'0'0'16,"-21"0"-16,-1 0 0,1 0 15,0 0-15,0 0 16,42 0 15,0 0-31,0 21 16,22-21-16,-1 0 15,0 0-15,1 0 0,20 0 0,1 21 16,-1-21-16,1 0 0,-1 0 0,1 0 16,-1 0-16,85 0 15,-84 0-15,21 0 0,-22 0 0,64 0 16,-63 0-16,-22-21 0,0 21 16,1 0-16,-22 0 0,0 0 15,0 0-15,-21-21 0,21 21 0,-21-21 16,-21 0-1,0 21-15,-21 0 16,20-21-16,1-1 0,-21 22 0,0-21 16,-1 21-16,22 0 15,-21-21-15,-1 21 0,1 0 16,21 0-16,0-21 0,42 21 47,0 0-32,0 0-15,22 0 0,-22 0 0,21 0 16,0 0-16,-20 0 0,20 0 0,0 0 16,-21 0-16,22 0 0,-1 0 15,-21 0-15,0 0 0,22 0 0,-22 0 16,0 0-16,0 0 0,0 0 16,-21 21-1,0 0 1,0 0-16,-21 1 15,-21-1-15,21 0 0,0 0 16,-1 0-16,-20 0 0,21 1 0,0-1 16,-22 21-16,-20 0 15,-1 22-15,43-43 16,-21 0-16,21 0 0,0 1 0,-1-1 16,1 0-16,0-21 0,0 21 15,21 0-15,-21-21 16,21-21 31,21 0-47,0 21 0,-21-21 0</inkml:trace>
  <inkml:trace contextRef="#ctx0" brushRef="#br0" timeOffset="109810.32">11409 7493 0,'0'-21'78,"0"0"-63,0 0-15,0-1 16,0 1-16,21 21 16,-21-21-16,0 0 0,0 0 0,0 0 15,0-1-15,21 1 0,-21 0 16,0 0-16,0 0 0,0 0 15,0-1-15,0 1 16,0 42 31,0 1-47,0-1 0,0 21 0,0-21 16,0 22-16,0-1 0,0 0 15,0 1-15,0-1 0,-21 0 16,0 1-16,21-1 0,-43 64 15,43-64-15,0-21 16,0 0-16,0 1 0,0-1 0,0 0 16,0-42 31,0 0-47,22 21 0,-22-22 0,0 1 15,0 0-15,21-21 0,0 21 16,0-43-16,-21 22 0,42-43 15,-20 43-15,-1 21 16,0-22-16,-21 22 0,21 0 16,0 0-16,0 0 0,1 21 15,-1 0-15,0 0 16,0 21-16,0 42 0,0-42 16,1 22-16,-22-22 0,0 21 15,21-21-15,0 22 0,-21-1 0,21-21 16,0 22-16,-21-22 0,0 0 15,21 0-15,1 0 0,-22 0 0,0 1 16,21-22-16,0 0 16,0 0-16,0 0 15,0 0-15,1-22 16,-22 1-16,21 0 0,0 0 16,0-21-16,0 20 0,-21-20 0,21 0 15,1-1-15,20 1 0,-21 0 16,0-1-16,43-41 0,-1 20 15,-20 43-15,-22 0 16,21 21-16,-21 0 0,22 0 0,-22 21 16,0 0-16,0 0 0,21 22 15,-42-1-15,22-21 0,-22 22 0,0-22 16,0 21-16,0 22 16,0-43-16,0 0 0,0 0 0,0 0 15,0 0-15,0 1 0,0-1 16,-22-21-16,22-21 31,0-1-15,0 1-16,0 0 0,0 0 15,0 0-15,0-22 0,0 22 16,0-21-16,0 21 0,0-22 0,0 22 16,0-21-16,0 21 0,0 0 15,-21-1-15,0 22 0,0 0 0,0-21 16,0 21-16,-1 0 15,1 21-15,0-21 0,0 22 0,-21-1 16,-1 42-16,22-20 16,0-22-16,0 21 0,0 0 15,-1 1-15,1-22 0,0 21 0,21 1 16,0-22-16,0 21 0,0-21 0,0 0 16,0 1-16,0 20 15,21-21-15,-21 0 0,21-21 0,22 0 16,-22 0-16,0 0 0,0 0 15,22 0-15,-22 0 0,0 0 0,21-21 16,-21 0-16,1 21 0,62-85 16,-63 64-16,1 0 15,-1-21-15,-21-1 0,21 22 0,0-21 16,-21-1-16,0 1 0,0 0 16,21 21-16,-21-1 0,0 1 15,0 0-15,0 42 31,0 22-31,0-22 0,-21 0 16,21 0-16,0 21 0,0-20 0,0 20 16,0-21-16,0 21 0,0-20 15,0-1-15,0 0 0,0 0 0,0 0 16,0 0-16,42 1 16,-20-22-16,-1 21 0,0-21 0,0 0 15,21 0-15,-20 0 0,20 0 16,-21 0-16,21-21 0,-20 21 0,20-22 15,-21 1-15,21 0 0,1-42 16,-22 20-16,0 22 16,-21-21-16,0-1 0,21 1 0,-21 0 15,0 21-15,0-1 0,0-20 0,0 21 16,0 42 0,-21 0-1,21 0-15,0 1 0,0-1 0,-21 0 16,21 21-16,-21-21 0,21 22 15,0 20-15,0-42 0,-21 1 16,21-1-16,0 21 0,0-21 0,0 0 16,0 1-1,0-1-15,0-42 47,21-1-47,-21 1 16,0 0-16,0 0 0,21-21 0,0 20 15,-21-20-15,21 21 0,0-64 16,22 43 0,-22 0-16,-21 20 0,21 1 15,0 21-15,-21-21 0,21 21 0,1 0 16,-1 0-16,-21 21 0,0 0 16,0 1-16,21-1 0,-21 21 15,21 0-15,-21-20 0,0 20 16,21-21-16,-21 0 0,0 22 15,0-22-15,21 0 0,-21 0 0,22 0 16,-22 22-16,0-22 16,21-21-16,0 0 15,0 0 1,-21-21-16,21-1 0,0 1 16,-21 0-16,22 0 15,-1 0-15,0-22 0,0 22 0,-21-21 16,21 0-16,0 20 0,1-20 15,-1 21-15,0 0 0,0-22 0,21 22 16,-20 0-16,-1 21 16,-21 21-1,21-21-15,-21 21 0,0 1 16,0 20-16,0 0 16,0-21-16,0 1 0,0 20 0,0 0 15,0-21-15,0 1 0,0 20 16,0-21-16,0 0 15,21 0-15,-21 1 0,21-22 16,0 0-16,1 21 0,-1-21 0,0 0 16,21 0-16,-21 0 0,22 0 15,-1 0-15,0-21 0,-20 21 0,20-22 16,0 1-16,1 0 0,-22 0 16,21 0-16,-21 0 0,22-1 15,-22-20-15,0 0 0,0 21 0,-21-22 0,0 22 16,21-21-16,-21 21 0,0-22 15,0 22-15,0 0 0,-42 0 16,21 21-16,0 0 16,-1 0-16,1 21 0,0-21 0,0 21 15,0 21-15,0-20 0,21-1 16,-22 21-16,22 0 0,0-20 16,0 41-16,0-21 0,0-20 15,0 20-15,0-21 0,22 0 0,-1 0 16,0 1-16,0-1 0,0 0 15,22 0-15,-22-21 0,21 0 0,-21 21 16,0-21-16,43 0 0,-43 0 16,0 0-16,0 0 0,1 0 15,-1-21-15,0 0 0,21 21 0,-21-21 16,1 0-16,-1 21 0,0-22 16,21 1-16,-21 0 0,22 0 0</inkml:trace>
  <inkml:trace contextRef="#ctx0" brushRef="#br0" timeOffset="110121.15">15854 7366 0,'21'0'31,"0"0"-31,0 0 16,0 0-16,1 0 16,-1 0-16,0 0 0,21 0 0,-21 0 15,1 0-15,-1 0 0,0 0 16,0 0-16,0-21 0,0 21 0,1 0 16,-1 0-16,0 0 0,0 0 15,0 0 1,-42 0 15,0 0-31</inkml:trace>
  <inkml:trace contextRef="#ctx0" brushRef="#br0" timeOffset="110370.01">15875 7535 0,'0'0'15,"-21"22"1,42-1 0,0-21-16,0 0 0,0 0 15,1 0-15,-1 0 0,0 0 0,0 0 16,0 0-16,0 0 0,1 0 16,-1 0-16,0 0 0,0 0 0,0 0 15,0 0 1,-21-21-1,0-1 1,0 1-16</inkml:trace>
  <inkml:trace contextRef="#ctx0" brushRef="#br0" timeOffset="110961.18">17272 6731 0,'0'-21'0,"0"42"0,0-63 15,0 21-15,21-1 0,-21 1 16,0 42 31,0 1-47,0-1 15,0 0-15,0 0 0,0 0 0,-21 0 16,21 1-16,0-1 0,0 0 16,0 0-16,0 0 0,-21 0 15,21 1 1,0-44 15,21 22-15,-21-21-16,21 0 0</inkml:trace>
  <inkml:trace contextRef="#ctx0" brushRef="#br0" timeOffset="111174.04">17484 6646 0,'0'0'0,"0"22"47,0-1-47,0 0 15,0 0-15,0 0 0,0 0 16,0 1-16,0-1 16,0 0-16,0 0 0,0 0 15,0 0-15,21-21 16,0 0-16,0 22 0,0-22 16</inkml:trace>
  <inkml:trace contextRef="#ctx0" brushRef="#br0" timeOffset="111693.26">17822 6964 0,'21'0'62,"-21"21"-46,22 0-16,-1 0 0,-21 1 15,21 20-15,-21-21 0,0 21 16,0-20-16,21 20 0,-21 0 0,21 1 16,-21-22-16,0 21 0,0 0 15,21-20-15,-21 20 0,22-21 0,-22 21 16,0 22-16,0-43 15,21-21-15,-21 21 16,21-21 0,-21-21-1,0 0-15,0 0 16,0 0-16,0-22 0,21-20 16,-21-1-16,21 22 15,0-22-15,-21 1 0,43-43 0,-22 64 16,-21-22-16,21 22 15,0 21-15,0-22 0,-21 22 0,0 0 0,22 0 16,-1 0-16,0 21 31,0 21-15,-21 0 0,21 0-16,0 0 15,-21 1-15</inkml:trace>
  <inkml:trace contextRef="#ctx0" brushRef="#br0" timeOffset="113545.28">18457 7641 0,'0'0'0,"0"21"16,21-21 15,1 0-31,-22-21 0,21 0 0,-21 0 16,21 0-16,0 0 0,0-1 15,0 1-15,1-21 0,-1 21 0,42-64 16,-20 43-16,-22-1 16,21 1-16,-21 21 0,22-21 0,-22 20 15,21 1-15,-21 0 0,0 21 0,1 0 16,20 0-16,-21 0 0,0 0 15,0 0-15,1 42 0,-22-20 16,0-1-16,0 0 16,0 21-16,21-21 0,-21 22 0,0-22 15,0 0-15,0 0 0,0 0 0,0 1 16,0-1-16,0 0 16,0-42 15,0 0-16,0-1-15,0 1 0,0 0 0,21 0 16,-21-64 0,0 64-16,0-21 0,0 21 0,0-1 15,-21 1-15,0 21 16,-1-21-16,1 21 0,0 0 16,0 0-16,0 0 0,0 0 0,-1 0 15,22 21-15,-21 0 0,0 1 16,0-1-16,0 0 0,0 0 0,-1 21 15,1-20-15,0 20 0,0 0 16,21-21-16,0 22 0,0-22 0,0 0 16,0 21-16,0 1 15,0-1-15,0-21 0,21 0 16,0-21-16,0 0 16,1 0-16,-1 0 0,0 0 15,0-21-15,0 21 16,0-21-16,1 0 0,-1 0 0,0 0 15,-21-1-15,21-20 0,0 21 16,0-21-16,1-1 0,-22 22 0,42-85 16,-42 85-1,0 0-15,0 42 16,0 0 0,0 0-16,0 1 0,0-1 15,-21 21-15,21-21 0,0 0 0,0 1 16,0 20-16,0-21 0,0 0 15,0 0-15,0 1 0,0-1 0,21 0 16,0 0-16,0-21 16,0 0-16,1 0 0,-1 0 15,0 0-15,42 0 16,1-21-16,-43 0 16,0 0-16,0-22 0,1 22 15,-1-21-15,0-22 0,0 22 0,-21-22 16,0 1-16,21-1 0,-21 1 15,21-1-15,-21 1 0,0-1 0,0 22 16,0 0-16,0-1 0,0 1 16,0 21-16,0 0 0,0 0 0,0-1 15,-21 44 1,21-1 0,-21 0-16,0 42 0,21-20 15,0-22-15,-21 21 0,21 1 16,0-1-16,0 0 0,-21 1 0,21 20 15,0 22-15,0-22 16,0-20-16,0-1 0,0 0 0,0 1 16,0-22-16,0 21 0,21-21 0,-21 0 15,21 1-15,-21-1 16,0 0-16,21-21 0,0 21 0,0-21 0,1 0 16,-1 0-16,0 0 15,0 0-15,0 0 0,0-21 16,1 0-16,-1 21 0,21-21 0,-21-1 15,0-20-15,1 21 0,-1-21 16,0-1-16,0 22 0,21-42 16,-20 20-16,-22 22 0,0 0 15,0 0-15,0 42 32,0 0-32,0 0 0,0 0 0,0 1 15,0 20-15,-22-21 0,22 21 16,-21-20-16,21-1 0,0 0 15,0 21-15,0 22 0,0-43 16,0 0 0,21-21-16,1 0 0,-1 21 15,0-21-15,0 0 0,0 0 16,0 0-16,1 0 0,-1-21 0,0 0 16,0 21-16,0-21 0,0 0 0,1-1 15,-1-20-15,42-43 16,-20 22-1,-43 42-15,0 0 0,0-1 0,0 1 16,21 21-16,-42 21 31,21 1-15,-22-1-16,22 0 0,0 0 0,-21 0 16,0 43-1,21-1-15,0-42 0,0 1 16,0-1-16,0 0 0,21 0 15,0-21-15,1 0 0,-1 21 16,0-21-16,21 0 0,-21 0 0,22 0 16,-22 0-16,21 0 0,1 0 15,-22 0-15,21 0 0,-21-21 0,22 0 16,-22 0-16,21 0 0,-21-1 16,0 1-16,22-21 0,-22 21 0,0-22 15,0 1-15,0 0 0,-21-1 16,0 1-16,0 21 0,0-21 15,-21-1 1,0 43-16,0 0 0,0 0 16,0 21-16,-1 1 0,1-1 0,0 21 15,0-21-15,0 22 0,0-22 16,21 42-16,-22 1 16,22-43-16,0 21 0,0-21 0,0 1 15,22-1-15,-1 0 0,0 0 16,0-21-16,21 0 0,-20 21 15,-1-21-15,21 0 0,-21 0 16,0 0-16,22 0 0,-22 0 16,0-21-16,21 21 0,-20-21 0,-1 0 15,0 0-15,21-1 0,-21 1 16,1 0-16,20-21 0,-21 21 0,21-1 16</inkml:trace>
  <inkml:trace contextRef="#ctx0" brushRef="#br0" timeOffset="113924.69">21675 6371 0,'0'0'16,"0"-21"-16,-22 21 0,22-21 0,0 42 62,0 0-62,0 0 0,0 1 16,0-1-16,0 0 0,0 21 15,0-21-15,0 1 0,0-1 0,0 0 16,0 0-16,0 0 16,-21 0-16,42-42 47,-21 0-47</inkml:trace>
  <inkml:trace contextRef="#ctx0" brushRef="#br0" timeOffset="114137.16">21929 6350 0,'21'0'15,"-21"21"17,0 0-17,21 1-15,-21-1 0,0 0 16,21 0-16,-21 0 0,0 0 0,0 1 15,0-1-15,0 0 16,0 0-16,0 0 16</inkml:trace>
  <inkml:trace contextRef="#ctx0" brushRef="#br0" timeOffset="122884.78">11959 9885 0,'0'0'0,"0"21"16,0 0 0</inkml:trace>
  <inkml:trace contextRef="#ctx0" brushRef="#br0" timeOffset="123963.19">12023 9843 0,'0'-22'15,"21"1"1,-21 0-16,21 0 16,-21 0-16,0 0 0,0-1 15,0 44 16,0-1-31,0 0 16,0 0-16,0 0 0,0 43 16,0-1-1,0-42-15,0 22 16,0-22-16,0 0 16,0 0-1,0-42 79,0 0-63,0 0 63,0 0-78,0-1 15,0 1-31,0 0 0,0-21 15,0 21 1,0-1-16,0 1 0,0 0 0,0 0 16,0 0-16,0 0 0,0-1 0,0 1 15,-21-42 1,0 42-16,-22 21 0,22 0 16,0 0-16,0 0 0,-22 0 15,22 0-15,-21 0 0,21 21 0,0 0 16,-22 0-16,-20 64 15,-1 42-15,43-85 16,0 0-16,0 1 0,21-1 16,-21 0-16,21 1 0,0-22 15,0 0-15,0 21 0,0-20 0,21 20 16,0-21-16,0-21 16,0 0-16,0 0 0,1 0 0,-1 0 15,0 0-15,21 0 0,-21-21 0,22 21 16,-1-21-16,-21 0 0,22-1 15,-1-20-15,-21 21 0,21-21 0,-20 20 16,20-20-16,-21 0 0,0-1 16,0 1-16,-21-21 0,0 20 0,0 1 15,22 0-15,-22 20 0,0 1 16,0 0-16,0 0 0,-22 42 16,22 21-1,0-20-15,0 20 16,0 0-16,0 1 0,0-1 0,0 0 15,0 1-15,0-1 0,0-21 16,0 21-16,0-20 0,22 20 0,-1 0 16,0-21-16,21 22 15,-21-43-15,1 0 0,-1 0 16,0 0-16,21 0 0,-21 0 0,22 0 16,-22 0-16,0-21 0,21-1 0,-20 1 15,20-21-15,-21 21 0,0-22 16,0 1-16</inkml:trace>
  <inkml:trace contextRef="#ctx0" brushRef="#br0" timeOffset="124988.12">12742 9525 0,'0'-21'0,"0"42"0,0-84 0,0 41 15,0 1-15,0 0 16,0 42 0,0 0-16,0 22 0,0-1 15,0 0-15,0 1 0,0-1 16,-21 0-16,21 22 0,0 21 15,0-43-15,-21 21 0,21-20 16,0-22-16,0 21 0,0 1 0,-21-22 16,21 0-16,0 21 0,-21-21 15,21 1-15,-22-22 32,22-22-17,0 1-15,0 0 16,0 0-16,0 0 0,0 0 0,22-1 15,-1-20-15,0 21 0,0 0 0,0 0 16,43-43-16,63 22 16,-85 42-16,0 0 15,1 0-15,-22 0 0,21 21 16,1 0-16,-22-21 0,0 21 16,0 22-16,0-22 0,-21 0 0,0 0 0,0 0 15,-21 0-15,0 1 16,0-1-16,0 0 0,-22 0 0,1 0 15,0-21-15,-1 21 0,1 1 16,0-22-16,20 0 0,-20 0 0,21 0 16,-21 0-16,20 0 0,-41 0 15,42-22 1,0 1-16,42 21 47,0 21-47,21-21 15,-21 22-15,1-1 0,-1-21 0,21 0 16,22 0-16,-1 0 16,-42 0-16,22 0 15,41 0-15,-63-21 0,22 21 16,-1-22-16,0 1 0,-20 0 0,20 21 16,0-42-16,22-1 15,-22 1-15,-21 0 0,22-1 0,-1 1 16,-21 21-16,21-21 0,1 20 15,-22 1-15,0 0 0,21 21 16,-20 0-16,-1 0 0,0 0 16,0 21-16,-21 0 15,0 1-15,0-1 16,21-42 46,-21-1-62,0 1 16,0 0-16,0 0 16,0 0-16,-21 21 15,0 0-15,21-21 0,-21 21 16,0 0-16,-1 0 16,1 21-16,0-21 0,0 21 15,0 0-15,0 0 0,-1 0 0,1 1 16,0 20-16,0-21 0,0 21 15,0-20-15,21 20 0,0-21 0,0 0 16,0 22-16,0-22 0,0 0 16,0 0-16,42 0 15,-21 0-15,0 1 0,0-22 0,1 0 0,-1 0 16,21 0-16,-21 0 0,22 0 16,-22 0-16,21 0 0,-21 0 0,43 0 15,-22-22-15,-21 1 0,22 21 16,-22-21-16,0 0 0,21-21 15,-21 20-15,1-20 16,-1 21-16</inkml:trace>
  <inkml:trace contextRef="#ctx0" brushRef="#br0" timeOffset="125253.01">15113 9779 0,'0'0'0,"21"0"15,0 0 1,0 0 0,1 0-16,20 0 0,-21 0 0,0 0 15,43 0-15,-43 0 16,0 0-16,0 0 0,0 0 0,1 0 15,-1 0-15,-42 0 32</inkml:trace>
  <inkml:trace contextRef="#ctx0" brushRef="#br0" timeOffset="125421.92">15155 9885 0,'0'0'0,"0"21"0,0 0 15,-21-21-15,21 21 0,0 1 16,21-22-1,0 0-15,1 0 16,-1 0-16,21 0 0,-21 0 0,22 0 16,-22 0-16,21 0 0,-21 0 15,0 0-15,1 0 0,-1-22 16,0 22-16,-21-21 0,21 21 0</inkml:trace>
  <inkml:trace contextRef="#ctx0" brushRef="#br0" timeOffset="125917.81">16573 9419 0,'0'0'0,"0"-21"0,0 0 15,0 42 17,0 0-17,0 0-15,0 1 0,0-1 16,0 0-16,0 0 0,-21 0 15,21 0-15,0 1 0,0-1 16,0 0-16,0 0 0,0 0 16,21-21 15,1-21-31,-22 0 0,21 21 0</inkml:trace>
  <inkml:trace contextRef="#ctx0" brushRef="#br0" timeOffset="126111.7">16785 9398 0,'0'21'47,"-21"0"-47,0 1 16,21-1-16,0 0 16,0 0-16,0 0 15,0 0-15,0 1 0,21-22 16,0 21-16,0-21 0,0 0 0,1 21 15,-1-21-15,0 0 0,21 0 16</inkml:trace>
  <inkml:trace contextRef="#ctx0" brushRef="#br0" timeOffset="126400.53">17251 9610 0,'0'0'15,"0"21"1,0 0 0,0 0-16,0 0 0,21 22 0,0-22 15,0 0-15,0 21 16,22-20-16,-1 41 0,0-42 16,-20 0-16,20 22 0,-21-22 15,0 0-15,0 0 0,1 0 16,-1 1-16,0-1 0,0-21 31,-21-21-15,0-1-16,0 1 0,0 0 15,0 0-15,0 0 0</inkml:trace>
  <inkml:trace contextRef="#ctx0" brushRef="#br0" timeOffset="126660.39">17738 9567 0,'0'0'0,"0"-21"0,-22 42 32,1 1-17,0-1-15,0 0 0,0 0 0,0 21 16,-1-20-16,1 20 0,-21 0 0,21-21 16,-22 22-16,22-1 0,-21-21 15,0 22-15,20-22 0,1 21 0,-21-21 16,21 0-16,0 1 0,-1-1 15,22 0 1,22-21 0,-1 0-1,0 0-15,0-21 0,21 21 16,1-21-16</inkml:trace>
  <inkml:trace contextRef="#ctx0" brushRef="#br0" timeOffset="127190.08">18182 9631 0,'0'0'16,"0"-21"-16,-21 21 15,0 21 1,21 0-1,-21-21-15,21 21 0,0 22 0,0-22 16,0 0-16,0 0 0,0 0 16,0 0-16,0 1 0,0-1 0,21-21 15,0 21-15,0 0 0,0-21 16,0 0-16,1 0 0,20 0 0,-21 0 16,21 0-16,-20 0 0,20 0 0,0 0 15,-21-21-15,22 0 0,-1 0 16,-21-1-16,0 1 0,1 0 0,20-42 15,-21 41-15,-21 1 16,0 0-16,0 0 0,0 0 16,0 0-16,0 42 31,0 0-31,-21 0 0,0 0 16,0 22-16,-1-22 0,22 21 0,-21 0 15,0-20-15,0 20 0,0 0 0,0-21 16,-1 1-16,1 20 0,21-21 15,0 0-15,-21 0 0,21 1 0,0-1 16,0 0-16,-21 0 0,21 0 16,21-21 15,0 0-31,0-21 16,1 0-16,20 0 15,-21 0-15</inkml:trace>
  <inkml:trace contextRef="#ctx0" brushRef="#br0" timeOffset="127804.73">19071 9673 0,'0'21'31,"21"-21"-31,0 0 16,-21 22-16,22-22 15,-1 0-15,0 0 0,0 0 0,0 0 16,22 0-16,-22 0 0,21 0 0,-21 0 16,22 0-16,-1 0 0,21 0 15,-41-22-15,41-20 16,-42 21-16,0 0 16,-21 0-16,0-1 0,0 1 15,-21 21 1,0 21-16,0 1 0,0-1 15,-22 42-15,1-20 16,21-22-16,-21 21 0,20 0 16,-20 1-16,0-1 0,21-21 0,-22 22 15,22-22-15,0 21 0,-21-21 16,20 0-16,-20 22 16,42-22-16,-21-21 0,42 0 31,0-21-16,-21 0-15,21-1 0,1 1 0,-1 21 16,0-21-16,0 0 0,0 0 16,0 21-16,1-21 0,-1 21 15,0 0-15,0 0 16,-21 21-16,0 0 16,0 0-16,0 0 0,21-21 15,-21 21-15,21 1 0,1-1 16,-1-21-16,0 21 0,0-21 15,0 0-15,0 0 0,1 0 0,-1 0 16,21 0-16,-21 0 0,0 0 16,1 0-16,-1 0 0,0 0 15,0 0-15,0 0 0,0 0 0,-21-21 16,22 0-16,-1-1 0,0 1 16,-21 0-16,21 0 0</inkml:trace>
  <inkml:trace contextRef="#ctx0" brushRef="#br0" timeOffset="128094.08">20468 9292 0,'-21'0'31,"21"21"-15,0 1-16,0-1 0,0 0 16,0 0-16,-21 0 0,0 0 0,21 1 15,-22-1-15,1 21 16,21 0-16,-21-20 0,21-1 16,21-42 15,-21-1-31,21 1 0,1 0 15</inkml:trace>
  <inkml:trace contextRef="#ctx0" brushRef="#br0" timeOffset="128300.96">20807 9271 0,'0'0'0,"0"21"31,0 0-31,0 1 15,0-1-15,0 0 0,0 0 0,0 0 16,0 0-16,-21 1 0,21-1 16,0 0-16,0 0 0,0 0 0,0 0 15,0 1-15,-22-1 16,22 0 0</inkml:trace>
  <inkml:trace contextRef="#ctx0" brushRef="#br0" timeOffset="130322.16">12171 10795 0,'0'-21'0,"-43"21"16,43-21-16,-21 21 0,0 0 15,0 0 1,0 0-16,0 0 0,-1 0 31,1 21-31,21 0 16,0 0-16,0 0 0,0 1 15,0-1-15,0 0 0,0 21 16,21 22-16,1-43 0,-1 21 16,0 1-16,21 20 15,22 1-15,-43-43 0,0 21 16,21-21-16,22 22 0,-43-22 15,21 0-15,-20 0 16,20 0-16,-21-21 0,21 21 0,-20 1 0,-1-22 16,0 21-16,21-21 0,1 0 15,20 0 1,-21 0-16,-20 0 0,20 0 0,43 0 16,-43 0-16,-21-21 15,21 21-15,1-22 0,20 22 0,-20-21 16,41 0-16,-41 0 0,-1 0 15,0 21-15,-21-21 0,22-1 16,-1 22-16,0-21 0,-20 0 0,20 0 16,0 0-16,-21 0 0,22-1 15,-1 1-15,0 0 0,1 0 0,-1-21 16,22 20-16,41-20 0,-41 21 16,-1 0-16,-20 21 0,20-21 15,1-1-15,-22 22 0,0-21 16,1 21-16,-1 0 0,0 0 0,1-21 15,-1 21-15,0-21 0,1 21 16,-1 0-16,0 0 0,64-21 16,-42 21-16,-1 0 0,1 0 0,-1-21 15,1 21-15,-1 0 0,1 0 16,-1 0-16,1 0 0,-22 0 0,0 0 16,22 0-16,-22 0 0,22 0 15,-22 0-15,-21 0 16,22 21-16,-22-21 0,0 0 0,21 21 0,-21-21 15,1 21-15,20-21 0,-21 21 16,0 0-16,0-21 0,1 22 16,-1-22-16,21 42 0,-21-42 15,0 21-15,1 0 0,-1-21 16,0 21-16,-21 1 0,21-1 16,-21 0-16,21-21 0,-21 21 15,0 0-15,21 0 16,1 1-16,-22-1 15,21-21 64,0 0-64,-21-21-15,21-1 0,0 22 16,-21-21-16,21 21 0,1-21 15,-22 0-15,21 21 0,0-21 0,0 0 16,0-1-16,0 22 0,1-21 16,-1 0-16,0 21 0,0-21 15,0 21-15,43-42 0,-43 42 16,0-22-16,0 22 0,0-21 0,22 0 16,-22 21-16,0-21 15,0 21-15,22-21 0,-22 21 0,0-21 16,21 21-16,-21 0 0,64-22 15,0 22-15,-43-21 16,0 21-16,1-21 0,41 21 16,-20 0-16,-22 0 0,1 0 15,-1 0-15,0 0 0,1 0 0,41 0 16,-41 0-16,-1 0 0,0 0 16,1 0-16,-1 21 0,0-21 15,1 21-15,-1-21 0,0 0 0,1 22 16,-1-22-16,21 0 0,-20 21 15,-1-21-15,22 0 0,-22 21 16,21-21-16,-20 0 0,20 21 0,-20-21 16,20 0-16,-21 21 0,22-21 15,-22 0-15,1 0 0,-1 21 0,21-21 16,-20 0-16,41 22 16,-20-22-16,-22 0 0,1 0 0,-1 21 15,21-21-15,-20 21 0,-1-21 0,0 0 16,1 0-16,-1 21 0,22-21 15,-22 0-15,-21 0 0,21 0 0,1 0 16,-1 0-16,0 0 0,22 0 16,-22 0-16,-21 0 15,22-21-15,-22 21 0,0-21 0,21 21 16,-20-21-16,20-1 0,-21 22 0,0-21 16,22 0-16,-22 0 0,0 0 15,42-22-15,-41 22 0,20 0 16,-21 0-16,0-21 15,0 42-15,-21-22 0,22 22 16,-22-21 0,21 21-16,0 0 31,-21-21-15,-21 0-16,0 21 15,-1-21-15,1 21 0</inkml:trace>
  <inkml:trace contextRef="#ctx0" brushRef="#br0" timeOffset="134304.6">16087 11938 0,'0'0'0,"0"-21"16,0 0-1,0 42 17,0 0-32,0 0 0,0 0 15,-22 64-15,1 0 16,21-43-16,-21 0 0,0 1 15,0-1-15,21 0 0,-21-20 16,-1 20-16,22 0 0,0-21 0,-21 22 16,0-1-1,21-21-15,0 0 0,0 1 16,-21-22-16,21-22 31,0 1-31,0 0 0,0 0 0,0 0 16,21 0-16,0-22 0,0 22 15,22-127 1,-22 106-16,-21-22 0,21 22 0,0-22 0,0 22 16,1 0-16,-1-1 15,0 22-15,-21 0 0,21 0 0,0 21 16,-21 21-16,21 0 16,-21 21-16,22-20 0,-22 20 15,0 0-15,0 1 0,0 20 0,0-21 16,0 1-16,0-1 0,0 0 15,0-20-15,0 20 0,0-21 0,0 21 16,0 1-16,-22-1 16,22-21-16,-21 0 15,0-21 1,0 0-16,0 0 16,21-21-16,-21 0 0</inkml:trace>
  <inkml:trace contextRef="#ctx0" brushRef="#br0" timeOffset="134473.51">15727 12425 0,'0'0'0,"21"0"15,0 0 1,0 0-16,0 0 0,1 0 0,-1 0 16,21 0-16,-21 0 0,22 0 0,-1 0 15,-21 0-15,21-21 0,1 21 16,-1-21-16,0-1 0,1 22 0,-1-21 15,0 0-15</inkml:trace>
  <inkml:trace contextRef="#ctx0" brushRef="#br0" timeOffset="134725.35">16658 11959 0,'0'0'0,"0"-21"16,0 42 15,0 0-31,0 1 15,0-1-15,0 21 0,-21-21 16,21 22-16,-21 105 16,0-64-1,-1-41-15,22-22 0,-21 21 16,21-21-16,0 1 0,0-1 0,0 0 16,0 0-16,0 0 0,21-21 31,1 0-31,-1-21 0,0 21 15,0-21-15,0 0 0</inkml:trace>
  <inkml:trace contextRef="#ctx0" brushRef="#br0" timeOffset="134984.19">16933 11980 0,'0'0'16,"0"-21"-16,0 0 0,0 42 31,0 0-31,0 1 0,-21-1 15,0 21-15,21 0 0,-21-20 16,21 20-16,-21 0 0,21 1 16,0-1-16,0-21 0,0 21 0,0-20 0,-22 20 15,22-21-15,0 0 0,0 22 16,0-22-16,0 0 16,22-21-1,-1 0 1,0-21-16,0 21 0,0-21 15,0-1 1</inkml:trace>
  <inkml:trace contextRef="#ctx0" brushRef="#br0" timeOffset="135369.97">17039 12319 0,'-21'0'16,"42"0"-16,-42-21 0,21 0 15,21 21 1,0 0-16,0 0 16,1 0-16,-1 0 0,21 0 15,0 21 1,-20 0-16,-1 0 0,-21 0 0,0 1 16,21-1-16,-21 0 0,0 0 15,0 0-15,0 0 0,0 1 16,0-1-16,-21-21 0,-22 21 15,43 0-15,-21-21 16,0 0 0,21-21-1,0 0-15,0 0 16,42-22-16,-42 22 0,22 0 0,-1 0 16,-21 0-16,21-1 0,0 22 15,-21-21-15,21 0 0,0 0 0,1 0 16,-1 21-1,0-21-15,0 21 16,0 0-16</inkml:trace>
  <inkml:trace contextRef="#ctx0" brushRef="#br0" timeOffset="135616.82">17653 12213 0,'0'21'31,"0"1"-15,-21-1-16,0 0 0,21 0 0,0 0 16,0 22-16,-22-1 15,22-21-15,0 0 16,0 0-16,0 1 0,0-1 16,0 0-16,0-42 46,0 0-46,22-1 0,-22 1 16,0-21-16</inkml:trace>
  <inkml:trace contextRef="#ctx0" brushRef="#br0" timeOffset="135788.73">17632 11980 0,'0'0'0,"0"-21"16,-21 21-16</inkml:trace>
  <inkml:trace contextRef="#ctx0" brushRef="#br0" timeOffset="136008.64">16468 12129 0,'0'0'0,"-22"21"16,44-21-1,-1 0-15,0 0 16,21 0-16,1 0 0,-1-21 15,0 21-15,1 0 0,20 0 0,-21-22 16,1 22-16,-1-21 0,22 21 16,-22 0-16,0 0 0</inkml:trace>
  <inkml:trace contextRef="#ctx0" brushRef="#br0" timeOffset="137769.17">18034 12234 0,'21'0'32,"0"-21"-17,22 0-15,-22 0 0,21 0 16,-42 0-16,21-1 15,0 1-15,1 0 0,-22 0 0,0 0 16,0 0-16,0-1 0,0 1 0,0 0 16,0 0-16,0 0 0,0 0 15,-22 21-15,1 0 0,0 0 16,0 0 0,-21 42-16,20-21 0,1 0 15,0 64-15,0-43 16,21 1-16,-21-1 0,21 0 15,0 1-15,0-1 0,-21 64 16,21-43-16,0-42 16,0 1-16,0-1 0,0 0 15,0 0-15,0 0 16,0-42 15,-22 0-31,22 0 16,0 0-16,0-1 0,0 1 15,0-21-15,22 21 16,-1 21-16,0-21 0,-21-1 0,21 1 16,0 21-16,0-21 0,1 21 15,-1-21-15,0 21 0,0 0 16,0 0-16,0 0 0,1 0 16,-1 21-16,0-21 0,0 21 0,0-21 15,0 21-15,-21 1 0,0-1 0,22 0 16,-22 0-16,0 0 15,0 0-15,-22 1 0,1-1 16,0-21-16,-21 21 16,-1-21-16,22 21 0,0-21 15,0 0-15,-21 0 0,20 0 0,1 0 16,0 0-16,0 0 0,0 0 31,21-21-31,-21 21 16,42 0 15,0 21-31,0-21 16,0 0-16,0 0 0,1 0 15,20 0-15,21 0 16,1 0-16,-22 0 0,-21 0 16,22 0-16,-22 0 0,21-21 0,-21 21 15,22-21-15,-22 0 0,21 21 0,-21-22 16,1 1-16,-1 0 0,0 0 15,0 0-15,-21-22 0,0 22 16,21 0-16,-21 0 0,21 0 16,-21 0-16,0-1 15,0 44 1,-21-1-16,0 0 0,21 0 16,-21 0-16,21 0 0,-21 22 15,21-22-15,0 0 0,0 0 0,0 0 16,0 1-16,0-1 15,21-21-15,-21 21 0,21-21 16,0 0-16,0 0 0,1 0 0,-1 0 16,21 0-16,-21 0 0,0 0 15,22 0-15,-43-21 0,21 21 16,21-43-16,-42 22 16,0 0-16,21 0 0,1-21 15,-22 20-15,0-20 0,21 21 0,-21 0 16,0 0-16,0 42 47,0 0-47,0 0 0,0 0 15,-21 0-15,21 1 0,0-1 0,0 0 16,0 0-16,0 0 0,0 0 16,0 1-16,21-1 0,0-21 15,0 21-15,21-21 16,-20 0-16,-1 0 15,0 0-15,0 0 0,0 0 0,0-21 16,-21 0-16,22 21 0,-1-22 0,0 1 16,0 0-16,0-21 0,-21 21 15,21-22-15,1 1 0,-1 0 0,-21-1 16,0-20-16,21 20 0,-21-20 16,0 21-16,21-22 15,-21 1-15,0 41 16,-21 44 15,21-1-31,-21 0 16,0 0-16,-1 85 15,22-64-15,-21 1 0,21-1 0,0 0 16,0 1-16,0-22 0,0 21 16,0-21-16,0 0 0,0 22 0,0-22 15,0 0-15,21 0 16,1-21-16,-1 0 0,0 21 0,0-21 15,0 0-15,22 0 0,-22 0 0,21 0 16,0 0-16,1-21 16,-22 21-16,21-21 0,-21 0 0,22 0 15,-22 0-15,21-22 0,-21-20 16,-21 42-16,22-1 16,-22 1-16,0 0 0,0 0 0,-22 21 31,1 0-31,0 0 0,0 0 15,0 21-15,0 0 0,-1 0 0,22 1 16,0-1-16,0 21 0,-21-21 16,21 0-16,0 1 0,0-1 0,0 0 15,0 0-15,0 0 0,21 0 16,1 1-16,-1-22 0,-21 21 16,42-21-16,-21 0 0,0 0 0,22 0 15,-1 0-15,-21 0 0,22 0 16,-22 0-16,21 0 0,-21-21 0,0 21 15,43-22-15,-43 1 0,0 0 16,0 0-16,-21 0 0,22 0 16,-22-1-16,0 1 0,0 0 15</inkml:trace>
  <inkml:trace contextRef="#ctx0" brushRef="#br0" timeOffset="138050.53">19643 12023 0,'0'0'0,"-43"0"0,22 0 0,0 0 0,0 0 15,42 0 1,0 0 0,0-21-16,22 21 0,-22 0 0,21 0 15,0 0-15,-20 0 0,20 0 16,21 0-16,1 0 15,-43 0-15,21 0 16,-20 0-16,-1 0 0,-21-22 0,21 22 16,-21-21 15,0 0-31</inkml:trace>
  <inkml:trace contextRef="#ctx0" brushRef="#br0" timeOffset="138931.74">12255 9546 0,'-21'0'0,"42"0"0,-63 0 0,21 0 15,21-21-15,-21 21 0,0-21 16,-1 21-16,44 0 47,-1 0-47,0 0 0,21 0 15,22 0-15,-22 0 0,22 0 0,20 0 16,-20 0-16,42 0 0,-22 0 16,22 0-16,106 0 15,-1 0-15,-126 0 0,21 0 16,-21 0-16,-1 0 0,-20 0 15,-1 0-15,1 0 0,-22 0 0,0 0 16,-20 0-16,-1 0 0,0 0 16,-21-21-1,-21 0 1,-22 21-16,22-22 0,0 22 16,-21 0-16,21-21 0</inkml:trace>
  <inkml:trace contextRef="#ctx0" brushRef="#br0" timeOffset="139582.63">12806 8721 0,'0'0'16,"0"-21"-16,0-1 0,0 1 0,0 0 0,0 0 16,0 0-16,0 0 15,0-1 1,0 44 15,0-1-31,0 0 0,0 21 0,-21-21 16,-1 22-16,22-1 0,-21 0 15,0 1-15,0-1 0,21 0 0,-21 1 16,0 20-16,21-20 0,-22-22 16,22 0-16,0 0 15,0 0-15,0 0 0,0-42 32,0 0-17,0 0-15,0 0 0,22 0 16,-22-22-16,21 22 0,-21-21 15,0-1-15,21 1 0,0 0 0,0-1 16,-21-20-16,43-1 16,-22 22-16,0 21 0,0 0 15,0 0-15,0-1 0,1 22 0,-1 0 16,0 0-16,0 0 0,0 0 16,0 22-16,1-1 0,-1 0 0,-21 21 15,0-21-15,21 22 0,-21-22 16,0 21-16,0 1 0,0-22 0,0 21 15,0 0-15,0-20 16,0 20-16,0-21 0,0 0 0,0 0 16,-21 22-16,21-22 15,0 0 1,-21-21 15,-1 0-31,1-21 16</inkml:trace>
  <inkml:trace contextRef="#ctx0" brushRef="#br0" timeOffset="139802.51">12636 8975 0,'22'0'47,"-1"-21"-47,0 21 0,0 0 0,0 0 15,0-22-15,1 22 0,-1 0 16,0 0-16,21-21 0,-21 21 0,22 0 16,-22 0-16,0-21 0,21 21 0,-20-21 15,-1 21-15,21 0 0,-21 0 16,0-21-16,1 21 0,-1-21 0,0 21 16</inkml:trace>
  <inkml:trace contextRef="#ctx0" brushRef="#br0" timeOffset="140116.56">13652 8573 0,'-21'0'31,"0"0"-31,21 21 15,0 0-15,-21 0 0,0 0 16,0 0-16,21 22 0,0-22 0,-22 21 16,22-21-16,-21 22 0,0-22 15,21 21-15,-21-21 0,21 1 16,0 20-16,0-21 0,-21 0 0,21 0 16,-21 1-16,21-1 15,21-21 16,0-21-31,-21-1 0,21 1 16,0 21-16</inkml:trace>
  <inkml:trace contextRef="#ctx0" brushRef="#br0" timeOffset="140366.42">13610 8615 0,'0'0'0,"0"-21"15,0 0-15,21 21 16,0 0-16,-21 21 15,22-21 1,-1 21-16,-21 0 0,21 0 0,-21 22 16,21-1-16,0-21 15,-21 0-15,0 0 0,0 22 0,21-22 16,-21 0-16,0 0 0,22 0 0,-22 1 16,0-1-16,0-42 46,21 21-46,-21-22 16,21 1-16,0 0 0</inkml:trace>
  <inkml:trace contextRef="#ctx0" brushRef="#br0" timeOffset="140610.28">14033 8488 0,'-21'0'31,"21"21"-31,-21 0 16,0 0-16,0 22 0,0-22 15,21 21-15,-22-21 0,1 22 16,21-1-16,-21-21 0,0 22 0,0-22 16,21 21-16,0-21 0,-21 0 15,21 1-15,-22 20 16,22-21-16,0 0 0</inkml:trace>
  <inkml:trace contextRef="#ctx0" brushRef="#br0" timeOffset="141589.38">17314 9208 0,'0'0'0,"-21"0"0,0 0 16,42 0 31,0 0-47,22 0 0,-22 0 15,42-22-15,-20 22 0,20 0 0,1 0 16,-1 0-16,22 0 0,-22 0 16,43 0-16,-21-21 0,21 21 0,232 0 15,-232 0 1,0 0-16,0 0 0,105 0 15,-105 0-15,-21 0 0,0 0 16,42 0-16,-64-21 16,1 21-16,-22 0 0,0 0 0,-21 0 15,22 0-15,-1 0 0,-42-21 16,21 21-16,-42-21 47,0 0-47,-21 21 0,20-22 0</inkml:trace>
  <inkml:trace contextRef="#ctx0" brushRef="#br0" timeOffset="142402.92">17992 8403 0,'0'0'0,"0"-21"16,0 42 31,0 0-47,0 1 0,0-1 15,-22 0-15,22 0 0,-21 64 16,0-43-16,21-21 16,-21 0-16,0 22 0,21-22 0,0 0 15,0 21-15,-21-20 0,21-1 16,0 0-16,0 0 0,0-42 47,0 0-32,0 0-15,0-1 0,21-20 0,-21 21 16,0 0-16,21-22 16,0 1-16,-21 21 0,42-64 15,-20 43-15,-22 0 0,21 20 0,0-20 16,0 21-16,-21 0 0,21 0 15,0 21-15,1 0 16,-1 0-16,0 42 16,0-21-16,-21 0 0,21 0 15,-21 22-15,0-22 0,0 21 16,0-21-16,0 22 0,0-22 0,0 21 16,0 22-16,0-22 15,0-21-15,0 22 0,0-22 0,0 0 16,-21 21-16,21-21 15,-21-21-15,21 22 16,-21-22 0,0-22-1,21 1-15,-22 21 0</inkml:trace>
  <inkml:trace contextRef="#ctx0" brushRef="#br0" timeOffset="142625.63">17865 8742 0,'21'0'47,"0"0"-47,0 0 0,0 0 16,0 0-16,1 0 0,-1 0 15,21 0-15,-21 0 0,0 0 16,1 0-16,-1 0 0,0-21 15,0 21-15,0 0 0,0 0 0,-21-21 16,22-1-16,-1 22 16</inkml:trace>
  <inkml:trace contextRef="#ctx0" brushRef="#br0" timeOffset="142964.43">18584 8424 0,'-21'0'31,"21"22"-31,0-1 16,0 0-16,0 0 0,0 0 15,0 0-15,0 22 16,21-22-16,-21 0 0,21 43 15,-21-22-15,22-21 0,-22 21 16,21-20-16,-21 20 0,0-21 16,21 0-16,-21 0 0,0 1 15,21-1-15,-21-42 47,0-1-31</inkml:trace>
  <inkml:trace contextRef="#ctx0" brushRef="#br0" timeOffset="143190.82">18986 8467 0,'0'0'0,"0"21"31,-21 0-16,0 0-15,0 0 0,0 1 16,0-1-16,21 0 0,-22 0 16,1 0-16,0 0 0,0 22 0,21-22 15,-21 0-15,-22 0 16,43 0-16,0 1 0,-21-22 16,21 21-16,-21-21 0,21 21 15,-21-21-15</inkml:trace>
  <inkml:trace contextRef="#ctx0" brushRef="#br0" timeOffset="171895.25">1355 13356 0,'0'0'0,"-22"0"16,1 0-16,0 0 0,0 0 16,0 0-16,0 0 0,-1 0 15,1 0-15,0 0 16,0 0 15,42 0 0,21 0-31,-20 0 16,41 0-16,-21-21 0,22 21 16,21-21-16,-22 21 0,22 0 15,-22 0-15,22-21 0,63 21 16,-84 0-16,-1 0 0,1 0 15,-1-21-15,-21 21 0,22 0 0,42 0 16,-22 0 0,-41 0-16,-22 0 0,21 0 0,-21-22 15,1 22-15,-1 0 0,0 0 16,0 0 0,-21-21 15,-21 21-16,0 0-15,0 0 16,-1 0-16,1 0 16,0 0-16,0 0 0</inkml:trace>
  <inkml:trace contextRef="#ctx0" brushRef="#br0" timeOffset="172313.01">2074 13314 0,'0'0'0,"-42"-21"16,21 21-16,21-21 16,-21 21-16,21-22 15,-22 22-15,1 22 31,21-1-15,0 0-16,-21 0 16,21 21-16,0 1 0,0-1 0,0 0 15,0 1-15,0 20 0,0 1 16,0-22-16,-21 22 0,21 41 16,-21-41-16,21-22 15,-21 1-15,21-1 0,0 0 0,0 1 16,0-1-16,0-21 0,0 21 15,0-20-15,0-1 0,0 0 0,0 0 16,0 0-16,0-42 47,0 0-47,0 0 16,0-22-16,21 22 0,0 0 15</inkml:trace>
  <inkml:trace contextRef="#ctx0" brushRef="#br0" timeOffset="172757.62">2201 14055 0,'0'0'0,"0"21"0,21-21 31,1 0-31,-1 0 15,0 0-15,0 0 0,0 0 16,0-21-16,1 21 0,-1-21 16,0-1-16,0 1 0,21 0 15,-20 0-15,-1 0 0,-21 0 0,21-1 16,-21-20-16,0 21 0,0 0 16,0 0-16,0-1 0,-21 1 15,0 21-15,-1 0 16,1 0-16,-21 0 0,21 0 0,0 0 15,-1 21-15,-20 1 0,21-1 16,0 0-16,0 0 0,-1 21 0,1-20 16,21 20-16,0 21 15,0 1-15,0-22 16,0-21-16,0 1 0,21-1 0,-21 0 16,22 0-16,-1 0 0,0 0 15,0 1-15,21-22 0,-20 0 16,-1 0-16,21 0 0,-21 0 0,22 0 15,-1 0-15,21-22 16,-41 22-16,20-21 0,-21 0 0,64-21 16</inkml:trace>
  <inkml:trace contextRef="#ctx0" brushRef="#br0" timeOffset="173053.54">3006 13758 0,'0'-21'16,"21"21"-16,0 0 31,0 21-31,-21 1 0,21-22 16,0 21-16,-21 0 0,22 0 16,-1 0-16,0 43 15,0-43-15,-21 0 0,21 0 16,0 0-16,-21 1 0,22-1 0,-1 21 15,-21-21-15,21 0 0,-21 1 16,21-22 0,0 0-1,0-22 1,-21 1-16,22 0 16,-1 0-16</inkml:trace>
  <inkml:trace contextRef="#ctx0" brushRef="#br0" timeOffset="173374.06">3556 13674 0,'0'-21'0,"0"42"0,0-64 0,0 22 16,-21 21 0,-22 0-1,22 0-15,0 0 0,21 21 16,-21 1-16,0 20 0,21-21 15,-21 0-15,-1 22 0,1-1 0,0-21 16,0 21-16,21 1 0,-21-22 16,0 21-16,-1 1 0,1-22 0,-21 42 15,0 1 1,42-43-16,-22 0 0,22 0 16,0 0-16,0 1 15,22-22 1,-22-22-1,21 1-15,21 0 0,-21 0 0,0 0 16,22 0-16</inkml:trace>
  <inkml:trace contextRef="#ctx0" brushRef="#br0" timeOffset="173799.47">3895 13250 0,'0'0'0,"-22"0"31,22 22-15,0-1-16,-21-21 0,21 21 15,0 0-15,0 0 0,-21 22 16,21-22-16,0 21 0,0 0 0,0 1 15,0-1-15,0 0 0,0 1 16,0-1-16,0 0 0,0 1 0,-21-1 16,21 0-16,-21 1 0,0-1 15,21 0-15,0-20 0,-22 20 0,1-21 16,21 0-16,-21 43 16,21-43-16,0 0 15,21-21 1,0 0-16,1 0 15,-1 0-15,0 0 0,0 0 16,0 0-16,-21-21 0,21 0 0,1 21 16,-1-21-16,0 21 0,0-22 15,0 1-15,0 0 0,1 0 16,-1 0-16,-21 0 16</inkml:trace>
  <inkml:trace contextRef="#ctx0" brushRef="#br0" timeOffset="174101.4">3831 13674 0,'0'0'0,"-21"0"0,0 0 0,42-21 47,0 21-32,21 0-15,-20-22 0,-1 22 0,21 0 16,-21 0-16,22-21 0,-22 21 16,0 0-16,0 0 0,21 0 15,-42-21-15,22 21 0,-1 0 0,0 0 16,0 0 0,0 0-16,0 0 31,1 0-16,-1 0-15</inkml:trace>
  <inkml:trace contextRef="#ctx0" brushRef="#br0" timeOffset="174812.3">5757 13864 0,'0'0'0,"-21"0"0,0 0 0,0 0 16,0 0-16,-1 0 16,1 0-16,0 0 15,0 0-15,21-21 0,-21 21 16,0 0-16,42 0 31,0 0-15,0 0-16,0 0 0,0 0 15,22 0-15,41 0 16,86 0-16,-107 0 0,1 21 16,-1-21-16,1 0 15,20 0-15,-20 0 0,21 0 0,-22 0 16,1 21-16,20-21 0,-20 0 16,-1 0-16,1 0 0,-22 0 0,22 0 15,-22 0-15,0 0 0,1 0 0,-1 0 16,-21 0-16,21 0 0,1 0 15,-22 0-15,0 0 16,0 0-16,0 0 16,-21-21-16,0 0 31,-21 0-15</inkml:trace>
  <inkml:trace contextRef="#ctx0" brushRef="#br0" timeOffset="175589.14">7048 13547 0,'-21'0'0,"42"0"0,-63-21 15,42 42 32,0 0-47,0 0 16,21 0-16,0 0 16,1 1-16,-1-1 0,63 21 15,-41-21-15,-22-21 16,0 21-16,21 1 0,-20-22 15,-1 21-15,0-21 0,21 0 0,-21 21 16,1-21-16,-1 0 0,0 0 16,0 0-16,21 0 15,-20 0-15,-1 0 16,0 0-16,-42 0 47,0 0-32,-1 21-15,1 0 0,0-21 0,0 21 16,0-21-16,0 22 0,-64 20 16,0 0-1,43-21-15,0 1 0,-1-1 0,1 0 16,0 0-16,-1 0 0,1 0 16,0 1-16,20-22 0,-20 21 0,21 0 15,0-21-15,21 21 0,-21-21 16,42 0 15,0 0-15,0-21-16,0 0 0,0 21 15,22-21-15,-22-1 0,21 1 0,1 0 16,-1 0-16,21-21 0,-20 20 16,-1 1-16,-21 0 0,22 0 15,-22 0-15,42 0 0,-42-1 16,1 1-16,-1 21 15,0-21 1,0 21 0</inkml:trace>
  <inkml:trace contextRef="#ctx0" brushRef="#br0" timeOffset="178336.46">10096 13928 0,'0'-21'172,"22"21"-172</inkml:trace>
  <inkml:trace contextRef="#ctx0" brushRef="#br0" timeOffset="179825.35">10223 13864 0,'22'0'15,"-1"0"-15,-21-21 31,21 0 1,0 0-17,-21 0 17,21 21-32,0 0 0,-21-22 15,22 22-15,-1 0 16,0 0-16,-21-21 15,21 21-15,0 0 16,-21-21 0,21 0 15,-21 0 16,0 42 15,0 0-46,-21 0-16,0-21 16,21 21-16,-21 1 15,0-22-15,0 21 0,-1 0 0,1 0 16,0-21-16,0 21 15,0 0-15,0-21 0,-1 22 16,1-1-16,0-21 0,0 21 0,0 0 16,0-21-16,-1 21 0,-20 0 15,0 1-15,21-22 0,-1 21 16,1-21-16,0 21 0,0-21 16,-21 21-16,-1 0 15,22-21-15,0 21 0,0-21 16,0 22-16,-1-1 15,1-21-15,0 0 0,0 21 16,0 0-16,0-21 16,-1 0-16,22 21 15,-21-21-15,0 21 16,0-21-16,21 22 16,-21-1-16,0-21 15,-1 21-15,22 0 31,-21-21-31,0 0 0,21 21 16,-21-21 0,0 0-1,42 0 95,-21-21-110,21 21 15,0 0-15,0 0 16,1 0 0,-1 0-16,0 0 15,0 0-15,0 21 16,0-21-16,1 21 0,-1-21 15,0 0-15,0 22 0,0-22 16,0 21-16,1-21 0,20 0 16,-21 21-16,0-21 0,22 0 0,-22 21 15,0-21-15,21 21 0,-21-21 16,22 0-16,-22 21 0,21-21 0,-21 22 16,64-1-16,-64-21 0,43 21 15,-43 0-15,21-21 16,-21 21-16,1 0 0,-1-21 0,0 22 15,0-22-15,0 21 0,0-21 0,1 21 16,20-21-16,-42 21 16,21-21-16,0 0 0,-21 21 15,21-21 1,1 0 0,-22-21 109</inkml:trace>
  <inkml:trace contextRef="#ctx0" brushRef="#br0" timeOffset="185552.53">14160 13716 0,'0'0'0,"0"-21"47,-21 0-31,21 0 15,0-1-31,-21 22 15,21-21-15,-21 21 16,21-21-16,0 0 16,0 0-16,-21 21 0,0-21 15,-1 21 17,22-22-17,22 22 157,-22 22-156,21-22-16,0 0 0,-21 21 0,21 0 15,0-21-15,-21 21 16,21 0-16,-21 0 0,22-21 16,-22 22-16,21-22 0,-21 21 15,21 0-15,0 0 0,0-21 16,0 21-16,1 0 0,20 1 15,-21-22-15,43 42 16,-43-21 0,0-21-16,0 21 0,21-21 0,-20 0 15,-1 21-15,0-21 0,0 0 0,21 22 16,1-22-16,-22 21 16,0-21-16,0 0 0,0 0 0,1 21 15,41-21-15,-21 0 16,43 21-16,-64-21 0,22 0 15,-1 21-15,0-21 0,1 0 0,-1 0 16,-21 21-16,21-21 0,-20 0 16,62 0-1,-63 22-15,1-22 16,-1 0-16,-21 21 47,-21-21-16,-1 0-31,22 21 16,-21-21-16,0 0 0,0 0 0,0 0 15,21 21-15,-21-21 16,-1 0-16,1 0 0,21 21 0,-21-21 0,0 21 16,0-21-16,0 0 0,-43 22 15,22-1 1,21 0-16,-22-21 0,22 21 15,0-21-15,0 21 0,0 0 16,-1-21-16,1 22 0,-21-1 0,21 0 16,-22 0-16,22 0 15,0 0-15,-64 22 0,64-22 0,-21 0 16,21-21-16,-22 21 0,1 0 0,21 1 16,-21-1-16,20 0 0,-20 0 15,21 0-15,-64 22 16,22-22-16,42 0 15,-1 0-15,1-21 0,-21 21 16,21-21-16,0 21 0,-1 1 16,1-22-16,0 21 0,0-21 15,21 21-15,-21-21 0,0 0 16,21 21-16,-22 0 16,1-21-1,21 21-15,-21-21 0,42 0 47,0-21-31,1 21-16,-22-21 0,42 0 0,-21 21 15,0-21-15,0 0 16,64-22-16,-43 22 16,-20 0-16,41-21 0,-21 20 15,-20 1-15,20 0 0,-21 0 16,21 0-16,-20-22 0,20 22 0,-21 0 15,21 0-15,-20 0 0,20 0 16,-21-1-16,0 1 0,22 0 0,-1-21 16,21 21-1,-41-1-15,-1 1 0,21 0 16,-21 21-16,0-21 0,1 21 16,-1-21-16,0 21 0,0-21 0,0 21 15,0-22-15,1 22 0,-1-21 16,0 21-16,0-21 0,0 21 15,0 0-15,1-21 0,-1 21 16,0-21 0,0 21-1,-21-21 1,21 21-16,-42 0 94,0-22-94,0 22 15,0 0-15,-1 0 0,1-21 16,0 21-16,0 0 16,0 0-16,0-21 0,-1 21 0,1 0 15,-21 0-15,21 0 0,0-21 0,-22 21 16,22-21-16,0 21 0,-21 0 15,20 0-15,1-21 0,-21 21 0,21 0 16,-43-22 0,1 1-16,20 21 15,22-21-15,0 21 0,0 0 0,0-21 0,0 0 16,-1 21 0,1 0-16,0-21 0,0 21 0,0 0 15,0 0-15,-1 0 0,1-22 16,-21 22-1,21 0-15,0 0 0,-1 0 0,1 0 16,0 0-16,0-21 16,21 0 15,-21 21-15,0 0-1,21-21 16,21 21 32,0 0-63,0 0 16,0 0-16,0 0 0,43 21 15,-1 0-15,-20 0 0,-22-21 16,21 22-16,1-22 15,-1 21-15,0-21 0,1 0 0,20 0 16,-21 21-16,1 0 0,63-21 16,-22 21-1,-41-21-15,-1 0 0,0 21 16,-21-21-16,22 0 0,-1 0 0,0 0 16,-20 22-16,20-22 0,-21 0 0,0 0 15,0 0-15,1 0 16,-1 0-16,-21 21 0,21-21 15,-21 21 64,-21-21-79,0 21 15,-1-21-15,1 21 16,0-21-16,0 21 0,0 1 15,0-22-15,-1 21 0,1-21 16,0 21-16,0 0 0,0-21 0,0 21 0,-22 0 16,22 1-16,0-22 0,-21 21 15,20 0-15,1 0 0,0 0 16,-21 0-16,21 1 0,-43 20 0,22-21 16,21 0-16,-1 0 15,-20 1-15,21-1 0,-21-21 0,20 21 16,-20 0-16,21 0 0,0 0 15,-64 43-15,64-43 16,-43 0-16,1 22 16,42-22-16,0-21 15,-1 21-15,-20 0 0,21-21 0,0 21 16,0 0-16,-1-21 0,1 22 0,0-1 16,0-21-16,21 21 15,-21-21-15,0 0 31,21-21 32,0 0-47,21-1-16</inkml:trace>
  <inkml:trace contextRef="#ctx0" brushRef="#br0" timeOffset="186765.74">16341 13928 0,'0'0'0,"0"-21"0,0-1 0,0 1 0,0 0 15,0 0 1,0 0-16,-22 21 0,1 0 15,0 0-15,0 0 16,0 0-16,0 0 0,-1 21 16,1-21-16,-42 42 15,42-21-15,-1 22 0,-20-22 16,21 21-16,-43 22 0,43-43 16,-21 21-16,21 1 0,0-1 15,-1 0-15,1 1 0,21-1 0,0 64 16,0-43-1,0-20-15,0-1 0,0 0 16,0-21-16,0 1 0,21 20 0,1-21 16,-1 0-16,0 0 0,0-21 0,0 22 15,22-1-15,-22-21 0,42 0 16,-42 0-16,22 0 0,20 0 16,-20 0-16,-1-21 15,0 21-15,1-22 0,-1 1 0,0-21 0,85-43 16,-63 1-1,-22 20-15,-21 22 16,0-22-16,-21 1 0,0-1 0,0 22 16,0-22-16,0 1 0,0 21 15,0-22-15,-42-63 16,0 64-16,21 41 16,-22 1-16,1 21 0,0 0 0,-1 0 15,-20 0-15,20 0 0,1 0 0,-21 21 16,20 22-16,-41-1 15,-1 85 1,64-106-16,0 22 0,21-1 16,0-21-16,0 21 0,0 1 0,0-22 15,21 21-15,21-21 0,-21 22 0,64 20 16,42 22 0,-64-43-16,-20-21 15,20 22-15,-20-22 0,-1 21 0,0-21 16,1 1-16,-1 20 0,0-21 0,-21 0 15,1 0-15,-22 1 0,0-1 16,0 42 0,-43-42-16,1 1 0,21-1 15,-22-21-15,1 21 0,0 0 0,-1-21 16,1 21-16,0-21 0,-1 0 16,1 0-16,21 21 0,-21-21 15,20 0-15,1 0 16,21-21-16,0 0 15,0 0-15,0 0 16,0 0-16,21 21 0,1-22 16,-1 1-16,0 0 0</inkml:trace>
  <inkml:trace contextRef="#ctx0" brushRef="#br0" timeOffset="187233.01">17378 14182 0,'0'-21'0,"0"42"0,-21-64 0,-1 43 16,1 0-16,0-21 0,0 21 16,0 0-16,0 0 0,-22 0 0,22 0 15,-21 0-15,21 0 0,-1 21 16,-20 1-16,21-1 0,0 0 0,0 0 15,-1 0-15,1 0 0,21 1 16,0-1-16,0 0 0,0 21 16,64 1-1,-43-43-15,21 0 16,-21 21-16,22-21 0,-1 21 0,-21-21 16,22 21-16,-1-21 0,0 21 0,-21-21 15,1 21-15,20 1 0,-42-1 16,0 0-16,0 0 15,0 0-15,-21 0 16,0-21-16,-22 22 0,22-22 16,-21 21-16,-1-21 0,1 0 0,0 0 0,21 21 15,-64-21 1,21 0-16,43 0 0,0 0 16,0 0-16,0 0 0,0 0 15,21-21 1,21 0-16,-21-1 15,42 22-15,-21-21 0,0 21 16</inkml:trace>
  <inkml:trace contextRef="#ctx0" brushRef="#br0" timeOffset="187569.33">17695 14309 0,'0'0'0,"0"21"32,0 0-17,0 0-15,0 22 0,0-22 16,0 21-16,0 0 0,0-20 0,0 20 16,0 0-16,0 1 0,0 20 0,21-21 15,-21 1-15,0-1 0,0 0 16,0 22-16,0-22 0,0 64 15,0 0-15,0-64 16,0 1-16,0-1 0,0 21 16,0-20-16,0-22 0,-21 0 15,21 0-15,0 0 16,-21-21-16,21-21 16,0 0-16,0 0 15,0 0-15,0 0 0</inkml:trace>
  <inkml:trace contextRef="#ctx0" brushRef="#br0" timeOffset="187893.15">17674 14478 0,'-21'-21'0,"42"42"0,-63-84 0,42 41 0,0 1 15,0 0-15,0 0 0,0 0 16,0 0-16,0-1 0,42 22 0,-21-21 15,0 21-15,22 0 0,20 0 16,43 21 0,-64 1-16,-20-1 0,20 0 0,-21 0 15,0 0-15,0 22 0,-21-22 16,0 0-16,0 21 0,0-21 0,0 1 16,-42-1-16,21 0 0,0 0 0,-22 21 15,-20-20 1,42-22-16,0 0 0,-1 21 15,1-21-15,0 0 0,42 0 47</inkml:trace>
  <inkml:trace contextRef="#ctx0" brushRef="#br0" timeOffset="188153">18330 14351 0,'0'21'31,"0"0"-15,0 1-16,0-1 0,0 0 16,0 0-16,0 0 0,0 0 0,0 1 15,0 20-15,0 0 16,-21-42-16,21 21 0,-21 1 15,21-1-15,0-42 47,0-1-47,0 1 0</inkml:trace>
  <inkml:trace contextRef="#ctx0" brushRef="#br0" timeOffset="188344.89">18351 14139 0,'0'-21'0,"0"42"0,0-63 0,-21 42 15,0 0 1,21 21 31,0 0-47,0 1 15</inkml:trace>
  <inkml:trace contextRef="#ctx0" brushRef="#br0" timeOffset="188943.55">19092 14457 0,'0'0'0,"0"-64"16,0 43-16,0 0 0,-21 0 15,0 21-15,0-21 0,0 0 16,-22 21-16,1 0 16,21 0-16,-22 0 0,22 21 0,0-21 15,0 21-15,-21 0 0,20 21 16,1-20-16,-21-1 0,21 21 0,0 0 15,-1-20-15,1 20 0,21 21 16,0-41-16,0-1 16,0 0-16,0 0 0,21 0 0,-21 0 15,43-21-15,-22 0 0,0 22 0,21-22 16,64 0 0,-85-22-16,22 1 0,-1 21 15,-21-21-15,0-21 0,22 21 0,-22-22 16,0 1-16,0-22 0,0 22 0,1-21 15,-22-1-15,21-105 16,-21 63 0,0 42-16,0 43 0,0-21 0,0 21 15,0 0-15,-21 21 16,-1 21-16,1 0 16,21 0-16,-42 85 15,21-64-15,21 1 16,0-1-16,0 21 0,0-20 0,0-1 15,0 0-15,0 1 0,0-1 16,0 0-16,0-20 0,0 20 0,0-21 16,42 21-1,-42-20-15,21-1 0,0-21 0,1 21 16,-1-21-16,0 0 16,0 0-16,0 0 0,0-21 15,1 0-15,-1 21 0</inkml:trace>
  <inkml:trace contextRef="#ctx0" brushRef="#br0" timeOffset="189316.33">19473 14436 0,'0'0'16,"-21"0"-16,21 21 0,0 0 0,0 0 31,21-21-31,0 0 0,1 0 0,-1 0 15,0 0-15,0-21 0,21 21 16,-20-21-16,-1 21 0,0-21 0,0 0 16,43-22-1,-64 22-15,0 0 0,0 0 16,0 0-16,-22-1 16,1 22-16,0 0 0,-21 0 15,21 0-15,-1 0 0,-20 22 0,21-1 16,0 0-16,0 0 0,-1 0 0,22 0 15,-21 1-15,21 20 0,0 0 16,0 22 0,0-43-16,21 0 0,1 0 15,-1 0-15,0-21 0,0 22 16,21-22-16,-20 0 0,-1 0 0,0 0 16,0 0-16,21 0 15,-20 0-15,-1-22 0</inkml:trace>
  <inkml:trace contextRef="#ctx0" brushRef="#br0" timeOffset="189754.91">19960 14415 0,'0'0'16,"0"-22"-16,-21 1 0,21 0 16,0 0-16,0 0 0,0 0 0,0-1 15,21 1-15,0 21 16,0 0-16,1-21 0,-1 21 15,0 0-15,21 0 0,-21 0 0,1 0 16,-1 0-16,0 21 16,0 0-16,0 1 0,-21-1 0,0 0 15,0 0-15,21 43 16,-21-43-16,0 21 0,0-21 0,0 0 16,0 1-16,0-1 0,-21 0 15,21 0-15,0 0 0,-21-21 0,0 21 16,0-21-16,0 0 15,21-21 1,0 0 0,21 0-16,0 0 15,0-22-15,0 22 0,0-21 16,1 21-16,-1-22 0,0 22 0,0-21 16,0 21-16,0-22 15,1 43-15,-1-21 0,0 21 31,0 0-31,0 0 16,0 0-16,-21 21 0</inkml:trace>
  <inkml:trace contextRef="#ctx0" brushRef="#br0" timeOffset="190200.17">20976 14351 0,'21'0'0,"-42"0"0,63-21 0,-20 21 16,-1-21-16,-21 0 0,21-1 16,-21 1-16,0 0 15,0 0-15,-21 0 16,-22 21-16,22-21 0,0 21 16,0 0-16,-21 0 0,20 0 15,1 0-15,-42 42 16,42-42-16,-1 21 0,-20 21 0,21-20 15,21-1-15,-21 0 0,21 21 16,0-21-16,0 1 0,0-1 16,21 0-16,0 0 0,0 0 15,22-21-15,-22 21 0,21 1 0,43-22 16,-22 21 0,-20-21-16,-22 0 0,0 0 15,21 0-15,-21 21 0,-21 0 31,-21-21-31,0 0 16,0 0-16,0 21 0,-22-21 16,1 0-16,21 21 0,0-21 15,-43 0-15,43 0 0,0 0 16,0 0-16,-22 0 16,22 0-16,-63 0 15,41 22-15</inkml:trace>
  <inkml:trace contextRef="#ctx0" brushRef="#br0" timeOffset="190976.56">16552 15134 0,'0'0'0,"-21"0"0,0 0 16,0 0-16,0 0 0,-22 21 16,22-21-16,0 0 15,21 22-15,-21-22 0,42 0 63,21 0-63,-21 0 15,1 0-15,41 0 16,-21 0-16,1 0 0,-1 0 16,0 0-16,64-22 0,-42 22 15,-22-21-15,22 21 0,20 0 16,-20 0-16,20 0 0,192-21 15,-171 21 1,-20-21-16,0 21 0,21 0 0,-22-21 16,128 21-16,-127-21 0,20 21 0,1-22 15,-21 22-15,21 0 0,63-21 16,-63 21-16,63 0 16,-84-21-16,21 21 0,-22 0 15,1 0-15,0 0 0,-1 0 16,1 0-16,0 0 0,-1 0 0,-20-21 15,63 21-15,-64 0 16,43-21-16,-42 21 0,-22 0 16,0 0-16,22-21 0,-43 21 0,21 0 15,1 0-15,-22 0 0,0 0 16,0 0-16,0 0 0,1 0 0,-22-22 31,-22 22-15,1 0-16,0 0 15,-21 0-15,21 0 0</inkml:trace>
  <inkml:trace contextRef="#ctx0" brushRef="#br0" timeOffset="191756.61">16404 15219 0,'-21'0'0,"42"0"0,-63 0 0,21 0 15,-1 0-15,1 0 0,0 0 16,21 21 46,21-21-30,0 0-32,1 0 0,-1 0 15,21 0-15,22 0 0,-22 0 16,21 0-16,-20 0 0,-1 0 0,22 0 16,-1 0-16,1 0 0,20 0 0,-20 0 15,20 0-15,22 0 16,-21 0-16,21 0 0,105 21 0,-105-21 15,0 0-15,0 0 0,0 0 16,0 0-16,21 0 0,-22 0 16,1 0-16,0 21 0,-21-21 0,21 0 15,-22 0-15,22 0 0,-21 0 16,21 0-16,-22 0 0,22 0 0,-21 0 16,21 0-16,-22 0 0,22 0 15,-21-21-15,-1 21 0,1 0 0,0 0 16,-22 0-16,22 0 0,-22 0 0,1 0 15,-1-21-15,1 21 0,-22 0 16,1 0-16,20 0 0,-21 0 0,1 0 16,-22 0-16,21 0 0,1 0 15,-22-21-15,42 21 16,-20 0-16,-22 0 0,0 0 16,0 0-16,0 0 15,-21-21 32</inkml:trace>
  <inkml:trace contextRef="#ctx0" brushRef="#br0" timeOffset="191945.5">20913 15219 0,'-22'0'15,"1"0"1,0 0 31,0 0-31,0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1:09:59.4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4953 4255 0,'21'0'15,"0"0"-15,22 0 0,-22 0 16,21-22-16,43 1 0,-43 21 16,0 0-16,1 0 0,-1 0 15,0 0-15,-20 0 0,-1 0 0,0 0 16,-21 21-1,0 1-15,-21-1 0,0 0 0,-1 0 16,-20 0-16,0 22 16,-1-22-16,1 0 0,21 0 0,-21 0 15,-1 0-15,22 1 0,0-22 16,0 21-16,0-21 0,-1 0 0,1 0 16,42 0 15,1-21-31,20 21 0,-21-22 15,21 1-15,-20 21 0,-1-21 16,0 0-16,0 21 0,0 0 0,0-21 16</inkml:trace>
  <inkml:trace contextRef="#ctx0" brushRef="#br0" timeOffset="1543.58">5419 1588 0,'0'-22'0,"0"44"0,0-65 16,0 22-16,0 0 15,0 0-15,-22 0 16,22-1-16,0 1 0,0 0 31,-21 21 16,21 21-47,-21 0 0,21 1 16,0-1-16,0 21 15,0 0-15,0-20 0,0 20 16,0-21-16,0 21 0,0-20 15,0 20-15,0 0 0,0 1 0,0-22 16,21 21-16,-21 0 0,21-20 16,-21 20-16,0 43 0,0-22 15,0-21-15,0 1 16,22-1-16,-22 0 0,0 1 0,21-1 16,-21 0-16,0 1 0,0 20 15,0 22-15,0-43 16,0 1-16,0 20 0,0-21 0,0 1 15,0-1-15,21 64 16,-21 0 0,0-64-16,21 0 0,-21 1 0,0-1 15,0 0-15,0 22 0,0-22 0,0 1 16,0-1-16,0 0 0,0 1 16,0-1-16,0 0 0,0 1 0,0 41 15,21 64 1,-21-105-16,0-1 0,0 64 15,0-64-15,21 1 16,-21 20-16,0-21 0,22 1 16,-22 41-16,0-41 0,0-1 0,0 0 15,0 22-15,0-22 16,0 1-16,0 126 16,0-127-16,0 22 0,0-1 15,0-20-15,0 20 0,0-21 0,0 1 16,0 20-16,0-20 0,0 20 15,0-21-15,0 22 0,0-22 0,0 22 16,0-22-16,0 22 0,0-22 16,0 0-16,0 22 0,0-22 0,0 0 15,0 1-15,0 20 0,0 64 16,0 0 0,0-84-16,-22 20 0,22 1 0,0-22 15,-21 21-15,21 1 0,0-22 0,0 22 16,0-1-16,0-20 15,0 20-15,-21 64 0,21 0 16,-21-63-16,21-1 0,0 1 16,0-22-16,0 21 0,0 1 15,0 63-15,0-85 0,0 22 16,0 126 0,0-42-16,-21-84 0,21-1 15,0 1-15,-21-1 0,21 1 0,0-1 16,0 22-16,-22-21 0,22-1 15,-21 1-15,21 20 0,0-20 16,0-1-16,0 1 0,-42 126 16,42-63-1,-21-63-15,21 20 0,0-20 0,0-1 16,0 1-16,-21-1 0,21 1 0,0-22 16,-22 22-16,22-1 0,0-20 15,0-1-15,0 21 0,-21-20 0,21 20 16,0-20-16,0-1 0,-21 0 0,21 1 15,0-22-15,0 21 0,0 0 16,0-63 15,0-21-15,-21 21-16,21-22 0,0 1 0,0-21 16</inkml:trace>
  <inkml:trace contextRef="#ctx0" brushRef="#br0" timeOffset="63999.87">5461 1418 0,'-21'0'47,"42"0"62,0 0-93,0 0-16,0 0 15,1 0-15,-1 0 0,0 0 16,0 0-16,0 0 0,0 0 15,22 0-15,-22 0 0,0 0 16,21 0-16,-20 0 0,-1 0 0,21 0 16,-21 0-16,0 0 0,22 0 15,-22 0-15,21 0 16,1 0-16,-1 0 0,-21 0 16,0 0-16,0 0 0,1 0 15,-1 0-15,0 0 0,0 0 0,0 0 16,22 0-16,-22 0 0,0 0 15,21 0-15,-21 0 0,22 0 16,-22 0-16,106 0 16,-85 0-16,1 0 0,-1 0 15,0 0-15,1 0 0,-1 0 0,0 0 16,1 0-16,-1 0 0,0 0 16,1 0-16,-1 0 0,0 0 0,1 0 15,-22 0-15,21 0 0,0 0 16,22 0-16,63 0 15,-85 0-15,1 0 16,-1 0-16,21 0 0,-20 0 16,-1 0-16,0 0 0,22 0 15,-22 0-15,1 0 0,20 0 0,-21 0 16,1 0-16,-1 0 0,0 0 16,1 0-16,-1 0 0,-21 0 15,22 0-15,-1 0 0,-21 0 0,21 0 16,-20 0-16,20 0 0,0 0 0,-21 0 15,22 0-15,-22 0 0,21 0 16,1 0-16,-22 0 0,21 0 0,0 0 16,1 0-16,-1 0 0,0 0 15,1 0-15,-1 0 0,0 0 16,1 0-16,-1 0 0,0 0 0,1 0 16,-22 0-16,21 0 0,1 0 15,-22 0-15,21 0 0,-21 0 0,85 0 16,-21 0-1,-43 0-15,22 0 0,-22 0 16,21 0-16,1 0 0,-22 0 16,22 0-16,-1 0 0,1 0 0,-1 0 15,-20 0-15,20 0 0,-21 0 16,1 0-16,-1 0 0,22 0 0,-22 0 16,43 0-1,-43 0-15,0 0 0,1 0 0,-1 0 16,0 0-16,1 0 0,-1 0 15,0 0-15,1 0 0,-1 0 0,0 0 16,1 0-16,-1 0 0,0 0 16,1 0-16,-1 0 0,21-21 15,-20 21-15,-22 0 0,21 0 16,-21 0-16,22 0 0,-22 0 0,0 0 16,21 0-16,-20 0 0,20 0 15,0 0-15,64 0 16,-64 0-16,-20 0 15,20 0-15,0 0 0,1 0 16,-1 0-16,0 0 0,1 0 0,-1 0 16,21 0-16,-20 0 15,-22 0-15,0 0 0,0 0 0,0 0 16,1 0-16,-1 0 0,0 0 16,0 0-1,0 0 63,-21 21-78,0 0 16,21 1 0,-21-1-16,0 0 15,0 0-15,0 0 16,0 0-16,0 1 15,0-1-15,0 0 0,0 0 16,0 0-16,0 0 0,0 1 0,0 20 16,0-21-16,0 21 15,0 1-15,0-22 0,0 21 16,0-21-16,0 1 0,0-1 16,0 21-16,22 0 15,-22-20-15,0-1 0,0 0 0,21 21 0,-21-21 16,0 1-16,21-1 15,-21 0-15,0 0 0,0 0 0,0 0 16,0 1-16,0-1 0,0 42 16,0-42-16,0 1 0,0-1 15,0 21-15,0-21 0,0 0 16,0 22-16,0-22 0,0 0 0,0 21 16,0-20-16,0-1 0,-21 0 0,21 42 15,-21 1 1,21-22-16,0-21 0,0 1 15,0-1-15,-22 0 16,1 42-16,21-41 0,0-1 16,0 21-16,0-21 0,-21 22 15,21-22-15,0 21 0,-21-21 0,21 22 16,0-1-16,0-21 0,0 21 0,0-20 16,0 20-16,-21 21 15,21 1-15,-21-43 0,21 21 16,0-20-16,0 20 15,0-21-15,0 21 0,0 22 0,0-22 16,0-21-16,0 22 0,0 41 16,-22-20-1,22-22-15,0 1 0,0-22 0,-21 63 16,21-62-16,0 20 16,0 0-16,0-21 0,0 22 0,0-22 15,0 0-15,-21 21 0,21-20 0,0 20 16,0-21-16,0 21 0,-21 1 15,21-22-15,0 21 0,0 1 0,0-1 16,0 0-16,0-21 0,0 22 16,-21-1-16,21 0 0,0-20 0,-21 20 15,21 64 1,0-64-16,0 0 0,0-20 0,0 20 16,0 21-16,0-20 15,0-1-15,0 0 0,0 1 16,0-1-16,0-21 0,-22 22 0,22 41 15,0-20-15,0-22 16,0 0-16,0 22 16,0-43-16,0 21 0,0 1 15,0-22-15,-21 21 0,21 1 0,0-22 16,0 21-16,0 0 0,0 1 0,0-1 16,0 0-16,0 1 0,0-1 0,0-21 15,0 22-15,0-1 0,0 0 16,0 1-16,0-22 0,0 21 15,0 0-15,0 1 0,0-22 0,0 21 0,0 43 16,0 0 0,0-43-16,0 0 0,0 1 15,0-1-15,0 0 0,0 22 0,0-22 16,0 0-16,0 1 0,0-22 16,0 21-16,0 1 0,0 41 15,0-20-15,0-22 0,0 0 16,0 43-16,0-43 15,0 1-15,0-1 0,0 0 0,0-20 16,0 20-16,0 0 0,0 1 16,0-22-16,0 63 15,-21-62-15,21 20 0,0-21 0,0 0 16,-21 22-16,21-22 0,0 0 16,0 21-16,0-21 0,0 22 0,0-22 15,0 42-15,-21 1 16,21-43-16,0 21 0,0-20 15,0-1-15,0 21 0,0-21 0,0 22 16,0-1-16,0-21 0,0 0 16,0 22-16,0 20 15,0-42-15,0 0 16,0 1-16,0 20 0,0-21 0,0 0 16,0 0-16,0 1 15,0-1-15,0 0 0,0 42 16,0-41-16,0-1 0,0 0 0,0 0 15,0 0-15,0 0 16,0 1-16,0-1 0,0 0 0,0 0 0,0 0 16,0 0-16,0 1 0,0-1 0,0 0 15,0 0 1,0 0-16,0 0 0,0 1 16,0-1-16,-21 0 0,21 0 15,0 0-15,0 0 16,-22 1-16,22-1 15,-21 0-15,21 0 16,0 0-16,0 0 16,0 1-16,0-1 15,-21 0-15,21 0 16,0 0-16,-21 0 0,21 1 16,0-1-16,0 0 0,0 0 15,0 0-15,0 0 0,0 1 16,-21-1-16,21 0 15,-21 0-15,21 0 0,0 0 16,-22 22 0,1-22-16,21 0 15,0 0-15,0 0 16,0 1-16,0-1 16,0 0-16,0 0 15,0 0 1,0 0-16,-21-21 15,21 22-15,-21-22 0,21 21 16,-21-21 0,21 21-16,-21-21 0,21 21 15,-22 0-15,1-21 16,21 21-16,-21-21 0,0 22 0,0-22 16,0 21-16,-1-21 15,1 0-15,0 21 0,0-21 16,0 0-16,0 0 0,-1 0 15,1 21-15,0-21 16,0 0-16,0 0 0,0 0 16,-1 0-16,1 0 0,0 0 0,0 0 15,0 0-15,-22 0 0,22 0 0,-21 0 0,0 0 16,-43 0 0,43 0-16,-1 0 0,1 0 0,21 0 0,-22 0 15,1 0-15,21 0 0,-21 0 16,20 0-16,-20 0 0,21 0 0,-21 0 15,-1 0-15,22 0 0,-21 0 0,21 0 16,-64 0-16,0 0 16,43 0-16,0 0 0,-1-21 15,1 21-15,21 0 0,-22 0 16,1 0-16,21 0 0,-21 0 0,20 0 16,-20 0-16,-64-21 15,64 21-15,21 0 0,-22 0 16,1 0-16,-43-21 0,64 21 15,-21 0-15,0 0 0,20-22 0,-20 22 16,0 0-16,21 0 0,-43 0 16,22-21-16,21 21 15,-22 0-15,22 0 0,-21 0 0,21 0 16,-22 0-16,1 0 0,0 0 0,-1-21 16,1 21-16,0 0 0,-1 0 15,-20 0-15,20 0 0,1 0 16,0 0-16,21 0 0,-22-21 0,22 21 15,-21 0-15,21 0 0,-22 0 16,22 0-16,0 0 0,-21-21 16,20 21-16,-20 0 0,21 0 0,-21 0 0,20 0 15,-83 0 1,41-21-16,43 21 0,-21 0 16,20 0-16,-20 0 0,21 0 15,0 0-15,-22 0 0,22-22 0,-21 22 0,0 0 16,-43 0-1,0 0-15,43 0 16,21 0-16,-22 0 0,-20-21 16,21 21-16,-1 0 0,22 0 15,-21 0-15,21 0 0,-22 0 0,-20 0 16,42 0-16,-22-21 0,22 21 16,-21 0-16,21 0 0,-43 0 15,22 0-15,-1 0 0,22 0 16,-21 0-16,0 0 0,20-21 0,-41 21 15,-1 0 1,43 0-16,-21 0 0,21-21 16,-22 21-16,22 0 0,-21 0 15,21 0-15,0 0 0,-1-21 16,1 21-16,0 0 0,-21 0 16,-1 0-16,1 0 0,21 0 15,0 0-15,0 0 0,-1 0 16,1 0-16,0 0 0,0 0 0,0 0 15,0 0-15,-1-22 0,-20 22 16,21 0-16,0 0 16,0 0-16,-1 0 0,1 0 15,0 0-15,0 0 0,0 0 16,0 0-16,-1 0 0,1-21 16,0 21-16,0 0 15,0-21 1,0 21-1,-1 0-15,1-21 16,0 21-16,0 0 16,0 0-1,0 0-15,-1 0 16,1 0 0,0 0-1,0 0-15,0 0 0,0 0 16,-1 0-16,1 0 0,0 0 15,21 21 1,-21-21-16,0 0 0,0 0 16,-1 0 15,1 0-31,21 21 16,-21-21-1,0 0-15,0 0 31,0 0 1,21-21 77,0 0-109,21 21 0,0-21 16,0 0-16</inkml:trace>
  <inkml:trace contextRef="#ctx0" brushRef="#br0" timeOffset="65919.17">5884 2900 0,'0'-21'16,"0"0"0,0-1-1,21 1 1,-21 0-16,0 0 15,0 0 1,0 0-16,0-1 16,0 1-1,0 42 32,0 1-47,0-1 0,0 0 16,0 0-16,0 0 0,0 22 0,0-22 15,0 21-15,0-21 0,0 22 16,-21-1-16,21-21 0,0 21 0,0-20 16,0 20-16,0-21 0,0 21 15,0-20-15,0 20 0,0-21 0,0 0 16,21 0-16,-21 1 0,22-22 16,-1 42-1,0-42-15,-21 21 0,21-21 16,0 0-16,0 0 0,1-21 15,-1 0-15,0 21 0,0-21 16,0-22-16,0 22 0,22-42 16,-22 41-16,0-20 0,0 21 15,0-21-15,-21 20 0,0-20 0,0 0 16,22 21-16,-22-22 0,0 1 16,0 0-16,0 20 0,0-20 0,0 21 15,0 0-15,0 0 0,0-1 16,0 1-16,0 42 47,0 1-32,0-1-15,0 0 32</inkml:trace>
  <inkml:trace contextRef="#ctx0" brushRef="#br0" timeOffset="66516.28">6943 2900 0,'0'0'0,"21"0"0,0 0 0,0-21 16,-21 0-16,21 21 15,-21-22-15,0 1 0,0 0 16,0 0-16,-21 21 16,0 0-1,0 0-15,0 0 16,-64 42-16,43-42 0,-1 21 16,22 1-16,-21-1 0,21 0 15,-43 21-15,43-21 16,21 1-16,0-1 0,0 0 15,0 0-15,0 0 0,21-21 16,0 21-16,0-21 16,1 0-16,20 0 0,-21 22 0,21-22 15,-20 0-15,20 0 0,-21 0 0,21 21 16,-20-21-16,-1 0 0,21 21 16,-21 0-16,0-21 0,-21 21 15,0 0-15,0 1 16,0-1-16,0 0 0,-21 0 0,0-21 15,0 21-15,-21 0 0,-1 1 16,-20-1-16,20-21 16,-41 21-16,41-21 15,1 0-15,21 0 0,-21 0 0,20 0 16,1 0-16,-21 0 0,21 0 16,0 0-16,-22-21 15,22 21-15,21-21 63,21 21-48,0-22-15,1 22 0</inkml:trace>
  <inkml:trace contextRef="#ctx0" brushRef="#br0" timeOffset="66783.16">7493 3027 0,'-21'0'0,"0"0"31,21 21 16</inkml:trace>
  <inkml:trace contextRef="#ctx0" brushRef="#br0" timeOffset="66991.03">7514 3387 0,'0'0'0,"0"21"0,0-42 78,21 0-62</inkml:trace>
  <inkml:trace contextRef="#ctx0" brushRef="#br0" timeOffset="67389.81">8255 2900 0,'0'0'0,"0"21"47,0 0-47,0 0 0,0 1 16,0 20-16,0-21 0,0 21 15,0-20-15,0 20 0,0 21 16,0-20-16,0-1 0,0 0 16,0-20-16,0 20 0,0 0 15,0-21-15,0 1 0,0-1 16,0 0-16,0-42 47,0 0-47,0-1 0,0 1 15,0 0-15</inkml:trace>
  <inkml:trace contextRef="#ctx0" brushRef="#br0" timeOffset="68307.3">8234 2921 0,'21'0'31,"0"0"-31,0 0 0,0 0 16,1 0-16,-1 0 0,0-21 15,21 21-15,1 0 0,20 0 0,-21 0 16,22 0-16,-1-21 0,22 21 15,84 0-15,1-21 16,-86 21-16,1 0 0,0-22 16,21 22-16,-22 0 0,22-21 0,0 21 15,0 0-15,0 0 0,-1 0 16,-20 0-16,106-21 16,-43 21-16,-64 0 15,1 0-15,63 0 0,-63 0 16,-22 0-16,22-21 0,-21 21 0,-1 0 15,1 0-15,-22 0 0,0 0 16,1 0-16,-1 0 0,-21 0 16,21 0-16,-20 0 0,-1 0 15,-21 21 17,0 0-32,21 0 0,-21 1 15,0-1-15,0 0 0,0 0 16,0 0-16,0 0 0,0 1 0,0-1 15,21 0-15,-21 0 0,0 0 16,0 22-16,0-22 16,0 0-16,0 21 0,0-21 0,0 1 15,0-1-15,0 0 0,0 0 16,0 21-16,0-20 0,0-1 0,0 0 16,0 0-16,0 0 15,0 0-15,0 1 16,-21-22-16,0 21 0,0-21 15,21 21-15,-22-21 0,1 0 16,0 0-16,-21 21 0,21-21 16,-22 0-16,1 0 0,0 0 15,-1 0-15,-20 0 0,20 0 0,-20 0 16,-22 0-16,22 0 0,-1 0 16,-20 0-16,20 0 0,-21 0 0,1 0 15,-1 21-15,0-21 0,1 0 0,-22 0 16,21 0-16,1 0 0,20 0 15,-105 0-15,105 0 0,-20 0 16,20 0-16,-21 21 0,-63-21 16,64 0-16,20 0 0,-21 0 15,1 0-15,-1 0 0,22 0 16,-1 0-16,-42 0 16,-21 0-16,106 0 15,-21 0-15,21 0 0,-1 0 16,-20 0-16,21 0 0,0 0 0,-22 0 15,22 0-15,-63 0 16,41 0-16,43-21 78</inkml:trace>
  <inkml:trace contextRef="#ctx0" brushRef="#br0" timeOffset="69031.25">6117 4868 0,'0'-21'0,"0"42"0,0-63 0,0 21 15,0 42 17,0 0-32,0 0 15,0 22-15,0-22 0,0 21 0,0 22 16,0-22-16,0 0 0,0 1 16,0-1-16,0 0 0,0 1 0,0-1 15,0-21-15,0 22 0,0-22 16,0 0-16,0 0 0,0 0 0,0 0 15,0 1 1,0-44 15,0 1-31,0 0 0,0 0 16,0 0-16,-21 0 0</inkml:trace>
  <inkml:trace contextRef="#ctx0" brushRef="#br0" timeOffset="69366.59">6054 4953 0,'0'0'16,"0"-21"-16,0 0 0,0 0 0,0-1 16,0 1-16,0 0 0,0 0 15,0 0-15,21 0 0,0-1 16,0 22-16,0 0 0,22-21 16,-22 21-16,21 0 15,22 0-15,-43 21 0,0 1 16,0-1-16,0 21 0,-21-21 15,0 22-15,0-22 0,0 21 16,0 0-16,0-20 0,-42 20 0,21-21 16,0 0-16,-1 0 0,-41 22 15,21-1 1,20-42-16,1 0 16,0 0-16,42-21 46,0 0-30,1 0-16,-1 21 0</inkml:trace>
  <inkml:trace contextRef="#ctx0" brushRef="#br0" timeOffset="69938.25">6625 4784 0,'0'21'15,"0"0"1,0 0-16,0 0 16,0 22-16,0-22 0,0 21 0,0 1 15,0-1-15,0-21 0,0 21 16,0 1-16,-21-1 0,21-21 0,-21 22 16,21-22-16,0 0 0,0 0 15,-21 0-15,21 0 0,0 1 16,21-44 15,-21 1-31,21 0 16,0 21-16,0-21 0,-21 0 0,21 0 15,-21-22-15,22 22 0,-1 21 16,-21-21-16,21 0 0,-21 0 0,21 21 16,0 0-16,0 21 15,1-21 1,-22 21-16,0 21 0,21-21 15,-21 1-15,21-22 0,-21 21 16,21 0-16,-21 0 0,21-21 16,0 0-16,1 0 0,-1 0 15,0 0-15,0 0 16,0 0-16,22-21 16,-22 21-16,-21-21 0,21 21 0,-21-21 15,21-1-15,-21 1 0,0 0 16,0-21-16,0 21 0,0-22 0,0 22 15,0 0-15,0-21 0,0 20 0,0 1 16,-21 0-16,21 0 16,0 0-16,-21 21 15,21 21 17,21-21-32,0 0 15,0 0-15</inkml:trace>
  <inkml:trace contextRef="#ctx0" brushRef="#br0" timeOffset="70202.57">7514 4763 0,'0'21'0,"0"0"0,0 21 16,0-21-16,-21 1 0,21 20 15,0 0-15,0 1 0,0-22 0,0 21 16,0 0-16,0-20 0,-21 20 16,21-21-16,0 0 0,0 0 0,0 1 15,0 20-15,0-21 0,0 0 16,0-42 31,0 0-47</inkml:trace>
  <inkml:trace contextRef="#ctx0" brushRef="#br0" timeOffset="70549.38">7408 4847 0,'0'-21'0,"0"42"0,0-63 0,0 21 15,43 21 1,-22-21-16,0 21 0,21 0 0,-21 0 15,22 0-15,-1 0 0,22 0 16,-22 0-16,21 21 0,-20 0 16,20 0-16,-20 21 0,-1 1 15,-21-22-15,21 21 0,-20 1 0,-1-22 16,-21 21-16,0 0 16,0-20-16,-43 41 0,1-42 0,21 22 15,-21-22-15,-1 0 0,-20 0 16,20 0-16,1 0 0,0 1 0,-1-22 15,1 21-15,-21-21 16,41 21-16,1-21 0,0 0 0,21-21 31,0 0-15,21-1-16,0 1 16,1 21-16,20-21 0</inkml:trace>
  <inkml:trace contextRef="#ctx0" brushRef="#br0" timeOffset="70755.38">8445 4868 0,'0'0'0,"22"0"0,-1 0 31,-21 22 0,0-1-15,21-21-16,-21 21 16,0 0-16</inkml:trace>
  <inkml:trace contextRef="#ctx0" brushRef="#br0" timeOffset="70931.8">8530 5228 0,'0'0'0,"0"21"15,0 1-15,-21-22 16,21-22 47,21 1-63,0 21 15</inkml:trace>
  <inkml:trace contextRef="#ctx0" brushRef="#br0" timeOffset="71230.63">9038 4868 0,'0'22'31,"0"-1"-31,0 0 16,0 21-16,-21-21 0,21 22 0,-21-22 16,21 21-16,0 1 0,0-22 15,-21 21-15,21-21 0,-22 22 0,22-22 16,0 21-16,0-21 0,0 0 0,0 1 16,0-1-16,0 0 15,0 0 1,0-42 15,22 0-31</inkml:trace>
  <inkml:trace contextRef="#ctx0" brushRef="#br0" timeOffset="71915.25">9038 4847 0,'0'0'16,"0"-21"-16,21 21 15,0-21-15,1 21 16,-1-21-16,21 21 0,43 0 16,-43 0-16,0 0 0,22 0 15,-1-21-15,1 21 0,21 0 16,-1 0-16,22 0 0,0 0 0,0 0 16,0 0-16,126-22 15,-20 22-15,-106 0 0,0 0 16,-22 0-16,22 0 0,-21 0 0,0 0 15,-22 0-15,22 0 0,-43 0 16,22 0-16,-22 0 0,-21 0 0,21 0 16,-20 0-16,-1-21 0,0 21 15,0 0 1,0 0 0,-21 21-1,0 1-15,21-1 0,-21 0 0,22 0 16,-1 21-16,-21 22 15,0-43-15,21 21 0,0 1 0,-21-22 16,21 21-16,-21-21 0,0 22 16,21-22-16,-21 21 0,22-21 0,-22 22 15,0-1 1,0 0-16,0-20 0,0-1 0,0 0 16,0 0-16,-22-21 15,1 21-15,0-21 16,0 0-16,0 21 0,0-21 0,-1 0 15,1 0-15,-21 0 0,-22 0 16,-84 0 0,64 0-16,20 0 0,-21 0 15,1 0-15,-22 0 0,21 0 16,-21 0-16,1 0 0,-1 22 0,-106-22 16,106 0-16,0 21 0,1-21 15,20 0-15,0 0 0,1 0 0,20 0 16,1 0-16,-43 0 15,42 0-15,22 0 0,0 0 0,-1 0 16,1 0-16,0 0 16,-1 0-16,22 0 0,0 0 0,0 0 15,0 0-15,42 0 16,0 0 0</inkml:trace>
  <inkml:trace contextRef="#ctx0" brushRef="#br0" timeOffset="72498.85">6477 6858 0,'0'0'0,"0"21"16,0 0-16,0 22 0,0-1 0,0-21 16,0 85-16,0 63 15,0-126-15,0-1 16,-21 22-16,0-22 0,-1 0 16,1 1-16,21-22 0,-21 21 0,21-21 15,-21 0-15,0 1 16,21-44-1,0 1 1,0 0-16,0-21 16,21 21-16,0-22 0</inkml:trace>
  <inkml:trace contextRef="#ctx0" brushRef="#br0" timeOffset="73264.69">6435 6837 0,'0'0'0,"0"-21"0,21 21 32,0-21-32,0 21 15,21 0-15,1 0 0,-1 0 0,22 0 16,-1 0-16,22 0 0,-1 0 0,1 0 16,0-22-16,21 22 0,-1 0 15,22 0-15,149-21 16,-107 21-16,-21 0 0,0-21 15,22 21-15,-1 0 0,0 0 0,-21-21 16,1 21-16,-1 0 0,0 0 16,-21-21-16,0 0 0,190-1 15,-147 1 1,-86 21-16,-20 0 0,-22-21 0,22 0 16,-22 21-16,0 0 0,1 0 15,-22 0-15,0-21 0,0 21 0,0 0 16,-21 21-1,0 0-15,0 0 0,0 0 16,0 1-16,0-1 0,0 0 0,0 21 16,0-21-16,0 22 15,0-22-15,0 21 0,0 1 0,0-1 16,0 0-16,0 1 0,0 20 16,0-21-16,0 107 15,0-44-15,0-62 0,0-1 16,0 0-16,22-20 0,-1 20 15,-21-21-15,21 0 0,-21 0 0,0 1 16,21-1-16,-21 0 0,0 0 16,0 0-16,-21 0 15,0-21-15,-22 22 16,22-22-16,-21 0 0,0 0 16,-1 21-16,-20-21 0,-1 0 0,1 0 15,-1 21-15,-20-21 0,-1 21 0,-106-21 16,107 0-16,-22 0 15,-21 21-15,0-21 0,-21 0 0,21 0 16,-21 21-16,-1-21 0,1 0 16,-21 22-16,21-22 0,0 21 0,-1-21 15,-105 21-15,127-21 0,22 0 16,-1 0-16,21 0 0,-190 0 16,190 0-1,1 21-15,20-21 0,1 0 16,-1 0-16,22 0 0,-22 0 15,22 0-15,42-21 16,0 0-16,0 0 16,21-1-16,0 1 0,0 0 15,1 0-15</inkml:trace>
  <inkml:trace contextRef="#ctx0" brushRef="#br0" timeOffset="74099.72">7027 7705 0,'0'0'0,"0"21"16,-21-21-16,0 0 16,21-21-1,0 0-15,0-1 16,0 1-16,21 0 0,0 0 0,0 0 15,-21-22-15,22 22 0,-1-21 16,0 0-16,0-1 0,0 1 0,0-22 16,1 22-16,-1-21 0,-21 20 15,0 1-15,21 0 0,-21-1 16,0 22-16,0 0 0,0 0 0,0 0 16,-21 21-1,0 21-15,-1 0 16,1 0-16,21 0 0,-21 22 0,21-1 15,-21 0-15,0 22 0,21-22 16,0 64-16,-21 0 16,21-64-16,-22 0 0,22 1 15,0-22-15,0 21 0,0-21 16,0 1-16,0-1 0,0 0 0,22-21 16,-1 0-16,21 0 15,0 0-15,1 0 16,-22-21-16,0 21 0,0-21 15,0-1-15,22 1 0,-22-21 0,0 21 16,21 0-16,-20-22 0,-1 22 0,0-21 16,0 21-16,0-1 0,0 1 15,1 0-15,-22 0 0,0 0 0,0 42 47,-22 0-47,1 0 0,21 0 16,0 22-16,-21-22 0,21 0 0,-21 0 15,21 0-15,0 1 0,0-1 16,0 0-16,0 0 0,0 0 16,0 0-16,21-21 15,0 0-15,0 0 0,1 0 16,-1 0-16,0 0 0,21 0 0,-21-21 16,1 0-16,41 0 15,1-21-15,-43 20 16,0 1-16,0 0 0,-21-21 0,0 21 15,0-22-15,0 22 0,0 0 0,-21 0 16,0 0-16,0-1 0,-43 1 16,22 21-1,-1 0-15,22 0 0,0 21 0,0-21 16,0 22-16,0-1 0,-1 0 0,22 0 16,0 0-16,0 43 15,0-43 1,0 0-16,22-21 15,-1 0-15,0 0 0,0 0 0,0 0 16</inkml:trace>
  <inkml:trace contextRef="#ctx0" brushRef="#br0" timeOffset="74732.75">8340 7281 0,'0'0'0,"0"-21"16,0 0-1,-22 21-15,1 0 0,0 0 16,0 0-16,0 0 0,0 21 16,-1 0-16,1 1 0,-21-22 0,21 21 15,21 0-15,-21 0 0,-1 0 0,22 0 16,-21 22 0,21-22-16,0 0 15,21-21-15,1 0 0,-1 0 16,0 0-16,0 0 0,0 0 0,0 0 15,22-21-15,-22 0 0,0 21 16,0-21-16,0 21 0,1-22 16,-22 1-16,0 0 15,0 42 17,0 0-32,0 1 15,0-1-15,0 0 0,-22 21 16,22-21-16,0 22 0,0-22 0,0 21 15,0 1-15,0-1 0,0-21 16,0 43-16,0-22 0,0 43 16,0-22-16,22 43 15,-22-43-15,0-20 0,0 20 16,0-20-16,0 20 0,0-21 0,0 22 16,0-22-16,0 1 0,-22-1 0,-20 0 15,21 1-15,0-1 0,-22 0 16,1-21-16,21 1 0,-21-1 0,-1 0 15,1 0-15,0-21 0,-22 0 0,22 0 16,-22-21-16,22 0 0,-22 0 16,-105-85-16,84 21 15,43 43-15,21-1 16,-21 1-16,20 0 0,1-1 0,0 22 16,21-21-16,0 0 0,0-1 15,0 22-15,0-21 0,0 21 0,21-22 16,0 22-16,1-21 0,-1 21 15,21-22-15,0 22 0,-20-21 0,41 21 16,-21-22-16,1 22 0</inkml:trace>
  <inkml:trace contextRef="#ctx0" brushRef="#br0" timeOffset="75020.22">8657 7281 0,'0'0'16,"-21"22"-1,21-1 1,-21 0-16,21 0 0,-21 0 16,21 22-16,0-22 0,0 0 15,-22 0-15,22 0 16,0 0-16,0 1 0,0-1 15,0-42 32,0-1-47,0 1 0,22 21 16</inkml:trace>
  <inkml:trace contextRef="#ctx0" brushRef="#br0" timeOffset="75339.08">8678 7091 0,'-21'-21'0,"42"42"0,-63-42 16,21 21 0,42 0 31,0 0-47,0 0 15,0 0-15,1 0 16,-22-21-16,21 21 0,-21-22 15,-21 22 1,-1 0 0,1 0-16,0 0 15,0 0-15,0 0 16,0 22 0,21-1-16,0 0 15,21-21 1,0 21-1,0-21-15</inkml:trace>
  <inkml:trace contextRef="#ctx0" brushRef="#br0" timeOffset="75838.8">8975 7154 0,'0'22'0,"0"-1"16,0 0-16,0 0 15,0 0-15,0 0 0,0 1 16,0-1-16,0 0 0,0 0 16,0 0-16,0 0 0,0 1 15,0-1-15,0 0 0,0 0 0,-22 0 16,22 0-16,0 1 0,0-1 16,-21-21-16,21-21 62,0-1-62,0 1 16,0 0-16,0 0 0,0 0 0,0 0 15,0-22-15,0 22 0,21-21 0,1 21 16,-1-1-16,0-20 0,0 21 16,0 0-16,43-22 15,-1 22-15,-42 21 0,22 0 16,-22 0-16,0 0 0,0 0 0,0 0 15,1 21-15,-1 1 0,-21-1 16,0 21-16,21-21 0,-21 22 16,0-1-16,0-21 0,0 85 15,0-64-15,0 1 16,0-22-16,0 0 16,-21 0-16,21 0 15,0-42 16</inkml:trace>
  <inkml:trace contextRef="#ctx0" brushRef="#br0" timeOffset="83268.22">8890 9038 0,'0'0'0,"-21"0"0,21 21 16,-21-21 0,42 0 31,0-21-47,0 21 0,0-21 15,0 0-15,1 21 0,-1-21 16,0 0-16,0-1 0,0-20 15,22 21-15,-22 0 0,0-22 16,-21 22-16,21-21 0,0 21 0,0-22 16,-21 22-16,0 0 0,0-21 0,0 21 0,0-22 15,0 22-15,0-42 16,0 20 0,0 64-1,0 1-15,0-1 0,0 21 16,0 22-16,0-1 0,-21 1 15,0-1-15,0 22 0,0-22 0,21 22 16,-21-22-16,-1 22 0,1-21 0,0 20 16,21-20-16,0-1 0,-21 22 15,21-22-15,0 1 0,-21-1 0,21 1 16,0 42-16,0-64 16,0-21-16,0 22 0,0-22 0,0 0 15,21-21-15,0 0 0,0 0 16,0 0-16,1 0 0,-1 0 15,0-21-15,21-22 16,-21 1-16,1 21 0,-22-21 0,21-1 16,-21 1-16,0-22 0,0 22 15,0 0-15,0-22 0,0 22 16,-21 0-16,-1-1 0,1 1 0,0 21 16,-21 0-16,21-1 0,-22 1 0,22 0 15,-21 0-15,21 21 0,-22 0 0,22 0 16,0-21-1,42 0 1,0 21-16,0-22 16,1 22-16,-1-21 0,21 0 15,-21 21-15,22-21 0,-1 0 16,43-43-16,-43 43 16,-21 0-16,0 0 0,0 0 0,1-22 15,-1 22-15,0 0 0,0 0 16,-21 42 31,0 0-47,0 0 0,0 0 0,0 1 15,0-1-15,-21 0 0,21 0 16,0 43 0,0-43-16,0 0 0,21-21 15,0 0 1,0 0-16,1 0 0,-1 0 15,0 0-15,0-21 0,0 21 16,0-21-16,1 21 0,-22-43 16,0 22-16,0 0 0,0 0 15,0 0-15,0-1 0,0 1 16,0 0-16,0-21 0,-22 42 16,22-21-16,-21-1 0,0 22 0,0 0 15,0 0-15,0 0 16,21 22-1,0-1-15,0 0 16,0 0-16,0 0 16,21-21-1,-21 21-15,21-21 0,0 0 0</inkml:trace>
  <inkml:trace contextRef="#ctx0" brushRef="#br0" timeOffset="83651.35">9737 8890 0,'0'0'0,"-22"-21"16,22 0-1,0 42 32,22-21-47,-22 21 0,21 0 16,-21 0-16,21 1 0,-21-1 15,0 0-15,0 0 0,0 0 0,0 0 16,0 1-16,0-1 0,0 0 16,0 0-16,0-42 47,0 0-47,0 0 0,0-1 15,0 1-15,0 0 0,0 0 16,0-21-16,0-1 15,0 22-15,21 21 16,0-21-16,0 21 16,1 0-16,-1 0 15,0 0-15,0 0 0,0 21 16</inkml:trace>
  <inkml:trace contextRef="#ctx0" brushRef="#br0" timeOffset="84252.4">10202 8869 0,'0'0'0,"0"-21"0,0 0 0,-21 21 32,0 0-32,0 0 0,-22 0 15,1 21-15,21-21 16,0 21-16,0 0 0,-1 0 15,1 0-15,0-21 0,0 22 0,21-1 16,0 0-16,0 0 0,0 0 16,0 0-1,21-21-15,0 0 0,0 0 0,1 0 16,-1 0-16,0 0 0,0 0 16,0 0-16,0-21 0,1 21 0,-1-21 15,0 0-15,0 21 0,0-21 16,-21 0-16,21-22 15,-21 22-15,0 42 32,0 0-17,0 1-15,0-1 0,0 42 16,0 22 0,0-43-16,0 1 0,0-1 0,0 0 15,0 22-15,0-22 0,0 22 16,0-22-16,0 21 0,0-20 0,0 84 15,0-85-15,-21 0 16,0 1-16,21-22 0,-42 42 16,21-41-16,21-1 0,-22-21 15,1 21-15,0-21 0,0 0 16,0 0-16,0 0 0,-1 0 16,-20-21-16,21 0 0,0-1 15,-22 1-15,22 0 0,0-21 0,0 21 16,21-1-16,0-20 0,0 21 15,0 0-15,0-64 16,42-21-16,1 85 16,-22-21-16,21 21 0</inkml:trace>
  <inkml:trace contextRef="#ctx0" brushRef="#br0" timeOffset="84628.19">10393 8911 0,'-21'0'16,"-1"0"-16,1 21 15,21 1-15,0-1 0,0 0 16,0 0-16,0 0 0,0 0 16,0 1-16,0-1 0,0 0 0,0 0 15,21-21 1,1 0-16,-1 0 15,0 0-15,0 0 16,0-21-16,0 0 16,-21 0-16,0-1 0,0 1 15,0 0-15,0 0 16,0 0-16,0 0 0,0-1 0,0 1 16,-21 21-16,0 0 15,0 0-15,42 0 63,0 0-63</inkml:trace>
  <inkml:trace contextRef="#ctx0" brushRef="#br0" timeOffset="84907.03">10689 8509 0,'0'0'0,"0"21"16,0 0-1,0 22-15,0-22 0,0 21 16,0 1-16,0-1 0,-21 0 0,21 1 16,0-22-16,0 21 0,0 0 15,0 1-15,0-22 0,0 0 0,0 21 16,0 1-1,0-64 17,21-1-17,0 1-15,-21 0 0,21 0 0,1-21 16,-22-1-16,21 1 0</inkml:trace>
  <inkml:trace contextRef="#ctx0" brushRef="#br0" timeOffset="85130.9">10837 8467 0,'0'0'0,"0"-21"0,0 42 31,0 21-15,0-21-16,0 22 0,0 20 15,-21 22-15,21-43 16,0 0-16,0 43 16,0-43-16,0-20 0,0 20 0,0-21 15,0 0-15,0 0 0,0 1 16,0-1-1,21-42 17,-21-1-32,21 22 0,-21-21 0,0 0 15</inkml:trace>
  <inkml:trace contextRef="#ctx0" brushRef="#br0" timeOffset="85795.13">10880 8996 0,'0'21'0,"21"-21"16,0 0-1,0 0 1,0 0 0,0 0-16,1 0 0,-1-21 15,0 0 1,-21 0-16,0-1 0,21 1 0,-21 0 16,0 0-16,-21 21 31,0 0-16,21 21-15,-21-21 0,-1 42 16,22-20-16,0-1 0,0 0 16,0 0-16,0 0 15,0 0-15,0 1 16,22-22 0,-1 0-16,0 0 0,0 0 15,0-22-15,0 1 16,-21 0-16,22 21 15,-22-21-15,21 0 0,-21 0 16,0-1-16,21 22 16,-21 22 15,0-1-15,0 0-16,0 0 15,-21-21-15,21 21 16,0-42 15,0 0-15,0 0-16,0 0 15,21 21-15,-21-22 0,21 1 0,-21 0 16,21 21 0,0 0-16,-21 21 31,0 0-31,0 1 0,0-1 15,0 0-15,0 0 0,0 0 16,0 0 0,0-42 31,-21 21-47,0-21 0</inkml:trace>
  <inkml:trace contextRef="#ctx0" brushRef="#br0" timeOffset="85986.02">10604 8763 0,'0'0'0,"-21"0"0,0 0 0,0 0 15,21-21-15,-21 21 0,42 0 32,0 0-32,0 0 0,22 0 15,-22 0-15,21 0 0,0 0 16,1 0-16,-1 0 0,0 0 0,1-21 15,-22 21-15,64-21 16,-43 21-16</inkml:trace>
  <inkml:trace contextRef="#ctx0" brushRef="#br0" timeOffset="86272.86">11515 8636 0,'0'21'16,"-22"0"-16,22 22 15,0-22-15,-21 21 0,21 1 0,0-1 16,0 0-16,0 1 0,0 20 0,0-21 16,0 1-16,0 20 0,0-20 15,0 62-15,0-41 0,0 42 16,0-64-16,0 22 16,0-22-16,0 0 0,0 1 0,0-1 15,0 0-15,-21-21 0,21 22 0,0-22 16,0 0-16,0 0 0,0 0 15,0-42 17,0 0-32,21 0 0,-21 0 15,21-43 1,-21 22-16</inkml:trace>
  <inkml:trace contextRef="#ctx0" brushRef="#br0" timeOffset="86539.22">11472 8932 0,'0'0'0,"-21"-42"16,21 21-16,0 0 0,0 0 0,0-1 16,0 1-16,21 21 15,0-21-15,1 21 0,-1 0 16,0 0-16,0 0 0,0 0 16,-21 21-16,21 0 0,-21 22 15,0-22-15,0 0 16,-21 43-16,0-43 0,0 0 15,0 0-15,21 0 0,-21 0 0,-1-21 16,1 22-16,0-22 16,0 0-16,42 0 31,0 0-31,0 0 16,1-22-16</inkml:trace>
  <inkml:trace contextRef="#ctx0" brushRef="#br0" timeOffset="87279.3">11790 8869 0,'0'0'0,"-21"0"16,-1 0 0,22 21-16,-21-21 0,21 21 0,-21 0 15,0 1-15,21-1 16,0 0-16,0 0 0,0 0 15,0 0 1,21-21 15,-21-21-31,21 21 16,-21-21-16,0 0 0,21 0 16,-21 0-16,22 21 15,-22-22-15,0 1 16,0 42 15,0 1-31,0-1 0,0 0 16,0 0-16,0 0 15,0 0-15,0 1 16,21-22 0,0 0-1,0-22 1,0 1-16,0 0 15,-21 0-15,0 0 0,0 0 16,22-1-16,-22 1 16,0 0-16,0 0 0,21 21 0,-21-21 15,0 42 17,0 0-32,0 0 0,0 0 15,0 1-15,0-1 16,0 0-16,21-21 0,-21 21 15,21-21 1,0 0 0,0-21-1,1 0-15,-22 0 16,0-1-16,21 1 0,-21 0 16,21 21-16,-21-21 0,21 21 31,-21 21-16,0 0-15,0 0 0,0 1 16,0-1-16,0 0 16,0 0-16,-21-21 31</inkml:trace>
  <inkml:trace contextRef="#ctx0" brushRef="#br0" timeOffset="87997.92">8932 9440 0,'-21'0'0,"42"0"0,-63 0 16,21 0-16,42 0 46,21 0-46,-21 0 16,1 0-16,20 0 0,64 0 16,-64 0-16,85-21 15,-42 21-15,-1 0 0,1 0 0,21 0 16,0 0-16,21 0 0,0 0 16,0 0-16,0 0 0,0 0 0,21 0 15,0 0-15,0 0 0,0 0 16,-21-21-16,0 21 0,0 0 0,64 0 15,-106 0-15,-1 0 0,128-21 16,-106 0 0,-64 21-16,0 0 0,1 0 15,-22 0-15,0 0 16,0 0-16,-42 0 62,0 0-46,0 0-16,0 0 0,-1 0 0,1 0 16</inkml:trace>
  <inkml:trace contextRef="#ctx0" brushRef="#br0" timeOffset="89190.63">6011 8890 0,'0'0'0,"0"-21"16,0 0-1,-21 21 17,0 21-32,21 0 0,-21-21 15,0 21-15,-1 0 16,22 1-16,-21-1 0,0 0 0,0 42 15,0-41-15,21 20 0,-21-21 16,21 0-16,0 22 0,0-22 16,0 0-16,0 0 0,0 0 0,0 0 15,0 22-15,21-22 16,0-21-16,0 21 0,0-21 16,0 0-16,1 0 0,-1 0 0,0 0 15,0 0-15,0 0 0,0-21 16,1 0-16,20 21 0,-21-21 0,0-1 15,0 1-15,22 0 16,-1-21-16,-42 21 16,0-22-16,0 22 0,0-21 0,0-1 15,0 22-15,0-21 16,0 21-16,-21 0 0,0-1 0,21 1 16,-21 0-16,-1 0 0,1 21 15,-21 0-15,0 0 16,20 0-16,1 21 15,0 0-15,0-21 0,21 21 0,-21 1 16,21-1-16,-21 0 0,21 0 0,-22 0 16,22 0-16,0 1 0,0-1 15,0 0-15,0 0 0,0 0 0,0 0 16,0 1-16,22-1 16,-1-21-16,0 0 0,0 0 0,0 0 15,0 0-15</inkml:trace>
  <inkml:trace contextRef="#ctx0" brushRef="#br0" timeOffset="90005.18">7218 8890 0,'0'0'0,"0"-21"16,0 0 0,-21 21-1,-1 0 1,1 0-16,21 21 16,-21-21-16,0 21 0,21 0 0,-21 22 15,21-22-15,-21 0 0,21 0 16,0 21-16,-22-20 0,22-1 15,0 21-15,0 0 0,0 1 0,0-22 16,0 0-16,0 0 16,0 0-16,0 1 0,22-1 0,-1-21 0,-21 21 15,21-21-15,21 21 16,-21-21-16,22 0 16,-22 0-16,0 0 0,21 0 15,-20-21-15,-1 21 0,0-21 16,0 0-16,0 21 0,0-22 0,43-41 15,-43-1 1,0 43-16,-21 0 16,0-21-16,0 21 0,0-22 0,0 1 0,0 0 15,-21 20-15,0-20 0,0 21 16,21-21-16,-21 20 0,-1 1 0,1 0 16,0 21-1,0 0-15,0 0 0,0 0 16,-1 21-16,1-21 0,0 21 15,0 1-15,0-1 0,0 0 0,-1 21 16,1-21-16,-21 43 16,42-22-16,-21 1 0,21-22 15,0 0-15,0 21 0,0-21 16,0 1-16,0-1 0,21 0 16,0-21-16,0 0 0,22 21 15,-1-21 1,-21 0-16,0 0 0,0 0 0,1 0 15,-1-21-15,0 0 0,-21 0 0,21 21 16,0-22-16,0 1 16,-21 0-16,0-21 0,22 21 0,-22-1 15,0-20-15,0 21 0,0 0 0,0-22 16,0 22-16,0 0 0,0 0 16,-22 0-16,1 0 0,0 21 15,0 0-15,0 0 16,21 21-16,-21 0 15,21 0-15,-22 0 0,1 0 16,21 1-16,0-1 0,-21 0 16,0 21-16,21-21 0,-21 1 0,21-1 0</inkml:trace>
  <inkml:trace contextRef="#ctx0" brushRef="#br0" timeOffset="90514.4">6667 10033 0,'0'-21'16,"-21"21"30,21 21-46,0 0 16,-21 0-16,21 1 0,0-1 16,0 21-16,0-21 0,0 0 0,0 22 15,0 20-15,0-20 16,0-1-16,0-21 0,0 21 0,0-20 16,0-1-16,0 21 0,0-21 0,0 0 15,0 1-15,0-1 16,0-42 15,0-1-31,0 1 0,0 0 16,0 0-16,0 0 0,0 0 0,0-22 15,0 1-15</inkml:trace>
  <inkml:trace contextRef="#ctx0" brushRef="#br0" timeOffset="91147.03">6710 9906 0,'21'0'63,"0"0"-63,0 0 0,22 0 16,-22 0-16,21 0 0,0 0 15,1 0-15,-1 0 0,0 0 16,1 0-16,-1 0 0,0 0 0,1 0 15,-1 0-15,43 0 16,21 0-16,-64 0 16,-21 0-16,0 0 0,0 0 0,1 0 15,-1 0-15,-21 21 16,0 0-16,0 1 16,0-1-16,0 0 15,0 0-15,0 0 16,0 0-16,0 1 0,-21-1 15,21 0-15,0 0 0,0 0 0,0 0 16,0 1-16,0-1 16,0 0-16,0 0 0,0 0 0,0 0 15,-22 22-15,22-22 16,0 0-16,0 0 0,-21 0 16,21 1-16,0-1 15,-21-21-15,0 0 16,0 0-16,21 21 15,-64-21-15,43 0 0,-21 0 0,-1 21 16,1-21-16,0 0 0,-1 0 0,1 0 16,-21 0-16,20 0 15,1 0-15,21 0 0,-85 0 16,64 0 0,20 0-16,1 0 0,0 0 15,42 0 48,-21-21-48</inkml:trace>
  <inkml:trace contextRef="#ctx0" brushRef="#br0" timeOffset="92114.11">5736 9525 0,'21'0'15,"-21"21"16,0 0-15,0 1-16,0-1 0,0 21 16,0-21-16,0 43 0,0-22 15,0-21-15,0 22 0,0-22 16,-21 0-16,21 0 0,0 0 0,0 0 16,0 1-16,0-1 15,21-21 16,-21-21-15,0-1-16,21 1 0</inkml:trace>
  <inkml:trace contextRef="#ctx0" brushRef="#br0" timeOffset="92299">5800 9610 0,'21'0'15,"-21"-21"-15,21 21 16,0 0-16,0 0 0,22-22 16,-22 22-16,0 0 0,0 0 15,0 0-15,0 0 0,1 0 16</inkml:trace>
  <inkml:trace contextRef="#ctx0" brushRef="#br0" timeOffset="92467.91">5884 9821 0,'0'0'0,"0"22"16,0-1 0,21-21-16,1 0 15,-1 0-15,0 0 16,21 0-16,-21-21 0,1 21 15,-1-22-15,21 1 0</inkml:trace>
  <inkml:trace contextRef="#ctx0" brushRef="#br0" timeOffset="93351.11">7662 9440 0,'0'0'0,"0"22"31,0-1-31,0 0 16,0 0-16,-21 0 0,21 0 0,0 43 16,0-43-1,0 0-15,0 0 0,0 1 0,0-1 16,-21 0-16,21 0 0,0 0 16,-21-21 15,21-21-31,0 0 15,0 0-15,0 0 16,0-1-16,0 1 0,0-21 0,0 21 16,0 0-16,0-1 15,0 1-15,0-42 16,0 42-16,0 42 47,21 0-47,-21 0 15,21-21-15,-21 21 0,0 0 16,21 1-16,0-1 0,1-21 16,-22 21-16,21-21 15,0 0-15,0 0 0,0 0 16,0 0-16,1 0 16,-1 0-16,0-21 15,0 21-15,0-21 0,0-1 16,1 1-16,-1 0 15,0 0-15,0 0 0,-21 0 16,21 21-16,-21 21 16,0 0-1,0 21-15,0-21 0,0 22 16,0-22-16,0 42 0,-21-20 16,21-22-16,0 0 15,0 21-15,0-20 0,0-1 0,0 0 16,-21 0-16,21 0 0,-21-21 15,0 0-15</inkml:trace>
  <inkml:trace contextRef="#ctx0" brushRef="#br1" timeOffset="103147.34">12277 2963 0,'-22'0'16,"1"0"-16,0 0 15,0 0-15,0 0 16,0 0-16,42 0 62,0 0-46,21 0-16,-21 0 0,1 0 16,20 0-16,-21 0 0,21 0 15,22 0-15,-22 0 16,1 0-16,-1 0 0,0 0 15,43 0-15,-43 0 0,22 0 16,-22 0-16,85 0 16,-85 0-16,85 0 0,-63 0 15,-1 0-15,1 0 0,-1 0 16,1 22-16,-1-22 0,128 0 16,-43 21-16,-84-21 15,-1 0-15,22 0 0,-22 21 16,1-21-16,20 0 0,-20 0 15,-1 21-15,1-21 0,-1 0 16,1 0-16,-1 21 0,-20-21 0,20 0 16,1 0-16,-1 0 0,1 0 15,-1 21-15,1-21 0,-1 0 0,64 0 16,-42 0-16,-22 0 0,1 0 16,-1 22-16,1-22 0,-22 0 15,128 0-15,-128 0 16,0 21-16,22-21 0,-22 0 15,0 0-15,22 0 0,-22 0 0,1 21 16,20-21-16,-21 0 0,22 0 16,-22 0-16,64 0 15,-21 21-15,-64-21 16,21 0-16,-21 0 0,1 0 0,-1 0 16,0 0-16,0 0 15,-42 0 16,0 0-15,21 21-16,-21-21 16,-1 0-16,1 0 0,0 0 0,0 0 15,0 0-15</inkml:trace>
  <inkml:trace contextRef="#ctx0" brushRef="#br1" timeOffset="104799.91">12425 4763 0,'-21'0'0,"42"0"0,-42 21 0,-1-21 16,1 0-16,0 21 0,0-21 15,21 21-15,-21 0 16,0-21-16,-1 21 15,1-21-15,21 22 16,-21-22-16,0 0 16,42 0 46,0 0-46,0 0-1,1 0-15,-22-22 0,21 22 0,0 0 16,-21-21-16,21 21 0,0-21 16,0 0-16,1 21 0,-1-21 15,0 21-15,21-21 0,-21-1 0,85-20 16,-85 21 0,1 21-16,-1-21 0,21 0 15,-21 21-15,22-22 0,-22 1 0,21 0 16,-21 21-16,22-21 0,-1 0 15,0 0-15,1 21 0,-1-22 0,0 1 16,1 21-16,41-42 16,22 21-16,-64 0 15,1 21-15,20-22 0,-20 1 16,-1 0-16,0 21 0,1-21 0,-1 0 16,-21 21-16,21-21 0,1-1 15,-1 22-15,0-21 0,1 0 16,-1 21-16,0-21 0,85-21 15,-84 42-15,41-43 16,-41 43-16,-1-21 0,-21 0 16,22 0-16,-22 21 0,21-21 0,0-1 15,-20 1-15,20 21 0,-21-21 0,21 0 16,-20 0-16,20 21 0,-21-21 16,0-1-16,22 22 0,-22-21 15,21 21-15,0-21 0,-20 21 16,-1 0-16,0-21 0,21 21 15,1-21-15,-1 21 0,-21-21 16,21 21-16,-20-22 0,20 22 16,-21-21-16,85 0 15,-85 0-15,0 21 0,0 0 16,22-21-16,-1 0 16,-21 21-16,0-22 0,1 22 0,-1 0 15,0-21-15,0 21 0,21-21 16,1 0-16,-22 21 0,0-21 15,0 21-15,0-21 0,1 21 16,-1-22-16,0 22 0,-21-21 0,21 21 16,0 0-16,0-21 0,22 0 15,-22 21-15,0-21 16,0 21-16,0 0 16,1 0-16,-22-21 0,21 21 0,0 0 15,0-22-15,0 22 16,0-21-16,1 21 0,-1 0 15,21-21 1,0 0-16,-20 21 16,-1-21-16,0 21 0,0 0 15,0-21-15,0 21 0,-21-22 16,22 22-16,-1 0 0,0-21 16,0 21-16,0 0 15,0-21-15,1 21 16,-1 0-16,0-21 15,0 21-15,0 0 0,0-21 16,1 21 0,-1 0-16,0 0 15,-21-21-15,21 21 16,-42 0 109,0 0-125,0 0 16,-1 0-16</inkml:trace>
  <inkml:trace contextRef="#ctx0" brushRef="#br1" timeOffset="109603.47">17399 2540 0,'-21'0'0,"0"0"31,21-21-15,-22 21-16,1 0 16,0 0-1,0 0 1,63 0 31,-21 0-47,22 0 0,-1 0 0,0 0 15,64 0 1,64 0-16,-128 0 16,21 0-16,-20 0 0,-1 0 0,0 0 15,22 0-15,-22-21 16,-21 21-16,1 0 0,-1 0 16,0 0-16,0 0 15,-42 0 16,0 0-31,0 0 0,-1 0 16,1 0-16</inkml:trace>
  <inkml:trace contextRef="#ctx0" brushRef="#br1" timeOffset="110003.24">17822 2561 0,'0'-21'16,"0"42"31,0 0-47,0 22 0,0-22 0,0 0 15,0 21-15,0 1 0,0-1 16,0 0-16,0 1 0,0-1 16,0 0-16,0 1 0,0-1 0,0 0 15,0 1-15,0-1 0,0 0 16,0 64-16,0-63 16,0-22-16,0 0 15,0 0-15,-21-21 0,21-21 47,0 0-47,0 0 16,0-1-16</inkml:trace>
  <inkml:trace contextRef="#ctx0" brushRef="#br1" timeOffset="110765.42">18097 2985 0,'0'0'0,"0"21"32,0 0-17,0 0 1,0 0-16,0 0 0,0 1 0,0-1 15,-21 0-15,21 0 0,0 0 16,-21 0-16,21 1 0,0-1 0,0 0 16,0 0-16,0 0 15,0 0-15,21-21 16,0 0-16,1 0 16,-1 0-16,0 0 0,0-21 15,0 21-15,0-21 0,1 0 0,-1 0 16,0 0-16,0-1 0,21-20 15,-20 0 1,-22 21-16,21-1 0,0 22 16,-21-21-16,0 0 0,0 0 0,21 21 15,-21-21-15,0 42 63,0 0-63,0 0 0,0 0 15,0 1-15,0 20 0,-21-21 16,21 21-16,-21 43 16,21-43-16,0 1 0,0-1 0,0 0 15,0 43-15,0-43 16,0 1-16,0-1 0,0 0 0,0 1 16,0 20-16,0-20 0,0-1 15,0 21-15,0-20 0,0 105 16,-21-85-1,-1-20-15,22-22 0,-21 21 0,0-21 16,0 1-16,0-1 0,0-21 16,-1 0-16,1 0 15,0 0-15,0 0 0,0 0 0,0 0 16,-1-21-16,1-22 16,21 22-16,0 0 0,0 0 15,0 0-15,0-1 0,0 1 16,0-21-16,0 21 0,0-22 0,0 22 15,0-21-15,0 0 0,21 20 16,1-20-16,-22 21 0,21-21 0,-21-1 16,21 1-16,0 21 0,0-22 15,0 22-15</inkml:trace>
  <inkml:trace contextRef="#ctx0" brushRef="#br1" timeOffset="111161.19">18796 3069 0,'0'0'0,"0"-21"16,-21 21-1,21 21 1,0 0-16,0 1 0,0-1 15,0 0-15,0 21 0,0 1 0,0-1 16,0 0-16,0 1 0,0-1 0,0 21 16,0-20-16,0 20 15,0-20-15,0-1 0,0 21 0,0-20 0,0 20 16,0-20-16,-21 20 16,-1-21-16,1 22 0,21-22 0,-21 22 15,0-22-15,0 0 0,0 64 16,-1-42-1,1-43-15,21 0 0,0 0 16,0-42 0,21 0-1,1 0-15,-1 0 0,0-64 16,0 64-16</inkml:trace>
  <inkml:trace contextRef="#ctx0" brushRef="#br1" timeOffset="111560.78">18775 3323 0,'-21'-42'0,"42"84"0,-42-105 16,21 42-16,0-1 0,0 1 15,0 0-15,0 0 0,0 0 16,21 0-16,0 21 15,0-22-15,0 22 0,0 0 16,1 0-16,-1 0 0,21-21 0,-21 21 16,0 0-16,1 0 0,20 21 15,-21 1-15,0-1 0,0 0 16,1 0-16,-22 0 0,0 0 0,0 43 16,0-22-16,0-21 15,-22 1-15,1 20 0,-21-21 0,21 0 16,-64 43-16,22-43 15,41-21 1,1 0-16,0 0 0,0 0 0,21-21 31,0 0-15,21-1 0,0 22-16,0-21 0,1 0 15</inkml:trace>
  <inkml:trace contextRef="#ctx0" brushRef="#br1" timeOffset="111830.63">19304 3112 0,'0'21'46,"0"0"-46,0 0 0,0 0 0,0 0 16,0 1-16,0 20 0,0-21 16,0 0-16,0 0 0,0 1 15,0 20-15,0-21 16,0-42 15,0 0-15,21 0-16,-21-1 0,21 1 0</inkml:trace>
  <inkml:trace contextRef="#ctx0" brushRef="#br1" timeOffset="112211.03">19325 2773 0,'0'0'0,"-63"0"15,41 0-15,1 21 0,21 0 16,-21-21-16,21 21 15,0 1-15,0-1 0,0 0 16,21-21 0,0 0-16,22 0 15,-1 0-15,-21 0 0,0 0 16,1 0-16,-1 0 0,0-21 16,0 0-16,0 21 0,-21-22 0,0 1 15,0 0-15,-21 0 16,-21 21-16,21 0 15,-1-21-15,1 21 0,-21 0 0,21 0 16,0 0-16,-1 0 0,1 0 0,0 21 16,0-21-16,21 21 0,0 0 15,0 0-15,0 1 0,0-1 16,0 0-16,0 0 0,0 0 16,21 0-16,0 22 15,0-43-15,1 21 0,-1-21 16,0 21-16,0-21 0,0 0 15</inkml:trace>
  <inkml:trace contextRef="#ctx0" brushRef="#br1" timeOffset="112711.2">19600 3090 0,'0'22'0,"0"-1"15,-21-21-15,21 21 0,-21-21 16,21 21-16,0 0 0,0 0 15,0 1-15,0-1 0,0 0 16,0 0-16,0 0 0,0 0 0,0 1 16,0-1-16,0 0 0,0 0 15,0 0-15,0 0 16,-21-21 15,0 0-31,21-21 16,0 0-16,0 0 15,0 0-15,0-22 16,0-20-16,21 21 0,0 20 16,0-20-16,0 21 0,0 0 15,22-22-15,-22 22 0,21 0 0,-21 21 16,22-21-16,-22 21 0,0-21 16,21 21-16,-20 0 0,-1 0 15,0 21-15,0 0 0,0 21 16,0-20-16,-21 20 15,0-21-15,0 0 0,0 22 16,0-22-16,0 0 0,0 21 0,-42 1 16,42-22-16,0 0 0,-21 0 15,0-21-15,21 21 16,0-42 31,21 0-47,0 0 15,0 0-15</inkml:trace>
  <inkml:trace contextRef="#ctx0" brushRef="#br1" timeOffset="113627.67">20680 3069 0,'0'-21'0,"0"42"0,0-63 0,0 21 0,-21 0 16,-1 21-16,1 0 16,0-22-16,-42 22 15,41 0-15,1 0 0,0 0 16,0 22-16,0-1 0,-22 0 16,22 0-16,0 0 0,0 0 15,0 1-15,0 20 0,21-21 0,-22 0 16,1 64-16,21-64 15,0 0-15,0 0 0,21-21 16,1 0 0,-1 0-16,21 0 0,-21 0 0,0 0 15,1 0-15,-1-21 16,21 21-16,0-42 0,-20 21 16,-22 0-16,21-1 0,0 1 0,-21 0 15,0 0-15,21 0 16,0 0-16,-21-1 15,0 44 1,0-1 0,0 0-16,-21 0 15,21 0-15,-21 22 0,21-22 0,0 21 16,-21 0-16,21 1 0,-21-1 0,21 0 16,0 1-16,0 20 0,0-20 15,0 62-15,0-62 0,0 20 16,0 1-16,0-1 15,21 1-15,-21-1 0,0 1 0,21-1 16,-21 1-16,21-1 0,-21 1 0,0-1 16,0 1-16,0 42 15,0-43-15,0 1 0,-21-1 0,0-21 16,21 1-16,-21 63 0,21-64 16,-22 0-16,22-21 0,0 22 15,0-22-15,0 0 0,0 21 16,0-63 15,-21 0-31,0 0 16,0 0-16,0-22 0,0 1 15,-1 0-15,-20-1 0,-21-62 16,20 41-16,1 1 0,0-22 0,-1 21 16,1-20-16,21-1 0,-22 0 15,43-169-15,0 127 16,22 64-16,-1-1 15,0 22-15,0 0 0,21-1 0,-20 1 16,41-21-16,-21 41 0,-20 1 16,20 0-16,0 0 0,-21 0 15,22 21-15,41-21 16,-41 21-16,-22 0 16,0-22-16,0 22 0,0 0 15,-21 22 16,-21-1 1,21 0-32,-21-21 0</inkml:trace>
  <inkml:trace contextRef="#ctx0" brushRef="#br1" timeOffset="120009.76">10583 7260 0,'0'0'0,"-21"0"16,0 0 0,0 0-1,0 0 1,-1 0-16,1 0 16,0 0-16,0 0 15,0 0-15,0 0 0,-1 0 16,1 0-16,0 0 15,0 0-15,0 0 16,0 0-16,-1 0 16,44 0 93,-1 0-93,0 0-16,-21-21 0,21 21 15,0 0-15,0 0 0,1 0 16,-1 0-16,0 0 0,0 0 0,0 0 16,0 0-16,1-21 0,20 21 15,21 0-15,64-21 16,-84 21-16,20 0 0,-20 0 15,20 0-15,1 0 0,20 0 16,-20 0-16,-1 0 0,22 0 0,-22 0 16,107-21-1,41 21-15,-126 0 0,0 0 16,-1 0-16,1 0 16,-21 0-16,20 0 0,1-22 0,-22 22 15,1 0-15,-1 0 0,22 0 0,-21 0 16,-1-21-16,128 21 15,-43 0 1,-85 0-16,1 0 0,-1 0 0,22 0 16,-22 0-16,1 0 0,-1 0 0,1-21 15,-1 21-15,-20 0 0,20 0 0,-20 0 16,20 0-16,1 0 0,-22 0 16,21 0-16,1-21 0,-1 21 15,-20 0-15,20 0 0,1 0 0,-1 0 16,-20 0-16,20 0 0,1 0 15,-22-21-15,64 21 16,-22-21-16,-41 21 0,-1 0 16,0 0-16,1 0 0,-1 0 0,22 0 15,-22 0-15,0-22 0,1 22 16,20 0-16,-21 0 0,1 0 0,20 0 16,-20 0-16,-1 0 0,0-21 0,1 21 15,-22 0-15,21 0 0,-21 0 16,22 0-16,-22 0 0,0 0 0,0 0 15,-21-21-15,21 21 16,-42 0 125,0 0-126,0 0-15</inkml:trace>
  <inkml:trace contextRef="#ctx0" brushRef="#br1" timeOffset="122294.54">11536 9567 0,'0'22'63,"0"-1"-63,21-21 15,-21 21-15,21-21 0,-21 21 0,21 0 16,0 0-16,1 1 15,-22-1-15,21 0 16,0-21-16,0 21 0,-21 0 0,21 0 16,0-21-16,1 22 0,-1-22 0,21 21 15,-21-21-15,43 0 16,-43 21-16,0-21 0,0 0 0,0 0 16,1 0-16,-1 0 0,0 0 15,0 0-15,0 0 0,0-21 16,1 21-16,41-21 0,-42-1 15,22 1-15,-22 21 0,0-21 16,0 0-16,0 21 0,0-21 16,1 0-16,-1-1 0,0 22 15,0-21-15,-21 0 0,21 21 0,0-21 16,-21 0-16,22 21 0,-22-21 0,21-1 16,-21 1-16,21 21 0,-21-21 15,21 0-15,0 0 0,0 0 16,1-1-16,-1 1 15,0 0-15,0 0 0,0 0 16,0 21-16,1-21 0,-22-1 0,21 1 16,0 0-16,0 0 0,0 0 15,0 0-15,-21-1 0,22 1 16,20-21-16,-21 0 16,0 20-16,0 1 0,1 0 0,-1-21 15,21 21-15,-21-1 0,0 1 16,1-21-16,-1 21 0,0 0 0,0-22 15,21 1-15,1-22 16,-22 43-16,0 0 16,-21 0-16,42-21 0,-20 20 0,-1 1 15,-21 0-15,21 21 16,0-21-16,0 0 0,0-22 16,1 22-16,-22 0 0,21 0 15,0 0-15,0 0 16,-21-1-16,21 1 0,0-21 0,1 21 15,-1 0-15,-21-1 0,21 1 16,0 0-16,-21 0 0,21 0 16,-21 0-16,21-1 0,1-20 15,-1 21-15,0 0 0,-21 0 16,21-1-16,0 1 0,-21 0 16,64-21-16,-22-1 15,-21 43-15,0-21 16,1 0-16,-1 21 0,0-21 0,0 21 15,0-21-15,0 0 0,1 21 0,-1-22 16,0 22-16,0-21 0,0 21 16,0-21-16,22 0 0,-22 0 15,0 0-15,0 21 0,0-22 16,1 1-16,-1 0 0,0 21 0,0-21 16,0 0-16,0 21 0,-21-21 0,22 21 15,-1-43 1,0 43-16,0-21 0,0 0 15,0 21 1,-21-21-16,22 21 0,-1-21 0,0-1 16,0 22-16,-21-21 0,21 21 15,0-21-15,1 0 16,20 0-16,0-22 16,-21 43-16,1-21 15,-1 21-15,0-21 0,0 21 0,21-21 16,-20 0-16,-1 0 15,0 21-15,0-22 0,0 22 16,0-21-16,1 21 0,-1-21 0,0 21 16,0 0-16,0-21 15,22 21-15,-43-21 0,21 21 16,0-21-16,0 21 0,0 0 16,0-22-16,1 22 0,-1 0 15,0-21-15,0 21 0,0-21 16,0 21-16,1 0 15,-1 0-15,0-21 0,0 21 0,0 0 16,0 0-16,1 0 0,-22-21 16,21 21-16,0 0 0,0 0 15,0 0 1,-21-21-16,0-1 78,0 1-31</inkml:trace>
  <inkml:trace contextRef="#ctx0" brushRef="#br1" timeOffset="123810.18">15452 6435 0,'-22'0'0,"1"0"15,0 0 16,21 21-31,0 0 16,0 0-16,0 0 16,21 1-16,0-1 0,1 0 15,-1-21-15,0 21 0,0 0 0,0 0 16,0 1-16,1-22 0,20 21 16,-21 0-16,0-21 0,22 21 0,-22-21 15,0 0-15,0 21 0,43-21 16,-43 0-16,0 0 0,21 21 15,-21-21-15,1 0 16,-22 22 31,-22-22-31,1 0-16,0 21 0,0 0 15,0-21-15,-22 42 0,22-21 16,0 1-16,-21 20 0,21-21 0,-1 21 15,-20 1-15,21-22 0,-21 21 16,20 1-16,-20-1 0,21 0 0,-43 22 16,43-22-16,21-21 15,-21 0-15,0 1 0,21-1 16,-21 0-16,21 0 16,0-42 15,0 0-31,21 0 15,0-1-15,0 22 16,-21-21-16,21 0 0,1 0 0,-1 0 16,0 0-16,0-1 0,0 1 15,0-21-15,22 21 0,-22 0 0,0-1 16,0-20-16,22 0 16,-43 21-16,21-43 0,0 43 15,-21 0-15,0 0 0,-21 21 47,0 0-31,21 21-16,-22 0 0,1-21 15,21 21-15,-21-21 0,0 21 0,0-21 16,0 21-16,-1-21 16,22 22-1,0-44 16,22 1-15,-1 21-16,0-21 0,-21 0 16,21 21-16,0-21 0,-21 0 0,0-1 15,21 22-15,-21-21 0,0 0 32,0 42-1,-21-21-31,0 21 0,0 1 15,0-1-15,0-21 0,-1 21 16,22 0-16,-21-21 0,21 21 31,21-21 1,1 0-32,-1-21 0,0 0 15,0 0-15,0 21 0,-21-21 16,21-1-16,1 1 15,-44 42 48,1 1-63,21-1 16,-21-21-1</inkml:trace>
  <inkml:trace contextRef="#ctx0" brushRef="#br1" timeOffset="125126.93">17293 6858 0,'0'0'0,"21"-21"16,0 0-16,1 0 15,-1-1-15,0 1 0,-21 0 16,21 0-16,0 0 16,-21 0-16,0-1 15,21 22 48,-21 22-32,22-22 32,-22-22-48,0 1 1,0 0-1,-22 21-15,1 0 16,0 0-16,0 0 0,-21 21 16,20 0-16,1 1 0,0-1 15,0 0-15,0 21 0,0 1 16,-1-22-16,1 21 0,0 0 16,0 1-16,0-1 0,0 0 0,21 22 15,0-22-15,0 1 0,0-1 16,0 0-16,0-21 0,63 64 15,1-43-15,-22-20 16,-21-22-16,21 0 16,-20 0-16,20 0 0,0 0 0,1 0 0,-1 0 15,-21 0-15,21-22 0,1 1 16,-1-21-16,0 21 0,-20-22 16,20 22-16,0-21 0,-21-22 0,1 22 15,-1 0-15,21-1 0,-42-20 16,21-1-16,0 22 0,-21-21 0,22-1 15,-22 22-15,0-22 0,0 22 16,0 0-16,0 20 0,0 1 0,0 0 16,0 0-16,0 42 15,0 0-15,0 0 16,-22 43-16,22-22 0,-21 1 16,21 20-16,-21-21 15,21 1-15,0-1 0,0 0 0,0 22 0,-21-22 16,21-21-16,0 22 0,0-1 15,0 0-15,0-20 0,0 20 0,0-21 16,0 0-16,0 0 0,21 1 16,-21-1-16,21-21 15,0 0-15,1 0 0,-1 0 16,0-21-16,0-1 0,43-20 16,-43 21-16,0 0 0,0 0 15,0-22-15,0 22 0,1-21 0,-1 21 16,0-1-16,-21-20 0,0 21 15,21 0-15,-21 42 32,0 0-32,0 0 15,0 0-15,0 1 0,-21-1 0,21 0 16,0 0-16,0 0 0,0 0 16,0 1-16,0-1 0,0 0 0,0 0 15,0 0-15,0 0 0,21-21 31,0 0-31,-21-21 16,21 21-16,-21-21 0,22-21 16,-1 21-16</inkml:trace>
  <inkml:trace contextRef="#ctx0" brushRef="#br1" timeOffset="125467.77">18478 6646 0,'0'0'0,"-21"0"0,0 22 0,21-1 16,-21 0-16,21 0 0,0 0 15,21-21 1,0 0 0,0 0-16,1 0 0,-1 0 15,0-21-15,0 21 0,-21-21 16,0 0-16,0 0 0,0-1 15,0 1 1,0 0-16,0 0 0,-21 21 16,0-21-16,0 21 15,-1 0-15,1 0 0,0 0 0,21 21 16,-21 0-16,21 0 0,-21 0 0,21 1 16,-21-1-16,21 0 0,0 0 15,0 0-15,0 0 0,42 22 16,-21-22-1,0-21-15,0 21 0</inkml:trace>
  <inkml:trace contextRef="#ctx0" brushRef="#br1" timeOffset="126555.14">19050 6816 0,'0'-21'15,"0"42"-15,-21-64 0,0 43 16,21-21-16,-22 21 16,1 0-16,0 21 15,0 1-15,21-1 0,-21 0 16,21 0-16,-21 0 0,-1 0 0,22 43 16,0-22-16,-21 1 15,21-1-15,0-21 16,0 21-16,0-20 0,0-1 0,0 0 15,21 0-15,-21 0 0,22 0 0,-1-21 16,0 0-16,0 0 0,21 0 16,-20 0-16,20 0 0,-21 0 0,21 0 15,1-21-15,-1 0 16,0 0-16,22-43 0,-22 43 0,1-21 16,20-43-16,-42 22 15,22 20-15,-22-20 0,0 21 16,0-22-16,0 1 0,-21-1 0,21 1 0,-21 20 15,0-41 1,0 62-16,0 1 0,0 0 0,-21 21 16,0 0-16,0 0 15,0 21-15,21 22 0,-21-22 0,21 21 16,-22 22-16,22-22 0,0 0 0,0 22 16,-21-22-16,21 0 0,-21 1 15,21 20-15,0-20 0,0-1 0,0-21 16,0 21-16,0 1 0,-21-22 15,21 21-15,0-21 0,0 1 0,-21-1 16,21 0-16,0 0 0,0 0 0,0-42 47,0 0-31,0 0-16,0 0 0,0-1 0,0-20 15,21 21-15,0-21 0,0 20 0,0-20 16,1 21-16,-1 0 0,21-43 15,22 43-15,-43 0 16,21 0-16,-21 21 0,0 0 16,1 0-16,-1 0 0,0 0 0,0 0 15,0 0-15,0 0 0,-21 21 16,0 0-16,0 0 16,0 0-16,-21 1 15,0-22-15,0 21 16,0-21-16,0 0 0,-1 21 0,1-21 15,-42 0-15,42 0 0,-1 0 16,1 0-16,0 0 0,0 0 16,0 0-16,21 21 62,0 0-62,0 0 0,0 1 16,0-1-16,0 0 0,0 0 15,0 0-15,0 0 0,0 1 16,21-1-16,0 0 0,-21 0 16,21 0-16,0-21 0,1 21 0,20-21 15,-21 0-15,0 0 0,85 0 16,0 0 0,-64-21-16,-21 0 0,1 21 15,-1-21-15,0 0 0,0 0 16,0-1-16,0 1 0,-21 0 15,0-21-15,0 21 0,22 21 16,-22-22-16</inkml:trace>
  <inkml:trace contextRef="#ctx0" brushRef="#br1" timeOffset="126731.04">20151 7197 0,'0'0'0,"-22"0"78,22 21-62</inkml:trace>
  <inkml:trace contextRef="#ctx0" brushRef="#br1" timeOffset="129096.38">5990 9335 0,'21'0'0,"0"0"16,-21 21 46,22-21-62,-22 21 16,0 0-16,0 0 0,0 0 0,21 22 15,-21-22-15,0 21 16,21 1-16,-21 20 0,0-21 0,0 22 0,0-1 16,0-20-16,0 20 0,21-20 0,-21 20 15,0 1-15,21-22 0,-21 21 16,0 1-16,0-1 0,21 1 15,-21-1-15,22 1 0,-22-22 0,21 85 16,21-21 0,-42-64-16,21 22 0,0 21 15,1-22-15,-1-21 0,0 1 0,0 20 16,0-20-16,0-1 0,1 21 16,-22-20-16,21-1 0,0 0 0,0 1 15,21 20-15,-20-20 0,20 20 16,-21-42-16,0 0 15,22 43-15,-22-64 0,0 21 16,0 0-16,0 0 0,22-21 16,-43 22-16,21-22 0,0 21 0,0-21 0,0 0 15,0 0 1,1 0-16,-1 0 16,-21-21-16,0-1 15,21 22-15,-21-21 0,0 0 16,0 0-16,0 0 0,0-43 15,0 22-15,0 0 0</inkml:trace>
  <inkml:trace contextRef="#ctx0" brushRef="#br1" timeOffset="129659.06">6985 10118 0,'0'-21'16,"-21"42"46,0-21-62,21 21 0,-22 0 16,22 0-16,-21 22 0,0 20 15,21 1-15,0-22 0,0 85 16,0-64-16,-21 1 16,21-1-16,0 1 0,0-1 15,-21 1-15,21-1 0,0 1 0,0-1 16,0 1-16,0-1 0,-21 1 0,21-22 16,0 1-16,0 62 15,0-83-15,0 41 0,0-21 16,0-20-16,42 20 0,-42-21 15,21 0-15,0-21 0,0 0 16,1 21-16,-1-21 16,0 0-16,0 0 15,-21-21-15,0 0 16,0 0-16</inkml:trace>
  <inkml:trace contextRef="#ctx0" brushRef="#br1" timeOffset="132341.72">8340 11959 0,'0'0'0,"21"0"31,0-21-16,0 21 1,0-21-16,0 0 0,1 0 16,-1 21-16,-21-22 0,21 1 15,-21 0 1,0 0-16,-21 21 16,0 0-16,-1 0 15,1 0-15,0 0 0,0 0 16,0 0-16,0 0 0,-22 21 0,22 0 0,0-21 15,-21 21-15,20 1 0,1-1 16,0 0-16,0 0 0,-21 43 16,20-43-16,22 21 15,0-21-15,0 0 0,0 1 16,0-1-16,0 0 0,22 0 16,-1-21-16,0 21 15,0-21-15,0 21 0,0-21 0,1 22 16,-1-1-16,0-21 0,0 21 0,64 21 15,-64-21-15,0 1 16,0-1-16,0-21 16,-21 21-16,0 0 0,0 0 0,0 0 0,0 22 15,-21-1-15,0-21 16,0 0-16,-21 1 0,20-1 16,-20 21-16,0-21 0,-64 22 15,-42-1-15,105-42 16,-20 21-16,21-21 0,-22 0 15,22 0-15,-1 0 0,1-21 0,0 0 16,-1 0-16,1-22 0,21 22 16,-21-21-16,20-1 0,1 1 15,0 0-15,0-1 0,21 1 0,-21 21 0,21-21 16,0 20-16,0-20 0,0 21 16,21 0-16,0 21 0,21-21 15,43 21-15,-21 21 16,-22 0-16,0 0 0,-21 0 15,22 22-15,-1-22 0,-21 0 16,0 21-16,1-21 0,-1 22 0,0-22 16,0 0-16,-21 21 0,0-20 15,21-1-15,-21 21 16,21-21-16,-21 0 0,0 1 31,22-22-31,-1 0 16,-21-22-16,21 1 0,0 0 15</inkml:trace>
  <inkml:trace contextRef="#ctx0" brushRef="#br1" timeOffset="132770.47">8594 12552 0,'0'0'0,"21"0"0,-21 21 16,21-21-16,0 0 15,0 0-15,-21-21 0,21 21 16,1-21-16,-1 0 0,0 21 0,0-22 16,0 1-16,22 0 0,-22 0 15,-21 0-15,21 0 0,0-1 0,-21 1 16,0 0-16,0 0 0,0 0 0,0 0 15,0-1-15,-63 22 16,-1 0 0,43 0-16,-21 22 0,20-1 15,1 0-15,0 0 0,-21 43 16,42-43-16,0 21 0,-21-21 16,21 0-16,0 22 0,0-22 0,0 0 15,0 43-15,21-22 16,0-21-16,0 0 15,0-21-15,-21 21 0,21-21 0,1 0 16,-1 0-16,0 0 0,0 0 16,0 0-16,0 0 0,1-21 15,-1 0-15,21 0 0</inkml:trace>
  <inkml:trace contextRef="#ctx0" brushRef="#br1" timeOffset="133096.28">9313 11748 0,'0'0'0,"0"21"32,-21 0-17,21 0-15,0 21 0,-21 1 0,21 41 16,0-20-16,0-22 0,0 22 15,0-22-15,0 22 0,0-22 16,0 0-16,0 1 0,-21-1 16,0 0-16,21 64 15,-22-85-15,22 0 0,0 1 16,0 20-16,0-63 47,22 0-47,-22-1 0,0 1 15,21 0-15,0-21 0</inkml:trace>
  <inkml:trace contextRef="#ctx0" brushRef="#br1" timeOffset="133499.04">9440 12383 0,'0'21'0,"0"0"15,0 0 1,0 0-1,21-21 1,1 0 0,-1 0-16,0-21 0,0 21 15,0-21-15,0 21 0,-21-21 0,22 0 16,-1 21-16,0-22 0,0 1 16,-21 0-16,21-42 15,-21 41-15,0 1 0,-21 21 16,0 0-1,0 0-15,0 21 0,-1 1 16,1-1-16,0 0 0,0 21 16,0 1-1,21-22-15,-21 0 0,-1 42 16,22-41-16,0-1 0,0 0 0,0 0 16,0 0-16,0 0 0,0 1 15,22-22-15,-1 21 16,0-21-16,0 0 0,0 0 15,0 0-15,1 0 0,-1 0 16,0 0-16,0-21 0,0 21 0,0-22 16,1 1-16,20 0 0</inkml:trace>
  <inkml:trace contextRef="#ctx0" brushRef="#br1" timeOffset="134142.67">10139 12234 0,'0'-21'16,"0"0"-16,-21 21 31,-1 21-31,1 0 16,0 1-16,0-1 0,21 0 16,-21 0-16,21 21 0,0-20 15,-21-1-15,21 0 0,-22 21 0,22-21 16,0 1-16,0-1 0,0 0 15,0 0-15,0 0 0,0 0 0,0 1 16,0-1-16,22 0 16,-1-21-16,0 0 0,0 0 15,0 0-15,43 0 16,-43 0-16,21-21 0,1 0 16,-22-1-16,0 22 0,0-21 0,0 0 15,0 0-15,1 0 0,-1-22 0,0 22 16,0-21-16,0 0 0,-21 20 15,0-41-15,21 21 0,1-1 0,-22-20 16,21 20-16,-21-20 0,0 21 16,0-22-16,21 22 0,-21-1 0,0 22 15,21-21-15,-21 21 0,0 0 16,0-1-16,0 44 31,0-1-31,0 0 0,0 42 16,0-41-16,-21 20 0,21 0 15,0 1-15,-21-1 0,21 21 0,-21-20 16,21-1-16,0 0 16,-22 1-16,-20 84 0,42-64 15,0-42-15,0 22 16,0-22-16,0 0 0,0 0 16,0 0-16,0 22 0,0-22 15,21-21-15,0 0 0,1 21 0,-1-21 16,0 0-16,0 0 0,21 0 15,1-21-15,-22 21 16,0-21-16,0 0 0,0 21 16,1-22-16,-1 1 0,0 0 0,0 0 15,0 0-15</inkml:trace>
  <inkml:trace contextRef="#ctx0" brushRef="#br1" timeOffset="134452.16">10499 12086 0,'-22'0'16,"44"0"-16,-65 0 0,64 0 31,1-21-31,-1 21 0,0-21 16,21 21-16,-21 0 0,22-21 0,-22 21 15,21-21-15,22 21 16,-43-22-16,21 22 0,-21 0 16,1 0-16,-1 0 0</inkml:trace>
  <inkml:trace contextRef="#ctx0" brushRef="#br1" timeOffset="144073.5">17166 4445 0,'0'0'0,"-21"0"16,0 0-16,0 0 16,-1 21-1,1-21 1,0 0-16,42 0 94,0 0-94,1 0 0,-1 0 0,0 0 15,21 0-15,-21 0 0,22 0 16,-1 0-16,43 0 16,-43 0-16,0 21 0,22-21 15,-22 0-15,22 0 0,-22 0 0,0 0 16,22 0-16,-22 0 0,22 22 15,42-22-15,-43 0 0,1 0 16,-1 0-16,1 0 0,-1 0 16,22 0-16,-22 0 0,22 0 0,-22 0 15,22 0-15,-21 0 0,-1 0 16,149 0 0,-85 0-16,-43 0 0,-20 0 15,21 0-15,-1 0 0,-20 0 0,20 0 16,1 0-16,-21 0 0,-1 0 15,1 0-15,-1 0 0,1 0 16,-1 0-16,1 0 0,41 0 16,65 0-1,-128 0-15,0 0 0,22 0 16,-22 0-16,-21 0 0,22 0 0,-1 0 16,-21 0-16,0 0 0,1 0 15,-1 0-15,0 0 0,0 0 16,0 0-16,-42 0 109,0 0-109,0 0 16,0 21-16</inkml:trace>
  <inkml:trace contextRef="#ctx0" brushRef="#br1" timeOffset="144957">17526 7684 0,'0'0'0,"-21"0"0,0 0 16,-1 0-16,1 0 0,0 0 16,0 0-16,0 0 0,0 21 15,-1-21-15,1 0 0,0 0 16,21 21 0,21-21-1,0 0-15,22 0 16,-1 0-16,22 21 0,-1-21 15,1 0-15,-1 0 0,22 0 0,-1 0 16,1 0-16,0 0 0,21 0 16,-1 0-16,1 0 0,0 0 0,0 0 15,84 0-15,-84 0 16,-21 0-16,0 0 0,-1 0 0,1 0 16,-22 0-16,22 0 0,-21 0 0,-1 0 15,1 0-15,-1 0 0,-21 0 16,1 0-16,84 0 15,-64 0-15,-42-21 16,1 21-16,-1 0 0,0 0 16,0 0-1,-42 0 32,0 0-47,0 0 16,-1 0-16</inkml:trace>
  <inkml:trace contextRef="#ctx0" brushRef="#br1" timeOffset="146399.22">8488 13377 0,'0'0'0,"-21"0"15,-1 0 1,1 0 0,0 0-16,0 0 0,0 0 0,0 0 15,-1 0-15,1 0 16,0 0-16,0 0 15,0 0 1,42 0 15,0 0-15,0 0-16,22 0 0,-22 0 16,21 0-16,22 0 0,147-21 15,-126 21-15,21 0 16,0 0-16,21-21 0,0 21 15,0 0-15,0-21 0,0 21 0,21 0 16,-21-21-16,0 21 0,0-21 16,63 21-16,-84-22 0,-21 22 15,-22 0-15,1 0 0,-22 0 0,22-21 16,-43 21-16,21 0 0,-21 0 16,0 0-16,1 0 15,-22-21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1:13:21.7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8805 677 0,'0'-21'16,"0"0"15,0 0-15,21 21 0,-21-21-16,0 0 15,22 21-15,-22-22 0,21 1 0,-21 0 16,0 0-16,21 21 0,-21-21 15,21-22-15,-21 22 0,0 0 16,0 0-16,0 0 0,0 0 16,0-1-16,0-20 0,0 21 15,-21 21 32,0 21-47,21 0 0,-21 0 0,21 22 16,-22-22-16,1 21 0,21 1 15,-21-1-15,21 0 0,-21 1 16,0 20-16,21 1 0,-21-1 0,-1 85 16,1-84-1,21 20-15,-21-20 0,0-1 0,0 1 16,21-1-16,-21-20 0,-1 20 0,1 1 16,0-22-16,0 22 0,21-22 15,-21 0-15,0 1 0,-1-22 16,22 21-16,-21-21 0,21 0 0,-21 22 15,21-22-15,-21-21 0,0 0 16,0 0 0,21-21-16,0 0 15,-22-22-15,22 1 0,0 0 16,0-1-16,0 22 0,0-21 16,0-43-16,0 43 15,0 21-15,0-22 0,0 22 0,0 0 16,0 0-16,0 0 0,0-1 15,22 1-15,-1 21 0,0 0 16,0 0 0,0 0-16,-21 21 0,21 1 15,-21-1-15,0 0 0,22 21 0,-1-21 16,0 1-16,-21 20 0,21 0 16,0-21-16,0 22 0,-21-22 0,22 0 15,-1 21-15,0-20 0,0-1 16,0 0-16,22-21 0,-22 21 0,0-21 15,21 0-15,1 0 0,-22 0 16,63-21-16,-41 0 16,20-22-16,-20 22 0,-1-21 15,-21 0-15,21 20 0,-20-20 16,-1 0-16,0 21 0,0-22 0,0 22 16,0-21-16,-21 21 0,0-1 15,22 1-15,-22 0 0,21 0 0,-21 0 16,0 42 15,0 0-31,0 21 16,0-20-16,-21 41 15,-1-42-15,22 22 0,-21 20 16,21-21-16,0-20 0,0 20 16,0-21-16,0 21 0,0-20 15,0-1-15,0 0 0,21 0 0,1 0 16,-1-21-16,0 0 0,0 0 15,0 0-15,0 0 0,1 0 0,-1 0 16,42-21 0,-42 0-16,43-43 0,-43 22 15,0 21-15,0-21 0,1-1 16,-22 1-16,21 0 0,-21-1 0,0 1 0,0 0 16,0 20-16,-21-20 15,-1 0-15,1 21 0,0-1 0,0 1 16,0 21-16,0-21 0,-1 21 15,-20 0-15,21 0 0,-43 21 16,22 0 0,42 1-16,-21-1 0,0 21 15,21-21-15,0 0 0,0 1 16,0-1-16,0 0 0,0 0 0,0 0 16,0 0-16,21 1 15</inkml:trace>
  <inkml:trace contextRef="#ctx0" brushRef="#br0" timeOffset="380.55">10393 1228 0,'21'-21'0,"-42"42"0,42-64 0,-21 22 15,0 0-15,0 0 16,-21 21 0,0 0-1,-1 0-15,1 21 0,0 0 16,0-21-16,-21 43 0,20-22 16,1 0-16,-21 21 0,21-21 0,-22 22 15,22-1-15,-21-21 0,21 22 16,0-1-16,-1 0 0,22 1 0,0-22 15,0 21-15,0 43 16,0-64-16,22 21 0,-1-21 16,0 1-16,0-1 0,21-21 15,1 21-15,-1 0 0,0-21 16,1 0-16,41 0 16,-41 0-16,63 0 0,-64 0 15,21-21-15,22-21 0</inkml:trace>
  <inkml:trace contextRef="#ctx0" brushRef="#br0" timeOffset="943.23">11282 1376 0,'0'-21'16,"0"42"-16,0-63 0,0 20 0,0 1 16,-21 21-16,-1-21 0,-20-21 15,21 42-15,0 0 0,0 0 16,-22 0-16,22 0 0,0 0 0,-21 21 15,20-21-15,-20 21 0,21 0 16,-43 43-16,1-1 16,42-42-16,0 22 0,-1-1 15,1 0-15,0 1 0,21-22 16,0 21-16,0 1 0,0-22 0,0 21 16,0-21-16,0 22 15,42-1-15,-20-42 0,-1 0 16,21 0-16,-21 0 0,22 0 15,-1 0-15,0 0 0,1-21 0,-1 21 16,0-21-16,1-22 0,-22 22 16,21 0-16,-21-21 0,64-64 15,-64 63 1,0 22-16,-21-21 0,0 21 0,0-22 16,21 22-16,-21 0 0,0 0 15,-21 21 1,0 21-1,0 0 1,0 0-16,21 1 0,0-1 0,0 21 16,0-21-16,0 0 0,0 22 15,0-22-15,0 21 0,0-21 0,0 22 16,0-1-16,21-21 16,0 0-16,0 1 0,0-22 0,-21 21 15,43 0-15,-22-21 16,0 0-16,0 0 0,0 0 15,1 0-15,-1-21 0,0 0 0,0-1 16,21 1-16,-20 0 0,-1-21 16,21-1-16</inkml:trace>
  <inkml:trace contextRef="#ctx0" brushRef="#br0" timeOffset="1297.03">12044 529 0,'0'0'0,"0"-21"0,-21 21 15,-1 0 17,1 21-32,21 0 0,-21 1 15,21-1-15,-21 21 0,0 0 16,0 64-16,21-42 0,-22-1 15,22 1-15,-21-1 0,21 1 16,-21-1-16,21 1 0,0-22 0,0 22 16,0-22-16,0 0 0,-21 43 15,21-43-15,0 1 16,0-22-16,0 0 0,0 21 0,0-21 16,0 1-16,0-1 15,21-21 1,0 0-16,-21-21 0,21-1 15,1 1-15,-1 0 0,0 0 0,-21 0 16</inkml:trace>
  <inkml:trace contextRef="#ctx0" brushRef="#br0" timeOffset="1711.79">12171 1291 0,'0'21'16,"0"1"-1,-21-22-15,21 21 0,-22 0 0,22 0 16,0 0-16,-21 0 0,21 1 16,-21-1-16,21 0 0,0 21 15,0-21-15,0 1 0,0-1 16,0 0-16,21 0 0,0 0 16,1-21-16,-1 0 0,0 0 15,0 0-15,21 0 0,-20 0 0,62-21 16,-63 0-1,1 21-15,20-21 0,-21-22 16,0 22-16,-21 0 0,21-21 0,-21 21 16,22-22-16,-22 1 0,0 21 15,0-22-15,0 22 0,0 0 0,0 0 16,-22 0-16,-20 21 16,0 0-16,21 0 0,-22 0 15,22 0-15,-21 21 0,21-21 16,-22 21-16,22 0 0,0 0 0,0-21 15,0 22-15,-1-1 0,22 0 16,-21-21-16,21 21 0,0 0 16,21-21-16,1 0 0,-1 0 15,0 0-15,0 0 16</inkml:trace>
  <inkml:trace contextRef="#ctx0" brushRef="#br0" timeOffset="2223.5">12721 1397 0,'0'0'0,"-21"0"0,0 0 0,0-21 16,21 0 0,0 0-16,0-1 15,0 1-15,21 21 0,0-21 16,0 21-16,0 0 0,0 0 15,1 0-15,-1 0 0,0 0 0,0 0 16,43 0 0,-43 21-16,0-21 0,0 21 0,0 1 0,-21-1 15,21 0-15,-21 0 0,0 21 16,22-20-16,-22-1 0,0 21 0,0 22 16,0-43-16,-22 21 15,1-21-15,0 0 0,0 1 16,21-1-16,0 0 0,-21 0 0,0-21 0,21 21 15,0-42 17,0 0-32,0 0 15,0 0-15,0-22 0,0 22 0,21-21 16,0 21-16,0-22 0,0 22 16,-21-21-16,21 21 0,1-1 0,-1 1 15,0-21-15,0 42 0,0-21 0,0 0 16,1-1-16,-1 1 0,0 21 15,0-21-15,0 21 16,0 0-16,-21-21 16,22 21-1,-1 0 1</inkml:trace>
  <inkml:trace contextRef="#ctx0" brushRef="#br0" timeOffset="2796.17">13843 1376 0,'42'0'0,"-84"0"0,105-21 16,-41 21-16,-1-21 0,0 21 0,-21-22 0,0 1 15,0 0 1,0 0-16,-21 0 15,0 21-15,-1 0 16,1 0-16,0 0 0,-21 0 16,21 21-1,-1-21-15,1 21 0,0 0 0,-21 0 16,21 1-16,-1-1 0,22 0 0,-21 0 16,0 0-16,21 0 0,-21 1 0,21 20 15,0-21 1,0 0-16,21-21 0,0 21 15,0-21-15,1 22 0,20-22 0,-21 21 0,0-21 16,22 0-16,-22 0 16,21 21-16,22 0 0,-22-21 15,0 0-15,-21 21 16,1-21-16,-22 21 0,21-21 16,-21 22-16,0-1 15,-21 0 1,21 0-16,-22-21 0,-20 21 15,0-21-15,-1 21 16,22-21-16,0 0 0,-21 22 0,21-22 16,-1 0-16,-20 0 15,21 21-15,0-21 0,0 0 0,-1 0 16,1 0-16,0 0 16,0 0-1,0 0 1,21-21-1,-21 21-15,21-22 0,0 1 16</inkml:trace>
  <inkml:trace contextRef="#ctx0" brushRef="#br0" timeOffset="3246.93">11853 783 0,'0'0'0,"0"-21"16,0 0 0,21 21-1,1 0-15,20 0 0,21 0 0,1 0 16,-1 0-16,107 0 16,20 0-16,-105 0 0,21 0 15,-22 0-15,22 0 0,0 0 16,-21 0-16,-1 0 0,1 0 0,-21 0 15,-1 0-15,1 0 0,-22 0 16,-21 0-16,21 0 0,-20 0 16,-1 0-1,-42 0 1,-1 0 0,1 0-16,0 0 0,0 0 15,0 0-15</inkml:trace>
  <inkml:trace contextRef="#ctx0" brushRef="#br0" timeOffset="4059.98">8742 2561 0,'-21'0'16,"-1"0"-16,1 0 15,21-21 17,0 0-32,0 0 15,21 21 1,1 0-16,-1 0 0,0 0 15,0 0-15,0-21 0,0 21 0,64 0 16,-21 0-16,-22 0 16,21-22-16,22 22 0,-21 0 0,41 0 15,86-21 1,-64 21-16,148 0 0,-148 0 0,21-21 16,0 21-16,1 0 0,-1 0 15,0 0-15,0 0 0,0-21 16,0 21-16,149-21 0,-149 21 15,0-21-15,148 21 16,-169-22-16,22 22 0,-22 0 0,-22-21 16,22 21-16,-21 0 0,0-21 15,-21 0-15,-1 21 0,1 0 0,-21 0 16,-1-21-16,-21 21 0,43 0 16,-64-21-16,43 21 15,-64-22 16,-21 22-31,-22 0 0,22 0 0,-21 0 16,-1 0-16,-20 0 0</inkml:trace>
  <inkml:trace contextRef="#ctx0" brushRef="#br0" timeOffset="4916.47">9059 2604 0,'-42'0'15,"21"0"-15,0 0 0,-1 0 16,1 0 0,42 0 46,1 0-62,-1 0 16,21-22-16,-21 22 0,22 0 15,-1 0-15,0 0 0,22-21 16,-22 21-16,85 0 0,-63 0 16,20-21-16,1 21 0,0 0 15,105 0-15,-105 0 0,21 0 16,-1-21-16,-20 21 0,21 0 16,-21 0-16,126 0 15,-105 0-15,0-21 0,-21 21 16,20 0-16,1 0 0,64-21 0,-86-1 15,22 22-15,-21 0 0,-1 0 16,1-21-16,21 21 0,63 0 16,-63 0-16,-21-21 0,-1 21 15,-20 0-15,84 0 16,-84 0-16,20 0 0,-20 0 16,-1 0-16,1 0 0,-1 0 0,64-21 15,-63 21-15,-1 0 16,1 0-16,-22 0 0,22-21 0,20 21 15,-41 0-15,-1 0 0,-21 0 16,21 0-16,-20-21 0,41 21 16,-42 0-16,0 0 15,1 0 1,-22-22 0,-22 22 30,1-21-30</inkml:trace>
  <inkml:trace contextRef="#ctx0" brushRef="#br0" timeOffset="5069.39">13695 2434 0,'-21'0'0,"42"0"0,-42 21 0,-1-21 0,22 22 15</inkml:trace>
  <inkml:trace contextRef="#ctx0" brushRef="#br0" timeOffset="30704.04">1566 3535 0,'21'0'0,"1"0"47,-22-21 109,21 21-140,-21-21-16,0-1 16,0 1-16,0 0 0,0 0 15,0 0-15,0 0 16,0-1-16,-21 1 0,21 0 15,-22-21-15,1 21 0,0-1 0,21 1 16,-21 0-16,0 0 16,0 21-16,-1-21 0,1 0 15,0 21-15,0 0 0,-21 0 16,-1 0 0,22 0-16,0 0 0,0 0 15,0 0-15,-1 21 0,-20 21 16,21-21-16,-21 22 0,20-22 15,1 21-15,21 0 0,-21 1 0,-21 41 16,42 1 0,0-64-16,0 22 0,0-1 15,0-21-15,0 21 0,0 1 16,0-22-16,0 0 16,21 0-16,0-21 0,-21 21 0,21-21 15,0 22-15,1-22 16,-1 0-16,0 0 15,0 0-15,0-22 0,0 1 0,1 0 16,-1 0-16,21 0 0,-21-22 16,0 22-16,22-63 15,-22 62-15,0-20 0,0 0 0,0-1 16,1 22-16,-22-21 16,21 21-16,-21 0 0,0-1 0,0 1 15,0 0-15,0 0 0,0 0 16,0 42 15,21 0-31,-21 0 0,0 22 0,0-1 16,0 0-16,0 43 15,0-43-15,0 1 0,0-1 16,0-21-16,0 21 0,0-20 16,0 20-16,0-21 0,0 0 15,0 0-15,0 1 0,0-1 16,21-21-1,0 0-15,0 0 16,1 0-16,-1-21 0,0-1 16,0 1-16,0 0 15,0 0-15</inkml:trace>
  <inkml:trace contextRef="#ctx0" brushRef="#br0" timeOffset="31163.03">1841 3493 0,'22'-22'15,"-22"1"-15,0 0 0,21 0 16,0 0-16,0 0 0,0 21 16,0-22-16,1 22 15,-1 0-15,0 0 16,0 0-16,0 0 0,0 22 0,1-1 15,-1 0-15,0 0 0,0 21 16,0-20-16,-21 20 0,0 21 16,0 1-16,0-43 15,-21 21-15,0-20 0,0-1 16,0 0-16,21 0 0,-22 0 16,1 0-16,21-42 31,0 0-31,0 0 15,0 0-15,0 0 0,0-22 0,0 22 16,21-21-16,1 21 16,-1-22-16,-21 22 0,21-21 0,0 21 15,0-1-15,0 1 0,1 0 16,-22 0-16,21 0 0,0 21 16,-21-21-16,21 21 15,0 0 1,0 21-1</inkml:trace>
  <inkml:trace contextRef="#ctx0" brushRef="#br0" timeOffset="31571.8">2646 3683 0,'21'0'0,"-42"0"0,63 0 0,-21 0 16,0 0-16,1-21 16,-1 21-16,0-21 15,0 0-15,0 21 0,0-22 0,1 1 0,-22 0 16,21 0-16,-21 0 0,21 0 16,-21-22-16,0 22 15,0 0-15,0 0 0,0 0 16,-21 21-1,0 0 1,-1 21-16,1 0 0,0 0 16,0 0-16,-21 22 0,-1 20 15,22 22-15,21-64 16,-21 21-16,21-21 0,0 1 0,0-1 16,0 0-16,0 0 0,0 0 15,0 0-15,21-21 0,0 0 0,0 0 16,22 0-1,-1 0-15,0 0 0,1 0 0,20-21 16,-20 0-16,-1 21 16,0-21-16,1 0 0,-1 0 0</inkml:trace>
  <inkml:trace contextRef="#ctx0" brushRef="#br0" timeOffset="31958.58">4466 2879 0,'0'-43'16,"0"22"-1,0 42 16,0 1-31,0 20 0,0-21 16,-21 21-16,21 43 16,-21-21-16,21-22 0,-21 21 15,21 1-15,-22-22 0,1 22 0,21-22 16,-21 22-16,21-22 0,0-21 0,0 21 16,-21-20-16,21 20 0,0-21 15,0 0-15,21-21 47,-21-21-47,21 0 0,0 0 16,1-22-16,-1 1 0,0 0 0,21-1 15</inkml:trace>
  <inkml:trace contextRef="#ctx0" brushRef="#br0" timeOffset="32463.29">4889 2752 0,'0'0'0,"0"21"32,-21 0-32,21 21 15,-21-20-15,21-1 0,0 21 0,-21 0 16,21 1-16,0-1 0,0 22 16,-21-22-16,0 0 0,21 22 0,0-22 15,-22 0-15,1 1 0,21-1 16,-21 0-16,21-20 0,-21 20 0,21-21 15,0 0-15,0 0 0,-21-21 16,21 22-16,-21-22 16,21-22-1,0 1 1,0 0-16,0 0 16,0 0-16,0 0 0,21-43 15,0 22-15,0 21 0,0-1 16,22-20-16,-22 21 0,21 0 0,-21 0 15,22-1-15,-22 1 0,21 21 16,-21 0-16,22 0 0,-22 0 0,0 0 16,0 0-16,0 21 0,0 22 15,-21-22-15,0 0 0,0 21 0,0-20 16,0 20-16,0-21 0,0 0 16,0 43-16,0-43 0,0 0 15,-21 0-15,21 0 16,-21 1-16,21-1 0,0-42 62,21-1-62,0 1 0,1 0 16</inkml:trace>
  <inkml:trace contextRef="#ctx0" brushRef="#br0" timeOffset="32908.81">5440 3387 0,'0'0'0,"21"0"32,0 0-17,0 0-15,0 0 0,1-21 0,-1-1 16,0 22-16,0-21 15,0 0-15,0 21 0,-21-21 0,0 0 16,22 0-16,-22-1 0,0 1 16,0 0-16,0 0 15,-22 21 1,1 0-16,0 0 0,-21 0 16,21 0-16,-22 21 15,22 0-15,0 0 0,-21 43 16,20-22-16,1 1 0,21-22 0,0 21 15,0 0-15,-21 1 0,21-22 16,0 0-16,0 21 0,0-20 16,0-1-16,21 0 0,0-21 0,1 21 15,-1-21-15,0 0 0,21 0 16,-21 0-16,22 0 0,-1 0 0,0 0 16,22-21-16,21 0 15,-43 0-15,-21-1 16,0 1-16,22 0 0,-22 0 0,-21 0 15,21 0-15,-21-1 0</inkml:trace>
  <inkml:trace contextRef="#ctx0" brushRef="#br0" timeOffset="33248.62">4064 3217 0,'0'0'0,"21"-21"31,0 0-31,0 21 0,22 0 16,20-21-16,-20 21 0,20-21 15,43 21-15,-43 0 16,22-21-16,-21 21 16,-43 0-16,21 0 0,0-22 0,-20 22 15,-1 0-15,0 0 0,0 0 16</inkml:trace>
  <inkml:trace contextRef="#ctx0" brushRef="#br0" timeOffset="34463.23">7493 3789 0,'0'21'15,"-21"-21"-15,21-21 47,0 0-47,21 21 0,0-21 0,-21-1 16,21 1-16,0-21 0,1 21 16,83-127-1,-62 84-15,-1 22 0,0-22 16,1 22-16,-22-22 0,21 22 0,1 0 15,-22 21-15,0-1 0,0 1 0,-21 0 16,-42 21 0,-1 0-16,22 0 0,-21 0 15,21 21-15,-22-21 0,-20 43 16,42-1-16,0-21 0,21 0 16,0 22-16,0-22 0,0 21 15,0-21-15,21 22 0,0-22 16,0 0-16,21 42 15,22 1-15,-43-22 16,0-21-16,-21 1 0,21-22 16,-21 21-16,0 0 0,0 0 0,0 0 15,-21-21 1,0 0-16,0 0 0,-43 0 16,43 0-1,0 0-15,0 0 0,0-21 0,0 0 16,-1 0-16,1 0 0,0 21 0,21-22 15,0 1-15,-21 21 0,21-21 16,-21 21-16,21 21 16,0 0-1,0 1-15,0-1 0,21 0 16,0 0-16,-21 0 0,21 0 16,0 1-16,1-1 0,-1 0 15,0 0-15,0-21 0,0 21 0,0-21 16,1 0-16,20 21 0,-21-21 0,0 0 15,22 0-15,20 0 16,1-21-16,-43 0 16,21 0-16,-21 0 0,22 0 0,-22-1 15,0-20-15,0 21 0,0-21 16,0-1-16,1 1 0,-1-22 0,0 22 16,-21-21-16,0-1 15,0 22-15,0-1 0,0-20 0,0 42 16,0-22-16,0 22 0,0 0 0,0 0 15,0 42 17,0 21-32,0-20 0,0 20 15,0 0-15,0 22 0,0-22 16,-21 22-16,21-22 0,0 0 0,0 22 16,0-22-16,0 0 0,0-20 15,0 41-15,21-21 16,-21-20-16,0-1 0,21-21 15,0 21-15,-21 0 0,21-21 0,1 0 16,-1 0-16,0 0 16,-21-21-16,21 21 15,0-21-15,-21 0 0,0-1 0,0 1 16</inkml:trace>
  <inkml:trace contextRef="#ctx0" brushRef="#br0" timeOffset="34704.08">8361 3450 0,'21'0'16,"0"0"0,0 0-16,0-21 0,1 21 15,20-21-15,-21 21 0,0-21 16,43 21-16,-43-21 0,0 21 15,0 0-15,0 0 16,-21-22 0</inkml:trace>
  <inkml:trace contextRef="#ctx0" brushRef="#br0" timeOffset="36359.15">9123 3768 0,'21'0'16,"0"0"0,0-21-16,0-1 15,1 1-15,-1 0 16,0 21-16,-21-21 0,0 0 0,21-22 15,-21 22-15,0 0 0,21-21 0,-21 21 16,0-22-16,0 22 0,0-21 16,0 21-16,-21-1 0,0 1 0,0 0 15,0 21-15,-22 0 16,-20 0 0,42 0-16,-22 64 0,1-43 15,21 0-15,0 21 0,-1 1 16,1-1-16,0-21 0,0 21 15,0 1-15,21-22 0,0 21 0,0 22 16,0-22 0,0-21-16,21-21 0,-21 21 0,21-21 15,0 0-15,0 0 0,1 0 16,20 0-16,-21 0 0,0 0 0,0 0 16,43-21-16,-43 0 0,0 0 15,0 0-15,1 0 16,-1-22-16,21-20 0,-42 42 0,21-22 15,-21 1-15,21 21 0,-21-22 16,0 1-16,0 0 0,0 21 16,0-1-1,0 44 1,0-1-16,0 21 16,0-21-16,-21 64 15,21-64-15,0 21 0,0-20 16,0 20-16,0-21 0,0 0 0,0 22 15,0-22-15,0 0 0,0 0 16,21-21-16,1 0 0,-1 0 16,0 0-16,0 0 0,0 0 15,0 0-15,22 0 0,-22 0 16,0-21-16,0 0 0,22 0 0,-22-1 16,0-20-16,21 21 0,-21-21 15,22-43-15,-22 43 16,42-64-16,-41 63 15,-1-20-15,0-22 0,0 43 16,0-22-16,-21 43 16,0 0-16,0 0 0,0 0 0,0 0 15,0 42 17,-21 0-32,21 0 15,-21 21-15,21-20 0,0 20 16,-21 0-16,21 1 0,0 20 0,0-21 15,-21 1-15,21-1 16,-22 0-16,22 1 0,-21-1 0,21 22 16,0-22-16,0-21 15,0 0-15,0 0 0,0 1 0,0-1 16,21 0-16,1-21 0,-1 21 16,0-21-16,0 0 15,0 0-15,22 0 0,-22 0 0,0-21 16,0 0-16,0 21 0,22-21 15,-22-1-15,21-20 16,22-21-16,-64 41 16,21 1-16,-21 0 0,21 0 0,-21 0 15,0 0-15,0-1 16,0 44 15,0-1-31,0 0 16,0 0-16,0 0 0,0 0 0,0 22 15,0 20 1,0-42-16,0 1 0,0-1 16,0 0-16,21-21 0,0 0 0,0 21 15,1-21-15,-1 0 0,0 0 16,0 0-16,0 0 0,0 0 0,1 0 16,-1 0-16,0-21 0,21-21 15,-21 42-15,1-22 16,20-41-16,-21 42 15,0-22-15,0 22 0,-21 0 16,22-21-16,-1 21 0,-21-1 0,0 1 0,21 0 16,0 0-16,0 21 15,0 0 1,1 0-16,-22 21 16,0 0-16,0 0 15,21-21 1,0 0-1,-21-21 17,0 0-17,0 0-15,0 0 16,0 0-16,-21 21 16,21-22-1,-21 22-15,-1 0 0,1 0 16,0 0-1,0 22-15,21-1 0,-21 0 0,21 0 16,-21 0-16,-1 0 0,22 1 16,0 20-16,0-21 0,-21 0 15,21 0-15,0 43 0,0-43 16,0 0-16,0 0 0,0 1 16,0-1-16,0 0 0,0 0 0,21 0 15,1-21-15,-1 0 16,0 0-16,0 0 0,43 0 15,-1-21 1,-42 0-16,22 21 0,-1-21 0,-21 0 16,21-1-16,-20 1 0,20 0 0,-21 0 15,0 0-15,0 0 0,1-1 16,20-20-16,-42 21 16,0 0-16,0 0 0</inkml:trace>
  <inkml:trace contextRef="#ctx0" brushRef="#br0" timeOffset="36595.01">10880 2879 0,'-22'0'0,"1"0"15,21 21 32</inkml:trace>
  <inkml:trace contextRef="#ctx0" brushRef="#br0" timeOffset="36863.26">9842 3323 0,'0'0'0,"22"0"31,20 0-31,-21 0 15,0-21-15,22 21 0,-22 0 0,21-21 16,0 21-16,1 0 0,-1-21 16,-21 21-16,22 0 0,-22 0 0,0 0 15,0 0-15,0 0 0,-21-21 16</inkml:trace>
  <inkml:trace contextRef="#ctx0" brushRef="#br0" timeOffset="37958.83">12488 3366 0,'0'0'15,"21"-22"-15,-21 1 0,22 0 16,-22 0-16,0 0 0,0 0 16,21-1-16,-21 1 0,0 0 15,0 42 17,0 0-32,0 1 0,0-1 15,0 21-15,-21 64 16,-1-64-16,22 1 15,0-1-15,0-21 0,-21 21 0,21 1 16,-21-22-16,21 0 0,0 21 16,0-20-16,0-1 0,0 0 15,0-42 17,0 0-17,0-1-15,0 1 0,0 0 16,0-21-16,0 21 0,0-22 15,0 22-15,0-21 0,0-1 0,21-41 16,22 20 0,-22 43-16,0 0 0,0 0 15,0 0-15,0-1 0,1 22 0,-1 0 16,0 0-16,0 0 0,0 22 16,0-1-16,1 0 0,-22 21 0,21-21 15,0 22-15,0-1 0,-21 0 16,0 1-16,0 20 0,0-20 15,0-22-15,0 21 0,0-21 16,0 0-16,0 1 0,0-1 0,0 0 31,0-42-15,0 0-16,0-1 16,0 1-16,0 0 0,0 0 15,0-21-15,0 20 0,0-20 0,21 0 16,0 21-16,1-22 0,-1 1 15,0 21-15,21-22 0,-21 22 0,22 0 16,-1 0-16,0 0 0,22 0 16,-22 21-16,22 0 15,-22 0-15,-21 21 16,0 0-16,1 0 0,-1 21 0,-21-20 0,0 20 16,0 0-16,0-21 15,0 22-15,-21 41 16,-1-20-16,1-64 0,21 21 15,-21 0-15,21 0 0,-21-21 16,21 22-16,0-44 31,0 1-31,21 21 0</inkml:trace>
  <inkml:trace contextRef="#ctx0" brushRef="#br0" timeOffset="38380.6">13610 3577 0,'0'0'16,"0"21"-16,21-21 31,0-21-31,1 0 0,-1 21 0,0-21 16,21 0-16,-21 0 0,1-1 15,20 1-15,0-21 0,-21 21 16,1 0-16,-22-1 0,0 1 16,0 0-16,0 0 0,-22 21 15,1 0 1,0 0-16,0 0 0,0 0 0,-22 21 16,22 0-16,0 0 0,-21 1 15,21 20-15,-1-21 0,1 21 0,0 1 16,0-22-16,0 21 0,21 1 0,-21-22 15,21 0-15,0 21 0,0-21 16,0 1-16,21-1 0,21-21 16,0 21-1,1-21-15,-22 0 0,21 0 16,1 0-16,-1 0 0,0-21 0,1 21 16,-1-21-16,0-1 0,1 22 0,-1-42 15,0 21-15,22 0 0</inkml:trace>
  <inkml:trace contextRef="#ctx0" brushRef="#br0" timeOffset="38714.81">14753 2773 0,'0'-21'15,"-21"21"-15,0 0 16,21 21-16,-21 0 0,21 21 15,-22-20-15,22 20 16,0-21-16,-21 21 0,0 22 0,0-22 16,21 22-16,-21-22 0,21 22 15,-21 41-15,21-41 0,-22-22 16,22 1-16,0-1 0,0 0 0,0 1 16,0-22-16,0 0 0,0 0 15,0 0-15,0 0 0,0 1 16,0-44 15,0 1-31,22 0 0,-1 0 16,0 0-16,0-22 0,0 1 0,0 0 15,1-22-15,-1 1 0</inkml:trace>
  <inkml:trace contextRef="#ctx0" brushRef="#br0" timeOffset="39227.03">15007 2731 0,'0'0'0,"0"21"32,0 0-32,0 0 0,0 21 15,0-20-15,0 20 0,0 43 16,-21-43-16,21 0 0,0 1 16,-21 20-16,21-21 0,-21 1 0,21-1 15,0 22-15,0-22 0,0 0 16,-22-21-16,22 22 0,-21-22 15,21 21-15,0-21 0,0 1 0,-21-1 16,0 0-16,21-42 47,0 0-47,0-1 16,0 1-16,0 0 0,0-21 15,0 21-15,0-1 0,0 1 16,21-21-16,0 21 0,0 0 0,1-1 15,-1-20-15,0 21 0,21 0 16,22 0-16,-1-1 16,-42 22-16,22 0 0,-1 22 15,-21-22-15,0 21 0,1 0 16,-22 21-16,0-21 0,0 1 16,0 41-16,0-21 0,0-20 15,0-1-15,0 21 0,0-21 16,0 0-16,0 1 0,-22-1 15,22 0-15,-21-21 0,21-21 63,21 0-63,1-1 0,-1 1 16</inkml:trace>
  <inkml:trace contextRef="#ctx0" brushRef="#br0" timeOffset="39663.79">15790 3175 0,'0'0'0,"-21"0"15,0 0 1,0 0-16,0 0 16,-1 21-16,22 0 0,-42 22 15,21-22-15,0 21 0,21-21 16,-21 22-16,-1-22 0,22 21 15,-21-21-15,21 1 0,0 20 0,0-21 16,0 0-16,0 0 0,0 1 16,21-1-16,1-21 0,-1 21 0,0 0 15,0-21-15,21 0 0,-20 0 16,20 0-16,-21 0 0,21 0 0,-20 0 16,20 0-16,-21-21 0,43 0 15,-22 0 1,-21-1-16,-21 1 0,21-21 0,-21 21 15,0-22-15,0 1 0,0 21 16,0-21-16,0-1 0,0 1 0,-21 0 16,0 20-16,0 1 0,0 0 15,-43 0-15,43 21 16,0 0-16,0 0 0,-1 21 16,1-21-16,0 21 0,21 0 15,-21-21-15,21 22 0,0-1 16,0 0-16,0 0 0,0 0 15,21 0-15</inkml:trace>
  <inkml:trace contextRef="#ctx0" brushRef="#br0" timeOffset="40279.75">16573 3281 0,'0'-21'15,"0"42"-15,0-63 0,0 20 16,-21 22-16,0-21 0,0 21 16,0 0-16,0 0 0,-1 0 15,1 0-15,0 0 0,0 0 0,0 21 16,0 1-16,-22-1 16,22 0-16,-21 21 0,-1 22 15,43-43-15,0 21 16,-21 22-16,21-43 0,0 0 15,0 0-15,0 0 0,0 1 16,21-1-16,1 0 0,-1 0 16,42-21-16,-42 0 15,22 0-15,-22 0 16,0 0-16,0-21 0,0 0 0,1 21 16,-1-21-16,0-1 0,0-20 15,0 21-15,0-21 0,1-43 16,20-21-1,-21 43-15,-21 20 0,21-20 0,0 20 16,-21-20-16,0 21 0,22-1 16,-22 22-16,21-21 0,-21 21 0,0-1 15,0 1-15,0 42 32,-21 1-17,-1 20-15,1-21 0,21 21 0,0-20 16,-21 20-16,0 0 0,0 1 15,21-1-15,0 21 0,0-20 0,-21-1 16,21 0-16,-22 1 0,22-1 0,0 0 16,-21-20-16,21 20 15,0-21-15,0 0 0,0 0 0,0 1 16,0-1-16,0 0 16,21-21-16,1 0 15,-1 0-15,0 0 0,0 0 16,0 0-16,64-64 15,-64 64-15</inkml:trace>
  <inkml:trace contextRef="#ctx0" brushRef="#br0" timeOffset="40738">17208 3344 0,'22'-21'15,"-44"42"-15,65-63 0,-43 21 0,0 0 16,21 0-16,-21-1 15,-21 22 1,0 0-16,-22 0 16,22 22-16,0-1 0,0 0 0,0-21 15,-1 21-15,1 0 0,0 0 16,0 1-16,0-1 0,21 0 16,0 0-16,0 0 15,0 0-15,21-21 16,0 22-16,0-22 0,0 0 0,22 0 15,-1 21 1,-21-21-16,0 0 0,1 21 0,20-21 16,-21 0-16,0 21 15,0-21-15,1 21 0,-22 0 16,0 1 0,-22-22-16,1 0 15,0 21-15,0-21 0,-21 0 16,20 21-16,1-21 0,0 0 0,-21 0 15,21 21-15,-1-21 0,1 0 0,0 0 16,0 0 0,0 0-1,0 0 1,21-21-16,0 0 16,-22 21-16</inkml:trace>
  <inkml:trace contextRef="#ctx0" brushRef="#br0" timeOffset="41090.8">14817 3112 0,'0'0'0,"-22"0"0,1-22 0,0 22 16,21-21-1,42 21 1,-20-21-16,-1 21 0,21 0 16,-21 0-16,22-21 0,-1 21 0,21 0 15,-20 0-15,63-21 16,-43 21-16,-21 0 0,22 0 15,-22 0-15,1 0 0,-22 0 0,42 0 16,-42 0-16</inkml:trace>
  <inkml:trace contextRef="#ctx0" brushRef="#br0" timeOffset="42330.1">18627 3048 0,'0'0'0,"21"-21"0,-21 0 16,21 0-16,-21-1 0,0 1 31,-21 21-31,0 0 16,-1 0-16,1 0 15,0 21-15,0 1 0,0-1 0,0 0 16,-1 0-16,1 0 0,0 22 16,0-22-16,21 21 0,-21-21 0,21 22 15,-21-22-15,21 21 0,0-21 16,0 0-16,0 1 0,0-1 0,21 0 15,0-21-15,0 0 0,21 21 16,-20-21-16,20 0 0,0 0 0,1 0 16,-1 0-16,0-21 0,1 21 15,-22-21-15,21 0 0,-21-1 0,0 1 16,1 0-16,-22 0 16,0 0-16,0-43 0,0 22 15,0 21-15,-22-22 0,1 22 16,0-21-16,-21 21 0,21 0 15,-1-1-15,-20 1 0,21 21 0,0 0 16,0 0-16,-1-21 16,22 42-1,22-21-15,-1 0 16,0 0-16,21 0 0,1 0 16,20 0-16,-21 0 0,22 0 0,-1 0 15,1 0-15,-1-21 0,22 0 16,-21 0-16,20 21 0,-20-21 15,-1-1-15,-20 1 0,20 0 16,-42-21-16,22 21 0,-22-1 0,-21 1 16,0-21-16,0 21 0,0-22 15,0 1-15,-21 21 0,-1 0 0,1 0 16,0-1-16,-21 22 16,-43-21-16,64 42 15,0-21-15,0 43 0,-1-22 16,1 21-16,0 1 0,0-1 15,0 21-15,0-20 0,-22 126 16,22-105-16,21-1 16,0 1-16,-21-1 0,0 85 15,0-84-15,21-1 16,0 1-16,0-1 0,0 1 0,0-1 16,0 85-16,0-84 0,-22 21 15,22-22-15,0 22 0,0-22 16,0 1-16,0-1 0,0 1 0,0-22 15,0 22-15,0-43 0,0 21 16,0 43 0,-21-85-16,21 21 0,-21-21 15,0 0-15,0 0 0,0 0 16,-1 0-16,-20 0 0,21 0 16,-21 0-16,-1-21 0,1 21 15,0-21-15,-1 21 0,-84-43 16,64 22-1,42 21-15,-1-21 0,22 0 0,0 0 16,0-1-16,43-41 16,-22 21-16,21-1 0,43-63 15</inkml:trace>
  <inkml:trace contextRef="#ctx0" brushRef="#br0" timeOffset="42706.88">20807 2688 0,'0'0'0,"0"-21"0,0 0 15,0 0-15,0-22 16,0 65 0,0-1-1,0 0-15,0 21 0,-21 1 0,-1-1 16,1 21-16,21-20 0,-21 20 16,0-20-16,0 20 0,0 1 0,21-22 15,0 0-15,-22 1 0,22-1 16,0 0-16,-21-21 0,21 1 0,0-1 15,0 0-15,0 0 0,0-42 47,0 0-47,21 0 0,1-1 0</inkml:trace>
  <inkml:trace contextRef="#ctx0" brushRef="#br0" timeOffset="43279.56">20574 2731 0,'0'0'0,"-21"-22"0,21 1 16,0 0-16,0 0 15,21 0-15,0 0 0,0-1 16,22 1-16,-22 21 0,21-21 0,0 0 16,1 21-16,20 0 15,-20 0-15,-1 0 0,0 0 0,1 0 16,-1 21-16,0 0 0,-21 22 15,22-22-15,-22 21 0,-21 0 0,0 1 16,0-1-16,0-21 0,-21 22 16,0-1-16,-22-21 0,1 21 0,0-20 15,-22-1-15,1 0 0,20 0 16,-20 0-16,-1 0 0,22-21 0,-22 0 16,43 0-16,-21 0 0,21 0 15,0 0-15,21-21 16,42 21-16,-21 0 15,21-21-15,-20 21 0,20 0 16,21 0-16,-20 0 0,-1 0 0,22 0 16,-1 0-16,-21 0 0,1 0 15,-1 21-15,22-21 0,-22 21 0,-21 1 16,21-1-16,-20 0 0,-1 0 16,0 0-16,-21 0 0,0 1 0,0-1 15,0 42-15,-42-20 16,-1-22-16,1 0 0,21-21 15,-22 21-15,1 0 0,-21-21 16,20 21-16,1-21 0,0 0 0,-1 0 16,-41 0-1,62 0-15,-20 0 0,21 0 0,0 0 16,0 0-16,-1 0 0,1 0 16,21-21 15,21 21-31,1-21 0,20 21 15,-21 0-15</inkml:trace>
  <inkml:trace contextRef="#ctx0" brushRef="#br0" timeOffset="43936.72">21526 3133 0,'0'0'0,"-21"0"31,0 0-31,0 0 16,0 21-16,21 0 15,-21 0-15,21 0 0,-22 1 0,22-1 16,0 0-16,0 0 0,0 21 16,0-20-16,0-1 0,0 0 0,22-21 15,-1 21-15,0-21 0,0 0 16,0 0-16,22 0 0,-1 0 15,-21 0-15,21 0 0,1 0 0,-22-21 16,21 0-16,1 0 0,-22-1 16,21 1-16,-21 0 0,0 0 0,43-43 15,-43 43-15,-21 0 16,21 0-16,-21 0 0,21 21 0,-21-21 16,0 42 15,0 0-16,0 0-15,-21 0 0,0 0 0,21 22 16,-21-22-16,21 21 0,-21 1 16,21-1-16,-21 0 0,-1 1 0,22-1 15,-21 21-15,0-20 16,21 20-16,-21 64 0,21-42 16,0-22-16,0 22 0,0-21 0,0 20 15,0 1-15,0 42 16,0-64-16,0 1 0,0 63 15,0-64-15,0-20 0,0-1 16,0 0-16,0 1 0,0 20 16,0-42-16,-21 1 0,0-22 0,-1 0 15,-20 21-15,0-21 16,21 0-16,-43 0 0,22 0 0,-1 0 0,-62-21 16,62 21-16,1-22 15,21 22-15,0-21 0,-22 21 16,22-21-16,0 21 0,0-21 15,21 0-15,0 0 16,0-1-16,0 1 0,0-21 16,21 21-16</inkml:trace>
  <inkml:trace contextRef="#ctx0" brushRef="#br0" timeOffset="44492.48">23283 3048 0,'0'0'0,"0"-21"0,0 0 16,0 0-16,-21 21 15,0 0 1,0 0-16,-22 0 0,22 21 16,-42 0-16,42 0 15,-22 21-15,22-20 0,0 20 16,0 0-16,-22 1 0,43-1 0,-21 0 15,21 1-15,0-1 0,0 0 16,0-21-16,0 22 0,21-1 16,22 0-16,-22-42 15,21 0-15,-21 22 0,22-22 0,-1 0 16,0 0-16,1 0 0,-1-22 0,0 1 16,1 0-16,-1 0 0</inkml:trace>
  <inkml:trace contextRef="#ctx0" brushRef="#br0" timeOffset="44759.32">23707 2752 0,'0'0'0,"0"-43"0,0 22 0,0 0 0,0 0 16,0 0 0,-22 42-1,22 0-15,0 21 0,-21 22 16,21-22-16,-21 22 0,21-22 15,0 0-15,0 1 0,0 20 16,-21 1-16,21-22 0,0 22 0,-21-22 16,21 0-16,0 1 15,0 62-15,0-62 16,0-22-16,0 0 0,0 0 16,21-42-1,0 0-15,0 21 16</inkml:trace>
  <inkml:trace contextRef="#ctx0" brushRef="#br0" timeOffset="45302.53">24151 3281 0,'0'-21'0,"42"0"15,-42-1-15,0 1 16,22 21-16,-22-21 0,0 0 15,0-21-15,0 20 16,0 1-16,0 0 0,0 0 0,0 0 16,-22 21-16,1 0 15,0 0-15,0 0 0,0 0 0,-22 0 16,1 21-16,0 0 0,21 21 16,-22 1-16,1-1 0,0-21 0,20 43 15,-20-22-15,21-21 0,0 22 16,21-1-16,0-21 0,0 21 15,0-20-15,0-1 0,21 0 0,21 0 16,-21-21-16,43 0 16,-43 0-16,21 0 0,1 0 15,-22-21-15,21 0 0,-21 0 16,22-1-16,-22 1 0,0-21 0,43-22 16,-43 22-16,0 0 15,0-1-15,-21 1 0,0 21 0,0-21 16,21 20-16,-21 1 0,0 0 15,0 42 17,0 0-32,0 1 0,-21-1 15,21 21-15,-21 0 0,21 1 16,0-22-16,0 21 0,0-21 0,0 22 16,0-22-16,0 0 0,0 0 0,0 0 15,0 1-15,0-1 0,21-21 16,0 0-1,0 0-15,1 0 0,-1 0 16,21-21-16,-21-1 0</inkml:trace>
  <inkml:trace contextRef="#ctx0" brushRef="#br0" timeOffset="45739.28">24977 3090 0,'0'0'0,"0"-21"0,0 0 16,0 0-1,-22 21-15,1 0 0,0 0 16,0 0-16,-21 0 16,20 0-16,1 21 0,-42 0 15,42 0-15,-1 1 0,1-1 16,0 0-16,0 0 0,21 0 16,0 0-16,0 1 0,0-1 15,0 0-15,21-21 0,0 0 16,43 21-16,-43-21 15,21 0-15,1 21 16,-1-21-16,-21 21 0,0-21 16,0 22-16,1-22 0,-1 21 0,21 0 15,-42 0 1,0 0-16,-21 0 16,0-21-1,0 0-15,-22 0 0,22 0 0,-21 0 16,21 0-16,-22 0 0,22 0 0,-21 0 15,21 0-15,-1 0 16,-41 0-16,63-21 16,0 0-1,0 0-15,21 0 16,0 21-16,0-21 16,1 21-16</inkml:trace>
  <inkml:trace contextRef="#ctx0" brushRef="#br0" timeOffset="46267.98">25612 3090 0,'0'0'0,"0"-21"0,21 21 15,-21-21-15,0 0 0,21 21 0,-21-42 16,0 20-1,-21 22 17,0 0-17,-1 0-15,1 0 0,-42 22 16,20-1-16,22 0 0,0-21 16,-21 21-16,21 0 0,21 0 0,-22-21 15,22 22-15,0-1 0,0 0 16,0 0-16,22-21 15,-1 0-15,0 0 16,0 21-16,0-21 0,22 0 0,-22 0 16,0 21-16,21-21 0,-21 22 15,22-22-15,-22 21 0,0-21 0,21 0 16,-20 21-16,-1 0 16,-21 0-16,0 0 15,0 1-15,-21-1 16,-1-21-16,1 21 0,0-21 15,-21 21-15,21-21 0,-1 0 16,1 21-16,0-21 0,0 0 0,0 21 16,0-21-16,-1 0 0,1 0 15,0 0 1,0 0 0,0 0-1,0 0 1</inkml:trace>
  <inkml:trace contextRef="#ctx0" brushRef="#br0" timeOffset="71369">931 5525 0,'0'-22'47,"0"1"-31,0 0-1,0 0-15,0 0 16,0 0 0,0-1-1,0 1 1,0 42 15,0 1-31,0-1 16,0 0-16,0 21 0,0-21 15,0 43-15,0-22 0,0 1 16,0 20-16,0-21 0,0 1 16,0 20-16,0 22 0,0-43 15,0-21-15,0 22 0,0-22 16,0 0-16,0 21 0,0-20 15,0-1-15,0 0 16,0-42 31,0 0-31,0-1-16,0 1 15</inkml:trace>
  <inkml:trace contextRef="#ctx0" brushRef="#br0" timeOffset="71761.03">1397 5906 0,'0'21'15,"0"0"1,21-21 31,0 0-47,0-21 16,-21 0-16,0-1 15,0 1 1,-21 21-1,0 0 1,0 0-16,0 21 16,0 1-16,-1-1 15,22 0 1,22-21 15,-1 0-31,0 0 0,0 0 0,0-21 16</inkml:trace>
  <inkml:trace contextRef="#ctx0" brushRef="#br0" timeOffset="72173.03">2476 5588 0,'0'0'0,"-21"0"0,0-21 15,0 0-15,21 0 16,0-1-16,-21 22 16,21-21-16,-21 42 31,21 1-31,0-1 0,0 0 15,0 42 1,0-41-16,0 20 0,0-21 0,0 21 16,0-20-16,0 20 0,0-21 15,-22 0-15,22 22 0,0-22 16,0 0-16,0 0 0,0 0 16,22-42 30,-22 0-46,21 0 0,-21 0 16,0-1-16</inkml:trace>
  <inkml:trace contextRef="#ctx0" brushRef="#br0" timeOffset="72550.83">2328 5207 0,'0'0'0,"-21"0"0,21 21 16,0 0-1,21-21 1,0 0-16,1 0 0,-1 0 16,0 0-1,0-21-15,0 21 0,-21-21 0,21 21 0,1-21 16,-22 0-1,0 0-15,0-1 16,-22 22 0,1 0-16,0 0 15,0 0-15,21 22 0,-21-1 16,0 0-16,21 0 16,0 0-16,0 0 15,0 1 1,21-22-16,0 21 0,0-21 15,0 0-15,0 0 16</inkml:trace>
  <inkml:trace contextRef="#ctx0" brushRef="#br0" timeOffset="73321.78">3492 5715 0,'0'0'0,"0"-21"0,22 0 16,-22 0-16,21-22 0,-21 22 15,0 0-15,0 0 0,0 0 16,0-22-16,-21 22 0,-1 0 0,1 21 15,21-21-15,-21 0 0,0 21 16,-21 0-16,20 0 0,-41 0 16,42 0-1,-22 0-15,22 0 0,0 21 0,0 0 16,0 0-16,21 21 0,-21-20 0,-1 20 16,22 0-16,-21 1 0,21 62 15,0-41 1,0-22-16,0-21 0,0 1 15,0-1-15,0 0 0,21 0 16,1-21-16,-1 0 0,0 0 16,0 0-16,0 0 15,0 0-15,1 0 0,20-21 0,-21 0 16,0 0-16,0-1 0,1 1 16,-1-21-16,0 21 0,0-22 0,0 1 15,0 0-15,1-1 16,-1-20-16,0 21 0,0-22 0,0 1 15,-21-1-15,21-42 0,1 43 16,-22-1-16,21 22 0,-21-22 16,0 22-16,0 0 0,0-43 15,0 64-15,0 0 0,0 0 16,0-1-16,0 44 31,0-1-31,0 0 0,0 127 16,-21 21-1,21-105-15,-22 42 16,1-43-16,21 1 0,0 42 16,0-64-16,0 21 15,0-20-15,0-22 0,0 21 16,0 1-16,43-1 16,20 0-16,-42-42 15,0 0-15,1 0 0,-1 0 0,21 0 16,0-21-16,-20 21 15,20-21-15,-21 0 0,0 0 0,0-1 16,1 1-16,-1 0 0,0-21 16</inkml:trace>
  <inkml:trace contextRef="#ctx0" brushRef="#br0" timeOffset="74369.09">1164 7366 0,'0'0'0,"-21"0"0,0 0 15,0 0 1,21-21-16,0 0 0,-22 0 15,22-1 1,-21 1-16,21 0 0,0 0 16,0 0-16,0 0 0,0-1 0,0 1 15,0 0-15,21 21 0,1-21 16,-1 0-16,0 0 16,42-1-16,-20 22 0,-22 0 15,21 0-15,1 22 0,-1-1 16,-21 0-16,21 21 0,-20 1 15,-1 20-15,0-21 0,-21 85 16,0-21-16,-21-63 16,0 20-16,-1-21 0,-20 1 15,21-1-15,-21 0 0,-1 1 16,1-1-16,0 0 0,-1-20 0,-20 20 16,-1 0-1,43-42-15,0 0 0,0 0 16,0 0-16,-1 0 0,1-21 0,0 0 15,0 0-15,0 0 0,21-1 16,-21-41-16,21 21 16,0 20-16,0-20 15,0 21-15,21 0 0,0 0 0,0 21 16,0 0-16,0 0 16,1 0-16,-1 0 0,0 0 15,42 21-15,-41 0 0,-1 0 16,0 0-16,0 0 0,0 1 15,0-1-15,-21 21 0,22-42 16,-22 21-16,0 0 0,0 1 16,21-1-1,0-21 1,0-21 0,0-1-16,0 22 0</inkml:trace>
  <inkml:trace contextRef="#ctx0" brushRef="#br0" timeOffset="74551.94">1841 7705 0,'0'-21'62,"22"21"-46,-1 0-16</inkml:trace>
  <inkml:trace contextRef="#ctx0" brushRef="#br0" timeOffset="75120.62">2413 7387 0,'0'0'0,"-21"-42"15,0 42 1,-1 0 0,22 21-1,0 0 1,0 22-16,0-22 0,0 42 15,0 1-15,-21-22 16,21-21-16,0 22 0,-21-22 16,21 0-16,0 21 0,0-21 0,0 1 15,0-1-15,0 0 0,0 0 16,-21-21 0,0 0-1,21-21 1,0 0-16,0 0 0,0-1 0,-21 1 15,21-21-15,0 21 0,0 0 16,0-22-16,0 22 0,0-21 0,0 21 16,21-22-16,0 22 0,0 0 15,64-43-15,-64 43 16,0 21-16,21 0 0,-20 0 16,-1 0-16,21 0 0,-21 21 0,0 1 15,1-1-15,-1 21 0,0-21 16,0 85-1,-21-85-15,0 0 0,0 22 16,0-22-16,0 0 0,0 0 0,-21 0 16,21 1-16,-21-1 0,21 0 15,-21-21 1,21-21 0,21 0-16,0-1 15</inkml:trace>
  <inkml:trace contextRef="#ctx0" brushRef="#br0" timeOffset="75670.3">3387 7578 0,'0'0'0,"21"-21"0,-21-1 0,0 1 0,0 0 16,0 0-16,0 0 0,0 0 15,-21-22-15,-1 22 16,1 21-16,-21 0 16,21 0-16,0 0 0,-1 0 0,1 0 15,-21 21-15,21 0 0,0 1 16,-1-1-16,1 21 0,-42 22 16,42-43-16,-1 21 0,1-21 15,0 22-15,0-1 0,21-21 16,0 43-16,0-43 15,21 0-15,0 0 0,0-21 16,1 0-16,-1 0 0,0 0 0,0 0 16,21 0-16,-20 0 0,-1-21 15,21 21-15,-21-21 0,0 0 0,1-1 16,41-20 0,-42 21-16,0-43 0,-21 43 15,0-21-15,22 21 0,-22 0 16,0-1-16,0 1 0,0 0 0,-22 42 31,22 0-31,-21 1 16,21-1-16,0 0 0,0 21 0,0-21 15,0 1-15,0-1 0,0 21 16,0-21-16,0 0 0,0 1 0,21 20 16,22-21-1,-22-21-15,21 0 0,-21 0 0,1 0 16,20 0-16,-21 0 0,0 0 15,22-21-15,-22 0 0,21 0 0</inkml:trace>
  <inkml:trace contextRef="#ctx0" brushRef="#br0" timeOffset="76387.41">3937 7430 0,'0'21'31,"0"0"-31,-21 0 16,21 0-16,0 0 0,0 1 0,0-1 16,0 0-16,0 0 0,0 0 15,0 22-15,-21-22 0,21 0 0,0 0 16,0 0-16,0 0 16,0 1-1,-22-22 1,22-22-1,0 1 1,0 0-16,0 0 0,0 0 16,0 0-16,0-1 0,0 1 15,0 0-15,0 0 0,0 0 0,22 0 16,-1-22-16,-21 22 0,21 0 16,0 21-16,21-42 15,1 42-15,-22 0 0,0 0 16,0 0-16,0 0 0,1 0 15,-1 21-15,0 0 0,0-21 0,0 21 16,0 21-16,-21-20 0,0-1 16,22 0-16,-22 0 0,0 0 0,0 0 15,0 1-15,0-1 0,0 0 16,0 0-16,-22-21 31,22-21-15,0 0-1,0 0-15,0-1 0,0 1 16,0-42-16,22 42 0,-1-22 16,0 22-16,0 0 0,0 0 15,22 0-15,-22-1 0,21 1 16,-21 0-16,22 0 0,-22 21 0,21 0 16,-21 0-16,0 0 15,22 0-15,-22 0 0,0 21 0,0 0 0,0 0 16,-21 1-16,0 20 0,0-21 15,0 21-15,0-20 0,0 20 0,0-21 16,0 0-16,0 22 0,0-22 16,-21 0-16,21 0 0,0 0 15,0 0-15,21-42 47,1 21-47,-1-21 0,0 0 0,0 0 16</inkml:trace>
  <inkml:trace contextRef="#ctx0" brushRef="#br0" timeOffset="76791.17">5059 7557 0,'21'0'16,"0"0"-16,0 0 15,0 0-15,1 0 16,-1 0-16,21 0 0,-21-22 15,0 22-15,1-21 0,-1 0 0,21 21 16,-21-21-16,64-43 16,-43 22-1,-42 21-15,0-21 0,0 20 0,0 1 16,0 0-16,0 0 0,-21 21 16,0 0-16,0 0 0,0 0 15,-1 0-15,-20 21 0,21 0 0,-64 64 16,64-43-1,-21 1-15,21-1 0,-1 0 0,-20 43 16,42-64-16,0 21 0,0-20 16,0-1-16,0 21 0,85 0 31,-22-42-31,-20 0 0,-1 0 16,64 0-16,-64 0 15,0-21-15,22 21 0,-22-21 0,-21 0 16,22 21-16,-1-21 0,-21 0 15,0 21-15,1-22 0,-1 1 0</inkml:trace>
  <inkml:trace contextRef="#ctx0" brushRef="#br0" timeOffset="77950.57">1037 9356 0,'-21'0'16,"0"0"-1,21-21 1,0-1-16,0 1 16,0 0-1,21 21-15,0-21 0,21 21 16,-20-21-16,-1 21 0,21 0 15,0 0-15,1 0 0,-22 0 16,21 0-16,1 21 0,-22-21 16,0 42-16,0-21 0,-21 1 15,0 20-15,0-21 0,0 0 0,-63 64 16,41-64-16,-20 21 16,21-20-16,-21-1 0,-1 21 0,22-21 15,0-21-15,0 21 0,0-21 16,-1 0-16,1 0 0,0 0 15,21-21 1,0 0-16,0 0 16,0 0-16,21 0 0,0 21 15,22-22-15,-22 1 16,21 21-16,1 0 0,-1-21 16,0 21-16,1 0 0,62 21 15,-62 0-15,-22 1 0,21-1 16,-21 0-16,22 42 0,-43-20 15,0-22-15,0 21 0,-21-21 16,-1 22-16,1-22 0,-21 0 0,21 21 16,-22-20-16,1-1 0,21-21 15,-21 21-15,-1 0 16,1-21-16,21 0 0,-22 0 0,-20 0 16,21 0-16,20 0 15,1 0-15,0 0 0,0 0 0,0 0 16,-22-42-16,22 42 15,21-21-15,0-1 32,21 22-32,1-21 0,-1 21 0,0-21 15</inkml:trace>
  <inkml:trace contextRef="#ctx0" brushRef="#br0" timeOffset="78166.45">2032 9673 0,'21'0'16,"-21"-21"0,21 21 15,-21-21-31,21 21 0,1 0 15</inkml:trace>
  <inkml:trace contextRef="#ctx0" brushRef="#br0" timeOffset="78802.81">3196 9208 0,'0'-22'16,"0"44"-16,21-44 0,-21 1 0,0 0 0,0 0 15,0 0-15,21 21 16,-21 21 15,22 0-31,-22 21 0,0-20 0,0 62 16,0-20-1,0-22-15,-22 0 0,1 22 0,-21 42 16,21-43-16,0 1 0,-1-22 16,1 0-16,0 1 0,0-1 0,21 0 15,-21-20-15,21-1 16,0 0-16,0 0 0,21-21 15,0 0-15,0 0 0,0 0 16,1 0-16,20 0 0,64 0 16,-22-42-1,-41 42-15,-1-21 16,0 21-16,1-22 0,-1 1 0,-21 21 16,22-21-16,-22 21 0,0-21 15,0 21-15,-21-21 0,0 0 16,0-1-16,0 1 15,0 0 1,0 0-16,-21 0 0</inkml:trace>
  <inkml:trace contextRef="#ctx0" brushRef="#br0" timeOffset="79060.17">3746 9525 0,'0'21'16,"0"0"-16,0 1 16,0-1-16,0 0 0,0 0 0,0 21 15,0-20-15,0-1 0,0 0 16,-21 21-16,21-21 0,-21 1 0,21-1 16,0 0-16,0 0 15,-21-21-15,21 21 0,0-42 31,0 0-15,0 0-16,0 0 0,21-1 0</inkml:trace>
  <inkml:trace contextRef="#ctx0" brushRef="#br0" timeOffset="79249.07">3789 9271 0,'0'0'0,"-21"0"15,21-21-15,-22 21 16,22 21 15,0 0-15,22 0-16,-1-21 16,0 22-16</inkml:trace>
  <inkml:trace contextRef="#ctx0" brushRef="#br0" timeOffset="79731.78">4191 9419 0,'0'21'0,"0"1"16,-21-22-1,21 21-15,0 0 0,0 0 16,0 0-16,0 0 0,0 22 0,0-1 15,0 22 1,0-43-16,-21 0 0,21 0 16,0 0-16,0 0 0,-22 1 0,22-1 15,0 0-15,0 0 16,-21-21 15,21-21-31,0 0 0,0 0 16,0-1-16,0-41 15,0-1-15,0 22 16,21 0-16,-21 21 0,22-22 0,-1 22 16,21-21-16,-21 21 0,22-1 15,-22 1-15,21 21 0,64-21 16,-64 21 0,-21 0-16,22 21 0,-22-21 0,0 21 0,21 1 15,-20 20-15,-22-21 0,0 21 0,21-20 16,-21 20-16,0-21 0,0 21 15,0-20-15,-21-1 0,21 21 16,-22-21-16,22 0 0,-21-21 0,21 22 16,0-44 15,21 1-31,1 0 16</inkml:trace>
  <inkml:trace contextRef="#ctx0" brushRef="#br0" timeOffset="80323.45">4995 9038 0,'0'0'0,"0"-21"0,0 0 0,0 0 15,0 0 1,0 42-16,-21 0 16,21 0-16,0 0 0,0 22 15,0-22-15,0 21 0,0 0 16,21 64-16,-21-21 15,0-43-15,0 22 0,0-22 16,0 0-16,0 1 0,0-1 0,0-21 16,0 22-16,0-22 0,0 0 15,0 0-15,0 0 0,-21-21 32,21-21-17,0 0-15,0 0 0,0 0 16,0-1-16,0-20 0,0 21 0,21-21 15,-21 20-15,43-41 16,-22 42-16,0 0 0,0-1 16,0 1-16,0 0 0,22 21 15,-22-21-15,0 21 16,0 0-16,-21 21 16,0 0-16,0 0 0,-21 1 15,0-22-15,0 21 16,0 0-16,-1-21 0,1 21 0,-21 0 15,21-21-15,0 21 0,-1-21 16,1 0-16,21 22 0,-21-22 0,21 21 16,0 0-1,0 0-15,21 0 16,0 0-16,1 1 0,-1-22 0,-21 21 16,21 0-16,0 0 0,0-21 15,0 21-15,1 0 0,-1-21 16,0 0-16,0 22 15,21-22-15,-20 0 16,-1 0-16,0-22 0,0 22 16,-21-21-16,21 0 0,22 0 15</inkml:trace>
  <inkml:trace contextRef="#ctx0" brushRef="#br0" timeOffset="80583.31">5609 9059 0,'0'0'0,"0"-21"0,-21 21 15,21-21-15,21 21 16,0 0-16,0-21 0,64 21 16,-43 0-16,1 0 0,-1 0 15,0 0-15,1 0 0,20 0 16,-20 0-16,20 0 15,-21 0-15,-20 0 0,-1 0 0,0 0 16,-42 21 0,0-21-1</inkml:trace>
  <inkml:trace contextRef="#ctx0" brushRef="#br0" timeOffset="80836.16">5821 9059 0,'0'0'0,"0"22"0,0-1 16,0 0 0,0 0-16,0 0 0,0 22 15,0-22-15,0 0 0,0 0 16,0 21-16,0-20 0,0 20 16,0 0-16,0-21 0,0 22 15,0-1-15,0-21 0,0 22 0,0-22 16,0 21-16,0-21 0,0 0 0,-21 1 15,21-1-15,0 0 16,21-21 0,0 0-16,0-21 15,0 0-15,0-1 0,22 1 0</inkml:trace>
  <inkml:trace contextRef="#ctx0" brushRef="#br0" timeOffset="81233.14">6096 9483 0,'0'21'16,"0"0"0,21-21-1,0 0-15,0 0 16,1 0-16,-1 0 0,21 0 0,-21 0 16,0 0-16,22 0 0,-22 0 15,0-21-15,21 21 0,-20-21 0,-1 21 16,0-21-16,0-1 15,-21 1-15,0 0 16,-21 21-16,0-21 0,0 21 16,-1 0-16,-20 0 0,21 0 15,0 0-15,-22 0 0,1 21 16,21 0-16,0 0 0,0 1 16,21 20-16,0-21 0,0 0 0,0 22 15,0-22-15,0 0 0,0 21 0,0-21 16,21 1-16,0-1 0,0 0 15,21 21-15,22-21 16,-22-21-16,1 22 0,-22-22 16,21 0-16,0 0 0,-20 0 0,62 0 15,-63 0-15,1-22 0,20 1 16,-21 0-16,0 0 16,0 0-16</inkml:trace>
  <inkml:trace contextRef="#ctx0" brushRef="#br0" timeOffset="81455.62">6858 9398 0,'0'0'0,"0"-21"16,21 21 15,-21 21-31,21-21 0,0 21 0,-21 0 16,22 1-16,-1-1 0,0 21 16,-21-21-16,21 0 0,0 1 15,0 41-15,22-21 16,-22-20-16,-21-1 15,21-21-15,0 0 0,0-21 32,-21-1-17,0 1-15,0 0 0</inkml:trace>
  <inkml:trace contextRef="#ctx0" brushRef="#br0" timeOffset="81682.17">7218 9356 0,'0'-21'16,"0"42"-16,0-64 0,-21 43 15,-1 0 1,1 0-16,0 0 16,0 22-16,0-1 0,0 0 15,-1 0-15,1 21 0,0-20 0,0 20 16,0-21-16,0 21 0,-1 1 16,-20-22-16,21 21 0,-21 1 15,20-22-15,22 0 0,0 0 0,0 0 16,22-21-1,-1 0-15,21 0 0,-21 0 0,0-21 16,22 0-16,-22 0 0</inkml:trace>
  <inkml:trace contextRef="#ctx0" brushRef="#br0" timeOffset="81988.99">7514 8911 0,'0'-21'0,"0"42"0,0-63 0,0 21 0,0 0 16,0-1 0,0 44-16,0-1 15,0 0-15,0 0 0,0 21 16,0 1-16,0 20 0,-21-20 0,21-1 16,-21 21-16,21-20 0,0 20 0,0-20 15,-21-1-15,21 21 0,-22-20 16,22-1-16,0 0 0,0 1 15,0 20-15,0-42 16,0 1-16,22-1 0,-1-21 16,0 0-16,0 0 0,0 0 15,0 0-15,22-21 0,-22 21 16,21-22-16,-21 1 0,22-21 0,-22 21 16,42-43-16</inkml:trace>
  <inkml:trace contextRef="#ctx0" brushRef="#br0" timeOffset="82215.87">7429 9165 0,'0'0'15,"-42"0"-15,21 0 0,21-21 16,21 21-16,0 0 16,22-21-16,-22 21 0,21 0 0,43-42 15,-43 42-15,22-22 16,-22 22-16,21-21 0,-20 21 0,-1 0 15,0 0-15,1-21 0,-1 21 16,-21 0-16,0 0 0,1 0 16,-44 0-1,1 0 1,-21 0-16</inkml:trace>
  <inkml:trace contextRef="#ctx0" brushRef="#br0" timeOffset="83315.72">1270 11642 0,'0'0'0,"-21"-43"16,0 22-16,-1 21 16,1 0-1,21 43 1,0-22-16,0 0 0,0 21 15,0 1-15,0-1 0,-21 0 0,21 1 16,0-1-16,-21 0 0,0 1 16,0-1-16,-1-21 0,22 21 15,-21-20-15,21-1 0,-21 0 0,21-42 32,0 0-17,21 21 1,0-22-16,22 22 0,-22 0 15,21 0-15,-21-21 0,22 21 0,-1-21 16,0 21-16,43-21 16,0 0-16,-43 0 15,-21 21-15,0-22 0,1 1 16,-1 21-16,0-21 0,-21 0 0,0 0 16,0 0-16,0-1 0,0 1 15,-21 0-15,0 0 16,21 0-16,-22 21 0,-20-21 15,21 21 1,0 0-16,21 21 16,0 0-16,0 21 0,0-21 0,0 22 15,0-1-15,0 0 0,-21 1 16,21-1-16,0 0 0,0-20 16,-22 20-16,22-21 0,0 21 0,0-20 15,0-1-15,0 0 16,0 0-16,22-42 47,-1 0-47,-21 0 0</inkml:trace>
  <inkml:trace contextRef="#ctx0" brushRef="#br0" timeOffset="83486.62">1884 11896 0,'0'0'15,"0"-21"-15,21 21 47,0 0-31,0 0-16,0 0 16,1 0-16</inkml:trace>
  <inkml:trace contextRef="#ctx0" brushRef="#br0" timeOffset="83822.82">2879 11599 0,'0'0'0,"0"-21"0,0 42 31,0 1-31,0-1 15,0 21-15,0 0 0,0 1 0,0-1 16,0 22-16,21-1 0,-21 1 16,21-1-16,-21 1 0,0-1 0,42 64 15,-42-42-15,21-22 16,-21 1-16,0 20 0,0 1 16,0 0-16,0 63 15,0-42-15,0-43 0,0-20 16,0-22-16,0 21 0,0-21 0,22-21 15,-1 0 1,-21-21-16,21 0 0,-21 0 16,0-22-16,21 1 15,-21 0-15</inkml:trace>
  <inkml:trace contextRef="#ctx0" brushRef="#br0" timeOffset="84122.7">2730 11959 0,'-21'-63'15,"42"126"-15,-84-169 0,63 64 0,0 0 16,0-1-16,0 1 0,0 0 0,0-1 16,63-20-16,43-1 15,-63 43-15,20 0 0,64 21 16,-63 0-16,-1 21 16,1 22-16,-22-22 0,21 21 0,-20 0 15,-1 43-15,-42-43 16,0 22-16,-21-22 0,-21 1 0,20-22 15,-62 63-15,41-62 16,1-1-16,0 0 0,21 0 16,-22-21-16,22 0 0,-42 0 15,41 0-15,22-21 16,0 0 0,22 0-16,-1 21 15,0-22-15</inkml:trace>
  <inkml:trace contextRef="#ctx0" brushRef="#br0" timeOffset="84565.72">3916 11557 0,'0'-21'0,"0"42"0,0-63 16,-43 42-16,22 0 15,0 0-15,-21 0 0,-22 0 16,22 0-16,0 21 0,20 0 15,-20 0-15,-43 22 0,43-1 16,21-21-16,-21 21 0,20-20 16,1 20-16,0 0 0,0 22 15,21-22-15,0-21 16,0 0-16,21 1 0,0-1 0,0-21 16,22 0-16,-22 0 0,21 0 0,1 0 15,-1-21-15,0-1 0,1 1 16,20-21-16,-21 21 15,-20-22-15,20 22 0,-21 0 0,-21-21 16,21 21-16,-21-1 0,0 1 0,0-21 16,-21 63 15,21 0-31,0 0 16,0 1-16,0 20 0,0-21 0,0 0 15,0 22-15,0-22 0,0 0 16,0 0-16,0 0 0,0 22 15,42-22-15,-20-21 16,-1 0-16,0 0 16,0 0-16,0 0 0</inkml:trace>
  <inkml:trace contextRef="#ctx0" brushRef="#br0" timeOffset="84903.52">4106 11726 0,'0'0'0,"0"-42"15,0 21-15,21 0 16,1 21-16,-1-21 16,0 21-16,0 0 0,0 0 15,0 0-15,22 21 0,-22 0 16,0 0-16,-21 0 0,21 0 16,-21 1-16,21 41 0,-21-42 15,0 0-15,0 22 0,0-22 16,0 0-16,-21 0 0,21 0 0,-21 1 15,21-1 1,-21-21-16,21-21 16,0-1-16,0 1 15,0 0-15,0 0 0,0 0 0,0 0 16,0-22-16,0 1 0,21 21 16,-21-22-16,21 1 0,0 0 15,1-22-15,-22 22 0,21 0 0,21-64 16,0 21-1,1 43-15</inkml:trace>
  <inkml:trace contextRef="#ctx0" brushRef="#br0" timeOffset="85303.77">4762 11070 0,'0'21'0,"0"1"0,0-1 16,0 0-16,0 0 0,0 21 16,0-20-16,0 20 0,0 0 0,0 1 15,-21-22-15,21 21 0,0 0 16,0 1-16,0-1 0,0 0 15,0-20-15,0 41 0,0-21 16,0-20-16,0-1 0,0 0 16,21 0-16,-21 0 0,22-21 0,-1 21 15,0-21-15,0 0 0,43 0 16,-22 0 0,-21 0-16,0-21 0,0 0 0,1 0 15,-1 21-15,0-21 0,0-22 0,0 22 16,0 0-16,-21 0 0,0-21 0,22-1 15,-22 22 1,0 42 0,0 0-16,0 1 15,0-1-15,0 0 16,-22 21-16,22-21 0,0 1 16,0-1-16,0 0 0,0 0 15,0 0-15,22-21 31,-1 0-15,-21-21-16,0 0 0,21 0 0</inkml:trace>
  <inkml:trace contextRef="#ctx0" brushRef="#br0" timeOffset="85455.2">5270 11388 0,'0'-21'15,"0"42"-15,0-64 0,0 22 0,0 0 16,-21 21-1,0 0 17,21 21-17,-21-21-15</inkml:trace>
  <inkml:trace contextRef="#ctx0" brushRef="#br0" timeOffset="85615.11">4593 11578 0,'-21'21'0,"42"-42"0,-63 42 0,42 1 16,21-22 0,0 0-1,0 0-15,22 0 0,-1 0 0,0 0 16,1 0-16,-1-22 0,21 1 16,-20 21-16,-1-21 0,0 21 0</inkml:trace>
  <inkml:trace contextRef="#ctx0" brushRef="#br0" timeOffset="86282.73">5715 11451 0,'0'0'16,"0"-21"-16,0 0 0,-21 21 15,0 0 1,-1 0-16,1 0 0,0 0 0,0 0 16,0 21-16,-43 21 15,43 22 1,0-43-16,21 0 0,-21 0 0,21 22 16,0-22-16,0 0 0,0 0 0,0 0 15,0 1-15,21-1 0,0 0 0,21-21 16,22 21-1,-22-21-15,1 0 0,41 0 16,-63-21-16,22 21 0,-1-21 16,-21 0-16,22 21 0,-22-22 0,0 1 15,0 0-15,-21-21 0,0-1 16,0 22-16,0-21 0,0 21 16,0 0-16,0-1 15,0 44 1,-21-22-16,21 21 0,-21 0 15,21 0-15,-21 0 16,21 0-16,0 1 0,0-1 16,0 0-16,0 0 0,0 0 15,21 0 1,0-21-16,0 0 0,0 0 16,0 0-16,1 0 15,-1 0-15,0 0 16,-21-21-1,0 0 17,0 0 61</inkml:trace>
  <inkml:trace contextRef="#ctx0" brushRef="#br0" timeOffset="87170.22">6413 11282 0,'0'0'0,"0"-42"0,0-1 0,0 22 15,0-21-15,0-1 0,0 1 0,0 21 16,0-21-16,0 20 0,0-20 16,0 21-16,0 0 0,0 0 15,-21 42 1,0 0-16,21 0 15,-21 21-15,0 22 0,21-22 16,-21 22-16,21 20 0,0-20 16,-22-1-16,22 1 0,0-1 0,0 1 15,0-1-15,-21-20 0,21 41 16,0-20 0,0-43-16,0 0 0,21 0 15,1-21-15,-1 0 0,0 0 0,21 0 16,-21 0-16,22-21 0,-1 0 0,22-21 15,-22 21 1</inkml:trace>
  <inkml:trace contextRef="#ctx0" brushRef="#br0" timeOffset="87797.86">7112 11007 0,'0'0'0,"0"-21"16,0-1-16,0 1 0,0 42 31,0 1-31,0-1 0,-21 0 16,21 21-16,-21 22 0,21-22 15,-22 22-15,22-22 0,-21 85 16,0-64-16,0-20 0,0 20 16,0-20-16,-1-1 0,1 0 15,0 1-15,0-22 0,0 0 0,0 0 16,-1 0-16,22 0 0,-21-21 15,21-21 1,0 0 0,0 0-16,0-21 0,0 20 15,0 1-15,0 0 0,21-21 0,-21 21 16,0-1-16,22 22 0,-1-21 0,0 21 31,0 0-31,0 21 0,-21 1 16,21-1-16,1 0 15,-1 0-15,21 21 16,-21-20-16,0-1 0,1-21 0,-1 21 16,0-21-16,0 21 0,0-21 15,22 0-15,-22 0 0,0 0 16,21 0-16,-21 0 0,1-21 0,-1 0 0,21 0 16,-21-1-16,0 1 0,22-21 15,-1-22 1,-21 43-16,-21-21 0,0 21 0,0 0 15,21-1-15,-21 44 32,0-1-17,0 0-15,0 0 0,0 0 0,-21 0 16,21 1-16,0-1 0,0 0 16,-21 0-16,21 0 15,0-42 16,0 0-15,0 0-16</inkml:trace>
  <inkml:trace contextRef="#ctx0" brushRef="#br0" timeOffset="87931.78">7578 11324 0,'-22'-42'16,"44"84"-16,-65-105 0,22 63 0,21-21 15,-21 21 1,42 0-1,0 21 1,0-21-16,1 21 0,-1-21 0</inkml:trace>
  <inkml:trace contextRef="#ctx0" brushRef="#br0" timeOffset="88399.51">8128 11367 0,'0'0'0,"-21"0"0,0 0 0,-1 0 16,22 21-16,-21 0 0,0-21 16,21 21-16,0 21 0,-21-20 15,21-1-15,-21 21 16,21-21-16,-21 0 0,21 1 0,0-1 16,0 0-16,0 0 0,-22 21 15,1-42-15,21 22 16,0-44 15,0 1-31,0 0 0,0 0 16,0 0-16,0 0 0,0-22 0,21 22 15,1-21-15,-1-1 0,21 1 16,-21 0-16,0-1 0,22 1 16,-22 21-16,42-43 0,-20 64 15,-1 0-15,-21 0 16,0 0-16,1 22 0,-1-1 0,0 0 15,-21 21-15,0 1 0,0-22 0,0 21 16,0 0-16,0-20 16,0 20-16,0-21 0,0 43 0,0-43 15,-21 0-15,21 0 16,21-42 15,0 0-15,0 0-16,0-1 0</inkml:trace>
  <inkml:trace contextRef="#ctx0" brushRef="#br0" timeOffset="88931.21">8784 10943 0,'21'-21'0,"-42"42"0,42-84 16,-21 42-16,0 42 31,0 0-31,0 0 0,0 21 16,-21-20-16,21 20 0,0 0 0,0 1 15,-21 20-15,21-21 0,-21 22 0,21-22 16,-21 22-16,21-22 16,0 0-16,-22 1 0,1-1 0,21-21 15,-21 22-15,21-22 0,0 0 0,0 0 16,0 0 0,0-42-1,0 0-15,0 0 16,21 0-16,0-1 0,-21-20 0,22 21 15,-1-21-15,-21-1 0,21 1 0,21-43 16,1 22 0,-22 42-16,0-1 0,0 1 15,0 0-15,0 21 0,1 0 0,-1 0 16,-21 21-16,0 0 16,0 1-16,0 20 0,0-21 15,0 0-15,-21 0 0,-22 1 16,22-22-16,0 21 0,0 0 0,-22-21 15,22 21-15,0-21 0,-21 21 16,21-21-16,-1 0 0,22 21 16,0 1-1,0-1 1,22-21-16,-1 21 0,0-21 16,-21 21-16,21-21 0,0 21 0,0-21 15,1 0-15,20 21 16,-21 1-16,21-22 15,-20 0-15,-1 0 16,0 0-16,21 0 0,-21 0 0,22-22 16</inkml:trace>
  <inkml:trace contextRef="#ctx0" brushRef="#br0" timeOffset="89183.06">9398 10901 0,'0'-21'0,"0"0"31,21 21-31,0 0 0,0-22 16,1 22-16,20 0 0,-21 0 16,21 0-16,1 0 0,41 0 15,-62-21-15,20 21 0,0 0 16,-21 0-16,1 0 0,-1 0 0,-42 0 31,-1 0-31,1-21 16</inkml:trace>
  <inkml:trace contextRef="#ctx0" brushRef="#br0" timeOffset="89418.93">9610 10795 0,'0'0'0,"0"21"16,0 0-16,0 1 0,-22-22 15,22 21-15,-21 0 0,21 0 0,-21 21 16,21-20-16,-21 20 0,21 0 16,-21 43-16,21-22 15,-21-20-15,21-1 0,0 0 16,0 1-16,0-1 0,0-21 0,0 22 0,0-22 16,0 0-16,0 0 0,0 0 15,21-21 16,0 0-31,0 0 0,0-21 16,0 0-16</inkml:trace>
  <inkml:trace contextRef="#ctx0" brushRef="#br0" timeOffset="89796.98">9737 11303 0,'21'21'47,"0"-21"-47,0 0 0,0 0 16,0 0-16,22 0 0,-22 0 0,0 0 15,21 0-15,1-21 0,-22 21 16,0-21-16,21 0 0,-20 21 0,20-43 16,-42 22-1,0 0-15,0 0 0,0 0 0,0 0 16,-42 21-16,20 0 0,1 0 15,0 0-15,-21 0 0,21 0 16,-1 0-16,-20 21 0,21 0 0,0 0 16,0 21-16,-1-20 0,1 20 15,0-21-15,21 21 0,0 1 0,0-22 16,0 0-16,0 21 0,0-20 16,21-1-16,0 0 0,1 0 15,20 0-15,0-21 0,-21 0 16,22 0-16,-1 0 0,-21 0 0,22 0 15,-1 0-15,0 0 0,1 0 16</inkml:trace>
  <inkml:trace contextRef="#ctx0" brushRef="#br0" timeOffset="90022.85">10562 11155 0,'0'-21'15,"0"42"-15,0-63 0,0 20 0,0 44 47,0-1-47,21 0 0,0 21 0,1 1 16,-1-1-16,-21-21 0,21 0 15,-21 22-15,21-22 0,0 0 16,-21 0-16,21 0 0,1 0 0,-1 1 16,0-1-16,0-21 31,-21-21-31,0-1 0</inkml:trace>
  <inkml:trace contextRef="#ctx0" brushRef="#br0" timeOffset="90265.72">10901 11091 0,'0'0'0,"0"-21"0,0 0 16,0 0-16,-21 21 15,-1 0 1,1 21-16,0 0 0,-21 0 15,21 22-15,-1-22 0,1 21 16,-21 1-16,21-1 0,0 0 0,-64 64 16,21-42-1,43-22-15,0-21 16,21 21-16,0-20 16,21-22-1,0 0-15,22-22 16</inkml:trace>
  <inkml:trace contextRef="#ctx0" brushRef="#br0" timeOffset="90568.06">11303 10689 0,'0'0'0,"0"-21"15,0-21-15,0 63 31,0 21-31,-21-21 0,0 64 16,21-21-16,-22-22 0,22 0 16,0 22-16,0-1 0,-21 1 15,21-22-15,-21 22 0,0-22 0,21 0 16,0 1-16,0-1 0,0 0 0,-21-21 16,21 22-16,0-22 0,0 0 15,0 0-15,0 0 0,21-21 16,0 0-16,0 0 15,0 0-15,1 0 0,-1 0 0,0-21 16,42 0-16,-41 0 16,-1 0-16,21 0 0</inkml:trace>
  <inkml:trace contextRef="#ctx0" brushRef="#br0" timeOffset="90818.92">11070 11049 0,'-42'0'15,"84"0"-15,-105 0 0,41-21 0,1 21 0,42 0 32,22 0-32,-1-21 0,0 21 15,22 0-15,-22 0 16,85 0-16,-63 0 0,-1 0 16,1 0-16,-22 0 0,0 0 0,22 0 15,-22 0-15,-21 0 0,22 0 16,-22 0-16,42 0 15,-63-21 1,-21 21 0,0 0-16,0 0 0</inkml:trace>
  <inkml:trace contextRef="#ctx0" brushRef="#br0" timeOffset="91551.17">1270 13949 0,'-21'0'15,"42"0"-15,-63 0 0,20 0 0,1 0 16,42 0 0,22 0-1,-22 0-15,21-21 0,1 21 0,-1 0 16,0 0-16,1 0 0,41-21 16,-41 21-1,-22 0-15,-42 0 31,-1 0-31,1 0 0,-21 0 16,21 0-16</inkml:trace>
  <inkml:trace contextRef="#ctx0" brushRef="#br0" timeOffset="92035.03">1270 13907 0,'0'0'0,"0"21"0,-21-21 0,0 0 15,21 21-15,-22 0 0,1-21 0,0 42 16,0 1-1,21-22-15,0 0 0,-21 0 16,21 0-16,-21 1 0,21 20 16,0-21-16,-22 0 0,22 0 15,0 1-15,0-44 63,0 1-63,0 0 0,0 0 15,22 21-15,-1-21 16,0 21-16,0-21 0,0 21 16,22 0-16,-1 0 0,-21 0 0,21 0 15,1 0-15,-1 0 0,0 21 16,1 0-16,-22 0 0,21 0 16,-21 0-16,-21 1 0,0-1 15,0 21-15,0-21 0,0 22 16,-21-22-16,0 21 0,0-21 0,-43 22 15,-41-1 1,62-21-16,22-21 0,0 0 16,-21 0-16,20 0 0,1 0 15,0 0-15,0 0 0,0-21 16,0 21-16,21-21 16,0 0-1,21-1 1,21 22-1,-21 0-15,0-21 0</inkml:trace>
  <inkml:trace contextRef="#ctx0" brushRef="#br0" timeOffset="92247.48">1990 14351 0,'21'0'0,"-21"-21"78,21 21-78,-21-21 16,21 21-16,0-21 0,22-1 15</inkml:trace>
  <inkml:trace contextRef="#ctx0" brushRef="#br0" timeOffset="92607.27">3852 13758 0,'0'0'0,"0"-21"0,0 0 15,0 0-15,0 0 0,-21 0 16,0 21-16,0 0 0,0-22 16,-1 22-16,-20 0 0,0 0 15,-1 22-15,1-1 0,0 0 0,-1 21 16,1-21-16,0 22 0,-1-1 16,1 0-16,0 1 0,21-1 15,-1 22-15,-20-22 0,42 0 0,-21-21 16,21 85-1,0-63-15,21-22 0,0 0 16,0-21-16,64 21 0,-43 0 16,1-21-16,-1 0 0,22 0 15,-22-21-15,21 0 0,-20 0 0,20 0 16,-20-1-16,-1 1 0</inkml:trace>
  <inkml:trace contextRef="#ctx0" brushRef="#br0" timeOffset="93047.17">4530 13822 0,'0'0'16,"21"-21"-16,-21 0 0,0-1 0,0 1 0,0 0 15,0 0-15,-21 21 16,-1 0 0,-20 0-16,21 0 0,0 0 15,-22 21-15,22-21 0,0 21 0,-21 0 16,21 22-16,-1-22 0,1 0 15,0 21-15,0-20 0,0 20 16,21-21-16,0 0 0,0 0 16,21 1-1,0-22-15,21 0 0,-20 0 16,20 0-16,0 21 0,43 0 16,-43-21-16,1 0 0,-1 21 15,0-21-15,-21 21 0,22-21 16,-22 21-16,0 1 0,0-22 0,-21 21 15,0 0-15,0 0 16,-21 0-16,0-21 0,-21 21 0,-1 1 16,1-22-16,0 21 0,-1-21 15,1 0-15,-22 21 0,22-21 0,0 0 16,21 0-16,-22 0 0,22 0 16,-21 0-16,21 0 0,21-21 15,0 0 1,0-1-16,21 22 15,0-21-15,0 21 16,21-21-16</inkml:trace>
  <inkml:trace contextRef="#ctx0" brushRef="#br0" timeOffset="93487.43">5503 13801 0,'0'0'15,"21"-21"-15,-21-1 0,0 1 0,0 0 16,0 0-16,0 0 0,-21 0 16,0 21-16,0 0 0,0-22 15,0 22-15,-22 0 0,22 0 0,0 0 16,0 22-16,-22-1 0,22-21 16,0 42-16,0-21 0,0 0 15,0 1-15,-1 20 0,1-21 16,21 0-16,0 0 0,0 1 0,0-1 15,0 0-15,21 0 0,1-21 16,-1 21-16,21-21 0,-21 0 0,22 21 16,-1-21-16,-21 0 0,21 22 0,1-22 15,-1 0-15,-21 0 0,0 21 16,1-21-16,-1 0 0,0 42 16,-21-21-1,-21-21-15,0 0 0,-1 21 16,-20-21-16,21 0 0,-21 0 0,20 22 15,-20-22-15,0 0 0,-1 0 16,1 21-16,-43-21 16,64 0-16,0 0 15,0 0-15,0 0 16,21-21 0</inkml:trace>
  <inkml:trace contextRef="#ctx0" brushRef="#br0" timeOffset="94338.94">6985 13568 0,'0'-21'46,"21"21"-30,0-21-16,0-1 0,22 22 0,-22-21 16,21 0-16,-21 0 0,22 0 15,-1 21-15,-21-21 0,43-22 16,-43 1-16,-21 21 0,0 0 16,0-1-1,-21 1-15,0 21 0,-22 0 0,22 0 16,-21 0-16,-1 0 0,-62 0 15,41 0-15,1 21 0,20-21 16,-20 22-16,20-1 0,1 0 16,0 0-16,21-21 0,-1 21 0,1 0 15,21 22-15,0-22 0,0 0 0,21 0 16,1 0-16,20 1 0,0 20 16,1-21-16,20 0 0,1 0 0,-22 1 15,21 20-15,-20-21 0,20 0 16,-20 0-16,-1 1 0,-21 20 0,0-21 15,0 0-15,-21 0 16,0 22-16,0-22 0,0 0 0,-21 0 16,-21 0-16,0 1 0,-1-1 0,-20 0 15,-1 0-15,1 0 0,-22 0 16,22 1-16,-22-22 0,-63 21 16,84-21-16,1 0 0,20 0 15,-20 0-15,21-21 0,-1 21 16,22-22-16,0 1 0,0 0 0,0-42 15,21 20-15,0 22 0,0-21 16,0 21-16,21-1 0,0-20 0,0 21 16,0 21-16,0 0 15,1 0-15,20 0 0,-21 0 0,21 0 0,-20 21 16,-1 0-16,21 0 0,-21 1 16,0 20-16,1-21 0,-1 64 15,-21-64-15,0 0 16,0 0-16,0 0 0,0 1 15,0-1-15,0 0 0,21-21 16,0 0 0,0 0-1,0-21-15,1 0 0,-1 21 0,0-22 16</inkml:trace>
  <inkml:trace contextRef="#ctx0" brushRef="#br0" timeOffset="94697.25">7260 13885 0,'0'0'0,"21"0"0,-21-21 0,21 21 16,1 0-16,-1 0 0,-21-21 15,21 21-15,0 0 0,0-21 16,0 0-16,1 0 0,-1 21 16,0-22-16,0 1 0,0 21 15,0-21-15,1 0 0,-22 0 16,0 0-16,0-1 0,0 1 15,-22 21-15,1 0 0,0 0 16,0 0-16,-43 43 16,1-1-16,21 0 15,20-21-15,1 22 0,0-22 0,0 21 16,0 1-16,21-22 0,0 21 16,0 0-16,0-20 0,0-1 0,0 0 15,0 0-15,21 0 0,21 0 16,43-21-1,-43 0-15,1 0 0,-22 0 0,21 0 16,22-21-16,-22 0 0,0 0 16,22 0-16,-22-22 0</inkml:trace>
  <inkml:trace contextRef="#ctx0" brushRef="#br0" timeOffset="94971.51">8276 13123 0,'0'-63'0,"0"126"0,0-168 15,0 83-15,0-20 0,0 21 0,-21 42 32,0 21-32,21 1 0,-21-1 15,-22 64-15,22-64 0,21 22 16,-21-1-16,0 1 16,0 20-16,-1-20 0,1 21 0,0-22 15,0 1-15,0-1 0,0-21 16,-1 22-16,1-22 0,0-21 0,0 22 15,21-22-15,0 0 0,0 0 0,0 0 16,21-21 0,21 0-16,-20 0 15,-1-21-15,21 0 0,-21 0 16,0-21-16,22 20 0</inkml:trace>
  <inkml:trace contextRef="#ctx0" brushRef="#br0" timeOffset="95332.3">8276 13843 0,'0'21'16,"0"0"0,21-21-16,-21 22 15,21-22 1,1 21-16,-1-21 0,0 0 16,0 0-16,0 0 0,22 0 0,-22-21 15,21-1-15,-21 1 0,22 21 16,-1-21-16,-21 0 0,0 0 0,0 0 15,1-1-15,-22 1 0,0 0 16,0 0-16,0 0 0,-22 21 0,1 0 16,0 0-16,0 0 0,0 0 0,-22 0 15,22 0-15,0 21 16,0 0-16,0 0 0,0 22 0,-1-22 16,1 0-16,0 21 0,21-21 15,-21 1-15,21-1 0,0 0 0,0 0 16,0 0-16,0 22 0,21-43 15,0 0-15,0 21 0,1-21 16,-1 0-16,0 0 0,21 0 0,1 0 16,-1 0-16,0-21 0,1-1 15,-1 22-15,0-21 0</inkml:trace>
  <inkml:trace contextRef="#ctx0" brushRef="#br0" timeOffset="95568.68">9207 13653 0,'0'0'0,"0"-22"15,0 1-15,-21 21 16,-21 0-16,21 21 16,0 1-16,-1-1 0,1 0 0,0 0 15,0 21-15,21-20 0,-21-1 0,0 21 16,21-21-16,0 22 0,0-22 16,0 0-16,0 0 0,0 0 0,0 0 15,21 1-15,0-22 16,21 0-16,1 0 0,-1 0 15,-21 0-15,21 0 0,1-22 16,-1 1-16,43-21 16,-64 21-16,21-22 0,1 22 0</inkml:trace>
  <inkml:trace contextRef="#ctx0" brushRef="#br0" timeOffset="95858.53">9800 13145 0,'0'0'0,"0"-170"16,0 128-16,0-22 15,0 43-15,0 0 0,-21 21 16,0 0-16,21 42 16,-21-20-16,-1 20 0,22 0 15,0 1-15,0 20 0,0-21 16,0 22-16,0-1 0,0 1 0,-21-1 16,21 64-16,-21-63 15,21-22-15,0 22 0,0-22 0,0 22 16,-21-22-16,21-21 0,0 21 15,0-20-15,0-1 0,0 0 0,0 0 16,21-21-16,0 0 0,0 0 16,22 0-16,-22-21 0,0 21 15,21-21-15,-20 0 0,20-1 0,-21-20 16,21 21-16</inkml:trace>
  <inkml:trace contextRef="#ctx0" brushRef="#br0" timeOffset="96204.68">10075 13653 0,'0'-22'15,"0"-20"1,0 106-16,0-107 15,0 64-15,0 1 16,-21-1-16,0 0 0,21 42 16,-21-41-16,21-1 0,-21 21 15,21 0-15,0 1 16,0-22-16,0 0 0,21-21 16,0 21-16,0-21 0,21 0 15,-20 0-15,-1 0 0,21 0 16,43-42-16,-43 21 15,-21 0-15,0-1 16,1 1-16,-1-21 0,0 21 0,-21-22 16,0 1-16,0-43 0,0 43 15,0 0-15,-21-1 0,21 22 16,-21 0-16,-1 21 0,-20 0 0,21 0 16,0 0-16,0 21 0,-22-21 15,22 21-15,0 22 0,0-22 16,0 0-16,-1 21 0,1-20 0,21 20 15,0-21-15,0 0 16,0 0-16,0 1 0,21-22 0,1 21 0,20-21 16,-21 0-16,21 0 0,-20 0 15,20 0-15</inkml:trace>
  <inkml:trace contextRef="#ctx0" brushRef="#br0" timeOffset="96599.45">10668 13695 0,'21'-21'0,"-42"42"0,42-63 0,0 20 15,-21 1-15,0 0 0,21 0 0,1 0 16,-1 21-16,-21-21 16,21 21-16,0 0 0,0 0 15,-21 21-15,21 0 16,1 0-16,-22 0 0,0 0 0,21 1 16,0 20-16,-21-21 0,0 21 0,0-20 15,0 20-15,0-21 16,0 21-16,0-20 0,0-1 0,0 0 15,0 0-15,0 0 0,0 0 16,0 1-16,0-1 0,0 0 16,-21-21-1,21-21 1,0 0-16,0-1 0,0 1 16,0 0-16,0 0 0,21-21 15,21-22-15,-21 22 0,22-1 16,-22 1-16,0 0 0,21-1 0,-20 22 15,20-21-15,-21 21 0,21 0 16,-20-1-16,-1 22 0,0-21 16,0 21-16,0 0 0,-21-21 15,-21 21 1</inkml:trace>
  <inkml:trace contextRef="#ctx0" brushRef="#br0" timeOffset="96871.3">9842 13187 0,'0'0'0,"-21"0"0,0 0 0,0 0 0,21-21 16,21 21-16,0 0 15,43-21-15,-1 21 16,1 0-16,-22-22 0,22 22 0,-1-21 15,1 21-15,-1 0 0,1 0 16,41-21-16,-62 21 0,-1 0 16,0 0-16,-20 0 0,-1-21 15,0 21-15,0 0 16,-42 0 0,-21 0-16,20 0 15</inkml:trace>
  <inkml:trace contextRef="#ctx0" brushRef="#br0" timeOffset="97830.97">1736 15621 0,'21'-21'0,"-42"42"0,63-42 0,-21 0 16,-21 0-16,21-1 0,0 22 0,-21-21 15,22 21-15,-44 0 16,1 21-1,0 1-15,-21-1 0,21 0 16,-22 21-16,1-21 16,0 22-16,20-1 0,-20 0 0,21 22 15,0-22-15,0 1 0,21-1 16,0 21-16,0-41 0,0 20 16,21 0-16,0-21 0,42 22 15,-41-22 1,20-21-16,-21 0 0,0 0 0,22 0 0,-22-21 15,21 21-15,-21-21 0,0-1 16,1 1-16,-1 0 0,-21 0 16,0-21-16,0 20 0,0 1 0,-43 0 15,22 0-15,-21 0 0,0 21 16,-22 0-16,22 0 0,-1 0 16,-20 0-16,21 0 0,-1 21 15,22 0-15,-21 0 0,21 0 16,-1 1-16,1 41 15,21-21-15,0-20 0,21-1 16,1 0-16,-1-21 0,21 0 16,0 0-16,43 0 0,-43 0 15</inkml:trace>
  <inkml:trace contextRef="#ctx0" brushRef="#br0" timeOffset="97996.88">2244 16002 0,'21'-21'15,"-42"42"-15,42-63 0,-21 21 16,-21 21 0,-1 0-1,1 0-15,21 21 16,21-21 0</inkml:trace>
  <inkml:trace contextRef="#ctx0" brushRef="#br0" timeOffset="98467.61">3768 15240 0,'0'0'0,"0"-42"16,0 21-16,-22 42 31,1 0-31,21 21 0,-21 1 16,0-1-16,0 0 0,21 22 15,-21-22-15,-1 22 0,22-1 0,-21 1 16,0-1-16,0 22 0,0-22 16,-22 149-16,22-170 15,0 1-15,21-1 16,0 0-16,0-21 0,0 22 0,0-22 15,21-21 1,0 0-16,1-21 16,-1 0-16,0-1 0,0 1 15,0 0-15,-21-21 0,21 21 0,-21-22 16,0 1-16</inkml:trace>
  <inkml:trace contextRef="#ctx0" brushRef="#br0" timeOffset="98651.5">3344 15854 0,'-21'0'0,"0"0"0,63 0 0,-126 0 0,62 0 16,44-21 15,-1 21-31,0 0 0,21 0 16,1 0-16,41-21 16,-41 21-16,20 0 0,-21 0 15,22-22-15,-22 22 0,1 0 0,20-21 16,-21 21-16,-20 0 0,20-21 0,0 21 15</inkml:trace>
  <inkml:trace contextRef="#ctx0" brushRef="#br0" timeOffset="99563.62">4318 15833 0,'42'0'15,"-21"0"1,1-21-1,20-1-15,-42 1 0,0 0 16,21 21-16,-21-21 0,0 0 16,0 0-16,0-1 0,-21 22 15,0-21-15,0 0 0,-22 21 0,22 0 16,-21 0-16,-64 21 16,42 22-1,22-22-15,21 0 0,-21 21 0,20-21 16,1 22-16,0-1 0,0 0 15,21 1-15,0-1 0,0 0 0,0 1 16,21 20 0,0-63-16,0 21 0,22-21 0,-22 0 15,21 0-15,-21 0 0,22-21 16,-1 0-16,-21 0 0,22 0 0,-1 0 16,0-1-16,1-20 0,20-21 15,-42 20-15,0 22 0,1-21 16,-1-1-16,-21 22 0,0-21 15,0 21-15,0 0 0,0-1 16,0 1-16,-21 21 16,-1 0-1,22 21-15,0 1 0,-21-1 16,0 0-16,21 0 0,0 21 16,0-20-16,-21 20 0,21-21 0,0 21 15,0 1-15,0-22 0,0 0 16,0 21-16,21-20 0,0-1 0,0 0 15,1 0-15,20-21 0,0 0 16,1 0-16,-1 0 0,0 0 0,64-21 16,0-21-1,-64 20-15,1 1 0,-1 0 0,0-21 16,1 21-16,-22-1 16,42-41-16,-63 21 0,0-1 15,0 22-15,0-21 0,0 21 16,0-43-16,-21 43 0,0 0 15,0 21-15,-22 0 0,22 0 16,0 0-16,-85 0 16,64 0-16,0 21 15,-1 0-15,-41 43 0,62-43 16,22 0-16,0 0 16,0 21-16,0-20 0,0 20 0,0 0 0,22-21 15,20 22-15,-21-1 16,0 0-16,22 1 0,-22-1 0,0 0 15,0 1-15,0-1 0,0 0 16,1 1-16,-1 20 0,0-20 0,-21-1 16,0 21-16,0-20 0,0 20 15,0 43-15,-85 63 16,64-126-16,0-1 0,0 0 16,0-20-16,-1-1 0,1 0 15,0 0-15,0-21 0,21-21 31,0 0-31,0-22 16,21 1-16,0 0 0,0-1 16,22-20-16,-22-1 0</inkml:trace>
  <inkml:trace contextRef="#ctx0" brushRef="#br0" timeOffset="101483.53">5651 15706 0,'0'-21'0,"0"42"0,-21-42 16,0 21-16,0 0 0,0 0 16,0 0-16,21 21 15,-22 0-15,1 0 0,21 0 16,0 0-16,0 22 0,0-1 16,-21-21-16,21 22 0,0-1 0,0-21 15,-21 0-15,21 22 0,0-22 16,0 0-16,0-42 31,0 0-15,0-1-16,0 1 0,21-21 0,0 21 15,0-22-15,-21 22 0,22-21 16,-1 0-16,0 20 0,0-20 0,0 21 16,0 0-16,1 0 15,20 21-15,-21-22 0,0 22 0,0 0 16,1 0-16,-1 0 0,0 22 15,0-22-15,0 21 0,0 0 0,1 0 16,-1 0-16,0 0 0,-21 22 0,21-22 16,0 0-16,-21 21 0,0-20 15,21-1-15,-21 0 0,22-21 0,-1 21 16,0-21 0,0 0-1,-21-21-15,21 0 0,0 0 16,-21-1-16,43-41 15,20-1-15,-42 43 16,1-21-16,20 0 0,-21 20 0,0 1 16,22-21-16,-22 21 0,21 21 15,-21-21-15,43 21 0,-43 0 16,21 0-16,-21 0 0,1 21 16,-22 0-16,21 0 0,-21 0 15,0 0-15,21 1 0,-21-1 0,0 21 16,0-21-16,0 0 15,0 1-15,21-22 32,-21-22-17,0 1-15,0 0 16,0 0-16,0 0 0,0-22 16,0 22-16,0 0 0,-21 0 15,0 0-15,0 0 0,-1-1 16,1 22-16,0-21 0,0 21 0,0 0 15,0 0-15,-22 0 16,22 0-16,0 21 0,0 1 0,0-1 0,-22 0 16,22 21-16,0-21 0,0 1 0,0 20 15,-1 0-15,22-21 16,0 22-16,0-22 0,0 21 0,0 22 16,43-22-1,-22-21-15,0 0 0,0-21 0,0 0 16,1 0-16,20 0 0,-21 0 15,0 0-15,22 0 0,-22-21 0,0 0 16,21 0-16,-21 0 0,1 0 16,20-43-16,0-21 15,-42 64-15,0 0 0,0-21 16,0 21-16,0-1 0,0 1 16,0 42 15,0 1-31,0 20 0,0-21 15,0 0-15,0 0 0,0 22 16,0-22-16,0 0 0,0 0 0,21 0 16,1 1-16,20-1 0,-21-21 15,21 0-15,1 0 0,-22 0 16,21 0-16,43 0 16,-43 0-16,-21-21 0,64-43 15,-43 22 1,-20 21-16,-1-22 0,0 22 15,-21-21-15,21 21 0,-21-1 0,0 1 0,0 0 16,0 0-16,0 0 0,0 42 31,0 0-31,0 0 16,0 0-16,0 1 0,0-1 16,-21 0-16,21 42 0,-21-41 15,21-1-15,-21 21 0,21-21 16,0 0-16,0 1 0,0-1 0,0 0 15,0 0-15,0 0 16,0-42 0,21 0-1,-21 0-15,0 0 0,21-1 0,-21 1 16,21 0-16,0-21 0,-21 21 16,21-1-16,1-20 0,-1-21 15,42-1 1,-42 43-16,22 0 15,-22 21-15,0 0 0,0 0 16,-21 21-16,21 0 16,1 0-16,-22 0 0,0 1 0,0-1 15,0 0-15,0 0 0,0 21 0,0-20 16,0-1-16,0 0 0,0 0 16,0 0-16,0-42 46,0 0-46,21 21 16,-21-21-16,42-22 16,-21 22-16,-21-21 0,43 21 15,-22-22-15,0 22 0,21 0 0,-21-21 16,22 21-16,-22-1 0,21 1 0,-21 0 16,22 21-16,41 0 15,-62 0-15,-1 21 0,-21 0 16,21 1-16,-21 20 15,21-21-15,-21 21 0,0-20 0,0-1 16,0 0-16,0 0 0,0 43 16,0-22-1,0-21-15,21 0 0,0-21 16,1 21-16,-1-21 0,0 0 16,0 0-16,0 0 0,22 0 0,-22 0 15,21 0-15,-21 0 0,22-21 16,41-21-16,-63 42 0,22-21 15,-1 0-15,-21-1 0,22-20 16,-22 21-16,0 0 0,0-22 0,0 22 16,-21-21-16,0 21 0,0-22 15,0 22-15,0 0 0,-21 21 16,0 0-16,0 0 0,-22 0 16,22 0-16,0 21 0,0 0 0,0 22 15,21-22-15,-21 0 0,21 43 16,0-43-16,0 0 15,0 0-15,0 21 0,0-20 16,21-1-16,0 0 0,0 0 0,0-21 16,22 0-16,-22 0 0,21 21 15,43-21-15,-1-21 16,-41 0-16,-1 21 0,0-21 16,1 0-16</inkml:trace>
  <inkml:trace contextRef="#ctx0" brushRef="#br0" timeOffset="102629.02">16552 5355 0,'0'0'0,"-21"0"0,0 0 31,0-21-31,0 21 15,21-21-15,0 42 32,0 0-32,0 0 0,0 1 15,21-1-15,0-21 16,0 21-16,0-21 0,0 0 0,1 0 16,-1 0-16,21 0 15,0 0-15,-20 0 0,20 0 0,0-21 16,1 0-16,-1 21 0,0-22 0,1 1 15,-22 0-15,21 0 0,-21 0 16,22 0-16,-22 21 0,-21-22 0,0-20 16,0 21-1,-21 21-15,-1 0 16,1 0-16,0 21 0,0 0 16,0 0-16,0 1 0,-1 20 0,1-21 15,21 21-15,-21 1 0,0-1 16,21 22-16,-21-22 0,21 21 0,0-20 15,0 20-15,-21-20 16,-1 84-16,22-85 16,0-21-16,0 43 0,0-43 15,0 0-15,22 0 16,-1-21-16,0 0 16,-21-21-1,0 0-15</inkml:trace>
  <inkml:trace contextRef="#ctx0" brushRef="#br0" timeOffset="102819.49">16552 5906 0,'0'0'16,"21"0"0,1-22-16,-1 22 15,21 0-15,-21 0 0,22-21 0,-1 21 16,0 0-16,1-21 0,-1 21 15,0 0-15,1 0 0,-1-21 0,0 21 16,-21 0-16,1 0 0,-1 0 0,-21-21 16,0 0-16</inkml:trace>
  <inkml:trace contextRef="#ctx0" brushRef="#br0" timeOffset="102999.47">17357 5736 0,'21'0'16,"0"0"-1,0 0 1,0 0-16,0 0 16,1-21-1,-1 21-15</inkml:trace>
  <inkml:trace contextRef="#ctx0" brushRef="#br0" timeOffset="103452.23">19092 5525 0,'0'0'0,"0"-22"0,0 1 16,0 0-16,0 0 15,0 0-15,-21 21 0,0 0 0,0 0 16,0 0-16,-1 0 0,-20 21 16,21 0-16,0 21 0,0-20 15,-1 20-15,-41 43 16,-1 20-16,43-62 16,0 20-16,0-20 0,21 41 0,0-63 15,0 22-15,0-22 0,0 0 16,0 0-16,21 0 0,21 1 15,-20-22-15,20 0 0,0 21 16,1-21-16,-1 0 0,0 0 0,1 0 16,20 0-16,-21-21 0,22-1 0,-22 22 15,22-42-15</inkml:trace>
  <inkml:trace contextRef="#ctx0" brushRef="#br0" timeOffset="103683.1">19664 5546 0,'0'0'0,"0"-43"0,0 1 15,0-43-15,0 64 16,0 0-16,0 0 0,-21 21 16,21 21-16,-22 0 15,22 22-15,0-1 0,0 0 16,-21 1-16,21-1 0,0 21 16,-21 1-16,21-22 0,0 22 0,-21-22 15,21 0-15,0 1 0,0-1 0,0-21 16,0 22-16,0-22 0,0 0 15,0 0-15,0 0 0,21-21 16,0 0-16,0 0 0</inkml:trace>
  <inkml:trace contextRef="#ctx0" brushRef="#br0" timeOffset="104787.34">20278 5863 0,'0'-21'15,"0"42"-15,0-63 0,0 0 0,0 20 0,0-20 16,0 21-16,0 0 0,0 0 16,-22-1-16,1 1 0,0 21 15,0 0-15,0 0 0,0 0 0,-1 21 16,-20-21-16,21 22 0,0 20 16,-22-21-16,22 21 0,0-20 15,0 20-15,-21 0 0,-1 43 16,43-43-16,-21-21 0,21 43 15,0-43-15,0 0 0,21 22 16,22-43 0,-22 0-16,21 0 0,-21 0 0,22 0 15,-22 0-15,21-22 0,-21 1 16,22 0-16,-22 21 0,0-42 0,21 21 16,-21-1-16,1-20 0,-1 21 15,0-21-15,-21-1 0,0 22 0,0-21 16,21 21-16,-21-1 0,0 1 15,0 42 1,-21-21-16,0 22 16,0 41-16,-1-42 15,22 22-15,0-22 0,-21 21 0,21-21 16,-21 22-16,21-22 0,0 0 16,0 21-16,0-21 0,0 1 15,21-1-15,0 0 0,1-21 0,41 0 16,-21 0-1,1 0-15,-1 0 0,0 0 0,22-21 16,-22 21-16,22-21 0,-22-1 0,0 1 16,22 0-16,-22 0 0,1 0 0,41-43 15,-63 22-15,1 0 16,-1-1-16,-21 22 0,0 0 16,0 0-16,0 0 0,-21 21 15,-1 0-15,1 0 0,0 0 16,0 0-16,-21 42 0,42-21 15,0 0-15,0 0 0,0 1 0,0-1 16,0 0-16,0 0 0,21 0 16,0 0-16,-21 1 0,0-1 0,21 0 15,0 0-15,-21 0 16,0 0 0,-21-21 15,0 0-31,0 0 0,0 0 0,-1-21 15,1 21-15,0-21 16,0 21-16,21 21 31,0 0-31,21-21 16,0 22-16,22-22 0,-22 0 16,0 0-16,21 0 0,-21 0 15,22 0-15,-1 0 0,0 0 0,-20 0 16,20-22-16,0 1 0,1 21 15,-1-21-15,0 0 0,-21 0 16,22 0-16,-1-1 0,0 1 0,-20-21 16,20 21-16,-21-22 0,0 22 15,0-21-15,-21-22 0,0 43 16,-21 0-16,0 21 16,0 0-16,-43 0 0,43 21 15,0-21-15,0 21 0,0 1 16,21-1-16,0 0 0,0 0 15,0 0-15,0 0 0,0 1 0,63 41 16,-42-42-16,1 0 16,-22 1-16,0-1 0,0 0 15,0 0-15,-22-21 16,1 0 0,-21 0-16,21 0 0,0 0 0,-1 0 15,22-21 16,22 0-31,-1 21 0,0-21 0</inkml:trace>
  <inkml:trace contextRef="#ctx0" brushRef="#br0" timeOffset="105319.03">22077 5736 0,'21'0'0,"-21"21"47,0 1-47,0 20 0,0-21 15,0 0-15,0 0 0,0 1 0,-21-1 16,0 21-16,-1 0 15,1-20-15,21-1 16,-21 0-16,0-21 16,0 0-1,21-21 1,0 0 0,0-1-16,0 1 0,0 0 0,0-21 15,0-1-15,21 22 0,0-21 16,0 0-16,0-1 0,1 1 0,-1 0 15,0 20-15,21 1 0,-21 0 16,1 0-16,-1 21 0,21 0 0,22 42 16,-22 1-1,-21-22-15,0 21 0,-21 0 16,21 1-16,-21-22 0,0 21 16,0 1-16,0-22 0,0 21 15,0-21-15,0 0 0,-21 1 0,0-22 16,21 21-16,-21-21 0,21 21 0,21-21 31,0-21-15,0 0-16,1 21 0</inkml:trace>
  <inkml:trace contextRef="#ctx0" brushRef="#br0" timeOffset="106728.74">23072 5842 0,'0'0'0,"21"0"0,-21-21 0,0 0 16,0 0-16,0-1 0,0-20 16,0 21-16,0 0 0,0 0 15,0-1-15,0-20 0,0 21 0,-21 0 16,-1 21-16,1 0 0,0 0 16,0 0-16,-21 21 0,20 0 15,-20 0-15,21 0 0,-21 22 0,-43 20 16,64-20-1,-22-1-15,22-21 0,0 21 0,0-20 16,21 20-16,0-21 0,0 0 16,0 0-16,0 1 0,0-1 0,21-21 15,21 0-15,-20 0 0,20 0 0,-21 0 16,21 0-16,64-21 16,-42-1-1,-22 1-15,0 0 0,-20-21 0,-1 21 16,0-22-16,0 1 0,0 0 0,0-1 15,-21 22-15,0-21 0,0 21 16,22-1-16,-22 1 0,0 42 31,0 1-31,0-1 0,0 21 0,0-21 16,0 0-16,0 22 16,0-22-16,0 0 0,0 0 0,0 22 15,21-22-15,0-21 0,0 21 0,0 0 16,22-21-16,-22 0 15,0 0-15,42 0 0,-41 0 0,20 0 16,-21 0-16,0 0 0,22 0 16,-22-21-16,0 0 0,0 0 0,0-1 15,22 1-15,-43-21 0,21 21 16,0-22-16,0-20 0,-21 42 16,0 0-16,0-1 0,0 1 15,0 42 1,-21-21-16,21 22 15,-21 20-15,21-21 0,-21 0 16,-1 22-16,22-22 0,0 21 0,0-21 16,-21 22-16,21-22 0,0 0 15,0 0-15,0 0 0,0 0 16,-21-21 15,21-21-31,0 0 16,0 0-1,0 0-15,0-22 0,0 22 0,0 0 16,0-21-16,0 21 0,21-22 0,0 22 16,1-21-16,20-1 15,0 22-15,-21 0 0,1 0 16,20 21-16,-21 0 0,0 0 16,0 0-16,1 0 0,-1 21 0,0 0 15,0 0-15,-21 1 0,21 41 16,-21-42-16,0 0 0,21 22 15,-21-22-15,0 0 0,0 0 0,0 0 16,0 1-16,0-1 0,0 0 0,0 0 16,0-42 31,0 0-32,0 0-15,0-1 0,22 1 16,-1 0-16,0 0 0,0 0 15,0-22-15,22-20 0,-22 42 16,21 0-16,-21-1 0,0 1 0,22 0 16,-22 0-16,0 21 0,0 0 15,0 0-15,1 21 16,-22 0-16,0 0 0,0 1 0,0-1 16,0 21-16,0-21 15,0 0-15,0 1 0,0 20 0,0-21 16,0 0-16,0 0 0,0 22 15,0-1 1,0-21-16,0 0 16,21-21-16,0 22 15,0-22-15,21 0 0,-20 0 0,-1 0 16,21 0-16,-21 0 0,22 0 16,41-43-16,1 22 15,-22 0-15,-20 0 0,-1-22 16,0 22-16,1-21 0,-1 0 0,-21-1 15,22 1-15,-22 0 16,0-1-16,-21-41 16,0 41-16,-21 43 15,0 0-15,-22 0 0,22 0 0,-21 21 16,-1 1-16,1 20 0,21 0 0,-21 1 16,20-1-16,-20 0 0,0 43 15,42 0 1,0-64-16,0 21 0,42 0 15,0 1-15,-20-22 0,20-21 0,-21 21 16,21 0-16,1-21 0,41 0 16,-62 0-16,20 0 0,0 0 15,-21 0-15,1-21 0,-1 0 16,-21 0-16</inkml:trace>
  <inkml:trace contextRef="#ctx0" brushRef="#br0" timeOffset="107815.63">16743 7832 0,'21'0'0,"-21"-21"31,0-1-15,-21 1-16,0 21 15,-1-21-15,1 0 0,21 0 0,-21 21 16,21-21-16,0-1 0,0 1 16,0-21-16,0 21 0,21 0 0,0-1 15,1-20-15,-1 21 0,63-21 16,-62 20-16,20 1 0,0 21 16,1 0-16,-22 0 0,21 0 15,-21 0-15,-21 21 0,0 1 0,0-1 16,0 21-16,0-21 0,-21 22 15,-21-1-15,21 0 0,-22-21 16,1 22-16,-85 105 16,63-63-16,43-43 15,0 0-15,0 1 0,21-1 0,0-21 16,0 0-16,0 0 0,21 1 16,0-1-16,22 0 0,41-21 15,-41 0 1,-1 0-16,0-21 0,1 0 0,-1 21 15,0-22-15,1 1 0,-1 0 0,-21-21 16,0 21-16,-21-1 0,0-20 0,0 21 16,0 0-16,-21-22 0,-64 1 15,43 21-15,0 21 16,-1 0-16,1 0 0,21 0 0,-21 0 16,-1 0-16,22 0 0,-21 0 15,21 21-15,-1-21 0,1 21 0,0 0 16,21 1-16,0 20 0,0 0 15,0-21-15,21-21 16,43 22-16,-43-22 0,0 0 16,21 0-16</inkml:trace>
  <inkml:trace contextRef="#ctx0" brushRef="#br0" timeOffset="108003.52">17505 7895 0,'0'0'0,"0"-42"16,-21 42 0,-1-21-16,1 21 15,42 0 32,1 0-47</inkml:trace>
  <inkml:trace contextRef="#ctx0" brushRef="#br0" timeOffset="108331.34">18436 7345 0,'0'-21'0,"0"42"0,-21-63 0,21 20 15,-21 22-15,63 0 16,-21 43 0,0-22-16,22 21 0,-1 1 15,0-1-15,1 0 0,-1 22 0,0-22 16,22 0-16,21 64 16,-64-42-16,21-22 0,-21 0 15,22 22-15,-22-22 0,-21 1 16,0-22-16,0 21 0,0-21 0,0 0 15,0 1-15,-21-22 16,-1 0 0,1-22-16,21 1 0,0 0 15,0 0-15</inkml:trace>
  <inkml:trace contextRef="#ctx0" brushRef="#br0" timeOffset="108566.44">19177 7324 0,'0'0'0,"0"-43"0,0 22 16,0 0-16,0 0 16,-21 21-16,0 0 0,-1 0 0,1 21 15,0 0-15,0 0 0,-21 22 16,20-1-16,1 0 0,-21 1 0,0 20 16,-1-20-16,1 20 15,-43 43-15,22-64 0,20 22 0,1-22 16,-21 0-16,20 22 15,22-22-15,-21 1 0,21-1 0,21-21 16,0 21-16,21 1 16,0-43-16</inkml:trace>
  <inkml:trace contextRef="#ctx0" brushRef="#br0" timeOffset="108895.78">19304 7789 0,'21'0'0,"-42"0"0,42-21 16,-21 64-1,0-22 1,21 21-16,-21 0 0,0 1 16,0 20-16,21 1 0,-21-1 15,22 1-15,-22-1 0,0 1 0,0-1 16,0 1-16,0-1 0,0 1 15,0-1-15,0 1 0,-22-1 0,1 22 16,0-22-16,21 1 0,-21-22 0,0 22 16,21-1-16,0-20 0,-21-1 15,21 0-15,0 1 0,0-1 0,0-21 16,0 0-16,0 22 0,21-22 16,0-21-16,0 0 15,0-21-15,0-1 16,-21 1-16,22 0 0</inkml:trace>
  <inkml:trace contextRef="#ctx0" brushRef="#br0" timeOffset="109228.59">19367 8128 0,'-21'-63'0,"42"126"0,-84-169 0,42 64 15,0 0-15,-1-1 0,22 1 16,0 21-16,0 0 0,22-22 0,20 43 15,0-21-15,1 0 0,20 21 16,1 0-16,63 0 0,-64 0 16,-21 0-16,22 21 0,-22 0 15,1 22-15,-22-22 0,21 42 16,-42-20-16,0-1 0,-21-21 16,0 21-16,-22-20 0,1-1 0,-21 0 15,20 0-15,-20 0 0,-1-21 0,1 0 16,-1 21-16,1-21 0,-43 0 15,64 0-15,20 0 16,-20 0-16,21 0 0,42 0 31,0 0-31,0-21 0,22 21 16,-1-21-16,0 21 0</inkml:trace>
  <inkml:trace contextRef="#ctx0" brushRef="#br0" timeOffset="109711.31">20532 7938 0,'0'0'0,"21"0"0,0-22 0,-21 1 15,0-63 1,-21 41-16,0 22 0,-1 0 16,1 21-16,0-21 0,0 21 15,-21 0-15,20 0 0,-20 0 16,21 0-16,0 21 0,-22 0 0,22 0 15,0 0-15,-21 43 16,21-22-16,-1-21 0,1 22 0,0-22 16,21 21-16,0 1 0,0-22 15,0 0-15,0 0 0,0 0 16,21 0-16,0 1 0,1-22 0,-1 0 16,42 0-16,-20 0 0,-22 0 15,21-22-15,0 1 0,-20 0 16,20 0-16,-21 0 0,0-22 15,22 22-15,-22-21 0,0 0 0,-21-1 0,21 22 16,0-42 0,-21 20-16,0 22 0,0 0 0,0 42 31,0 0-31,0 0 0,0 1 16,0 20-16,0 0 0,0 1 15,0-22-15,0 21 0,0 0 16,0-20-16,0 20 0,0-21 0,0 0 15,21 0-15,1 1 0,-1-22 0,21 21 16,-21-21-16,43 0 16,-22 0-16,22-21 15,-22-1-15,0 1 0</inkml:trace>
  <inkml:trace contextRef="#ctx0" brushRef="#br0" timeOffset="109978.67">21336 7684 0,'0'-106'15,"0"63"-15,0 192 0,0-361 0,0 170 0,0-1 0,0 22 16,0 0-16,0 0 0,0 42 31,0 21-31,0-21 0,0 22 16,0 20-16,0-20 0,0-1 0,0 21 16,0-20-16,0 20 0,0-20 15,0 20-15,0-21 0,0 22 16,-21-22-16,21 1 0,0 20 15,0-21-15,0-20 0,0-1 16,0 0-16,21-21 16,0 0-16,0 0 15,0-21-15,1 21 0,-1-21 16,0-22-16,-21 22 0,42 0 0</inkml:trace>
  <inkml:trace contextRef="#ctx0" brushRef="#br0" timeOffset="110495.02">21992 7430 0,'21'-64'0,"-21"43"0,-21 106 16,42-191-16,-21 85 0,0 42 15,0 0 1,0 0-16,0 21 0,0 1 16,0-1-16,0 43 15,0-43-15,0 0 0,-21 1 0,21-1 16,-21 0-16,21 1 0,-21-1 15,21 0-15,0 1 0,-21 84 16,-1-43 0,22-62-16,0-1 15,0-42 17,0-1-17,0 1-15,0 0 0,0 0 0,22-21 16,-1 20-16,-21-20 0,42 0 15,-21-1-15,43-41 16,-1 20-16,-20 43 0,-1 0 16,0 0-16,1 0 0,-1-1 0,0 22 15,1 0-15,-22 0 0,21 0 16,-21 22-16,22 20 16,-22-21-16,-21 0 0,21 0 15,-21 22-15,0-22 0,0 21 0,0 1 16,0-22-16,-21 21 0,0 0 15,21-20-15,-22-1 0,22 21 0,-21-21 16,21 0-16,-21 1 0,21-1 16,-21-21-16,0-21 47,0-1-47,21 1 0</inkml:trace>
  <inkml:trace contextRef="#ctx0" brushRef="#br0" timeOffset="110783.37">21061 7641 0,'0'0'0,"-21"0"0,21-42 16,21 42-1,0 0-15,0 0 0,0-21 16,22 21-16,-22 0 0,21 0 16,-21 0-16,22 0 0,-1 0 0,0 0 15,-21 0-15,22 0 0,-22 0 0,21 0 16,1 0-16,-22 0 16,0 0-16,-42 0 46,0 0-46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1:17:59.2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2476 4128 0,'0'21'109,"0"0"-93,22-21-16,-22 21 16,21-21-16,-21 21 0</inkml:trace>
  <inkml:trace contextRef="#ctx0" brushRef="#br0" timeOffset="1213.3">1037 4572 0,'21'-21'47,"-21"0"-47,0 0 0,0-1 15,0 1-15,0 0 16,0 0-16,0 0 0,0 0 0,-21-1 16,0 1-1,0 0-15,0 0 0,-1 21 16,1 0-16,0 0 0,0 0 0,-64 21 16,64 0-1,-21 0-15,21 1 0,-1-1 0,-41 42 16,42-20-16,0-22 15,-1 21-15,22 0 0,0 1 0,0-22 16,0 21-16,0 1 0,0 20 16,0-21-16,0-20 15,22-1-15,-1 0 0,0 0 0,21 0 16,-21-21-16,1 0 0,20 0 16,21 0-16,-20-21 0,-22 21 15,42-42 1,-20-1-16,-22 22 0,21-21 0,-21 0 15,22-1-15,-22 1 0,0 0 16,0-1-16,-21-20 0,21-1 16,-21 1-16,22-1 0,-22 1 0,0-85 15,0 105-15,0-20 16,0-1-16,0 22 0,0 0 0,0-1 16,0 22-16,0 0 0,0 0 15,0 0-15,0 42 16,0 21-1,-22-21-15,22 43 16,-21-22-16,0 106 0,21 0 16,0-84-16,0 21 15,0-22-15,-21 1 0,21-22 16,0 21-16,0-20 0,0-1 0,0 0 16,0-20-16,21 20 0,-21-21 15,0 0-15,21 0 16,0-21-16,1 0 0,-1 0 15,0-21 1,0 0-16,-21 0 0,0 0 0,21 0 16,0-1-16,1 1 0</inkml:trace>
  <inkml:trace contextRef="#ctx0" brushRef="#br0" timeOffset="1649.72">1439 4572 0,'0'0'0,"0"-21"16,0 0-1,0 0-15,21 21 16,1-22-16,20 1 16,-21 21-16,0 0 0,0 0 0,1 0 15,-1 0-15,0 0 0,0 0 0,21 0 16,-20 0-16,-1 21 15,0 1-15,0-1 0,0 0 0,-21 21 16,0-21-16,0 1 0,0 20 16,0-21-16,0 21 0,0-20 15,0 20-15,-21-21 0,21 0 0,0 0 16,-21 1-16,21-1 0,-21-21 0,21-21 31,0-1-15,0 1-16,0 0 0,0 0 0,0-21 15,21 20-15,-21-20 0,21 21 16,-21 0-16,21-22 0,0 22 16,1-21-16,-1 21 15,-21 0-15,21 21 0,0-22 16,0 22 0,0 0-1,-21 22-15</inkml:trace>
  <inkml:trace contextRef="#ctx0" brushRef="#br0" timeOffset="1966.53">2222 4593 0,'0'21'47,"0"1"-32,0-1-15,0 21 0,-21-21 16,21 0-16,-21 1 0,21 20 16,0-21-16,0 0 0,0 22 0,0-22 15,-21 0-15,21 21 16,0-21-16,0-42 47,21 0-47,-21 0 15,0-21-15,0 20 0</inkml:trace>
  <inkml:trace contextRef="#ctx0" brushRef="#br0" timeOffset="2454.31">2371 4212 0,'-22'0'16,"22"21"0,0 1-16,-21-22 0,21 21 15,-21 0-15,21 0 0,0 0 16,0 0-16,0 1 16,0-1-16,21-21 15,0 0-15,1 0 16,-1 0-16,0 0 15,-21-21-15,21 21 0,0-22 0,-21 1 16,0 0-16,0 0 0,0 0 16,0 0-16,0-1 0,-21 1 15,0 0-15,0 21 16,0-21-16,-1 21 0,1 0 16,0 0-16,0 0 0,0 21 0,21 0 15,-21 0-15,21 1 0,0-1 16,0 0-1,0 0-15,0 0 0,0 0 0,0 1 16,21-22-16,-21 21 0,21 0 16,0-21-16,0 21 0</inkml:trace>
  <inkml:trace contextRef="#ctx0" brushRef="#br0" timeOffset="2949.67">2582 4614 0,'0'0'0,"-21"0"16,21-21 0,0 0-1,21 21 1,0 0-1,-21 21-15,22-21 0,-1 21 16,-21 1-16,0-1 0,21 63 16,-21-62-1,0-1-15,0 21 0,0-21 0,0 0 16,0 22-16,0-22 0,0 0 16,0 0-16,21-21 31,-21-21-31,21 0 15,0 0-15,1 0 0,-22-22 0,21 22 16,0-42-16,21-22 16,-42 64-16,0-22 0,21 22 15,1-21-15,-22 21 16,0 0-16,0-1 0,21 22 0,-21-21 0,21 21 16,0 0-1,-21 21 16,0 1-31,0-1 16,0 0-16,0 0 16</inkml:trace>
  <inkml:trace contextRef="#ctx0" brushRef="#br0" timeOffset="3357.58">3006 4826 0,'0'0'0,"21"0"31,0 0-31,0-21 16,0 21-16,0-21 0,1 0 16,-1-1-16,0 22 0,0-21 15,0 0-15,0 21 0,-21-21 16,0 0-16,22 21 0,-22-21 15,-22 21 1,1 0 0,0 21-16,0-21 15,0 21-15,0 0 0,-1 0 16,22 0-16,0 1 0,-21-1 0,21 0 16,0 0-16,0 0 0,0 22 15,0-22-15,0 0 0,0 0 0,21 0 16,-21 0-16,22 1 15,20-22-15,0 0 16,-21 0-16,1 0 16,-1 0-16,0 0 0,0 0 15,0 0-15,0-22 0,-21 1 16,22 0-16,-1 21 0</inkml:trace>
  <inkml:trace contextRef="#ctx0" brushRef="#br0" timeOffset="3792.32">3514 4614 0,'0'0'0,"0"-21"15,0 0-15,0 0 16,21 21 0,0 0-1,0 0-15,0 0 0,0 21 16,1-21-16,-1 21 15,0-21-15,0 21 0,0 1 0,-21-1 16,0 0-16,21 0 0,-21 0 16,0 0-16,0 1 0,0 62 15,0-63-15,0 1 16,0-1-16,0 0 0,-21-21 16,21 21-16,0 0 0,-21-21 15,21-21 1,0 0-16,0 0 15,0 0-15,0-1 0,0-20 0,21 21 16,0-21-16,-21-1 0,22 1 16,-1 21-16,0-22 0,0-20 15,21 21 1,-42 20-16,22 1 0,-1 0 0,0 21 16,0 0-1,0 0-15,0 0 16,-21 21-1</inkml:trace>
  <inkml:trace contextRef="#ctx0" brushRef="#br0" timeOffset="4403.89">4424 4678 0,'-21'0'16,"-1"0"-1,22 21 1,0 0-16,0 0 15,0 1-15,0-1 16,0 0-16,22-21 31,-1 0-31,0 0 0,0 0 16,-21-21-16,21 0 0,-21-1 16,21 22-16,-21-21 0,0 0 15,0 0-15,0 0 16,0 0-16,-21 21 0,0 0 15,0 0 1,0 21-16,0 0 16,21 0-16,0 0 15,0 0-15,0 1 16,21-22 15,0 0-15</inkml:trace>
  <inkml:trace contextRef="#ctx0" brushRef="#br0" timeOffset="19533.13">5143 4509 0,'22'0'63,"-1"-22"-48,0 1-15,0 0 16,0 0-16,0 0 0,-21 0 16,22-1-16,-1 1 0,0 0 15,0 0-15,0-21 0,0-1 0,1 22 16,-1-21-16,-21-1 0,21 1 15,-21 21-15,21-21 0,-21-1 0,0 22 16,0-21-16,0-1 16,0-41-1,0 63-15,-21-1 0,0 1 0,21 0 16,0 0-16,-21 21 16,21-21-16,-22 21 0,1 0 31,0 21-16,0 0-15,21 0 16,-21 22-16,21-22 0,-21 21 0,-1 0 16,22 1-16,0-1 0,0 22 15,-21-22-15,21 21 0,0 1 0,-21-1 16,21 22-16,0-21 0,0-1 0,0 22 16,0-1-16,0 1 15,0 0-15,0-1 0,0 1 0,0 0 0,0-1 16,0 22-16,0-21 0,0 0 15,-21-1-15,21 1 0,0 0 16,0-1-16,0 128 16,0-127-16,0-22 0,0 1 15,0-1-15,0 1 0,0-1 0,0 1 16,0-22-16,0 0 0,0 1 0,0-1 16,21 0-16,-21-21 0,21 1 15,0-1-15,-21 0 0,22-21 16,-1 0-16,0 0 0,0 0 0,0 0 0,0-21 15,1 0-15,20-22 0,-21 22 0,21-21 16,-20-1-16,20-20 16,-21 21-16,21-22 0,-20 22 0,-1-22 15,0 22-15,0-22 0,-21 1 0,0-1 16,0 1-16,0-22 0,0 22 16,-21-1-16,0 1 0,-22-1 0,1 1 15,0-1-15,-1 1 0,1 20 0,0-20 16,-1 21-16,1-1 0,0 22 15,-1-21-15,1 21 0,21-1 0,0 1 16,0 21-16,-22-21 16,22 21-1,21-21 1,21 0 15,0 21-31,1 0 0,-1-21 16,21-1-16,0-20 15,1 21-15,-22 0 0,21 0 0,1-22 16,-1 22-16,-21 0 0,21 0 16,-20-22-16,20 22 0,-21 0 0,0 0 15,0-21-15,1 20 0,-22 1 16,0-63 0,0 62-16,0 44 46,0-1-30,0 0-16,0 0 0,0 0 0,0 0 16,0 1-16,0-1 0,0 0 0,0 0 15,0 0-15,0 0 0,0 1 16,0-1-16,0 0 0,21-21 31,-21-21-15,0 0-1</inkml:trace>
  <inkml:trace contextRef="#ctx0" brushRef="#br0" timeOffset="19884.58">5630 4318 0,'21'0'31,"1"0"-31,-22-21 16,21 21-16,-21-21 0,0 0 16,0-1-1,-21 22 1,-1 0 15,1 0-31,21 22 16,0-1-16,0 0 0,-21-21 15,21 21-15,0 0 16,0 0-16,0 1 16</inkml:trace>
  <inkml:trace contextRef="#ctx0" brushRef="#br0" timeOffset="20417.03">5905 4445 0,'0'21'47,"0"0"-32,0 1-15,0-1 0,0 0 16,0 0-16,0 21 16,0-20-16,0-1 0,0 0 15,0 0-15,0 0 0,0 0 16,0 1-16,0-1 16,0 0-1,0-42 16,0 0-31,0-1 0,0 1 16,0 0-16,0 0 0,0 0 16,0 0-16,0-1 0,0 1 0,0 0 15,0 0-15,22 0 0,-1 0 16,0-1-16,0 1 0,21 0 16,-20 0-16,41 0 15,-42 21-15,0 0 0,1 0 16,-1 0-16,0 0 0,0 21 0,21 21 15,-20-21-15,-22 1 0,21-1 16,-21 21-16,0-21 16,0 0-16,0 43 0,-21-1 15,21-41-15,-22-22 16,22 21-16,0 0 16,0-42 15,0 0-31</inkml:trace>
  <inkml:trace contextRef="#ctx0" brushRef="#br0" timeOffset="21055.95">6837 4487 0,'0'0'16,"0"-21"-16,-21 0 0,-1 0 15,1 21-15,0 0 0,0 0 16,0 0-16,0 0 0,-1 0 16,-20 0-16,21 0 0,0 0 15,0 21-15,-1 0 0,1 0 0,0 1 16,0-1-16,21 0 0,-21 21 15,0-21-15,21 22 0,-22-1 0,22-21 16,0 22-16,0-1 16,0 43-1,22-64-15,-1-21 0,0 0 16,0 0-16,0 0 0,22 0 16,-22 0-16,21-21 0,-21 21 0,0-22 15,22 1-15,-22 0 0,0-21 0,21 21 16,-20-1-16,-1-20 0,0 0 15,0-22-15,21-84 16,-20 106-16,-22-1 0,0-20 16,0 21-16,21-22 0,-21 22 15,0-1-15,0 1 0,0 0 0,0 21 16,0-1-16,0 1 0,0 0 16,0 0-1,0 42 1,-21 21-16,21-20 15,0 20-15,-22 0 0,22 22 0,0-22 16,0 0-16,0 22 0,-21-22 16,21 1-16,-21 20 0,21 64 15,0-42 1,0-43-16,0-21 0,0 0 16,0 1-16,0-1 0,0 0 15,21-21 1,0 0-16,1 0 0,41-42 15</inkml:trace>
  <inkml:trace contextRef="#ctx0" brushRef="#br0" timeOffset="21716.37">7345 4233 0,'0'22'0,"21"-22"15,0 0 1,0 0-16,0 0 0,1 0 16,-1 0-16,0 0 0,0 0 15,0-22-15,22 22 0,-22-21 0,21 0 16,-21 21-16,0-21 0,1 0 0,20-22 15,-21 22-15,-21-21 16,0 21-16,0 0 0,0-1 16,0 1-16,-21 0 15,0 21-15,0 0 0,-1 0 0,1 0 16,0 0-16,0 0 0,-21 0 0,20 0 16,1 21-16,0 0 15,0 1-15,-43 83 16,22-41-16,42-22 15,-21 1-15,21-1 0,0-21 0,0 21 16,0-20-16,0-1 0,0 0 0,21 0 16,0 0-16,0-21 0,1 0 15,-1 21-15,21-21 0,-21 0 16,0 0-16,1 0 0,-1 0 16,0 0-16,-21-21 15,0 0 1,-21 21-1,0 0-15,-1 0 0,1 0 0,0 0 16,0 21-16,0 0 0,0 1 16,-1-1-16,1 0 0,0 0 15,0 0-15,0 0 0,21 22 0,0-22 16,-21 0-16,21 21 0,0-20 0,0-1 16,0 0-16,0 0 0,0 0 15,0 0-15,21 1 0,0-22 0,0 0 16,0 0-16,0 21 0,1-21 0,20 0 15,0 0-15,-21 0 0,22-21 16,-1-1-16,43-20 16,-22-21-16,-20 41 15,-22 1-15,0-21 0</inkml:trace>
  <inkml:trace contextRef="#ctx0" brushRef="#br0" timeOffset="22020.93">8086 3704 0,'0'21'16,"0"1"0,0 20-16,0-21 0,0 21 0,-22 1 15,22 20-15,0 1 0,0-1 16,0 1-16,-42 190 15,0-106 1,21-63-16,21-43 16,0 0-16,0 22 0,0-43 15,-22 0-15,22 0 0,0 0 16,22-42 0,-22 0-1,0 0-15,21-21 0,0 20 16</inkml:trace>
  <inkml:trace contextRef="#ctx0" brushRef="#br0" timeOffset="22487.48">8361 4657 0,'0'21'0,"0"-42"0,-21 42 15,42-42 17,0 21-32,0-21 15,-21-1-15,21 22 0,0-21 0,1 0 16,-1 0-16,0 0 0,0-22 15,-21-20 1,0 42-16,0 0 16,-21 21-16,0 0 0,-22 0 15,1 0-15,21 0 0,-21 42 16,-1-21-16,22 0 16,0 0-16,0 22 15,0 41-15,21-62 16,0 20-16,0-21 0,0 0 15,0 0-15,21 1 0,0-1 0,0-21 16,0 21-16,0-21 0,1 0 16,20 0-16,-21 0 0,0 0 15,0 0-15,22 0 0,41-42 16</inkml:trace>
  <inkml:trace contextRef="#ctx0" brushRef="#br0" timeOffset="23252.55">8848 4403 0,'0'21'16,"0"0"0,-22-21-16,22 21 0,0 0 0,0 1 15,0-1-15,0 42 16,-21-20-16,21-22 15,0 21-15,0-21 0,-21 0 0,21 1 16,0-1-16,0 0 16,0 0-16,0 0 15,-21-21 1,0-21 0,21 0-1,0-21-15,0 20 0,0-20 16,0 0-16,0 21 0,0-1 15,0 1-15,0 0 0,0 0 16,21-21-16,0 20 0,21-20 16,-42 21-16,22 21 0,-1-21 15,0 21-15,21 0 0,-21 0 16,43 0-16,-22 21 16,-21-21-16,1 21 0,-1 0 15,-21 0-15,0 1 16,21-1-16,-21 21 0,0-21 0,0 0 15,0 1-15,0-1 0,0 0 0,0 0 16,0 0-16,0 0 16,0 1-16,-21-22 31,21-22-15,0 1-1,0-21-15,0 0 16,0-43-1,21 43-15,0 20 0,21-41 16,-20 42-16,-1 0 16,0-22-16,0 43 0,0-21 0,0 0 15,64 21 1,-43 0-16,22 63 16,-43-41-16,-21 20 15,0 21-15,0-41 16,0-1-16,0 21 0,0-21 0,0 0 15,0 22-15,-21-22 0,21 0 16,0 0-16,-21 0 16,42-42 31,0 0-47,-21 0 15</inkml:trace>
  <inkml:trace contextRef="#ctx0" brushRef="#br0" timeOffset="23640.64">9715 4593 0,'0'21'16,"22"-21"-1,-1 0-15,0 0 16,0 0-16,21 0 0,-20-21 0,-1 21 15,85-63 1,-43 42 0,-63-1-16,21 1 0,-21-21 0,0 21 15,0 0-15,0-1 16,-21 22-16,0 0 0,0 0 16,-22 0-16,22 0 0,-42 22 15,20 20 1,22 0-16,0-21 0,0 1 15,21 20-15,0-21 0,-21 0 0,21 22 16,0-22-16,0 0 0,0 0 16,0 21-16,0-20 0,21-22 0,0 21 15,0 0-15,0-21 0,1 0 0,20 21 16,-21-21-16,0 0 0,0 0 16,64-21-1,-43 21-15,-20-21 0</inkml:trace>
  <inkml:trace contextRef="#ctx0" brushRef="#br0" timeOffset="24164.55">10393 4382 0,'0'21'31,"0"0"-15,0 0-16,0 0 0,0 0 0,0 1 15,0-1-15,-21 21 16,21-21-16,0 0 0,0 1 0,-22-1 16,22 0-16,0 0 0,-21 0 0,21 22 15,0-22 1,0 0-16,-21-21 0,21 21 16,0-42 15,0 0-31,0 0 15,0-1-15,0 1 0,0 0 0,0 0 16,0 0-16,0 0 0,21-22 16,-21 22-16,21 0 0,1-21 0,-1 20 15,0-20-15,21 0 0,-21 21 16,1-1-16,-1 1 0,21 0 16,-21 21-16,0-21 0,22 21 0,-22 0 15,0 0-15,0 0 0,22 0 16,-22 21-16,0-21 0,0 21 15,0 0-15,0 22 0,-21-22 0,0 0 0,0 0 16,0 22-16,0-22 0,0 0 0,0 21 16,0-21-16,0 1 15,0-1-15,-21 21 0,21 0 16,0-20-16,21-44 47,1 22-47,-22-21 15,21 0-15</inkml:trace>
  <inkml:trace contextRef="#ctx0" brushRef="#br0" timeOffset="24531.86">11303 3641 0,'0'-21'16,"-21"21"0,0 0-1,21 21-15,0 21 0,-22-21 16,22 0-16,-21 22 0,21-1 0,-21 0 16,21 22-16,-21-22 15,21 22-15,-21-1 0,21 1 0,-21-1 16,-1-20-16,22 20 0,0-21 0,0 1 15,-21-1-15,21 0 0,0 1 16,0-1-16,0-21 0,0 0 0,0 22 16,0-22-16,0 0 0,21 0 15,1 0-15,-1-21 16,0 0-16,0 0 0,0 0 0,22 0 16,-22 0-16,0 0 0,0 0 0,21-21 15,-20 0-15,20 21 0,-21-21 16,0 0-16,0 0 0,22-1 0</inkml:trace>
  <inkml:trace contextRef="#ctx0" brushRef="#br0" timeOffset="24764.24">11070 4191 0,'0'0'0,"-21"0"0,42 0 31,0 0-15,22 0-16,-22 0 0,21 0 0,-21 0 16,22 0-16,-1 0 0,-21 0 15,43 0-15,-22 0 16,-21 0-16,0 0 0,0 0 0,-21-21 16,22 21-16,-22-21 15</inkml:trace>
  <inkml:trace contextRef="#ctx0" brushRef="#br0" timeOffset="25497.09">13081 2985 0,'0'0'0,"0"-22"16,-21 22-1,0 0-15,-1 0 16,1 0-16,0 0 0,-21 0 15,21 22-15,-22-1 0,1 0 0,0 21 16,-1 1-16,-20 20 0,20 1 0,-20-1 16,21 22-16,-1-1 0,-41 107 15,41-85-15,22 0 0,-21-1 16,21 1-16,21-21 0,0 21 16,0 63-16,0-84 15,0 84-15,21-84 0,0-1 0,21 43 16,1-63-1,-22-22-15,21 1 0,0-1 0,-20 0 16,20-21-16,85 43 16,-85-43-16,1-21 0,-22 0 0,21 0 15,-21 0-15,22 0 0,-22-21 16,0 0-16,0 0 0,0-1 0,0 1 16,1 0-16</inkml:trace>
  <inkml:trace contextRef="#ctx0" brushRef="#br0" timeOffset="25864.09">13271 3852 0,'0'0'0,"-21"-21"0,0 0 0,0 21 16,0 0 15,21 21-31,0 0 0,-21 22 0,21-22 16,0 42-16,0-20 0,0 20 15,0-20-15,-22 20 0,22 1 0,-21-22 16,21 21-16,-21-20 0,21-1 0,0 0 15,0-20-15,-21 41 16,0-42-16,21 0 0,0 1 16,0-1-16,0-42 31,0-1-31,0 1 0,0 0 16</inkml:trace>
  <inkml:trace contextRef="#ctx0" brushRef="#br0" timeOffset="26480.64">12869 3852 0,'0'0'16,"0"-21"-16,0 0 15,0 0-15,21 0 16,1 0-16,-1 21 0,0-22 15,21 1-15,-21 21 0,22 0 16,-22-21-16,21 21 0,1 0 0,-1 0 16,-21 0-16,21 0 0,1 0 0,-22 21 15,21 0-15,-21 1 0,1-1 16,-1 21-16,0-21 0,-21 22 0,0-1 16,0 43-16,-21-43 15,0 0-15,-1 1 0,-20-1 0,0 0 16,-1-21-16,-20 43 0,21-64 15,20 21-15,-20 0 0,21-21 16,21-21 0,21 0-1,0 0 1,-21 0-16,43 21 0,-22-22 0,0 1 16,21 0-16,1 21 0,-22 0 0,21 0 15,0 0-15,1 0 0,-1 0 16,-21 0-16,22 0 0,-22 21 0,42 22 15,-20-22-15,-22 0 16,0 21-16,0-21 0,-21 1 16,0 41-16,0-21 0,0-20 0,0 20 15,-21-21-15,0 0 0,0 22 16,-22-22-16,22 0 0,-21 0 16,-85 43-16,106-43 0,-22-21 15,1 21-15,21-21 16,-43 0-16,43 0 0,-21 0 15,21 0-15,-1 0 0,1 0 0,21-21 16,-21 0-16,0-1 16,21 1-16,0 0 15,0 0-15,21 0 16,0 21-16</inkml:trace>
  <inkml:trace contextRef="#ctx0" brushRef="#br0" timeOffset="27172.4">13906 4297 0,'0'0'0,"0"21"31,-21-21-31,21 21 0,0 0 0,0 1 15,-21-1-15,21 0 0,-21 0 16,21 0-16,0 22 0,0-22 0,0 0 16,0 0-16,0 21 15,0-20-15,21-1 0,0 0 16,0-21-16,1 0 0,-1 0 16,0 0-16,21 0 0,-21 0 0,1 0 15,20 0-15,-21-21 0,43-22 16,-43 43-16,0-21 0,21 0 15,-42 0-15,21-21 0,1 20 0,-1 1 16,-21-21-16,0 21 0,21 0 16,-21-1-16,21 1 0,-21 0 0,0-21 15,21 42-15,-21 21 32,0 0-17,0 0-15,-21 0 0,21 1 16,-21-1-16,21 0 0,-21 21 15,21-21-15,-21 22 0,-1-1 0,22 0 16,-21 1-16,0-1 0,0 22 16,21-1-16,0-21 0,-21 22 0,21-1 15,-21 1-15,21 84 0,0-84 16,0-1-16,0 1 0,0 20 0,0-20 16,0-1-16,0 1 0,0-1 15,-22 1-15,1-1 0,0 1 16,21-22-16,-21 22 0,0-22 0,0 0 0,-1-21 15,1 22-15,0-22 0,0 0 16,-21 0-16,20 0 0,1-21 0,0 22 16,0-22-16,-64 0 15,64 0-15,0 0 0,0 0 16,0 0-16,-1 0 0,1-22 0,0 22 16,0 0-16,0-21 0,0 21 0,-1 0 15,-20-21-15,21 21 0,0-21 16,-22 0-16,22 0 15,0-1-15,21 1 0</inkml:trace>
  <inkml:trace contextRef="#ctx0" brushRef="#br0" timeOffset="29199.53">14922 4466 0,'0'21'31,"0"1"-15,0-1 0,22-21 30,-1 0-46,-21-21 32,0-1-1,-21 22-15,-1 0-1,22 22-15,-21-22 0,21 21 16,0 0-16,0 0 15,21-21 17,1 0-17,-1 0-15,0 0 16,0-21-16,-21 0 16,0 0-16,0-1 15,0 1-15,0 0 16,-21 21 15,0 21-31,0 0 16,21 1-1,0-1 1,21-21 0,0 0-16,0 0 15,0 0-15,0-21 0,1 21 16,-22-22-16,21 22 15,-21-21-15,0 0 16,0 0-16,-21 21 16,-1 0-1,1 0-15,0 0 0,0 0 16,21 21-16,-21-21 0,21 21 16,-21 0-16,21 1 0,0-1 15,0 0 1,0 0-16,21-21 15,0 0-15,0 0 0,0 0 16,0 0-16,1 0 16,-1 0-16,-21-21 15,0 0-15,21 21 16,-21-21-16,0-1 0,0 1 16,-21 0-16,0 21 15,21-21-15,-22 21 0,1 0 16,0 0-16,0 0 15,0 21 1,21 0-16,-21 0 16,21 1-16,0-1 0,0 0 0,0 0 15,0 0-15,0 0 16,0 1-16,0-1 16,21-21-16,0 0 15,0 0 1,0 0-16,-21-21 0,21-1 0,-21 1 15,22 21-15,-22-21 16,0 0-16,0 0 0,0 0 16,0-1-16,0 1 15,-22 0-15,1 21 16,0 0 0,0 0-16,0 0 0,21 21 15,0 0-15,0 1 16,0-1-16,0 0 15,0 0-15,0 0 0,0 0 16,0 1 0,21-22-16,0 0 15,0 0-15,0 0 16,1 0-16,-1-22 16,-21 1-16,0 0 15,0 0 1,0 0-16,0 0 15,0-1-15,-21 1 0,-1 21 16,1 0-16,0 0 16,0 0-1,0 21 1,21 1-16,0-1 0,0 0 16,0 0-1,21-21 1,0 0-16,0 0 0,0 0 31,-21-21-31,22 21 0,-22-21 16,0 0-1,0-1-15,-22 22 16,1 0 0,21 22 15,0-1-16,0 0 17</inkml:trace>
  <inkml:trace contextRef="#ctx0" brushRef="#br0" timeOffset="36636.48">15684 4064 0,'0'-21'16,"0"0"-1,22 0-15,-22-1 16,0 1 0,0 0-16,0 0 15,0 0 1,0 42 46,0 0-62,0 21 0,0-20 16,0 20-16,0-21 0,0 21 16,0 1-16,0-1 0,-22 0 0,22-20 15,0 20-15,0 0 0,0 1 16,0-22-16,0 21 0,0-21 15,0 0-15,-21 22 0,21-22 0,0 0 16,0 0 0,0-42 31,0 0-47,21 21 0,-21-21 0,0 0 15,0-1-15,0 1 0</inkml:trace>
  <inkml:trace contextRef="#ctx0" brushRef="#br0" timeOffset="37233.22">15727 3408 0,'-21'0'0,"-1"0"16,22 21-16,0 0 0,0 0 15,-21-21-15,21 22 0,0-1 16,-21 0-16,21 0 0,0 0 0,0 0 16,0 1-16,0-1 15,0 0-15,0 0 0,21-21 16,0 0-16,1 0 15,-1 0-15,0 0 16,0 0-16,0-21 16,0 0-16,-21 0 15,22 21-15,-22-22 0,0 1 0,0 0 16,0 0-16,0 0 0,0 0 0,-22 21 16,1-22-16,0 1 0,0 21 15,0 0-15,0 0 0,-1 0 0,-20 0 16,21 0-16,0 0 0,0 0 15,-1 21-15,1 1 0,21-1 16,0 0-16,0 0 0,0 0 16,0 0-16,0 1 0,0-1 0,0 0 15,21-21-15,43 63 16</inkml:trace>
  <inkml:trace contextRef="#ctx0" brushRef="#br0" timeOffset="38032.76">16489 4085 0,'0'-21'0,"0"0"16,0 0-16,0 0 15,0-1-15,0 1 16,-21 21-16,-1 0 0,1-21 15,0 21 1,0 0-16,0 0 0,0 21 0,-1 0 16,1 1-16,0-1 0,-21 0 15,21 21-15,-1-21 0,1 22 0,0-1 16,-21 43-16,42-43 0,0-21 16,0 22-16,0-22 0,0 42 15,0-42-15,0 1 0,0-1 16,0 0-16,21-21 0,0 0 15,0 0-15,0 0 0,1 0 16,20 0-16,-21 0 0,0-21 16,43-22-16,-43 22 15,0 0-15,21-21 0,-20-1 16,-1 22-16,0-42 0,21 20 0,-21-20 16,1 21-16,20-85 15,-42 84-15,21 1 0,0-22 0,-21 22 16,21 0-16,-21-1 0,0 1 15,0 0-15,22-1 0,-22 22 0,21-21 16,-21 21-16,0 0 0,0-1 0,0 1 16,0 0-16,0 0 15,0 42 1,0 0-16,-21 0 16,21 1-16,-22 20 0,1-21 15,21 21-15,-21 64 0,21-63 16,-21-1-16,0 21 0,21 1 15,0-1-15,0 1 0,-21-1 0,21 1 16,0-1-16,0-20 0,0 20 16,0-20-16,0 20 0,21-42 15,-21 22-15,21-22 0,0 0 0,0-21 16,0 21-16,1-21 16,-1 0-16,0 0 0,0 0 0,0 0 15,0-21-15,22 21 0,-22-21 16,0 0-16,0-1 0</inkml:trace>
  <inkml:trace contextRef="#ctx0" brushRef="#br0" timeOffset="38865.81">17949 2985 0,'0'-22'16,"21"22"-16,-21-21 0,22 0 16,-22 42 30,-22 0-46,1 1 0,0 20 16,0 0-16,0 1 0,0 20 0,-1 1 16,1-1-16,0 1 0,0-1 15,-21 1-15,20-1 0,1 22 16,-42 126-16,42-147 16,-1 21-16,22-22 0,-21 22 15,21-22-15,0 1 0,0-1 0,0 1 16,0-1-16,0-20 0,21-1 15,22 0-15,-22 1 0,0-22 16,0 21-16,22-21 0,-22 0 0,21 1 0,-21-1 16,22-21-16,-1 0 0,-21 0 15,21 0-15,-20 0 0,-1-21 16,42-22-16,-42 22 0,1-21 0</inkml:trace>
  <inkml:trace contextRef="#ctx0" brushRef="#br0" timeOffset="39199.62">18246 3323 0,'0'0'16,"0"-21"-16,0 42 47,0 0-47,-22 1 15,22-1-15,0 0 0,0 0 16,-21 0-16,21 0 0,0 1 15,0-1-15,0 0 16</inkml:trace>
  <inkml:trace contextRef="#ctx0" brushRef="#br0" timeOffset="39400.51">18373 3281 0,'0'21'15,"-22"0"-15,22 0 16,0 1-16,0-1 0,0 0 16,0 0-16,0 0 15,0 0-15,0 1 16,0-1-16</inkml:trace>
  <inkml:trace contextRef="#ctx0" brushRef="#br0" timeOffset="39966.18">18500 4022 0,'0'21'16,"21"-21"0,0 0-1,0-21-15,0 21 0,-21-21 16,21 21-16,1-22 0,-1 1 16,0 0-16,0 0 15,-21 0-15,0 0 0,21 21 0,-21-22 16,0 1-16,0 0 0,0 0 15,-21 21 1,0 0-16,0 0 16,0 0-16,-1 0 0,1 21 15,0-21-15,0 21 0,21 0 0,-42 43 16,20-43-16,22 21 16,-21-20-16,21 20 0,-21 0 0,21 1 15,0-22-15,0 21 0,0-21 16,0 22-16,0-22 0,0 0 15,64 21-15,-43-21 16,21-21-16,-21 0 0,22 0 16,-1 0-16,-21 0 0,21 0 0,1-21 15,-1 21-15,-21-21 0</inkml:trace>
  <inkml:trace contextRef="#ctx0" brushRef="#br0" timeOffset="40664.79">19113 3916 0,'-21'0'0,"42"0"0,-63 0 16,21 0-16,0 0 15,21 21-15,-21 0 16,21 0-16,0 1 0,0-1 0,0 42 16,0-42-16,0 22 15,0-22-15,0 0 0,0 21 0,0-20 16,0-1-16,0 21 0,0-21 15,0 0 1,0-42 15,0 0-31,0 0 16,0 0-16,0 0 0,0-1 0,0-20 0,0 21 16,0-21-16,0-1 15,0 22-15,0-21 0,0 21 0,0-22 16,21 22-16,-21 0 0,21 0 15,0 0-15,0-1 0,0 22 0,1 0 16,-1 0-16,0 0 0,0 0 0,0 0 16,0 0-16,1 0 0,-1 22 15,0-1-15,-21 0 0,21 0 0,0 43 16,0-22-16,-21-21 16,0 21-16,0-20 0,0 20 15,0-21-15,0 0 0,0 0 0,0 1 16,0-1-16,-21-21 15,0 0-15,21-21 32,0-1-17,0 1-15,0 0 0,0-42 16,0 41-16,0-20 0,21 21 16,-21-21-16,43-1 15,-22 22-15,0 0 0,21 0 0,-21 0 16,1 21-16,20 0 0,0 0 15,-21 0-15,43 21 16,-43 0-16,0 0 0,0 21 16,-21-20-16,0-1 0,22 21 0,-22 0 15,0-20-15,0 20 0,0-21 0,0 0 16,0 0-16,0 1 0,0-1 16,-22 21-16,22-21 15,22-21 16,-1 0-31</inkml:trace>
  <inkml:trace contextRef="#ctx0" brushRef="#br0" timeOffset="41151.93">20235 3937 0,'0'-21'0,"0"42"0,-21-63 0,0 21 16,0 21-16,0 0 0,-1 0 16,1 0-16,-21 0 15,21 0-15,0 21 0,-1 0 0,22 0 16,-21 21-16,0-20 0,0 20 0,0 0 16,21-21-16,0 22 0,0-1 0,0 22 15,0-43 1,0 21-16,0-21 0,0 0 0,0 1 15,21-22-15,0 0 0,0 0 16,0 0-16,1 0 16,-1 0-16,0 0 0,0-22 15,0 1-15,0 21 0,1-42 0,-1 21 0,-21 0 16,21-22-16,0 22 0,-21-21 16,21-1-16,-21 22 0,0-21 15,0 21-15,0 0 0,0-1 0,0 1 16,0 42-1,0 1-15,0-1 0,0 0 16,0 21-16,0-21 0,0 22 16,0-22-16,0 21 0,-21-21 0,21 22 15,0-22-15,0 0 0,0 0 0,0 22 16,21-22-16,0-21 16,1 21-16,-1-21 0,0 0 15,0 0-15,0 0 0,0-21 16,1 0-16</inkml:trace>
  <inkml:trace contextRef="#ctx0" brushRef="#br0" timeOffset="41352.81">20659 3979 0,'0'0'0,"0"22"16,0-1-1,0 0-15,0 0 0,0 21 0,0 1 16,-22-1-16,22-21 15,0 22-15,0-22 0,0 0 0,0 0 16,0 0-16,0 0 0,0 1 0,0-1 16,22-42 15</inkml:trace>
  <inkml:trace contextRef="#ctx0" brushRef="#br0" timeOffset="41664.62">20680 3725 0,'0'0'0,"-21"0"15,21 22 1,0-1 0,0 0-1,21-21-15,0 0 0,0 0 16,0 0-16,0 0 0,1 0 0,-22-21 31,0 0-31,0-1 0,0 1 16,0 0-16,-22 21 0,1 0 15,0-21-15,0 21 16,0 0-16,0 21 16,21 0-16,0 0 15,0 1-15,0-1 0,0 0 16,21-21-16,0 0 0,0 21 15</inkml:trace>
  <inkml:trace contextRef="#ctx0" brushRef="#br0" timeOffset="41962.46">21230 3556 0,'0'-21'0,"0"42"0,0-63 16,0 21-16,0-1 0,0 1 15,-21 21 1,0 21-16,21 1 16,0 20-16,0 0 0,-21 1 0,-1-1 15,22 0-15,-21 22 0,21-22 16,0 22-16,-21-1 0,0-21 0,21 22 16,0-22-16,0 22 0,0-22 15,0 0-15,0-20 0,0 20 16,0-21-16,21 0 0,0 0 0,0 1 15,1-22-15,-1 0 0,0 0 16,0 0-16,0 0 0,43-43 16,-1 1-16,-42 0 0,22-1 15</inkml:trace>
  <inkml:trace contextRef="#ctx0" brushRef="#br0" timeOffset="42260.29">21823 3069 0,'0'21'15,"0"1"-15,0-1 16,0 0-16,0 0 16,-21 0-16,21 0 0,-22 1 15,22-1-15,0 0 16</inkml:trace>
  <inkml:trace contextRef="#ctx0" brushRef="#br0" timeOffset="42426.2">21992 3090 0,'0'22'32,"-21"-1"-32,21 0 15,0 0-15,0 0 16,0 0-1</inkml:trace>
  <inkml:trace contextRef="#ctx0" brushRef="#br0" timeOffset="42868.46">22246 2625 0,'21'0'0,"22"63"15,-22-42-15,0 22 0,0-1 16,-21-21-16,21 22 0,-21-1 0,21 21 16,-21-20-16,0 20 15,0 1-15,0 20 0,0-20 0,0-1 16,0 22-16,-42 42 0,42-63 16,-21-1-16,0 22 0,0-22 15,21 1-15,-22-1 0,1 1 0,0-1 16,0 1-16,0-22 15,0 0-15,-1 1 0,22-1 0,-21 0 0,0-20 16,21-1-16,0 0 0,0 0 16,-21 0-16,0-21 15,21-21 1,0 0-16,21 0 0,0-22 16,0 22-16</inkml:trace>
  <inkml:trace contextRef="#ctx0" brushRef="#br0" timeOffset="43316.2">22691 2350 0,'0'0'0,"21"0"15,0 0-15,21 0 0,-21 21 0,22 0 16,-22 0-16,21 21 0,1-20 16,20 41-16,-21-21 0,1 1 0,-1 20 15,0 1-15,22-1 0,-43 1 16,64 63-16,-64-64 0,0 22 15,0-22-15,0 22 0,-21 0 0,0-22 16,0 22-16,0-22 0,0 22 16,-21-21-16,0 20 0,0-20 15,21 20-15,-42 43 16,20 43-16,1-128 16,21 0-16,-21 43 0,21-64 15,0 0-15,-21 1 0,0-1 16,0-21-16,-1 0 0,1 0 15,0 0-15,21-21 16,0-1-16</inkml:trace>
  <inkml:trace contextRef="#ctx0" brushRef="#br0" timeOffset="43601.04">24215 3874 0,'0'0'0,"-22"0"16,44 0 31,-22 21-32,0 0-15,0 0 16</inkml:trace>
  <inkml:trace contextRef="#ctx0" brushRef="#br0" timeOffset="43848.9">24109 4551 0,'0'0'0,"0"21"0,0 0 15,0 0-15,0 1 0,-21 20 16,21-21-16,-22 0 0,22 0 15,-21 1-15,0-1 0,0 42 16,0-42-16,0 1 0,-22-1 16,1 0-16,21-21 0,-22 0 15,22 21-15,-21-21 0,-22 0 16</inkml:trace>
  <inkml:trace contextRef="#ctx0" brushRef="#br1" timeOffset="50784.37">1058 7408 0,'0'0'0,"-21"0"15,0-21-15,0 21 0,0 0 0,-1 0 16,1 0-16,0 0 0,0 0 16,21 21-16,-21 1 0,21-1 15,0 0-15,0 0 0,0 21 16,0-20-16,0 20 0,21-21 16,0 21-16,21-20 0,-20-1 0,-1 0 15,21 0-15,-21-21 16,22 0-16,-1 0 0,0 0 0,1 0 15,-1 0-15,21-21 0,-20 0 16,-1 0-16,0-1 0,1 1 0,20-42 16,-42 20-16,1 22 15,-22-63-15,0 62 0,0-20 16,0 21-16,0 0 0,-22 0 16,22-1-16,-21 22 0,0 0 15,0 22-15,0-1 16,0 0-16,-1 21 0,22-21 0,0 22 15,-21 20-15,0-20 0,21 20 0,-21-21 16,21 22-16,0 21 16,0-22-16,-21 1 0,21 20 0,-21 128 15,21-106 1,0-43-16,0-20 0,-22-22 16,1 21-16,0-21 0,0 22 15,-21-22-15,20 0 0,1-21 16,-21 0-16,21 0 0,-22 0 15,1 0-15,0-21 0,-1 0 0,22-1 16,-21 1-16,0-21 0,-1 21 16,22-22-16,-21 22 0,21 0 15,-1-21-15,1 21 0,0-1 0,21 1 16,-21 21-16,21-21 0,21 21 16,0 0-1,0 0-15,1 0 0,20 0 0,-21 0 16,43 0-16</inkml:trace>
  <inkml:trace contextRef="#ctx0" brushRef="#br1" timeOffset="51233.13">1524 8086 0,'0'0'0,"0"21"31,0 0-31,0 21 16,0-20-16,0-1 0,0 0 0,0 0 16,0 21-16,0-20 0,0-1 15,0 0-15,0 0 0,0 0 0,0 0 16,-21 1-16,0-1 16,-1-21-1,22-21 1,-21 21-16,21-22 0,0 1 0,0-21 15,0 21-15,0-22 0,0 1 16,0 0-16,0-1 0,0 1 16,43-21-16,-22 20 0,21 1 15,0 21-15,1-22 0,20 22 0,-20 0 16,-1 21-16,21 0 0,-20 0 16,20 42-16,-20-20 0,-22 20 15,0 0-15,0 1 0,-21-1 16,0 21-16,0-20 0,0-1 0,-21 22 15,-21-22-15,20 0 0,1 1 16,0-22-16,-21 42 0,21-63 16,-1 21-16,22 1 0,-21-22 0,21-22 31,21 1-31,1 0 0</inkml:trace>
  <inkml:trace contextRef="#ctx0" brushRef="#br1" timeOffset="51628.9">3429 7599 0,'0'0'0,"0"-21"0,0 0 16,0 42 0,0 0-1,0 0-15,0 21 0,0 1 0,0-1 16,0 0-16,0 1 0,-21 20 15,0 1-15,-1 42 16,1-43-16,21-21 0,0 1 0,-21-1 16,21 0-16,-21-20 0,21 20 15,0-21-15,0 0 0,0-42 32,-21 0-17</inkml:trace>
  <inkml:trace contextRef="#ctx0" brushRef="#br1" timeOffset="52209.6">2942 8128 0,'0'0'0,"-21"0"0,42 0 31,0 0-31,0 0 16,22 0-16,-1 0 0,-21 0 16,43-21-16,-22 21 0,85-42 15,-63 20-15,20 1 0,-20 0 0,-1 0 16,22 0-16,-22 0 0,1-22 15,-22 22-15,1 0 0,-22-21 0,0 20 16,0-20-16,-21 0 0,0-22 16,0 43-16,-21-21 0,0 21 15,0-1-15,-1 22 0,1 0 16,0 0-16,0 0 0,0 0 0,0 22 16,21-1-16,-22 0 0,22 21 0,-21 1 15,21-1-15,0 21 16,0 107-16,0-1 15,0-127-15,0 1 16,0 20-16,0-42 0,0 22 16,-21-1-16,21-21 0,0 0 0,-21 1 15,21-1 1,-21-21-16,0-21 16,21-1-16,0 1 0,0 0 0,0 0 15,0-21-15,0 20 0,0-20 16,21-43-16,0 43 0,0 0 15,0-1-15,22 22 0,-1-21 16,-21 21-16,21 0 0,-20 21 16,20 0-16,0 0 0,-21 0 0,43 21 15,-43 0-15,0 0 16,0 21-16,-21-20 0,0 20 0,0-21 16,0 21-16,0 1 0,0-22 0,-21 21 15,0-21-15,0 1 0,0 20 16,0-21-16,-1 0 0,22 0 15,-21-21-15,42-21 32,1 0-32,-1 0 0,0 0 0</inkml:trace>
  <inkml:trace contextRef="#ctx0" brushRef="#br1" timeOffset="52513.67">4445 8192 0,'21'0'0,"-42"0"0,84 0 0,-41 0 0,-1-22 16,0 22-16,21-21 0,1-21 15,-22 42-15,0-21 0,0 0 16,0-1-16,-21-20 0,0 21 0,0 0 16,0 0-16,0-1 0,-21 1 0,0 21 15,-21 0-15,20 0 16,-62 0-16,41 21 0,22 22 15,-21-22-15,0 21 0,20 1 0,1-1 16,0 0-16,0 1 0,21-1 16,0 0-16,0-21 0,0 22 0,0-22 15,0 0-15,21 0 16,0 0-16,64 1 0,-43-22 16,1 0-16,62 0 0,-62-22 0,20 1 15,1 0-15,-22 0 0</inkml:trace>
  <inkml:trace contextRef="#ctx0" brushRef="#br1" timeOffset="53248.96">6435 7472 0,'21'21'0,"-42"-42"0,21 0 0,-22-22 16,1 43-1,21 22-15,0-1 0,0 0 16,0 21-16,0 1 0,0 20 0,0-21 15,0 22-15,0-1 0,0 1 16,-21 126-16,-21-41 16,21-107-16,21 0 15,0 1-15,-22-22 0,1 0 16,21 0-16,0-42 31,0 0-31,0 0 16,-21-22-16,21 22 0,0-21 0,0-1 15,0 1-15,0 0 0,0-1 16,0 1-16,0 21 0,21-21 16,0 20-16,22 1 0,-22 0 0,21 0 15,1 21-15,-1 0 0,0 0 16,22 0-16,-22 0 0,0 21 0,1 0 16,-1 0-16,0 1 0,-20 20 0,-1 0 15,-21 1-15,0-1 0,0-21 16,0 21-16,-21 1 0,-22-1 0,-41 22 15,62-43-15,-20 0 16,0 0-16,-1-21 0,1 0 0,21 21 16,0-21-16,0 0 0,-1 0 0,1 0 15,21-21-15,0 0 0,0 0 16,0 0-16,0-1 0,21 1 16,1 0-16,-1-21 0,0 21 0</inkml:trace>
  <inkml:trace contextRef="#ctx0" brushRef="#br1" timeOffset="53594.77">6964 7895 0,'0'0'0,"0"-21"16,21 21 0,0 0-1,0 0-15,0 21 0,1 0 0,-1 1 16,0-1-16,21 0 0,-21 21 0,1-21 15,-1 22-15,0-22 0,-21 21 16,0-21-16,0 22 0,0-22 0,0 21 16,0-21-16,0 1 0,-21-1 0,0 0 15,-1-21-15,1 21 0,0-21 16,0 0-16,0-21 16,21 0-16,0 0 15,0-1-15,0 1 0,0-21 16,0 21-16,21-22 0,0 1 0,0 0 15,0-1-15,1 22 0,-1-21 0,21 0 16,0-1 0,1 43-16,-22 0 0,0-21 0,0 21 15,22 0-15,-22 0 0</inkml:trace>
  <inkml:trace contextRef="#ctx0" brushRef="#br1" timeOffset="53971.55">7810 7874 0,'-21'0'0,"0"0"16,0 21-16,0-21 0,0 21 0,-22 22 16,43-22-16,-21 0 15,0 21-15,0-20 0,0 20 16,21-21-16,0 21 0,0-20 0,0-1 16,0 0-16,0 0 0,21 21 15,42-20 1,-20-22-16,-22 0 0,21 0 0,0 0 15,1-22-15,-1 22 0,0-21 16,-20 0-16,20 0 0,0 0 16,1 0-16,-22-22 0,0 22 0,0-21 0,-21-43 15,0 22 1,0 41-16,-21-20 0,0 21 0,0 0 16,-22 21-16,22 0 0,-21 0 0,-1 0 15,1 0-15,0 21 16,-43 21-16,43-21 0,-1 22 15,22-22-15,0 21 0,0-21 0,21 22 16,0-22-16,0 0 0,0 21 16,21-20-16,0-22 0,22 21 0,-1-21 15,0 0-15,64 0 0</inkml:trace>
  <inkml:trace contextRef="#ctx0" brushRef="#br1" timeOffset="54528.85">8594 7874 0,'0'0'0,"0"-21"0,0 0 16,-22 21 0,1 0-16,0 0 0,21 21 0,-21 0 15,0 21-15,0-20 16,21 20-16,0 0 0,-22 1 0,1-1 16,21-21-16,-21 21 0,21 1 0,0-22 15,0 0-15,0 21 0,0-20 16,0-1-16,21-21 15,0 0-15,1 0 16,-1-21-16,0-1 0,0 1 16,0 0-16,22 0 0,-22 0 0,0-22 15,21-20-15,-21 42 16,1-22-16,-1 22 0,-21 0 16,0 0-16,0 63 31,0-21-31,0 1 0,0 20 15,0-21-15,-21 21 0,21-20 0,0-1 16,0 21-16,0-21 0,0 0 0,0 1 16,0-1-16,21-21 0,0 21 15,0-21-15,21 0 0,-20 0 0,20 0 16,0 0-16,-21 0 0,64-21 16,-64 0-16,22-1 0,62-62 15,-62 20 1,-22 22-16,-21-22 0,0 22 15,0 0-15,0-1 0,0 1 16,0 0-16,-21 21 0,0-22 0,-1 22 16,1 21-16,0 0 0,-21 0 0,21 0 15,-1 0-15,-20 0 0,21 21 16,21 0-16,-21 1 0,21-1 0,0 0 16,0 0-16,0 0 0,0 0 15,21 1-15,0-1 0,0-21 0,22 21 16,-22-21-16,21 0 0</inkml:trace>
  <inkml:trace contextRef="#ctx0" brushRef="#br1" timeOffset="54869.66">9694 7895 0,'43'-21'0,"-86"42"0,86-63 0,-43 21 16,0 0-16,0-1 16,-22 22-1,1 0-15,-21 0 0,21 0 0,0 0 16,-22 22-16,22-22 0,0 21 15,0 0-15,0 0 0,21 0 0,0 0 16,0 1-16,0-1 0,0 0 0,0 0 16,42 21-16,-21-20 15,0-1-15,0 0 0,1 0 16,20-21-16,-21 21 0,0 0 0,0 1 16,1-22-16,-22 21 0,0 0 15,0 0-15,-22-21 16,1 0-16,0 0 15,-21 0-15,-1 0 0,22 0 0,-21 0 16,0 0-16,20 0 0,-20 0 16,21 0-16,0 0 0,0 0 0,21-21 15,21 21 1,-21-21-16,21 0 0,42 21 16,-20-22-16</inkml:trace>
  <inkml:trace contextRef="#ctx0" brushRef="#br1" timeOffset="55160.82">10139 8065 0,'21'-22'0,"-42"44"0,63-44 0,-21 1 0,0 0 16,1 0-16,-1 0 16,0 0-16,-21-1 0,0 1 15,0 0-15,0 0 0,0 0 16,-21 21-16,0 0 15,-1 0-15,-20 0 0,21 21 16,-21 0-16,-1 21 16,1-20-16,21 20 0,0-21 15,21 21-15,0-20 0,0-1 0,0 63 16,21-41 0,0-22-16,0-21 15,21 0-15,-20 0 0,-1 0 0,0 0 16,21 0-16,-21 0 0,1 0 0</inkml:trace>
  <inkml:trace contextRef="#ctx0" brushRef="#br1" timeOffset="55450.81">10414 8001 0,'21'-21'0,"-42"42"0,42-84 0,0 41 16,-21 1-16,21 0 0,1 0 0,-1 0 16,0 0-16,0 21 0,0 0 15,22 0-15,-22 0 0,0 0 0,0 0 16,0 0-16,0 21 0,1 0 0,20 21 15,-42 1-15,0-22 16,0 21-16,0-21 0,0 22 16,0-22-16,0 0 0,-21 21 0,0-21 15,21 1-15,-22-1 0,1-21 0,0 21 0,0-21 32,21-21-32,0 0 15,0-1-15,21 1 0,0 0 16,-21-21-16,43 21 0,-22-22 15,0 22-15,21-21 0,-21 21 0,22-22 16,-22 22-16,21 0 0,-21 0 0,1 0 16,-22-1-16,21 1 0</inkml:trace>
  <inkml:trace contextRef="#ctx0" brushRef="#br1" timeOffset="56478.24">12636 8213 0,'-21'21'0,"42"-42"0,-63 63 0,42-21 16,-21-21-16,21 21 15,21-21 1,0 0-16,0 0 16,22-21-16,-1 0 0,0 0 15,22-21-15,-22 20 0,22-20 0,63-21 16,-64 20-16,1 1 16,-22 0-16,0-1 0,1-20 15,-22 20-15,0 1 0,-21 0 0,0-1 16,0 1-16,0 21 0,-42-21 15,21 20-15,-43 1 0,22 21 16,-1 0-16,22 21 0,-21 1 0,21-1 16,-22 21-16,22 0 0,0 1 15,0 20-15,0 1 0,0 20 0,-1 1 16,-20 0-16,21 21 0,0-22 0,0 22 16,-1 0-16,-20 0 15,21 0-15,0 21 0,0-22 0,-1 22 16,1 0-16,-21 106 0,42-127 15,-21 0-15,21 0 0,0 0 0,0-22 16,0-20-16,0-1 0,21 43 16,0-64-16,0-20 0,0-22 15,1 0-15,20 0 0,0-22 0,1 1 16,-1 0-16,0-21 0,1-22 0,20 22 16,-21-22-16,1 1 0,-1-22 0,22-63 15,-64 85-15,0-22 16,0 0-16,-43 1 0,22-1 0,-21 21 15,-22-20-15,1 20 0,-1 1 0,1 20 16,-1-20-16,1 42 0,-1-22 16,1 22-16,-22 0 15,43 0-15,21 0 0,21 0 16,21-1 0,0 22-16,21-21 0,-21 0 0,22 0 15,-1 0-15,22 0 0,41-64 16,-20 43-16,-21-1 0,20 1 15,-20-22-15,-1 22 0,1-21 16,63-43-16,-85 63 0,0 22 16,-20-21-16,-1 21 0,0 0 0,0-22 15,0 43 1,-42 21 0,21 1-1,-21-1-15,21 0 0,0 0 0,-21 0 16,0 0-16,21 1 0,-22-1 15,22 0-15,0 0 0,-21 0 16,21-42 15,0 0-31,21 0 16,1 0-16</inkml:trace>
  <inkml:trace contextRef="#ctx0" brushRef="#br1" timeOffset="56636.15">13674 7557 0,'0'21'31,"-22"0"-31,22 0 0,0 0 16,0 0 0,0 1-1,22-22-15</inkml:trace>
  <inkml:trace contextRef="#ctx0" brushRef="#br1" timeOffset="57028.92">13928 7768 0,'0'21'0,"0"1"0,-22-1 16,1 0-16,21 0 15,-21 0-15,21 0 0,0 1 16,0-1-16,-21 0 0,21 0 0,-21 0 15,21 0-15,-21 1 0,21-1 16,-22-21 0,22-21-1,0-1-15,0 1 0,0-21 16,0 21-16,0 0 0,22-22 16,-1 22-16,0 0 0,0-21 15,0 20-15,0 1 0,22 0 0,-22 0 16,21 21-16,-21 0 0,1 0 15,62 0-15,-41 42 16,-43-21-16,0 1 0,0-1 16,0 21-16,0-21 0,0 0 15,0 22-15,0-22 0,0 0 0,0 0 16,0 0-16,0 22 16,0-22-16,21-21 15,0 0-15,0 0 0,0 0 16,0 0-16,22-21 0,-22 21 0</inkml:trace>
  <inkml:trace contextRef="#ctx0" brushRef="#br1" timeOffset="57496.17">14838 7726 0,'0'0'0,"0"-21"0,0 0 16,0-1-16,0 1 0,0 0 15,-21 21-15,-1 0 0,1 0 16,0 0-16,0 0 0,-21 0 0,20 21 15,-20 0-15,21 22 0,-21-22 0,20 0 16,1 21-16,0 1 16,-21 20-16,42-20 0,0-22 0,0 42 15,0-42-15,0 1 16,21-1-16,0-21 0,0 0 16,0 0-16,64 0 15,-43 0-15,-20-21 0,-1-1 0,21 1 16,-21 0-16,22-21 15,-1-1-15,-21 22 0,0-21 0,22-22 0,-22 22 16,0-21-16,0 20 0,21-105 16,-42 85-16,22-1 0,-22 1 15,0-1-15,0 1 0,0-43 16,0 85-16,0-22 0,-22 43 0,1 0 16,0 0-16,0 21 15,0 1-15,0 20 0,-1 0 16,1 22-16,0-1 0,0 1 0,21 20 15,-21-20-15,21-1 0,0 22 16,0-21-16,0-1 0,0-21 0,21 22 16,64 63-16,-64-85 15,0-21-15,0 1 0,0-1 16,0-21-16,1 0 0,-1 0 0,0 0 16,0 0-16</inkml:trace>
  <inkml:trace contextRef="#ctx0" brushRef="#br1" timeOffset="58227.46">15854 7430 0,'0'0'0,"-21"0"0,-1 21 0,1-21 16,0 0-16,42-21 47,0-1-47,22 22 15,-22-21-15,21 0 0,-21 0 16,22-21-16,-1 20 0,-21 1 0,43-42 16,-43 42-16,0-1 15,-21 1-15,0 0 0,-21 0 16,0 0-16,0 0 0,-22 21 0,-20 0 15,20 0-15,-20 0 0,-1 0 16,22 21-16,-64 42 0,0 1 16,85-1-16,-21-20 0,21-1 15,21 0-15,0 1 0,0-1 16,0 0-16,0 1 0,42-22 0,-21 0 16,0 21-16,43 1 15,-22-43-15,1 21 0,-22-21 16,21 0-16,0 0 0,1 0 0,-1 0 15,-21 0-15,0 0 0,1 0 0,-1-21 16,-21-1-16,0 1 16,-21 21-16,-22 0 0,22 0 0,-21 0 15,-1 0-15,1 0 0,-21 21 0,20-21 16,1 22-16,-22-1 0,22 0 16,21 21-16,-21-21 0,20 1 0,1 62 15,21-41-15,0-22 16,0 0-16,21 0 0,22 0 15,-22-21-15,21 21 0,1-21 0,-1 0 16,0 0-16,1 0 0,20 0 0,1-21 16,-1 0-16,1 0 15,84-43-15,-85 43 0,22-21 16,-22 0-16</inkml:trace>
  <inkml:trace contextRef="#ctx0" brushRef="#br1" timeOffset="58459.85">16722 7133 0,'0'-63'0,"0"126"0,0-169 15,0 64-15,0 0 0,0 21 16,0-1-16,-22 22 0,22 22 16,-21-1-16,0 0 0,0 21 15,21 22-15,-21-1 0,0 1 16,21-1-16,-22 1 0,1 20 0,0-20 16,21-1-16,-21 1 0,0-1 15,0-20-15,-1 20 0,1-20 16,21-1-16,0 0 0,0-21 0,0 1 15,0-1-15,0 0 0,0 0 16,21-21-16,1 0 0,-1 0 16,0-21-16,0 0 0,0 0 0,22-22 15</inkml:trace>
  <inkml:trace contextRef="#ctx0" brushRef="#br1" timeOffset="58827.64">16806 7578 0,'-21'21'0,"42"-42"0,-63 63 16,42-21-16,-21 0 16,21 1-16,0-1 0,0 0 15,21-21-15,0 0 0,0 0 16,0 0-16,1 0 0,-1 0 16,21 0-16,-21 0 0,43-42 15,-22 42-15,-21-22 0,22 1 0,-1-21 16,-21 21-16,-21-22 15,0 22-15,0 0 0,0 0 0,0 0 16,-21 0-16,0 21 16,0 0-16,-1 0 0,1 0 0,0 21 15,-21 0-15,21 21 0,-1-21 16,1 1-16,0 20 0,21-21 0,0 21 16,0-20-16,0 41 15,0-42-15,0 0 0,0 1 0,21-1 16,0 0-16,1-21 0,-1 0 0,21 21 15,0-21-15,-20 0 0,20 0 16,0 0-16,1-21 0,41-21 16,-41 20-16</inkml:trace>
  <inkml:trace contextRef="#ctx0" brushRef="#br1" timeOffset="59427.86">17568 7514 0,'0'0'0,"0"-21"0,0 0 0,-21 21 31,0 21-31,21 0 15,-21 0-15,21 22 0,0-22 0,0 0 16,0 21-16,-21-20 0,21 20 16,0-21-16,0 0 0,0 0 0,0 1 15,0 20-15,0-21 16,0-42 15,0 0-31,0 0 16,0-1-16,0-20 0,0 21 15,21-21-15,0 20 0,-21-20 16,21 0-16,0-1 0,0 1 0,-21 21 16,22-21-16,-1 20 0,0 22 15,21 0-15,1 0 16,-22 22-16,0-1 0,0 21 0,0-21 16,0 22-16,-21-22 0,0 21 15,22-21-15,-22 22 0,21-22 0,-21 63 16,0-62-1,0-1-15,0 0 0,0 0 16,-21-21-16,-1 0 16,22-21-1,0 0-15,0 0 16,0-1-16,0 1 0,22-21 16,-1 21-16,0-22 0,0 22 0,0-21 15,0 0-15,22-22 16,-1 43-16,-21 0 0,0 0 0,1 21 15,20 0-15,-21 0 0,0 21 16,0-21-16,-21 21 0,0 21 0,22-21 16,-22 22-16,0-22 0,0 42 15,0-20-15,0-22 0,0 21 16,0-21-16,0 1 0,0-1 0,0 0 16,0 0-16,0 0 0,0 0 15,21-21 1,0 0-1,0 0-15,0 0 0,22-21 0,-22 0 16</inkml:trace>
  <inkml:trace contextRef="#ctx0" brushRef="#br1" timeOffset="59785.65">18563 7726 0,'-21'0'16,"21"21"-1,0 0-15,21-21 16,0 21-16,0-21 15,22 0-15,-22 0 0,0 0 16,21 0-16,1 0 0,-1 0 16,-21 0-16,22-21 0,-1 21 0,21-42 15,-41 42-15,-1-21 0,0 0 16,0-1-16,0 1 0,-21 0 16,0 0-16,0 0 0,0 0 0,0-1 15,0 1-15,-21 21 0,0 0 0,-43 0 16,-20 43-1,41-1-15,22-21 0,0 21 16,0-20-16,0 20 0,21-21 16,0 21-16,-21-20 0,21 20 0,0-21 15,0 21-15,21 1 16,21-22-16,-21 0 16,0 0-16,1-21 0,20 0 0,-21 0 15,21 0-15,1 0 0,-22 0 0,21-21 16,1 0-16,-1 0 0,-21 0 15</inkml:trace>
  <inkml:trace contextRef="#ctx0" brushRef="#br1" timeOffset="60226.92">19452 7662 0,'0'0'0,"0"-21"0,0-21 15,0 21-15,0 0 0,0-1 16,0 1-16,-21 21 16,21 21-1,-21 1-15,21-1 0,0 0 16,0 21-16,0-21 0,0 22 0,-21-22 15,21 21-15,-22-21 0,22 1 0,0 20 16,0-21-16,-21 0 0,21 0 16,-21 1-16,21-1 0,0 0 0,0 0 15,-21-21-15,0 0 16,21-21 0,0 0-1,0 0-15,0-1 0,21-20 0,0 21 16,21-21-16,-20 20 0,20-20 15,-21 0-15,21-1 0,1 1 0,-1 0 16,0-1-16,1 22 0,-1 0 16,0 0-16,-20 21 0,62 0 15,-41 42 1,-22-21-16,-21 22 0,0-22 16,0 0-16,0 21 0,0 1 0,0-22 15,0 21-15,0-21 0,0 1 0,0 20 16,0-21-16,0 0 0,0 0 15,-21 1-15,21-1 0,0 0 0,-22-21 16,22 21-16,0-42 31,22 0-31,-1 21 16</inkml:trace>
  <inkml:trace contextRef="#ctx0" brushRef="#br1" timeOffset="60509.76">20468 7070 0,'0'0'0,"0"-43"16,0 65-1,-21-22-15,0 42 0,0 0 16,-1 1-16,22-1 0,-21 21 16,0 1-16,0-22 0,0 22 15,0-1-15,-1 1 0,22-1 0,-21-20 16,21-1-16,-21 21 0,21-20 15,-21-1-15,21-21 0,0 22 0,0-22 16,0 0-16,0 21 0,42-21 16,-21-21-16,1 0 15,-1 0-15,21 0 0,-21 0 0,22 0 16,-22-21-16,21 21 0,-21-21 0,22 0 16,-22 0-16,0 0 0,0-1 15</inkml:trace>
  <inkml:trace contextRef="#ctx0" brushRef="#br1" timeOffset="60683.65">20278 7557 0,'-22'0'15,"44"0"-15,-65 0 0,43 21 16,21-21-16,22 0 0,-22 21 16,21-21-16,1 0 0,-1 0 15,0 0-15,1 0 0,-1 0 0,0 0 16,1 0-16,-1 0 0,0 0 0,1 0 15,-22 0-15,21 0 0,0-21 16,-20 0-16,-1 21 0</inkml:trace>
  <inkml:trace contextRef="#ctx0" brushRef="#br1" timeOffset="61216.85">22564 6985 0,'0'0'0,"0"-42"0,0 21 0,0-1 16,0 1-16,21 42 31,-21 1-31,0 20 0,0-21 0,0 43 16,0-22-16,0 21 0,0 1 0,0-1 16,0 1-16,-21-1 0,-1 1 15,22-22-15,0 22 0,-21-22 0,21 0 16,-21-20-16,21 20 0,0-21 0,-21 0 15,21 0-15,0 1 0,0-44 32,0 1-17,0 0-15</inkml:trace>
  <inkml:trace contextRef="#ctx0" brushRef="#br1" timeOffset="61728.83">22415 7218 0,'0'0'0,"0"-42"0,-21-1 0,21 22 15,0-21-15,0 21 0,0-1 0,0 1 16,0 0-16,0 0 16,21 21-16,1 0 0,20-21 0,-21 21 15,21 0-15,22 0 0,-22 0 16,22 0-16,-1 0 0,1 0 0,-22 0 16,22 0-16,-1 21 0,-21 0 15,1 21-15,-1-20 0,-21 20 16,0 0-16,-21 1 0,0-1 0,0 0 15,-21 1-15,-21-1 0,0 0 16,-64 1-16,42-1 0,1-21 16,-1-21-16,1 21 0,-1 0 0,22-21 15,0 0-15,20 0 0,1 0 16,21-21-16,0 0 16,21 21-16,1-21 0,20 0 15,0 0-15,1 21 0,20-22 0,1 1 16,-1 21-16,1 0 0,-22 0 15,21 0-15,1 0 0,-22 21 16,1 1-16,-1-1 0,0 0 0,22 42 16,-64-20-16,0 20 15,0-42-15,0 22 0,0-22 16,-21 0-16,-22 0 0,1 22 0,0-43 16,-22 21-16,22 0 0,-22-21 0,1 0 15,-1 0-15,1 0 0,20 0 16,-41 0-16,41 0 0,22 0 15,0-21-15,0 21 0,21-21 0,0-1 16,0 1-16,21 0 16,0 0-16,22-21 0,-22 20 0,21 1 15,0 0-15,1 0 0,20 0 16,-20 0-16</inkml:trace>
  <inkml:trace contextRef="#ctx0" brushRef="#br1" timeOffset="62277.04">23664 7387 0,'43'0'0,"-86"0"0,86-21 16,-43 42 15,0 0-31,0 1 0,-22 20 0,22-21 16,0 0-16,0 22 0,0-22 16,0 21-16,0-21 0,0 0 0,22 1 15,-1-1-15,0 0 0,0 0 16,43-21-16,-1 0 15,-42 0-15,22 0 0,-22 0 16,21 0-16,-21 0 0,0-21 0,22 0 16,-22 0-16,0-1 0,0 1 15,0 0-15,22-64 16,-1-20-16,-21 62 0,-21 22 16,21-21-16,-21 21 15,0 42 1,0 0-16,-42 42 15,21 22-15,0-43 0,0 1 16,21 20-16,0 1 0,0-22 16,0 43-16,0-22 0,0 22 15,0-22-15,0 22 0,0-21 0,0 20 16,0-20-16,21-1 0,-21 1 0,0-1 16,0 1-16,0-22 0,0 22 15,-21-22-15,-1 21 0,1-20 0,0-1 16,0 0-16,0-20 0,-22 20 0,22-21 15,-21 0-15,21-21 16,0 0-16,-1 0 0,1 0 0,-21-21 16,42 0-16,-21 0 0,21-22 15,0 1-15,0 0 0,0-1 0,0 1 16,0-21-16,21 20 16,0-20-16,64-149 15,-22 149-15,-20-22 0,-1 21 0,0-20 16,1 20-16</inkml:trace>
  <inkml:trace contextRef="#ctx0" brushRef="#br1" timeOffset="64576.56">5059 9694 0,'0'-21'16,"0"42"-16,0-63 0,0 21 0,0 0 0,21-22 16,-21 22-16,21 0 0,-21 0 15,0-21-15,21 20 0,-21 1 16,0 0-16,0 42 15,0 0 1,0 22-16,0-1 0,0 0 16,0 64-16,0-63 0,0 20 15,0 1-15,0-1 0,0-21 0,0 22 16,0-22-16,0 1 0,0-1 16,0 0-16,0 22 15,0-43-15,21 0 0,-21 0 0,22-21 0,-1 0 16,0 0-1,0-21-15,21 0 0,-20 0 0,20 0 16,-21-1-16,21-20 0,1 21 0,-1-21 16,0-1-16,43-84 15,-64 85-15,22-22 0,-22-20 0,21 20 16,-21 22-16,-21-22 0,0 22 0,0 0 16,21 21-16,-21-1 0,0 1 15,-21 21-15,21 21 16,-21 22-16,0-22 0,0 21 0,21 1 15,-21-1-15,-1 21 0,22-20 16,0 20-16,-21-20 0,21-1 0,-21 0 16,21 43-16,0-64 15,0 21-15,21-20 0,0-1 16,1-21-16,-1 21 0,0-21 0,21 0 16,1 0-16,-1 0 0,0-21 0,1 0 15,20 21-15,-21-22 0,1 1 16,-1-21-16,22 21 0,-43-22 0,21 22 15,0-21-15,-20 21 0,-1-22 0,-21 22 16,-43 21 0,22 21-1,0 1-15,0-1 0,0 0 0,0 0 16,21 0-16,0 0 16,0 1-16,0 20 0,0-21 0,0 0 15,0 0-15,0 1 0,0-1 16,21-21-1,-21 21-15,-21-21 32,-1-21-32,1 21 0,0-21 15,0 21-15,0-22 0,0 1 16,-1 21-16,22-21 0,-21 21 16,21 21-1,0 0 1,0 1-16,0-1 0,21 0 15,1 0-15,-22 0 0,21-21 0,0 21 16,0-21-16,21 22 16,-20-22-16,-1 0 0,21 0 0,0 0 15,1 0-15,-1 0 0,0 0 0,22-22 16,-22 1-16,22 0 0,-1 21 0,43-63 16,-21 20-1,-43 22-15,-21-21 0,0 21 16,1-22-16,-22 22 0,21 0 0,-21-21 15,0 20-15,0 1 0,-21 21 16,-1 21 0,1 22-16,21-22 15,0 0-15,-21 0 0,21 22 16,-21-22-16,21 21 0,0-21 0,0 0 16,0 22-16,0-1 15,0-21-15,0 0 0,21-21 0,0 22 16,0-1-16,1-21 0,20 0 0,-21 0 15,0 0-15,22 0 0,-1 0 0,-21 0 16,21-21-16,1-1 0,20-20 16,-42 21-16,1 0 15,20 0-15,-21-1 0,0 1 0,-21 0 0,21 0 16,-21 0-16,22 0 0,-22-1 0,0 44 47,0-1-47,0 0 0,0 0 15,0 0-15,0 0 0,0 1 16,0-1-16,0 0 0,0 0 0,0 0 16,0 0-16,21-21 31,0 0-31,0 0 0,-21-21 16,21 0-16,43-21 15,-43 21-15,0-1 0,0 1 0,0 0 16,1 0-16,-1-21 0,0 20 15,-21 1-15,21 21 0,0-21 0,-21 0 16,21 21-16,-21 21 16,0 0-1,0 0-15,0 1 16,0-1-16,0 0 0,0 0 0,0 0 16,0 0-16,0 1 0,43 20 15,-22-42-15,0 21 16,0-21-16,22 0 0,-1 21 0,0-21 0,1 0 15,-1 0-15,0 0 0,22 0 0,-22 0 16,43-21-16,-43 0 16,22 21-16,-43-21 0,21 0 15,0-1-15,-20-20 0,-1 21 0,0-21 16,-21 20-16,0-20 0,0 0 0,0-1 16,0 1-16,0 0 0,0-1 15,-21 1-15,0 21 0,-22-21 16,1 42-16,21 21 15,0 0-15,-1 0 16,1 21-16,21-20 0,-21 20 0,0 0 0,21 1 16,-21-1-16,0 0 0,-1 43 15,22-22-15,-21-41 0,21 20 16,0 0-16,0 1 0,0 41 16,0-63-16,21 22 0,1-22 0,-1 21 15,0-21-15,0 1 16,21 41-16,-20-42 0,-1 0 15,0 1-15,0-1 0,-21 0 0,0 0 16,0 43-16,0-43 0,0 0 16,0 0-16,0 21 0,-21-20 15,0-1-15,-22 42 0,22-42 16,0 22-16,0-22 0,0 0 0,0 21 16,-1 22-16,1-43 0,0 0 15,0 0-15,0 1 0,21-1 16,0 0-16,-21-21 0,21-21 31,0-22-31,21 22 16,0 0-16,-21-21 0</inkml:trace>
  <inkml:trace contextRef="#ctx0" brushRef="#br1" timeOffset="64817.43">7133 9419 0,'0'0'0,"0"-21"0,-21 21 0,42 0 94</inkml:trace>
  <inkml:trace contextRef="#ctx0" brushRef="#br1" timeOffset="66566.67">10223 9694 0,'0'-21'0,"0"0"31,0 0-15,0 0-1,22 21 1,-22-21-16,0 42 47,0 21-47,0-21 15,0 0-15,0 64 0,0-64 16,0 22-16,0-1 0,0-21 16,0 43-16,0-43 0,0 0 15,0 0-15,0 0 0,0 0 0,21-42 47,-21 0-47,0 0 16</inkml:trace>
  <inkml:trace contextRef="#ctx0" brushRef="#br1" timeOffset="66932.99">10393 9313 0,'-64'0'16,"64"22"-1,0-1 1,0 0-16,21-21 31,1 0-31,-1 0 0,0 0 16,0 0-16,0 0 0,0 0 15,1-21-15,-1 0 0,0 21 0,-21-22 16,0 1-16,0 0 16,0 0-16,-21 0 0,0 0 15,-1 21-15,1 0 0,0 0 0,0 0 16,-43 0 0,64 21-16,-21-21 0,21 21 15,-21 0-15,21 0 0,0 22 0,0-22 16,0 0-16,0 21 0,0-21 15,21 1-15,0 20 0,-21-21 0,22 0 16,-1 0-16,0 22 0</inkml:trace>
  <inkml:trace contextRef="#ctx0" brushRef="#br1" timeOffset="67481.35">11261 9716 0,'0'0'16,"0"-22"-16,0-41 16,-22 63-16,-20-42 15,21 20-15,-21 22 0,20 0 0,-20-21 16,21 21-16,-21 0 0,20 0 16,-20 21-16,21 1 0,-21-1 0,20 0 15,-20 0-15,21 21 0,-21-20 0,20 20 16,1 0-16,0 1 15,0-22-15,0 42 0,0 22 16,21-64-16,0 0 0,0 0 16,21-21-16,0 0 15,0 0-15,0 0 0,22 0 0,-22 0 16,21 0-16,0 0 0,-20 0 0,20-21 16,0 0-16,1 0 0,-1 0 15,0-22-15,1 22 0,41-63 16,43-65-16,-84 86 15,-22-1-15,21 22 0,-21-21 16,0-1-16,1 1 0,-1 20 16,-21 1-16,0 0 0,21-22 0,-21 43 15,0 0-15,-21 42 16,0 0-16,-1 0 0,1 22 16,0-1-16,0 21 0,0 1 15,0 63-15,-1 0 16,22-64-16,0 1 0,0 63 15,0-85-15,22 1 0,-1-22 16,0 21-16,21-21 0,-21 0 0,22 1 16,41-22-16,1 0 15,-43 0-15,-20 0 0,20 0 16,0-22-16,1 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1:37:07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1101 0,'21'-21'78,"-21"-1"-62,21 22-16,-21-21 0,0 0 0,22 0 16,-22 0-16,21 0 0,-21-1 15,0 1-15,0 0 0,0-21 16,0 21-16,0-22 0,0 22 16,0-21-16,0 21 0,0-22 15,0 22-15,0 0 0,0 0 0,0 0 16,0-1-16,0 1 15,0 0 1,-21 42 15,-1 0-15,22 1-16,0-1 16,0 0-16,-21 21 0,0-21 0,21 22 15,-21-1-15,0 0 16,21 1-16,-21-1 0,-1 22 0,1-1 15,0-21-15,21 22 0,-21-1 16,0-20-16,-22 84 0,22-85 16,0 22-16,0-22 0,0 21 15,0 1-15,-1-22 0,1 22 0,0-22 16,21 0-16,-21 1 0,21-1 16,-21 43-16,21-64 0,0 21 15,-21-21-15,21 1 0,0-1 16,-22 0-16,22 0 0,-21 0 15,0-21 17,21-21-17,0 0-15,0 0 0,0 0 16,0-1-16,0-20 0,0 21 16,0-21-16,0 20 0,0-20 0,0 0 15,21 21-15,-21-22 0,21 1 16,-21 21-16,22-22 0,-1 22 15,0 0-15,-21 0 0,21 0 0,0 0 16,-21-1-16,21 22 16,1 0-16,-1 0 0,0 0 15,0 0-15,-21 22 16,21-1-16,-21 0 0,21 0 0,1 0 16,-22 0-16,0 1 0,21 20 15,-21-21-15,21 0 0,-21 22 0,0-22 16,21 0-16,0 0 0,-21 0 15,21 0-15,1 1 0,-1-1 16,0-21-16,0 21 0,0-21 16,22 0-16,-22 0 0,0 0 0,21 0 15,-21-21-15,1 0 0,-1-1 16,21 22-16,-21-42 0,0 21 16,1 0-16,-1-22 0,0 22 0,0-21 15,0 0-15,0-1 0,-21 1 16,22 0-16,-22 20 0,21 1 15,-21 0-15,21 0 0,-21 0 0,0 0 16,0 42 15,0 0-31,0 21 16,-21-21-16,21 1 0,0-1 0,0 21 16,-21-21-16,21 22 0,-22-22 15,22 0-15,0 0 0,0 21 0,-21-20 16,21-1-16,0 0 0,-21-21 15,21 21-15,0 0 0,0 0 16,21-42 31,0 0-47,-21 0 0</inkml:trace>
  <inkml:trace contextRef="#ctx0" brushRef="#br0" timeOffset="434.21">4381 1122 0,'-21'21'0,"0"0"16,21 0-16,-21 1 0,21-1 15,0 0-15,-21 0 0,21 0 0,0 0 16,0 1-16,0-1 16,21-21-1,0 0 1,0 0-16,0 0 0,1-21 16,-1-1-16,0 1 0,-21 0 15,21 0-15,-21 0 0,0 0 16,0-1-16,0 1 0,0 0 15,-21 0-15,0 21 0,0-21 16,-1 21-16,1-21 0,0 21 16,0 0-16,0 0 0,0 21 15,-1 0-15,22 0 16,-21-21-16,21 21 0,0 0 0,-21 1 16,21 20-16,0-21 0,0 0 15,0 0-15,0 1 16,0-1-16,21 0 0,0 0 15,1-21-15</inkml:trace>
  <inkml:trace contextRef="#ctx0" brushRef="#br0" timeOffset="1037.36">4657 1503 0,'-22'0'32,"22"21"-32,-21-21 15,21 21-15,0 0 0,-21 1 16,21-1-16,-21 0 16,21 0-16,-21 0 0,21 0 15,0 1-15,0 20 0,0-21 0,-21 0 16,21 0-16,-22 1 0,22-1 15,0 0-15,0 0 0,-21 0 0,21 0 16,-21 1-16,21-1 16,-21-21 15,21-21-15,0-1-16,0 1 15,0 0-15,0-21 0,0 21 0,0-22 16,0 22-16,21-21 0,-21-1 15,21 1-15,0 21 0,22-21 0,-22 20 16,21-20-16,1 21 0,-22 0 16,21 0-16,0 21 0,1-22 0,-1 1 15,0 21-15,1 0 0,-22 0 16,21 0-16,1 0 0,-22 0 0,0 21 16,0 1-16,0-22 0,0 21 15,-21 0-15,0 0 0,0 21 0,0-20 16,0-1-16,0 21 0,0-21 15,0 0-15,0 22 0,-21-22 16,0 0-16,21 0 0,-21 0 0,21 1 16,0-1-16,0 0 15,-21-21-15,21 21 16,0-42 15,21 0-15,0 0-16</inkml:trace>
  <inkml:trace contextRef="#ctx0" brushRef="#br0" timeOffset="2118.03">5778 741 0,'0'-21'16,"-21"21"0,0 0-16,21 21 15,0 0-15,-21 0 0,21 0 16,0 22-16,-21-1 0,21 0 16,0 1-16,0-1 0,0 0 0,-21 1 15,21 20-15,-22-20 0,1-1 16,21 0-16,0 1 0,-21-1 15,0 0-15,21 1 0,-21-1 0,21 0 16,0 1-16,-21-1 0,-1-21 16,22 21-16,-21-20 0,21 20 0,0-21 15,0 0-15,-21 0 0,21 1 16,0-1-16,-21 0 0,21 0 16,-21 0-1,0-21-15,21-21 31,0 0-15,0 0-16,0 0 16,0-1-16,0 1 0,0 0 15,21 0-15,0 0 0,-21 0 0,21-22 16,0 22-16,0-21 0,1 21 16,-1-22-16,0 22 0,0 0 0,0 0 15,0-22-15,1 22 0,-1 0 16,0 0-16,0 0 0,0 21 0,0-21 15,22-1-15,-22 22 0,0-21 16,0 21-16,0 0 0,1 0 0,-1 0 16,0 0-16,0 0 15,0 0-15,0 21 16,-21 1-16,0-1 16,0 0-16,0 0 0,0 0 15,-21 0-15,0 1 0,0-1 16,0 0-16,0 0 0,-1 0 0,1 0 15,0-21-15,0 22 0,0-1 16,0-21-16,-1 21 0,1-21 16,0 0-16,0 0 0,0 0 0,0 0 15,-1 0-15,1 0 0,0 0 16,0 0 0,21-21-16,-21 21 0,21-21 15,-21 21-15,21-22 16,21 44 31,0-22-47,-21 21 0,0 0 15,21 0-15,-21 0 0,21 0 16,-21 1-16,0-1 0,21 0 0,1 0 16,-22 0-16,21 0 0,-21 1 15,0-1-15,21-21 0,0 21 0,0 0 16,-21 0-16,21-21 0,1 21 15,-1-21-15,0 0 16,0 0-16,0 0 0,0 0 16,1 0-16,-1 0 0,0 0 15,0-21-15,0 0 0,0 21 0,-21-21 16,22 0-16,-1 0 0,-21-1 16,0 1-16,21 21 0,-21-21 0,21 21 15,-21-21-15,0 0 47,21 0-16,-21-1-31,21 1 16,1 0-16</inkml:trace>
  <inkml:trace contextRef="#ctx0" brushRef="#br0" timeOffset="2717.68">6794 847 0,'0'0'0,"-21"0"0,0 0 16,0 0-16,63 0 47,-21 0-32,22 0-15,-1 0 0,22 0 0,-22 0 16,21 0-16,1 0 0,-1-21 16,-20 21-16,20 0 0,1 0 15,-22 0-15,0 0 0,22 0 16,-22 0-16,1 0 0,-22 0 16,21 0-16,-21 0 0,0 0 0,1 0 15,-22-22-15,-22 22 31,1 0-31,0 0 16,0 0-16,0 0 0,0 0 0,-1 0 16,-20 0-16,21 22 0</inkml:trace>
  <inkml:trace contextRef="#ctx0" brushRef="#br0" timeOffset="3096.47">7218 889 0,'-21'0'16,"-1"0"-1,22 21 1,0 0-16,0 1 16,0-1-16,0 0 0,0 0 15,0 0-15,0 22 0,0-22 0,0 21 16,-21-21-16,21 22 0,-21-1 15,21-21-15,0 21 0,-21 1 16,0-1-16,21 0 0,-21 1 16,-1-1-16,1 0 0,21 1 0,-21-1 15,0 0-15,21-20 0,0 20 16,-21-21-16,21 21 0,-21-20 0,21-1 16,0 0-16,0 0 0,0 0 15,0 0-15,0 1 16,0-44 15,0 1-31,21 0 16,0 0-16,-21 0 0</inkml:trace>
  <inkml:trace contextRef="#ctx0" brushRef="#br0" timeOffset="3601.18">7281 1609 0,'0'21'0,"21"-21"31,1 0-15,-1 0-16,0 0 0,21 0 0,-21-21 15,1 21-15,-1-21 0,21 21 16,-21-22-16,0 1 0,1 21 0,-1-21 16,0 0-16,0 21 0,-21-21 15,21 0-15,-21-1 0,0 1 16,0 0-16,-21 21 0,0 0 16,0 0-16,0 0 15,-1 0-15,1 0 0,0 0 16,0 0-16,0 0 0,0 21 15,-1 0-15,1-21 0,0 22 16,21-1-16,-21 0 0,0 0 16,0 21-16,21-20 0,-22-1 0,22 21 15,-21-21-15,21 22 0,-21-22 16,21 0-16,0 21 0,0-21 0,0 1 16,0-1-16,0 0 0,0 0 15,21-21-15,0 21 16,1-21-16,-1 0 0,0 0 15,0 0-15,0 0 0,0 0 16,22 0-16,-22-21 0,21 21 16,-21-21-16,22 0 0,-22 21 0,21-21 15,-21-1-15</inkml:trace>
  <inkml:trace contextRef="#ctx0" brushRef="#br0" timeOffset="3957.97">8022 1355 0,'0'0'0,"0"-21"15,0-1 1,21 22 0,-21 22-1,0-1-15,21-21 0,-21 21 16,22 0-16,-1 21 0,-21-20 0,21-1 15,-21 0-15,21 21 0,0-21 16,-21 1-16,0 20 0,21-21 0,-21 0 16,22 22-16,-22-22 0,0 0 15,0 0-15,21 0 0,-21 0 16,21 1-16,-21-1 16,21-21 15,-21-21-16,0-1-15,0 1 0,21 0 16,-21 0-16,21 0 16,-21 0-16</inkml:trace>
  <inkml:trace contextRef="#ctx0" brushRef="#br0" timeOffset="4263.8">8509 1291 0,'0'0'0,"0"-21"31,-21 21-15,0 21-16,-1-21 15,22 21-15,-21 1 0,0-1 0,0 0 16,0 0-16,0 0 16,-1 0-16,1 22 0,-21-22 0,21 21 15,0-21-15,-43 43 0,43-22 16,0-21-16,0 22 0,-22-22 15,43 0-15,-21 0 0,0 0 0,21 1 16,-21-1-16,21 0 16,21-21 15,0-21-31,0 0 16,0 21-16,1-22 0</inkml:trace>
  <inkml:trace contextRef="#ctx0" brushRef="#br0" timeOffset="4697.62">9059 826 0,'0'-22'16,"-21"22"0,21 22-1,-21-1-15,21 0 0,-21 0 0,0 0 16,-1 0-16,22 22 0,-21-1 16,0 0-16,0 1 0,21-1 0,-21 0 15,0 1-15,-1-1 0,1 0 16,21 1-16,-21-1 0,0 0 0,0 1 15,21-1-15,0 0 0,0 1 16,-21-1-16,21 0 0,0-20 0,0 20 16,0-21-16,0 0 0,0 22 15,0-22-15,21 0 16,0-21-16,-21 21 0,21-21 16,0 0-16,0 0 0,1 0 15,-1 0-15,0 0 0,0-21 0,0 21 16,22-21-16,-22 0 0,0-1 0,21 1 15,-21 0-15,1 0 0,20-21 16,-21 20-16</inkml:trace>
  <inkml:trace contextRef="#ctx0" brushRef="#br0" timeOffset="5013.97">8763 1249 0,'0'0'0,"0"-21"31,42 21-31,-21 0 16,1 0-16,20 0 0,0 0 15,1 0-15,-22-21 0,21 21 0,0 0 16,1 0-16,-22 0 0,21 0 15,-21-22-15,1 22 0,-1 0 0,0 0 16,0 0-16,0 0 16,-42 0 31,0 0-47</inkml:trace>
  <inkml:trace contextRef="#ctx0" brushRef="#br0" timeOffset="5930.46">3979 2286 0,'0'0'0,"-42"0"0,0 0 0,20 0 0,-20 0 16,21 0-16,-21 0 0,20 0 16,-20 0-16,21 0 0,0 0 0,0 0 31,42 0-15,0 0-16,42 0 15,-41 0-15,20 0 0,0 0 16,1 0-16,20 0 0,-21 0 15,22 0-15,-1 0 0,22 0 0,0 0 16,-1 0-16,22 0 0,0 21 16,21-21-16,-21 0 0,21 0 15,106 21-15,-106-21 0,0 0 16,21 0-16,-21 22 0,21-22 16,-21 0-16,0 0 0,21 0 0,-21 0 15,21 0-15,1 21 0,-22-21 16,21 0-16,106 0 15,-106 0-15,-21 0 0,0 0 0,0 0 16,-21 0-16,21 21 0,-21-21 0,-1 0 16,-20 0-16,0 0 0,-1 0 15,1 0-15,-21 0 0,-1 0 0,-21 0 16,22 0-16,-22 0 0,-21 0 0,1 0 16,20 0-16,-21 0 15,-42 0 48,0-21-63,0 21 15,21-21 1,-22 21-16,1 0 16,21-22-1,21 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11:41:53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10033 3747 0,'0'0'0,"0"-445"0,0 1 15,0 41-15,0 65 0,0 63 16,0 63-16,0 64 0,0 21 0,0 42 15,0 22-15,0-1 0,0 43 16,0 0-16,0 0 0,-21 21 16,0 0-16,21 21 47</inkml:trace>
  <inkml:trace contextRef="#ctx0" brushRef="#br0" timeOffset="1397.01">10583 1270 0,'0'-21'32,"0"0"-32,0 0 15,0-1-15,0 1 16,0 0-16,0 0 0,0 0 0,0 0 16,-21 21-16,0-22 0,21 1 15,-21 0-15,0 21 0,-1 0 0,-20 0 16,21 0-16,-21 0 0,-1 21 15,1-21-15,0 21 0,-22 1 0,22 20 16,-1-21-16,1 21 0,0 1 16,-1-22-16,1 21 0,21 1 15,0-1-15,0 0 0,-1-21 16,22 22-16,0-1 0,0-21 0,0 22 16,22-22-16,20 0 0,-21 0 0,21-21 15,1 21-15,-1 0 0,0-21 16,22 0-16,-22 0 0,1 0 15,-1 0-15,-21 0 0,21 0 0,-20 0 16,-1 0-16,-42 0 16,-1 0-1,-20 0-15,21 22 0,-21-1 0,-22 0 16,22 0-16,-22 0 0,22 0 16,-22 22-16,22-22 0,-21 0 15,20 21-15,1-20 0,21-1 0,-22 0 16,22 0-16,21 0 0,0 0 15,0 1-15,21-22 16,1 0-16,20 0 0,0 0 16,1 0-16,-1 0 0,0 0 0,22-22 15,-22 1-15,0 21 0,1-21 0,-1 0 16,-21 0-16,22 21 0,-43-21 16,21 21-16,-42 21 15,-1 0 1,-20 0-16,21 21 0,-21-20 0,20 20 15,-20 0-15,0 22 0,21-22 16,-22 22-16,1-1 0,21 1 16,0-1-16,-22 1 0,22-1 0,0-21 15,21 1-15,0-1 0,0 0 16,0-20-16,0-1 0,0 21 16,21-42-16,0 0 0,43 0 15,-43-21-15,21 0 0,-21 0 16</inkml:trace>
  <inkml:trace contextRef="#ctx0" brushRef="#br0" timeOffset="1861.75">11790 1122 0,'0'0'0,"0"-21"0,21-22 0,0 22 16,0-21-16,0 0 0,1-1 0,20 1 16,-21 0-16,0 20 0,22-20 0,-22 21 15,0-21-15,0 20 0,0 1 16,0 0-16,1 21 15,-22-21-15,0 42 16,0 0-16,0 22 16,0-1-16,0 21 0,0 1 0,-22 21 15,22-22-15,-21 22 0,21-1 16,-21 1-16,21 0 0,-21-1 0,0 1 16,0 84-16,21-105 15,-22 21-15,22-43 0,-21 21 0,21-20 16,0-1-16,0-21 0,0 22 0,0-22 15,0 0-15,21-21 32,-21-21-32,22 0 0,-22-1 15,0-20-15,0 0 0,0-1 16,0-20-16,0 21 0</inkml:trace>
  <inkml:trace contextRef="#ctx0" brushRef="#br0" timeOffset="2176.31">11769 1270 0,'0'0'0,"-43"-21"0,22 0 0,0-22 16,0 22-16,0-21 0,21 21 0,0-22 16,0 1-16,0 21 0,63-64 15,-42 43-15,43 21 0,-22-22 16,43 22-16,-22 0 16,191-21-16,-190 42 15,20 21-15,1 0 0,-21 0 16,-1 22-16,-21-1 0,1 0 0,-22 1 15,-21 20-15,0-21 0,-21 22 0,0-22 16,-22 1-16,-20-1 0,20 0 16,-20 1-16,-1-1 0,1-21 0,-1 21 15,22-20-15,0-1 0,-1-21 16,1 21-16,21 0 0,0-21 0,0 0 16,21 21-16,21-21 15,0 0 1,21 0-16,1 0 0,-1 0 0,0-21 15,1 21-15,20-21 0,-21 0 16</inkml:trace>
  <inkml:trace contextRef="#ctx0" brushRef="#br0" timeOffset="2653.04">13208 1058 0,'0'0'0,"0"-21"16,-21 21-16,0 0 15,-1 21-15,1 1 16,0 20-16,0-21 0,0 21 0,0 1 16,-1-1-16,1 22 0,0-22 0,0 0 15,0 22-15,0-22 0,-1 0 16,1 22-16,0-22 0,0 1 0,0-22 16,0 21-16,-1-21 0,22 22 15,0-22-15,-21 0 0,21-42 31,0 0-31,0-22 16,21 22-16,1-21 0,-22-1 0,21 1 16,0 21-16,0 0 0,0-22 15,0 22-15,1 21 16,-1 0-16,0 0 16,0 0-16,-21 21 0,0 1 0,21-1 15,0 21-15,-21-21 0,0 0 0,22 1 16,-1 20-16,-21-21 0,21 0 15,-21 0-15,21 1 0,0-1 0,0 0 16,1-21-16,-1 0 16,0 0-16,0 0 0,0 0 0,0 0 15,1 0-15,-1 0 0,0-21 0,21 0 16,-21-1-16,1 1 16,-1 0-16,-21 0 0,21 0 15,0 0-15,21-22 0,-20 22 16,-1-21-16,0-1 0</inkml:trace>
  <inkml:trace contextRef="#ctx0" brushRef="#br0" timeOffset="2907.89">13716 953 0,'0'0'0,"21"-22"31,21 22-31,-20 0 0,20-21 15,0 21-15,1 0 16,20-21-16,-21 21 0,22 0 0,-22 0 16,1-21-16,-1 21 0,0 0 15,1 0-15,-22 0 0,-64 0 32,22 0-17,0 0-15,-21 0 0,21 0 16,-22 0-16,1 0 0</inkml:trace>
  <inkml:trace contextRef="#ctx0" brushRef="#br0" timeOffset="3136.76">13949 868 0,'-21'0'16,"21"21"-16,0 0 0,-22 0 16,22 1-16,-21-1 0,21 0 15,0 0-15,0 21 0,-21 1 0,21-1 16,0 0-16,0 1 0,0 20 15,-21-20-15,21-1 0,0 0 0,0 1 16,0-1-16,0 0 0,0 1 16,-21-1-16,21 0 0,0-21 0,0 22 15,0-22-15,0 0 0,-21 0 0,21 0 16,0 1 0,-22-22-16,1 0 0</inkml:trace>
  <inkml:trace contextRef="#ctx0" brushRef="#br0" timeOffset="3612.54">11747 2223 0,'0'0'0,"-21"0"0,0 0 15,0 0-15,0 0 0,0 0 16,42 0 31,0 0-47,21 0 0,22 0 15,-1 0-15,22 0 0,0 0 0,20 0 16,1 0-16,0 0 0,21 0 16,0-22-16,0 22 0,21 0 0,-21 0 15,0 0-15,0-21 0,0 21 16,0 0-16,-21 0 0,-21 0 16,21 0-16,-22-21 0,1 21 0,-22 0 15,-20 0-15,-1 0 0,0 0 16,-20 0-16,-1 0 0,0-21 0,-42 21 31,0 0-31,-1 0 0,-20 0 16,21 0-16,-21 0 0,-1 0 0,1 0 15,-22 0-15,22 0 0,-21 0 16,-1 0-16,1 21 0,-1-21 16</inkml:trace>
  <inkml:trace contextRef="#ctx0" brushRef="#br0" timeOffset="3974.33">11769 2371 0,'21'0'15,"0"0"-15,21 0 0,1 0 0,20 0 16,1 0-16,20 0 15,1 0-15,21 0 0,0 0 0,21 0 16,-22-21-16,44 21 0,-22 0 0,0 0 0,0-22 16,0 22-16,0 0 15,-22 0-15,1 0 0,-21-21 0,0 21 16,-1 0-16,-20 0 0,-22 0 16,22 0-16,-43 0 0,21-21 0,-21 21 15,0 0-15,1 0 0,-1 0 0,-42 0 78,-1 0-78,1 0 0,0 0 0,-21 0 16</inkml:trace>
  <inkml:trace contextRef="#ctx0" brushRef="#br0" timeOffset="5064.71">3852 2667 0,'0'0'16,"-21"0"-16,0 0 31,42 0 16,0 0-47,22 0 0,-22 0 15,21 0-15,0-21 0,22 21 16,-1 0-16,1 0 0,21 0 16,-1 0-16,22 0 0,-21 0 15,42 0-15,-21-21 0,-1 21 0,22 0 16,0 0-16,-21 0 0,42 0 16,-21 0-16,22 0 0,-22 0 0,21 0 15,0 0-15,0 0 0,0 0 0,0 0 16,1 0-16,-22-21 0,21 21 15,-21 0-15,0 0 0,-21 0 16,21 0-16,-22-22 0,1 22 0,0 0 16,-21 0-16,-1 0 0,-20 0 0,-1-21 15,1 21-15,-22 0 0,1 0 16,-22 0-16,0 0 0,0 0 16,0 0-16,0 0 0,1 0 15,-22-21 32</inkml:trace>
  <inkml:trace contextRef="#ctx0" brushRef="#br0" timeOffset="7512.72">5588 2773 0,'-21'-21'16,"21"0"-16,-21 21 15,21-22 1,-22 22 0,22-21-1,-21 21 17,21 21-17,0 1-15,0-1 16,-21 0-16,21 0 0,0 0 15,0 0-15,0 1 0,0-1 16,0 0-16,0 0 0,0 0 0,0 22 16,0-22-16,0 0 0,0 0 15,0 21-15,0-20 0,-21 20 0,21-21 16,0 21-16,0-20 0,0 20 0,0 0 16,0-21-16,0 22 15,0-22-15,0 21 0,0-21 0,21 22 16,0-22-16,-21 0 0,21 21 15,1-20-15,-1-1 0,-21 0 0,21 0 16,0 0-16,0 0 0,22 1 0,-22-22 16,0 21-16,0 0 0,21-21 15,-20 21-15,20-21 0,-21 21 0,21 0 16,1-21-16,-22 0 0,21 22 0,1-22 16,-22 0-16,21 21 0,0-21 15,-20 0-15,20 0 0,-21 0 0,21 21 16,1-21-16,-22 0 15,21 0-15,1 0 0,-22 0 0,21 0 16,0 0-16,1 0 0,-1 0 0,0 0 0,1-21 16,-1 21-16,0-21 15,1 21-15,-1-22 0,-21 1 0,22 21 16,-1-21-16,0 0 0,-21 21 0,22-21 16,-22 0-16,21-1 0,1 22 15,-22-21-15,21 0 0,-21 21 0,0-21 16,22 0-16,-1 21 0,-21-21 15,22 21-15,-22-22 0,21 1 0,-21 21 16,22-21-16,-22 0 0,21 21 0,0-21 16,-20 21-16,20-21 15,0-1-15,1 22 0,-1-21 0,-21 0 16,21 21-16,1-21 0,-22 21 0,21-21 16,1 21-16,-22-21 0,21 21 15,-21-22-15,22 22 0,-22 0 0,21-21 16,-21 21-16,0 0 15,43-21-15,-43 21 0,0 0 0,0 0 16,22 0-16,-22 0 0,0 0 0,0 0 16,0 0-16,1 0 0,20 0 15,-21 0-15,0 0 0,0 0 0,22 0 16,-22 21-16,0-21 0,0 21 16,0-21-16,22 22 0,-22-22 15,0 21-15,0 0 0,0-21 0,1 21 16,20 0-16,-21-21 0,0 21 15,0 1-15,1-22 0,20 21 0,-21 0 16,21 0-16,-20 0 0,-1 0 16,0 1-16,0-1 0,-21 0 15,42 0-15,-20 0 16,-1 0-16,-21 1 0,21-1 0,0 0 0,-21 0 16,21-21-16,-21 21 0,0 0 15,21 1-15,-21-1 0,22-21 0,-22 21 16,0 0-16,21 0 15,-21 0-15,0 1 0,0-1 16,21 0-16,-21 0 16,21-21-16,-21 21 0,21-21 47,-21-21-32,0 0-15,0 0 16,21 0-16,-21-1 15,0 1-15,0 0 0,0 0 16,0 0-16,0 0 0,22-1 16,-22 1-16,0 0 0,0 0 0,21 0 15,0 21-15,-21-21 0,21-1 16,0 1-16,0 0 0,-21 0 16,22 0-16,-1 0 0,21-1 0,-21 1 15,22-21-15,-1 21 16,-21 21-16,43-43 15,-22 22-15,0 0 0,-21 0 0,22 21 0,-1-21 16,-21 0-16,22 21 0,-1 0 16,0-22-16,-21 22 0,22 0 0,-1 0 15,0 0-15,-20 0 0,20 0 0,0 0 16,1 0-16,-1 0 0,0 0 16,1 0-16,-1 0 0,0 0 0,1 22 15,-1-22-15,0 21 0,1-21 16,20 21-16,-21 0 0,1-21 15,-1 21-15,0 0 0,1-21 0,63 43 16,-64-43-16,21 21 0,-20 0 16,20-21-16,1 21 0,-1 0 15,1-21-15,-1 22 0,1-22 0,-1 21 16,1-21-16,-1 0 0,1 21 16,-1-21-16,1 0 0,-1 0 0,1 21 15,-1-21-15,-20 0 0,20 0 0,1 0 16,-1 0-16,-21 0 0,22 0 15,-1 0-15,64 0 16,-63 0-16,-1 0 0,1 0 0,-22-21 16,22 21-16,-22-21 0,0 21 15,1-21-15,-1-1 0,0 22 0,-20-21 16,-1 0-16,0 21 0,0-21 0,0 0 16,-21 0-16,0-1 0,0 1 15,21 0-15,-21 0 16,0 0-16,0 0 15,22 21 32,-22 21-15</inkml:trace>
  <inkml:trace contextRef="#ctx0" brushRef="#br0" timeOffset="13957.95">1439 4868 0,'0'0'0,"0"-21"0,-21 21 16,0 0-16,0-21 0,0 21 16,-1 0-1,1 0-15,42 0 63,1 0-63,20-21 15,-21 0-15,0 21 0,22-21 0,-22-1 16,21 1-16,-21 0 0,0 21 16,1-21-16,-1 0 0,0 0 15,-21-1-15,0 1 0,0 0 0,0 0 16,-21 21-1,0 0 1,-1 0-16,1 0 16,21 21-16,-21 0 0,21 22 15,0-1-15,0 0 0,0 1 16,0 20-16,0-21 0,0 22 16,0-1-16,0 1 0,0-1 0,0 1 15,0-22-15,0 22 0,0-22 16,0 22-16,0-22 0,0 0 0,0 1 15,0-1-15,0 0 0,-21-21 16,21 22-16,-21-22 0,0 0 0,-1 0 16,1-21-16,0 0 15,0 0-15,0 0 0,0 0 16,-1 0-16,1-21 0,0-21 16,0 21-16,-21-1 0,20-20 15,1 21-15,0 0 0,21-22 0,-21 43 16,21-21-16,-21 0 0,21 42 31,0 0-31,0 1 16,0-1-16,0 0 0,0 0 15,21 0-15,0 0 0,-21 1 16,21-1-16,0 0 0,1 0 0,-1-21 16,0 21-16,21-21 15,-21 0-15,22 0 0,-22 0 0,21 0 16,1 0-16,-1 0 0,0-21 15,1 0-15,-1 0 0,0 0 0,1-22 16,-22 22-16,21-21 0,0-1 16,-20 1-16,-1-21 0,0 20 0,0-20 15,0 20-15,0 1 0,-21-64 16,0 64-16,0 21 0,0-22 16,0 22-16,0 0 0,0 0 15,0 0-15,0 42 16,0 0-1,0 0-15,0 0 16,-21 22-16,0-1 0,21 0 0,0 22 16,0-22-16,-21 22 0,21-22 15,-21 0-15,21 22 0,0-22 0,0 1 16,0-22-16,0 21 0,0-21 16,0 22-16,0-22 0,0 0 15,21 0-15,0-21 0,-21 21 16,21-21-16,0 0 0,1 0 0,-1-21 15,-21 0-15,0 0 16,0 0-16,0-1 0,0-20 16,0 21-16,0 0 0</inkml:trace>
  <inkml:trace contextRef="#ctx0" brushRef="#br0" timeOffset="14128.85">1778 5376 0,'0'0'0,"-21"0"16,21-21-16,21 21 31,0 0-31,0-21 0,0 21 16,1 0-16,-1 0 0,0 0 0,0 0 15,0-21-15,22 21 0,-22 0 0,0 0 16,0-21-16,21 21 0,-20 0 16,-1 0-16,21-21 0,-21 21 0</inkml:trace>
  <inkml:trace contextRef="#ctx0" brushRef="#br0" timeOffset="14464.66">3492 5292 0,'0'-21'0,"0"-1"0,0 1 15,0 0-15,0 42 47,0 0-31,-21 22-16,21-22 0,0 21 0,0-21 16,-21 22-16,21-22 15,0 21-15,0-21 0,-21 22 0,21-22 16,-21 21-16,21-21 0,0 1 0,0-1 15,0 0-15,0 0 0,0-42 32,21 0-17,0 0-15,0 21 0</inkml:trace>
  <inkml:trace contextRef="#ctx0" brushRef="#br0" timeOffset="14859.43">3937 5249 0,'0'0'15,"21"0"-15,21-42 16,-42 21-16,-21 21 16,-21 21-1,21-21-15,0 21 0,-1 0 16,1 1-16,0-1 0,0 0 0,0-21 16,0 21-16,21 0 0,0 0 0,0 1 15,0-1-15,21-21 16,0 21-1,0-21-15,21 0 0,-20 0 16,-1 0-16,21 21 0,-21-21 0,22 0 16,-22 21-16,0 0 0,0-21 0,0 22 15,0-22-15,-21 21 0,0 0 16,0 0-16,0 0 0,0 0 16,-42 1-16,21-22 15,0 21-15,0 0 0,-22-21 0,22 0 16,-21 21-16,21-21 15,-1 0-15,-20 0 0,21 0 0,0 0 0,0 0 16,-1 0-16,1 0 0,0 0 16,21-21-16,-21 0 15,21 0-15,-21-1 0,0 1 16,21 0-16,-22 0 0</inkml:trace>
  <inkml:trace contextRef="#ctx0" brushRef="#br0" timeOffset="15048.46">3344 4995 0,'0'0'0,"-21"0"15,0 0-15,42 0 63,0 0-48,0 0-15,1 0 0</inkml:trace>
  <inkml:trace contextRef="#ctx0" brushRef="#br0" timeOffset="16940.52">5736 5652 0,'0'0'0,"0"-22"16,0 1-1,0 0-15,0 0 0,0-21 16,0 20-16,0 1 0,0-21 16,0 21-16,0-22 0,21-20 0,-21 21 15,21-22-15,1 1 0,-22-1 16,21 1-16,0-1 0,-21 1 0,42-22 15,-42 43-15,0-1 0,0 22 16,21 0-16,-21 0 0,0 42 31,0 21-31,0 1 16,0-1-16,-21 0 0,21 22 0,-21-1 16,21 1-16,-21-1 0,0 1 0,21-1 15,0-20-15,0 20 0,0 1 16,0-22-16,0 0 0,0 1 0,0-22 15,0 21-15,21-21 16,0 0-16,0 1 0,0-22 0,1 0 0,20 0 16,-21 0-16,21 0 0,-20-22 15,20 22-15,-21-42 0,21 21 0,1-21 16,-1-1-16,0 1 0,-20 0 0,20-22 16,0 1-16,22-64 15,-43 42-15,0 21 0,0 1 16,0-1-16,-21 22 0,0 0 15,0-1-15,0 1 0,0 21 0,0 0 16,-21 21 0,0 0-16,0 21 15,21 0-15,0 21 0,-21 1 0,0-1 16,21 0-16,0 1 0,0 20 16,-22 1-16,22-22 0,0 22 0,-21-22 15,21 21-15,0-20 0,0-1 16,0-21-16,0 22 0,0-22 15,21 21-15,1-21 0,-1-21 0,0 21 0,0-21 16,0 22-16,0-22 16,22 0-16,-22 0 0,21-22 0,1 1 15,-1 0-15,0 0 0,1 0 0,-1-22 16,0 22-16,1-21 0,-1 0 16,0-1-16,-21 1 0,43-43 15,-43 64-15,0 0 0,-21 0 16,-21 21-1,0 0-15,0 0 0,0 21 0,-1 0 16,1 0-16,0 0 0,21 1 16,0 20-16,0-21 0,0 21 0,0-20 15,0-1-15,0 21 16,0-21-16,0 0 0,21 1 0,-21-1 16,21 0-16,-21 0 0,0 0 0,22 0 15,-22 1-15,0-1 16,-22-21 15,1-21-31,21-1 0,-21 22 16,0-21-16,0 0 0,0 0 0,-1 21 15,1-21-15,0 21 16,0 0-16,21 21 31,0 0-15,0 0-16,21 0 0,0-21 15,0 22-15,1-22 0,-1 0 0,21 0 16,-21 0-16,0 0 0,22 0 16,-22 0-16,21 0 0,1 0 0,-1 0 15,-21 0-15,21-22 0,1 1 16,-1 0-16,0 0 0,-20 0 0,20 0 16,0-22-16,1 22 0,-43-21 15,21 21-15,-21-1 16,21 1-16,-21-21 0,0 21 0,0 0 0,0-1 15,0 1-15,-21 21 16,0 0-16,-1 0 16,1 21-16,0 1 0,0-22 15,21 21-15,0 0 0,0 21 16,-21-21-16,21 1 0,0-1 0,0 21 16,0-21-16,0 0 0,0 1 15,21-1-15,0 0 0,0 0 0,0 0 16,22 0-16,-22 1 0,21-22 0,1 0 15,20 21-15,-21-21 0,22 0 0,-1 0 16,-20 0-16,20 0 0,1-21 16,-22 21-16,22-22 0,-22 1 0,0 0 15,1 0-15,-1 0 0,-21 0 16,21-22-16,-20 22 0,-1-21 16,0 21-16,-21-22 0,0 22 0,0-21 15,0 21-15,0-1 0,0 1 16,0 0-16,-21 0 0,-22 21 0,22 0 15,0 0-15,0 0 0,0 0 0,-22 0 16,22 0-16,0 21 0,-21 0 16,21 0-16,-1 1 0,1 20 0,0-21 15,21 21-15,0-20 0,-21-1 0,21 21 16,0-21-16,0 0 0,0 1 16,0-1-16,21 0 0,-21 0 15,21 0-15,0-21 0,1 0 0,-1 21 16,21-21-16,-21 0 0,0 0 15,1 0-15,20-21 0,-21 21 0,43-42 16,-22 21-16,-21-22 16,0 22-16,0-21 0,22 0 0,-22-22 15,0 1-15,-21-1 0,21 1 0,0-1 16,-21-21-16,0 22 0,0-1 16,0 22-16,0-21 0,22 20 0,-22 22 15,0-21-15,0 21 0,-22 21 31,1 21-31,0 21 0,0-21 16,0 22-16,21 20 16,-21-21-16,-1 22 0,22-1 0,0 1 15,0-1-15,0 1 0,0-1 0,0-20 16,0 20-16,0-20 0,0-1 16,22-21-16,-1 21 0,21-20 0,-21-1 15,0 0-15,1 0 0,20 0 0,-21-21 16,21 0-16,-20 0 15,20 0-15,0 0 0,-21-21 0,22 0 0,-22 21 16,0-21-16,21-22 0,-20 22 0</inkml:trace>
  <inkml:trace contextRef="#ctx0" brushRef="#br0" timeOffset="19046.5">11112 4614 0,'0'0'0,"0"-42"0,0 21 0,22 0 16,-1-22-16,-21 22 0,0-21 0,0 21 15,0 0-15,0-1 16,0 1-16,0 0 0,0 0 0,-21 0 15,-1 21-15,1 0 0,0-21 0,-21 21 16,21 0-16,-1 0 0,-20 21 16,21-21-16,-21 21 0,20 21 0,-20-21 15,21 22-15,-21-1 0,20 0 16,-20 1-16,21 20 0,0 1 0,0-1 16,-1 1-16,1 20 0,21-20 15,0-1-15,0 1 0,0-1 16,0-20-16,0-1 0,0 0 0,64 64 15,-22-85-15,-21 1 16,22-22-16,20 0 0,43 0 16,-64 0-16,22 0 0,63-43 15,-64 22-15,1 0 16,-22-21-16,22-1 0,-22 1 0,0 0 16,22-85-16,-43 63 0,-21 1 15,0-1-15,0 1 0,0-1 16,0 1-16,-21-1 0,-22 22 0,22-22 15,0 22-15,-21 21 0,21-22 16,-22 22-16,1 0 0,0 21 0,-1 0 16,1 0-16,0 0 0,-1 0 0,-20 21 15,20 22-15,1-22 0,0 21 16,-1 0-16,1 22 0,21-22 16,-21 22-16,20 20 0,22-20 15,0-1-15,0 1 0,0-1 0,0 43 16,22-63-16,-1-1 0,0 0 15,21 1-15,1-22 0,20 0 16,-21 0-16,22-21 0,-1 0 0,86 0 16,-86 0-16,1 0 0,-1-21 15,22 0-15,-22 0 0,1-1 16,-1 1-16,-20-21 0,-1 21 0,0-22 16,43-20-16,-64 42 15,0 0-15,-21-1 0,0 1 0,0 0 16,-21 42-1,0 0 1,21 1-16,-42 41 16,20-42-16,1 0 0,0 22 0,0-22 15,0 0-15,0 21 0,-1-20 16,1-1-16,21 0 0,-21 0 16,0 0-16,42-42 31,0 0-16,0 0-15,1 0 0,-1-1 16,0-20-16,0 0 0,0 21 0,22-22 16,-22 22-16,0-21 0,0 21 0,0-1 15,0 1-15,1 0 0,-1 21 16,0 0 0,-21 21-16,0 0 15,0 1-15,0-1 0,0 0 0,0 0 16,0 0-16,0 22 0,0-22 0,0 0 15,0 0-15,0 0 0,0 0 16,0 1-16,0-1 0,21 0 0,0 0 16,0-21-16,22 21 15,-22-21-15,0 0 0,21 0 0,-20 0 16,-1 0-16,21 0 0,-21 0 16,22-21-16,-1 0 0,-21 0 0,21 0 15,-20-22-15,20 1 0,-21 0 16,0-22-16,22 1 0,-22-1 0,0-21 15,0 22-15,0-22 0,0 22 16,1-22-16,-1 22 0,-21-1 0,0 22 16,0-22-16,0 22 0,21 0 0,-21 20 15,0 1-15,0 0 0,0 0 16,-21 42 0,21 0-16,-21 0 0,21 22 15,-22-22-15,1 21 0,21 22 0,-21-22 16,21 22-16,0-1 0,-21-21 15,21 22-15,-21-1 0,21 1 16,0-1-16,0 1 0,0-1 0,0-20 16,0 20-16,0-20 0,0-1 15,0 0-15,0-21 0,21 1 0,-21-1 16,21 0-16,21 0 0,-20 0 0,-1-21 16,0 0-16,21 0 0,1 0 15,-22 0-15,21-21 0,43-21 16,-64 21-16,21-22 0,22-20 15,-22 20-15,-21 22 0,0-21 16,22 0-16,-43 20 0,21 1 0,0-21 16,-21 63 15,0 0-31,-21 0 16,21 1-16,0-1 0,0 0 15,0 0-15,0 0 0,0 0 0,0 1 16,0-1-16,0 0 0,0 0 0,21-21 15,-21 21-15,21-21 0,0 0 16,1 0-16,-1 0 0,0 0 16,21 0-16,-21 0 0,22 0 0,-22-21 0,0 0 15,21 0-15,-20 0 0,-1-22 16,0 22-16,21 0 0,-21-21 0,1 20 16,-1-20-16,0 21 0,0 0 15,-21 0-15,21-1 0,-21 1 16,0 0-16,0 42 31,0 0-31,0 1 16,0-1-16,0 0 0,-21 21 0,21 1 15,-21-1-15,0 0 0,0 1 16,21-1-16,-22 21 0,1-20 16,21 84-16,0-64 0,-21 1 15,21-1-15,-21 1 0,21 20 0,0-20 16,-21 21-16,21-22 0,0 1 0,0 20 15,0-20-15,0 20 0,-21-20 16,21 21-16,-22-22 0,22 1 16,-21-1-16,0 1 0,0-1 15,0-21-15,21 1 0,-43 20 0,22-42 16,0 1-16,0-1 0,0-21 16,0 0-16,-1 0 0,1-21 0,-21-1 15,21 1-15,0 0 0,-43-85 16,43 43-16,0-1 0,0 1 15,-1-1-15,22-20 0,0-65 16,0 86-16,22-1 0,-1-20 16,0 20-16,21 1 0,-21-1 0,22 22 0,-1-22 15,0 22-15,-20 0 16,20-1-16,0 1 0,1 0 0,-22-1 16,21 1-16,-21 0 0,22 21 0,-22-22 15,0 1-15,0 21 0,0-22 16,0 22-16,-21-21 0,22 21 0,-1-22 15,-21 1-15,21 21 0</inkml:trace>
  <inkml:trace contextRef="#ctx0" brushRef="#br0" timeOffset="20593.16">15176 5038 0,'0'0'0,"-21"0"0,0 21 0,0-21 0,0 0 16,0 0-1,21-21 1,21 21-16,21-21 0,-21-1 0,22 1 16,-22 0-16,21 0 0,22-21 15,-22-1-15,21 22 0,-20-21 0,-1-1 16,22 1-16,-22 0 0,0-22 16,1 22-16,-22-22 0,21 22 0,-21-21 15,-21-1-15,21 1 0,-21-1 16,0 22-16,0-22 0,0 22 0,0 0 15,0-1-15,0 22 0,-21-21 0,21 21 16,-21-1-16,0 22 0,0 0 16,-22 0-16,22 0 0,-21 22 15,0-1-15,-1 0 0,1 42 16,0-20-16,-1 20 0,22 22 0,-21 0 16,21-1-16,-1 1 0,1 0 0,21 20 15,0 1-15,0-21 0,0 21 16,0 127-16,0-128 0,0 1 15,0 0-15,0 0 0,0 0 0,0 0 16,0-22-16,0 22 0,0 0 16,-21 0-16,0 0 0,0-22 0,0 22 15,-1 0-15,22-21 0,-21-1 0,21 1 16,-21 0-16,21-1 0,-21-20 16,21-1-16,0 1 0,0-22 0,0 0 15,0-20-15,0-1 0,21 0 16,0-21-16,22 0 0,-22-21 0,21 0 15,-21-1-15,43-20 0,-22 0 0,0-22 16,22 1-16,-22-1 0,22 1 16,42-107-16,-64 86 0,21-107 15,-20 107-15,-43-1 0,0-21 16,0 21-16,0 1 0,0-1 16,-21 22-16,-1-1 0,-20 1 0,0-1 15,-1 22-15,1-1 0,-21 1 16,20 21-16,-20-21 0,20 20 0,1 1 15,0 21-15,-1-21 0,1 0 0,21 0 16,21 0-16,0-1 16,0 1-16,21 21 15,0-21-15,22 0 0,-1 21 0,0-21 16,-21 0-16,22-1 0,20 1 16,-20 0-16,-1 0 0,0 0 0,1 0 15,-1-22-15,0 1 0,-21 21 16,22-22-16,-1 1 0,-21 0 0,0-1 15,1 1-15,-1 0 0,0 21 0,0-43 16,0 43-16,-21 0 16,-21 42 15,0 0-31,0 21 16,21-20-16,-21 20 0,21 0 0,0 1 15,0-1-15,0 0 0,0-21 16,0 22-16,0-1 0,0-21 0,0 0 15,21 1-15,-21-1 0,21-21 0,0 21 16,0-21-16,0 0 0,1 0 16,-1 0-16,0 0 0,0 0 0,21 0 15,-20-21-15,-1 0 0,21-1 16,-21 1-16,0 0 0,1-21 16,-22-1-16,0 22 0,0-42 0,0 20 15,0 1-15,0 21 0,0-21 16,-22-1-16,-20 22 0,21 0 0,0 21 15,-22 0-15,22 0 0,-21 0 16,21 0-16,-22 0 0,22 21 0,-21 0 16,21 0-16,0 22 0,-1-22 0,22 0 15,0 21-15,0-20 0,0-1 16,0 0-16,0 0 0,22 0 16,-1-21-16,0 0 0,0 0 15,0 0-15,22 0 0,-22 0 0,21-21 16,0 21-16,1-21 0,-22 0 15,21 0-15,1-1 0,-1-20 16,0 21-16,-21 0 0,22-22 0,-1 22 16,-21 0-16,22 0 0,-22 0 15,21 21-15,0 0 0,1 0 16,-22 0-16,0 0 0,0 21 16,0 0-16,1 0 0,-22 22 0,21-1 15,0 0-15,-21 1 0,21-1 16,-21 0-16,0 1 0,0-1 0,0 0 15,0-21-15,0 1 0,0-1 0,0 0 16,0 0-16,-21-21 16,0 0-1,0-21-15,21 0 16,0-22-16,0 22 0,0 0 16,0-21-16,0-1 0,0 1 0,0 0 15,0-1-15,21 1 0,-21 21 16,21-21-16,0-1 0,0 22 0,-21 0 15,21 0-15,22-22 0,-22 43 16,0 0-16,0-21 0,0 21 16,1-21-16,-1 21 0,0 0 0,0 0 15,0-21-15,0 21 0</inkml:trace>
  <inkml:trace contextRef="#ctx0" brushRef="#br0" timeOffset="23016.12">18859 4233 0,'0'0'0,"22"-21"0,-22-42 15,0 20 1,21 22-16,-21-21 0,0 0 0,21 20 16,-21-20-16,0 21 0,0-21 0,0 20 15,0-20-15,0 21 0,0 0 16,0 0-16,0-1 16,0 44-1,0-1-15,-21 0 0,0 21 16,-1 1-16,22-1 0,-21 21 0,0 22 15,0-21-15,21 20 0,-21 1 16,21 0-16,-21-1 0,-1 1 0,22 0 16,-21-1-16,0-20 0,21 20 15,-21-20-15,0 21 0,0-22 16,-1-21-16,1 22 0,-21-1 0,21-20 16,0-22-16,-1 21 15,1-42-15,0 0 16,21-21-16,0 0 15,0 0-15,0 0 0,0-22 16,0 1-16,0 0 0,0-22 0,0 1 16,0-1-16,0 1 0,0-1 0,0 22 15,0-22-15,0 22 0,0 21 16,0-22-16,0 22 0,21 21 16,0 21-1,-21 22-15,0-22 16,0 21-16,22 1 0,-1-22 15,-21 21-15,21 0 0,0 1 0,0-1 16,0 0-16,-21 1 0,43-22 16,-22 21-16,0-21 0,0 1 15,0-1-15,22-21 0,-22 21 0,0-21 16,21 0-16,-20 0 0,-1 0 16,21 0-16,-21-21 0,22 21 0,-22-21 15,21-1-15,-21-20 0,0 21 16,1-21-16,20-1 0,-21 1 0,-21 0 15,21-1-15,-21 1 0,21 0 0,-21 20 16,0 1-16,0 0 0,0 0 16,-21 21-1,21 21 1,0 0-16,-21 22 16,21-22-16,0 0 0,0 21 0,0-21 15,0 22-15,0-22 0,0 21 0,0-21 16,21 1-16,0 20 0,-21-21 15,22-21-15,-1 21 0,0 0 0,21-21 16,-21 0-16,22 0 0,-22 0 16,21 0-16,1 0 0,-22 0 15,21 0-15,0-21 0,-20 0 0,20 0 0,-21 0 16,21 0-16,-20-22 0,-1 1 16,0 0-16,0-1 0,-21 1 15,0 0-15,21 20 0,-21-20 16,0 21-16,21 0 0,-21 0 15,0 42 1,-21-21-16,0 21 16,0 21-16,21-21 0,0 22 0,-21-22 15,0 21-15,21 1 0,-22-1 16,22-21-16,0 21 0,0-20 0,-21 20 16,21-21-16,0 0 0,0 0 0,-21 1 15,21-1 1,0-42-1,0-1 1,0 1-16,21 0 0,-21 0 16,21 0-16,1-22 0,20-41 15,-21 41-15,0 1 0,0 0 16,1-1-16,-1 22 0,0 0 0,0 0 16,0 0-16,0 0 0,1 21 0,-1 0 15,-21 21 1,21 0-16,-21 0 0,0 21 0,0 1 15,0-22-15,0 21 0,0 1 16,0-1-16,21 0 0,-21 1 0,21-22 16,-21 21-16,21-21 0,1 0 15,-1 22-15,0-43 0,0 21 16,0 0-16,0-21 0,1 0 0,-1 0 16,0 0-16,0 0 0,0 0 0,0 0 15,1-21-15,20 0 0,-21 0 16,0-1-16,22-62 0,-22 41 15,0 1-15,0-21 0,0-1 16,0 22-16,1-43 0,-1 22 0,0-1 16,0-21-16,0 22 0,0-22 0,-21 22 15,0-1-15,22 22 0,-22 0 16,0 20-16,0 1 16,0 42-1,-22 22-15,22-1 0,-21 0 0,0 22 16,0-22-16,0 22 0,0-1 15,21-20-15,-22 20 0,22-21 0,-21 22 16,0 42-16,0-64 0,21 0 16,0 1-16,0-1 0,-21 0 15,21 1-15,-21-22 0,21 0 0,-22 0 16,22 0-16,0 1 0,0-44 31,0-20-15,0 21-16,0 0 15,22-22-15,-1 22 0,0-21 16,21 0-16,-21-1 0,1 1 0,20 0 16,-21-1-16,21 22 0,-20-21 15,20 21-15,21-1 0,-41 1 16,-1 21-16,21 0 0,-21 0 16,0 0-16,-21 21 0,22-21 15,-22 22-15,0-1 0,0 0 16,0 0-16,-22 0 0,1-21 15,0 21-15,0 1 0,0-22 0,0 0 16,-1 21-16,1-21 0,0 0 16,0 0-16,0 0 0,0 0 0,-1 0 15,22-21-15,-21 21 0,21-22 16,0 1-16,0 0 16,0 0-16,0 0 15,0 42 16,0 0-31,0 0 0,0 0 0,0 1 16,0-1-16,0 0 0,0 21 16,0-21-16,0 22 0,0-22 0,0 0 15,0 21-15,0-20 0,0-1 0,0 0 16,21 0-16,1 0 0,-1 0 16,0 1-16,0-22 0,0 21 15,0-21-15,22 0 0,-1 0 16,-21 0-16,22 0 0,41 0 15,-41-21-15,-1-1 0,0 1 0,1 0 16,20 0-16,-21-21 0,1-1 16,20 1-16,-20-22 0,-1 22 0,43-43 15,-43 43-15,-21 0 16,0 21-16,0-22 0,-21 22 0,0 0 16,-21 21-16,0 0 15,-21 0-15,21 21 0,-22 0 16,22-21-16,-21 21 0,21 1 0,-1-1 15,1 0-15,0 0 16,21 21-16,0-20 0,0-1 0,0 0 16,0 0-16,21-21 0,0 21 0,1 0 15,20 1-15,-21-1 0,21 0 16,-20-21-16,-1 21 0,21 0 0,-21 0 16,0-21-16,1 22 0,-22-1 15,0 0-15,0 0 0,0 0 16,-22-21-16,1 21 0,0-21 15,0 0-15,-21 0 0,20 0 16,1 22-16,-21-22 0,21 0 0,0 0 16,-1 0-16,1 0 0,0 0 15,21-22 1,0 1 0,0 0-16,0 0 15,-21 0-15</inkml:trace>
  <inkml:trace contextRef="#ctx0" brushRef="#br0" timeOffset="23648.76">19389 4085 0,'0'0'0,"0"21"15,0 1-15,0-1 16,0 0-16,21-21 16,0 0-1,0 0-15,0 0 16,0 0-16,-21-21 16,22 0-16,-22-1 15,0 1-15,-22 0 16,1 0-16,0 21 0,0 0 15,0 0-15,0 0 0,-1 0 16,1 0-16,21 21 0,0 0 16,0 0-16,0 1 0,0-1 0,0 0 15,0 0-15,0 0 0,0 0 16,21 1-16,1-22 16,-1 0-16</inkml:trace>
  <inkml:trace contextRef="#ctx0" brushRef="#br0" timeOffset="50652.77">4212 7747 0,'0'0'0,"-21"-21"16,21 0-16,0 0 15,0-1-15,0 1 16,-21 21-16,21-21 15,-21 21 1,21 21 15,0 0-31,-22 1 0,22-1 16,-21 21-16,21 0 0,0 1 0,0 20 16,0 1-16,0-1 0,0 1 15,-21 20-15,21-20 0,0-1 0,-21 22 16,21-21-16,-21-1 0,21-21 15,0 22-15,0-1 0,0-20 0,0-1 16,0 22-16,0-43 0,-21 21 0,21 0 16,0-20-16,0-1 0,0 0 15,0 0-15,0 0 0,0-42 32,0 0-17,0 0-15,0 0 0,0-1 0,0-20 16,0 0-16</inkml:trace>
  <inkml:trace contextRef="#ctx0" brushRef="#br0" timeOffset="51192.46">3514 7895 0,'0'0'0,"-22"-21"16,1 0-16,0-21 16,0 20-16,21 1 15,0 0-15,0 0 16,0 0-16,21 0 16,21 21-16,-20-22 0,-1 1 0,21 21 15,-21-21-15,22 21 0,-1 0 16,0-21-16,1 21 0,-1 0 0,0 0 15,1 0-15,-1 0 0,0 0 16,1 21-16,-1 0 0,-21 0 0,21 22 16,1-22-16,-22 21 0,21 1 0,-21 20 15,22 1-15,-22-22 16,0 21-16,0 1 0,0-1 0,1 1 16,-22 63-16,0-85 0,0 22 15,0-1-15,0-20 0,-22 20 16,1-21-16,-21 1 0,21 20 0,-22-20 15,1-1-15,21 0 0,-21 1 16,-1-1-16,1-21 0,0 21 0,-22-20 16,22-1-16,-43 21 0,43-21 15,21-21-15,-22 0 0,22 0 16,-21 0-16,21 0 0,-1 0 0,1 0 16,0 0-16,0 0 0,21-21 15,0 0-15,0 0 16,0 0-1,0-1-15,21 1 16,0 21-16,0-21 0,1 21 0,-1-21 16</inkml:trace>
  <inkml:trace contextRef="#ctx0" brushRef="#br0" timeOffset="51704.25">4445 8594 0,'0'0'15,"0"-43"-15,0 22 16,0 0-16,0 0 0,0 0 16,0 0-16,21-1 0,0 22 15,-21-21-15,21 0 0,1 21 16,20 0-16,-21 0 0,0 0 0,22 0 15,-1 0-15,-21 21 0,21 0 16,1 1-16,-1-1 0,-21 21 16,22-21-16,-22 22 0,0-1 0,0-21 15,0 21-15,-21 22 0,0-22 16,0 1-16,0-1 0,0-21 0,0 21 16,0 1-16,-21-22 0,0 0 0,0 21 15,21-20-15,-21-1 16,-1-21-16,22-21 15,0-1-15,0 1 16,0 0-16,0 0 0,0-21 16,0-1-16,0 1 0,0-22 0,0 22 15,22 0-15,-1-1 0,-21 1 0,21 0 16,0-1-16,-21 22 0,21-21 16,0 21-16,1 0 0,-1-1 15,0 22-15,0 0 16,0 0-16,0 0 15,1 22 1,-1-1-16,0 0 16,-21 0-16</inkml:trace>
  <inkml:trace contextRef="#ctx0" brushRef="#br0" timeOffset="52298.1">5821 8784 0,'0'0'0,"21"0"15,-21-21-15,0 0 0,21 0 16,-21 0-16,0-1 0,0 1 0,0 0 16,0 0-16,0 0 0,0 0 15,0-22-15,-21 22 0,0 0 0,0 0 16,-1 0-16,1-1 0,-21 22 15,21 0-15,0 0 0,-22 0 0,22 0 16,0 0-16,-21 0 0,20 22 0,1-1 16,-21 0-16,21 0 0,0 0 15,-1 22-15,1-1 0,21-21 16,-21 21-16,21 1 0,0-1 0,-21 0 16,21 1-16,0-1 0,0 0 15,0 22-15,0-43 0,21 0 16,0 0-16,-21 1 0,21-22 0,1 0 15,-1 21-15,0-21 0,0 0 16,0 0-16,0-21 0,22-1 16,-22 22-16,21-42 0,-21 0 15,1 21-15,-1-22 0,0 22 16,0-21-16,0-1 0,0 1 0,1 0 16,-22-1-16,0 1 0,21 21 15,-21 0-15,21 0 0,-21-1 16,0 44-1,0-1-15,0 0 16,0 21-16,0-21 0,0 22 16,0-22-16,0 21 0,0 1 0,0 20 15,0-42-15,21 0 0,-21 1 16,0-1-16,21 0 0,-21 0 16,21 0-16,-21 0 15,22-21-15,-1 0 0,0 0 16,0-21-16,0 0 15,0-21-15</inkml:trace>
  <inkml:trace contextRef="#ctx0" brushRef="#br0" timeOffset="52892.77">6350 8530 0,'0'0'15,"0"-21"-15,0 42 31,0 0-31,0 1 0,0-1 0,0 0 16,0 0-16,-21 21 0,21-20 0,0 20 16,0-21-16,0 21 0,0-20 15,0 20-15,-21-21 0,21 0 16,0 0-16,0 1 0,0-1 0,0 0 16,21-21 15,-21-21-31,21 21 0,0-21 0,-21-1 15,21 1-15,0 0 0,-21-21 16,22 21-16,-1-1 0,0 1 0,-21-21 16,21 42-16,0-21 0,-21 0 0,21 21 15,1 0-15,-1 0 16,-21 21 0,0 0-16,0 0 0,0 0 15,0 0-15,0 1 0,0-1 16,0 0-16,0 0 0,21 0 0,-21 0 15,21-21-15,0 22 0,-21-1 0,21-21 16,1 0-16,-1 0 0,0 0 16,0 0-16,21 0 0,-20 0 0,-1 0 15,0-21-15,21 21 0,-21-22 0,1 1 16,-1 0-16,0 0 0,-21 0 16,0 0-16,21-22 0,-21 22 0,0 0 15,0-21-15,0 20 0,0 1 0,0 0 16,0 0-16,0 0 0,0 0 15,-21 21-15,0 0 47,21 21-31,21-21 15,0 0-31</inkml:trace>
  <inkml:trace contextRef="#ctx0" brushRef="#br0" timeOffset="53524.6">7789 7832 0,'0'-21'15,"-21"21"1,0 0-16,0 0 16,21 21-16,-21 0 0,-1 0 15,22 21-15,0-20 0,0 20 16,-21 21-16,0-20 0,21 20 0,-21-20 16,21 20-16,0 1 0,0-22 15,-21 21-15,21-20 0,0-1 0,0 22 16,-21-22-16,21 0 0,0-21 15,0 22-15,0-1 0,0-21 0,0 0 16,0 1-16,0-1 0,0 0 16,0 0-16,-22-21 15,22-21 1,0 0 0,0-22-16,0 22 0,0 0 0,0-21 15,0 21-15,22-1 0,-22-20 0,21 21 16,0-21-16,0 20 0,0 1 15,-21 0-15,21 0 0,22 0 16,-22 0-16,0-1 0,0 22 0,22-21 16,-22 21-16,21 0 0,-21 0 15,22 0-15,-1 0 0,-21 0 0,21 0 16,1 21-16,-22 1 0,0-22 0,0 21 16,0 0-16,1 21 0,-22-21 15,0 1-15,0-1 0,0 0 0,0 21 16,-22-21-16,1 1 0,-21-1 15,21 0-15,-22 0 0,22 0 16,-21 0-16,0 1 0,-1-1 0,1 0 16,0-21-16,20 21 0,-20-21 0,21 0 0,0 0 15,0 0-15,-1 0 0,1 0 16,0 0-16,21-21 16,0 0-1,0 0-15,0-1 16,0 1-16</inkml:trace>
  <inkml:trace contextRef="#ctx0" brushRef="#br0" timeOffset="54136.65">9080 8636 0,'0'0'0,"22"0"0,-22-21 16,21 0-16,0 0 0,-21-1 15,0 1-15,0 0 0,0 0 16,0-21-16,0 20 0,0 1 0,0 0 16,-21-21-16,0 42 0,-1-21 0,22-1 15,-21 22-15,0 0 0,0 0 16,0 0-16,0 0 0,-1 0 0,1 22 15,-21-1-15,21 0 0,0 21 0,-22-21 16,22 22-16,-21-1 0,21 0 16,-1 1-16,-20-1 0,21 0 15,0 1-15,0-22 0,21 21 0,0 1 16,0-22-16,0 21 0,0-21 0,0 0 16,0 1-16,0-1 0,21-21 15,0 0-15,0 0 0,0 0 0,0 0 16,1 0-16,20 0 0,-21 0 0,0-21 15,22-1-15,-22 1 0,21 0 16,-21-21-16,22-1 0,-22 1 16,21 21-16,-21-21 0,0-1 0,1 1 15,-1 21-15,0-22 0,-21 22 0,0 0 16,0 42 15,-21 0-31,21 1 0,-21-1 16,21 0-16,0 21 0,0-21 0,0 22 15,0-22-15,0 21 0,0-21 0,0 1 16,0-1-16,21 21 0,0-21 16,0-21-16,-21 21 0,21 1 0,0-22 15,1 0-15,-1 21 0,0-21 16,0 0-16,0 0 0,0 0 16,22-21-16,-22-1 0,0 1 0,21 0 15</inkml:trace>
  <inkml:trace contextRef="#ctx0" brushRef="#br0" timeOffset="55337.24">9927 8361 0,'0'0'0,"0"-21"0,0 0 0,0-1 16,0 1-16,0 0 0,-21 21 16,21-21-16,-21 21 15,0 0-15,-1 0 0,22 21 0,-21-21 16,0 21-16,0 0 0,21 22 0,-21-22 15,0 21-15,-1 1 0,22-22 16,0 21-16,-21 0 0,21 1 0,0-1 16,0 0-16,0-20 0,0 20 15,0 0-15,0-21 0,21 1 16,1-1-16,-1 21 0,0-42 0,0 21 16,0 0-16,22-21 0,-22 0 0,0 0 15,21 0-15,-21 0 0,22 0 16,-22 0-16,0-21 0,21 0 0,-20 0 15,20-21-15,-21-1 0,0 22 0,22-42 16,-22 20-16,0-20 0,0-1 16,0 1-16,0-1 0,-21-20 15,22-1-15,-1 0 0,-21 22 0,21-85 16,0 105-16,-21 1 16,0 0-16,0-1 0,0 22 0,0-21 15,-21 63 1,0 0-1,21 21-15,-21-20 0,-1 41 0,1-21 16,21 22-16,-21-1 0,21 1 0,-21-1 16,0 1-16,21-1 0,-21 1 15,-1-1-15,22-20 0,0 20 0,-21-20 16,0-1-16,21 0 0,0 1 0,0-22 16,0 0-16,-21 21 0,21-21 15,0 1-15,0-44 31,0 1-31,0 0 16,21 0-16,0 0 0,0 0 16,1-22-16,-1 1 0,42-22 15,-42 43-15,1-21 0,20 21 0,-21 0 16,0-1-16,0 1 0,22 21 16,-22 0-16,0 0 31,-21 21-31,0 1 15,-21-22 17,0 0-32,0 0 15,-1 0 1,1-22-16,0 22 0,0 0 31,0 0-31,21 22 16,-21-22-16,21 21 0,0 0 15,0 0-15,0 0 0,0 0 16,0 1-16,0-1 0,0 0 16,0 21-16,21-21 0,-21 1 0,21-1 15,0 0-15,-21 0 0,21 0 0,0 0 16,-21 1-16,22-1 0,-1 0 16,0-21-16,0 21 0,0-21 0,0 0 15,1 0-15,20 0 0,-21 0 0,0 0 16,22 0-16,-22-21 0,21 0 15,0 0-15,-20-1 0,20 1 0,0 0 16,1-21-16,-1-1 0,0 22 0,-21-21 16,22 0-16,-22 20 0,0-20 15,0 21-15,0 0 0,-21 0 0,0-1 16,0 1-16,-21 21 16,0 0-1,0 21-15,21 1 0,0-1 16,-21 0-16,21 0 0,0 0 0,0 0 15,0 1-15,0-1 0,0 0 0,0 0 16,0 0-16,0 0 0,21 1 16,0-1-16,-21 0 0,0 0 0,21 21 15,0-20-15,-21-1 16,0 0-16,-21 0 16,0-21-16,0 0 15,0 0-15,0 21 0,-1-21 0,1 0 16,0 0-16,0 0 0,0 0 0,0 0 15,-1 0-15,1 0 16,0 0-16,0 0 0,0-21 16,0 21-16,-1-21 15</inkml:trace>
  <inkml:trace contextRef="#ctx0" brushRef="#br0" timeOffset="56120.82">2984 9377 0,'0'21'0,"22"-21"16,-1 21-1,0-21-15,0 0 0,0 0 0,22 0 16,-22 0-16,21 0 0,22 21 0,-22-21 15,21 0-15,1 0 16,21 0-16,-1 0 0,1 0 0,21 0 16,-22 0-16,22 0 0,0 0 0,0 0 15,21 0-15,0 0 0,0 0 16,0 0-16,21 0 0,-21 0 0,21 0 16,22 0-16,-22-21 0,21 21 0,0 0 15,1 0-15,-1-21 0,22 21 16,-1 0-16,-21 0 0,22-21 0,-1 21 15,-20 0-15,20 0 0,1 0 0,-1-21 16,-20 21-16,20 0 0,-21 0 0,22 0 16,-22-21-16,22 21 0,-22-22 15,0 22-15,1 0 0,-1 0 16,0-21-16,1 21 0,-22 0 0,21-21 16,-21 21-16,1 0 0,-1 0 15,-21-21-15,21 21 0,-21-21 0,0 21 16,-21 0-16,-22 0 0,1-21 0,0 21 15,-22 0-15,-20 0 0,-1-22 16,0 22-16,-21 0 0,1 0 0,-1-21 16,-21 0-1,-21 21 1,-1 0 0,1-21-16</inkml:trace>
  <inkml:trace contextRef="#ctx0" brushRef="#br0" timeOffset="57023.5">2074 10710 0,'-21'0'0,"21"22"16,-21-1-16,21 0 16,0 0-16,0 0 0,0 0 15,0 1-15,0-1 16,21-21-16,0 0 15,0 0-15,1 0 0,-1 0 0,0 0 16,21 0-16,-21-21 0,22-1 16,-22 1-16,21 0 0,-21 21 0,22-21 15,-22 0-15,-21 0 0,0-1 16,21 1-16,-21 0 0,0 0 0,0 0 16,-21 21-16,0 0 15,0 0-15,-1 0 0,1 0 16,21 21-16,-21 0 0,0 0 15,21 0-15,-21 22 0,21-1 0,0 0 16,0 22-16,0-22 0,0 22 16,0-1-16,0 1 0,0-1 15,0 1-15,21-1 0,-21-20 0,0 20 16,0-21-16,0 1 0,0-1 16,0 0-16,0 1 0,0-22 0,-21 0 15,0 21-15,-1-20 0,1-22 16,-21 21-16,21-21 0,-22 0 0,22 0 15,-21 0-15,0 0 0,-1 0 16,1 0-16,0 0 0,-1-21 0,22-1 16,-21 1-16,-1 0 0,22 0 15,0-21-15,0 20 0,0 1 0,21 0 16,0 0-16,0 0 0,0 0 16,21-1-16,0 1 0,0-21 15,0 21-15,22 0 0,-1-22 0</inkml:trace>
  <inkml:trace contextRef="#ctx0" brushRef="#br0" timeOffset="57302.34">2730 10710 0,'-21'0'0,"21"22"16,0 20-16,0-21 15,0 21-15,0 1 0,0-1 16,-21 0-16,21 1 0,-21 20 0,21 1 16,-21-22-16,0 22 0,21-1 15,0 1-15,-22-22 0,22 0 0,-21 1 16,21-1-16,0 0 0,0-21 16,0 1-16,0-1 0,0 0 0,21-21 15,1 0 1,-1-21-1,0 21-15,-21-21 0,0-1 0,0 1 16</inkml:trace>
  <inkml:trace contextRef="#ctx0" brushRef="#br0" timeOffset="57472.24">2349 11324 0,'22'0'16,"-1"-21"-16,0 21 0,21-21 0,-21 21 15,22 0-15,-22-21 0,21 21 16,-21-21-16,22 21 0,-1-22 16,-21 1-16,22 21 0,-1-21 0,-21 0 15,21 0-15,1 0 0</inkml:trace>
  <inkml:trace contextRef="#ctx0" brushRef="#br0" timeOffset="58888.95">5186 11070 0,'-21'0'16,"21"-21"-16,0 0 0,0 0 16,21 21-16,0-43 0,0 1 15,21 0-15,-20 21 0,-1-22 0,21 1 16,-21 0-16,22-1 0,-22 1 15,21 0-15,-21-22 0,0 22 16,-21-1-16,0 1 0,0 21 16,0-21-16,0 20 0,-42 1 0,21 21 15,-21 0-15,-1 0 0,1 0 0,-22 0 16,22 21-16,-21 1 0,-1-1 16,22 0-16,-22 0 0,22 21 0,0 1 15,-1-1-15,22 0 0,21 1 16,0-1-16,0 0 0,21 1 0,0-1 15,1 22-15,20-22 0,0 0 0,-21 1 16,22-1-16,41 64 16,-41-64-16,20 43 15,-42-64-15,22 21 0,-43 1 0,0-1 16,0-21-16,0 21 0,0-20 0,0-1 16,-21 0-16,-1 0 0,-20 0 15,0 0-15,21 1 0,-43-22 0,22 0 16,-1 21-16,-20-21 0,21 0 0,-22 0 15,22-21-15,-22 21 0,22-22 16,-22-20-16,22 21 0,0-21 0,-1 20 16,1-41-16,0 21 0,21-22 15,-22 22-15,22-22 0,21 22 0,0 0 16,0-1-16,0 22 0,0-21 0,0 21 16,21 21-16,0 0 15,1 0-15,-1 21 0,0 0 16,0 21-16,21 43 0,1-43 15,-22 22-15,0-22 0,0 22 16,0-22-16,1 0 0,20 1 0,-21-1 16,0 0-16,0-21 0,1 22 15,20-22-15,-21 0 0,0-21 16,0 21-16,22-21 0,-22 0 0,0 0 0,0 0 16,22 0-16,-22 0 0,0-21 0,0 0 15,21 0-15,-20 0 0,-1-22 16,0 22-16,0-21 0,21-1 0,-42 1 15,22 0-15,-1-1 0,-21 1 0,21 0 16,-21-1-16,0 22 16,0 0-16,0 0 0,0 42 31,0 21-31,0-20 0,0-1 16,0 21-16,0-21 0,0 22 0,0-22 15,0 0-15,0 21 0,0-21 16,0 1-16,0-1 0,42 0 15,-21-21-15,1 0 0,-1 0 16,0 0-16,0 0 0,21 0 16,-20-21-16,-1 0 0,0-1 0,21 1 15,-21 0-15,1-21 0,-1 21 0,0-22 16,0 22-16,-21-21 0,0 21 16,21-22-16,-21 22 0,21 0 15,-21 42 1,0 0-1,0 0-15,-21 1 0,21-1 16,0 0-16,-21 21 0,21-21 0,0 1 16,0-1-16,0 0 15,21 0-15,0-21 0,1 21 16,-1-21-16,21 0 0,-21 0 16,0 0-16,22-21 0,-22 0 15,0 21-15,0-21 0,22 0 16,-22-22-16,0 22 0,0 0 0,0-21 15,0-1-15,-21 22 0,0-42 16,0 20-16,0 22 0,0 0 16,0 0-16,-21 42 31,21 21-31,0-21 0,-21 22 16,21-1-16,0 22 0,0-22 0,0 21 15,0-20-15,0 20 0,-21 1 0,21-22 16,0 22-16,-21-1 0,21 1 15,0-22-15,0 21 0,0 1 16,0-22-16,0 22 0,0-22 0,0 0 16,0 1-16,0-1 0,0-21 0,0 0 15,0 22-15,0-64 16,0-1-16,21 1 16,-21 0-16,21-21 0,-21 21 0,0-22 15</inkml:trace>
  <inkml:trace contextRef="#ctx0" brushRef="#br0" timeOffset="59177.19">6075 11197 0,'0'0'0,"0"-21"0,0 0 15,0 0-15,-21 0 0,21-1 16,0 1-16,0 0 16,21 0-16,0 0 15,0 21-15,21-21 0,-20 21 0,20 0 16,-21 0-16,21 0 0,1 0 15,-1 0-15,-21 0 0,22 21 0,-22 0 16,0 21-16,-21-21 0,0 1 0,0-1 16,0 21-16,-21-21 0,-22 43 15,1-43-15,0 0 0,21 0 16,-64 22-16,64-22 16,0 0-16,-1-21 0,1 0 15,21 21-15,21-42 31,1 0-31,-1 0 0,0-1 16</inkml:trace>
  <inkml:trace contextRef="#ctx0" brushRef="#br0" timeOffset="59437.04">6689 11007 0,'0'0'0,"0"21"31,-22 0-31,1 0 0,21 22 15,0-1-15,-21 0 16,21 1-16,-21-1 0,21 21 0,0 1 16,0 42-16,-21-43 0,21 1 15,0-22-15,0 22 0,0-1 16,-21 1-16,-1-22 0,22 21 0,0-20 16,-21-1-16,21 0 0,-21-20 0,21-1 15,0 21-15,0-21 0,21-42 31,0 0-31,1 0 0,-1-22 16,0 22-16</inkml:trace>
  <inkml:trace contextRef="#ctx0" brushRef="#br0" timeOffset="59724.12">6667 11218 0,'0'0'0,"0"-21"0,-21-21 0,21-22 16,0 43-16,0 0 15,0 0-15,43 21 16,-22-21-16,0 21 0,42 0 16,-41 0-16,20 0 0,-21 21 15,21 21-15,-20-21 16,-22 22-16,0-22 0,0 0 0,0 21 16,0-20-16,-43 20 0,22-21 15,0 0-15,-21 22 0,20-22 0,-20-21 16,21 21-16,-21 0 0,20-21 15,-20 0-15,21 21 0,0-21 0,42-21 47,0 21-47,21-21 0,-20 0 0,20 0 16</inkml:trace>
  <inkml:trace contextRef="#ctx0" brushRef="#br0" timeOffset="60112.9">7260 11007 0,'0'0'0,"0"-43"16,-21 43 0,0 0-16,0 22 15,-1-1-15,1 0 0,0 0 0,0 0 16,21 22-16,0-22 0,-21 21 0,21 0 16,0-20-16,0 20 0,0 0 15,0-21-15,0 1 0,0 20 0,21-21 16,0 0-16,0 0 0,0-21 15,1 0-15,20 0 0,-21 0 16,0 0-16,0 0 0,22 0 0,-22 0 16,0-21-16,0 0 0,22-21 15,-22 21-15,-21-22 0,0 22 16,0-21-16,0-1 0,0 1 16,0 0-16,-21 21 0,-1-22 0,1 22 15,-21 0-15,21 0 0,0 21 0,-1 0 16,-20 0-16,21 0 0,0 0 15,0 0-15,-1 21 0,1-21 0,21 21 16,0 0-16,0 0 0,0 1 0,0-1 16,0 0-16,21 0 15,1 0-15,-1-21 0,21 0 0,-21 0 16,0 0-16,22 0 0,-22 0 0</inkml:trace>
  <inkml:trace contextRef="#ctx0" brushRef="#br0" timeOffset="60460.82">7662 11070 0,'0'-42'16,"0"21"-16,0 0 15,21-1-15,1 22 16,-1 0-16,0 0 16,0 0-16,0 22 0,0-1 15,-21 0-15,22 0 0,-1 0 16,-21 0-16,21 22 0,-21-1 0,0-21 15,0 22-15,0-22 0,0 21 0,0 0 16,0-20 0,0-1-16,0 0 0,0-42 31,0 0-15,0-1-16,0 1 0,0 0 15,0-21-15,0 21 0,21-22 0,-21 1 16,21 21-16,-21-22 0,21 22 15,1-21-15,-22 21 0,21 0 0,0 21 16,-21-22-16,21 1 0,0 21 0,0 0 16,1-21-16,-1 21 15</inkml:trace>
  <inkml:trace contextRef="#ctx0" brushRef="#br0" timeOffset="60736.38">8445 10435 0,'0'0'0,"0"-63"16,0 42-16,0-1 0,0 44 31,0-1-31,0 0 0,0 0 16,0 21-16,0 1 0,0-1 16,0 22-16,0 20 0,0-41 15,-21 20-15,21-21 0,-21 1 0,21-1 16,0 0-16,0 1 0,-21-1 15,21-21-15,0 22 0,-21-22 0,21 0 16,0 0-16,0 0 0,0 0 0,0 1 16,21-22-1,0 0-15,0 0 16,0-22-16,1 1 0,-1 0 0</inkml:trace>
  <inkml:trace contextRef="#ctx0" brushRef="#br0" timeOffset="61072.19">9017 10795 0,'0'0'0,"0"-21"0,-21 21 16,0 0-16,-1 0 15,-20 0-15,21 0 0,0 21 0,-22 0 16,22-21-16,0 21 0,0 1 0,0-1 16,21 0-16,0 0 15,0 0-15,0 0 0,21 1 16,21-1-16,-21-21 15,1 21-15,-1-21 0,21 21 16,-21-21-16,0 21 0,22 0 16,-22 1-16,-21-1 0,21 0 15,-21 0-15,0 0 0,0 0 16,-21-21-16,0 22 0,0-22 16,-1 21-16,1-21 0,-21 0 0,21 0 15,-22 21-15,22-21 0,-21 0 0,21 0 16,0 0-16,-1 0 0,1 0 0,0 0 15,21-21-15,0 0 16,0-1-16,0 1 0,0 0 16</inkml:trace>
  <inkml:trace contextRef="#ctx0" brushRef="#br0" timeOffset="61308.06">8297 10668 0,'0'0'0,"-21"0"0,21-21 16,21 21 0,0 0-16,1-21 0,20 21 0,0-21 15,1 21-15,20-22 0,-21 22 16,22-21-16,-1 21 0,1-21 0,-22 21 16,22 0-16,-22-21 0,0 21 0,-20 0 15,20 0-15,-21 0 0,-21-21 16,0 0 15</inkml:trace>
  <inkml:trace contextRef="#ctx0" brushRef="#br0" timeOffset="62068.21">11409 10710 0,'0'0'0,"0"-21"16,0-21-16,21 21 0,0 0 0,0-22 16,22-20-16,-43 20 0,0 22 15,21-21-15,-21 21 0,0-22 16,0 22-16,0-21 0,0 21 15,-21 0-15,21-1 0,-22 1 16,1 21-16,0 0 0,-21 0 16,-1 0-16,22 21 0,0 1 0,0 20 15,0 0-15,0 1 0,-1 20 16,1-21-16,21 22 0,-21-1 0,0 1 16,0-1-16,21 1 0,0-22 0,-21 22 15,21-22-15,0 0 0,0 1 16,0-1-16,21 0 0,0-20 15,0-1-15,0 0 0,22-21 0,-1 0 16,-21 0-16,21 0 0,1 0 0,-1 0 16,0-21-16,1 0 0,-1-1 15,0 1-15,1-21 0,20 21 0,-20-22 16,-1 1-16,0 0 0,-21-1 16,22-20-16,-22 21 0,0-22 0,-21 1 15,0-1-15,-21 22 0,0-22 0,0 22 16,-22-22-16,1 22 0,0 21 15,-1 0-15,1 0 0,0-1 0,-1 22 16,1 0-16,-22 0 0,22 0 16,0 22-16,-1 20 0,22-21 15,-21 21-15,21 1 0,0 63 16,21-64-16,0 21 0,0 1 0,0-22 16,0 22-16,21-22 0,0 0 15,0 1-15,0-1 0,0 0 0,22-20 16,-22 20-16,0-21 0,21 0 0,-20 0 15,20 1-15,0-22 0,1 0 0,-1 0 16,0 0-16,1 0 0,-1-22 16</inkml:trace>
  <inkml:trace contextRef="#ctx0" brushRef="#br0" timeOffset="62505.73">12171 10837 0,'0'0'0,"0"-21"0,0 0 15,0-21-15,-21 42 31,21 21-31,-22 0 16,22 0-16,0 0 0,0 1 0,0-1 16,0 0-16,0 21 0,-21-21 0,21 1 15,0-1-15,-21-21 0,21 21 16,0 0-16,0 0 16,0-42 15,0 0-16,0 0-15,21 0 0,0-1 0,1 1 16,-1-21-16,0 21 0,0-22 16,0 1-16,22 0 0,-22 21 15,0-1-15,21 1 0,-21 0 0,1 0 16,20 21-16,-21 0 0,0 21 0,0 0 16,-21 0-16,22 1 0,-22 20 0,0 0 15,0-21-15,0 22 0,0-1 16,0 0-16,0 1 0,0-22 0,-22 21 15,22-21-15,0 1 0,0-1 0,0 0 16,-21 0-16,21 0 0,21-42 47,1 0-47,-22 0 0,21 0 16,0-22-16,0 22 0</inkml:trace>
  <inkml:trace contextRef="#ctx0" brushRef="#br0" timeOffset="63319.36">12996 10224 0,'0'0'0,"0"-43"0,0 22 15,0 42 1,0 0-16,0 1 0,0-1 0,0 21 16,0 22-16,-21-22 0,0 21 15,0 1-15,21-22 0,-21 22 0,-1-1 16,1 1-16,0-22 0,0 0 15,21 22-15,0-22 0,-21 1 16,21-22-16,0 21 0,0-21 0,0 0 16,0 1-16,21-1 0,0 0 0,0-21 15,0 0-15,1 0 0,20 0 16,-21 0-16,21 0 0,-20-21 16,20 0-16,-21-1 0,21 1 0,1 0 0,-22-21 15,21 21-15,-21-1 0,22-20 0,-22 21 16,0 0-16,0 0 0,0-1 15,-21 1-15,22 21 0,-22 21 16,0 1 0,0-1-16,0 21 15,0-21-15,0 0 0,0 1 16,0-1-16,0 0 0,0 0 16,21 0-16,0-21 0,0 21 15,21-21-15,-20 0 0,-1 0 16,21 0-16,-21 0 0,0-21 0,22 21 15,-22-21-15,0 21 0,21-21 16,-20 0-16,-1 0 0,21-22 0,-42 22 16,21 0-16,0-21 15,-21 20-15,0 1 0,0 0 0,22 21 16,-22-21-16,0 42 16,0 0-1,0 0-15,0 1 16,0-1-16,-22 21 0,1-21 0,21 22 15,0-1-15,0 0 0,-21 1 0,21-1 16,-21 0-16,21 22 0,0-22 0,0 22 16,0-1-16,0-21 0,0 22 15,0-1-15,0 1 0,0-1 0,0 1 16,0-22-16,0 22 0,0-1 0,0 1 16,0-1-16,0-20 0,0 20 15,0-21-15,0 1 0,0-1 0,0 0 16,0-20-16,-21 20 0,21-21 15,-21-21-15,-1 21 0,1-21 16,0 0-16,0 0 0,21-21 0,-21 0 16,0 0-16,-1-22 0,22 22 15,-21-42-15,0 20 0,0-20 16,0-1-16,0 1 0,-1-22 0,1 22 16,21-1-16,0 1 0,0-1 0,43 1 0,-22-1 15,-21 22-15,21 21 0,0-22 16,0 22-16,0-21 0,22 21 15,-22-22-15,0 22 0,0 0 0,22-21 16,-22 21-16,21-22 0,-21 1 0,0 21 16</inkml:trace>
  <inkml:trace contextRef="#ctx0" brushRef="#br0" timeOffset="64228.85">16023 10266 0,'0'0'0,"0"-21"16,0 0-16,0-43 16,0 43-16,0-21 15,0 20-15,0 1 0,0 0 0,0 0 16,0 0-16,0 42 31,-21 0-31,0 21 16,21-20-16,-21 41 0,21-21 15,-22 22-15,1-1 0,0 1 0,0-1 16,21 1-16,-21 21 0,0-22 16,-1-21-16,1 22 0,0-22 0,0 22 15,0-43-15,0 21 0,-1 1 0,1-22 16,0 0-16,0 0 0,0 0 0,0-21 31,21-21-15,0 0-16,0 0 0,0 0 15,0-22-15,0 22 0,21-21 16,-21-1-16,21 1 0,0 0 0,-21-22 16,21 22-16,0 21 0,-21-22 0,0 22 15,0 0-15,22 0 0,-1 21 16,-21 21-1,0 0-15,0 22 0,21-22 16,-21 0-16,0 21 0,21-21 16,-21 1-16,0 20 0,0-21 15,21 0-15,0 0 0,-21 1 0,22-1 16,-22 0-16,21 0 16,0 0-16,0-21 0,0 0 15,0 0-15,1 0 0,-1 0 16,0 0-16,0-21 0,0 0 15,0 21-15,1-21 0,-1 0 16,0-22-16,-21 22 0,21 0 0,-21 0 16,21 0-16,-21-1 0,0 44 31,0-1-15,0 0-16,-21 0 0,21 0 15,0 0 1,-21-21-16,21 22 0,-21-22 15,21-22 32,0 1-47,0 0 0,0 0 16,21 0-16</inkml:trace>
  <inkml:trace contextRef="#ctx0" brushRef="#br0" timeOffset="64420.75">16319 10499 0,'0'-21'16,"22"21"46,-1 21-62,0-21 0,0 0 16,0 0-16,0 0 15</inkml:trace>
  <inkml:trace contextRef="#ctx0" brushRef="#br0" timeOffset="64856.49">16658 10626 0,'0'0'0,"0"21"16,0 0-16,-21 0 15,21 0-15,0 1 0,0-1 0,-21 0 16,21 0-16,-21 0 0,21 0 0,-22-21 15,22 22-15,0-1 0,0 0 16,-21-21-16,21 21 0,-21-21 16,21-21 15,0 0-15,0 0-16,0-1 0,0 1 15,0 0-15,21-42 16,0 20-16,1 22 0,-1-21 15,21-1-15,-21 1 0,0 0 0,22 21 16,-22-1-16,21 1 0,-21 0 0,22 0 16,-22 21-16,0 0 0,21 0 15,-20 0-15,-22 21 0,21 0 0,-21 0 16,21 1-16,-21 20 0,0-21 16,0 21-16,0-20 0,0 20 0,0-21 15,0 21-15,0-20 0,0-1 0,-21 0 16,21 0-16,-21 0 0,21 0 0,0 1 15,0-1-15,0 0 16,21-42 15,0 0-15,0-1-16</inkml:trace>
  <inkml:trace contextRef="#ctx0" brushRef="#br0" timeOffset="66068.83">17632 9991 0,'0'0'0,"0"-43"15,0 22-15,0-42 16,0 42-16,0-1 16,0 44-1,0-1-15,0 0 0,0 0 0,0 21 16,0 1-16,-21-1 0,-1 0 15,22 1-15,-21-1 0,0 22 0,21-22 16,-21 64-16,0-64 0,21 0 16,-21 1-16,21-1 0,0 0 15,0 1-15,0-22 0,-22 21 0,22-21 16,-21 22-16,21-1 0,0-21 16,0 0-1,-21 1-15,0-1 16,21-42-1,0-1 1,0 1-16,0 0 16,21 0-16,0-21 0,-21 20 0,21 1 15,1-21-15,-1 21 0,21-22 0,-21 22 16,0-21-16,22 21 0,-22 0 16,0-22-16,0 22 0,0 0 0,22-21 15,-22 42-15,0-22 0,-21 1 16,0 42 31,0 1-47,-21-1 15,0 0-15,0 0 0,-1 0 0,22 0 16,-21 1-16,0-1 0,0-21 0,21 21 16,0 0-16,-21 0 0,0 0 15,21 1-15,-22-1 0,22 0 16,0 0-16,0 0 15,0 0 17,0-42 30,22 42 16,-1-21-78,0 22 16,-21-1-16,21-21 0,0 21 16,0 0-1,1 0-15,-1 0 0,0-21 16,-21 22-16,21-22 0,0 21 0,0 0 15,22-21-15,-22 21 0,0-21 16,0 0-16,22 0 0,-22 0 0,0 0 16,0 0-16,21 0 0,-20 0 0,-1 0 15,21-21-15,-21 0 0,0 0 0,22-1 16,-22-20-16,21 21 0,-21-21 16,1-1-16,-1 22 0,0-21 0,21-22 15,-42 22-15,0 21 0,0 0 16,0-1-16,0 1 0,0 0 15,-21 0-15,0 21 0,0-21 16,0 21-16,-1 0 0,1 0 0,0 0 16,0 0-16,0 0 0,21 21 15,-21-21-15,21 21 0,-22 0 0,22 0 16,0 1-16,0-1 0,0 0 0,0 0 16,0 21-16,0-20 0,0-1 15,0 0-15,0 0 0,22 21 0,-22-20 16,21-1-16,-21 0 0,21 0 0,-21 21 15,21-20-15,-21-1 0,0 0 0,0 0 16,0 0-16,21 22 0,-21-22 16,0 0-16,0 0 0,0 0 15,0 0-15,0 1 16,-21-22-16,0 0 16,0 0-1,21-22-15,0 1 16,-21 0-16,21 0 0,-22 21 15,22-21-15,0 0 0,0-1 16,-42-20-16,42 21 0</inkml:trace>
  <inkml:trace contextRef="#ctx0" brushRef="#br0" timeOffset="76894.05">5461 13631 0,'21'0'32,"0"0"-17,0 0 1,1-21-1,-22 0-15,21 21 16,-21-21-16,21 21 0,0 0 16,-21-21-16,21 21 0,-21-21 0,21 21 15,-21-22-15,22 22 16,-22-21 0,0 0 218,0 0-203,-22 21-15,1 0-16,0 0 15,0 21-15,0-21 16,0 21-16,-1 0 0,1 1 0,21 20 16,-21 0-16,0 1 15,0-1-15,0 0 0,21 22 0,-22-1 16,22-20-16,-21 20 0,21-21 16,0 1-16,0 20 0,0-20 15,0-1-15,0 0 0,0-21 0,0 43 16,21-43-16,1 0 0,-1 0 15,0-21-15,0 0 0,0 0 0,0 0 16,43 0-16,-43-21 16,21 21-16,1-21 0,-1 0 0,22-43 15,-22 43-15,0-21 0,-21 21 16,22-22-16,-22 1 0,21-21 16,-21 20-16,1-63 15,-22-21-15,0 85 0,-22-21 16,1 20-16,-21 1 0,21 0 15,-22-1-15,1 22 0,0 0 0,-1 21 16,1 0-16,0 0 16,-1 0-16,22 21 0,-63 21 0,62-20 15,1 20-15,21 43 0,0-43 16,0 21-16,21-20 0,1-1 16,-1 22-16,0-22 0,21 0 15,-21 22-15,22-22 0,-22 0 0,21 1 16,-21 20-16,1-20 0,-1-1 0,0 0 15,-21 1-15,0-1 0,0 0 16,0-21-16,0 22 0,-21-22 16,0 21-16,-22-21 0,22-21 0,0 22 15,0-1-15,-22-21 0,22 0 0,0 0 16,-21 0-16,21 0 0,-1 0 16,22-21-16,-21-1 0,21-20 0,0 21 15,0-106-15</inkml:trace>
  <inkml:trace contextRef="#ctx0" brushRef="#br0" timeOffset="77284.83">6540 13653 0,'0'-22'15,"0"44"-15,-21-44 0,0 22 16,0 0-16,0 0 0,-22 0 15,22 22-15,0-22 0,-21 21 0,21 0 16,-1 0-16,1 0 0,0 0 16,0 1-16,21-1 0,0 21 0,0-21 15,0 0-15,0 1 0,0-1 16,21 0-16,0-21 0,22 21 16,-22-21-16,0 21 0,0-21 0,0 21 15,0-21-15,1 22 16,-1-22-16,-21 21 0,0 0 0,0 0 15,0 0-15,0 0 16,-21-21-16,-1 22 0,1-1 16,-21-21-16,21 21 0,0-21 0,-22 0 15,22 21-15,-21-21 0,21 0 0,-1 0 16,1 0-16,21-21 31,21 0-31,1 0 16,-1-1-16,0 22 0</inkml:trace>
  <inkml:trace contextRef="#ctx0" brushRef="#br0" timeOffset="77583.34">6858 13780 0,'0'0'0,"0"-22"0,0 1 0,-21 21 31,21 21-16,0 1-15,-21 20 0,21-21 0,0 21 16,0 1-16,0-22 16,0 21-16,0 22 0,-22-22 0,22 0 15,0 1-15,-21 20 0,21-20 0,-21 20 16,0-21-16,21 22 0,-21-22 0,0 1 16,-1-1-16,1 0 0,0 22 15,0-43-15,21 0 0,-21 0 16,42-42 15,-21-21-31,21 21 16,0-1-16,0-20 0</inkml:trace>
  <inkml:trace contextRef="#ctx0" brushRef="#br0" timeOffset="77856.19">6731 13801 0,'-21'-21'15,"42"42"-15,-42-64 0,21 22 0,0 0 0,0 0 16,21 0-16,0 21 16,0-21-16,0-1 0,1 22 0,20 0 15,0 0-15,1 0 0,-1 0 0,0 22 16,1-1-16,-1 0 0,0 21 16,-21-21-16,1 1 0,-22 20 15,0 0-15,0-21 0,0 22 0,-22-22 0,1 0 16,-21 21-16,0-20 0,-22-1 15,22 0-15,-1-21 0,-62 42 16,62-42-16,1 0 0,21 0 16,0 0-16,-22 0 0,22 0 15,0 0-15,0 0 0,0 0 16</inkml:trace>
  <inkml:trace contextRef="#ctx0" brushRef="#br0" timeOffset="78516.17">4699 14690 0,'0'0'0,"-42"21"0,-1-21 15,22 0-15,0 0 0,0 0 16,42 0 15,0 0-31,21 0 16,1 0-16,-1 0 0,43 0 16,-22 0-16,43 0 0,-21 0 15,21 0-15,21 0 0,21-21 0,0 21 16,0-21-16,0 21 0,0-22 15,1 22-15,-1-21 0,-21 21 0,0-21 16,0 21-16,0 0 0,-21-21 0,-22 21 16,1 0-16,-22 0 0,1-21 15,-1 21-15,-20 0 0,-1 0 0,-21 0 16,0 0-16,1 0 0,-22-21 234</inkml:trace>
  <inkml:trace contextRef="#ctx0" brushRef="#br0" timeOffset="79432.16">12488 13568 0,'0'0'16,"0"-21"-16,0 0 0,21 21 15,-21 21 17,-21 0-32,0 0 0,0 0 0,0 22 15,-22-22-15,22 21 0,-21 0 0,0 1 16,-1-1-16,-20 0 16,-43 43-16,42-43 0,1 1 0,-1-22 15,1 21-15,-1 1 0,22-22 16,-21 21-16,20-21 0,1 0 15,0 1-15,20-1 0,1 0 0,0-21 16,0 0-16,0 0 16,21-21-1,21 21-15,0-21 16,0 21-16,0 0 0,1 0 16,-1 0-16,21 0 0,-21 0 0,22 21 15,-1 0-15,0 0 0,1 0 0,-1 0 16,0 1-16,1-1 0,-1 0 15,0 21-15,1-21 0,41 22 16,-41-22-16,-1 0 0,-21 0 16,0 0-16,22-21 0,-22 22 15,0-22-15,-21 21 0,21-21 16,-21-21 31,0-1-32,0 1-15,0 0 16</inkml:trace>
  <inkml:trace contextRef="#ctx0" brushRef="#br0" timeOffset="81247.86">13293 14034 0,'0'0'0,"21"0"0,0-22 15,0 22-15,-21-21 16,21 21-16,-21-21 0,21 21 16,-21-21-16,0 0 0,0 0 15,0-1-15,0 1 16,0 0-16,-21 21 0,0-21 15,21 0-15,-21 21 0,0-21 16,0 21-16,-1 0 16,1 0-16,0 0 0,0 0 0,0 0 15,0 0-15,-22 21 0,22 0 0,0 0 16,-21 0-16,20 0 0,1 1 16,0 20-16,-21 0 0,21-21 0,-1 22 15,1-1-15,0-21 0,21 22 16,-21-1-16,0-21 0,21 21 0,0-20 15,0 20-15,0-21 0,0 0 16,0 0-16,0 1 0,0-1 0,0 0 16,21 0-16,0-21 0,0 0 15,0 0-15,1 0 0,41 0 16,-42 0-16,22 0 16,-22 0-16,21-21 0,-21 0 0,22 21 15,-1-21-15,-21-1 0,21 1 0,-20 0 16,-1 0-16,0 0 0,0 0 15,0-22-15,0 22 0,1 0 0,-22-21 16,0 20-16,0-20 0,0 21 0,0 0 16,0 0-16,0-1 0,0 1 15,0 0-15,0 42 32,0 0-32,0 1 15,0-1-15,0 21 0,0-21 16,0 0-16,0 22 0,0-22 0,0 0 15,0 0-15,21 22 0,0-22 16,0 0-16,-21 0 0,21 0 0,0-21 16,-21 21-16,22 1 0,-1-22 15,0 0-15,0 0 0,0 0 16,0 0-16,1 0 0,-1-22 16</inkml:trace>
  <inkml:trace contextRef="#ctx0" brushRef="#br0" timeOffset="81724.63">14330 13568 0,'0'0'0,"0"-21"0,-21 21 0,-1 0 15,22 21 1,0 0 0,0 0-16,22 0 0,-1 1 0,0-1 15,0 0-15,21 21 0,-20-21 16,20 1-16,0-1 0,1 0 16,-1 0-16,0-21 0,1 21 0,-1-21 15,0 0-15,1 0 0,-1 0 16,0 0-16,-21 0 0,22 0 0,-22 0 15,0 0-15,0 0 0,0 0 0,-42 0 32,0 0-17,0 21-15,0 1 0,-22-1 0,22 0 16,-21 0-16,0 0 16,-1 0-16,1 22 0,0-22 0,20 21 0,-20-21 15,-43 43-15,43-22 16,0 1-16,-1-22 0,1 0 15,21 21-15,-21-21 0,-1 1 0,22-1 16,0 0-16,0 0 0,0-21 0,-1 21 16</inkml:trace>
  <inkml:trace contextRef="#ctx0" brushRef="#br0" timeOffset="82217.37">12594 14901 0,'0'0'0,"-42"0"0,21 0 15,-1-21 1,44 21-1,-1 0-15,0 0 0,21 0 16,43 0-16,-22 0 0,1 0 16,-1 0-16,1 0 0,21 0 0,-1 0 15,1 0-15,0 0 0,-1 0 16,1 0-16,0 0 0,-1 0 0,-20 0 16,-1 21-16,1-21 0,-1 0 15,-20 0-15,-1 0 0,0 0 16,-21 0-16,1 0 0,-44 0 31,1 0-31,0 0 0,0 0 16,-21 0-16,20 0 0,-20 0 0,0 0 15,-1 0-15</inkml:trace>
  <inkml:trace contextRef="#ctx0" brushRef="#br0" timeOffset="82552.49">12488 15155 0,'0'0'0,"-84"22"16,62-22-1,22 21-15,22-21 16,-1 0 0,0 0-16,0 0 0,21 0 0,1 0 15,20 0-15,43 0 0,-42 0 16,-1 0-16,22 0 0,-1 0 15,1 0-15,-21 0 0,20 0 0,1 0 16,0 0-16,-22 0 0,1 0 16,-1 0-16,1 0 0,-22 0 15,0 0-15,1 0 0,-22 0 0,21 0 16,-21 0-16,0 0 16,-21-21-16,22-1 31,-1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5767-31C0-45EB-A0E3-E2C4B70E2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2B4B5-CFB0-496E-B3BA-00EBC0B27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18CC-6C79-4927-9829-C81DB2EB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6670-847E-4885-958B-178DE534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04CF-BD4E-4E07-8421-5C6C5C9C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0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D290-C001-4795-89C9-0DCE37DC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8318-EB8C-4A97-A3E2-6277043A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9510-C79A-4AF6-9EBD-02010CB2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E12A-D139-4CDE-9D6D-07CE260B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9CD4-490F-452A-A5A6-9C3D396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89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B6E8E-4AE2-4D30-9CC3-3C4517039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F15A4-3E1E-4CB2-A282-4DDD0A42B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BDC5-D4A0-4BA6-B315-D9E968F0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8250-BC66-414D-B90C-79E90D48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EEB7-0FDA-40BA-8398-46342754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F182-D694-42CD-BF0E-DE719AE3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52CA-7D0F-4E0A-8F96-6D6870CF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EBF3-FD91-4848-B9B2-02E0A3C3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AE47-C613-4172-BB30-68875F0F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B08D-6428-4DE6-A5DE-A6B56373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0F91-B4C5-41C6-9F5C-7947E3C5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BF3D-B47C-4574-991E-12E1267D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0447-F95E-4D7E-A299-66D5762E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F490-BCF2-4922-AA9A-0D43EB53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DA51-1276-4459-962C-94D2EB5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519C-6948-4A01-BE34-EEDCF1FE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5800-768F-4551-8971-FA60A553F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E7B51-AC3A-4464-9862-482705B8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126D-6E1C-4C62-96E0-836C376F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96F48-BA4F-4EDE-928D-0FC5ED81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6D0B1-51C9-4CEF-9333-30A048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6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FAE9-22C0-4552-BB9D-6DA2D05E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83C2-D4C3-42B7-86C3-B1D7410B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0D2B7-1974-4879-9CCC-B4E1B5800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D7467-E5B3-44D6-88C1-E5185B073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5A72-47F3-4F88-9C50-41B69472C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C48CE-AB31-4FFC-8A32-833A4F2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63E21-A1B3-486C-A6A7-BB49234E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BEEB9-5ACC-4DB5-AE9C-FAC5835B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D3C-175E-4193-9215-A2712BBB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A3FDE-B913-45B5-A913-E10D8716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DE432-E6D0-435D-A595-EA24CE3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54C17-98DD-4513-A9B5-2FF3F819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8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FFE10-ADF2-446C-9C62-13F2BD36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DD4C-EC14-4A07-ADB5-88B4AAD3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D8042-098D-4870-9DEA-01A1F143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DAC9-0C62-4599-A87A-B2566A1F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47AF-FB99-4320-8BDB-663F2317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A53E-54A4-469F-B960-8EF2456A2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C09B-6126-4895-9EDE-58BFFD0C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6111-A54B-4606-8337-EAAAA68D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7A524-8941-4080-8853-F95BD5AF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2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C874-B148-4FDF-BF98-46F2E37C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3794D-9F3A-42A5-A653-57378EA08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B925C-0318-4915-8D2C-DAC5F987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FDDA8-4C81-446E-A913-35700C9A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8FF62-E38F-4AA3-85A1-E2A33564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AAE5-E751-4383-AC8C-596F637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4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B7E5C-1BB3-48E3-819A-6C8F50E1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8CADD-FFFD-4536-AB1D-81D71942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659C-4817-4B66-8A4E-9065CFF43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2687-25C9-4C6B-BA65-9D9A39EFDB0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EFE-EA19-487A-A8AA-0B7315E1B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0880-6014-4F85-AF8A-412B11F50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EC54-DAAF-4B91-86E0-F5685C1A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61C-A5A1-4465-91A5-AB359BED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88F-04BA-45BC-9C62-EA194C7B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61C-A5A1-4465-91A5-AB359BED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88F-04BA-45BC-9C62-EA194C7B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244E2-325F-4400-926A-B54B205B5CDD}"/>
                  </a:ext>
                </a:extLst>
              </p14:cNvPr>
              <p14:cNvContentPartPr/>
              <p14:nvPr/>
            </p14:nvContentPartPr>
            <p14:xfrm>
              <a:off x="449640" y="601920"/>
              <a:ext cx="9128880" cy="72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244E2-325F-4400-926A-B54B205B5C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592560"/>
                <a:ext cx="9147600" cy="7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4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61C-A5A1-4465-91A5-AB359BED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88F-04BA-45BC-9C62-EA194C7B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317345-5A37-4A85-95E4-F57409B64EF4}"/>
                  </a:ext>
                </a:extLst>
              </p14:cNvPr>
              <p14:cNvContentPartPr/>
              <p14:nvPr/>
            </p14:nvContentPartPr>
            <p14:xfrm>
              <a:off x="426600" y="0"/>
              <a:ext cx="934272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317345-5A37-4A85-95E4-F57409B64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-9360"/>
                <a:ext cx="936144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45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61C-A5A1-4465-91A5-AB359BED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88F-04BA-45BC-9C62-EA194C7B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11FC6F-4D4D-4560-9EF8-143D77E1829D}"/>
                  </a:ext>
                </a:extLst>
              </p14:cNvPr>
              <p14:cNvContentPartPr/>
              <p14:nvPr/>
            </p14:nvContentPartPr>
            <p14:xfrm>
              <a:off x="251280" y="274320"/>
              <a:ext cx="7666200" cy="531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11FC6F-4D4D-4560-9EF8-143D77E18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64960"/>
                <a:ext cx="7684920" cy="53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3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61C-A5A1-4465-91A5-AB359BED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88F-04BA-45BC-9C62-EA194C7B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42E734-87F0-497D-A7BD-6F67AB1184F9}"/>
                  </a:ext>
                </a:extLst>
              </p14:cNvPr>
              <p14:cNvContentPartPr/>
              <p14:nvPr/>
            </p14:nvContentPartPr>
            <p14:xfrm>
              <a:off x="1783080" y="502920"/>
              <a:ext cx="5730480" cy="431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42E734-87F0-497D-A7BD-6F67AB1184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720" y="493560"/>
                <a:ext cx="574920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69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61C-A5A1-4465-91A5-AB359BED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88F-04BA-45BC-9C62-EA194C7B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E5AABE-04DC-4FB2-B438-D083B6B330D0}"/>
                  </a:ext>
                </a:extLst>
              </p14:cNvPr>
              <p14:cNvContentPartPr/>
              <p14:nvPr/>
            </p14:nvContentPartPr>
            <p14:xfrm>
              <a:off x="304920" y="83880"/>
              <a:ext cx="896904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E5AABE-04DC-4FB2-B438-D083B6B33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74520"/>
                <a:ext cx="898776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37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61C-A5A1-4465-91A5-AB359BED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88F-04BA-45BC-9C62-EA194C7B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CC39A1-DE65-4505-8B65-C0C9533E33DF}"/>
                  </a:ext>
                </a:extLst>
              </p14:cNvPr>
              <p14:cNvContentPartPr/>
              <p14:nvPr/>
            </p14:nvContentPartPr>
            <p14:xfrm>
              <a:off x="205560" y="846000"/>
              <a:ext cx="8550000" cy="32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CC39A1-DE65-4505-8B65-C0C9533E3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836640"/>
                <a:ext cx="856872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35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A61C-A5A1-4465-91A5-AB359BED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88F-04BA-45BC-9C62-EA194C7B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65CB92-8A0F-42DA-B037-6B9C69DD5C2A}"/>
                  </a:ext>
                </a:extLst>
              </p14:cNvPr>
              <p14:cNvContentPartPr/>
              <p14:nvPr/>
            </p14:nvContentPartPr>
            <p14:xfrm>
              <a:off x="1150560" y="182880"/>
              <a:ext cx="2202480" cy="67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65CB92-8A0F-42DA-B037-6B9C69DD5C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173520"/>
                <a:ext cx="22212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FE39C6-55FB-43A4-853F-11F64EC5B680}"/>
                  </a:ext>
                </a:extLst>
              </p14:cNvPr>
              <p14:cNvContentPartPr/>
              <p14:nvPr/>
            </p14:nvContentPartPr>
            <p14:xfrm>
              <a:off x="403920" y="221040"/>
              <a:ext cx="7445160" cy="525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FE39C6-55FB-43A4-853F-11F64EC5B6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60" y="211680"/>
                <a:ext cx="746388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46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2021-03-17T10:32:05Z</dcterms:created>
  <dcterms:modified xsi:type="dcterms:W3CDTF">2021-03-17T12:11:57Z</dcterms:modified>
</cp:coreProperties>
</file>