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06:43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5186 0,'21'-21'47,"0"21"-32,0 0-15,-21-21 0,21 21 0,1 0 16,-22-22-16,21 22 0,0 0 0</inkml:trace>
  <inkml:trace contextRef="#ctx0" brushRef="#br0" timeOffset="1355.81">2942 656 0,'0'0'0,"-21"-21"16,0 21 0,0 0-16,-1 0 0,1 0 15,0 0-15,0 0 16,0 0-16,0 0 0,-1 0 16,1 0-1,42 0 1,22 0-1,-1 0-15,0 0 0,1 0 16,20 0-16,22-21 0,-22 21 0,22 0 16,0 0-16,-1 0 0,1 0 15,0 0-15,-22 0 0,22 0 16,0-21-16,-22 21 0,1 0 16,-22 0-16,21 0 0,-20 0 0,-1 0 15,-21 0-15,22 0 0,-22 0 16,0 0-16,-42 0 31,0 0-31,-1 0 0,1 21 16,-21-21-16,21 0 0,-22 21 15,1-21-15,0 21 0</inkml:trace>
  <inkml:trace contextRef="#ctx0" brushRef="#br0" timeOffset="1715.61">3429 741 0,'0'0'0,"0"-21"0,0 0 31,0 42 16,0 0-47,0 0 0,0 21 15,0-20-15,0 20 0,0 0 16,0 22-16,0-22 0,0 0 0,0 22 16,0-22-16,0 1 0,-21-1 15,21 21-15,0-20 0,0-1 0,0-21 16,0 22-16,0-22 0,0 21 16,0-21-16,0 0 0,0 1 0,0-1 15,0 0-15,0 0 16,-21-21-1,21-21 1,0 0 0,0 0-16,0-1 0</inkml:trace>
  <inkml:trace contextRef="#ctx0" brushRef="#br0" timeOffset="2196.67">3873 1291 0,'0'0'0,"0"21"16,0 1 0,22-22-16,-1 0 15,0 0-15,0 0 16,0 0-16,0 0 0,22 0 15,-22-22-15,0 1 0,21 21 0,-20-21 16,-1 0-16,21 0 0,-21 0 16,0-1-16,1 1 0,-1 0 0,0 0 15,-21 0-15,21 0 0,-21-1 16,0 1-16,0 0 0,0 0 0,-21 0 16,0 21-16,0 0 0,-1 0 15,1 0-15,0 0 0,-21 0 0,21 0 16,-22 21-16,22 0 15,0 21-15,-21-20 0,20-1 0,1 21 16,-21 0-16,21 1 0,0-22 16,-1 21-16,22 1 0,0-22 0,0 21 15,0-21-15,0 0 0,0 22 16,0-22-16,0 0 0,22 0 16,-1-21-16,0 0 0,0 21 15,0-21-15,22 0 0,-22 0 0,21 0 16,-21 0-16,22 0 0,-22 0 15,21-21-15,-21 21 0,22-21 16,-1 21-16,-21-21 0</inkml:trace>
  <inkml:trace contextRef="#ctx0" brushRef="#br0" timeOffset="2688.4">5122 974 0,'0'0'16,"0"-21"-16,0-1 0,-21 22 16,0 0-16,0 0 0,-22 0 15,22 0-15,-21 22 0,21-22 0,-22 21 16,22 0-16,-21 0 0,0-21 16,20 21-16,1 0 0,0 1 15,0-1-15,0 0 0,21 0 16,0 0-16,0 0 0,0 1 0,0-1 15,0 0-15,21-21 0,0 21 16,0-21-16,22 0 0,-22 0 16,21 21-16,-21-21 0,22 0 0,-22 0 15,21 0-15,0 21 0,-20-21 16,-1 0-16,21 0 0,-21 22 0,0-22 16,1 0-16,-22 21 0,21 0 15,-21 0-15,0 0 16,0 0-16,-21-21 0,-1 22 15,-20-1-15,21 0 0,-21 0 16,-1-21-16,1 21 0,0 0 0,-1-21 16,22 0-16,-21 22 0,-1-22 15,1 0-15,0 0 0,21 0 0,-1 0 16,-20 0-16,21 0 0,0 0 16,0 0-16,21-22 0,-22 22 15,22-21-15,0 0 16,22 0-16,-1 0 15,0 21-15,0-21 0,0-1 0</inkml:trace>
  <inkml:trace contextRef="#ctx0" brushRef="#br0" timeOffset="3164.15">5651 720 0,'0'0'0,"0"-21"0,0-1 15,-21 22 1,0 0 15,21 22-31,0-1 0,-21 0 16,21 21-16,-21 1 0,21-1 16,0 0-16,0 1 0,-21-1 0,21 0 15,-22 22-15,22-22 0,0 0 16,0 1-16,0-1 0,0 0 0,-21-20 15,21 20-15,0-21 16,0 0-16,0 22 0,0-22 0,0 0 16,21 0-16,1 0 0,-1-21 15,0 0-15,0 0 16,0 0-16,0 0 0,1 0 16,-1-21-16,0 21 0,0-21 15,0 0-15,-21 0 0,21-1 0,1 1 16,-22 0-16</inkml:trace>
  <inkml:trace contextRef="#ctx0" brushRef="#br0" timeOffset="3368.03">5397 1270 0,'0'0'0,"22"0"31,-1 0-31,0 0 0,0-21 0,21 21 15,-20 0-15,20 0 0,-21-21 16,21 21-16,-20-21 0,20 21 0,0 0 16,-21-22-16,22 22 0,-22 0 15,0-21-15,21 0 0,-20 21 0,-22-21 16,21 21-16</inkml:trace>
  <inkml:trace contextRef="#ctx0" brushRef="#br0" timeOffset="3883.67">6562 762 0,'0'0'0,"-22"-21"0,1 0 15,0 0-15,21-1 16,-21 22-16,0 0 0,0 0 16,-1 0-1,22 22-15,-21-1 16,21 21-16,0-21 0,0 22 16,0-1-16,0 21 0,0-20 0,0 20 15,0-20-15,0 20 0,-21-21 16,21 1-16,0-1 0,-21 0 0,21 1 15,0-1-15,0-21 0,0 0 0,0 1 16,0-1-16,0 0 0,21-21 47,-21-21-47,21 0 0,-21-1 0,0 1 16,21 0-16</inkml:trace>
  <inkml:trace contextRef="#ctx0" brushRef="#br0" timeOffset="4179.5">6456 699 0,'0'0'0,"0"-22"0,0 1 0,0 0 16,21 21 0,21 21-16,-21 0 15,1 1-15,20-1 0,0 21 0,-21 0 16,22 1-16,-1-1 15,-21 0-15,22 1 0,-22-1 0,0 0 16,0 1-16,0-1 0,0 0 16,1 1-16,-1-22 0,-21 21 0,0-21 15,0 1-15,21-1 0,-21 0 16,21-21-16,-21 21 0,0 0 16,0-42 15,21 0-31,-21 0 0,0 0 15,21-1-15</inkml:trace>
  <inkml:trace contextRef="#ctx0" brushRef="#br0" timeOffset="4463.88">7260 614 0,'0'21'47,"-21"-21"-47,21 21 0,0 22 0,-21-1 16,21-21-16,-21 21 0,21 22 15,0-22-15,-22 1 0,22 20 0,-21-21 16,0 1-16,21-1 0,-21 0 0,0 1 16,21-1-16,-21-21 15,21 22-15,0-22 0,0 0 0,0 0 16,0 0-16,0 0 15,21-21 1,0 0 0,0-21-16</inkml:trace>
  <inkml:trace contextRef="#ctx0" brushRef="#br0" timeOffset="5224.6">8170 699 0,'0'0'16,"0"-22"-16,-42-41 16,21 63-16,0-21 0,-1 0 0,1 21 15,0 0-15,0 0 0,-21 0 0,20 0 16,-20 21-16,0 0 0,-1 0 0,1 21 15,-21 1-15,20-1 0,1 0 16,0 1-16,20 20 0,-20 1 0,0-22 16,21 22-16,-1-22 15,1 0-15,0 1 0,21-1 0,-21 0 16,21 1-16,0-22 0,0 21 16,0-21-16,21 0 0,0 1 0,0-1 15,1 0-15,20 0 0,-21-21 0,21 21 16,1-21-16,-1 0 0,0 0 15,1 0-15,-1 0 0,22 0 0,-22-21 16,0 21-16,-21-21 0,22 0 16,-1 0-16,-21-1 0,0 22 0,1-21 15,-1 0-15,-21-21 0,21 21 16,-21-1-16,0 1 0,0 0 0,-21 21 16,0-21-16,-1 0 0,1 21 15,-21 0-15,21 0 0,-22 0 16,22 0-16,-21 0 0,21 0 0,0 0 15,-1 0-15,1 0 0,0 0 16,21-21 0,21 21-1,0 0-15,1 0 0,-1-22 16,21 22-16,-21-21 0,0 21 0,1 0 16,-1 0-16,0 0 0,0 0 15,0 0-15,0 0 0,1 0 0,-22 21 16,21 1-16,-21-1 15,0 0-15,21 0 0,-21 0 0,0 0 16,0 1-16,0 20 0,0-21 16,-21 21-16,0-20 0,-1 20 15,22 0-15,-21-21 0,0 22 0,0-1 16,0 0-16,21 1 0,-21-1 0,-1 0 16,1 1-16,21-1 0,0-21 15,-21 22-15,21-22 0,-21 0 0,21 0 16,-21 0-16,21 0 0,0 1 15,-21-22 1,-1-22 0,22 1-16,-21 21 15,21-21-15</inkml:trace>
  <inkml:trace contextRef="#ctx0" brushRef="#br0" timeOffset="6015.52">3175 1926 0,'0'0'0,"-21"0"0,-43 21 15,43-21-15,0 0 16,0 0 0,0 22-16,21-1 46,21-21-30,0 0-16,0 0 0,0 0 16,22 0-16,-1 0 15,21 0-15,1 0 0,-1 0 0,22 0 16,0 0-16,-1 0 0,22 0 0,0 0 16,0 0-16,0 0 0,21-21 15,0 21-15,21-22 0,0 22 0,-21 0 16,21-21-16,22 21 0,-22 0 15,0 0-15,0-21 0,21 21 0,-20 0 16,-1 0-16,0-21 0,-21 21 16,21 0-16,0 0 0,0 0 0,-21-21 15,0 21-15,0 0 0,-21 0 0,21 0 16,-21 0-16,0-21 0,0 21 16,0 0-16,-22 0 0,22 0 15,-21 0-15,-22 0 0,1 0 16,-1 0-16,1 0 0,-22 0 0,-21 0 15,22 0-15,-22 0 0,0 0 16,0-22 0,-42 22 15,0-21-31,0 21 16,-22 0-16,1 0 0,0 0 0</inkml:trace>
  <inkml:trace contextRef="#ctx0" brushRef="#br0" timeOffset="8773.15">10350 931 0,'43'-21'16,"-43"0"-16,21 0 15,0 0-15,0 0 16,-21-1-16,0 1 0,21 21 16,-21-21-16,22 0 0,-22 0 15,0 0 1,0-1 0,-22 22 15,1 0-31,0 22 15,0-1-15,0-21 16,0 21-16,-1 0 0,1 21 0,0-20 16,0 20-16,-21 0 0,20 1 15,1 20-15,-21-21 0,21 22 0,0-22 16,-22 22-16,22-22 0,0 22 16,0-1-16,0-21 0,-1 22 0,1-1 15,0 1-15,0-1 0,21 1 16,0-1-16,0-20 0,0 20 0,0-20 15,0-1-15,0 0 16,21 1-16,0-1 0,22-21 0,-22 0 0,21 0 16,0 1-16,1-1 0,-1-21 0,0 21 15,1-21-15,-1 0 16,0 0-16,1 0 0,-1 0 0,0 0 16,1-21-16,-1 0 0,-21-1 15,22 1-15</inkml:trace>
  <inkml:trace contextRef="#ctx0" brushRef="#br0" timeOffset="10219.61">10795 1058 0,'0'0'0,"-21"0"16,0 0-16,-1 0 0,1 0 16,0 0-16,0 0 15,42 0 16,0 0-31,22 0 16,-22 0-16,21 0 0,0 0 16,22 0-16,-22 0 0,22 0 0,-22 0 15,22 0-15,-22-21 0,21 21 16,-20 0-16,-1 0 0,0 0 0,1 0 16,-1-21-16,-21 21 0,0 0 15,1 0-15,-1 0 0,-42 21 31,-1-21-15,1 0-16,0 0 0,0 0 16,0 21-16,0-21 0,-22 0 15</inkml:trace>
  <inkml:trace contextRef="#ctx0" brushRef="#br0" timeOffset="10522.69">11155 1101 0,'-21'0'15,"21"21"-15,0 0 16,-22 0-16,22 0 16,0 22-16,0-22 0,0 0 0,0 21 15,0 1-15,-21-22 0,21 21 16,0 1-16,-21-1 0,0 0 0,0 22 15,0-22-15,21 0 0,0-20 16,-22 20-16,22-21 0,0 21 0,-21-20 16,21-1-16,0 0 15,0 0-15,21-21 32,-21-21-32,22 0 0</inkml:trace>
  <inkml:trace contextRef="#ctx0" brushRef="#br0" timeOffset="10963.55">11409 1545 0,'21'0'15,"0"0"-15,0 0 16,0 0-16,1 0 16,-1 0-16,0-21 0,0 0 15,0 21-15,0-21 0,1 21 16,-1-21-16,0 21 0,-21-22 0,21 1 16,-21 0-1,0 0-15,-21 21 16,0 0-16,0 0 0,-1 0 15,1 0-15,0 0 0,0 21 0,0-21 16,0 21-16,-1 0 0,-20 1 16,42 20-16,-21 0 0,0-21 0,0 22 15,21-1-15,-22 0 0,22 1 16,0-1-16,0-21 0,0 22 0,0-22 16,0 21-16,0-21 0,0 0 15,22 1-15,-1-1 16,0-21-16,0 0 0,0 0 0,0 0 15,1 0-15,-1 0 0,0 0 16,0-21-16,0 21 0,0-22 0,1 1 16,-1 0-16,21 0 0</inkml:trace>
  <inkml:trace contextRef="#ctx0" brushRef="#br0" timeOffset="11458.28">12298 1439 0,'0'0'0,"0"-21"16,0 0-1,-21 21 1,-1 0 0,1 0-16,0 0 0,-21 0 0,-1 21 15,22 0-15,-21-21 0,21 22 16,0-1-16,-22 0 0,22-21 0,21 21 15,-21 0-15,21 0 0,0 1 16,0-1-16,0 0 0,0 0 16,21-21-16,0 21 0,0-21 15,1 21-15,-1-21 0,0 22 16,21-22-16,-21 21 0,22-21 16,-22 21-16,21-21 0,-21 21 0,22-21 15,-22 21-15,0-21 0,0 21 0,0 1 16,-21-1-16,0 0 15,0 0-15,-42 0 16,21-21-16,0 21 0,0-21 16,-22 0-16,1 22 0,0-22 0,-1 0 15,1 0-15,0 0 0,20 0 16,-20 0-16,0 0 0,21 0 0,-1 0 16,1 0-16,0 0 0,0 0 0,21-22 15,0 1 1,0 0-1,21 0-15,0 0 16,0 0-16,1 21 0,-1-22 0,0 1 16</inkml:trace>
  <inkml:trace contextRef="#ctx0" brushRef="#br0" timeOffset="11836.06">12679 1037 0,'0'0'0,"0"-21"0,-21 0 0,-1 21 15,22-21-15,-21 21 16,21 21 0,0 0-16,0 0 0,-21 0 15,21 1-15,0 20 0,0-21 0,0 21 16,0 1-16,0-1 0,-21 0 15,21 1-15,-21-1 0,21 0 0,-21 1 16,21 20-16,0-20 16,0-1-16,0 0 0,0-21 0,0 22 0,0-22 15,0 21-15,0-21 0,0 1 16,0-1-16,0 0 0,0 0 16,21-21-16,-21 21 0,21-21 15,0 0 1,0 0-16,0-21 0,-21 0 15,22 21-15,-22-21 0,0 0 16,21-1-16,-21 1 0,21-21 0,-21 21 16,0 0-16</inkml:trace>
  <inkml:trace contextRef="#ctx0" brushRef="#br0" timeOffset="12088.92">12404 1376 0,'-22'0'16,"44"0"0,-1 0-1,21 0-15,-21 0 0,0 0 16,22 0-16,-22-21 0,0 21 16,21 0-16,-20 0 0,-1 0 0,21 0 15,-21 0-15,0 0 0,1 0 16,-1-21-16,0 21 31,-21-22-15</inkml:trace>
  <inkml:trace contextRef="#ctx0" brushRef="#br0" timeOffset="13120.33">14055 1630 0,'0'0'0,"-22"-21"16,22 0-16,-21 21 0,21-22 16,0 1-16,0 0 15,0 0-15,0 0 0,0 0 16,0-1-16,21 22 0,1-21 15,-1 0-15,0 21 0,0-21 16,0 21-16,0 0 0,1 0 16,-1 0-16,0 0 0,0 0 15,0 0-15,0 0 0,1 0 0,-1 21 16,0 0-16,0 22 0,-21-22 0,0 21 16,21-21-16,-21 22 0,0-1 15,0-21-15,0 21 0,0 1 0,-21 41 16,21-62-1,0-1-15,0 0 0,0 0 16,-21-21-16,21-21 31,0 0-15,0 0-16,0-22 0,0 22 16,0 0-16,0-21 0,0-1 15,21 22-15,-21-21 0,21-1 0,0 22 16,1-21-16,20 21 0,-21-22 15,0 22-15,22 0 0,-22 0 16,21 0-16,-21 21 0,0 0 0,22 0 16,-22 0-16,0 0 15,0 21-15,0-21 0,-21 21 0,0 21 16,0-20-16,0-1 0,0 21 16,0 0-16,0-20 0,0 20 0,0 0 15,0-21-15,0 22 0,0-22 16,0 21-16,0-21 0,0 1 0,0-1 15,0 0 1,0-42 15,0 0-15,22-1-16</inkml:trace>
  <inkml:trace contextRef="#ctx0" brushRef="#br0" timeOffset="13552.23">15134 1566 0,'0'22'0,"-21"-22"0,21 21 16,21-21 30,0 0-46,0-21 0,1 21 0,-1-22 16,21 1-16,-21 21 0,22-21 16,-22 0-16,0 0 0,0 21 0,0-21 15,0-1-15,-21 1 16,0 0-16,-21 21 16,0 0-16,-21 0 0,-1 0 0,22 0 15,-21 0-15,0 0 16,-22 21-16,22 0 0,-1 1 0,22-1 15,-21 21-15,0-21 0,20 22 16,1-1-16,0 0 0,21 1 0,0-1 16,0-21-16,0 21 0,0 1 15,0-22-15,0 0 0,21 0 0,0 0 16,1 1-16,-1-22 0,21 0 16,-21 0-16,22 0 0,-1 0 0,0 0 15,1 0-15,-1 0 0,0-22 0,1 22 16,-1-21-16,0 0 0,1 0 15</inkml:trace>
  <inkml:trace contextRef="#ctx0" brushRef="#br0" timeOffset="13824.22">15769 1376 0,'21'21'47,"0"0"-47,1 0 0,-22 1 16,21-1-16,0 0 0,-21 21 15,21-21-15,0 1 0,-21-1 0,21 21 16,-21-21-16,22 0 0,-22 1 16,0-1-16,21 0 0,-21 0 0,21 0 15,-21 0-15,0 1 0,0-44 47</inkml:trace>
  <inkml:trace contextRef="#ctx0" brushRef="#br0" timeOffset="14092.26">16129 1376 0,'0'-21'16,"0"42"-16,-21-42 31,0 21-31,21 21 0,-22 0 0,1 0 16,0 0-16,0 1 0,-21-1 15,20 21-15,1-21 0,0 22 0,0-1 16,0 0-16,0-21 0,-1 22 16,22-1-16,-21-21 0,0 0 0,0 22 15,21-22-15,0 0 0,0 0 0,0 0 16,21-21 15,0-21-15,0 0-16,-21 0 0</inkml:trace>
  <inkml:trace contextRef="#ctx0" brushRef="#br0" timeOffset="14432.13">16425 974 0,'0'0'0,"21"-21"0,-21-1 15,0 44 17,0 20-32,0-21 0,0 21 15,0-20-15,0 20 0,0 0 0,0 22 16,0-22-16,0 0 0,0 1 15,-21-1-15,0 0 0,0 1 0,21 20 16,0-20-16,-21-1 0,21 0 16,-21 1-16,21-22 0,0 21 0,0-21 15,0 0-15,0 1 0,0-1 0,21 0 16,0-21 0,0 0-16,0 0 0,0 0 15,1-21 1,-1 0-16,-21-1 0,21 1 0,-21 0 15,21 0-15,-21-21 0</inkml:trace>
  <inkml:trace contextRef="#ctx0" brushRef="#br0" timeOffset="14658">16341 1376 0,'21'0'31,"0"0"-31,0 0 16,21 0-16,-20 0 0,-1 0 15,0 0-15,21 0 0,-21-21 0,1 21 16,-1 0-16,0 0 0,0-21 16,21 21-16,-20 0 0,-1-22 15</inkml:trace>
  <inkml:trace contextRef="#ctx0" brushRef="#br0" timeOffset="15583.9">18182 1566 0,'0'0'0,"21"0"0,0-21 0,-21 0 15,22 0-15,-1 0 0,0 0 16,-21-1-16,0 1 0,0 0 16,0 0-16,0 0 0,0 0 0,0-22 15,0 22-15,0 0 0,-21 0 16,0 0-16,-1 21 0,1-22 15,-21 22-15,21 0 0,-22 0 16,1 0-16,21 22 0,-21-1 0,-1-21 16,1 42-16,0-21 0,-1 0 15,22 22-15,-21-1 0,-1-21 0,22 22 16,0-1-16,0 0 0,0-21 16,21 22-16,0-22 0,0 21 0,0-21 15,0 1-15,21-22 0,0 21 16,0-21-16,0 0 0,1 0 15,20 0-15,-21 0 0,0 0 0,22-21 16,-22 21-16,21-22 0,-21 1 0,22 0 16,-22 0-16,0 0 0,21 0 15,-21-1-15,1 1 0,-1 0 16,0 0-16,0 0 0,-21 0 16,21-1-16,-21 44 46,-21-22-46,21 21 0,0 21 0,0-21 16,-21 22-16,21-1 0,0 0 16,0 1-16,0 20 0,0-21 0,0 22 15,0-1-15,21 1 0,-21-1 16,0 1-16,0-1 0,0 1 0,0-1 16,0 22-16,0-21 0,0 20 15,0-20-15,0-1 0,0 1 16,0-1-16,0 1 0,0-22 0,-21 22 15,0-22-15,0 0 0,-1 1 16,1-1-16,0-21 0,0 21 0,0-20 16,-22-1-16,22 0 0,-21-21 0,21 0 15,-22 0-15,1 0 0,0-21 16,-1 0-16,1-1 0,0 1 0,-1-21 16,1 0-16,0 20 0,-1-20 0,22 0 15,0-1-15,0 1 0,0 0 16,21-22-16,0 22 0,0 0 15,0-22-15,21 22 0,-21-22 0,42 1 16,-21-1-16,1 1 0,20 20 16,-21-20-16</inkml:trace>
  <inkml:trace contextRef="#ctx0" brushRef="#br0" timeOffset="16432.41">18542 1503 0,'-21'0'0,"21"-21"47,0 0-47,21 21 16,0-22-16,0 22 0,0-21 0,-21 0 15,22 21-15,-1-21 0,-21 0 0,0 0 16,0-1-16,-21 22 31,-1 0-15,1 0-16,0 22 0,0-22 16,0 21-16,0 0 0,-1 0 15,1 0-15,21 22 0,-21-22 0,21 0 16,0 42-16,0-41 15,0-1-15,0 0 0,21 0 16,0 0-16,1-21 0,-1 0 16,0 0-16,0 0 0,0 0 0,22 0 15,-22 0-15,0 0 0,21 0 16,-21-21-16,1 21 0,20-21 0,-21 0 16,0 0-16,0-1 0,1 1 15,-1 0-15,0 0 0,0-21 0,-21 20 16,0 1-16,21 0 0,-21 0 15,0 0-15,0 0 16,0 42 15,0 0-31,0 0 0,-21 0 16,21 0-16,0 1 0,0-1 16,0 21-16,0-21 0,0 0 0,-21 1 15,21-1-15,0 0 0,0 0 16,-21 0-16,21-42 62,0 0-62,0 0 0,0 0 0,0-1 16,0 1-16,21 0 0,0 0 16,0-21-16,-21 20 0,21-20 0,1 21 15,-1 0-15,0 0 0,21-1 0,-21 1 16,22 21-16,-22 0 0,21 0 15,-21 0-15,1 0 0,20 0 0,-21 0 16,0 21-16,0 1 0,-21-1 16,0 0-16,0 21 0,0-21 0,0 22 15,0-22-15,0 0 0,0 21 16,-21-20-16,21-1 0,0 0 0,-21 0 16,0 0-16,21 0 15,0-42 16</inkml:trace>
  <inkml:trace contextRef="#ctx0" brushRef="#br0" timeOffset="16824.25">19494 1418 0,'22'21'15,"-1"-21"1,0 0 0,0 0-16,0 0 0,0 0 15,1 0-15,-1-21 16,0 0-16,0 21 0,-21-21 16,21 21-16,-21-21 0,21 21 15,-21-21-15,0-1 0,-21 22 31,0 0-31,0 0 16,0 22-16,0-1 16,-1 0-16,1 0 0,21 0 0,0 22 15,-21-22-15,21 0 0,0 0 16,0 0-16,0 0 0,0 1 16,0-1-16,0 0 0,0 0 0,21 0 15,0-21 1,1 0-16,-1 0 0,21 0 15,-21 0-15,0 0 0,1-21 16,-1 0-16,0 21 0</inkml:trace>
  <inkml:trace contextRef="#ctx0" brushRef="#br0" timeOffset="17231.87">19960 1355 0,'0'0'0,"0"-21"15,0-1-15,0 1 16,21 21-16,0 0 16,1 0-16,-1 0 15,0 0-15,0 21 16,0 1-16,0 20 16,1-21-16,-1 0 0,-21 0 0,0 1 15,21 20-15,-21-21 0,0 0 16,0 22-16,0-22 0,0 0 0,0 0 15,0 0-15,0 0 0,-21 1 16,0-22 0,21-22 15,0 1-31,0 0 16,0 0-16,0-21 0,21 20 0,0 1 15,-21-21-15,21 0 0,0 20 0,0-20 16,1 21-16,-1-21 0,0 20 15,0 1-15,0 0 0,0 21 0,1-21 16,-1 21-16,0 0 0,0 0 16,0 0-1,0 0-15</inkml:trace>
  <inkml:trace contextRef="#ctx0" brushRef="#br0" timeOffset="17822.75">20955 1503 0,'0'0'0,"21"-42"15,0 42-15,-21-22 0,0 1 16,0 0-16,0-21 0,0 21 0,0-1 15,0 1-15,0 0 0,0 0 16,-21 0-16,0 21 0,0 0 0,0 0 16,-1 0-16,1 0 0,0 21 15,0-21-15,-21 21 0,20 0 0,-20 22 16,21-22-16,0 0 0,-22 21 16,22 1-16,0-22 0,0 21 0,0-21 15,0 22-15,21-1 0,0-21 16,0 0-16,0 0 0,0 1 15,0-1-15,21 0 0,0 0 0,0-21 16,0 0-16,0 0 0,1 0 16,-1 0-16,0 0 0,21 0 0,-21-21 15,1 0-15,-1 0 0,0-1 16,0 1-16,0 0 0,0-21 0,1 21 16,-1-22-16,-21 1 0,21 21 15,0-22-15,0 1 0,-21 21 0,0-21 16,0 20-16,21 1 0,-21 0 15,0 0-15,0 42 32,0 0-32,-21 0 0,21 22 15,0-22-15,0 0 0,0 21 16,0-20-16,0-1 0,0 21 0,0-21 16,0 0-16,0 1 0,0-1 15,0 0-15,0 0 0,21 0 16,1-21-16,-1 0 15,0 0-15,0 0 16</inkml:trace>
  <inkml:trace contextRef="#ctx0" brushRef="#br0" timeOffset="19272.11">21463 931 0,'0'-42'0,"0"84"0,0-105 0,0 42 0,0 0 16,0-1-16,-21 22 16,0 22-1,21-1-15,0 0 16,0 21-16,0 1 0,0-1 0,-22 0 16,22 1-16,0-1 0,0 21 15,0-20-15,0-1 0,0 0 0,0 1 16,0-1-16,0 0 0,0-20 15,0 20-15,0-21 0,0 21 16,0-20-16,0-1 0,0 0 0,0 0 16,22-21-16,-22 21 0,21-21 15,0 0-15,0 0 0,0 0 16,0 0-16,1-21 0,20 0 16,-21 0-16,0 0 0,0-1 0,22 1 15,-22 0-15,0 0 0,0 0 16,0-22-16,1 22 0,-1-21 0,0 21 15,-21 0-15,0-1 0,0 1 16,0 0-16,0 0 0,-21 42 47,21 0-47,0 0 0,-21 1 0,21-1 16,-22 21-16,22-21 0,0 0 15,0 1-15,0 20 0,0-21 0,0 0 16,0 0-16,0 1 0,0-1 15,22 0-15,-1-21 0,0 21 0,0-21 16,0 0-16,0 0 16,1 0-16,-1 0 0,0 0 15,0-21-15,0 21 0,0-21 16,1 0-16,-1-1 0,0 1 0,0 0 16,0 0-16,0 0 15,-21 0-15,0-1 0,22 1 0,-22 0 16,21 0-16,-21 0 0,0 0 15,0 42 17,0 0-32,0 0 15,0 0-15,0 0 0,0 1 16,0-1-16,-21 0 0,21 0 16,0 0-16,0 0 0,0 1 15,0-1-15,0 0 16,21-21-1,0 0-15,0 0 16,0 0-16,0 0 0,1-21 0,-1 0 16,-21-1-16,21 22 0,0-21 15,-21 0-15,0 0 0,0 0 0,0 0 16,0-1-16,0-20 0,0 21 16,0 0-16,-21 0 0,0 21 0,0-22 15,-1 1-15,1 21 0,0 0 16,0 0-16,0 0 15,42 0 17,0 0-17,0 0-15,0 0 0,1 0 16,-1 0-16,0-21 0,21 21 0,-21 0 16,22 0-16,-1-21 0,-21 21 15,22-21-15,-1 21 0,0 0 0,-21 0 16,22 0-16,-22 0 0,0 0 15,0 0-15,0 0 16,-21 21-16,0 0 16,0 0-16,0 0 0,0 1 0,0-1 15,0 0-15,0 0 0,-21 0 16,21 0-16,-21 1 0,21-1 0,-21 21 16,21-21-16,0 0 15,0 1-15,-21-22 0,21 21 0,0 0 16,0 0-16,-21-21 0,21-21 62,0 0-62,0 0 0,0-1 16,0 1-16,21 0 0,0 0 16,0-21-16,-21 20 0,21-20 0,22 21 15,-22-21-15,0-1 0,21 22 16,-21-21-16,22-1 0,-1 22 0,0 0 15,-20-21-15,20 21 16,-21 21-16,0-22 0,0 22 0,1 0 16,-1 0-16,0 22 15,-21-1-15,0 0 0,0 0 16,0 21-16,0-20 0,0 20 16,0 0-16,0-21 0,0 22 0,0-22 15,0 0-15,-21 21 0,21-20 16,0-1-16,0 0 0,-21 0 0,21 0 15,-22-21-15,22 21 0,-21 1 16,21-44 31,0 1-31,0 0-16,0 0 15,0 0-15</inkml:trace>
  <inkml:trace contextRef="#ctx0" brushRef="#br0" timeOffset="19521.97">22627 953 0,'0'0'0,"-21"-22"32,0 22-1,0 0-15</inkml:trace>
  <inkml:trace contextRef="#ctx0" brushRef="#br0" timeOffset="19775.82">21463 1122 0,'21'0'16,"0"0"-16,0 0 0,1 0 0,20 0 15,-21 0-15,21 0 0,1 0 16,-22 0-16,42 0 0,-20 0 0,-1 0 16,0-21-16,22 21 0,-22-21 15,1 21-15,-1 0 0</inkml:trace>
  <inkml:trace contextRef="#ctx0" brushRef="#br0" timeOffset="20315.5">23558 487 0,'0'0'16,"0"-21"-16,22 21 31,-1 0-15,0 0-16,21 0 0,-21 0 15,1 0-15,-1 21 0,0-21 16,21 21-16,-21 21 0,1-20 0,20-1 16,-21 21-16,21 0 0,-20 22 15,-1-22-15,21 22 0,-21-22 0,-21 22 16,0-22-16,0 21 0,0 1 15,0-22-15,0 1 0,-21 20 0,-21-21 16,21 1-16,-1-1 0,-20 0 16,0-20-16,-1 20 0,22 0 15,-21-21-15,0 22 0,-1-22 16,1 0-16,21 21 0,-22-20 0,22-1 16,0-21-16,0 21 0,0 0 0,0-21 15,-1 0-15,22 21 0,-21-42 31</inkml:trace>
  <inkml:trace contextRef="#ctx0" brushRef="#br0" timeOffset="24936.31">762 2985 0,'0'0'0,"0"-22"16,0 1 0,0 0-1,0 0-15,-21 21 31,21 21-15,0 0 0,0 0-16,0 1 0,0 20 15,0 0-15,0 1 0,0-1 16,0 21-16,21-20 0,-21 20 16,0-20-16,0 20 0,0 1 0,0-22 15,0 0-15,0 1 0,0-1 16,0 0-16,0 1 0,0-22 15,21 0-15,-21 21 0,21-21 0,0 1 16,1-1-16,-1-21 16,0 0-16,0 0 0,21 0 15,-20 0-15,-1-21 0,21-1 16,-21 22-16,22-21 0,-22-21 16,21 21-16,0 0 0,-20-22 15,20 1-15,-21 0 0,21-1 16,-20 1-16,-1-22 0,0 1 0,0 21 15,0-22-15,0 1 0,-21 20 16,0 1-16,0 0 0,0-1 16,0 1-16,0 21 0,0 0 0,0-1 15,0 1 1,-21 42 0,21 1-16,-21-1 15,21 0-15,0 21 0,0 1 16,-21-1-16,21 0 0,-21 1 0,21-1 15,-21 0-15,21 22 16,0-22-16,0 0 0,0 1 0,0-1 16,0-21-16,0 22 0,0-1 15,21-21-15,0 0 0,0 0 16,-21 1-16,21-1 0,0 0 0,1-21 16,-1 21-16,0-21 0,21 0 15,-21 0-15,1 0 0,20 0 0,-21 0 16,21 0-16,-20-21 0,20 0 15,-21 21-15,21-21 0,-20-1 0,20 1 16,-21 0-16,0-21 0,0 21 16,1-22-16,-1 22 0,-21-21 15,0 21-15,0-22 0,0 1 16,0 21-16,0 0 0,0-1 16,0 1-16,0 0 0,0 42 31,0 0-31,0 1 0,0-1 15,0 0-15,0 21 0,0-21 16,0 22-16,0-22 0,0 21 0,-21-21 16,21 1-16,0-1 0,0 0 15,0 0-15,-22 0 0,22 0 0,0 1 16,0-1-16,0-42 62,0-1-62,0 1 16,22-21-16,-1 21 0,-21 0 16,21-22-16,0 1 0,0 21 0,0-22 15,1 1-15,20 21 0,-21-21 16,21 20-16,1 1 0,-22 0 0,21 21 16,-21 0-16,22 0 0,-22 0 15,0 0-15,0 0 0,0 0 0,-21 21 16,22 0-16,-22 22 0,0-22 15,0 0-15,0 21 0,0-20 16,0 20-16,0-21 0,0 0 16,0 22-16,-22-22 0,22 0 0,0 0 15,0 0-15,0 0 0,0 1 16,0-1 0,22-21-16,-1 0 15,0 0-15,0 0 0,0 0 0,0 0 16,22 0-16,-22-21 0,0-1 15,0 22-15,22-21 0,-22 0 0,0 0 16,0 0-16,21-22 16,-20 22-16,-1 0 0,-21-21 0,21 21 0,0-1 15,-21 1-15,21 0 16,-21 0-16,0 0 0,0 0 16,0 42 15,0 0-31,0 0 0,0 0 15,0 0-15,0 1 0,0-1 0,0 0 16,-21 21-16,21-21 0,0 1 16,0-1-16,0 0 0,0 0 0,0 0 15,0 0-15,0 1 16,0-1-16,21-21 31,0 0-31,1 0 0,-1 0 16,-21-21-16,0-1 15,21 1-15,-21 0 0,21 0 0</inkml:trace>
  <inkml:trace contextRef="#ctx0" brushRef="#br0" timeOffset="25296.1">2984 3006 0,'0'0'15,"-21"0"-15,21 21 16,-21-21-16,21 21 0,0 0 0,0 0 16,0 1-16,0-1 15,0 0-15,21-21 16,0 21-16,1-21 16,-1 0-16,0 0 0,0-21 15,-21 0 1,0 0-16,0-1 0,0 1 15,0 0-15,0 0 16,-21 21 0,0 0-16,0 0 15,-1 0-15,1 0 16,21 21-16,-21-21 16,21 21-16,0 0 0,0 1 0,0-1 15,0 0-15,21-21 16,0 0-16,1 0 0,-1 0 0</inkml:trace>
  <inkml:trace contextRef="#ctx0" brushRef="#br0" timeOffset="25652.9">3535 2942 0,'0'0'0,"0"21"31,0 1-15,0-1-16,0 0 0,0 0 15,0 0-15,0 22 0,0-22 0,0 21 16,0 0-16,-21 1 0,21-22 16,0 21-16,0 1 0,0-1 0,0 0 15,0 1-15,0-22 0,0 21 16,0-21-16,0 0 0,0 1 0,0-1 15,0 0-15,0 0 0,0 0 16,21-21 15,0 0-31,0 0 0,0 0 16,0-21-16,1 0 16,-1 0-16,0 0 0,-21-1 15,0 1-15,21-21 0</inkml:trace>
  <inkml:trace contextRef="#ctx0" brushRef="#br0" timeOffset="25876.77">3408 3281 0,'0'0'0,"-21"0"0,-1 0 16,44 0-1,-1 0 1,0-21-16,21 21 0,-21 0 0,22-21 15,-22 21-15,21-22 0,1 22 16,-22 0-16,21-21 0,-21 21 0,0 0 16,1 0-16,-1 0 0</inkml:trace>
  <inkml:trace contextRef="#ctx0" brushRef="#br0" timeOffset="26423.46">5207 2836 0,'0'0'0,"-21"0"16,0 0-16,-1 0 0,44 0 31,-1 0-31,21 0 0,0 0 0,22-21 15,-1 21-15,1 0 0,21 0 16,-22 0-16,22-21 0,-1 21 0,1 0 16,-21 0-16,-1 0 0,1 0 15,-1 0-15,-21 0 0,1 0 0,-22 0 16,0 0-16,-21 21 31,-21-21-31,0 0 16,0 0-16,-1 0 0,-20 21 0,21-21 15</inkml:trace>
  <inkml:trace contextRef="#ctx0" brushRef="#br0" timeOffset="26716.29">5842 2836 0,'-21'0'16,"0"0"-16,21 22 15,0-1-15,0 0 0,-22 0 16,22 0-16,0 22 0,-21-1 16,21 0-16,0 1 0,0-1 0,0 21 15,-21-20-15,0 20 0,0 1 16,21-22-16,0 0 0,-21 22 0,-1-43 16,22 21-16,-21 1 0,21-22 15,0 0-15,0 0 0,0 0 0,0 1 16,0-44 15,0 1-15,21 0-16,1 0 0</inkml:trace>
  <inkml:trace contextRef="#ctx0" brushRef="#br0" timeOffset="27122.06">6054 3450 0,'0'0'0,"0"21"16,21 1-16,0-22 15,0 0 1,0 0-16,0 0 0,1-22 16,-1 22-16,0-21 0,0 21 0,21-21 15,-20 0-15,-1 0 16,0 0-16,0-1 0,0 22 0,0-21 15,1 0-15,-22 0 0,0 0 16,0 0-16,0-1 0,-22 22 16,1 0-16,0 0 0,-21 0 15,21 0-15,-1 0 0,-20 0 0,21 22 16,-21-1-16,20 0 0,1 21 16,0-21-16,0 22 0,0-22 0,0 21 15,21 1-15,0-22 0,0 21 16,0-21-16,0 0 0,0 1 0,0-1 15,0 0-15,21 0 0,0 0 16,0-21-16,0 0 0,22 0 16,-22 0-16,0 0 0,0 0 0,21 0 15,-20 0-15,20-21 0,0 21 16,-21-21-16,22 0 0</inkml:trace>
  <inkml:trace contextRef="#ctx0" brushRef="#br0" timeOffset="27543.68">7133 3239 0,'0'0'0,"-21"0"31,0 0-31,-22 21 0,22-21 0,-21 21 16,21 0-16,-22 0 0,22 0 15,-21-21-15,21 22 0,0-1 0,21 0 16,0 0-16,0 0 0,0 0 15,0 1-15,0-1 0,42-21 16,-21 21-16,0-21 16,22 0-16,-1 0 0,-21 21 0,21-21 15,-20 0-15,20 0 0,-21 21 16,0-21-16,0 21 0,1-21 16,-1 22-16,-21-1 0,0 0 15,0 0-15,0 0 16,-21-21-16,-1 21 0,-20-21 15,21 0-15,-21 22 0,20-22 16,-20 0-16,0 0 0,-1 0 0,22 0 16,-21 0-16,21 0 0,0 0 0,-22 0 15,22 0-15,0 0 16,0 0-16,21-22 0,0 1 16,0 0-1,21 0-15,0 0 0,0 0 16,22-1-16,-22 1 0</inkml:trace>
  <inkml:trace contextRef="#ctx0" brushRef="#br0" timeOffset="28183.68">7599 2879 0,'0'-43'16,"0"22"-16,-21 21 15,-1 0 1,22 21 0,0 1-16,0-1 15,0 0-15,0 21 0,0-21 0,-21 22 16,21-1-16,0 0 0,-21 1 0,21 20 16,0-20-16,-21-1 0,0 21 15,21-20-15,-21 20 0,21-20 0,0-1 16,0 0-16,0 1 0,0-22 15,0 21-15,0-21 0,0 0 0,21 1 16,0-1-16,0-21 0,0 0 16,0 0-16,1 0 0,20 0 0,-21 0 15,21 0-15,-20-21 0,20 21 0,0-22 16,-21 1-16,22 21 16,-1-21-16,-21 0 0,0 0 0,1 0 15,-1-22-15,0 22 0,0 0 16,-21 0-16,0-22 0,0 22 0,0 0 15,0 0-15,0 0 0,0 42 32,0 0-17,0 0-15,-21 0 0,21 1 16,0-1-16,0 0 0,0 0 0,0 0 16,0 0-16,0 1 0,0-1 15,0 0-15,0 0 0,21-21 0,0 21 16,0-21-16,1 0 0,-1 0 15,0 0-15,0 0 16,0 0-16,0 0 0,22 0 0,-22 0 16,0-21-16,0 0 0,0 21 15,1-21-15,-1 0 0,0-1 0,-21 1 16,0 0-16,0 0 0,0 0 0,0 0 16,0-1-1,0 1 1,0 0-1</inkml:trace>
  <inkml:trace contextRef="#ctx0" brushRef="#br0" timeOffset="28456.53">8191 3048 0,'0'0'0,"-42"0"16,21 0-1,0 0-15,21 21 16,0 0 0,21-21 15,0 0-16</inkml:trace>
  <inkml:trace contextRef="#ctx0" brushRef="#br0" timeOffset="28647.93">7408 3175 0,'0'0'0,"-21"21"0,21 0 16,21-21 15,22 0-31,-22 0 16,21 0-16,0 0 0,1 0 0,-1 0 16,0-21-16,1 21 0,20 0 15,-20-21-15</inkml:trace>
  <inkml:trace contextRef="#ctx0" brushRef="#br0" timeOffset="29311.33">8657 3302 0,'0'0'0,"-21"0"31,0 0-31,21 21 15,-21 0 1,21 1-16,-22-1 0,22 0 0,0 0 16,0 0-16,-21 22 0,21-22 15,-21 21-15,21-21 0,-21 0 0,21 1 16,0-1-16,0 0 0,0 0 16,0 0-16,0 0 0,0 1 15,0-44 16,0 1-15,0 0-16,0 0 16,0 0-16,0 0 0,21-1 0,0-20 15,-21 21-15,21-21 0,1 20 0,-1-20 16,0 0-16,0 21 0,21-22 16,1 1-16,-22 21 0,21 0 0,1-1 15,-1 22-15,-21 0 0,21 0 16,1 0-16,-22 0 0,0 22 0,21-1 15,-20 0-15,-1 0 16,0 0-16,0 22 0,-21-1 0,0-21 0,21 21 16,-21-20-16,0 20 0,0-21 15,0 0-15,0 22 0,0-22 16,0 0-16,0 0 0,0 0 16,-21 0-16,42-42 46,0 21-46,1-21 0</inkml:trace>
  <inkml:trace contextRef="#ctx0" brushRef="#br0" timeOffset="30056.42">9885 3323 0,'0'0'0,"0"-21"0,0 0 0,0 0 0,0 0 15,0-1-15,-21 1 0,-1 21 16,1 0-16,0 0 16,-21 0-16,21 0 0,-1 0 0,-20 21 15,21 1-15,0-1 0,-22 0 16,22 21-16,0-21 0,0 22 0,0-22 16,0 21-16,-1-21 0,22 22 15,0-22-15,0 0 0,0 0 0,0 0 16,0 1-16,0-1 0,22 0 15,20-21-15,-21 0 0,0 0 16,22 0-16,-22 0 0,21 0 0,-21 0 16,0 0-16,22-21 0,-22 21 0,0-21 15,0-1-15,0 22 0,-21-21 16,22 0-16,-1 0 0,-21 0 0,21 0 16,-21-1-16,0 1 0,0 0 15,0 0 1,0 42-1,0 0 1,0 0-16,0 1 0,-21 20 0,21 0 16,-21 1-16,-1-1 0,1 0 15,21 1-15,-21-1 0,0 21 16,0 1-16,21-1 0,-21 22 0,21-21 16,-22 20-16,22-20 0,0 20 0,0-20 15,0 21-15,0-22 16,0 22-16,0-1 0,0-20 0,0 21 0,0-22 15,0 22-15,0-22 0,0 1 0,0-1 16,0 1-16,0-1 0,0-20 16,0 20-16,-21-21 0,21 1 0,-21-1 15,0 0-15,21-20 0,-21 20 0,0-21 16,-1 0-16,-20-21 0,21 0 16,0 0-16,-22 0 0,22 0 15,0 0-15,-21-21 0,-1 21 0,22-21 16,-21-21-16,0 20 0,20 1 0,-20-21 15,21 0-15,0-1 0,-22 1 16,22 0-16,0-22 0,0 22 0,21-22 16,0-20-16,0 20 0,0-21 0,0 22 15,0-22-15,0 22 0,0-1 16,21-20-16,0 20 0,22 1 0,-22-1 16,21 1-16,-21 20 0,22-20 0,-1 20 15,-21 1-15,21 0 0,-20-1 16,-1 1-16,0 0 0,0-1 0,0 22 15,-21-21-15</inkml:trace>
  <inkml:trace contextRef="#ctx0" brushRef="#br0" timeOffset="30718.06">11409 2921 0,'0'0'15,"21"-21"1,-21 42 15,-21 0-31,21 0 16,-21 22-16,21-22 0,-22 21 0,22 1 15,-21 20-15,21-21 0,0 1 16,-21 20-16,21-20 0,-21-1 0,21 0 16,-21 1-16,21-1 0,0 0 15,0-21-15,0 22 0,0-22 0,0 0 16,0 0-16,0 0 0,0 1 15,0-1-15,21-42 32,0-1-32</inkml:trace>
  <inkml:trace contextRef="#ctx0" brushRef="#br0" timeOffset="31171.8">11705 3302 0,'0'0'0,"21"-21"0,-21 0 16,0 42 15,-21 0-31,0 0 16,21 0-16,-21 1 0,21 20 16,-21-21-16,21 0 0,0 22 0,-22-22 15,22 21-15,0-21 0,0 22 16,0-22-16,0 0 0,0 0 0,0 0 15,0 0-15,0 1 0,0-1 16,22-21-16,-1 21 0,0-21 16,0 0-16,0 0 0,0 0 0,1 0 15,20-21-15,-21 0 0,21 21 16,-20-22-16,20 1 0,-21 0 0,21 0 16,-20 0-16,-1 0 0,0-1 15,0-20-15,0 21 0,-21-21 0,0-1 16,0 1-16,0 21 0,0-22 15,0 22-15,0-21 0,-42 21 16,0 0-16,20 21 0,1 0 16,0 0-16,0 0 0,0 0 15,0 21-15,-1-21 0,1 21 0,0 0 16,0-21-16,21 21 0,0 0 16,-21 1-16,21-1 0,0 0 0,0 0 15,0 0-15,21-21 16,0 0-16,0 0 0</inkml:trace>
  <inkml:trace contextRef="#ctx0" brushRef="#br0" timeOffset="31611.55">12467 3217 0,'-21'22'31,"0"-1"-15,0 0-16,-1 21 16,22-21-16,-21 22 0,0-22 0,21 21 15,-21-21-15,21 22 0,-21-22 16,21 21-16,-21-21 0,21 1 0,0 20 16,0-21-16,0 0 0,0 0 15,0 1-15,21-22 0,0 21 16,0-21-16,0 0 0,0 0 0,1 0 15,-1 0-15,0 0 0,0 0 16,21-21-16,-20 21 0,-1-22 0,0 1 16,0 0-16,0 0 0,0 0 0,1 0 15,-1-1-15,-21-20 0,0 21 16,0-21-16,0 20 0,0-20 0,0 21 16,0-21-16,-21 20 0,-1-20 15,1 21-15,0 21 0,0-21 0,0 21 16,21-21-16,-21 21 0,-1 0 15,1 0-15,0 0 0,0 0 16,21 21-16,-21-21 0,21 21 16,21-21-1,0 0-15,0 0 16</inkml:trace>
  <inkml:trace contextRef="#ctx0" brushRef="#br0" timeOffset="31960.35">13144 2963 0,'0'0'0,"0"-21"0,0 0 16,0 0-1,-21 42 17,21 0-17,-21 0-15,21 1 0,-21 20 0,21-21 16,0 21-16,-21 1 0,0-1 15,21 0-15,-22 1 0,22-1 0,-21 22 16,21-22-16,0 0 0,0 1 16,0-1-16,0 0 0,0-21 0,0 22 15,0-22-15,0 0 0,0 0 0,21 0 16,-21 1-16,22-22 0,-1 0 16,0 21-16,0-21 15,0 0-15,0 0 0,1 0 0,-1 0 16,0-21-16,0-1 0,0 1 15,0 21-15,-21-21 0,22 0 0,-1-21 16,-21 20-16,0 1 0,0-21 16,0 21-16</inkml:trace>
  <inkml:trace contextRef="#ctx0" brushRef="#br0" timeOffset="32232.19">11282 3048 0,'0'0'0,"-21"0"0,-43 0 16,43 0-16,42 0 31,0 0-31,22 0 0,-22-21 15,0 21-15,21 0 0,1-21 0,-1 21 16,0 0-16,-21-21 0,22 21 0,-1 0 16,0 0-16,1-22 15,-22 22-15,21 0 0,-21 0 0</inkml:trace>
  <inkml:trace contextRef="#ctx0" brushRef="#br0" timeOffset="33787.91">15642 3006 0,'0'0'0,"0"-21"0,0-1 16,0 1-16,0 0 0,-21 0 16,21 0-16,-21 21 15,0 0 1,21 21-16,0 0 16,-22 0-16,22 0 0,0 22 15,0-22-15,0 21 0,0 1 0,0-1 16,0 0-16,0 22 0,0-22 15,0 22-15,0-22 0,0 0 0,0 1 16,0-1-16,0 0 0,22 1 16,-22-22-16,21 21 0,-21-21 0,21-21 15,0 21-15,-21 1 0,21-22 0,0 0 16,1 0-16,-1 0 0,0 0 16,0-22-16,0 22 0,0-21 15,22 0-15,-22 0 0,21-21 16,1 20-16,-22-20 0,21 21 0,-21-21 15,22-22-15,-22 22 0,21-1 16,-21-20-16,0 21 0,1-1 0,-1 1 16,-21 0-16,0-1 0,21 1 15,-21 0-15,21 20 0,-21 1 0,0 0 16,0 42 0,-21-21-1,21 43-15,-21-22 0,21 21 0,-21-21 16,21 22-16,0 20 15,0-21-15,0 1 0,0 20 0,0-20 16,0-1-16,0 0 0,0 1 16,0-1-16,0 0 0,0-21 0,0 22 15,21-22-15,0 0 0,-21 0 0,21 0 16,0-21-16,0 0 0,1 0 16,20 0-16,-21 0 0,0 0 0,22 0 15,-22 0-15,21-21 0,-21 0 16,22 0-16,-22 0 0,21 0 0,-21-1 15,22-20-15,-22 21 0,0 0 16,0-22-16,21 22 0,-42 0 16,22 0-16,-22 0 0,-22 21 31,1 21-31,0 0 16,0 0-16,0 0 0,21 1 15,0-1-15,0 21 0,0-21 0,0 0 16,0 1-16,0-1 0,0 0 15,0 0-15,0 0 0,21 0 16,0 1-16,-21-1 16,21-21-16,-42 0 47,0-21-47,21-1 0,-21 22 15,0 0-15,-1-21 0,1 21 0,0 0 16,21-21-16,-21 21 15,21 21 17,0 0-32,21 1 15,0-22 1,0 0-16,22 0 0,-22 0 0,0 0 16,21 0-16,-20 0 0,20 0 0,0 0 15,1 0-15,-22 0 16,21-22-16,0 1 0,1 21 0,-1-21 0,0 0 15,-20 0-15,20 0 0,-21 21 16,0-22-16,0-20 0,1 21 16,-1 0-16,-21 0 0,0-1 0,0 1 15,0 0-15,0 0 0,0 0 16,-21 21 0,-1 0-16,1 0 0,0 0 15,0 21-15,21 0 0,-21 0 0,21 0 16,-21 1-16,21 20 0,-22-21 15,22 0-15,0 0 0,0 1 0,0-1 16,0 0-16,0 0 0,0 0 16,0 0-16,22-21 0,-1 0 15,0 0-15,0 22 0,21-22 16,-20 0-16,20 0 0,0 0 16,22 0-16,-22 0 0,0 0 0,22 0 15,-22-22-15,1 22 0,20-21 16,-21 0-16</inkml:trace>
  <inkml:trace contextRef="#ctx0" brushRef="#br0" timeOffset="34336.58">18309 3344 0,'0'0'0,"0"-21"0,-21 0 16,21 0-16,-21 0 0,0 21 15,-1 0-15,1 0 0,0 0 0,0 0 16,0 0-16,-22 0 0,22 0 15,0 21-15,0 21 0,0-21 0,0 1 16,-1 20-16,1-21 0,0 21 0,21 1 16,-21-22-16,21 21 0,-21-21 15,21 1-15,0 20 0,0-21 0,0 0 16,0 0-16,0 1 16,21-22-16,0 0 0,0 0 15,0 0-15,1 0 0,-1 0 16,0 0-16,0 0 0,0 0 15,22-22-15,-22 1 0,21 0 0,0 0 16,-20 0-16,20-22 0,0 1 16,1 21-16,-22-21 0,21-22 0,0 22 15,-20-22-15,-1 22 0,0-22 16,21 22-16,-21 0 0,-21-22 0,22 22 16,-22 0-16,21-1 0,-21 22 15,0-21-15,0 21 0,0-1 0,0 1 16,-21 21-16,-1 0 0,1 0 15,0 0-15,0 21 0,0 1 16,21 20-16,0 0 0,-21 1 16,21-1-16,0 0 0,0 22 15,0-1-15,0-20 0,0 20 0,0-21 16,0 22-16,0-22 0,0 1 16,21-1-16,-21-21 0,21 21 0,0-20 15,0-1-15,0 0 0,1 0 16,20-21-16,-21 0 0,21 0 0,1 0 15,-1 0-15,0 0 0,1 0 16,-1 0-16,22-21 0,-22 21 0,21-21 16,-20 0-16</inkml:trace>
  <inkml:trace contextRef="#ctx0" brushRef="#br0" timeOffset="35447.62">20489 2498 0,'0'0'0,"0"-21"0,0-1 16,-21 22-16,0 0 16,21 22-16,-21-1 0,0 21 0,-1-21 15,1 22-15,0-1 0,0 0 16,0 1-16,0-1 0,21 21 0,-22-20 15,1 20-15,21 1 16,0-22-16,-21 22 0,21-22 0,-21 21 16,21-20-16,0-1 0,0 0 15,0 1-15,0-1 0,0-21 0,0 22 16,0-22-16,21 0 0,0-21 16,0 21-16,1-21 0,-1 0 0,0 0 15,0 0-15,0 0 0,22 0 0,-22 0 16,0-21-16,21 0 0,-21 0 15,1-1-15,-1 1 0,0 0 0,-21 0 16,0-21-16,0 20 0,0-20 16,0 21-16,0 0 0,0 0 0,0-1 15,-21 1-15,0 21 16,21-21-16,-22 21 0,1 0 16,42 0 15,1 0-31,-1 0 0,0 0 0,21 0 15,-21-21-15,22 21 0,-22 0 16,21 0-16,1-21 0,-1 21 0,0 0 16,-21-21-16,22 21 0,-22 0 15,21-22-15,-21 22 0,1 0 0,-22-21 16,21 0-16,-21 42 47,-21-21-47,-1 21 15,22 1-15,0-1 0,-21 0 0,21 0 16,-21 0-16,21 0 0,0 22 16,0-22-16,0 0 0,0 0 0,0 0 15,0 1-15,21-22 0,0 21 16,-21 0-16,22-21 0,-1 0 0,0 0 16,0 0-16,21 0 0,-20 0 15,-1 0-15,21 0 0,-21 0 0,0-21 16,1 21-16,20-21 0,-21-1 0,0 1 15,-21 0-15,21 0 16,1 0-16,-22-22 0,21 22 0,-21 0 16,0 0-16,0 0 0,0 0 15,0-1-15,0 1 0,0 0 16,0 42 15,0 22-31,0-22 0,0 21 16,0 0-16,-21 1 0,21-1 15,0 0-15,-22 22 0,22-22 0,0 1 16,0 20-16,0 1 0,0-22 0,0 21 16,0 1-16,0-1 0,0 1 15,0 21-15,0-22 0,22 1 16,-22-1-16,0 1 0,0-1 0,0 1 16,0-22-16,0 21 0,-22-20 15,1-1-15,21-21 0,-21 0 0,0 22 16,0-22-16,0-21 0,-1 0 15,1 0-15,0 0 16,0-21-16,21 0 0,-21-1 0,21 1 16,-21-21-16,21 0 0,0-1 0,0 1 15,0-22-15,0 1 0,0-1 16,0 1-16,21-22 0,0 22 0,0-1 16,21-20-16,-20 20 0,20 1 15,0-1-15,1 22 0,-1-22 16,0 22-16,1-22 0,-1 22 0,0 21 15,1-21-15,-1 20 0,-21-20 16,21 21-16,-20 0 0</inkml:trace>
  <inkml:trace contextRef="#ctx0" brushRef="#br0" timeOffset="36643.51">1630 5673 0,'0'0'0,"21"0"15,-21-21-15,21-1 16,-21 1-16,21 0 16,-21 0-16,21 0 15,-21 0-15,0-1 16,0 1-16,0 0 0,0 0 15,0 0-15,0 0 0,-21-1 0,0 1 16,0 0-16,-21 0 0,20 0 16,-20 21-16,0-21 0,-1-1 15,-20 22-15,21 0 0,-22 0 16,22 0-16,-1 0 0,1 0 0,0 0 16,-1 22-16,22-1 0,-21 21 15,21-21-15,0 22 0,-1-22 16,1 21-16,21 0 0,0 22 0,0-22 15,0 1-15,0-1 0,0 0 16,0 1-16,21-1 0,1-21 0,-1 0 16,0 0-16,0 1 0,0-22 15,22 0-15,-22 0 0,0 0 16,0 0-16,21-22 0,-20 1 0,20 0 16,-21 0-16,21-21 15,-20 20-15,20-20 0,-21 0 0,21-1 16,-20 1-16,-1 0 0,0-1 15,0-20-15,0 21 0,0-22 16,1 1-16,-22 20 0,0-20 0,0 20 16,0-20-16,0 21 0,0-1 15,0 1-15,-22 21 0,1 0 0,0-1 16,0 22-16,21 22 16,-21-1-16,21 21 0,0 0 15,0 1-15,0 20 0,0-20 0,0 20 16,0 1-16,0-1 0,0-21 15,0 22-15,21-1 0,-21-20 16,0 20-16,0-20 0,0-1 16,0 0-16,0 1 0,0-1 0,21-21 15,-21 0-15,21-21 0,0 0 16,1 0-16,-1 0 16,0-21-16,0 0 0,0 0 15</inkml:trace>
  <inkml:trace contextRef="#ctx0" brushRef="#br0" timeOffset="37048.29">2011 5482 0,'0'-21'62,"0"0"-62,21 21 16,0-21-16,-21 0 0,21-1 15,0 1-15,1 0 0,-22 0 16,0 0-16,21 0 0,-21-1 0,0 1 16,-21 21-1,-1 0 1,1 21-16,0 1 0,21-1 15,-21 21-15,0-21 0,21 22 0,-21-1 16,21-21-16,0 21 0,0 1 16,0-1-16,0 0 0,0-20 0,0-1 15,21 21-15,0-21 0,0-21 16,-21 21-16,21-21 0,0 22 0,1-22 16,20 0-16,-21 0 0,21 0 15,-20-22-15,-1 1 0,21 0 0,-21 0 16,0 0-16,22 0 0</inkml:trace>
  <inkml:trace contextRef="#ctx0" brushRef="#br0" timeOffset="37392.08">2561 5313 0,'0'0'16,"0"-21"-16,21 0 0,0 21 31,-21 21-31,22 0 0,-1 0 16,-21 0-16,21 0 0,0 22 15,-21-22-15,21 0 0,0 21 0,-21-20 16,0 20-16,22-21 0,-1 0 16,-21 0-16,0 1 0,0-1 0,0 0 15,21-21-15,0 0 16,-21-21 0,0 0-1,0-1-15,0 1 0,0 0 0,21-21 16,-21 21-16,0-22 0,0 22 15,0-21-15,0-1 0,0 22 0,21-21 16,-21 0-16,0 20 0,0 1 16,22 0-16,-1 0 0,-21 0 0,21 21 15,0-21-15,0 21 16</inkml:trace>
  <inkml:trace contextRef="#ctx0" brushRef="#br0" timeOffset="37764.04">3111 5503 0,'0'0'0,"0"22"0,22-22 16,-1 0-16,0 0 15,0 0-15,0 0 0,0-22 16,1 1-16,-1 21 0,0-21 0,21 0 15,-21 0-15,1 0 0,-1 21 16,0-22-16,-21 1 0,0 0 16,21 0-16,-21 0 0,0 0 15,0-1-15,-21 1 16,0 21-16,0 0 0,-1 0 16,1 21-16,0 1 0,0-1 0,-21 0 15,20 0-15,1 0 0,0 22 16,21-22-16,-21 0 0,21 21 0,-21-21 15,21 22-15,0-22 0,0 21 16,0-21-16,0 1 0,0-1 16,0 0-16,21 0 0,0 0 0,0-21 15,0 0-15,1 0 0,20 0 0,-21 0 16,21 0-16,1-21 0,-22 0 16,21 0-16,1 0 0</inkml:trace>
  <inkml:trace contextRef="#ctx0" brushRef="#br0" timeOffset="38079.86">4170 4530 0,'0'0'0,"0"-64"15,-21 43-15,-1 21 0,22 21 16,0 0-16,-21 22 15,21-22-15,-21 21 0,0 22 0,21-22 16,-21 22-16,0-1 0,21 1 16,-22-1-16,1 1 0,0-1 0,0 1 15,0-1-15,0 43 16,-1-43-16,1-20 0,21-1 0,-21 0 16,21-20-16,0 20 0,0-21 15,0 0-15,0 0 0,0 1 0,21-22 16,0 0-16,1 0 15,-1 0-15,-21-22 0,21 1 16,0 0-16,0 0 0,-21 0 16</inkml:trace>
  <inkml:trace contextRef="#ctx0" brushRef="#br0" timeOffset="38491.62">4254 5186 0,'-21'0'15,"0"21"-15,0 0 16,21 0-16,-21 1 0,0-1 0,21 0 16,-22 0-16,1 0 0,21 0 15,-21 1-15,21 20 0,-21-21 16,21 0-16,-21 0 0,21 1 0,0-1 16,0 0-16,0 0 0,0 0 15,0 0-15,21-21 0,0 0 0,0 0 16,0 0-16,1 0 0,-1 0 15,21 0-15,-21-21 0,0 21 0,22-21 16,-22 0-16,21 0 0,-21 0 16,1-1-16,-1 1 0,0 0 0,0-21 15,0 21-15,-21-1 0,0 1 0,0 0 16,0-21-16,0 21 0,-21-1 16,0 1-16,0 0 0,0 21 15,-1 0-15,1 0 0,0 0 16,0 0-16,0 0 0,0 0 0,-1 0 15,1 21-15,21 0 0,-21 1 16,21-1-16,0 0 16,0 0-16,0 0 0,0 0 31,21-21-31</inkml:trace>
  <inkml:trace contextRef="#ctx0" brushRef="#br0" timeOffset="38852.41">4784 5207 0,'0'21'31,"0"0"-31,-22 1 16,22 20-16,0-21 0,0 21 15,0 1-15,0-1 0,0 22 0,0-22 16,0 21-16,0 1 0,0-1 0,0 22 15,0-21-15,-21-1 0,0 22 16,21-1-16,-21 1 0,21 0 0,-21-1 16,21 1-16,0-21 0,-21 20 15,21 1-15,0-22 0,-22 1 16,22-1-16,0 1 0,0-1 0,0-20 16,0-1-16,-21 0 0,21 1 0,-21-22 15,21 21-15,0-21 0,0 1 16,0-44-1,0 1-15,0 0 16,0 0-16,0 0 0,0-22 0,0 1 16,21 0-16,0-22 0,-21 22 15,0-22-15</inkml:trace>
  <inkml:trace contextRef="#ctx0" brushRef="#br0" timeOffset="39188.22">4678 5546 0,'0'0'0,"0"-43"0,0 1 0,0-43 16,0 64 0,0 0-16,21 0 0,0 0 0,0 0 15,0-1-15,22 1 0,-1 0 16,-21 0-16,22 21 0,-1 0 0,-21-21 16,21 21-16,-20 0 0,-1 0 0,0 21 15,0-21-15,0 21 0,-21 21 16,0-20-16,0-1 0,0 0 0,0 21 15,0-21-15,-21 22 0,0-22 16,-21 21-16,20-21 0,1 1 16,-21 20-16,21-21 0,0 0 0,-22 0 15,22 1-15,0-1 0,0 0 16,0-21-16,-1 21 0,22-42 31,22 21-15,-1-21-16,21 0 0,-21-1 0,0 1 15,1 0-15,-1 0 16</inkml:trace>
  <inkml:trace contextRef="#ctx0" brushRef="#br0" timeOffset="39528.03">5249 5398 0,'21'0'15,"1"0"1,-1 0-16,0-22 0,0 1 15,0 21-15,0-21 0,1 21 16,-1-21-16,0 0 0,0 0 0,0 21 16,0-22-16,-21 1 0,22 21 0,-22-21 15,21 0-15,-42 21 32,-1 0-32,1 0 0,0 21 15,21 0-15,-21 0 0,0 1 16,0-1-16,21 0 0,0 0 0,-22 21 15,22-20-15,0-1 0,0 0 16,0 0-16,0 0 0,0 0 0,0 1 16,0-1-16,22 0 0,-1 0 15,0-21-15,0 0 0,0 0 16,0 0-16,22 0 0,-22 0 16,0 0-16,0-21 0,0 0 15,1 0-15,-1 21 0</inkml:trace>
  <inkml:trace contextRef="#ctx0" brushRef="#br0" timeOffset="39892.33">5842 5228 0,'0'-21'16,"0"0"0,21 21-16,0 0 15,0 0-15,1 0 16,-1 0-16,0 0 0,0 0 0,0 0 15,0 21-15,1 0 0,-22 0 0,21 1 16,0-1-16,-21 21 0,21-21 16,-21 0-16,0 22 0,0-22 0,0 0 15,0 0-15,0 22 0,0-22 16,0 0-16,-21 0 0,21 0 16,-21-21-16,21 21 0,0-42 31,0 0-16,0 0-15,0 0 0,21 0 16,0-1-16,-21-20 0,21 21 16,-21 0-16,0-22 0,21 22 0,1-21 15,-22 21-15,21 0 0,-21-22 0,21 22 16,0 0-16,-21 0 0,0 0 16,21-1-16,0 1 0</inkml:trace>
  <inkml:trace contextRef="#ctx0" brushRef="#br0" timeOffset="40369.06">6689 5249 0,'0'0'0,"21"0"0,0-21 0,0 21 15,0-21-15,-21 0 16,21 0-16,-21 0 16,-21 21-1,0 0 1,0 0-16,0 21 0,0-21 0,21 21 16,-22 0-16,1 0 0,0 0 0,0 1 15,21 20-15,0-21 0,-21 0 16,21 0-16,0 1 0,0-1 0,0 0 15,0 0-15,21 0 0,0-21 16,0 0-16,0 21 0,1-21 16,20 0-16,-21 22 0,21-22 0,-20 21 15,-1-21-15,21 21 0,-21-21 16,0 21-16,-21 0 16,0 0-16,0 1 15,-21-22-15,0 21 16,0-21-16,0 21 0,-22-21 0,1 0 15,21 0-15,-21 0 0,-1 0 0,1 0 16,21 0-16,-22 0 0,22 0 16,0 0-16,0 0 0,0 0 0,0 0 15,-1 0-15,1 0 0,0-21 16</inkml:trace>
  <inkml:trace contextRef="#ctx0" brushRef="#br0" timeOffset="43976.11">7916 5228 0,'0'-21'0,"0"0"32,21 0-17,-21 0 1,0-1 0,0 1-16,22 21 0,-22-21 15,0 42 16,0 0-31,0 1 16,0-1-16,0 0 0,0 21 0,0-21 16,0 22-16,-22-22 0,22 21 0,0 1 15,0-1-15,0-21 0,0 21 16,0 1-16,0-22 0,0 21 0,0-21 16,0 1-16,0-1 0,0 0 15,0 0-15,22-21 31,-1 0-31,0-21 16,0 0-16,0 0 0,0-1 0,1 1 16,-1-21-16,21 21 0,-21 0 0,0-22 15,-21 22-15,22-21 0,-1 21 16,-21-1-16,0 1 0,21 0 0,-21 0 16,21 0-16,-21 0 0,0 42 31,0 0-16,0 0-15,0 0 16,21 22-16,-21-22 0,0 0 0,0 21 16,0-21-16,21 1 0,-21 20 15,0-21-15,0 0 0,22 0 16,-1 1-16,-21-1 0,21 0 0,-21 0 16,21-21-16,0 0 0,0 0 15,1 0-15,-1 0 0,0 0 0,21 0 16,-21-21-16,1 21 0,20-21 0,-21 0 15,21-1-15,-20 1 0,20-21 16,-21 21-16,21 0 0,-20-1 0,-1-20 16,0 21-16,0 0 0,0-22 0,0 22 15,-21 0-15,22 0 0,-22 0 16,0 0-16,0-1 0,0 1 16,0 0 15,-22 42 281,22 0-296,0 1 0,0-1-16,-21 0 15,21 0-15,0 0 0,0 0 16,0 1-16,0-1 0,0 0 0,0 0 15,0 21-15,0-20 0,0 20 16,0-21-16,0 0 0,0 22 0,0-22 16,21 0-16,1 0 0,-22 0 15,21-21-15,0 21 0,0-21 16,0 0-16,0 0 0,1 0 0,-1 0 16,21 0-16,-21 0 0,0-21 15,1 21-15,20-21 0,-21 0 16,0 0-16,22 0 0,-22-1 0,0-20 15,0 21-15,0 0 0,0-22 16,1 22-16,-1 0 0,-21-21 0,21 21 16,-21-1-16,21-20 0,-21 21 0,0 0 15,0 0-15,0-1 16,0 1-16,0 42 125,0-42 125,0 0-203,0 42 47,0 0-79,0 1-15,0-1 31,0 0-31,0-42 125,0 0-93,21-1-17,-21 1 1,0 0 0,0 0-1,21 21-15,-21-21 0,0 0 16,0-1-16,22 1 15,-22 0-15,0 0 16,0 0-16,0 0 0,-22 42 47,22 0-47,-21 0 16,0 0-16,21 22 0,0-22 0,-21 21 15,0 0-15,21 1 0,-21-1 16,21-21-16,0 22 0,-22-1 15,22 0-15,-21 1 0,0-1 0,21 0 16,0-21-16,-21 22 0,21-22 0,-21 0 16,21 0-16,0 0 0,0 1 15,0-44 17,0 1-32,21 0 0,0 0 15,-21 0-15,21 0 0,0-22 16,-21 22-16,22-21 0,-1 21 15,-21-22-15,21 22 0,0 0 0,-21 0 0,0 0 16,21 21-16,-21-22 0,21 22 16,1 0-1,-22 22-15,21-1 16,-21 0-16,21 0 16,-21 0-16,21 0 0,-21 1 0,0-1 15,21 0-15,0 0 0,1 0 0,-22 0 16,21 1-16,0-1 0,0 0 15,0-21-15,0 0 0,1 21 16,-1-21-16,0 0 0,0 0 16,21 0-16,-20 0 0,-1 0 15,0 0-15,21-21 0,-21 0 0,1 21 16,-1-21-16,0-1 0,0 1 0,0 0 16,0 0-16,1 0 0,-22 0 15,21-22-15,-21 22 0,0 0 0,21 21 16,-21-21-16,21 0 0,-21 42 47,0 0-47,0 0 0,0 0 0,-21-21 15,21 43-15,0-22 0,0 0 16,0 0-16,0 0 0,0 0 0,0 1 16,0-1-16,0 0 0,0 0 15,21 0-15,0-21 16,0 0-16,1 0 0,-1 0 15,0 0-15,0 0 0,0 0 16,0 0-16,1-21 0,-1 21 0,21-21 16,-21 0-16,0 0 0,1-22 0,-1 22 15,0-21-15,0 21 0,0-22 16,0 1-16,1 21 0,-1-22 0,-21 1 16,21 0-16,0-1 0,-21 1 0,21 0 15,-21-1-15,0 1 0,0 0 16,0 21-16,0-1 0,0 1 15,0 0-15,0 0 0,-21 42 32,0 0-32,0 0 0,21 22 15,-21-22-15,21 21 0,-22 1 16,22-1-16,0 0 0,0 1 0,0-1 16,0 0-16,0 1 0,0-1 0,0-21 15,0 21-15,0 1 0,0-22 16,0 21-16,0-21 0,0 22 0,22-22 15,-1 0-15,0 0 0,0-21 16,0 21-16,0-21 0,1 0 16,20 0-16,0 0 0,-21 0 0,22 0 0,-1-21 15,0 21-15,1-21 0,-22 0 16,21 0-16,1 0 0,-22-1 16,0 1-16,0 0 0,0 0 0,0-21 15,-21 20-15,0 1 0,0 0 16,0 0-16,0 0 0,0 0 15,-21 21-15,0 0 0,0 0 0,0 0 16,0 0-16,-1 21 0,22 0 16,-21 0-16,0 0 0,21 0 0,0 1 15,0-1-15,0 21 0,0-21 0,0 0 16,0 1-16,21-1 0,0 0 16,1 0-16,-1-21 0,0 21 15,21-21-15,-21 21 0,1-21 0,-1 0 16,21 0-16,-21 0 0,0 0 15,22 0-15,-22-21 0,0 0 0,0 21 16,0-21-16,1 0 0,-1 0 0,0-1 16,-21 1-16,0 0 0,0 0 15,0-21-15</inkml:trace>
  <inkml:trace contextRef="#ctx0" brushRef="#br0" timeOffset="44188.99">10647 5059 0,'0'0'0,"-21"0"16,-22 0-16,22 0 16,21 21 15</inkml:trace>
  <inkml:trace contextRef="#ctx0" brushRef="#br0" timeOffset="45465.08">13356 5525 0,'0'-22'31,"21"22"-31,0-21 16,1 0-16,-1 0 15,0 0-15,0 0 0,0-1 0,0 1 16,1 0-16,-22 0 0,21 0 16,-21 0-16,0-1 0,0 1 0,0 0 15,0-21-15,0 21 0,0-1 16,-21 1-16,-1 21 0,1-21 0,-21 21 16,21 0-16,-22 0 0,1 0 0,0 21 15,-1-21-15,1 21 0,-21 1 16,20-1-16,1 21 0,21-21 0,-22 22 15,22-1-15,0-21 0,0 21 16,21 1-16,0-1 0,0-21 0,0 22 16,0-1-16,0-21 0,21 0 15,0 0-15,0 1 0,1-1 16,-1-21-16,21 0 0,-21 0 0,22 0 16,-22 0-16,21 0 0,0 0 0,-20-21 15,20-1-15,0 1 0,-21 0 16,22 0-16,-1 0 0,-21-22 0,0 22 15,22-21-15,-22 21 0,0-22 16,-21 1-16,21 0 0,-21-1 0,21 1 16,-21 0-16,0-22 0,0 22 0,0 0 15,0-22-15,0 22 0,0-1 16,0 22-16,0-21 0,0 21 0,0 0 16,-21 42 15,21 0-31,-21 21 0,21 1 15,0-1-15,0 21 0,-21-20 0,21 20 16,-21-20-16,21 20 0,0-21 0,0 22 16,0-22-16,0 1 0,0-1 15,0 0-15,0-21 0,0 22 0,0-22 16,21 0-16,-21 0 0,21 0 16,0-21-16,0 0 0,1 0 0,-1 0 15,0 0-15,21 0 0,-21-21 0,1 21 16,20-21-16,-21 0 0,21 0 15,-20 0-15,20-1 0,-21 1 16,21 0-16,-20 0 0,20 0 0,-21 0 16,0-1-16,-21 1 0,21 21 15,-21-21-15,22 21 0,-44 0 32,1 21-32,21 0 15,-21 1-15,0-1 0,21 0 0,0 0 16,-21 0-16,21 0 0,0 1 15,-21-1-15,21 0 0,0 0 0,0 0 16,0 0-16,21-21 0,0 22 0,0-22 16,0 0-16,0 0 15,1 0-15,20 0 0,-21 0 16,21 0-16,-20-22 0,20 22 16,-21-21-16,21 0 0,-20 0 0,-1 0 15,0 0-15,0-22 0,0 22 0,0 0 16,-21-21-16,22 20 0,-22-20 15,0 0-15,0 21 0,0-22 0,-22 22 16,1 0-16,0 0 0,0 0 16,-21 21-16,20 0 0,-20 0 0,21 0 15,-21 0-15,20 21 0,-20 0 0,0 0 16,21 0-16,-1 0 0,1 22 16,0-22-16,0 21 0,0-21 15,21 1-15,0 20 0,0-21 0,0 0 16,0 22-16,0-22 0,21 0 15,0-21-15,0 21 0,0 0 0,22-21 16,-22 0-16,21 0 0,1 0 16,-22 0-16,21 0 0</inkml:trace>
  <inkml:trace contextRef="#ctx0" brushRef="#br0" timeOffset="45711.93">15113 5249 0,'0'0'0,"0"-21"0,-21 21 32,21 21-32,-21 1 0,-1-1 0,22 0 15,-21 0-15,21 0 0,-21 0 16,21 22-16,-21-22 0,21 0 0,0 0 16,-21 22-16,21-22 0,-21 0 15,21 0-15,0 0 16,0-42 15,0 0-31,0 0 0,0-22 16</inkml:trace>
  <inkml:trace contextRef="#ctx0" brushRef="#br0" timeOffset="45888.32">15028 5017 0,'0'0'0,"0"-22"0,0 44 78,21-22-78,1 0 16,-1 0-16</inkml:trace>
  <inkml:trace contextRef="#ctx0" brushRef="#br0" timeOffset="46371.56">15536 5165 0,'0'0'0,"0"63"16,0-42-16,0 1 0,0-1 16,0 0-16,0 0 0,0 0 15,0 0-15,0 1 0,0-1 0,0 0 16,0 0-16,0 0 0,0 0 15,-21 1-15,21-1 16,0 0-16,-21-21 0,0 0 16,0 0-1,21-21 1,0 0-16,0-1 16,0 1-16,0-21 15,21 21-15,0 0 0,0-1 0,0-20 16,0 21-16,22-21 0,-22 20 15,21-20-15,-21 21 0,22 0 0,-22 0 16,21-1-16,-21 22 0,22 0 0,-22 0 16,0 0-16,0 0 15,0 22-15,1-1 0,-1 0 0,0 0 16,-21 21-16,21-20 0,-21-1 0,0 21 16,0-21-16,0 0 0,0 1 15,0-1-15,0 21 0,-21-21 0,0-21 16,21 21-16,-21 1 0,21-1 15,0 0-15,-22-21 0,1 21 0,0-21 16,42 0 15,0 0-31,22-21 16,-22 21-16,21-21 0</inkml:trace>
  <inkml:trace contextRef="#ctx0" brushRef="#br0" timeOffset="47080.51">16785 5313 0,'0'0'0,"0"-42"16,0 20-16,0 1 0,-21 21 0,0 0 16,0 0-16,-1 0 0,1 0 15,0 0-15,0 0 0,-21 0 0,20 21 16,1 1-16,0-1 0,-21 0 15,21 0-15,-1 0 0,1 22 16,0-22-16,0 0 0,21 0 0,0 0 16,-21 22-16,21-22 0,0 0 15,0 0-15,0 0 0,21-21 16,0 0-16,0 0 0,0 0 16,1 0-16,20 0 0,-21 0 15,0 0-15,0-21 0,1 0 0,-1 0 16,-21 0-16,21-1 0,0 1 15,0 0-15,-21-21 0,21 21 0,-21-1 16,0 1-16,22 0 0,-1 0 0,-21 0 16,21 0-16,-21 42 31,0 0-15,0 0-16,0 21 0,0-20 15,0 20-15,-21 0 0,21 22 0,-21-22 16,21 22-16,0-1 0,-22 1 0,22-1 15,0 1-15,0-1 0,0 22 16,-21-1-16,21 1 0,-21 0 0,21-1 16,-21 1-16,21 0 0,-21-1 0,0 1 15,21 0-15,-22-22 0,1 22 16,0-22-16,0 1 0,0 21 0,21-22 16,-43-21-16,22 22 0,0-22 15,0 22-15,-21-22 0,20-21 0,-20 22 16,0-22-16,-1 0 0,1 0 0,0 0 15,21-21-15,-22 0 0,1 0 16,21 0-16,-22-21 0,22 0 0,0 0 16,0-22-16,0 1 0,0 0 0,-1-22 15,1 22-15,21-22 0,0-20 16,0 20-16,0-20 0,0 20 0,0-21 16,0 1-16,21-1 0,1-21 0,-1 43 15,21-22-15,0 0 0,1 22 16,-1-1-16,22 1 0,-1 21 0,1-22 15,-1 22-15,1-22 0,-1 22 16,1 0-16,-22-22 0,0 22 16</inkml:trace>
  <inkml:trace contextRef="#ctx0" brushRef="#br0" timeOffset="48012.43">18521 4974 0,'0'0'0,"0"-42"0,21 21 0,-21 0 0,21-22 15,-21 22-15,0 0 0,21-21 16,-21 20-16,21 1 0,-21 0 0,0 42 31,0 0-15,0 1-16,0 20 0,0 0 16,0 1-16,0 20 0,0-21 0,0 22 15,0-22-15,0 22 0,0-22 0,0 0 16,-21 1-16,0-1 15,21 0-15,-21-20 0,21 20 0,-21-21 16,21 0-16,-21 0 0,21 1 0,-22-1 16,22-42-1,22-1 1,-1 1-16,0 0 0,0 0 16,0 0-16,0-22 0,22 22 0,-22-21 15,0 21-15,0-22 0,0 22 16,1 0-16,-1-21 0,0 21 15,0 21-15,0 0 0,-21 21 16,0 0 0,0 0-16,0 0 0,0 0 15,0 1-15,0-1 0,0 0 0,0 21 16,0-21-16,0 1 0,21-1 16,-21 0-16,0 0 0,0 0 0,22-21 15,-1 21-15,0-21 0,0 0 16,0 0-16,22 0 0,-22 0 15,0-21-15,0 21 0,21-21 0,-20 0 16,20 0-16,-21 0 0,21-1 16,-20-20-16,20 21 0,-21-21 0,0-1 15,0 1-15,-21 0 0,0-1 16,0-20-16,0 20 0,0 1 0,0-21 16,-21 20-16,0 1 0,0 21 15,0-22-15,0 22 0,-1 0 16,1 0-16,0 21 0,0 0 0,0 0 15,0 0-15,-1 0 0,1 0 16,21 21-16,0 0 0,0 0 0,-21 1 16,21 20-16,0-21 0,0 0 15,0 0-15,0 22 0,0-22 0,21 0 16,0 0-16,22 0 0,-22-21 16,21 0-16</inkml:trace>
  <inkml:trace contextRef="#ctx0" brushRef="#br0" timeOffset="48292.27">20151 4741 0,'0'0'0,"0"-21"0,0 0 16,-22 21 0,1 0-16,0 0 0,21 21 15,-21 0-15,0 1 0,0-1 0,-1 21 16,1 0-16,0 1 0,0-1 15,0 0-15,21 1 0,-21-1 0,-1-21 16,1 22-16,21-1 0,0-21 16,-21 21-16,21-20 0,0-1 0,-21 0 15,21 0-15,0 0 16,21-21 0,0-21-1,0 0-15,-21 0 0,0 0 0,0-1 16,22 1-16</inkml:trace>
  <inkml:trace contextRef="#ctx0" brushRef="#br0" timeOffset="48823.98">19897 4805 0,'0'-21'0,"0"42"0,0-63 0,0 20 0,0 1 16,0 0-16,0 0 0,21 21 16,0-21-16,0 21 0,0 0 0,0-21 15,1 21-15,-1 0 0,0 0 16,0 0-16,0 0 0,22 0 15,-22 21-15,21 0 0,-21 0 0,0 0 16,1 0-16,-1 22 0,0-1 16,-21-21-16,0 22 0,0-22 0,0 21 15,-21-21-15,0 22 0,-1-22 0,-20 0 16,21 0-16,-21 0 0,20-21 16,1 21-16,-21-21 0,21 0 0,0 0 15,-1 0-15,1 0 16,21-21-1,0 0-15,21 0 16,1 0-16,-1 21 16,0-21-16,0 21 0,0 0 0,22 0 15,-22 0-15,21 0 0,0 0 16,-20 0-16,20 0 0,0 21 0,1 0 16,-22 0-16,21 0 0,-21 0 0,0 1 15,1 20-15,-1-21 0,-21 0 16,0 0-16,0 1 0,0 20 0,0-21 15,-21 0-15,-1 0 0,-20 1 16,0-1-16,21 0 0,-22 0 0,-20-21 16,20 21-16,1-21 0,0 0 0,-1 21 15,1-21-15,0 0 0,-1 0 16,1 0-16,21 0 0,-21 0 16,20 0-16,1-21 0,0 21 0,0-21 15,21 0-15,0 0 16,0 0-16,0-1 0,21 1 15,0 0-15,0 21 0,1-21 0,-1 0 16,21 0-16</inkml:trace>
  <inkml:trace contextRef="#ctx0" brushRef="#br0" timeOffset="49127.28">21040 4805 0,'0'0'0,"0"-21"15,21 0 1,0 21-16,0 0 16,0-22-16,0 22 0,1 0 0,20 0 15,-21-21-15,21 21 0,-20 0 16,20 0-16,-21 0 0,21-21 15,-20 21-15,20 0 0,-21 0 0,0 0 16,0 0-16,-42 0 47,0 0-47,0 0 0,0 0 0,0 0 16</inkml:trace>
  <inkml:trace contextRef="#ctx0" brushRef="#br0" timeOffset="49392.13">21272 4763 0,'-21'21'15,"0"0"1,21 0-16,0 0 16,0 22-16,0-22 0,0 21 0,0-21 15,0 22-15,0-1 0,0 0 0,0 1 16,0-22-16,0 21 0,0-21 15,0 22-15,0-22 0,0 0 0,0 0 16,0 0-16,0 0 0,0 1 16,0-1-16,0-42 47</inkml:trace>
  <inkml:trace contextRef="#ctx0" brushRef="#br0" timeOffset="51135.94">20976 4699 0,'-21'0'15,"0"0"-15,0 21 16,-1-21-16,1 0 16,0 0-16,21 21 15,0 1 1,0-1 15,42-21-31,-20 0 0,-1 0 16,21 0-16,0 0 0,1 0 0,-1 0 15,0 0-15,22 0 0,-1-21 16,-20 21-16,20 0 0,-20 0 0,20-22 16,-21 22-16,1 0 0,-22 0 0,21 0 15,-21-21-15,-42 21 78,0 0-62,0 0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07:57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85 0,'0'0'0,"0"-21"16,0-1-16,0 1 15,0 0-15,-21 21 31,0 21-31,0 0 0,0 1 16,-1 20-16,1 0 0,0 22 16,-21-22-16,21 22 0,-22 20 15,22-20-15,-21 20 0,-1-20 16,22 21-16,-21-1 0,21 1 16,0 0-16,-22-22 0,22 1 0,0-1 15,21-21-15,0 1 0,-21-1 16,21 0-16,0-20 0,0-1 15,0 0-15,0-42 32,0 0-32,21-1 0,-21 1 0,0 0 15,21-21-15,-21 21 0,21-22 16,0-20-16,-21 20 0,22-20 16,-1-1-16,0 1 0,0 21 0,0-22 15,0 1-15,1-1 16,-1 1-16,0 20 0,0-20 0,0-1 15,0 22-15,1 0 0,-1-1 16,0 1-16,-21 21 0,0 0 16,21-1-16,0 22 15,-21 22 1,0 20-16,21 0 0,-21 1 0,22-1 16,-22 21-16,0-20 0,0 20 15,0 1-15,21-22 0,-21 22 16,0-1-16,0 1 0,21-22 0,-21 21 15,0-20-15,0-1 16,0 0-16,0 1 0,0-22 0,0 21 16,21-21-16,-21 1 0,0-1 15,0 0-15,21-21 0,-21 21 0,0-42 47,0 0-47,0 0 0,-21-1 16,0 1-16,0 0 0</inkml:trace>
  <inkml:trace contextRef="#ctx0" brushRef="#br0" timeOffset="239.92">2095 931 0,'22'0'31,"20"0"-15,-21-21-16,0 21 0,22 0 0,-1-21 16,-21 21-16,21 0 0,1-21 15,-1 21-15,0 0 0,-20 0 16,20 0-16,-21 0 0,0 0 0,22 0 16,-22 0-16,0 0 31</inkml:trace>
  <inkml:trace contextRef="#ctx0" brushRef="#br0" timeOffset="979.85">3492 1080 0,'43'0'16,"-22"0"0,0 0-16,-21-22 15,0 1-15,21 0 16,-21 0-16,0 0 0,0 0 16,0-1-16,0 1 0,0 0 0,0 0 15,0 0-15,-21 0 0,0-1 16,0 22-16,0-21 0,-1 0 15,1 21-15,-21 0 0,0 0 0,20 0 16,-20 0-16,0 21 0,-1 0 16,1 1-16,0-1 0,-1 21 15,22-21-15,-21 22 0,21-1 16,0 0-16,-1 1 0,1-22 0,21 21 16,-21 0-16,21-20 0,0 20 15,0-21-15,0 21 0,0-20 0,21-1 16,0 0-16,1 0 15,-1-21-15,0 0 0,0 0 16,0 0-16,0 0 0,22 0 0,-22 0 16,0 0-16,21-21 0,-20 0 15,-1 21-15,21-21 0,-21-1 0,22-20 16,-22 21-16,0 0 0,21-22 16,-21 1-16,1 0 0,-1-1 15,21-20-15,-21 21 0,0-22 16,22 22-16,-22-22 0,0 1 0,0 20 15,0-20-15,1 21 0,-1-1 16,0 1-16,-21 0 0,0-1 0,0 22 16,0-21-16,0 21 15,-21 21 1,0 0-16,-1 21 0,22 21 16,-21-21-16,21 22 0,0-1 15,-21 0-15,21 1 0,-21 20 0,21-21 16,0 22-16,0-22 15,0 22-15,0-22 0,0 0 0,0 1 16,0-1-16,0 0 0,0 1 16,0-22-16,0 0 0,21 0 0,0 0 15,0 1-15,1-22 0,-22 21 16,21-21-16,0 0 0,0 0 0,0 0 16,0 0-16,1 0 15,-22-21-15,21-1 0</inkml:trace>
  <inkml:trace contextRef="#ctx0" brushRef="#br0" timeOffset="1405.61">4106 783 0,'21'0'15,"1"21"1,-22 1-1,21-1-15,-21 0 0,0 0 16,0 0-16,21 22 0,-21-22 16,0 0-16,0 21 0,0-21 0,0 22 15,0-22-15,0 0 0,0 21 16,0-20-16,0-1 16,0 0-16,21-21 46,0-21-46,-21 0 0,0-1 0,21 1 16,1 0-16,-22-21 0,21 21 16,0-22-16,0 1 0,0 0 0,0-1 15,1 22-15,-1-21 0,0-1 16,0 22-16,21 0 0,-20 0 0,-1 0 16,0 21-16,0-21 0,0 21 15,0 0-15,1 0 31,-22 21-31</inkml:trace>
  <inkml:trace contextRef="#ctx0" brushRef="#br0" timeOffset="2208.66">5122 1101 0,'0'-21'16,"0"-1"-1,0 1-15,21 21 0,-21-21 16,22 0-16,-22 0 15,0 0-15,0-1 0,0 1 16,0 0-16,0 0 0,0 0 16,0 0-16,-22-1 0,1 22 15,0-21-15,-21 21 0,21 0 16,-22 0-16,22 0 0,-21 0 16,-1 21-16,1 1 0,0-1 0,-1 0 15,1 0-15,0 21 0,21 1 16,-22-22-16,22 21 0,0 1 0,0-1 15,21 0-15,0-21 16,0 22-16,0-22 0,0 0 0,0 0 16,21 0-16,0 1 0,0-1 15,0-21-15,1 0 0,20 0 0,-21 0 16,21 0-16,1 0 0,-22 0 16,21-21-16,-21 21 0,22-22 0,-1 1 15,-21 0-15,22 0 0,-22 0 16,0-22-16,0 22 0,0-21 0,0 0 15,-21-1-15,0 1 0,0 0 16,0-1-16,0 22 0,0-21 0,0 21 16,0-22-16,0 22 15,0 42 1,0 0 0,0 1-16,0-1 0,0 21 0,0 0 15,0 1-15,0-1 0,0 0 16,0-20-16,0 20 0,0 0 0,22-21 15,-22 1-15,21-1 0,0 0 16,-21 0-16,21 0 0,-21 0 0,21-21 16,0 0-16,1 0 0,-1 0 15,21 0-15,-21 0 0,0 0 16,1-21-16,-1 0 0,0 0 16</inkml:trace>
  <inkml:trace contextRef="#ctx0" brushRef="#br0" timeOffset="2720.37">5673 804 0,'-22'0'16,"1"0"-16,21 22 0,-21-1 16,21 0-16,0 21 0,0-21 15,0 1-15,0 20 0,0-21 0,0 0 16,0 22-16,0-22 0,0 0 15,0 0-15,0 0 0,0 0 16,0 1-16,0-1 0,0 0 16,21-21-16,-21 21 0,0-42 62,0 0-62,0 0 0,0-1 0,0-20 16,0 21-16,21 0 0,1-22 15,-22 1-15,42 0 0,-21-1 0,0 22 16,22-21-16,-22 21 0,21-22 16,0 22-16,-20 0 0,20 21 15,0 0-15,-21 0 0,22 0 16,-22 0-16,0 0 0,21 21 0,-20 0 16,-22 1-16,21 20 0,-21-21 15,21 21-15,-21-20 0,0 20 0,0-21 16,0 21-16,0-20 0,0 20 15,0-21-15,-21 0 0,0 0 0,21 1 16,0-1-16,0 0 0,-22 0 16,1-21-16,21 21 0,0-42 31,0 0-31,21 0 16,-21 0-16,0-22 15</inkml:trace>
  <inkml:trace contextRef="#ctx0" brushRef="#br0" timeOffset="3036.18">6689 360 0,'-22'21'15,"22"0"-15,-21 0 16,21 1-16,0-1 0,0 21 15,-21 0-15,21-20 0,-21 20 16,21 0-16,-21 1 0,21-1 0,0 21 16,-21-20-16,-1-1 0,22 0 15,-21 1-15,21-1 0,0-21 0,0 22 16,0-1-16,-21-21 0,21 0 16,0 0-16,0 1 0,0-1 0,0 0 15,0 0-15,21-21 16,0 0-16,1 0 15,-1 0-15,0-21 0,0 21 16,0-21-16,0 0 0,1-22 0,-1 22 16</inkml:trace>
  <inkml:trace contextRef="#ctx0" brushRef="#br0" timeOffset="3261.06">6456 826 0,'0'-22'16,"21"22"-1,0 0-15,0-21 16,22 21-16,-22 0 0,21 0 0,-21-21 16,22 21-16,-22 0 0,21 0 0,-21-21 15,22 21-15,-22 0 0,0 0 16,0-21-16,0 21 0,0 0 15,1 0-15</inkml:trace>
  <inkml:trace contextRef="#ctx0" brushRef="#br0" timeOffset="4108.09">7641 1080 0,'0'0'0,"0"-22"0,0 1 15,0 0-15,0 0 16,21 0-16,0 0 16,-21-1-16,22 1 0,-1 0 0,-21 0 15,0 0-15,21 0 0,-21-1 16,0 1-16,0 0 0,0 0 0,-21 0 15,0 0-15,-1 21 0,1-22 16,-21 22-16,21 0 0,-22 0 0,22 0 16,-21 0-16,21 0 0,-22 22 15,22-1-15,0-21 0,-21 21 0,21 21 16,-1-21-16,1 22 16,0-22-16,0 21 0,0 1 0,21-1 15,0 0-15,0-21 0,0 22 16,0-22-16,0 21 0,0-21 0,0 1 15,0-1-15,21 0 0,0-21 16,0 21-16,0-21 0,1 0 0,-1 0 16,0 0-16,21 0 0,-21 0 0,22 0 15,-22-21-15,21 21 0,-21-21 16,22 0-16,-22-1 0,21 1 0,-21 0 16,1-21-16,20 21 0,-21-1 15,0-20-15,-21 21 0,0-21 16,0-1-16,0 22 0,0 0 15,0 0-15,0 0 0,0-1 0,-21 22 32,21 22-32,0 20 15,0-21-15,0 0 0,0 22 16,0-22-16,0 21 0,0-21 0,0 22 16,0-22-16,0 0 0,0 21 15,0-21-15,21 1 0,-21-1 0,21 0 16,1 0-16,-1-21 0,-21 21 15,21 0-15,0-21 0,21 0 0,-20 0 16,-1 0-16,21 0 0,-21 0 16,22 0-16,-1 0 0,-21-21 0,21 21 15,1-21-15,-22 0 16,21 0-16,-21 0 0,22-1 0,-22 1 16,21-21-16,-21 21 0,1 0 15,-1-22-15,0 22 0,0-21 0</inkml:trace>
  <inkml:trace contextRef="#ctx0" brushRef="#br0" timeOffset="4759.99">8530 953 0,'21'-43'0,"-42"86"0,42-107 0,-21 22 15,0 21-15,0-1 0,0 1 0,0 0 16,-21 21-16,0 0 0,0-21 16,0 21-16,-1 0 0,1 0 15,0 0-15,0 21 0,0-21 16,0 21-16,-1 0 0,1 1 0,0-1 16,0 0-16,21 0 0,-21 21 15,21-20-15,-21-1 0,21 0 16,0 21-16,0-21 0,0 1 15,0-1-15,0 0 0,0 0 16,21-21-16,0 0 0,0 0 16,0 0-16,0 0 0,1 0 0,-1 0 15,0 0-15,0-21 0,0 21 16,0-21-16,1 0 0,-1-1 0,0 1 16,0 0-16,-21 0 15,21 0-15,-21 0 0,0-1 0,0 1 16,0 42 15,-21-21-31,21 22 16,0-1-16,0 21 0,0-21 15,0 22-15,0-22 0,0 21 0,0 0 16,0-20-16,0 20 0,0 0 16,0 1-16,0-1 0,0 0 0,0 1 15,0-1-15,0 21 0,0 1 16,0-1-16,0-20 0,0 20 0,0 1 15,0-1-15,0 1 0,0-22 0,0 22 16,0-22-16,0 21 0,0-20 16,0-1-16,-21 0 0,0 1 15,0-1-15,21 0 0,-22-20 0,1 20 16,0-21-16,0 0 0,21 0 16,-21-21-16,0 22 0,-1-22 0,1 0 15,0 0-15,0 0 0,0-22 16,21 1-16,-21 0 0,-1 0 15,22-21-15,0-1 0,0 1 0,0-22 16,0 22-16,0-21 0,0-1 16,0 1-16,0-1 0,22-21 0,-1 22 15,0-22-15,0 22 0,-21-1 0,21 1 16,0-1-16,22 22 0,-22 0 16,0-1-16,0 1 0,0 21 15,1-22-15,-1 22 0,0 0 16,0 0-16,0 0 0,0 0 0,1-1 15,-1 1-15,0 0 0</inkml:trace>
  <inkml:trace contextRef="#ctx0" brushRef="#br0" timeOffset="5467.59">8890 1058 0,'21'0'16,"0"0"0,0 0-16,1 0 15,-1-21-15,0 0 16,0 0-16,0 21 0,0-21 0,1 0 16,-1-1-16,-21 1 0,21 0 15,0 0-15,-21 0 0,0 0 16,-21 21-1,0 0-15,0 21 16,-1-21-16,-20 21 16,21 0-16,0 0 0,0 0 0,-1 22 15,1-22-15,0 0 0,0 21 16,21-20-16,0-1 0,0 0 0,0 0 16,0 21-16,0-20 0,0-1 15,21 0-15,-21 0 0,21-21 16,0 0-16,22 21 0,-22-21 0,0 0 15,21 0-15,-20 0 0,20 0 16,0 0-16,-21-21 0,22 0 0,-1 0 16,0 0-16,1-1 0,-22 1 15,21 0-15,1-21 0,-1 21 0,-21-22 16,21 22-16,-20-21 16,-1-1-16,0 22 0,0 0 0,-21 0 15,21 0-15,-21 0 0,-21 21 16,0 0-16,0 0 15,0 0-15,-1 0 0,1 21 16,0 0-16,0 0 0,0 0 0,21 22 16,-21-22-16,21 0 0,0 0 15,0 0-15,0 0 0,0 1 0,0-1 16,21 0-16,0 0 0,0 0 16,0 0-16,0 1 0,1-1 0,-1 0 15,-21 0-15,21-21 16,-21 21-16,0 0 15,0 1 1,-21-22 0,0 0-16,-1 0 15,1 0 1,0 0-16,0 0 0,0 0 0,0 0 16,-1 0-16,1 0 0,-21-22 0</inkml:trace>
  <inkml:trace contextRef="#ctx0" brushRef="#br0" timeOffset="6453.02">1990 1799 0,'0'0'0,"-22"21"0,1-21 0,0 0 16,0 0 15,42 0 0,0 0-31,0 0 16,1 0-16,20 0 0,-21 22 15,21-22-15,1 0 0,20 0 16,-20 0-16,20 0 0,1 0 16,20 0-16,1 0 0,-22 0 0,22 0 15,21 0-15,-21 0 0,-1 0 16,22 0-16,0 0 0,21 0 0,0 0 15,0 0-15,21 0 0,-21-22 16,21 22-16,0 0 0,1 0 0,20 0 16,0-21-16,-21 21 0,22 0 15,-22 0-15,21 0 0,1 0 0,-1-21 16,-21 21-16,21 0 0,1 0 16,-1-21-16,0 21 0,1 0 0,-1 0 15,0 0-15,1 0 0,-1-21 16,0 21-16,1 0 0,-1 0 15,0 0-15,-20 0 0,20 0 0,-21 0 16,0 0-16,0-21 0,1 21 16,-1 0-16,-21 0 0,0 0 0,0-22 15,0 22-15,0 0 0,-21 0 16,21-21-16,-22 21 0,1 0 0,-21 0 16,0 0-16,-1 0 0,-20 0 15,-1-21-15,-20 21 0,-1 0 16,0 0-16,1 0 0,-22 0 15,0 0-15,0 0 0,-42 0 63,0 0-63</inkml:trace>
  <inkml:trace contextRef="#ctx0" brushRef="#br0" timeOffset="7852.38">868 2921 0,'0'-21'16,"0"0"0,0 0-16,0-1 15,0 1-15,0 0 0,0 0 16,0 0-16,0 0 0,0-1 16,0 44 46,0-1-62,0 0 0,0 0 0,0 0 16,0 0-16,0 1 0,0 20 15,0-21-15,0 21 0,0-20 0,0 20 16,0 0-16,0 1 0,-21-1 16,21 0-16,-22 1 15,22-22-15,0 21 0,0 0 0,0-20 16,0 20-16,0-21 0,0 0 15,-21 0-15,21 1 0,0-1 16,-21-21 31,21-21-31,0-1-16,0 1 0,0 0 15</inkml:trace>
  <inkml:trace contextRef="#ctx0" brushRef="#br0" timeOffset="8285.12">1206 3217 0,'0'0'0,"22"0"31,-1 0-15,0 0-16,0 0 15,-21-21-15,21 21 16,-21-21-16,21 21 0,-21-21 15,-21 21 1,0 0-16,0 0 16,0 0-16,0 0 15,-1 21-15,22 0 16,0 0-16,0 1 0,0-1 16,0 0-1,22-21 16,-1 0-31,0-21 16,0 21-16,0-21 0,0 21 16</inkml:trace>
  <inkml:trace contextRef="#ctx0" brushRef="#br0" timeOffset="9499.41">3069 2582 0,'0'-21'0,"0"42"0,0-63 15,-21 21-15,21 0 0,-21 21 16,0 21 15,21 21-31,0 1 0,0-1 16,0 0-16,0 1 0,0 20 0,0-21 15,0 1-15,0 20 16,0-20-16,0-1 0,0 0 0,0 1 16,0-22-16,0 21 0,0-21 15,0 0-15,0 1 0,0-1 0,0 0 16,0 0 0,21-21-16,-21-21 15,0 0 1,0 0-16,0-1 0,0-20 0</inkml:trace>
  <inkml:trace contextRef="#ctx0" brushRef="#br0" timeOffset="9940.24">2519 2498 0,'0'0'0,"0"-21"0,0-1 0,0 1 16,-21 0-16,21 0 0,0 0 16,21 0-16,0-1 0,21 1 15,-21 0-15,22 21 0,-1-21 16,22 21-16,-22 0 0,21 0 0,-20 0 16,20 0-16,1 0 15,-22 21-15,22 0 0,-1 0 0,1 22 16,-1-1-16,-21 0 0,1 22 15,-1-22-15,0 22 0,-20-22 0,-1 0 16,-21 1-16,0-1 0,0 0 16,0 1-16,-21-1 0,-1 0 0,-20 1 15,0-22-15,-1 21 0,1-21 16,0 1-16,-1 20 0,1-21 0,0 0 16,-1 0-16,1 1 0,0-22 15,-1 21-15,22-21 0,0 0 16,0 0-16,0 0 0,0 0 0,-1 0 15,22-21 17,22-1-32,-1 1 0,0 21 15,21-21-15,-21 0 0,22 0 16</inkml:trace>
  <inkml:trace contextRef="#ctx0" brushRef="#br0" timeOffset="10415.95">3768 2836 0,'-22'0'16,"1"0"-16,0 0 16,0 0-16,0 22 0,0-1 15,-1 0-15,1 0 0,21 0 16,0 0-16,0 1 0,0-1 0,0 0 15,0 21-15,0-21 0,0 1 16,0-1-16,0 0 0,0 0 0,0 0 16,21 0-16,1-21 0,-1 22 15,-21-1-15,21-21 0,0 0 0,0 0 16,0 0-16,1 0 0,-1 0 16,21 0-16,-21-21 0,0-1 0,1 1 15,-1 21-15,0-42 16,0 21-16,0 0 0,0-1 0,-21 1 15,22-21-15,-22 21 0,0 0 16,0-22-16,0 22 0,0-21 0,0 21 16,-22-1-16,1 1 0,0 0 15,-21 0-15,21 0 0,-1 21 0,-20 0 16,0 0-16,21 0 0,-22 0 16,22 21-16,-21-21 0,21 21 0,-1 0 15,1 0-15,0 1 0,21-1 16,0 0-16,0 0 0,0 0 15,0 0-15,21 1 0,0-1 0,1 0 0,-1 0 16,21-21-16,-21 0 16,22 0-16,-1 0 0</inkml:trace>
  <inkml:trace contextRef="#ctx0" brushRef="#br0" timeOffset="11056.56">4318 2773 0,'0'0'0,"-21"0"16,21 21 15,0 0-31,0 0 0,0 1 16,0 20-16,0-21 0,0 21 0,0-20 15,0-1-15,0 21 0,0-21 16,-21 0-16,21 22 0,0-22 0,0 0 15,0 0-15,0 0 0,0 1 16,0-1-16,21-21 16,0 0-16,0 0 15,-21-21-15,21-1 0,0 1 0,1 0 16,-1 0-16,0 21 0,0-42 16,0 20-16,0 1 0,1 0 0,-1 0 15,-21 0-15,21 0 0,0 21 16,-21-22-16,0 1 0,21 21 15,-21 21 17,0 1-32,0-1 0,0 0 0,0 0 15,0 0-15,-21 0 16,21 1-16,0-1 0,0 0 0,0 0 16,21 0-16,0 0 0,1-21 15,-1 0-15,21 0 0,-21 0 16,22 0-16,-1 0 0,0 0 0,1-21 15,-1 21-15,-21-21 16,21 0-16,1 0 0,-22 0 0,21-1 16,-21 1-16,1 0 0,-22 0 15,0 0-15,0-22 0,0 22 0,0 0 16,0-21-16,0 21 0,0-1 0,-22 1 16,22 0-16,-21 0 0,0 0 15,0 21-15,0 0 0,0 0 0,-1 0 16,1 0-16,0 0 0,0 0 15,0 0-15,0 21 0,21 0 16,0 0 0,0 0-1,21-21-15,0 0 0</inkml:trace>
  <inkml:trace contextRef="#ctx0" brushRef="#br0" timeOffset="11581.26">5461 2688 0,'0'21'31,"0"1"-31,0-1 0,0 0 16,0 0-16,-21 0 0,21 0 0,0 1 15,0-1-15,0 0 0,0 0 0,0 0 16,0 0-16,0 1 0,0-1 16,0 0-16,-21 0 0,21 0 0,-22 0 15,22 1-15,-21-1 16,0-21 0,21-21-1,0-1 1,0 1-16,0 0 0,0 0 15,0 0-15,0 0 16,0-1-16,21 1 0,0-21 0,1 21 16,-1-22-16,21 22 0,-21-21 15,22 21-15,-1 0 0,0-1 0,1 1 16,-1 0-16,0 21 0,1 0 16,-1 0-16,0 0 0,-21 21 0,1 0 15,20 1-15,-21-1 0,-21 0 0,21 0 16,-21 0-16,0 0 0,0 22 15,0-22-15,0 0 0,0 0 0,0 0 16,-21 1-16,0-1 0,21 0 16,-21 0-16,0 0 0,-1-21 31</inkml:trace>
  <inkml:trace contextRef="#ctx0" brushRef="#br0" timeOffset="12092.03">6265 2455 0,'0'0'0,"21"-84"16,-21 63-16,0-1 0,0 1 16,0 0-16,0 0 15,0 42 1,0 0 0,0 0-16,0 1 0,-21 20 0,0 0 15,21 1-15,0 20 0,0-21 0,-21 1 16,0 20-16,21-20 0,-21-1 15,21 0-15,0 1 0,0-1 0,0 0 16,0-21-16,0 1 0,0 20 16,0-21-16,0 0 0,0 0 0,21 1 15,0-22-15,0 0 16,0 0-16,0 0 16,1 0-16,-1 0 0,0-22 0</inkml:trace>
  <inkml:trace contextRef="#ctx0" brushRef="#br0" timeOffset="12595.74">6773 2709 0,'0'0'0,"-21"0"32,0 0-32,0 0 0,0 22 15,-1-22-15,1 21 0,21 0 16,-21 0-16,21 0 0,-21 0 15,21 1-15,-21 20 0,21-21 0,0 0 16,0 0-16,0 1 0,0-1 16,0 0-16,0 0 0,0 0 0,0 0 15,0 1-15,21-1 0,0 0 16,0-21-16,0 21 0,1-21 0,20 0 16,0 0-16,-21 0 0,22 0 15,-1 0-15,0 0 0,1 0 0,-22-21 16,21 21-16,-21-21 0,22 0 15,-22-1-15,0 22 0,0-21 16,0 0-16,1 0 0,-22 0 0,0 0 16,21-1-16,-21 1 0,0 0 15,0-21-15,0 21 0,0-1 0,-21 1 16,-1-21-16,1 21 0,0 0 0,-21-1 16,21 1-16,-22 21 0,22-21 15,0 21-15,-21 0 0,20 0 0,1 0 16,0 0-16,0 21 0,0-21 15,0 21-15,-22 1 0,43-1 0,-21 0 16,0 0-16,0 21 0,0-20 16,21-1-16,0 21 0,-22-21 15,22 0-15,0 1 0,0-1 0,0 0 16,0 0-16,22 0 0,-22 0 16,21-21-16,21 0 0,-21 0 0,22 0 15</inkml:trace>
  <inkml:trace contextRef="#ctx0" brushRef="#br0" timeOffset="13140.5">7810 2794 0,'0'0'0,"0"-21"15,-21 0 1,0 21-16,0 0 0,0 0 0,0-21 15,-1 21-15,1 0 0,0 0 16,0 0-16,0 0 0,0 21 0,-1 0 16,1-21-16,0 21 0,0 21 0,21-20 15,-21-1-15,21 0 0,-21 0 16,-1 21-16,22-20 0,0-1 0,0 0 16,0 0-16,-21 21 0,21-20 15,0-1-15,0 0 0,0 0 16,0 0-16,21 0 15,1-21-15,-1 0 16,0 0-16,0 0 0,0-21 16,22 0-16,-22 21 0,0-21 15,21 0-15,-21 0 0,1-1 0,-1 1 16,21 0-16,-21-21 0,0 21 16,1-1-16,-1-20 0,0 21 0,-21 0 15,0 0-15,21-1 0,-21 1 0,21 0 16,-21 42 15,0 0-15,-21 1-16,21-1 0,-21 0 15,21 0-15,0 0 0,0 0 0,0 1 16,0-1-16,0 0 0,0 0 16,0 0-16,0 0 0,0 1 0,0-1 15,21 0-15,0 0 16,0-21-16,1 21 0,-1-21 15,0 0-15,21 0 0,-21 0 0</inkml:trace>
  <inkml:trace contextRef="#ctx0" brushRef="#br0" timeOffset="13740.48">8742 2794 0,'0'0'0,"0"-21"0,0 0 16,-21 21-16,-1 0 0,1-21 0,0 21 16,0 0-16,0 0 0,0 0 15,-1 0-15,1 0 0,0 21 0,0-21 16,0 21-16,0 0 0,-1 0 16,1 0-16,0 1 0,0-1 0,21 0 15,-21 21-15,0-21 0,21 1 16,-22-1-16,22 0 0,0 0 15,0 0-15,0 0 0,0 1 0,0-1 16,0 0-16,22 0 16,-1-21-16,0 21 0,0-21 0,0 0 15,0 0-15,1 0 16,-1 0-16,0-21 0,0 0 0,0 21 16,0-21-16,22 0 0,-22-1 0,0 1 15,0 0-15,0 0 0,1-21 16,-1 20-16,0-20 0,0 0 0,0-1 15,0 1-15,1 0 0,-1-1 16,-21 1-16,21-21 0,0 20 0,-21 1 16,21-22-16,-21 43 0,0-21 15,0 21-15,0-22 0,0 22 16,0 42 15,-21 22-31,21-22 0,0 21 0,-21 22 16,0-22-16,21 0 0,-21 22 0,21-22 15,0 1-15,0 20 0,-22-21 16,22 1-16,0-1 0,0-21 0,0 22 16,0-22-16,0 21 0,0-21 15,0 0-15,22 1 0,-22-1 0,21-21 16,0 21-16,21-21 0,-21 0 0,1 0 16,20 0-16,-21 0 0,0 0 15,22-21-15,-22 0 0,21-1 16,-21 1-16</inkml:trace>
  <inkml:trace contextRef="#ctx0" brushRef="#br0" timeOffset="14944.99">952 4614 0,'-21'0'16,"0"0"-1,21-21 1,-21 21-16,21-21 16,0 0-16,0 0 15,0 0 1,0-1-16,21 22 0,0-21 15,0 0-15,1 21 0,-1-21 16,0 21-16,0 0 0,0 0 16,0 0-16,1 0 0,-1 21 0,0 0 15,0 0-15,0 22 16,0-22-16,1 21 0,-22-21 0,0 22 16,0-1-16,0 0 0,0 1 15,0-1-15,0 22 0,-22-22 16,1 0-16,0 1 0,-21-1 0,21-21 15,-1 21-15,1-20 0,0 20 16,-21-21-16,21 0 0,-1 0 0,1 1 16,-21-22-16,21 21 0,0-21 15,-1 0-15,-20 0 0,21 0 0,0 0 16,-22 0-16,22 0 0,0-21 16,0 21-16,21-22 0,-21 1 15,21 0-15,-21-21 0,21 21 16,0-22-16,0 22 0,0-21 15,0 21-15,0-22 0,21 22 0,0 0 16,0 0-16,0 0 0,0 21 16,1 0-16,-1 0 0,0 0 0,0 0 15,0 21-15,0-21 0,22 21 16,-22 0-16,0 0 0,0 22 16,0-22-16,-21 0 0,22 0 0,-1 0 15,0 22-15,-21-22 0,0 0 16,21-21-16,-21 21 0,21 0 0,-21 0 15,0 1 1,21-22-16,1 0 0,-1 0 31,0 0-31</inkml:trace>
  <inkml:trace contextRef="#ctx0" brushRef="#br0" timeOffset="15211.84">1651 5038 0,'0'21'0,"0"-42"109,21 0-93</inkml:trace>
  <inkml:trace contextRef="#ctx0" brushRef="#br0" timeOffset="18099.97">2984 4170 0,'0'0'0,"0"-21"0,0 0 16,0-1-16,0 1 15,0 42 17,0 1-32,0-1 15,0 0-15,0 21 0,0 1 0,0-1 16,0 21-16,0-20 0,0-1 16,0 22-16,0-22 0,0 21 0,0-20 15,0 20-15,0-20 0,0-1 16,-21 0-16,21 22 0,-21-43 0,21 21 15,-21 1-15,21-22 0,0 0 0,0 0 16,-21 0-16,0-21 31,21-21-15,0 0-16,0 0 0,0 0 16,0-1-16,0 1 0,0-21 15,0 0-15</inkml:trace>
  <inkml:trace contextRef="#ctx0" brushRef="#br0" timeOffset="18456">2646 4170 0,'0'0'0,"106"-42"16,-64 20-16,0 22 0,1-21 15,20 21-15,-21 0 0,1 0 16,20 0-16,-20 21 0,-1 1 0,0-1 16,-21 0-16,22 0 0,-22 21 15,0 1-15,-21-22 0,0 21 0,0 1 16,0-1-16,0-21 0,-21 21 16,21-20-16,-21 20 0,0-21 0,-22 0 15,22 0-15,0 1 16,0-1-16,0 0 0,-1 0 0,22 0 15,-21-21-15,0 21 0,21 1 16,0-44 31,21 22-47,0 0 16</inkml:trace>
  <inkml:trace contextRef="#ctx0" brushRef="#br0" timeOffset="18859.77">3344 4868 0,'0'0'0,"21"22"16,1-22-16,-1 0 0,0 0 15,0 0-15,0 0 0,0-22 16,1 1-16,-1 21 0,21-21 0,-21 0 15,22 0-15,-22 0 0,0-1 16,0 1-16,0 0 0,0 21 0,-21-21 16,0 0-16,0 0 0,0-1 15,-21 1 1,0 21-16,0 0 16,0 0-16,0 0 0,-1 0 0,1 21 15,0-21-15,-21 22 0,21-1 16,-1 0-16,22 0 0,-21 0 0,21 22 15,-21-22-15,21 21 0,0-21 0,0 0 16,0 22-16,0-22 0,0 0 16,0 0-16,0 0 0,0 1 0,21-22 15,0 21-15,1-21 0,-1 0 16,0 0-16,0 0 0,0 0 0,22 0 16,-22 0-16,0 0 0,21 0 15,-21-21-15,1-1 0,-1 1 0</inkml:trace>
  <inkml:trace contextRef="#ctx0" brushRef="#br0" timeOffset="19292">4085 4572 0,'0'21'15,"0"0"1,-21 1-16,21-1 0,-21 0 0,21 21 15,-21-21-15,21 1 0,0 20 0,0-21 16,0 21-16,0-20 0,0-1 16,0 21-16,0-21 0,0 0 15,0 1-15,21-22 0,0 21 16,0-21-16,0 0 0,0 0 16,1 0-16,20 0 0,-21 0 15,0 0-15,0-21 0,1-1 0,20 22 16,-21-21-16,0-21 0,0 21 0,1 0 15,-1-1-15,-21-20 0,0 21 16,0 0-16,0-22 0,0 22 0,0-21 16,0 21-16,0 0 0,-21-1 15,-1 1-15,1 0 0,0 0 0,0 21 16,0 0-16,0 0 0,-1 0 16,1 0-16,0 0 0,0 21 15,21 0-15,-21-21 0,21 21 16,0 1-16,0-1 0,0 0 15,0 0-15,0 0 0,0 0 0,21 1 16,0-1-16,0 0 16,0-21-16</inkml:trace>
  <inkml:trace contextRef="#ctx0" brushRef="#br0" timeOffset="19975.62">4487 4995 0,'21'0'16,"1"0"-1,-1 0-15,0-21 0,0 0 16,0 0-16,0 0 0,22 0 0,-22-1 16,0 1-16,21-21 0,-20 21 0,20 0 15,-21-22-15,0 22 0,0 0 16,-21 0-16,0 0 0,0-1 0,0 1 15,-21 21 1,0 0-16,0 0 16,0 0-16,0 21 0,-1 1 15,22-1-15,-21 0 0,21 0 16,0 0-16,0 0 16,0 1-16,21-1 15,-21 0-15,22 0 0,-1-21 0,-21 21 16,21 0-16,0 1 0,-21-1 15,21 0-15,0 0 0,-21 0 16,0 0-16,22 1 0,-1-1 16,0-21-1,-21 21-15,21-21 0,0 0 16,0 0 0,1 0-16,-1 0 0,0 0 15,0-21-15,0 0 0,0 21 0,1-22 16,-1 1-16,0 0 0,0-21 15,0 21-15,0-1 0,1-20 0,-1 21 16,0-21-16,0 20 0,-21 1 16,0 0-16,21 21 0,-21-21 0,21 21 15,-21 21 17,0 0-32,0 0 0,-21 1 15,21-1-15,-21 0 0,21 0 0,-21 21 16,21-20-16,0-1 0,0 0 15,0 0-15,0 0 0,0 0 16,0 1-16,0-1 16,21-21-16,0 0 15,0 0-15,1 0 0,-1 0 0,0-21 16,0-1-16,0 1 16,0 0-16,1 0 0,-1 0 0,-21 0 15,21-1-15</inkml:trace>
  <inkml:trace contextRef="#ctx0" brushRef="#br0" timeOffset="20339.93">5567 4424 0,'0'0'0,"-21"0"0,-1 0 0,1 0 16,0 0-16,0 0 0,21 21 0,-21 0 15,21 0 1,0 1-16,0-1 0,0 0 15,21-21 1,0 0-16,0 0 16,0 0-16,1 0 15,-1 0-15,-21-21 0,21 0 16,-21-1-16,0 1 16,0 0-16,0 0 15,-21 21-15,0-21 0,-1 21 16,1 0-16,0 0 15,0 0-15,0 0 0,0 0 16,21 21-16,-22-21 16,22 21-16,0 0 0,0 0 0,0 1 15,0-1-15,0 0 16,22-21-16,-1 0 0,0 0 16,0 0-16,0 0 0</inkml:trace>
  <inkml:trace contextRef="#ctx0" brushRef="#br0" timeOffset="21235.92">6138 4170 0,'0'0'0,"-21"0"0,0-42 15,0 42 16,21 21-31,0 0 16,-21 0-16,21 21 0,0-20 16,0 20-16,-22-21 0,22 21 0,-21-20 15,21 20-15,-21 0 16,21 1-16,-21-22 0,0 21 0,0 0 16,21 1-16,-22-1 0,1 0 0,21 1 15,0-22-15,0 21 0,0 1 16,0-22-16,0 21 0,0-21 0,0 0 15,0 1-15,0-1 0,21-21 16,1 21-16,-1-21 0,0 0 0,0 0 16,0 0-16,0 0 0,1 0 0,-1 0 15,21-21-15,-21 0 0,0-1 16,1 22-16,-1-42 0,21 21 0,-21 0 16,0-22-16,1 22 0,-22-21 15,21 21-15,0 0 0,0-1 16,-21 1-16,0 0 0,21 0 0,-21 0 15,21 21-15,-21 21 32,0 0-32,0 0 15,0 0-15,-21 1 0,21-1 16,0 0-16,0 0 0,-21 0 0,21 0 16,0 1-16,0-1 15,0 0-15,21-21 0,0 0 16,1 21-16,-1-21 0,0 0 15,0 0-15,0 0 0,22-21 16,-22 21-16,0-21 0,0 0 16,0-1-16,22 1 0,-22 0 0,0 0 15,0 0-15,0 0 0,0-1 16,1 1-16,-1 0 0,-21 0 0,21 0 16,-21 0-16,0-1 0,0 1 15,0 42 16,0 1-31,0-1 16,0 0-16,-21 0 0,21 0 16,-21 0-16,21 22 0,0-22 0,0 21 15,-22 1-15,22-22 0,0 21 16,0 0-16,0 1 0,0 20 16,0-20-16,0-1 0,0 0 0,0 1 15,0-1-15,-21 0 0,21 1 16,0-1-16,0 0 0,-21 1 0,0-1 15,21 0-15,-21-21 0,21 22 0,-21-22 16,21 0-16,0 0 0,0 0 16,-22-21-16,1 0 15,21-21 1,0 0 0,0 0-16,0 0 0,0 0 15,0-1-15,0-20 0,0 21 0,0-21 16</inkml:trace>
  <inkml:trace contextRef="#ctx0" brushRef="#br0" timeOffset="21572.72">5990 4318 0,'0'0'0,"0"-21"0,0 0 16,21 0-1,0 21-15,1 0 0,20 0 16,-21-22-16,21 22 0,1 0 16,-1 0-16,0-21 0,1 21 0,-22 0 15,21 0-15,1 0 0,-22-21 0,21 21 16,-21 0-16,0 0 0,1 0 15,-1 0-15,0 0 0,-21 21 47,-21-21-31</inkml:trace>
  <inkml:trace contextRef="#ctx0" brushRef="#br0" timeOffset="22693.13">995 6075 0,'-21'0'32,"21"-21"-1,21 21-31,0 0 16,0-21-16,0 21 15,0 0-15,1 0 0,-1 0 0,0 0 16,0 0-16,0 0 0,0 0 15,1 0-15,-1 21 0,0 0 16,-21 0-16,0 0 0,0 0 0,0 1 16,0-1-16,-21 0 0,0 0 15,-1 0-15,-20 0 0,21 1 0,0-1 16,0 0-16,-1 0 0,1-21 16,0 21-16,0-21 15,21-21 16,0 0-31,21 0 16,0 0-16,0 21 16,1-22-16,-1 22 0,21-21 15,-21 21-15,0 0 0,1 0 0,20 0 16,-21 0-16,0 0 0,22 21 16,-22-21-16,0 22 0,0-1 0,0 21 15,0-21-15,-21 22 0,0-22 16,0 21-16,0 0 0,0-20 0,-21 20 15,0 0-15,-21 1 0,21-22 16,-22 21-16,1-21 0,0 22 16,-1-22-16,1 0 0,0 0 0,-1 0 15,1-21-15,0 0 16,-1 0-16,22 0 0,-21 0 0,21 0 16,-22 0-16,22 0 0,0-21 15,-21 21-15,20-21 0,1 0 0,0 0 16,0-1-16,0 1 0,21-21 15,0 21-15,-21 0 0,21-1 0,0 1 16,0 0-16,21 21 16,-21-21-16,21 21 15,0-21-15,0 21 0,0 0 0</inkml:trace>
  <inkml:trace contextRef="#ctx0" brushRef="#br0" timeOffset="22935.99">1714 6414 0</inkml:trace>
  <inkml:trace contextRef="#ctx0" brushRef="#br0" timeOffset="24421.16">2815 6033 0,'-21'0'15,"21"21"-15,-21-21 0,21 21 16,0 0-16,0 0 15,0 0-15,0 1 16,0-1-16,0 0 16,21-21-16,0 0 0,0 0 15,0 0-15,1 0 0,-1 0 0,0 0 16,21 0-16,-21-21 0,22 21 16,-22-21-16,21-1 0,-21 1 0,1 0 15,20 21-15,-21-21 0,0 0 16,0 0-16,-21-1 0,0 1 0,0 0 15,0 0-15,0 0 16,0 0-16,-21 21 16,0 0-1,0 0-15,0 0 0,21 21 16,-21 0-16,21 0 16,-22 21-16,22 1 0,0-22 0,0 21 15,0 22-15,0-22 0,0 0 0,0 22 16,0-22-16,0 22 0,0-22 15,0 22-15,0-22 0,0 0 0,0 1 16,0-22-16,22 21 0,-22-21 16,0 22-16,0-22 0,0 0 0,0 0 15,0 0-15,-22-21 16,1 0-16,0 0 16,0 0-1,-21 0-15,20-21 0,1 0 0,0 0 16,0 21-16,-21-21 0,20-1 0,-20-20 15,21 21-15,-21 0 0,-1 0 16,22-1-16,0 22 0,-21-21 0,20 21 16,22-21-16,-21 21 0,0 0 15,21 21-15,0 0 0,0 1 16,21-1-16,0 0 16,1 0-16,-1 0 0,0 0 0,21 1 15,-21-1-15,22 0 0,-22 0 16,21 0-16,-21-21 0,22 21 0,-22-21 15,21 0-15,1 0 16,-22 0-16,21 0 0,0 0 0,-20 0 16,20 0-16,0-21 0,1 21 15,-22-21-15,21 0 0,0 0 0,-20 0 16,20-1-16,-21 1 0,0-21 0,0 21 16,1 0-16,-22-22 0,0 22 15,0-21-15,0 21 0,0-1 0,0 1 16,0 0-16,0 0 0,0 42 31,0 0-15,0 0-16,0 1 0,0-1 15,0 21-15,0-21 16,0 0-16,0 1 0,0 20 0,0-21 16,0 0-16,0 0 0,0 1 0,0-1 15,0 0-15,0 0 16,0 0-16,0-42 47,-22 21-32,22-21-15,0 0 0,0 0 0,0-1 16,0 1-16,0 0 0,22-21 0,-22 21 16,21-22-16,0 22 0,21 0 15,-21-21-15,22 20 0,-22 1 16,21 0-16,1 0 0,-22 21 15,21 0-15,-21 0 0,22 0 0,-22 21 16,0-21-16,0 21 0,0 0 16,0 1-16,-21-1 0,0 21 0,0-21 15,0 0-15,0 1 0,0 20 0,0-21 16,0 0-16,0 0 0,0 1 16,0-1-16,0 0 0,0 0 15,0 0 1,0-42 31,0 0-47</inkml:trace>
  <inkml:trace contextRef="#ctx0" brushRef="#br0" timeOffset="26068.21">4318 6456 0,'-21'-21'16,"21"0"-1,0-1-15,0 44 32,0-1-17,21 0-15,0 0 0,-21 0 0,21 22 16,0-1-16,1-21 0,-22 21 16,0 1-16,21-22 0,-21 21 0,0-21 15,0 22-15,0-22 0,0 0 0,0 0 16,0 0-16,0 1 15,21-22 17,-21-22-17,21 1-15,-21 0 0,21 0 0,0 0 16,1 0-16,-22-1 0,21-20 16,0 21-16,0-21 0,0 20 0,0-20 15,1 0-15,-22 21 0,21-22 16,0 22-16,-21 0 0,21 0 0,-21 0 15,0-1-15,0 44 32,0-1-17,0 0-15,0 0 16</inkml:trace>
  <inkml:trace contextRef="#ctx0" brushRef="#br0" timeOffset="26555.93">5016 6392 0,'0'0'0,"0"22"16,-21-22-16,0 21 0,21 0 15,0 0-15,-21 0 0,0 22 16,21-22-16,-21 21 0,21-21 0,0 0 15,-22 22-15,22-22 0,-21 0 16,21 21-16,0-20 0,0-1 0,0 0 16,0 0-16,21-21 15,1 0-15,-1 21 0,0-21 0,0 0 16,0 0-16,0 0 0,1 0 0,-1 0 16,21-21-16,-21 21 0,0-21 15,1 0-15,-1 0 0,21-1 16,-42 1-16,21 0 0,0 0 0,1-21 15,-22 20-15,0 1 0,0-21 16,0 0-16,0 20 0,0-20 0,-22 21 16,1 0-16,0 0 0,0-1 15,0 1-15,0 21 0,-22 0 0,22 0 16,0 0-16,-21 0 0,20 21 16,1-21-16,0 22 0,-21-1 0,21 0 15,21 21-15,-22-21 0,22 1 0,-21 20 16,21-21-16,0 21 0,0-20 15,0-1-15,0 0 0,0 0 0,21 0 16,1-21-16,-1 21 16,0-21-16,0 0 0,0 0 0,22 0 0,-22 0 15,21 0-15</inkml:trace>
  <inkml:trace contextRef="#ctx0" brushRef="#br0" timeOffset="26904.73">5842 6287 0,'-42'-22'15,"20"22"-15,1 0 16,0 0-16,0 0 16,0 0-16,0 0 0,-1 0 0,1 22 15,0-1-15,21 0 0,-21 0 16,0 21-16,0-20 0,-1 20 0,22-21 15,0 21-15,-21 1 0,21-1 16,-21-21-16,21 22 0,0-22 0,0 21 16,0-21-16,0 0 0,0 1 0,21-1 15,0 0-15,1-21 0,20 21 16,-21-21-16,21 0 0,1 0 0,-1 0 16,0 0-16,1 0 0,-1 0 0,0 0 15,1 0-15,-1 0 0,0-21 16,1 0-16,-1 0 0,0-1 15,-20 1-15,20 0 0,0 0 0,-21 0 16,1-22-16,20 22 0</inkml:trace>
  <inkml:trace contextRef="#ctx0" brushRef="#br0" timeOffset="28811.65">6392 6392 0,'0'0'0,"-21"-21"0,0 21 0,0 0 16,0 0-16,-1 0 0,1 0 0,0 0 15,0 0-15,0 0 0,0 21 16,-1 1-16,1-1 0,0 0 0,0 0 15,0 21-15,21-20 0,0-1 16,-21 21-16,21-21 0,0 22 0,0-22 16,0 0-16,0 0 0,0 0 15,21 0-15,0 1 16,0-22-16,0 0 0,0 0 16,1 0-16,-1 0 0,0 0 0,21-22 15,-21 22-15,1-21 0,-1 0 16,0 0-16,0 0 0,0 0 0,-21-1 15,0 1-15,21-21 0,-21 21 16,0 0-16,0-22 0,0 22 0,0-21 16,0 21-16,0-1 0,0 1 0,0 0 15,0 42 17,0 0-32,-21 1 15,21-1-15,0 0 0,0 21 16,0-21-16,0 22 0,0-22 0,0 0 15,0 0-15,0 0 0,0 1 16,0-1-16,0 0 0,21 0 0,1-21 16,-1 0-16,0 0 0,0 0 15,0 0-15,0 0 0,1 0 16,-1 0-16,0-21 0,21 21 0,-21-21 16,22 0-16,-22-22 0,21 22 15,-21-21-15,1 21 0,20-22 0,-21-20 16,0 20-16,0 1 0,1 0 0,-1-1 15,-21-20-15,21 21 16,-21-1-16,0 1 0,0 0 0,0-1 16,0 22-16,0 0 0,0 0 0,0 0 15,0-1-15,-21 44 16,0 20 0,21-21-16,0 0 15,-22 22-15,22-1 0,0-21 0,0 21 16,-21 1-16,21-1 0,-21 0 0,21 1 15,0-1-15,0 0 0,-21 1 16,21-1-16,0 0 0,0-20 0,0 20 16,0-21-16,0 0 0,0 22 15,21-22-15,0 0 0,0-21 16,1 21-16,-1-21 0,21 0 0,-21 0 16,0 0-16,22 0 0,-22 0 15,0 0-15,0 0 0,22 0 0,-22-21 16,0 0-16,0 0 0,0-1 0,0 1 15,1-21-15,-1 21 0,-21 0 16,0-22-16,21 22 0,-21-21 0,21 21 16,-21-1-16,0 1 0,0 0 15,0 0-15,21 21 0,-21 21 32,0 0-32,0 0 0,0 1 15,0-1-15,0 0 0,0 0 16,-21 21-16,21-20 0,0-1 15,0 0-15,0 0 0,0 0 0,0 0 16,0 1-16,0-1 0,0 0 16,21-21-16,0 21 0,1-21 15,-1 0-15,0 0 0,0 0 16,0 0-16,0 0 0,1-21 0,-1 0 16,21 21-16,-21-21 0,0-1 15,1 1-15,-1 0 0,0 0 0,0 0 16,0 0-16,0-22 0,1 22 15,-22 0-15,0 0 0,0-22 0,0 22 16,0 0-16,0 0 16,0 42 15,0 0-31,-22 0 16,22 1-16,-21-1 0,21 0 15,0 0-15,0 0 0,-21 0 0,21 1 16,0-1-16,0 0 0,0 0 15,0 0-15,0 0 16,21-21-16,0 0 0,1 0 16,-1 0-16,0 0 15,0 0-15,0 0 0,0 0 16,1-21-16,-1 21 0,-21-21 0,21 0 16,-21 0-16,21 21 0,-21-21 15,0-1-15,0-20 0,0 21 0,0 0 16,0 0-16,0-1 0,-21 1 0,0 0 15,0 21-15,-1-21 0,1 21 16,0 0-16,0 0 0,0 0 0,0 0 16,-1 0-16,1 0 0,0 0 0,42 0 47,0 0-47,1-21 15,20 0-15,-21 21 0,21 0 16,-20-22-16,20 22 0,0 0 0,-21-21 15,22 21-15,-1 0 0,-21-21 16,22 21-16,-22 0 0,0 0 0,0 0 16,0 0-16,0 0 0,1 0 0,-1 0 15,0 0-15,-21 21 16,0 0-16,0 1 0,0-1 16,21 0-16,-21 0 0,0 0 15,0 0-15,0 1 0,0-1 0,0 0 16,0 0-16,0 0 0,0 0 0,0 1 15,0-1-15,0 0 16,0 0-16,0 0 0,0 0 16,0 1-16,0-1 0,0 0 15,0-42 17,0 0-17,0-1-15,0 1 16,0 0-16,0 0 0,0 0 0,0 0 15,0-22-15,21 22 0,-21-21 16,21-1-16,1 22 0,-1-21 0,0 21 16,0-22-16,0 22 0,22 0 15,-22 0-15,21 0 0,0 0 16,1-1-16,-1 22 0,0 0 0,1 0 16,-1 0-16,-21 0 0,22 0 0,-22 0 15,0 0-15,0 22 0,-21-1 16,0 0-16,0 0 0,0 0 0,0 0 15,0 1-15,0-1 0,-21 0 0,0 21 16,0-21-16,21 22 0,-22-22 16,1 0-16,0 21 0,21-20 15,0-1-15,0 0 0,0 0 0,0 0 0,0 0 16,0 1 0,21-22-1,0 0-15,1 0 16,-1 0-16,0 0 15,0 0-15,-21-22 0,21 22 0,0-21 16,1 0-16,-1 21 0,0-21 16,0 0-16,-21 0 0,21-1 0,0 1 15,1-21-15,-22 21 0,21 0 0</inkml:trace>
  <inkml:trace contextRef="#ctx0" brushRef="#br0" timeOffset="29104.6">8615 5567 0,'0'0'0,"-21"0"16,-1 0-16,22 21 47</inkml:trace>
  <inkml:trace contextRef="#ctx0" brushRef="#br0" timeOffset="29419.41">6858 6054 0,'0'0'0,"-42"0"0,-1 0 16,22 0-16,21 21 0,21-21 31,0 0-31,1 0 0,20 0 16,-21 0-16,21 0 0,22 0 16,-22-21-16,1 21 0,-1 0 0,0 0 15,1-21-15,-1 21 0,0 0 0,-21 0 16,1-22-16,-1 22 0,0 0 15,0 0-15,0 0 16,-21-21 0</inkml:trace>
  <inkml:trace contextRef="#ctx0" brushRef="#br0" timeOffset="30108.04">10033 5821 0,'0'0'0,"21"0"0,43-64 16,-43 64-16,-21-21 15,21 0-15,-21 0 0,0 0 16,0 0-16,0-1 0,-42 1 0,20 0 15,1 21-15,-21-21 0,0 21 0,-1-21 16,1 21-16,0 0 16,-22 0-16,22 21 0,-1 0 0,1-21 15,0 42-15,-1-20 0,22-1 16,-21 21-16,21-21 0,0 22 0,-1-1 16,1 0-16,21 1 0,-21 20 15,21-21-15,0 1 0,0-1 0,0 0 16,0 1-16,0-1 0,0 0 0,0 1 15,21-1-15,0 0 0,1-20 16,-22 20-16,21-21 0,21 0 16,-21 0-16,0 1 0,1-22 0,-1 0 0,21 0 15,-21 0-15,0 0 0,1 0 16,20 0-16,-21 0 0,0 0 16,22-22-16,-22 1 0,0 0 0,21 0 15,-21 0-15,1 0 0</inkml:trace>
  <inkml:trace contextRef="#ctx0" brushRef="#br0" timeOffset="30555.79">10245 6075 0,'-22'0'32,"1"0"-32,0 0 0,0 21 0,0 0 15,0 0-15,-1 1 16,1-1-16,0 0 0,21 0 0,0 21 15,-21-20-15,21-1 0,-21 21 0,21-21 16,0 0-16,0 22 0,0-22 16,0 0-16,0 0 0,0 0 0,21 1 15,0-1-15,0-21 0,-21 21 0,21-21 16,1 0-16,20 0 0,-21 0 16,0 0-16,22 0 0,-22 0 0,0-21 15,21 21-15,-21-21 0,1-1 16,20 1-16,-21 0 0,0 0 15,0 0-15,1 0 0,-1-22 0,-21 22 16,0 0-16,0-21 0,0 20 16,0-20-16,0 21 0,0 0 0,-21 0 15,21-1-15,-22 1 0,-20 0 0,21 21 16,0 0-16,0 0 0,-1 0 16,-20 0-16,21 0 0,-21 0 0,20 0 15,1 0-15,-21 21 0,21-21 16,0 21-16,-1 1 0,22-1 15,-21 0-15,21 0 0,0 0 16,0 0-16,21-21 16,1 22-16,-1-22 0,21 0 0,-21 0 15,0 0-15</inkml:trace>
  <inkml:trace contextRef="#ctx0" brushRef="#br0" timeOffset="30967.73">10731 6117 0,'0'-21'16,"-21"21"-1,0 21 1,21 0 0,-21 1-16,21-1 0,-21 0 0,21 21 15,-21-21-15,21 1 0,0 20 16,0-21-16,0 0 0,0 22 0,0-22 15,0 0-15,0 0 0,0 0 16,21 0-16,0-21 0,0 22 0,0-22 16,22 0-16,-22 0 0,0 0 15,21 0-15,1 0 0,-1-22 16,-21 22-16,21-21 0,-20 0 0,20 0 16,-21 0-16,0 0 0,0-22 0,1 22 15,-22 0-15,0 0 0,0-22 16,0 22-16,0 0 0,0 0 15,0 0-15,0 0 0,0-1 0,0 1 16,0 0 0</inkml:trace>
  <inkml:trace contextRef="#ctx0" brushRef="#br0" timeOffset="31491.43">11345 6075 0,'0'0'0,"0"21"47,0 0-47,0 0 0,0 1 16,0-1-16,0 0 0,0 0 15,0 0-15,0 0 0,0 1 0,0-1 16,-21 0-16,21 0 0,0 0 0,0 0 16,-21 1-16,21-1 0,-21 0 15,21 0-15,-21-21 0,21 21 16,0-42 15,0 0-15,0 0-16,0 0 15,0-1-15,0 1 0,0 0 0,21-21 16,0 21-16,-21-1 0,21-20 0,0 21 16,0 0-16,1-22 0,-1 22 15,21 0-15,-21 0 0,22 0 0,-22 21 16,21 0-16,-21 0 0,22 0 0,-22 0 16,0 0-16,0 0 0,0 21 15,0 0-15,-21 0 0,0 0 0,22 1 16,-22 20-16,0-21 0,0 0 15,0 0-15,0 22 0,0-22 16,0 0-16,0 0 0,-22 22 0,22-22 16,0 0-16,0 0 15,-21-21-15,21 21 0,0-42 47,0 0-47,0 0 0,21 0 0,1-1 16,-22 1-16</inkml:trace>
  <inkml:trace contextRef="#ctx0" brushRef="#br0" timeOffset="31807.25">12298 5609 0,'-21'21'0,"-1"1"15,22-1-15,0 0 0,-21 21 0,0-21 16,21 22-16,-21-1 0,21 0 0,0-20 16,-21 20-16,0 0 0,21 1 15,-22-1-15,22-21 0,0 21 0,-21 1 16,0-22-16,21 21 0,-21-21 0,21 22 16,0-22-16,0 0 0,0 0 15,0 0-15,0 1 0,0-1 16,21 0-16,0-21 0,0 0 0,1 21 15,-1-21-15,0 0 0,0 0 16,0 0-16,0 0 0,1-21 0,-1 21 16,0-21-16,0 0 0,21-1 15,-42 1-15,22 0 0</inkml:trace>
  <inkml:trace contextRef="#ctx0" brushRef="#br0" timeOffset="32064.17">12044 5969 0,'21'-21'32,"21"21"-32,-21 0 0,1 0 0,20-21 15,0 21-15,-21 0 0,22 0 0,-1-21 16,-21 21-16,22 0 0,-22 0 15,21-22-15,-21 22 0,0 0 0,1 0 16,-44 0 15,-20 0-15</inkml:trace>
  <inkml:trace contextRef="#ctx0" brushRef="#br0" timeOffset="33387.92">1016 7705 0,'-21'0'16,"21"21"-16,-21 21 16,21-21-16,0 22 0,0-1 0,0 0 15,-22 1-15,22-1 0,-21 22 16,0-22-16,21 21 0,-21-20 0,0-1 16,0 0-16,-1-20 0,22 20 15,-21-21-15,21 0 0,-21 0 0,21 1 16,0-44 15,0 1-15,0 0-16,21 0 15,-21 0-15,21 21 0,1-21 16,-1-1-16,0 22 0,0-21 0,0 21 16,0-21-16,1 21 0,-1-21 15,21 21-15,-21 0 0,0-21 16,1 21-16,-1-21 0,0 21 0,0 0 15,-21-22-15,21 22 0,0-21 16,-21 0-16,0 0 16,0 0-16,0 0 15,0-1-15,0 1 0,0 0 16,0 42 31,0 0-47,-21 1 0,21-1 0,-21 0 15,21 21-15,0 1 0,0-22 16,0 21-16,0 0 0,-21-20 16,21 20-16,-21 0 0,21-21 0,0 22 15,0-22-15,0 0 0,0 0 16,0 0-16,0 1 0,0-1 16,0 0-16,0-42 46,21 0-46,0-1 0</inkml:trace>
  <inkml:trace contextRef="#ctx0" brushRef="#br0" timeOffset="33579.81">1672 8128 0,'0'0'15,"21"0"48</inkml:trace>
  <inkml:trace contextRef="#ctx0" brushRef="#br0" timeOffset="34388.35">3006 8043 0,'0'-21'16,"21"0"-16,0 0 16,0 0-16,0 0 0,0-1 15,1 1-15,-1 0 0,0 0 16,21 0-16,-21 0 0,1-1 0,-1 1 16,-21 0-16,0-21 0,21 21 15,-21-1-15,0 1 0,0 0 0,0 0 16,-21 0-16,0 21 0,-1-21 15,1 21-15,0 0 0,0 0 0,0 0 16,-22 0-16,1 0 0,21 0 16,-21 21-16,20-21 0,-20 21 15,21 0-15,0 0 0,0 0 0,21 1 16,0-1-16,0 21 0,0-21 16,0 0-16,0 1 0,0 20 0,0-21 15,21 0-15,0 0 0,0 22 16,0-22-16,22 0 0,-22 0 0,0 0 15,21 1-15,-21 20 0,1-21 16,-1 0-16,21 0 0,-21 1 0,0-1 16,-21 0-16,22 0 0,-22 0 15,0 22-15,0-22 0,0 0 0,0 0 16,-22 0-16,1 0 0,0-21 0,-21 22 16,21-1-16,-22 0 15,1-21-15,0 21 0,-1-21 0,1 0 16,21 0-16,-22 0 0,1 0 15,0 0-15,-1 0 0,22 0 0,-21-21 16,21 0-16,0 21 0,-1-21 0,1-1 16,0-20-16,0 21 0,0-21 15,21 20-15,0-20 0,0 21 0,-21-21 16,21-1-16,0 22 0,0-21 16,0 21-16,0-1 0,21 1 0,0 0 15,0 0-15,0 0 0,22 21 16,-22 0-16,21-21 0,0 21 0,1 0 15,-1 0-15</inkml:trace>
  <inkml:trace contextRef="#ctx0" brushRef="#br0" timeOffset="35334.3">3641 7641 0,'-22'0'16,"1"0"-1,0 21 1,21 1-16,0-1 0,0 21 0,0-21 16,0 22-16,0-22 0,0 21 15,0 0-15,0 1 0,0-1 0,0 0 16,0 1-16,0 20 0,-21-20 0,21-22 15,-21 21-15,21 0 0,0-20 16,0 20-16,-21-21 0,21 0 0,0 0 16,-22 1-16,22-44 47,0 1-32,0 0-15,0 0 0,22 0 0,-1 0 16,-21-1-16,21-20 0,0 21 0,0-21 15,-21 20-15,21-20 0,1 21 16,20 0-16,-21 0 0,0-1 0,0 1 16,1 21-16,-1 0 0,0 0 15,0 0-15,0 0 16,-21 21-16,0 1 0,0-1 16,-21 0-16,0 0 0,21 0 15,-21 0-15,-22 1 0,22-22 0,0 21 16,0 0-16,0-21 0,0 0 15,-1 0-15,1 0 0,0 0 16,0 0-16,0 0 16,0-21-1,42 21 17,0 21-17,0 0-15,-21 0 16,21 0-16,0 1 0,-21-1 0,22 0 15,-22 0-15,21-21 0,-21 21 0,21 0 16,0 1-16,-21-1 0,21-21 16,0 21-16,1-21 0,-1 0 15,0 0-15,0 0 0,0 0 0,0 0 16,22 0-16,-22 0 0,0 0 16,21 0-16,-20-21 0,-1 21 0,21-21 15,-21-1-15,0 1 0,1 0 16,20 0-16,-21 0 0,0-22 0,0 22 15,1 0-15,-22-21 0,0 21 0,21-1 16,-21-20-16,0 21 0,0 0 16,0 0-16,0 42 31,-21 0-31,21 21 16,0-21-16,0 1 0,0-1 15,0 21-15,0-21 0,-22 0 16,22 1-16,0-1 0,0 0 0,0 0 15,0 0-15,0 0 16,22-21 0,-1 0-1,-21-21 1,21 0-16,0 0 0,-21 0 16</inkml:trace>
  <inkml:trace contextRef="#ctx0" brushRef="#br0" timeOffset="35632.08">4297 7768 0,'0'0'0,"-21"21"15,42-21 32,-21-21-47,0 0 16,0 0-16,0 42 62,0 0-46,0 0-16,21-21 0,0 22 15</inkml:trace>
  <inkml:trace contextRef="#ctx0" brushRef="#br0" timeOffset="35995.87">4847 7959 0,'0'0'0,"-21"0"0,0 21 16,21 0-1,-21 21-15,21-20 0,0-1 16,0 21-16,0 0 0,0 1 0,0-1 16,0-21-16,0 22 0,0 20 15,0-21-15,0 1 0,0-1 0,0 0 16,0 1-16,0 20 0,0-20 15,-22-1-15,1 21 0,0-20 0,21-1 16,0 0-16,-21 1 0,21-1 16,-21-21-16,21 22 0,0-22 0,-21 0 15,21 0-15,0 0 16,0-42 0,21 0-16,0 0 15,0 0-15,-21-1 0,21 1 16,-21-21-16,21 21 0</inkml:trace>
  <inkml:trace contextRef="#ctx0" brushRef="#br0" timeOffset="36299.98">4784 8128 0,'-22'-63'15,"22"41"-15,0 1 0,0 0 16,22 0-16,-1 0 0,0 21 15,21-21-15,-21-1 0,22 22 0,-1 0 16,-21 0-16,22 0 0,-22 0 16,21 0-16,-21 0 0,22 22 0,-22-22 15,0 42-15,0-21 0,-21 0 0,0 0 16,0 22-16,0-22 16,0 21-16,0-21 0,-21 1 0,0 20 15,0-21-15,-22 0 0,22 0 0,-21 1 16,21-1-16,-22 0 0,1 0 15,0 0-15,20 0 0,-20-21 0,21 0 16,0 22-16,0-22 0,-1 0 0,1 0 16,21-22-1</inkml:trace>
  <inkml:trace contextRef="#ctx0" brushRef="#br0" timeOffset="36840.24">6096 7260 0,'0'0'0,"21"-42"15,0 42-15,-21 21 32,0 21-17,0-20-15,-21 20 0,0 0 0,0 1 16,0 20-16,-1-21 0,1 22 0,0-1 16,0-20-16,0 20 15,0 1-15,-22-1 0,22 1 0,0 20 16,-21-20-16,20-22 0,1 22 0,-21-22 15,21 22-15,0-43 0,21 21 16,-22 0-16,22-20 0,-21-1 0,21 0 16,0 0-16,0 0 15,21-42 1,1 0 0,-1 0-16,0 0 0</inkml:trace>
  <inkml:trace contextRef="#ctx0" brushRef="#br0" timeOffset="39076.03">6667 7535 0,'-21'43'16,"21"-22"-16,0 0 15,0 0-15,0 0 16,21 1-16,1-22 0,-1 21 15,0-21-15,0 0 0,0 0 16,0 0-16,1 0 0,20 0 16,-21 0-16,0 0 0,0 0 0,1-21 15,-1-1-15,0 22 0,0-21 16,0 0-16,0 0 0,1 0 16,-22 0-16,0-1 0,0 1 15,0 0-15,-22 21 16,1 0-1,0 0-15,0 0 16,21 21-16,-21 0 16,21 22-16,0-22 0,-21 0 0,21 21 15,0-20-15,0 20 0,0 0 16,0-21-16,0 22 0,0-1 0,-22 0 16,22 1-16,0-1 0,0 0 0,-21 1 15,21-1-15,0 0 0,0-20 16,0-1-16,0 21 0,0-21 0,-21 0 15,21 1-15,-21-22 0,21 21 0,-21-21 16,0 0 0,-1 0-16,1 0 15,0-21-15,0-1 16,0 1-16,0 21 0,-1-21 16,1 0-16,0 0 0,0 0 0,0-1 15,21 1-15,-21 0 0,-1 0 16,1 21-16,21-21 0,0 42 31,0 0-31,0 0 16,0 0-16,21 1 0,1-22 0,-22 21 15,21 0-15,0 0 0,0 0 0,0 0 16,0 1-16,1-22 0,-1 21 16,0-21-16,0 0 0,0 21 15,0-21-15,1 0 0,-1 0 0,0 0 16,21 0-16,-21 0 0,1 0 15,-1 0-15,21-21 0,-21 21 0,0-21 16,1 21-16,-1-22 0,0 22 16,0-21-16,-21 0 0,21 21 15,-21-21-15,21 21 0,-21-21 0,22 21 16,-22-21-16,0-1 16,0 1-1,21 21 673,-21-21-641,21 21-1,-21-21-46,21 21 360,-21-21-313,0 0-16</inkml:trace>
  <inkml:trace contextRef="#ctx0" brushRef="#br0" timeOffset="40047.49">7387 7959 0,'0'0'0,"0"-21"31,-21 42 0,0 0-31,21 0 16,0 0-16,0 0 0,-21 22 0,21-22 16,-22 0-16,22 21 0,0-20 0,0-1 15,0 0-15,0 0 0,-21 0 16,21 0-16,0 1 0,-21-1 15,21-42 48,-21-1-47,21 1-16,0 0 15,0 0-15,-21 21 0,21-21 16,0 0-16,0-1 281,0 1-281,21 21 0,-21-21 16,21 0-16,-21 0 15,0 0-15,21-1 0,0 1 16,1 0-16,-22 0 0,21 0 0,0 0 16,0-1-16,0 1 0,0 0 15,1 21-15,-1-21 0,0 21 0,0 0 16,0 0-16,0 0 0,1 0 15,-22 21-15,21 0 0,0 0 16,-21 1-16,21-1 0,-21 21 0,0-21 16,0 22-16,0-22 0,0 21 15,0-21-15,0 22 0,0-22 0,0 0 16,0 0-16,0 0 0,0 0 0,0 1 16,-21-22-16,21 21 15,-21-21-15,21-21 47,0-1-31,0 1-16,0 0 15</inkml:trace>
  <inkml:trace contextRef="#ctx0" brushRef="#br0" timeOffset="40783.48">8213 7938 0,'0'0'16,"21"0"-16,-21-43 16,0 22-16,-21 21 15,-1 0-15,1 0 16,0 0-16,0 0 0,0 0 15,-22 0-15,22 21 0,0-21 0,0 21 16,-21 1-16,20-1 0,1 21 16,0-21-16,0 0 0,0 22 0,21-22 15,0 0-15,0 21 0,-21-20 16,21-1-16,0 0 0,0 0 16,0 0-16,21-21 0,0 0 0,0 0 15,0 0-15,0 0 16,22 0-16,-22 0 0,0 0 0,21-21 15,-20 21-15,-1-21 0,21 0 16,-21 0-16,0-1 0,1 1 16,-1 0-16,-21 0 0,0 0 0,21 0 15,-21-1-15,0 1 0,21 0 0,-21 0 16,0 0-16,0 42 47,0 0-47,0 0 0,0 0 0,-21 22 15,21-22-15,0 21 0,0 1 0,0-1 16,0 0-16,0 1 0,0-1 16,0 0-16,0 1 0,0 20 0,0-21 15,0 1-15,0 20 0,0 1 16,0-22-16,21 22 0,-21-1 16,0-21-16,0 22 0,0-22 0,0 22 15,0-22-15,0 0 0,-21 1 0,0-1 16,0 0-16,-1-20 0,1 20 0,21-21 15,-21 0-15,0 0 0,0 1 16,0-22-16,-1 0 0,1 0 0,-21 0 16,21 0-16,0 0 0,-22-22 0,22 22 15,-21-21-15,-1 0 0,22 0 0,-21 0 16,0 0-16,20-1 0,1-20 16,0 21-16,0-21 0,0-1 15,21 1-15,-21 21 0,21-22 0,0 1 16,0 21-16,0-21 0,0-1 15,21 1-15,0 21 0,0-22 0,0 1 16,22 21-16,-22-21 0,21-1 0,0 1 16</inkml:trace>
  <inkml:trace contextRef="#ctx0" brushRef="#br0" timeOffset="41247.69">8763 7811 0,'0'-22'16,"-21"22"-16,0 0 0,-1 0 0,1 0 15,0 0-15,0 0 0,0 22 16,0-22-16,-1 21 0,1 0 16,0 21-16,0-21 0,21 22 0,-21-22 15,21 21-15,0 1 0,-21-1 16,21-21-16,0 21 0,0-20 0,0-1 15,0 0-15,21 0 0,0 0 0,0 0 16,0-21-16,0 0 0,1 0 16,-1 0-16,0 0 0,0 0 15,0 0-15,0 0 0,22-21 0,-22 21 16,0-21-16,0 0 0,0 0 16,1 0-16,-1-1 0,-21 1 0,0-21 15,0 21-15,0-22 0,0 22 0,0-21 16,0 21-16,0-22 0,-21 22 15,-1 0-15,1 0 0,0 0 0,0 21 16,0 0-16,0 0 0,-1-21 0,-20 21 16,21 0-16,0 0 0,0 0 15,-1 0-15,1 21 0,21 0 16,-21-21-16,21 21 16,0 0-16,21-21 15,0 21-15,1-21 0,-1 0 16,0 0-16,0 0 0</inkml:trace>
  <inkml:trace contextRef="#ctx0" brushRef="#br0" timeOffset="41676.44">9080 7874 0,'0'-21'0,"22"21"0,-1-21 16,-21 0-1,21 21-15,0 0 0,0 0 16,0 0-16,1 0 16,-1 0-16,0 0 0,0 21 15,0 0-15,-21 0 0,21 0 16,-21 22-16,22-22 0,-22 21 0,0-21 16,0 0-16,0 22 0,0-22 0,0 0 15,0 0-15,0 0 0,0 1 16,0-1-16,0 0 0,-22-21 31,22-21-15,0 0-1,0-1-15,0 1 0,0 0 0,0-21 16,0 21-16,0-1 0,22-20 16,-22 21-16,21-21 0,0 20 0,0-20 15,-21 21-15,21 0 0,0 0 16,1-1-16,-1 1 0,0 0 0,0 0 15,0 21-15,0 0 0,1 0 16,-1 0 0,0 0-16,0 0 15</inkml:trace>
  <inkml:trace contextRef="#ctx0" brushRef="#br0" timeOffset="42104.21">9779 8001 0,'0'0'0,"0"21"16,42-21-16,-21 0 15,1 0-15,-1 0 0,0 0 16,-21-21-16,21 0 0,0 21 0,0-21 16,1 21-16,-1-21 0,-21-1 15,21 22-15,0-21 0,-21 0 0,21 21 16,-21-21-16,0 0 0,0 0 0,0-1 15,0 1 1,0 0-16,-21 21 0,0-21 0,0 21 16,0 0-16,-1 0 0,1 0 15,0 0-15,0 21 0,-21-21 16,42 21-16,-43 0 0,43 1 0,-21 20 16,0-21-16,0 21 0,0-20 0,21 20 15,0 0-15,0-21 0,0 1 16,0 20-16,0-21 0,0 0 0,21 0 15,0-21-15,0 22 0,0-22 0,22 0 16,-22 0-16,0 21 0,21-21 16,-21 0-16,22 0 0,-1 0 0,-21 0 15,22-21-15,-22 21 0,21-22 16,-21 22-16,0-21 0,22 0 16,-43 0-16,21 21 0,0-21 0,-21 0 15,21-1-15</inkml:trace>
  <inkml:trace contextRef="#ctx0" brushRef="#br0" timeOffset="43095.8">868 9673 0,'0'0'0,"21"0"47,0 0-32,21 0-15,-20 0 0,-1-21 16,0 21-16,21 0 0,-21 0 0,1-21 15,20 21-15,-21 0 0,0 0 16,0 0-16,1 0 16,-44 0 15,1 0-15,0 0-16,0 0 0,0 0 15</inkml:trace>
  <inkml:trace contextRef="#ctx0" brushRef="#br0" timeOffset="43655.83">783 9652 0,'-21'21'0,"0"0"15,21 1-15,-21-1 0,-1 0 0,1 0 16,21 0-16,-21 0 0,21 1 15,-21-1-15,21 0 0,0 0 16,-21 0-16,21 0 0,-21-21 0,21 22 16,0-1-1,21-21 32,0-21-47,0-1 16,0 22-16,0-21 0,1 21 0,-1-21 15,0 21-15,0 0 16,0-21-16,0 21 0,1 0 0,20 0 16,-21 0-16,0 0 0,0 0 15,1 0-15,-1 21 0,0 0 16,0 0-16,0 1 0,-21-1 16,0 0-16,0 0 0,0 0 0,0 0 15,0 1-15,0-1 0,-21 0 16,0 0-16,0 0 0,0 0 0,-1 1 15,1-22-15,0 21 0,0 0 16,-21-21-16,20 0 0,1 21 0,0-21 16,0 0-16,0 0 0,0 0 15,-1 0-15,1 0 0,0 0 16,21-21-16,-21 21 0,0-21 16,0 21-16,21-21 0,-22-1 15,22 1 1,0 0-1,22 0 1,-1 21-16,0 0 0,0-21 0</inkml:trace>
  <inkml:trace contextRef="#ctx0" brushRef="#br0" timeOffset="44003.63">1566 10118 0,'0'-21'46,"0"-1"-30,-21 22 15,0 22-15,21-1 0</inkml:trace>
  <inkml:trace contextRef="#ctx0" brushRef="#br0" timeOffset="46308.44">2180 9462 0,'0'-22'31,"21"22"-15,-21 22-1,21-22-15,1 21 0,-1 0 0,0 21 16,0 1-16,0-1 0,22 0 16,-22 1-16,21-1 0,0 0 0,-20 1 15,20-1-15,-21 0 0,21-21 16,-20 22-16,-1-1 0,0-21 0,0 0 16,0 1-16,-21 20 15,21-21-15,-21 0 0,22 0 16,-22 1-16,0-44 47,0 1-32,0 0-15,0 0 0</inkml:trace>
  <inkml:trace contextRef="#ctx0" brushRef="#br0" timeOffset="46623.26">2752 9525 0,'0'0'0,"-43"42"0,1 1 0,0 20 0,-1-20 16,22-1-16,-21 21 0,21-20 15,-22 20-15,22-20 0,0-1 0,0 0 16,21-21-16,-21 22 0,21-22 16,-22 0-16,22 0 0,-21 0 0,21 1 15,0-1 1,21-21 15,1 0-15,-1 0-16,-21-21 0,21 21 0</inkml:trace>
  <inkml:trace contextRef="#ctx0" brushRef="#br0" timeOffset="47899.73">3133 9991 0,'0'0'0,"0"-21"31,21 21-31,-21-22 16,21 22-16,0-21 0,0 0 15,0 0-15,-21 0 0,22 0 16,-1-1-16,-21 1 0,21 0 0,0 0 15,0 0-15,-21-22 0,21 22 16,1-21-16,-22 21 0,0-22 0,21 22 16,-21-21-16,21 21 0,-21 0 15,0-22-15,0 22 0,0 0 16,0 0-16,-21 21 16,0 0-1,21 21-15,0 0 0,0 0 0,-22 0 16,22 22-16,0-1 0,0 0 15,0 1-15,0-1 0,0 0 0,0 1 16,0-1-16,0 0 0,0 1 16,0-1-16,0-21 0,0 22 0,0-22 15,0 0-15,0 0 0,22 0 0,-22 0 16,21-21-16,0 22 0,0-22 16,0 0-16,0 0 15,22 0-15,-22 0 0,0 0 16,0 0-16,0-22 0,22 22 0,-22-21 15,0 0-15,0 21 0,0-21 0,1 0 16,-1 0-16,0-1 0,0 1 16,-21 0-16,0 0 0,21 0 0,-21 0 15,21 21-15,-21 21 32,0 0-32,0 0 0,0 0 15,0 0-15,0 1 16,0-1-16,0 0 0,0 0 0,0 0 15,0 0-15,22 1 16,-1-22-16,0 0 16,0 0-16,0 0 0,0 0 0,1 0 15,-1 0-15,0 0 0,0 0 16,0 0-16,0 0 0,1-22 0,-1 22 16,0-21-16,0 0 0,0 0 15,-21 0-15,0 0 0,21-1 16,-21 1-16,0 0 0,0 0 15,22 21-15,-22-21 0,0 0 16,0 42 15,0 0-15,0 0-16,0 0 0,0 22 16,0-22-16,0 0 0,0 21 0,0-21 15,0 22-15,0-22 0,0 21 16,0 1-16,0-1 0,0 0 0,0 1 15,0 20-15,0-21 0,0 22 16,21-22-16,-21 22 0,21-1 0,-21 1 16,0-1-16,0 1 0,0-1 0,0 1 15,0-1-15,0 1 0,0-22 16,0 22-16,0-22 0,0 21 16,0-20-16,0-22 0,0 21 0,0 1 15,0-22-15,0 0 0,-21 0 0,0 0 16,-1-21-16,22 21 0,-21-21 15,0 0-15,0 0 0,0 0 0,0 0 16,-1 0-16,1 0 0,0-21 0,0 0 16,0 0-16,-22 0 0,22 0 15,0-22-15,0 1 0,0 0 0,0-1 16,21 1-16,-22-22 0,1 22 0,21 0 16,-21-1-16,21 1 0,0 0 15,0-1-15,0 1 0,0 0 0,0 21 16,21-22-16,0 1 0,1 21 15,-1-22-15,21 1 0,-21 0 16,0-1-16,22 1 0</inkml:trace>
  <inkml:trace contextRef="#ctx0" brushRef="#br0" timeOffset="48392.45">5038 9483 0,'0'0'0,"42"21"16,-21-21-16,0 0 0,22 0 16,-22 0-16,21 0 0,0 0 15,22 0-15,-22 21 0,22-21 0,-22 0 16,0 0-16,22 0 0,-22 0 16,1 0-16,-1 0 0,0 0 0,1 0 15,-22 21-15,0-21 0,0 0 16,-21 21-16,-21-21 15,0 0 1</inkml:trace>
  <inkml:trace contextRef="#ctx0" brushRef="#br0" timeOffset="48663.3">5461 9589 0,'0'0'15,"0"21"-15,-21 0 0,21 0 0,-21 0 16,21 0-16,0 22 0,0-1 16,0-21-16,0 22 0,0-1 0,0 0 15,0 1-15,0-1 0,0 0 16,0 1-16,0-1 0,0-21 16,-22 21-16,22 1 0,0-22 0,0 0 15,0 0-15,0 0 0,0 1 0,0-1 16,22-42 15,-1-1-15,0 1-16</inkml:trace>
  <inkml:trace contextRef="#ctx0" brushRef="#br0" timeOffset="49372.22">5736 10139 0,'0'21'16,"21"-21"-16,0 0 15,1 0-15,-1 0 0,0 0 16,0 0-16,0-21 16,22 21-16,-22-21 0,0 21 0,0-21 15,0-1-15,0 22 0,1-21 16,-1 0-16,0 0 0,-21 0 0,21 0 15,-21-1-15,0 1 0,0 0 16,-21 21 0,0 0-1,0 0-15,-1 0 0,1 21 0,21 0 16,-21 1-16,0-1 0,0 0 16,0 0-16,-1 21 0,22-20 0,-21-1 15,0 21-15,21-21 0,0 0 0,0 1 16,0-1-16,0 0 0,0 0 15,0 0-15,0 0 0,21 1 0,0-22 16,1 0-16,-1 0 0,21 0 0,-21 0 16,0 0-16,22 0 0,-22 0 15,21-22-15,-21 22 0,22-21 0,-1 0 16,-21 0-16,22 0 0,-1 0 16,-21-1-16,21 1 0,-20 0 15,20 0-15,-21 0 0,0-22 0,-21 22 16,0 0-16,0 0 0,0 0 15,-21 21 1,0 0-16,0 0 16,0 21-16,21 0 15,-22 0-15,22 0 0,0 1 16,0-1-16,0 0 0,0 0 0,22 0 16,-1 0-16,-21 1 15,0-1-15,21 0 0,0 0 16,-21 0-16,0 0 0,0 1 15,0-1-15,0 0 0,-21 0 16,0-21-16,0 21 16,-1-21-16,1 0 0,0 0 15,0 0-15,0 0 16,0 0-16,21-21 0,-22 0 16,22 0-16,0 0 15,0-1-15,0 1 0,0 0 16,22 0-16,-1 0 0</inkml:trace>
  <inkml:trace contextRef="#ctx0" brushRef="#br0" timeOffset="49680.04">6900 9567 0,'-21'0'0,"0"22"15,0-1-15,21 0 0,0 0 16,0 0-16,-21 0 0,21 22 16,0-1-16,0-21 0,0 22 0,0-1 15,-22 0-15,22 1 0,-21-1 16,21 0-16,0-21 0,0 22 16,-21-1-16,21-21 0,0 22 0,-21-22 15,21 0-15,0 0 0,0 0 0,0 0 16,0 1-16,0-1 0,21-21 15,0 0-15,0 0 0,1 0 0,-1 0 16,0 0-16,0 0 0,0-21 16,-21-1-16,21 1 0,1 0 15,-22 0-15</inkml:trace>
  <inkml:trace contextRef="#ctx0" brushRef="#br0" timeOffset="49879.94">6752 10033 0,'0'0'0,"21"0"32,-21-21-17,21 21-15,22 0 0,-22-21 0,0 21 16,21 0-16,-20 0 0,20-21 16,-21 21-16,21 0 0,1-22 0,-22 22 15,0 0-15,21-21 0,-20 21 16,-1 0-16,0-21 0,0 21 0,0 0 15</inkml:trace>
  <inkml:trace contextRef="#ctx0" brushRef="#br0" timeOffset="50439.62">8382 9716 0,'0'0'16,"21"-43"-16,0 22 0,-21 0 0,0 0 15,0 0-15,0-1 0,0 1 0,0 0 16,0 0-16,0 0 0,-21 0 15,0 21-15,0 0 0,0 0 16,-1 0-16,-20 0 0,21 0 0,-21 21 16,-1 0-16,22 21 0,-21-21 15,-1 22-15,1-1 0,0 22 0,-1-22 16,22 21-16,-21-20 0,21 20 0,21-20 16,0 20-16,0-21 0,0 22 15,0-22-15,0 1 0,0-1 0,0 0 16,21-21-16,0 22 0,0-22 15,22 0-15,-22 0 0,21 0 16,-21 1-16,22-22 0,-1 0 0,0 0 16,1 0-16,-1 0 0,0 0 15,1 0-15,-22-22 0,21 1 0,0 0 16</inkml:trace>
  <inkml:trace contextRef="#ctx0" brushRef="#br0" timeOffset="51584.01">8805 9970 0,'-21'-22'0,"42"44"0,-63-65 0,21 22 0,21 0 16,-21 0-16,-1 21 0,1 0 15,0 0-15,0 0 0,0 0 0,0 21 16,-1 0-16,22 0 0,-21 0 16,0 1-16,0-1 0,0 21 0,21-21 15,0 22-15,-21-22 0,21 21 16,-22-21-16,22 22 0,0-22 0,0 0 15,0 21-15,0-21 0,0 1 16,0-1-16,22-21 0,-22 21 0,21-21 16,0 0-16,0 0 0,0 0 15,0 0-15,1 0 0,-1 0 16,0-21-16,0 0 0,0 21 16,0-22-16,1 1 0,-1 0 0,0 0 15,0 0-15,0-43 16,0 43-16,-21 0 0,0 0 0,0-22 15,0 22-15,0 0 0,0 0 0,0-21 16,0 20-16,0 1 16,0 42-1,0 1 1,0 20-16,0-21 0,0 0 16,0 0-16,0 1 0,22 20 0,-22-21 15,0 0-15,21 0 0,-21 1 16,21-1-16,-21 0 0,21 0 0,0 0 15,0 0-15,1-21 16,-1 0-16,0 0 0,0 0 16,0 0-16,0 0 0,1 0 0,-1 0 15,21-21-15,-21 0 0,0 21 0,1-21 16,-1 0-16,0 0 0,0-1 16,0 1-16,0 0 0,1 0 0,-1 0 15,0 0-15,-21-1 0,0 1 16,0 0-16,0 0 0,0 42 47,0 0-47,-21 0 0,21 1 15,0-1-15,0 0 16,0 0-16,0 0 0,21 0 16,-21 1-16,21-1 0,-21 0 15,21 0-15,0 0 0,-21 0 16,22-21-16,-22 22 15,-22-22 32,1 0-47,0-22 0,0 22 0,0-21 16,0 21-16,-1 0 0,1 0 16,0 0-16,0 0 0,0 0 0,0 0 15,-1 0 1,22 21-16,0 1 15,0-1-15,22 0 0,-1-21 16,0 21-16,0-21 0,0 0 16,0 0-16,22 0 0,-22 21 0,0-21 15,21 0-15,-20 0 0,-1 0 0,21 0 16,0 0-16,-20-21 0,20 0 16,0 21-16,-21-21 0,22 0 0,-1-1 15,-21 1-15,22 0 0,-22 0 0,0 0 16,0 0-16,0-1 15,0 1-15,-21 0 0,0 0 0,0-21 0,0 20 16,0 1-16,0 0 0,0 0 16,0 0-16,-21 21 0,0 0 15,0 0-15,0 0 0,0 0 16,-1 0-16,1 21 0,21 0 0,0 0 16,0 0-16,0 1 0,0 20 15,0-21-15,0 0 0,0 0 0,0 1 16,0-1-16,0 0 0,0 0 0,21 0 15,-21 0-15,22-21 0,-1 22 16,0-22-16,-21 21 0,21-21 16,0 0-16,0 0 0,1 0 15,-1 0-15,0 0 0,0 0 0,0-21 16,0 21-16,1-22 0,-1 1 16,0 21-16</inkml:trace>
  <inkml:trace contextRef="#ctx0" brushRef="#br0" timeOffset="55007.47">10668 10245 0,'21'-21'31,"0"-1"-15,0 22-16,1-21 0,-1 0 16,0 0-16,0 0 0,0 0 0,0-1 15,1 1-15,-1-21 0,0 21 16,0-22-16,0 1 0,22 0 16,-22-1-16,0 1 0,0 0 0,0-1 15,0 1-15,-21 0 0,22 21 16,-22-1-16,21 1 0,-21 0 0,-21 42 47,21 0-47,-22-21 15,22 22-15,0-1 16,0 0 15,0-42 63,0 0 203,22 21 31,-22-22-312,21 22 46,0 0-46,-21-21-1,21 21 1,-21-21 46,21 21-46,0-21 0,-21 0-1,22 21 1,-22-21 0,-22 21-1,1 0-15,0 0 0,-21 0 16,21 0-16,-22 0 0,22 21 0,-21 0 15,21 0-15,-22 0 0,22 0 0,-21 1 16,21 20-16,-1-21 0,1 0 16,0 22-16,21-22 0,0 0 0,0 0 15,-21 0-15,21 0 0,0 1 16,0-1-16,0 0 0,21-21 16,0 21-16,0-21 0,1 21 0,-1-21 15,0 21-15,21 1 0,-21-22 16,1 21-16,-1 0 0,21 0 0,-21-21 15,-21 21-15,21 0 0,-21 1 16,22-1-16,-22 0 0,0 0 16,0 0-16,-22 0 0,1-21 15,0 22-15,0-22 0,0 0 0,0 21 16,-1-21-16,1 0 0,0 0 16,0 0-16,0 0 0,0 0 0,-1 0 15,1 0-15,0-21 0,0-1 16,0 1-16,0 0 15,21 0-15,0 0 16,-22 21-16,22 21 47,22 0-47,-22 0 16,21-21-16,0 21 0,0 1 15,0-22-15,0 21 0,1-21 0,-1 21 16,21-21-16,-21 0 0,22 0 0,-22 21 15,21-21-15,0 0 0,1 0 16,-1 0-16,0 0 0,-20 0 0,20-21 16,0 21-16,1-21 0,-1 21 0,0-21 15,-21-1-15,22 1 0,-22 0 16,21 0-16,-21 0 0,1 0 16,-1-1-16,-21 1 0,0-21 0,21 21 15,-21-22-15,0 22 0,0-21 16,0 21-16,0 0 0,-21-22 0,0 22 15,-22 0-15,22 21 16,0 0-16,0 0 0,-22 0 0,1 0 16,21 21-16,-21 0 0,20 0 0,1 1 15,-21 20-15,21-21 0,0 0 16,21 22-16,-22-22 0,22 21 0,0-21 16,0 0-16,0 22 0,0-22 0,0 0 15,0 0 1,22 0-16,-1-21 0,0 22 0,0-22 15,0 0-15,0 0 0,1 0 0,-1 0 16,0 0-16,0-22 16,0 22-16,0-21 0,1 21 0,-1-21 15,0 0-15,0 0 0,0 0 0,-21-1 16,21 1-16,-21 0 0,22-21 16,-22 21-16,0-1 0,0 1 0,0 0 15,0 0-15,0 0 0,0 42 31,0 0-31,0 0 0,-22 0 16,22 1-16,0-1 0,0 0 16,0 21-16,0-21 0,0 1 0,0-1 15,22 0-15,-22 0 0,21 0 0,0-21 16,0 21-16,-21 1 0,21-22 16,0 0-16,1 21 0,-1-21 15,0 0-15,0 0 0,0 0 16,0 0-16,1 0 0,-1-21 0,-21-1 15,21 1-15,0 0 16,-21 0-16,0 0 0,21 0 0,-21-1 16,0 1-16,0 0 0,21 0 0,-21 0 15,0 0-15,0-1 0,0 1 16,0 42 0,-21-21-1,21 22-15,-21-1 0,21 0 16,0 0-16,0 21 0,0-20 0,0-1 15,0 0-15,0 0 0,0 0 0,0 0 16,0 1-16,0-1 16,0 0-16,-21-21 15,21-21 17,0 0-17,0-1-15,0 1 0,0 0 16,21 0-16,-21 0 0,21 0 15,0-1-15,-21 1 0,22-21 16,-1 21-16,0 0 0,-21-1 0,21 1 16,0 21-16,0 21 15,-21 1 1,22-1-16,-22 0 0,0 0 0,0 0 16,0 0-16,21 1 0,-21-1 15,0 0-15,0 0 0,0 0 0,0 0 16,0 1-16,21-1 0,-21 0 15,21-21 1,0 0-16,0 0 16,1 0-1,-1-21-15,0 0 0,0-1 16,0 1-16,0 0 0,1 0 16,-1 0-16,0-22 0,0 22 0,0 0 15,0 0-15,22-21 0,-22 20 16,0 1-16,0 0 0,0 21 15,-21-21-15,22 21 0,-22 21 16,0 0-16,0 0 16,21 1-16,-21-1 0,0 0 15,0 0-15,0 0 0,0 0 0,0 1 16,0-1-16,0 0 0,0 0 16,0 0-16,21 0 15,-21 1-15,0-1 0,21-21 0,0 21 16,0-21-16,-21 21 15,22-21-15,-1 0 0,0 0 0,0 0 16,0 0-16,0 0 0,1 0 0,-1 0 16,21-21-16,-21 0 0,0 21 15,1-21-15,-1-1 0,0 1 0,0 0 16,0 0-16,0 0 0,1-22 0,-22 22 16,0 0-16,21 0 0,-21 0 15,0 0-15,0-1 0,-21 22 31,-1 22-31,22-1 16,-21 0-16,0 0 0,21 0 0,-21 0 16,21 1-16,0-1 0,0 0 0,0 0 15,0 0-15,0 0 16,0 1-16,0-1 16,21-21-16,0 0 0,0 0 0,1 0 15,-1 0-15,0 0 16,0 0-16,21 0 0,-20-21 0,-1-1 15,0 22-15</inkml:trace>
  <inkml:trace contextRef="#ctx0" brushRef="#br0" timeOffset="56623.88">13631 10202 0,'0'0'0,"0"22"0,21-22 31,1-22-15,-1 1-16,-21 0 15,21 0-15,0 0 0,-21 0 16,21-22-16,-21 1 0,0 0 16,21-1-16,1 1 0,-22-22 15,21 1-15,-21-1 0,0 1 0,21 21 16,-21-22-16,21 1 0,-21 20 15,0 1-15,0 0 0,0-1 0,0 22 16,0 0-16,0 0 0,0 0 0,0 42 31,-21 0-31,0-21 0,21 42 0,-21-21 16,21 1-16,0 20 0,0 0 16,0 1-16,0-1 0,0 0 0,0 1 15,0 20-15,0-21 0,0 1 0,0 20 16,0-20-16,0-1 15,0 0-15,0 1 0,0-1 0,0 0 16,0-21-16,0 22 0,0-22 0,21 0 16,0 0-16,-21 0 0,0 1 15,21-1-15,0-21 0,0 0 0,1 0 16,-1 0-16,0 0 0,0 0 16,0 0-16,0 0 0,22-21 15,-22-1-15,0 1 0,0 0 0,22 0 16,-22 0-16,0 0 0,0-1 0,0-20 15,-21 21-15,21 0 0,-21 0 16,0-22-16,22 22 0,-22 0 16,-22 21-1,22 21 1,-21 0-16,0 0 0,21 1 16,0-1-16,0 21 0,0-21 15,0 0-15,0 1 0,0-1 16,0 0-16,21-21 15,0 21-15,1-21 0,-1 0 16,0 0-16,0 0 0,0 0 0,0 0 16,1 0-16,-1-21 0,0 21 15,-21-21-15,0 0 0,21-1 16,0 22-16,-21-42 0,0 21 0,0 0 16,0 0-16,21-1 0,-21-20 15,0 21-15,0 0 16,0 42 15,0 0-31,0 0 0,-21 0 0,21 1 16,0-1-16,0 0 0,0 21 0,-21-21 15,21 1-15,-21-1 0,21 0 16,-21 0-16,21 0 0,0 0 16,0 1-16,0-44 46,0 1-30,21 0-16,-21 0 16,21 0-16,0-22 0,0 22 15,-21 0-15,22 0 0,-1-21 0,-21 20 16,21 1-16,0 0 0,0 0 16,-21 0-16,21 0 0,1 21 0,-1 0 15,0 0-15,0 0 16,-21 21-16,0 0 15,21 0-15,-21 0 0,0 22 16,0-22-16,0 0 0,0 0 0,0 0 16,0 0-16,0 1 0,0-1 0,0 0 15,0 0 1,0 0-16,21-21 31,-21-21-15,22 0-16,-22 0 15,0 0-15,21-1 0,0 1 16,0 0-16,0 0 0,0 0 0,1 0 16,20-22-16,-21 22 0,0 0 0,22 0 15,-22 0-15,0-1 0,0 22 16,0 0-16,0 0 0,1 0 0,-22 22 31,0-1-31,0 0 0,0 0 16,0 0-16,0 0 0,0 1 0,0-1 15,0 0-15,0 0 0,0 0 16,0 0-16,0 1 0,0-1 0,0 0 16,21-21-16,-21 21 0,21-21 0,0 0 15,0 21-15,0-21 16,1 0-16,-1 0 0,0 0 0,0 0 16,0 0-16,0 0 0,22 0 15,-22-21-15,0 21 0,0-21 0,0 21 16,1-21-16,-1 0 0,0-1 0,0 1 15,-21 0-15,21-21 0,-21 21 16,21-1-16,-21-20 0,0 21 16,0 0-16,0 0 0,0-1 15,0 1-15,-21 21 16,0 0-16,0 0 0,0 21 0,0 22 16,-1-22-16,22 0 15,-21 0-15,21 22 0,0-22 0,0 0 16,0 0-16,0 0 0,0 0 15,0 1-15,0-1 0,21 0 0,1 0 16,-1-21-16,0 21 0,0-21 16,0 0-16,0 0 0,1 0 15,-1 0-15,0 0 0,0 0 0,21 0 0,-20 0 16,-1 0-16,0 0 0,-21-21 16,21 21-16,0-21 0,0 0 15,1 0-15,-22-1 0,21 1 0,-21 0 16,21-21-16,-21 21 0,0-1 0</inkml:trace>
  <inkml:trace contextRef="#ctx0" brushRef="#br0" timeOffset="56848.76">15240 9313 0,'0'0'0,"-42"0"0,20 0 16,1 0-16,0 0 0,0 0 47,21-21-31</inkml:trace>
  <inkml:trace contextRef="#ctx0" brushRef="#br0" timeOffset="57101.84">13652 9462 0,'0'0'0,"-42"0"0,0 21 16,63-21-1,21 0-15,-21 0 16,22 0-16,-22 0 0,21 0 16,1 0-16,-1 0 0,0 0 15,1 0-15,-1 0 0,0 0 0,1 0 0,-22 0 16,0 0-16,21 0 0</inkml:trace>
  <inkml:trace contextRef="#ctx0" brushRef="#br0" timeOffset="58079.57">952 11536 0,'0'0'16,"0"-21"-1,-21 21-15,0 0 0,0 0 16,0 0-16,0 0 15,-1 0-15,1 21 0,0 0 0,-21 0 16,21 22-16,-22-22 0,22 21 16,0 0-16,-21 1 0,20 20 0,1 1 15,0-22-15,0 22 0,0-1 16,21-21-16,0 22 0,0-22 0,0 1 16,0-1-16,21-21 0,0 21 15,0-20-15,0-1 0,22-21 16,-22 21-16,21-21 0,-21 0 15,22 0-15,-1 0 0,-21 0 16,22-21-16,-22 21 0,21-21 0,-21-1 16,0 1-16,1 0 0,-22 0 15,0 0-15,0 0 0,0-1 16,0 1-16,-22 21 0,1-21 16,-21 0-16,21 21 0,-22 0 0,1 0 15,21 0-15,-21 0 0,-1 0 16,22 21-16,-21 0 0,21-21 0,-1 21 15,1-21-15,0 22 0,21-1 16,0 0-16,0 0 16,21-21-16,0 0 15,1 21-15,-1-21 0,0 0 16,0 0-16,0 0 0,0 0 16</inkml:trace>
  <inkml:trace contextRef="#ctx0" brushRef="#br0" timeOffset="58263.55">1291 12065 0,'0'0'0,"21"0"15,0 0 63,1 0-78</inkml:trace>
  <inkml:trace contextRef="#ctx0" brushRef="#br0" timeOffset="58760.08">2773 11303 0,'0'0'0,"-43"0"15,22 21-15,0 0 0,0 1 16,0 20-16,0 0 0,-1 1 0,1 20 15,21 1-15,-21-1 0,0 1 16,0 20-16,0-20 0,21 20 0,-22-20 16,22-1-16,-21 1 0,21-1 15,0-20-15,0-1 0,0 0 0,0 1 16,0-22-16,0 0 0,0 0 0,21-21 47,1-21-47,-22-21 15,0 21-15,21-1 0</inkml:trace>
  <inkml:trace contextRef="#ctx0" brushRef="#br0" timeOffset="59244.54">2201 11578 0,'0'0'16,"0"-21"-16,0-21 0,0 21 0,0-22 15,0 22-15,21-21 0,1 21 16,-1-1-16,21 1 0,0 0 0,1 0 16,-1 0-16,22 21 0,-1 0 15,1 0-15,-1 0 0,-21 21 0,22 0 16,-22 0-16,1 0 0,-1 22 16,-21-22-16,0 21 0,0 1 0,-21-1 15,0 0-15,0 1 0,-21-1 16,-21 0-16,21 1 0,-22-1 15,1 0-15,0 1 0,-1-1 0,1-21 16,-21 21-16,20-20 0,1-1 0,21 0 16,-22 0-16,1 0 0,21-21 15,0 0-15,0 21 0,42-42 47,0 21-47,0 0 0,0 0 0,22 0 16,-22 21-16,21 1 0,-21-22 15,22 21-15,-22 0 0,21 0 0,-21 0 16,0 0-16,1 1 0,-1-1 16,0 0-16,0 0 0,0 0 15,0 0-15,1-21 0,-1 0 16,-21 22-16,21-22 0,0 0 0,0 0 16,0 0-16,1 0 15,-1 0-15,0-22 0,-21 1 16,21 0-16</inkml:trace>
  <inkml:trace contextRef="#ctx0" brushRef="#br0" timeOffset="59644.04">3154 12150 0,'0'21'16,"0"0"15,21-21-31,0 0 15,0 0-15,0-21 0,1 0 16,-1 21-16,0-21 0,0 21 16,21-22-16,-20 1 0,-1 0 15,0 21-15,0-21 0,-21 0 0,0 0 16,0-1-16,-21 1 16,-21 21-16,20 0 15,-20 0-15,21 0 0,-21 21 0,20 1 16,-20-1-16,21 0 0,-21 0 15,20 0-15,1 22 0,21-22 0,0 21 16,0-21-16,-21 22 0,21-22 16,0 21-16,0-21 0,0 0 15,0 1-15,21-1 0,0 0 0,1 0 16,-1-21-16,0 0 0,21 0 16,-21 0-16,22 0 0,-1 0 0,0 0 15,22 0-15,-22-21 0,22 0 16,-22 0-16,0-1 0,22 1 0,-22 0 15,1 0-15,-1 0 0,-21-22 16</inkml:trace>
  <inkml:trace contextRef="#ctx0" brushRef="#br0" timeOffset="59936.01">3937 11917 0,'0'-21'16,"-21"42"-1,21 0-15,0 0 16,0 22-16,0-22 0,0 21 0,0 0 15,0 1-15,0 20 0,0-20 16,-21-1-16,21 21 0,0-20 0,-22 20 16,22-20-16,-21 20 0,21 1 15,0-1-15,-21 1 0,0-1 0,0 1 16,21-1-16,-21 1 0,-1-1 0,1 1 16,21-22-16,0 21 0,0-20 15,0-1-15,0-21 0,0 22 0,0-22 16,0 0-16,0 0 0,21-21 15,1 0-15,-1 0 16,-21-21 0,21 0-16,-21 0 0,21-1 0,-21 1 15,0-21-15,21 21 0</inkml:trace>
  <inkml:trace contextRef="#ctx0" brushRef="#br0" timeOffset="60276.81">3895 12107 0,'0'0'0,"0"-21"0,0-21 0,0 21 15,21 0-15,0-1 0,0 1 0,0 0 16,0 0-16,1 21 0,20-21 16,-21 21-16,0 0 0,22 0 15,-22 0-15,21 0 0,-21 0 0,0 21 16,1 0-16,-1 0 0,0 0 15,-21 1-15,0-1 0,0 0 0,0 0 16,0 0-16,0 22 0,-21-22 0,0 0 16,-1 0-16,-20 0 0,21 0 15,-21 1-15,20-1 0,1-21 0,-21 21 16,21 0-16,0-21 0,21 21 16,21-21 15,0-21-16,0 21-15,21-21 0,-20 0 0,-1 0 16,21 21-16,-21-22 0</inkml:trace>
  <inkml:trace contextRef="#ctx0" brushRef="#br0" timeOffset="60743.9">4657 11896 0,'0'0'15,"0"-21"-15,-22 21 31,1 0-31,0 0 0,0 21 16,21 0-16,-21 0 0,0 0 0,21 0 16,0 22-16,-22-22 0,22 21 15,-21 1-15,21-22 0,0 21 0,0-21 16,0 22-16,0-22 0,0 0 16,0 0-16,21 0 0,1 0 0,-1 1 15,0-22-15,0 21 0,0-21 0,0 0 16,1 0-16,20 0 0,-21 0 15,0 0-15,22 0 0,-22 0 0,0 0 16,0-21-16,21 21 0,-20-22 0,-1 1 16,-21 0-16,21 0 0,-21 0 15,21-22-15,-21 22 0,0-21 0,0 21 16,0-22-16,0 1 0,0 0 16,-21-1-16,0 22 0,-22 0 15,22-21-15,-21 42 0,21-21 0,-22 21 16,22-22-16,-21 22 0,21 0 15,-22 0-15,22 22 0,0-1 0,0 0 16,0 0-16,0 0 0,21 0 0,0 1 16,0-1-16,0 0 0,0 0 15,0 21-15,0-20 0,21-1 16,-21 0-16,21 0 0,0-21 16,0 0-16,0 21 0,22-21 0,-22 0 15,0 0-15,21 0 0,-20 0 16,20-21-16,-21 21 0</inkml:trace>
  <inkml:trace contextRef="#ctx0" brushRef="#br0" timeOffset="61131.68">5122 11980 0,'0'0'0,"0"-21"0,21-21 16,1 21-1,-1 21-15,0-21 0,0 21 16,0 0-16,0 0 15,1 0-15,-1 0 0,0 21 0,0 0 16,0 0-16,0 0 0,1 0 16,-1 1-16,0-1 0,-21 21 0,21-21 15,-21 22-15,0-22 0,21 0 16,-21 21-16,0-21 0,0 1 0,0-1 16,0 0-16,0 0 0,0 0 15,0 0 1,-21-42 15,21 0-31,0 0 0,0 0 16,0 0-16,0-1 0,0 1 15,0-21-15,0 21 0,21-22 16,-21 1-16,0 0 0,21 21 0,1-22 16,-1 1-16,0 21 0,-21-22 0,21 22 15,0 0-15,0 0 0,1 0 16,-1 0-16,0-1 0,0 1 0,0 21 15,0-21-15</inkml:trace>
  <inkml:trace contextRef="#ctx0" brushRef="#br0" timeOffset="61507.46">6286 11324 0,'0'0'0,"0"-21"16,-21 21-16,21-21 0,-21 21 16,21 21-1,-21 0 1,21 0-16,0 22 0,-21-22 0,21 21 16,0 1-16,0-1 0,-21 0 15,-1 1-15,22-1 0,-21 0 0,0 1 16,21 20-16,-21-21 0,0 1 0,0 20 15,-1-20-15,22-1 0,0 0 16,-21 1-16,21-1 0,0-21 16,0 0-16,0 22 0,0-22 0,21 0 15,1 0-15,-1-21 16,0 0-16,0 0 0,21 0 0,-20 0 16,-1 0-16,0 0 0,0 0 0,0-21 15,0 0-15,1 21 0,-1-21 16,0-1-16,0-20 0,0 21 0,-21 0 15,21-22-15</inkml:trace>
  <inkml:trace contextRef="#ctx0" brushRef="#br0" timeOffset="61812.35">6096 11642 0,'21'0'16,"0"0"-16,0-21 16,22 21-16,-22 0 0,21 0 15,-21-22-15,22 22 0,-1 0 0,0-21 16,1 21-16,-22 0 0,21-21 16,1 21-16,-22 0 0,21-21 15,-21 0-15,22 21 0,-22 0 0,0-21 16,0 21-16,-42 0 47,0 0-32,0 0-15,-1 0 0</inkml:trace>
  <inkml:trace contextRef="#ctx0" brushRef="#br0" timeOffset="62840.77">423 13780 0,'0'0'0,"-21"0"0,0-22 16,0 22-16,0 0 16,-1 0-16,1 0 15,21 22 1,0-1-16,0 0 15,21 0-15,1 0 16,-1-21-16,0 21 0,21-21 0,1 0 16,-1 0-16,0 0 0,22 0 15,-22 0-15,0 0 0,22 0 16,-22 0-16,1-21 0,-1 21 16,0-21-16,-21 0 0,22 21 0,-22-21 15,0 0-15,0-1 0,-21 1 16,21 0-1,-21 0-15,0 0 16,-21 21 0,0 21-1,0 0-15,0-21 0,21 42 0,-21-20 16,-1 20-16,1-21 16,0 21-16,21 1 0,-21-1 0,0 22 15,0-22-15,-1 0 0,1 1 16,21-1-16,0 0 0,0 1 15,0-1-15,0 0 0,0-21 0,0 22 16,0-22-16,0 0 0,0 0 16,0-42 15,0 0-15</inkml:trace>
  <inkml:trace contextRef="#ctx0" brushRef="#br0" timeOffset="63101.87">487 14245 0,'0'0'0,"-21"0"16,42 0 15,0 0-16,0 0-15,0 0 0,0 0 16,1 0-16,20 0 0,-21-21 16,0 21-16,0 0 0,1 0 0,-1 0 15,0 0-15,0-21 0,0 21 16,0 0-16,1 0 16,-22-21-16,21 21 0,0 0 15</inkml:trace>
  <inkml:trace contextRef="#ctx0" brushRef="#br0" timeOffset="63299.75">1460 14076 0,'0'0'0</inkml:trace>
  <inkml:trace contextRef="#ctx0" brushRef="#br0" timeOffset="63911.21">3027 13356 0,'0'-21'16,"-21"21"-16,-1 0 15,22 21 1,0 0-16,0 1 0,0 20 15,-21 0-15,21 1 0,0-1 0,-21 21 16,21 1-16,0-22 0,0 22 16,0-1-16,0-20 0,-21 20 0,21-21 15,-21 22-15,21-22 0,0 1 16,0 20-16,0-42 0,-21 22 0,21-22 16,0 21-16,0-21 0,0 0 15,0-42 16,0 0-31,0 0 16,0 0-16,0 0 0,0-1 16,0-20-16</inkml:trace>
  <inkml:trace contextRef="#ctx0" brushRef="#br0" timeOffset="64252.02">2709 13631 0,'0'0'0,"0"-42"16,-21-43-16,21 43 15,0 21-15,0 0 0,0 0 0,21-1 16,0 1-16,1-21 0,20 21 16,0 0-16,1-1 0,20 1 0,-21 0 15,1 21-15,20 0 0,-20 0 16,20 0-16,-21 0 0,1 0 16,-1 21-16,0 0 0,-20 1 0,-1 20 15,0 0-15,-21-21 0,0 22 16,0 20-16,-21-20 0,0-1 0,-22 0 15,22 1-15,-21-1 0,-1-21 16,22 21-16,-21 1 0,0-22 0,20 0 16,-20 0-16,21 0 0,-21 1 15,20-1-15,1 0 0,21 0 16,21-21 0,1 0-1,-1 0-15,0 0 16,0 0-16,21 0 0,-20 0 0,20 0 15</inkml:trace>
  <inkml:trace contextRef="#ctx0" brushRef="#br0" timeOffset="64843.68">3937 14097 0,'0'21'0,"0"-42"0,21 42 0,0-21 16,0 0-16,-21-21 15,22 21-15,-1-21 0,-21 0 16,0 0-16,0-1 16,0 1-16,0 0 0,0 0 15,0 0-15,0 0 0,-21-1 16,-1 1-16,1 0 0,0 0 0,0 0 16,-21 21-16,20 0 0,-20 0 15,21 0-15,-21 0 0,20 21 0,-20-21 16,0 21-16,21 0 0,-1 22 0,-20-22 15,21 0-15,0 21 0,21-21 16,0 22-16,-21-1 0,21-21 16,0 0-16,0 22 0,0-22 15,0 0-15,0 0 0,21 0 0,0 1 16,0-22-16,0 0 16,0 0-16,1 0 0,20 0 0,-21 0 15,0 0-15,22-22 0,-22 22 16,0-21-16,0 0 0,21 0 0,-20 0 15,-1 0-15,0-1 0,0 1 16,0 0-16,-21 0 0,21 0 0,-21-22 16,22 22-16,-22 0 0,0 0 0,0 0 15,0 0-15,0-1 0,0 1 16,0 42 15,0 1-31,0-1 0,0 0 0,0 0 16,0 21-16,0-20 0,0-1 15,0 0-15,0 0 0,0 21 0,0-20 16,21-22-16,-21 21 0,21 0 0,-21 0 16,21 0-16,0-21 15,0 0-15,1 0 16,-1 0-16,0 0 16,0-21-16</inkml:trace>
  <inkml:trace contextRef="#ctx0" brushRef="#br0" timeOffset="65231.45">4297 13928 0,'0'0'0,"0"-21"0,0-1 16,21 1 0,0 21-16,0 0 0,-21-21 15,21 21-15,1 0 0,20 0 16,-21 0-16,0 0 0,0 0 0,22 21 15,-22 0-15,0 1 0,0-1 16,22 0-16,-43 0 0,21 21 0,0-20 16,-21-1-16,0 0 0,0 0 15,0 21-15,0-20 0,0-1 16,-21 0-16,0 0 0,-1 0 16,22 0-16,-21-21 0,0 0 15,21-21 1,0 0-16,0 0 15,0 0-15,0 0 16,0-1-16,21 1 0,-21-21 0,21 21 16,1-22-16,-22 22 0,21-21 15,0 21-15,-21-22 0,21 22 0,0 0 16,0-21-16,1 42 0,-1-21 0,0-1 16,0 22-1,0 0-15,0 0 0</inkml:trace>
  <inkml:trace contextRef="#ctx0" brushRef="#br0" timeOffset="66971.88">5482 14118 0,'0'0'0,"21"0"0,0 0 15,1 0-15,-22-21 0,0 0 16,21 21-16,-21-21 0,0 0 16,0-1-16,0 1 0,0 0 15,0-21-15,0 21 0,-21-1 0,-1 1 16,1 0-16,0 0 0,-21 0 16,21 0-16,-1-1 0,1 22 0,-21 0 15,21 0-15,0 0 0,-1 0 16,1 22-16,0-1 0,0-21 0,0 42 15,0-21-15,-1 0 0,22 22 16,0-22-16,0 21 0,0-21 0,0 1 16,0 20-16,0-21 0,0 0 15,0 0-15,0 1 0,22-1 16,-22 0-16,21-21 0,0 21 0,0-21 16,0 0-16,0 0 0,1 0 15,-1 0-15,0 0 16,0-21-16,0 0 0,22 21 0,-22-21 15,0-1-15,-21 1 0,21 0 16,0 0-16,0 0 0,-21 0 0,0-22 16,0 22-16,0 0 0,0 0 0,0-22 15,0 22-15,0 0 0,0 0 16,0 0-16,0 42 31,0 0-31,0 0 0,-21 0 16,21 1-16,0-1 0,0 0 0,0 21 15,0-21-15,0 22 0,0-22 16,21 0-16,-21 0 0,22 0 0,-1 1 16,0-1-16,0 0 0,21-21 0,-20 21 15,-1-21-15,21 21 0,-21-21 16,22 0-16,-1 0 0,-21 0 0,21 0 16,-20-21-16,20 0 0,0 21 15,-21-21-15,22 0 0,-22-1 0,21 1 16,-21-21-16,1 21 0,-1-22 0,0 1 15,0 0-15,0-1 16,-21 1-16,0-21 0,21 20 0,-21-20 16,22 20-16,-22-20 0,0 21 15,0-1-15,0 1 0,0 21 0,0-22 16,0 22-16,0 0 0,0 0 0,-22 21 16,1 0-1,0 0-15,0 21 0,21 0 16,-21 22-16,21-22 0,0 21 15,-21 0-15,21 1 0,0 20 0,0-20 16,0 20-16,0-21 0,0 1 0,0-1 16,0 0-16,0 1 0,0-1 15,0 0-15,0-20 0,21-1 16,-21 21-16,21-21 0,0 0 0,0-21 16,0 22-16,1-22 0,-1 0 15,0 0-15,21 0 0,-21 0 0,1 0 16,20 0-16,-21 0 0,21 0 15,-20-22-15,-1 22 0,21-21 0,-21 0 16,22 0-16,-22 0 0,0-22 0,0 22 16,0-21-16,22 0 0,-43-1 15,21 1-15,0 0 0,0-22 0,-21 22 16,0-22-16,0 22 0,21 0 16,-21-1-16,21 22 0,-21 0 15,0 0-15,0 0 0,0-1 0,-21 44 47,0-22-47,21 42 0,-21-21 16,21 21-16,-21-20 0,0 20 15,21 0-15,-22 1 0,22-1 0,0 0 16,-21 1-16,21-1 0,0 0 16,0 1-16,0-22 0,0 21 0,0-21 15,0 0-15,0 1 0,0-1 0,0 0 16,21 0-16,1 0 0,-1 0 15,0-21-15,0 0 16,0 0-16,0 0 0,22 0 0,-22 0 16,0 0-16,21 0 0,-20 0 15,20-21-15,-21 21 0,0-21 0,0 0 16,22 21-16,-22-21 0,0 0 0,-21-1 16,21 22-16,0-21 0,-21 0 15,0 0-15,0 0 0,0 0 0,0-1 16,0 1-16,0 0 0,0 0 15,-21 21 1,0 0-16,0 21 16,21 0-16,0 0 15,-21 1-15,21-1 0,-21 0 16,21 0-16,0 0 0,0 0 0,0 1 16,0-1-16,0 0 0,0 0 15,0 0-15,0 0 0,0 1 16,21-22-16,0 0 0,-21 21 15,21-21-15,0 0 0,0 0 0,1 0 16,-1 0-16,0 0 0,0 0 0,21 0 16,-20-21-16,-1-1 0,21 22 15,-21-21-15,22 0 0,-22 0 0,0-21 16,21 20-16,-21-20 0,1 21 16,-1-21-16,0-1 0,0-20 0,0 20 15,0-20-15,-21 21 0,0-22 16,0 22-16,0-22 0,22 22 0,-22 0 15,0-1-15,0 22 0,0 0 16,0 0-16,0 0 0,0-1 0,0 44 31,-22-1-31,22 0 0,0 0 16,-21 21-16,21 1 0,-21-1 0,21 0 16,-21 22-16,21-22 0,0 22 15,0-22-15,0 22 0,-21-22 0,21 0 16,-21 1-16,21-1 0,0 0 15,0 1-15,0-22 0,0 0 0,0 21 16,0-21-16,0 1 16,0-1-16,21-21 15,0 0-15,21 0 16,-21 0-16,1 0 0,-1-21 0,21 21 16,-21-22-16,0 1 0,1 0 0,-1 21 15</inkml:trace>
  <inkml:trace contextRef="#ctx0" brushRef="#br0" timeOffset="70716.83">9080 14161 0,'-21'-22'32,"21"1"-17,0 0 1,21 0-16,-21 0 15,22 0-15,-1 21 0,0-22 0,-21 1 16,21-21-16,0 21 0,0 0 16,1-22-16,-22 22 0,0-21 0,21-1 15,-21 1-15,0 21 0,0-21 16,0 20-16,0-20 0,-21 21 0,-1 0 16,1 0-16,0 21 0,0 0 0,0 0 15,0 0-15,-22 0 0,22 0 16,0 21-16,0 0 0,0 21 0,-1-21 15,1 22-15,21-1 0,-21 0 16,21 1-16,0-1 0,0 0 0,0-20 16,0 20-16,21-21 0,0 21 15,-21-20-15,22-1 0,-1 0 16,0 0-16,0 0 0,0-21 16,0 21-16,1-21 0,-1 0 15,0 0-15,0 0 0,0 0 0,0 0 16,1-21-16,-1 0 0,0 21 15,0-21-15,0 0 0,0 0 16,22-1-16,-22 1 0,0 0 0,0 0 16,22-21-16,-22 20 0,0 1 15,21 0-15,-21-21 0,1 42 16,-1-21-16,0-1 0,0 22 0,0 0 0,0 0 31,1 22-31,-22-1 0,0 0 16,0 0-16,0 0 0,0 0 15,0 1-15,0-1 0,0 0 0,0 0 16,0 0-16,-22 0 0,1 1 0,21-1 16,-21 0-16,21 0 15,0-42 17,21 0-17,0 0-15,1-1 0,-1 1 0,0 0 16,0 0-16,0 0 0,22 0 15,-22-22-15,0 22 0,0-21 16,0 21-16,-21-22 0,21 22 0,-21 0 16,0 0-16,22 0 0,-22-1 15,-22 44 17,1-1-32,0 0 0,0 0 15,21 0-15,0 22 0,-21-22 0,21 0 0,-21 21 16,21-21-16,0 22 0,0-22 15,0 0-15,0 0 0,0 0 0,0 22 16,21-22-16,0 0 16,0-21-16,0 21 0,0-21 0,1 0 15,-1 0-15,21 0 0,-21 0 16,22 0-16,-22 0 0,21 0 16,0 0-16,-20-21 0,20 0 0,0 21 15,-21-21-15,22 0 0,-22-1 0,0 1 16,0 0-16,0 0 0,-21 0 15,0 0-15,0-22 0,0 22 0,0 0 16,0-21-16,0 20 0,0 1 16,0 0-16,0 0 0,0 0 0,-21 21 15,0 0-15,0 0 16,0 0-16,0 21 0,21 0 16,-22 0-16,22 0 0,-21 1 0,21 20 15,0-21-15,-21 0 0,21 22 16,0-22-16,0 0 0,0 0 0,0 0 15,21 0-15,0 1 0,-21-1 0,22 0 16,-1-21-16,0 0 0,-21 21 16,21-21-16,0 0 0,0 0 0,1 0 15,-1 0-15,0 0 16,0-21-16,0 21 0,0-21 0,1 0 16,-1 21-16,0-22 0,0 1 0,0 0 15,0 0-15,1 0 0,-1-22 16,0 22-16,0 0 0,0-21 15,0 21-15,1-1 0,-1-20 0,0 21 16,0 0-16,0 21 0,-21-21 16,21 21-16,1 0 15,-22 21 1,0 0 0,0 0-1,0 0-15,0-42 47,0 0-47,0 0 16,0 0-1,-22-1-15,1 22 16,0-21-16,0 21 0,0 0 16,0 0-16,-1 0 0,1 0 15,0 0-15,0 0 0,21 21 16,-21 1-16,21-1 0,0 0 15,0 0-15,-21 21 0,21-20 0,-22 20 16,22-21-16,0 0 0,0 22 0,0-22 16,0 0-16,0 21 0,0-21 15,0 1-15,0-1 0,22 0 16,-1 0-16,0-21 0,0 21 16,0-21-16,0 0 15,1 0-15,-1 0 0,0 0 0,21 0 16,-21 0-16,22 0 0,-22 0 0,21-21 15,-21 21-15,22-21 0,-22 0 16,21 0-16,-21-1 0,1 1 0,-1 0 16,0 0-16,0 0 0,0-22 15,-21 22-15,21 0 0,-21-21 0,22 21 16,-22-1-16,0 1 0,0 0 0,0 0 16,0 0-16,0 42 31,0 0-31,-22 0 15,22 0-15,-21 1 0,21-1 16,0 21-16,0-21 0,0 22 0,0-22 16,0 0-16,0 0 0,0 0 15,0 0-15,0 1 0,0-1 16,21 0-16,1-21 16,-1 0-16,0 0 0,0 0 0,0 0 15,0 0-15,1 0 0,-1 0 0,0 0 16,0 0-16,0-21 0,0 21 15,1-21-15,-1-1 0,0 1 0,0 0 16,-21 0-16,0 0 0,21 0 0,-21-22 16,21 22-16,-21 0 0,0-21 15,0 20-15,0 1 0,0 0 16,22 0-16,-22 0 0,0 0 16,0 42-1,0 0 1,0 0-16,0 21 0,0-20 15,-22-1-15,22 21 0,0-21 0,0 0 16,0 1-16,0 20 0,0-21 16,0 0-16,0 0 0,0 1 15,0-1-15,22-21 0,-1 0 0,0 21 16,0-21-16,0 0 0,0 0 16,1 0-16,-1 0 0,0 0 0,0 0 15,0-21-15,0 0 0,1 21 16,-1-22-16,0 1 0,0 0 15,0-21-15,0 21 0,1-22 0,-1 22 16,0-21-16,-21-22 0,0 22 0,21 0 16,-21-22-16,0 22 0,0-1 15,0 1-15,21-21 0,-21 20 0,0 22 16,0-21-16,0-1 0,0 22 16,0 0-16,0-21 0,0 21 15,-21-1-15,0 22 16,0 0-16,0 22 15,21-1-15,0 0 0,0 21 16,0-21-16,0 22 16,0-1-16,0 0 0,0 1 0,0-1 15,0 0-15,0 1 0,0 20 0,0-20 16,0-1-16,0 0 0,0 1 16,0-1-16,0 0 0,0-21 0,0 22 15,0-22-15,0 0 0,0 0 16,0 0-16,21 1 0,-21-1 0,21 0 15,0-21-15,0 21 0,0-21 0,1 0 16,-1 0-16,0 0 0,21 0 16,-21 0-16,1 0 0,20 0 15,-21 0-15,0-21 0,22 0 0,-22 0 16,0-1-16,0 1 0,0 0 16,0 0-16,1 0 0,-1-22 0,-21 22 15,0-21-15,21 21 0,-21-22 16,21 22-16,-21-21 0,0 21 0,0 0 15,0 42 1,0 0 0,0 0-16,0 0 0,0 0 15,0 22-15,-21-22 0,21 0 16,0 0-16,0 0 0,0 22 0,0-22 16,0 0-16,0 0 15,0 0-15,21 1 16,0-22-16,0 0 15,1 0-15,-1 0 16,0 0-16,0 0 0,0 0 0,0-22 16,1 1-16,-1 21 0,0-21 0,0 0 15,0 0-15,0 0 0,1-1 16,-1 1-16,0-21 0,-21 21 16,21 0-16,0-1 0,-21 1 0,0 0 15,0 0-15,0 0 0,0 42 31,0 0-31,0 0 16,0 0-16,-21 1 0,21-1 16,-21 21-16,21-21 0,0 0 15,0 22-15,0-22 0,0 0 0,0 0 16,0 0-16,0 1 0,0-1 16,0 0-16,21-21 0,0 21 15,0-21-15,1 0 0,-1 0 16,0 0-16,0 0 0,0 0 15,0 0-15,1 0 16,-1-21-16,-21 0 0,21 0 0,0-1 16,-21 1-16,0-21 0,0 21 15,0 0-15,0-1 0,0 1 16,0-21-16,-21 21 0,0 0 0,0-1 16,-1 22-16,1-21 0,0 21 15,0 0-15,0 0 16,42 0 15,0-21-15,0 21-16,0-21 0,1 21 15,-1 0-15,0-21 0,0 21 0,0 0 16,0-21-16,1 21 0,-1 0 16,0 0-16,0 0 0,0 0 15,0 0-15,1 0 16,-1 0-16,-21 21 15,0 0-15,21-21 0,-21 21 0,0 0 16,0 0-16,0 1 0,0-1 16,0 0-16,0 0 0,0 0 0,0 0 15,0 1-15,0-1 0,0 0 16,0 0-16,0 0 0,0 0 16,0 1-1,-21-22-15,21-22 63,0 1-63,0 0 0,0 0 15,0 0-15,0 0 0,0-1 16,0 1-16,0-21 0,21 21 0,0-22 16,0 22-16,0-21 0,1 0 15,-1 20-15,0-20 0,21 21 0,-21 0 16,22 0-16,-1-1 0,0 1 15,1 21-15,-22 0 0,21 0 0,-21 0 16,22 0-16,-22 0 0,0 21 16,-21 1-16,0-1 0,0 0 0,0 21 15,0-21-15,0 22 0,0-1 0,0-21 16,-21 22-16,0-1 0,0 0 16,-1-21-16,1 22 0,0-22 15,21 0-15,0 21 0,-21-20 0,21-1 16,-21 0-16,21 0 15,0 0-15,-21-21 0,21-21 47,0 0-47,21 21 16,-21-21-16,21 0 0,-21-1 0,0 1 16,21 0-16</inkml:trace>
  <inkml:trace contextRef="#ctx0" brushRef="#br0" timeOffset="70996.67">13504 13060 0,'-21'0'0,"42"0"0,-63 0 16,21 0-16,0 0 16</inkml:trace>
  <inkml:trace contextRef="#ctx0" brushRef="#br0" timeOffset="71320.49">12255 13399 0,'22'0'31,"-1"0"-31,0 0 0,0 0 16,21 0-16,-20 0 0,-1-22 0,21 22 16,-21 0-16,0 0 0,1 0 15,20-21-15,-21 21 0,0 0 16,0 0-16,1 0 0,-1 0 15,0 0 1,-42 0 15,0 0-15,-1 21-16</inkml:trace>
  <inkml:trace contextRef="#ctx0" brushRef="#br0" timeOffset="73155.39">720 15536 0,'0'22'0,"-22"-22"46,1 0-46,0 0 16,0 0-16,0 0 0,0 0 16,-1 0-16,-20 0 0,21 0 0,0 0 15,0 0-15,-1-22 0,1 22 16,0-21-16,0 21 0,0-21 16,21 0-16,0 0 0,0 0 15,0-22-15,0 22 0,0-21 16,21 21-16,0-22 0,21 22 0,-20 0 15,20 0-15,0 0 0,-21-1 16,22 22-16,-1 0 0,-21 0 16,0 0-16,22 0 0,-43 22 0,21-1 15,-21 0-15,0 0 0,0 0 16,0 22-16,-21-22 0,0 21 0,-1 0 16,1 1-16,-21-1 0,21 0 15,-22 22-15,1-22 0,0 1 16,-1-1-16,1 0 0,21-21 15,-21 22-15,20-1 0,22-21 16,0 0-16,0 1 0,0-1 0,0 0 16,22-21-16,-1 0 0,0 0 15,21 0-15,-21 0 0,22 0 16,-1 0-16,-21 0 0,22-21 0,-22 0 16,21 21-16,-21-22 0,22 1 15,-22 0-15,0 0 0,-21 0 16,0 0-16,0-1 0,0 1 15,0 0-15,-21 0 16,0 0-16,-22 0 0,22 21 0,-21-22 16,21 22-16,-22 0 15,22 0-15,-21 0 0,21 0 0,-22 0 16,22 0-16,0 0 0,0 0 16,21 22-16,-21-1 15,21 0-15,0 0 0,0 0 16,0 0-16,21 1 15,0-1-15,0-21 0,0 0 0,22 0 16,-22 0-16,21 0 0</inkml:trace>
  <inkml:trace contextRef="#ctx0" brushRef="#br0" timeOffset="73484.22">1101 15706 0,'0'0'0,"0"21"0,0 0 16,21-21-1,0 0 1,0 0 0,-21-21-16,21 0 15,-21 0 1,0-1-1,-21 22-15,0 0 16,0 0-16,0 22 16,-1-1-1,22 0-15,0 0 16,22-21 15,-1 0-31</inkml:trace>
  <inkml:trace contextRef="#ctx0" brushRef="#br0" timeOffset="76471.73">2582 14965 0,'0'-21'0,"0"0"16,0-1-16,0 1 15,0 0 1,-21 21 0,0 0-1,21 21-15,0 0 0,-21 1 16,21 20-16,-21 0 0,-1 1 16,22-1-16,0 21 0,-21-20 0,21 20 15,-21-20-15,0 20 0,21-21 16,-21 1-16,21-1 0,-21 0 0,-1 1 15,22-1-15,-21-21 16,21 22-16,0-22 0,0 0 0,0 0 16,-21-21-16,21 21 0,0 0 15,0-42 17,0 0-32,21 0 0,-21 0 0,0-22 15</inkml:trace>
  <inkml:trace contextRef="#ctx0" brushRef="#br0" timeOffset="77211.55">2286 15071 0,'0'0'0,"-21"-21"0,21-1 0,0 1 16,0 0-16,0 0 15,0 0-15,21 21 0,0-21 0,21-1 16,-20 1-16,20 0 0,0 21 15,1-21-15,-1 0 0,0 21 0,1 0 16,-1 0-16,0 0 0,1 0 16,-1 0-16,0 21 0,1 21 0,-22-21 15,0 22-15,0-22 0,-21 21 16,0 1-16,0 20 0,0-21 0,0 1 16,-21-1-16,-21 0 15,20 1-15,-20-22 0,21 21 0,-21-21 16,20 1-16,-20-1 0,21 0 15,-21 0-15,20-21 0,1 0 0,0 0 16,0 0-16,0 0 0,0 0 16,-1 0-16,22-21 0,-21 21 15,21-21-15,0 0 16,21 21 0,-21 21-1,22 0-15,-1-21 0,0 21 0,0 0 16,0 0-16,-21 1 0,21-1 15,1 0-15,-1 0 0,0 0 16,-21 0-16,21 1 0,0-22 16,-21 21-16,21 0 0,1-21 0,-1 0 15,0 21-15,0-21 0,0 0 16,0 0-16,1 0 0,-1 0 0,0 0 16,0-21-16,21 21 0,-20-21 15,-1 0-15,0 21 0,0-22 0,0 1 16,0 0-16,-21 0 0,22-21 15,-22 20-15,21 1 0,-21 0 0,21-21 16,-21 21-16,0-1 0,0 1 16,0 0-16,0 0 0,-21 21 31,0 21-31,-1 0 0,22 0 16,-21 1-16,21 20 0,0-21 15,0 0-15,0 0 0,0 1 0,0-1 16,0 0-16,0 0 0,0 0 15,21 0-15,1 1 0,-1-1 16,0-21-16,0 0 16,-21 21-16,21-21 0,0 0 0,1 0 15,-1 0-15,0 0 16,0 0-16,0-21 0,0 0 16,1-1-16</inkml:trace>
  <inkml:trace contextRef="#ctx0" brushRef="#br0" timeOffset="77443.12">3619 15452 0,'0'21'0,"22"-21"16,-1 0-1,0 0-15,0 0 16,0 0-16,0 0 0,1 0 15,-1 0-15,0 0 0,0 0 16,0 0-16,0 0 0,1 0 31,-22-21-31,21 21 0</inkml:trace>
  <inkml:trace contextRef="#ctx0" brushRef="#br0" timeOffset="78831.87">4064 15748 0,'0'21'16,"21"-21"0,0 0-16,0 0 15,1-21-15,-1 21 0,-21-21 16,21 0-16,0 0 0,0-1 0,0 1 15,1 0-15,-1-21 0,0 21 16,-21-22-16,21 22 0,-21 0 0,0-21 16,0 20-16,0 1 0,0 0 15,0 0-15,0 0 0,-21 21 16,0 0-16,0 0 0,-1 0 16,1 21-16,0 0 15,0-21-15,21 21 0,0 0 0,0 1 16,0-1-16,0 0 15,21 0-15,0 0 16,0-21-16,1 21 0,-1 1 16,0-22-16,0 21 0,-21 0 15,21 0-15,-21 0 16,0 0-16,21-21 0,-21 22 0,0-1 16,0 0-16,0 0 15,0 0-15,0 0 16,22-21 15,-1 0-31,0 0 0,0 0 16,0 0-16,22 0 0,-22-21 15,21 21-15,0-21 0,-20 0 0,20 0 16,-21 21-16,21-21 0,-20-1 0,-1 1 16,0 0-16,0-21 0,0 21 15,-21-1-15,0 1 0,0 0 0,0 0 16,0 0-16,0 0 0,0-1 15,-21 22 17,21 22-32,0-1 0,-21 0 15,21 0-15,-21 21 0,21-20 16,0-1-16,0 0 0,0 0 16,0 0-16,0 0 0,0 1 0,0-1 15,21 0-15,0 0 16,0-21-16,22 0 15,-22 0-15,0 0 0,21 0 16,1 0-16,-22 0 0,21 0 0,0 0 16,-20-21-16,20 0 0,-21 21 0,21-21 15,-20-1-15,-1 1 0,0 0 16,0 0-16,0 0 0,-21 0 0,21-1 16,-21-20-16,0 21 0,0 0 15,0 0-15,0-1 16,0 1-16,-21 21 15,21 21-15,-21 1 16,21-1-16,0 0 0,0 21 16,0-21-16,0 1 0,0-1 15,0 0-15,0 0 0,0 0 0,0 0 16,0 1-16,21-22 0,0 21 16,1-21-16,-1 0 0,21 0 15,-21 0-15,22 0 0,-22 0 0,21 0 16,-21 0-16,22 0 0,-22 0 15,0-21-15,0 21 0,0-22 0,0 1 16,1 21-16,-1-21 0,-21 0 16,0 0-16,0 0 0,0-22 15,0 22-15,0 0 0,0 0 0,0 0 16,0-1 0,0 44-1,0-1-15,-21 0 0,21 0 16,0 0-16,-22 0 0,22 1 15,-21-1-15,21 21 0,0-21 0,0 0 16,-21 1-16,0-1 16,21 0-16,0 0 0,0 0 15,-21-21-15,0 0 16,21-21 15,0 0-15,0 0-16,0 0 0,0-1 15,21 1-15,0 0 0,0-21 0,0 21 16,0-22-16,22 22 0,-22-21 16,21 21-16,1-22 0,-1 22 0,0 0 15,1 0-15,-1 21 0,-21 0 0,21 0 16,1 0-16,-22 0 0,0 21 16,0 0-16,-21 0 0,0 0 0,0 1 15,0-1-15,0 0 0,0 21 16,0-21-16,0 1 0,0-1 15,0 0-15,0 0 0,0 0 0,-21 0 16,21 1-16,-21-22 0,21 21 16,0 0-16,-21-21 0,21 21 15,21-21 17</inkml:trace>
  <inkml:trace contextRef="#ctx0" brushRef="#br0" timeOffset="79676.16">7006 15769 0,'-21'0'0,"42"0"0,-63 0 0,21 0 0,21-21 15,0 0 1,21 21-16,0-21 15,0 21-15,0-21 0,22-1 0,-1 1 16,0 21-16,1-21 0,-1-21 16,0 21-16,1-1 0,-1 1 0,0-21 15,1 21-15,-1-22 0,0 22 16,1-21-16,-22 0 0,21-1 0,-21 1 16,-21 21-16,0-22 0,0 1 15,0 21-15,0-21 0,0 20 16,-21 1-16,0 0 0,0 0 0,-22 0 15,22 21-15,0 0 0,0 0 16,0 0-16,0 0 0,-22 0 0,22 21 16,0 0-16,0 0 0,0 22 15,-1-1-15,1 21 0,21-20 0,-21 20 16,0 1-16,21 20 0,0-20 0,-21-1 16,0 1-16,21-1 0,-22 1 15,22 21-15,0-22 0,0 22 0,0-22 16,-21 1-16,21 20 0,-21-20 15,0-1-15,21 1 0,0-1 16,-21 1-16,21-1 0,-21 1 0,21-22 16,0 22-16,0-22 0,0-21 15,0 22-15,0-22 0,21-21 16,0 0-16,0 0 16,0 0-16,0-21 0,1-1 0,-1-20 15,21 21-15,-21-21 0,0 20 0,22-20 16,-22 0-16,0-1 0,0 1 15,0 0-15,1-1 0,-1-20 0,-21 21 16,0-22-16,0 22 0,0-22 16,0 22-16,-21 0 0,-1-22 15,-20 22-15,21 21 0,-21-22 0,-1 22 16,1-21-16,0 21 0,-1 21 16,1-22-16,0 22 0,20 0 0,-20 0 15,21 0-15,42 0 31,0 0-31,0 0 0,22 0 0,-1 0 16,0 0-16,1 0 0,-1 0 16,22 0-16,-22 0 0,21-21 0,1 21 15</inkml:trace>
  <inkml:trace contextRef="#ctx0" brushRef="#br0" timeOffset="81468.09">8043 15473 0,'-21'0'16,"42"0"-16,-63 0 0,21 0 0,0 0 0,-1 0 15,1 21-15,-21 0 0,21 0 16,0 1-16,-1 20 0,1-21 0,0 21 16,0-20-16,0 20 0,21-21 15,-21 21-15,21-20 0,0-1 0,0 21 16,0-21-16,0 0 0,21 1 15,0-22-15,0 0 16,0 0-16,22 0 0,-22 0 16,0 0-16,21-22 0,-21 1 15,1 21-15,20-21 0,-21 0 0,0 0 16,22 0-16,-22-1 0,0 1 0,0 0 16,-21 0-16,0 0 0,21 0 15,-21-1-15,0 1 0,0 0 0,0 0 16,0 0-16,-21 21 31,21 21-31,0 0 16,0 0-16,-21 0 0,21 1 15,0-1-15,-21 0 0,21 21 0,0-21 16,0 1-16,0-1 0,0 0 16,0 0-16,21 0 0,0 0 0,0 1 15,0-22-15,1 0 0,-1 0 16,0 0-16,0 0 0,0 0 15,0 0-15,1 0 0,-1-22 0,0 1 16,0 0-16,0 21 0,0-21 16,1 0-16,-1 0 0,-21-1 0,21 1 15,0 0-15,-21 0 0,21 0 0,-21 0 16,0-1-16,21 1 16,-21 42 15,0 1-31,0-1 15,0 0-15,0 0 0,0 0 16,0 0-16,0 1 0,0-1 16,0 0-16,0 0 0,0 0 15,22-21-15,-1 0 16,0 0-16,0 0 0,0 0 0,0 0 16,1 0-16,20 0 0,-21 0 0,21-21 15,1 0-15,-22 21 0,21-21 16,-21 0-16,1-1 0,20 1 0,-21-21 15,0 21-15,22-43 16,-22 22-16,0 0 0,0-1 16,0 1-16,-21 0 0,21-1 0,1 22 15,-22-21-15,0 21 0,0-22 16,0 22-16,0 0 0,0 42 31,-22 0-31,1 0 0,0 22 16,0-22-16,0 0 0,21 21 0,-21 1 15,21-22-15,-22 21 0,22 1 16,0-22-16,0 21 0,0 0 16,0-20-16,0-1 0,0 21 0,0-21 15,0 0-15,0 1 0,0-1 16,22 0-16,-1 0 0,-21 0 0,21 0 16,0-21-16,0 22 0,0-22 15,1 0-15,20 0 0,-21 0 0,21 0 16,-20 0-16,-1 0 0,21-22 0,-21 1 15,22 0-15,-22 21 0,0-21 16,21 0-16,-21 0 0,1-1 0,-1 1 16,0 0-16,-21 0 0,0 0 15,0 0-15,0-1 0,0 1 0,0 0 16,0 0-16,-21 21 31,0 21-15,21 0-16,-22-21 0,22 21 0,0 1 15,0-1-15,0 0 0,0 0 16,0 0-16,0 0 0,0 1 16,0-1-16,0 0 0,22 0 15,-1 0-15,0-21 16,0 0-16,0 21 0,0-21 0,22 0 16,-22 0-16,21 0 0,-21 0 15,22 0-15,-1 0 0,-21 0 0,22-21 16,-1 21-16,-21-21 0,21 0 15,1 21-15,-22-21 0,21 0 0,-21-1 16,1 1-16,20 0 0,-21 0 16,-21 0-16,21 0 0,-21-1 15,21 1-15,-21 0 0,0 0 0,0 0 16,0 0-16,-21 21 16,0 0-16,0 0 15,0 0-15,0 0 0,-1 0 16,1 21-16,0 0 0,0-21 15,0 21-15,0 0 0,-1 0 0,22 1 16,-21-1-16,21 0 0,-21 0 0,21 0 16,0 0-16,0 1 15,0-1-15,0 0 0,0 0 16,0 0-16,21-21 16,0 0-1,1 0-15,-1 0 0,0 0 0,0 0 16,0 0-16,0-21 0,1 0 15,-1 0-15,0 21 0,0-21 0,0-22 16,0 22-16,1 0 0,-22-21 0,21 20 16,0-20-16,0 0 0,-21-1 15,0 1-15,21 0 0,-21-1 0,21 1 16,-21 0-16,0-1 16,0 1-16,0 0 0,0 21 0,0-1 15,0 1-15,0 0 0,0 42 31,0 22-31,0-22 16,0 21-16,-21 0 0,21 1 16,-21-1-16,21 0 0,-21 1 0,21-1 15,0 0-15,0 1 0,0-22 0,0 21 16,0-21-16,0 22 0,0-22 16,0 0-16,0 0 0,0 0 0,0 1 15,0-1-15,0 0 0,21 0 16,0 0-16,0 0 0,1-21 15,-1 0-15,0 0 0,0 0 16,0 0-16,0 0 16,1 0-16,-1 0 0,0-21 15,0 0-15,0 21 0,-21-21 16,21 0-16,1 0 0,-1-1 16,-21-20-16,0 21 0,0 0 0</inkml:trace>
  <inkml:trace contextRef="#ctx0" brushRef="#br0" timeOffset="81743.92">8826 15240 0,'0'0'0,"-42"0"0,0 0 0,21 0 0,-1 0 15,1 0-15,0 0 16,21-21 0,21 21-16,0 0 15,1 0-15,-1-21 0,0 21 16,0 0-16</inkml:trace>
  <inkml:trace contextRef="#ctx0" brushRef="#br0" timeOffset="83668.42">11790 15261 0,'0'21'0,"21"-21"15,0 0 1,0 0-16,0 0 0,1 0 0,-1 0 16,0 0-16,21 0 15,-21-21-15,1 21 0,20-21 0,-21 0 16,0 0-16,22 21 0,-22-21 0,0-1 15,0 1-15,-21 0 16,21 0-16,-21 0 0,0 0 16,0-1-16,0 1 15,-21 21 1,0 0-16,0 21 16,21 1-1,-21-1-15,21 21 0,0-21 0,0 22 16,0 20-16,0-21 0,0 1 15,0 20-15,0-20 0,0-1 16,0 0-16,0 1 0,0-1 16,0 0-16,0-21 0,0 22 0,0-22 15,0 0-15,0 0 0,0 0 0,0 1 16,0-1-16,-22 0 16,1-21-16,0 0 0,0 0 15,0 0-15,0 0 16,-1 0-16,1 0 0,0-21 15,0 0-15,0-1 0,0 22 0,-1-21 16,1 0-16,0 0 0,21 0 16,-21 0-16,0 21 0,21-22 0,0 1 15,-21 21 1,21 21 15,0 1-31,21-1 0,0 0 16,0 0-16,0 0 15,22 0-15,-22-21 0,21 22 0,-21-1 16,22-21-16,-1 21 0,0-21 16,1 0-16,20 0 0,-21 0 0,1 0 15,-1 0-15,0 0 0,1 0 0,-1 0 16,-21-21-16,22 21 0,-1-21 16,-21-1-16,0 22 0,0-21 0,1 0 15,-1 0-15,0 0 16,-21 0-16,0-1 0,0 1 0,0 0 15,0-21-15,0 21 0,0-1 0,0 1 16,0 0-16,0 0 16,-21 42-1,0-21-15,21 21 16,-22 0-16,22 1 0,0-1 0,-21 0 16,0 21-16,21-21 0,-21 1 0,21-1 15,0 0-15,0 0 0,0 0 16,0 0-16,0 1 0,21-1 15,0-21-15,0 0 16,1 21-16,-1-21 0,0 0 0,0 0 16,0 0-16,0 0 0,1 0 0,20-21 15,-21 21-15,0-21 0,0-1 16,22 1-16,-22 0 0,21 0 0,1 0 16,-1 0-16,0-1 0,-21 1 0,22-21 15,-1 21-15,-21 0 0,0-1 16,-21 1-16,0 0 0,0 0 0,0 0 15,-21 21-15,0 0 16,-21 0-16,21 0 0,-1 0 0,1 0 16,0 21-16,0 0 0,21 0 15,0 0-15,0 1 0,0-1 16,0 0-16,0 21 0,0-21 0,0 1 16,0-1-16,0 0 0,0 0 15,21 0-15,0 0 0,-21 1 16,21-1-16,1 0 15,-44-42 32,1 0-47,0-1 0,0 22 16,0 0-16,21-21 0,0 42 47,0 1-47,0-1 15,21 0-15,0-21 16,-21 21-16,21-21 0,0 0 0,1 21 16,-1-21-16,0 0 0,0 0 15,0 0-15,22 0 0,-22 0 0,0 0 16,0 0-16,0-21 0,22 21 0,-22-21 16,0 0-16,0 0 0,0 21 15,0-22-15,1 1 0,-1-21 0,0 21 16,-21 0-16,21-22 15,0 1-15,0 21 0,-21-22 0,0 1 16,22 0-16,-22-1 0,21-20 0,-21 21 16,21-1-16,-21 1 0,0 0 15,0 20-15,0 1 0,0-21 0,0 21 16,0 42 0,0 0-16,0 0 0,0 0 15,0 22-15,0-1 0,0 22 16,-21-22-16,21 0 0,0 1 0,-21-1 15,-1 0-15,22 1 0,-21-1 16,21 0-16,-21-21 0,0 22 0,21-22 16,-21 0-16,21 21 0,0-20 15,-21-1-15,21 0 0,0 0 16,0 0-16,21-21 16,-21 21-16,21-21 0,0 0 0,0 0 15,0 0-15,22 0 0,-22-21 16,0 21-16,0-21 0,0 0 0,1 21 15,-1-21-15,0 0 0,0-1 16,0 1-16,-21-21 0,0 21 0,0 0 16,0-1-16,0-20 0</inkml:trace>
  <inkml:trace contextRef="#ctx0" brushRef="#br0" timeOffset="83864.14">13547 15452 0,'0'0'0,"0"21"15,0 0 1,21-21-16,0 0 16,0 0-16,0 0 0,0 0 0,1 0 15,-1 0-15,0 0 0,0 0 0,0 0 16,0 0-16,1-21 0,-1 21 16,0-21-16,0 21 0,0-21 0,0-1 15,1 22-15,-1-21 16</inkml:trace>
  <inkml:trace contextRef="#ctx0" brushRef="#br0" timeOffset="85540.83">14986 15113 0,'0'0'16,"0"-21"-16,0 0 0,0 0 0,0-1 16,0 1-16,0 0 0,0 0 0,0 0 15,-21 21-15,0 0 0,-1-21 0,1 21 16,0 0-16,0 0 0,0 0 16,0 21-16,-1 0 0,1 0 15,0 0-15,0 22 0,0-22 0,0 21 16,-1 22-16,1-22 0,0 0 15,21 22-15,0-22 0,0 22 0,0-22 16,0 0-16,0 1 0,0-1 16,0 0-16,0 1 0,21-1 0,0-21 15,1 0-15,-1 22 0,21-22 16,-21 0-16,0 0 0,22-21 0,-22 21 16,21-21-16,1 21 0,-22-21 0,21 0 15,0 0-15,1 0 16,-1-21-16,0 0 0,-20 0 0,20 21 0,-21-21 15,21 0-15,-20-1 0,-1 1 16,0-21-16,0 21 0,0 0 16,0-1-16,-21-20 0,0 0 0,0 21 15,0-22-15,0 22 0,0-21 16,0 21-16,0-1 0,0 1 0,-21 0 16,0 21-16,0 0 15,0 0-15,0 0 0,21 21 0,-22 0 16,1-21-16,0 43 0,0-22 0,0 0 15,21 21-15,-21-20 0,-1-1 16,22 21-16,-21-21 0,21 22 0,0-22 16,0 0-16,0 0 0,0 0 15,0 0-15,0 1 0,0-1 16,21-21-16,1 0 16,-1 0-16,0 0 15,0 0-15,0 0 0,0-21 16,1 21-16,-22-22 0,21 1 0,0 0 15,0 0-15,0 0 0,-21 0 16,21-1-16,1 1 0,-22 0 0,0 0 16,21 0-16,0 0 0,-21-1 15,21 1-15,-21 0 0,0 42 32,0 0-32,0 1 15,0-1-15,0 0 0,0 0 16,0 0-16,0 0 0,0 1 0,21-1 15,-21 0-15,21-21 0,-21 21 16,22 0-16,-1-21 0,-21 21 0,21-21 16,0 0-16,0 0 0,0 0 15,22 0-15,-22 0 0,0 0 0,0 0 16,0 0-16,22 0 0,-22-21 0,0 21 16,0-21-16,0 0 0,1 0 15,-1 0-15,-21-1 0,21 1 0,-21 0 16,21 0-16,-21 0 0,0-22 15,0 22-15,0 0 16,0 0-16,0 42 31,0 0-31,0 0 0,0 1 16,0-1-16,0 0 0,0 0 0,0 0 16,0 0-16,0 1 0,0-1 15,0 0-15,0 0 0,0 0 16,0 0-16,0 1 15,0-44 48,0 1-63,-21 21 0,0-21 16,21 0-1,0 42 16,0 0-15,0 0-16,0 1 16,0-1-16,21 0 15,0 0-15,0-21 0,0 0 16,1 0-16,-1 21 0,0-21 16,21 0-16,-21 0 0,22 0 0,-1 0 15,0 0-15,-20 0 0,20-21 16,0 0-16,-21 21 0,22-21 15,-1 0-15,-21-1 0,0 1 0,22 0 16,-22 0-16,0 0 0,0 0 0,0-1 16,1-20-16,-22 21 0,0 0 15,0-22-15,21 22 0,-21-21 0,0 21 16,0 0-16,0-1 0,-21 22 16,-1 0-16,1 0 15,0 22-15,21-1 16,-21 0-16,21 21 0,0-21 0,-21 22 15,21-22-15,-21 0 0,21 21 0,-22-20 16,22-1-16,0 0 16,0 21-16,0-21 0,0 1 15,0-1-15,0 0 0,22-21 16,-1 0 0,0 0-16,0 0 15,0 0-15,0 0 16,1-21-16,-1 21 15,-21-21-15</inkml:trace>
  <inkml:trace contextRef="#ctx0" brushRef="#br0" timeOffset="85703.74">16743 15939 0,'0'0'0,"-21"0"16</inkml:trace>
  <inkml:trace contextRef="#ctx0" brushRef="#br0" timeOffset="87243.48">974 17145 0,'0'-21'47,"0"0"-47,21 0 0,0-1 16,-21 1-16,0 0 0,21 0 15,0 0-15,-21 0 0,0-22 16,0 22-16,0 0 0,0 0 0,0-22 16,0 22-16,0 0 0,-21 0 15,0 0-15,0 21 0,-22-21 16,22 21-16,-21 0 0,21 0 0,-22 0 16,1 0-16,0 21 15,-1 0-15,1 0 0,0 0 0,-1 0 16,22 22-16,-21-22 0,21 0 15,0 21-15,-1-20 0,1-1 16,21 0-16,0 0 0,0 0 0,0 0 16,0 1-16,21-22 0,1 0 15,-1 0-15,21 0 0,-21 0 16,22 0-16,-22 0 0,21-22 0,0 1 16,-20 21-16,20-21 0,-21 0 15,21 0-15,-20 0 0,-1-1 0,0 1 16,0 0-16,-21 0 15,21 21-15,-21-21 16,0 42 31,0 0-47,0 0 0,21 22 16,-21-22-16,0 21 0,22 0 15,-22 1-15,0-22 0,0 21 0,0 1 16,0-1-16,21 0 0,-21 1 15,0-1-15,0 0 0,0 1 16,0-1-16,0 0 0,0 1 0,0-1 16,-21-21-16,21 21 0,-22-20 15,1-1-15,0 0 0,0 0 16,0 0-16,0-21 0,-22 0 16,22 0-16,0 0 0,0 0 15,0 0-15,-1-21 0,1 0 0,-21 21 16,21-42-16,0 20 0,-1 1 15,1 0-15,0-21 0,21 21 16,-21-1-16,21 1 0,0 0 0,-21 0 16,21 0-16,0 0 0,0-1 15,0 1 1,21 21-16,0 0 16,0 0-16,0 0 15,1-21-15,-1 21 16,21 0-16,-21 0 0</inkml:trace>
  <inkml:trace contextRef="#ctx0" brushRef="#br0" timeOffset="87532.32">1397 17357 0,'0'0'0,"21"0"16,0 0-1,-21-21 32,-21 21-15,0 0-1</inkml:trace>
  <inkml:trace contextRef="#ctx0" brushRef="#br0" timeOffset="88695.68">3133 16870 0,'0'0'0,"0"-21"16,0 0-16,0-1 0,0 1 15,21 0-15,-21 0 0,0 0 16,0 0-16,0-1 0,-21 22 31,-1 22-31,22 20 16,-21-21-16,0 21 0,0 22 15,0-22-15,0 1 0,-1 20 0,1-21 16,0 22-16,0-22 0,-21 1 16,20 20-16,1-21 0,0 1 0,0-1 15,0 0-15,0-20 0,-1 20 16,22-21-16,0 0 0,0 0 15,0 1-15,0-44 32,22 1-32,-1-21 15,0 21-15,0 0 0,0-22 16,0 1-16,1 21 0,-1-22 0,0 1 16,21 0-16,-21-1 0,1-20 15,-1 21-15,0-1 0,0-20 0,-21 20 16,21 1-16,0 0 0,-21-1 15,0 22-15,0 0 0,22 0 16,-22 0-16,21 21 0,-21 21 16,21 0-16,-21 0 15,0 22-15,21-1 0,0 21 0,0-20 16,-21 20-16,0-20 0,0-1 16,0 21-16,0-20 0,0-1 0,0 0 15,0 1-15,0-1 0,0 0 16,0-20-16,0 20 0,0-21 0,0 0 15,0 0-15,0 1 0,0-44 47,-21 22-47,0-21 0,21 0 16,-21 0-16</inkml:trace>
  <inkml:trace contextRef="#ctx0" brushRef="#br0" timeOffset="88895.57">2963 17314 0,'-21'0'16,"21"-21"0,21 21-1,-21-21-15,21 21 16,1 0-16,-1-21 0,0 21 16,0 0-16,0 0 0,22 0 0,-22-21 15,0 21-15,0 0 0,0 0 16,0 0-16,1 0 15,-1-21-15,0 21 16</inkml:trace>
  <inkml:trace contextRef="#ctx0" brushRef="#br0" timeOffset="92040.31">3387 17484 0,'0'0'0,"0"21"0,0 0 16,21-42 15,0 0-31,0 0 16,21-1-16,-20 1 0,20 0 16,-21 0-16,21-21 0,1 20 0,-22 1 15,21-21-15,-21 21 0,1-22 16,-1 22-16,0 0 0,-21 0 0,0 0 15,0 0-15,-21 21 32,0 0-32,21 21 15,-22 0-15,22 0 0,-21 0 0,21 0 16,0 1-16,0-1 0,0 0 16,0 0-16,0 0 0,21 0 15,1 1-15,-22-1 0,21 0 16,0 0-16,0-21 0,0 21 0,-21 0 15,21 1-15,-21-1 16,-21-21 15,0 0-31,0 0 16,0 0-16,0 0 0,-1-21 16,1-1-16,0 1 15,0 21-15,21 21 47,0 1-47,0-1 16,0 0-16,21 0 15,0-21-15,0 21 16,1-21-16,-1 0 0,0 0 0,21 0 16,-21 0-16,1 0 0,20-21 15,-21 21-15,21-21 0,1 0 0,-22 21 16,21-21-16,-21-1 0,22 1 15,-22 0-15,21 0 0,-21 0 16,1 0-16,-1-22 0,-21 22 0,0 0 16,0 0-16,0 0 0,0-22 0,0 22 15,0 0 1,0 0-16,-21 42 16,21 0-1,0 0-15,0 0 0,0 1 0,0-1 16,0 0-16,0 0 0,0 0 15,0 0-15,0 1 0,0-1 0,0 0 16,0 0-16,0 0 0,0 0 16,0 1-16,0-1 0,0 0 15,-22-21 17,1 0-32,0 0 15,0-21-15,21 0 0,-21 21 16,21-22-16,-21 22 0,21-21 15,-22 21-15,22 21 47,0 1-47,0-1 16,22 0-16,-22 0 16,21-21-16,0 21 0,0-21 0,0 0 15,0 0-15,22 0 0,-22 0 16,0 0-16,21 0 0,-20 0 15,20 0-15,0 0 0,1 0 0,-22-21 16,21 0-16,0 0 0,1 0 16,-1 21-16,0-22 0,-20 1 15,20 0-15,-21-21 0,0 21 0,0-1 16,-21 1-16,0 0 0,0 0 16,0 0-16,0 0 0,0-1 0,-21 22 15,0 0 1,0 0-16,0 0 0,0 0 15,21 22-15,-22-1 0,1 0 16,21 0-16,0 0 0,0 0 0,0 1 16,0-1-16,0 0 0,0 21 15,0-21-15,0 1 0,0-1 16,0 0-16,0 0 0,21-21 0,1 21 16,-1-21-16,0 0 0,0 0 15,0 0-15,0 0 0,1 0 16,-1 0-16,0 0 0,0-21 15,0 0-15,0 0 0,1 0 16,-1-1-16,0 1 0,0 0 0,21 0 16,-20 0-16,-1 0 0,0-1 15,0 1-15,-21 0 0,21 0 0,0 0 16,1 21-16,-22 21 31,0 0-31,0 0 16,0 0-16,0 1 15,0-1-15,0 0 0,0 0 0,0 0 16,0 0-16,21 1 0,0-22 16,-21 21-16,21-21 0,0 0 0,0 21 15,1-21-15,-1 0 0,0 0 16,21 0-16,1 0 0,-1 0 0,0-21 16,-21 0-16,22 21 0,-1-22 15,0 1-15,1-21 0,-22 21 0,21 0 16,-21-22-16,1 1 15,-1 0-15,21-1 0,-42 1 0,21 0 16,0-22-16,1 22 0,-22-22 16,21 22-16,-21 0 0,0-1 0,0 22 15,0 0-15,0 0 0,0 0 16,0 42 0,-21 0-16,-1 0 0,1 0 0,0 22 15,0-22-15,21 21 0,-21 0 16,0 1-16,-1-1 0,22 0 0,0 1 15,0-1-15,-21-21 0,21 22 16,0-1-16,0-21 0,0 21 0,0-20 16,0-1-16,0 0 0,21 0 15,1 0-15,-1 0 16,0-21-16,0 0 0,0 0 16,0 0-16,1 0 0,-1 0 0,0 0 15,0 0-15,0-21 0,0 21 16,1-21-16,-1 0 0,-21 0 0,21 21 15,0-21-15,-21-1 0,0 1 16,21 0-16,-21 0 0,21 0 0,-21 0 16,0 42 15,0 0-15,0 0-16,0 0 0,0 0 15,0 1-15,0-1 0,0 0 16,0 0-16,22 0 15,-1 0-15,0 1 0,0-22 16,0 0-16,0 0 0,1 0 16,-1 0-16,0 0 0,0 0 0,0 0 15,0 0-15,1-22 0,-1 1 16,21 21-16,-21-21 0,0 0 0,1 0 16,-1 0-16,-21-1 15,21 1-15,0 0 0,0 0 0,-21 0 0,0 0 16,21-1-16,1 1 0,-22 42 47,0 1-47,0-1 0,0 0 15,0 0-15,0 0 0,0 0 16,0 1-16,0-1 16,0 0-16,0 0 0,0 0 15,0 0 1,21-21-16,0 0 0,0 0 15,0 0-15,0 0 0,1 0 16,-1-21-16,0 0 0,0 21 0,0-21 16,22 0-16,-22 21 15,0-21-15,0-1 0,-21 1 0,21 0 0,-21 0 16,21 0-16,-21 0 0,0-1 16,0 1-16,0 0 15,-21 21-15,0-21 0,0 21 16,0 0-16,0 0 0,-1 0 15,22 21-15,-21-21 0,0 21 16,21 0-16,0 1 16,21-22 15,0 0-15,1 0-16,-1 0 0,0 0 15,0 0-15,0-22 0,0 22 16,1 0-16,-1-21 0,0 21 0,0 0 15,0-21-15,0 21 0,1 0 16,-1 0-16,0 0 0,0 0 16,0 21-1,-21 0-15,0 1 16,0-1-16,0 0 0,0 0 16,0 0-16,0 0 0,0 1 15,0-1-15,0 0 16,0 0-16,0 0 15,0 0-15,-21-21 0,21 22 16,0-44 15,0 1-15,0 0-16,21 0 0,0 0 0,1 0 16,-1-1-16,0 1 0,0 0 15,0-21-15,0 21 0,1-1 0,20 1 16,-21-21-16,21 21 0,-20 21 15,20-21-15,-21 21 0,0 0 0,0 0 16,1 0-16,-22 21 16,0 0-16,0 0 15,0 0-15,0 0 0,0 1 0,0-1 16,0 0-16,0 0 16,-22 0-16,22 0 0,0 1 15,0-1-15,0 0 16,22-21-16,-1 0 0,0 21 15,21-21-15,-21 0 0,22 0 0,-1 0 16,0 0-16,-20 0 0,20 0 16,0 0-16,1 0 0,-22 0 0,21-21 15,-21 0-15,0 21 0,1-21 16,-1-1-16,0 1 0,0 21 0,-21-21 16,0 0-16,0 0 15,0 0-15,21-22 0,-21 22 0,0 0 16,0 0-16,-21 21 31,0 0-31,0 21 16,0 0-16,-1 0 0,1 0 0,21 1 15,0-1-15,0 0 16,0 0-16,0 0 0,0 0 16,21 1-1,1-22-15,-22 21 16,0 0-1,0 0 1,-22-21 0,1 21-16,0-21 15,0 21-15,0-21 0,0 22 16,-1-22 0,1 0-16,21 21 0,-21-21 15,0 0 1,0 0-16,0 0 0,-1 0 15,1-21-15,0-1 0,0 1 16,0 0 0,0 0-16,-1 21 0</inkml:trace>
  <inkml:trace contextRef="#ctx0" brushRef="#br0" timeOffset="92348.13">7091 16616 0,'0'0'0,"0"-21"16,-21 42 93</inkml:trace>
  <inkml:trace contextRef="#ctx0" brushRef="#br0" timeOffset="92632.97">5905 17039 0,'0'0'0,"-21"0"0,0 0 0,0 0 15,42 0 17,0 0-32,0 0 0,1 0 0,20-21 15,0 21-15,-21-21 0,22 21 16,-1 0-16,-21 0 0,0 0 0,22 0 16,-43 21-1,-21-21 1,-1 21-1,1-21-15</inkml:trace>
  <inkml:trace contextRef="#ctx0" brushRef="#br0" timeOffset="94852.13">17632 1778 0,'21'-21'16,"0"21"-16,-21-21 0,0 0 0,0-1 15,21 22 1,-21-21-16,0 42 31,0 1-15,0-1-16,-21 0 0,21 0 16,0 21-16,0-20 0,0 20 0,0-21 15,-21 21-15,21 1 0,-21-22 16,21 0-16,-21 21 0,21-20 15,0-1-15,-22 21 0,1-21 0,21 0 16,0 1-16,0-1 0,-21 0 16,21-42 31,0 0-32</inkml:trace>
  <inkml:trace contextRef="#ctx0" brushRef="#br0" timeOffset="95347.85">18076 1863 0,'0'21'16,"0"0"-16,-21 0 0,21 0 0,0 1 16,-21 20-16,0-21 0,0 0 0,21 0 15,0 22-15,0-22 0,-22 0 16,22 0-16,0 0 0,0 1 16,0-1-16,0 0 0,22-21 15,-1 0 1,0 0-16,0 0 0,0 0 0,22 0 15,-22 0-15,21-21 0,0 0 16,1 21-16,-22-22 0,21 1 0,1 0 16,-22 0-16,21 0 0,-21 0 15,0-22-15,1 22 0,-22 0 0,0-21 16,0 20-16,0 1 0,0-21 16,0 21-16,-22 0 0,1-1 15,0 1-15,0 0 0,-21 21 0,-1 0 16,1 0-16,0 0 0,-1 0 15,22 21-15,-21-21 0,-1 21 16,22 1-16,0-1 0,0-21 0,0 21 16,21 0-16,0 0 0,0 0 0,0 1 15,0-1-15,21 0 16,0-21-16,0 21 0,0 0 0,22-21 16,-22 0-16,0 0 0,21 0 15</inkml:trace>
  <inkml:trace contextRef="#ctx0" brushRef="#br0" timeOffset="95535.74">18775 1990 0,'21'0'94</inkml:trace>
  <inkml:trace contextRef="#ctx0" brushRef="#br0" timeOffset="96084.36">19960 1418 0,'0'0'0,"-21"-21"15,0 21-15,0 0 16,-1 0-16,1 21 15,0 0 1,0 1-16,21-1 0,0 21 0,-21 0 16,0 22-16,21-22 0,-22 1 15,1 20-15,21-21 0,-21 1 0,0 20 16,21-20-16,-21-1 0,0-21 16,21 21-16,-22 1 0,1-22 0,0 0 15,21 0-15,0 0 0,0 1 16,-21-1-16,42-42 47,-21-1-47,21 1 0,0 0 0,1 0 0,-1 0 15,-21 0-15,21-22 16,0 22-16,0-21 0,0-1 0,1 1 16,-1 0-16</inkml:trace>
  <inkml:trace contextRef="#ctx0" brushRef="#br0" timeOffset="96323.22">19897 1439 0,'0'0'16,"0"22"0,21-1-16,-21 0 0,0 21 15,21 1-15,-21-1 0,0 0 0,0 1 16,0 20-16,0-21 0,0 1 16,0-1-16,0 0 0,0 1 0,0-22 15,0 21-15,0-21 16,0 22-16,0-22 0,0 0 0,0 0 15,0 0-15,0 1 16,0-44 15,-21 22-15,0-21-16,-1 21 0</inkml:trace>
  <inkml:trace contextRef="#ctx0" brushRef="#br0" timeOffset="96516.11">19452 2053 0,'21'0'15,"0"0"1,1 0-16,-1 0 0,21 0 0,-21 0 16,22 0-16,-1 0 0,0-21 15,1 21-15,-1 0 0,0-21 0,1 21 16,-1 0-16,-21-21 0,21 0 15,1 21-15,-1-22 0,-21 22 0</inkml:trace>
  <inkml:trace contextRef="#ctx0" brushRef="#br0" timeOffset="96991.99">20299 1842 0,'0'21'15,"-21"-21"-15,21 21 0,0 0 16,-22 0-16,1 0 0,21 1 15,-21-1-15,21 0 0,0 0 16,0 0-16,-21 22 0,21-22 0,0 0 16,-21-21-16,21 21 0,0 0 0,0 0 15,0 1-15,-21-22 63,21-22-63,0 1 15,0 0-15,0 0 0,0 0 16,0 0-16,21-1 0,-21 1 0,21 0 16,0 0-16,0 0 0,0-22 15,1 22-15,-1 0 0,21 0 0,-21 21 16,22-21-16,-22 0 0,21 21 16,-21 0-16,22 0 0,-22 0 0,0 0 15,0 21-15,0 0 0,0 0 16,-21 0-16,0 22 0,0-22 0,0 0 15,0 0-15,0 21 0,0-20 16,0-1-16,0 0 0,-21 0 16,21 0-16,-21-21 0,0 21 0,21 1 15,-21-22-15,21 21 16,21-42 15,0-1-31,0 1 16,0 0-16</inkml:trace>
  <inkml:trace contextRef="#ctx0" brushRef="#br0" timeOffset="97483.75">20913 1884 0,'0'21'15,"0"0"1,0 0-16,0 1 15,-22-1-15,22 0 0,0 0 0,0 0 16,0 0-16,0 1 0,0-1 16,0 0-16,0 0 0,-21-21 0,21 21 15,-21 0-15,21 1 0,-21-1 32,21-42-1,0-1-31,0 1 15,0 0-15,0 0 0,21 0 16,-21 0-16,21-22 16,0 22-16,-21 0 0,22 0 0,-1 0 15,0-1-15,0 1 0,21 0 16,-20 0-16,-1 0 0,0 21 0,21 0 16,-21 0-16,1 0 0,-1 0 15,0 0-15,0 21 0,0 0 0,0-21 16,-21 42-16,22-20 0,-22-1 15,0 0-15,0 0 0,0 0 0,0 0 16,0 22-16,0-22 0,-22 0 16,1 0-16,0-21 0,0 21 15,21 1-15,-21-22 0,21 21 0,-21-21 16,21-21 15,21 21-31,0-22 0</inkml:trace>
  <inkml:trace contextRef="#ctx0" brushRef="#br0" timeOffset="97947.49">21717 1863 0,'0'0'15,"-64"42"-15,64-21 16,-21 0-16,0 1 0,0-1 16,0 0-16,0 0 0,-1 0 0,1 22 15,0-22-15,21 0 0,0 0 16,-21 0-16,21 0 0,0 1 0,0-1 16,0 0-16,0 0 0,0 0 15,21-21-15,0 0 16,22 0-16,-22 0 0,0 0 15,21 0-15,-21 0 0,22-21 0,-22 21 16,21-21-16,1 21 0,-22-21 16,21 0-16,-21-1 0,0 1 0,1 0 15,-1 0-15,0 0 0,-21 0 16,0-22-16,0 22 0,0 0 0,0-21 16,0 20-16,0 1 0,-21-21 15,0 42-15,-1-21 0,22 0 0,-21 21 16,0 0-16,0 0 0,0 0 15,-22 0-15,22 21 16,0 0-16,0-21 0,0 21 0,21 0 16,0 0-16,21-21 31,0 0-31</inkml:trace>
  <inkml:trace contextRef="#ctx0" brushRef="#br0" timeOffset="98248.83">22267 1566 0,'0'0'0,"21"0"0,-21-21 16,0 42 0,0 22-1,0-22-15,0 0 0,-21 21 16,0 1-16,21-1 0,-21-21 15,21 22-15,-21-1 0,0 0 0,21 1 16,-22-22-16,22 21 0,0-21 0,0 0 16,0 1-16,0-1 0,0 0 15,0 0-15,0 0 0,0 0 16,22-21-16,-1 0 16,0 0-16,0 0 15,0-21-15,-21 0 16,0 0-16</inkml:trace>
  <inkml:trace contextRef="#ctx0" brushRef="#br0" timeOffset="98464.31">22013 1905 0,'21'0'31,"1"0"-31,-1 0 0,0 0 16,0 0-16,0 0 0,22 0 16,-22-21-16,0 21 0,0 0 0,0 0 15,0 0-15,1 0 16,-1 0-16,-21-21 0,0 0 16,21 21-16</inkml:trace>
  <inkml:trace contextRef="#ctx0" brushRef="#br0" timeOffset="99191.89">22966 1969 0,'0'0'0,"0"-22"0,0 1 15,0 0-15,0 0 0,0 0 16,0 0-16,0-1 0,0 1 16,-21 0-16,-1 0 0,1 0 15,-21 0-15,21 21 0,0 0 16,-22 0-16,1 0 0,0 0 0,-1 21 16,22-21-16,-21 21 0,-1 0 15,22 0-15,-21 22 0,21-22 0,0 21 16,-1-21-16,1 22 0,0-22 15,21 21-15,0-21 0,0 0 0,0 22 16,0-22-16,0 0 0,21 0 16,0 0-16,1-21 15,-1 0-15,0 0 0,0 0 0,0 0 16,22 0-16,-22 0 0,0 0 16,21 0-16,-21 0 0,22-21 0,-22 21 15,21-21-15,-21 0 0,22 0 16,-22 21-16,0-21 0,0-1 0,0-20 15,1 21-15,-1 0 0,-21 0 16,0-22-16,0 22 0,21 0 16,-21 0-16,0 0 0,-21 42 31,0 0-31,21 0 16,-22 21-16,22-20 0,-21-1 15,21 0-15,0 21 0,0-21 0,0 1 16,0-1-16,0 0 0,0 0 15,0 0-15,0 0 0,21-21 16,1 0-16,-1 0 0,0 0 16,0 0-16,0 0 0,0 0 15,1-21-15,-1 21 0,0-21 0,0 21 16</inkml:trace>
  <inkml:trace contextRef="#ctx0" brushRef="#br0" timeOffset="99711.59">23431 1439 0,'0'22'0,"0"-1"0,-21 0 16,21 0-16,-21 21 0,0 1 15,21-1-15,0 0 0,-21 1 0,21-1 16,-21 0-16,-1 1 0,22-1 15,0 0-15,0 1 0,-21-22 0,21 21 16,-21-21-16,21 1 0,0-1 16,0 0-16,0 0 0,0 0 15,0 0-15,0 1 16,21-22 0,0 0-16,1 0 0,-1 0 0,0 0 15,0-22-15,0 22 16,22-21-16,-22 21 0,0-21 0,0 0 15,0 0-15,0 0 0,1 21 0,-22-22 16,21 1-16,-21 0 0,21 0 16,-21 0-16,0 0 0,0-1 15,21 22-15,-21-21 16,0 42 15,0 1-31,0-1 16,0 0-16,0 0 15,-21 0-15,21 0 0,-21 1 16,21-1-16,0 0 0,0 0 16,0 0-1,21-21 17,0 0-32</inkml:trace>
  <inkml:trace contextRef="#ctx0" brushRef="#br0" timeOffset="100560.01">24109 1926 0,'0'0'0,"-21"0"16,21 21-1,-22-21-15,1 22 0,0-1 16,0 0-16,0 0 0,21 0 0,-21 0 15,-1 1-15,22-1 0,-21 0 16,21 0-16,0 0 0,0 0 16,0 1-16,0-1 15,0 0-15,21-21 16,1 0-16,-1 0 16,0 0-16,0 0 15,0 0-15,-21-21 16,21 0-16,-21-1 0,0 1 15,0 0-15,0 0 16,0 0-16,0 0 0,-21-1 16,21 1-16,-21 0 0,21 0 0,0 0 15,0 0-15,0-1 16,21 22 0,0 0-16,1-21 0,-1 21 15,0 0-15,21 0 0,-21 0 16,1 0-16,-1 0 0,0 0 0,0 0 15,0 0-15,0 0 0,1 0 16,-22 21-16,0 1 0,21-1 0,-21 0 16,0 0-16,0 0 0,0 0 15,0 1-15,0-1 0,0 0 16,0 0-16,0 0 0,0 0 16,0 1-1,0-1-15,0-42 63,0-1-48,0 1-15,21 21 0,-21-21 16,0 0-16,21 0 0,0 0 16,-21-1-16,21 1 0,1 0 0,-1 0 15,0 0-15,-21 0 0,42 21 16,-21-22-16,1 1 0,-1 21 15,0 0-15,0 0 0,0 0 16,0 21-16,-21 1 16,0-1-16,0 21 0,0-21 15,0 0-15,0 1 0,0-1 16,-21 0-16,21 0 0,-21 0 0,21 0 16,0 1-16,0-1 0,-21-21 15,21 21-15,-21 0 0,0-21 16,21 21-16,21-42 62,0 21-62,0-21 0</inkml:trace>
  <inkml:trace contextRef="#ctx0" brushRef="#br0" timeOffset="101003.76">25188 1947 0,'0'0'0,"-21"0"0,0 0 0,0 0 15,0 0-15,-1 22 0,1-1 0,0 0 16,-21-21-16,21 21 0,-1 0 15,1 0-15,21 1 16,-21-1-16,21 0 0,0 0 16,21 0-1,0-21-15,22 0 0,-22 21 16,0-21-16,0 0 0,22 0 16,-22 22-16,0-22 0,0 0 0,-21 21 15,21 0-15,0-21 0,-21 21 16,0 0-16,0 0 15,0 1-15,-21-22 16,21 21-16,-21-21 0,-21 0 16,21 0-16,-1 21 0,1-21 15,0 0-15,0 0 0,0 0 16,0 0-16,-1 0 0,1 0 0,0 0 31,0 0-31,21-21 16,0 0-16,0-1 15</inkml:trace>
  <inkml:trace contextRef="#ctx0" brushRef="#br0" timeOffset="101307.58">24363 1418 0,'0'0'0,"-21"0"15,-1 0 32,22 21-31,-21-21-1</inkml:trace>
  <inkml:trace contextRef="#ctx0" brushRef="#br0" timeOffset="101636.39">23283 1715 0,'0'0'0,"21"0"15,1 0 1,-1 0-16,0 0 0,0 0 0,0 0 16,0 0-16,1 0 0,20-22 0,-21 22 15,0 0-15,22 0 16,-22 0-16,0-21 0,0 21 16,0 0-16,-21-21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57:42.7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8403 4445 0,'-21'0'15,"42"0"-15,-63 0 0,21 0 0,21 21 0,-22-21 16,1 0-16,0 0 0,0 0 15,0 0 1,42 0 47,0 0-63,21 0 0,-20 0 15,-1 0-15,21 0 16,0 0-16,22 0 0,-22 0 0,22 0 15,-1 0-15,1 0 0,20 0 0,1 0 16,-21 0-16,20 0 0,-20-21 16,20 21-16,-41 0 0,20 0 0,-20 0 15,20 0-15,-21-21 0,-20 21 16,20 0-16,-21 0 0,21 0 0,-20 0 16,-1 0-16,-21-21 0,21 21 15,-42 0 48,0 0-63,-1-21 0,1 21 15,21-22 1</inkml:trace>
  <inkml:trace contextRef="#ctx0" brushRef="#br0" timeOffset="512.08">9419 4128 0,'0'0'16,"0"-22"-16,-21 22 0,21-21 16,-21 21-16,0-21 31,21 42-16,0 0-15,0 1 16,21-1-16,0-21 16,0 21-16,-21 0 0,21 0 0,0-21 15,1 21-15,-1 1 0,0-1 16,0-21-16,0 21 0,22 0 0,-22 0 16,0-21-16,21 21 0,-21-21 15,1 22-15,20-22 0,-21 0 16,0 0-16,22 21 0,-22-21 15,0 0-15,-21 21 0,0 0 16,-21 0 0,0 0-16,-1-21 0,1 22 15,-21-1-15,21-21 0,-22 21 16,1 0-16,0 0 0,-1 0 0,22 1 16,-21-1-16,21 0 0,-22 0 15,22 0-15,0 0 0,0-21 0,0 22 16,0-1-16,21 0 0,-22 0 15,1-21 1,21-21 15,0 0-31,21 0 16,1-22-16,-22 22 0</inkml:trace>
  <inkml:trace contextRef="#ctx0" brushRef="#br0" timeOffset="1827.79">11049 3831 0,'0'-21'0,"0"0"16,0 0 0,0 0-16,-21 21 15,21-22 1,-21 22-16,-1 0 15,1 0-15,0 0 16,0 22-16,0-1 16,0 0-16,-1 0 0,1 0 0,0 0 15,0 22-15,0-22 0,21 21 16,-21-21-16,21 22 0,-22-1 0,22 0 16,0 1-16,0-1 0,0 0 15,0 1-15,0-22 0,0 21 0,0-21 16,0 1-16,0 20 0,0-21 0,22 0 15,-1 0-15,0 1 16,0-22-16,0 0 0,0 21 0,1-21 16,20 0-16,-21 0 0,21 0 0,1 0 15,-22 0-15,21-21 16,1 21-16,-1-22 0,-21 1 0,21 21 16,-20-21-16,-1 0 0,0 0 0,0 0 15,0-22-15,0 22 0,-21-21 16,22 21-16,-22-22 0,0 22 0,0-21 15,0-1-15,0 1 0,0 0 16,0 21-16,0-22 0,0 22 0,-22 0 16,22 0-16,-21 0 0,0-1 0,0 1 15,0 0-15,0 21 0,-1-21 16,-20 21-16,21 0 0,0-21 0,-22 21 16,22 0-16,0 0 0,-21 0 15,21 0-15,-1 0 0,-20 0 16,21 0-16,0 21 0,-22 0 0,22-21 15,0 21-15,0 0 0,0-21 16,0 22-16,-1-1 0,1 0 0,21 21 16,0-21-16,-21 22 0,21-22 15,0 21-15,0-21 0,0 22 0,0-22 16,0 21-16,0-21 0,0 22 0,0-22 16,0 21-16,21-21 0,0 1 15,-21-1-15,22 0 0,-1 0 0,0 0 16,0 0-16,0 1 15,0-22-15,1 21 0,-1 0 0,0-21 16,0 0-16,0 0 0,0 0 16,1 0-16,-1 0 0,21 0 15,-21 0-15,0 0 0,1 0 0,-1 0 16,0 0-16,0-21 0,0 21 0,0-21 16,1-1-16,-1 22 0,0-21 15,0 0-15,-21-21 0,21 21 0,-21-1 16,21-20-16,-21 21 0,0-21 15,0 20-15,0-20 0,0 0 0,0 21 16,0-22-16,0 1 0,0 21 0,0 0 16,0-22-16,-21 22 0,0 0 15,0 0-15,0 0 0,21-1 0,-21 1 16,-1 0-16,1 0 0,0 21 16,0-21-16,0 21 0,0-21 15,-22 21-15,22 0 0,-21 0 0,21 0 16,-22 0-16,22 0 0,0 21 15,-21 0-15,20 0 0,1 0 0,-21 0 16,21 1-16,0-1 0,-1 0 16,22 21-16,-21-21 0,21 22 0,-21-1 15,21-21-15,0 22 0,0-1 0,0-21 16,0 21-16,0-20 0,0-1 16,0 21-16,0-21 0,0 0 0,0 1 15,0-1-15,0 0 16,21-21-16,0 0 15,1 0 1</inkml:trace>
  <inkml:trace contextRef="#ctx0" brushRef="#br0" timeOffset="5835.52">13547 5969 0,'-22'0'156,"1"0"-156,0 0 16,0 0 0,0 0-16,0 0 15,-1 0 1,1 0-16,0 0 0,0 0 16,0 0-16,0 0 15,-1 0-15,1 0 16,0 0-1,0 0 1,42 0 62,0 0-78,0 0 16,1 0-16,-1 0 0,21 0 0,-21 0 15,22 0-15,-1 0 0,-21 0 16,21 0-16,1 0 0,-1 0 0,0 0 16,1 0-16,-1 0 0,-21 0 15,22 0-15,-1 0 0,0 0 16,1 21-16,-1-21 0,0 0 0,1 0 16,-1 0-16,-21 0 0,21 0 15,1 0-15,-22 0 0,0 0 0,21 0 16,-20 0-16,-1 0 0,0 0 15,0 0-15,-42 0 110,0 0-110,0 0 15,21-21-15,0 0 16</inkml:trace>
  <inkml:trace contextRef="#ctx0" brushRef="#br0" timeOffset="6427.77">14245 5715 0,'-21'-21'16,"0"21"-16,0 0 15,-1 0 1,1 0 0,21 21-1,0 0 1,21 0-16,1-21 15,-1 22-15,0-1 0,0 0 16,0-21-16,22 21 0,-22-21 16,0 0-16,0 0 0,0 21 0,0-21 15,22 0-15,-22 0 16,0 0-16,0 0 0,0 0 16,1 0-16,-1 0 15,-21 21 16,-21 1-15,-1-22-16,1 21 16,0 0-16,0-21 0,-21 21 15,20 0-15,1 0 0,-21 1 0,21-1 16,-22 0-16,22 0 0,0-21 16,-21 21-16,21 0 0,-1 1 0,1-1 15,0-21-15,0 21 0,21 0 16,-21-21-16,0 0 15,21 21-15,21-21 94,0 0-78,-21-21-16</inkml:trace>
  <inkml:trace contextRef="#ctx0" brushRef="#br0" timeOffset="15311.96">15536 5652 0,'0'-22'78,"21"22"-78,1-21 16,-1 21-16,-21-21 15,21 0-15,0 21 0,0-21 16,-21 0-16,21-1 0,1 22 0,-22-21 16,21 0-16,-21 0 15,21 0-15,-21 0 0,0-1 16,0 1-16,21 21 0,-21-21 15,0 42 32,0 0-47,0 1 0,-21-1 0,21 21 16,0 0-16,0-20 0,0 20 16,0 0-16,0 1 0,-21-1 0,21 0 15,-21 1-15,21-1 0,0 0 16,0 1-16,0-22 0,-22 21 0,22-21 15,0 0-15,0 1 0,0-1 16,0 0-16,0 0 0,0 0 16,0 0-1,-21-21 17,0 0-32,0 0 15,0 0-15,-22 0 0,22 0 16,0 0-16,-21 0 0,21 0 15,-1 0-15,-20 0 0,21 22 0,-21-22 16,20 0-16,1 0 0,0 0 0,0 0 16,0 0-1,42 0 1,21 0 0,-21 0-16,1 0 0,20 0 15,0 0-15,-21 0 0,22 0 0,-1 0 16,-21 0-16,22 0 0,-1 0 15,-21 0-15,21 0 0,-20 0 0,-1 0 16,0 0-16,0 0 0,0 0 16,-42 0 46,0 0-46,0 0-16,0 21 0,-1-21 15</inkml:trace>
  <inkml:trace contextRef="#ctx0" brushRef="#br0" timeOffset="16339.37">11155 7853 0,'0'0'0,"-21"0"16,-1 0 0,1 0-1,0 0-15,0 0 16,0 0-16,0 0 16,-1 0-16,1 0 0,0 0 15,0 0-15,0 0 0,0 0 16,-1 0-16,1 0 15,0 0-15,0 0 16,0 0-16,42 0 47,21 0-47,-21 0 0,22 0 0,-1 0 16,22 0-16,-22 0 0,21 0 15,1 0-15,-1 0 0,-20 0 0,20 0 16,-20 0-16,20 0 0,-21 0 15,1 0-15,-1 0 0,0 0 0,-20 0 16,20 0-16,-21 0 0,21 0 0,-20 0 16,20 0-16,-21 0 0,0 0 15,0 0-15,1 0 0,-1 0 16,-21-21 15,-21 0 0,-1 21-15,1-22-16</inkml:trace>
  <inkml:trace contextRef="#ctx0" brushRef="#br0" timeOffset="16840.08">11705 7578 0,'0'0'0,"-21"0"0,21-21 0,-21 21 15,0 0 17,21 21-17,0 0 1,21 0-16,0 0 0,0-21 15,0 21-15,0-21 0,1 22 0,-1-1 16,0-21-16,0 21 16,0-21-16,22 0 0,-22 21 0,0-21 0,0 0 15,0 0-15,0 21 16,1-21-16,-1 0 16,-21 21-16,0 1 15,-21-1 1,-1 0-16,-20-21 0,21 21 15,0 0-15,-22 0 0,22 1 0,-21-1 16,21 0-16,-22 0 0,22 0 16,-21 0-16,21 1 0,-22-1 0,22 0 15,0 0-15,0 0 0,0 0 16,21 1-16,0-1 0,-21-21 0,21 21 16,0 0-16,0-42 46,21 0-46,0 0 16,0-1-16</inkml:trace>
  <inkml:trace contextRef="#ctx0" brushRef="#br0" timeOffset="21238.5">12509 7916 0,'0'22'15,"0"-1"1,-21-21-16,21 21 16,0 0-1,21-21 63,-21-21-62,0 0-16,22 21 16,-22-21-16,21 21 0,-21-22 0,0 1 15,21 21-15,0-21 0,0 0 16,-21 0-16,21 0 0,1-1 0,-22 1 15,0-21-15,21 21 0,0 0 16,-21-1-16,0 1 0,0 0 0,0 0 16,0 0-16,0 0 15,-21 21 17,0 21-32,-1 0 15,22 0-15,-21 0 0,0 0 0,0 1 16,21 20-16,0-21 0,-21 0 0,21 22 15,-21-22-15,21 21 0,0-21 16,0 22-16,0-22 0,0 0 0,0 21 16,0-21-16,21 1 0,0-22 15,-21 21-15,21-21 0,0 0 0,0 0 16,1 0-16,-1 0 0,21 0 16,-21 0-16,22 0 0,-22-21 0,21 21 15,-21-22-15,22 1 0,-1 0 16,-21 0-16,21 0 0,-20 0 0,-1-1 15,0 1-15,0-21 0,0 21 16,0 0-16,-21-1 0,0 1 0,0 0 16,0 0-16,0 0 0,0 0 15,0-1-15,0 44 32,0-1-32,0 0 15,0 0-15,0 0 0,0 0 0,0 1 16,0-1-16,0 21 0,0-21 15,0 0-15,0 1 0,0 20 16,0-21-16,0 0 0,0 0 0,0 1 16,0-1-16,0-42 47,0-1-47,0 1 0,0 0 15,0 0-15,0 0 0,0 0 0,0-1 16,22-20-16,-1 21 0,0 0 15,0-22-15,0 22 0,22 0 0,-22 0 16,21 21-16,-21-21 0,22 21 16,-22 0-16,21 0 0,-21 0 15,0 0-15,22 21 0,-22-21 0,0 21 16,0 0-16,0 0 0,-21 1 16,0-1-16,0 0 0,0 0 0,0 0 15,0 0-15,0 1 0,0-1 0,0 0 16,0 0-16,0 0 0,0 0 15,22-21 17,-1-21-32,0 0 15</inkml:trace>
  <inkml:trace contextRef="#ctx0" brushRef="#br0" timeOffset="21702.97">14224 7789 0,'21'0'0,"-42"0"0,63-21 15,-42 0-15,0 0 16,0 0-16,0 0 0,0-1 16,-21 1-16,0 21 0,0-21 15,0 21-15,-1 0 0,1 0 0,0 0 16,-21 0-16,21 0 0,-1 21 0,1 0 16,0 1-16,0-1 0,0 0 15,0 21-15,-1-21 0,1 22 0,21-22 16,0 21-16,0-21 0,0 22 15,0-22-15,0 0 0,0 0 0,0 0 16,21 1-16,1-22 0,-1 0 16,0 21-16,0-21 0,0 0 15,0 0-15,22 0 0,-22-21 0,0-1 16,0 1-16,0 21 0,1-42 0,-1 21 16,0 0-16,0-1 0,-21-20 15,0 21-15,0 0 0,0-22 0,0 22 16,0 0-16,0 0 0,0 0 0,0 0 15,0 42 17,0 0-32,0 0 0,0 0 15,-21 0-15,21 22 0,0-22 0,0 0 0,0 21 16,0-20-16,0-1 0,0 21 16,21-21-16,0 0 15,0 1-15,1-22 0,-1 0 16,0 0-16,0 0 0,0 0 0,0 0 15,-21-22-15,43 1 0,-22 0 16</inkml:trace>
  <inkml:trace contextRef="#ctx0" brushRef="#br0" timeOffset="22171.7">14690 7366 0,'0'0'0,"0"-21"0,0-21 0,0 20 15,-22 44 1,22-1-16,0 0 15,-21 21-15,21 1 0,0-1 16,-21 0-16,21 1 0,0-1 0,0 0 16,0 1-16,0-1 0,0 0 0,0 1 15,0-22-15,0 21 0,0-21 16,0 22-16,0-22 0,0 0 0,0 0 16,-21 0-16,21-42 31,0 0-16,0 0-15,0 0 0,0-1 16,0 1-16,0-21 0,0 21 0,0 0 16,21-22-16,0 22 0,0 0 15,1 0-15,-1 0 0,0 21 16,0-22-16,21 22 0,-20 0 0,-1 0 16,21 0-16,-21 0 0,0 22 0,1-1 15,20 0-15,-21 0 0,0 0 16,-21 0-16,0 1 0,0-1 0,0 21 15,0-21-15,0 0 0,-21 1 16,0-1-16,0 0 0,-22 0 0,22 0 16,-21 0-16,21 1 0,-22-22 15,22 21-15,0-21 0,0 0 16,0 0-16,0 0 0,21-21 16,0-1-16,0 1 15,21 0-15,0 0 0,-21-21 16</inkml:trace>
  <inkml:trace contextRef="#ctx0" brushRef="#br0" timeOffset="22423.56">15325 7345 0,'0'0'0,"0"21"31,0 0-31,0 0 16,-22 22-16,22-1 0,0 0 0,-21 1 15,21-1-15,0 0 0,0 1 16,0-1-16,-21 0 0,21 1 0,-21-22 16,21 21-16,0-21 0,0 22 0,0-22 15,0 0-15,0 0 0,0 0 16,0 1-16,21-22 16,-21-22-1,21 1-15,0 0 0,1 0 16</inkml:trace>
  <inkml:trace contextRef="#ctx0" brushRef="#br0" timeOffset="22767.36">15430 7789 0,'22'0'32,"-1"0"-32,0 0 15,0 0-15,0 0 0,0 0 0,1 0 16,-1 0-16,21 0 0,-21 0 15,22 0-15,-22-21 0,0 21 0,21-21 16,-21 21-16,1-21 0,-22 0 16,0 0-16,0-1 0,0 1 15,-22 21 1,1 0-16,0 0 16,-21 21-16,21-21 0,-1 22 0,-20-1 15,21 0-15,0 21 0,-22-21 0,43 1 16,-21 20-16,21-21 0,-21 0 15,21 0-15,0 22 0,0-22 0,0 0 16,21 0-16,0 0 16,1-21-16,-1 0 0,21 0 0,0 0 15,-20 0-15,20 0 0,0 0 0,1 0 16,-1-21-16,21 0 0,-20 21 16</inkml:trace>
  <inkml:trace contextRef="#ctx0" brushRef="#br0" timeOffset="23248.09">16446 7726 0,'0'0'0,"0"-21"0,0 0 0,0-1 0,0 1 16,-21 0-16,0 21 0,21-21 15,-21 21-15,0 0 0,0 0 0,-1 0 16,1 0-16,0 0 0,0 0 0,-21 0 16,20 21-16,1 0 0,0 0 15,0 1-15,0 20 0,0-21 0,-1 0 16,1 22-16,21-22 0,-21 21 0,21-21 15,0 22-15,0-22 16,0 0-16,21 0 0,0 0 0,1-21 16,-1 21-16,0-21 0,0 0 0,0 0 15,22 0-15,-22 0 0,0 0 16,21-21-16,-21 0 0,1 0 0,20 0 16,-21 0-16,0-22 0,0 22 15,1-21-15,-1-1 0,0 1 0,-21 0 16,0-22-16,21 1 0,-21-1 0,0 1 15,0 20-15,21-20 0,-21 21 16,0-1-16,0 22 0,0 0 0,0 0 16,-21 63-1,0-21-15,21 0 16,0 22-16,0 20 0,-21-20 0,21-1 16,0 0-16,0 22 0,0-22 15,0 0-15,0 1 0,0-1 0,0 0 16,0-20-16,0 20 0,21-21 0,-21 0 15,0 0-15,21 1 0,0-1 16,0-21-16,1 0 0,-1 0 16,0 0-16,0 0 0,0 0 15,22-21-15,-22 21 0,21-22 0</inkml:trace>
  <inkml:trace contextRef="#ctx0" brushRef="#br0" timeOffset="23469.1">17145 7578 0,'0'0'0,"-21"0"16,21 21-1,21-21 17,0 0-32,0 0 0,0 0 15,1 0-15,-1 0 0,0 0 0,0 0 16,0 0-16,0 0 0,1 0 15,-1 0-15,0 0 0</inkml:trace>
  <inkml:trace contextRef="#ctx0" brushRef="#br0" timeOffset="23636.01">17187 7705 0,'0'0'0,"0"21"0,0 0 0,0 0 31,21-21-15,1 0-16,-1 0 16,0 0-16,0 0 0,0 0 15,0 0-15,1 0 0,-1 0 0,0 0 0,0 0 16,-21-21-16,21 0 0</inkml:trace>
  <inkml:trace contextRef="#ctx0" brushRef="#br0" timeOffset="24552">18394 7451 0,'0'21'16,"21"-21"-16,0 0 0,0 0 16,22-21-16,-22 21 0,21-21 15,0-1-15,1 1 0,20 0 0,-20-21 16,20 21-16,1-22 0,-22 22 15,21-21-15,-20-1 0,20 1 16,-20 0-16,-22-1 0,0 1 0,0 0 0,-21-1 16,0 22-16,0-21 15,-21 0-15,0 20 0,0-20 0,-1 21 16,-20 21-16,21-21 0,-21 21 16,20 0-16,-20 0 0,21 0 0,-21 0 15,20 21-15,1 0 0,0 21 0,0-20 16,0 20-16,21 21 0,0-20 15,-21 20-15,-1 1 0,22-1 0,-21 22 16,21-22-16,0 22 0,0-21 16,0-1-16,-21 22 0,21-22 0,0 22 15,0-22-15,0 22 0,0 0 0,0-22 16,0 22-16,0-22 0,0 22 16,0-21-16,0-1 0,-21 1 15,21-22-15,0 0 0,0 1 0,0-1 16,0-21-16,0 0 0,21-21 15,0 0 1,0 0-16,22-21 0,-22 0 0,21 0 16,1-22-16,-22 1 0,21 21 0,-21-21 15,22-1-15,-22-20 0,0 20 16,0 1-16,-21-21 0,0 20 0,0-20 16,0 20-16,-21 1 0,0 21 0,0-21 15,-22 20-15,22 1 0,-21 0 16,-1 0-16,1 0 0,21 21 0,-21 0 15,20-21-15,1 21 0,0 0 16,21-22 0,21 22-1,0 0-15,1 0 16,-1 0-16,0-21 0,21 21 0,-21 0 16,1 0-16,20 0 0,-21-21 0,21 21 15,-20-21-15,20 0 0,-21 21 16,21-21-16</inkml:trace>
  <inkml:trace contextRef="#ctx0" brushRef="#br0" timeOffset="24995.74">19494 7366 0,'0'0'0,"0"-21"0,0 0 16,-21 0-16,0-1 0,0 22 16,0 0-16,0 0 0,-1 0 15,1 0-15,0 22 0,0-1 16,0 0-16,0 0 0,-1 0 0,1 22 15,21-22-15,-21 21 0,21-21 0,-21 0 16,21 22-16,0-22 0,0 0 16,0 0-16,0 0 0,0 1 0,0-1 15,21-21-15,0 0 0,0 21 0,1-21 16,-1 0-16,0 0 0,0 0 16,0 0-16,0 0 0,22-21 0,-22 0 15,0-1-15,0 22 0,0-21 16,1-21-16,-1 21 0,0 0 15,0-22-15,-21 22 0,0-21 0,21-1 16,-21 22-16,0 0 0,21 0 16,-21 0-16,0 0 0,0 42 15,0 0-15,0 0 16,0 0-16,0 22 0,0-22 16,0 21-16,0 0 0,0-20 0,0-1 15,0 21-15,0-21 0,0 0 16,0 1-16,0-1 0,0 0 15,22-21-15,-1 0 0,0 0 16,0 0-16,0 0 16,0 0-16,1-21 15,-22 0-15,21-1 0,0 1 0</inkml:trace>
  <inkml:trace contextRef="#ctx0" brushRef="#br0" timeOffset="25240.6">20066 6922 0,'0'0'0,"0"-22"0,0-41 16,0 84 15,0 0-31,0 0 0,0 22 0,0-1 16,-21 0-16,21 1 0,-21-1 0,21 22 16,-22-22-16,22 21 0,0-20 15,0-1-15,0 22 0,0-22 0,0-21 16,0 21-16,0 1 0,0-22 15,-21 0-15,21 0 0,0 0 0,0 1 16,21-22 15,1-22-31</inkml:trace>
  <inkml:trace contextRef="#ctx0" brushRef="#br0" timeOffset="25680.35">20426 7366 0,'0'0'0,"21"-21"16,0 21 0,-21-21-16,21 0 0,0 21 0,-21-22 15,0 1-15,22 21 0,-22-21 16,0 0-16,-22 21 16,1 0-16,0 0 0,0 21 15,-21-21-15,20 21 0,1 0 16,-21 1-16,21-1 0,0 21 0,-1-21 15,1 0-15,21 1 16,0-1-16,0 0 0,0 0 0,0 0 16,0 0-16,21-21 0,1 22 15,-1-22-15,21 0 0,-21 21 16,0 0-16,1-21 0,-1 21 0,0-21 16,0 0-16,0 21 0,0-21 15,-21 21-15,0 1 16,-21-1-16,0-21 15,0 0-15,0 0 0,0 21 0,-22-21 16,22 0-16,0 0 0,-21 0 16,20 0-16,1 0 0,0 0 0,0 0 15,0 0-15,0 0 0,21-21 32,0 0-17,21-1-15,0 22 0,0-21 16,0 21-16</inkml:trace>
  <inkml:trace contextRef="#ctx0" brushRef="#br0" timeOffset="26064.13">20870 7535 0,'0'0'0,"-21"0"16,42 0-1,0 0-15,1 0 16,-1 0-16,0-21 0,21 21 16,-21-21-16,22 0 0,-22 21 0,21-21 15,-21 0-15,1-1 0,-1 1 0,0 0 16,0 0-16,-21 0 0,0 0 16,0-1-16,0 1 0,0 0 0,-21 21 15,0 0 1,0 0-16,-22 0 0,22 0 0,-21 42 15,21-20-15,-22 20 0,22-21 0,-21 21 16,21 1-16,-1-1 16,1 0-16,0-20 0,21 20 0,0-21 15,0 21-15,0-20 0,0-1 0,21 0 16,0-21-16,1 21 0,-1-21 16,21 0-16,-21 0 0,22 0 0,-1 0 15,0 0-15,-21 0 0,22-21 0,-1 21 16,0-21-16,1 0 0,-22-1 15</inkml:trace>
  <inkml:trace contextRef="#ctx0" brushRef="#br0" timeOffset="27371.95">16637 9864 0,'-21'0'16,"0"0"15,-1 0-31,1 0 16,0 0-16,0 0 16,0 21-16,0-21 15,-1 0-15,1 0 0,0 0 0,0 0 16,42 0 31,0 0-47,0 0 0,22 0 15,-1 0-15,0 0 0,22 0 0,-22 0 16,22 0-16,-1 0 0,1 0 16,-1 0-16,1 0 0,-1 0 0,1 0 15,-22 0-15,22-21 0,-1 21 16,-21 0-16,1 0 0,-1 0 15,-21 0-15,22 0 0,-43-21 32,-22 21-17,22-22-15</inkml:trace>
  <inkml:trace contextRef="#ctx0" brushRef="#br0" timeOffset="27831.69">17272 9589 0,'0'0'0,"-42"-22"16,20 22-16,44 0 47,20 22-32,-21-22-15,21 21 0,-20-21 0,20 21 16,0-21-16,1 0 0,-1 21 16,0-21-16,1 0 0,-22 21 15,21-21-15,-21 0 0,22 21 0,-22-21 16,0 0-16,0 0 0,0 22 16,-21-1-16,0 0 15,0 0 1,-21-21-16,0 21 0,0 0 0,-22-21 15,22 22-15,0-1 0,-21 0 0,21 0 16,-22 0-16,22 0 0,-21 1 16,21-1-16,-22 0 0,22 0 0,0 0 15,-21 0-15,20 1 0,1-1 0,0 0 16,0 0-16,0 0 0,0 0 16,21 1-16,-22-22 15,1 21-15,42-21 47</inkml:trace>
  <inkml:trace contextRef="#ctx0" brushRef="#br0" timeOffset="31440.85">18986 9440 0,'0'0'0,"-42"0"15,21 0 1,0 0-16,42 0 47,0 0-47,21 0 0,1 0 15,-1 0-15,0 0 0,1 0 0,20 0 16,1 0-16,-1 0 0,-20 0 0,20 0 16,-21 0-16,1 0 0,-1 0 15,-21 0-15,0 0 0,1 0 0,-44 0 32,-20 0-32,21 0 15,0 0-15,-22 0 0,22 0 0,0 0 16,-21 0-16,21 0 0,-1 0 15</inkml:trace>
  <inkml:trace contextRef="#ctx0" brushRef="#br0" timeOffset="31680.25">19304 9440 0,'-21'0'16,"0"0"-16,21 22 31,0-1-31,-22 0 16,22 21-16,0-21 0,0 43 15,0-22-15,0 1 0,0 20 0,0-21 16,-21 22-16,21-22 0,0 1 0,-21-1 16,21 0-16,-21 1 0,21-22 15,-21 21-15,21-21 0,0 0 16,0 1-16,0-1 0,0 0 16,21-42-1,0 0 1,0 21-16,0-22 0</inkml:trace>
  <inkml:trace contextRef="#ctx0" brushRef="#br0" timeOffset="32047.04">19579 9948 0,'21'22'0,"0"-22"31,1 0-16,-1 0-15,0 0 0,0 0 0,0 0 16,0 0-16,1-22 0,-1 1 0,0 21 16,21-21-16,-21 0 0,1 0 15,-1 0-15,0-1 0,-21 1 0,0 0 16,0-21-16,0 21 0,0-1 16,0 1-16,0 0 0,-21 21 15,0 0-15,-1 0 0,1 0 0,0 21 16,0 0-16,0 1 0,0 20 15,-1-21-15,1 21 0,0 1 0,0-1 16,0 0-16,21 1 16,0-22-16,-21 21 0,21-21 0,0 22 15,0-22-15,0 0 0,0 0 0,21 0 16,-21 1-16,21-22 0,21 0 16,-21 21-16,1-21 0,20 0 0,0 0 15,-21 0-15,22-21 0,-1-1 0,0 1 16</inkml:trace>
  <inkml:trace contextRef="#ctx0" brushRef="#br0" timeOffset="32363.86">20341 9843 0,'0'0'0,"21"-22"0,-21 1 15,0 0-15,0 0 0,0 0 0,0 0 16,-21 21-16,0 0 0,0 0 16,0 0-16,-1 0 0,1 0 15,0 21-15,21 0 0,-21 0 16,21 0-16,0 0 0,0 1 0,0-1 15,0 21-15,21-21 0,0 0 16,0 1-16,1-22 0,-22 21 0,21 0 16,0 0-16,0 0 0,0 0 15,-21 1-15,0-1 0,0 0 16,0 0-16,0 0 0,-21-21 16,0 21-16,-21-21 0,20 0 15,1 22-15,-21-22 0,21 0 0,0 0 16,-1 0-16,1 0 0,0 0 15,0 0-15,21-22 16,21 1 0,0 0-16,22 0 0,-22 0 15,0 0-15</inkml:trace>
  <inkml:trace contextRef="#ctx0" brushRef="#br0" timeOffset="32659.69">20828 9589 0,'0'0'0,"0"-43"0,0 22 0,21-21 0,-21 21 16,0-22-16,21 22 0,-21 0 0,0 0 16,0 42 15,0 0-31,-21 0 0,0 22 16,0-1-16,21 21 0,-21-20 15,-1 20-15,1-20 0,21 20 0,0 1 16,-21-22-16,21 21 0,-21-20 15,21-1-15,0-21 0,0 22 0,0-1 16,0-21-16,0 0 0,0 0 0,0 1 16,0-1-16,21-21 15,0 0-15,0 21 0,1-21 16,-1 0-16,0 0 0,0 0 0,0-21 16,0 0-16,1-1 15,-22 1-15</inkml:trace>
  <inkml:trace contextRef="#ctx0" brushRef="#br0" timeOffset="32835.58">20637 9885 0,'0'0'15,"-21"0"-15,42 0 32,1 0-17,-1 0-15,0 0 0,21 0 0,-21 0 16,22 0-16,-1-21 0,0 21 0,1 0 15,-1-21-15,0 21 0,1-22 16,-1 22-16,22 0 0</inkml:trace>
  <inkml:trace contextRef="#ctx0" brushRef="#br0" timeOffset="33096.44">21653 9589 0,'-21'-22'16,"42"44"-16,-63-65 0,21 22 0,0 21 15,0 0 1,-1 21 0,22 0-16,-21 1 15,21 20-15,-21 0 0,21-21 0,0 22 16,0-1-16,-21 22 0,21-22 0,-21 0 16,21-21-16,-21 22 0,21-1 15,0-21-15,-22 22 0,22-22 0,0 0 16,0 0-16,0 0 0,22-21 31</inkml:trace>
  <inkml:trace contextRef="#ctx0" brushRef="#br0" timeOffset="33331.3">21548 9631 0,'0'0'0,"0"-42"0,0-22 16,0 43-1,0 0-15,21 42 16,-21 0-16,0 0 0,21 22 16,0-1-16,0-21 0,0 21 15,1 1-15,-22 20 0,21-42 0,0 22 16,0-1-16,0 0 0,0-20 16,-21 20-16,22-21 0,-1 0 0,-21 0 15,21 1-15,0-1 16,-21-42 15,21-1-31</inkml:trace>
  <inkml:trace contextRef="#ctx0" brushRef="#br0" timeOffset="33568.17">22034 9483 0,'0'-43'15,"0"86"-15,0-107 0,0 43 0,0 0 16,-21 21-1,21 21-15,-21-21 16,0 42-16,21-20 0,0 20 16,-21 0-16,21 22 0,-21-22 0,-1 0 15,22 22-15,0-22 0,-21 1 0,0-1 16,21 0-16,0 1 0,-21-22 16,21 0-16,-21 0 0,21 0 0,0 0 15,0 1-15,21-22 16,0 0-16,0 0 15,0 0-15</inkml:trace>
  <inkml:trace contextRef="#ctx0" brushRef="#br0" timeOffset="34191.33">22754 9440 0,'0'0'0,"0"-21"0,-21 0 0,0 0 16,0 21-16,-1-21 0,1 21 15,0 0-15,-21 0 0,21 0 0,-1 0 16,1 0-16,0 21 0,0 0 0,0 0 16,0 0-16,21 1 0,-22 20 15,1 0-15,0 22 0,0-22 0,21 0 16,0 22-16,-21-22 0,21 22 0,0-22 16,0 0-16,0-20 0,0 20 15,0 0-15,0-21 0,21 1 16,0-1-16,0 0 0,0 0 0,1-21 15,-1 0-15,21 0 0,-21 0 16,0 0-16,1 0 0,-1 0 0,0 0 16,0 0-16,0-21 0,-21 0 0,0 0 15,0-1-15,0 1 0,0 0 16,0 0-16,-21 0 0,0 0 0,0-1 16,-22 1-16,22 0 0,0 0 15,-21 21-15,21 0 0,-1-21 0,1 21 16,42 0 15,1 0-15,20 0-16,-21 0 0,0 0 15,0 0-15,-21 21 0,22-21 16,-1 21-16,0 0 0,-21 0 0,0 1 16,0-1-16,0 0 0,0 0 0,0 0 15,0 22-15,0-22 0,0 21 16,0-21-16,0 22 0,0-22 0,-21 21 15,0-21-15,21 22 0,-22-1 0,1 0 16,21-21-16,0 22 16,-21-22-16,0 21 0,21-21 0,-21 22 15,21-22-15,0 0 0,0 0 0,-21-21 16,21 21-16,0 1 0,21-44 31,0 1-15,0 0-16,0 0 0,0-21 0,22 20 15</inkml:trace>
  <inkml:trace contextRef="#ctx0" brushRef="#br0" timeOffset="34453.17">23072 9948 0,'0'0'0,"-22"0"16,1 0-16,0 0 15,21 22 1,0-1-1,21-21 1,0 0-16,1 0 16,-1 0-16,-21-21 15,0-1 1,-21 22 0,-1 0-16,1 0 15,21 22-15,-21-22 0,0 0 16,21 21-16,-21-21 0</inkml:trace>
  <inkml:trace contextRef="#ctx0" brushRef="#br0" timeOffset="34939.94">23791 9398 0,'0'0'0,"0"-21"16,0 42 30,21 0-46,1 0 0,-1 1 0,21 20 16,-21-21-16,0 21 0,22 1 16,-22-1-16,0 0 0,21-20 0,-20 20 15,-1 0-15,0-21 0,0 22 16,0-22-16,-21 0 0,0 0 0,21 0 16,-21 1-16,0-44 31,0 1-31</inkml:trace>
  <inkml:trace contextRef="#ctx0" brushRef="#br0" timeOffset="35199.8">24342 9377 0,'0'0'0,"0"-21"15,-22 21 1,1 21-1,0 0-15,0 0 0,0 0 0,-22 1 16,22 20-16,0 0 0,-21 1 16,-1-22-16,22 21 0,-21 0 0,0 1 15,20-1-15,-20 0 0,21-20 16,-21 20-16,20-21 0,1 0 0,21 0 16,0 1-16,0-1 15,21-21 1,1 0-16,-1 0 0,21-21 15,-21 21-15,22-22 0</inkml:trace>
  <inkml:trace contextRef="#ctx0" brushRef="#br0" timeOffset="35451.66">24574 9377 0,'0'0'0,"0"21"31,0 0-31,-21 0 0,21 1 16,-21 20-16,21-21 0,0 21 0,0 1 15,-21-22-15,21 21 0,0-21 0,-21 22 16,21-22-16,0 21 0,0-21 16,0 1-16,0-1 0,0 0 15,0 0-15,0-42 47</inkml:trace>
  <inkml:trace contextRef="#ctx0" brushRef="#br0" timeOffset="35679.53">24574 9377 0,'0'0'0,"0"-21"0,22 42 63,-1 0-63,0-21 0,-21 21 15,21 0-15,0 1 0,0-1 16,-21 0-16,22 0 0,-22 0 0,21 0 16,-21 1-16,0-1 0,0 0 0,0 0 15,0 0-15,0 0 16</inkml:trace>
  <inkml:trace contextRef="#ctx0" brushRef="#br0" timeOffset="35971.87">25125 9419 0,'0'0'0,"0"-21"0,0 0 0,-21 21 16,-1 0-16,1 0 15,0 0-15,0 0 0,0 0 0,0 0 16,-1 0-16,1 21 0,0-21 16,-21 21-16,21 0 0,-1 1 0,1-22 15,0 21-15,0 0 0,0 0 0,0 0 16,21 0-16,0 1 0,0-1 16,0 0-16,0 0 15,21-21-15,0 0 16,0 0-16,0 0 0,0 0 15,1 0-15,-1-21 0,0 0 0,0 0 16,21 21-16,-20-22 16,-1-20-16</inkml:trace>
  <inkml:trace contextRef="#ctx0" brushRef="#br0" timeOffset="36191.75">25082 9440 0,'22'-21'0,"-86"85"0,106-107 0,-20-20 0,-1 42 16,-21 0-16,21-1 16,-21 1-16,21 21 0,-21 21 31,0 1-31,0-1 0,0 0 15,-21 0-15,0 21 0,21 1 0,-21-1 16,-1 0-16,1 1 0,0-1 16,21 0-16,-21 1 0,0-1 15,21 0-15,-21-20 0,21 20 0,0-21 16,0 0-16,0 0 0,0 1 16,0-1-16,0 0 0,21-21 15,0 0 1,0 0-16,0-21 15,0 0-15</inkml:trace>
  <inkml:trace contextRef="#ctx0" brushRef="#br0" timeOffset="36559.56">25590 9313 0,'0'0'0,"0"-21"0,0 42 63,0 1-63,0-1 0,0 21 0,-21-21 15,0 22-15,0-1 0,21 0 0,-21 1 16,0-1-16,-1 0 0,22 1 16,0-1-16,-21 0 0,21-21 0,0 22 15,0-22-15,0 0 0,0 0 0,0 0 16,0 1-16,21-1 15,1-21-15,-1 0 0,0 21 0,0-21 16,0 0-16,22 0 0,-22 0 0,0 0 16,21-21-16,-21 0 0,1-1 15,20 22-15,-21-21 0,0 0 0,0 0 16,-21 0-16,22 21 0,-44 0 31,1 0-15,0 0-16,0 21 0</inkml:trace>
  <inkml:trace contextRef="#ctx0" brushRef="#br0" timeOffset="41907.22">8022 11790 0,'-21'21'16,"0"-21"0,0 0-16,-1 0 0,1 0 15,0 0-15,0 0 0,0 0 16,0 0-16,-1 0 16,1 0-16,0 0 0,0 0 15,0 0-15,42 0 47,0 0-47,0 0 16,22 0-16,-1 0 0,0 0 0,22 0 15,-1 0-15,1 0 0,-1 0 16,1 0-16,-1 0 0,1 0 0,20 0 16,-20 0-16,-1 0 0,1 0 0,-22 0 15,22 0-15,-1 0 16,-20 0-16,-1 0 0,0 0 0,1-21 15,-1 21-15,-21 0 0,21 0 0,-20 0 16,-1 0-16,-21-21 16,-21 0 15,-1 21-31,1 0 16,0 0-16,0-22 0</inkml:trace>
  <inkml:trace contextRef="#ctx0" brushRef="#br0" timeOffset="42344.48">8826 11536 0,'0'0'0,"0"-21"0,-21 21 15,0 0 1,42 0 31,0 0-47,1 0 0,-1 21 0,0-21 15,21 0-15,-21 0 16,22 21-16,-22-21 0,21 0 0,-21 0 16,1 21-16,20-21 0,-21 0 0,0 0 15,-21 21-15,21-21 16,-21 22-16,0-1 15,0 0-15,-21 0 16,0 0-16,0 0 0,-21 1 0,20-1 16,-20 0-16,0 0 0,-22 0 0,22 22 15,0-22-15,-1 21 0,1-21 16,0 0-16,-1 1 0,22 20 16,-21-21-16,21 0 0,-1 0 0,22 1 15,-21-1-15,21 0 16,-21 0-16,42-21 47</inkml:trace>
  <inkml:trace contextRef="#ctx0" brushRef="#br0" timeOffset="43168.01">10075 11472 0,'0'0'0,"0"-21"15,0 0 1,0 42 0,0 0-1,0 1-15,0-1 0,0 0 16,0 21-16,0 1 0,0-1 0,0 0 15,0-21-15,0 22 0,0-1 0,0 0 16,-21 1-16,0-1 0,21 0 16,-21 1-16,21-22 0,0 0 15,0 0-15,0 0 0,0 1 0,0-44 47,21 1-47,-21-21 0</inkml:trace>
  <inkml:trace contextRef="#ctx0" brushRef="#br0" timeOffset="43591.77">10012 11621 0,'0'-22'0,"0"44"0,0-65 0,0 22 0,0 0 16,0 0-16,21 0 0,0-1 16,0 22-16,0-21 0,22 0 0,-22 21 15,21-21-15,-21 21 0,22 0 0,-1 0 16,0 0-16,1 0 15,-1 0-15,-21 21 0,22 0 0,-22 22 16,21-22-16,-42 0 0,0 21 0,0 1 16,0-22-16,0 21 0,0-21 15,-21 22-15,0-22 0,-22 0 0,1 0 16,0 21-16,-1-20 0,22-1 0,-21-21 16,0 21-16,20-21 0,-20 0 15,21 0-15,0 0 0,0 0 16,21-21-16,0 0 31,21 21-31,0 0 16,0 0-16,0 0 0,0 21 15,1-21-15,-1 21 0,0 0 16,0 0-16,0 0 0,0 1 0,1-1 16,-1-21-16,0 21 0,0 0 15,0 0-15,0-21 0,-21 21 16,22-21-16,-1 0 0,0 0 15,0 0-15,0 0 0,-21-21 16,21 0-16,-21 0 0</inkml:trace>
  <inkml:trace contextRef="#ctx0" brushRef="#br0" timeOffset="43923.58">10689 11853 0,'0'22'15,"21"-22"-15,0 0 16,1 0-16,-1 0 16,0 0-16,0 0 0,0-22 0,0 1 15,22 21-15,-22-21 0,0 21 16,0-21-16,0 21 0,1-21 0,-22 0 16,-22 21 15,1 0-31,0 0 0,0 0 0,0 0 15,0 0-15,-1 0 0,1 21 0,0 0 16,0-21-16,0 21 0,21 0 16,0 0-16,0 22 0,0-22 0,0 0 15,0 0-15,0 0 0,21 1 0,0-22 16,-21 21-16,21-21 0,22 0 16,-22 0-16,0 0 0,21 0 0,-21 0 15,22 0-15,-22 0 0,21-21 0,1-1 16</inkml:trace>
  <inkml:trace contextRef="#ctx0" brushRef="#br0" timeOffset="44399.83">11493 11430 0,'0'0'0,"0"-42"0,0-1 0,-21 22 0,0-21 16,0 42-1,21 21-15,-21 0 16,21 22-16,-21-22 0,21 21 0,0 22 15,-22-22-15,22 0 0,-21 22 0,0-1 16,21 1-16,0 20 0,-21-20 16,0-1-16,0 22 0,-1-21 15,22 20-15,-21-20 0,0 20 0,21-20 16,0-1-16,-21 1 0,21-1 16,-21 1-16,21-1 0,0-20 0,0-1 15,0 0-15,0-20 0,21 20 0,0-42 16,0 21-16,0-21 0,1 0 0,-1 0 15,0 0-15,0 0 0,21-21 16,-20 0-16,-1 0 0,21-1 0,-21 1 16,0-21-16,1 0 0,-1-1 0,0 22 15,0-21-15,-21-1 0,0 1 16,0-21-16,0 20 0,0 1 0,-21 21 16,0-22-16,-22 22 0,22-21 0,-21 21 15,21 0-15,-22-1 0,22 22 16,-21-21-16,21 21 0,0 0 15,21-21-15,21 21 32,0 0-32,0 0 0,0-21 15,0 21-15,1-21 0,20 21 0,-21 0 16,21-21-16,-20-1 0,-1 22 16,21-21-16,-21 0 0</inkml:trace>
  <inkml:trace contextRef="#ctx0" brushRef="#br0" timeOffset="44796.6">11642 11811 0,'0'0'0,"-22"0"15,1 0-15,0-21 16,21 0 0,0 0-16,21-1 15,0 22-15,1 0 0,-1-21 16,0 21-16,0 0 15,0 0-15,0 0 0,1 0 16,-22 21-16,21 1 0,0-22 0,-21 21 16,0 0-16,21 0 0,-21 0 15,21 0-15,-21 1 0,0-1 0,0 0 16,0 0-16,0 0 0,0-42 47,0 0-32,0 0-15,0 0 16,0-1-16,0 1 0,0 0 0,0 0 16,0 0-16,0 0 0,0-1 0,0 1 15,21 0-15,1 21 0,-1-21 16,0 21-16,0 0 16,0 0-16,0 0 15,1 0-15,-1 0 0,0 0 0</inkml:trace>
  <inkml:trace contextRef="#ctx0" brushRef="#br0" timeOffset="45328.05">12213 11790 0,'21'0'16,"0"0"-16,1 0 16,-1-21-16,0 0 15,0 21-15,0-22 0,0 22 16,1-21-16,-1 21 0,-21-21 0,21 0 15,0 21-15,-21-21 0,0 0 16,-21 21 15,0 0-31,0 0 0,-22 0 0,22 21 16,0 0-16,0 0 0,0 0 16,-1 0-16,1 22 0,0-22 0,0 0 15,21 0-15,0 0 0,0 1 0,0-1 16,0 0-16,21 0 0,0-21 15,-21 21-15,43-21 0,-22 0 0,0 0 16,0 0-16,21 0 0,-20 0 16,-1 0-16,21-21 0,-21 0 0,22 21 15,-22-21-15,21 0 0,-21-1 16,0 1-16,22 0 0,-22 0 0,0-21 16,0 20-16,0 1 0,-21 0 15,22 0-15,-22 0 0,0 0 0,-22 21 31,22 21-15,-21 0-16,21 0 0,0 0 16,0 0-16,0 1 0,0-1 15,0 0-15,0 0 0,0 0 0,0 0 16,0 1-16,0-1 0,0 0 16,0-42 30,0 0-46,21-1 0,-21 1 16</inkml:trace>
  <inkml:trace contextRef="#ctx0" brushRef="#br0" timeOffset="45771.3">13081 11197 0,'0'0'15,"0"21"1,0 1-16,0-1 15,0 0-15,-21 21 0,21 1 16,0-22-16,0 21 0,-21 0 0,21 1 16,0-1-16,0 0 0,0-20 15,0 20-15,0 0 0,0-21 0,0 22 16,0-22-16,0 0 0,0 0 0,0 0 16,-22 1-16,22-1 0,-21 0 15,21-42 16,0 0-31,0-1 16,0 1-16,0 0 0,21-21 0,1 21 16,-1-1-16,0-20 0,0 21 15,21-21-15,-20 20 0,20 1 16,-21 0-16,21 21 0,-20 0 0,-1 0 16,21 0-16,-21 0 0,0 0 15,1 0-15,-1 21 0,-21 0 0,21 1 16,-21 20-16,21-21 0,-21 0 0,0 0 15,0 1-15,0 20 0,0-21 0,0 0 16,-21 0-16,21 1 16,-21-1-16,0-21 0,21 21 15,0-42 17</inkml:trace>
  <inkml:trace contextRef="#ctx0" brushRef="#br0" timeOffset="46245.03">13885 11684 0,'21'0'31,"1"0"-31,-1 0 16,0 0-16,21 0 0,-21 0 0,22 0 15,-1 0-15,-21 0 0,22 0 16,-1 0-16,0 0 0,1 0 16,-22 0-16,21 0 0,-21 0 0,22-21 15,-22 21-15,0 0 0,0 0 16,0-21-16,-21 0 0,0-1 16,-21 22-16,0-21 15,0 21-15,-22 0 0,1-21 16,21 21-16,-21-21 0,-1 21 0,1 0 15,21 0-15,0 0 0,-1 0 0,44 0 32,-1 0-32,0 0 0,21 0 0,-21 0 15,22 0-15,-1 0 0,-21 0 16,22 0-16,-22 0 0,0 0 16,21 21-16,-21-21 0,1 21 0,-1 0 15,-21 1-15,0-1 0,0 0 16,0 0-16,0 0 0,-21 0 0,-1 1 15,1-1-15,0 0 0,0 0 0,-21 0 16,20-21-16,-20 21 0,21 1 16,0-1-16,0-21 0,21 21 15</inkml:trace>
  <inkml:trace contextRef="#ctx0" brushRef="#br0" timeOffset="46823.7">15938 11303 0,'0'0'0,"0"-21"0,0-21 16,0 63 15,-21 0-31,21 0 0,-21 0 15,0 22-15,21-1 0,-21 0 16,0 1-16,-1 20 0,1-21 0,0 1 16,0 20-16,0-20 0,21-1 0,0 0 15,-21 1-15,21-1 0,0 0 16,0 1-16,0-22 0,21 0 16,-21 0-16,21 0 0,0-21 0,0 0 0,0 0 15,22 0-15,-22 0 16,0 0-16,0-21 0,0 0 15,-21 0-15,22 0 0,-22-1 0</inkml:trace>
  <inkml:trace contextRef="#ctx0" brushRef="#br0" timeOffset="46999.6">15706 11726 0,'0'0'0,"-22"0"0,1 0 0,42 0 46,1 0-30,-1 0-16,0 0 0,0 0 0,21 0 16,-20 0-16,-1 0 0,21 0 0,-21-21 15,0 21-15,22-21 0,-22 21 16</inkml:trace>
  <inkml:trace contextRef="#ctx0" brushRef="#br0" timeOffset="47575.78">16256 11748 0,'0'0'0,"21"0"31,0 0-31,0 0 16,1 0-16,-1-22 16,0 22-16,0-21 0,0 21 0,0-21 15,1 21-15,-22-21 0,0 0 16,0 0-16,0-1 0,0 1 15,0 0-15,-22 0 16,1 21-16,0 0 0,0 0 16,0 0-16,0 0 0,-1 21 15,1-21-15,0 21 0,21 0 0,0 1 16,-21-1-16,21 21 0,0-21 16,0 22-16,0-22 0,0 0 15,0 0-15,0 21 0,21-20 0,0-1 16,0 0-16,1 0 0,-1-21 15,21 21-15,-21-21 0,22 0 0,-22 0 16,21 0-16,0 0 0,-20 0 16,20-21-16,-21 21 0,21-21 0,1 0 15,-22 0-15,0-1 0,0 1 0,0-21 16,1 21-16,-1 0 0,-21-22 16,21 22-16,-21-21 0,0 21 0,0-1 15,-21 1-15,0 21 0,21-21 16,-22 21-16,22 21 15,-21 0-15,21 1 0,0-1 16,0 0-16,0 0 0,21 0 0,1 0 16,-22 22-16,0-22 15,21 0-15,-21 0 0,21 0 0,-21 1 16,0-1-16,0 0 0,0 0 0,0 0 16,-21 0-16,0-21 15,-1 0-15,1 0 16,21-21-1,0 0-15,0-21 0</inkml:trace>
  <inkml:trace contextRef="#ctx0" brushRef="#br0" timeOffset="47819.55">17251 11197 0,'0'0'0,"0"21"16,0 1-16,0-1 15,0 21-15,-21-21 0,-1 22 0,1-1 16,21 21-16,-21-20 0,0-1 16,21 0-16,-21 1 0,0-1 0,-1 0 15,22 1-15,0-1 0,0-21 0,0 22 16,-21-22-16,21 0 0,0 0 16,0 0-16,0 0 0,0 1 15,21-22-15,1 0 16,-22-22-1,21 1-15,-21 0 0</inkml:trace>
  <inkml:trace contextRef="#ctx0" brushRef="#br0" timeOffset="47975.46">16933 11705 0,'0'0'0,"-21"0"0,21-21 16,21 21 15,0 0-31,1 0 0,-1 0 0,21 0 15,-21 0-15,22-21 0,-1 21 16,0 0-16,1 0 0,20-21 16,1 21-16,-22 0 0</inkml:trace>
  <inkml:trace contextRef="#ctx0" brushRef="#br0" timeOffset="48391.22">17759 11557 0,'0'0'0,"-64"0"16,22 0-16,21 0 0,0 0 15,-1 0-15,1 0 0,0 21 0,-21 0 16,21 1-16,-1-1 0,22 0 0,-21 0 16,0 0-16,21 22 0,-21-22 15,21 0-15,0 0 0,0 21 16,0-20-16,0-1 0,0 0 0,21 0 16,0 0-16,0-21 15,1 0-15,-1 0 0,21 0 0,-21 0 16,22 0-16,-22 0 0,21 0 0,-21-21 15,22 0-15,-22 0 0,0 0 16,21-1-16,-21 1 0,-21 0 0,0 0 16,22-21-16,-22 20 0,0-20 15,0 21-15,0-21 0,-22-1 0,1 22 16,0 0-16,-21 0 0,21 0 0,-1 21 16,-20 0-16,21 0 0,0 0 15,-22 21-15,22 0 0,0 0 16,-21 0-16,21 0 0,-1 22 0,22-22 15,0 21-15,-21-21 0,21 1 16,0 20-16,0-21 0,21 0 0,-21 0 16,22 1-16,20-1 0,-21-21 0,21 21 15,-20-21-15,20 0 0,0 0 16,-21 0-16,22 0 0,-1-21 0,0 21 16</inkml:trace>
  <inkml:trace contextRef="#ctx0" brushRef="#br0" timeOffset="49055.1">18076 11705 0,'0'0'0,"0"-42"0,0 21 0,0 0 0,0-1 16,-21 22 0,0 0-1,0 0-15,0 22 0,21-1 16,0 0-16,0 0 0,-22 0 16,22 0-16,0 1 0,0-1 0,0 0 15,0 0-15,0 0 0,0 0 0,0 1 16,22-22-16,-1 0 15,0 0-15,0 0 0,0 0 16,0 0-16,1 0 0,-1 0 0,0-22 16,0 22-16,0-21 0,0 0 15,1 0-15,-1 0 0,0 0 16,-21-1-16,21-20 0,0 21 0,-21 0 16,21 0-16,-21-1 0,0 1 15,0 42 1,0 1-1,-21-1-15,21 0 0,0 0 16,-21 0-16,21 22 0,-21-22 0,21 0 16,0 0-16,0 0 0,0 0 0,0 1 15,0-1-15,21 0 0,0 0 16,0-21-16,22 0 0,-22 21 0,21-21 16,-21 0-16,22 0 0,-1 0 0,0-21 15,-20 0-15,20 21 16,0-21-16,-21 0 0,22-22 0,-22 22 15,0-21-15,0 21 0,0-22 0,1-20 16,-1 20-16,-21-20 0,0-1 16,0-20-16,0 20 0,0 1 0,0 20 15,0-20-15,0 21 0,0 20 0,0 1 16,0 0-16,0 0 0,-21 21 16,-1 0-16,1 21 0,21 0 0,-21 0 15,0 22-15,21-1 0,0 0 16,0 22-16,-21-22 0,21 22 0,0-1 15,0-20-15,0 20 0,0-21 0,0 1 16,0-1-16,0 0 16,0-20-16,0 20 0,0-21 0,0 21 15,21-20-15,-21-1 0,21 0 0,0-21 16,0 21-16,1-21 16,-1 0-16,0 0 0,0-21 15,0 0-15,-21 0 0,21-1 0,1 1 16,-22-21-16</inkml:trace>
  <inkml:trace contextRef="#ctx0" brushRef="#br0" timeOffset="49254.51">18394 11599 0,'0'0'16,"21"22"-1,0-22-15,21 0 0,-20 0 0,20 0 0,0 0 16,1 0-16,-1 0 0,0 0 0,1 0 16,-1 0-16,0-22 0,1 22 15,-1-21-15,0 0 0,1 21 0,-1-21 16</inkml:trace>
  <inkml:trace contextRef="#ctx0" brushRef="#br0" timeOffset="49557.33">19219 11515 0,'0'0'0,"0"21"16,-21-21-16,21 21 15,0 0-15,-21 0 0,21 1 0,-21-1 0,21 0 16,0 21-16,0-21 0,0 22 15,0-1-15,0 0 0,0 1 16,0-1-16,0 0 0,0 1 0,0-1 16,0 0-16,-21 1 0,21-1 0,0 0 15,0 1-15,-22-22 0,22 21 16,0 1-16,0-22 0,0 0 0,0 0 16,0 0-16,0 0 0,0 1 0</inkml:trace>
  <inkml:trace contextRef="#ctx0" brushRef="#br0" timeOffset="49843.16">19240 11790 0,'0'0'0,"0"-42"0,0-43 15,0 64-15,0 0 0,22-1 16,-1 1-16,0 0 0,0 21 15,0 0-15,22-21 0,-22 21 0,0 0 16,0 0-16,0 0 0,0 21 0,1 0 16,-22 0-16,0 1 0,0-1 15,0 0-15,-22 21 0,1-21 0,0 1 16,-21 20-16,-1-21 0,22 0 0,-21 0 16,0-21-16,20 22 0,-20-1 15,21-21-15,0 0 0,0 21 16,42-21-1,0-21 1,0 21-16,0-21 0,22-1 0,-22 1 16</inkml:trace>
  <inkml:trace contextRef="#ctx0" brushRef="#br0" timeOffset="50451.35">19685 11536 0,'0'0'0,"21"-21"0,-21 42 31,0 0-31,0 0 15,-21 0-15,0 1 0,21 20 0,0-21 16,-21 0-16,21 0 16,0 1-16,0 20 0,0-21 0,0 0 15,0 0-15,0 1 0,21-22 16,0 0-16,0 0 16,0 0-16,0 0 0,1 0 0,-1 0 15,0-22-15,0 22 0,21-21 0,-42 0 16,22 0-16,-1 0 0,0 0 15,0-22-15,-21 22 0,21-21 0,-21 21 16,21-1-16,-21 1 0,22 0 0,-22 42 31,0 0-15,0 1-16,-22-1 0,22 0 16,-21 0-16,21 0 0,0 0 15,0 1-15,0-1 0,0 0 0,0 0 16,21 0-16,1-21 0,-1 21 0,0-21 15,0 0-15,0 0 0,0 0 16,1 0-16,-1 0 0,0 0 0,0 0 16,0 0-16,0-21 0,1 0 0,-1 0 15,0 0-15,0 0 0,0-22 16,0 1-16,-21 0 0,22-22 0,-1 1 16,-21-1-16,0 1 0,21-1 15,-21 22-15,0-1 0,0 1 0,0 21 16,0 0-16,0 0 0,0 42 15,-21 0-15,0 0 16,21 21-16,-22 1 0,1-1 16,0 0-16,0 22 0,21-22 0,0 22 15,-21-22-15,21 0 0,0 22 0,0-22 16,0 1-16,0-22 0,0 21 16,0 0-16,0-20 0,0-1 0,21 0 15,-21 0-15,0 0 0,21-21 0,0 0 16,0 0-16,1 0 15,-1 0-15,0-21 0,0 0 16</inkml:trace>
  <inkml:trace contextRef="#ctx0" brushRef="#br0" timeOffset="50623.83">20299 11578 0,'0'0'0,"-21"0"0,-1 0 0,22 21 31,22-21-31,-1 0 0,21 22 16,-21-22-16,22 0 0,-1 0 0,0 0 16,1 0-16,20 0 0,-21 0 15,22 0-15,-1 0 0,-20 0 0</inkml:trace>
  <inkml:trace contextRef="#ctx0" brushRef="#br0" timeOffset="51071.57">21230 11621 0,'0'0'15,"-21"21"-15,42 0 16,21-21 0,-20 0-16,20 0 0,-21 0 15,43 0-15,-22 0 0,0 0 16,22 0-16,-1 0 0,-20 0 0,20 0 15,-21 0-15,1 0 0,-22 0 16,21 0-16,-21-21 0,1 0 0,-22-1 16,0 1-16,0 0 15,-22 21-15,1-21 16,0 21-16,-21-21 0,21 21 0,-1 0 16,-20 0-16,21 0 0,21-21 15,21 21 1,0 0-1,0 0-15,22 0 0,-22 0 16,0 0-16,21 0 0,-20 21 0,20-21 16,-21 0-16,0 21 0,-21 0 15,21-21-15,-21 21 0,0 0 16,0 1-16,0-1 0,-21 0 0,0 0 16,0 0-16,0 0 0,0 1 0,-1-1 15,-20 0-15,21 0 0,0-21 16,-22 21-16,43 0 0,-21-21 0,0 0 15,0 0-15</inkml:trace>
  <inkml:trace contextRef="#ctx0" brushRef="#br0" timeOffset="52975.94">22754 11642 0,'21'0'16,"0"0"0,1-21-16,-1 21 0,0-22 15,0 22-15,0-21 0,0 0 16,1 0-16,-22 0 0,21 0 0,0-1 16,-21 1-16,21 0 0,-21 0 0,0 0 15,0 0-15,0-1 0,0 1 16,-21 21-16,0 0 0,-22 0 0,22 0 15,-21 21-15,0 1 0,20-1 16,-20 0-16,0 21 0,-1-21 0,22 22 16,-21-1-16,21 0 0,21-20 0,0 20 15,0-21-15,0 21 0,0-20 16,0-1-16,0 0 0,21 0 16,0 0-16,0-21 0,0 0 0,1 21 15,20-21-15,-21 0 0,21 0 16,1 0-16,-1 0 0,0 0 0,1-21 15,20 21-15,-20-21 0,-1 21 0,0-21 16,1 21-16,-22-21 0,0 21 16,0-21-16,0 21 0,-21-22 0,21 22 15,-21-21-15,0 0 16,0 0 0,22 21-1,-22-21-15,21 21 16,-21-21-1,21 21 1,-21-22 0,0 1-1,0 0 1,0 42 15,0 0-31,0 1 0,-21-1 16,21 0-16,0 0 0,0 0 15,-21 22-15,-1-22 0,22 0 0,-21 0 16,21 0-16,0 0 0,-21-21 16,21 22-16,0-44 47,0 1-47,0 0 0,21 0 15,-21 0-15,0 0 0,0-1 0,21 1 16,1-21-16,-22 21 0,21 0 0,0-1 15,0 1-15,-21 0 0,21 0 16,0 21-16,1 0 0,-1 0 16,0 0-16,-21 21 0,21 0 0,-21 0 15,21 1-15,-21-1 16,21 0-16,1 0 0,-22 0 16,0 0-16,21 1 0,-21-1 0,21-21 15,-21 21-15,0 0 16,21-21-16,0 0 15,-21-21 1,0 0-16,0 0 16,21-1-16,1 1 0,-22 0 0,21-21 15,0 21-15,0-22 0,0 22 0,0-21 16,1 21-16,-1-1 0,0 22 16,0 0-16,0 0 15,-21 22-15,0-1 16,21 0-16,-21 0 0,0 21 15,0-20-15,22-1 0,-22 0 0,0 0 16,0 0-16,21 0 0,-21 1 16,21-1-16,0 0 0,0-21 0,0 0 15,1 21-15,-1-21 0,0 0 0,21 0 16,-21 0-16,22 0 0,-1 0 16,-21 0-16,22-21 0,-1 0 0,-21 21 15,0-21-15,0-1 0,1 1 0,-1 0 16,-21 0-16,21 0 0,-21 0 15,0-1-15,0 1 0,0 0 16,0-21-16,-21 21 0,0-1 0,-1 22 16,1-21-16,0 21 0,0 0 15,0 0-15,0 0 0,-22 0 0,22 21 16,0 1-16,0-1 0,0 0 0,-1 0 16,22 21-16,-21-20 0,21-1 15,0 0-15,0 21 0,0-21 0,0 1 16,0-1-16,21 0 0,1-21 15,-1 21-15,0-21 16,0 0-16,0 0 0,0 0 0,1 0 16,-1-21-16,0 21 0,0-21 0,0 0 15,-21-1-15,21 1 16,1 0-16,-22 0 0,0 0 0,0-22 16,21 22-16,-21 0 0,21 0 0,-21 0 15,0 0-15,0-1 0,0 44 16,0-1-1,0 0-15,0 21 0,0-21 16,0 1-16,0-1 0,0 0 16,0 0-16,0 0 0,0 0 0,0 1 15,0-1-15,0 0 0,21-21 16,0 0-16,0 0 16,22 0-16,-22 0 0,0 0 15,21 0-15,-20 0 0,20-21 0,-21 0 16,0 21-16,0-22 0,1 1 15,-1 0-15,-21 0 0,0-21 0,21 20 16,0 1-16,-21 0 0,0 0 16,0 42-1,0 0 1,0 0-16,0 1 0,0-1 0,0 0 16,0 0-16,0 0 15,0 0-15,0 1 0,21-22 31,0 0-31,1-22 32,-22 1-32</inkml:trace>
  <inkml:trace contextRef="#ctx0" brushRef="#br0" timeOffset="53135.84">24913 11282 0,'0'0'0,"-21"-21"0,-21 0 15,20 21-15,44 0 47,-1 0-47,0 0 0,0 0 16,21 0-16,-20 0 0</inkml:trace>
  <inkml:trace contextRef="#ctx0" brushRef="#br0" timeOffset="53370.72">25358 11070 0,'0'-21'0,"0"42"0,0-21 31,-22 21-31,1 1 0,21-1 16,-21 21-16,21 0 0,0 1 0,-21-1 16,21 0-16,-21 1 0,21-1 15,-21 0-15,21 1 0,0-1 0,0 0 16,0 1-16,0-22 0,0 21 15,0-21-15,0 1 0,0-1 16,0 0-16,0 0 0,21-21 16,0 0-16,0 0 15,21 0-15,-20 0 0</inkml:trace>
  <inkml:trace contextRef="#ctx0" brushRef="#br0" timeOffset="53775.99">25823 11515 0,'0'0'0,"0"-21"0,0-22 16,0 22-16,-21 21 16,0 0-16,0 0 0,0 0 15,-1 0-15,1 21 0,0-21 0,0 21 16,-21 1-16,20-1 0,1 0 0,21 0 16,-21 0-16,0 0 0,21 1 15,-21-1-15,21 0 0,0 0 0,0 0 16,0 0-16,0 1 0,21-22 15,0 0-15,0 0 16,0 0-16,1 0 0,-1 0 16,0 0-16,0-22 0,0 1 15,0 21-15,1-21 0,-1-21 16,0 21-16,-21-1 0,21-20 0,-21 21 16,21 0-16,-21-22 0,0 22 0,0 0 15,0 42 1,0 0-16,0 1 15,0-1-15,0 0 0,0 21 0,0-21 16,-21 1-16,21 20 0,0-21 16,0 0-16,0 0 0,0 1 0,0-1 15,21 0-15,0-21 0,1 0 16,-1 0-16,0 0 0,0 0 16,0 0-16,0 0 0</inkml:trace>
  <inkml:trace contextRef="#ctx0" brushRef="#br0" timeOffset="54224.01">26331 11049 0,'0'0'0,"0"-21"0,-21 21 16,0 0-16,0 0 16,0 0-16,-1 21 0,22 21 15,-21-20-15,21 20 0,0 0 16,0 1-16,0 20 0,0-21 0,0 1 15,0-1-15,0 0 0,0 1 0,0-22 16,0 21-16,0-21 0,0 1 16,0-1-16,0 0 0,0 0 15,0 0-15,0-42 32,21 0-17,1 0-15,-22 0 0,21-1 0,0 1 16,0 0-16,0 0 0,0 0 15,22 0-15,-22-1 0,21 1 0,-21 21 16,1 0-16,-1 0 0,0 0 0,0 0 16,0 0-16,0 0 0,-21 21 15,0 1-15,0 20 0,0-21 0,0 0 16,0 0-16,0 22 0,0-22 16,-21 0-16,0 0 0,0 0 15,0 1-15,0-22 0,-1 21 0,1-21 16,0 0-16,21 21 0,-21-21 15,21-21 1,0 0 0</inkml:trace>
  <inkml:trace contextRef="#ctx0" brushRef="#br0" timeOffset="54471.87">26903 11240 0,'0'0'0,"21"-43"16,21-41-1,-42 62-15,0 1 0,0 42 16,0 1 0,0-1-16,-21 21 0,0 0 15,21 1-15,-21-1 0,0 0 0,21 1 16,-22 20-16,22-20 0,-21-1 0,0-21 16,21 21-16,0 1 0,0-22 15,-21 0-15,21 0 0,0 0 0,0 1 16,0-1-16,21-21 15,0 0 1,0 0-16,1 0 0,-1-21 16,21 21-16</inkml:trace>
  <inkml:trace contextRef="#ctx0" brushRef="#br0" timeOffset="54779.7">27157 11599 0,'21'0'31,"0"0"-31,0 0 0,0 0 16,1 0-16,-1 0 16,0 0-16,0-21 0,0 21 0,0-21 15,22 21-15,-22-21 0,0 21 0,0-21 16,0 21-16,-21-21 16,0-1-16,-21 22 15,0 0-15,0 0 0,-21 0 16,20 0-16,-20 0 0,21 22 15,0-1-15,0 0 0,-22 21 0,22-21 16,21 1-16,0-1 0,-21 0 0,21 0 16,0 0-16,0 0 15,0 1-15,21-22 0,0 0 0,0 21 16,1-21-16,-1 0 0,0 0 0,21 0 16,-21 0-16,1-21 15</inkml:trace>
  <inkml:trace contextRef="#ctx0" brushRef="#br0" timeOffset="55405.89">27644 11388 0,'-22'0'0,"1"0"16,0 0-1,21-21 1,21 21 0,0-22-16,1 22 0,-1 0 15,21 0-15,-21-21 0,22 21 0,-1 0 16,0 0-16,-21 0 0,22 21 0,-1-21 15,-21 22-15,0-1 0,22 21 16,-43-21-16,0 0 0,0 1 0,0 20 16,0-21-16,-21 0 0,21 0 0,-22 1 15,-20-22-15,21 21 0,0-21 16,0 0-16,-1 0 0,1 0 16,0 0-16,21-21 31,0-1-31,0 1 0,0 0 15,21 21-15,0-42 0,-21 21 0,22-1 16,20 1-16,-21 0 0,0 0 16,22 0-16,-22 0 0,21-1 0,0 1 15,-20 0-15,20 21 0,0 0 16,-21 0-16,1 0 0,-1 0 0,0-21 16,0 21-16</inkml:trace>
  <inkml:trace contextRef="#ctx0" brushRef="#br0" timeOffset="55727.87">28321 11430 0,'0'21'16,"21"-21"0,0 0-16,0 0 15,1 0-15,-1-21 0,21 21 0,-21-21 16,0 21-16,1-21 0,-1 0 15,0 21-15,-21-22 0,0 1 0,0 0 16,0 0-16,-21 21 16,0-21-16,-1 21 0,1 0 15,0 0-15,0 0 0,0 21 16,-22 0-16,22 0 0,0 0 16,21 22-16,0-22 0,-21 0 0,21 21 15,0-20-15,0 20 0,0-21 0,21 0 16,0 0-16,0 1 0,1-1 15,20 0-15,-21 0 0,21-21 0,-20 0 16,20 0-16,0 0 0,1 0 0,-1 0 16,0-21-16</inkml:trace>
  <inkml:trace contextRef="#ctx0" brushRef="#br0" timeOffset="56004.71">29125 11303 0,'0'0'0,"0"-42"0,0 21 0,0-22 16,0 22-16,-21 21 15,0 21 1,0 22-16,0-22 0,21 21 16,-22 0-16,1 22 0,21-22 15,-21 1-15,0 20 0,21-21 0,-21 22 16,0-22-16,21 22 0,-22-1 0,22 1 16,-21-1-16,21-20 0,-21 20 15,21 1-15,-21-22 0,0 21 0,0-20 16,21-1-16,0 0 0,-22 1 0,1-22 15,21 21-15,0-21 16,0 1-16,-21-1 0,21-42 31,21-1-31,-21 1 0,21 0 16,1-21-16</inkml:trace>
  <inkml:trace contextRef="#ctx0" brushRef="#br0" timeOffset="56275.56">28935 11684 0,'0'0'15,"0"-63"-15,42-86 16,-21 128-16,0-21 0,-21 21 0,22 0 16,-1-1-16,0 22 0,0 0 15,0-21-15,0 21 0,22 0 0,-22 0 0,0 0 16,0 0-16,22 0 16,-22 21-16,-21 1 0,21-1 0,-21 0 15,0 0-15,0 0 0,0 22 16,-21-22-16,0 0 0,-1 0 0,-20 0 15,21 0-15,-21 1 0,20-1 0,-20-21 16,21 21-16,-21-21 0,20 0 16,1 0-16,42 0 31,1-21-15,-1 21-16,21-21 0</inkml:trace>
  <inkml:trace contextRef="#ctx0" brushRef="#br0" timeOffset="56611.36">29570 11367 0,'-21'0'15,"-1"21"-15,1-21 0,0 21 16,0 0-16,21 0 0,-21 0 16,0 1-16,-1-1 0,22 0 0,-21 0 15,21 0-15,0 0 0,0 1 0,0-1 16,0 0-16,21 0 15,1-21-15,-1 0 16,0 0-16,0 0 0,0 0 16,0 0-16,1-21 0,-1 0 15,0 0-15,-21-1 0,0 1 0,0 0 16,0 0-16,0-21 0,0 20 16,0 1-16,0 0 0,0 0 0,0 0 15,-21 21-15,0 0 0,-1 0 16,1 0-16,0 0 0,21 21 15,-21 0-15,21 0 16,0 0-16,0 1 16,21-22-16,0 0 15</inkml:trace>
  <inkml:trace contextRef="#ctx0" brushRef="#br0" timeOffset="56967.17">29866 11409 0,'0'-21'16,"0"42"15,0 0-31,0 0 0,0 0 16,0 1-16,0-1 0,0 0 15,0 0-15,21 0 16,-21 0-16,0 1 0,0-1 0,0 0 15,0-42 32,0 0-31,0-1-16,0 1 0,0 0 16,21-21-16,-21 21 0,22-1 15,-1 1-15,0 0 0,0 0 16,0 0-16,0 0 0,1-1 0,-1 1 15,0 0-15,0 0 0,0 0 0,0 21 16,1-21-16,-1-1 16</inkml:trace>
  <inkml:trace contextRef="#ctx0" brushRef="#br0" timeOffset="57212.03">30438 11007 0,'0'0'0,"0"-21"0,0-1 15,-22 22 1,1 22-16,0-1 15,0 0-15,0 0 0,0 21 16,21-20-16,-22 20 0,1 0 0,0 1 16,21-1-16,0 0 0,-21 1 15,21-22-15,-21 21 0,21 0 0,0-20 16,0 20-16,0-21 0,0 0 16,0 0-16,0 1 0,0-1 15,0 0-15,21 0 0,0-21 16,0 0-16,0 0 0,1 0 15,-1 0-15,0 0 0,0 0 16,0 0-16,0-21 0</inkml:trace>
  <inkml:trace contextRef="#ctx0" brushRef="#br0" timeOffset="57499.86">30480 11515 0,'0'0'0,"0"-43"16,0 22-16,21 21 31,0 0-31,-21-21 0,21 21 15,1 0-15,-1 0 0,0-21 16,0 0-16,0 21 16,-21-21-16,21 21 0,-42 0 31,0 0-15,0 0-16,0 21 0,0-21 0,-1 21 15,1 0-15,0 0 0,21 0 16,0 1-16,-21 20 0,21-21 0,-21-21 15,21 21-15,0 0 0,0 1 16,0-1-16,21-21 16,0 0-16,0 0 0,0 0 15,1 0-15,-1 0 0,0 0 16</inkml:trace>
  <inkml:trace contextRef="#ctx0" brushRef="#br0" timeOffset="57851.18">30882 11430 0,'-21'-21'16,"21"0"15,21 21-15,0 0-16,0 0 16,-21 21-16,22-21 0,-22 21 15,0 0-15,0 0 0,0 22 0,0-22 16,0 0-16,0 0 0,0 0 15,0 22-15,0-22 0,0 0 16,0 0-16,-22 0 16,1-21-1,21-21 1,0 0 0,0 0-16,21 0 15,1 0-15,-22-1 0,21-20 16,0 21-16,0 0 0,0-22 15,22 1-15,-22 21 0,0 0 0,0 0 16,0-1-16,-21 1 0,21 0 16,1 21-16</inkml:trace>
  <inkml:trace contextRef="#ctx0" brushRef="#br0" timeOffset="58080.05">30247 11176 0,'0'0'0,"-42"0"0,-1 0 15,43 21 1,22-21 0,-1 0-16,21 0 0,-21 0 15,22 0-15,-1 0 0,0 0 0,22 0 16,-22 0-16,0 0 0,1 0 15,-1 0-15,0 0 0,1 0 0,-1 0 16</inkml:trace>
  <inkml:trace contextRef="#ctx0" brushRef="#br0" timeOffset="58324.18">31496 11557 0,'0'0'0,"-21"0"0,0 0 16,-1 0-16,1 0 0,0 0 15,42 0 32,0 0-31,1-21-16,-1 21 0,0 0 15,0 0-15</inkml:trace>
  <inkml:trace contextRef="#ctx0" brushRef="#br0" timeOffset="58919.85">31708 11155 0,'0'0'0,"0"-42"0,21 20 0,-21 1 0,0 0 16,0 0-16,0 0 0,21 21 16,-21-21-16,0 42 31,0 0-31,0 0 15,0 21-15,0 1 0,0-1 16,0 0-16,0 1 0,0-1 0,-21 0 16,0 1-16,-1-1 0,22 0 15,-21-20-15,21 20 0,0-21 0,-21 0 16,21 0-16,-21 1 0,21-1 16,0-42 15,0-1-16,0 1-15,21 0 16,0 0-16,-21 0 0,21 0 16,1-1-16,-1 1 0,0 0 0,21 0 15,-21 0-15,1 21 0,-1-21 16,0-1-16,0 22 0,0 0 0,0 0 16,1 0-16,-22 22 15,0-1-15,0 0 0,0 0 16,0 0-16,0 0 15,0 1-15,0-1 0,0 0 0,0 0 16,0 0-16,0 0 0,0 1 16,0-1-16,0 0 31,0-42 0,0 0-31,21-1 0</inkml:trace>
  <inkml:trace contextRef="#ctx0" brushRef="#br0" timeOffset="59185.7">32427 11070 0,'0'-21'0,"0"42"0,-21-42 16,0 21-1,0 0-15,0 21 16,21 0-16,0 1 0,-22 20 0,1-21 15,0 21-15,21 1 0,-21-22 16,0 21-16,21 1 0,-21-1 0,21 0 16,-22-21-16,22 22 0,-21-22 15,21 0-15,0 0 0,0 0 0,0 1 16,-21-1-16,21 0 16,21-21 15,0 0-31,-21-21 0</inkml:trace>
  <inkml:trace contextRef="#ctx0" brushRef="#br0" timeOffset="59395.58">32194 11430 0,'0'0'0,"-21"0"16,21-21 15,21 21-16,1 0-15,-1 0 16,0 0-16,0 0 16,0 0-16,0 0 0,1 0 15,-1-21-15,0 21 16,0 0-16,0 0 0,0 0 16,22 0-16</inkml:trace>
  <inkml:trace contextRef="#ctx0" brushRef="#br0" timeOffset="60104.2">32787 11430 0,'-21'0'31,"0"0"-15,0 0 0,21 21-1,0 0 1,0 1-16,-22-1 0,22 0 15,-21 0 1,21 0-16,0-42 78,0 0-62,0 0-16,21 0 15,1-1-15,-1 1 0,0 0 16,21 0-16,-21 0 0,1 0 16,-1 21-16,-21-22 0,21 1 0,0 21 15,0 0-15,-21 21 32,0 1-32,0-1 15,0 0-15,0 0 0,0 0 16,0 0-16,0 1 0,0-1 15,0 0-15,0 0 16,0 0 0,0-42 31,0 0-47,21 0 15,1 0-15,-22-1 0,21 1 16,0 0-16,0 0 0,0 0 0,-21 0 15,21-1-15,1 1 16,-1 0-16,0 0 16,-21 42-1,0 0-15,0 0 0,0 1 16,-21-1-16,21 0 0,-21 0 16,21 21-16,-22-20 0,1-1 0,21 0 15,0 0-15,-21 0 0,21 0 16,0 1-16,-21-22 0,21 21 0,21-21 47,0 0-47</inkml:trace>
  <inkml:trace contextRef="#ctx0" brushRef="#br0" timeOffset="60479.98">33528 11070 0,'0'0'0,"0"-21"0,0-21 16,0 21-16,0-1 0,0 1 0,21 21 31,-21 21-15,0 1-16,0-1 15,-21-21-15,0 21 16,0 21-16,21-21 0,-22 1 0,1 20 15,0 0-15,0-21 0,0 22 16,21-1-16,-21-21 0,21 22 0,-22-1 16,22-21-16,0 0 0,0 22 15,0-22-15,0 0 0,0 0 16,22 0-16,-1 0 0,0-21 16,0 0-16,0 0 15,0 0-15,1 0 0,-1 0 16,0 0-16,0 0 15,0 0-15,-21-21 16,21 21 0</inkml:trace>
  <inkml:trace contextRef="#ctx0" brushRef="#br0" timeOffset="60675.87">33570 11621 0,'0'0'0,"-21"0"16,0 0-16,21-22 78</inkml:trace>
  <inkml:trace contextRef="#ctx0" brushRef="#br0" timeOffset="64452.67">26247 2307 0,'-22'0'0,"1"0"0,0 0 16,0 0 0,0 0-16,0 0 0,-1 0 0,1 0 15,0 0-15,0 0 16,0-21-16,0 21 0,-1 0 0,1 0 16,-21 0-16,21 0 0,0-21 15,-1 21-15,1 0 16,0 0-16,42 0 31,0-21-15,22 21-16,-1 0 0,0 0 0,1 0 15,20-21-15,1 21 0,-1 0 16,-20 0-16,20 0 0,-21 0 0,22 0 16,-22 0-16,1 0 0,-22-22 15,21 22-15,-21 0 0,22 0 16,-22 0-16,0 0 15,-21-21 32,-21 21-31,0 0-16,-1-21 16,1 21-16,0-21 15,0 21-15,0 0 16,21-21-16,-21 21 0,-1 0 15,22-21 1,-21 21 0,21-22-16,-21 22 15,42 0 48,0 22-63,1-22 0,-1 0 0,0 0 15,21 21-15,1-21 0,-22 0 16,21 0-16,0 21 0,1-21 0,-1 0 16,0 0-16,-20 21 0,-1-21 15,0 0-15,0 0 0,-21 21 16,0 0-16,-21 1 16,0-1-1,0-21-15,-22 21 0,22-21 0,-21 21 16,21-21-16,-1 21 0,-20 0 15,21-21-15,0 22 0,0-1 16,-1-21-16,1 21 0,0 0 0,0 0 16,0-21-1,0 21-15,-1-21 16,1 0 0,0 0-16,21 22 15,-21-22-15</inkml:trace>
  <inkml:trace contextRef="#ctx0" brushRef="#br0" timeOffset="65476">28152 2159 0,'0'0'0,"0"-21"0,21-21 15,0 42-15,-21-22 16,21 1-16,0 0 0,-21 0 0,0 0 16,21 0-16,1-1 15,-22 1-15,0 0 0,0 0 16,0 0-1,-22 21-15,1 0 0,0 0 16,-21 21-16,-1 0 0,1 0 16,0 22-16,-1-22 0,1 21 0,0 0 15,-1 22-15,1-22 0,0 22 16,-1-22-16,22 0 0,0 22 0,0-22 16,21 1-16,0-1 0,0 0 15,0-21-15,21 22 0,0-22 16,22 0-16,-22 0 0,21 0 0,0 1 15,-20-22-15,20 0 0,0 0 16,1 0-16,20 0 0,-21 0 16,1-22-16,-1 22 0</inkml:trace>
  <inkml:trace contextRef="#ctx0" brushRef="#br0" timeOffset="65855.78">28575 2392 0,'0'0'0,"0"-21"0,0 0 0,0-1 16,0 1-16,-21 21 15,0 0 1,-1 21-16,1 1 0,0-1 16,0 0-16,0 0 0,-22 0 15,22 22-15,21-22 0,-21 0 0,21 0 16,0 21-16,0-20 0,0-1 16,0 0-16,21 0 15,-21 0-15,21-21 0,22 0 0,-22 0 16,0 21-16,0-21 0,22 0 15,-22 0-15,21 0 0,-21-21 0,0 21 16,1-21-16,-1 0 0,0 0 0,0 0 16,-21-1-16,0 1 0,0-21 15,0 21-15,0-22 0,-21 22 16,0 0-16,0 0 0,-1 0 0,-20 21 16,21 0-16,-21-21 0,20 21 15,-20 0-15,21 0 0,0 0 0,0 21 16,21 0-16,0 0 15,0 0-15,21 0 16,0 1-16,21-22 0,-21 0 16,22 0-16,-22 0 0</inkml:trace>
  <inkml:trace contextRef="#ctx0" brushRef="#br0" timeOffset="66336.52">29273 2328 0,'0'0'0,"-21"0"16,0 0-16,0 0 16,0 0-16,0 22 0,-1-1 0,1 0 15,0 0-15,21 0 0,-21 22 16,0-22-16,21 21 0,0-21 0,0 22 16,0-22-16,0 0 0,0 21 15,0-21-15,0 1 0,0-1 0,0 0 16,-21-21-1,-1 0 1,22-21 0,0 0-16,0-1 0,0 1 15,0 0-15,0-21 0,0 21 16,0-22-16,0 1 0,22 0 0,-1 20 16,0-20-16,21 0 0,-21 21 15,22-22-15,-1 22 0,0 21 0,1-21 16,-1 21-16,0 0 0,1 0 15,-22 21-15,21-21 0,-21 42 0,1-20 16,-1 20-16,0 0 0,0 1 16,-21-1-16,21 0 0,-21-21 0,0 22 15,0-1-15,0-21 0,-21 0 16,0 22-16,0-43 0,0 21 0,21 0 16,-22-21-16,1 0 15,21 21-15,0-42 31,21 0-31,1 0 0,-1 0 16,0-1-16,0-20 0</inkml:trace>
  <inkml:trace contextRef="#ctx0" brushRef="#br0" timeOffset="66560.14">29845 2159 0,'0'0'0,"21"-21"0,-21 0 15,-21 42 1,0 0-1,21 0-15,-21 0 16,-1 22-16,22-22 0,-21 21 0,0 1 16,21-1-16,0 21 0,0-20 15,-21-1-15,21-21 0,0 22 0,0-1 16,0-21-16,0 0 0,0 0 16,0 1-16,21-1 0,-21 0 0,21-21 15,0 0-15,1 0 0,-1 0 16,0 0-16,0 0 0</inkml:trace>
  <inkml:trace contextRef="#ctx0" brushRef="#br0" timeOffset="66736.05">29676 2498 0,'0'0'0,"-22"-21"16,22-1-16,0 1 15,22 0 1,-1 21-16,0 0 15,21 0-15,1 0 0,-1 0 16,0 0-16,1 0 0,20 0 0,-21 0 16,22 0-16,-22 0 0,22 0 15</inkml:trace>
  <inkml:trace contextRef="#ctx0" brushRef="#br0" timeOffset="67115.84">30289 2519 0,'0'0'0,"-21"0"0,0 0 16,21-21-16,0 0 16,0-1-16,0 1 15,21 0-15,0 21 16,1 0-16,20 0 0,-21 0 0,0 0 16,0 0-16,22 0 0,-22 21 15,0 0-15,0 1 0,-21-1 0,21 21 16,-21-21-16,0 22 15,0-22-15,0 21 0,0-21 0,0 0 0,0 1 16,-21-1-16,0 0 16,21 0-16,-21-21 0,0 0 0,21 21 15,-21-21-15,-1 0 16,22-21-16,0 0 16,0 0-16,0 0 15,22-1-15,-1 1 0,0 0 0,0-21 16,0 21-16,0-1 0,1-20 15,-1 21-15,0 0 0,0 0 16,0-1-16,0 1 0,1 21 0,-1 0 16,0-21-16,0 21 15</inkml:trace>
  <inkml:trace contextRef="#ctx0" brushRef="#br0" timeOffset="67507.72">31030 2498 0,'0'-21'16,"0"-1"0,-21 22-16,0 0 0,0 0 15,0 0-15,-1 0 16,1 22-16,0-1 0,0 0 16,21 21-16,-21-21 0,21 22 15,-21-22-15,21 21 0,-22-21 0,22 1 16,0 20-16,0-21 0,0 0 15,22 0-15,-1 1 0,0-22 16,21 0-16,-21 0 0,1 0 16,20 0-16,-21 0 0,21 0 0,-20 0 15,-1 0-15,0-22 0,0 22 16,0-21-16,-21 0 0,0-21 16,0 21-16,0-1 0,0-20 0,0 0 15,0 21-15,0-22 0,0 22 16,0 0-16,-21 0 0,21 0 15,-21 21-15,0 0 0,0 0 16,-1 0 0,22-22-1,22 22 1,-1 0-16</inkml:trace>
  <inkml:trace contextRef="#ctx0" brushRef="#br0" timeOffset="67783.23">31517 2117 0,'0'0'0,"21"-21"0,-21 42 47,0 0-47,-21 0 0,0 0 0,0 22 15,21-22-15,0 21 0,-21 0 16,21 1-16,-22-1 0,22 22 0,-21-22 15,21-21-15,0 21 0,0 1 16,0-1-16,-21-21 0,21 0 16,0 1-16,0-1 0,0 0 0,0-42 31,21 0-15,0-1-16,-21-20 15</inkml:trace>
  <inkml:trace contextRef="#ctx0" brushRef="#br0" timeOffset="68011.6">31771 2138 0,'0'0'0,"0"-21"0,0-22 15,0 65 1,0-1-16,-21 0 16,21 0-16,-21 21 0,0-20 0,21 20 15,-22 0-15,22 22 0,-21-22 16,0 0-16,21 1 0,0 20 15,0-42-15,-21 22 0,21-1 16,0-21-16,0 22 0,-21-22 0,21 0 16,0 0-16,21-21 31,0-21-31</inkml:trace>
  <inkml:trace contextRef="#ctx0" brushRef="#br0" timeOffset="68355.41">31750 2582 0,'21'0'31,"0"0"-31,0 0 16,1 0-1,-1 0-15,0 0 0,0 0 0,0 0 16,0-21-16,1 21 0,-22-21 15,0 0 1,-22 21 0,1 0-16,0 0 0,0 0 15,0 0-15,0 0 0,21 21 16,-22 0-16,1 0 0,21 1 16,-21-1-16,21 0 0,0 0 15,0 0-15,0 0 16,0 1-16,0-1 0,21 0 15,0-21-15,22 0 16,-22 0-16,21 0 0,1 0 0,-1 0 16,0 0-16,1 0 0</inkml:trace>
  <inkml:trace contextRef="#ctx0" brushRef="#br0" timeOffset="68811.67">32512 2540 0,'0'0'0,"0"-42"0,0-22 16,0 43-16,0 0 15,0 0-15,-21 21 0,0 0 0,-1 0 16,1 0-16,0 0 0,0 0 16,0 0-16,0 21 0,-22 0 15,22 0-15,0 22 0,0-22 0,0 21 16,-1 0-16,22-20 0,-21 20 16,21-21-16,0 21 0,0-20 0,0-1 15,0 0-15,21 0 0,1-21 16,-1 0-16,0 0 0,0 0 15,0 0-15,0 0 0,22 0 0,-22 0 16,0-21-16,0 0 0,22 0 16,-22-1-16,0-20 0,21 0 0,-21-1 15,1 1-15,20 0 16,-21-22-16,0 22 0,0-22 16,1 22-16,-1 0 0,-21-1 0,0 1 15,21 21-15,-21-21 0,0 20 16,0 44-1,-21-22-15,0 21 0,-1 21 16,22-21-16,-21 22 0,21-1 16,-21 0-16,21 1 0,0-1 15,0 21-15,0-20 0,0-1 0,0-21 16,21 22-16,0-1 0,1-21 16,20 0-16,0 0 0,-21 1 15,22-1-15,-1 0 0,-21-21 0,22 0 16,-22 0-16,21 0 15</inkml:trace>
  <inkml:trace contextRef="#ctx0" brushRef="#br0" timeOffset="72347.32">27009 4255 0,'-22'21'16,"44"-21"15,-1 0-31,0-21 0,0-1 0,0 22 16,22-21-16,-22 0 0,21 0 15,-21 0-15,0 0 0,1-1 0,-1 1 16,0-21-16,-21 21 0,0-22 16,0 22-16,0 0 0,0 0 15,0 0-15,0 0 0,-21-1 16,0 22-16,-1 0 0,1 0 15,0 22-15,0-1 0,21 0 16,-21 0-16,0 21 0,-1 1 0,22-22 16,0 21-16,0 1 0,0-1 15,0-21-15,0 21 0,0-20 0,0-1 16,0 21-16,0-21 0,22 0 16,-1-21-16,0 0 0,0 0 15,0 0-15,0 0 0,1 0 16,-1 0-16,0 0 0,0-21 15,21 0-15,-20 0 0,-1 0 16,0-22-16,21 22 0,-21 0 16,22-21-16,-22 21 0,0-1 0,21 1 15,-20 0-15,-1 21 0,0 0 16,0 0-16,0 0 0,0 0 0,-21 21 16,0 0-16,0 1 15,0-1-15,0 21 0,0-21 0,0 0 16,0 22-16,-21-22 0,0 0 0,0 0 15,21 0-15,0 1 0,-21-1 16,21 0-16,-21-21 0,42 0 47,0 0-47,0-21 0,-21 0 0,21 21 16,0-22-16,1-20 0,-1 21 15,21 0-15,-21-22 0,0 22 0,22-21 16,-22 0-16,21 20 0,-21-20 15,1 21-15,-1 0 0,-21 0 0,0-1 16,-21 22 0,-1 22-16,1-1 15,0 0-15,0 0 0,0 21 16,0-20-16,-1 20 0,1-21 16,21 21-16,0-20 0,0 20 0,0-21 15,0 21-15,0-20 0,0-1 16,0 0-16,21 0 0,1-21 15,-1 0-15,21 21 0,0-21 0,-20 0 16,20 0-16,0 0 0,1 0 0,-1-21 16,0 21-16,1-21 0,-1 0 15,0 0-15,-21-1 0,22 1 0,-22-21 16,0 21-16,0-22 0,0 1 16,-21 0-16,22 21 0,-22-22 0,0 22 15,0 0-15,0 0 0,0 0 16,-22 21-16,1 0 0,0 0 0,0 21 15,0 0-15,0 0 16,-1 0-16,1 22 0,21-22 0,-21 21 16,21-21-16,0 22 0,0-22 15,0 21-15,0-21 0,21 0 0,0 1 16,1-1-16,20 0 0,-21-21 16,0 21-16,0-21 0,22 0 0,-1 0 15,-21 0-15,22 0 0,-22 0 16,21 0-16,-21 0 0,0-21 0,1 0 15,-1 21-15,0-21 0,0-1 0,0-20 16,0 21-16,1 0 0,-1-22 16,0 22-16,0 0 0,0 0 0,0 0 15,-21 0-15,22 21 16,-1 0-16,0 0 16,-21 21-1,0 0-15,0 0 16,0 0-1,21-21 1,-21-21 15,0 0-15,0 0-16,0 0 0,0-1 16,-21 22 15,0 0-31,0 0 0,-1 22 15,1-1-15,0 0 0,21 0 16,-21 0-16,0 0 0,0 1 16,21-1-16,-22 0 0,22 21 0,-21-21 15,21 1-15,0-1 0,0 0 0,0 0 16,0 0-16,21 0 16,1-21-16,-1 0 0,0 22 0,0-22 15,21 0-15,-20 0 16,20 0-16,0 0 0,1 0 0,-22 0 0,21 0 15,0-22-15,-20 22 16,20-21-16,-21 0 0,21 0 0,-20 0 16,-1 0-16,0-1 0,0 1 15,0 0-15,0-21 0,-21 21 0,22-1 16,-22 1-16,0 0 0,-22 21 31,1 21-31,21 0 16,0 1-16,-21-1 0,21 0 0,0 0 15,0 0-15,0 0 0,0 1 0,0-1 16,0 0-16,0 0 0,0 0 16,21-21-16,0 21 0,1-21 15,-1 0-15,0 0 16,0 0-16,0 0 0,0 0 0,1 0 16,-1 0-16,0-21 0,-21 0 15,21 21-15,0-21 0,0 0 0,1 0 16,-22-1-16,21 1 0,-21 0 15,21 0-15,-21 0 0,0 0 0,0-1 16,0 1-16,-21 42 31,21 1-31,-21-1 16,21 0-16,0 0 0,0 0 0,0 0 16,0 1-16,0-1 0,0 0 15,0 0-15,0 0 16,21-21-16,0 0 0,0 0 15,0 0-15,22 0 16,-22 0-16,0 0 0,0 0 0,21 0 16,-20 0-16,-1-21 0,0 0 15,0 0-15,21 0 0,-20-1 0,-1-20 16,0 0-16,0-1 0,-21 1 16,21 0-16,0-1 0,1-20 0,-22 21 15,0-1-15,0 1 0,21 0 16,-21 20-16,21 1 0,-21 0 15,0 0-15,0 0 0,-21 42 32,0 0-32,21 0 15,-22 22-15,22-22 0,0 21 0,-21 0 16,21 1-16,-21 20 0,21-20 16,0-1-16,0 0 0,0 1 0,0-1 15,0-21-15,0 21 0,0-20 16,0 20-16,0-21 0,0 0 0,0 0 15,21-21-15,0 22 0,1-22 16,-1 0-16,0 0 0,0 0 0,0 0 16,0 0-16,1 0 0,-1 0 15,0 0-15,21-22 0,-21 22 0,1-21 16,-1 0-16,0 0 16,0 0-16,0 0 0,0-1 0,1 1 15,-1 0-15,0 0 0,-21 0 16,0 0-16,0 42 31,0 0-31,0 0 16,-21 0-16,21 0 0,-21 1 15,21-1-15,0 0 0,0 0 0,0 0 16,0 0-16,0 1 16,21-22-1,0 0-15,0 0 16,0 0-16,0 0 0,1 0 15,-1 0-15,21 0 0,-21-22 0,0 22 16,22-21-16,-22 0 0,0 0 16,0 0-16,0-22 0,22 22 0,-22 0 15,-21 0-15,21 21 0,-21-21 16,-21 42 15,0 0-31,21 0 16,-21 0-16,21 1 15,-22-1-15,22 0 0,0 0 0,0 0 16,0 0-16,0 1 0,0-1 16,22 0-1,-1-21-15,0 0 16,0 0-16,0 0 0,0 0 0,1 0 16,-1-21-1,-21 0-15,0-1 0,0-20 16,0 21-16,0 0 0,0 0 15,0-1-15,0 1 0,-21 0 16,-1 0-16,22 0 0,-21 21 16,0-21-16,42 21 47,0 0-47,1 0 15,-1 0-15,0 0 0,0 0 16,0 0-16,0 0 0,1 0 0,-1 0 15,0 0-15,0 0 0,0 0 16,0 0-16,1 0 0,-1 0 16,-21 21-16,0 0 15,0 0-15,0 0 0,0 0 16,0 1-16,0-1 0,-21 0 16,21 0-16,-22 0 0,22 0 15,0 1 1,-21-22-1,21-22 32,0 1-47,21 21 16,1-21-16,-1 0 0,0 0 16,21 0-16,-21-1 0,22 1 15,-1-21-15,-21 21 0,22 0 0,-22-1 16,21 1-16,-21 21 0,0-21 15,1 21 1,-22 21-16,0 22 16,0-22-16,0 0 0,-22 0 15,1 21-15,21-20 0,0-1 16,0 0-16,0 0 0,0 0 0,0 0 16,0 1-16,0-1 0,0 0 15,21-21 1,1 0-16,-1 0 15,0 0-15,0 0 0,0 0 16,0-21-16,1 0 0,-1 21 16,0-22-16,21 1 0,-21-21 15,1 21-15,-1 0 0,21-22 16,-21 22-16,0-21 0,1 21 16,-22-1-16,0 1 0,-22 21 31,1 21-31,0 1 0,0-1 0,0 0 15,21 0-15,-21 0 0,21 22 16,-22-22-16,22 21 16,0-21-16,0 0 0,0 1 15,0-44 63,0 1-78,0 0 16,0 0-16,-21 0 16,21 0-16</inkml:trace>
  <inkml:trace contextRef="#ctx0" brushRef="#br0" timeOffset="72591.85">31750 3937 0,'0'0'0,"0"-21"0,-21 21 0,0 0 31,-1 0 47,1 0-78,0 0 16,0 0-16,0 0 0,-22 0 0</inkml:trace>
  <inkml:trace contextRef="#ctx0" brushRef="#br0" timeOffset="72927.78">29930 4064 0,'0'0'16,"-43"0"-16,22 0 0,0 0 0,21-21 16,0 0-16,21 21 15,0 0-15,0 0 16,1 0-16,20 0 0,21 0 15,-20 0-15,-1 0 0,22 0 16,-22 0-16,0 0 0,1 0 0,-1-21 16,0 21-16,-21 0 0,1 0 15,-1 0-15,-21-22 16,0 1-16,-21 21 16,-1 0-1,1 0-15,-21 0 0,21-21 0,0 21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10:48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1185 0,'0'-21'16,"0"0"-1,0 0-15,0 0 16,0 0-16,0-1 16,21 22-1,-21 22 32,0-1-47,0 0 16,0 21-16,0-21 0,0 22 15,0-22-15,0 21 0,0 1 0,0-22 16,0 21-16,-21 0 0,21 1 16,-21-1-16,21 0 0,-21 1 0,21-1 15,0 0-15,0 1 0,0-1 16,0-21-16,0 0 0,-21 22 0,21-22 15,0 0-15,0 0 16,0 0-16,0-42 47,-21 0-31,21 0-16,0-21 0,0 20 15,0-20-15,0 21 0</inkml:trace>
  <inkml:trace contextRef="#ctx0" brushRef="#br0" timeOffset="488.83">3154 1207 0,'0'0'0,"-43"-22"15,22 1-15,0 0 0,0 21 16,21-21-16,0 0 0,0 0 16,0-1-16,0 1 15,0 0-15,0 0 0,21 0 16,0 0-16,0-1 16,22 1-16,-1 0 0,0 0 0,1 21 15,-1-21-15,22 21 0,-22 0 16,21 0-16,-20 0 0,20 0 15,-20 21-15,-1 0 0,0 0 0,-21 0 16,1 22-16,-1-22 0,-21 21 16,0-21-16,0 22 0,0-1 0,0-21 15,-21 22-15,-22-1 0,22-21 16,0 21-16,-21-20 0,-1-1 0,22 0 16,-21 0-16,21 0 0,-22 0 15,22 1-15,0-1 0,0-21 0,0 21 16,-1-21-16,1 21 15,0-21-15,0 0 16,21-21 31,21 0-31,0 0-16,0 21 15,1-22-15</inkml:trace>
  <inkml:trace contextRef="#ctx0" brushRef="#br0" timeOffset="1184.66">4487 1164 0,'0'0'16,"21"0"-16,1-21 0,-1 0 15,-21 0-15,21 21 0,-21-21 0,0-1 16,0 1 0,0 0-16,-21 21 31,0 0-31,-22 0 0,22 0 15,0 21-15,-21-21 0,-1 21 16,22 1-16,-21-1 0,-1 0 16,22 0-16,-21 21 0,21-20 0,0-1 15,-1-21-15,1 21 0,0 0 16,21 0-16,0 0 0,0 1 16,0-1-1,21-21-15,0 21 16,1-21-16,-1 0 0,0 0 15,0 0-15,0 21 0,22-21 0,-22 0 16,0 0-16,0 21 16,21-21-16,-20 0 0,-1 21 0,0-21 15,0 22-15,0-22 0,0 21 16,1 0-16,-22 0 0,0 0 16,0 0-16,0 1 15,-22-1-15,1 0 0,0 0 0,0 0 16,-21-21-16,20 21 0,-20 1 15,21-22-15,-21 21 0,-1-21 0,22 0 16,-21 0-16,21 0 0,-1 0 16,-20 0-16,21 0 0,0 0 0,0 0 15,-22-21-15,22 21 0,0-22 16,0 1-16,0 0 16,-1 21-16,22-21 15,0 0 1,22 21 15,-1-21-31,0 21 16,0 0-16,0 0 0,-21-22 0</inkml:trace>
  <inkml:trace contextRef="#ctx0" brushRef="#br0" timeOffset="1664.39">4974 1058 0,'0'0'0,"0"-21"16,21 21 15,0 21-15,-21 1-16,0-1 0,22 0 0,-22 0 16,21 0-16,0 0 0,-21 22 15,0-22-15,21 0 0,0 21 0,-21-20 16,0-1-16,0 21 0,0-21 15,21 0-15,-21 1 0,0 20 0,0-21 16,0 0-16,0 0 0,0 1 0,0-1 16,0 0-16,0 0 15,0 0-15,0 0 0,0 1 16,0-1 0,-21-21-1,21-21 1,0-1-1,0 1-15,0 0 16,0-21-16,0 21 0</inkml:trace>
  <inkml:trace contextRef="#ctx0" brushRef="#br0" timeOffset="2017.19">5376 1080 0,'0'0'0,"21"0"16,-21-22-1,0 44 17,0-1-32,0 0 15,-21 0-15,0 0 0,0 22 16,21-22-16,-21 21 0,0-21 0,-1 0 15,22 22-15,-21-22 16,0 21-16,0-21 0,21 1 0,-21-1 16,21 0-16,-21 0 0,21 0 15,0 0-15,-22 1 0,22-1 16,-21-21-16,21 21 16,0-42 15,0 0-31,21 21 15</inkml:trace>
  <inkml:trace contextRef="#ctx0" brushRef="#br0" timeOffset="2489.42">5800 1037 0,'0'21'47,"0"1"-47,0-1 0,0 0 15,-22 0-15,22 0 0,-21 22 0,21-22 16,0 21-16,0-21 0,-21 22 16,21-22-16,-21 21 0,21-21 0,-21 22 15,21-22-15,0 0 0,0 0 16,0 0-16,0 0 0,-21-21 0,21 22 15,0-1-15,0 0 16,0 0 0,0-42 31,0 0-32</inkml:trace>
  <inkml:trace contextRef="#ctx0" brushRef="#br0" timeOffset="2845.23">5757 1101 0,'0'-43'15,"21"43"1,1 0-16,-1 0 15,0 0-15,0 22 16,0-22-16,-21 21 16,21 0-16,1 0 0,-22 0 0,21 22 15,-21-22-15,21 0 0,-21 0 16,0 0-16,21 0 0,0 1 0,-21-1 16,0 0-16,0 0 15,21 0-15,-21 0 0,22-21 16,-22 22-16,0-1 15,0-42 32,0-1-31,0 1-16,0 0 16</inkml:trace>
  <inkml:trace contextRef="#ctx0" brushRef="#br0" timeOffset="3516.84">6308 1058 0,'0'0'0,"-22"0"31,1 22-16,0-22-15,21 21 16,-21 0-16,0 0 0,21 0 0,-21 0 16,-1 1-16,22-1 0,-21 0 15,0 0-15,21 0 0,-21 0 16,21 1-16,-21-1 0,21 0 16,-21-21-16,21 21 0,21-21 46,0 0-46,-21-21 0,21 21 16,0-21-16,0 0 0,-21-1 16,22 1-16,-1 0 0,-21 0 0,21 0 15,0 0-15,0-1 0,-21-20 16,0 21-16,21 0 0,1 0 0,-22-1 16,21 1-16,-21 0 15,0 0-15,21 21 0,0 0 31,-21 21-15,0 0 0,0 0-16,0 22 0,0-22 15,0 0-15,0 21 0,0-20 16,0-1-16,0 21 0,0-21 0,0 22 16,0-22-16,0 21 0,0-21 15,0 0-15,0 1 0,0 20 0,0-21 16,0 0-16,0 0 0,0 1 15,0-1-15,0 0 0,0 0 0,0 0 16,0 0 0,0 1-16,0-1 15,21-21 17,-21-21-1,0-1-31,0 1 15</inkml:trace>
  <inkml:trace contextRef="#ctx0" brushRef="#br0" timeOffset="5017.97">868 1566 0,'0'0'0,"-21"0"0,-1 0 16,1 0-16,0 0 0,0 0 15,-21 0-15,20 0 0,1 0 0,0 0 16,0 0-16,0 0 0,0 0 16,-1 0-16,1 0 15,21 22 16,21-22-15,1 0-16,-1 0 16,0 0-16,21 0 0,1 0 15,-1 0-15,0 0 0,22-22 0,-22 1 16,0 21-16,22 0 0,-1-21 16,1 21-16,-1 0 0,1 0 15,-1-21-15,1 21 0,-1 0 0,1 0 16,-22 0-16,22 0 0,-22 0 15,0 0-15,1 0 0,-1 0 0,-21 0 16,22 0-16,-22 0 16,0 0-16,0 0 0,0 0 15,-42 0 48,0 0-63,0 0 15</inkml:trace>
  <inkml:trace contextRef="#ctx0" brushRef="#br0" timeOffset="5518.23">825 1609 0,'-21'0'16,"0"0"-1,42 0 32,0 0-47,1 0 0,20 0 16,-21 0-16,0 0 0,22 0 15,-1 0-15,0 0 0,1-21 0,20 21 16,-21 0-16,1 0 0,20 0 16,-20-22-16,-1 22 0,21 0 15,-20 0-15,-1 0 0,0 0 0,1 0 16,-22 0-16,21-21 0,-21 21 15,1 0-15,-1 0 0,0 0 16,0 0-16,0 0 16,-21-21 31,0 0-16,0 0-31</inkml:trace>
  <inkml:trace contextRef="#ctx0" brushRef="#br0" timeOffset="6152.86">1778 1185 0,'0'22'47,"0"-1"-31,0 0-16,21 0 16,-21 0-16,21-21 0,0 21 0,1 1 15,-1-1 1,0 0-16,0-21 0,0 21 0,0-21 15,1 0-15,-22 21 0,21-21 16,0 0-16,0 0 0,0 0 0,0 0 16,1 0-16,-1 0 15,-21 21-15,21-21 0,0 0 16,-21 22 15,-21-1-15,0-21-16,0 21 15,-1 0-15,1-21 0,0 21 0,0 0 16,0 1-16,0-1 16,-22 21-16,22-21 0,0 0 0,-21 22 15,-1-22-15,22 21 0,0-21 16,-21 1-16,20-1 0,1 0 0,0 0 16,21 0-16,-21 0 0,0-21 15,21 22-15,-21-22 0,21 21 16,-22 0-1</inkml:trace>
  <inkml:trace contextRef="#ctx0" brushRef="#br0" timeOffset="9164.68">9017 1545 0,'0'0'0,"-21"0"0,-22 0 15,22 0-15,0 0 0,0 0 16,0 0-16,-22 0 0,22 21 16,0-21-16,0 0 0,0 0 0,0 0 15,-1 0-15,1 0 0,42 22 63,1-22-63,-1 0 0,21 0 15,0 0-15,1 0 0,20 0 0,-20 0 16,20 0-16,1 0 0,-1 0 16,1 0-16,-1 0 0,1 0 0,-1 0 15,1 0-15,-1 0 0,1 0 16,20 0-16,-20 0 0,-1 0 0,1 0 15,-1 0-15,1 0 0,-1 0 16,-20 0-16,-1 0 0,0 0 0,1 0 16,-1 0-16,-21 0 0,0 21 15,0-21-15,-42 0 47,0 21-31,0-21-16,0 0 0,0 0 15,-22 0-15,22 0 0,0 0 16,-21 0-16</inkml:trace>
  <inkml:trace contextRef="#ctx0" brushRef="#br0" timeOffset="9585.44">8869 1693 0,'0'0'0,"0"22"16,21-22-16,0 0 15,0 0-15,0 0 0,22 21 16,-1-21-16,0 0 0,1 0 15,-1 0-15,0 0 0,22 0 16,-22 0-16,22 0 0,-1 0 0,1 0 16,-22 0-16,22 0 0,-1 0 0,1 0 15,-22 0-15,21 0 0,-20 0 16,-1 0-16,0 0 0,1 0 0,-1 0 16,-21 0-16,0 0 0,1 0 15,-1 0-15,0 0 0,-21-21 63,-21-1-48,21 1 1,-21 21-16,21-21 0</inkml:trace>
  <inkml:trace contextRef="#ctx0" brushRef="#br0" timeOffset="10068.18">9948 1334 0,'0'21'16,"0"0"-1,21-21-15,1 0 0,-1 21 0,0-21 16,21 21-16,-21-21 0,1 21 16,20-21-16,-21 22 0,21-22 0,-20 0 15,20 21-15,-21-21 0,21 0 16,-20 21-16,20-21 0,-21 21 0,0-21 16,0 0-16,1 21 0,-1 0 15,-21 1-15,21-22 16,-21 21-16,0 0 15,0 0 1,-21 0-16,0-21 0,-1 21 0,-20 1 16,21-1-16,-21 0 0,20 0 15,-20 0-15,0 0 0,21 1 0,-22 20 16,1-21-16,21 0 0,-22 0 16,22 1-16,0-22 0,0 21 0,0 0 15,0 0-15,-1-21 0,1 21 16,0-21-16,21 21 15,-21-21-15,0 0 16</inkml:trace>
  <inkml:trace contextRef="#ctx0" brushRef="#br0" timeOffset="11520.87">13335 1905 0,'0'0'15,"21"-42"1,0 21-16,-21-1 0,0 1 16,0 0-16,0 0 0,0 0 15,0 0-15,0-1 0,0 1 0,0-21 16,0 21-16,0 0 16,-21-1-16,0-20 0,0 21 0,0 0 15,-1 0-15,1-1 0,0 22 0,0-21 16,0 21-16,-22 0 0,22 0 15,-21 0-15,0 0 0,20 0 0,-20 0 16,0 0-16,21 0 0,-22 21 16,22 1-16,-21-1 0,21 0 0,-1 0 15,-20 0-15,21 22 0,0-22 16,21 21-16,-21 0 0,21-20 16,-22 20-16,22 0 0,-21 1 0,21-22 15,0 0-15,0 21 0,0-21 16,0 1-16,0-1 0,21 0 15,1-21-15,-1 21 0,0-21 16,0 0-16,0 0 0,22 0 0,-22 0 16,21-21-16,-21 0 0,22 0 15,-1-1-15,0 1 0,1 0 0,-22 0 16,21 0-16,0-22 0,-20 22 16,-1-21-16,21 0 0,-21 20 0,-21-20 15,0 21-15,21-21 0,-21 20 0,0 1 16,0 0-16,0 0 15,0 0-15,0 42 47,0 0-47,0 21 16,0-20-16,0-1 0,0 0 0,0 21 16,22-21-16,-22 22 0,0-22 0,0 21 15,21-21-15,0 1 0,-21-1 16,21 0-16,0 0 0,0 0 0,1 0 15,-1-21-15,0 0 16,0 0-16,0 0 0,0 0 0,1 0 16,-1 0-16,0 0 0,0 0 15,21 0-15,-20-21 0,-1 0 16,0 0-16,0 0 0,0 0 0,0-1 16,-21 1-16,22-21 0,-1 0 15,0-1-15,-21 1 0,0 0 0,0-1 16,0 1-16,0 0 0,0-1 15,0 1-15,0 0 0,-21 20 0,0-20 16,-1 0-16,1-1 0,0 1 16,-21 21-16,21-21 0,-22 20 0,22 1 15,-21-21-15,-1 21 0,1 0 16,-21-1-16,20 22 0,-20-21 0,-1 21 16,1 0-16,-1 0 15,1 0-15,-1 0 0,1 21 0,-1 1 16,1-1-16,20 0 0,-20 21 15,21-21-15,-22 22 0,22-22 0,-1 21 16,1 1-16,0-1 0,21 0 16,-22 22-16,1-22 0,21 0 0,0 22 15,-1-1-15,1-20 0,0 20 16,0 1-16,0-1 0,21-20 0,-21 20 16,21-21-16,0 1 0,0-1 0,0-21 15,21 22-15,0-1 0,0-21 16,0 0-16,22 0 0,-22 1 0,21-1 15,0 0-15,1-21 0,-1 21 16,-21-21-16,22 21 0,20-21 16,-21 0-16,1 0 0,-1 0 0,22 0 15,-22 0-15,0 0 0,22 0 16,-22 0-16,0 0 0,1-21 0,-1 21 16,0 0-16,-20 0 0,20-21 0,-21 0 15,21 21-15,-20 0 0,-1-21 16,0-1-16,21 22 0,-21-21 0,22 0 15,-1 0-15</inkml:trace>
  <inkml:trace contextRef="#ctx0" brushRef="#br0" timeOffset="11880.66">14287 1312 0,'0'0'0,"-21"0"0,0-21 15,21 0 17,21 21-32,0 0 15,1 0-15,-1 0 0,0 0 0,21 0 16,1 0-16,-22 0 0,21 0 0,0 0 15,1 0-15,-22 0 0,21 0 16,1 0-16,-22 0 0,21 0 0,-21 0 16,0 0-16,1 0 0,-1 0 15,0 0-15,0 0 0,-42 0 32,0 21-17,0-21-15,-1 0 0,1 0 16,0 0-16</inkml:trace>
  <inkml:trace contextRef="#ctx0" brushRef="#br0" timeOffset="12224.46">14647 1312 0,'-21'0'16,"21"22"-1,0-1-15,-21-21 16,21 21-16,0 0 0,-21 0 16,21 0-16,0 22 15,0-22-15,0 0 0,0 21 0,-21-20 16,21 20-16,-22 0 0,22 1 0,0-1 16,-21-21-16,0 21 0,21 1 15,-21-22-15,0 21 0,21-21 0,0 1 16,0-1-16,-21 0 0,21 0 15,-22-21-15,22 21 0,0 0 16,0-42 31,0 0-31</inkml:trace>
  <inkml:trace contextRef="#ctx0" brushRef="#br0" timeOffset="12725.18">14838 1820 0,'21'0'0,"0"0"16,0 0-16,0 0 0,1 0 16,-1 0-16,0-21 15,0 21-15,0 0 0,0-21 0,1 0 16,-1 21-16,0-21 0,-21 0 16,21 21-16,-21-22 0,0 1 15,0 0-15,0 0 0,0 0 16,0 0-16,-21 21 15,0-22-15,0 22 0,-1 0 16,1 0-16,0 0 16,0 0-16,0 0 0,0 22 0,-1-1 15,1-21-15,0 21 16,0 0-16,0 0 0,21 0 0,0 22 16,-21-22-16,21 0 0,-22 0 0,22 22 15,0-22-15,0 0 0,-21 0 16,21 0-16,0 0 0,0 1 0,0-1 15,0 0-15,0 0 16,21 0-16,1-21 16,-1 21-1,0-21-15,0 0 0,0 0 16,0 0-16,1 0 0,-1-21 16,0 21-16</inkml:trace>
  <inkml:trace contextRef="#ctx0" brushRef="#br0" timeOffset="13352.82">15706 1588 0,'0'0'15,"-22"0"1,1 0-16,0 0 16,0 0-16,0 0 15,0 0-15,-1 0 0,1 21 0,0 0 16,0-21-16,0 21 0,0 0 16,-1 0-16,1 1 0,21-1 15,-21 0-15,21 0 0,0 0 16,0 0-16,0 1 15,21-22 1,0 0-16,1 0 16,-1 0-16,0 0 0,0 0 15,0 0-15,0 0 0,1 21 0,-1-21 16,0 0-16,0 0 16,0 21-16,0-21 0,-21 21 15,22-21-15,-1 21 16,-21 0-16,0 1 15,0-1 1,0 0 0,-21-21-16,-1 0 0,1 21 0,0-21 15,0 0-15,0 21 0,0-21 16,-1 0-16,-20 0 0,21 21 0,-21-21 16,20 0-16,-20 0 0,21 0 0,-21 0 15,20 0-15,1 0 16,0 0-16,0 0 0,0 0 0,0 0 15,-1 0-15,1 0 16,21-21-16,0 0 16,0 0 15,0 0-15,21 0-16,1 21 0</inkml:trace>
  <inkml:trace contextRef="#ctx0" brushRef="#br0" timeOffset="13945">16150 1185 0,'0'0'16,"0"-42"-1,-21 42-15,21-21 16,0 42 31,-21 0-47,21 0 15,0 1-15,0-1 0,0 21 0,-21-21 16,21 22-16,0-22 0,0 0 16,0 21-16,-22 1 0,22-22 0,-21 21 15,21 0-15,-21 1 0,21-1 0,0-21 16,0 22-16,0-1 0,0-21 16,-21 21-16,21-20 0,0-1 15,-21 21-15,21-21 0,0 0 16,0 1-16,0-1 0,0 0 15,0 0-15,0 0 0,0 0 16,21-21 0,0 0-16,0 0 0,0 0 15,1 0-15,-1 0 16,0 0-16,0 0 0,0 0 16,0 0-16,1 0 0,-22-21 15,21 21-15,0 0 0,0-21 16,0 0-16,0 0 0,1 21 15,-22-21-15,21-1 16,-21 1 0,21 21-16,-21-21 0,0 0 0,0 0 15</inkml:trace>
  <inkml:trace contextRef="#ctx0" brushRef="#br0" timeOffset="14353.11">15917 1524 0,'21'-21'0,"1"21"15,-1 0-15,0 0 16,0 0-16,0 0 0,0-21 16,1 21-16,-1 0 0,0 0 15,0 0-15,0 0 0,0 0 0,1-21 0,-1 21 31,-42 0 32,-1 0-47,1 0-16</inkml:trace>
  <inkml:trace contextRef="#ctx0" brushRef="#br0" timeOffset="42496.88">1079 3789 0,'-21'0'16,"0"0"-16,0 0 16,0 0-1,0 0 1,-1 0-16,1 0 15,0 0-15,0 0 16,0 0-16,0 0 0,-1 21 0,-20-21 16,21 0-16,-21 0 0,20 0 15,-20 0-15,0 0 0,21 0 0,-1 0 16,-20 21-16,21-21 0,0 0 16,0 0-1,42 0 16,0 0-31,0 0 16,21 0-16,-20 0 0,41 0 16,-21 0-16,1 0 0,20-21 15,1 21-15,-1 0 0,1-21 0,-1 21 16,22 0-16,-22-21 0,1 21 16,-22 0-16,22 0 0,-22 0 0,22 0 15,-22 0-15,0 0 0,-21 0 16,22 0-16,-22 0 0,0 0 15,0 0-15,0 0 0,1 0 0,-44 0 79,1 0-64,0 0-15,0 0 0,0 0 0</inkml:trace>
  <inkml:trace contextRef="#ctx0" brushRef="#br0" timeOffset="42932.63">677 3874 0,'0'0'0,"-42"0"0,0 0 16,20 0 0,1 0-16,0 0 15,42 0 17,0 0-32,1 0 15,-1 0-15,21 0 0,-21 0 0,22 0 16,-1 0-16,0 0 0,1 0 15,-1 0-15,0 0 0,22-22 16,-1 22-16,-20 0 0,20 0 0,1-21 16,-22 21-16,21 0 0,-20 0 15,-1 0-15,0 0 0,1 0 16,-1 0-16,-21 0 0,0 0 0,1 0 16,-1 0-16,0 0 0,0 0 15,-21-21 16,-21 0 1,0 0-32,0 21 0</inkml:trace>
  <inkml:trace contextRef="#ctx0" brushRef="#br0" timeOffset="43424.66">1566 3387 0,'21'21'16,"-21"0"-1,22 0-15,-22 0 0,21 1 16,0-22-16,-21 21 0,21 0 0,0 0 15,0-21-15,1 21 0,-1 0 16,21-21-16,-21 22 0,0-22 0,1 0 16,20 0-16,-21 0 0,0 21 15,0-21-15,1 0 0,-1 0 0,0 0 16,0 0-16,-21 21 16,0 0-1,0 0 1,-21-21-16,0 21 15,0 1-15,-1-1 0,1 0 16,-21 0-16,21 0 0,-22 22 0,1-22 16,0 21-16,21-21 0,-22 22 15,1-1-15,0-21 0,-1 21 16,22-20-16,0-1 0,-21 21 0,20-21 16,22 0-16,-21-21 0,21 22 15,-21-1-15,0 0 0,42-42 63</inkml:trace>
  <inkml:trace contextRef="#ctx0" brushRef="#br0" timeOffset="44424.03">4170 3323 0,'0'0'0,"21"0"15,-21-21-15,0 0 16,21 21-16,-21-21 0,21 0 0,-21-1 16,21 1-16,-21 0 15,22 21-15,-22-21 0,0 0 0,0 0 16,0-1-16,-22 1 16,1 21-16,0 0 0,0 0 15,0 0-15,0 0 0,-1 0 16,1 0-16,-21 21 0,21 1 0,-22-22 15,1 21-15,21 0 0,-21 0 16,20 0-16,1 0 0,-21 1 0,21-1 16,0 0-16,21 0 0,0 0 15,-22 0-15,22 1 0,0-1 16,0 0-16,0 0 16,22-21-16,-1 0 0,0 21 15,0-21-15,0 0 0,22 0 0,-22 21 16,0-21-16,21 22 0,-21-22 15,1 0-15,20 21 0,-21-21 0,0 21 16,22-21-16,-22 21 0,0-21 16,0 21-16,0 0 0,0-21 0,-21 22 15,0-1-15,0 0 0,0 0 16,0 0-16,0 0 0,0 1 0,-21-1 16,0 0-16,0 0 0,-21 0 15,20 0-15,-20 1 0,21-1 16,-21 0-16,-1-21 0,1 21 15,21-21-15,-22 0 0,1 0 0,0 0 16,-1 0-16,22 0 0,-21 0 16,0 0-16,-1-21 0,22 21 0,-21-21 15,21 0-15,-22-1 0,22 1 16,0 0-16,0 0 0,0 0 0,21 0 16,-22-1-16,22 1 15,0 0-15,22 21 16,-1-21-16,0 21 15,0 0-15,21 0 0,-20 0 0,20 0 16,0-21-16,1 0 0,-1 21 16</inkml:trace>
  <inkml:trace contextRef="#ctx0" brushRef="#br0" timeOffset="45020.69">5038 3133 0,'0'0'0,"0"-21"16,0-1 0,-22 22-1,1 0 1,0 0-16,0 0 0,0 22 0,0-1 15,-1 0-15,-20 0 0,21 0 16,-21 22-16,20-22 0,1 21 0,-21 0 16,21 1-16,0-1 0,-1 0 15,22 1-15,0-1 0,-21-21 0,21 22 16,0-22-16,0 21 0,0-21 16,0 0-16,21-21 0,1 22 0,-1-1 15,0-21-15,0 21 0,0-21 16,0 0-16,22 0 0,-22 0 15,0 0-15,21 0 0,-20 0 0,20 0 16,-21 0-16,21 0 0,-20-21 16,20 21-16,-21-21 0,0-1 0,0 1 15,1 0-15,20 0 0,-21 0 16,-21 0-16,21-22 0,0 22 0,-21-21 16,22-1-16,-22 22 0,0-21 0,0 0 15,0-1-15,0 1 0,-22 0 16,1 20-16,0-20 0,0 21 0,0 0 15,-22 0-15,22-1 16,0 22-16,0 0 0,0 0 0,0 0 16,-1 0-16,1 0 0,0 0 15,0 0-15,0 22 0,0-22 0,-1 21 16,22 0-16,-21 0 0,21 0 16,-21 0-16,21 1 0,0-1 0,0 0 15,0 0-15,0 0 0,0 0 16,21-21-16,0 0 0,1 0 15,-1 0-15</inkml:trace>
  <inkml:trace contextRef="#ctx0" brushRef="#br0" timeOffset="45404.98">5694 3027 0,'0'0'0,"-21"0"32,-1 21-17,22 0 1,0 0-16,0 1 0,0-1 0,0 21 16,0-21-16,0 22 0,0-1 15,0 0-15,-21 1 0,21-1 16,0 0-16,0 1 0,0-1 0,0 0 15,0 1-15,0-22 0,-21 21 16,21-21-16,0 0 0,0 1 0,0-1 16,0 0-16,0 0 0,0 0 15,0 0-15,0 1 0,-21-22 16,21-22 31,0 1-47,0 0 15,0-21-15,0 21 0,0-1 0</inkml:trace>
  <inkml:trace contextRef="#ctx0" brushRef="#br0" timeOffset="45826.74">5482 3154 0,'0'0'0,"0"-21"0,0 0 16,21-1-16,0 1 15,1 21-15,-1-21 0,21 0 16,-21 21-16,22-21 0,-1 21 0,-21 0 16,21-21-16,1 21 0,-1 0 15,0 0-15,-20 0 0,20 0 0,-21 0 16,21 0-16,-20 0 0,-1 21 15,0-21-15,0 21 0,-21 0 0,21 0 16,-21 0-16,0 1 0,0-1 16,0 21-16,0-21 0,-21 0 0,0 22 15,0-22-15,-22 0 0,22 0 16,0 0-16,-21 1 0,21-1 0,-22 0 16,22 0-16,-21 0 0,21 0 0,-1-21 15,1 22-15,0-22 0,0 0 16,0 21-1,42-42 32,0-1-47</inkml:trace>
  <inkml:trace contextRef="#ctx0" brushRef="#br0" timeOffset="46561.26">7493 3175 0,'0'0'0,"-21"0"16,21 21 0,-21-21-16,42 0 47,0 0-47,0 0 0,21 0 15,1 0-15,-1 0 0,0 0 0,1 0 16,20 0-16,1 0 0,-22 0 15,22-21-15,-1 21 0,-21 0 0,22 0 16,-22 0-16,1 0 0,-1 0 16,0-21-16,1 21 0,-22 0 15,21 0-15,-21 0 0,0 0 0,1 0 16,-1 0-16,0 0 0,0 0 31,-42 0 16,0 0-47,21 21 0,-21-21 16,-1 0-16,1 0 0,0 0 15</inkml:trace>
  <inkml:trace contextRef="#ctx0" brushRef="#br0" timeOffset="46941.04">7514 3281 0,'0'0'0,"-21"21"0,42-21 31,0 0-31,22 0 16,-22 0-16,21 0 0,0 0 0,1 0 15,20 0-15,-20 0 0,20 0 16,-21 0-16,1 0 0,-1 0 0,22 0 16,-22 0-16,-21 0 0,21-21 15,1 21-15,-22 0 0,21 0 0,-21 0 16,1 0-16,-1 0 0,0 0 16,0 0-16,-21-21 0,21 21 15,0 0 1,-21-21 15,0-1-15,-21 1-1</inkml:trace>
  <inkml:trace contextRef="#ctx0" brushRef="#br0" timeOffset="47508.23">8318 2879 0,'0'21'63,"22"0"-63,-1-21 0,0 21 15,0-21-15,-21 21 0,21 1 0,0-1 16,1-21-16,-1 21 0,0-21 16,0 21-16,0-21 0,0 21 0,1-21 15,-1 0-15,0 0 0,0 21 0,0-21 16,0 0-16,1 0 0,-1 0 16,0 22-16,0-22 15,0 0 1,0 0-16,-21 21 31,0 0-15,-21 0-16,0 0 15,0-21-15,0 21 0,-22 1 16,22-1-16,0 21 0,-21-21 0,21 0 16,-22 22-16,1-1 0,0-21 0,20 22 15,-20-1-15,0-21 0,21 21 16,-22-20-16,22-1 0,-21 21 0,21-21 15,-1 0-15,1-21 16,21 22-16,-21-1 0,0-21 16,21 21-16,-21-21 47,0-21-16</inkml:trace>
  <inkml:trace contextRef="#ctx0" brushRef="#br0" timeOffset="49768.62">10647 2858 0,'0'0'0,"21"-22"15,-21 1-15,0 0 16,0 0 0,0 0-16,0 0 15,0 42 32,0 0-31,-21 0-16,21 0 0,0 0 15,0 1-15,0 20 0,-21-21 16,21 21-16,0 1 0,-22-1 0,22 0 16,0 22-16,0-1 0,0-20 15,0 20-15,-21 1 0,21-22 0,-21 22 16,21-22-16,-21 0 0,21 1 0,0-1 15,-21 0-15,0 1 0,21-22 16,-22 21-16,1 0 0,0-20 0,0-1 16,21 21-16,-21-21 0,21 0 15,-21 1-15,21-1 0,0 0 0,0 0 16,0-42 15,0 0-15,0 0-16,-22-1 0,22 1 0,0 0 15,0 0-15</inkml:trace>
  <inkml:trace contextRef="#ctx0" brushRef="#br0" timeOffset="50433.24">10350 3090 0,'0'-42'0,"0"21"16,0 0-16,-21 21 0,21-21 0,0-1 15,0 1-15,0 0 0,0 0 0,0 0 16,21 0-16,-21-1 0,22-20 16,-1 21-16,0 0 0,21 0 0,-21-1 15,22 1-15,-1 0 0,22 0 16,-22 0-16,21 21 0,-20-21 0,20 21 15,1 0-15,-1 0 0,-20 0 16,20 0-16,-21 0 0,1 21 0,-1 0 16,-21 0-16,22 21 0,-22-20 15,-21 20-15,0-21 0,0 21 16,0 1-16,0-1 0,-21-21 0,-22 22 16,22-1-16,-21 0 0,-22 1 15,22-1-15,-22 0 0,22-21 0,-21 22 16,20-22-16,-20 21 0,20-21 15,1 1-15,0-1 0,21 0 0,-22-21 16,22 0-16,0 0 0,0 0 0,0 0 31,21-21-31,0 0 0,0-1 16,21 1 0,0 21-16,0 0 15,0 0-15,22 0 0,-22 0 16,0 21-16,0 1 0,0-1 15,0 0-15,1 0 0,-1 0 0,0 0 16,0 1-16,0 20 0,0-21 16,1 0-16,-22 22 0,21-22 0,0 0 15,0 0-15,-21 0 0,21 0 0,0-21 16,1 22-16,-22-1 0,21-21 16,-21 21-16,21-21 0,0 0 15,0 0-15,0 0 16,1 0-16,-1 0 15,0 0-15,0-21 16,-21 0-16,21-1 0,-21 1 0,21 0 16,1 0-16,-22 0 0</inkml:trace>
  <inkml:trace contextRef="#ctx0" brushRef="#br0" timeOffset="50844">11303 3514 0,'0'21'0,"0"0"15,21-21 1,0 0-16,0 0 16,1 0-16,-1 0 0,0-21 0,0 0 15,0 21-15,0-21 16,1-1-16,-1 22 0,-21-21 0,0 0 15,21 21-15,-21-21 0,0 0 16,0 0-16,-21 21 16,0 0-16,-1 0 0,1 0 15,0 21-15,-21-21 0,21 21 16,-1 0-16,1 0 0,0 0 0,0 1 16,0-1-16,0 0 0,21 21 0,0-21 15,0 1-15,0-1 16,0 21-16,0-21 0,0 0 0,0 1 15,21-1-15,0 0 0,0-21 16,0 0-16,0 0 16,1 0-16,-1 0 0,0 0 0,0 0 15,0 0-15,0-21 0,22 21 0,-22-21 16,0-1-16,0 1 0</inkml:trace>
  <inkml:trace contextRef="#ctx0" brushRef="#br0" timeOffset="51224.64">12001 3239 0,'-21'0'16,"0"0"-16,0 21 16,21 0-16,-21 0 15,21 21-15,-21-20 0,21 20 0,0 0 16,0 1-16,0-1 0,-22 0 0,22 22 15,-21-22-15,21 22 0,-21-1 16,21 1-16,0 20 0,-21 1 16,0 0-16,0-1 0,-1 1 0,1 0 15,21-1-15,-21 1 0,0 21 16,0-22-16,0 1 0,-1 0 0,1-22 16,-21 64-16,21-63 0,21-1 0,-21 43 15,21-42-15,0-22 0,0 0 0,0 1 16,0-1-16,0-21 0,0 21 0,0-20 15,0-1-15,0 0 0,0-42 32,0 0-32,0-22 15,0 1-15,21 0 0,-21-1 0,0-20 16,21-22-16,0 22 16,0-22-16,-21-21 0</inkml:trace>
  <inkml:trace contextRef="#ctx0" brushRef="#br0" timeOffset="51584.58">11790 3514 0,'0'0'0,"-21"-64"16,21 43-16,0 0 16,0 0-16,21 0 0,0-1 0,0 1 15,0 0-15,0 21 0,22-21 16,-22 21-16,21 0 0,1-21 15,-1 21-15,-21 0 0,21 0 0,1 0 16,-22 0-16,0 21 0,21-21 16,-20 21-16,-22 0 0,0 0 0,0 22 15,0-22-15,0 0 0,0 21 16,-22-20-16,1 20 0,-21-21 0,21 0 16,-22 22-16,1-22 0,21 0 0,-21-21 15,20 21-15,1 0 0,-21-21 16,21 21-16,0-21 15,42 0 17,0 0-32,0 0 0,0 0 15,0 0-15,1-21 0,-1 21 0,0-21 16,0 0-16</inkml:trace>
  <inkml:trace contextRef="#ctx0" brushRef="#br0" timeOffset="52043.33">12552 3260 0,'-21'21'16,"21"0"0,-22 0-16,22 0 15,0 1-15,-21-1 0,0 0 0,0 0 16,21 21-16,0-20 0,0 20 0,-21-21 15,21 0-15,0 0 0,0 22 16,0-22-16,0 0 0,0 0 16,0 0-16,21-21 0,-21 22 15,21-22-15,0 0 0,0 0 16,1 0-16,-1 0 0,0 0 16,0-22-16,0 1 15,-21 0-15,21 21 0,1-21 0,-22 0 16,0 0-16,21-22 0,-21 22 0,0-21 15,21 21-15,-21-22 16,0 22-16,0 0 0,0-21 0,0 20 16,0 1-16,-21 21 0,21-21 0,-21 21 15,-1 0-15,1 0 16,0 0-16,0 0 0,21 21 31,0 0-15,21-21-1,0 0 1,0 0-16</inkml:trace>
  <inkml:trace contextRef="#ctx0" brushRef="#br0" timeOffset="52461.09">12848 3281 0,'0'0'0,"21"0"32,0 0-17,1 0-15,-1 0 0,0 0 16,0 0-16,0 0 0,-21 21 16,21 0-16,1-21 0,-1 21 0,0 1 15,0-1-15,-21 0 0,0 0 16,0 0-16,0 0 0,0 1 15,0-1-15,0 0 0,0 0 0,0 0 16,-21 0-16,0 1 0,0-1 16,-1 0-16,1-21 15,21 21-15,-21-21 0,21-21 32,0 0-17,0 0-15,0-1 0,0 1 0,0 0 16,0 0-16,21-21 0,0 20 15,1 1-15,-22-21 0,21 21 0,0 0 16,0-1-16,0 1 0,-21 0 16,21 0-16,1 0 0,-1 0 15,0-1-15,0 1 16,0 21-16,-21-21 0</inkml:trace>
  <inkml:trace contextRef="#ctx0" brushRef="#br0" timeOffset="52857.37">13716 2879 0,'-42'-21'15,"20"21"1,1 0-1,21 21 1,0 0-16,0 0 16,0 0-16,-21 0 0,21 22 0,-21-22 15,21 21-15,0 1 0,-21-1 0,21 0 16,0 1-16,0-1 0,-21 0 16,-1 1-16,22-1 0,-21 0 0,21 1 15,0-22-15,0 21 0,-21-21 16,21 0-16,0 1 0,0-1 15,0 0-15,0 0 16,21-21 0,0 0-1,1-21-15,-1 21 16,-21-21-16,21 0 16,0-1-16,-21 1 0,21 0 0</inkml:trace>
  <inkml:trace contextRef="#ctx0" brushRef="#br0" timeOffset="53142.04">13441 3323 0,'0'0'0,"-21"0"16,42 0 31,0 0-47,0 0 15,0-21-15,0 21 0,1 0 0,-1 0 16,0 0-16,0 0 16,0 0-1,0 0-15</inkml:trace>
  <inkml:trace contextRef="#ctx0" brushRef="#br0" timeOffset="53544.81">13885 3387 0,'21'0'0,"1"0"16,-1-21-16,0 21 16,-21-22-16,21 22 0,0-21 0,0 0 15,1 0 1,-22 0-16,0 0 16,0-1-1,-22 22 1,1 0-16,0 22 0,0-22 15,0 21-15,0 0 0,-1 0 16,1 21-16,21-20 16,0-1-16,0 0 0,-21 21 0,21-21 15,0 1-15,0-1 0,0 0 16,0 0-16,0 0 0,0 0 0,0 1 16,21-22-16,-21 21 0,21-21 15,1 21-15,-1-21 16,0 0-16,0 0 0,0 0 15,0 0-15,1 0 0,-22-21 0,21 21 16,0-21-16,-21-1 16</inkml:trace>
  <inkml:trace contextRef="#ctx0" brushRef="#br0" timeOffset="53977.57">14287 3302 0,'0'-21'0,"0"0"0,0 0 16,0-1 0,0 1-16,0 0 15,22 21-15,-1 0 16,0 0-16,0 0 16,0 0-16,0 0 0,-21 21 15,22 0-15,-22 1 0,0-1 16,21 0-16,-21 21 0,0-21 15,0 1-15,0 20 0,0-21 0,0 0 16,0 22-16,-21-22 0,21 0 0,-22 0 16,1 0-16,21 0 0,-21 1 15,21-1-15,0 0 0,-21-21 16,21-21 15,0 0-15,0-1-16,21 1 15,-21 0-15,0 0 0,21-21 16,-21 20-16,21 1 0,-21 0 0,0 0 16,22 0-16,-1 0 0,0-1 0,-21 1 15,21 0-15,0 0 0,-21 0 16,21 0-16,-21-1 0,22 22 0,-22-21 16,21 0-16,0 21 0</inkml:trace>
  <inkml:trace contextRef="#ctx0" brushRef="#br0" timeOffset="54362.35">14965 3514 0,'0'0'16,"-21"0"-16,-1 21 16,22 0-16,22-21 31,-1 0-31,0 0 16,0 0-16,0-21 15,-21 0 1,0 0-1,0-1-15,-21 22 32,0 0-17,21 22-15,0-1 16,-21-21-16</inkml:trace>
  <inkml:trace contextRef="#ctx0" brushRef="#br0" timeOffset="55108.39">15875 3598 0,'0'22'16,"0"-1"-16,-21-21 15,21 21-15,0-42 63,21 21-63,0-21 0,0-1 0,0 1 15,1 0-15,-1 0 0,0 0 16,0-22-16,0 1 0,0 0 0,1-1 16,20 1-16,-21-21 0,0 20 0,0-20 15,1 20-15,-22-20 0,21 21 16,-21-22-16,21 22 0,-21-1 0,0 1 16,0 21-16,0 0 0,0 0 15,0-1-15,-21 1 0,0 21 0,-1 0 16,1 0-16,0 0 0,0 21 15,0 1-15,21-1 0,-21 0 16,-1 0-16,22 21 0,-21-20 0,21 20 16,-21 0-16,0 1 0,21-1 15,-21 0-15,0 22 0,21-22 0,0 0 16,0 22-16,-22-22 0,22 1 16,0-1-16,0 0 0,0-21 0,0 22 15,0-22-15,0 0 0,0 0 0,0 0 16,22 1-16,-22-1 0,21 0 15,0-21-15,0 0 0,0 0 16,0 0-16,1 0 0,-1 0 0,0 0 16,0 0-16,0 0 15,0 0-15,1-21 0,20 21 0,-21-21 16,0-1-16,0 1 0,22 0 0,-22 0 16,0 21-16,0-21 0,0 0 15</inkml:trace>
  <inkml:trace contextRef="#ctx0" brushRef="#br0" timeOffset="55584.62">16616 3260 0,'0'0'0,"-21"0"31,21 21-31,-22 0 16,22 0-16,-21 0 0,0 1 15,0-1-15,0 0 0,21 0 0,0 0 16,-21 0-16,21 1 0,0-1 15,0 0-15,0 0 0,0 0 0,0 0 16,0 1-16,0-1 0,21-21 16,0 21-16,0-21 15,0 0-15,0 0 0,1 0 0,-1 0 16,0 0-16,0 0 0,21 0 16,-20 0-16,-1-21 0,0 0 0,0 21 15,0-22-15,0 1 0,1 0 0,-1 0 16,-21 0-1,0 0-15,0-22 0,0 22 0,0 0 16,0 0-16,0-22 0,0 22 0,0 0 16,-21 0-16,-1 0 0,1 0 15,0 21-15,0 0 0,0 0 16,0 0-16,-1 0 0,-20 21 16,21 0-16,0-21 0,-22 21 0,22 0 15,0 0-15,0-21 0,0 22 16,21-1-16,-21 0 0,21 0 15,0 0-15,0 0 16,0 1 0,21-22-16,0 0 0,0 0 15,0 0-15,0 0 0,22 0 0,-22 0 16,21 0-16</inkml:trace>
  <inkml:trace contextRef="#ctx0" brushRef="#br0" timeOffset="56576.48">17653 3302 0,'0'0'0,"-21"0"0,0 0 16,-1 0-16,-20 0 0,21 0 15,0 0-15,-22 0 0,22 0 16,0 21-16,-21-21 0,21 21 0,-22 1 15,22-1-15,-21 0 0,21 0 16,-22 0-16,22 0 0,0 1 0,0-1 16,21 0-16,0 0 0,0 0 15,21-21 1,0 0-16,0 0 0,0 0 16,1 0-16,20 0 0,-21 0 0,21 0 15,-20-21-15,20 21 0,-21-21 16,21 21-16,-20-21 0,-1 21 15,0-21-15,0-1 0,-21 1 16,21 0-16,0 0 16,-21 0-16,0 0 0,0 42 47,0 0-32,0 0-15,0 0 16,0 0-16,0 1 0,0-1 0,0 0 15,0 0-15,0 0 0,0 0 16,0 22-16,0-22 0,0 21 0,0-21 16,0 22-16,0-1 0,0 0 15,0 1-15,0 20 0,-21 1 16,21-1-16,0 1 0,-21-1 0,21 22 16,0-22-16,0 22 0,0 0 0,-21-1 15,21 1-15,-21 0 0,21-22 0,-21 22 16,-1 0-16,1-1 0,21-20 15,-21-1-15,0 22 0,0-22 0,0 1 16,-1-1-16,1-20 0,0 20 0,0 1 16,0-22-16,0 0 0,21 1 0,-22-22 15,1 21-15,0-21 0,0 1 16,0-1-16,0 0 0,-1-21 16,1 21-16,0-21 0,0 0 15,-21 0-15,20-21 0,-20 21 0,21-21 0,-21-22 16,-1 22-16,1-21 15,21-22-15,-22 22 0,1-43 0,0 22 16,21-22-16,-1-21 0,1 1 0,0-1 16,0-21-16,21 0 0,0 21 15,0-21-15,0 21 0,0-21 0,21 42 16,0-20-16,0 20 0,22 0 0,-1 22 16,-21-1-16,22 1 0,-1 20 15,0 1-15,1 0 0,-1-1 0,0 22 16,1-21-16,-22 21 0,21 0 15,0-1-15,1 1 0,-1 0 16,0 0-16,-20 21 0,20 0 0,-21-21 16,0 21-16,0 0 0,1 0 15,-1 0 1,0 0 109</inkml:trace>
  <inkml:trace contextRef="#ctx0" brushRef="#br0" timeOffset="68982.03">3895 4360 0,'0'0'0,"-22"0"0,1 0 16,0 0-16,0 0 0,0 0 15,0 0-15,-1 0 0,1 22 16,0-22-16,-21 0 0,21 0 15,-1 0-15,1 0 0,-21 0 16,21 0-16,0 0 0,-1 0 16,1 0-16,0 0 0,0 0 0,0 0 15,0 0-15,-1 0 0,1 0 16,0 0-16,0 0 16,0 0-16,0 0 15,-1 0 1,1 0-1,21 21 48,21-21-63,1 0 16,-1 0-16,0 0 0,21 0 0,-21 0 15,22 0-15,-22 0 0,21 0 16,1 0-16,-1 0 0,0 0 0,1 0 15,-1 0-15,0 0 0,1-21 16,-22 21-16,21 0 0,0 0 0,1 0 16,-1 0-16,0 0 0,-20 0 15,20 0-15,0 0 0,-21 0 0,22 0 16,-1 0-16,0 0 0,22 0 16,-22 0-16,1 0 0,20 0 0,1 0 15,-1 0-15,1 0 0,20 0 16,-20 0-16,-1 0 0,22 0 15,-22 0-15,22-22 0,-21 22 0,-1 0 16,1 0-16,-1 0 0,1 0 16,-22 0-16,21 0 0,1 0 0,-22 0 15,22-21-15,-22 21 0,0 0 0,1 0 16,-1 0-16,-21 0 0,22 0 16,-22 0-16,0 0 0,21 0 0,-21 0 15,1 0-15,-1 0 16,-21-21 62</inkml:trace>
  <inkml:trace contextRef="#ctx0" brushRef="#br0" timeOffset="69526.72">4445 4530 0,'0'0'0,"0"-21"0,0-1 15,0 1 1,0 0-1,-21 0-15</inkml:trace>
  <inkml:trace contextRef="#ctx0" brushRef="#br0" timeOffset="69753.59">4381 4424 0,'0'21'31,"-21"0"-31,21 0 16,-21 1-16,21-1 0,-21 0 16,0 0-16,21 21 0,-21 1 15,-22-1-15,43 22 0,0-22 0,0 0 16,-21 22-16,0-22 0,0 22 0,21-22 15,-21 21-15,21-20 0,0-1 16,-22 22-16,1-22 0,21-21 0,-21 21 16,21-20-16,0 20 0,0-21 15,0 0-15,-21 0 0,21 1 0,0-1 16,0 0 0,-21-21 15</inkml:trace>
  <inkml:trace contextRef="#ctx0" brushRef="#br0" timeOffset="69792.57">4064 8636 0,'0'0'0,"0"-85"0,0 1 0,42-86 0</inkml:trace>
  <inkml:trace contextRef="#ctx0" brushRef="#br0" timeOffset="70209.33">4339 4551 0,'0'-21'0,"0"42"47,0 0-47,0 0 0,0 0 16,0 1-16,0-1 0,-21 21 15,21 0-15,-21 22 0,21-22 0,-21 1 16,21 20-16,0-21 0,0 22 16,-22-22-16,1 22 0,21-22 15,0 0-15,-21 1 0,21-1 0,-21-21 16,0 22-16,21-22 0,0 0 16,0 0-16,-21 0 0,21 0 0,0 1 15,-22-22-15,22 21 0,0-42 63,0-1-48,0 1 1</inkml:trace>
  <inkml:trace contextRef="#ctx0" brushRef="#br0" timeOffset="70888.94">3958 5059 0,'0'0'0,"0"-21"16,0 42 31,0 0-47,0 0 15,0 0-15,0 1 16,0-1-16,21 0 0,0 21 0,-21-21 16,0 1-16,22 20 0,-22-21 0,21 0 15,-21 0-15,21 1 0,-21-1 16,0 0-16,0 0 0,21 0 0,-21 0 15,0 1-15,21-22 16,-21 21-16,21-21 63,1 0-63,-22-21 0,21-1 15,0 1-15,0 21 0,21-21 16,-20-21-16,20 21 0,-21-1 15,21 1-15,1 0 0,-22-21 0,21 21 16,1-1-16,-22 1 0,21 0 0,-21 21 16,0-21-16,1 21 0,-1 0 15,-21 21 32,-21 0-31,-1-21-16</inkml:trace>
  <inkml:trace contextRef="#ctx0" brushRef="#br0" timeOffset="71533.11">2434 5990 0,'0'0'0,"0"-21"0,21 21 0,-21-21 16,21 0-16,-21 0 0,0-1 16,-21 22-1,0 0-15,0 0 0,0 0 16,-22 0-16,22 0 0,-21 0 16,21 22-16,-22-1 0,1 0 0,21 0 15,-21 0-15,20 0 0,-20 22 16,21-22-16,0 21 0,0 1 0,-1-22 15,1 21-15,0 22 0,21-22 16,-21 0-16,21 1 0,0-1 16,0 0-16,0 1 0,0-1 0,21 0 15,0 1-15,0-22 0,1 0 16,-1 0-16,-21 0 0,21 0 0,0 1 16,0-22-16,0 21 0,22-21 15,-22 0-15,0 0 0,21 0 0,-20 0 16,-1 0-16,21 0 0,-21-21 15,22-1-15,-22 1 0,21 21 0,-21-21 16</inkml:trace>
  <inkml:trace contextRef="#ctx0" brushRef="#br0" timeOffset="72036.82">2836 6287 0,'0'0'16,"0"-22"-16,-21 22 47,0 22-47,0-1 15,0 0-15,21 0 0,0 0 0,-22 22 16,22-22-16,-21 21 0,21 0 0,0-20 16,-21 20-16,21-21 0,0 0 15,0 22-15,0-22 0,0 0 16,0 0-16,21 0 15,0-21-15,1 21 0,-1-21 16,0 0-16,0 0 16,0 0-16,0-21 0,1 0 15,-1 21-15,0-21 0,-21 0 0,21 0 16,0-1-16,0 1 0,-21-21 16,0 21-16,22-22 0,-22 22 0,0-21 15,0 21-15,0-22 0,0 22 16,0-21-16,0 21 0,0 0 0,0-1 15,-22 1-15,1 21 0,0 0 16,0 0-16,0 0 0,0 0 16,-1 0-16,1 0 0,0 21 0,0-21 15,0 22-15,0-1 0,-1 0 16,22 0-16,0 0 0,0 0 0,0 1 16,-21-1-16,21 0 0,0 0 15,0 0-15,0 0 0,21-21 16,1 0-16,-1 0 0,0 0 15,0 0-15,0 0 0,22-21 0,-22 21 16,21-21-16</inkml:trace>
  <inkml:trace contextRef="#ctx0" brushRef="#br0" timeOffset="72910.67">3281 6308 0,'0'21'15,"0"0"-15,0 0 16,0 0-16,0 1 16,0 20-16,0-21 0,0 0 0,0 0 15,0 1-15,0-1 0,0 0 16,0 0-16,0 0 0,0 0 0,0 1 16,0-1-16,0 0 15,0 0 1,-21-21-1,21-21 1,0 0 0,0 0-16,0-1 15,0 1-15,0 0 0,0 0 0,0 0 16,0-22-16,21 22 0,-21-21 0,21 21 16,0 0-16,0-22 0,22 22 15,-22 0-15,0 0 0,21 21 0,-21-21 16,1-1-16,20 22 15,-21 0-15,0 0 0,0 0 0,1 0 16,-1 22-16,0-1 0,0-21 0,-21 21 16,0 0-16,0 21 0,0-20 15,0-1-15,0 21 0,0-21 0,0 22 16,-21-22-16,21 0 0,-21 21 16,21-21-16,0 1 0,0-1 0,0 0 15,0 0-15,0 0 16,21-21-1,0 0-15,0 0 0,0-21 16,1 21-16,-1-21 0,21 0 16,-21 21-16,0-21 0,22-1 15,-22 1-15,0-21 0,21 21 0,-20 0 16,-1-22-16,0 22 0,0-21 16,0 21-16,0-22 0,1 22 0,-22 0 15,21 0-15,-21 0 0,-21 21 31,-1 0-31,1 0 0,0 21 16,0-21-16,21 21 0,-21 0 16,21 0-16,-21 0 0,21 1 0,0-1 15,0 0-15,0 0 0,0 0 16,0 0-16,0 1 0,21-1 16,0 0-16,-21 0 15,21 0-15,0-21 0,-21 21 0,21-21 16,-21 22-16,0-1 15,0 0 1,0 0-16,-21-21 16,21 21-16,-21-21 15,0 0-15,0 0 0,0 0 0,-1 21 16,1-21-16,0 0 0,0 0 16,0 0-16,0 0 15,21-21 16,0 0-31,21 0 16</inkml:trace>
  <inkml:trace contextRef="#ctx0" brushRef="#br0" timeOffset="73457.13">4593 6287 0,'-21'0'31,"0"0"-31,0 21 0,-1-21 0,22 21 16,-21 0-16,0 0 0,0 0 0,0 1 15,0-1-15,21 0 0,0 21 16,0-21-16,0 1 0,-22-1 0,22 0 15,0 21-15,0-21 0,0 1 16,0-1-16,0 0 0,22 0 16,-22 0-16,21-21 0,0 21 0,0-21 15,0 0-15,0 0 16,1 0-16,-1 0 0,0 0 0,0 0 16,0 0-16,0-21 0,22 21 15,-22-21-15,0 0 0,0 0 16,0 0-16,1-1 0,-1 1 0,0 0 15,0 0-15,0-21 0,0 20 0,-21-20 16,0 0-16,0 21 0,0-22 16,0 22-16,0-21 0,0 21 0,-21-1 15,21 1-15,-21 0 0,0 0 0,0 21 16,0 0-16,-1 0 0,1 0 16,0 0-16,-21 0 0,21 0 0,-1 0 15,1 0-15,0 21 0,0-21 0,0 21 16,21 0-16,-21 1 15,21-1-15,-22-21 0,22 21 16,0 0-16,0 0 16,22-21-1,-1 0-15,0 0 0,21-21 0,-21 0 16,22 21-16</inkml:trace>
  <inkml:trace contextRef="#ctx0" brushRef="#br0" timeOffset="73841.91">5207 5800 0,'0'0'0,"0"-21"0,0-22 15,0 22-15,0 0 16,0 0-16,0 0 16,0 42 15,0 0-31,0 0 0,0 0 15,0 22-15,0-22 0,0 21 0,0 0 16,-21 1-16,21-1 0,-21 0 0,21 1 16,-22-1-16,22 0 0,-21 1 15,0-1-15,21 0 0,0 1 0,-21-1 16,0-21-16,21 22 0,0-22 0,-21 21 16,21-21-16,0 0 0,0 1 15,0 20-15,0-21 0,0 0 16,0 0-16,0 1 0,0-1 15,21-21 17,-21-21-17,21-1-15,0 1 16,0 0-16,-21-21 0,21 21 0</inkml:trace>
  <inkml:trace contextRef="#ctx0" brushRef="#br0" timeOffset="74393.02">5270 6350 0,'22'21'16,"-1"-21"-16,0 0 15,0 0-15,0 0 0,0 0 16,22 0-16,-22-21 0,0 21 15,0 0-15,0-21 0,1 0 16,20 21-16,-21-21 0,0 21 0,0-22 16,1 1-16,-1 0 0,0 21 15,-21-21-15,0 0 16,0 0 0,-21 21 15,0 0-31,-1 0 0,1 0 0,0 0 15,0 0-15,0 0 0,0 0 16,-1 21-16,1 0 16,0 0-16,0 0 0,0 0 15,0 1-15,-1-1 0,22 0 16,-21 0-16,0 0 0,21 22 16,0-22-16,0 0 0,-21 0 0,21 0 15,0 0-15,0 1 0,0-1 16,0 0-16,0 0 0,0 0 15,21-21-15,0 21 16,0-21-16,1 0 0,-1 0 0,0 0 16,0 0-16,21 0 0,-20 0 15,-1 0-15,0 0 0,0-21 0,0 21 16,22-21-16,-22 0 0,0 21 16,0-21-16,0 0 0,0 21 15,1-22-15,-22 1 0,21 21 0,0-21 16,-21 0-16,0 0 0,21 0 15</inkml:trace>
  <inkml:trace contextRef="#ctx0" brushRef="#br0" timeOffset="78816.74">18838 2032 0,'0'-21'15,"-21"21"16,0 21-15,0-21-16,0 21 0,-1 0 16,1-21-16,-21 22 0,21-1 15,0 0-15,-22 0 0,1 0 0,21 22 16,-22-22-16,1 21 0,21 0 16,-21 1-16,-1-1 0,22 0 0,0 22 15,-21-1-15,20-20 0,1 20 16,0-20-16,0 20 0,0-21 0,21 22 15,0-22-15,-21 1 0,21-1 16,0 0-16,0 1 0,0-1 0,0 0 16,0-21-16,0 22 0,0-1 0,0-21 15,0 22-15,0-22 0,21 0 16,-21 21-16,21-21 0,0 1 0,0-1 16,0 0-16,1-21 0,-22 21 15,42 0-15,-21-21 0,0 21 0,0-21 16,22 0-16,-22 0 0,0 0 15,21 0-15,-20 0 0,-1 0 16,0 0-16,21 0 0,-21-21 0,1 21 16,-1-21-16,0 0 0,0 0 15,-21 0-15</inkml:trace>
  <inkml:trace contextRef="#ctx0" brushRef="#br0" timeOffset="79200.96">18838 2328 0,'0'22'63,"-21"-1"-63,21 0 0,0 0 16,-21 0-16,21 22 0,0-22 0,0 0 15,-21 0-15,21 0 0,-21 0 0,21 1 16,0-1-16,0 0 0,0 0 15,-22-21-15,22-21 47,22 0-47</inkml:trace>
  <inkml:trace contextRef="#ctx0" brushRef="#br0" timeOffset="79412.84">18965 2328 0,'0'22'47,"0"-1"-47,0 0 16,0 0-16,-21 0 0,21 0 15,-21 1-15,21-1 16,-21 0-16,21 0 0,0 0 0,0 0 15,0 1-15,0-1 0,0 0 16</inkml:trace>
  <inkml:trace contextRef="#ctx0" brushRef="#br0" timeOffset="80297.87">19177 2921 0,'-21'0'15,"0"0"-15,21 21 16,0 0-16,-22-21 0,22 22 15,0-1-15,-21 0 0,21 0 16,0 0-16,0 0 0,0 1 0,0-1 16,0 0-16,-21 21 0,21-21 15,-21 1-15,21-1 0,0 0 0,0 0 16,-21 0-16,0 0 16,21-42 30,0 0-46,0 0 16,0 0-16,21 0 0,0-1 16,-21 1-16,21-21 0,0 21 0,0-22 15,1 22-15,-1 0 0,0-21 16,21 21-16,-21-1 0,22 1 0,-22 0 16,21 21-16,-21 0 0,1-21 0,20 21 15,-21 0-15,0 0 0,0 0 16,1 21-16,-1 0 15,0 0-15,-21 1 0,0-1 16,21 0-16,-21 0 0,21 0 0,-21 22 16,0-22-16,0 0 0,0 0 0,0 0 15,0 0-15,0 1 0,0-1 16,0 0-16,-21 0 0,21 0 0,0 0 16,-21-21-16,0 0 15,21-21 16,0 0-15,0 0-16,0 0 0,0 0 16,0-1-16,0-20 0,21 21 15,0 0-15,0-22 0,0 22 16,1-21-16,-1 21 0,21-22 16,-21 22-16,22 0 0,-1-21 0,0 21 15,-21 21-15,22-22 0,-22 22 0,21 0 16,-21 0-16,22 0 0,-22 0 15,0 22-15,0-22 0,0 21 0,1 0 16,-1 21-16,-21-21 0,0 1 16,21-1-16,-21 21 0,0-21 0,0 0 15,0 22-15,-21-22 0,0 0 16,-1 0-16,1 0 0,21 1 0,0-1 16,-21-21-16,21 21 0,-21-21 0,21 21 15,-21-21 1,21-21 15,0 0-15</inkml:trace>
  <inkml:trace contextRef="#ctx0" brushRef="#br0" timeOffset="80845.1">20913 2900 0,'0'0'0,"0"-21"15,0 0-15,0-1 16,-22 22-16,1 0 16,0 0-16,0 0 0,-21 0 15,20 0-15,1 0 0,0 22 16,0-1-16,0-21 0,-22 21 0,22 0 15,0 0-15,0-21 0,0 21 0,21 1 16,-21-1-16,21 0 0,0 0 16,0 0-16,0 0 15,21-21 1,0 0-16,0 22 16,0-22-16,0 0 0,1 0 15,-1 0-15,0 0 0,0 0 16,0 0-16,0 0 0,1 0 0,-1 21 15,-21 0-15,0 0 16,0 0-16,0 0 16,0 1-16,-21-1 15,-1-21-15,-20 21 0,21-21 16,0 21-16,0-21 0,-22 0 0,22 21 16,0-21-16,0 21 0,-22-21 0,22 0 15,0 0 1,0 0-16,0 0 0,0 0 0,-1 0 15,1 0 1,0 0-16,0 0 16,21-21-1,-21 21 1,21-21-16,0 0 16</inkml:trace>
  <inkml:trace contextRef="#ctx0" brushRef="#br0" timeOffset="81744.41">21738 3112 0,'0'0'16,"0"-22"-16,42 1 15,-42 0-15,22 21 0,-22-21 0,0 0 16,0 0-16,0-1 16,0 1-16,-22 21 15,1 0-15,0 0 0,0 0 16,0 0-16,0 0 0,-1 0 0,-20 0 15,21 0-15,-21 0 0,-1 21 0,22-21 16,-21 22-16,21-1 0,-22 0 16,22 0-16,-21 0 0,21 0 0,-1 1 15,1-1-15,21 0 0,-21 21 16,21-21-16,0 1 0,0-1 16,0 0-16,0 0 15,21-21-15,0 0 16,1 0-16,-1 0 0,0 0 15,21 0-15,-21 0 0,1-21 0,-1 21 16,0-21-16,0 0 0,0 21 16,0-22-16,1 1 0,-1 21 0,-21-21 15,21 21-15,0-21 0,-21 0 16,21 21-16,-21-21 0,21 21 16,-21-22-16,22 22 0,-1 0 46,-21 22-46,0-1 0,21 0 0,-21 0 16,0 0-16,0 22 0,0-1 16,0-21-16,0 21 0,0 1 0,0 20 15,0-20-15,0-1 0,0 21 0,0-20 16,0 20-16,0 1 0,0-1 16,0 1-16,0-1 0,-21 1 0,21-1 15,-21 1-15,-1 20 0,22-20 0,-21-1 16,0-20-16,0 20 0,0-20 15,0 20-15,-1-21 0,1 1 0,0-1 16,0 0-16,0-20 0,0 20 0,21-21 16,-22 0-16,1 0 0,21 1 15,0-1-15,0 0 0,-21-21 16,0 0-16,0 0 16,21-21-16,0 0 15,0-1-15,0-20 0,0 0 0,0 21 16,0-43-16,21 22 0,0-22 15,0 22-15,0-43 0,1 22 0,-1-22 16,0 0-16,0 22 0,21-1 0,-20 1 16,-1 21-16,0-22 0,0 22 15,0-1-15,0 1 0,1 21 0,-1-21 16,0 20-16,0-20 0,-21 21 0,21-21 16,0 20-16,-21-20 15,22 0-15,-1-1 0,-21 22 0</inkml:trace>
  <inkml:trace contextRef="#ctx0" brushRef="#br0" timeOffset="82149.55">22013 2117 0,'0'21'46,"0"0"-30,0 0 0,-21 0-16,21 1 15,0-1-15,0 0 16,-21-21-16,21 21 16,-21-21-16,21 21 15,0-42 16</inkml:trace>
  <inkml:trace contextRef="#ctx0" brushRef="#br0" timeOffset="82348.44">22098 2159 0,'21'0'0,"-21"21"47,0 0-31,0 1-1,-21-22-15,21 21 0,0 0 0,0 0 16,0 0-16,0 0 16,0 22-16</inkml:trace>
  <inkml:trace contextRef="#ctx0" brushRef="#br0" timeOffset="83140.5">22458 3239 0,'0'0'0,"0"21"16,-21-21-1,21 21-15,-22-21 16,22-21 15,0 0-15,0-1-16,0 1 15,0 0 1,22 21-16,-1 0 0,-21-21 16,21 21-16,0 0 15,-21 21 17,0 0-17,0 0-15,-21 1 16,0-22-16,21 21 15,-21-21-15,-1 0 0,22 21 16,-21-21-16,0 0 0,0 21 16,0-21-1,0 0 1,21-21 0,0 0-16,0 0 15,0-1-15,21 22 0,0-21 16,0 21-16,0 0 15,0 0-15,1 0 0,-1 0 16,0 0-16,0 0 16,-21 21-16,0 1 15,0-1-15,0 0 0,0 0 16,0 0-16,0 0 0,0 1 0,-21-1 16,0 0-16,0 0 0,-1 0 15,-20 0-15,21 1 0,0-1 0,-22-21 16,22 21-16,0-21 0,-21 21 15</inkml:trace>
  <inkml:trace contextRef="#ctx0" brushRef="#br0" timeOffset="83789.52">23516 2286 0,'0'0'0,"0"-21"16,0 42-16,0-42 15,0 0-15,0 0 16,0-1-16</inkml:trace>
  <inkml:trace contextRef="#ctx0" brushRef="#br0" timeOffset="84040.38">23474 2180 0,'0'21'15,"-21"1"1,21-1-16,0 0 0,0 0 0,0 21 16,0-20-16,-22 20 0,22 21 15,0-20-15,0 20 0,-21-20 0,0 20 16,21-21-16,-21 1 0,21-1 15,-21 0-15,0 1 0,21-1 16,-22 0-16,22-20 0,0 20 0,0-21 16,0 0-16,0 0 0,0 1 15,0-1-15,0 0 0,0 0 16,22-21 0,-1 0-16,0 0 15,0-21 1,-21 0-16,21 21 15,0-21-15,1-1 0,-22 1 16,21 21-16,0-21 0</inkml:trace>
  <inkml:trace contextRef="#ctx0" brushRef="#br0" timeOffset="84332.21">23199 3196 0,'0'0'16,"0"-84"-16,0 20 0,0 1 0,0 41 0,0-20 16,21 21-16,0 0 15,0 21-15,-21-21 0,21 21 0,0 0 16,1 0-16,-1-22 0,0 22 0,21 0 15,-21 0-15,1 0 0,-1 0 16,0 0-16,0 0 0,0 0 16,0 0-1,1 0 1,-1 0-16</inkml:trace>
  <inkml:trace contextRef="#ctx0" brushRef="#br0" timeOffset="84852.07">23770 2836 0,'-21'0'16,"42"0"15,0 0-16,0 0-15,1 0 16,-1 0-16,0 0 0,0 0 16,0 0-16,0 0 15,1 22 1,-22-1-16,21-21 0,-21 21 16,0 0-16,21 0 0,-21 0 15,0 1-15,0-1 0,0 0 0,0 0 16,0 0-16,0 0 15,0 1-15,0-1 0,-21-21 16,21 21-16,-21-21 16,21-21 15,0 0-31,0-1 16,0 1-16,21 0 15,0 0-15,-21 0 16,21 0-16,-21-1 0,0 1 15,21 0-15,-21 0 0,21 0 0,-21 0 16,22-1-16,-1 22 0,0-21 16,0 21-1,0 0 1</inkml:trace>
  <inkml:trace contextRef="#ctx0" brushRef="#br0" timeOffset="85384.7">24363 2794 0,'0'21'63,"0"0"-63,0 1 0,0-1 15,0 0-15,0 0 0,0 0 0,0 0 16,0 1 0,0-1-16,-21 0 0,21 0 0,-22 0 15,22 0-15,0 1 16,0-1-16,0 0 15,22-21 17,-1 0-32,0 0 0,-21-21 15,21 0-15,0 21 0,-21-22 0,21 22 16,1-21-16,-22 0 16,21 0-16,0 0 0,-21 0 0,21-1 0,0 1 15,0-21-15,-21 21 0,22 0 16,-1-1-16,0 1 0,-21 0 15,21 21-15,-21-21 16,0 42 31,0 0-31</inkml:trace>
  <inkml:trace contextRef="#ctx0" brushRef="#br0" timeOffset="85836.95">24828 2879 0,'0'0'15,"22"0"-15,-1 0 0,0 0 16,0 0-16,0 0 0,0 0 16,1 0-16,-22-21 15,21 21-15,-21-22 16,0 1-16,0 0 16,-21 21 15,-1 0-31,1 0 0,0 0 15,0 0-15,21 21 0,-21-21 16,0 21-16,-1-21 0,1 22 0,0-1 16,21 0-16,-21 0 0,21 0 0,-21-21 15,21 21-15,-21 1 0,21-1 16,0 0-16,0 0 0,0 0 0,0 0 16,0 1-16,0-1 15,0 0-15,21 0 16,0-21-16,0 21 15,0-21-15,0 0 0,1 0 16,-1 0-16,0 0 0,0 0 16,0 0-16,0 0 0,1 0 0,-1 0 15,0-21-15,0 0 0,0 0 16,0 0-16</inkml:trace>
  <inkml:trace contextRef="#ctx0" brushRef="#br0" timeOffset="86498.57">25358 1947 0,'0'22'31,"0"-1"-15,0 0-16,0 21 0,0-21 15,0 1-15,0 20 0,0 0 0,21-21 0,-21 22 16,0 20-16,21-20 0,-21-1 15,0 21-15,0-20 0,0 20 16,0-20-16,0-1 0,0 21 0,0-20 16,0-1-16,0 0 0,0 1 15,0-1-15,0 0 0,0-20 0,0 20 16,0 0-16,-21-21 0,0 22 16,-1-1-16,1-21 0,0 22 0,0-22 15,0 21-15,0-21 0,-22 22 0,22-22 16,0 0-16,-21 0 15,20 0-15,1 0 0,0 1 0,0-22 16,0 21-16,0-21 0,-1 0 16,22-21 15,0-1-15,0 1-16,22 0 15,-22 0-15,21 21 0,0-21 0</inkml:trace>
  <inkml:trace contextRef="#ctx0" brushRef="#br0" timeOffset="86760.56">25463 3196 0</inkml:trace>
  <inkml:trace contextRef="#ctx0" brushRef="#br0" timeOffset="87052.39">25442 3493 0,'0'0'0,"-21"0"0,21 42 16,-21-42-16,21 21 16,0 0-16,0 0 15,0 1-15,-21-22 16,21 21-16,-21 0 0,21 0 16,-22-21-1,22 21-15,-21-21 0,0 21 0,0 1 16,0-22-16,0 21 15,-1-21-15,1 0 0,0 0 16,0 0-16,0 0 0,0 0 0,-1 0 16,1 0-16</inkml:trace>
  <inkml:trace contextRef="#ctx0" brushRef="#br0" timeOffset="88461.11">19071 3874 0,'0'0'0,"-21"0"15,0 0 1,0 0-16,-1 0 16,44 0 31,-1 0-32,0 0-15,21 21 0,1-21 0,20 0 16,1 0-16,20 0 15,1 0-15,0 0 0,20 0 0,-20 21 16,21-21-16,-21 0 0,20 0 0,1 0 16,0 0-16,-21 0 0,21 0 15,-1 0-15,-20 0 0,0 0 0,-1 0 16,1 0-16,-21 0 0,-1 0 16,-21 0-16,1 0 0,-1 0 0,0 0 15,-20 0-15,-1 0 0,0 0 16,0 0-16,-21 21 31,-21-21-15,0 21-1,0-21-15,-22 0 0,22 21 16,-21 1-16,-1-22 0</inkml:trace>
  <inkml:trace contextRef="#ctx0" brushRef="#br0" timeOffset="88936.84">19960 4276 0,'0'0'0,"-21"0"47,0 0-47,0 21 0,-1 0 16,1-21-16,0 21 0,0 22 15,-21-22-15,-1 0 0,1 21 16,-22 1-16,22-22 0,0 21 0,-1 0 15,-20 1-15,21 20 0,-22 1 0,1-1 16,-1 1-16,1-1 0,-22 1 16,21-1-16,-20 1 0,-1 20 0,-21-20 15,0-1-15,1 22 0,-1 0 0,-21-1 16,42-41-16,22-1 0,-1 0 0,22 22 16,-1-22-16,1 1 0,0-1 0,21 0 15,-1-21-15,22 22 0,0-22 16,0 0-16,0-42 31,0 0-15,0 0-1</inkml:trace>
  <inkml:trace contextRef="#ctx0" brushRef="#br0" timeOffset="89312.62">17865 5567 0,'0'0'0,"21"-21"0,0 0 16,0 21 15,-21 21-15,-42-21-16,42 21 15,0 0-15,-21 0 0,-1 0 0,22 1 16,-21-1-16,0 0 0,0 0 0,0 0 15,0 0-15,-1 1 0,1-1 16,21 0-16,0 0 0,-21-21 0,21 21 16,0 0-16,0 1 0,21-22 15,0 21 1,1-21-16,-1 0 0,21 0 16,-21 0-16,22 0 0,-1 0 0,0 0 0,1 0 15,-1 0-15,0 0 0,1 0 16,-1 0-16,0 0 0,1 0 15,-22 0-15,21-21 0,-21 21 0,0 0 16,1 0-16</inkml:trace>
  <inkml:trace contextRef="#ctx0" brushRef="#br0" timeOffset="89716.23">14584 6223 0,'0'-21'16</inkml:trace>
  <inkml:trace contextRef="#ctx0" brushRef="#br0" timeOffset="89864.15">14520 6541 0,'0'42'0,"0"-84"16,-21 126-16,21-41 0,-21-1 0,0 0 0,21 1 15,-21-1-15,-1 0 0,1 1 16,0-1-16,21 0 0,-21 1 0,0-1 16,0-21-16,21 21 0,0-20 0,0-1 15,-22 0-15,22 0 0,0-42 32,0 0-17,0 0-15</inkml:trace>
  <inkml:trace contextRef="#ctx0" brushRef="#br0" timeOffset="90034.05">14182 6562 0,'0'0'0,"0"-106"16,0 64-16,0 20 16,0 1-16,0 0 0,0-21 0,21 21 15,0-1-15,21 1 16,-21 0-16,22 21 0,-1-21 0,0 0 15,1 21-15,-1 0 0,0-21 0</inkml:trace>
  <inkml:trace contextRef="#ctx0" brushRef="#br0" timeOffset="90059.04">14901 6202 0</inkml:trace>
  <inkml:trace contextRef="#ctx0" brushRef="#br0" timeOffset="90357.3">14986 6541 0,'-21'42'16,"0"-21"-16,-22 0 15,22 0-15,-21 1 0,21-1 0,-22 0 16,22 0-16,-21 0 0,21 0 15,-22 1-15,22-22 0,-21 21 0,21-21 16,-1 0-16,1 0 0,0 0 0,0 0 16,0 0-16,21 21 31,0 0-31,42 0 16,-21-21-16,0 21 15,1 1-15,-1-1 0,0 0 0,0 0 16,21 0-16,-20 0 0,-1 1 0,0-1 15,0 0-15,-21 0 0,21 0 16,0 0-16,-21 1 0,22-1 0,-22 0 16,21-21-16,0 0 15,0 0 1,0 0 0,0-21-16,-21 0 0</inkml:trace>
  <inkml:trace contextRef="#ctx0" brushRef="#br0" timeOffset="90765.11">15303 7112 0,'0'0'16,"22"0"-16,-1 0 0,0 0 15,0 0-15,0-21 0,0 21 16,1-21-16,-1 0 0,0-1 16,0 1-16,-21 0 0,0 0 15,0 0 1,0 0-16,0-1 16,-21 22-16,0 0 0,0 0 0,-1 0 15,1 0-15,0 0 0,0 0 0,0 0 16,0 0-16,-1 22 0,1-1 15,0 0-15,21 0 0,0 0 0,0 0 16,0 1-16,0 20 0,0-21 0,0 0 16,0 0-16,0 22 0,0-22 0,0 0 15,21 0-15,0 0 0,1 1 16,-1-22-16,0 21 0,0-21 0,0 0 16,0 0-16,1 0 0,-1 0 0,0 0 15,0 0-15,0-21 0,0 21 16,1-22-16,-1 1 0,0 0 15</inkml:trace>
  <inkml:trace contextRef="#ctx0" brushRef="#br0" timeOffset="91020.85">15917 6922 0,'0'0'0,"-21"42"16,0-21-16,0 0 0,21 0 0,-21 1 15,21-1-15,-22 21 0,22 0 0,0 1 0,0-1 16,0 0-16,0 1 0,0-1 16,0 22-16,0-1 0,0-21 15,0 22-15,0-1 0,0 1 0,0-22 16,0 22-16,-21-1 0,21 1 0,-21-22 16,21 22-16,-21-22 0,21 64 15,0-64-15,-21-21 0,21 22 16,-21-1-16,21-21 0,-22 0 0,22 0 15,0 1-15</inkml:trace>
  <inkml:trace contextRef="#ctx0" brushRef="#br0" timeOffset="91388.66">15769 7303 0,'0'0'16,"0"-22"-16,0-20 0,21 21 0,-21 0 16,21 0-16,1-1 0,-1 1 0,0 21 15,-21-21-15,21 0 0,0 21 16,0 0-16,22-21 0,-22 21 0,0 0 16,0 0-16,-21-21 0,21 21 0,1 0 15,-1 0-15,21 21 0,-21-21 0,-21 21 16,21 0-16,-21 0 15,0 0-15,0 1 0,0-1 0,0 0 16,-21 0-16,0 0 0,0 0 0,0 1 16,0-22-16,-1 21 0,1 0 0,-21-21 15,21 0-15,0 21 0,-1-21 16,1 0-16,42-21 62</inkml:trace>
  <inkml:trace contextRef="#ctx0" brushRef="#br0" timeOffset="91789.43">16298 7112 0,'21'0'0,"-42"0"0,42-21 0,-42 21 31,0 0-16,0 21-15,0 0 16,21 0-16,-21 1 0,21-1 16,0 0-16,0 0 15,0 0-15,0 0 16,21-21-16,0 22 0,0-22 16,0 0-16,0 0 0,1 0 15,-1-22-15,-21 1 16,21 21-16,0-21 0,-21 0 15,21 0-15,-21 0 0,0-1 16,0 1-16,0 0 0,0 0 16,0 0-16,-21 0 0,0-1 15,0 22-15,0-21 0,-1 21 16,1 0-16,0 0 16,21 21-1,0 1-15,0-1 16,0 0-16,0 0 15,21 0-15,0-21 16,1 0-16</inkml:trace>
  <inkml:trace contextRef="#ctx0" brushRef="#br0" timeOffset="92148.98">16679 7027 0,'0'0'0,"0"22"47,0-1-47,0 0 15,21 0-15,-21 0 16,0 0-16,22 1 0,-22-1 0,0 0 16,0 0-16,0 0 0,0 0 0,0 1 15,0-1-15,0 0 16,-22-21-1,22-21 1,0 0-16,0-1 16,0 1-16,0 0 15,0 0-15,0 0 0,0 0 16,0-1-16,0 1 0,0 0 0,22 0 16,-22 0-16,21 0 0,-21-1 0,21 1 15,-21 0-15,21 21 0,0-21 16,0 21-16,1 0 15</inkml:trace>
  <inkml:trace contextRef="#ctx0" brushRef="#br0" timeOffset="92540.76">17208 6816 0,'0'0'0,"0"-21"0,0-1 16,0 1-16,0 0 16,-21 21-1,21 21 1,-21-21-16,21 21 16,0 1-16,0-1 0,0 0 15,0 0-15,0 0 0,0 22 0,-21-22 16,21 0-16,0 21 0,-21-21 15,21 1-15,0 20 0,0-21 0,-21 21 0,21-20 16,-22 20-16,22-21 16,-21 0-16,21 0 0,0 22 0,0-22 15,0 0-15,0 0 0,0 0 16,0-42 31,21 21-47,-21-21 0,22 0 0,-22 0 15,0 0-15,0-1 0,0 1 16</inkml:trace>
  <inkml:trace contextRef="#ctx0" brushRef="#br0" timeOffset="92764.88">17018 7070 0,'-21'0'16,"0"0"-16,42 0 31,0 0-31,0 0 0,0-21 16,22 21-16,-22 0 15,0-22-15,0 22 0,21 0 0,-20-21 16,-1 21-16,21-21 0,-21 21 0,0-21 16,22 21-16,-22 0 0,0-21 0,0 21 15,0-21-15,-21-1 16,0 1-1</inkml:trace>
  <inkml:trace contextRef="#ctx0" brushRef="#br0" timeOffset="93469.49">14774 6181 0,'21'0'32,"1"0"-32,-1 0 15,0 0-15,-42-21 0,42 21 16,21 0-16,-21 0 0,1 0 16,-1 0-16,0 0 0,0 21 0,0 0 15,0 0-15,-21 0 0,0 0 0,0 1 16,0 20-16,0 0 15,0 1-15,-21-1 0,0 0 0,-21-21 16,21 22-16,-1-1 0,-20 0 0,21-20 16,-21 20-16,-1-21 0,22 0 15,-21 0-15,21 1 0,-1-1 0,-20 0 16</inkml:trace>
  <inkml:trace contextRef="#ctx0" brushRef="#br0" timeOffset="94164.09">24151 3725 0,'0'-21'16</inkml:trace>
  <inkml:trace contextRef="#ctx0" brushRef="#br0" timeOffset="94265.03">24172 3683 0,'0'0'15,"-21"0"17,21 21-17,-21 0-15,-21-21 0,20 43 16,22-22-16,-21 0 0</inkml:trace>
  <inkml:trace contextRef="#ctx0" brushRef="#br0" timeOffset="94296.02">23855 4466 0</inkml:trace>
  <inkml:trace contextRef="#ctx0" brushRef="#br0" timeOffset="94473.91">23135 6414 0,'0'0'0,"0"-22"0,0 1 0,0 0 0,0 0 16,0 0-1,-21 21-15,0-21 16,0-1-16,-1 1 16</inkml:trace>
  <inkml:trace contextRef="#ctx0" brushRef="#br0" timeOffset="94502.9">22966 6160 0,'0'-22'16</inkml:trace>
  <inkml:trace contextRef="#ctx0" brushRef="#br0" timeOffset="95238.34">23897 3895 0,'0'0'0,"21"0"0,0-43 16,-21 22 0,22 21-16,-22-21 0,21 21 0,0-21 15,-21 0-15,0 0 16,0-1 0,0 44 15,0-1-31,-21 0 15,0 0-15,-1 21 0,22 1 16,-21 20-16,0 1 0,21 20 0,-21-20 16,21 21-16,-21-1 0,21 1 15,0 0-15,0 20 0,0-20 16,0 0-16,0 21 0,0-22 0,0 1 16,0 0-16,0-22 0,0 22 0,0-1 15,0-41-15,0 20 0,0 1 16,-21-1-16,-1-20 0,22 20 0,-21-21 15,0 1-15,0-22 0,21 21 0,-21-21 16,0 22-16,21-22 0,0 0 0,-22-21 16,22 21-16,-21-21 0,0 0 15,0 0 1,0 0-16,21-21 16,-21 0-1</inkml:trace>
  <inkml:trace contextRef="#ctx0" brushRef="#br0" timeOffset="95584.14">23410 5715 0,'0'-21'0,"0"0"16,0 0-16,-21-1 0,21 1 15,-21 0-15,21 0 0,-21 21 0,21-21 16,0 0 0,0 42-1,0 0-15,0 0 16,0 0-16,21 22 0,-21-22 15,21 0-15,0 21 0,-21-21 16,21 22-16,1-22 0,-1 0 0,0 0 16,-21 0-16,21 1 0,0-22 15,-21 21-15,21-21 0,1 0 0,-1 0 16,0 0-16,0 0 0,0 0 16,0 0-16,1-21 0,-1-1 15,0 1-15,0 0 0,0 0 16,0 0-16,1 0 0,-1-22 0,0 22 15,0 0-15,0-21 0,0 20 16,-21 1-16,22 0 0,-1 0 0,-21 0 16,0 0-16,21 21 0</inkml:trace>
  <inkml:trace contextRef="#ctx0" brushRef="#br0" timeOffset="97241.07">22458 6329 0,'0'0'0,"0"-21"0,0 0 15,-21 21 1,-1-22-16,1 44 16,-21-22-16,0 0 0,20 0 0,1 0 15,21 21-15,-21-21 0,-21 21 16,21 21-16,-1-21 0,1 22 0,-21-1 16,21 0-16,0 1 0,-22-1 0,22 22 15,0-22-15,21 0 0,-21 1 16,21-1-16,0 0 0,0 1 0,0-22 15,0 21-15,0-21 0,0 0 0,0 1 16,21-1-16,0-21 0,0 21 16,0-21-16,1 0 0,-1 0 15,21 0-15,-21 0 0,0 0 0,22 0 16,-22-21-16,0 0 0,21 21 0,-20-22 16,20 1-16,-21 0 0,0 0 15,0 0-15,1 0 0,-1-22 0,0 22 16,0 0-16,-21 0 0,0-22 0,0 22 15,0 0-15,0 0 16,-21 21 0,0 0-16,21 21 0,0 0 15,-21 0-15,-1 1 0,1-1 16,21 0-16,0 0 0,0 21 0,0-20 16,-21-1-16,21 0 0,0 0 15,0 0-15,0 0 0,0 1 16,0-1-16,0 0 0,21-21 15,0 0-15,1 0 0,-1 0 16,0 0-16,0 0 0,0-21 16,0 21-16,1-21 0,-1-1 0,0 22 15,0-21-15,0 0 0,0 0 0,1 0 16,-22 0-16,0-1 0,0 1 0,0 0 16,0 0-16,0 0 0,0 0 15,0-1-15,-22 1 0,1 0 0,0 0 16,0 21-16,0 0 0,0 0 0,-22 0 15,22 0-15,0 0 16,0 0-16,0 0 0,21 21 0,0 0 16,-22-21-16,22 21 0,0 1 0,0-1 15,22 0 1,-1-21-16,0 0 0,0 0 16,21 0-16,-20 0 0,20 0 0,-21 0 15,21 0-15,1-21 0,-22 0 16,21 21-16,-21-22 0,22 22 0,-22-21 15,21 21-15,-21-21 0,1 21 0,-22-21 16,21 21-16,-21-21 16,0 42-1,0 0-15,0 0 16,0 0 0,0 1-16,-21-1 0,21 0 0,0 0 15,0 0-15,0 0 0,0 1 0,0-1 16,0 0-16,0 0 0,0 0 15,0 0-15,-22-21 16,22-21 31,0 0-47,0 0 0,22 21 16,-1-21-16,-21 0 0,21-1 15,-21 1-15,21 0 0,0 0 16,0 0-16,-21 0 0,22-1 0,-1 1 15,0 0-15,0 0 0,0 21 16,0 0-16,1 0 0,-1 0 0,0 0 16,0 21-16,-21 0 15,0 0-15,0 1 0,0-1 16,0 0-16,0 0 0,0 0 0,0 0 16,0 1-16,-21-1 0,21 0 0,-21-21 15,21 21-15,0 0 0,0 0 16,21-21-1,0 0 1,0 0-16,0 0 0,1 0 16,-1-21-16,0 0 0,0 21 15,21-21-15,-20 0 0,-1 0 0,0 21 16,0-22-16,0 1 0,0 0 0,1 0 16,-22 0-16,0 0 15,0-1-15,-22 22 16,1 0-16,0 0 15,0 22-15,21-1 0,-21-21 16,21 21-16,-21 0 0,21 0 0,0 0 16,0 1-16,0-1 15,21 0-15,0-21 16,-21 21-16,21-21 0,0 0 16,-21 21-16,21 0 0,1-21 15,-1 22-15,-21-1 16,-21-21-1,-1 21-15,1-21 0,0 0 16,0 0-16,0 0 0,0 0 0,-1 21 16,1-21-16,0 0 0,0 0 15,0 0-15,21-21 16,0 0 0,0 0-16,21-1 0,0 22 15</inkml:trace>
  <inkml:trace contextRef="#ctx0" brushRef="#br0" timeOffset="97648.84">23855 6773 0,'0'0'0,"-21"22"31,21-1-31,-22-21 0,22 21 15,-21 0-15,21 0 0,0 0 0,0 1 0,0-1 16,-21-21-16,21 21 0,0 0 16,0 0-16,0 0 15,21 1-15,0-22 16,1 0-16,-1 0 0,0 0 16,0 0-16,0-22 15,0 22-15,1-21 0,-1 21 0,0-21 16,0 0-16,-21 0 0,21 0 15,-21-1-15,0 1 0,0 0 16,0 0-16,0 0 0,-21 0 16,0-1-16,21 1 0,-21 21 0,0 0 15,-1 0-15,1 0 0,0 0 16,0 0-16,0 0 0,0 0 16,-1 0-16,1 21 15,21 1-15,21-22 31</inkml:trace>
  <inkml:trace contextRef="#ctx0" brushRef="#br0" timeOffset="97974.66">24215 6519 0,'0'-21'0,"0"42"0,0-63 0,0 21 16,0 0-16,0 0 0,0-1 15,0 1-15,0 42 32,0 1-32,0 20 0,0-21 15,0 0-15,0 22 0,0-22 0,0 21 16,0 0-16,0-20 0,0 20 16,0 0-16,0-21 0,-22 1 0,22 20 15,-21-21-15,21 0 0,0 0 0,0 1 16,-21-1-16,21 0 0,-21 0 15,21 0-15,-21-21 16,21-21 31,21 21-47,0-21 0,0 0 16</inkml:trace>
  <inkml:trace contextRef="#ctx0" brushRef="#br0" timeOffset="98400.42">24320 6879 0,'22'21'0,"-1"-21"16,0 0-16,0 0 16,0 0-1,0 0-15,1 0 0,-1-21 0,0 21 16,0 0-16,0-21 0,0 0 15,1 21-15,-1-21 0,0 0 16,-21-1-16,0 1 0,21 21 16,-21-21-16,0 0 0,0 0 15,-21 21-15,0 0 16,0 0-16,-1 0 0,1 0 16,0 0-16,0 21 0,0 0 15,0 0-15,-1 0 0,1 1 0,0-1 16,21 0-16,-21 0 0,21 0 15,-21 0-15,21 1 0,0-1 0,0 0 16,0 0-16,0 0 0,0 0 16,0 1-16,21-22 0,0 21 15,0-21-15,0 0 0,1 0 16,-1 0-16,0 0 0,0 0 0,0 0 16,0 0-16,1 0 0,-1 0 15,0 0-15,0-21 0,-21-1 16,21 22-16,0-21 0,1 0 0,-1 0 15,-21 0-15,21 0 0</inkml:trace>
  <inkml:trace contextRef="#ctx0" brushRef="#br0" timeOffset="99344.88">23283 3493 0,'-21'0'0,"42"0"0,-63 0 0,21 0 16,0 0-16,21 21 0,-22-21 16,1 0-1,21-21 1,0-1-16,21 1 15,22 0-15,-22 21 0,21-21 0,1 0 16,20-22-16,1 22 0,-1 0 0,22-21 16,-1 21-16,1-22 0,21 22 15,-21-21-15,20 21 0,-20-22 0,21 1 16,-21 21-16,-1-22 0,22 22 16,-21-21-16,-1 21 0,-20 0 0,-1-1 15,1 1-15,-22 21 0,1-21 16,-22 21-16,0 0 0,0 0 15,-21-21-15,21 21 16,-21-21 15,-21 21-15,21-21-16,-21 21 0,0-22 0,0 1 16</inkml:trace>
  <inkml:trace contextRef="#ctx0" brushRef="#br0" timeOffset="100345.01">23220 1439 0,'0'0'0,"-21"22"15,-1-22-15,1 0 16,21 21 0,21-21 15,1-21-31,-1 21 0,0-22 16,0 22-16,0-21 0,0 0 0,1 0 15,-1 21-15,21-21 0,-21 0 16,0-1-16,1 1 0,-22 0 15,21 0-15,-21 0 0,0 0 16,0-1-16,0 1 0,0 0 0,0 0 16,-21 0-16,-1 0 15,1 21-15,0 0 0,0 0 16,0 0-16,0 0 0,-22 21 16,43 0-16,-21 0 0,0 0 0,0 22 15,0-22-15,-1 21 0,22 0 16,-21 22-16,0-22 0,21 22 0,-21-22 15,0 22-15,21-1 0,-21 1 16,-1-22-16,22 21 0,-21-20 0,21-1 16,-21 22-16,21-43 0,0 21 15,0 0-15,0-20 0,0-1 16,0 0-16,0 0 0,0 0 0,0 0 16,21-21-1,0 0-15,1 0 16,-1 0-16,0-21 0,-21 0 15,21 21-15,0-21 0,0 0 16,1 0-16,-1-1 0,0-20 0,-21 21 16,0 0-16,0-22 0,0 22 0,0 0 15,0-21-15,0 21 0,-21-1 16,0 1-16,-1 0 0,-20 0 0,0 21 16,-1 0-16,1 0 15,0 0-15,-1 0 0,1 0 0,21 0 0,-21 0 16,20 0-16,22 21 15,0 0-15,22-21 16,-1 0-16,21 0 16,-21 0-16,0 0 0,22 0 15,-1 0-15,0 0 0,-20-21 0,20 21 16,0-21-16,-21 21 0,22-21 16</inkml:trace>
  <inkml:trace contextRef="#ctx0" brushRef="#br0" timeOffset="100832.25">23791 1461 0,'0'0'16,"-21"0"15,0 0-31,0 0 0,-22 21 0,22-21 16,0 21-16,-21 21 0,21-21 15,-22 1-15,22 20 0,0-21 0,0 21 16,0-20-16,21 20 0,0-21 0,-22 0 16,22 0-16,0 1 15,0-1-15,0 0 0,0 0 16,22-21-16,-1 0 16,0 0-16,0 0 0,-21-21 15,21 21-15,0-21 0,1 21 0,-1-21 16,0-1-16,0 1 0,0-21 15,0 21-15,1 0 0,-1-22 0,-21 22 16,21-21-16,0 21 0,-21-22 16,21 22-16,-21 0 0,0 0 0,0 0 15,0 42 17,0 0-32,0 0 15,0 0-15,0 22 0,0-22 16,0 0-16,0 21 0,0-21 0,0 1 15,0-1-15,0 0 0,0 0 16,0 0-16,0 0 0,0 1 0,0-1 16,21-21 15,-21-21-31</inkml:trace>
  <inkml:trace contextRef="#ctx0" brushRef="#br0" timeOffset="101120.52">24257 1291 0,'0'0'0,"21"-21"0,0 0 15,-21 42 17,-21 0-17,0 22-15,0-22 0,21 0 0,-21 21 16,-1-21-16,1 22 0,21-1 15,-21-21-15,0 22 0,21-1 0,-21-21 16,21 21-16,-21-20 0,-1-1 0,22 21 16,0-21-16,0 0 15,-21 1-15,21-1 16,21-21 15,-21-21-31,22-1 0</inkml:trace>
  <inkml:trace contextRef="#ctx0" brushRef="#br0" timeOffset="101532.29">24469 1588 0,'0'0'0,"-22"0"46,1 0-46,0 0 0,0 0 16,0 21-16,0-21 16,21 21-16,-22-21 0,22 21 0,0 0 15,0 0 1,22-21-16,-1 0 16,0 22-16,0-22 0,-21 21 15,21-21-15,0 21 0,1 0 16,-1-21-16,0 21 15,0-21 1,-21 21-16,0 1 16,-21-22-16,0 0 15,0 0-15,21 21 0,-22-21 16,1 0-16,0 0 0,0 0 0,0 0 16,0 0-16,-1 0 0,1 0 15,21-21 16,21-1-31,1 22 16</inkml:trace>
  <inkml:trace contextRef="#ctx0" brushRef="#br0" timeOffset="101918.07">24892 1693 0,'21'-21'15,"0"0"-15,0 21 0,1-21 16,-22 0-16,21 21 0,-21-21 16,21 21-16,-21-22 0,21 22 15,-42 0 16,0 22-31,0-22 16,-1 21-16,1 0 0,0 0 0,0 0 16,0 22-16,0-22 0,-22 0 15,43 0-15,-21 21 0,21-20 0,-21-1 16,21 0-16,0 0 0,0 0 16,21-21-16,0 21 15,0-21-15,1 0 0,-1 0 16,0 0-16,0 0 0,0 0 15,0-21-15,1 21 0,-1-21 0,-21 0 16,21 0-16</inkml:trace>
  <inkml:trace contextRef="#ctx0" brushRef="#br0" timeOffset="102368.82">23220 1799 0,'0'0'0,"-43"0"0,-41 0 15,105 0 16,0 0-31,0-21 0,22 21 16,-1-21-16,21 0 0,1 0 0,-1-1 16,22 1-16,0 0 0,-1 0 0,1 0 15,0-22-15,21 22 0,-22-21 16,1 21-16,0-22 0,-1 1 0,22 21 16,-21-21-16,-1-1 0,1 22 15,-21-21-15,-1 21 0,1-22 16,-1 22-16,-21 0 0,1 0 15,-22 0-15,0 21 0,0-22 0,0 22 16,-21-21-16,0 0 31,0 0-15,0 0 0,-21 21-16,0 0 15,0 0-15,21-21 0</inkml:trace>
  <inkml:trace contextRef="#ctx0" brushRef="#br0" timeOffset="102704.63">24955 868 0,'22'0'16,"-1"0"-1,0 0-15,0 0 0,0 0 16,0 0-16,1 0 0,-1 0 0,0 0 16,0 0-16,0 0 0,0 0 15,-21 21 1,0 21-16,0-20 0,0-1 16,0 21-16,-21-21 0,0 22 15,0-22-15,0 21 0,-22-21 0,22 22 16,0-22-16,0 0 0,0 0 15,0 0-15,21 0 0,-22 1 16,22-44 15,0 1-31</inkml:trace>
  <inkml:trace contextRef="#ctx0" brushRef="#br0" timeOffset="105368.77">23961 212 0,'0'0'0,"0"-21"0,0-1 0,0 1 16,0 0-1,0 42 17,0 0-32,-22 1 15,22-1-15,-21 21 0,0 0 16,21 1-16,0-1 0,-21 0 15,0 1-15,0 20 0,-1-20 16,22-1-16,-21 0 0,0-21 0,0 22 16,21-1-16,-21-21 0,21 0 15,-21 1-15,21-1 0,0 0 0,-22-21 16,44 0 15,-1-21-31,-21 0 0</inkml:trace>
  <inkml:trace contextRef="#ctx0" brushRef="#br0" timeOffset="105817.04">24193 127 0,'0'0'15,"22"21"-15,-1 0 0,-21 1 0,21 20 16,-21-21-16,0 0 0,0 0 16,0 22-16,0-22 0,-21 0 0,0 0 15,-1 0-15,-20 1 0,21-1 0,-21 0 16,-1 0-16,1 0 0,21-21 15,-22 21-15,1-21 0,21 0 0,0 0 16,0 0-16,-1 0 0,22 22 16,-21-22-16,21 21 31,21 0-31,1-21 0,-1 21 16,-21 0-16,21-21 0,0 21 15,0 1-15,0-1 0,1-21 16,-22 21-16,21-21 0,-21 21 0,21-21 15,0 21-15,0-21 16,0 0 0,1-21-1,-1 21-15</inkml:trace>
  <inkml:trace contextRef="#ctx0" brushRef="#br0" timeOffset="106189.83">24257 677 0,'0'22'16,"21"-22"15,0 0-31,0 0 16,1 0-16,-1 0 15,0-22-15,0 22 0,0-21 16,0 21-16,1-21 15,-22 0-15,0 0 16,-22 21 0,1 0-16,0 0 15,0 21-15,0 0 0,0 0 16,-1 0-16,22 1 16,-21-1-16,21 0 0,0 0 15,0 0-15,0 0 0,0 1 16,0-1-16,21-21 15,1 0-15,-1 0 16,0 0-16,0 0 0,0 0 0,0-21 16,1-1-16,-1 22 0,21-21 15</inkml:trace>
  <inkml:trace contextRef="#ctx0" brushRef="#br0" timeOffset="106492.65">24828 572 0,'0'0'0,"0"21"0,-21 0 15,0 0-15,21 0 0,-21 22 0,0-22 16,21 21-16,-21-21 0,21 22 16,-22-22-16,1 21 0,21 0 0,-21 1 15,0-1-15,21-21 0,-21 22 0,0-1 16,21 0-16,-22-21 15,22 22-15,-21-22 0,0 0 0,21 0 0,0 0 16,0 1-16,-21-1 16,21 0-16,0-42 31,0 0-15,21-1-16,-21 1 0,0-21 15,21 21-15,0 0 0</inkml:trace>
  <inkml:trace contextRef="#ctx0" brushRef="#br0" timeOffset="106808.52">24680 635 0,'0'0'0,"21"-21"0,1 21 15,-1 0-15,0-21 0,0 21 16,0 0-16,0 0 0,1 0 15,-1 0-15,0 0 0,0 0 16,0 21-16,-21 0 16,0 0-16,0 0 15,0 1-15,-21-1 0,0 0 16,0 0-16,0-21 0,-1 21 16,1 0-16,-21-21 0,21 22 15,0-1-15,-1-21 0,1 0 0,0 21 16,0-21-16,42 0 31,0 0-15,0 0-16,1-21 0,-1 0 0</inkml:trace>
  <inkml:trace contextRef="#ctx0" brushRef="#br0" timeOffset="107189.31">25125 550 0,'0'22'15,"-21"-22"-15,21 21 0,-22 0 0,1 0 16,0 0-16,21 0 16,0 1-16,0-1 0,0 0 0,0 0 15,0 0-15,0 0 0,0 1 16,21-22-1,0 0 1,1 0-16,-1 0 16,-21-22-16,21 1 15,-21 0-15,21 21 16,-21-21-16,0 0 0,0 0 16,0-1-16,0 1 15,0 0-15,-21 21 16,21-21-1</inkml:trace>
  <inkml:trace contextRef="#ctx0" brushRef="#br0" timeOffset="107553.1">25294 593 0,'0'21'0,"0"0"16,0 0-16,0 0 15,0 1-15,0-1 0,0 0 16,0 0-16,0 0 0,0 0 15,0 1-15,-21-22 16,21 21-16,-21-21 16,21 21-16,0-42 31,0 0-15,0-1-16,21 1 15,0 0-15,-21 0 16,0 0-16,0 0 0,21-1 0,-21 1 15,21 21-15,-21-21 0,22 0 16,-22 0-16,0 0 0,0-1 0,21 22 16,-21-21-16</inkml:trace>
  <inkml:trace contextRef="#ctx0" brushRef="#br0" timeOffset="107852.93">25675 275 0,'0'21'0,"0"1"16,0-1-16,0 0 0,-21 0 16,21 0-16,-21 0 0,21 22 0,0-22 15,-21 0-15,-1 21 0,22-20 16,-21-1-16,21 0 0,0 21 15,-21-21-15,21 1 0,-21-22 0,21 21 16,-21 0-16,21 0 0,-21-21 16,21 21-16,0-42 47,21 21-47,-21-21 0</inkml:trace>
  <inkml:trace contextRef="#ctx0" brushRef="#br0" timeOffset="108096.79">25506 550 0,'42'0'15,"-21"0"-15,0 0 16,1-21-16,-1 21 15,0 0-15,0 0 16,0 0-16,-42 0 47,0-21-31</inkml:trace>
  <inkml:trace contextRef="#ctx0" brushRef="#br0" timeOffset="131782.65">2032 9906 0,'0'0'0,"0"-42"15,-21 21-15,21-1 0,0 1 16,0 0-16,0 0 16,-21 21-16,21 21 46,0 0-30,0 0-16,0 1 0,0-1 16,0 0-16,0 0 0,0 21 15,0-20-15,0 20 0,0 0 0,0 1 16,0-1-16,21 0 0,-21 1 16,0-1-16,0 21 0,0 1 0,0-1 15,0 1-15,0-1 0,0 1 16,0 21-16,0-22 0,0 1 0,0 20 15,0-20-15,0 20 0,-21 1 0,21 0 16,0-1-16,0 1 0,0 0 16,-22-1-16,22 1 0,0 21 0,0-21 15,0 20-15,0-20 0,0 0 16,-21 21-16,21-22 0,-21 22 16,21-21-16,-21 21 0,21-1 15,0-20-15,-21 21 0,21 0 0,-21-22 16,-1 22-16,22 0 0,0-21 15,-21 21-15,0-1 0,21-20 0,-21 21 16,21-21-16,0-1 0,-21 22 0,21-21 16,-21-1-16,21 1 0,0 0 15,0-1-15,0-20 0,0-1 0,0 22 16,0-21-16,0-22 16,0 21-16,0-20 0,0 20 0,0-20 15,0-22-15,0 21 0,0-21 0,0 0 16,0-42-1,0-21-15,0 0 16</inkml:trace>
  <inkml:trace contextRef="#ctx0" brushRef="#br0" timeOffset="133736.79">2117 9948 0,'21'0'46,"0"0"-46,0 0 16,0 0-16,0 0 16,22 0-16,-22 0 0,21 0 0,1 0 15,-1 0-15,21 0 0,1 0 16,-1 0-16,1 0 0,-1 0 0,1 0 16,-1 0-16,22 0 0,-21 0 15,-1 0-15,22 0 0,-1 22 0,1-22 16,0 0-16,-1 0 0,22 21 15,-21-21-15,0 0 0,-1 0 0,22 21 16,-21-21-16,-1 0 0,22 0 0,-21 0 16,21 21-16,0-21 0,-22 0 15,22 0-15,0 0 0,-21 0 0,20 0 16,-20 0-16,21 21 16,0-21-16,0 0 0,-1 0 0,1 0 15,0 0-15,0 0 0,-21 0 0,20 0 16,1 0-16,-21 0 0,21 0 15,-22 0-15,22 0 0,-21 0 0,21-21 16,-22 21-16,1 0 0,0 0 0,-1 0 16,-20 0-16,-1 0 0,1 0 15,-1 0-15,-20 0 0,-1 0 0,0 0 16,-20 0-16,20 0 0,-21 0 0,0 0 16,0 0-1,-21 21-15,0 0 16,0 1-16,0-1 15,0 0-15,0 0 0,0 0 16,-21 22-16,0-22 0,21 21 0,-21 0 16,21 1-16,-21-1 0,21 0 0,-21 1 15,21-1-15,-22 0 0,22 22 16,0-22-16,0 22 0,0-22 0,0 0 16,0 22-16,0-1 0,0 1 0,0-22 15,0 43-15,0-22 0,0 1 16,0-1-16,0 22 0,0-21 0,0-1 15,0 22-15,0-22 0,0 1 16,0 20-16,0-20 0,0-1 0,0 22 16,0-21-16,0-1 0,0 1 15,0-1-15,0 1 0,0-1 0,0 1 16,0-1-16,22-21 0,-22 22 0,0-1 16,21 1-16,-21-22 0,0 22 0,0-1 15,0-20-15,0 20 0,0-21 16,0 1-16,0 20 0,0-20 0,0-1 15,0 0-15,0 1 0,0-1 0,0 0 16,0 1-16,-21-1 0,21-21 0,-22 21 16,22-20-16,-21-1 0,21 0 0,0 21 15,0-21-15,-21 1 16,21-1-16,-21 0 0,21 0 16,0 0-16,0 0 0,0 1 0,0-1 15,-21 0-15,21 0 0,-21 0 16,21 0-16,-22 1 15,22-1-15,0 0 0,0 0 16,0 0-16,0 0 0,0 1 0,0-1 16,0 0-16,-21-21 0,21 21 15,0 0-15,0 0 16,0 1-16,-21-22 16,21 21-16,0 0 0,-21 0 15,0 0-15,21 0 16,-21-21-16,-1 22 15,1-22-15,21 21 0,-21-21 16,0 21-16,0-21 16,0 0-16,-1 21 15,-20-21-15,21 0 0,0 0 0,-22 21 16,22-21-16,-21 0 0,0 0 0,-1 0 16,-20 21-16,20-21 0,1 0 0,-21 0 15,20 0-15,-20 0 0,-1 0 0,22 0 16,-22 22-16,1-22 0,-22 0 15,22 0-15,-22 0 0,22 0 0,-22 0 16,0 0-16,1 0 0,-1 0 16,0 0-16,1 0 0,-22 0 0,21 0 15,0 0-15,1 0 0,-22 0 16,21 21-16,1-21 0,-22 0 0,21 0 16,0 0-16,-20 21 0,20-21 0,0 0 15,-21 0-15,22 0 0,-1 0 0,0 0 16,1 0-16,-22 0 0,21 0 15,1 0-15,-1 0 0,21 0 0,-20 0 16,-1-21-16,22 21 0,-1 0 16,-21 0-16,22-21 0,-1 21 0,1 0 15,-1 0-15,1-22 0,-1 22 0,1 0 16,-1 0-16,22 0 0,-21 0 16,-1-21-16,22 21 0,-1 0 15,1 0-15,0 0 0,21 0 0,-22 0 16,22 0-16,0 0 15,0 0-15,0 0 32,21-21-17,0 0 1,0 0 0,21 21-16,-21-21 0,21-22 0,0 22 0,21-21 15</inkml:trace>
  <inkml:trace contextRef="#ctx0" brushRef="#br0" timeOffset="134672.78">3006 10287 0,'0'0'0,"0"-21"0,0-21 15,0 20 1,-22 22-16,1 0 0,0 0 16,0 0-16,0 0 15,0 22-15,-1-1 0,-20 0 0,21 0 16,0 0-16,0 0 0,-1 22 0,1-22 15,21 21-15,0-21 0,0 22 16,0-1-16,0 0 0,0-20 16,0 20-16,21-21 0,-21 21 0,22-20 15,-1-1-15,21 0 0,-21 0 0,0 0 16,1 0-16,20-21 0,-21 0 16,0 22-16,22-22 0,-22 0 15,0 0-15,0 0 0,0 0 0,22-22 16,-22 22-16,0-21 0,0 0 15,0 0-15,22 0 0,-22 0 0,0-22 16,0 1-16,0 21 0,0-22 0,1 1 16</inkml:trace>
  <inkml:trace contextRef="#ctx0" brushRef="#br0" timeOffset="134901.17">3450 10075 0,'-21'0'31,"21"22"-31,0-1 16,0 0-16,0 21 0,-21-21 0,21 22 16,-21-1-16,21 0 0,0 1 15,0-1-15,-22 0 0,22 1 0,0-22 16,-21 21-16,21 1 0,0-22 16,0 21-16,0-21 0,0 0 0,0 1 15,0-1-15,0 0 0,21-21 16,1 0-1,-1 0-15</inkml:trace>
  <inkml:trace contextRef="#ctx0" brushRef="#br0" timeOffset="136076.14">4000 10372 0,'0'0'0,"0"-21"16,-21 21-16,0 0 0,0 0 16,0 0-16,0 0 0,-1 0 15,1 0-15,21 21 0,-21 0 16,0-21-16,0 21 0,0 0 16,-1 22-16,22-22 0,-21 0 0,0 21 15,21-21-15,-21 1 0,21 20 16,0-21-16,0 21 0,0-20 0,0-1 15,0 0-15,0 0 0,21 0 16,0-21-16,0 0 0,1 0 16,-1 0-16,0 0 0,0 0 15,0 0-15,0 0 0,1-21 0,-1 21 16,0-21-16,0 0 0,0 0 16,0-1-16,-21-20 0,22 21 0,-22 0 15,21-22-15,-21 1 0,21 21 16,-21-21-16,0 20 0,0-20 15,0 21-15,0 0 0,0 0 0,0-1 16,0 44 0,0-1-1,0 0-15,0 0 0,0 21 0,0-20 16,0 20-16,0-21 0,0 21 16,0 1-16,0-22 0,0 21 0,0-21 15,0 1-15,0-1 0,21 0 0,0 0 16,-21 0-16,21 0 0,1-21 15,-1 0-15,0 22 0,0-22 16,0 0-16,22 0 0,-22 0 0,0 0 16,21 0-16,-21-22 0,1 22 0,20-21 15,-21 0-15,0 0 0,0 0 16,1 0-16,-1-1 0,0 1 0,0-21 16,-21 21-16,0 0 0,0-22 0,0 22 15,0 0-15,0 0 16,0 42-1,-21 0 1,21 0-16,0 0 0,0 1 0,0-1 16,0 0-16,0 0 0,0 0 15,0 0-15,0 1 0,0-1 0,0 0 16,21 0-16,0 0 0,-21 0 16,0 1-16,21-22 0,1 0 15,-22 21-15,0 0 16,-22-21 15,1 0-15,0-21-16,0 21 0,0-21 15,0 21-15,-1 0 0,1 0 16,0 0-16,0 0 0,21 21 16,0 0-1,0 0-15,21 0 16,0-21-16,0 0 15,1 0-15,20 0 0,-21 0 16,0 0-16,22 0 0,-1 0 0,0 0 16,1 0-16,-1-21 0,-21 0 0,21 21 15,1-21-15,-1 0 0,-21-1 0,22 1 16,-22 0-16,21 0 0,-21 0 16,0 0-16,1-1 0,-1-20 0,-21 21 15,0-21-15,21 20 0,-21 1 0,0 0 16,21 0-16,-42 42 31,21 0-31,-21-21 16,21 43-16,-21-22 0,21 0 15,0 0-15,0 0 0,0 22 0,0-22 16,0 0-16,0 0 0,0 0 0,0 0 16,0 1-16,0-1 0,0 0 15,0 0-15,0 0 0,0 0 16,0 1-16,-22-1 15,1-21 1,21-21 0,0-1-1,0 1-15,0-21 16</inkml:trace>
  <inkml:trace contextRef="#ctx0" brushRef="#br0" timeOffset="136605.34">6032 10266 0,'0'0'0,"22"0"15,-22 21 17,0 0-32,0 0 0,-22 22 15,22-22-15,0 21 0,0-21 16,-21 22-16,21-1 0,-21-21 0,21 22 15,-21-1-15,21-21 0,0 0 0,0 22 16,0-22-16,0 0 0,0 0 16,-21-21-16,21 21 0,0 0 0,0-42 47,0 0-32,21-21-15,-21 21 0,21-1 16,-21-20-16,21 0 0,0-1 0,-21 1 15,22-21-15,-1 20 16,0 1-16,0 0 0,0-1 0,0 1 16,1 21-16,-22 0 0,21 21 0,0 0 15,0 0-15,0 0 0,0 0 16,1 21-16,-1 21 0,-21-21 16,0 22-16,21-1 0,-21 0 0,21 1 15,-21-1-15,0 0 0,0 1 16,0-1-16,0-21 0,0 21 0,0-20 15,0-1-15,0 21 0,0-21 0,0 0 16,0 1-16,0-1 16,-21-21-1,0 0 1,21-21 0,-21-1-16,21 1 0,-22 21 0</inkml:trace>
  <inkml:trace contextRef="#ctx0" brushRef="#br0" timeOffset="136772.24">6032 10626 0,'0'0'0,"0"21"15,22-21 1,-1 0 0,0 0-16,0 0 0,0 0 15,0-21-15,1 21 16,-1-21-16,0-1 0,21 22 0,-21-21 15,1 0-15,20 0 0</inkml:trace>
  <inkml:trace contextRef="#ctx0" brushRef="#br0" timeOffset="137320.44">6921 10308 0,'-21'0'16,"0"0"-16,0-21 16,0 21-1,0 0 1,-1 0-16,1 0 0,21 21 16,-21 0-16,0 1 0,21-1 15,0 0-15,-21 0 0,0 0 0,21 0 16,0 1-16,0-1 0,0 0 15,0 0-15,21-21 16,0 0 0,0 0-16,0 0 0,0 0 15,1 21-15,-1-21 16,-21 21-16,21-21 16,-21 22-16,0-1 0,0 0 15,-21 0-15,0-21 16,-1 21-16,1-21 0,-21 21 15,21-21-15,0 22 0,-1-22 16,1 0-16,21 21 0,-21-21 16,42 0 15,0 0-31,1 0 0,-1 0 16,0 0-1,-21 21-15,21-21 0,-21 21 0,0 0 16,0 0-1,0 1-15,-21-1 16,0 0-16,0 0 0,-1-21 16,22 21-16,-21-21 0,0 21 0,0 1 15,21-1-15</inkml:trace>
  <inkml:trace contextRef="#ctx0" brushRef="#br0" timeOffset="137964.59">6308 13526 0,'21'0'15,"0"0"-15,-21-22 16,21 22 0,-21-21-16,21 21 0,-21-21 0,0 0 15,21 21-15,1-21 0,-22 0 0,21 21 16,-21-22-16,21 22 16,-42 22 15,21-1-31,-21 0 0,-1 0 15,1 0-15,21 0 0,-21 1 0,0-1 16,21 0-16,0 0 0,0 21 16,0-20-16,0-1 0,0 0 15,21 0-15,0-21 0,0 21 0,1-21 16,20 21-16,-21 1 0,21-22 0,-20 21 16,20-21-16,0 21 0,-21-21 0,22 21 15,-22-21-15,0 21 0,0 0 16,-21 1-16,0-1 15,0 0-15,-21 0 0,0 0 0,0 22 16,-22-22-16,1 0 0,0 21 0,-1-21 16,-20 22-16,-1-22 0,1 0 15,-1 21-15,1-42 0,-22 22 0,22-22 16,-22 0-16,0 0 0,1 0 0</inkml:trace>
  <inkml:trace contextRef="#ctx0" brushRef="#br0" timeOffset="138528.26">3408 11642 0,'0'-21'16,"0"-1"-16,0 1 0,-21 21 16,21-21-16,0 0 0,0 0 15,-22 0-15,22-1 0,0 44 31,0-1-31,0 0 16,0 21-16,22 1 0,-22-1 0,0 0 16,0 22-16,0-22 0,0 0 0,0 22 15,0-22-15,-22 1 0,22-1 16,-21 0-16,21 1 0,-21-22 0,21 21 16,0-21-16,0 0 15,0-42 1,0 0-1,0 0-15,0 0 0</inkml:trace>
  <inkml:trace contextRef="#ctx0" brushRef="#br0" timeOffset="138840.07">3217 11642 0,'0'0'0,"-21"0"15,21-43-15,0 22 16,0 0-16,21 0 15,0 0-15,22-22 0,-1 22 16,0 0-16,1 0 0,-1 21 16,22-21-16,-22 21 0,21 0 0,-20 0 15,-1 21-15,0 0 0,1 0 0,-22 0 16,0 22-16,0-22 0,-21 21 16,0-21-16,0 22 0,-21-22 0,0 21 15,-21-21-15,20 22 0,-20-22 16,0 21-16,-1-21 0,22 1 15,-21-1-15,21 0 0,-22 0 0,22-21 16,0 21-16,21-42 31,21 21-31,0-21 16,1 0-16,20 21 0</inkml:trace>
  <inkml:trace contextRef="#ctx0" brushRef="#br0" timeOffset="139317.32">4339 11726 0,'0'0'0,"21"-21"0,-21 0 0,21 21 16,1-21-16,-22 0 0,0 0 15,0-1-15,0 1 16,-22 21-16,1 0 0,0 0 15,0 0-15,0 21 0,-22-21 0,22 22 16,-21-1-16,21 0 0,0 0 0,-1 0 16,1 22-16,0-22 0,21 0 15,-21 0-15,21 0 0,0 0 0,0 1 16,0-1-16,0 0 0,21-21 16,0 21-16,0 0 0,22-21 15,-22 21-15,0-21 0,21 0 0,-20 0 16,20 22-16,-21-22 0,21 0 0,-20 21 15,20-21-15,-21 0 0,0 0 16,-21 21-16,0 0 16,-21 0-16,-21-21 0,21 21 15,-22-21-15,1 22 0,0-22 16,20 21-16,-20-21 0,0 0 0,-1 21 16,1-21-16,21 0 0,-21 0 15,20 0-15,1 0 0,0 0 16,21-21 15,21 21-31,0-21 0,1 21 16,-1-22-16,0 1 0,0 0 0,21 0 15,1 0-15</inkml:trace>
  <inkml:trace contextRef="#ctx0" brushRef="#br0" timeOffset="139585.17">4784 11599 0,'-22'0'31,"22"22"-15,0-1-16,0 0 0,0 0 0,0 0 16,0 0-16,0 1 0,0-1 15,0 21-15,22-21 0,-1 0 0,-21 1 16,0-1-16,21 21 0,-21-21 0,21 0 15,-21 1-15,21-22 0,-21 21 16,0 0-16,21 0 0,1 0 16,-1-21-1,0 0 1,0 0-16,-21-21 0</inkml:trace>
  <inkml:trace contextRef="#ctx0" brushRef="#br0" timeOffset="139828.04">5292 11578 0,'0'0'0,"-22"21"15,1-21-15,0 22 16,21-1-16,-21-21 0,0 21 0,0 0 16,-1 0-16,1 22 0,0-22 15,-21 0-15,21 21 0,-1-21 16,1 1-16,0 20 0,0-21 0,0 0 15,21 0-15,0 1 0,-21-1 16,21 0-16,0 0 0,21-21 16,0 0-1,0 0-15,0-21 0,0 0 16</inkml:trace>
  <inkml:trace contextRef="#ctx0" brushRef="#br0" timeOffset="140468.85">5503 11663 0,'-42'0'16,"42"21"-1,0 0-15,0 0 16,0 1-16,0-1 0,0 0 0,0 0 16,0 0-16,0 0 0,0 22 15,0-22-15,0 0 0,0 0 0,0 0 16,0 1-16,-21-1 0,21 0 0,0 0 15,0 0 1,0-42 15,0 0-31,0 0 0,0 0 16,0-1-16,21 1 16,-21 0-16,0-21 0,0 21 0,0-1 15,0-20-15,21 21 0,-21 0 0,21 0 16,0-1-16,-21 1 0,0 0 15,22 21-15,-1 0 0,0 0 0,0 0 16,0 21-16,0 0 0,-21 1 16,22-22-16,-22 21 0,21 0 15,-21 21-15,0-21 0,0 1 0,0-1 16,0 0-16,0 0 0,0 0 16,0 0-16,0 1 0,0-1 15,21-21 16,-21-21-15,21-1-16,-21 1 0,21 0 16,0 0-16,1 0 0,-22 0 0,21-22 15,0 22-15,0 0 0,0 0 0,0 0 16,1-1-16,-1 22 0,0 0 0,-21-21 16,21 21-16,0 0 0,0 0 0,1 21 15,-1 1-15,0-1 0,-21 0 16,21 0-16,-21 0 0,21 22 0,-21-22 15,0 0-15,0 0 0,0 21 0,0-20 16,0-1-16,0 0 16,-21 0-16,0 0 0,21 0 0,-21-21 15,21 22-15,-21-22 0,21-22 16,0 1-16,21 21 16</inkml:trace>
  <inkml:trace contextRef="#ctx0" brushRef="#br0" timeOffset="140896.6">6710 11705 0,'0'-21'16,"-21"21"-1,-1 0-15,1 0 16,0 0-16,0 21 0,0-21 15,0 21-15,-1-21 0,1 22 0,0-1 16,21 0-16,-21 0 0,21 0 16,0 0-1,21-21 1,0 0-16,0 0 16,1 0-16,-1 0 0,0 0 0,0 0 0,0 0 15,0 0-15,1 22 0,-1-1 16,-21 0-1,0 0-15,0 0 16,0 0-16,-21 1 0,-1-1 16,1-21-16,0 21 0,0 0 15,0 0-15,-22 0 0,22 1 0,0-22 16,0 21-16,0-21 0,21 21 0,0 0 16,-21-21-16,21 21 15</inkml:trace>
  <inkml:trace contextRef="#ctx0" brushRef="#br0" timeOffset="141308.37">6223 12658 0,'0'21'62,"0"0"-46,0 0-16,0 0 0,0 1 15,0-1-15,21 0 16,-21 0-16,21 0 0,-21 0 16,0 1-16,21-1 0,-21 0 15,0 0-15,22-21 0,-1 21 0,0 0 16,0-21-16,0 22 0,-21-1 16,0 0-1,-21-21 1,0 21-16,0-21 0,-22 0 15,22 0-15,0 0 0,0 0 0,0 0 16,0 0-16,-22-21 0,22-21 16,-21 20-16,-1-20 0,1 0 0</inkml:trace>
  <inkml:trace contextRef="#ctx0" brushRef="#br0" timeOffset="141972.54">3492 8996 0,'22'0'47,"20"0"-47,0 0 0,1 0 0,20 0 16,1 0-16,-1-21 0,1 21 16,-1-21-16,22 21 0,-22-22 0,22 22 15,-22-21-15,1 21 0,-1 0 16,-20-21-16,20 21 0,-20 0 15,-22 0-15,0 0 0,0 0 0,-21 21 32,-21 0-32,0-21 0,-22 22 15,22-1-15,-21-21 0,21 21 0,-22-21 16,1 0-16,21 0 0,-21 0 16,20 0-16</inkml:trace>
  <inkml:trace contextRef="#ctx0" brushRef="#br0" timeOffset="142340.32">4212 8954 0,'0'21'47,"0"0"-47,0 21 16,0-21-16,0 1 0,0 20 0,0 0 15,0 1-15,0-1 0,0 0 16,0 1-16,0 20 0,-21-21 0,21 1 15,0-1-15,-21 0 0,21 1 0,-21-1 16,21 0-16,0 1 0,0-22 16,-22 0-16,22 0 0,-21 0 0,21 1 15,-21-1-15,0-21 16,0 0-16,0 0 0,-1 0 16,1 0-16,0 0 0,0-21 15,0-1-15,0 1 0,-1 0 0,1 0 16,0 0-16,21 0 0,-21-1 15,0 1-15,0 0 0,21 0 0,0 0 16,0 0-16,0-1 0,0 1 16,21 21-16,-21-21 15,21 21-15,0 0 0,21 0 0,-20-21 16,-1 21-16,21 0 0</inkml:trace>
  <inkml:trace contextRef="#ctx0" brushRef="#br0" timeOffset="142814.06">4911 9377 0,'0'0'0,"0"-21"16,-22 21 0,1 0-16,-21 0 0,21 0 0,0 0 15,-22 0-15,22 0 0,-21 0 0,-1 0 16,22 21-16,-21 0 0,21-21 15,-22 21-15,22 0 0,21 22 0,0-22 16,0 0-16,0 21 0,0-20 0,0-1 16,0 0-16,0 21 0,0-21 15,21 1-15,1-1 0,-1-21 16,0 21-16,0-21 0,0 0 0,0 0 16,1 0-16,-1 0 0,0 0 15,0 0-15,0 0 0,-21-21 16,21 0-16,1-1 0,-1 1 15,-21 0-15,21 0 0,-21 0 16,21 0-16,-21-1 0,0 1 0,0 0 16,0 0-16,0 0 15,21 21 1,-21 21-16,0 0 16,0 0-16,21 0 0,-21 1 15,0-1-15,22 0 0,-22 0 16,21 0-16,-21 0 0,21 1 15,0-1-15,0 0 0,0-21 16,1 0-16,-1 0 16,0 0-16,0 0 0</inkml:trace>
  <inkml:trace contextRef="#ctx0" brushRef="#br0" timeOffset="143044.93">5313 9377 0,'0'0'0,"0"-21"0,0 42 32,0 0-17,0 0-15,0 0 0,0 1 0,0-1 16,0 0-16,0 21 0,0-21 16,0 1-16,0-1 0,0 0 0,0 0 15,0 0-15,0 0 0,0 1 0,0-1 16,0 0-1,21-21-15,0 0 16,0 0-16,0-21 0</inkml:trace>
  <inkml:trace contextRef="#ctx0" brushRef="#br0" timeOffset="143268.79">5736 9419 0,'-21'0'15,"0"0"-15,0 0 0,-1 0 16,1 0-16,0 21 0,0 1 0,0-1 16,0-21-16,-1 21 0,-20 0 15,21 0-15,0 0 0,0 1 0,-1 20 16,1-21-16,0 0 0,0 0 16,21 1-16,0-1 15,0 0-15,21-21 16,0 0-16,0 0 15,1 0-15</inkml:trace>
  <inkml:trace contextRef="#ctx0" brushRef="#br0" timeOffset="143717.06">6181 9398 0,'0'-21'16,"0"0"-1,-22 21-15,1 0 16,0 0-16,0 21 16,0-21-16,0 21 0,21 0 15,-22 0-15,1 1 0,21-1 0,0 0 16,-21 0-16,21 0 0,-21 0 0,21 1 16,0-1-16,0 0 15,0 0-15,0 0 16,21-21-16,0 0 0,0 0 15,1 0-15,-1 0 0,0 0 16,0-21-16,0 0 0,0 0 16,1 0-16,-1-1 15,-21 1-15,21 0 0,-21 0 16,21 0-16,-21 0 0,21-1 16,-21 1-16,21 21 0,1 0 15,-22 21 1,0 1-16,0-1 15,0 0-15,0 21 0,0-21 0,0 1 16,0-1-16,21 0 0,-21 0 0,21-21 16,-21 21-16,21-21 15,0 21-15,0-21 0,1 0 16,-1 0-16,0 0 0</inkml:trace>
  <inkml:trace contextRef="#ctx0" brushRef="#br0" timeOffset="144514.6">10880 10478 0,'0'0'0,"21"-22"0,42-41 16,-42 42-16,1 0 0,-1-1 0,0 1 16,0 0-16,0 0 0,0 0 15,-21 42 17,0 0-32,0 0 0,0 22 15,0-1-15,0 0 0,-21 1 0,0 20 16,0 1-16,21 20 0,-21-20 0,0-1 15,-1 22-15,1 0 0,0-1 0,0 1 16,-21 21-16,20-22 0,1 1 16,-21 21-16,21-21 0,0 20 0,-1 1 15,-20-21-15,21 21 0,0-22 0,0 22 16,-1-21-16,1 21 0,0 0 0,0-22 16,0 22-16,0 0 0,-1 0 0,1 0 15,0-1-15,-21-20 0,42 21 16,-21-21-16,-1-1 0,1 22 0,0-42 15,21 20-15,0-20 0,-21 20 16,21-20-16,-21-22 0,21 22 0,0-22 16,-21 0-16,21-20 0,0 20 0,0-21 15,0 0-15,21-21 16,-21-21 0,0 0-16,21 0 0,-21 0 0,0-22 15,0 1-15,0-22 0,0 22 0,0-43 16,0 22-16,0-22 0,0 1 0</inkml:trace>
  <inkml:trace contextRef="#ctx0" brushRef="#br0" timeOffset="145697.54">11049 10308 0,'0'0'0,"0"-21"16,21 0-16,0 0 16,0 21-16,1-21 0,-1-1 15,0 22-15,0 0 0,0-21 16,22 21-16,-1 0 0,0-21 0,1 21 16,-1 0-16,21-21 0,1 21 0,-1-21 15,1 21-15,21 0 0,-1 0 0,-20-21 16,20 21-16,22 0 15,-21 0-15,0-22 0,20 22 0,1 0 16,0 0-16,0-21 0,21 21 0,0 0 16,21 0-16,-21 0 0,21 0 15,0 0-15,1 0 0,-1 0 0,0 0 16,21 0-16,-42 0 0,21 0 0,1 0 16,-22 0-16,21 0 0,-21-21 15,0 21-15,0 0 0,-21 0 0,-1 0 16,1 0-16,-21 0 0,0 0 0,-22 0 15,22 0-15,-43 0 0,22 0 16,-22 21-16,0-21 0,1 0 0,-1 21 16,0-21-16,-21 22 0,22-22 15,-22 21-15,0 0 0,0-21 16,22 21-16,-43 0 0,21 0 0,-21 1 16,21 20-16,-21-21 0,0 21 0,0 1 15,0-1-15,0 0 0,-21 1 16,0 20-16,-1-20 0,1 20 0,0 1 15,-21-22-15,21 21 0,-1 1 0,-20 21 16,21-22-16,-21 1 0,20 20 0,-20 1 16,21-22-16,0 22 0,0-21 15,-1 20-15,1 1 0,0-22 0,0 22 16,21-21-16,-21 20 0,21-20 0,0 20 16,0-20-16,-21-1 0,21 1 15,0-1-15,0 1 0,-22-1 0,22 1 16,0-22-16,0 22 0,0-22 15,-21 22-15,21-22 0,-21 0 0,21 22 16,0-22-16,-21 0 0,0 1 0,0-1 16,21 0-16,-22-20 0,1 20 0,0 0 15,21 1-15,-21-22 0,0 21 0,0 0 16,21-20-16,-22 20 0,1-21 16,21 21-16,-21-20 0,0 20 0,0-21 15,21 0-15,-21 22 0,-1-22 0,1 21 16,0-21-16,0 0 0,21 22 0,-21-22 15,0 0-15,-1 0 0,1 22 16,0-22-16,0 0 0,0 0 0,0 0 16,-22 0-16,22 1 0,0-1 15,-21 0-15,20 0 0,-20 0 0,0 0 16,21 1-16,-22-1 0,1-21 0,0 21 16,-1 0-16,-20-21 0,20 21 0,-20-21 15,-1 21-15,1-21 0,-1 0 0,1 0 16,-22 22-16,22-22 0,-22 0 15,0 0-15,-20 0 0,20 21 0,-21-21 16,0 0-16,0 0 0,-21 0 0,0 0 16,0 0-16,0 0 0,-21 0 15,21 0-15,-21 0 0,0 21 0,0-21 0,0 0 16,-1 0-16,1 0 0,0 0 16,0 21-16,0-21 0,21 0 0,-21 0 15,-1 0-15,1 0 0,21 0 16,0 0-16,0 0 0,21 0 0,1 0 15,-1 0-15,21-21 0,22 21 0,-1-21 16,1 0-16,20-1 0,22 1 0,0 0 16,0-21-16,21 21 0,0-22 0,0 1 15,0-22-15,0 22 0</inkml:trace>
  <inkml:trace contextRef="#ctx0" brushRef="#br0" timeOffset="146280.41">11684 10372 0,'0'0'0,"0"-21"15,-21 21-15,0 0 16,-1 0-16,1 0 0,0 21 15,0 21-15,0-21 0,21 22 16,-21-22-16,-1 21 0,22 0 0,-21 1 16,21-1-16,0 0 0,0 1 15,0-1-15,0 0 0,0 1 0,0-1 16,0-21-16,0 0 0,0 22 0,0-22 16,21-21-16,1 21 0,-1 0 15,0-21-15,0 0 16,0 0-16,0 0 0,1 0 0,-1 0 15,21-21-15,-21 0 0,0 0 0,1 0 16</inkml:trace>
  <inkml:trace contextRef="#ctx0" brushRef="#br0" timeOffset="146528.26">12192 10351 0,'0'0'0,"0"-22"0,0-20 15,0 21-15,0 0 0,-21 21 31,21 21-31,0 0 16,-21 21-16,-1 1 0,22-1 0,-21 0 16,0 1-16,0 20 0,21-20 0,-21-1 15,0 21-15,21-20 0,-22-1 16,22 0-16,-21-20 0,21 20 0,0-21 16,0 0-16,0 0 0,0 1 0,0-1 15,21-21-15,1 0 0,-1 21 0,0-21 16,0 0-16,0 0 0,0 0 15,22 0-15,-22-21 0,21 0 0</inkml:trace>
  <inkml:trace contextRef="#ctx0" brushRef="#br0" timeOffset="147445.12">12594 10668 0,'0'0'0,"0"-21"0,-21 21 31,0 0-31,0 0 0,-1 21 15,1 0-15,-21 0 0,21 1 0,0-1 16,-1 21-16,1-21 0,0 0 0,0 1 16,0 20-16,21-21 0,0 0 15,0 0-15,0 1 0,0-1 16,21-21-16,0 0 0,0 0 16,0 0-16,1 0 0,-1 0 15,0-21-15,0-1 0,0 22 16,-21-21-16,21 0 0,1 0 0,-22 0 15,21 0-15,-21-1 0,0 1 16,0 0-16,0 0 0,0 0 16,0 42 15,0 0-31,0 0 0,0 0 16,0 1-16,0-1 0,21 0 15,-21 0-15,21 0 0,-21 0 16,21-21-16,0 22 0,1-22 15,-1 0 1,0 0-16,-21-22 16,21 22-16,-21-21 0,21 0 0,-21 0 15,21 0-15,-21 0 0,22-1 16,-22 1-16,0 0 16,0 0-16,21 21 15,0 0-15,-21 21 16,0 0-16,21 0 15,-21 1-15,0-1 0,0 0 16,21 0-16,-21 0 0,0 0 16,0 1-16,0-1 0,-21-21 15,21 21 1,-21-21-16,0 0 0,0 0 16,-1 0-1,1-21-15,21 0 16,-21 21-16,21-22 15,0 44 17,0-1-32,21-21 0,0 21 15,1-21-15,-1 0 16,0 0-16,0 0 0,0 0 16,0 0-16,1 0 15,-1 0-15,0 0 0,0 0 0,0-21 16,0 21-16,1-21 0,-1-1 0,0 22 15,0-21-15,0 21 0,-21-21 0,0 0 16,0 0-16,0 0 16,0-1-16,0 1 0,0 0 0,0 0 15,0 42 17,0 0-32,0 0 0,0 1 15,0-1-15,0 0 0,0 0 0,0 0 16,-21 0-16,21 1 0,-21-1 0,0-21 15,0 21-15,21 0 16,-22 0-16,1 0 0,42-21 31,1-21-31</inkml:trace>
  <inkml:trace contextRef="#ctx0" brushRef="#br0" timeOffset="147888.87">13906 10499 0,'0'0'0,"0"-21"0,0-1 16,0 44-1,0-1-15,0 0 16,0 0-16,0 0 0,-21 22 0,0-22 16,0 21-16,0-21 0,21 22 0,-21-22 15,-1 21-15,1 0 0,0-20 16,0-1-16,0 0 0,0 0 0,-1 0 15,22 0-15,0 1 0,-21-22 0,21-22 47,21 1-47,1 0 0,-22 0 0,21 0 16,0 0-16,0-1 0,0-20 16,0 0-16,1-1 0,-1 22 0,0-21 15,0 0-15,0-1 0,-21 22 16,21 0-16,1 0 0,-1 21 0,0 0 15,0 0-15,-21 21 0,0 0 0,0 0 16,0 0-16,0 22 0,0-22 16,0 21-16,0-21 0,0 22 0,0-22 15,-21 21-15,21-21 0,0 1 0,0-1 16,-21 0-16,21 0 0,0 0 0,-21-21 16,21 21-16,-22-21 31</inkml:trace>
  <inkml:trace contextRef="#ctx0" brushRef="#br0" timeOffset="148044.78">13758 10816 0,'0'0'0,"0"-21"16,21 21-1,1 0-15,-1 0 16,0 0-16,0 0 0,0 0 0,0-21 15,1 21-15,20-21 0,-21 21 16,0-21-16,0 21 0,1-22 16</inkml:trace>
  <inkml:trace contextRef="#ctx0" brushRef="#br0" timeOffset="148472.54">14690 10456 0,'-22'0'16,"1"0"-16,0 0 16,0 0-16,0 0 0,0 0 15,-1 22-15,1-1 0,0 0 16,0-21-16,0 21 0,21 0 16,-21-21-16,21 21 0,0 1 15,21-22 16,0 21-31,-21 0 16,0 0-16,0 0 16,0 0-16,0 1 15,-21-1-15,0 0 0,-1 0 0,1-21 16,0 21-16,0 0 0,21 1 16,0-1-16,21-21 15,0 0 1,0 0-16,22 0 15,-22 0-15,0 0 0,0 0 16,-21 21 0,-21-21-1,0 21-15,0 0 0,-22 0 16,22 1-16,-21-1 0,21 21 0,-22-21 16,1 22-16</inkml:trace>
  <inkml:trace contextRef="#ctx0" brushRef="#br0" timeOffset="148661.39">13928 12848 0,'0'0'0</inkml:trace>
  <inkml:trace contextRef="#ctx0" brushRef="#br0" timeOffset="148940.17">13928 12848 0,'0'-21'15,"21"21"-15,0 21 16,-21 0 0,21-21-16,-21 22 0,21-1 15,-21 0-15,21 0 16,-21 0-16,0 0 0,0 1 0,0-1 15,0 0-15,0 21 0,0-21 0,0 1 16,0-1-16,0 0 0,-21 0 0,0 0 16,21 0-16,0 1 0,-21-1 0,0 0 15,0 0-15,21 0 16,0 0-16,0 1 16,0-1-16,0 0 0,21-21 0,-21 21 15,21 0-15,-21 0 0,0 1 0,0-1 16,0 0-16,0 0 0,0 0 0,0 0 15,0 1-15,-42 20 16,20-21-16,-20-21 0,0 21 0,-1 0 16,1-21-16,-21 0 0,-1 0 0,1 0 15,-22 0-15</inkml:trace>
  <inkml:trace contextRef="#ctx0" brushRef="#br0" timeOffset="149830.85">12001 11726 0,'0'0'0,"22"0"16,41-42-16,-42 21 16,0 21-16,1-21 0,-22 0 0,0-1 15,21 1-15,-21 0 0,0 0 16,0 0-16,-21 21 0,-1 0 15,1 0-15,0 0 0,0 0 0,-21 0 16,20 21-16,1 0 0,-21 0 0,21 0 16,0 1-16,-1-1 0,22 0 15,0 0-15,-21 0 0,21 0 0,0 1 16,0-1-16,0 0 0,0 0 0,0 0 16,21-21-1,1 0-15,-1 0 0,0 0 16,0 0-16,0-21 0,0 0 0,1 21 15,-1-21-15,0 21 0,-21-21 0,21-1 16,0 1-16,-21 0 16,0 0-16,0 0 15,0 42 17,0 0-32,0 0 0,0 22 15,0-22-15,0 0 0,0 0 16,21 0-16,-21 0 0,22 22 0,-22-22 15,0 0-15,21-21 0,0 21 0,0-21 16,0 0-16,0 0 0,1 0 16,-1 0-16,0 0 0,0-21 15,21 21-15,-20-21 0,-1 0 16,0 0-16,0-1 0,-21 1 0,21 0 16,0 0-16,-21 0 0,22 0 0,-22-22 15,0 22-15,0-21 0,0 21 0,0-22 16,0 1-16,-22 0 0,-20 20 15,21-20-15,0 0 0,-22 21 0,1-1 16,0 1-16,-22 0 0,22 21 0,-43 0 16,22 0-16,-1 21 0,1 0 0,-1 1 15,-20 20-15,20 0 0,1-21 16,-1 43-16,22-22 0,-22 1 16,22-1-16,21 0 0,-22 22 0,22-22 0,0 22 15,21-22-15,0 0 0,0 1 16,21-1-16,0-21 0,22 21 15,-22-20-15,21-1 0,-21 0 0,22 0 16,20-21-16,-20 0 0,-1 0 0,21 0 16,1 0-16,-22 0 0,22 0 0,-1-21 15,-20 0-15,20 0 0,1-1 16</inkml:trace>
  <inkml:trace contextRef="#ctx0" brushRef="#br0" timeOffset="150109.2">12954 11599 0,'0'0'16,"-21"0"-16,0-21 0,-1 21 15,22-21-15,0 0 16,22 21-16,-1 0 15,0 0-15,0 0 0,21 0 0,-20-21 16,20 21-16,0 0 0,1 0 0,-22 0 16,21 0-16,-21 0 0,0 0 15,1 0-15,-1 0 0,-21 21 16,-21-21 0,-1 0-16,1 21 0,-21-21 15</inkml:trace>
  <inkml:trace contextRef="#ctx0" brushRef="#br0" timeOffset="150345.07">13102 11536 0,'0'21'16,"0"0"0,0 0-16,0 1 0,0-1 0,0 0 15,0 0-15,0 21 0,0-20 16,0-1-16,0 21 0,-21-21 0,0 0 15,21 22-15,-21-22 0,-1 0 0,1 0 16,0 0-16,21 1 0,-21-1 16,0 0-16,0 0 0,21 0 15,0-42 1,21 21 0</inkml:trace>
  <inkml:trace contextRef="#ctx0" brushRef="#br0" timeOffset="150908.74">13462 11832 0,'0'0'0,"21"0"16,0 0-16,-21-21 15,21 21-15,1-21 0,-22 0 16,21 0-16,0 21 0,-21-22 0,21 22 15,-21-21-15,0 0 16,0 0 0,-21 21-1,0 0-15,0 0 0,21 21 16,-22 0-16,1 0 16,0 1-16,21-1 15,0 0-15,0 0 0,0 0 0,0 0 16,0 22-16,0-22 0,0 0 15,0 0-15,0 0 0,0 1 16,21-22 0,0 0-16,1 0 15,-1-22-15,0 1 0,0 0 16,0 0-16,-21 0 0,21 0 16,1-1-16,-22 1 0,21 0 15,0 21-15,-21-21 0,0 0 0,21 21 16,0 0-16,-21 21 31,21 0-15,1 0-16,-22 0 0,0 1 15,0-1-15,21-21 0,-21 21 0,0 0 16,0 0-16,0 0 0,0 1 16,0-1-1,-21-21-15,-1 0 0,1 0 16,0 0-16,0 0 0,21-21 31</inkml:trace>
  <inkml:trace contextRef="#ctx0" brushRef="#br0" timeOffset="151176.76">14224 11472 0,'0'0'0,"21"0"0,0 0 15,-21 22 1,0-1-16,0 0 0,-21 0 16,0 0-16,21 0 0,-21 22 0,0-22 15,-1 0-15,1 21 0,21-20 0,-21-1 16,0 21-16,0-21 0,21 0 16,-21 22-16,-1-22 0,22 0 15,-21 0-15,21 0 0,0 1 0,0-1 16,0-42 15,21 21-31,-21-22 16</inkml:trace>
  <inkml:trace contextRef="#ctx0" brushRef="#br0" timeOffset="151376.65">13928 11811 0,'21'-21'31,"0"21"-31,0 0 0,0 0 0,0 0 16,22-21-16,-22 21 0,0 0 0,21-21 15,-20-1-15,-1 22 0,0-21 0,0 21 16,0-21-16,0 21 0,1-21 16,-1 21-16,-21-21 0,0 0 0,21-1 15,-21 1-15,0 0 0,0 0 16</inkml:trace>
  <inkml:trace contextRef="#ctx0" brushRef="#br0" timeOffset="151888.89">12425 8954 0,'0'21'16,"21"-21"-1,21 0-15,-21 0 0,22 0 0,-1 0 16,22 0-16,-22 0 0,21 0 16,-20 0-16,20 0 0,-20 0 0,-1 0 15,0 0-15,-21 0 0,22 0 0,-22 0 16,-21 21-16,0 0 16,0 0-16,-21 0 15,0-21-15,-1 22 0,1-22 16,-21 0-16,21 21 0</inkml:trace>
  <inkml:trace contextRef="#ctx0" brushRef="#br0" timeOffset="152120.75">12785 9081 0,'-22'0'16,"1"0"-1,0 0 1,21 21-16,-21 21 0,21-21 0,0 22 15,0-22-15,-21 21 0,21 22 0,-21-22 16,21 0-16,-22 22 0,22-22 16,0 0-16,-21 1 0,21-1 0,-21 0 15,21 1-15,0-22 0,0 0 0,0 0 16,0 0-16,21-21 16,0 0-16,1 0 15,-1 0-15,0 0 0,0 0 0</inkml:trace>
  <inkml:trace contextRef="#ctx0" brushRef="#br0" timeOffset="152641.65">13250 9525 0,'0'0'16,"21"-21"-16,1 0 16,-22 0-16,0-1 15,0 1-15,0 0 16,0 0-1,-22 21 1,1 0-16,0 0 0,0 0 16,21 21-16,-21-21 0,0 21 0,21 0 15,0 1-15,0-1 0,-22 21 16,22-21-16,-21 0 0,21 22 0,-21-22 16,21 21-16,0-21 0,0 1 0,0-1 15,0 0-15,0 0 0,0 0 16,21-21-16,0 0 0,1 0 15,20 0-15,-21 0 0,21 0 0,1 0 16,-1 0-16,0-21 0,1 0 0,-1 0 16,-21 0-16,22-1 0,-1 1 15,-21 0-15,0 0 0,22-21 0,-22 20 16,0 1-16,-21-21 0,21 21 0,-21 0 16,21-1-16,-21 1 15,0 42 1,0 1-16,0-1 0,-21 0 15,21 0-15,-21 0 0,21 22 16,0-22-16,0 21 0,0-21 0,-21 0 16,21 1-16,-21 20 0,21-21 0,-22-21 15,22 21-15,0 0 16,-21 1-16,0-1 16,42-42-1,0-1 1,1 1-16,-1 0 0,21 0 0,-21-21 15</inkml:trace>
  <inkml:trace contextRef="#ctx0" brushRef="#br0" timeOffset="152864.53">14203 9229 0,'0'0'16,"0"-43"-16,21 1 16,-42 63-1,0 0-15,-1 1 16,22-1-16,-21 21 0,0-21 0,0 22 15,21-22-15,-21 21 0,0 0 0,21-20 16,-22 20-16,1 0 0,21-21 16,-21 22-16,21-22 0,0 0 0,0 0 15,0 0-15,-21 1 0,21-1 16,0-42 15</inkml:trace>
  <inkml:trace contextRef="#ctx0" brushRef="#br0" timeOffset="153056.42">13801 9610 0,'21'-21'16,"0"21"0,0-22-16,0 22 0,22-21 0,-22 21 15,21-21-15,-21 0 0,22 21 16,-22-21-16,0 21 0,21-21 0,-21 21 15,22-22-15,-22 22 0,0-21 0,21 21 16,-20-21-16,-1 21 0,0 0 16,-21-21-16,21 21 0</inkml:trace>
  <inkml:trace contextRef="#ctx0" brushRef="#br0" timeOffset="153292.28">14711 9229 0,'0'21'16,"-21"0"0,-1 21-16,22-20 15,-21-1-15,0 0 0,0 21 0,0-21 16,0 22-16,-1-1 0,1-21 0,0 22 16,-21-1-16,21-21 15,-1 0-15,-20 22 0,21-22 0,0 0 16,0-21-16,-1 21 0,1 0 0,42-42 31</inkml:trace>
  <inkml:trace contextRef="#ctx0" brushRef="#br0" timeOffset="153524.15">14647 9356 0,'0'0'0,"0"-21"0,0-1 0,21 1 16,-21 0-16,22 21 15,-22 21 1,0 0-16,0 1 16,21-1-16,-21 21 0,21-21 0,-21 22 15,21-22-15,0 21 0,-21 0 0,0 1 16,21-22-16,1 21 0,-22-21 16,0 22-16,21-22 0,-21 0 0,21 0 15,0 0-15,0-21 16,0 0-1,1 0-15</inkml:trace>
  <inkml:trace contextRef="#ctx0" brushRef="#br0" timeOffset="153768.53">15261 9313 0,'0'0'0,"0"-21"15,0 0-15,0-21 16,-21 42-16,0 0 15,0 21-15,21 0 0,-22 0 16,1 0-16,0 1 0,0-1 0,0 21 16,0-21-16,-1 22 0,1-1 0,0-21 15,0 21-15,21 1 0,-21-1 16,0-21-16,-1 22 0,1-22 0,21 0 16,0 21-16,0-21 0,0 1 15,0-1-15,21-21 16,1 0-1,-1 0-15</inkml:trace>
  <inkml:trace contextRef="#ctx0" brushRef="#br0" timeOffset="154212.14">16150 9186 0,'0'0'16,"0"-21"-16,0 0 0,21 21 15,-42 21 1,0-21-16,-21 21 16,20 1-16,-20 20 0,0-21 0,-1 21 15,1-20-15,0 20 0,-1 0 16,1 1-16,0-1 0,-1-21 0,22 21 16,0 1-16,0-1 0,0 0 0,21 1 15,0-22-15,0 21 0,0-21 16,0 1-16,21-1 0,0 0 0,21 0 15,-20-21-15,20 0 0,-21 21 0,21-21 16,1 0-16,-22 0 0,21 0 0,-21 0 16,22-21-16,-22 21 0,0-21 15,0 0-15,0 21 0,1-21 16,-22-1-16,0 1 0,0 0 0,0 0 16,0 0-16,0 0 15,-22-1-15,1 1 0,0 21 0,0 0 16,-21 0-16,20 0 0,1 0 0,0 0 15,0 0-15,21 21 0,0 1 16,0-1 0,21-21-16,0 0 15,0 0-15,1 0 0,-1 0 0,21 0 16</inkml:trace>
  <inkml:trace contextRef="#ctx0" brushRef="#br0" timeOffset="154776.34">16129 10075 0,'-42'43'16,"42"-22"-16,-22 0 0,1 0 0,0 0 16,-21 22-16,21-22 0,-1 0 15,1 0-15,0 0 0,0 1 0,0 20 16,21-21-16,-21 0 0,-1 0 0,1 1 16,0-1-16,0 0 0,21 0 15,-21-21-15,21 21 0,-21 0 16,-1 1-16,1-22 15,21 21-15,-21-21 0,0 21 16,0-21-16,21 21 16,-21-21-16,-1 0 15,22 21 17,-21-21 14,21 21-30,21-21 140,-21-21-109,0 0-16,0 0-31</inkml:trace>
  <inkml:trace contextRef="#ctx0" brushRef="#br0" timeOffset="160504.21">3725 12467 0,'21'0'0,"-42"0"0,0 0 15,0 0-15,0 0 0,0 0 16,-1 0-16,1 0 16,0 0-16,0 0 0,-21 0 0,20 0 15,1 0-15,0 0 0,0 0 0,0 0 16,0 0-16,-1 0 0,1 0 15,0 21-15,0-21 0,0 0 16,0 0-16,-1 0 16,1 22-16,21-1 47,21 0-32,1-21-15,-1 0 16,0 0-16,0 0 0,0 0 15,22 0-15,-1 0 0,0 0 0,22-21 16,-22 21-16,22-21 0,-1-1 0,1 22 16,20-21-16,-20 21 0,20 0 15,-20-21-15,-1 21 0,22 0 0,-21 0 16,-1 0-16,1 0 0,20 0 0,-20 0 16,-22 0-16,22 0 0,-1 21 0,-21-21 15,22 0-15,-22 0 0,1 21 16,-1-21-16,0 22 0,-21-22 0,22 0 15,-22 0-15,0 21 0,0-21 16,0 0-16,1 0 0,-1 0 0,-21 21 16,-21-21 15,-1 0-31,1 0 16,0 0-16,0 0 0,-21 0 15,20 0-15,-20 0 0,21 0 0,-21 0 16,-1 0-16</inkml:trace>
  <inkml:trace contextRef="#ctx0" brushRef="#br0" timeOffset="161032.26">3429 12615 0,'0'0'0,"-21"0"0,0 0 0,21 22 15,-22-22 1,44 0 31,-1 0-32,0-22-15,0 22 0,0 0 0,22 0 16,-22 0-16,21 0 0,0 0 16,1 22-16,-1-22 0,22 21 0,-22-21 15,0 21-15,22-21 0,-22 0 0,22 21 16,-1-21-16,-21 0 0,22 0 16,-1 0-16,1 0 0,21 0 0,-22 0 15,1 0-15,-1 0 0,22 0 0,-22 0 16,1 0-16,-1 0 0,1 0 15,-22 0-15,22 0 0,-22-21 16,21 21-16,-41 0 0,20-21 0,0 21 16,-21 0-16,1 0 0,-1-21 0,0 21 15,-21-22 1,0 1-16,0 0 16,0 0-1,0 0-15,0 0 16,0-1-1,0 1-15,0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18:5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2477 0,'0'21'32,"0"0"-1,21-21-31</inkml:trace>
  <inkml:trace contextRef="#ctx0" brushRef="#br0" timeOffset="1754.75">3958 2159 0,'0'-21'0,"0"0"0,0 0 15,0-1 1,0 1-16,0 0 31,0 42 1,0 0-32,0 22 15,0-22-15,0 0 0,0 21 16,0 1-16,0-1 0,0 0 0,0 22 15,0-1-15,0-20 0,0 20 16,0 1-16,0-1 0,0-20 16,0 20-16,0-21 0,0 1 15,0-1-15,0-21 0,0 22 0,-21-22 16,21 0-16,0 0 0,0 0 0,0 0 16,0-42 15,0 0-16,0 0-15,0 0 0</inkml:trace>
  <inkml:trace contextRef="#ctx0" brushRef="#br0" timeOffset="2099.58">4614 2858 0,'0'0'0,"0"21"0,0-42 47,21 21-47,1-22 0,-1 22 15,-21-21-15,0 0 16,0 0-16,21 21 0,-21-21 0,0 0 15,0-1 1,-21 22-16,0 0 0,-1 0 16,1 0-16,0 22 0,0-1 0,21 0 15,-21-21-15,0 21 0,21 0 16,-22-21-16,22 21 0,0 1 16,22-22-1,20 0-15,-21 0 0,0 0 16,22-22-16</inkml:trace>
  <inkml:trace contextRef="#ctx0" brushRef="#br0" timeOffset="2975.88">6646 2582 0,'0'0'0,"21"-21"0,-21 0 15,22 0-15,-1 0 16,-21 0-16,0-1 0,0 1 16,21-21-16,-21 21 0,0-22 0,0 22 15,21-21-15,-21 0 16,0 20-16,21 1 0,-21-21 0,0 21 0,0 0 15,-21 42 17,21 0-17,-21-21-15,21 21 0,-21 0 16,21 0-16,0 1 0,-21 20 16,21-21-16,-22 0 0,22 22 15,-21-22-15,21 21 0,0 0 0,0 1 16,-21-1-16,21 0 0,-21 1 15,21-22-15,0 21 0,0-21 0,0 1 16,0-1-16,0 0 0,0 0 0,0 0 16,0 0-1,0-42 17,0 0-32,0 0 15,0 0-15,0 0 16,0-1-16,0 1 15,0 0-15,0 0 32,0 0-17,0 0 1,21 21-16,0 0 16,-21-22-16</inkml:trace>
  <inkml:trace contextRef="#ctx0" brushRef="#br0" timeOffset="3735.2">6731 2286 0,'0'0'0,"0"-21"0,0-21 16,0 20-16,0 1 0,0 0 15,0 0-15,0 42 32,0 0-32,0 0 0,0 22 0,-21-1 15,21 0-15,-21 22 0,-1-22 16,1 22-16,0-1 0,0 1 0,-21-1 16,20-20-16,-20 20 0,21-21 0,-21 1 15,-1-1-15,22-21 0,0 22 16,-21-22-16,20 0 0,22 0 0,-21-21 15,21-21 17,0 0-32,0 0 0,0-1 15,0 1-15,0 0 0,21-21 0,-21 21 16,0-22-16,22 22 0,-22 0 16,21 0-16,0 0 0,-21-1 15,0 1-15,21 21 0,0 0 16,0 21-16,-21 1 0,0-1 15,22 0-15,-1 0 0,-21 0 0,0 22 16,0-22-16,21 21 0,0-21 0,-21 0 16,21 22-16,0-22 0,1 0 15,-22 0-15,42 0 0,-21-21 0,0 22 16,22-22-16,-22 0 0,21 0 16,-21 0-16,22 0 0,-1 0 0,0-22 15,1 22-15,-1-21 0,0 0 0,1 0 16,-1-21-16,0-1 15,1 1-15,-22 0 0,21-22 0,-21 1 16,0-1-16,1 1 0,-1-22 16,-21 21-16,0 1 0,0-1 0,0 1 15,-21-1-15,-1 22 0,1 0 16,-21-1-16,21 1 0,-22 21 0,-20 0 16,21 0-16,-1 21 0,-20 0 15,-1 0-15,22 21 0,0 21 0,-1-21 16,1 22-16,21-1 0,0 0 15,-1 1-15,22 20 0,0 1 16,0-22-16,0 21 0,0 1 0,0-22 16,22 1-16,-1-1 0,0 0 15,0 1-15,0-1 0,0-21 0,1 21 16,20-20-16,-21-22 0,21 21 0,1 0 16,-22-21-16,21 0 0,-21 0 15,22 0-15,-22 0 0,0-21 0,21 0 16,-20 21-16,-1-22 0</inkml:trace>
  <inkml:trace contextRef="#ctx0" brushRef="#br0" timeOffset="4118.97">7387 2879 0,'0'0'0,"0"21"15,0 0 1,0 0-16,21-21 15,0 0-15,1 0 0,-1 0 0,0 0 16,0-21-16,21 0 0,-20 0 16,20 21-16,-21-21 0,21-1 0,-20-20 15,-1 21-15,0 0 0,0 0 16,-21-1-16,0 1 0,0 0 0,0 0 16,0 0-16,-21 21 15,0 0-15,0 0 0,-22 0 16,22 21-16,-21-21 0,21 21 0,-22 21 15,22-20-15,0-1 0,0 21 16,0-21-16,-1 22 0,22-22 0,-21 21 16,21-21-16,0 0 0,0 22 0,0-22 15,0 0-15,21 0 0,1-21 16,-1 21-16,21-21 0,-21 0 0,22 0 16,-1 0-16,0 0 0,1 0 0,20 0 15,-21 0-15,22-21 0,-22 0 16,22 0-16,-1 0 0,-20-22 0,20 1 15,-21 0-15</inkml:trace>
  <inkml:trace contextRef="#ctx0" brushRef="#br0" timeOffset="4639.68">8488 2286 0,'0'0'16,"0"-42"-16,0 21 0,0-1 0,0-20 0,0 21 16,-21 21-16,21-21 0,-22 0 15,1 21-15,0 0 0,0 21 16,0 0-16,21 0 15,-21 0-15,21 22 0,0-1 0,-22 21 16,1 1-16,21-1 0,-21 1 0,21 21 16,-21-1-16,0-20 0,0 20 15,21 1-15,-22 21 0,1-21 16,21-1-16,0 22 0,-21-21 0,21-1 16,-21 22-16,21-21 0,0 0 15,-21 20-15,0-20 0,-1 21 0,1-21 16,0 20-16,0-20 0,0 0 0,0-1 15,-1 1-15,1-21 0,0-1 0,0 1 16,0-1-16,21-21 0,0-20 16,0 20-16,21-42 15,0 0-15,0-21 0,0 0 16,22-22-16,-1 22 0,0-21 16,1-1-16,20-20 0,-20 21 0,-1-22 15,0 22-15,22-22 0,-43 1 16,21-22-16,1 22 0,-22-22 0,0 0 15,-21 22-15,0-22 0,0 0 16,0 1-16,-21-1 0,-22 0 0,22 22 16,-21-22-16,0 22 0,-1-1 0,1 22 15,0-22-15,-1 22 0,1 21 16,0-21-16,20 20 0,-20 1 0,42 0 16,0 0-16,21 21 31,22 0-31,-22 0 15,21-21-15,-21 21 0,22 0 0,-1 0 16,0-21-16,1 21 0</inkml:trace>
  <inkml:trace contextRef="#ctx0" brushRef="#br0" timeOffset="5982.8">8911 2709 0,'0'0'0,"21"-21"0,0-21 15,-21 21-15,0 0 0,0-1 16,0-20-16,-21 21 0,0 21 0,0-21 15,0 0-15,0 21 0,-1 0 16,1 0-16,0 0 0,0 0 0,0 0 16,0 42-16,-1-21 0,1 21 15,0-20-15,0 20 0,0 21 16,0-20-16,-1-1 0,22 0 0,0 1 16,0-1-16,0-21 0,0 22 15,0-22-15,0 0 0,0 0 0,22 0 16,-1 0-16,0-21 0,0 0 0,0 0 15,0 0-15,1 0 0,-1 0 16,21-21-16,-21 21 0,22-21 0,-22 0 16,0-21-16,0 20 0,0-20 0,0 0 15,1 21-15,-1-22 0,-21 1 16,21 0-16,-21-1 0,0 1 0,0 21 16,0 0-16,0 42 31,0 0-31,0 42 15,-21-20-15,21-22 16,0 21-16,0 1 0,0-22 0,0 21 16,0-21-16,0 0 0,0 1 15,21-1-15,-21 0 0,21 0 0,0-21 16,0 0-16,1 0 0,-1 0 0,0 0 16,21 0-16,-21 0 0,1 0 15,-1 0-15,21-21 0,-21 0 0,0 0 16,1-1-16,-1-20 0,0 21 0,0-21 15,-21 20-15,21-20 16,-21 21-16,0 0 0,0 0 0,0-1 0,0 1 16,0 42-1,0 1 1,0-1-16,0 0 0,0 0 0,0 0 16,-21 0-16,21 22 0,0-22 15,0 0-15,0 0 0,0 0 0,0 1 16,0-1-16,0 0 0,21 0 15,0-21-15,1 0 16,-1 0-16,21 0 0,-21 0 0,0 0 16,22 0-16,-22-21 0,0 0 15,21 0-15,-20-1 0,-1 1 0,0 0 16,0-21-16,0 21 0,0-22 16,-21 22-16,22 0 0,-22-21 0,0 20 15,0 1-15,0 0 16,0 42-1,0 0-15,-22 1 16,22 20-16,-21-21 0,21 21 0,0-20 16,0-1-16,0 21 0,0-21 0,0 0 15,0 1-15,0-1 0,0 0 16,21 0-16,1 0 0,-1-21 0,0 21 16,0-21-16,0 0 0,22 0 15,-22 0-15,21 0 0,-21 0 16,22 0-16,-22-21 0,21 0 0,0 0 15,-20 0-15,20-22 0,-21 22 0,0-42 16,22 20-16,-22 1 0,0-21 16,0-1-16,0 1 0,-21-1 0,0 1 15,21-1-15,-21 22 0,22-1 16,-22 22-16,0-21 0,0 21 0,0 0 16,0 42-1,-22 0-15,1 0 16,0 21-16,0 1 0,0-1 0,21 22 15,-21-1-15,21-21 0,-22 22 16,22-1-16,-21-20 0,21-1 16,0 0-16,0 1 0,0-1 0,0 0 15,0-20-15,0 20 0,21-21 16,1 0-16,-1-21 0,0 21 0,0-21 16,0 0-16,0 0 0,1 0 0,-1 0 15,21 0-15,-21-21 0,0 0 16,22 0-16,-1 0 0,-21 0 0,22-22 15,-1-20-15,0 20 0,-21-20 0,22-1 16,-1-20-16,-21 20 0,0-20 16,22 20-16,-22 1 0,-21-1 0,0 22 15,21-1-15,-21 22 0,0 0 16,0 0-16,-21 21 16,0 21-16,0 21 15,-1-20-15,22 20 0,-21 21 16,0-20-16,21 20 0,-21 1 0,21-1 15,-21 1-15,21-22 0,0 22 0,0-22 16,0 21-16,0-20 0,0-1 16,0-21-16,0 22 0,0-22 0,0 0 15,0 0-15,21 0 0,0 0 0,-21 1 16,21-22-16,0 0 16,1 0-16,-1 0 0,0-22 15,-21 1-15,21 0 0,0 0 16,-21 0-16,0-22 0,0 22 0</inkml:trace>
  <inkml:trace contextRef="#ctx0" brushRef="#br0" timeOffset="6155.7">10689 2582 0,'0'0'16,"-21"0"-16,0 22 16,21-1-16,21-21 15,0 0-15,0 0 16,22 0-16,-1 0 0,0 0 0,1 0 15,-1 0-15,0 0 0,1 0 0,-1 0 16,-21 0-16,0-21 16,22-1-16,-22 22 0,0-21 0</inkml:trace>
  <inkml:trace contextRef="#ctx0" brushRef="#br0" timeOffset="6639.66">11896 1905 0,'0'0'0,"21"-21"0,21 0 15,-42 42 1,0 21-16,0-21 15,0 43-15,0-22 0,-21 22 0,0-1 16,21 1-16,-21 20 0,-1 1 16,1 0-16,0-1 0,0 1 0,0 0 15,-22-22-15,22 1 0,0-1 0,-21 1 16,21-22-16,-1 0 0,1 1 16,0-1-16,21-21 0,0 0 0,0 1 15,21-44 1,-21 1-1,21 0-15,1 0 0,-22-21 0,0-1 16,21 22-16,-21-42 0</inkml:trace>
  <inkml:trace contextRef="#ctx0" brushRef="#br0" timeOffset="6919.5">11536 2180 0,'0'0'15,"-21"-42"-15,-1-64 16,22 64-16,0 21 0,0-22 0,22 22 15,-1 0-15,21 0 0,0 0 0,22-1 16,-1 1-16,1 21 0,-1 0 16,1 0-16,21 0 0,-22 21 0,1 22 15,-1-1-15,-21 0 0,1 22 0,-22-22 16,-21 22-16,0-1 16,0 1-16,-42-1 0,20-20 0,-20 20 15,-21-21-15,20 22 0,-20-22 0,-1 1 16,22-22-16,0 21 0,-1-21 15,1 0-15,21 1 0,0-1 0,-1-21 16,44 0 0,-1 0-1,0 0-15,0-21 0</inkml:trace>
  <inkml:trace contextRef="#ctx0" brushRef="#br0" timeOffset="7287.29">12023 2858 0,'0'21'16,"21"-21"-16,0 0 15,0 0-15,0-21 0,0-1 16,1 22-16,-1-21 0,0 0 16,0 0-16,0 0 0,-21 0 0,21-1 15,-21 1-15,22 21 0,-22-21 16,0 0-16,0 0 0,-22 21 15,1 0-15,0 0 0,0 21 16,0-21-16,0 42 0,-1-21 16,-20 1-16,21 20 0,0-21 15,0 21-15,21-20 0,0-1 0,0 21 16,0-21-16,0 0 0,0 1 16,0-1-16,0 0 0,0 0 0,42-21 15,-21 0-15,0 0 0,0 0 0,22 0 16,-22 0-16,21 0 0,-21 0 15,22 0-15,-1-21 0,-21 0 0,22 0 16,-22-1-16,21 1 0,-21 0 0,22 0 16,-22 0-16,0 0 0,0-22 15</inkml:trace>
  <inkml:trace contextRef="#ctx0" brushRef="#br0" timeOffset="8919.14">12679 2688 0,'0'0'0,"21"-63"16,-21 84 15,-21 0-31,21 0 15,-21 0-15,-1 1 0,22-1 0,-21 21 16,21-21-16,-21 22 0,21-22 0,0 0 16,-21 21-16,21-21 0,0 1 15,0-1-15,0 0 0,0 0 0,0 0 16,0 0-16,21-21 16,0 0-16,0 0 0,1 0 15,-1 0-15,0 0 0,21 0 0,-21-21 16,1 0-16,20 0 0,-21 0 0,21 0 15,-20-1-15,-1-20 0,0 21 16,0-21-16,0-1 0,0 1 0,-21 0 16,0-1-16,0 1 0,0 0 15,0 20-15,-21 1 0,0 21 0,0 0 16,0 0-16,0 0 0,-1 0 0,1 0 16,-21 21-16,21 22 0,0-22 15,-1 0-15,1 21 0,0-20 0,21 20 16,-21-21-16,21 21 0,0-20 15,0-1-15,0 21 0,0-21 0,0 0 16,0 1-16,21-22 0,0 21 16,0 0-16,1-21 0,-1 21 0,0-21 15,0 0-15,0 0 0,0 0 16,22 0-16,-22 0 0,21 0 0,1 0 16,-22 0-16,21 0 0,0 0 15,1-21-15,-1 0 0,0 0 0,-20-1 16,20 1-16,0 0 0,-21 0 0,22-21 15,-22 20-15,21-20 0,-21 21 16,-21-21-16,0 20 0,0 1 0,0 0 16,-21 21-1,0 0-15,0 21 16,0-21-16,21 21 16,-21 1-16,21-1 0,0 0 0,0 0 15,0 21-15,0-20 0,0-1 16,21 0-16,0 0 0,0 0 0,-21 0 15,21 1-15,0-22 0,1 21 16,-22 0-16,21-21 0,0 21 0,-21 0 16,21-21-16,0 0 0,0 0 15,1 0-15,-1 0 16,0 0-16,0-21 16,0 21-16,22-21 0,-22 0 0,0 0 0,0-1 15,0 1-15,0 0 0,1-21 16,20 21-16,-42-22 0,21 22 15,0 0-15,0-21 0,-21 20 0,22 22 16,-22-21-16,0 0 16,0 42-1,0 0-15,0 1 0,-22-1 0,1 21 16,0-21-16,21 0 0,0 22 16,0-22-16,-21 0 0,21 0 0,0 0 15,0 1-15,0-1 0,21 0 0,0 0 16,0 0-16,1-21 0,-1 0 15,0 21-15,21-21 0,1 0 16,-22 0-16,21 0 0,0 0 0,-20-21 0,20 21 16,0-21-16,-21 0 15,22 0-15,-1-22 0,-21 22 0,0-21 16,22-22-16,-22 22 0,0-21 0,0-22 16,0 21-16,22-20 0,-43 20 15,21-20-15,0 20 0,-21 1 0,0 20 16,0 1-16,21 21 0,-21-22 15,0 22-15,-21 42 16,21 1 0,-21-1-16,0 21 0,0 0 0,21 1 15,-22-1-15,22 0 0,-21 22 16,21-1-16,-21 1 0,21-1 0,0 22 16,0-21-16,0-22 0,0 21 15,0-20-15,0 20 0,0-20 0,0-1 16,0 0-16,0-21 0,21 22 15,0-22-15,1 0 0,-22 0 0,21-21 16,0 0-16,0 0 0,0 0 0,22 0 16,-22 0-16,0 0 0,21-21 15,-21 21-15,1-21 0,20 0 0,-21-22 16,21 22-16,-20 0 0,20 0 16,-21 0-16,0 0 0,0 21 15,1-22-15,-44 44 31,1-1-31,0-21 0,21 21 16,0 0-16,-21 0 0,21 0 0,0 1 16,0-1-16,0 0 0,0 0 15,21 0-15,0-21 16,22 0-16,-22 0 0,0 0 16,21 0-16,-21 0 0,22 0 15,-22-21-15,21 0 0,1 0 0,-1 0 16,-21-1-16,21 1 0,1 0 0,-22 0 15,0-21-15,21 20 16,-20-20-16,-1 21 0,0 0 0,0 0 16,-21-1-16,0 1 0,-21 21 31,0 21-31,0 1 16,-1-1-16,-20 0 0,21 21 0,0 1 15,0-1-15,-22 0 0,22 1 16,0 20-16,0 1 0,0-1 0,-1 22 15,1-22-15,0 22 0,0-22 0,0 1 16,0 21-16,-1-22 0,1 1 16,0 20-16,0-20 0,0-1 15,0 1-15,-1-1 0,1 1 0,21-22 16,-21 22-16,0-22 0,0 0 0,0 1 16,-1-22-16,1 0 0,21 0 15,-21 0-15,0-21 0,0 0 16,0-21-1,21 0-15,0-21 0,0 20 16,0 1-16,0-21 0,0 0 0,0-22 16,0 22-16,0-22 0,21-20 0,-21 20 15,0-21-15,0 1 0</inkml:trace>
  <inkml:trace contextRef="#ctx0" brushRef="#br0" timeOffset="9132.02">14520 2371 0,'0'-21'0,"21"21"15,1 0-15,20-22 0,-21 22 0,21 0 16,-20 0-16,20 0 0,0 0 0,1 0 16,20 0-16,-21 0 0,1 0 15,-1 0-15,0 0 0,1 0 0,-1 0 16,-21 0-16,22 0 0,-22 0 15,0-21-15,-21 0 16</inkml:trace>
  <inkml:trace contextRef="#ctx0" brushRef="#br0" timeOffset="9319.91">13928 2201 0,'0'0'0,"0"22"15,-22-1-15,22 0 16,0 0 0,-21-21-16,21 21 0,-21-21 15</inkml:trace>
  <inkml:trace contextRef="#ctx0" brushRef="#br0" timeOffset="9871.11">16552 2858 0,'0'0'0,"21"0"32,1 0-17,-1 0-15,21 0 0,0 21 0,1-21 16,20 0-16,1 0 0,20 0 0,-20 0 15,42 0-15,-22 0 0,22 0 16,0 0-16,0 0 0,-21 0 0,20 0 16,-20 0-16,0 0 15,-22 0-15,1 0 0,-22 0 0,0 0 16,1 0-16,-22 0 0,0 0 0,-42 0 31,0 0-31,0-21 0,-22-1 16,1 22-16,0-21 0,-1 21 15,1 0-15,-22-21 0</inkml:trace>
  <inkml:trace contextRef="#ctx0" brushRef="#br0" timeOffset="10143.46">16743 2836 0,'0'0'0,"0"22"15,0-1-15,21-21 16,0 0-16,0 0 0,0 21 15,1-21-15,20 0 0,-21 0 16,21 0-16,1 0 0,20 0 0,-20 0 16,20 0-16,1 0 0,-1 0 0,1 0 15,-1 0-15,1 0 0,-1 0 16,1 0-16,-1 0 0,-21 0 0,-20 0 16,20 0-16,-21-21 0,0 21 15,0 0-15,-21-21 16,0-1-1,0 1 1,0 0-16,0 0 0,0 0 16</inkml:trace>
  <inkml:trace contextRef="#ctx0" brushRef="#br0" timeOffset="10577.89">17822 2392 0,'0'42'16,"0"-21"-16,0 1 16,0-1-16,0 0 0,21 21 0,1-21 15,-1 1-15,0-1 16,21 21-16,-21-21 0,22 0 0,-1 1 16,-21-1-16,22-21 0,-1 21 0,0 0 15,1-21-15,-1 0 0,-21 0 16,21 0-16,-20 0 0,20 0 0,-21 0 15,0 0-15,0 0 16,-21-21-16,0 0 16,-21 0-1,0 21-15,0 0 16,0 0-16,-22 21 0,22 0 0,0 0 16,-21 0-16,21 22 0,-22-22 15,22 21-15,-21-21 0,21 22 16,-22-1-16,22-21 0,0 21 15,-21-20-15,20 20 0,1-21 0,0 0 16,21 0-16,0 1 0,-21-1 0,21 0 16,21-21 15,0 0-31,0-21 0,1 21 16,-1-21-16,21-1 0</inkml:trace>
  <inkml:trace contextRef="#ctx0" brushRef="#br0" timeOffset="11231.33">20193 2159 0,'0'0'0,"0"-21"0,0 0 16,0 0-16,0-1 15,0 1-15,-21 21 16,0 21 0,-1 1-16,1-1 0,0 0 15,0 21-15,0-21 0,0 22 0,-1-1 16,22 22-16,-42-22 0,21 21 15,0 1-15,0-1 0,-1 1 0,22-22 16,-21 22-16,0-1 0,21-20 16,0-1-16,0 0 0,0 1 0,0-1 15,21 0-15,0 1 0,22-22 0,-1 0 16,0 0-16,1 0 0,-1 0 16,0-21-16,1 0 0,20 0 15,-20 0-15,-1 0 0,21-21 0,-20 21 16,-1-21-16,22 0 0,-22 0 15,0 0-15,1-22 0,-1 22 0,0-21 16,-21-1-16,22-20 0,-22 21 16,0-22-16,0 1 0,0-1 0,-21-21 15,0 22-15,0-1 0,-21 22 16,0-21-16,0 20 0,-21 1 0,-1 21 16,1-22-16,-22 22 0,1 0 15,-1 0-15,1 21 0,21 0 0,-22 0 16,22 0-16,-22 21 0,22 0 15,0 22-15,-1-1 0,1 21 0,-22 1 16,22-1-16,0 1 0,21-1 16,-22 1-16,1-1 0,21 1 15,0-22-15,-1 22 0,22-22 0,0 0 16,0-20-16,0 20 0,0-21 16,22 0-16,-1 0 0,0 1 0,0-22 15,0 0-15,0 21 0,1-21 16,20 0-16,-21 0 0</inkml:trace>
  <inkml:trace contextRef="#ctx0" brushRef="#br0" timeOffset="17383.09">4318 5249 0,'-21'0'15,"21"-21"-15,-21 0 16,-1 0-16,22 0 16,0 0-1,0-1-15,0 1 0,0 0 16,22 0-16,-1 21 16,0-21-16,0 21 0,0 0 15,0 0-15,1 0 16,-1 21-16,0 0 0,0 0 15,0 0-15,0 22 0,1-1 16,-1 0-16,-21 1 0,0 20 0,0-20 16,0 20-16,0 1 0,-21-1 15,-1 1-15,1-22 0,-21 21 0,21 1 16,-22-22-16,-20 22 0,21-22 16,-1 0-16,1 1 0,0-22 0,-1 0 15,1 21-15,21-42 0,-22 22 16,1-1-16,21-21 0,0 0 0,0 0 15,-1 0-15,1 0 0,0 0 0,0-21 16,0-1-16,0 1 16,21 0-16,0-21 0,0 21 0,-22-22 15,22 1-15,0 0 0,0-1 16,0 22-16,0-21 0,0-1 0,22 22 16,-1 0-16,0 0 0,0 0 15,0 0-15,0 21 0,1 0 0,-1 0 16,0 21-16,21 0 0,-21 0 15,1 21-15,-1-20 0,0 20 0,0-21 16,-21 21-16,21 1 0,-21-22 16,21 21-16,-21-21 0,22 1 0,-22-1 15,0 0-15,0 0 0,0 0 16,21 0-16,-21 1 16,21-22-16,-21 21 0,21-21 31,0 0-16,-21-21-15,0-1 0,21 1 16,1 0-16</inkml:trace>
  <inkml:trace contextRef="#ctx0" brushRef="#br0" timeOffset="17711.66">4889 5948 0,'22'0'31,"-22"-21"-15,0 0-16,0-1 16,0 1-16,0 0 0,0 0 15,-22 21 16,1 0-31,0 0 0,21 21 16,0 0-16,-21-21 0,21 21 16,0 1-16,0-1 0,0 0 15,21-21 1,0 0-16,0 0 0,1 0 16,-1 0-16,0-21 0,0 0 15,0 21-15</inkml:trace>
  <inkml:trace contextRef="#ctx0" brushRef="#br0" timeOffset="27479.01">8128 5186 0,'0'0'0,"0"-21"0,21 21 0,-21-21 16,21 21-16,-21-22 0,21 22 15,-21-21-15,0 0 16,0 0-16,22 21 0,-22-21 0,0 0 15,0-1-15,0 1 16,0 42 15,-22 1-31,1-1 0,0 0 16,21 21-16,-21 1 0,0-1 16,0 21-16,-1-20 0,1-1 0,0 22 15,0-1-15,0-21 0,-22 22 16,22-1-16,-21-20 0,0 20 0,20-20 15,-20-1-15,21-21 0,0 0 0,0 0 16,-1 1-16,22-1 0,-21-21 16,21-21-16,0-1 15,0-20-15,0 21 16,0 0-16,21-22 0,1 22 16,-1-21-16,-21 21 0,21-22 15,0 22-15,-21 0 0,21 0 0,-21 0 16,21 0-16,1 21 0,-1 0 15,0 21 1,0 0-16,0 0 0,-21 0 0,21 0 16,1 22-16,-22-22 0,21 0 15,0 0-15,0 0 0,-21 1 0,21-22 16,0 21-16,1-21 0,-1 21 16,0-21-16,21 0 0,-21 0 15,1 0-15,-1 0 0,21-21 0,-21 0 16,0 21-16,22-22 0,-22 1 15,21 0-15,-21-21 0,22 21 0,-22-1 16,21-20-16,-21 21 0,1-21 16,-1-1-16,21 1 0,-21 0 0,0-1 15,-21 1-15,22-22 0,-1 22 16,-21-21-16,0 20 0,0-20 0,0-1 16,0 22-16,0-22 0,-21 22 0,-22 21 15,22-21-15,-21 20 0,-1 22 16,22-21-16,-21 21 0,0 0 0,-1 0 15,1 0-15,0 21 16,20 1-16,-20-1 0,21 21 0,-21-21 16,20 43-16,1-22 0,0 22 15,0-22-15,0 21 0,0 1 0,21-1 16,-22 1-16,22-22 0,0 22 16,0-22-16,0 22 0,0-22 0,22 0 15,-1-21-15,21 22 0,-21-22 0,22 0 16,-22 0-16,21 0 0,0 1 15,1-22-15,-1 0 0,22 0 0,-22 0 16,0 0-16,22 0 0,-22-22 16,22 1-16,-1 0 0,1 0 0,-1-21 15,1 20-15,-22-20 16,21 21-16,22-43 0,-43 22 16,-20 0-16,-1 21 0,-21-22 0,0 22 15,0 0-15,0 0 0,0 0 16,-21 21-16,-1 0 0,1 0 15,0 0-15,0 21 0,-21 0 16,20 0-16,1 0 0,0 0 0,0 1 16,21 20-16,0 0 0,0-21 15,0 22-15,0-22 0,0 21 0,0-21 16,0 1-16,21 20 0,0-21 0,0-21 16,1 21-16,-1-21 0,0 0 15,21 0-15,-21 0 0,22 0 16,-22 0-16,21 0 0,1-21 15,-22 0-15,21 21 0,-21-21 0,22 0 16,-22-22-16,21 22 0,-21 0 0,0 0 16,-21-22-16,0 22 0,0 0 15,22 0-15,-22 0 0,0 0 0,0-1 16,0 44 15,0-1-31,0 0 0,0 0 0,0 0 16,-22 0-16,22 1 0,0-1 15,0 0-15,0 0 0,0 0 0,-21 0 16,21 1-16,0-1 16,-21-21-16,21-21 31,0-1-31,0 1 16,0 0-16,21 0 0,-21 0 0,21 0 15,-21-22-15,22 22 0,-22 0 16,21 0-16,0 0 0,-21-1 0,21 1 15,0 21-15,0 0 16,1 0-16,-1 0 0,0 0 16,0 21-16,-21 1 0,21-1 15,0 0-15,-21 0 0,0 0 0,22 0 16,-22 22-16,21-22 0,-21 0 16,21 0-16,-21 0 0,21-21 15,0 22-15,0-22 0,1 0 16,-1 0-16,0 0 15,21 0-15,-21 0 0,1-22 0,-1 1 16,21 0-16,-21 0 0,0 0 16,1 0-16,-1-1 0,0 1 0,0 0 15,0 0-15,0 0 0,1 0 0,-1-1 16,-21 1-16,21 21 16,-21 21-1,0 1 1,0-1-16,0 0 15,0 0-15,0 0 0,-21 0 0,21 1 16,0-1-16,0 0 16,0 0-16,21 0 15,0-21-15,0 0 16,0 0-16,1 0 0,-1-21 0,0 21 16,0-21-16,0 0 0,0 0 15,1 21-15,-1-22 0,0 1 0,0 0 16,0 0-16,0 0 0,1 0 15,-22-1-15,0 1 0,21 0 16,0 21-16,-21-21 0,0 42 31,0 0-31,0 0 0,0 1 16,0-1-16,0 0 0,0 21 0,-21-21 16,21 1-16,0 20 0,0-21 15,0 0-15,0 0 0,0 1 0,21-1 16,0 0-16,0-21 0,0 21 15,1-21-15,-1 0 0,21 0 0,-21 0 16,0 0-16,1 0 0,20 0 0,-21-21 16,0 21-16,22-21 15,-22 0-15,0-1 0,0 1 0,0-21 16,-21 21-16,0-22 0,0 1 16,0 21-16,0-21 0,0-1 0,0 1 15,0 0-15,0 20 0,-21 1 0,0 0 16,0 21-16,-22 0 0,22 0 15,0 0-15,-21 0 0,-1 21 0,22 0 16,-21-21-16,0 22 0,20 20 16,1-42-16,-21 21 0,21 0 0,21 0 15,-21 1-15,-1-1 0,22 0 16,0 0 0,22-21-1,-1 0 1,0 0-16,0-21 0</inkml:trace>
  <inkml:trace contextRef="#ctx0" brushRef="#br0" timeOffset="27907.91">12065 5461 0,'-21'0'0,"42"0"31,0 0-31,0 0 0,22 0 15,-1 0-15,0 0 0,1 0 16,-1 0-16,21 0 0,-20 0 0,-1 0 16,22 0-16,-22 0 0,0 0 15,1 0-15,-1 0 0,0 0 16,-21 0-16,22 0 0,-22 0 0,0 0 16,0 0-16,0 0 0,1 0 15,-44 0 32,-20 0-47,21 0 0,0 0 0,-22 0 16,22 0-16,-21 0 0</inkml:trace>
  <inkml:trace contextRef="#ctx0" brushRef="#br0" timeOffset="28130.79">12171 5461 0,'0'21'16,"21"-21"-1,0 0-15,0 21 16,0-21-16,1 0 0,-1 0 0,21 0 16,-21 0-16,0 0 0,22 22 15,-1-22-15,-21 0 0,22 0 0,-22 0 16,21 0-16,-21 0 0,0 0 0,1 0 16,-1 0-16,0 0 0,0 0 15,0 0-15,0-22 16,1 1-16,-1 0 15,-21 0-15,21 0 16</inkml:trace>
  <inkml:trace contextRef="#ctx0" brushRef="#br0" timeOffset="28543.73">12827 5228 0,'21'21'15,"0"1"1,0-1-16,1-21 0,20 0 16,-21 0-16,0 0 0,22 0 0,-22 0 15,21 0-15,-21 0 0,22 0 16,-22 0-16,0 0 0,0 0 0,0 0 15,0 0-15,-42 21 32,0-21-32,0 21 15,0 0-15,0 0 0,-22 1 0,22 20 16,-21-21-16,21 21 0,-22-20 16,22 20-16,0 0 0,0-21 0,0 22 15,-1-22-15,1 0 0,0 0 16,21 0-16,-21 1 0,21-1 15,21-21 17,0 0-32,0-21 15,22 21-15,-22-22 0</inkml:trace>
  <inkml:trace contextRef="#ctx0" brushRef="#br0" timeOffset="28839.56">14287 5038 0,'0'-43'16,"0"65"0,0-1-16,-21 0 0,21 21 0,-21-21 15,21 22-15,0-1 0,0 0 0,0 1 16,-21-1-16,21 0 0,0 1 15,0-22-15,-21 21 0,21 1 0,0-1 16,0-21-16,0 21 0,0-20 16,-21-1-16,21 0 0,-22 0 0,22 0 15,0 0-15,0 1 16,-21-22-16,0 0 16</inkml:trace>
  <inkml:trace contextRef="#ctx0" brushRef="#br0" timeOffset="30331.32">7916 7451 0,'21'0'171,"1"0"-124,-22 21 16,21-21 140,-21-21 125,0 0-312,0-1-1,21 22 1,-21-21-16,21 21 62,0 0-30,-21 21-17,0 1-15,0-1 32,0 0-32,0 0 15</inkml:trace>
  <inkml:trace contextRef="#ctx0" brushRef="#br0" timeOffset="30986.94">8064 7620 0,'22'-21'15,"-22"0"1,0 0-16,0-1 15,21 22-15,-21-21 0,21 0 0,-21 0 16,21 0-16,-21 0 0,0-1 16,0 1-16,0-21 0,0 21 0,0 0 15,0-1-15,0-20 0,0 21 16,0 0-16,0 0 0,0-1 0,0 1 16,0 0-1,0 42 1,0 0-16,0 22 0,-21-1 15,0 0-15,0 22 0,-1-1 16,1 1-16,0-1 0,-21-20 0,21 20 16,-22 1-16,22-1 0,0-20 15,-21 20-15,20-21 0,1 22 0,0-22 16,0-21-16,0 22 0,21-22 16,-21 0-16,-1 0 0,22-42 31,0 0-31,22-21 15,-1 20-15,-21-20 0,21 0 0,0-1 16,0 1-16,0-21 0,22 20 16,-22-20-16,21-1 0,-21 1 0,22-1 15,-22-20-15,21 20 0,-21 1 16,1-1-16,20 22 0,-21-1 16,-21 22-16,21 0 0,0 21 15,-21 21-15,0 22 0,0 20 16,0-21-16,0 22 0,0-1 0,0 22 15,0-21-15,0-1 0,0 1 16,-21-22-16,21 21 0,0-20 0,0 20 16,0-20-16,0-1 0,0-21 0,0 21 15,0-20-15,0-1 0,0 0 16,0 0-16,0 0 0,-21-21 31,0-21-15,0 0-16,0 21 0,-1-21 0,1 0 15</inkml:trace>
  <inkml:trace contextRef="#ctx0" brushRef="#br0" timeOffset="32163.55">7705 7874 0,'42'0'32,"-21"0"-17,21 0-15,-20 0 0,41 0 0,-21 0 16,22-21-16,-1 21 0,1-21 0,-1 0 15,1-1-15,-1 1 16,22 0-16,-21 0 0,-1 0 0,1 0 16,-1-22-16,1 22 0,-22-21 0,0 21 15,1-22-15,-22 1 0,0 0 16,-21-1-16,0-20 0,0 20 0,0 1 16,0 0-16,0 21 0,-21-1 15,0 1-15,-1 21 0,1 0 0,0 0 16,0 21-16,0 1 15,21-1-15,0 21 0,-21 0 0,21 1 16,-22 20-16,22-20 0,-21 20 16,21-21-16,0 22 0,0-22 0,0 1 15,-21-1-15,21 0 0,0 1 16,0-22-16,0 21 0,0-21 16,0 0-16,0 22 0,0-22 0,0 0 15,0 0-15,-21-21 31,21-21-31,0 0 16,0 0-16,0 0 0,0-22 16,0 22-16,0 0 0,0 0 0,0-22 15,21 22-15,0-21 0,0 21 16,22 0-16,-22-1 0,21 22 0,1 0 16,20 0-16,-21 0 0,1 0 0,-1 0 15,0 0-15,1 22 16,-22-1-16,21 0 0,-21-21 0,1 21 15,-1 0-15,-21 0 0,0 1 16,0-1-16,0 0 0,-21 0 16,-1-21-16,1 21 0,0 0 0,-21-21 15,21 0-15,-22 22 0,1-22 16,21 0-16,-22 0 0,22 0 0,0 0 16,0 0-16,0 0 0,0-22 15,-1 22-15,1 0 0,21-21 16,0 42 15,21 1-31,1-22 16,-1 21-16,0 0 0,21-21 0,-21 21 15,1-21-15,20 0 0,-21 21 16,21-21-16,-20 0 0,20 0 0,-21 0 16,21 0-16,1 0 0,-22-21 15,21 21-15,-21-21 0,1 0 0,-1 21 16,21-21-16,-21-1 0,0-20 15,1 21-15,20 0 0,-21-22 0,0 22 16,0-21-16,1 0 0,20 20 0,-21-20 16,0 21-16,22 0 0,-22 0 15,0-1-15,0 22 0,0 0 16,0 0-16,1 0 0,-22 22 16,0-1-16,0 21 15,0-21 1,0 0-1,-22-21 1,1 0 0,21-21-16,-21 21 15,21-21-15,0 0 0,-21 21 0,21-21 16,-21 0-16,-22-1 16,43 1-16,-21 21 0,0 0 15,0 0-15,0 21 16,21 1-1,-21-1-15,21 0 0,0 21 0,0-21 16,0 22-16,0-22 0,0 0 16,0 21-16,0-20 0,0-1 0,0 0 15,21 0-15,0 0 0,0 0 0,0 1 16,0-1-16,1-21 0,-1 21 16,0-21-16,0 0 0,21 0 0,-20 0 15,20 0-15,-21 0 0,21 0 16,1 0-16,-22 0 0,21-21 15,-21 21-15,1-21 0,-1-1 0,0 1 0,-21 0 16,0 0 0,0 0-16,0 0 0,0-1 0,0 1 15</inkml:trace>
  <inkml:trace contextRef="#ctx0" brushRef="#br0" timeOffset="32987.9">12679 7853 0,'0'0'0,"0"-21"16,-21 0-16,21-1 15,-22 22-15,22-21 0,-21 21 16,0 0-16,42 0 31,22 21-15,-1-21-16,0 22 0,1-22 16,20 0-16,1 0 0,20 0 0,1 0 15,0 0-15,-1 0 0,1 0 16,0 0-16,-22 0 0,1 0 0,-1-22 15,1 22-15,-22-21 0,21 21 16,-20 0-16,-22 0 0,21-21 16,-21 21-16,-21-21 15,0 0-15,0 0 16,-21-1-16,0 22 0,0-21 16,-21 21-16,20-21 0,-20 21 0,21 0 15,-21-21-15,-1 21 0,22-21 16,0 21-16,0 0 0,0 0 0,-1 0 15,1 0-15,42 0 32,1 21-17,20-21-15,-21 0 0,0 0 0,22 21 16,-22-21-16,21 0 0,-21 0 16,22 0-16,-22 21 0,0-21 15,0 0-15,0 21 0,-21 1 16,0-1-16,0 0 0,0 0 15,0 0-15,-21 0 0,0 1 0,-21 20 16,20-21-16,-20 21 0,0-20 0,21 20 16,-22-21-16,1 21 0,0-20 15,20-1-15,1 0 0,0 0 0,0 0 16,42-21 15,0-21-31,0 0 0,1 0 16,20 0-16,-21-1 0,21-20 15</inkml:trace>
  <inkml:trace contextRef="#ctx0" brushRef="#br0" timeOffset="33661.66">14436 7535 0,'0'-21'0,"0"0"15,0 0 1,0 0-16,21 21 0,-21-21 0,0-1 16,21 1-16,0 0 0,-21 0 15,21 0-15,0 0 0,-21-1 16,0 1-16,0 0 16,0 0-16,22 21 0,-22 21 31,0 0-31,0 22 0,0-22 15,0 21-15,-22 0 0,22 1 16,0-1-16,0 0 0,0 1 0,0-1 16,0 0-16,-21 1 0,21-1 0,0-21 15,0 22-15,0-1 16,0 0-16,0-21 0,0 22 0,0-22 16,0 0-16,0 0 0,0 0 15,0 1-15,-21-22 0,21 21 0,-21-21 16,0 0-1,0 0-15,-1 0 16,-20 0-16,21 0 0,0-21 0,-22 21 16,22 0-16,-21 0 0,21-22 15,-22 22-15,22 0 0,0 0 0,0 0 16,0 0 0,42 22-1,0-22 1,0 0-16,0 0 0,1 0 15,20 0-15,0 0 0,1 0 0,-22 0 16,21 0-16,0 0 0,1 0 16,-22 0-16,21 0 0,-21 0 0,22 0 15,-22 0-15,0 0 0,0 0 0,0 0 16,1 0 0,-22-22 62,0 1-78,0 0 0,0 0 15</inkml:trace>
  <inkml:trace contextRef="#ctx0" brushRef="#br0" timeOffset="42792.74">7683 8763 0,'-21'0'0,"0"0"16,42 0 125,0 0-141,1 0 0,-1 0 15,21 0-15,-21 0 0,22 0 16,-1 0-16,-21 0 0,21 0 0,1 0 15,-1 0-15,-21 0 0,22 0 0,-22 0 16,21 0-16,-21 0 0,0 0 16,22 0-16,-22 0 0,0 0 15,0 21-15,0-21 16,-42 0 31,0 0-32,-21 0-15,21 0 0,-1 0 16,-20-21-16,0 21 0,-1 0 0,1-21 16,0 21-16,-1-21 0,22 21 0,-21-21 15,42-1-15</inkml:trace>
  <inkml:trace contextRef="#ctx0" brushRef="#br0" timeOffset="43816.2">8086 6202 0,'0'-21'32,"21"21"-17,-21-21 16,-21 21 32,-1 0-63,1 0 0,0 0 0,0 21 16,0-21-16,-22 0 0,22 0 0,0 21 15,0-21-15,42 0 47,0 0-47,0 0 0,1 0 0,-1 0 16,0 0-16,0 0 15,0 0-15,0 0 0,1 0 0,20 0 16,-21 0-16,0 0 0,0 0 16,1 0-16,-1-21 15,0 21 1,-42 0 15,0 0-31,-1 0 16,1 0-16,0 0 15,0 0-15,0 0 0,0 0 16,-1 21-16,1-21 0</inkml:trace>
  <inkml:trace contextRef="#ctx0" brushRef="#br0" timeOffset="55710.8">4064 10541 0,'0'-21'94,"0"0"-94,0 0 15,21 21-15,0-22 0,0 1 16,1 0-16,-1 21 0,0-21 0,0 0 16,0 21-16,22-21 0,-22 21 15,0 0-15,0 0 0,0 0 0,0 0 16,1 0-16,-22 21 15,0 0-15,0 0 0,0 0 0,0 22 16,-22-22-16,1 21 0,0 0 16,-21-20-16,-1 20 0,22 0 0,-21 1 15,0-22-15,20 21 16,-20-21-16,21 0 0,0 1 0,0-1 16,-1-21-16,1 21 0,21-42 46,21 0-30,1-1-16,-1 22 0,0-21 0,0 21 16,0-21-16,0 21 0,22-21 15,-22 21-15,21 0 0,1 0 0,-22 0 16,21 0-16,-21 0 0,22 0 16,-22 0-16,0 0 0,0 21 0,-21 0 15,21 0-15,-21 1 0,0-1 16,0 21-16,0-21 0,0 0 15,0 22-15,0-22 0,-21 21 0,0 1 16,0-22-16,-22 21 0,22-21 16,-21 22-16,0-22 0,20 0 0,-20 0 15,21 0-15,-21 0 0,-1-21 0,22 0 16,-21 0-16,21 0 0,-22 0 16,1 0-16,21 0 0,0 0 0,-1-21 15,1 0-15,0 21 0,21-21 16,-21 0-16,21 0 0,0-1 0,0 1 15,0 0 1,0 0-16,0 0 0,0 0 31,21 21-15,0 0-16,0 0 16,1 21-16,-1-21 0,0 0 15,0 0-15</inkml:trace>
  <inkml:trace contextRef="#ctx0" brushRef="#br0" timeOffset="56107.09">4953 11028 0,'0'21'31,"21"-21"0,0 0-31,0-21 16,1 21 0,-22-21-16,0 0 15,0-1 1,-22 22-1,1 0-15,0 0 32,0 22-32,0-1 15,21 0 1,0 0 0,21-21-1,0 0-15,0 0 16,0 0-16,1-21 0</inkml:trace>
  <inkml:trace contextRef="#ctx0" brushRef="#br0" timeOffset="57283.14">7705 10837 0,'0'0'0,"-22"0"15,-20 0-15,21 0 0,0 0 0,0 0 0,-1 0 16,-20 0-16,21 0 0,0 0 15,0 0-15,-1 22 0,44-22 63,-1 0-47,21 0-16,0 0 0,1 0 0,-1 0 15,0 0-15,22 0 0,-22 0 0,22-22 16,-1 22-16,1 0 0,-22 0 15,0 0-15,1 0 0,-1 0 16,0 0-16,1 0 0,-22 0 0,0 0 16,0 0-16,0 0 15,1 0 110</inkml:trace>
  <inkml:trace contextRef="#ctx0" brushRef="#br0" timeOffset="57831.35">8678 10372 0,'0'0'0,"21"0"15,1 0-15,-1 0 16,0 0-16,0 21 15,0 0-15,0 0 0,-21 22 16,22-22-16,-1 21 0,-21 0 0,0 1 16,21-1-16,-21 0 0,0 1 15,0-1-15,0 0 0,0 1 0,0-22 16,0 21-16,0-21 0,0 1 0,0-1 16,0 0-16,0 0 0,0 0 15,0 0-15,0-42 47,0 0-47,21 0 0,-21 0 16,21 0-16,0-22 15,1 22-15,-1-21 0,0-1 0,0 1 16,21 0-16,-20-1 0,-1 1 16,0 0-16,0-1 0,0 1 0,0 21 15,1 0-15,-22 0 0,0-1 16,21 1-16,-21 0 31,21 21 0,-21 21-15,21-21 0,0 21-16</inkml:trace>
  <inkml:trace contextRef="#ctx0" brushRef="#br0" timeOffset="58359.34">9419 10753 0,'0'42'16,"21"-42"-1,0 0-15,1 0 0,-1 0 16,0 0-16,0 0 0,0 0 15,0-21-15,1 21 0,20-21 0,-21 0 16,21 21-16,-20-22 0,20 1 16,-21 21-16,21-21 0,-20 0 0,-1 0 15,21 0-15,-21-1 0,0 1 16,-21-21-16,0 21 0,0 0 0,0-1 16,0 1-16,0 0 0,0 0 15,-21 0-15,21 0 0,-42 21 0,21 0 16,0-22-16,-1 22 0,-20 0 15,21 0-15,-21 22 0,-1-22 0,22 21 16,-21 0-16,21 0 0,-1 0 16,1 0-16,-21 22 0,21-22 15,0 21-15,-1-21 0,1 22 0,21-1 16,-21-21-16,0 22 0,0-1 16,21-21-16,0 21 0,0 1 0,0-22 15,0 21-15,0-21 0,0 22 0,0-22 16,0 0-16,0 0 0,21 0 15,0 1-15,0-1 0,0 0 0,1-21 16,20 0-16,-21 21 0,21-21 16,1 0-16,-1 0 0,-21 0 15,22 0-15,-1 0 0,0-21 0,-21 0 16,1 21-16,-1-21 0,0-1 16,0 22-16,0-21 0,0 0 0,-21 0 15,22 21-15,-22-21 0,21 0 16,0 21-16,-21-22 0,0 1 0</inkml:trace>
  <inkml:trace contextRef="#ctx0" brushRef="#br0" timeOffset="61827.22">11578 11028 0,'0'0'0,"0"-21"15,0 0-15,0-1 16,0 1-16,0 0 0,21 0 0,-21 0 16,21 0-16,-21-1 15,0 1-15,0 0 0,22 0 16,-1 0-16,0 0 0,0-1 15,0 1-15,0 0 0,1 21 16,-1 0-16,0 0 0,0 0 0,0 0 16,0 0-16,1 0 0,-1 21 15,0 0-15,-21 1 0,21-1 0,0 0 16,-21 21-16,0-21 0,0 22 16,0-22-16,0 21 0,0-21 0,0 22 15,0-1-15,-21-21 0,21 22 16,-21-22-16,21 0 0,0 0 0,0 0 15,0 0-15,0-42 47,21 0-47,0 0 0,0 0 16,1 0-16,-22-22 0,42 22 0,-21-21 16,0 21-16,0-22 0,1 1 0,20 21 15,-21-22-15,21 1 0,1 0 16,-22-1-16,21 22 0,-21-21 0,22 21 15,-22 0-15,42 21 16,-63 21 0,22 0-16,-22 21 0,0-21 15,0 22-15,0-1 16,0 0-16,0-20 0,0 20 0,0 0 16,0-21-16,0 22 0,0-22 0,0 0 15,0 0-15,21 22 0,-21-22 16,21 0-16,0-21 0,0 0 15,0 0-15,1 0 0,-1 0 16,0 0-16,0-21 0,21 21 0,-20-21 16,-1-1-16,21 1 0,-21 0 15,0 0-15,22 0 0,-22-22 0,0 22 16,0 0-16,0-21 0,1 21 0,-1-22 16,-21 1-16,0 21 15,21 0-15,-21-22 0,0 22 0,0 0 16,0 0-16,0 0 15,0 42 1,0 0-16,0 0 16,0 0-16,-21 22 0,21-22 15,0 21-15,0-21 0,0 22 0,0-22 16,0 0-16,0 21 0,0-21 0,21 1 16,0-1-16,0 0 0,0 0 15,1 0-15,-1-21 0,21 0 16,-21 0-16,0 0 0,1 0 15,20 0-15,-21 0 0,0 0 16,22-21-16,-22 0 0,0 0 0,85-64 31,-85 64-31,0 0 0,0-22 0,0 22 16,-21-21-16,0 21 0,0-22 0,0 22 16,0-21-16,22 21 0,-22 0 15,0-1-15,0 44 31,-22-1-31,22 21 0,-21-21 16,21 0-16,0 22 0,0-1 0,0-21 16,0 22-16,0-22 0,0 0 15,0 0-15,0 0 0,0 0 0,0 1 16,21-1-16,1-21 16,-1 21-16,0-21 0,0 0 15,0 0-15,0 0 0,1 0 0,-1 0 16,0-21-16,0 21 0,21-21 0,-20-1 15,-1 1-15,0 0 0,0 0 16,0 0-16,0-43 0,-21 43 16,22 0-16,-22-21 0,0 20 15,0 1-15,0-21 0,0 21 0,0 0 16,0 42 15,0 0-31,0 0 0,0 0 16,0 0-16,-22 22 0,22-22 0,0 21 15,0-21-15,-21 1 0,21-1 16,0 21-16,0-21 0,0 0 16,0 1-16,0-1 15,0-42 32,0-1-47,0 1 0,21 21 0,-21-21 16,22 0-16,-22-21 0,21 20 0,0 1 15,-21 0-15,21 0 16,0-21-16,-21 20 0,21 1 0,1 0 16,-1 21-16,0-21 0,0 21 15,0 0-15,0 21 16,1 0-16,-22 0 0,0 1 16,21 20-16,-21-21 0,21 0 15,-21 0-15,0 1 0,0-1 0,21 0 16,0 0-16,-21 0 0,21-21 0,-21 21 15,22-21 1,-22 22-16,21-22 0,0 0 31,0-22-31,0 22 0,-21-21 0,21 0 16,1 0-16,-1 0 0,0 0 16,0-1-16,0-20 0,0 21 15,1-21-15,20-22 0,-21 43 16,0 0-16,0 0 15,1 21-15,-22 21 16,0 0-16,0 0 16,0 0-16,0 0 0,0 22 0,0-22 15,0 0-15,0 21 0,0-20 0,0-1 16,0 0-16,0 0 16,0 0-16,21 0 0,0-21 15,0 0-15,-21 22 0,21-22 0,22 0 16,-22 0-16,0 0 0,21 0 15,-21 0-15,22-22 0,-22 22 0,21-21 16,-21 0-16,22 0 0,-22 0 16,21 0-16,-21-1 0,22-20 0,-22 0 15,0-1-15,0 1 0,0 0 0,-21-1 16,0-20-16,22 21 0,-22-22 16,0 22-16,0-1 0,0 1 0,0 0 15,0 21-15,0-1 0,0 1 16,0 0-16,-22 21 0,1 21 15,0 0-15,0 22 16,21-1-16,0 0 0,-21 22 16,0-22-16,21 22 0,-22-22 0,1 0 15,21 22-15,0-22 0,0 1 16,0-1-16,-21 0 0,21-21 0,0 1 16,0 20-16,0-21 0,0 0 15,0 0-15,0 1 0,21-22 31,0-22-15,1 1 0,-1 0-16,-21 0 0,0 0 15,21 0-15,0-1 0,0-20 0,-21 21 16,21 0-16,1 0 0,-1-1 16,0 1-16,0 0 0,0 21 15,0 0-15,1 0 0,-1 0 0,0 0 16,0 21-16,0-21 15,0 21-15,1 1 0,-1-1 0,-21 0 16,21 0-16,0 0 0,0 0 0,0 1 16,-21-1-16,0 0 15,0 0-15,0 0 0,0 0 16,-21-21 0,0 0-16,0 0 15,0 0-15,0 0 16,-1 0-16,1 0 0,0 0 15,0 0-15,0 0 0,21-21 0,-21 21 16,-1-21-16,22 0 16,0 42 15,22-21-31,-22 21 16,21-21-16,0 0 0,-21 21 15,21-21-15,0 0 0,0 0 0,1 0 16,-1 0-16,0 0 0,21 0 15,-21 0-15,1 0 0,20 0 16,-21 0-16,21 0 0,-20 0 0,-1-21 16,21 21-16,-21-21 0,22 0 15,-22 21-15,0-21 0,0 0 0,0-1 16,0-20-16,1 21 0,-1 0 0,-21-22 16,0 22-16,21 0 0,-21-21 15,0 21-15,0-1 0,0 1 16,0 0-16,-21 42 15,0 0 1,21 22-16,-22-22 16,1 0-16,21 0 0,-21 22 0,21-22 15,0 0-15,0 0 0,0 21 16,0-20-16,0-1 16,0 0-16,0 0 0,21-21 15,0 21-15,1-21 0,-1 0 16,0 0-16,0 0 0,0 0 15,22 0-15,-22 0 0,0-21 0,21 0 16,-21 21-16,1-21 0,-1 0 0,21-1 16,-21 1-16,0 0 15,1 0-15,-1-21 0,0-22 0,-21 22 16,21 21-16,-21-1 0,0-20 16,0 21-16,0 0 0,-21 21 31,0 0-31,0 21 15,-1-21-15,22 21 0,0 0 0,-21-21 16,21 21-16,0 1 16,21-22-1,1 0 1,-1 0-16,0 0 0,0-22 16,0 22-16,0-21 0,1 21 15,-1-21-15,-21 0 0,21 21 0,-21-21 16,21 0-16,0 21 15,-21-22-15,0 44 16,0-1 0,0 0-16,0 0 0,-21 21 15,21-20-15,-21 20 0,21-21 0,0 0 16,0 22-16,0-22 0,0 0 16,0 0-16,21 0 0,0-21 0,0 21 15,-21 1-15,22-22 0,-1 0 0,0 21 16,0-21-16,0 0 15,0 0-15,1 0 32,-22-21-32,21-1 15,-21 1-15,0 0 16,0 0-16,0 0 16,0 0-16,0-1 0</inkml:trace>
  <inkml:trace contextRef="#ctx0" brushRef="#br0" timeOffset="69151.64">11472 13420 0,'0'0'0,"-21"0"0,0 0 0,0 0 16,0 0-16,-1 0 15,1 0-15,42 0 47,22 0-47,-22-21 0,21 21 16,1 0-16,-1 0 0,0 0 15,22 0-15,-1-22 0,1 22 0,20 0 16,1 0-16,0-21 0,21 21 16,-22 0-16,22 0 0,21-21 15,-21 21-15,21 0 0,0 0 0,21 0 16,21-21-16,1 21 0,-1 0 15,0 0-15,22 0 0,-1 0 0,1 0 16,21 0-16,-1 0 0,22 0 0,-21 0 16,21 0-16,-1 0 0,22 0 15,-21 0-15,21 0 0,-21 0 0,21 0 16,-21 0-16,0 0 0,0 0 16,-1 0-16,1 0 0,0 0 0,0 0 15,-21 0-15,20 0 16,-20 0-16,0-21 0,-1 21 0,-20 0 15,-1 0-15,1 0 0,-1 0 16,-20-21-16,-1 21 0,-21 0 0,0 0 16,-21 0-16,-21 0 0,0 0 0,-21-22 15,-22 22-15,22 0 0,-43 0 16,1 0-16,-22 0 0,0 0 0,0 0 16,-21-21-16,21 21 0,-42 0 31,0 0-31,0 0 15,0 0-15,-1 0 0,1 0 0,-21 0 16,21 0-16,-22 0 0,-20 0 16,21 0-16</inkml:trace>
  <inkml:trace contextRef="#ctx0" brushRef="#br0" timeOffset="69905.71">16023 12933 0,'0'0'0,"21"-21"0,-21 0 16,21-1-16,1 1 15,-1 0-15,0 0 0,0 21 16,0 0-16,-21-21 0,21 21 15,1 0-15,-22 21 0,0 0 16,0 0-16,0 0 0,0 22 16,0-1-16,0 0 0,0 1 0,0-1 15,0 22-15,0-22 0,0 0 16,-22 22-16,1-22 0,21 22 16,-21-22-16,21 21 0,-21-20 0,0-1 15,21 0-15,-21 1 0,21-22 0,0 21 16,0-21-16,0 1 0,0-1 15,0 0-15,0 0 0,0 0 16</inkml:trace>
  <inkml:trace contextRef="#ctx0" brushRef="#br0" timeOffset="70383.42">16044 14288 0,'-21'42'16,"0"-21"-16,21 0 0,-21 0 15,0 1-15,-1-1 0,1 0 0,0 21 16,0-21-16,21 22 0,-21-22 16,0 0-16,21 21 0,-22-20 15,22 20-15,0-21 0,0 0 0,0 0 16,0 1-16,0-1 0,0 0 0,22 0 16,-1 0-16,0-21 0,0 21 15,0-21-15,0 0 0,1 0 0,20 0 16,-21 0-16,0 0 0,22-21 0,-22 21 15,21-21-15,-21 0 0,22 0 0,-22 0 16,21-22-16,-21 22 0,22-21 16,-22 21-16,21-22 0,-21 1 0,0 0 15,1-1-15,-22 22 0,0-21 16,0 21-16,0-1 0,0 1 16,0 0-16,-43 21 0,22 0 0,0 0 15,-21 0-15,20 0 0,-20 0 16,21 0-16,-21 0 0,-1 21 0,1-21 15,21 0-15,-22 0 0,22 0 0,0 0 16,0 0-16</inkml:trace>
  <inkml:trace contextRef="#ctx0" brushRef="#br0" timeOffset="70799.19">14944 13081 0,'0'0'0,"21"0"0,-21-21 15,0 0-15,0 42 32,0 0-32,0 0 0,0 0 15,0 1-15,0 20 0,0-21 0,0 21 16,0-20-16,0-1 0,0 21 0,0-21 15,0 22-15,0-22 0,-21 21 16,21-21-16,-22 22 0,1-22 16,21 21-16,0 0 0,-21-20 0,0 20 0,0-21 15,0 21-15,-1-20 16</inkml:trace>
  <inkml:trace contextRef="#ctx0" brushRef="#br0" timeOffset="71152.99">13928 14520 0,'0'0'0,"0"22"16,21-22-16,0 21 15,21-21-15,-21 0 16,1 0-16,-1 0 0,0 0 0,21 0 16,-21 0-16,1 0 0,20 0 0,-21 0 15,0 0-15,0 0 16,1 0-1</inkml:trace>
  <inkml:trace contextRef="#ctx0" brushRef="#br0" timeOffset="71462.81">14774 14288 0,'0'0'0,"0"21"47,0 0-47,0 0 16,0 0-16,0 22 0,0-1 15,0-21-15,0 21 0,0 1 0,0-1 16,0 0-16,-21-20 0,21 20 0,-21-21 16,21 21-16,0-20 0,-21-1 15,0 0-15,21 0 0,-22 0 0,22 0 16,0-42 15,-21 0-31</inkml:trace>
  <inkml:trace contextRef="#ctx0" brushRef="#br0" timeOffset="71787.89">13144 13166 0,'0'0'0,"0"-21"0,0-1 0,0 1 16,0 42 0,0 1-1,0-1-15,0 21 0,0-21 0,0 22 16,0-22-16,0 63 15,0-41-15,0-1 0,0 0 0,0 1 16,-21-1-16,21 0 0,-21-20 0,0 20 16,21 0-16,-21 1 0,0-22 15</inkml:trace>
  <inkml:trace contextRef="#ctx0" brushRef="#br0" timeOffset="72091.71">12277 14542 0,'21'0'31,"0"0"-31,0 0 0,0 0 16,0 0-16,-21-22 0,43 22 0,-22 0 15,0 0-15,0 0 0,0-21 16,22 21-16,-22-21 0,0 21 0,21 0 16,-20 0-16,-1-21 0,0 21 0,21 0 15,-21 0-15</inkml:trace>
  <inkml:trace contextRef="#ctx0" brushRef="#br0" timeOffset="72555.46">13187 14478 0,'0'0'0,"0"-21"15,21 42 32,0-21-47,0 21 0,-21 22 16,21-22-16,-21 21 0,0-21 0,22 22 15,-22-1-15,0 0 0,0 1 16,0-1-16,-22 21 0,1-20 16,0-1-16,-21 0 0,21 1 0,-22-1 15,22 0-15,-21 1 0,21-22 0,-22 0 16,22 0-16,-21 0 0,21 1 15,-1-22-15,1 0 0,0 0 0,0 0 16,0 0-16,0 0 0,-1-22 0,22-20 16,-21 21-16,0-21 0,21-1 15,-21 1-15,21 21 0,0-22 0,0 22 16,0 0-16,0 0 0,0 0 0,21 21 16,0 0-16,0 0 15,1 0-15,-1 0 0,0 0 0,0 21 16,21 0-16,-20 0 0,20 0 0,0 1 15,1-1-15,-22 0 0,21 21 0,-21-21 16,22 1-16,-1-1 0,-21 0 16,0 0-16,22 0 0,-22-21 0,21 21 15,-21-21-15,22 0 0,-1 0 0,0 0 16,1-21-16</inkml:trace>
  <inkml:trace contextRef="#ctx0" brushRef="#br0" timeOffset="73111.06">17759 13568 0,'0'0'0,"42"-106"15,-42 85 1,21-21-16,-21 20 0,21 1 0,-21 0 15,0 0-15,22 21 0,-22 21 32,0 0-32,0 0 0,0 22 15,0-22-15,0 21 0,0 22 0,0-22 16,0 0-16,-22 1 0,1-1 0,21 22 16,-21-22-16,0-21 0,0 21 15,21 1-15,-21-22 0,-1 21 0,22-21 16,-21 1-16,21-1 0,0 0 0</inkml:trace>
  <inkml:trace contextRef="#ctx0" brushRef="#br0" timeOffset="73394.89">17780 14647 0,'0'22'31,"0"-1"-31,0 21 16,0-21-16,0 0 0,0 22 16,-21-22-16,21 21 0,-21-21 0,21 1 15,0 20-15,0-21 0,-22 21 0,22-20 16,-21-1-16,21 0 0,0 0 15,0 0-15,21-21 16,1 0-16,-1-21 0,21 0 16</inkml:trace>
  <inkml:trace contextRef="#ctx0" brushRef="#br0" timeOffset="73727.22">19981 12996 0,'0'0'0,"0"-21"15,0 42 1,0 1-16,0-1 0,0 0 0,0 21 15,0-21-15,-21 22 0,21-22 16,0 21-16,0 1 0,-21-1 16,21-21-16,0 21 0,0-20 15,-21 20-15,0-21 0,21 21 0,0-20 16,-22-1-16,1 0 0,0 21 0,0-21 16,21 1-16,-21-1 0,0 0 15,-1 0-15,1 0 0,0 0 0,21 1 16,-21-1-16</inkml:trace>
  <inkml:trace contextRef="#ctx0" brushRef="#br0" timeOffset="74403.62">19791 14288 0,'0'0'0,"0"-22"0,0 1 16,0 0-16,0 0 0,21 0 16,-21 0-16,21-1 0,-21 1 0,21 0 15,0 21-15,-21-21 0,22 21 0,-1 0 16,0 0-16,0 0 16,21 0-16,1 21 15,-22 0-15,0 0 16,0 1-16,0-1 0,1 21 0,-22 0 15,21 1-15,-21-1 0,0 0 0,0 1 16,0 20-16,0-20 0,0 20 16,-43-21-16,22 22 0,-21-22 0,0 22 15,-1-22-15,1 0 0,-22 1 16,22-1-16,-21 0 0,20 1 0,1-22 16,-22 21-16,43-21 0,-21 1 0,0-1 15,20 0-15,1-21 0,0 0 16,0 0-16,0 0 0,0-21 15,-1 0-15,22-1 0,0-20 16,0 0-16,0-1 0,0 1 16,0 0-16,0 21 0,22-22 15,-22 1-15,21 21 0,0 0 0,0-1 16,0 22-16,0 0 0,1 0 0,-1 0 16,0 0-16,0 0 0,-21 22 15,21-1-15,0 0 0,1 0 0,-22 0 16,21 0-16,0 1 0,0-1 0,21 0 15,-20 0-15,20-21 0,0 21 16,1-21-16,-1 0 0,0 21 0,1-21 16,-1 0-16,0 0 0,-21 0 15,22 0-15,-1 0 0,0 0 0,-20 0 16,20 0-16,0 0 0,-21 0 16,1 0-16,-1-21 0,0 21 15,0 0-15,0 0 0,-21-21 0,21 21 16,-21-21-16,22 21 0,-22-21 15,21 21-15,-21-21 0,0-1 16,0 1-16,0 0 16,0 0-16,0 0 0</inkml:trace>
  <inkml:trace contextRef="#ctx0" brushRef="#br0" timeOffset="76055.98">11515 15854 0,'0'0'0,"-22"0"0,1 0 0,0 0 16,-21 0-16,21 0 0,-1 0 0,1 0 15,0 0-15,-21 0 0,21 21 16,-1-21-16,1 0 0,0 0 0,0 0 16,0 0-16,0 0 15,-1 0-15,1 0 16,21 21-1,21 0 1,1-21-16,-1 22 16,0-22-16,0 0 0,21 0 15,1 21-15,-1-21 0,0 0 0,1 21 16,-1-21-16,22 0 0,-1 21 0,1-21 16,-1 0-16,22 21 0,-1-21 0,1 0 15,21 21-15,0 1 0,0-22 16,-1 21-16,1-21 0,21 21 0,0-21 15,0 21-15,21-21 0,-21 21 0,22 0 16,-1-21-16,21 22 0,-21-1 16,22 0-16,-1-21 0,0 21 0,1 0 15,-1 0-15,0-21 0,22 22 16,-1-1-16,1-21 0,-22 21 16,22 0-16,-1 0 0,1-21 0,-1 21 15,1 1-15,-1-22 0,1 21 0,-1 0 16,22-21-16,-22 21 0,1 0 15,-22-21-15,22 21 0,-22 1 0,21-22 16,-20 21-16,-1 0 0,-21-21 0,0 21 16,22-21-16,-22 0 0,0 21 15,-21-21-15,0 0 0,0 0 0,0 21 16,-21-21-16,0 0 0,-22 0 0,1 0 16,0 0-16,-1 0 15,-20 0-15,-1 0 0,-20 0 0,-1 0 16,-21 0-16,0 0 0,1 0 0,-1 0 15,-21-21 1,-21 0-16,-1 21 16,1-21-16,0 21 0,0-21 0,0 21 15,0 0-15,-1-21 0,-20 21 16,21 0-16,0-22 0,0 22 0,-1 0 16,-20-21-16,21 0 0,0 21 0,0 0 15,-1-21-15,1 21 0,0 0 16,0-21-16,0 21 15,0-21-15,-1 21 0,1-22 16,0 1-16,42 21 78,0 0-78,1 0 16,-1 21-16,0 1 0,0-22 0,0 0 15,0 21-15,1-21 0,20 0 16,-21 21-16,0-21 0,22 0 0,-22 21 16,21-21-16,-21 0 0,22 0 15,-22 21-15,21-21 0,-21 0 16,0 0-16,22 0 0,-22 0 0,0 0 16,0 0-16,0 0 0,1 0 15,-22 21 1,0 1-1,-22-22-15,1 21 0,-21 0 0,21 0 16,-22 21-16,22-20 0,-21 20 16,0 0-16,-22 1 0,22-1 0,-1 21 15,1-20-15,0 20 0,-22-20 0,22-1 16,0 0-16,-22 1 0,22-1 16,-1 0-16,-20-21 0,21 22 15,-1-22-15,1 0 0,0 0 0,20 0 16,-20 1-16,0-22 0,21 0 15,-1 0-15,1 0 0,-21 0 0,21 0 16,0 0-16,-1 0 0,1-22 0,0 1 16,0 21-16,0-21 0,0 0 15,-1 0-15,1 0 0,0-1 0,0 1 16,0 21-16</inkml:trace>
  <inkml:trace contextRef="#ctx0" brushRef="#br0" timeOffset="77572.13">12298 15875 0,'0'-21'16,"0"42"62,0 0-78,0 0 15,0 1-15,0-1 16,0 0-16,0 0 0,0 0 16,0 0-16,0 1 0,0-1 0,0 0 15,0 0-15,0 0 0,0 0 16,-21 1-16,21-1 0,0 0 16,0 0-1,0 0-15,21-21 16,0 0-16,0 0 0,0 0 15,0 0-15,1 0 0,20-21 16,0 0-16,1 0 0,20 0 0,1-1 16,-1-20-16,1 21 0,-1-21 0,22 20 15,-22-20-15,22 0 0,-22 21 0,1-22 16,21 22-16,-22 0 0,-21 0 16,22 0-16,-22-1 0,1 1 15,-1 21-15,-21 0 0,0-21 0,0 21 16,1 0-16,-1 0 15,0 0 32,0 0-31,0 0-16,0 0 16,1 0-16</inkml:trace>
  <inkml:trace contextRef="#ctx0" brushRef="#br0" timeOffset="78183.77">15811 15748 0,'0'0'0,"0"-21"0,0 0 16,0 42 31,0 0-47,0 0 15,0 0-15,0 1 0,0-1 0,0 0 16,0 21-16,0-21 0,0 1 16,0-1-16,0 0 0,22-21 0,-22 21 15,21-21-15,0 0 0,0 0 16,0 0-16,0 0 0,1 0 0,20-21 15,0-21-15,1 20 0,-1 1 16,21-21-16,1 0 0,-1-1 16,1 1-16,21-22 0,190-126 15,-212 126-15,1 43 16,-1-21-16</inkml:trace>
  <inkml:trace contextRef="#ctx0" brushRef="#br0" timeOffset="78636.52">17949 15875 0,'0'0'0,"-21"0"0,0 21 16,21 0-16,-21 1 15,0-1-15,-1-21 0,22 21 0,0 0 16,-21 0-16,0 0 0,0 1 0,0-1 15,21 21-15,-21-21 0,-1 0 0,22 1 16,0-1-16,0 0 0,-21-21 16,21 21-16,0 0 0,21-21 15,1 0-15,-1 0 0,0-21 16,21 0-16,1 0 0,-22 0 16,42-1-16,-20-20 0,20 0 0,1-1 15,-1-20-15,1 21 0,-1-22 0,22 1 16,-22-1-16,22 22 0,-22-22 15,1 1-15,-1 20 0,1 1 0,-22 0 16,1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31:58.1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804 0,'-21'0'0,"42"0"0,-64 0 16,22-21-16,21 0 0,-21 21 15,0 0-15,0-21 0,21 0 16,-21 0-16,21-1 15,0 1-15,21 0 16,-21 0-16,21 21 16,0-21-16,0 0 0,0-1 0,1 22 15,-22-21-15,21 0 16,0 21-16,-21-21 0,0 0 0,0 0 16,0-1-16,0 1 15,0 0-15,0 0 16,0 42 15,-21 21-15,0-20-16,-1 20 0,1-21 15,0 43-15,0-22 0,0 21 16,0 1-16,-1-1 0,1 22 0,0-21 16,-21-1-16,21 1 15,-22-1-15,22 1 0,0-1 0,0-21 16,0 1-16,-1-1 0,22-21 15,-21 22-15,21-22 0,0 0 0,0 0 16,0 0-16,0-42 31,0 0-15,0 0-16,0 0 0,0-22 0,21 1 16</inkml:trace>
  <inkml:trace contextRef="#ctx0" brushRef="#br0" timeOffset="311.82">4000 339 0,'0'0'0,"0"-21"0,22 21 0,-1 0 31,-21 42-31,0-21 16,0 21-16,0 1 0,0-1 0,0 22 15,0-22-15,0 43 0,0-22 16,0 22-16,0-22 0,0 22 16,0-22-16,0 22 0,-21-21 15,21-1-15,-22-21 0,22 22 0,0-22 16,0-21-16,0 22 0,0-1 16,0-21-16,0 0 0,0 1 15,0-44 1,0 1-1,0 0-15,-21 0 16</inkml:trace>
  <inkml:trace contextRef="#ctx0" brushRef="#br0" timeOffset="512.04">3535 1312 0,'0'0'0,"21"0"15,0 0-15,0 0 0,22 0 16,-22 0-16,21 0 0,-21-21 16,22 21-16,-1-21 0,0 21 0,1-21 15,-1 21-15,0-21 0,-21 21 16,22 0-16,-22-21 0,0-1 0,0 22 16,0 0-16,1-21 0</inkml:trace>
  <inkml:trace contextRef="#ctx0" brushRef="#br0" timeOffset="1035.75">4403 1101 0,'-22'0'15,"22"21"1,-21 0-16,21 0 0,0 0 0,-21 1 15,21-1-15,0 0 16,0 21-16,0-21 0,-21 1 0,21-1 16,-21 0-16,21 0 0,0 0 15,0 0-15,0 1 0,0-1 0,-21 0 16,21-42 31,-22 0-47,22-1 15,0-20-15,0 21 0,0 0 16,0-22-16,22 1 0,-1 21 16,21-21-16,-21-1 0,22 1 0,-22 21 15,42-22-15,-20 22 16,-1 0-16,21 0 0,-20 21 0,20 0 16,-20 0-16,-1 0 0,0 21 15,1 0-15,-22 0 0,0 1 0,0 20 16,0-21-16,-21 21 0,0-20 15,0 20-15,0-21 0,0 21 0,0-20 16,0-1-16,-21 0 0,0 0 16,0 0-16,21 0 0,0 1 0,-21-22 15,21 21-15,-22-21 0,22-21 47,22 21-47,-1-22 0,-21 1 16,21 0-16,0 21 0</inkml:trace>
  <inkml:trace contextRef="#ctx0" brushRef="#br0" timeOffset="1523.52">5228 1037 0,'-21'0'31,"21"21"-31,0 1 0,0-1 15,0 0-15,0 0 0,0 21 16,0-20-16,0-1 0,0 21 16,-21-21-16,21 0 0,0 1 15,0 20-15,0-21 0,-21 0 0,21 0 16,0 1-16,-22-22 16,22 21-16,0-42 46,0-1-46,0 1 0,0 0 0,0 0 16,0 0-16,0-22 0,0 22 16,0-21-16,0 21 0,22-22 15,-1 22-15,0-21 0,0 21 0,0 0 16,22-22-16,-1 43 0,-21-21 16,21 21-16,1 0 0,-22 0 15,21 0-15,-21 0 0,22 21 16,-22 0-16,0 22 0,0-22 0,0 0 15,1 21-15,-22-20 0,0-1 16,0 21-16,0-21 0,0 0 0,0 1 16,-22 20-16,1-21 0,0 0 15,21 0-15,-21 1 0,63-44 47</inkml:trace>
  <inkml:trace contextRef="#ctx0" brushRef="#br0" timeOffset="1944.28">6138 953 0,'0'0'0,"-21"0"15,0 0 1,0 0-16,0 21 0,21 0 0,-22 0 15,1 0-15,0 0 0,0 22 16,0-22-16,21 21 0,-21 1 0,21-22 16,-22 21-16,22-21 15,0 22-15,0-22 0,0 0 0,0 0 16,0 0-16,22 0 0,-1 1 16,0-22-16,0 0 0,0 0 0,22 0 15,-22 0-15,21 0 0,-21 0 16,0 0-16,22-22 0,-22 1 0,0 0 15,43-42 1,-43 41-16,-21-20 0,0 21 0,0-21 16,0-1-16,0 1 0,-21 0 15,-22-1-15,22 22 0,0-21 0,-21 21 16,20-1-16,1 22 0,-21 0 16,21 0-16,0 0 0,-1 0 15,22 22-15,-21-22 16,21 21-16,0 0 0,0 0 0,0 0 15,0 0-15,21-21 16,1 0-16,-1 0 0</inkml:trace>
  <inkml:trace contextRef="#ctx0" brushRef="#br0" timeOffset="2278.09">6943 402 0,'0'0'0,"-43"-21"16,22 21-16,0 21 15,21 0-15,-21 1 16,21 20-16,0-21 0,-21 21 0,-1 1 16,22 20-16,-21-20 0,21 20 15,-21-21-15,0 22 0,0-1 0,21 1 16,0-22-16,-21 22 0,21-22 15,0 0-15,-22 1 0,22-1 16,0 0-16,0-20 0,0-1 0,0 21 16,0-21-16,22 0 0,-1-21 15,0 0-15,0 0 16,0 0-16,0 0 0,1 0 16,-1-21-16,0 0 0,0 0 0,0 0 15,-21-22-15,21 22 0</inkml:trace>
  <inkml:trace contextRef="#ctx0" brushRef="#br0" timeOffset="2467.98">6540 1016 0,'0'0'0,"-21"21"16,42-21-1,1 0-15,-1 0 16,0 0-16,0 0 0,21 0 0,-20-21 15,20 21-15,-21 0 0,21-21 16,1 21-16,-22-21 0,21 0 16,-21 21-16,1-22 0,-1 22 0,0-21 15</inkml:trace>
  <inkml:trace contextRef="#ctx0" brushRef="#br0" timeOffset="3128.27">7578 1270 0,'0'0'0,"-22"0"0,1 0 15,21-21 1,0 0-16,0 0 0,21-1 15,-21 1 1,22 0-16,-22 0 0,0 0 0,0 0 0,0-22 16,0 22-16,0 0 15,0-21-15,0 20 0,-22 1 0,1 0 16,0 0-16,0 21 0,0 0 16,-22 0-16,22 0 0,0 0 0,-21 0 15,21 21-15,-1 0 0,-20 0 16,21 1-16,0 20 0,0 0 0,-1-21 15,22 22-15,-21-1 0,21 0 16,-21-20-16,21 20 0,0-21 0,0 21 16,0-20-16,0-1 15,0 0-15,21 0 0,0-21 0,1 21 16,-1-21-16,0 0 0,0 0 16,0 0-16,0 0 0,22 0 0,-22-21 15,0 0-15,21 21 0,-20-21 16,-1 0-16,21-1 0,-21-20 0,0 21 15,1-21-15,-1-1 0,-21 1 16,0 0-16,21-1 0,-21 1 0,0 0 16,0 20-16,0-20 0,0 21 15,0 42 1,-21 0 0,21 0-16,0 22 0,0-1 0,0 0 15,0-20-15,0 20 16,0 0-16,0 1 0,0-22 0,21 0 15,0 21-15,0-21 0,-21 1 0,21-1 16,1-21-16,20 21 0,-21-21 16,0 0-16,0 0 0,1 0 0,20 0 15,-21 0-15,0 0 0,22-21 16,-22 0-16,0-1 0,21-20 0,-21 21 16,1-21-16</inkml:trace>
  <inkml:trace contextRef="#ctx0" brushRef="#br0" timeOffset="4672.04">8340 233 0,'0'0'0,"0"-21"0,-43 21 16,22 21 0,0 0-16,21 21 15,-21 1-15,21-1 0,0 0 0,0 1 16,0-1-16,0 22 0,0-1 15,-21 1-15,21-22 0,0 21 0,-22 1 16,22-1-16,0 1 0,0-22 16,0 22-16,0-22 0,0 0 0,0 1 15,0-22-15,0 21 0,22-21 16,-22 1-16,21-1 0,0 0 16,0-21-16,-21 21 0,21-21 15,0 0-15,1 0 0,-1 0 0,0 0 16,0 0-16,0-21 0,0 0 15,1 0-15,-1-1 0,0 1 0,0 0 16,0-21-16,0-1 0,22 1 0,-22 0 16,0-1-16,0-20 0,0 21 15,-21-1-15,22 22 0,-22-21 0,21 21 16,-21-1-16,0 44 31,0-1-31,0 21 0,0-21 16,0 22-16,0-1 0,-21-21 15,21 21-15,0 1 0,-22-1 16,22-21-16,0 22 0,0-22 0,0 0 16,0 0-16,0 0 0,0 0 15,0 1-15,22-22 0,-1 0 0,0 21 16,0-21-16,0 0 0,0 0 0,1 0 16,20 0-16,-21-21 0,21-1 15,-20 1-15,20 0 0,-21 0 0,0 0 16,22 0-16,-22-22 0,0 22 15,0-21-15,0 21 0,-21-22 0,21 22 16,-21 0-16,22 0 0,-22 0 16,0 42 15,0 0-31,-22 0 0,1 21 16,21-20-16,0-1 0,-21 21 15,21-21-15,-21 0 0,21 22 0,0-22 16,0 0-16,0 0 0,0 0 15,0 1-15,21-22 16,0 0-16,0 0 0,1 0 16,-1 0-1,0 0-15,0 0 0,-21-22 0,21 1 0,-21 0 16,21 0-16,-21 0 0,0 0 16,0-22-16,0 22 0,0-21 15,0 21-15,0-22 0,0 22 16,-21 0-16,0 21 0,0-21 0,21 0 15,-21-1 1,21 1 0,21 21-1,0 0-15,0-21 0,22 0 0,-22 21 16,21 0-16,0 0 0,-20-21 16,20 21-16,0 0 0,-21 0 0,1 0 15,20 21-15,-21-21 0,0 21 16,-21 0-16,21 0 0,-21 1 0,22 20 15,-22-21-15,0 0 16,0 22-16,0-22 0,0 21 0,0-21 16,0 0-16,0 1 0,0-1 0,0 0 15,0 0-15,0 0 0,0 0 16,0 1-16,0-44 47,0 1-32,0 0-15,0 0 0,0 0 0,0 0 16,21-1-16,0-20 0,0 0 16,0 21-16,22-22 0,-22 1 0,21 0 15,0-1-15,1 22 0,-22 0 16,21 0-16,1 0 0,-22-1 16,21 22-16,-21 0 0,0 0 0,1 22 15,-22-1 1,0 0-16,0 21 0,0-21 0,0 22 15,0-1-15,0-21 0,0 22 16,0-22-16,0 21 0,0-21 0,0 0 16,0 1-16,0-1 0,0 0 15,21 0-15,0-21 0,0 21 0,0-21 16,0 0-16,1 0 0,-1 0 16,21 0-16,-21 0 0,0 0 15,22-21-15,-22 0 0,0 0 0,21 21 16,-20-43-16,-1 22 0,0 0 15,0-21-15,21 21 0,-20-22 0,-1 1 16,-21 0-16,0 20 0,21 1 16,-21-21-16,0 21 0,-21 21 15,0 0 1,-1 0-16,1 21 0,0 0 0,0 0 16,21 0-16,0 1 15,0 20-15,0-21 0,0 0 0,0 22 0,0-22 16,0 0-16,0 0 0,0 0 15,21 0-15,0 1 0,0-1 16,-21 0-16,0 0 0,22-21 0,-22 21 16,21-21-16,-21 21 0,0 1 15,-21-22 1,-1 0 0,1 0-16,0 0 0,0 0 15,0 0-15,0 0 16,-1-22-16,1 1 0,0 0 15</inkml:trace>
  <inkml:trace contextRef="#ctx0" brushRef="#br0" timeOffset="4919.89">9525 423 0,'0'0'0,"-21"0"0,0 0 0,-1 0 31,1 0 31</inkml:trace>
  <inkml:trace contextRef="#ctx0" brushRef="#br0" timeOffset="5143.72">8467 720 0,'0'0'0,"21"0"31,0 0-31,0 0 16,0 0-16,22 0 15,-22 0-15,0 0 0,0 0 0,0 0 16,0 0-16,1 0 16,-1 0-16</inkml:trace>
  <inkml:trace contextRef="#ctx0" brushRef="#br0" timeOffset="6107.48">3365 2074 0,'0'0'0,"-21"0"15,42 0 48,1 0-63,-1-21 0,0 21 16,21 0-16,-21 0 0,22 0 0,-1 0 15,22-21-15,-1 21 0,-21 0 16,22 0-16,21 0 0,-22 0 0,22-21 15,-22 21-15,22 0 0,0 0 16,-1 0-16,22 0 0,0 0 16,0 0-16,0-21 0,-1 21 0,1 0 15,0 0-15,0-21 0,0 21 16,21 0-16,-21 0 0,21-22 0,-22 22 16,22-21-16,-21 21 0,0 0 15,0 0-15,21-21 0,-21 21 0,21 0 16,0 0-16,0-21 0,21 21 15,0 0-15,-21 0 0,42 0 0,-20 0 16,20 0-16,0-21 0,-21 21 16,22 0-16,-22 0 0,21 0 0,-21 0 15,22 0-15,-22 0 0,0 0 16,-21 0-16,21 0 0,-21 0 16,0 0-16,0 0 0,0 0 0,0 0 15,-21-21-15,0 21 0,0 0 16,-22 0-16,1 0 0,0 0 0,-22 0 15,1 0-15,-1 0 0,-20 0 16,-1 0-16,0 0 0,-21 0 0,1 0 16,-1 0-16,0 0 0,-21-22 109,0 1-93,-21 21-16,21-21 15,-21 21-15,-1 0 0</inkml:trace>
  <inkml:trace contextRef="#ctx0" brushRef="#br0" timeOffset="6987.97">8043 783 0,'21'0'79,"1"0"-64,20 0-15,-21 0 0,0 0 0,22 0 16,-22 0-16,21-21 0,-21 21 15,0 0-15,22 0 0,-22-21 0,0 21 16,-21-21-16,21 21 0,0 0 16,-21-21-16</inkml:trace>
  <inkml:trace contextRef="#ctx0" brushRef="#br0" timeOffset="46104.81">2942 3281 0,'0'0'0,"0"-21"15,0 0-15,0-1 16,0 1-16,0 0 0,0 0 16,0 0-16,0 0 0,0-1 15,0 1-15,0 0 0,-21 0 0,0 0 16,21 0-16,-21-1 0,-1 22 15,1 0-15,0 0 0,0 0 0,0 0 16,-22 0-16,22 0 0,-21 0 16,21 22-16,-22-22 0,22 21 0,-21 21 15,21-21-15,0 22 0,-22-22 16,22 21-16,0 0 0,0 22 0,0-22 16,21 1-16,0-1 15,-22 0-15,22-21 0,0 22 0,0-1 16,0-21-16,0 0 0,22 1 15,-22-1-15,21 0 0,0-21 0,0 0 16,0 21-16,0-21 0,22 0 16,-22 0-16,21 0 0,-21 0 0,1-21 15,20 0-15,-21 0 0,0 21 16,22-43-16,-22 22 0,0 0 0,0-21 16,0 20-16,-21-20 0,21 0 15,1-1-15,-22 22 0,0-21 0,0 0 16,21 20-16,-21-20 0,0 21 15,21 0-15,-21 0 0,0-1 16,0 44 15,0-1-15,0 0-16,0 0 0,0 21 0,0-20 16,0 20-16,0-21 0,0 21 15,0-20-15,0 20 0,21-21 0,0 0 16,-21 22-16,21-22 0,1 0 15,-1 0-15,0 0 16,0-21-16,0 0 0,0 0 0,1 0 16,-1 0-16,0 0 0,0 0 15,0 0-15,22-21 0,-22 0 0,0 0 16,0 0-16,0-22 0,0 22 16,1-21-16,-22-1 0,21 1 0,-21 0 15,21-1-15,-21-20 0,0 21 16,0-1-16,0 1 0,0 0 0,0-1 15,-21 22-15,0-21 0,-22-1 16,22 1-16,-21 21 0,21-21 0,-22 20 16,1 1-16,-22 0 0,22-21 15,-21 42-15,-1-21 0,1-1 16,-1 22-16,1 0 0,-22 0 16,21 0-16,-20 0 0,20 22 15,-20-1-15,20 0 0,1 21 0,20-21 16,-20 22-16,20-1 0,1 22 15,21-22-15,-21 21 0,20 1 0,1 21 16,0-22-16,21 22 0,0-1 16,-21-20-16,21 21 0,-21-22 0,21 1 15,0-1-15,0-21 0,0 22 16,0-1-16,21-20 0,0-1 16,0 0-16,0 1 0,1-22 0,20 21 15,0-21-15,1 1 0,-1-1 16,0 0-16,22-21 0,-1 0 15,-20 0-15,20 0 0,1 0 0,-22-21 16,21 0-16,1-1 0,-22 1 16,1 0-16,20 0 0,-21-21 0,1-1 15,-1 1-15,0 0 0</inkml:trace>
  <inkml:trace contextRef="#ctx0" brushRef="#br0" timeOffset="46540.56">4149 2858 0,'0'0'0,"0"-22"0,-22 22 0,1 0 16,0 0-16,21 22 16,0-1-16,0 0 15,-21 21-15,21-21 0,0 22 0,0-22 16,-21 21-16,21 22 0,0-22 15,0 0-15,0 1 0,0-1 0,0 0 16,0 1-16,0-1 0,0 0 16,0-20-16,0 20 0,0-21 0,0 0 15,0 0-15,0 1 0,0-1 32,0-42-17,0-1-15,21 1 16,-21 0-16,0-21 0</inkml:trace>
  <inkml:trace contextRef="#ctx0" brushRef="#br0" timeOffset="47233.58">4064 2921 0,'0'0'0,"0"-21"0,0 0 15,0 0 1,0-1-16,21 1 0,0 21 15,0-21-15,1 0 16,-1 0-16,0 21 0,21-21 0,-21 21 16,22 0-16,-1 0 0,0 0 15,1 0-15,-1 0 0,0 0 16,1 0-16,20 0 0,-20 21 0,-22-21 16,21 21-16,-21 21 0,0-21 15,1 1-15,-22-1 0,0 21 0,0-21 16,0 22-16,-22-22 0,1 0 15,0 21-15,-21-21 0,21 1 0,-22 20 16,1-21-16,0 0 0,-107 22 31,128-22-31,0-21 0,0 0 0,21-21 32,0-1-32,0 1 15,0 0-15,21 0 16,0 21-16,0-21 0,22 21 0,-22 0 15,21 0-15,-21-21 0,22 21 16,-1 0-16,0 0 0,1 0 0,-1 0 16,0 0-16,-20 0 0,20 21 15,0 0-15,-21 0 0,1-21 0,-1 21 16,0 0-16,0 22 0,0-22 16,-21 0-16,0 0 0,0 0 0,0 22 15,0-22-15,0 0 0,0 0 16,-21 0-16,0 22 0,-21-22 15,20 0-15,-20 0 0,0 0 0,-22 1 16,22-1-16,-22-21 0,1 21 0,-1 0 16,22-21-16,-21 0 0,20 21 15,1-21-15,0 0 0,-1 0 0,1 0 16,21 0-16,0 0 0,-1 0 16,1 0-16,0-21 0,0 21 0,0-21 15,0 0 1,21 0-1,21-1 17,0 22-17,-21-21-15,21 21 0,0 0 16</inkml:trace>
  <inkml:trace contextRef="#ctx0" brushRef="#br0" timeOffset="48805.75">5990 3048 0,'42'-42'16,"-20"21"-16,-22-1 16,0 1-16,0 0 15,0 0-15,0 0 16,-22 21-16,1 0 16,0 0-16,-21 0 0,21 0 15,-22 0-15,22 0 0,-21 21 0,-1-21 16,1 21-16,0 0 0,-1 0 15,1 1-15,21-1 0,-21 0 16,20-21-16,1 21 0,0 0 0,0 0 16,21 1-16,0-1 0,0 0 15,0 0-15,0 0 0,21 0 16,0-21-16,0 0 16,1 22-16,-1-22 0,21 0 0,-21 21 15,22-21-15,-1 21 0,-21-21 16,21 0-16,1 21 0,-1-21 0,-21 0 15,22 21-15,-22-21 0,21 21 0,-21-21 16,0 22-16,1-22 0,-22 21 16,21-21-16,-21 21 0,21-21 15,-21 21-15,0 0 0,0 0 16,0 1-16,-42-1 16,20-21-16,1 21 0,-21-21 0,21 21 15,-22-21-15,1 0 0,0 21 16,-22-21-16,22 0 0,0 21 0,-1-21 15,1 0-15,0 0 0,20 0 16,-20 0-16,21 0 0,-21 0 0,20 0 16,1 0-16,0 0 0,0 0 0,0 0 15,0 0 1,-1 0 0,22-21 859,0 0-844,0 0-16</inkml:trace>
  <inkml:trace contextRef="#ctx0" brushRef="#br0" timeOffset="49859.65">6223 5313 0,'0'0'0,"0"-42"15,0 20 1,-21 22-16,21-21 0,0 0 16,-21 0-16,21 0 0,0 0 15,0-1-15,-22 1 0,1 0 16,0 21-16,0-21 0,0 21 0,0 0 15,-1 0-15,-20 0 0,0 0 16,21 0-16,-22 0 0,1 0 0,-22 21 16,22 0-16,0 0 0,-1 1 0,1 20 15,0-21-15,21 21 0,-1-20 16,1 20-16,0-21 0,21 21 0,0 1 16,0-22-16,0 0 0,0 21 15,0-20-15,21-1 0,0 0 16,1 0-16,-1-21 0,21 0 15,-21 21-15,0-21 0,22 0 0,-22 0 16,21 0-16,1-21 0,-22 0 0,21 0 16,0 0-16,1-1 0,-1 1 15,0 0-15,-20 0 0,20 0 0,-21-22 16,0 22-16,0 0 0,1-21 16,-1 21-16,-21-22 0,21 22 0,-21 0 15,0-21-15,0 20 0,0 1 0,0 0 16,0 0-16,0 42 78,21-21-78,0 0 16,-21 21-16,21-21 31,-21-21 31,0 0-46</inkml:trace>
  <inkml:trace contextRef="#ctx0" brushRef="#br0" timeOffset="50916.07">6413 3323 0,'0'0'0,"0"-21"0,0-21 0,0 21 0,22 21 16,-22-22-16,0 1 0,0 0 16,0 0-16,0 42 31,0 0-31,0 0 0,0 1 16,-22-1-16,22 21 0,0-21 15,0 22-15,-21-1 0,21-21 16,0 21-16,0-20 0,-21 20 0,21-21 15,0 0-15,0 0 0,0 1 16,0-1-16,21 0 16,0-21-16,1 0 15,-1 0-15,0 0 0,0-21 16,0 0-16,22 21 0,-22-22 16,0 1-16,0-21 0,0 21 0,0 0 15,1-22-15,-1 22 0,-21-21 16,21-1-16,-21 22 0,21-21 0,-21 21 15,0-22-15,0 22 0,0 0 16,0 0-16,0 42 31,0 0-31,0 0 0,0 22 16,0-22-16,0 21 0,0-21 0,0 1 16,0 20-16,0-21 0,0 0 15,21 22-15,-21-22 0,21-21 0,-21 21 16,22 0-16,-1-21 0,0 0 15,0 0-15,21 0 0,-20 0 16,-1 0-16,0 0 0,21-21 0,-21 21 16,1-21-16,-1 0 15,0-1-15,0-20 0,0 21 0,0 0 16,-21-22-16,22 22 0,-22-21 16,0 21-16,0-22 0,0 22 0,0 0 15,0 0-15,0 42 31,0 0-31,0 22 16,0-22-16,0 0 0,0 21 0,0-21 16,0 1-16,0 20 0,0-21 0,0 0 15,0 0 1,0 1-16,0-1 0,21-21 0,0 0 31,0 0-31,-21-21 16,21 21-16,-21-22 0,21 1 0</inkml:trace>
  <inkml:trace contextRef="#ctx0" brushRef="#br0" timeOffset="51284.89">7239 2858 0,'0'0'0,"-21"0"0,0 42 16,21-21-16,0 0 15,0 0-15,0 1 16,0-1-16,0 0 0,21-21 16,0 0-1,0 0-15,0 0 0,0 0 16,1 0-16,-1-21 16,0 0-16,-21-1 15,0 1-15,0 0 0,0 0 0,0 0 16,0 0-16,0-1 0,-21 1 15,0 0-15,-1 21 16,1 0-16,0 0 16,0 0-16,0 0 0,21 21 15,-21 0-15,21 1 0,0-1 16,0 0-16,0 0 0,0 0 0,0 0 16,21 1-16,0-1 15,0-21-15,0 0 0,22 0 0,-22 0 16,21 0-16</inkml:trace>
  <inkml:trace contextRef="#ctx0" brushRef="#br0" timeOffset="51584.6">8107 2604 0,'0'0'0,"-21"0"0,-1 0 0,1 0 16,0 0-16,0 21 15,0 0-15,21 0 0,-21 21 0,-1-20 16,1 20-16,21 0 0,0 1 16,-21-1-16,0 0 0,21 1 0,-21 20 15,21-21-15,0 1 0,-21 20 0,21-20 16,-22-1-16,22 0 0,-21 1 16,21-1-16,0-21 0,0 21 0,0-20 15,0-1-15,0 0 0,0 0 16,21-21-1,1 0-15,-1-21 16,0 0-16,-21 0 0,21-1 16,0 1-16,0 0 0</inkml:trace>
  <inkml:trace contextRef="#ctx0" brushRef="#br0" timeOffset="51980.41">8107 3239 0,'0'21'0,"0"0"15,21 0 1,0 0-16,0-21 16,0 0-16,1 0 15,-1 0-15,0 0 0,0 0 0,21 0 16,-20 0-16,-1-21 0,0 21 0,0-21 16,-21 0-16,21 0 0,0-1 15,-21 1-15,0 0 0,0 0 0,0 0 16,0 0-16,0-1 15,0 1-15,-21 21 0,0 0 0,0 0 16,0 0-16,0 21 16,-1 1-16,-20-1 0,21 0 0,0 21 15,0-21-15,-1 22 0,1-1 16,0-21-16,21 22 0,-21-1 16,21-21-16,0 0 0,0 22 0,0-22 15,0 0-15,21-21 0,0 21 16,0-21-16,1 0 0,-1 0 0,21 0 15,-21 0-15,0 0 0,1 0 16,20 0-16,-21-21 0,0 21 0,0-21 16,22 0-16,-22-22 0,0 22 0,0-21 15,0 21-15,1-22 0</inkml:trace>
  <inkml:trace contextRef="#ctx0" brushRef="#br0" timeOffset="52227.81">7980 2942 0,'0'0'0,"21"0"16,0 0-16,0-21 16,22 21-16,-1 0 0,-21-21 15,21 21-15,1-21 0,-1 21 0,0-21 16,1 21-16,-1 0 0,0-22 15,-20 22-15,20 0 0,-21 0 0,0 0 16,0 0-16,1 0 16,-22 22-1,0-1-15,-22 0 0</inkml:trace>
  <inkml:trace contextRef="#ctx0" brushRef="#br0" timeOffset="53305.21">6202 5207 0,'0'21'63,"0"0"-63,0 1 15,0-1-15,0 0 0,0 21 0,0-21 16,0 1-16,21-1 0,-21 0 16,21 0-16,-21 0 0,0 0 15,21 1-15,0-1 0,1 0 16,-1-21-16,0 0 0,21 0 15,-21 0-15,1 0 0,-1-21 16,21 0-16,-21 21 0,22-22 0,-1 1 16,-21 0-16,21 0 0,1 0 15,-22-22-15,21 22 0,-21-21 0,1 0 16,-1-1-16,-21 1 0,0 0 16,0-1-16,0-20 0,0 20 0,0 1 15,-43-21-15,22 20 0,-21 1 16,21 0-16,-22-1 0,-20 22 15,21 0-15,-22 0 0,1 0 0,-1-1 16,-21 22-16,22 0 0,-43 0 16,21 0-16,-20 22 0,-22 20 0,21-21 15,0 21-15,0 1 0,0 20 16,0 1-16,22-1 0,-1 1 0,22 20 16,-1 1-16,1 0 0,20-1 15,22 1-15,0 0 0,21-1 0,0 1 16,0 0-16,21-22 0,0 1 15,0-22-15,64 64 16,-21-64-16,-22-21 0,21 22 0,1-22 16,-1-21-16,1 21 0,21-21 15,-22 0-15,22 0 0,-1 0 0,-20 0 16,21 0-16,-1-21 0,-20 0 0,-1 21 16,1-21-16,-22-1 0,22 1 15,-43 0-15,21 0 0,0 0 0,-20 0 16,-1-1-16,0 1 0,0 0 15,0-21-15,0 21 0</inkml:trace>
  <inkml:trace contextRef="#ctx0" brushRef="#br0" timeOffset="54515.75">7429 5017 0,'0'-22'0,"0"1"16,0 0-16,0 0 16,0 0-1,-21 42 17,21 0-32,0 0 0,0 22 0,-21-1 15,21 0-15,0 1 0,0-1 0,0 21 16,0-20-16,0-1 0,0 22 15,0-22-15,0 0 0,-21 1 0,21-1 16,0-21-16,0 21 0,0-20 16,0-1-16,0 0 0,21-21 15,0 0 1,-21-21 0,0 0-16,21-1 0,-21 1 0,0-21 15</inkml:trace>
  <inkml:trace contextRef="#ctx0" brushRef="#br0" timeOffset="55035.46">7387 5080 0,'0'0'0,"0"-21"15,0-21-15,0 20 16,0 1-16,21 0 0,0 0 16,1 0-16,20 21 0,-21-21 15,21-1-15,1 1 0,20 0 0,-20 21 16,-1 0-16,21 0 0,-20 0 15,-1 0-15,0 21 0,1 0 0,-1 22 16,-21-22-16,-21 21 0,0 1 16,0-22-16,0 21 0,-21 0 15,-21 1-15,-1-1 0,1-21 0,0 22 16,-1-22-16,-20 0 0,21 0 16,20 0-16,-20 0 0,21-21 0,0 0 15,0 0-15,63 0 31,-21-21-31,0 0 0,22 21 16,-1-21-16,0 21 0,1 0 16,20-21-16,-21 21 0,1 0 0,20 0 15,-20 0-15,-1 21 0,0-21 0,-21 21 16,1 0-16,-1 0 16,-21 1-16,0-1 0,0 0 0,0 21 15,-21-21-15,-22 1 0,1-1 16,0 21-16,-1-21 0,1 0 0,-22 1 15,22-22-15,-21 21 0,20 0 0,1-21 16,21 0-16,-22 0 0,22 0 16,-21 0-16,21 0 0,0 0 0,-1 0 15,22-21-15,-21 21 16,21-21-16,0-1 0,0 1 16,0 0-16,21 0 0,1 0 15,-1 21-15,21-21 0,0-1 16,-20 1-16</inkml:trace>
  <inkml:trace contextRef="#ctx0" brushRef="#br0" timeOffset="55392.04">8361 5419 0,'21'21'15,"0"-21"-15,0 0 16,0 0-1,1-21-15,-1 0 16,0-1-16,0 22 0,0-21 16,0 0-16,1 0 0,-1 0 0,0 21 15,-21-21-15,0-1 0,21 1 16,-21 0-16,0 0 0,-21 21 16,0 0-16,0 0 0,-1 0 0,1 0 15,-21 21-15,21 0 0,0 0 16,-1 22-16,-20-22 0,21 21 0,21 1 15,-21-22-15,21 21 0,0 0 16,0-20-16,0 20 0,0-21 0,0 21 16,0-20-16,21-22 0,-21 21 0,21 0 15,0-21-15,0 0 0,22 0 16,-22 0-16,0 0 0,21-21 16,1 0-16,-22-1 0,21 1 0,1 0 15</inkml:trace>
  <inkml:trace contextRef="#ctx0" brushRef="#br0" timeOffset="56236.87">9080 4932 0,'-42'-85'15,"84"170"-15,-105-191 16,42 85-16,0 21 0,-1 0 16,22 42-16,0-21 15,-21 22-15,21-1 16,0 22-16,0-1 0,0-21 0,-21 22 15,21-1-15,-21 22 0,21-21 16,-21-1-16,0 22 0,21-22 0,-22 22 16,1 0-16,21-22 0,-21 22 0,0-22 15,21 22-15,0-22 0,-21 22 16,0 0-16,21-22 0,-22 22 0,22-22 16,0 1-16,-21-1 0,0 1 0,0-1 15,21-20-15,0-22 0,0 21 0,0-21 16,21-21-1,0-21-15,22 0 16,-22-21-16,0 21 0,0-22 16,21 1-16,-20-22 0,20 22 15,-21-21-15,21-1 0,-20 1 0,-1-1 16,0 1-16,0 20 0,-21-20 0,0-1 16,0 22-16,0 0 0,0-22 15,-21 22-15,-21-1 0,20 22 0,-20-21 16,21 0-16,-21 20 0,-1 1 0,1 0 15,21 0-15,0 0 0,-1 21 16,1-21-16,21-1 0,0 1 16,21 21-16,1 0 15,-1-21-15,0 0 0,21 21 16,1-21-16,-1 0 0,0 21 0,1-22 16,-1 1-16,0 0 0,1 0 15,-1 0-15,0 0 0,1-22 16,-22 22-16,21 0 0,-21-21 0,0 20 15,1 1-15,-22 0 0,0 0 16,-22 21 15,1 21-31,0 0 0,21 0 16,-21 22-16,0-22 0,21 0 16,0 0-16,0 0 0,0 1 15,0-1-15,0 0 0,0 0 0,0 0 16,21-21-16,0 0 15,0 0-15,0 0 16,1 0-16,-1 0 0,0 0 0,0-21 16,0 21-16,0-21 0,-21 0 0,22 0 15,-22-1-15,0 1 16,0 0-16,0 0 0,0 0 0,0 0 16,-22-1-16,1 22 0,0 0 15,0 0-15,0-21 0,0 21 0,-1 0 16,1 0-16,0 0 0,0 0 0,21 21 15,0 1 1,21-22 0,0 0-16,0 0 15,1 0-15,-1 0 0,21 0 16,-21 0-16</inkml:trace>
  <inkml:trace contextRef="#ctx0" brushRef="#br0" timeOffset="56600.49">9652 5228 0,'0'0'0,"0"-21"15,21 21 1,-21-21-16,21 21 0,0 0 16,-21-21-16,22 21 0,-1 0 15,0 0-15,0 0 16,0 21-16,-21 0 0,21 0 16,1 0-16,-22 1 0,0-1 15,0 0-15,0 0 0,0 0 0,0 0 16,0 1-16,0-1 0,0 0 15,0-42 32,0 0-47,0-1 16,0-20-16,0 21 0,0 0 16,21 0-16,0-1 0,0-41 15,-21 42-15,21 0 0,0-1 16,-21 1-16,22 21 0,-1-21 15,0 21-15,0 0 16,0 0-16,0 0 16,-21 21-16,22-21 0,-22 21 0,0 1 15</inkml:trace>
  <inkml:trace contextRef="#ctx0" brushRef="#br0" timeOffset="56912.31">10202 5313 0,'0'0'0,"21"0"0,1 0 15,-1 0-15,0 0 0,0 0 16,0 0-16,0 0 0,1 0 16,-1-21-16,0 21 0,0-21 15,0-1-15,0 1 0,1 21 16,-22-21-16,0 0 0,0 0 0,0 0 16,0-1-16,0 1 0,-22 0 15,1 0-15,0 21 16,-21 0-16,21 0 0,-1 0 0,1 21 15,0 0-15,0 0 0,0 1 16,0 20-16,-1-21 0,22 0 0,0 22 16,0-22-16,0 0 0,0 0 0,0 21 15,0-20-15,0-1 0,22 0 16,-1 0-16,0-21 0,0 0 16,21 21-16,-20-21 0,20 0 15,0 0-15,1 0 0,-1 0 16,21-21-16,1 0 0</inkml:trace>
  <inkml:trace contextRef="#ctx0" brushRef="#br0" timeOffset="57208.14">11620 4890 0,'0'0'0,"0"-64"15,-21 64-15,0 0 16,21-21-16,-21 21 0,0 0 0,0 0 15,-1 0-15,1 21 16,-21 0-16,21 0 0,0 1 0,-1 20 16,1 0-16,0-21 0,0 22 15,0-1-15,0 0 0,21 1 0,0-1 16,0 0-16,0 1 0,0-22 0,0 21 16,0-21-16,0 1 0,21-1 15,0 0-15,21 0 0,-21-21 0,22 0 16,-22 21-16,21-21 0,1 0 0,-1 0 15,0 0-15,1-21 16,-1 21-16,-21-21 0,21 0 0,1 0 16,-22-22-16,21 22 0</inkml:trace>
  <inkml:trace contextRef="#ctx0" brushRef="#br0" timeOffset="57452.13">12171 4636 0,'0'0'0,"0"-43"0,0 1 16,-21 42-1,-1 0-15,1 0 16,0 21-16,0 0 0,21 0 0,-21 22 16,21-1-16,-21 0 0,21 1 15,-22 20-15,22-20 0,-21 20 0,21-21 16,0 1-16,0 20 0,0-20 16,0-1-16,0 0 0,0 1 15,0-22-15,0 21 0,0-21 0,0 0 16,0 1-16,21-1 0,1-21 15,-1 0-15,0 0 16,21 0-16,-21 0 0,1 0 0,20-21 16</inkml:trace>
  <inkml:trace contextRef="#ctx0" brushRef="#br0" timeOffset="58511.5">12763 5017 0,'0'-22'0,"0"44"0,0-65 16,0 22-16,0 0 15,-21 0-15,0 21 0,0 0 16,0 0-16,0 0 16,-1 0-16,-20 0 0,21 0 0,0 21 15,0 0-15,-1 0 0,1 0 0,0 1 16,0 20-16,0-21 0,0 21 16,-1-20-16,1 20 0,0-21 0,21 21 15,0-20-15,0-1 0,0 0 16,0 0-16,0 0 0,0 0 0,21 1 15,0-22 1,1 0-16,-1 0 16,0-22-16,21 22 0,-21-21 0,1 0 0,-1 0 15,21-21-15,-21 20 0,64-105 32,-64 64-32,0 21 0,0-1 0,1 1 0,-1 0 15,-21 20-15,0 1 0,0 0 16,0 42-1,-21 22-15,21-22 0,-22 21 16,1 0-16,21 1 0,0-22 16,0 21-16,-21 1 0,21-1 0,0 0 15,0-21-15,0 1 0,0 20 0,21-21 16,0 0-16,-21 0 16,22-21-16,20 22 0,-21-22 0,0 0 15,22 0-15,-22 0 0,21 0 0,-21 0 16,22 0-16,-22-22 0,21 1 15,0 0-15,-20 0 0,20 0 0,0 0 16,-21-22-16,22 22 0,-22-21 0,0-1 16,0 1-16,0 0 0,1 21 15,-22-22-15,0 22 0,0 0 0,0 0 16,-22 21-16,1 0 16,0 0-16,0 21 0,21 0 15,-21 0-15,21 0 0,0 22 16,0-22-16,0 0 0,0 21 0,0-20 15,21-1-15,0 0 0,-21 0 16,0 0-16,21 0 0,0 1 16,-21 20-1,22-42-15,-44 0 32,1-21-17,0 21-15,21-21 0,-21 21 0,0 0 16,0 0-16,-1-22 0,1 22 15,0 0-15,0 0 0,0 0 16,0 0-16,-1 22 0,22-1 16,0 0-16,22 0 15,-1-21-15,0 0 0,21 0 16,-21 21-16,22-21 0,-1 0 16,0 0-16,1 0 0,-1 0 0,22 0 15,-22 0-15,0-21 0,1 21 0,-1-21 16,-21 0-16,21 21 0,1-21 15,-22-1-15,21-20 0,-21 21 0,1-21 16,-1 20-16,0-20 0,-21 0 0,0 21 16,0-22-16,0 1 0,0 21 15,0 0-15,-21 21 16,0 0-16,-1 0 0,1 21 16,21 0-16,-21 21 0,21-21 15,0 22-15,0-1 0,0 0 0,0 1 16,42 63-1,-42-85-15,0 0 0,0 0 0,22 0 16,-22 0-16,0 1 0,0-1 16,0 0-16,0 0 15,-22-21-15,1 0 0,0 0 0,-21 0 16,21 0-16,-1 0 0,-20 0 16,21 0-16,-21 0 0,20 0 0</inkml:trace>
  <inkml:trace contextRef="#ctx0" brushRef="#br0" timeOffset="58793">7070 8721 0,'-22'0'0,"44"0"0,-65 0 15,1 0-15,21 0 0,-22-21 0,1 21 16,0-22-16,21 22 0</inkml:trace>
  <inkml:trace contextRef="#ctx0" brushRef="#br0" timeOffset="59692.13">6816 8827 0,'63'-43'16,"-42"22"-16,0 0 0,1 0 0,-1 0 0,-21-1 15,21 1-15,-21 0 16,21 0-16,-21 0 0,0 0 0,0-1 15,0 1-15,-21 0 0,0 0 0,0 0 16,-1 21-16,1-21 0,-21 21 16,21 0-16,0 0 0,-1 0 0,-20 0 15,21 21-15,0 0 0,-22 0 0,22 0 16,0 0-16,0 1 16,21 20-16,0-21 0,-21 21 0,21-20 0,0 20 15,0 0-15,0-21 0,0 1 16,0-1-16,0 0 0,21 0 0,0 0 15,0-21-15,0 0 0,1 0 16,-1 0-16,0 0 0,0-21 16,21 0-16,-20 0 0,-1 0 0,21-1 15,-21 1-15,0 0 0,1-21 0,-1 21 16,0-1-16,-21-20 0,0 21 16,0 0-16,0-22 0,0 22 0,0 0 15,-21 0-15,0 0 0,-1 21 16,1 0-16,0 0 0,0 0 15,0 0-15,0 21 0,-1 0 16,22 0-16,0 0 0,0 1 0,0 20 16,0-21-16,0 0 0,0 0 15,0 22-15,22-22 0,-1 0 0,0 0 16,0-21-16,0 21 0,0 1 16,1-22-16,20 0 0,-21 0 15,0 0-15,22 0 0,-22 0 0,21-22 16,-21 1-16,22 0 0,-22 0 0,21 0 15,-21 0-15,0-1 0,1-20 16,-1 21-16,-21-21 0,0-1 0,0 22 16,0-21-16,0-1 0,0 1 15,0 0-15,-21-22 0,-22 22 0,22 0 16,-21-1-16,-1 1 0,1 21 0,-21-22 16,-1 22-16,1 21 0,-22 0 15,0 0-15,22 0 0,-22 0 16,0 21-16,22 22 0,-22-22 15,22 42-15,-1-20 0,1 20 0,20-20 16,1 20-16,0 22 0,21-22 0,-1 22 16,22-22-16,0 22 0,0 0 15,22-22-15,-1 1 0,21-1 0,-21 1 16,22-22-16,-1 22 0,0-43 0,22 21 16,-22-21-16,22 0 0,-1-21 15,1 0-15,-1 0 0,1 0 0,20 0 16,-20 0-16,-1 0 0,1 0 0,-1-21 15,-20-21-15,20 21 16,1-22-16,-22 22 0</inkml:trace>
  <inkml:trace contextRef="#ctx0" brushRef="#br0" timeOffset="59951.98">8001 8213 0,'0'0'0,"0"-64"0,0 22 0,0 0 16,0 20-16,0 1 0,0 0 0,0 0 15,0 42 1,0 0-16,0 0 0,0 22 0,-21-1 16,21 0-16,0 22 0,0-1 0,-21 1 15,21-1-15,0 1 0,0-22 16,-22 22-16,1-1 0,0 1 16,21-22-16,-21 22 0,0-22 0,21 0 15,-21-21-15,21 22 0,0-22 16,0 0-16,21-21 15,0 0 1,0-21-16,-21-21 0,21 20 16</inkml:trace>
  <inkml:trace contextRef="#ctx0" brushRef="#br0" timeOffset="60463.72">7980 8340 0,'0'0'0,"-21"-21"0,21-1 0,0 1 16,0 0-1,0 0-15,0 0 16,21 21-16,0 0 0,0-21 16,21 21-16,1 0 0,-1-22 15,0 22-15,1 0 0,-1 0 0,0 22 16,-20-22-16,20 21 0,-21 0 0,21 21 16,-42-21-16,0 1 0,0-1 15,0 21-15,0-21 0,-21 0 0,0 22 16,0-22-16,-21 0 0,-1 0 0,1 0 15,0 1-15,-1-1 0,1 0 16,0-21-16,20 21 0,-20-21 16,21 0-16,21-21 31,21 21-31,0 0 0,0 0 0,22-21 16,-22 21-16,21 0 0,1 0 0,-22 0 15,21 0-15,0 0 0,-20 0 16,20 21-16,-21 0 0,21-21 0,-20 21 15,-1 0-15,0 1 0,0-1 0,0 0 16,-21 0-16,0 0 0,0 0 16,0 1-16,-21-1 0,0 0 0,0 0 15,0 0-15,-22-21 0,1 21 0,0 1 16,20-22-16,-20 21 16,0-21-16,-1 0 0,1 0 0,0 0 15,21 0-15,-22 0 0,22 0 0,0-21 16,0 21-16,21-22 0,-21 1 15,21 0-15,0 0 16,0 0-16,21 21 0,0-21 0,0-1 16,0 1-16,0 0 0</inkml:trace>
  <inkml:trace contextRef="#ctx0" brushRef="#br0" timeOffset="60847.5">8763 8636 0,'0'0'0,"21"-21"32,0 0-32,0 21 0,1-21 15,20 21-15,-21-22 0,0 1 0,0 0 16,22 21-16,-43-21 0,21 0 15,-21 0-15,0-1 0,0 1 16,-21 21 0,0 0-16,-1 0 0,1 0 15,-21 21-15,21-21 0,0 22 0,-1-1 16,1 21-16,0-21 0,21 0 0,-21 22 16,21-1-16,0-21 0,0 22 15,0-1-15,0-21 0,0 21 0,0-20 16,0 20-16,21-21 0,0 0 0,0-21 15,1 21-15,20-21 0,0 0 16,-21 0-16,22 0 0,-1 0 0,0 0 16,1-21-16,-1 0 0,0 0 0,1 0 15,-1 0-15</inkml:trace>
  <inkml:trace contextRef="#ctx0" brushRef="#br0" timeOffset="61717.01">9567 8192 0,'0'0'15,"0"-43"-15,0 1 0,0 21 0,0 0 0,-21-1 16,21 1-16,-21 21 16,0 0-1,21 21-15,-21 22 0,21-22 0,0 21 16,0 1-16,0-1 0,0 21 16,0-20-16,0 20 0,0-20 0,-22 20 15,22 1-15,0-1 0,-21 1 0,21-1 16,0 1-16,0-22 15,0 21-15,-21 1 0,21 21 0,0-22 16,0 1-16,0-1 0,0 1 0,0 20 16,21-20-16,-21-1 0,0 1 15,0-22-15,21 0 0,-21 1 0,22-1 16,-22 0-16,21-20 0,-21-1 0,0 0 16,21-21-16,0 0 0,0 0 15,0 0-15,1-21 0,-1 21 16,0-43-16,0 22 0,0 0 0,0-21 15,1 21-15,-1-22 0,-21 1 16,0-22-16,0 22 0,0 0 0,0-22 16,0 22-16,-21-22 0,-1 1 15,1-1-15,-21 1 0,0 21 0,-1-22 16,22 22-16,-21-1 0,-1 22 16,22 0-16,-21 0 0,42 0 0,-21 21 15,0-21-15,42-1 31,0 22-31,0 0 0,0-21 16,22 21-16,-22-21 0,21 0 0,0 21 16,1-21-16,-1 0 0,22-1 15,-22 1-15,0 0 0,1 0 0,-22-21 16,21 20-16,-21 1 0,0 0 16,1 0-16,-22 0 0,0 0 15,0-1-15,0 1 0,-22 0 16,1 21-1,0 0-15,21 21 16,-21 0-16,0-21 0,21 22 0,-21-1 16,21 0-16,-22 21 0,22-21 0,0 1 15,0-1-15,0 21 0,0-21 16,22 0-16,-1 1 0,0-1 0,0 0 16,0 0-16,22-21 0,20 21 15,-21-21-15,-20 0 0,20 0 16,0 0-16,-21-21 0,22 0 0,-22 0 15,21 21-15,-21-43 0,1 22 16,-1 0-16,0 0 0,-21-21 16,0 20-16,0-20 0,0 0 0,0 21 15,-42-22-15,20 22 0,1 0 16,0 0-16,-21 0 0,21 21 0,-22 0 16,22 0-16,0 0 0,-21 0 0,20 0 15,1 21-15,0-21 0,21 21 16,0 0-16,-21 0 0,21 0 0,0 1 15,0-1-15,0 0 16,21-21-16,0 21 0,0 0 16,22-21-16,-22 0 0,21 0 0,-21 0 15</inkml:trace>
  <inkml:trace contextRef="#ctx0" brushRef="#br0" timeOffset="62360.14">10477 8509 0,'0'0'0,"0"-42"16,0 21-16,0-1 0,0 1 15,0 0-15,0 0 16,0 0-16,22 21 0,-22-21 0,21 21 16,0 0-16,0 0 0,0 0 15,0 0-15,1 0 0,-1 21 16,0-21-16,0 21 0,0 0 0,0 0 16,1 22-16,-22-22 0,0 0 0,0 0 15,21 0-15,-21 0 0,0 1 16,0-1-16,0 0 0,0 0 15,0 0-15,-21-21 0,-1 0 16,22-21 0,0 0-16,0 0 15,0 0-15,0-1 0,0 1 16,0 0-16,0-21 0,0 21 16,0-1-16,22 1 0,-1-21 0,0 21 15,-21 0-15,21-1 0,0 22 16,0-21-16,-21 0 0,22 21 15,-1 0-15,0 0 0,0 21 16,-21 0 0,21 1-16,-21-1 15,0 0-15,0 0 0,0 0 16,21-21-16,1 0 16,-1 0-1,0 0-15,0 0 0,0 0 0,22 0 16,-22-21-16,21 0 0,0 21 0,-20-21 15,20 0-15,-21-1 0,21 22 16,-20-21-16,-1 0 0,-21 0 16,0 0-16,0 0 0,0-1 0,-21 22 15,-1 0 1,1 0-16,-21 0 0,21 22 0,-22-1 16,22 21-16,-21-21 0,21 22 0,0-22 15,-1 21-15,1 0 0,21 1 16,0-22-16,0 21 0,0-21 0,0 1 15,0 20-15,21-21 0,22 0 0,-22-21 16,21 21-16,1 1 0,20-22 16,-21 0-16,1 0 0,20 0 0,-20 0 15,-1-22-15,0 1 0,1 0 0,-22 0 16</inkml:trace>
  <inkml:trace contextRef="#ctx0" brushRef="#br0" timeOffset="62940.16">12086 8170 0,'-21'-21'0,"42"42"0,-42-63 0,21 21 0,0 0 16,0 0-16,0-1 0,0-20 15,21 21-15,0 0 0,-21 0 0,0-1 16,21 1-16,1 0 0,-22 42 31,0 0-31,0 22 16,0-22-16,0 21 0,0 22 0,0-22 15,0 0-15,0 22 0,0-22 16,0 1-16,0-1 0,-22 0 0,22 1 16,0-22-16,0 21 0,0-21 15,0 0-15,0 1 0,0-1 16,22-21-1,-1 0 1,0-21-16</inkml:trace>
  <inkml:trace contextRef="#ctx0" brushRef="#br0" timeOffset="63487.86">12128 8001 0,'0'0'0,"-21"-85"16,21 43-1,0 21-15,0 0 0,0 0 0,0-1 16,0 1-16,0 0 16,21 21-16,1 0 0,-1-21 0,0 21 15,0 0-15,21 0 0,-20 21 0,-1-21 16,21 21-16,-21 22 0,0-1 16,22 0-16,-22 1 0,0-1 0,0 0 15,0 22-15,1-22 0,-22 22 0,0-22 16,0 0-16,0 1 0,0-22 15,0 21-15,0-21 0,0 22 16,-22-22-16,22 0 0,-21 0 16,0-21-16,0 0 15,21-21 1,0 0-16,0 0 0,0-1 0,0-20 16,0 21-16,21-21 0,-21-22 15,21 22-15,0-22 0,1 1 0,20 20 16,-21-20-16,21-1 0,-20 22 15,20 0-15,0-1 0,1 1 0,-1 21 16,0 0-16,1 0 0,-22 21 0,21 0 16,0 0-16,-20 21 0,-1 0 15,21 21-15,-21 1 0,0-1 16,-21 0-16,22 22 0,-22-1 0,0 1 16,0-22-16,0 22 0,0-22 15,0 21-15,-22-20 0,22-1 0,-21 0 16,0-20-16,0 20 0,21-21 0,-21 0 15,21 0-15,-21 1 0,42-44 47,0 1-47,0 0 16,0 0-16</inkml:trace>
  <inkml:trace contextRef="#ctx0" brushRef="#br0" timeOffset="63835.66">13314 8255 0,'0'21'32,"21"-21"-17,0 0-15,0 0 0,0 0 16,1 0-16,-1 0 0,0 0 0,0-21 16,0 21-16,22-21 0,-22 21 15,0-21-15,0 0 0,0 21 0,0-22 16,1 22-16,-22-21 0,0 0 0,0 0 15,0 0-15,-22 21 16,1 0 0,0 0-16,0 0 0,0 0 15,-22 21-15,22 0 0,0 0 0,0 0 16,0 1-16,21 20 0,-21-21 0,21 21 16,-22-20-16,22 20 0,0-21 15,0 0-15,0 0 0,0 1 0,0-1 16,0 0-16,22-21 0,-1 0 0,0 0 15,0 0-15,0 0 0,22 0 16,-22 0-16,21-21 0,-21 21 0,22-21 16,-1-1-16</inkml:trace>
  <inkml:trace contextRef="#ctx0" brushRef="#br0" timeOffset="64103.5">14076 8001 0,'0'0'0,"0"-63"15,0 20-15,0-63 16,0 64-16,0 0 0,0 21 0,0-22 15,0 22-15,0 0 0,0 42 32,0 0-32,0 0 0,0 22 0,0-1 15,0 0-15,0 22 0,0-22 0,0 22 16,0-1-16,0-20 0,0 20 16,0-21-16,-21 1 0,21 20 0,0-20 15,-22-22-15,22 21 0,-21-21 0,21 0 16,0 1-16,0-1 15,0 0-15,0 0 0,21-21 16,1 0 0,-1-21-16,0 0 15,0 0-15,0-1 0,0-20 0</inkml:trace>
  <inkml:trace contextRef="#ctx0" brushRef="#br0" timeOffset="64588.23">14478 7705 0,'0'0'0,"21"-64"0,-21 22 15,21 0-15,-21-22 16,0 85 0,0 0-16,0 22 0,-21-22 15,21 21-15,0 1 0,0 20 16,-21-21-16,21 1 0,0 20 0,0 1 16,0-22-16,0 22 0,0-22 15,-21 0-15,21 1 0,-21-1 0,21 0 16,0-21-16,-22 22 0,22-22 0,-21 0 15,0 0-15,21 0 0,0 1 16,-21-22-16,21-22 31,0 1-31,0 0 0,0 0 16,0 0-16,0 0 0,0-1 0,21-20 16,0 0-16,0 21 0,1-22 15,20 1-15,-21 21 0,21-22 16,-20 22-16,-1 0 0,21 0 0,-21 0 15,0 21-15,1 0 0,-1 0 16,0 21-16,0 0 0,-21 0 0,0 22 16,0-22-16,0 0 0,0 21 0,0-21 15,0 22-15,0-22 0,0 0 16,0 0-16,0 0 0,0 1 0,0-1 16,-21 0-16,0-21 0,21 21 15,-21-21 1,-1 0-16,22-21 31,0 0-31,0 0 16,22-1-16,-1 1 0</inkml:trace>
  <inkml:trace contextRef="#ctx0" brushRef="#br0" timeOffset="64956.54">15134 8022 0,'0'0'0,"21"0"0,-21-21 0,-21 42 47,0 0-47,0 1 0,0-1 0,-1 0 16,1 0-16,0 21 0,0-20 15,0-1-15,0 21 0,-1-21 0,22 0 16,0 1-16,0-1 0,0 21 0,0-21 16,0 0-16,22-21 15,-1 22-15,0-22 0,0 0 16,0 0-16,0 0 0,22 0 0,-22 0 15,0 0-15,21-22 0,-20 22 16,-1-21-16,0 0 0,0 0 0,0 0 16,0 0-16,-21-1 0,0-20 0,0 21 15,0-21-15,0 20 0,0-20 16,0 21-16,0 0 0,-21 0 16,21-1-16,-21 22 0,0 0 0,0-21 15,0 21-15,-1 0 0,1 0 16,0 0-16,0 0 0,21 21 15,-21-21-15,21 22 0,-21-22 0,21 21 16,21-21 0</inkml:trace>
  <inkml:trace contextRef="#ctx0" brushRef="#br0" timeOffset="65516.21">15727 8001 0,'0'0'0,"0"-21"16,0 0-16,-21 0 0,-1 21 16,1 0-16,0 0 0,0 0 15,0 0-15,-22 21 0,22 0 16,0 0-16,0 0 0,0 22 0,0-22 16,-1 21-16,1-21 0,0 22 0,21-1 15,0-21-15,0 0 0,0 22 16,0-22-16,0 0 0,0 0 0,21-21 15,0 21-15,1 0 0,-1-21 16,21 0-16,-21 0 0,0 0 0,22 0 16,-22 0-16,21 0 0,-21 0 15,22-21-15,-22 0 0,0 21 16,0-21-16,0 0 0,1-22 0,-1 22 16,-21-21-16,21 0 0,0-1 0,-21-20 15,21 20-15,-21-20 0,0-1 16,21 22-16,-21-21 0,22 20 0,-22-20 15,0 20-15,0 1 0,0 0 0,21 21 16,-21-22-16,0 22 0,-21 42 31,21 22-15,-22-22-16,1 21 0,0 0 0,21 1 16,-21 20-16,21-20 0,-21 20 15,21 1-15,0-1 0,0-21 16,0 22-16,0-22 0,0 1 0,0-1 15,0 0-15,0 1 0,0-22 0,0 0 16,21 0-16,0 0 0,-21 0 16,21-21-16,0 0 0,-21 22 0,22-22 15,-1 0-15,0 0 0,0 0 16,0-22-16,0 22 0,1-21 16,-1 0-16,0 0 0,0 0 0,-21 0 15</inkml:trace>
  <inkml:trace contextRef="#ctx0" brushRef="#br0" timeOffset="65760.07">13779 7938 0,'0'0'0,"22"0"0,-1 0 0,21 0 0,-21 0 15,22 0-15,-1 0 0,-21 0 16,21-22-16,1 22 0,-1 0 0,0 0 16,1 0-16,-1 0 0,-21 0 0</inkml:trace>
  <inkml:trace contextRef="#ctx0" brushRef="#br0" timeOffset="66919.64">10372 11261 0,'42'-64'16,"-21"43"-16,-21 0 0,21 0 15,-21 0-15,0-1 0,0 1 0,0-21 16,0 21-16,0 0 0,0-1 0,0-20 16,-21 21-16,0 0 0,0 21 15,0-21-15,-1 21 0,-20-22 0,21 22 16,-21 0-16,20 0 0,-20 22 0,0-1 15,-1 0-15,1 21 0,0-21 16,-1 1-16,1 20 0,21 0 0,0 1 16,0-1-16,21 0 0,0-21 0,0 22 15,0-1-15,0-21 16,0 0-16,21 1 0,0-22 0,0 0 16,0 0-16,22 0 0,-22 0 0,21 0 15,-21 0-15,22-22 0,-1 1 16,-21 0-16,21-21 0,1 21 0,-22-1 15,21-20-15,-21 21 0,1-21 0,-1 20 16,0 1-16,-21 0 0,21-21 16,-21 21-16,0-1 0,0 1 15,0 42 1,0 1 0,0-1-16,0 21 0,0-21 15,0 22-15,0-22 0,0 21 16,0-21-16,21 22 0,0-22 0,-21 21 15,22-21-15,-1 0 0,0 1 16,0-1-16,0-21 0,0 0 0,1 0 16,-1 0-16,21 0 0,-21 0 0,22 0 15,-22-21-15,0-1 0,21 1 16,1 0-16,-22 0 0,21 0 0,-21-22 16,0 1-16,1 21 0,-1-21 0,-21-1 15,21 1-15,-21 0 0,0-1 16,0 1-16,-21 0 0,0-1 0,-22-20 15,22 20-15,-21 1 0,-1 0 0,-20-1 16,21 1-16,-22 21 16,1-21-16,-1 20 0,1 22 0,-22 0 15,0 0-15,1 0 0,-22 22 0,21-1 16,-21 21-16,22 0 0,-1 1 16,21 20-16,1 1 0,-1-1 0,22 22 15,0-22-15,-1 22 0,22 0 16,21-1-16,0 1 0,0-21 0,0 20 15,0-20-15,21-1 0,22 1 0,-22-22 16,0 0-16,21 1 0,1-22 0,-1 0 16,0 0-16,22 0 0,-22-21 15,1 0-15,20 0 0,1 0 0,-22 0 16,21-21-16,1 0 0,-22 21 16,22-21-16,-22 0 0,0 0 15,1-22-15,-1 22 0,0 0 0,22-21 16,-22-1-16,1 1 0,-1 0 0,21-1 15</inkml:trace>
  <inkml:trace contextRef="#ctx0" brushRef="#br0" timeOffset="67183.49">11239 10668 0,'0'0'0,"-21"0"0,0-21 0,21 0 16,0 0-16,0-1 15,21 1 1,0 21-16,1 0 0,-1 0 16,21 0-16,-21 0 0,22 0 0,-22 0 15,21 0-15,0-21 0,1 21 16,-22 0-16,21 0 0,-21 0 0,22 0 16,-22-21-16,21 21 0,-21 0 0,1 0 15,-44 0 16,1 21-31</inkml:trace>
  <inkml:trace contextRef="#ctx0" brushRef="#br0" timeOffset="67432.86">11578 10562 0,'-21'0'15,"0"0"1,21 21-16,0 1 0,0-1 15,0 0-15,0 0 0,0 21 0,-21 1 16,21-22-16,0 21 0,0 1 0,0-1 16,0 0-16,0 22 0,0-22 15,0 0-15,0 1 0,0-1 16,0 0-16,-22 1 0,22-1 0,0 0 16,0-20-16,-21 20 0,21-21 15,-21 0-15,21 0 0,21-42 31,0 0-31,1 0 0,-1 0 0</inkml:trace>
  <inkml:trace contextRef="#ctx0" brushRef="#br0" timeOffset="68040.27">11917 11091 0,'0'0'0,"21"0"16,-21-21-1,21 21-15,0 0 0,0-21 0,1 21 16,-1-21-16,0 21 0,-21-21 16,21 0-16,0 21 0,0-22 15,-21 1-15,0 0 0,22 0 16,-22 0 0,-22 21-1,1 0-15,0 21 16,0-21-16,0 21 0,0 0 0,-1 22 15,1-22-15,0 0 0,0 21 16,21 1-16,0-22 0,-21 21 16,21 0-16,0-20 0,0 20 0,0-21 15,0 0-15,0 0 0,0 1 0,0-1 16,21-21-16,0 0 0,0 0 16,0 0-16,1 0 0,20 0 0,-21 0 15,21-21-15,-20-1 0,20 1 0,-21 0 16,21 0-16,-20 0 0,20 0 15,-21-1-15,21-20 0,-20 21 0,-1-21 16,0 20-16,0 1 0,0 0 0,-21-21 16,21 42-16,-21-21 0,0-1 15,-21 22 17,21 22-32,0-1 0,0 0 15,0 0-15,0 0 16,0 0-16,21 1 0,-21-1 0,0 0 15,0 0-15,22 0 0,-22 0 0,0 1 16,0-1-16,0 0 16,-22 0-1,1 0-15,0-21 0,0 0 16,0 0-16,0 0 16,21-21-16,0 0 15,0 0-15,0 0 0,0-1 16,21-20-16,0 21 0</inkml:trace>
  <inkml:trace contextRef="#ctx0" brushRef="#br0" timeOffset="68320.11">12975 10414 0,'0'0'0,"21"0"0,-21-21 16,-21 42-1,0 0-15,21 0 16,0 22-16,0-1 0,-21 0 0,21 1 15,-21-1-15,21 0 16,-22 1-16,22 20 0,0-20 0,0-1 0,0 0 16,0 1-16,0-22 0,0 21 0,0 0 15,0 1-15,0-22 16,0 0-16,0 21 0,0-20 0,0-1 16,0 0-16,0 0 0,0 0 15,22-21 1,-1-21-1,0 0-15,0 0 0,0 0 16,0-22-16,1 22 0</inkml:trace>
  <inkml:trace contextRef="#ctx0" brushRef="#br0" timeOffset="68557.49">12763 10795 0,'0'0'0,"-21"0"15,21-21-15,21 21 0,1 0 16,-1 0-16,0-21 0,21 21 16,1 0-16,-22 0 0,21-21 0,0 21 15,1 0-15,-1 0 0,0 0 0,1 0 16,-22 0-16,21-22 0,1 22 16,-22 0-16,21 0 0,-21 0 0,0 0 15,1 0-15,-1 0 0,0 0 0,-21-21 31,21 21-31</inkml:trace>
  <inkml:trace contextRef="#ctx0" brushRef="#br0" timeOffset="69799.55">7070 13377 0,'21'0'15,"0"-21"1,-21 0-16,21 21 0,0-21 16,-21 0-16,0 0 0,21-1 15,-21 1-15,0 0 0,0 0 0,0 0 16,0-22-16,0 22 0,0 0 16,-21 0-16,0-21 0,21 20 0,-21 1 15,-21 0-15,20 21 0,1 0 16,0 0-16,-21 0 0,21 0 0,-1 0 15,1 21-15,-21 0 0,21 1 0,0-1 16,-1 21-16,22-21 16,0 22-16,-21-22 0,21 21 0,0-21 15,0 0-15,0 22 0,0-22 16,0 0-16,21 0 0,-21 0 0,22-21 16,-1 22-16,0-22 0,0 0 0,0 0 15,0 0-15,1 0 0,-1 0 16,0 0-16,0-22 0,0 22 0,0-21 15,1 0-15,-1 0 0,0 0 0,0 21 16,0-21-16,-21-1 0,0-20 16,0 21-16,0 0 0,0 0 15,0-1-15,-21 44 32,21-1-32,0 0 15,-21 21-15,21-21 0,0 1 16,0 20-16,0-21 0,0 21 0,0-20 15,0-1-15,21 0 0,0 0 16,0 0-16,1 0 0,-1 1 0,21-22 16,-21 0-16,22 0 0,-22 0 0,21 0 15,0 0-15,1 0 0,-1-22 16,-21 22-16,22-21 0,-1 0 0,-21 0 16,0 0-16,0 0 0,1-1 0,-1 1 15,-21 0-15,0-21 16,0 21-16,0-22 0,0 1 0,0 0 15,-21-1-15,-1 1 0,-20 0 16,21-22-16,-21 22 0,-1-1 0,1 1 16,0 0-16,-1 21 0,1-22 0,-22 22 15,1 0-15,-1 21 0,1 0 16,-22 0-16,1 0 0,-1 21 0,0 0 16,1 22-16,-1-1 0,0 0 15,1 1-15,20 20 0,1 1 0,-1-1 16,22 1-16,-1 20 0,22-20 15,21 20-15,0 1 0,0 0 0,21-22 16,1 22-16,20-22 0,0-20 16,1 20-16,-1-20 0,21-1 15,1-21-15,-1 21 0,1-20 0,-1-22 16,1 21-16,-1-21 0,1 0 0,-1 0 16,1 0-16,-22 0 0,22 0 15,-22 0-15,0-21 0,-20-1 0,-1 1 16,21 0-16,-21 0 0,0 0 0,1 0 15</inkml:trace>
  <inkml:trace contextRef="#ctx0" brushRef="#br0" timeOffset="70572.1">8784 13145 0,'0'0'0,"0"-43"0,0 22 0,0 0 0,0-21 15,0 20-15,0 1 0,0 0 16,-21 0-16,21 0 0,-21 21 0,0-21 15,-1 21-15,1 0 0,0 0 16,0 0-16,-21 21 0,20-21 0,1 42 16,-21-21-16,21 22 15,0-1-15,-1 0 0,1 1 0,0 20 16,0-21-16,0 22 0,0-22 0,-1 22 16,1-1-16,0-20 0,0 20 15,0-21-15,21 1 0,0-22 0,-21 21 16,21-21-16,0 1 0,0-1 15,0-42 1,21 21-16,0-22 16,-21 1-16,21-21 0,0 21 15,0-22-15,1 1 0,-1 0 0,0-22 16,0 22-16,-21 0 0,21-22 16,0 22-16,1-1 0,-1-20 15,-21 21-15,21-1 0,-21 1 0,21 21 16,-21 0-16,0-1 0,0 1 15,0 42 1,0 1-16,0 20 0,0 0 16,21-21-16,-21 22 0,0-1 0,0 22 15,0-22-15,0 0 0,0 1 0,0-1 16,0 0-16,0 22 0,21-43 16,-21 21-16,0 1 0,0-22 0,0 21 15,22-21-15,-22 0 0,21-21 16,-21 22-16,-21-22 31,-1 0-31,1 0 0</inkml:trace>
  <inkml:trace contextRef="#ctx0" brushRef="#br0" timeOffset="71476.09">8149 13589 0,'21'-21'16,"0"21"-1,1 0-15,20 0 0,-21 0 0,0-21 16,22 0-16,-22 21 0,42-22 16,-20 22-16,-1-21 0,21 21 0,1-21 15,21 0-15,-22 0 0,1 21 16,20-21-16,-20-1 0,-1 1 0,1-21 16,-22 21-16,22 0 0,-22-22 15,0 22-15,1-21 0,-1 21 0,-21-22 16,0 1-16,0 0 0,1 20 0,-22-20 15,0 0-15,0-1 0,0 22 16,0-21-16,0 21 0,0 0 0,0-1 16,-22 22-1,1 22-15,0-1 16,0 0-16,21 21 0,-21 1 16,0 20-16,-1 1 0,22-1 0,-21-21 15,0 43-15,21-21 0,-21-1 0,21 22 16,0-1-16,-21 1 0,0-21 15,21 20-15,-22 1 0,22 0 0,0-1 16,0-20-16,0 20 0,-21 1 0,21 0 16,0-1-16,0-20 0,0 21 15,0-22-15,0 1 0,0-22 0,0 0 16,0 1-16,0-1 0,0 0 0,21-21 16,1 1-16,-1-22 15,0 0-15,0 0 0,0-22 16,0 1-16,22 0 0,-22-21 0,0 21 15,0-22-15,22-20 0,-22 20 16,0-20-16,0-1 0,0 1 0,0-1 16,1 1-16,-22 21 0,0-22 0,0 1 15,0-1-15,0 22 0,-22-22 16,1 22-16,-21-22 0,0 22 0,20 21 16,-20-21-16,0 20 0,-1 1 0,1 0 15,0 0-15,-1 21 0,22 0 16,-21-21-16,21 21 0,21-21 31,0-1-31,21 22 0,0-21 0,21 0 16,-20 21-16,20-21 0,0 0 15,1 0-15,20-22 0,-21 22 16,22 0-16,-1-21 0,-20-1 0,20 22 16,1-21-16,-1-1 0,1-20 15,-1 21-15,-20-1 0,20-20 0,-21 20 16,-20 1-16,-1 0 0,0-1 0,0 1 15,-21 21-15,0 0 0,0 0 16,-21 21-16,0 0 16,0 21-16,-1 0 0,1 0 15,21 0-15,-21 22 0,0-1 16,0 0-16,21 1 0,0-1 16,0 0-16,0 1 0,-21-1 0,21 0 15,0 1-15,0-1 0,0-21 0,0 21 16,0-20-16,0 20 0,0-21 15,0 0-15,0 0 0,0 1 16,21-22 0,0-22-16,0 1 15,-21 0-15</inkml:trace>
  <inkml:trace contextRef="#ctx0" brushRef="#br0" timeOffset="71655.99">9821 13250 0,'-42'0'15,"84"0"-15,-105 0 0,42 0 16,42 0 15,0 0-31,0 0 0,21-21 16,-20 21-16,20-21 0,0 21 0,1 0 16,-1-21-16,21 21 0,-20-21 15,-1 0-15,0-1 0,1 22 0,-1-21 16</inkml:trace>
  <inkml:trace contextRef="#ctx0" brushRef="#br0" timeOffset="71995.78">10393 13377 0,'0'0'0,"0"22"15,21-22 1,0 0-1,0-22-15,0 1 16,1 0-16,-1 0 0,0 21 0,-21-21 16,21 0-16,-21-1 0,21 1 15,-21 0-15,0 0 16,0 0-16,0 0 0,-21 21 16,0 0-1,0 0-15,0 21 0,-1 0 0,22 0 16,-21 0-16,0 0 0,21 22 0,-21-22 15,21 0-15,0 21 0,0-20 16,0 20-16,0-21 0,0 0 0,21 0 16,0 1-16,0-1 0,1-21 15,20 0-15,-21 0 0,0 0 0,22 0 16,-1 0-16,0-21 0,-21 21 0</inkml:trace>
  <inkml:trace contextRef="#ctx0" brushRef="#br0" timeOffset="72351.59">11028 13250 0,'0'0'0,"-21"-42"16,21 21-1,21 21 17,0 0-32,0 0 0,0 0 15,0 21-15,1 0 0,-22 0 16,0 1-16,21-1 0,-21 21 0,21-21 15,-21 0-15,0 1 0,0-1 16,0 0-16,0 0 0,0 0 16,0 0-16,-21 1 0,21-1 0,-21-21 15,-1 0 1,1 0-16,21-21 16,0-1-16,0 1 15,0 0-15,0 0 0,0 0 16,0 0-16,0-22 0,21 22 0,-21-21 15,22 21-15,-1-22 0,0 22 16,0-21-16,0 21 0,0-1 0,1 1 16,-1 0-16,0 0 0,0 0 15,0 21-15,0 0 0</inkml:trace>
  <inkml:trace contextRef="#ctx0" brushRef="#br0" timeOffset="72855.81">12425 12996 0,'0'0'0,"21"-21"0,-21-21 16,21 21-16,-21 0 0,0-22 0,0 22 15,0 0-15,0 0 0,0 0 16,0-1-16,0 1 0,0 0 16,-21 21-1,0 0-15,21 42 16,0-20-16,0 20 0,0 0 0,0 1 16,0-1-16,-21 0 0,21 22 15,-22-22-15,22 0 0,0 1 0,-21-1 16,0 0-16,0 1 0,21-1 0,-21-21 15,0 0-15,-1 1 0,22-1 16,0 0-16,-21-21 0,0 0 31,21-21-15</inkml:trace>
  <inkml:trace contextRef="#ctx0" brushRef="#br0" timeOffset="73375.88">11938 13081 0,'-21'-42'0,"42"84"0,-63-105 15,20 20-15,1 1 0,21 21 16,0-22-16,0 22 0,0-21 0,0 21 16,21-22-16,1 22 0,-1 0 15,0 0-15,21 0 0,1 0 0,-1-1 16,0 22-16,22 0 0,-22 0 0,0 0 16,22 0-16,-22 22 0,22-1 15,-22 21-15,0-21 0,1 22 0,-22-1 16,21 0-16,-21 22 0,1-22 15,-1 0-15,-21 1 0,21-1 16,-21 0-16,0 1 0,0-22 0,0 21 16,0-21-16,0 1 0,0-1 15,0 0-15,-21-21 0,21 21 16,-21-21-16,21-21 16,0 0-1,0 0-15,0-1 0,0 1 0,0-21 16,0 21-16,0-22 0,21 1 15,0 0-15,0-1 0,0-20 16,0 21-16,22-22 0,-22 22 0,21-1 16,1 1-16,-1 21 0,0 0 15,1 0-15,-1 21 0,0 0 0,-21 0 16,22 0-16,-22 21 0,0 0 16,0 21-16,0 1 0,-21 20 0,0-21 15,0 1-15,0 20 0,0-20 0,-21-1 16,0 0-16,0 1 0,0-1 15,0-21-15,-1 21 0,1-20 0,21-1 16,0 0-16,-21 0 0,21 0 16,21-21 15,-21-21-31,21 0 16,1 0-16</inkml:trace>
  <inkml:trace contextRef="#ctx0" brushRef="#br0" timeOffset="73719.69">13314 13123 0,'21'0'16,"0"0"-1,0 0 1,0 0-16,1 0 0,-1 0 16,0 0-16,0 0 0,0 0 0,0-21 15,1 21-15,-1-21 0,21 0 16,-21 0-16,0 0 15,1-1-15,-22 1 0,0 0 16,0 0-16,0 0 16,-22 0-16,1 21 0,0 0 0,0 0 15,0 0-15,0 0 0,-1 21 16,1 0-16,0 0 0,21 0 16,0 0-16,0 22 0,0-22 0,0 21 15,0-21-15,0 1 0,0-1 16,0 21-16,0-21 0,21-21 0,0 21 15,-21 1-15,22-22 0,-1 0 0,0 21 16,0-21-16,0 0 16,0 0-16,1 0 0,-1 0 0,0-21 15,0 21-15</inkml:trace>
  <inkml:trace contextRef="#ctx0" brushRef="#br0" timeOffset="73979.8">14139 12637 0,'0'0'0,"0"-43"0,21 22 0,-21 0 0,0 0 16,0 0-16,0-1 0,0 44 16,-21 20-1,21-21-15,-21 0 0,0 22 16,21-1-16,0 21 16,0-20-16,-21-1 0,21 0 0,0 22 15,0-22-15,0 1 0,0-1 16,0-21-16,0 21 0,0-20 0,0 20 15,0-21-15,0 0 0,0 0 0,0 1 16,0-1-16,21-21 16,0 0-1,0-21-15,0-1 0</inkml:trace>
  <inkml:trace contextRef="#ctx0" brushRef="#br0" timeOffset="74796.33">14541 12637 0,'0'0'0,"0"-43"16,0-41-16,0 62 16,0 44-1,0 20 1,0-21-16,0 0 0,-21 22 16,21-1-16,0 0 0,0 1 0,-21 20 15,21-21-15,0 1 0,0-1 0,0 0 16,0 1-16,0-22 0,0 21 15,0-21-15,0 1 0,0-1 0,0 0 16,0 0-16,0-42 47,21 0-47,0 0 16,-21-1-16,22-20 0,-1 21 0,0 0 15,0-22-15,0 22 0,-21 0 0,21 0 16,1 21-16,-1 0 15,-21 21-15,0 0 16,0 0-16,0 22 16,0-22-16,0 0 0,0 0 0,0 0 15,0 1-15,0-1 0,21 0 0,0 0 16,-21 0-16,21-21 16,0 21-16,1-21 0,-1 22 15,0-22-15,0 0 0,0 0 16,0 0-16,1 0 0,-1 0 15,0-22-15,0 22 0,-21-21 0,21 0 16,0 0-16,1 0 0,-22 0 16,21-1-16,0-20 0,-21 21 0,21 0 15,-21 0-15,0-1 0,0 1 0,0 0 16,0 42 0,0 0-1,0 1-15,0-1 16,0 0-16,0 0 0,0 0 15,0 0-15,0 1 0,0-1 16,0 0-16,21-21 0,0 0 16,1 0-16,-1 0 0,0 0 0,0 0 15,21 0-15,-20 0 0,20 0 0,-21 0 16,21 0-16,-20-21 0,-1 0 16,0-1-16,0 22 0,0-42 0,-21 21 15,0 0-15,0-22 0,0 22 16,0-21-16,0 0 0,0 20 0,0-20 15,-21 0-15,0 21 0,0-1 0,0 1 16,-22 21-16,22 0 0,0 0 16,-21 0-16,20 0 0,1 0 15,0 21-15,0 1 0,-21-1 16,42 21-16,-22-21 0,1 0 0,21 1 16,-21 20-16,21-21 0,0 0 0,0 0 15,0 1-15,0-1 0,21-21 16,22 0-16,-22 21 0,21-21 0,0 0 15</inkml:trace>
  <inkml:trace contextRef="#ctx0" brushRef="#br0" timeOffset="75356.17">16129 12869 0,'0'0'0,"0"-21"15,0 0-15,0 0 0,0 0 0,0 0 16,0-1-16,-21 22 0,0-21 0,-1 21 15,-20 0-15,21 0 0,0 0 16,0 0-16,-22 21 0,22-21 0,0 22 16,0 20-16,-22-21 0,43 21 15,-21-20-15,0 20 0,21-21 0,0 21 16,0 1-16,0-22 0,0 0 16,0 21-16,0-20 0,0-1 0,0 0 15,0 0-15,21 0 0,0-21 0,1 21 16,-1-21-16,0 0 15,0 0-15,0 0 0,0 0 0,1 0 16,-1 0-16,0-21 0,0 0 0,0 0 16,0 0-16,1 0 0,-1-22 15,0 1-15,-21 0 0,21-1 0,0 1 16,0-22-16,1 22 0,-1-21 16,-21 20-16,21-20 0,0 20 0,0-20 15,-21 21-15,0-1 0,21 1 0,-21 21 16,22 0-16,-22-1 0,0 1 15,0 42 1,0 1 0,-22-1-16,1 21 0,0-21 0,21 22 15,-21 20-15,0-21 0,21 22 0,0-1 16,-21-20-16,-1 20 0,22-20 16,-21 20-16,21-21 0,0 1 0,0-1 15,0-21-15,0 22 0,0-22 16,0 0-16,21 0 0,-21 0 0,22 0 15,20-21-15,-21 0 0,0 0 0,0 0 16,1 0-16,20 0 0,-21 0 16,0 0-16,22-21 0,-22 0 0,21 0 15,-21 0-15,0 0 0,1-1 16</inkml:trace>
  <inkml:trace contextRef="#ctx0" brushRef="#br0" timeOffset="75634.64">14287 12848 0,'0'0'0,"-105"21"0,-65 1 16,107-1-16,-1 0 15,22 0-15,0-21 0,-1 21 0,22-21 16,0 0-16,42 0 15,0 0 1,0 0-16,22 0 0,-1-21 0,0 0 16,1 21-16,20-21 0,-20 0 15,20 21-15,-21-22 0,1 22 0,-1 0 16,0-21-16,-20 21 0,-1 0 16</inkml:trace>
  <inkml:trace contextRef="#ctx0" brushRef="#br0" timeOffset="76791.64">4889 15663 0,'0'-21'31,"0"0"-15,0 0-16,0 0 0,0 0 15,0-1-15,0 1 0,0 0 16,-21 0-16,0 21 15,0-21-15,0 21 0,0 0 0,-1 0 16,1 0-16,-21 0 0,21 0 16,-22 21-16,1 0 0,21 0 15,-21 0-15,-1 22 0,22-22 16,-21 21-16,21-21 0,-1 22 0,1-22 16,0 21-16,21-21 0,0 1 0,0-1 15,0 0-15,0 0 0,0 0 16,21-21-16,0 0 0,1 0 15,-1 0-15,0-21 0,21 0 16,-21 0-16,1 21 0,20-43 0,-21 22 16,21 0-16,-20 0 0,20 0 15,-21-22-15,0 22 0,22 0 16,-43-21-16,21 21 0,-21-1 0,21 1 16,-21 0-16,0 0 15,0 42 1,0 0-16,0 0 15,0 1-15,0-1 0,0 0 0,0 0 16,0 21-16,0-20 0,0-1 0,21 0 16,-21 0-16,21 0 0,0 0 15,1 1-15,-1-22 0,21 21 16,-21-21-16,0 0 0,22 0 16,-22 0-16,21-21 0,-21 21 0,22-22 15,-22 1-15,21 0 0,-21 0 16,22 0-16,-22 0 0,0-1 15,0-20-15,0 21 0,-21 0 0,0-22 16,0 1-16,-21 0 0,0 21 16,-21-22-16,21 1 0,-22 0 0,-20 20 15,20-20-15,-20 21 0,-1-21 0,-20 20 16,20 22-16,-20 0 0,-1 0 16,0 0-16,-21 22 0,22-1 0,-1 21 15,0-21-15,22 43 0,-22-22 16,22 22-16,-1-1 0,22 1 0,0-1 15,-1 1-15,22-1 16,21 1-16,0-1 0,0 1 0,21-1 16,22-21-16,-22 1 0,21-1 15,-21 0-15,22-20 0,-1-1 0,21 0 16,-20 0-16,20-21 0,1 0 0,-22 0 16,22 0-16,-1 0 0,1 0 15,-1-21-15,1 0 0,-1 0 0,1-1 16,-1 1-16,-21-21 0</inkml:trace>
  <inkml:trace contextRef="#ctx0" brushRef="#br0" timeOffset="77431.75">6435 15113 0,'0'0'0,"0"-21"0,0 0 0,-22 21 15,22-21-15,-21 21 0,0 21 16,0 0 0,0 0-16,21 21 0,-21 1 15,-1 20-15,1-20 0,0 20 0,21 1 16,-42-1-16,21-21 0,-1 22 0,1-22 16,0 22-16,0-22 0,0 0 15,0 1-15,-1-1 0,1 0 0,21-20 16,0-1-16,0 0 0,21-42 31,1 0-15,-1-1-16,0-20 0,0 21 15,0-21-15,0-1 0,1 1 0,-1 0 16,0-22-16,0 22 0,-21-22 0,21 22 16,0-22-16,1 22 0,-1 0 15,0-1-15,-21 22 0,21 0 0,-21 0 16,21 21-16,-21 21 15,0 0-15,0 22 0,0-22 0,0 21 16,0 0-16,0 1 0,0-1 16,0 0-16,0 1 0,0-1 0,0 0 15,0-20-15,0 20 0,0-21 0,0 0 16,0 0-16,21 1 16,-21-1-16,0 0 0,22-21 15,-22 21-15,21-21 0,-21-21 31</inkml:trace>
  <inkml:trace contextRef="#ctx0" brushRef="#br0" timeOffset="78728.14">5948 15748 0,'21'0'31,"0"0"-16,0 0-15,22 0 0,-22-21 0,21 0 16,-21 21-16,22-21 0,-1 21 16,21-22-16,-20 1 0,-1 0 0,22 0 15,-1 0-15,1 0 0,-1-1 16,1-20-16,20 21 0,-20-21 0,-1-1 16,-20 1-16,20 21 0,-21-22 0,1 1 15,-1 0-15,-21-1 0,0 1 16,-21 21-16,0-21 0,0 20 0,0 1 15,0 0-15,-21 21 16,0 0-16,0 0 16,0 0-16,0 21 0,21 0 0,-22 1 15,22 20-15,0 0 0,-21 22 16,21-22-16,0 22 0,0-1 0,0 1 16,0-1-16,0 1 0,0-1 15,0 1-15,0-1 0,0 1 0,0 20 16,0-20-16,0-1 0,0 22 0,0-22 15,0 1-15,0-1 0,0 1 16,0-1-16,0 1 0,0-1 0,0 1 16,0-22-16,0 22 0,0-22 0,0 0 15,0-20-15,0 20 0,0-21 16,0 0-16,21-21 0,1 0 16,-1 0-16,0-21 0,0 0 15,0-21-15,-21 20 0,21-20 16,1 0-16,-1-1 0,-21 1 0,0 0 15,0-22-15,0 22 0,0-22 16,0 22-16,0-21 0,0 20 0,-21-20 16,-1-1-16,1 22 0,-21 0 0,21-1 15,-22 1-15,22 0 0,-21-1 16,21 22-16,-22 0 0,22 21 16,0-21-16,0 21 0,21-21 0,0-1 15,21 22 1,0-21-16,0 21 15,22-21-15,-1 21 0,0-21 16,1 0-16,-1 0 0,0-1 0,1 1 16,-1 0-16,22-21 0,-22-1 0,0 1 15,1 0-15,-1-1 0,0 1 16,1-21-16,-22 20 0,0 1 0,0-22 16,0 22-16,-21 21 0,0-21 15,0 20-15,0 1 0,0 0 0,-21 21 16,0 0-1,0 0-15,0 21 0,-1 0 16,1 22-16,21-22 0,0 21 0,-21 1 16,21 20-16,-21-21 15,21 1-15,0 20 0,0-20 0,0-1 16,0 0-16,0 1 0,0-1 0,0-21 16,0 21-16,21-20 0,-21-1 15,21 0-15,0 0 0,1 0 0,-1-21 16,0 0-16,21 0 0,-21 0 0,1 0 15,-1 0-15,21 0 0,-21 0 16,0 0-16,1-21 0,20 0 0,-21 21 16,0-21-16,0 0 0,1-1 15,-22 1-15,0 0 0,21-21 0,-21 21 16,0-1-16,0 1 0,0 0 0,0 0 16,0 0-1,-21 21 1,21 21-16,0 0 15,0 0-15,0 0 16,0 1-16,0-1 0,0 0 0,0 0 16,0 0-16,21-21 0,-21 21 15,21 1-15,0-22 0,0 0 16,0 0-16,1 0 0,-1 0 0,0 0 16,0 0-16,0 0 0,0-22 15,22 22-15,-22-21 0,0 0 16,21 0-16,-20 0 0,-1 0 0,0-1 0,0 1 15,0 0-15,0 0 16,-21 0-16,0 0 16,0 42-1,0 0-15,0 0 16,0 0-16,0 22 0,0-22 0,0 0 16,0 0-16,0 0 15,22 0-15,-1-21 0,0 22 16,0-22-16,0 0 15,0 0 1,1 0-16,-22-22 0,21 22 0,0-21 0,-21 0 16,0 0-16,0 0 15,0-22-15,0 22 0</inkml:trace>
  <inkml:trace contextRef="#ctx0" brushRef="#br0" timeOffset="78975.81">7472 15304 0,'21'0'16,"0"-22"-16,0 22 15,22-21-15,-22 0 0,0 21 0,21-21 16,-21 21-16,22-21 0,-22 21 0,21-21 15,-21 21-15,22-22 0,-22 22 16,21 0-16,-21-21 0,1 21 0,20 0 16,-21 0-16,0-21 0,0 21 15,1 0-15,-1 0 0</inkml:trace>
  <inkml:trace contextRef="#ctx0" brushRef="#br0" timeOffset="79624.31">9419 15071 0,'0'0'16,"0"-21"-16,0-1 16,0 1-16,0 0 0,21 0 15,-21 0-15,-21 21 31,0 0-31,0 0 0,0 0 0,-1 0 16,1 0-16,0 0 0,0 21 16,-21 0-16,20 0 0,-20 22 0,21-22 15,0 21-15,0 0 0,-1 22 0,1-22 16,21 22-16,0-22 0,0 0 16,0 1-16,0-1 0,21 0 0,-21 1 15,43-1-15,-22-21 0,0 0 0,21 1 16,1-1-16,-22-21 15,21 0-15,1 21 0,-1-21 0,0 0 16,-21 0-16,22 0 0,-1 0 0,-21-21 16,22 0-16,-1-1 0,-21 1 15,21 0-15,1 0 0,-22 0 0,21-22 16,1 1-16,-1 0 0,-21-1 16</inkml:trace>
  <inkml:trace contextRef="#ctx0" brushRef="#br0" timeOffset="80975.84">10139 14923 0,'0'0'15,"0"-43"-15,0-41 16,-21 62-16,-1 22 16,1-21-16,0 21 0,0 0 15,0 21-15,21 1 0,-21-1 0,-1 21 16,22-21-16,0 22 0,0-1 16,0 0-16,-21 1 0,21 20 0,0-21 15,0 1-15,0 20 0,0-20 16,0-1-16,-21 0 0,21 1 0,0-1 15,0 0-15,0-21 0,0 22 0,0-22 16,0 0-16,21 21 0,0-20 16,1-1-16,-1 0 0,0-21 15,0 0-15,0 0 0,22 0 0,-22 0 16,21 0-16,-21 0 0,22-21 16,-22 21-16,21-21 0,0-1 15,1 1-15,-22 0 0,21 0 0,1 0 16,-22 0-16,21-1 0,-21 1 15,0 0-15,1 0 0,-1-21 0,0 20 16,0 1-16,-21 0 0,0 0 0,0 0 16,0 0-16,0-22 0,0 22 15,0 0-15,-21 21 0,0 0 16,0 0-16,-1 0 16,1 0-16,0 0 0,-21 0 0,21 21 15,-1 0-15,-20 0 0,21 1 0,0-1 16,0 0-16,-1 21 0,1-21 15,21 22-15,0-22 0,0 0 16,0 0-16,0 22 0,0-22 0,0 0 16,21 0-16,-21 0 15,22-21-15,-1 0 0,0 0 0,0 0 16,0 0-16,22 0 0,-22 0 16,0 0-16,21 0 0,-21-21 0,1 21 15,20-21-15,-21 0 0,0 0 0,0-1 16,1 1-16,-1 0 15,0-21-15,-21 21 0,0-22 0,21 22 16,-21-21-16,0 21 0,0-1 0,0 1 16,0 0-16,0 0 0,0 42 31,-21 0-31,21 0 0,-21 1 16,21-1-16,0 0 0,0 0 0,0 21 15,0-20-15,0-1 0,0 0 0,0 0 16,0 0-16,0 0 0,0 1 15,0-1-15,21-21 0,0 21 16,0-21-16,22 0 0,-22 0 0,21 0 16,0 0-16,1-21 0,-1 0 15,0 21-15,22-22 0,-22 1 0,22 0 16,-22-21-16,0 21 0,1-1 16,-22-20-16,0 21 0,0 0 15,-21 0-15,0-1 0,0 1 0,-21 0 16,0 21-16,0 0 0,-22 0 15,22 0-15,-21 21 0,21 0 0,0 1 16,-22-1-16,22 0 0,0 0 16,0 0-16,21 0 0,0 22 0,0-22 15,0 0-15,0 0 0,0 0 0,0 1 16,0-1-16,21-21 0,0 21 16,-21 0-16,21-21 0,-21 21 15,21-21-15,1 0 16,-22-21 15,0 0-31,-22 0 16,1 21-16,0-21 0,0-1 15,21 44 32,21-1-47,0 0 16,0-21-16,1 0 0,-1 0 15,0 21-15,0-21 0,0 0 0,0 0 16,22 0-16,-22 0 16,0 0-16,21 0 0,-20 0 0,20-21 15,-21 21-15,21-21 0,-20 21 0,-1-21 16,21-1-16,-21 1 0,0 0 16,1 0-16,-1 0 0,0 0 0,0-22 15,0 22-15,-21 0 0,0-21 0,0 20 16,0 1-16,0 0 0,0 0 15,0 0-15,-21 21 0,0 0 0,0 0 16,21 21 0,0 0-16,0 21 0,0-20 15,0-1-15,21 0 0,0 21 16,0-21-16,-21 1 0,21-1 16,-21 0-16,0 0 0,0 0 0,22-21 15,-22 21-15,0 1 0,-22-1 31,1-21-31,0 0 16,0 0-16,0 0 0,0 0 16,-22 0-16,22 21 0,-21-21 0,-22 21 15,22-21-15,-22 21 0</inkml:trace>
  <inkml:trace contextRef="#ctx0" brushRef="#br0" timeOffset="82376.37">1101 17209 0,'0'0'0,"21"-22"0,0 22 0,0-21 16,0 0-16,0 0 15,-21 0-15,0 0 16,0-1-16,-21 1 0,0 21 16,21-21-16,-21 21 15,-21-21-15,20 21 0,1 0 0,0 0 16,0 0-16,-21 0 0,20 21 16,1-21-16,-21 21 0,21 22 0,0-22 15,-1 21-15,1-21 0,0 22 16,21-1-16,0 0 0,0 1 15,0-22-15,0 21 0,0-21 0,0 22 16,0-22-16,21-21 0,0 21 16,1-21-16,-1 0 0,0 0 15,0 0-15,21-21 0,-20 0 0,-1-1 16,21 1-16,-21 0 16,0 0-16,1-21 0,-1 20 0,0 1 15,0 0-15,-21 0 0,0 0 16,0 0-16,0-1 0,0 1 15,21 21 1,-21 21 0,0 1-16,0-1 15,21 0-15,1 0 0,-1 0 0,-21 0 16,21 1-16,0-1 0,0 0 16,0 0-16,1-21 0,-1 21 15,0-21-15,0 0 0,21 0 0,-20 0 16,-1 0-16,21-21 15,-21 21-15,22-21 0,-22 0 0,21-22 16,-21 22-16,0 0 0,22-21 16,-22 21-16,-21-22 0,0 1 0,0 21 15,0-22-15,0 1 0,0-21 16,-21 20-16,0 1 0,-22 0 0,1-1 16,21 1-16,-22 0 0,-20 20 15,21-20-15,-1 42 0,-20-21 16,-1 21-16,1 0 0,-1 0 0,1 0 15,-1 21-15,1 21 0,-1-20 16,-20 20-16,20 21 0,1-20 0,20 20 16,1 1-16,0-1 15,20 1-15,1-1 0,21 1 16,0-1-16,0 1 0,21-1 0,1 1 16,20-1-16,-21-20 0,21 20 15,1-21-15,-22 1 0,21-22 16,1 21-16,-1-21 0,0-21 0,1 22 15,-1-22-15,21 0 0,-20 0 16,-1 0-16,0 0 0,1-22 16,-22 22-16,21-21 0,1 0 0,-1 0 15,0 0-15,1 0 0,-1-1 16,0 1-16,1-21 0,-1 21 0,0 0 16</inkml:trace>
  <inkml:trace contextRef="#ctx0" brushRef="#br0" timeOffset="82855.45">2667 16891 0,'0'-21'16,"0"42"-16,-21-21 16,21 21-1,-43 0-15,22 1 0,0 20 0,0-21 16,0 21-16,0 1 15,-1-1-15,-20 0 0,21 1 0,0-1 16,0 0-16,-1 1 0,1-1 16,0 0-16,0 1 0,21-1 0,-21-21 15,21 0-15,-21 1 0,21-1 16,0-42 0,21-1-1,0-20-15,-21 21 0,21 0 16,0-22-16,0 1 0,1 0 0,-1-1 15,0 1-15,0 0 0,-21-22 16,21 22-16,0 0 0,1 20 0,-22-20 16,21 21-16,0 21 15,0 0-15,0 21 16,0 0-16,-21 0 0,22 22 16,-1-1-16,-21-21 0,21 22 0,-21-1 15,21-21-15,-21 21 0,0 1 16,21-22-16,-21 0 0,21 21 0,-21-20 15,22-1-15,-22 0 0,0 0 16,0 0-16,-22-21 31,1 0-31,0 0 0,0 0 0</inkml:trace>
  <inkml:trace contextRef="#ctx0" brushRef="#br0" timeOffset="84083.99">2095 17505 0,'0'21'16,"22"-21"-16,-1 0 0,21 0 15,0 0-15,1 0 0,-1-21 0,0 0 16,22 0-16,-1-1 0,1 1 16,-1 0-16,1 0 0,-22-21 0,22 20 15,-1-20-15,1 21 0,-22-21 16,0 20-16,1-20 0,-1 0 15,-21 21-15,22-22 0,-22 22 16,-21-21-16,0 21 0,0-22 0,0 22 16,0 0-16,-21 21 0,21-21 15,-22 21-15,1 0 0,0 0 0,0 21 16,0 21-16,0-21 16,21 22-16,-22-1 0,22 0 0,0 22 15,0-22-15,0 22 0,-21-1 16,21 1-16,0 20 0,0-20 0,0 21 15,0-22-15,0 22 0,0-22 16,0 22-16,0 0 0,0-1 0,0-20 16,21 20-16,-21 1 15,22 0-15,-1-22 0,-21 22 0,21-22 16,0 1-16,-21-1 0,21 1 16,0-1-16,1-20 0,-1-22 0,-21 21 15,21-21-15,0-21 0,0 0 16,22 0-16,-22 0 0,0 0 0,0-21 15,0 0-15,22-21 0,-22-1 16,0 1-16,0 0 0,0-1 0,0-20 16,1 21-16,-22-22 0,0 1 15,0-1-15,0 1 0,-22 20 0,1-20 16,-21-1-16,21 1 16,-22 20-16,1 1 0,-21-21 0,20 20 15,-20 22-15,20-21 0,-20 21 16,21-1-16,-1 1 0,1 21 0,21 0 15,0-21-15,-1 21 0,22-21 32,22 0-32,-1 21 0,0-21 15,21-1-15,-21 1 0,22 0 0,-1-21 16,0-1-16,22 22 0,-22-21 16,22-22-16,-1 22 0,1 0 0,-22-22 15,22 22-15,-1-22 16,-21 22-16,1-21 0,-1 20 0,0 1 15,-20 0-15,-22-1 0,0 22 0,0 0 16,-22 21 0,1 0-16,0 0 0,0 21 0,0 0 15,0 0-15,-1 22 0,1-22 16,0 21-16,21 1 0,0-1 0,0 0 16,0 1-16,0 20 0,0-21 15,0 1-15,0-1 0,0 0 0,0 1 16,0-1-16,21-21 0,0 22 15,1-22-15,-1 0 0,0 0 16,0-21-16,0 0 0,0 21 16,1-21-16,-1 0 0,21 0 0,-21-21 15,0 0-15,1 0 0,-1 0 16,0-1-16,0 1 0,-21-21 0,21 21 16,-21 0-16,21-1 0,-21 1 15,22 0-15,-22 0 0,0 0 0,0 0 16,0 42 15,0 0-31,0 0 16,0 0-16,0 0 0,0 1 15,0-1-15,0 0 0,0 0 0,0 0 16,0 0-16,21-21 16,0 0-16,0 0 15,0 0-15,0 0 16,-21-21-16,22 0 0,-1 0 0,-21 0 15,21 0-15,-21-1 0,21 1 16,-21 0-16,21 0 0,-21 0 16,21 21-1,1 0-15,-22 21 16,0 0-16,21-21 0,-21 21 16,21 0-16,-21 1 0,0-1 15,0 0-15,21 0 16,0-21-16,0 0 15,1 0 1,-22-21 0,0 0-16</inkml:trace>
  <inkml:trace contextRef="#ctx0" brushRef="#br0" timeOffset="84329.85">3408 17209 0,'0'0'0,"-21"0"0,21-22 31,42 22-31,-21-21 0,0 21 16,0-21-16,22 0 0,-1 21 0,-21-21 15,22 0-15,-1-1 0,0 22 16,-21-21-16,22 0 0,-22 21 0,21 0 15,-21-21-15,1 21 0,-1 0 16,0 0-16,0 0 0</inkml:trace>
  <inkml:trace contextRef="#ctx0" brushRef="#br0" timeOffset="86284.32">4847 17187 0,'0'0'0,"-21"0"0,0 22 0,0-22 16,-1 0-16,1 21 0,0-21 15,0 0-15,0 0 16,21-21 0,21 21-1,0-22-15,21 1 0,-20 0 0,-1 0 16,21 0-16,-21 0 0,0-1 15,22 1-15,-22 0 0,-21 0 16,0 0-16,0 0 0,0-1 16,-21 22-1,0 0-15,-1 0 0,1 0 16,0 22-16,0-1 0,-21-21 16,20 21-16,1 21 0,0-21 0,0 1 15,0-1-15,21 0 0,0 21 16,0-21-16,0 1 0,0-1 0,0 0 15,21 0-15,0 21 0,0-20 16,0-1-16,1 0 0,-1 0 0,0 0 16,-21 0-16,21 1 0,0 20 15,-21-21-15,21 0 0,-21 0 16,0 1-16,0-1 0,0 0 0,-21 0 0,0 0 16,0 0-16,-21 1 15,20-1-15,1 0 0,-21-21 0,0 0 16,20 0-16,-20 0 0,21 0 15,-21 0-15,20 0 0,1 0 0,-21-21 16,21 0-16,0-1 0,-1-20 16,1 21-16,21 0 0,-21 0 0,21-1 15,-21 1-15,21 0 0,0 0 16,0 42 15,21 0-31,0 0 16,-21 1-16,21-1 0,1 21 15,-1-21-15,21 0 0,-21 22 0,0-22 16,1 0-16,20 0 0,-21 0 16,0 1-16,22-1 0,-22-21 0,21 0 15,-21 21-15,22-21 0,-22 0 16,21 0-16,-21 0 0,22-21 0,-22 21 16,21-21-16,-21-1 0,0 1 15,22 0-15,-22-21 0,0 21 0,0-22 16,0 22-16,1-21 0,-1 21 15,-21-22-15,0 22 0,0 0 0,21 0 16,-21 0-16,0-1 0,0 1 16,0 42 15,0 1-31,0-1 16,0 21-16,0-21 0,0 0 0,0 1 15,0 20-15,0-21 0,0 0 16,0 0-16,0 22 0,0-22 15,0 0-15,21-21 0,0 0 16,0 0-16,1 0 16,-1 0-16,0-21 15,0 0-15,0 0 0,0-1 16,1-20-16,-1 21 0,0 0 16,0 0-16,-21-22 0,21 22 0,-21 0 15,21 0-15,-21 0 0,0-1 16,0 44 15,0-1-31,0 0 16,0 0-16,0 0 0,0 0 0,0 1 15,22-1-15,-22 21 0,0-21 16,21 0-16,-21 1 0,0-1 16,21 0-16,0-21 0,0 0 15,0 0-15,1 0 0,-1 0 16,0-21-16,0 0 15,0 21-15,0-22 0,1 1 16,-1 0-16,-21-21 0,21 21 0,-21-1 16,21 1-16,-21 0 0,0 0 15,0 0-15,0 0 0,0-1 0,0 44 32,0-1-17,0 0-15,0 0 0,-21 21 16,21-20-16,0-1 0,0 0 15,0 21-15,0-21 0,0 1 0,0-1 16,0 0-16,21 0 16,0 0-16,0 0 0,1-21 15,-1 0-15,0 0 0,0 0 16,0 0-16,0-21 0,1 0 16,-1 0-16,0 21 0,0-42 0,0 20 15,0 1-15,1-21 0,-22 21 16,21-22-16,-21 1 0,21 0 0,-21-1 15,0 1-15,0 0 0,0-1 16,0 1-16,0 0 0,0-1 0,0 22 16,-21-21-16,21 21 0,0-22 0,0 22 15,0 0-15,0 42 32,0 0-32,0 1 15,0 20-15,0-21 0,0 21 0,0-20 16,0 20-16,0 0 0,0 1 15,0-1-15,0 0 0,0 1 0,0-22 16,0 21-16,0 0 0,0 1 0,21-22 16,-21 21-16,21-21 0,-21 1 15,21-1-15,0 0 0,1 0 0,-1-21 16,0 21-16,0-21 16,0 0-16,0 0 0,1 0 0,-1-21 15,0 0-15,0 0 16,0 0-16,0-1 0,1-20 15,-1 21-15,0 0 0,0-22 0,0 22 16,0-21-16,-21 21 0,22 0 16,-22-1-16,0 1 0,0 0 0,0 0 15,-22 21 1,1 0-16,0 21 16,21 0-16,0 0 0,-21 1 0,21-1 15,0 0-15,-21 0 0,21 21 16,0-20-16,0-1 0,0 0 0,0 0 15,21 0-15,0 0 0,0 1 16,0-22-16,1 0 0,-1 0 16,0 0-16,0 0 0,0 0 15,22-22-15,-22 22 0,0-21 16,0 0-16,0 0 0,0 0 0,1 0 16,-1-1-16,-21 1 0,0 0 15,0 0-15,0 0 0,0 0 0,0-1 16,0 1-16</inkml:trace>
  <inkml:trace contextRef="#ctx0" brushRef="#br0" timeOffset="86557.17">6159 17272 0,'0'0'0,"22"-21"32,-1 21-17,0-21-15,0 21 0,0-21 0,0 21 16,22-22-16,-22 22 0,0-21 16,0 21-16,22 0 0,-22-21 0,0 21 15,0 0-15,-21-21 0,21 21 16,-21-21-16</inkml:trace>
  <inkml:trace contextRef="#ctx0" brushRef="#br0" timeOffset="86760.05">5800 17082 0,'0'21'16,"-22"-21"0,1 0-16,0 0 15</inkml:trace>
  <inkml:trace contextRef="#ctx0" brushRef="#br1" timeOffset="98708.43">10774 3069 0,'-21'0'32,"-1"0"-17,1 0-15,0 0 16,0 0-16,0 0 16,0 0-16,-1 0 0,1 0 15,0 0 1,0 0-16,0 0 0,0 0 0,-1 0 15,1 0-15,0 0 0,-21 0 16,21 0-16,-1 0 0,-20 0 0,21 0 16,0 0-16,0 0 0,-1 0 0,1 0 15,0 0-15,0 0 0,0 0 16,0 0-16,-1 0 16,1 0-1,42 0 63,1 0-78,-1 0 16,0 0-16,21 0 0,-21 0 16,22 0-16,-1 0 0,-21 0 0,22 0 15,-1 0-15,-21 0 0,21 0 16,1 0-16,-1 0 0,-21 0 0,22 0 15,-1 0-15,-21 0 0,21 0 16,1 0-16,-1 0 0,0 0 0,22 0 16,-22 0-16,1 0 0,20 0 0,1 0 15,-22 0-15,21 0 0,1 0 16,-1 0-16,1 0 0,-1-21 16,-20 21-16,20 0 0,1 0 15,-1 0-15,1 0 0,-22 0 0,22-21 16,-1 21-16,1 0 0,-1 0 0,-21 0 15,22 0-15,-1 0 0,1 0 16,-22 0-16,22 0 0,-1 0 0,-20 0 16,20-21-16,-21 21 0,22 0 15,-1 0-15,1 0 0,-1 0 0,1 0 16,-1 0-16,1 0 0,-1 0 16,-20 0-16,20 0 0,-20 0 0,20 0 15,-21 0-15,22 0 0,-22 0 0,1 0 16,20 0-16,-21 0 15,1 0-15,-1 0 0,0 0 0,-20 0 16,-1 0-16,0 0 0,0 0 16,0 0-16,0 0 0,1 0 15,-1 0 17,-21-21-17,21 21 16,-21-22-15,0 1 0</inkml:trace>
  <inkml:trace contextRef="#ctx0" brushRef="#br1" timeOffset="99540.95">13547 2625 0,'-22'0'31,"22"21"16,0 0-47,0 0 16,0 0-1,0 1-15,22-22 0,-1 21 0,0-21 16,0 21-16,0 0 16,0-21-16,22 21 0,-22-21 0,0 21 15,21-21-15,1 0 0,-22 22 16,21-22-16,1 0 0,-1 21 0,-21-21 15,21 0-15,1 0 0,-22 21 16,21-21-16,-21 0 0,1 0 0,-1 0 16,0 0-16,0 0 0,0 21 0,-42 0 78,0-21-78,0 0 0,0 0 15,-1 21-15,1 1 0,0-22 16,0 21-16,0-21 0,-22 21 0,22-21 16,-21 21-16,21 0 0,-22 0 15,1-21-15,21 22 0,-21-1 0,20 0 16,-20 0-16,21 0 0,-21 0 16,20-21-16,1 22 0,-21-1 15,21 0-15,0-21 0,-1 21 0,22 0 16,-21-21-16,0 21 0,0-21 15,0 0-15,21 22 0,-21-22 32,-1 0 30</inkml:trace>
  <inkml:trace contextRef="#ctx0" brushRef="#br1" timeOffset="101728.44">9017 17505 0,'0'0'0,"-21"0"0,0 0 16,-1 0-16,22 21 0,-21-21 16,0 0-16,0 0 0,0 0 15,0 0 1,-1 0-16,1 0 15,0 0-15,0 0 0,0 0 16,0 0 0,-1 0-16,1 0 0,0 0 0,0 0 15,0 0-15,-22 0 0,22 0 16,0 0-16,0 0 0,0 0 0,0 0 16,-1 21-16,1-21 0,0 0 15,0 0-15,0 0 16,0 0-1,-1 0 1,22 21 15,22-21-31,-1 0 16,-21 22-16,42-22 0,-21 0 16,0 0-16,22 21 0,-1-21 15,0 0-15,1 0 0,20 0 0,1 0 16,-1 0-16,22 0 0,-22 0 15,22 21-15,-21-21 0,20 0 0,-20 0 16,-1 0-16,1 0 0,20 0 16,-20 0-16,21 0 0,-1 0 15,-20 0-15,20 0 0,1 0 0,0 0 16,-1 0-16,1 0 0,-21 0 16,20 0-16,-20-21 0,20 21 0,-20 0 15,21 0-15,-1-21 16,-20 21-16,20 0 0,-20 0 0,21 0 15,-22-22-15,1 22 0,-22 0 16,21-21-16,-20 21 0,-1 0 16,0 0-16,-20 0 0,20 0 0,-21 0 15,0 0 1,-21-21-16,0 0 47,-21 21-16,21-21-31,-21 21 16,0-21-1,0 21-15</inkml:trace>
  <inkml:trace contextRef="#ctx0" brushRef="#br1" timeOffset="102332.09">11007 17251 0,'0'0'0,"-22"0"16,22 21 31,0 0-47,0 0 15,22-21-15,-1 22 0,0-22 16,0 0-16,0 21 0,0-21 0,1 21 16,20-21-16,-21 21 15,21-21-15,-20 0 0,20 21 0,-21-21 16,21 0-16,-20 21 0,20-21 0,-21 0 15,21 0-15,-20 0 16,-1 0-16,0 0 0,0 0 0,0 0 16,0 0-16,1 0 0,-1 0 15,-21 22 17,-21-22-32,-1 21 0,1-21 15,-21 21-15,0 0 0,-1 0 16,1-21-16,0 43 0,-1-22 15,22 0-15,-21 0 0,-1 21 0,22 1 16,0-22-16,-21 21 0,21 1 16,-1-22-16,1 21 0,0-21 15,0 0-15,0 1 0,0-1 16,21 0-16,0 0 0,0 0 0,0 0 16,0-42 46,0 0-62,0 0 0,0 0 0,21 0 16,0-1-16</inkml:trace>
  <inkml:trace contextRef="#ctx0" brushRef="#br1" timeOffset="105548.46">15917 1947 0,'0'-21'16,"0"0"0,0 0-1,0 0-15,0 0 16,0-1-1,-21 22-15,0-21 0,0 0 16,0 21-16,-1-21 0,1 21 16,0 0-16,0 0 0,0 0 15,0 21-15,-1-21 0,1 21 16,-21 22-16,21-22 0,0 21 0,-22 0 16,22 22-16,-21-22 0,21 22 15,-1-22-15,-20 22 0,21-1 0,0 1 16,0-1-16,-1 22 0,22-22 15,0 1-15,0-1 0,0-20 0,0 20 16,0-21-16,0 1 0,22-1 0,-1 0 16,0 1-16,0-22 15,0 21-15,22-21 0,-22 1 0,0-1 16,0 0-16,21 0 0,-20 0 16,-1-21-16,21 0 0,-21 21 0,22-21 15,-22 0-15,21 0 0,-21 0 0,22 0 16,-1-21-16,-21 0 0,21 21 15,1-21-15,-1 0 0,0 0 0,1-1 16,-1 1-16,-21 0 0,22-21 16,-1 21-16,0-22 0,-21 1 0,22-22 15,-22 22-15,21-21 0,-21-1 16,1 1-16,-1-1 0,0 1 0,-21-1 16,0 22-16,0-22 0,0 22 15,0-22-15,0 22 0,0 0 16,0-1-16,-21 1 0,-22 21 0,22-21 15,0-1-15,-21 22 0,-1 0 16,1-21-16,21 20 0,-21 1 0,-1 0 16,1 0-16,0 21 0,20 0 15,-20 0-15,21 0 0,-21 0 0,-1 0 16,22 21-16,-21 0 0,21 22 16,-22-22-16,22 21 0,-21 0 15,-1 1-15,1-1 0,0 0 0,21 1 16,-22-1-16,22 0 0,-21 22 0,21-22 15,21 1-15,0-1 16,0 21-16,0-20 0,0 20 0,21-20 16,0-1-16,0 0 0,21 1 0,-20-1 15,20 0-15,0-21 0,1 22 16,20-22-16,-21 0 0,1-21 0,20 21 16,-20-21-16,20 0 0,1 0 15,-22 0-15,21 0 0,1 0 0,-22 0 16,1 0-16,20-21 0,-21 0 15,1 0-15,-1 0 0,0-1 0,1 1 16,-22 0-16,21 0 0,-21-21 0,1 20 16,-1 1-16,0-21 15,-21 21-15,0-22 0,21 22 0,-21 0 16,0 0-16,21 21 0,-21-21 16,0 42-1,0 0-15,0 0 16,0 0-16,0 1 0,-21 20 15,21-21-15,-21 21 0,21-20 0,0-1 16,0 21-16,-21-21 0,21 22 16,-21-22-16,21 0 0,0 0 0,0 0 15,0 0-15,-22-21 0,22 22 16,-21-1-16,21-42 47,0-1-32,0 1-15,0 0 0,21 0 0,-21 0 16,22 0-16,-22-22 0,21 22 16,0 0-16,0-21 0,-21 20 0,21 1 15,0 0-15,1 21 0,-1-21 16,0 21-16,0 0 0,0 0 16,-21 21-16,21 0 15,-21 0-15,0 1 0,0-1 16,0 0-16,0 0 0,0 0 0,0 0 15,0 1-15,0-1 0,0 0 16,0 0-16,0 0 0,0 0 0,22-21 16,-1 22-16,-21-1 0,21-21 0,0 0 15,0 0-15,0 0 16,1 0-16,-1 0 0,0 0 0,0 0 16,0 0-16,0 0 0,1-21 15,20-1-15,-21 22 0,0-21 0,-21 0 16,21 0-16,1-21 0,-1 20 0,0-20 15,-21 0-15,21-1 16,0-20-16,0 21 0,-21-22 0,22 1 0,-1 20 16,0-20-16,0 20 15,-21 1-15,21 0 0,0-1 0,-21 22 16,0-21-16,0 21 0,0 0 16,0-1-16,0 1 0,-21 21 31,0 21-31,0 1 15,21 20-15,-21-21 0,0 21 0,-1 1 16,22-1-16,-21 22 0,0-22 16,21 21-16,-21-20 0,21 20 0,-21-20 15,21-1-15,0 21 16,0-20-16,-21-1 0,21-21 0,0 22 16,0-22-16,0 0 0,0 0 0,0 0 15,21 0-15,0 1 0,0-22 16,0 21-16,0-21 0,1 0 15,-1 0-15,0 0 16,0 0-16,0-21 0,0 21 0,1-22 16,-1 1-16,0 21 0,0-21 0,0 0 15,0 0-15,-21 0 0,22-1 16,-22 1-16,21 0 0,-21 0 16,21 0-16,-21 42 46,0 0-46,0 0 0,0 0 16,0 1-16,0-1 0,0 0 16,0 0-16,21 0 15,-21 0-15,21-21 0,0 0 0,1 22 16,-1-22-16,21 0 16,-21 0-16,0 0 0,1 0 0,20-22 15,-21 22-15,0-21 0,0 0 0,1 21 16,20-21-16,-42 0 0,21 0 15,0-1-15,-21 1 0,21 0 0,-21-21 16,22 21-16,-22-1 16,0 1-16,0 0 0,0 0 0,0 0 15,0 0-15,0 42 47,0 0-47,-22 0 16,22 0-16,0 22 0,0-22 0,0 21 15,-21-21-15,21 22 0,-21-1 16,21 0-16,-21 85 16,21-63-16,0-22 0,0 22 0,0-22 15,0 0-15,0 22 0,0-22 16,0 0-16,0 1 0,0-1 16,0 0-16,0 1 0,-21-1 0,0-21 15,21 22-15,0-22 0,-22 0 16,1 0-16,0 0 0,0 0 0,0-21 15,0 0-15,-1 0 0,1 0 16,0 0-16,0 0 16,0 0-16,0-21 0,-1 0 0,1 21 15,21-21-15,0 0 0,-21 0 0,21-1 16,-21 22-16,21-21 0,0 0 16,0 0-16,0 0 0,0 0 15,0-1-15,0 1 16,0-21-16,0 21 0,21 0 15,0-22-15</inkml:trace>
  <inkml:trace contextRef="#ctx0" brushRef="#br1" timeOffset="107503.6">19748 1863 0,'0'0'0,"0"-21"15,0-1-15,0 1 0,-21 0 16,0 0-16,0 0 0,0 0 15,0 21-15,-1 0 16,1 0-16,0 0 0,0 0 0,0 0 16,0 21-16,-1 21 0,22-21 15,-21 22-15,0-1 0,0 0 16,0 1-16,0 20 0,-1-21 0,1 22 16,0-22-16,0 22 0,0-1 15,21 1-15,-21-22 0,21 22 0,-22-1 16,22-21-16,0 22 0,0-22 15,0 1-15,0-1 0,0 0 0,22-21 16,-1 1-16,0 20 0,0-21 16,0 0-16,22-21 0,-22 21 0,21-21 15,0 0-15,-20 0 0,20 0 0,0 0 16,1 0-16,-1 0 0,-21-21 16,21 0-16,1 0 0,-1 0 0,0-22 15,-20 22-15,20-21 0,0 0 16,-21-1-16,1-20 0,-1 20 15,0-20-15,0-1 0,-21 22 0,0-21 16,0 20-16,0-20 0,0 20 16,-21-20-16,0 21 0,0-1 0,-1 1 15,1 0-15,0-1 0,-21 22 16,21 0-16,-22 0 0,22 0 0,-21-1 16,21 22-16,-22 0 0,1 0 15,21 0-15,-22 22 0,1-1 0,0 0 16,21 0-16,-22 21 0,22 1 15,0-1-15,-21 0 0,42 1 0,-22-1 16,1 0-16,21 22 0,0-22 16,0 22-16,0-22 0,0 22 15,0-1-15,21-21 0,1 1 0,-1-1 16,0 0-16,21 1 0,1-22 16,-22 0-16,21 0 0,0 0 0,22 1 15,-22-22-15,1 0 0,20 0 16,-21 0-16,1 0 0,-1 0 0,22 0 15,-22 0-15,0-22 0,1 1 0,-22 0 16,21 0-16,0 0 0,-20-22 16,20 22-16,-21-21 0,21 0 0,-20-1 15,-1 22-15,0-21 0,0 21 16,-21-1-16,0 1 16,0 42-1,0 1 1,-21 20-16,21-21 0,-21 21 0,21-20 15,-21 20-15,-1 0 0,22-21 16,0 22-16,0-22 0,-21 0 0,21 21 16,-21-20-16,21-1 0,0 0 15,0 0-15,0 0 16,0-42 15,0 0-31,21 0 16,0 0-16,1-1 0,-1-20 15,-21 21-15,21-21 0,0 20 16,0-20-16,22 21 0,-22-21 0,0 20 16,0 1-16,0 0 0,0 0 15,1 21-15,-1 0 0,-21 21 16,0 0-16,21 0 16,-21 1-16,21-1 0,-21 21 0,21-21 15,-21 22-15,0-22 0,21 0 0,-21 0 16,22 0-16,-1 0 0,-21 1 15,21-1-15,0-21 0,-21 21 0,21-21 16,0 0-16,1 0 16,-1 0-16,0 0 0,0 0 15,0 0-15,-21-21 0,21 21 16,1-21-16,-1-1 0,-21 1 16,21-21-16,0 21 0,0-22 0,0 22 15,1-21-15,-1 0 0,0-1 16,0 22-16,0-21 0,0 21 0,1-1 15,-1 1-15,0 21 0,0 0 16,0 0-16,-21 21 16,0 1-1,0-1-15,0 0 0,0 0 0,0 0 16,0 0-16,0 1 16,0-44 46,0 1-62,0 0 16,0 0-16,0 0 0,0 0 15,0-1-15,0 1 0,0 0 16,0 0 0,-21 21-16,0 0 0,0 0 15,21 21-15,-21-21 0,21 21 16,-22 0-16,1 1 0,21-1 0,-21 0 15,21 0-15,-21 21 0,0-20 16,21-1-16,0 21 0,-21-21 16,21 0-16,-22 1 0,22-1 0,0 0 15,0 0-15,0 0 0,0 0 16,0 1-16,0-1 0,0 0 0,0 0 16,22 0-16,-1-21 15,0 0-15,0 0 0,0 0 16,0 21-16,1-21 0,-1 0 0,0 0 15,21 0-15,-21 0 0,1 0 16,-1 0-16,21-21 0,-21 21 0,0-21 16,22 0-16,-22 21 0,21-21 0,-21 0 15,22-1-15,-22 1 16,0-21-16,21 21 0,-20 0 0,-1-1 16,0 1-16,0 0 0,0 0 15,0 0-15,-21 0 0,0-1 0,0 1 16,0 0-16,-21 0 15,0 21-15,0 0 16,0 0-16,0 0 16,-1 21-16,1 0 15,21 0-15,-21 1 0,21-1 0,-21 0 16,0 0-16,21 0 16,0 22-16,0-22 0,-21 0 0,21 0 15,0 0-15,0 0 0,0 1 0,0-1 16,0 0-16,21 0 15,0-21-15,0 0 0,0 0 16,0 0-16,1 0 0,20 0 16,-21 0-16,0 0 0,0 0 15,1 0-15,-1 0 0,0 0 0,0-21 16,-21 0-16,0 0 0,21 21 16,-21-22-16</inkml:trace>
  <inkml:trace contextRef="#ctx0" brushRef="#br1" timeOffset="118883.8">15515 5080 0,'0'21'47,"0"0"-31,-21-21 15,21 22-15,-21-22-1,0 0-15,-1 0 0,1 0 16,0 0-16,0 0 16,0 0-16,0 0 0,-1 0 0,1 0 15,0 0-15,0 0 16,42 0 46,0 0-46,22 0-16,-1 0 0,0 0 16,1 0-16,20 0 0,1 0 0,20 0 15,-20 0-15,20 0 0,-20 0 16,21 0-16,-1 0 0,1 0 0,0 0 15,-1 0-15,1 0 0,0 0 16,-22 0-16,22 0 0,-22 0 16,1 0-16,20 0 0,-41 21 15,20-21-15,1 0 0,-22 0 0,22 0 16,-22 0-16,0 0 0,1 0 0,-22 0 16,21 0-16,-21 0 0,0 0 15,1 0-15,-1 0 0,0 0 0,-21-21 94,-21 21-94,0 0 0,-1 0 16,22-22-16,-21 22 0,0-21 0</inkml:trace>
  <inkml:trace contextRef="#ctx0" brushRef="#br1" timeOffset="119633.37">16954 4678 0,'-21'0'0,"42"0"0,-63 0 16,21 0-16,0 0 16,21 21 46,21 0-46,0-21-16,0 21 0,0 1 0,1-22 15,-1 21-15,0 0 0,21-21 16,-21 21-16,22 0 0,-1-21 16,0 21-16,1-21 0,-1 22 15,0-22-15,-20 0 0,20 21 0,0-21 16,-21 0-16,1 0 0,-1 0 16,0 21-16,0-21 15,-21 21 16,0 0-15,-21-21-16,21 21 0,-21-21 16,0 22-16,-1-1 0,1-21 0,0 21 15,0 0-15,-21-21 0,20 21 16,-20 0-16,21 1 0,-21-1 16,20 0-16,-20 0 0,21 0 15,-21 0-15,-1 1 0,22-1 0,-21 0 16,21 0-16,-22 0 0,22 0 15,0-21-15,0 22 0,0-1 0,-1-21 16,1 21-16,21 0 0,-21-21 16,21 21-16,-21-21 0,21 21 15,-21-21 1,21 22-16,-21-22 31,21 21-31,0 0 31,-22-21-31,1 0 32,0 0 15</inkml:trace>
  <inkml:trace contextRef="#ctx0" brushRef="#br1" timeOffset="129387.94">19071 4699 0,'0'-21'0,"0"0"16,0 0-1,0-1 1,0 44 15,0-1-31,0 0 16,0 0-16,0 21 0,0 1 16,0-1-16,0 0 0,0 22 0,0-22 15,0 22-15,0-22 0,0 0 16,-21 1-16,21-1 0,0-21 0,-21 22 15,0-22-15,21 0 0,-22 0 16,22 0-16,0 0 0,0 1 0,0-1 16,0-42 31,0-1-47,0 1 15</inkml:trace>
  <inkml:trace contextRef="#ctx0" brushRef="#br1" timeOffset="130004.58">18944 4678 0,'0'0'16,"0"-42"-16,0 20 15,0 1 1,21 0-16,0 21 15,1-21-15,-1 0 0,0 21 16,0 0-16,0-21 0,22 21 0,-22 0 16,21 0-16,-21 0 0,22 0 15,-22 0-15,21 0 0,-21 21 0,22 0 16,-22 21-16,0-21 0,-21 22 16,0-1-16,0 0 0,0 1 0,-21-1 15,0 22-15,-22-22 0,1 0 0,0 1 16,-1-1-16,1-21 0,0 0 15,20 0-15,-20 1 0,21-1 0,0-21 16,21-21 15,0-1-15,21 1-16,0 21 0,0-21 0,0 0 16,1 21-16,20-21 0,-21 21 15,21 0-15,1 0 0,-1 0 0,0 0 16,1 0-16,-1 0 0,0 21 0,1 0 15,-22 0-15,21 0 0,-21 1 16,22-1-16,-43 21 0,21-21 0,-21 0 16,0 1-16,0 20 0,0-21 15,-21 0-15,0 0 0,-22 1 0,22-1 16,-42 0-16,20 0 0,1-21 16,-22 21-16,22-21 0,-21 0 15,20 21-15,1-21 0,0 0 0,-1 0 16,22 0-16,-21 0 0,21 0 15,-1 0-15,1 0 0,0-21 0,0 21 16,21-21-16,-21 21 0,21-21 16,-21 0-16,21 0 0,0-1 15,0 1-15,21 0 16,0 0-16,0 21 0,21-21 16,-20 0-16</inkml:trace>
  <inkml:trace contextRef="#ctx0" brushRef="#br1" timeOffset="130379.56">19685 5249 0,'0'0'0,"21"0"0,0 0 16,22 0-1,-22 0-15,0 0 0,21-21 0,-21 21 16,1-21-16,-1 0 0,21 21 0,-21-21 15,0 0-15,22 21 0,-22-22 16,-21 1-16,0 0 0,21 0 0,-21 0 16,0 0-1,0-1-15,-63 1 16,41 21-16,-20 0 16,21 0-16,0 21 0,0 1 0,-1-1 15,1 21-15,21-21 0,-21 0 16,21 22-16,-21-22 0,21 0 0,0 21 15,0-20-15,0-1 0,0 0 0,0 0 16,21 0-16,0 0 0,0 1 16,1-22-16,-1 21 15,0-21-15,0 0 0,0 0 16,0 0-16,1 0 0,-1-21 16,0 21-16,0-22 0</inkml:trace>
  <inkml:trace contextRef="#ctx0" brushRef="#br1" timeOffset="131312.31">20489 4593 0,'0'0'0,"0"21"15,0 22 1,0-22-16,0 21 15,-21 1-15,0 20 0,21 1 0,0-1 16,-21 1-16,0-1 0,-1 1 16,1-1-16,0-21 0,-21 22 0,21-1 15,-1 1-15,-20 21 0,21-22 16,0 1-16,0 20 0,-1-20 0,1-1 16,0 22-16,-21-22 0,21 22 0,-1-21 15,1 20-15,0-20 0,0-1 16,0 22-16,0-22 0,-1 1 0,1-22 15,21 1-15,-21 20 0,21-42 0,0 22 16,0-22-16,0 0 0,21-21 16,0 0-16,1 0 0,20 0 15,-21-21-15,21 0 0,-20-1 0,20-20 16,0 0-16,1-1 0,20-20 16,-21 21-16,1-22 0,-1 1 0,0-1 15,1 1-15,-22-1 0,0 1 0,0-1 16,-21 22-16,0-22 0,-21 1 15,0 20-15,0 1 0,-22-21 0,1 20 16,21 1-16,-21 0 0,-1-1 0,1 22 16,21-21-16,-22 21 0,22-1 15,0 1-15,0 0 0,21 0 16,0 0 0,21 21-16,0 0 0,0 0 15,1-21-15,-1 21 0,0 0 0,0 0 16,21-22-16,-20 22 0,20-21 15,0 0-15,1 21 0,-22-21 0,21 0 16,0 0-16,1-1 0,-22 1 16,21 0-16,-21 0 0,1 0 0,-1-22 15,0 22-15,0 0 0,-21 0 16,0 0-16,0 0 0,0-1 16,-21 22-1,0 0-15,0 0 0,-1 22 16,1-1-16,21 0 15,-21 0-15,21 0 0,0 0 16,0 22-16,0-22 0,0 0 0,0 0 16,0 0-16,0 1 15,0-1-15,21-21 0,0 21 0,1-21 16,-1 0-16,0 0 0,0 0 16,0 0-16,22 0 0,-22 0 15,0 0-15,0 0 0,0 0 0,-21-21 16,21 21-16,-21-21 0,22-1 15,-22 1-15,0 0 0,0 0 0,0 0 16,0 0-16,0-1 16,0 1-16,-22 0 0,1 21 15,0-21-15,0 21 16,0 0-16,21 21 16,0 0-1,0 0 1,21-21-16,0 0 15,0 0-15,0 0 16</inkml:trace>
  <inkml:trace contextRef="#ctx0" brushRef="#br1" timeOffset="131731.38">21061 5101 0,'0'-21'0,"0"0"15,0 0 1,0 0-16,0-1 15,21 22-15,0-21 16,0 21-16,0 0 0,1 0 0,-1 0 16,0 0-16,0 0 15,0 0-15,-21 21 0,0 1 0,0-1 16,21 0-16,-21 0 0,0 0 16,0 0-16,0 22 0,0-22 0,0 0 15,-21 0-15,21 0 0,0 1 0,-21-1 16,0 0-1,0-21-15,21-21 47,0 0-47,0-1 0,0 1 16,0 0-16,21 0 0,0 0 16,0 0-16,-21-1 0,21 1 0,1 0 15,-1 0-15,0 0 16,0 21-16,0 0 31,0 0-31,1 0 31,-1 0-31,0 0 16</inkml:trace>
  <inkml:trace contextRef="#ctx0" brushRef="#br1" timeOffset="132439.99">21950 5144 0,'0'-22'78,"0"1"-15,0 0-17,-21 21-46,-1-21 32,1 21-32,0 0 15,0 0-15,0 0 0,0 0 16,-1 0-16,1 0 16,0 21-16,21 0 15,0 0-15,0 1 31,21-22-15,0 0-16,1 0 0,-1 0 16,0 0-16,0-22 15,0 22-15,0-21 0,-21 0 16,22 21-16,-22-21 16,0 0-16,0 0 0,0-1 15,-22 22-15,-20 0 0,21 0 16,0 0-16,0 0 0,-22 0 15,22 0-15,-21 0 0,21 22 0,-22-1 16,22 0-16,0 0 0,0 0 16,21 0-16,-21 1 0,21-1 0,-22 21 15,22-21-15,0 0 0,0 1 16,0-1-16,0 0 0,22 0 16,-1 0-16,0-21 0,0 21 0,0-21 15,0 0-15,22 0 16,-22 0-16,21 0 0,1 0 0,-1 0 15,0 0-15,22 0 0,-22-21 16,22 0-16</inkml:trace>
  <inkml:trace contextRef="#ctx0" brushRef="#br1" timeOffset="132787.79">22987 4741 0,'0'0'0,"-21"0"0,0 0 15,-1-21-15,1 21 16,0 0-16,0 0 0,0 0 16,0 21-16,-1-21 0,1 43 0,0-22 15,0 0-15,0 21 0,0 1 16,-1-1-16,22-21 0,-21 22 0,21-1 15,0-21-15,0 21 0,0-20 0,0-1 16,0 21-16,0-21 16,0 0-16,0 1 0,21-22 0,1 21 15,-1 0-15,0-21 0,-21 21 16,21-21-16,0 0 0,0 0 0,1 0 16,-1 0-16,21 0 0,-21 0 0,0 0 15,22 0-15,-1-21 0,0 0 16,1-22-16,-22 22 0</inkml:trace>
  <inkml:trace contextRef="#ctx0" brushRef="#br1" timeOffset="133111.6">23495 4487 0,'0'0'0,"0"-21"0,0 0 15,0 0-15,0 0 16,-21 42 15,21 0-31,-21 0 0,21 0 16,0 22-16,-22-1 0,22-21 0,-21 43 15,0-22-15,21 22 0,0-22 16,-21 21-16,0-20 0,21-1 0,-21 22 16,21-22-16,0-21 0,0 21 15,-22 1-15,22-22 0,0 0 16,-21 21-16,21-20 0,0-1 15,0 0-15,21-42 47,1 21-47,-1-21 0,0-1 16,21 22-16</inkml:trace>
  <inkml:trace contextRef="#ctx0" brushRef="#br1" timeOffset="134316">23918 4995 0,'0'0'0,"0"-42"16,0 21-16,0 0 0,0 0 16,0-1-16,-21 22 15,0 0 1,0 0-16,0 0 0,-1 0 15,1 0-15,0 22 0,0-1 16,-21 0-16,20 0 0,1 0 0,0 0 16,0 1-16,0 20 0,0-21 15,21 0-15,0 0 0,-22 22 0,22-22 16,0 0-16,0 0 16,0 0-16,22-21 15,-22 22-15,21-22 0,0 0 0,0 0 16,0 0-16,0 0 15,1 0-15,-1 0 0,0-22 0,0 1 16,0 0-16,0 21 0,22-21 0,-22 0 16,0-22-16,0 22 0,0 0 15,1-21-15,-1 21 0,-21-1 0,21-20 16,0 21-16,-21 0 0,21 21 16,-21-21-16,0 42 31,0 0-16,0 0-15,-21 0 0,21 22 0,0-22 16,-21 0-16,21 21 0,-21-21 16,21 1-16,0-1 0,0 0 0,0 0 15,0 0-15,0 0 16,21-21-16,0 22 0,0-22 16,0 0-16,1 0 0,-1 0 0,0 0 15,0 0-15,0 0 0,22-22 16,-22 22-16,0-21 0,0 0 0,0 0 15,0 0-15,1 0 0,-1-1 16,0 1-16,0 0 0,0 0 16,-21 0-16,21 0 0,-21-1 15,0 1-15,-21 21 16,0 0 0,0 0-16,21 21 0,-21-21 15,21 22-15,0-1 0,0 0 0,0 0 16,0 21-16,0-20 0,0-1 15,0 0-15,0 0 0,0 0 16,21 0-16,-21 1 0,21-1 16,-21 0-1,-21-42 32,0 21-31,0-21-16,21-1 0,-22 22 0,1-21 15,0 21-15,0 0 16,0 0 0,21 21-1,0 1 1,21-22 0,0 0-16,0 0 0,0 0 15,1 0-15,-1 0 0,21 0 0,-21 0 16,0 0-16,22 0 0,-1 0 15,-21-22-15,22 22 0,-1-21 16,0 21-16,-21-21 0,22 0 0,-22 0 16,0 0-16,0-1 0,0 1 15,-21 0-15,0 0 0,0 0 0,0 0 16,0-1-16,-21 22 0,21-21 16,-21 21-16,0-21 0,0 21 15,21 21 1,0 0-16,0 1 0,-21-1 0,21 21 15,0-21-15,0 0 0,0 22 16,0-22-16,0 0 0,0 0 16,0 0-16,0 1 0,0-1 0,0 0 0,0 0 15,0 0 1,-22 0-16,1-21 16,0 0-16,0 0 15,21 22-15,-21-22 0,0 0 16,-1 0-1,1 0-15,0 0 0,21-22 16</inkml:trace>
  <inkml:trace contextRef="#ctx0" brushRef="#br1" timeOffset="135691.42">13271 15050 0,'-21'0'0,"42"0"0,-63 0 15,21 21-15,0-21 0,0 0 16,-1 0-16,1 21 0,0-21 0,0 0 15,21 21-15,0 0 16,21 0 0,0-21-16,22 0 0,20 0 0,-21 0 15,22 0-15,21 0 0,-22 0 16,22 0-16,-1 0 0,1 0 16,21 0-16,-21 0 0,20 0 15,-20-21-15,0 21 0,-1-21 0,1 21 16,-21 0-16,-1 0 0,-21-21 15,1 21-15,-1 0 0,-21 0 0,-21-21 16,-21 21 0,0-21-16,0 21 15,-22 0-15,22 0 0,-21-22 16,0 22-16,20 0 0,-20-21 0,21 21 16,0-21-16,0 21 0,-1-21 15,22 0 1,22 21-16,-1 0 15,21-21-15,-21 21 0,0 0 16,1 0-16,-1 0 0,21 0 0,-21 0 16,0 0-16,1 21 0,-22 0 15,21 0-15,-21 0 0,0 0 16,0 22-16,0-22 0,-21 21 0,-1 1 16,1-22-16,0 21 0,0 0 15,-21-20-15,20 20 0,1-21 0,0 0 16,0 0-16,21 1 0,0-1 15,21-21-15,0 0 0,22 0 16,-1-21-16</inkml:trace>
  <inkml:trace contextRef="#ctx0" brushRef="#br1" timeOffset="136212.12">15769 14542 0,'0'0'0,"-42"-22"16,21 22-16,-1 22 0,1-1 15,0 0-15,0 21 0,0-21 16,0 22-16,-1-1 0,1 0 0,0 22 16,0-22-16,0 1 15,-22 20-15,22 1 0,0-22 0,0 21 16,0-20-16,0-1 0,21 0 0,0 1 15,0-22-15,0 21 0,0-21 16,0 1-16,0-1 16,21-21-1,0-21-15,0-1 0,0 1 0,0 0 16,1-21-16,-1-1 0,0 1 0,0 0 16,0-22-16,0 22 15,1-22-15,-1 22 0,0-21 0,0 20 16,0-20-16,0 20 0,1 1 15,-22 0-15,0 21 0,21-1 0,0 1 16,0 21-16,-21 21 16,0 1-16,0-1 0,0 21 0,0 0 15,21 1-15,-21-1 0,0 0 0,0 22 16,0-1-16,0-20 0,0 20 16,0 1-16,0-22 0,0 22 0,0-22 15,0-21-15,0 21 0,0 1 16,0-22-16,0 0 0,0 0 0,0 0 15,-21-42 17,0 0-32</inkml:trace>
  <inkml:trace contextRef="#ctx0" brushRef="#br1" timeOffset="137459.85">15240 15113 0,'0'0'0,"-21"0"15,21-21-15,21 21 16,21 0-16,1 0 0,20 0 16,-21 0-16,22-21 0,-1 21 0,22-21 15,-21 21-15,-1-22 0,22 1 16,-1 0-16,1 21 0,-21-21 0,20-21 16,1 20-16,0 1 0,-22 0 0,1-21 15,-22 21-15,0-22 16,1 22-16,-22-21 0,21-1 0,-42 1 15,0 0-15,0 21 0,0-22 16,0 1-16,0 21 0,-21 0 0,0-1 16,0 22-16,-1 0 0,1 0 15,0 0-15,0 22 0,0 20 0,0-21 16,-1 21-16,1 22 0,0-22 0,0 22 16,0-1-16,0 1 0,-1 20 15,22 1-15,-21 0 0,0-1 16,0 1-16,21 0 0,-21-1 15,0 1-15,-1 0 0,1-1 0,0 22 16,0-21-16,0 21 0,0 0 0,-1-22 16,1 1-16,0 21 0,0-22 15,0-20-15,0 21 0,21-22 0,0 1 16,0-22-16,0 21 0,0-41 0,0 20 16,21-21-16,0 0 0,0-21 15,21 0-15,-20 0 0,20-21 0,0 0 16,1-21-16,-1-1 0,21 1 15,-20 0-15,-1-22 0,0 22 0,22-22 16,-43 1-16,21-1 0,1 1 16,-43-22-16,21 22 0,-21-22 15,0 21-15,-21 1 0,0-1 0,-1 1 16,-20-1-16,0 1 0,-1 21 0,-20-22 16,21 22-16,-1 21 0,1-22 15,0 22-15,-1 0 0,22 0 0,0 21 16,21-21-16,0-1 0,0 1 15,21 0-15,0 0 16,0 21-16,22-21 0,-1 0 0,22-22 16,-1 22-16,1-21 0,20 21 15,-20-22-15,20 1 0,-20 0 0,-1-1 16,22 1-16,-21 0 16,-22-1-16,21 1 0,-20 21 0,-1-22 15,-21 22-15,0 0 0,-21 0 0,0 0 16,0 0-16,0-1 15,-21 22-15,0 0 0,0 0 0,-21 0 16,20 0-16,1 0 0,0 22 16,0-1-16,0 0 0,0 0 0,-1 0 15,1 22-15,0-1 0,21 0 16,0 1-16,-21-1 0,21 0 0,0 1 16,0-1-16,0 0 0,0 1 15,0-1-15,0 0 0,21 1 0,0-22 16,0 0-16,-21 0 0,22 0 15,-1 0-15,0-21 0,21 0 16,-21 0-16,1 0 0,20 0 0,-21 0 16,0 0-16,22-21 0,-22 0 0,21 0 15,-21 0-15,22 0 0,-22-22 16,0 22-16,0 0 0,0-21 0,0 20 16,-21 1-16,0 0 0,22 0 15,-22 0-15,0 0 0,0-1 0,0 44 31,0-1-15,0 0-16,0 21 0,0-21 0,-22 1 16,22-1-16,0 0 15,0 0-15,0 0 0,0 0 0,0 1 16,22-1-16,-1-21 0,0 0 16,0 0-16,0 0 15,0 0-15,1-21 0,-1-1 16,0 1-16,0 0 0,0 0 15,0 0-15,-21 0 0,22-1 0,-1 1 16,-21 0-16,21 0 0,-21 0 16,0 42-1,0 0 1,0 0-16,0 0 16,0 1-16,0-1 0,0 0 0,21 0 15,0 0-15,0-21 16,1 0-16,-1 0 0,0 0 15,0 0-15,0 0 0,0 0 16,1-21-16,-1 0 0,0 0 16,-21 0-16,21-1 0</inkml:trace>
  <inkml:trace contextRef="#ctx0" brushRef="#br1" timeOffset="137707.72">16954 14838 0,'0'0'0,"-21"21"0,-63-21 15,105 0 17,0 0-32,0 0 0,21 0 0,-20 0 15,20 0-15,0 0 0,1-21 16,-1 21-16,0-21 0,1 21 0,-1 0 15,0-21-15,1 21 0,-22 0 16,21-22-16,0 22 0,-20-21 16,-1 21-16,0 0 0</inkml:trace>
  <inkml:trace contextRef="#ctx0" brushRef="#br1" timeOffset="139612.5">18521 14880 0,'0'0'0,"21"0"0,21-21 15,-21 0-15,-21 0 16,22 21-16,-1-21 16,-21-1-16,21 22 15,-21-21-15,0 0 0,0 0 16,-21 21 0,0 0-16,-1 0 15,1 0-15,0 0 0,0 0 16,0 21-16,0 0 0,-1 0 0,1 22 15,0-22-15,21 21 0,-21 1 16,21-1-16,-21-21 0,21 21 16,0 1-16,0-1 0,0 0 0,21 1 15,0-22-15,0 0 0,22 0 16,-22 0-16,21 1 0,0-1 0,1-21 16,-1 0-16,0 0 0,1 0 15,-1 0-15,0-21 0,1-1 0,-1 1 16,0 0-16,1-21 0,-22 21 15,21-22-15,-21 1 0,22 21 0,-22-22 16,0 1-16,0 0 0,0-22 0,1 22 16,-22 0-16,0-22 0,21 22 15,-21-22-15,0 1 0,21 20 0,-21-20 16,0 21-16,0 20 16,0-20-16,0 21 0,-21 21 15,0 42 1,-1-21-16,22 22 0,0-1 15,0 0-15,-21 1 0,21-1 16,-21 22-16,21-22 0,0 0 0,0 1 16,0 20-16,0-21 0,0 1 0,0 20 15,0-20-15,0-1 0,21 0 16,0-21-16,1 22 0,-1-22 0,21 0 16,-21 0-16,22 0 0,-22-21 15,21 0-15,0 0 0,-20 0 0,20 0 16,0 0-16,1-21 0,-22 0 0,21 0 15,0 0-15,1 0 16,-22-22-16,21 22 0,-21-21 0,1-1 16,-1 22-16,0-21 0,0 0 15,-21 20-15,0-20 0,0 0 0,0 21 16,0-1-16,0 1 0,-21 21 16,0 0-16,-22 0 0,22 0 15,0 21-15,-21-21 0,21 43 0,-22-22 16,22 0-16,0 0 0,0 22 15,0-22-15,-1 21 0,22-21 16,-21 22-16,21-22 0,0 21 0,0-21 16,0 0-16,0 1 0,0-1 15,21-21-15,-21 21 0,22-21 16,-1 0-16,0 0 0,0 0 0,0 0 16,0 0-16,1-21 0,-1 0 0,0-1 15,0 1-15,-21 0 0,21 0 16,0 0-16,-21-22 0,22 22 0,-22 0 15,0-21-15,0 21 0,21-1 16,-21 1-16,0 0 0,0 0 0,0 42 47,0 0-47,0 0 16,0 1-16,0-1 0,0 21 15,0-21-15,0 0 0,0 1 0,21-1 16,-21 0-16,21 0 15,0-21-15,0 0 0,1 21 0,-1-21 16,0 0-16,0 0 16,0 0-16,0-21 0,1 21 0,20-21 15,-21 0-15,21 0 0,-20-1 16,20 1-16,0 0 0,1-21 16,-1 21-16,-21-1 0,21-20 0,-20 21 15,-22 0-15,0 0 0,0-1 16,0 1-16,0 0 0,-43 21 15,22 0-15,0 21 16,0 0-16,0 1 0,21-1 16,0 0-16,0 0 0,0 0 15,0 0-15,0 1 0,0-1 0,0 0 16,0 0-16,0 0 16,21 0-16,0 1 0,0-22 15,-21 21-15,-21-42 63,0 21-48,0-22-15,-1 22 16,22 22 15,0-1-15,0 0-1,0 0-15,22-21 16,-1 21-16,0-21 16,0 0-16,0 0 0,0 0 0,22 0 15,-22-21-15,21 21 0,1-21 16,-1 0-16,0 21 0,1-21 16,-1-1-16,0 1 0,1 0 0,-1 0 15,-21 0-15,21-22 0,-20 22 16,-22 0-16,0 0 0,0-21 0,0 20 15,0 1-15,0 0 0,0 0 16,-22 21-16,1 0 16,0 0-16,0 21 15,0 0-15,21 0 0,0 1 16,0-1-16,0 0 0,0 0 16,0 0-16,21 0 0,-21 1 0,21-1 15,-21 0-15,21 0 0,-21 0 16,21 0-16,-21 1 15,0-1-15,0 0 16,0 0 0,-21-21-1,0 0-15,21-21 16,-21 0-16</inkml:trace>
  <inkml:trace contextRef="#ctx0" brushRef="#br1" timeOffset="140851.81">16870 7853 0,'0'21'16,"-21"-21"0,-1 21-16,1-21 15,0 0 1,0 0-16,0 21 0,0-21 0,-1 0 0,1 0 15,0 0-15,0 0 16,42 0 47,0 0-48,0 0-15,22 0 0,-1 0 0,0 0 16,22 0-16,21 0 0,-22 0 0,22 0 15,-1 0-15,1 0 0,0 0 16,-1 0-16,1 0 0,0 0 16,-22 0-16,1 0 0,-1 0 15,-20 0-15,-1 0 0,0 0 0,1 0 16,-22 0-16,0 0 0,0 0 0,0 0 16,0 0-16,-21-21 46,-21 21-30,0-21 0,0 21-16,21-21 0,-21 21 15,0 0-15,-1 0 0</inkml:trace>
  <inkml:trace contextRef="#ctx0" brushRef="#br1" timeOffset="141392.5">17716 7599 0,'0'0'0,"-21"-21"16,21 42 30,21 0-46,1 0 16,-1 0-16,21-21 0,-21 22 16,0-22-16,22 21 0,-22-21 15,21 0-15,-21 21 0,22-21 0,-22 0 16,0 21-16,0-21 0,0 0 0,1 0 16,-1 0-16,0 21 0,0-21 15,0 0 1,-21 21-1,0 1 1,0-1-16,-21-21 16,0 21-16,0 0 0,0 0 15,-1 0-15,-20 1 0,21-1 0,-21 21 16,20-21-16,-20 22 0,21-22 0,-21 21 16,-1 0-16,22-20 0,-21-1 15,21 0-15,-1 21 0,-20-42 0,21 21 16,21 1-16,-21-22 0,0 21 15,21-42 79</inkml:trace>
  <inkml:trace contextRef="#ctx0" brushRef="#br1" timeOffset="143884.16">20320 7938 0,'21'0'15,"-21"-22"1,21 22-1,0-21-15,-21 0 16,0 0-16,22 21 16,-22-21-16,21 21 0,-21-21 0,0-1 15,0 1-15,0 0 16,0 0-16,-21 0 0,-1 21 16,22-21-16,-21-1 0,0 22 0,0-21 15,0 21-15,0 0 0,-1 0 16,1 0-16,0 0 0,0 0 0,0 0 15,0 21-15,-22 1 0,22-1 16,0 21-16,-21-21 0,20 22 0,1-1 16,0 0-16,21 1 0,0-22 15,0 21-15,0 0 0,0-20 16,0-1-16,0 0 0,0 0 0,0 0 16,0 0-16,21-21 0,0 0 15,1 0-15,-1 0 0,0 0 0,0 0 16,0 0-16,0-21 0,1 0 15,-1 0-15,0 0 0,0 0 0,0-1 16,0 1-16,1 0 0,-1 0 0,0-21 16,0 20-16,-21 1 15,21 0-15,0-21 0,-21 21 0,0-1 0,22 1 16,-1 0-16,-21 42 31,0 0-15,0 22-16,0-22 15,0 0-15,0 0 0,0 22 0,0-22 16,0 21-16,21-21 0,-21 22 16,0-22-16,21 0 0,0 0 0,0 0 15,1-21-15,-1 21 0,0-21 16,0 0-16,21 0 0,-20 0 0,20 0 16,-21 0-16,21 0 0,1-21 0,-22 21 15,0-21-15,21 0 0,-20 0 16,-1 0-16,0-22 0,0 22 15,-21-21-15,21-1 0,-21 22 16,21-21-16,-21 0 0,0-1 0,0 1 16,0 0-16,0-1 0,0-20 0,0 20 15,-21 1-15,0-21 0,-21 20 16,21 1-16,-1 0 0,-20 20 0,0-20 16,-22 21-16,22 0 0,-22 21 15,22 0-15,-21 0 0,20 0 0,-20 21 16,-1 0-16,22 21 0,-22 1 15,22-1-15,-21 22 0,20-22 0,-20 21 16,20 1-16,-20-1 0,21 1 16,-22-1-16,22 22 0,-1-21 15,1-1-15,21 1 0,0-1 16,0 1-16,21-22 0,0 21 0,0-20 16,0-1-16,21 0 0,0-20 0,0 20 15,0-21-15,22 0 0,-1 0 16,0 1-16,1-1 0,-1-21 0,0 21 15,1-21-15,-1 0 0,0 0 0,1 0 16,-1 0-16,21 0 0,-20 0 16,-1 0-16,22 0 0,-1-21 15,-21 21-15,22-21 0,-1-1 0,-20-20 0,20 21 16,-20 0-16,20-22 0,-21 1 16,1 0-16,-1-1 0</inkml:trace>
  <inkml:trace contextRef="#ctx0" brushRef="#br1" timeOffset="144175.99">21399 7514 0,'0'-21'15,"22"21"-15,-1 0 0,0 0 0,21-21 16,1 21-16,-22-21 0,21 21 16,0 0-16,1 0 0,-1-21 0,0 21 15,1 0-15,-1 0 0,-21 0 16,22 0-16,-22 0 0,0 0 0,0 0 16,0 0-16,-21 21 15,-21-21 1,0 0-1,0 0-15</inkml:trace>
  <inkml:trace contextRef="#ctx0" brushRef="#br1" timeOffset="144459.82">21780 7430 0,'-21'0'0,"42"0"0,-63 0 15,21 0-15,0 0 0,0 21 16,-1 0-16,1 0 0,0 0 15,21 0-15,0 22 0,-21-1 0,21-21 16,-21 22-16,21-1 0,0 0 16,0 1-16,0-1 0,0 0 0,0 1 15,0-1-15,0 0 0,0 1 16,0-22-16,0 21 0,0-21 16,0 0-16,0 22 0,0-22 15,0 0-15,0-42 47,0 0-47,21 0 16,0-1-16,0 1 0</inkml:trace>
  <inkml:trace contextRef="#ctx0" brushRef="#br1" timeOffset="145124.45">21950 7959 0,'0'0'0,"21"0"16,0 0-16,0 0 16,0-21-16,1-1 15,-22 1-15,21 21 16,0-21-16,0 21 0,-21-21 0,0 0 16,21 0-16,-21-1 15,0 1-15,0 0 16,-21 21-1,0 0-15,0 0 16,0 21-16,-1-21 16,1 21-16,0 1 0,21 20 15,-21-21-15,0 0 0,0 22 0,21-22 16,0 21-16,0-21 0,0 0 16,0 22-16,0-22 0,0 0 0,0 0 15,0 0-15,0 1 16,21-22-16,0 0 0,0 0 0,0 0 15,0 0-15,22 0 0,-22 0 16,0 0-16,0-22 0,0 22 16,1-21-16,-1 0 0,21 0 15,-21 0-15,0 0 0,1-1 0,20-20 16,-21 21-16,0 0 0,0 0 16,1-1-16,-22 1 0,0 0 0,0 0 15,0 0-15,0 0 0,0 42 47,0 0-47,0 0 0,0 21 16,0-20-16,0-1 0,21 21 15,-21-21-15,0 0 0,0 1 0,0-1 16,21 0-16,-21 0 0,0 0 0,0 0 16,0 1-16,0-1 15,-21-21 1,0 0-1,-1 0-15,1 0 16,0-21 0,21-1-16,0 1 15,0 0-15,0 0 0,0 0 0,21-22 16,0 22-16,1-21 0,-1 21 16</inkml:trace>
  <inkml:trace contextRef="#ctx0" brushRef="#br1" timeOffset="145476.25">23008 7430 0,'0'0'16,"0"-22"-16,0-20 15,0 21-15,-21 21 16,21 21 0,-21 0-16,0-21 15,-1 21-15,22 22 0,0-22 0,-21 21 16,0-21-16,21 22 0,-21-1 15,21 0-15,0 1 0,-21-1 0,0 0 16,21 1-16,-22-1 0,22 0 16,0 1-16,0-1 0,0-21 15,0 22-15,0-22 0,0 21 0,0-21 0,0 0 16,0 1-16,0-1 0,0 0 16,22-21-16,-1 0 15,0 0-15,-21 21 0,21-21 16,0 0-16,0 0 0,1 0 0,-1 0 15,0-21-15,0 0 0,0 21 0,0-21 16,22-1-16,-22 1 0,0 0 16,0-21-16,0 21 0,-21-1 0,22-20 15,-1 21-15</inkml:trace>
  <inkml:trace contextRef="#ctx0" brushRef="#br1" timeOffset="145756.6">22902 7726 0,'0'0'0,"-21"0"0,63 0 31,-20 0-15,-1 0-16,21 0 0,-21 0 16,22-21-16,-1 21 0,-21-21 0,21 21 15,-20 0-15,20 0 0,-21-22 16,0 22-16,22 0 0,-22 0 0,0-21 15,0 21-15,0 0 16,0 0 0,-42 0 31,0 0-47</inkml:trace>
  <inkml:trace contextRef="#ctx0" brushRef="#br1" timeOffset="151212.29">10329 11875 0,'0'0'0,"-21"0"16,0 0-16,21-22 0,-21 22 0,0 0 15,-22 0-15,22 0 0,0-21 0,-21 21 16,-1 0-16,1 0 0,0 0 0,-1 0 16,22 0-16,-21 0 0,21-21 15,-22 21-15,22 0 0,0 0 16,0 0-16,0 0 16,42 0 46,0 0-62,21 0 16,1 0-16,-1 0 0,21 0 0,22 0 15,-21 0-15,20-21 0,1 21 16,0 0-16,20 0 0,-20-21 0,21 0 16,0 21-16,21 0 0,-21-22 0,21 22 15,0 0-15,-22-21 0,22 21 16,-21 0-16,21 0 0,-21-21 15,0 21-15,0-21 0,-22 21 0,1 0 16,0-21-16,-22 21 0,1 0 16,-1-21-16,1 21 0,-22 0 0,-21-22 15,22 22-15,-22-21 0,21 21 0,-21 0 16,0 0-16,-21-21 0,22 21 16,-1 0-16,-21-21 0,-21 0 31,-1 21-16,1 0-15,0 0 0,0 0 0,-21 0 16,-1 0-16,1 0 0,0 0 0,-1 0 16,1 0-16</inkml:trace>
  <inkml:trace contextRef="#ctx0" brushRef="#br1" timeOffset="151831.94">10456 11938 0,'0'0'0,"-42"0"15,21 21-15,0-21 16,-1 0-16,22 21 0,-21-21 16,0 0-16,21 22 0,21-22 62,22 0-46,-22 0-16,21 0 0,0 0 0,1 0 15,20 0-15,22 0 16,-22 0-16,43 0 0,-21 0 0,42-22 16,-21 22-16,0-21 0,-1 21 0,1 0 15,0 0-15,0-21 0,0 21 16,-22 0-16,1-21 0,0 21 0,-1 0 16,-20-21-16,21 21 0,-43 0 15,21-21-15,1-1 0,-22 22 0,1 0 16,-1-21-16,-21 21 0,21 0 0,-20 0 15,-1-21-15,0 21 16,0 0-16,0 0 0,-42 0 125,0 0-109</inkml:trace>
  <inkml:trace contextRef="#ctx0" brushRef="#br1" timeOffset="152737.56">7345 11028 0,'0'0'0,"-64"0"0,22 0 0,0 0 15,-1-21-15,-20 21 0,20 0 16,1 0-16,-21 0 0,20 0 0,-20 0 15,20 0-15,1 0 0,0 0 0,21 0 16,-22 0-16,22 0 0,0 0 16,0 0-16,0 0 0,42 0 47,0 0-47,21 0 0,1 0 15,20 0-15,22 0 0,-22 0 0,22 0 16,0 0-16,20 0 15,-20-21-15,21 21 0,-21 0 0,42 0 16,-22 0-16,1-22 0,0 22 0,0 0 16,0 0-16,0 0 0,-22-21 15,1 21-15,0 0 0,-22 0 0,1 0 16,-1 0-16,-21 0 0,22-21 0,-22 21 16,-21 0-16,22 0 0,-22 0 15,0 0-15,0 0 0,0 0 16,-42 0 15,0 0-31,0 0 16,0 0-16,0 0 15,-1 0-15,1 0 0,0 0 16,0 0-16</inkml:trace>
  <inkml:trace contextRef="#ctx0" brushRef="#br1" timeOffset="153195.29">6858 11113 0,'-42'0'16,"84"0"-16,-106 0 0,43 0 0,0 0 0,0 0 15,0 0-15,42 0 32,0 0-32,0 0 0,22 0 15,-1 0-15,21-22 0,-20 22 16,20 0-16,1 0 0,-1 0 0,1 0 16,147 0-1,-147 0-15,21 0 0,-1 0 0,1 0 16,0 0-16,-1 0 0,-20 0 15,20 0-15,-20 0 0,-1 0 0,1 0 16,-22 0-16,1 0 0,-1 0 16,-21 0-16,21 0 0,-20 0 0,-1 0 15,0 0-15,0 0 16,-21-21-16,0 0 47,0 0-32,0 0 1</inkml:trace>
  <inkml:trace contextRef="#ctx0" brushRef="#br1" timeOffset="154584.03">8551 10583 0,'0'0'0,"-21"-21"0,0 21 0,0-21 16,0 21-16,-1-21 15,1 0-15,21 42 63,21 0-48,1-21-15,-1 21 0,21 0 0,-21 1 16,22-1-16,-22-21 0,21 21 0,0 0 16,1 0-16,-1 0 0,22-21 15,-22 22-15,0-1 0,1-21 0,-1 21 16,-21 0-16,21-21 0,-20 0 16,20 21-16,-21-21 0,0 0 0,0 0 15,-21 21-15,22-21 0,-22 22 31,-22-22-15,1 21-16,-21-21 0,21 21 16,-22-21-16,-20 21 0,21 0 0,-22 0 15,22 1-15,-22-1 0,22 0 0,0 0 16,-1 21-16,-20 1 0,20-1 16,1 0-16,0-20 0,-1 20 0,1 0 15,21 1-15,-21-1 0,-1 0 0,1-21 16,0 22-16,20-22 0,-20 0 15,21 0-15,0-21 0,0 21 0,21 1 16,-22-22 0,1 0 31,21 21-1,0-42 642,21 21-688,1 0 16,-22-22-16,0 1 31,0 0-16,0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2:53:46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2540 0,'0'-21'16,"0"42"-16,0-63 0,0 21 0,0-1 0,0 1 15,0 0-15,0 0 0,0-21 16,0 20-16,0 1 0,0 0 16,0 0-16,0 0 0,0 0 15,0 42 1,0 21-16,0-21 15,0 43-15,0-22 0,0 22 16,0-1-16,0 1 0,-21 20 16,21-20-16,-21-1 0,0 1 15,21-1-15,-22 1 0,1-1 0,0-20 16,0 20-16,0-21 0,0 22 16,21-22-16,-22 1 0,22-22 15,-21 21-15,21-21 0,0 0 0,0-42 31,21 0-31,1 0 0,20-21 16,-21 20-16</inkml:trace>
  <inkml:trace contextRef="#ctx0" brushRef="#br0" timeOffset="740.25">3429 2371 0,'0'0'0,"21"-21"0,-21-1 15,0 44 1,-21-1-16,0 21 0,0 0 16,-1 1-16,1-1 0,0 22 15,0-1-15,0 1 0,0-22 0,-1 21 16,1-20-16,0 20 0,21-20 16,0-1-16,0 0 0,0 1 15,0-1-15,0-21 0,0 0 16,21 0-16,0 1 0,1-1 0,20-21 15,-21 0-15,21 0 0,1 0 16,20-21-16,-20-1 0,-1 1 0,0 0 16,22 0-16,-22 0 0,-21 0 15,22-22-15,-22 22 0,0 0 0,-21-21 16,0 20-16,0-20 0,0 21 16,-21-21-16,-22-1 0,22 1 0,-21 21 15,0-22-15,-1 1 0,1 0 16,0 21-16,-1-1 0,22 1 15,0-21-15,21 21 0,0 0 16,21-1-16,21 1 16,1 0-16,-1 0 0,22 0 0,20 21 15,-20-21-15,20 21 0,-20 0 16,21 0-16,-1 0 0,-20 0 0,20 21 16,-20 21-16,-1-21 0,1 22 15,-1-1-15,-20 0 0,-22 1 0,0-1 16,-21 0-16,0 1 0,0 20 15,-21-21-15,0 1 0,0-1 0,-22-21 16,22 22-16,0-1 0,0-21 16,0 0-16,21 0 0,0 1 0,0-1 15,0 0-15,21 0 16,0-21-16,21 0 0,1 0 0,-1 0 16,0-21-16,1 0 0,20 0 15,-21-1-15,22 1 0,-22 0 0,22-21 16,-22 21-16,22-22 0,-22 1 15,-21-22-15,21 22 0,-20-21 0,-22-1 16,0 1-16,0-1 0,-43 1 16,22 20-16,-21 1 0,-1 0 0,-20 20 15,-1 1-15,22 21 0,-21 0 16,-1 0-16,1 0 0,20 0 0,1 21 16,0-21-16,20 22 0,1-1 15,21 0-15,0 0 16,21 0-16,1-21 0,20 0 15,21 0-15,1 0 0,-1 0 0</inkml:trace>
  <inkml:trace contextRef="#ctx0" brushRef="#br0" timeOffset="1084.05">6096 2265 0,'0'0'0,"21"-21"31,0 0-31,0 21 0,22 0 0,-1-22 16,0 22-16,1 0 0,20-21 15,1 21-15,-1 0 0,22 0 0,-22-21 16,22 21-16,-21 0 0,-1 0 16,1 0-16,-22 0 0,0 0 0,1 0 15,-22 0-15,0 0 0,-42 0 32,-22 0-32,1 0 15,0 21-15,-1-21 0,-20 21 0</inkml:trace>
  <inkml:trace contextRef="#ctx0" brushRef="#br0" timeOffset="1359.89">6498 2286 0,'0'21'47,"0"0"-47,0 1 16,0 20-16,-21-21 15,21 21-15,0 22 0,-21-22 0,21 1 16,0 20-16,0-21 0,-21 22 16,21-22-16,-22 1 0,1-1 0,21 0 15,0 1-15,-21-1 0,21-21 16,-21 21-16,21-20 0,0-1 0,0 0 16,0 0-16,0 0 0,0 0 15,21-21-15,0 0 16,0 0-16,1-21 0,20 0 15,-21 0-15</inkml:trace>
  <inkml:trace contextRef="#ctx0" brushRef="#br0" timeOffset="1695.71">7959 2519 0,'0'0'0,"21"-21"0,21-43 15,-42 43-15,0 0 16,0 0-16,0 0 0,-21-1 0,0 22 0,0 0 16,-22 0-16,22 0 15,-21 22-15,-1-1 0,1 0 0,-21 21 16,20 22-16,1-22 0,0 22 16,-1-1-16,1 1 0,0-22 0,20 21 15,1-20-15,0 20 0,0-20 16,21-1-16,0-21 0,0 21 0,21-20 15,0 20-15,0-21 0,22 0 16,-1 0-16,0-21 0,22 22 0,-22-22 16,22 0-16,-22 0 0,22 0 15,-22 0-15,0 0 0,1 0 0,-22 0 16,21-22-16,-21 1 0,-21 0 16,0 0-1</inkml:trace>
  <inkml:trace contextRef="#ctx0" brushRef="#br0" timeOffset="2567.21">3577 5821 0,'0'0'0,"0"-21"0,0-85 16,0 64-16,0 20 15,0-20-15,0 21 0,0 0 0,0 0 16,-21 21-1,21 21 1,-21 0-16,21 21 0,-21 22 16,-1-1-16,1 1 0,21 20 0,-21-20 15,0 42-15,0 0 0,0-1 16,-1 1-16,1 0 0,0 21 0,-21-21 16,21 21-16,21-21 0,-22 21 15,1 21-15,0-21 0,21-21 0,0 21 16,-21 0-16,21-21 0,-21-1 15,21 1-15,-21-21 0,21 0 0,0-22 16,-22 1-16,22-1 0,0-21 16,0-20-16,0 20 0,0-21 0,0-42 31,0 0-31,0-22 16,22 1-16,-1-43 0,0 22 0</inkml:trace>
  <inkml:trace contextRef="#ctx0" brushRef="#br0" timeOffset="3335.77">3746 5546 0,'43'42'0,"-1"-42"15,0 21-15,1-21 0,20 0 0,22 0 16,0 0-16,20 0 0,1 0 16,0 0-16,21 0 0,0-21 0,0 21 15,0-21-15,0 21 0,21-21 16,-21 21-16,0 0 0,0-21 0,0-1 15,-21 22-15,0 0 16,-21 0-16,-1-21 0,-20 21 0,-1 0 16,-20 0-16,-1 0 0,0 0 15,-21 0-15,1 0 0,20 0 0,-21 21 16,0-21-16,0 22 0,1-1 16,-1 0-16,0 0 0,0 21 0,0 1 15,0-1-15,1 0 0,-1 22 16,-21-1-16,0 1 0,0-1 0,0 1 15,0-1-15,0 1 0,0 21 16,-21-1-16,-1-20 0,1 20 0,21-20 16,-21-1-16,0 1 0,0-1 15,0 1-15,-1-1 0,1 22 16,0-21-16,0-1 0,21 22 0,-21-1 16,21 1-16,-21-21 0,21 20 0,-22-20 15,22 20-15,0-20 0,0-1 16,-21 1-16,21 21 0,0-22 0,0 1 15,0-22-15,0 21 0,0-20 0,0-1 16,0 0-16,0-20 0,0 20 16,0-21-16,0 0 0,0 0 15,0 1 1,-21-22 0,0 0-16,-21 21 0,-1-21 15,-20 0-15,-1 21 0,-20-21 0,-22 21 16,0-21-16,-21 21 0,-21 0 0,0-21 15,-22 22-15,-20-1 0,-1 0 16,-20 0-16,20 21 0,1-20 0,-22-1 16,43 21-16,-22-21 0,43 0 0,21-21 15,0 0-15,21 0 0,21 0 16,22 0-16,21-21 0,-1 0 0,1-21 16,21-1-16,0 1 0,21 0 15,0-22-15,0 1 0,0-22 0</inkml:trace>
  <inkml:trace contextRef="#ctx0" brushRef="#br0" timeOffset="3848.26">4466 4784 0,'0'0'0,"106"-64"16,-85 64-16,0 0 0,-21-21 0,0 42 31,-21 0-31,0 1 0,0 20 0,0 21 16,-1-20-16,-20 20 0,21 22 15,0-22-15,-22 1 0,22-1 0,0 1 16,0-1-16,0-20 0,0-1 16,21 0-16,-22 1 0,22-1 0,0-21 15,0 0-15,22-21 32,-1 0-32,0-21 0,0 0 0,0-21 15,0 21-15,1-22 0,-22 1 16,0 21-16,0-22 0</inkml:trace>
  <inkml:trace contextRef="#ctx0" brushRef="#br0" timeOffset="4503.89">4403 4805 0,'0'0'0,"0"-21"0,0 0 0,0 42 32,21 0-32,21 0 0,-21 0 0,22 0 15,-1 1-15,0-1 0,22 0 16,-22 0-16,22 0 0,-1-21 0,-21 21 15,22-21-15,-22 0 0,22 0 16,-22 22-16,0-22 0,-20 0 0,-1 0 16,0 21-16,0 0 0,-21 0 15,0 21-15,0-20 16,-21-1-16,0 21 0,-22 0 16,1 1-16,-21-22 0,20 21 0,-41 1 15,20-1-15,1 0 0,-22 1 16,21-22-16,1 21 0,21-21 0,-1 0 15,1-21-15,0 22 0,20-22 16,1 0-16,0 0 0,21-22 16,0 1-16,0 0 0,21 0 15,22 0-15,-22 0 0,21-1 0,0-20 16,1 21-16,-1-21 0,-21-1 16,22 1-16,-1 21 0,-21-22 0,0 1 15,-21 21-15,0-21 16,0 20-16,0 1 0,0 0 0,-21 0 15,0 21-15,0 0 0,0 0 16,-22 0-16,22 21 0,-21-21 0,-1 21 16,1 0-16,0 1 0,-1 20 15,22-21-15,-21 0 0,0 0 0,20 1 16,1-1-16,21 0 16,21-21-1,22 0-15,-22 0 0,21 0 16,22 0-16,-22-21 0,22 21 0,-22-21 15,0 21-15,22-22 0,-43 22 16,21 0-16,-21 0 0,1 0 16,-22-21-16,-22 21 15,1 21 1,0-21-16,-21 22 0,21-1 16,-1-21-16,-20 21 0,21-21 0,0 21 15,21 0-15,0 0 16,42 1-16,-21-22 0,22 21 15,-1 0-15,0 0 0,1 21 16,-1-20-16,0 20 0</inkml:trace>
  <inkml:trace contextRef="#ctx0" brushRef="#br0" timeOffset="4799.72">4022 6943 0,'0'0'0,"21"-21"31,0 21-31,42-22 16,-20 1-16,41 0 0,1 0 0,0-21 15,21 20-15,21 1 0,-22 0 16,1 0-16,21-21 0,0 20 0,-21 22 15,21-21-15,-21 0 0,0 21 16,-22 0-16,-20 0 0,-22 0 0,-21 21 16,-21 0-16,-21 1 0,-42-1 15,-1 0-15,-20 21 0,-1-21 16,0 22-16,-21-22 0</inkml:trace>
  <inkml:trace contextRef="#ctx0" brushRef="#br0" timeOffset="4975.63">4212 7345 0,'0'0'0,"-63"42"0,-22 43 15,64-64-15,21 0 16,21-21-16,0 0 16,0 0-16,22 0 0,-1 0 0,21-21 15,1 0-15,-1 0 0,22 0 16,-21-1-16,20-20 0,-20 21 0,20 21 16,-20-21-16,-22 21 0,1 0 15,-1 0-15,-42 21 0,0 0 16,-21 0-16,-22 22 0,1-22 0</inkml:trace>
  <inkml:trace contextRef="#ctx0" brushRef="#br0" timeOffset="5119.55">4212 7916 0,'0'0'0,"-42"43"15,21-22-15,-1 0 0,22 0 16,0 0-16,22-21 16,-1 0-16,21 0 0,0-21 0,22 0 15,-1 0-15,1 0 0,-1 0 16,22-1-16,0-20 0,-1 21 0,1-21 15,0-1-15,-1 1 0,22 0 0,-21-1 16</inkml:trace>
  <inkml:trace contextRef="#ctx0" brushRef="#br0" timeOffset="5672.23">9758 6138 0,'0'0'0,"0"-21"0,0-106 15,0 106-15,0-21 16,0-1-16,0 22 0,0 0 15,0 0-15,-21 0 0,-1 21 0,1 0 16,0 0-16,0 21 16,0 0-16,0 21 0,-1 1 0,1 20 15,0 1-15,0 20 16,0 22-16,0 0 0,-1 21 0,1 0 16,0 0-16,0 21 0,0-21 0,0 21 15,-1 1-15,22-22 0,-21 21 16,0-21-16,0 0 0,0 0 0,0-21 15,-1-1-15,1-20 0,0 0 0,21-22 16,0-20-16,0-1 0,0 0 16,0-21-16,0 1 0,21-22 15,0 0-15,1-22 0,-1-20 0,0 0 16,0-1-16</inkml:trace>
  <inkml:trace contextRef="#ctx0" brushRef="#br0" timeOffset="6252.07">9356 6562 0,'0'0'0,"0"-85"0,0 0 15,0 22-15,0-1 0,0 22 0,0-21 16,0 20-16,21 1 0,0 21 16,0-22-16,0 22 0,22 21 0,-1-21 15,21 21-15,22 0 0,0 0 16,-1 0-16,22 0 0,0 0 0,21 0 15,-21 0-15,21 0 0,0 21 16,21-21-16,0 0 0,0 0 16,1 0-16,-1 0 0,0 0 15,0 0-15,0 0 0,-21-21 0,0 21 16,0 0-16,-21-21 0,-21 21 0,-1 0 16,-20-21-16,-22 21 0,1 0 15,-22 0-15,0 0 0,0 0 0,-21 21 31,0 21-31,0-21 0,0 22 0,-21 20 16,0-20-16,21 41 0,0 1 16,0 0-16,-21-1 0,21 22 0,0-21 15,-22 21-15,22-22 0,0 22 16,0-21-16,0 21 0,0-22 16,0 22-16,0-21 0,0-1 0,22-20 15,-22 21-15,21-1 0,-21-20 0,0 20 16,0-20-16,0-1 0,0 1 15,0-1-15,0 1 0,0-22 0,-21 22 16,-1-22-16,-20 0 0,0 1 0,-1-1 16,-20 0-16,-1 1 0,1-1 0,-22 0 15,1 1-15,-22-22 0,0 21 16,0-21-16,-21 22 0,-21-22 0,0 0 16,-22 0-16,1 0 0,0-21 0,-1 0 15,1 0-15,0 0 0,-1 0 16,22-21-16,0-21 0,21 0 15,21-1-15,0-20 0,43-1 0,-22-20 16,43-1-16,0-21 0</inkml:trace>
  <inkml:trace contextRef="#ctx0" brushRef="#br0" timeOffset="6563.91">10372 4995 0,'0'0'0,"-43"43"0,22 20 0,-21 43 16,21-64-16,21 22 15,-22-1-15,22-20 0,-21 20 0,21 1 16,0-22-16,0 22 0,0-22 16,0 0-16,0 1 0,0-22 15,0 21-15,21-42 0,1 21 0,-1-21 16,0 0-16,0 0 0,21-21 16,-20 0-16,-1 0 0</inkml:trace>
  <inkml:trace contextRef="#ctx0" brushRef="#br0" timeOffset="6887.73">10562 4805 0,'0'0'15,"0"-21"-15,21 21 16,0 0-16,1 0 0,-1 21 0,0 21 16,0-21-16,21 22 0,1-1 0,-1 0 15,22 1-15,-22-1 0,21-21 0,1 22 16,-1-22-16,1 21 0,-1-21 15,1 0-15,-22 1 0,1-1 16,-1 0-16,-21-21 0,0 21 0,-21 0 16,0 0-16,-42-21 15,21 22-15,-43-1 0,1 0 0,-22 0 16,0 21-16,1 1 0,-1-1 16,-21 0-16,22 22 0,-1-22 0,0 1 15,1-1-15,20-21 0,1 0 16,20 0-16,1 1 0,21-22 15,0 0-15,42-22 16,0 1-16,0 0 0,0 0 16,22-21-16</inkml:trace>
  <inkml:trace contextRef="#ctx0" brushRef="#br0" timeOffset="7108.26">10520 5292 0,'21'0'16,"21"0"-16,1 0 16,-1-21-16,21 21 0,22 0 15,0 0-15,21-22 0,-22 22 0,1-21 16,0 21-16,-22 0 0,-42 0 16,0 21-16,-21 1 0,-21-1 0,-42 21 15,-22 0-15,0 1 0,-20 41 16,-22-20-16,21 21 0,-21-22 0,0 22 15,21-1-15</inkml:trace>
  <inkml:trace contextRef="#ctx0" brushRef="#br0" timeOffset="7615.97">10499 6879 0,'21'0'15,"21"0"-15,-21 0 16,22 0-16,20 0 0,1-21 0,-1 0 16,1 21-16,-1 0 0,22 0 0,-22 0 15,1 0-15,-22 0 0,0 0 16,1 21-16,-43 0 0,0 0 0,0 1 15,-21-1-15,-22 21 0,1-21 0,-22 22 16,-20-22-16,20 21 16,-20 0-16,-107 64 15,128-85-15,-1 22 0,22-22 0,21 0 16,-1 0-16,1-21 0,42 0 16,22 0-1,-1 0-15,22-21 0,-1 0 0,22 0 16,-1 21-16,22-21 0,0-1 15,21 1-15,-21 21 0,21 0 0,-21 0 16,0 0-16,-22 0 0,-20 0 16,-22 43-16,-21-22 0,-21 21 15,-42 0-15,0 1 0,-43-1 0,0 22 0,-21-1 16,-21 1-16,-21-1 0,0 22 16,21-1-16,-21-20 0,42 21 15,0-22-15,0 1 0,43-1 0,-1-21 16,22 1-16,21-22 0,21 0 0,42-21 15,1-42-15</inkml:trace>
  <inkml:trace contextRef="#ctx0" brushRef="#br0" timeOffset="8088.22">14668 6054 0,'0'0'0,"-21"0"15,-63 0-15,62 21 0,-20 0 16,21 21-16,0 22 0,0 21 0,21 20 16,0 22-16,0 0 0,0 22 15,0-22-15,0 21 0,0 0 16,0 0-16,0-21 0,0 0 0,0 21 16,0-21-16,-22-21 0,1 0 15,21-21-15,-21-1 0,21 1 0,0-22 16</inkml:trace>
  <inkml:trace contextRef="#ctx0" brushRef="#br0" timeOffset="8655.67">14457 6519 0,'0'0'15,"0"-84"-15,-21 20 0,21 1 0,0-1 16,0 1-16,21 20 0,0 1 0,21 0 16,1 21-16,20-22 0,1 22 15,41 0-15,1 0 0,0 0 0,42-1 16,0 1-16,1 0 0,-1 21 16,21-21-16,0 21 0,1-21 0,-1 0 15,0 21-15,-20 0 0,-22-22 16,0 22-16,-22 0 0,1 0 0,-42 0 15,-1 0-15,-20 0 0,-22 0 16,0 0-16,-21 22 16,0-1-16,-21-21 0,0 21 15,-1 0-15,1 0 0,0 22 0,-21-22 16,21 21-16,-1 0 0,1 1 16,0 20-16,0 1 0,21 20 0,0 1 15,0 21-15,0-21 0,0 20 0,0-20 16,0 21-16,21 0 0,0-22 15,0 22-15,1 0 0,20-21 0,-21 21 16,21-22-16,1 1 0,-22 0 16,21-1-16,-21 1 0,1 0 0,-22-1 15,0-20-15,0 20 0,-22-20 16,1-1-16,-21 1 0,-22-1 0,1 1 16,-22-22-16,1 22 0,-22-22 15,-21 22-15,21-22 0,-21 0 0,-21-21 16,21 22-16,-21-22 0,21 0 0,-22 0 15,22-21-15,-21 0 0,21 0 16,21 0-16,-21-21 0,43 0 0,-1 0 16,0-22-16,22 1 0,21 0 0,-22-22 15,22 1-15</inkml:trace>
  <inkml:trace contextRef="#ctx0" brushRef="#br0" timeOffset="9237.58">15113 6392 0,'0'-42'31,"21"42"-31,0-21 0,22 0 0,20 21 0,1-21 16,20 21-16,22-22 16,-21 22-16,21 0 0,-1 0 0,1 0 15,21 0-15,-42 0 0,21 0 16,-43 0-16,1 22 0,-22 20 0,-21-21 16,-21 21-16,-42 22 0,0-22 0,-1 1 15,-41 20-15,-1-21 0,0 22 16,1-22-16,-22 1 0,21 20 15,-21-21-15,22 1 0,-1-1 0,0 0 16,22-20-16,-1-1 0,43 0 0,0 0 16,42-21-1,0 0-15,22 0 16,-1 0-16,0 0 0,22 0 0,-1 0 16,-20 0-16,20 0 0,1 0 0,20 0 15,-20 0-15,-1 21 0,-20 0 16,-1 1-16,0-22 0,-21 21 0,-21 0 15,0 21-15,0-21 0,-21 1 16,0-1-16,-21 0 0,-1 21 0,-20-21 16,21 1-16,-1-1 0,1 0 0,0 0 15,-1 43 1,64-64-16,1 21 0,-1-21 16,42 0-16,1 0 0,-1 0 15,22 0-15,0 0 0,-1 0 16,43-21-16,-21-1 0,0 1 0,21-21 15,-21 21-15,21-22 0</inkml:trace>
  <inkml:trace contextRef="#ctx0" brushRef="#br0" timeOffset="10070.96">15854 4572 0,'0'0'0,"21"-21"16,-21 0-1,0 42 17,0 0-32,-21 0 15,0 22-15,-1-1 0,1 0 0,21 22 16,-21-22-16,21 22 0,-21-22 15,0 21-15,21-20 0,0-1 0,0 0 16,-21 1-16,21-22 0,0 21 16,0-21-16,0 1 0,0-1 0,0 0 15,21-21 1,-21-21 0,21 0-16,-21-1 0,0-20 15,21 21-15,-21-21 0,0-22 16,0 1-16,0 20 0,21-20 15,-21-1-15,21 1 0,-21 20 0,0-20 16,22 21-16,-1-1 0,-21 1 16,0 21-16,0-22 0,21 22 0,-21 0 15,21 0-15,0 21 16,0 0 0,1 0-16,-1 0 0,0 21 15,0-21-15,21 21 0,1 0 0,-1-21 16,22 22-16,-22-1 0,21-21 15,22 21-15,-21-21 0,20 0 16,-20 21-16,20-21 0,-20 0 16,-1 21-16,1-21 0,-1 0 0,1 0 15,-22 0-15,-21 0 0,1 21 16,-1-21-16,-21 22 0,0-1 16,0 0-16,0 0 0,-21 0 15,-1 22-15,-20-1 0,0 0 0,-1 1 16,-20 20-16,-22-21 0,22 1 15,-22-1-15,0 0 0,1 1 0,-1-1 16,0 0-16,1-20 16,20-1-16,1 0 0,-1 0 0,22 0 0,0 0 15,-1-21-15,22 0 0,0 0 16,21-21 0,0 0-16</inkml:trace>
  <inkml:trace contextRef="#ctx0" brushRef="#br0" timeOffset="10507.45">15875 4911 0,'0'0'16,"-21"-21"-16,0 21 0,-1 0 0,22-22 16,0 1-1,22 21 1,-1-21-16,21 0 0,0 21 15,1-21-15,20 0 0,22 21 0,-22-22 16,22 22-16,-21 0 0,-1 0 16,1 0-16,-22 0 0,-21 0 0,-63 0 15,-22 22 1,1-1-16,-1 0 0,-20 0 0,-1 0 16,21 0-16,-20 1 0,20-1 15,1 0-15,20-21 0,1 21 16,0-21-16,21 0 0,42 0 31,0 0-31,21-21 0,1 0 0,20 21 16,-21-21-16,43-1 0,-21 1 15,20 21-15,-20-21 0,20 0 0,1 21 16,-21 0-16,-1-21 0,-21 21 16,1 0-16,-22 0 0,0 0 15,-42 21 1,-21 0-16,20-21 0,-20 21 15,0 0-15,21 1 0,-22-1 0,1 0 16,21-21-16,-22 21 0</inkml:trace>
  <inkml:trace contextRef="#ctx0" brushRef="#br0" timeOffset="11460.52">14520 1969 0,'0'0'0,"0"-22"0,-21-105 15,21 85-15,0 21 0,0-21 16,0-1-16,0 22 0,0-21 0,0 21 16,0-1-16,0 1 15,21 21-15,0 21 16,-21 1 0,0 20-16,0-21 0,22 21 0,-22 22 15,0-22-15,0 22 0,0-1 16,0 1-16,0-22 0,0 22 0,0-1 15,0 1-15,0-1 0,-22-21 16,22 22-16,0-1 0,0-20 16,0-1-16,0 0 0,0 1 0,0-22 15,0 0-15,0 21 0,0-20 16,0-1-16,22-21 16,-1 0-16,0 0 15,-21-21-15,21-1 0,-21 1 0</inkml:trace>
  <inkml:trace contextRef="#ctx0" brushRef="#br0" timeOffset="11927.52">14795 1439 0,'0'0'0,"0"-21"0,-21-21 16,0 21-16,42 21 31,0 21-31,1 0 16,20 0-16,0 0 0,22 1 15,-1-1-15,22 0 0,0 21 0,20-21 16,-20 22-16,21-1 0,0 0 16,-22 1-16,22-22 0,0 21 15,-21 1-15,21-1 0,-22-21 16,1 21-16,0-20 0,-1-1 0,1 0 15,-22 0-15,1-21 0,-22 21 16,1-21-16,-1 0 0,-21 0 0,0 0 16,-21 21-16,-42 1 15,0-22-15,-1 21 16,-20 0-16,-22 0 0,0 0 0,1 0 16,-22 1-16,0 20 0,0 0 15,0 22-15,1-22 0,-22 22 0,0-22 16,21 0-16,-21 1 0,42-1 15,-21 0-15,43-21 0,-1 22 16,1-22-16,20-21 0,22 21 16,-21-21-16,21 0 15,21-21 1,21 21-16,-21-21 0</inkml:trace>
  <inkml:trace contextRef="#ctx0" brushRef="#br0" timeOffset="12652.39">15155 1842 0,'0'0'0,"-42"0"16,-85 0-1,85-22-15,20 22 0,1 0 0,21-21 16,21 21-1,1 0-15,20-21 0,0 0 16,1 21-16,-1 0 0,43-21 16,-22 21-16,1 0 0,20 0 0,1 0 15,-22 0-15,22 0 0,-21 0 16,-1 0-16,-21 0 0,1 0 0,-22 21 16,0 0-16,-21 0 0,0 0 15,-21 1-15,-43 20 0,1-21 16,-1 21-16,-41-20 0,-1 20 15,0 0-15,0-21 0,0 22 0,22-22 16,-1 0-16,21 0 0,1 0 16,21 1-16,-1-22 0,22 0 0,21 21 15,21-21 1,22 0-16,-1 0 0,0 0 16,22-21-16,-1 21 0,22-22 15,-22 1-15,22 21 0,0-21 0,-1 21 16,1-21-16,0 21 0,-22 0 15,-20 0-15,20-21 0,-42 21 16,0 0-16,-21 21 16,-42-21-16,0 21 0,-43 0 15,22-21-15,-43 21 0,21 1 0,-21-1 16,22 0-16,-1-21 0,0 21 16,1 0-16,20-21 0,22 21 0,-1-21 15,1 0-15,21 0 0,0 0 16,42 0-1,21 0-15,1 0 0,-1 0 16,21 0-16,22 0 0,0-21 0,-1 21 16,22 0-16,0-21 0,-21 21 15,-1 0-15,22 0 0,-42 0 16,20 0-16,-41 0 0,20 0 0,-42 21 16,1-21-16,-22 21 0,0 1 15,-22-1-15,1 0 0,-21 0 0,-22 0 16,1 0-16,-22 1 0,22-1 15,-22 0-15,22-21 0,-1 21 0,1 0 16,20 0-16,22 1 0,63-22 16,1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E373-0B9D-41D5-B28E-D100D3E73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61DC-8CB1-4807-8FD3-9A64B691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8CC6-D69B-4E4E-AFD8-977F088E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893D-38F2-4EF5-BBAF-266EB0F9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9905-437F-441D-A6D1-B58CC57D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DB44-F01B-4F70-AE6D-2788E09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E1C2F-395D-4F3F-A0C5-A7ECDF62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CC81-86E7-4C87-9D5B-9E43414D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2E05-3D62-4BE2-8289-98494B35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A558-2018-4D6C-A0EC-3F33FF7D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6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DA5AB-8814-48D3-AE8F-E496F5D7F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1DEFA-C464-4FB2-8B77-91775DE1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3F31-69F0-4921-8E50-5183BE0A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B547-C1B9-4B1A-96C5-7DCDC293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8717-69B2-4380-A80A-54890FBE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AC63-BC8E-4D19-BAFB-89D28AB3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D503-B820-4E82-A76E-6205095B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F4F4-3891-407A-8B7B-225CB7BC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AD31-BF55-4C89-99F3-9C1FE816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0D89-91E9-499A-AF81-47E9C5AC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0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F0C9-7B5F-4F8A-8C2F-467FD6EA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FDC1-7889-4447-B1D1-9683807A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79DB-AF88-4725-905B-69CFE0A8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0BA2-40D6-4886-8392-AD7F54A5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CBCC-4392-4866-8458-89CC2A24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C163-525C-4F70-89FE-42A66888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77E2-769D-4867-AA59-F90A6AB3E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F998-FC8C-4390-BAB8-83BF29F4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8871-CFE9-4A58-9516-03A97801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F8732-4E3D-4481-A218-F9DF5B1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C0B2-FB64-4B98-8758-448AC1B3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87CD-83FA-4CDA-B923-C98ED853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F4F0-BB66-4A5C-9C86-49160111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E5BD4-CFA1-4EE0-8649-73582BD9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EE4F4-7946-46B4-9B19-A4FF024EF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1C7BA-80EE-4961-8975-D534DB4E2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24B7-A513-42F7-B8E7-C389DDA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A9FF5-751B-4381-9A5F-48FE321F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A8FCA-D7FE-46AD-992A-D8FE4BE9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51F-028C-40D1-A773-0063A222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DF237-845A-454C-A1F4-B419754C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51C7E-B7E9-4275-B3C3-90851934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6EE57-ACE2-4CC6-ADC0-6AE18A2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9EF7-771C-4E1E-8CA9-D7867D0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4145D-AE51-4E1F-BEE3-839E971E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B7807-6B4A-4E54-86AB-8004D714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DBD2-C0F9-4484-ACE0-5E758A0D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21D8-2DA8-443A-9CF6-19594F39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D7BA2-1A47-4518-9A5C-DA71F47D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F201-DC69-43A4-9F93-8CAB79DB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AE196-6510-43B6-BA11-0F7F4420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0F5C-D581-4D5D-9679-6187670D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2D41-336E-48D3-82F2-4B9C324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0DA1D-D6F6-404C-8D08-58283EF67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D402-CDE3-4519-8DA5-5E3D8CB2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92B9E-F9A2-4FE4-A264-850193C6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D1FB-52C7-4C20-8223-C062FB07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43A4-CECC-4212-B7D8-2052DA9E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390B4-AAB7-4851-BA8E-688F876E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5FD5-A59A-4569-A0C0-1FA13EAF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9ACD-DBEA-465E-A257-8FA46F37C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8892-C747-4FCF-B01A-D54DCEA1809E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A38D-8B71-4B32-B1C8-C210040FD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E74B-F19E-49BD-A497-B042FAC3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8841-59AC-42E8-BBF2-E78D5D785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2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E18AAD-FCBB-46BF-849B-0C7743175494}"/>
                  </a:ext>
                </a:extLst>
              </p14:cNvPr>
              <p14:cNvContentPartPr/>
              <p14:nvPr/>
            </p14:nvContentPartPr>
            <p14:xfrm>
              <a:off x="266760" y="167760"/>
              <a:ext cx="838980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E18AAD-FCBB-46BF-849B-0C7743175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58400"/>
                <a:ext cx="840852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3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553658-D72E-4495-87D1-359F93E1A690}"/>
                  </a:ext>
                </a:extLst>
              </p14:cNvPr>
              <p14:cNvContentPartPr/>
              <p14:nvPr/>
            </p14:nvContentPartPr>
            <p14:xfrm>
              <a:off x="106560" y="0"/>
              <a:ext cx="896904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553658-D72E-4495-87D1-359F93E1A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987760" cy="64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1E8CDC-3294-477F-9C3F-E69A4B1EC3E5}"/>
                  </a:ext>
                </a:extLst>
              </p14:cNvPr>
              <p14:cNvContentPartPr/>
              <p14:nvPr/>
            </p14:nvContentPartPr>
            <p14:xfrm>
              <a:off x="2781360" y="670680"/>
              <a:ext cx="9311760" cy="399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1E8CDC-3294-477F-9C3F-E69A4B1EC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000" y="661320"/>
                <a:ext cx="933048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61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730D3-6AA9-47BA-AEB4-510760E386FA}"/>
                  </a:ext>
                </a:extLst>
              </p14:cNvPr>
              <p14:cNvContentPartPr/>
              <p14:nvPr/>
            </p14:nvContentPartPr>
            <p14:xfrm>
              <a:off x="167760" y="45720"/>
              <a:ext cx="908316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730D3-6AA9-47BA-AEB4-510760E38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6360"/>
                <a:ext cx="910188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4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CEB80-8723-4141-A040-2CAB78F58E64}"/>
                  </a:ext>
                </a:extLst>
              </p14:cNvPr>
              <p14:cNvContentPartPr/>
              <p14:nvPr/>
            </p14:nvContentPartPr>
            <p14:xfrm>
              <a:off x="1348560" y="647640"/>
              <a:ext cx="643932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CEB80-8723-4141-A040-2CAB78F58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638280"/>
                <a:ext cx="645804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1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7FDC1-7A8C-4BFC-98C2-A8269E30A10B}"/>
                  </a:ext>
                </a:extLst>
              </p14:cNvPr>
              <p14:cNvContentPartPr/>
              <p14:nvPr/>
            </p14:nvContentPartPr>
            <p14:xfrm>
              <a:off x="198000" y="76320"/>
              <a:ext cx="8740440" cy="675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7FDC1-7A8C-4BFC-98C2-A8269E30A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66960"/>
                <a:ext cx="8759160" cy="67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97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AE9-F54E-4227-894A-A362B95B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BECC-BF74-458D-AD3A-7427957D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1ACC0-AA66-4DF0-B996-20FC071F80A5}"/>
                  </a:ext>
                </a:extLst>
              </p14:cNvPr>
              <p14:cNvContentPartPr/>
              <p14:nvPr/>
            </p14:nvContentPartPr>
            <p14:xfrm>
              <a:off x="883800" y="487800"/>
              <a:ext cx="5365080" cy="27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1ACC0-AA66-4DF0-B996-20FC071F80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78440"/>
                <a:ext cx="5383800" cy="27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08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2021-04-01T02:06:02Z</dcterms:created>
  <dcterms:modified xsi:type="dcterms:W3CDTF">2021-04-01T02:59:49Z</dcterms:modified>
</cp:coreProperties>
</file>