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9T02:07:01.3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1587 889 0,'0'0'0,"-21"21"0,21 0 16,-21-21-16,0 22 16,21-1-1,0-42 48,0-1-63,21 22 0,0-21 15,0 0-15,1 0 0,-1 0 0,0-22 16,0 22-16,0 0 0,0 0 16,1-21-16,-1 20 0,-21 1 15,21 0-15,0 0 0,-21 0 0,0 0 16,21-1-1,-21 44 32,0-1-47,0 21 0,0-21 16,0 22-16,0-1 0,0 0 16,0 22-16,0-1 0,0-20 15,0 20-15,-21 1 0,21-1 0,0 1 16,-21-1-16,0 1 0,21 20 15,0-20-15,0-1 0,0 1 0,-21-1 16,21 1-16,0-1 0,0-20 16,0 20-16,0-21 0,0-20 15,0-1-15,0 0 0,0 0 0,0 0 16,21-21-16,0 0 16,0-21-16,-21 0 15,0 0-15,21-22 0,0 22 16,1-21-16,-22 0 0,0-22 0,21 1 15,0 20-15,-21-20 0,0-1 16,21 1-16,0 20 0,0-20 0,-21 21 16,22-22-16,-1 22 0,-21 21 15,0-22-15,21 22 0,0 0 16,0 21-16,-21 21 16,21-21-16,-21 42 15,22-20-15,-22-1 0,0 21 16,0 0-16,0 1 0,21-1 15,-21 0-15,0 1 0,21-1 16,-21 22-16,0-22 0,0 0 0,21 22 16,0-22-16,-21 0 0,21-20 15,1 20-15,-1-21 0,0 21 0,0-42 16,0 22-16,22-1 0,-22-21 16,21 0-16,0 0 0,1 0 0,-1-21 15,-21-1-15,22 1 0,-1-21 16,0 21-16,-21-22 0,1 1 0,20-21 15,-21 20-15,0-20 0,-21-1 16,21 1-16,-21-22 0,0 22 0,0-22 16,0 0-16,0 1 15,0-1-15,0 21 0,0 1 0,-21-1 16,21 1-16,0 21 0,-21 20 16,21-20-16,-21 21 0,21 0 15,-21 21-15,0 0 16,-1 0-1,22 21-15,-21-21 0,21 21 0,0 0 16,0 0-16,0 1 16,0-1-16,0 0 15,0 0-15</inkml:trace>
  <inkml:trace contextRef="#ctx0" brushRef="#br0" timeOffset="343.79">3090 1588 0,'0'0'0,"-21"21"0</inkml:trace>
  <inkml:trace contextRef="#ctx0" brushRef="#br0" timeOffset="682.6">3069 1693 0,'0'22'16,"21"-22"-16,0 0 16,1 0-16,-1 0 15,0 0-15,21-22 16,-21 22-16,1-21 0,-1 0 0,21 0 15,-21 0-15,22 0 0,-22-22 16,0 22-16,0 0 0,0 0 16,0 0-16,-21-1 0,0 1 0,0 0 15,0 0-15,-21 0 16,0 21-16,0 0 0,0 0 16,0 0-16,-22 0 0,22 21 15,0 0-15,-21 0 0,20 0 0,1 1 16,0 20-16,21 0 0,0 1 15,-21-1-15,21 0 0,0 1 0,0-1 16,0-21-16,0 21 0,0-20 16,21-1-16,0 21 0,0-42 0,1 21 15,-1 0-15,0-21 0,21 0 16,1 0-16,-22 0 0,21 0 0,0 0 16,1-21-16,-22 0 15,21 0-15,1 0 0,-22-22 0,21 22 16,0-21-16</inkml:trace>
  <inkml:trace contextRef="#ctx0" brushRef="#br0" timeOffset="1288.26">4149 656 0,'0'0'15,"-22"0"-15,1-21 0,0 21 16,0 0-16,0 0 15,21 21 1,-21 22-16,21-1 0,0 0 16,0 1-16,0-1 0,-22 21 0,22 1 15,0-1-15,0 1 0,0-1 16,0 1-16,0-1 0,0-20 0,-21 20 16,21 1-16,0-1 0,-21-20 15,21-1-15,0 21 0,0-20 0,0-22 16,0 21-16,0-21 0,0 22 15,0-22-15,0 0 0,0 0 16,0-42 0,0 0-1,0 0-15,0 0 16,0-1-16,0 1 0,0-21 0,0 21 16,0-22-16,0 1 0,0 21 15,21-21-15,0 20 0,1-20 0,-1 21 16,0-21-16,0 20 0,21 1 15,-20 0-15,20 21 0,-21-21 0,21 21 16,1 0-16,-1 0 0,0 0 16,1 0-16,-1 21 0,0 0 0,-20 0 15,-1 1-15,0-1 0,0 21 16,-21-21-16,0 22 0,0-22 0,0 21 16,-21 0-16,0-20 0,-22 20 15,22-21-15,-21 0 0,0 0 16,20 1-16,-20-1 0,21 0 15,0-21-15,0 0 0,-1 0 0,1 21 16,0-21-16,0 0 0,0 0 16,0 0-1,-1 0 1,22-21-16,0 0 16,-21 21-16,21-21 0</inkml:trace>
  <inkml:trace contextRef="#ctx0" brushRef="#br0" timeOffset="2339.83">5440 804 0,'-21'0'0,"-1"0"0,1 0 16,0 0-16,21 22 0,-21-1 16,0 0-16,21 0 15,0 0-15,0 0 16,0 1-16,0-1 16,21-21-1,0 0-15,0 0 0,22 0 16,-22 0-16,21 0 0,0 0 0,1-21 15,-1-1-15,0 1 0,22 0 16,-22 0-16,1-21 0,-1 20 16,-21 1-16,0 0 0,0-21 15,1 21-15,-22-1 0,0 1 0,0-21 16,-22 21-16,1 0 0,0-1 16,-21 1-16,-1 0 0,1 21 0,0 0 15,-22 0-15,22 0 0,0 0 16,-22 0-16,22 0 0,-1 21 0,1 0 15,0 1-15,21-1 0,-22 21 16,22 0-16,0 1 0,21 20 16,0-20-16,0 20 0,0-21 0,0 1 15,0 20-15,0-20 0,0-1 16,21-21-16,0 21 0,0-20 16,22 20-16,-22-21 0,21 0 0,1 0 15,-22-21-15,21 22 0,0-22 16,-20 21-16,20-21 0,0 0 0,-21 0 15,1 0-15,-1 0 0,0 0 16,-21-21 0,-21 21-16,0 0 15,-1-22-15,-20 22 0,0 0 0,21 0 16,-22 0-16,1 22 0,0-1 16,-1 0-16,1 0 0,0 0 0,20 0 15,-20 22-15,21-22 0,0 21 16,0 1-16,-1-1 0,1-21 15,21 21-15,0 1 0,0-22 16,0 21-16,0-21 0,21 1 0,1-1 16,-1 0-16,21-21 0,0 0 15,-20 0-15,41 0 0,-21 0 0,1 0 16,20 0-16,1-21 0,-1 0 16,1-1-16,-1 1 0,1-21 0,-1 21 15,1-22-15,-1 1 0,-20 0 16,20-1-16,-21 1 0,-20-21 0,20 20 15,-21-20-15,0 20 0,0-20 16,1-1-16</inkml:trace>
  <inkml:trace contextRef="#ctx0" brushRef="#br0" timeOffset="2615.67">6350 699 0,'0'0'0,"0"-43"16,0 22-16,0-21 0,0 21 16,0-1-16,0 1 0,-21 21 15,0 43 1,21-22-16,0 21 15,0 0-15,0 1 0,0 20 16,0 1-16,0-1 0,-22 1 0,22-1 16,0 22-16,0-22 15,0 1-15,0-1 0,-21 1 0,21-1 0,-21 1 16,21-1-16,0 1 16,0-22-16,0 22 0,0-22 0,0 0 15,0 1-15,0-1 0,0-21 16,0 0-16,0 1 0,0-1 0,0 0 15,0-42 1,21 0 0,-21-1-16,21 1 0,1-21 0,-1 0 15</inkml:trace>
  <inkml:trace contextRef="#ctx0" brushRef="#br0" timeOffset="3215.83">6646 1524 0,'-21'0'16,"42"0"31,0 0-47,1 0 15,-1 0-15,0-21 0,0 21 0,21-21 16,-20 21-16,20-21 0,-21-1 16,0 22-16,22-21 0,-22 0 0,0 21 15,0-21-15,0 0 0,-21 0 16,0-1-16,0 1 16,-21 21-1,-21 0-15,21 0 0,-1 0 0,-20 0 16,0 0-16,21 21 0,-22 1 15,1-1-15,21 21 0,0-21 0,-1 22 16,1-22-16,0 21 0,21 0 16,0 1-16,0-1 0,0 0 0,0 1 15,0-22-15,21 21 0,0-21 16,1 1-16,-1-1 0,0-21 0,0 21 16,21-21-16,-20 0 0,20 0 15,0 0-15,1-21 0,-1 0 0,0-1 16,1 1-16,-1 0 0,0 0 15,1-21-15,-1-1 0,0 22 16,-21-21-16,1-1 0</inkml:trace>
  <inkml:trace contextRef="#ctx0" brushRef="#br0" timeOffset="3896.89">7408 1355 0,'0'0'0,"0"21"31,0 0-31,-21 0 16,21 0-16,-21 1 0,21-1 0,0 21 15,0-21-15,0 0 0,0 22 16,0-22-16,0 0 0,0 21 16,0-20-16,0-1 0,0 0 15,0 0-15,0 0 0,0 0 0,0 1 16,0-44 15,0 1-15,0 0-16,0-21 0,0 21 15,0-1-15,0-20 0,0 21 16,0-21-16,0-1 0,0 22 0,21-21 16,0-1-16,0 22 0,1 0 15,-1 0-15,0 0 0,21 0 16,-21-1-16,22 22 0,-22 0 0,0 0 16,21 0-16,-20 22 0,20-1 15,-21 0-15,0 0 0,0 21 0,1-20 16,-1 20-16,-21-21 0,0 21 15,21 1-15,-21-22 0,0 21 0,0 1 16,0-22-16,0 0 0,0 0 16,0 0-16,0 0 0,0 1 0,-21-22 15,21-22 17,0 1-32,0 0 0,0 0 15,0 0-15,0 0 16,21-22-16,0 1 0,0 21 0,0-22 15,1 1-15,-1 0 0,0 21 16,0-1-16,21-20 0,-20 21 0,-1 21 16,21-21-16,-21 21 0,0 0 15,22 0-15,-22 0 0,0 21 0,-21 0 16,21 0-16,-21 0 0,21 1 16,-21 20-16,0-21 0,0 21 0,0-20 15,0 20-15,0-21 0,0 21 16,0-20-16,0 20 0,0-21 0,-21 0 15,21 0-15,0 1 0,0-1 0,0 0 16,0-42 31,0 0-47,21-1 0,1 1 0,-22 0 16</inkml:trace>
  <inkml:trace contextRef="#ctx0" brushRef="#br0" timeOffset="4336.7">8445 1566 0,'0'0'0,"0"22"15,0-1-15,22-21 31,-1 0-31,0 0 0,21 0 16,-21-21-16,22-1 0,-1 22 0,0-21 16,1 0-16,-22 0 0,21 21 15,1-21-15,-22 0 0,0-1 0,0 1 16,-21 0-16,0 0 16,0 0-16,0 0 0,-21-1 15,0 22-15,0 0 0,-1 0 0,-20 0 16,21 0-16,-21 0 0,20 0 15,-20 0-15,21 22 0,0-1 0,-22 0 16,22 0-16,0 21 0,0-20 16,21 20-16,0-21 0,0 21 0,0-20 15,0 20-15,0-21 0,0 21 16,0-20-16,0-1 0,21 0 0,0 0 16,0-21-16,1 21 0,-1-21 15,0 0-15,0 0 0,21 0 0,-20 0 16,20 0-16,-21 0 0,21-21 0,-20 0 15,20 0-15,0 0 16,1-1-16</inkml:trace>
  <inkml:trace contextRef="#ctx0" brushRef="#br0" timeOffset="4815.33">9271 1376 0,'0'0'0,"0"-21"16,0 0-16,0-1 15,-21 22 16,-22 0-31,43 22 0,0-1 0,0 0 16,0 21-16,0-21 0,0 1 0,0 20 16,0-21-16,0 21 0,0-20 15,0 20-15,0-21 0,0 21 16,0-20-16,0-1 0,0 0 16,0 0-16,0 0 0,0 0 0,0 1 15,0-44 16,0 1-15,0 0-16,0-21 16,0 21-16,0-22 0,22 22 0,-22-21 15,21-1-15,0 1 0,0 21 16,21-21-16,-20-1 0,20 22 0,-21-21 16,21 21-16,1 21 0,-1-22 15,-21 22-15,22 0 0,-1 0 16,-21 22-16,0-1 0,0 0 0,1 0 15,-1 21-15,0-20 0,-21 20 16,0 0-16,0 1 0,0-1 0,0-21 16,0 21-16,0 1 0,0-1 15,-21-21-15,0 22 0,-1-22 0,1 0 16,21 0-16,0 0 0,-21-21 16,42-21 15,-21 0-31,21 0 0</inkml:trace>
  <inkml:trace contextRef="#ctx0" brushRef="#br0" timeOffset="5124.14">10329 783 0,'0'0'16,"0"-21"-16,0 0 0,0 0 0,0 0 0,0 42 31,0 0-31,0 21 16,0 1-16,-21 20 0,21 1 15,0-22-15,-21 21 0,0 1 0,21-1 16,-21 1-16,21-1 0,0 1 16,-22-22-16,1 22 0,0-22 15,21 0-15,0 22 0,-21-22 0,21 1 16,-21-22-16,21 21 0,0-21 15,0 22-15,0-22 0,0 0 0,0 0 16,21-21 0,0 0-16,0-21 15,0 0-15,1 0 0</inkml:trace>
  <inkml:trace contextRef="#ctx0" brushRef="#br0" timeOffset="5575.89">10837 1418 0,'0'0'16,"0"-21"-16,21 21 0,-21-21 0,22 0 0,-22 0 16,0-1-16,0 1 15,-22 21 17,1 0-32,0 21 0,0-21 0,0 22 15,0-1-15,-22 0 0,43 21 0,-21-21 16,0 1-16,21-1 0,-21 0 15,21 0-15,0 0 0,0 0 16,21 1 0,0-22-16,0 0 0,22 0 15,-22 21-15,21-21 0,-21 0 16,22 0-16,-22 21 0,21-21 0,-21 0 16,0 21-16,1-21 0,-1 0 0,0 21 15,-21 0-15,0 1 16,0-1-16,-21 0 15,0-21-15,-1 21 0,-20-21 16,21 21-16,-21-21 0,20 21 0,-20-21 16,21 22-16,-21-22 0,20 0 0,1 21 15,0-21-15,0 0 0,0 0 16,0 0-16,21-21 31,0-1-15,0 1-16,0 0 0,0 0 15,0 0-15</inkml:trace>
  <inkml:trace contextRef="#ctx0" brushRef="#br0" timeOffset="5859.85">10181 953 0,'0'0'0,"-21"0"0,-21 0 0,20 0 16,22-22-16,22 22 16,20 0-1,-21 0-15,21 0 0,1 0 0,-1 0 16,0 0-16,1 0 0,-1 0 16,0 0-16,1 0 0,-1 0 0,0 0 15,1 0-15,-22 0 0,21 0 16,-21 0-16,1 0 0,-1 0 15,0 0-15,-42 0 32,0 0-32,-1 0 0</inkml:trace>
  <inkml:trace contextRef="#ctx0" brushRef="#br0" timeOffset="7016.03">2222 2328 0,'0'0'0,"-63"0"31,42 0-31,0 0 0,-1 0 16,1 0-16,42 0 62,22 0-62,-22 22 16,0-22-16,21 0 0,1 0 15,-1 0-15,0 0 0,22 0 16,-22 0-16,22 0 0,-1 0 16,1 0-16,-1 0 0,22 0 0,-22 0 15,1 0-15,-1 0 0,1 0 16,-1 0-16,1 0 0,-1 0 0,1 0 15,21 0-15,-22 0 0,22 0 16,-22 0-16,22 0 0,0 0 0,-1 0 16,22-22-16,-21 22 0,21-21 15,-1 21-15,1 0 0,21 0 0,0-21 16,0 21-16,0 0 0,0 0 16,0-21-16,0 21 0,0 0 0,0 0 15,0-21-15,0 21 0,0 0 16,-21 0-16,0-21 0,21 21 15,-21 0-15,21 0 0,-21 0 0,21-22 16,0 22-16,-22 0 0,1 0 16,21 0-16,-21 0 0,21-21 0,0 21 15,0 0-15,0 0 0,0 0 16,0 0-16,-21 0 0,21-21 0,0 21 16,21 0-16,-21 0 0,0 0 15,0 0-15,0 0 0,0 0 0,0 0 16,0 0-16,21 0 0,-21 0 0,0 0 15,0 0-15,0 0 0,-21 0 16,21 0-16,-21 0 0,0 0 16,0 0-16,-1 0 0,1 0 15,0 0-15,-21 0 0,21 0 0,-43 0 16,22 0-16,-22 0 0,1 0 0,-1 0 16,-20 0-16,-1 0 0,0 0 15,1 0-15,-22 0 0,0 0 0,0 0 16,0 0-1,-42 0 48</inkml:trace>
  <inkml:trace contextRef="#ctx0" brushRef="#br0" timeOffset="10230.54">12721 931 0,'0'0'0,"21"0"0,-21-21 16,0 0-16,21 0 16,1 0-16,-22 0 15,21 21-15,-21-22 0,0 1 0,0 0 16,21 21-16,-21-21 16,0 0-1,0 42 1,0 0-1,0 0-15,0 22 0,0-22 16,0 0-16,0 0 0,0 21 16,0-20-16,0 20 0,0-21 0,0 21 15,0-20-15,0-1 0,-21 21 0,21-21 16,0 0-16,0 1 0,0-1 16,0 0-1,-21-42 32,-1 21-31</inkml:trace>
  <inkml:trace contextRef="#ctx0" brushRef="#br0" timeOffset="10530.37">12573 1270 0,'0'0'0,"0"21"15,0 0-15,21-21 32,0 0-32,0 0 0,1 0 15,-1 0-15,0 0 0,0 0 16,0 0-16,0 0 0,1 0 0,-1 0 15,0 0-15,0 0 0,0 0 16,0 0-16,1 0 0,-1 0 0,0 0 16,0-21-16,-21 0 31,0 0-31,0 0 16</inkml:trace>
  <inkml:trace contextRef="#ctx0" brushRef="#br0" timeOffset="10823.21">12721 826 0,'-21'-22'0,"42"22"31,0 0-31,0 0 16,1 0-16,-1-21 15,0 21-15,0 0 0,0 0 0,0 0 16,1 0-16,-1 0 0,0 0 16,0 0-16,0-21 0,0 21 15</inkml:trace>
  <inkml:trace contextRef="#ctx0" brushRef="#br0" timeOffset="11559.75">13060 593 0,'-21'-21'16,"-1"21"0,1-22-16,0 22 0,0 0 15,0 0-15,0 0 0,-1 0 0,1-21 16,0 21 0,0 0-16,0 0 0,0 0 0,-1 0 15,1 0-15,0 21 0,0-21 16,0 22-16,0-1 0,-1-21 0,-20 21 15,21 0-15,0 0 0,0 0 16,-1 22-16,1-22 0,21 21 0,-21-21 16,0 22-16,0-1 0,21 0 15,-21 1-15,21-22 0,-22 21 0,22 1 16,0-22-16,0 21 0,0 0 0,0-20 16,0-1-16,0 0 0,0 21 15,0-21-15,22 1 0,-1-1 16,-21 0-16,21-21 0,0 21 15,0 0-15,0-21 0,1 21 0,-1-21 16,0 0-16,21 22 0,-21-22 16,1 0-16,20 0 0,0 0 0,-21 0 15,22 0-15,20 0 0,-20 0 0,-1 0 16,0 0-16,22 0 0,-22-22 16,0 22-16,1-21 0,-1 0 0,0 21 15,1-21-15,-22 0 0,21 21 16,-21-21-16,1-1 0,-1 1 15,0 0-15,0-21 0,0 21 0,-21-1 16,21-20-16,-21 0 0,0-1 0,0 22 16,0-21-16,0 0 0,0-1 15,0 1-15,0 0 0,-21-1 16,0 1-16,0 21 0,0-22 0,0 22 16,-1 0-16,-20 0 0,21 0 15,-21 0-15,20-1 0,-20 1 0,21 21 16,-21 0-16,-1-21 0,22 21 15,-21 0-15,-1 0 0,22 0 0,-21 0 16,21 0-16,0 21 0,-22 0 16,22-21-16,0 22 0,0-1 0,0-21 15,-1 21-15,22 0 16,-21 0-16,0-21 0,21 21 0,-21 1 16,21-1-16,0 0 15,0 0-15,0 0 16</inkml:trace>
  <inkml:trace contextRef="#ctx0" brushRef="#br0" timeOffset="12118.28">12742 783 0,'0'-21'16,"-21"21"-1,42 0 32,0 0-47,1 0 16,-1 0-16,0 0 0,0 0 0,21 0 15,-20 0-15,20 0 0,-21 0 16,21 0-16,1 0 0,-22 0 0,21 0 16,-21 0-16,1 0 0,-1 0 0,-42 0 62,-1 0-62,1 0 0,0 0 16,0 0-16,0 0 0,0 0 15,-1 0-15,1 0 0,0 21 16,0-21-16,0 0 16,0 0-16,-1 0 0,1 21 0,0-21 15</inkml:trace>
  <inkml:trace contextRef="#ctx0" brushRef="#br0" timeOffset="12660.97">12806 1270 0,'0'0'0,"21"0"31,0 0-15,0 0-16,0 0 15,1 0-15,-1 0 0,0 0 16,0 0 0,0 0-1,-42 0 17</inkml:trace>
  <inkml:trace contextRef="#ctx0" brushRef="#br0" timeOffset="22448.17">889 3323 0,'0'0'0,"-21"0"0,0-21 15,-1 21 1,1 0 0,0 0-16,0 0 15,21 21 1,-21-21-16,21 21 0,0 1 15,0-1 1,0 0 0,21-21-16,0 0 0,0 0 15,0 21-15,1-21 0,-1 0 16,0 0-16,21 0 0,-21 0 0,22 0 16,-22 0-16,21 0 0,1 0 15,-22 0-15,21-21 0,0 0 16,-20 21-16,20-21 0,-21-1 0,0 22 15,0-21-15,1 0 0,-1 21 16,-21-21-16,0 0 0,0 0 0,0-1 16,-21 1-16,-1 0 15,1 21-15,0 0 0,0-21 16,-21 21-16,20 0 0,-20 0 0,0 0 16,21 0-16,-22 21 15,1 0-15,21-21 0,-22 43 0,22-22 16,-21 0-16,21 0 0,0 21 15,-1-20-15,1 20 0,0-21 16,21 21-16,-21-20 0,21 20 0,0-21 16,0 21-16,0-20 0,0-1 15,0 0-15,21 0 0,0 0 0,0 0 16,1 1-16,-1-22 0,0 21 16,0-21-16,21 0 0,-20 21 15,20-21-15,-21 0 0,21 0 16,1 0-16,-22 0 0,0 0 15,21 0-15,-20 0 0,-1-21 0,0 21 16,-21-21 0,-21 21-16,0 0 15,-1 0-15,1 0 0,-21 0 16,21 0-16,-22 0 0,22 21 16,-21 0-16,0-21 0,20 21 0,-20 0 15,21 0-15,-21 1 0,20-1 16,1 0-16,0 0 0,21 21 15,0-20-15,0-1 0,0 0 0,0 21 16,0-21-16,0 1 0,0-1 16,0 0-16,21 0 15,0-21-15,1 0 0,-1 0 16,0 0-16,0 0 0,0 0 0,0 0 16,22 0-16,-22 0 0,0 0 15,21-21-15,1 0 0,-22 0 0,21-1 16,-21 1-16,22-21 0,-22 21 15,21 0-15</inkml:trace>
  <inkml:trace contextRef="#ctx0" brushRef="#br0" timeOffset="22761.99">1757 3090 0,'0'0'0,"0"-21"15,0 42 17,0 1-32,0-1 0,-21 21 0,21 0 15,0 1-15,0-1 0,0 0 16,-22 22-16,22-22 0,-21 22 0,21-22 16,0 0-16,0 22 0,-21-22 15,21 1-15,-21-22 0,21 21 16,0 0-16,0-20 0,0 20 15,0-21-15,0 0 0,0 0 16,0 1-16,0-1 0,0 0 16,0-42-1,21 0 1,-21-1-16</inkml:trace>
  <inkml:trace contextRef="#ctx0" brushRef="#br0" timeOffset="23195.76">1905 3852 0,'0'0'0,"0"22"16,0-1 0,21-21-1,0 0-15,0 0 16,1 0-16,-1-21 0,0 21 0,0-22 15,21 1-15,-20 21 0,-1-21 16,21 0-16,-21 0 0,0 21 16,1-21-16,-1-1 0,-21 1 15,0 0-15,0 0 0,-21 0 16,-1 0-16,1 21 0,0 0 16,0 0-16,-21 0 15,20 0-15,1 0 0,0 0 0,-21 21 16,21 0-16,21 0 0,-22 0 15,22 0-15,-21 22 0,21-22 0,-21 0 16,21 21-16,0-20 0,0 20 16,0-21-16,0 21 0,0-20 0,0-1 15,0 0-15,21 0 0,0 0 16,-21 0-16,22-21 0,-1 0 0,0 0 16,0 0-16,0 0 15,0 0-15,22 0 0,-22 0 0,21-21 0,1 0 16,-22 0-16,21 0 0,0 0 15</inkml:trace>
  <inkml:trace contextRef="#ctx0" brushRef="#br0" timeOffset="23899.75">2603 3704 0,'-21'0'31,"0"0"-31,21 21 16,0 1-16,0-1 15,0 0-15,0 0 0,0 0 16,0 0-16,0 1 0,0-1 0,0 0 16,0 0-16,0 0 0,0 0 15,0 1-15,0-1 0,0 0 0,0 0 16,-21 0-16,21 0 16,-21-21-1,21-21 16,0 0-31,0 0 0,-21 0 16,21 0-16,0-1 0,0 1 0,0 0 16,0 0-16,21 0 0,0-22 15,0 22-15,0 0 0,0 0 16,22 0-16,-22 0 0,21 21 16,-21-22-16,22 22 0,-22 0 0,21 0 15,-21 0-15,1 0 0,20 0 16,-21 0-16,0 22 0,0-1 0,1 0 15,-1 0-15,0 0 0,-21 0 16,0 22-16,0-22 0,0 0 0,0 0 16,0 22-16,0-22 0,0 0 15,0 0-15,0 0 0,0 0 0,0 1 16,-21-1-16,0-21 16,-1 0-1,22-21 1,0-1-16,0 1 15,0 0-15,0 0 0,22-21 0,-1 20 16,0-20-16,0 21 0,0-21 16,0 20-16,22-20 0,-1 21 15,0 0-15,-20 0 0,20-1 0,0 1 16,1 21-16,-1 0 0,0 0 0,-21 0 16,22 21-16,-22-21 0,0 22 15,0-1-15,-21 0 0,0 0 0,0 21 16,0-20-16,0-1 0,0 21 15,-21-21-15,0 22 0,0-22 16,0 0-16,21 21 0,-22-21 0,1 1 16,0-22-16,21 21 0,0 0 15,0-42 1,0 0 0,0-1-16</inkml:trace>
  <inkml:trace contextRef="#ctx0" brushRef="#br0" timeOffset="24439.94">3725 3937 0,'21'0'32,"1"0"-17,-1 0-15,0 0 0,0 0 0,0-21 16,0 21-16,1 0 15,-1 0-15,21-21 0,-21 0 0,0 21 16,22-22-16,-22 22 0,0 0 0,0 0 16,-21-21-16,0 0 0,21 21 15,-21-21-15,-21 0 16,0 21-16,0 0 16,0 0-16,0 0 0,-1 0 0,-20 0 15,21 0-15,-21 0 0,20 0 16,1 21-16,0 0 0,0-21 15,0 21-15,21 0 0,0 1 0,0 20 0,0-21 16,0 0-16,0 22 16,0-22-16,0 0 0,21 21 0,0-21 15,-21 1-15,21-22 0,0 21 16,1 0-16,-1-21 0,0 0 0,0 0 16,21 0-16,-20 0 0,-1 0 15,0 0-15,21 0 0,-21-21 0,1 21 16,20-21-16,-21-1 0,0 1 0</inkml:trace>
  <inkml:trace contextRef="#ctx0" brushRef="#br0" timeOffset="24915.75">4530 3683 0,'0'0'0,"0"21"15,0 0 1,0 1-16,0-1 0,0 0 15,0 0-15,0 0 0,0 22 0,0-22 16,0 0-16,-22 0 0,22 21 0,0-20 16,0-1-16,0 0 0,0 0 15,0 0-15,0 0 0,0 1 16,0-44 31,0 1-47,0-21 15,0 21-15,0 0 0,22-1 0,-1-20 16,0 21-16,0-21 0,0-1 16,0 22-16,1-21 0,-1 21 0,21-1 15,-21 1-15,22 0 0,-22 0 16,21 21-16,0 0 0,-20 0 0,-1 0 16,21 21-16,-21-21 0,0 21 0,-21 0 15,22 1-15,-22 20 16,21-21-16,-21 0 0,0 22 0,0-22 0,0 21 15,0-21-15,0 22 16,0-22-16,0 21 0,0-21 0,0 0 16,-21 1-16,21-1 0,0 0 15,0-42 1,0 0 0,21-1-16,0 1 0,-21-21 15</inkml:trace>
  <inkml:trace contextRef="#ctx0" brushRef="#br0" timeOffset="25195.59">5440 3090 0,'0'0'0,"0"-21"16,0 42-1,0 1-15,-21 20 0,21 0 16,0 1-16,0-1 0,-22 0 15,22 22-15,-21-22 0,21 22 0,-21-22 16,21 21-16,0-20 0,0 20 16,-21-20-16,21-1 0,-21 0 0,21 1 15,0-22-15,0 21 0,0-21 0,0 22 16,0-22-16,0 0 0,0 0 16,0 0-16,0 0 15,21-21 1,0-21-16,0 0 0,-21 0 15,21 0-15</inkml:trace>
  <inkml:trace contextRef="#ctx0" brushRef="#br0" timeOffset="25611.33">5884 3662 0,'0'0'15,"0"-21"-15,-21 21 31,0 0-31,0 0 0,0 0 16,-1 0-16,1 21 0,-21 0 16,21-21-16,0 21 0,21 0 15,-22 1-15,1-1 0,21 0 0,0 0 16,-21-21-16,21 21 0,0 0 0,0 1 16,21-22-16,0 0 15,1 0-15,-1 0 0,0 0 0,0 0 16,0 21-16,22-21 0,-22 0 15,0 0-15,0 0 0,21 21 0,-20 0 16,-1-21-16,-21 21 0,21-21 16,-21 21-16,0 1 15,0-1-15,-21-21 16,0 21-16,-1-21 0,-20 21 16,21-21-16,0 0 0,-22 21 0,22-21 15,0 0-15,0 21 0,0-21 0,0 0 16,-1 0-16,1 0 15,21-21-15,0 0 16,0 0-16,0 0 0,0-22 16,0 22-16,0 0 0</inkml:trace>
  <inkml:trace contextRef="#ctx0" brushRef="#br0" timeOffset="25867.18">5313 3302 0,'0'0'0,"-21"0"16,42-21-1,21 21-15,-21 0 0,22 0 16,-22-21-16,21 21 0,0 0 16,1 0-16,-1 0 0,0 0 0,1 0 15,-1 0-15,-21 0 0,22 0 16,-22 0-16,21 0 0,-21 0 0,0 0 15,1 0-15,-1 0 16</inkml:trace>
  <inkml:trace contextRef="#ctx0" brushRef="#br0" timeOffset="26869.61">7683 3641 0,'0'-21'16,"0"-1"-16,-21 1 15,21 0-15,-21 0 0,21 0 16,-21 21-1,0 21 1,21 0-16,0 0 16,-21 0-16,21 22 0,0-22 15,0 21-15,0-21 0,0 22 0,0-22 16,0 0-16,0 21 0,0-20 0,0-1 16,0 21-16,0-21 0,0 0 15,0 1-15,21-22 31,0 0-31,0-22 0,-21 1 16,21 0-16,0 0 0,1 0 16,-22 0-16,21-1 15,0-20-15,0 21 0,0-21 0,0 20 16,1-20-16,-1 21 0,0 0 0,0-22 16,0 22-16,0 0 0,1 21 15,-22-21-15,21 21 0,0 0 16,-21 21-16,0 0 15,0 0-15,0 1 0,0 20 16,0-21-16,0 0 0,0 0 16,0 22-16,0-22 0,0 0 0,0 21 15,21-20-15,-21-1 0,21 0 0,0 0 16,-21 0-16,22 0 0,-1 1 16,0-22-16,0 0 0,0 21 15,22-21-15,-22 0 0,0 0 16,0 0-16,21-21 0,-20-1 0,20 22 15,-21-21-15,0 0 0,22 0 0,-22 0 16,0 0-16,-21-1 0,0-20 16,21 21-16,-21 0 0,0 0 0,0-22 15,0 22-15,-21-21 0,0 21 16,0-22-16,-22 22 0,22 0 0,0-21 16,0 42-16,0-22 0,-1 1 0,1 21 15,0 0-15,0 0 0,0 0 16,21 21-16,0 1 15,0-1 1,0 0 0,21-21-16,0 0 0,0 0 15</inkml:trace>
  <inkml:trace contextRef="#ctx0" brushRef="#br0" timeOffset="27407.81">8826 3112 0,'0'0'0,"0"-22"0,-21 22 0,0-21 15,0 21 1,0 0-16,21 21 16,-21-21-16,21 43 0,0-22 0,0 21 15,0-21-15,0 22 0,0-1 16,0 0-16,0 22 0,0-22 0,0 1 15,0-1-15,0 0 0,0-21 16,0 22-16,0-1 0,0-21 0,0 22 16,0-22-16,0 0 0,0 0 0,0 0 15,0 0-15,0 1 0,0-1 16,0 0-16,0-42 47,0 0-47,0-1 0,0 1 0,0 0 15,0 0-15,0 0 0,0 0 0,0-22 16,21 22-16,0 0 0,0 0 16,0-22-16,0 22 0,22 21 0,-22-21 15,0 0-15,21 21 0,-20 0 16,-1 0-16,0 0 0,0 0 0,0 0 16,0 21-16,1 0 0,-22 0 15,0 1-15,21-1 0,-21 0 0,0 0 16,0 0-16,0 22 0,0-22 15,0 0-15,0 0 0,-21 0 16,21 0-16,0 1 0,-22-22 0,22 21 16,-21 0-16,21 0 15,0-42 17,21 0-32,1 21 0,-22-21 0</inkml:trace>
  <inkml:trace contextRef="#ctx0" brushRef="#br0" timeOffset="27651.68">9483 3577 0,'0'21'32,"0"1"-32,0-1 15,-22 0-15,22 0 0,0 0 0,0 0 16,-21 1-16,21-1 0,-21 0 15,21 0-15,0 0 0,0 0 0,0 1 16,-21-22-16,21 21 0,0 0 16,0-42 15,0 0-31,0-1 16,21 1-16</inkml:trace>
  <inkml:trace contextRef="#ctx0" brushRef="#br0" timeOffset="27723.63">9419 3408 0,'0'0'0</inkml:trace>
  <inkml:trace contextRef="#ctx0" brushRef="#br0" timeOffset="27823.58">9419 3366 0,'0'21'32,"0"0"-17,0 0 1,21-21-16,0 0 0,-21 21 15</inkml:trace>
  <inkml:trace contextRef="#ctx0" brushRef="#br0" timeOffset="28124.4">10033 3514 0,'-21'-43'15,"0"43"1,21-21-16,-22 21 0,1 0 0,-21 0 0,21 0 16,0 0-16,-1 0 0,1 21 15,0 1-15,0-1 0,0 0 16,0 0-16,-1 0 0,22 0 16,0 22-16,-21-22 0,21 0 0,-21 21 15,21 22 1,0-43-16,0 0 0,0 0 0,0 1 15,21-1-15,0-21 0,1 0 16,-1 0-16,21 0 0,-21 0 0,22 0 16,-1 0-16,0 0 0,1-21 15,-1 21-15,21-22 0</inkml:trace>
  <inkml:trace contextRef="#ctx0" brushRef="#br0" timeOffset="28631.44">10520 3217 0,'0'0'0,"0"-21"0,-21-63 16,21 62-16,0 1 0,-22 0 16,22 0-16,-21 21 0,0 0 31,21 21-31,0 0 0,-21 22 16,21-22-16,0 21 0,0 0 15,0 1-15,0-1 0,0 22 0,0-22 16,0 0-16,0 1 0,-21-1 0,21 0 15,-21 1-15,21-1 16,-22-21-16,22 21 0,0-20 0,0-1 16,-21 0-16,21 0 0,-21 0 0,21 0 15,0 1 1,0-44 0,0 1-1,0 0-15,0 0 16,0 0-16,0 0 0,0-1 0,21-20 15,0 21-15,22 0 0,-22-22 16,0 22-16,21 0 0,-20 0 0,20 0 16,0 0-16,-21-1 0,22 22 0,-22 0 15,21 0-15,-21 0 16,22 22-16,-22-1 0,0 0 0,0 21 16,-21-21-16,0 1 0,21-1 0,-21 21 15,0-21-15,0 0 0,0 22 16,0-22-16,0 0 0,-21 0 0,0 0 15,21 1-15,-21-1 0,0-21 0,0 21 16,21 0 0,-22-21-16,22-21 15,0 0 1</inkml:trace>
  <inkml:trace contextRef="#ctx0" brushRef="#br0" timeOffset="29319.58">11959 3704 0,'0'-21'0,"21"0"16,0 21-16,-21-21 16,0 0-16,22-1 0,-1 22 0,-21-21 15,0 0-15,0 0 0,0 0 0,0 0 16,0-1-16,0 1 0,0-21 15,-21 42-15,-1-21 0,1 0 0,0 21 16,0 0-16,0 0 0,0 0 16,-1 0-16,1 0 0,-21 21 0,21 0 15,0 0-15,-1 0 0,1 0 0,0 22 16,0-1-16,0 0 16,21 1-16,0-22 0,-21 21 0,21 1 15,0-1-15,0-21 0,0 21 0,0-20 16,0-1-16,21 0 0,0 0 15,21 0-15,-21-21 0,1 0 16,-1 0-16,0 0 0,21 0 16,-21 0-16,22-21 0,-22 0 0,21 21 15,-21-21-15,1 0 0,-1-1 0,0 1 16,0 0-16,0-21 0,0 21 16,-21-1-16,0-20 0,22 21 15,-22 0-15,0-22 0,0 22 0,0 0 16,0 0-16,0 42 31,0 0-31,0 0 0,0 1 16,0-1-16,0 0 0,0 21 15,0-21-15,0 1 0,21-1 0,-21 0 16,21 0-16,-21 0 0,0 0 16,21 1-16,0-22 0,0 21 0,1-21 15,-1 0-15,0 0 0,0 0 16,0 0-16,0 0 0,1 0 15</inkml:trace>
  <inkml:trace contextRef="#ctx0" brushRef="#br0" timeOffset="29738.03">12531 3556 0,'0'0'0,"0"-42"15,0 21-15,0-1 0,21 22 16,-21-21-16,21 21 0,0 0 15,0 0-15,0 0 16,1 0-16,-1 0 0,-21 21 0,21 1 16,0-1-16,0 21 0,0-21 15,-21 0-15,22 22 0,-1-22 16,-21 21-16,0-21 0,0 22 0,0-22 16,0 0-16,0 21 0,0-20 15,0-1-15,0 0 0,0 0 16,-21-21 15,21-21-31,0 0 16,0 0-16,0-1 0,0 1 0,0 0 15,21-21-15,0 21 0,0-22 16,-21 22-16,21-21 0,0-1 0,1 1 16,-22 21-16,21-21 0,0 20 15,0 1-15,0 0 0,0 0 16,1 0-16,-1 21 0,0 0 0,0 0 15,0 0 1,-21 21-16,21-21 0,-21 21 0,0 0 16,0 0-16,0 1 0</inkml:trace>
  <inkml:trace contextRef="#ctx0" brushRef="#br0" timeOffset="30067.36">13187 3704 0,'42'21'16,"-21"-21"-16,0 0 15,1 0-15,20 0 0,-21 0 16,0-21-16,0 21 0,1-21 16,-1 0-16,0 21 0,0-21 0,0 0 15,0-1-15,-21 1 0,22 0 16,-22 0-16,0 0 0,0 0 0,0-1 16,-22 1-16,-20 21 15,21 0-15,0 0 0,-22 0 0,22 0 16,-21 0-16,21 21 0,0 1 0,-22-22 15,22 21-15,0 0 0,21 21 16,-21-21-16,21 1 0,0-1 0,0 0 16,0 0-16,0 0 0,0 0 15,0 1-15,0-1 0,21 0 16,0 0-16,0-21 0,0 21 0,1-21 16,-1 0-16,0 0 0,0 0 15,21 0-15,-20 0 0,-1 0 0,0 0 16,21 0-16,-21 0 0,1-21 0,-1 0 15</inkml:trace>
  <inkml:trace contextRef="#ctx0" brushRef="#br0" timeOffset="30699.29">14817 2540 0,'0'0'0,"0"-21"0,0 0 0,0 0 15,0-1-15,-22 44 32,22-1-32,-21 0 0,21 21 0,0 22 15,-21-1-15,21 1 16,0-1-16,0 1 0,0 20 0,-21 1 16,21 0-16,-21-1 0,21 22 15,0-21-15,-21 0 0,-1-22 0,1 22 16,0-1-16,21 1 0,-42 0 0,21-1 15,-1-20-15,1 21 0,0-1 16,0-20-16,0 20 0,-22-20 0,43-1 16,-21-20-16,0 20 0,0-20 0,21-1 15,0-21-15,0 0 0,0 0 16,0 1-16,0-44 16,0 1-16,0 0 0,0 0 15,21 0-15,0-22 16,-21 1-16,0 0 0,0-1 0,21 1 15,-21 0-15,22-22 0</inkml:trace>
  <inkml:trace contextRef="#ctx0" brushRef="#br0" timeOffset="31056.1">14414 3366 0,'0'0'16,"0"-22"-16,0 1 0,0 0 0,0 0 15,0 0-15,0 0 0,22-1 0,-1 1 16,0 21-16,0-21 0,21 0 16,-20 0-16,20 21 0,-21-21 15,21 21-15,1 0 0,-1 0 0,0 0 16,1 0-16,-1 0 0,-21 0 16,22 21-16,-1-21 0,-21 63 0,0-20 15,0-22-15,-21 21 0,0 0 16,0-20-16,-21-1 0,-21 21 0,21-21 15,0 0-15,-22 1 0,1-1 0,21 0 16,-22 0-16,22 0 0,-21-21 16,21 0-16,0 21 0,-1-21 0,1 0 15,21-21 17,21 0-17,1 21-15,-1-21 16,0 21-16</inkml:trace>
  <inkml:trace contextRef="#ctx0" brushRef="#br0" timeOffset="31472.86">15240 3239 0,'0'0'0,"21"-43"15,0 22-15,0 21 16,1-21-16,-1 21 15,21 0-15,-21 0 0,0 0 16,1 0-16,-1 0 0,21 0 0,-21 21 16,0 0-16,1 0 0,-1 1 15,0 20-15,0-21 0,0 21 0,0-20 16,-21 20-16,0-21 0,0 21 16,0-20-16,0 20 0,0-21 0,0 0 15,-21 0-15,0 1 0,0-1 0,0-21 16,21 21-16,-21-21 15,21-21 1,0 0-16,0-1 16,0-20-16,0 21 15,0 0-15,21-22 0,0 22 0,-21-21 16,21 21-16,0-22 0,0 1 16,-21 21-16,22-21 0,-1 20 0,0 1 15,0 0-15,0 0 0,0 21 16,22-21-16,-22 21 0,0 0 0,0 0 15,0 0-15,1 0 0,-1 0 0,0 0 16,0 21-16</inkml:trace>
  <inkml:trace contextRef="#ctx0" brushRef="#br0" timeOffset="31819.68">16108 3514 0,'0'0'0,"21"0"0,0 0 15,0 0-15,0 0 0,1 0 16,-1 0-16,0-21 0,21-1 16,-21 1-16,22 21 0,-22-21 0,21 0 15,-21 0-15,22-22 0,-22 22 16,0 0-16,0 0 0,-21 0 0,0 0 16,0-1-16,0 1 0,-21 21 15,0-21-15,0 21 16,-22 0-16,1 0 0,0 0 0,21 21 15,-22 0-15,1 1 0,0-1 16,-1 0-16,22 21 0,-21-21 0,21 22 16,21-22-16,-22 21 0,22 1 0,0-22 15,0 21-15,0-21 0,0 0 16,0 1-16,22-1 0,-22 0 0,21 0 16,0 0-16,0-21 0,21 0 0,-20 0 15,-1 0-15,21 0 0,0 0 16,1 0-16,-1 0 0,0-21 0,1 0 15</inkml:trace>
  <inkml:trace contextRef="#ctx0" brushRef="#br0" timeOffset="32227.44">17251 3217 0,'0'-21'0,"0"42"0,0-63 0,-21 21 0,-1 21 16,1 0-16,-21 0 0,21 0 15,0 0-15,-22 0 0,22 0 0,-21 21 16,21 0-16,-22 0 0,22 1 16,-21-1-16,21 0 0,-1 0 0,1 21 15,21-20-15,0-1 0,0 0 16,0 0-16,0 0 16,21 0-16,1-21 0,-1 0 0,21 22 15,-21-22-15,0 0 0,22 21 16,-1-21-16,-21 21 0,0-21 0,22 21 15,-22-21-15,0 0 0,-21 21 0,21 0 16,-21 1 0,-21-22-16,0 21 0,0-21 15,0 21-15,-22-21 0,22 0 0,-21 0 16,21 0-16,-22 0 0,1 0 16,21 0-16,-22 0 0,22 0 0,0 0 15,0 0-15,21-21 31,0 0-15,21 21-16,0-22 0,22 1 16,-22 21-16</inkml:trace>
  <inkml:trace contextRef="#ctx0" brushRef="#br0" timeOffset="32613.23">17441 3471 0,'21'0'16,"1"0"-16,-1 0 15,0 0-15,0 0 0,0 0 0,0 0 16,1 0-16,20-21 0,-21 0 16,0 21-16,0-21 0,22 0 0,-22 0 15,-21-1-15,21 1 0,-21 0 16,21 0-16,-21 0 0,0 0 0,0-1 15,0 1-15,0 0 0,-21 21 0,0 0 16,0 0-16,-22 0 0,22 0 16,0 21-16,-21 0 0,21 22 0,-22-22 15,22 21-15,0-21 0,0 22 16,0-1-16,-1-21 0,22 22 16,0-1-16,0-21 0,0 0 0,0 0 15,0 1-15,22-1 0,-1 0 16,0 0-16,21-21 0,-21 0 0,22 0 15,-22 0-15,21 0 0,1 0 16,-22 0-16,21 0 0,0-21 0,-20 0 16,-1 0-16,21 21 0</inkml:trace>
  <inkml:trace contextRef="#ctx0" brushRef="#br0" timeOffset="33047.97">18161 3260 0,'0'0'0,"0"21"31,0 0-31,-21-21 0,21 42 0,-21-20 16,-1-1-16,22 0 0,0 0 15,-21 21-15,21-20 0,-21-1 0,21 0 16,-21 21-16,21-21 0,0 1 0,0-1 16,-21 0-16,21 0 15,0-42 32,0 0-47,0 0 0,21-1 0,-21 1 16,21 0-16,0 0 15,0-21-15,22 20 0,-22-20 0,21 21 16,-21-21-16,22 20 0,-22 1 16,21 0-16,1 0 0,-22 21 0,21 0 15,-21 0-15,22 0 0,-22 0 0,0 21 16,-21 0-16,0 0 0,0 22 15,0-22-15,0 21 0,0-21 0,0 1 16,0 20-16,-21-21 0,0 0 16,21 0-16,-22 1 0,1-1 0,21 0 15,-21 0-15,0-21 16,42-21 15,0 0-31,0 0 0</inkml:trace>
  <inkml:trace contextRef="#ctx0" brushRef="#br0" timeOffset="33343.8">19135 2879 0,'0'0'16,"0"-21"-16,0-43 15,-22 85 1,1 0-16,21 22 15,-21-22-15,0 21 0,0 1 16,21 20-16,-21-21 0,-1 22 0,1-22 16,0 22-16,0-22 0,0 22 0,21-22 15,0 0-15,-21 1 0,21-1 16,0-21-16,0 21 0,0-20 0,0-1 16,0 0-16,0 0 15,0 0-15,21-21 0,0 0 16,0 0-16,0 0 0,0 0 15,1-21-15,-1 0 0,0 0 16,0 0-16,0-1 0</inkml:trace>
  <inkml:trace contextRef="#ctx0" brushRef="#br0" timeOffset="33544.43">18817 3281 0,'0'0'0,"-21"0"0,0 0 16,42 0 15,0 0-31,0 0 0,0 0 0,22 0 16,-22 0-16,0 0 0,21 0 15,-20-21-15,-1 21 0,0 0 16,0 0-16,0 0 0,-21-21 16,21 21-16,-21-22 15,22 22-15</inkml:trace>
  <inkml:trace contextRef="#ctx0" brushRef="#br0" timeOffset="34103.55">20066 3217 0,'0'0'0,"0"-21"15,-21 21 1,21 21-16,-21 1 16,21-1-16,0 0 0,0 0 15,0 0-15,0 0 0,-22 1 16,22 20-16,0-21 0,0 0 16,-21 0-16,21 1 0,0-1 0,0 0 15,0 0-15,0 0 0,0-42 47,0 0-47,0 0 16,0 0-16</inkml:trace>
  <inkml:trace contextRef="#ctx0" brushRef="#br0" timeOffset="34277.44">20108 3006 0,'0'0'0,"0"-21"15,-21 21 17,21 21-17,0 0 1,21-21-16,0 21 16,1 0-16</inkml:trace>
  <inkml:trace contextRef="#ctx0" brushRef="#br0" timeOffset="34756.18">20595 3154 0,'-21'0'16,"0"0"-16,0 0 16,-1 0-16,1 0 0,21 21 0,-21 0 15,0 0-15,21 22 16,0-22-16,-21 0 0,21 0 0,0 0 15,-21 22-15,21-22 0,0 0 16,0 0-16,0 0 0,-22 1 0,22-1 16,-21 0-16,21 0 15,0-42 17,0 0-17,0 0-15,0-1 0,0 1 16,0 0-16,21 0 0,1-21 0,-1 20 15,0 1-15,0-21 0,0 21 16,0-22-16,22 22 0,-1 0 0,-21 0 16,22 0-16,-1 0 0,0 21 15,1 0-15,-22 0 0,21 0 0,-21 21 16,0 0-16,1 0 0,-1 0 0,0 22 16,-21-22-16,21 21 0,-21-21 15,0 22-15,0-22 0,0 21 0,-21-21 16,0 0-16,21 1 0,-21-1 15,-1-21-15,1 21 0,0-21 16,0 0 0,21-21-1,21 21 1</inkml:trace>
  <inkml:trace contextRef="#ctx0" brushRef="#br0" timeOffset="35167.94">21526 3112 0,'0'0'0,"-21"0"15,0 0-15,-21 0 16,21 0-16,-22 0 0,22 0 16,-21 21-16,-1 0 0,22 0 0,-21 0 15,21-21-15,0 21 0,-1 1 16,1-1-16,21 0 0,0 0 0,0 0 15,0 0-15,21 1 16,1-22-16,-1 21 0,0-21 0,21 0 16,-21 21-16,22-21 0,-1 21 0,0-21 15,-20 21-15,20 0 0,0-21 16,-21 22-16,1-1 0,-1 0 16,0-21-16,-21 21 0,0 0 15,0 0-15,-21-21 0,0 0 16,-22 22-16,22-22 0,-21 0 0,-1 0 15,1 0-15,0 0 0,21 0 16,-22 0-16,1 0 0,21 0 0,-22 0 16,22 0-16,0 0 0,0 0 15,21-22-15,0 1 16,21 21 0,-21-21-16,42 21 0,-20-21 15,-1 21-15</inkml:trace>
  <inkml:trace contextRef="#ctx0" brushRef="#br0" timeOffset="35415.8">21971 3302 0,'0'21'31,"0"0"-31,-21-21 0,21 22 0,-21-1 16,21 0-16,0 0 0,-22 0 15,1 0-15,21 1 0,-21-1 16,21 0-16,0 0 0,0 0 0,0 0 16,-21-21-16,21 22 0,0-1 15,21-21 17,-21-21-32,21-1 15,0 1-15</inkml:trace>
  <inkml:trace contextRef="#ctx0" brushRef="#br0" timeOffset="35583.69">21950 3133 0,'0'0'0,"-21"-21"15,-1-22-15,1 22 32,0 21-32,21 21 31,21 0-16,0 1-15,1-22 16</inkml:trace>
  <inkml:trace contextRef="#ctx0" brushRef="#br0" timeOffset="36171.25">22796 3366 0,'0'0'0,"0"-22"0,0 1 16,0-21-16,0 21 0,0 0 0,0-1 15,0 1-15,-21 0 0,0 0 16,-21 0-16,21 21 0,-22 0 0,22 0 16,-21 0-16,-1 0 0,1 0 0,21 0 15,-21 0-15,20 21 0,-20 21 16,21-21-16,0 1 0,0 20 0,-1-21 15,1 21-15,21-20 16,0 20-16,0-21 0,0 0 0,0 22 16,0-22-16,0 0 0,0 0 0,21 0 15,1 0-15,20-21 16,-21 0-16,0 0 0,22 0 0,-22 0 16,21 0-16,0 0 0,-20-21 15,20 0-15,0 0 0,1 0 0,-22-22 16,21 22-16,0-21 0,-20 0 0,20-1 15,-21 1-15,21-22 0,-20 22 16,-1 0-16,0-22 0,0 22 0,-21 0 16,0-22-16,0 22 0,0-1 15,0 22-15,0-21 0,0 21 16,0 0-16,-21 21 16,0 21-16,21 0 15,-21 0-15,-1 21 0,22 1 0,-21-1 16,21 0-16,-21 1 0,0-1 15,21 0-15,0 22 0,0-22 0,-21 1 16,21-1-16,0 0 0,0 1 16,0-1-16,0-21 0,0 21 0,0-20 15,0-1-15,0 0 0,21 0 16,0-21-16,0 0 0,0 0 16,1 0-16,-1 0 0,21 0 0,-21 0 15,0-21-15</inkml:trace>
  <inkml:trace contextRef="#ctx0" brushRef="#br0" timeOffset="36597">23199 3344 0,'0'0'0,"0"22"0,21-22 15,0 0-15,-21 21 0,21-21 16,0 0-16,0 0 0,1 0 0,20 0 15,-21 0-15,0 0 0,22 0 0,-22 0 16,0-21-16,0 21 16,0-22-16,0 22 0,1-21 0,-22 0 15,0 0-15,0 0 16,0 0-16,0-1 0,-22 1 16,1 21-16,0 0 0,0-21 0,0 21 15,-22 0-15,22 0 0,0 21 16,-21 0-16,21 22 0,-22-22 0,22 21 15,0 1-15,0-1 0,21-21 16,0 21-16,0 1 0,0-22 0,0 21 16,0-21-16,21 1 0,0-1 15,0 0-15,22-21 0,-22 21 16,21-21-16,0 0 0,-20 0 0,20 0 16,0 0-16,1 0 0,-1-21 15,-21 21-15,21-21 0,1 0 0,-22 21 16,0-22-16,21 1 0,-42 0 0,22 0 15,-1 21-15,-21-21 0,0 0 16</inkml:trace>
  <inkml:trace contextRef="#ctx0" brushRef="#br0" timeOffset="37363.67">3260 4974 0,'0'-42'0,"0"84"0,0-105 16,0 42-16,0-1 0,0 1 0,0 0 15,0 0-15,0 42 32,0 0-32,0 0 0,0 22 15,0 20-15,0-20 0,0-1 0,0 21 16,0-20-16,0 20 0,0-20 16,0-1-16,0 21 0,0-20 0,0-1 15,0 0-15,0-20 0,0 20 0,0-21 16,0 0-16,0 0 0,0 1 15,0-1-15,0-42 32,-22 21-32,1-22 15</inkml:trace>
  <inkml:trace contextRef="#ctx0" brushRef="#br0" timeOffset="37999.94">2815 5355 0,'0'0'0,"21"0"32,0 0-32,1 0 0,20 0 0,-21 0 15,21 0-15,1-21 16,20 21-16,-20-21 0,20 0 0,-21 21 16,22-21-16,-1-1 0,1 1 0,-1 0 15,-20 0-15,20-21 0,-20 20 16,20 1-16,-21-21 0,1 21 0,-22 0 15,0-22-15,0 22 0,-21-21 16,0 21-16,0-1 0,0 1 0,0 0 16,0 0-16,-21 21 15,0 0-15,0 0 0,0 0 0,-1 21 16,1 0-16,0 0 16,21 22-16,0-1 0,0 0 0,0 1 15,-21-1-15,21 0 0,0 1 16,0-1-16,0 22 0,0-43 15,0 21-15,-21 0 0,21 1 0,0-1 16,-21-21-16,21 22 0,0-22 16,0 0-16,0 0 0,0 0 15,0 0-15,0-42 32,0 0-17,0 0-15,0 0 0,0 0 0,21-1 16,0 1-16,0-21 0,0 21 0,0 0 15,22-22-15,-22 22 0,21 0 16,-21 0-16,1 21 0,20-21 16,-21 21-16,21 0 0,-20 0 15,-1 21-15,0-21 0,0 21 0,0 0 16,-21 0-16,0 0 0,0 22 0,21-22 16,-21 0-16,0 0 0,0 22 15,0-22-15,0 0 0,0 0 0,0 0 16,-21 0-16,21 1 15,0-44 17,0 1-17,0 0-15,0 0 0</inkml:trace>
  <inkml:trace contextRef="#ctx0" brushRef="#br0" timeOffset="38377.72">4339 5355 0,'21'21'15,"0"-21"-15,1 0 0,-1 0 16,0 0-16,0 0 16,0 0-16,0 0 0,1-21 0,-1 21 15,21 0-15,-21-21 0,0 0 0,1 21 16,-1-21-16,0 0 0,0-1 15,-21 1-15,0 0 16,0 0-16,0 0 0,0 0 16,-21 21-16,0 0 0,-22 0 0,22 0 15,0 0-15,-21 21 0,-1-21 0,22 21 16,0 21-16,-21-21 0,21 1 16,-1 20-16,22-21 0,0 21 15,0 1-15,0-22 0,0 21 0,0-21 16,22 1-16,-1 20 0,-21-21 0,42-21 15,-21 21-15,0 0 0,22-21 16,-22 0-16,21 0 0,-21 0 16,22 0-16,-22 0 0,21 0 0,1 0 15,-22-21-15,0 21 0,21-21 0</inkml:trace>
  <inkml:trace contextRef="#ctx0" brushRef="#br0" timeOffset="39279.19">6244 4953 0,'21'-21'0,"-42"42"0,42-63 0,0 21 16,-21-1-16,0 1 0,0 0 15,22 0-15,-22 0 0,0 0 0,21 21 16,-21 21 0,0 0-1,0 0-15,0 21 0,0 1 0,0-1 16,0 0-16,0 22 0,-21-22 16,21 1-16,0-1 0,0 0 0,-22 1 15,22-1-15,0-21 0,0 21 16,0-20-16,0 20 0,0-21 0,0 0 15,0 0-15,0 1 0,0-44 32,0 1-17,22 0-15,-1 0 0,0 0 16,-21-22-16,21 22 0,0 0 16,0-21-16,1-1 0,-1 22 0,0-21 15,-21 0-15,21-1 0,0 22 16,0-21-16,1-1 0,-22 22 0,21 0 15,0 0-15,0 42 16,-21 0 0,0 0-16,0 1 0,0 20 0,0 0 15,0-21-15,0 22 0,0-1 0,21 0 16,-21-20-16,0 20 16,0 0-16,0-21 0,21 1 0,-21 20 15,22-21-15,-1 0 0,0 0 0,21-21 16,-21 22-16,1-22 15,20 0-15,-21 0 0,21-22 0,1 22 16,-22-21-16,21 0 0,1 0 16,-22-21-16,21 20 0,-21 1 0,0-21 15,1 0-15,-1-1 0,0 1 0,0-22 16,-21 22-16,0 0 0,0-22 16,0 22-16,0 0 0,0-1 0,0 1 15,-21 0-15,0 20 0,0 1 16,-1 21-16,1 0 0,0-21 15,0 21-15,0 0 0,0 0 0,21 21 16,-22 0-16,22 1 16,0-1-16,0 0 0,0 0 0,0 0 15,0 0-15,0 22 0,0-22 0,0 0 16,0 0-16,22 0 0,-22 1 16,21-1-16,0 0 0</inkml:trace>
  <inkml:trace contextRef="#ctx0" brushRef="#br0" timeOffset="39627.33">7324 5313 0,'21'21'16,"0"-21"-16,0 0 0,0 0 16,0 0-16,1-21 0,-1 21 15,0-21-15,0 21 0,0-21 16,0-1-16,1 1 0,-1 0 0,0 0 15,0 0-15,-21 0 0,21-1 0,-21 1 16,0 0-16,0 0 0,0 0 16,-21 21-16,0 0 0,0 0 15,0 0-15,-1 0 16,1 42-16,0-21 0,0 0 16,0 1-16,21 20 0,0-21 0,-21 21 15,21-20-15,0 20 0,0-21 0,0 0 16,0 22-16,0-22 0,0 0 15,0 0-15,21 0 0,0-21 16,0 0-16,0 0 0,0 0 16,1 0-16,-1 0 0,21 0 0,-21 0 15,22-21-15,-22 0 0,21 0 0</inkml:trace>
  <inkml:trace contextRef="#ctx0" brushRef="#br0" timeOffset="40110.05">8191 4636 0,'0'0'0,"-21"-43"16,0 43-16,0 0 0,0 0 15,21 21-15,-21 1 16,21 20-16,-22-21 0,22 21 0,0 22 16,0-22-16,0 22 0,0-22 0,0 0 15,0 22-15,0-22 0,0 1 16,-21-1-16,21 0 0,0 1 0,-21-1 15,21-21-15,0 0 0,0 22 0,0-22 16,0 0 0,-21-21-16,21-21 31,0 0-15,0-1-16,0 1 0,21 0 0,0 0 15,0-21-15,1 20 0,-1 1 0,0-21 16,21 21-16,-21-22 0,22 22 15,-1 0-15,-21 0 0,22 21 0,-1 0 16,-21 0-16,21 0 0,-20 0 16,-1 0-16,21 21 0,-21 0 0,-21 0 15,0 1-15,21 20 0,-21-21 0,0 0 16,0 0-16,0 1 16,-21 20-16,0-21 0,0 0 0,0 0 15,-22-21-15,22 22 0,-21-1 0,21 0 16,-22-21-16,1 21 0,21-21 15,-21 0-15,20 0 0,1 0 0,-21 0 16,21 0-16,0-21 16,21 0-16,0 0 0</inkml:trace>
  <inkml:trace contextRef="#ctx0" brushRef="#br0" timeOffset="40628.43">9334 4593 0,'0'0'0,"0"-21"0,0 42 47,0 0-47,0 22 0,0-22 16,0 21-16,0 1 0,0-1 15,0 21-15,0-20 0,0 20 0,0-20 16,0-1-16,0 0 0,0 1 16,0-1-16,-21 0 0,21 1 15,-21-22-15,21 21 0,0-21 0,0 0 16,-21 1-16,21-1 0,0 0 15,0-42 17,0 0-32,21-1 15,-21 1-15,0-21 0</inkml:trace>
  <inkml:trace contextRef="#ctx0" brushRef="#br0" timeOffset="40917.92">9207 4805 0,'0'0'0,"0"-42"0,-21-64 16,21 85-16,0-22 0,0 22 16,0 0-16,0 0 0,21 0 0,1-1 15,20 1-15,-21 0 0,21 0 0,1 21 16,-1 0-16,0 0 0,1 0 16,-1 0-16,0 21 0,1 0 0,-1 0 15,0 1-15,-20 20 0,20-21 16,-42 21-16,0 1 0,0-1 15,0-21-15,0 22 0,0-1 0,-21-21 0,-22 0 16,22 22-16,-21-22 16,0 0-16,-1 0 0,22 0 0,-21-21 15,21 21-15,-22-21 0,22 0 0,0 0 16</inkml:trace>
  <inkml:trace contextRef="#ctx0" brushRef="#br0" timeOffset="42200.75">10266 5038 0,'0'-64'16,"0"43"-16,0 0 16,0 0-16,0 0 0,-21-1 0,21 1 15,-22 0-15,1 0 0,0 21 0,0 0 16,0 0-16,0 0 16,-1 0-16,1 21 0,-21 21 15,21-20-15,0 20 0,-1-21 16,1 21-16,0-20 0,0 20 15,0 0-15,21 1 0,0-22 0,-21 21 16,21-21-16,0 0 0,0 22 0,0-22 16,0 0-16,21 0 15,0-21-15,0 0 0,0 0 0,0 0 16,1 0-16,20 0 0,-21 0 16,21 0-16,-20-21 0,-1 0 0,21 0 15,-21 0-15,0-1 0,1 1 0,-1 0 16,0-21-16,0 21 0,-21-1 15,0-20-15,21 21 0,-21-21 0,0 20 16,0 1-16,0 0 0,0 0 16,0 0-16,0 42 31,0 0-31,0 0 0,0 0 0,0 1 16,0 20-16,0-21 0,0 0 15,0 22-15,0-22 0,0 0 0,0 21 16,21-21-16,1 1 0,41 41 15,-21-42-15,-20-21 16,20 21-16,0 1 0,1-22 0,-1 0 16,0 0-16,22 0 0,-22 0 15,22 0-15,-1 0 0,-21-22 0,22 22 16,-1-21-16,-20 0 0,20 0 16,-20 0-16,-1 0 0,0-1 15,-21-20-15,1 21 0,-1-21 0,-21 20 16,0-20-16,0 0 0,0-1 0,0 22 15,0-21-15,-21 21 0,-1 0 16,1-1-16,0 22 0,0 0 0,0 0 16,0 0-16,-22 0 0,22 0 15,0 22-15,-21-1 0,20 0 0,-20 0 16,21 21-16,-21-20 0,20 20 0,1-21 16,0 0-16,0 22 0,0-22 15,21 0-15,-21 0 0,21 0 16,0 0-16,0 1 0,0-1 0,21-21 15,0 0-15,0 0 0,0 0 16,0 0-16,1 0 0,20 0 0,-21 0 16,21-21-16,1 21 0,-22-22 0,21 1 15,-21 21-15,22-21 0,-22 0 16,0-21-16,21-22 16,-42 43-16,0 0 0,0 0 0,22-1 15,-22 1-15,0 42 47,0 1-47,0-1 16,-22 0-16,22 0 0,0 0 0,0 22 15,0-1-15,0-21 0,-21 21 0,21 1 16,-21-1-16,21 0 0,0 1 16,0 20-16,0-20 0,0 20 0,0 1 15,0-1-15,0 1 0,0-1 0,21 1 16,0-1-16,-21 1 0,22-1 15,-1 22-15,-21-22 0,21 1 0,-21-1 16,0 1-16,21-1 0,-21 1 0,0-22 16,0 22-16,0-22 0,0 0 15,0-21-15,-21 22 0,0-22 0,0 0 16,-1-21-16,-20 0 0,21 0 16,-21 0-16,20 0 0,1 0 0,0-21 15,0 0-15,0 0 0,21-1 16,0-20-16,0 0 0,-21-1 0,21 1 15,-22-21-15,22-1 0,0 1 0,-21-22 16,21 21-16,0 1 0,0-22 16,0 1-16,0 20 0,0-21 0,0 22 15,21-1-15,1 1 0,-22-1 0,21 1 16,0 21-16,0-1 0,0 1 16,0 0-16,1-1 0,-1 1 15,0 0-15,0 20 0,21-20 0,-20 0 16,-1 21-16,0-22 0,0 22 15,0 0-15,0 0 0</inkml:trace>
  <inkml:trace contextRef="#ctx0" brushRef="#br0" timeOffset="42868.33">11705 4995 0,'0'22'0,"21"-22"31,-21-22-15,21 1-16,1 21 0,-22-21 0,21 21 15,0-21-15,-21 0 0,0 0 16,21-1-16,-21 1 0,0 0 16,0 0-16,0 0 0,-21 21 15,0 0 1,0 0-16,-1 0 15,1 21-15,0-21 0,21 21 0,-21 21 16,0-20-16,21-1 0,-21 21 16,21 0-16,0-20 0,0 20 0,0 43 31,0-64-31,0 0 0,0 0 0,21 0 16,-21 0-16,21-21 0,0 22 0,0-22 15,0 0-15,1 0 0,20 0 16,-21 0-16,0 0 0,0 0 0,22 0 15,-22-22-15,21 1 0,-21 0 0,1 0 16,20 0-16,-21 0 0,0-1 16,0 1-16,1-21 0,-1 21 0,0-22 15,0 22-15,-21-21 0,0 21 16,0-22-16,0 22 0,0 0 0,0 0 16,0 0-16,-21 21 0,0 0 15,0 0-15,-1 0 0,1 0 16,0 21-16,21 0 0,-21 0 0,21 0 15,0 1-15,0-1 0,0 0 0,0 21 16,0-21-16,0 1 0,0-1 16,21 0-16,0 0 0,-21 0 0,21 0 15,1 1-15,-22-1 0,0 0 16,21 0-16,-21 0 16,21-21-16,-42 0 62,0 0-46,-1 0-16,1 0 15</inkml:trace>
  <inkml:trace contextRef="#ctx0" brushRef="#br0" timeOffset="72212.16">2180 6900 0,'0'-21'141,"0"0"-125,0 0-16,0 0 15,0 0 1,0-1-16,0 1 15,0 0-15,-21 21 32,21 21-1,0 0-31,0 1 16,0 20-16,0-21 0,0 0 15,0 0-15,0 22 0,0-22 16,0 21-16,0 1 0,0-1 0,0 0 15,0-21-15,0 22 0,0-1 16,0 0-16,0 1 0,0-22 0,0 0 16,0 21-16,0-20 0,0-1 15,0 0-15,0 0 0,0 0 16,-21-21 46,21-21-62,0 0 16,0 0-16</inkml:trace>
  <inkml:trace contextRef="#ctx0" brushRef="#br0" timeOffset="72909.75">2646 7154 0,'0'0'0,"0"22"47,-21-22-32,21 21-15,-22 0 0,22 0 0,0 0 16,0 0-16,0 1 15,0-1-15,0 0 32,22-21-17,-1 0-15,-21-21 0,0 0 16,0-1-16,0 1 16,0 0-16,0 0 15,0 0 1,-21 21-1,-1 0 1,22 21 0,0 0-16,0 0 15,0 0-15,0 1 32</inkml:trace>
  <inkml:trace contextRef="#ctx0" brushRef="#br0" timeOffset="78300.03">4530 6879 0,'0'0'16,"21"-42"-1,-21 21-15,0 0 16,21 21-16,-21-22 0,0 1 15,0 0-15,0 0 16,0 0-16,0 0 16,0-1-16,0 1 15,-21 21 17,0 21-32,21 1 15,-22-1-15,22 0 0,0 0 16,-21 0-16,21 0 0,-21 1 0,0 20 15,21-21-15,-21 21 0,0 1 16,21-22-16,-22 21 0,1 1 16,0 20-16,0-21 0,0 1 0,0-1 15,21 0-15,-22 1 0,1-1 16,0 0-16,21-20 0,0 20 0,-21-21 16,0 0-16,21 0 0,0 1 15,-21-1-15,21 0 16,0-42 15,0 0-31,21-1 0,0 1 16,-21 0-16,21 0 0,-21-21 0,21-1 15,0 1-15,1 0 0,-1-1 16,0 1-16,0-22 0,0 22 16,0 0-16,1-1 0,-1 1 0,0 0 15,0-1-15,0 1 0,0 0 16,1 21-16,-22-22 0,21 22 0,0 0 15,-21 0-15,0 0 0,21 21 16,-21-22-16,21 22 0,0 0 16,-21 22-1,0-1-15,22 0 0,-22 21 16,0-21-16,21 22 0,-21-1 16,0 0-16,0-20 0,0 20 0,0 21 15,21-20-15,-21-1 0,0 0 16,0 1-16,0-1 0,0 0 15,0-20-15,0 20 0,0-21 0,0 21 16,0-20-16,0-1 0,0 0 16,0 0-16,0 0 0,0-42 47,0 0-32,0 0-15,0 0 0</inkml:trace>
  <inkml:trace contextRef="#ctx0" brushRef="#br0" timeOffset="78555.88">4276 7218 0,'0'-21'31,"21"21"-15,0 0-16,0 0 16,0-21-16,22 21 0,-22-22 15,0 22-15,21 0 0,-21-21 0,22 21 16,-22 0-16,21 0 0,-21-21 0,1 21 16,-1 0-16,0 0 15,0-21-15,0 21 0,0 0 0,1 0 16,-1 0-16</inkml:trace>
  <inkml:trace contextRef="#ctx0" brushRef="#br0" timeOffset="79871.96">5249 7027 0,'21'-42'16,"-21"21"-16,-21 21 16,0 0-1,0 0-15,0 0 0,0 0 16,-1 0-16,1 21 16,0-21-16,0 21 0,0 0 0,0 22 15,-1-22-15,1 21 0,21 1 16,-21-1-16,0 0 0,21-21 0,0 22 15,0-1-15,0 0 0,0-20 16,0 20-16,0-21 0,0 0 16,21 0-16,0 1 0,0-1 0,1 0 15,-1-21-15,21 0 0,-21 21 16,0-21-16,22 0 0,-1 0 0,-21 0 16,22 0-16,-1-21 0,-21 0 0,21 21 15,1-21-15,-22-1 0,21 1 16,-21-21-16,22 21 0,-22-22 0,21 1 15,-21 0-15,1-1 0,20 1 16,-21 0-16,0-22 0,0 22 0,1 0 16,-22-1-16,21 1 0,0 0 15,-21-1-15,0 22 0,21-21 0,-21 21 16,21-22-16,-21 22 0,0 0 0,0 0 16,0 42 15,0 0-31,0 0 0,-21 22 15,0-1-15,0-21 0,21 21 0,-21 1 16,-1 20-16,1-20 0,21 20 16,0-21-16,-21 1 0,0 20 0,21-20 15,0-1-15,0 0 0,0 1 0,0-22 16,0 21-16,0-21 0,0 0 16,21 1-16,0-1 15,0-21-15,1 0 0,20 0 0,-21 0 16,0 0-16,22 0 0,-22 0 15,21-21-15,-21-1 0,22 1 0,-22 0 16,0 0-16,21 0 0,-21-22 16,1 22-16,-1-21 0,-21 21 0,21-22 15,0 1-15,-21 21 0,21-21 16,-21 20-16,0 1 0,21 0 0,-21 0 16,0 0-16,0 42 31,0 0-31,0 0 15,0 22-15,0-22 16,0 0-16,0 21 0,0-21 0,0 22 16,0-22-16,0 21 0,0-21 0,0 1 15,0-1-15,0 0 0,0 0 16,22 0-16,-1 0 0,0 1 16,21-22-16,-21 0 0,1 0 0,20 21 15,-21-21-15,21 0 0,1 0 16,-22 0-16,21-21 0,-21 21 0,22-22 15,-1 1-15,-21 0 0,22 0 16,-22 0-16,0-22 0,21 22 0,-21 0 16,1-21-16,-22 21 0,21-1 0,-21 1 15,21 0-15,-21 0 16,0 42 15,0 0-31,-21 0 0,21 1 16,-21-1-16,21 0 0,0 21 0,0-21 15,0 1-15,-22-1 0,22 0 16,0 0-16,0 0 0,0 0 0,0 1 16,22-1-16,-1-21 15,0 21-15,0-21 0,0 0 16,22 0-16,-22 0 0,0 0 0,0 0 16,21 0-16,-20 0 15,-1-21-15,0 0 0,0 21 0,0-22 0,0-20 16,1 21-16,-1 0 0,-21-22 15,0 1-15,0 21 0,0-21 16,0-1-16,0 22 0,0-21 0,-21 21 16,-1-1-16,1 1 0,0 21 15,0 0-15,0 0 0,0 0 0,-22 0 16,22 0-16,0 0 0,-21 0 16,20 21-16,1 1 0,0-1 0,0-21 15,0 21-15,21 0 0,-21 0 0,21 0 16,-22 1-16,22-1 0,0 0 15,0 0-15,0 0 16,22-21 0,-1 0-16,0 0 15,0 0-15,0 0 0</inkml:trace>
  <inkml:trace contextRef="#ctx0" brushRef="#br0" timeOffset="80433.11">7514 7154 0,'0'0'0,"0"-21"16,21 21 15,-21 21 0,0 1-31,0-1 0,0 21 16,0-21-16,0 0 0,0 1 0,0-1 15,0 0-15,0 0 0,0 0 16,0 0-16,0 1 0,0-1 0,0 0 16,0 0-16,0 0 0,0 0 15,0 1-15,0-1 0,-21-21 16,21 21 0,0-42 15,0 0-31,0-1 0,0 1 0,0 0 0,0 0 15,0-21-15,0 20 16,0-20-16,21 0 0,0 21 0,1-22 16,-1 1-16,0 21 0,0-22 15,21 22-15,-20 0 0,20 0 0,0 0 16,-21 21-16,22 0 0,-1 0 0,-21 0 16,22 0-16,-22 0 0,0 0 15,0 21-15,0 0 0,0 0 0,1 0 16,-22 1-16,0-1 0,0 21 15,0-21-15,0 22 0,0-22 0,0 0 16,0 21-16,-22-21 0,22 1 16,-21-1-16,0 0 0,0 0 15,21 0-15,-21-21 16,21 21-16,0-42 31,0 0-31,21 0 16</inkml:trace>
  <inkml:trace contextRef="#ctx0" brushRef="#br0" timeOffset="80956.33">8594 7049 0,'0'0'0,"0"-22"16,0 1-1,0 0 1,-22 21-16,1 0 16,0 0-16,0 0 0,21 21 15,-21-21-15,0 21 0,-1 1 0,1-22 16,21 21-16,0 0 0,-21-21 16,21 21-16,-21 0 0,21 0 15,0 1-15,0-1 16,21-21-1,0 0-15,0 0 16,1 21-16,-1-21 0,0 0 16,0 0-16,0 0 0,0 0 0,1 21 15,-1-21-15,0 0 16,0 21-16,0-21 0,-21 21 0,0 1 16,0-1-1,0 0-15,0 0 16,-21 0-16,0 0 15,0-21-15,0 22 0,-1-22 16,1 21-16,-21-21 0,21 0 16,0 21-16,-1-21 0,1 0 15,0 21-15,0-21 0,0 0 16,0 0-16,-1 0 16,22-21 15,0 0-31,0 0 0,0-1 15,0 1-15,0 0 0,0 0 0</inkml:trace>
  <inkml:trace contextRef="#ctx0" brushRef="#br0" timeOffset="81296.12">7048 6562 0,'0'0'0,"-21"0"47,0 0 0,0 0-31,0 0-16,0 0 0,-1 0 15,1 0-15,0 21 0</inkml:trace>
  <inkml:trace contextRef="#ctx0" brushRef="#br0" timeOffset="81611.95">5440 6943 0,'0'0'0,"21"0"16,0 0-16,21 0 0,-20 0 15,20 0-15,-21 0 0,21 0 0,1 0 16,-1 0-16,0 0 16,1-21-16,-1 21 0,0 0 0,1 0 15,-22 0-15,21 0 0,-21 0 0,1 0 16,-1 0-1,-42 0 17,-1 0-32</inkml:trace>
  <inkml:trace contextRef="#ctx0" brushRef="#br0" timeOffset="82824.53">1947 10710 0,'0'-21'15,"-21"21"1,21-21 15,0 0-15,0 0-1,0 0-15,0-1 0,0 1 16,0 0-16,0 0 16,21 21-16,0 0 0,1-21 0,-1 21 15,0 0-15,0 0 16,0 21-16,0 0 0,1 0 15,-1 0-15,0 1 0,0 20 16,0-21-16,-21 21 0,0 1 0,0-22 16,0 21-16,0 1 0,0-1 15,0-21-15,0 21 0,0 1 16,-21-1-16,0-21 0,0 22 16,0-1-16,-1 0 0,1-21 0,0 22 15,0-22-15,0 21 0,0-21 16,-1 1-16,1-22 0,0 21 0,-21 0 15,21-21-15,-1 0 0,1 0 16,0 0-16,0 0 0,0-21 0,0 21 16,-1-21-16,1-1 0,0-20 15,21 21-15,-21-21 0,21 20 16,-21-20-16,21 21 0,0-21 0,0 20 16,0 1-16,21 0 15,0 0-15,0 0 0,0 0 0,1 21 16,-1 0-16,0 0 0,21 0 15,-21 0-15,1 0 0,-1 21 0,0-21 16,0 21-16,0 0 0,0 0 16,1 0-16,-22 1 0,0-1 0,0 21 15,21-21-15,-21 0 0,0 1 16,21-1-16,-21 0 0,0 0 16,0 0-16,21 0 15,0-21-15,0 0 16,1 0-16,-1 0 15</inkml:trace>
  <inkml:trace contextRef="#ctx0" brushRef="#br0" timeOffset="83031.92">2794 11007 0,'0'0'0,"21"0"15,0 0 32,-21-21-31,0-1 0</inkml:trace>
  <inkml:trace contextRef="#ctx0" brushRef="#br0" timeOffset="84054.33">4784 10837 0,'63'-21'16,"-42"0"-16,-21 0 0,21 0 15,1 21-15,-22-21 0,0-1 0,0 1 16,0 0-16,0 0 0,0 0 0,0 0 15,-22-1-15,1 1 0,0 21 16,0-21-16,-21 0 0,20 21 0,-20 0 16,0 0-16,21 0 0,-22 0 15,1 0-15,21 21 0,-22-21 16,22 21-16,-21 22 0,21-22 0,0 0 16,-22 21-16,22-21 0,21 22 15,-21-1-15,21-21 0,0 22 0,0-22 16,0 0-16,0 21 0,0-21 15,0 1-15,0-1 0,21 0 0,0-21 16,0 0-16,1 21 0,-1-21 0,21 0 16,-21 0-16,22 0 0,-22-21 15,21 0-15,0 21 0,-20-21 0,20-1 16,-21 1-16,21 0 16,-20 0-16,-1 0 0,0 0 0,0-1 0,0 1 15,-21 0-15,0 0 0,0 0 16,21 21-16,-21-21 0,0-1 15,0 44 32,0-1-47,22 0 0,-22 21 0,0-21 16,0 1-16,0 20 0,0 0 16,0 1-16,0-1 0,0 21 0,0-20 15,0 20-15,21 1 0,-21-1 0,0 22 16,0-22-16,0 1 0,0 21 15,0-22-15,21 1 0,-21 20 0,0-20 16,0-1-16,0-20 0,0 20 16,0-21-16,0 1 0,0-1 15,0 0-15,0-20 0,0-1 0,-21 0 16,0-21-16,-1 0 16,1 0-16,0 0 15,0-21-15,0 0 0,0-22 0,-22 22 16,22-21-16,0-1 0,-21-20 0,20 21 15,1-22-15,0 1 0,0 20 16,0-20-16,0-1 0,21 1 0,0-1 16,0 22-16,0-22 0,0 22 15,42 0-15,-21-1 0,21-20 0,-20 21 16,20-1-16,0 1 0,1 21 16,-1-22-16,0 1 0,1 0 15,-1 21-15,0-22 0,1 1 0,-1 21 16</inkml:trace>
  <inkml:trace contextRef="#ctx0" brushRef="#br0" timeOffset="84440.03">5397 10753 0,'0'0'0,"0"-21"46,0-1-46,22 22 0,-1-21 0,0 0 16,0 0-16,-21 0 0,21 0 16,0-1-16,1 1 0,-1 0 0,-21 0 15,0 0-15,0 0 0,0-1 16,0 1-16,-21 21 0,-1 0 16,1 0-16,0 0 0,0 0 0,0 0 15,0 21-15,-1 1 0,1-1 16,0 21-16,0-21 0,0 22 0,21-1 15,0-21-15,0 21 0,0 1 16,0-1-16,0-21 0,0 22 0,0-22 16,0 0-16,21 21 0,0-21 15,0-21-15,0 22 0,1-1 16,-1-21-16,21 0 0,-21 0 0,0 0 16,22 0-16,-1 0 0,-21-21 0,22-1 15,-1 1-15,0 0 0,-21 0 16,22 0-16,-1-22 0</inkml:trace>
  <inkml:trace contextRef="#ctx0" brushRef="#br0" timeOffset="84707.87">6181 10097 0,'0'0'0,"0"-22"16,-22-20-16,1 42 15,0 0 1,21 21-16,0 0 0,0 1 15,0-1-15,0 21 0,0 0 0,0 1 16,0 20-16,0 1 0,0-1 16,0-20-16,0 20 0,0 1 0,0-1 15,-21-21-15,21 22 0,0-22 16,-21 1-16,21-1 0,0-21 0,-21 21 16,21-20-16,0-1 0,0 0 15,0 0 1,21-42-1,0 0-15,0 0 0,0-1 0,0 1 16</inkml:trace>
  <inkml:trace contextRef="#ctx0" brushRef="#br0" timeOffset="84995.71">6583 10054 0,'-21'21'15,"-1"1"1,1-1-16,21 0 0,0 21 16,-21-21-16,21 22 0,0-1 15,-21 0-15,21 22 0,0-22 0,0 22 16,0-22-16,0 0 0,0 22 16,-21-22-16,21 1 0,0-22 0,-21 21 15,21-21-15,0 22 0,0-22 0,0 0 16,0 0-16,0 0 15,0 0-15,21-21 16,0 0-16,0-21 16,0 21-16,-21-21 15,21 0-15</inkml:trace>
  <inkml:trace contextRef="#ctx0" brushRef="#br0" timeOffset="85364.01">6646 10753 0,'0'21'0,"21"-21"16,1 0-16,-1 0 16,0 0-16,0 0 0,0 0 15,22 0-15,-22 0 16,0-21-16,0 21 0,0-21 0,0-1 16,1 22-16,-1-21 0,0 0 15,0 0-15,-21 0 16,0 0-16,0-1 0,0 1 0,0 0 15,-21 0-15,0 21 0,0 0 16,-1 0-16,1 21 16,0 0-16,0 0 0,0 1 0,0-1 15,-1 0-15,1 0 0,21 21 0,0-20 16,0-1-16,0 0 0,0 0 16,0 0-16,0 0 0,0 1 0,0-1 15,21 0-15,1-21 0,-22 21 16,21-21-16,0 0 0,21 0 0,-21 0 15,1 0-15,-1 0 0,0 0 16,21 0-16,-21 0 0,1-21 0,20 0 16,-21 0-16,0 21 0,22-22 15</inkml:trace>
  <inkml:trace contextRef="#ctx0" brushRef="#br0" timeOffset="85755.79">7302 10562 0,'0'0'0,"0"-42"15,0 21 1,0 0 0,22 21-16,-1 0 0,0 0 15,0 0-15,0 0 16,0 0-16,1 21 0,-1 0 16,-21 0-16,0 0 0,21 0 15,-21 1-15,21-1 0,-21 0 16,0 0-16,0 0 0,0 0 0,0 1 15,0-1-15,0 0 0,-21 0 16,21 0-16,-21-21 0,21 21 16,0-42 15,0 0-31,0 0 16,0 0-16,0 0 15,0-1-15,0 1 0,21-21 16,-21 21-16,21 0 0,-21-22 0,21 22 15,-21 0-15,0 0 0,21 0 0,1-1 16,-22 1-16,21 21 0,-21-21 16,21 21-16,0 0 0,0 0 15,0 0 1</inkml:trace>
  <inkml:trace contextRef="#ctx0" brushRef="#br0" timeOffset="86171.48">8022 10605 0,'0'0'0,"21"0"15,-21-22-15,21 22 16,-21-21-16,0 0 0,0 0 16,0 0-16,0 0 15,-21 21-15,0 0 16,0 0-16,0 0 0,0 0 0,-1 21 15,1-21-15,0 21 0,21 0 16,-21 0-16,21 0 0,-21 1 0,21-1 16,0 0-16,0 0 0,0 0 15,0 0-15,21 1 16,0-22-16,0 21 16,0-21-16,1 0 0,-1 21 15,-21 0-15,21-21 16,0 0-16,-21 21 0,0 0 31,-21-21-15,0 0-16,0 22 0,-1-22 15,1 0-15,0 0 16,0 0-16,0 0 16,0-22-16,-1 22 0,22-21 15,-21 21-15,0-21 0</inkml:trace>
  <inkml:trace contextRef="#ctx0" brushRef="#br0" timeOffset="86515.29">5884 10160 0,'0'0'0,"-21"0"16,42 0 0,0 0-16,22 0 0,-22 0 0,21 0 15,22-21-15,-22 21 0,0 0 0,22 0 16,-1 0-16,1 0 0,-1-21 16,1 21-16,-1 0 0,1 0 0,-1 0 15,1 0-15,-1 0 0,-20 0 16,-1 0-16,0 0 0,1 0 0,-22 0 15,0 0-15,0 0 0,0 0 16,1 0 15</inkml:trace>
  <inkml:trace contextRef="#ctx0" brushRef="#br0" timeOffset="87471.74">8509 10478 0,'0'-22'16,"0"1"-16,-21 42 47,21 1-47,0-1 0,-21 0 15,21 0-15,0 0 0,0 22 0,0-22 16,0 0-16,0 21 0,0-21 15,0 1-15,-22-1 0,22 0 0,0 0 16,-21 0-16,21 0 16,-21-21-16,21-21 47,0 0-47,-21 0 0,21 0 0,0 0 15,0-1-15,0 1 0,0 0 0,0-21 16,0-1-16,0 22 0,21-21 15,0 0-15,0 20 0,1-20 0,-1 0 16,0 21-16,0-1 0,21 1 16,-20 21-16,20 0 0,-21 0 0,0 0 15,22 0-15,-22 21 0,0 1 0,0-1 16,0 0-16,0 0 0,1 21 16,-22 1-16,0-22 0,0 21 0,0-21 15,0 22-15,0-22 0,0 21 16,0-21-16,0 1 0,0-1 15,0 0-15,0-42 47,0 0-47,0-1 16,0 1-16,0 0 0,21 0 16,0-21-16,0 20 0,0-20 0,0 0 15,1 21-15,-1-22 0,21 22 16,-21-21-16,0 21 0,22-1 0,-22 22 15,0 0-15,21 0 0,-20 0 16,-1 0-16,0 0 0,-21 22 16,21-1-16,-21 0 0,21 21 0,-21 1 15,0-22-15,0 21 0,0 0 0,0-20 16,0 20-16,0-21 0,0 21 16,0-20-16,0-1 0,0 0 0,0 0 15,0 0-15,21-42 47,1 21-47,-22-21 0,21 0 0</inkml:trace>
  <inkml:trace contextRef="#ctx0" brushRef="#br0" timeOffset="87837.53">9525 10562 0,'21'0'15,"0"0"-15,0 0 16,-21-21-16,22 21 0,-1 0 0,0-21 16,-21 0-16,21 21 0,0-21 0,0 21 15,1-22-15,-1 1 0,0 0 16,-21 0-16,21 21 0,-21-21 0,21 0 16,-21-1-16,0 1 15,0 0-15,-21 21 16,0 0-16,0 0 0,0 0 0,-1 0 15,1 21-15,-21 0 0,21 1 16,0-1-16,-1 0 0,1 21 0,21-21 16,-21 22-16,21-1 0,-21-21 15,21 22-15,0-22 0,0 21 0,0-21 16,0 0-16,0 1 0,0-1 0,0 0 16,21-21-16,0 21 0,0-21 15,1 0-15,-1 0 0,0 0 16,0 0-16,0 0 0,0 0 0,22 0 15,-22-21-15,21 0 16,1 0-16</inkml:trace>
  <inkml:trace contextRef="#ctx0" brushRef="#br0" timeOffset="88107.89">10202 10075 0,'0'0'0,"0"-21"0,0 0 0,0 0 16,0 0-16,-21 21 0,21 21 31,0 0-31,0 0 16,0 22-16,0-22 0,0 21 0,0 0 15,0 1-15,0-1 0,-21 22 0,21-22 16,0 0-16,-21 1 0,21-1 16,-21 0-16,21 1 0,0-1 15,0-21-15,-22 0 0,22 0 0,-21 1 16,21-1-16,0 0 0,21-42 47,1 0-47</inkml:trace>
  <inkml:trace contextRef="#ctx0" brushRef="#br0" timeOffset="88591.64">10562 10012 0,'0'21'16,"0"0"-16,-21 0 0,21 1 15,0 20-15,0-21 0,0 21 0,-21 1 16,21-1-16,-21 0 0,21 1 16,0-1-16,0 0 0,-22 1 0,1-1 15,21 0-15,-21 1 0,21-22 16,0 21-16,0-21 0,-21 1 0,21-1 15,0 0-15,-21-21 0,21 21 16,0-42 15,0 0-31,0 0 16,0-1-16,0 1 0,21 0 16,0-21-16,0 21 0,-21-22 0,21 22 15,1-21-15,-1-1 0,0 22 0,21 0 16,-21 0-16,1 0 0,20 0 15,-21 21-15,0 0 0,22 0 0,-22 0 16,-21 21-16,21 0 0,0 0 16,-21 0-16,0 0 0,0 1 0,0 20 15,0-21-15,0 0 0,0 0 16,0 22-16,0-22 0,0 0 16,-21 0-16,0 0 0,21 1 15,-21-22-15,21 21 0,21-21 47,0-21-47,0 21 0</inkml:trace>
  <inkml:trace contextRef="#ctx0" brushRef="#br0" timeOffset="88987.45">11282 10393 0,'0'0'0,"-21"0"15,-1 0-15,1 0 16,0 0-16,0 0 0,0 21 0,0 0 16,-1 0-16,1 1 0,0 20 0,0-21 15,0 21-15,0-20 0,21-1 16,0 21-16,-22-21 0,22 0 0,0 1 16,0-1-16,0 0 0,22-21 15,-1 21-15,0-21 0,0 0 0,0 0 16,22 0-16,-22 0 0,21 0 0,-21 0 15,0 0-15,22 0 16,-22-21-16,0 21 0,0-21 0,0 0 16,1-1-16,-1 1 0,-21 0 0,0-21 15,21 21-15,-21-22 0,0 22 16,0 0-16,0-21 0,0 20 0,-21 1 16,0 0-16,-1 0 0,1 21 0,0 0 15,0 0-15,0 0 0,0 0 16,-1 0-16,1 0 0,0 21 0,0-21 15,21 21-15,-21-21 0,21 21 16,0 1-16,0-1 0,21-21 16,0 0-16,0 21 0</inkml:trace>
  <inkml:trace contextRef="#ctx0" brushRef="#br0" timeOffset="89571.49">11896 10372 0,'0'0'0,"0"-43"16,0 22-1,-22 21-15,1 0 0,0 0 0,0 0 16,0 0-16,0 0 0,-1 0 0,1 21 16,0-21-16,0 22 15,0-1-15,0 0 0,-1 21 0,1-21 16,0 22-16,0-22 0,0 0 15,21 21-15,0-20 0,0-1 0,0 0 16,0 0-16,0 0 0,0 0 0,21 1 16,0-22-16,0 0 15,0 0-15,1 0 0,-1 0 16,0 0-16,0 0 0,0 0 0,0-22 16,1 1-16,-1 21 0,0-21 15,-21 0-15,21-21 0,0 20 0,-21 1 16,0-21-16,21 0 0,-21-1 0,22 1 15,-22 0-15,0-1 16,0 1-16,21 0 0,-21-1 0,21 1 16,-21 0-16,0 20 0,0 1 15,0-21-15,0 21 0,0 0 16,0 42 15,0 0-31,-21 0 0,21 21 0,0-20 16,0 20-16,-21 0 0,21 1 0,0-1 15,-22 0-15,22 1 0,0-1 16,0 21-16,0-20 0,0-1 0,0-21 16,0 22-16,0-1 0,0-21 15,0 0-15,0 0 0,0 1 16,0-1-16,22-21 0,-22 21 0,21-21 16,0 0-16,0 0 15,0 0-15,0 0 16,1 0-16,-22-21 0,21 21 0,0-21 15,0-1-15</inkml:trace>
  <inkml:trace contextRef="#ctx0" brushRef="#br0" timeOffset="89983.78">12509 10372 0,'0'0'0,"22"0"0,-22-21 16,0-1-16,-22 22 16,1 0-1,0 0-15,0 0 0,0 22 0,-22-22 16,22 21-16,0 0 0,-21 0 16,21-21-16,-1 21 0,1 0 0,21 1 15,-21-1-15,21 0 0,0 0 0,0 0 16,0 0-16,0 1 15,21-22-15,0 21 0,1-21 16,-1 0-16,0 21 0,0-21 16,0 21-16,0-21 0,1 21 15,-22 0-15,21-21 0,-21 22 16,0-1-16,0 0 16,-21-21-1,-1 0-15,1 0 0,0 21 16,0-21-16,0 0 0,0 0 0,-1 0 15,1 0-15,0 0 16,0 0-16,0-21 0,0 0 16,-1 0-16</inkml:trace>
  <inkml:trace contextRef="#ctx0" brushRef="#br0" timeOffset="90323.59">9864 10118 0,'21'0'0,"0"0"0,21 0 16,1 0-16,-1 0 0,0 0 16,1 0-16,-1 0 0,21 0 0,-20 0 15,-1 0-15,0 0 0,1 0 0,-1 0 16,-21 0-16,0 0 0,22 0 16,-22 0-16,-21-21 0,21 21 15,-42 0 1,0 0-16,0 21 15,-22-21-15</inkml:trace>
  <inkml:trace contextRef="#ctx0" brushRef="#br0" timeOffset="91486.3">2053 14584 0,'0'0'0,"-21"0"0,0 0 16,0 0 0,-1-21-16,22 0 15,0-1 1,0 1-16,0 0 16,22 0-16,-1 21 15,0 0-15,0-21 0,0 21 0,0 0 16,22 0-16,-22 0 0,0 21 15,21 0-15,-20 0 0,-1 0 0,0 1 16,-21 20-16,0-21 0,0 21 16,0-20-16,0 20 0,0 0 0,-21-21 15,0 22-15,-1-22 0,1 0 16,-21 0-16,21 0 0,0-21 16,21 22-16,-22-1 0,1-21 0,0 0 15,0 0-15,0 0 16,0 0-1,21-21-15,0-1 0,0 1 16,0 0-16,0 0 16,0 0-16,21 21 0,0-21 15,0 21-15,0 0 0,0 0 0,1 0 16,-1 0-16,21 0 0,-21 0 16,0 0-16,1 21 0,-1 0 0,0 0 15,0 0-15,-21 0 0,0 1 16,0-1-16,0 0 0,0 0 0,0 0 15,-21 0-15,0 1 0,0-1 16,-1 0-16,1 0 0,-21 0 16,21 0-16,0-21 0,-22 22 15,22-22-15,0 0 0,0 0 0,-22 0 16,22 0-16,0 0 0,0 0 16,0 0-16,0-22 15,-1 1-15,1 0 16,21 0-16,0 0 15,0 0-15,21-1 16,1 22-16,-22-21 16,21 21-16,0-21 0</inkml:trace>
  <inkml:trace contextRef="#ctx0" brushRef="#br0" timeOffset="91671.71">2794 14859 0,'0'0'0,"21"0"0,0 0 16,0 0 31</inkml:trace>
  <inkml:trace contextRef="#ctx0" brushRef="#br0" timeOffset="92227.9">4847 13907 0,'0'0'0,"21"21"0,-21 21 0,21-21 16,1 22-16,-22 20 0,21-21 0,0 22 16,-21-1-16,21 1 0,-21-1 15,21 1-15,-21-1 0,0 1 0,0-22 16,0 1-16,0-1 0,0 0 0,0 1 16,0-22-16,0 21 0,0-21 15,0 0-15,0 1 0,0-44 31,0 1-15,0 0-16,0 0 0,21 0 0,1-22 16</inkml:trace>
  <inkml:trace contextRef="#ctx0" brushRef="#br0" timeOffset="92471.77">5355 13991 0,'0'0'0,"-21"43"0,-64 62 15,64-62-15,-21-1 0,21 0 16,-1 22-16,-20-22 0,21 1 0,0-1 16,0 0-16,-1 1 0,1-1 0,21-21 15,-21 21-15,21-20 0,0-1 16,0 0-16,0 0 0,21-21 31,0 0-31,1 0 0</inkml:trace>
  <inkml:trace contextRef="#ctx0" brushRef="#br0" timeOffset="92856.55">5419 14605 0,'21'0'0,"0"0"0,0 0 16,0 0-16,0 0 0,1-21 15,-1 0-15,0 21 0,0-21 16,0-1-16,0 1 0,22 0 0,-22 0 16,0 0-16,0 0 15,0-1-15,-21 1 0,0 0 0,0 0 16,0 0-16,-21 21 15,0 0-15,0 0 0,-21 0 0,20 0 16,-20 21-16,21 0 0,-21 0 0,20 0 16,1 22-16,0-22 0,0 21 15,0 1-15,0-1 0,21-21 0,0 21 16,0-20-16,0 20 0,0-21 16,0 0-16,0 0 0,0 1 0,21-1 15,0-21-15,0 21 16,0-21-16,22 0 0,-22 0 0,0 0 15,21 0-15,1-21 0,-22 21 16,21-21-16,0-1 0,1 1 16,-22 0-16,21 0 0</inkml:trace>
  <inkml:trace contextRef="#ctx0" brushRef="#br0" timeOffset="93224.86">6138 14393 0,'0'-21'15,"0"0"1,21 21-16,1 0 16,-1 0-16,0 0 0,0 0 15,0 0-15,0 0 0,-21 21 16,22 0-16,-1 1 0,0-1 0,-21 21 16,0-21-16,21 0 0,-21 22 15,0-22-15,0 21 0,0-21 16,0 1-16,0-1 0,0 0 0,-21 0 15,21 0-15,-21 0 0,21 1 16,0-44 15,0 1-31,0 0 16,0 0-16,0 0 0,0 0 0,0-1 16,0 1-16,0-21 0,0 21 15,0-22-15,21 1 0,0 21 16,-21 0-16,21-22 0,-21 22 0,21 0 15,1 21-15,-22-21 0,21 21 16,0 0-16,0 0 0</inkml:trace>
  <inkml:trace contextRef="#ctx0" brushRef="#br0" timeOffset="94127.35">6625 14690 0,'0'0'0,"0"21"16,21-21-16,0 0 16,1 0-1,-1 0-15,0-21 0,21 0 0,-21 21 16,22-22-16,-1 1 0,0-21 0,1 21 16,-1 0-16,0-22 0,1 1 15,-1 0-15,-21-1 0,22 1 0,-22 21 16,0-22-16,-21 1 0,0 0 15,0 21-15,0-22 0,0 22 0,0 0 16,0 0-16,0 0 0,-21 21 0,0 0 16,-1 0-16,1 0 15,0 21-15,0-21 16,21 21-16,-21 0 0,21 21 16,-21-20-16,-1 20 0,22 0 0,-21 22 15,21-22-15,-21 22 0,0-22 0,21 21 16,-21 1-16,0-1 0,21 1 15,-22-22-15,1 22 0,21-1 0,-21 1 16,0-1-16,0 22 0,21-22 0,-21 1 16,21-1-16,-22 1 0,22-1 15,0 1-15,-21-22 0,21 22 0,0-22 16,0 22-16,0-22 0,0 0 16,0-21-16,0 22 0,0-22 15,0 0-15,0 0 0,21 0 0,1-21 16,-1 0-16,0 0 0,0 0 15,21 0-15,-20-21 0,20 0 0,-21 0 16,21 0-16,1-22 0,-1 22 0,0-21 16,-20 0-16,20-1 0,0-20 15,-21 20-15,1-20 0,-1 21 0,0-22 16,-21 1-16,0-1 0,0 1 0,0 20 16,-21-20-16,0 20 0,-1 1 15,-20 0-15,0-1 0,-1 22 0,1 0 16,0 0-16,-1 0 0,-20 21 15,21 0-15,-1 0 0,22 0 16,-21 0-16,21 0 0,-1 0 0,65 0 31,-22 0-31,21 0 16,1 0-16,-1 0 0,0 0 0,1-21 16,-1 21-16,0-22 0,22 1 15,-22 21-15,0-21 0,1 0 0,20 0 16,-20-22-16,-22 22 0,21 0 15,0 0-15,-20 0 0,-1-22 0,0 22 16,-21 0-16,0 0 0,0 0 0,0 0 16,0-1-16,-21 44 31,21-1-15,-21 0-16,21 0 0,0 0 0,0 0 15,0 1-15,0-1 0,0 0 0,0 0 16,0 0-16,0 0 0,0 1 15,0-1-15,0 0 0,0 0 16,21-42 15,-21 0-31,21 21 0</inkml:trace>
  <inkml:trace contextRef="#ctx0" brushRef="#br0" timeOffset="94303.25">7641 14266 0,'-21'-21'16,"0"21"-16,0 0 16,42 0 46</inkml:trace>
  <inkml:trace contextRef="#ctx0" brushRef="#br0" timeOffset="94744">8191 14309 0,'0'0'0,"0"-43"16,0 22-16,0 0 15,0 0-15,0 0 0,-21 21 0,0 0 16,0-21-16,0 21 0,0 0 0,-1 0 16,1 0-16,0 21 0,0-21 15,0 21-15,0 21 0,-1-21 0,1 1 16,0 20-16,21 0 0,-21 1 16,21-1-16,0 0 0,0-21 0,0 22 15,0-22-15,21 21 0,0-21 16,0 1-16,22-1 0,-1 0 15,-21 0-15,22-21 0,20 0 0,-21 0 16,1 0-16,-1 0 0,22 0 16,-22 0-16,21 0 0,-20-21 0,20 0 15,-20 0-15</inkml:trace>
  <inkml:trace contextRef="#ctx0" brushRef="#br0" timeOffset="95220.24">9080 14224 0,'0'0'0,"0"-21"15,0 0-15,-21 0 0,0 21 0,-21 0 16,21 0-16,-1 0 0,-20 0 16,21 0-16,-21 21 0,-1 0 15,1 0-15,21 21 0,-22-20 16,22 20-16,-21 0 0,21 1 0,0-22 16,-1 21-16,1 0 0,21-20 0,0 20 15,0-21-15,0 0 0,0 0 16,0 1-16,21-1 0,1-21 0,-1 0 15,0 0-15,21 0 0,-21 0 16,22 0-16,-22 0 0,21 0 0,1-21 16,-22-1-16,21 1 0,-21 0 15,22 0-15,-22 0 0,21 0 16,-21-22-16,0 22 0,-21-21 0,22-1 16,-22 22-16,0-21 0,0 0 15,0 20-15,0-20 0,0 21 0,0 0 16,0 0-16,-22 21 0,1 0 15,0 21 1,0-21-16,21 21 0,0 21 0,0-21 16,0 1-16,0 20 0,0 0 15,0-21-15,0 22 0,0-1 0,0-21 16,21 22-16,0-22 0,0 0 16,1 0-16,20 0 0,-21 0 15,21-21-15,-20 0 0,20 22 0,-21-22 16,21 0-16,-20 0 0,20 0 15,0-22-15,-21 1 0,22 21 0,-22-42 16,21 21-16,-21 0 0,22-22 0</inkml:trace>
  <inkml:trace contextRef="#ctx0" brushRef="#br0" timeOffset="96480.03">9842 13907 0,'0'-22'0,"0"44"0,0-65 0,0 22 0,-21 21 16,0 0-16,0 0 0,0 0 15,0 0-15,-1 21 0,22 0 16,-21 1-16,0-1 16,21 21-16,0 0 0,0-20 0,0 20 15,-21 0-15,21 1 0,0-1 0,0 0 16,0 1-16,0-1 0,0 0 16,0 1-16,0-1 0,0 0 0,0-21 15,0 22-15,0-22 0,0 0 16,21 0-16,-21 0 0,21 1 0,0-22 15,1 0-15,-1 0 0,0 0 0,21 0 16,-21 0-16,22 0 0,-1 0 16,-21 0-16,22-22 0,-1 1 0,-21 0 15,21 0-15,-20 0 0,-1-22 16,21 22-16,-21-21 0,0 21 16,1-22-16,-1 22 0,-21-21 0,21 21 15,-21 0-15,21-1 0,-21 1 16,0 0-16,0 42 31,0 0-31,0 1 16,0-1-16,0 0 0,0 21 0,0-21 15,0 22-15,0-22 0,-21 0 16,21 21-16,0-20 0,0-1 0,0 0 16,0 0-16,0 0 0,21 0 0,0-21 15,0 22-15,1-22 16,-1 0-16,0 0 0,0 0 0,0 0 15,0 0-15,22 0 0,-22-22 16,0 22-16,0-21 0,0 0 0,1-21 16,-1 21-16,0-1 0,0-20 0,0 21 15,0-21-15,-21-1 0,0 22 16,0 0-16,22 0 0,-22 0 0,0-1 16,0 44 15,0-1-31,-22 0 0,22 0 0,0 0 15,0 22-15,0-22 0,0 0 16,0 0-16,0 0 0,0 0 16,0 1-16,0-1 0,0 0 0,0 0 15,22-21-15,-22 21 16,21-21-16,0 0 0,0 0 0,0 0 16,0 0-16,1 0 15,-22-21-15,21 0 0,-21 0 16,0 0-16,0-22 0,0 22 15,0 0-15,0 0 0,0-22 16,-21 22-16,21 0 0,0-21 0,-22 21 16,1-1-16,0 1 0,21 0 15,0 0 1,21 21 0,0-21-16,1 21 0,-1 0 15,0 0-15,0-21 0,0 21 0,22 0 16,-1 0-16,0 0 0,-21 0 0,22 0 15,-1 0-15,0 0 0,-20 0 16,-1 0-16,21 21 0,-42 0 0,21 0 16,-21 0-16,21 0 0,-21 1 15,0 20-15,0-21 0,0 0 0,0 22 16,0-22-16,0 0 0,0 21 0,0-21 16,0 1-16,0-1 0,0 0 15,0 0-15,0 0 0,-21 0 16,0-21-1,0 0 1,0 0-16,0 0 16,21-21-16,-22 0 15,22 0-15,0 0 0,0-22 16,0 22-16,22 0 0,-1-21 0,0-1 16,0 22-16,0-21 0,22 0 15,-22-1-15,21 22 0,0 0 0,1 0 16,-1 0-16,0-1 0,1 22 15,-22 0-15,21 0 0,-21 0 0,1 22 16,-1-1-16,0 0 0,-21 0 0,0 0 16,0 22-16,0-22 15,0 21-15,0 0 0,0-20 0,0 20 16,0-21-16,0 0 0,-21 0 0,21 1 16,-21-1-16,21 0 0,0 0 15,-22-21 1,22-21 15,0 0-31,0 0 16,0-1-16</inkml:trace>
  <inkml:trace contextRef="#ctx0" brushRef="#br0" timeOffset="96702.9">10943 13780 0,'0'0'0,"-21"0"16,0 0 46</inkml:trace>
  <inkml:trace contextRef="#ctx0" brushRef="#br0" timeOffset="96903.78">9779 14097 0,'0'0'0,"-42"21"0,-1 0 15,64-21 1,22 0-16,-22 0 16,0 0-16,21 0 0,1-21 15,-1 21-15,0 0 0,1 0 0,20-21 16,-20 21-16,-1 0 0,0-21 16,22 21-16,-22-21 0</inkml:trace>
  <inkml:trace contextRef="#ctx0" brushRef="#br0" timeOffset="97739.83">11620 14478 0,'0'21'16,"22"-21"-1,-1 0-15,0 0 16,0 0-16,0 0 0,0-21 16,1 21-16,-1-21 0,21 21 15,-21-21-15,0 0 0,1 21 0,20-22 16,-21 1-16,21 0 0,-20 0 15,20 0-15,-21 0 0,21-1 0,-20 1 16,20 0-16,-21-21 0,0 21 0,0-1 16,1 1-16,-22 0 0,0 0 15,0 0-15,-22 21 16,1 0 0,0 0-16,-21 0 0,21 0 15,-22 0-15,22 21 0,0 0 0,0-21 16,0 21-16,21 0 15,0 1-15,0-1 0,0 0 16,21 0-16,0 0 0,0-21 16,0 21-16,0 1 0,1-1 0,-1 0 15,0 0-15,0 0 0,-21 0 16,0 1-16,21-22 0,-21 21 0,0 0 16,0 0-16,0 0 0,-21-21 15,21 21-15,-21-21 0,0 0 16,0 0-16,21 22 0,-22-22 15,1 0 17</inkml:trace>
  <inkml:trace contextRef="#ctx0" brushRef="#br1" timeOffset="109956.66">13758 5461 0,'0'-21'0,"0"0"31,0 0-15,0 42 31,0 0-31,0 21-16,0-21 0,0 22 15,0-1-15,0 0 0,0 1 0,0-1 16,-21 0-16,21 1 0,0-1 15,0 0-15,0 1 0,-21-1 16,21-21-16,0 0 0,-21 1 16,21-1-16,0 0 0,0 0 0,0 0 15,0 0 1,0-42 31,0 0-32</inkml:trace>
  <inkml:trace contextRef="#ctx0" brushRef="#br1" timeOffset="110375.93">14033 5948 0,'0'21'47,"22"-21"-32,-1 0 1,-21-21 15,0 0-15,-21 42 46,-1 0-46</inkml:trace>
  <inkml:trace contextRef="#ctx0" brushRef="#br1" timeOffset="112351.55">15557 5398 0,'0'0'0,"0"21"0,0 0 16,22-21 46,-1-21-30,0 21-17,0 0-15,-21-21 0,21 21 16,0-22-16,1 1 16,-1 21-16,-21-21 0,21 0 0,0 21 15,0-21-15,-21 0 0,21-1 16,-21 1-16,0 0 0,0 0 15,0 0-15,-21 21 16,0-21-16,0 21 0,0 0 16,0 0-16,-22 0 0,22 0 15,-21 21-15,21 0 0,-22-21 16,1 21-16,21 0 0,-22 0 0,22 1 16,0-22-16,0 21 0,0 0 15,21 0-15,0 0 0,0 0 16,0 1-16,21-1 15,0 0-15,0-21 0,22 21 16,-22-21-16,0 21 0,0-21 16,21 21-16,-20-21 0,-1 22 0,21-22 15,-21 21-15,0 0 0,1-21 16,-1 21-16,0 0 0,0-21 0,-21 21 16,0 1-16,0-1 15,0 0-15,-21-21 0,0 21 16,0 0-16,-22-21 0,1 21 0,0-21 15,-1 0-15,1 0 0,0 0 16,-1 0-16,1 0 0,0 0 0,-1 0 16,22 0-16,-21 0 0,21 0 15,-22-21-15,22 21 0,0-21 0,0 0 16,0 21-16,-1-21 0,22 0 16,0-1-16,0 1 15,22 0-15,-1 21 16,0 0-16,0-21 15,21 21-15,-20 0 0,20-21 16,-21 21-16,21 0 0,1-21 16</inkml:trace>
  <inkml:trace contextRef="#ctx0" brushRef="#br1" timeOffset="112735.55">15875 5503 0,'21'0'16,"0"0"-16,0 0 15,1 0-15,-1 0 16,-21-21-16,21 21 0,0 0 0,0-21 16,0 21-16,1-21 0,-1 21 0,0 0 15,-21-21-15,0 0 0,21 21 16,-21-22-16,-21 1 15,0 21 1,0 0-16,-1 0 0,-20 0 0,21 0 16,0 21-16,0 1 0,-1-1 15,1-21-15,0 21 0,0 0 0,21 0 16,-21 22-16,21-22 0,0 0 16,0 0-16,0 0 0,0 0 0,0 1 15,0-1-15,0 0 16,21-21-16,21 0 15,-21 0-15,1 0 0,-1 0 0,21 0 16,-21 0-16,22-21 0,-1 21 16,-21-21-16,0 21 0,22-22 0</inkml:trace>
  <inkml:trace contextRef="#ctx0" brushRef="#br1" timeOffset="113264.14">16446 5334 0,'0'21'16,"0"0"-1,0 1-15,0-1 16,0 0-16,0 0 0,0 0 16,0 0-16,0 1 0,0-1 15,0 0-15,-21 0 0,21 0 16,0 0-16,-21 1 15,0-22 17,0 0-17,21-22-15,0 1 16,0 0-16,0 0 16,0 0-16,0 0 0,0-1 0,0 1 15,21-21-15,0 21 0,0 0 0,22-1 16,-22 1-16,21 0 0,-21 0 15,22 0-15,-1 21 0,-21 0 0,21 0 16,1 0-16,-22 0 0,0 21 16,21-21-16,-20 21 0,-1 0 0,-21 0 15,0 1-15,0 20 0,0-21 16,0 0-16,0 0 0,0 22 0,0-22 16,0 0-16,0 0 0,-21 0 15,-1 1-15,22-1 0,-21-21 16,21 21-16,-21-21 31,21-21 0,0 0-15,21 21-16</inkml:trace>
  <inkml:trace contextRef="#ctx0" brushRef="#br1" timeOffset="113939.75">17399 5355 0,'0'-21'16,"-21"21"0,21-21-16,-21 21 15,-1 0-15,1 0 0,0 0 0,-21 0 16,21 0-16,-22 0 0,1 0 16,21 0-16,-22 21 0,22 0 0,-21 0 15,21 1-15,0-1 0,-1 0 0,1 21 16,21-21-16,0 1 0,0 20 15,-21-21-15,21 0 0,0 0 0,0 1 16,0-1-16,21 0 0,-21 0 16,21-21-16,1 21 0,-1-21 0,0 0 15,0 0-15,0 0 0,22 0 16,-22 0-16,0 0 0,21-21 0,1 0 16,-22 21-16,21-21 0,-21 0 15,22-22-15,-22 22 0,0 0 0,0 0 16,0-22-16,0 22 0,1-21 15,-22 21-15,0-22 0,21 1 16,-21 21-16,0-21 0,0 20 0,0-20 16,0 0-16,0 21 0,0-22 15,0 22-15,0 0 0,0 0 0,0 0 16,0 42 15,-21 0-31,21 0 0,-22 0 0,22 22 16,0-1-16,0-21 0,0 21 15,0 1-15,0-1 0,0-21 0,-21 22 16,21-1-16,0-21 16,0 21-16,0-20 0,0-1 0,0 0 15,0 21-15,0-21 16,0 1-16,0-1 0,21-21 16,1 0-16,-1 0 15,0 0-15,0 0 0,0 0 16,0-21-16,1-1 0,20 22 0</inkml:trace>
  <inkml:trace contextRef="#ctx0" brushRef="#br1" timeOffset="114675.55">17992 5059 0,'0'0'0,"0"-21"15,-22 21 1,1 0-16,21 21 0,-21 0 16,0 0-16,21 0 0,0 1 15,0-1-15,0 21 0,0-21 16,0 0-16,0 1 0,-21 20 0,21-21 16,0 21-16,0-20 0,0-1 15,0 0-15,0 21 0,0-21 16,0 1-16,-21-1 0,21 0 0,0 0 15,0 0-15,0 0 0,0 1 16,0-1 0,0-42 15,0-1-31,0 1 16,0 0-16,0 0 15,0 0-15,0 0 0,0-22 0,0 22 16,0 0-16,0 0 0,21 0 15,-21-1-15,21 1 0,0 0 16,0 0-16,22 0 0,-22 21 16,0-21-16,0 21 0,0 0 0,0 0 15,1 0-15,-1 0 0,0 0 0,0 21 16,-21 0-16,0 0 16,0 0-16,0 0 0,0 1 15,0-1-15,-21 0 0,0-21 16,0 21-16,-1-21 0,1 21 0,0-21 15,-21 0-15,21 0 0,-1 0 0,1 0 16,0 0-16,0 0 16,0 0-16,21-21 31,0 42 16,0 0-47,21 1 0,0-1 15,-21 0-15,0 0 0,21 0 16,-21 0-16,21-21 0,1 0 16,-22 22-16,21-22 0,0 0 15,0 0-15,0 0 16,0 0-16,1 0 0,-1 0 0,0 0 16,0-22-16,0 1 15,0 21-15,1-21 0,-1 0 16</inkml:trace>
  <inkml:trace contextRef="#ctx0" brushRef="#br1" timeOffset="115063.33">18373 5461 0,'21'0'31,"0"0"-31,0 0 0,0 0 16,0 0-16,1 0 0,-1-21 15,0 21-15,0 0 0,0-21 0,0 0 16,1 21-16,-1-22 0,-21 1 16,21 21-16,-21-21 15,0 0-15,0 0 0,-21 0 16,0 21 0,-1 0-16,1 0 0,0 0 15,0 0-15,0 0 0,0 21 0,-1 0 16,1-21-16,0 21 0,0 0 15,21 0-15,0 1 0,-21 20 0,21-21 16,-21 0-16,21 0 0,0 1 16,0-1-16,0 0 0,0 0 0,0 0 15,21 0-15,0-21 16,0 0-16,0 22 0,0-22 16,1 0-16,-1 0 0,21 0 0,-21 0 15,0 0-15,22-22 0,-22 22 16,0-21-16,21 0 0,-20 21 0</inkml:trace>
  <inkml:trace contextRef="#ctx0" brushRef="#br1" timeOffset="116071.75">18986 5313 0,'0'0'0,"0"-21"0,0 42 47,-21 0-47,21 0 15,0 0-15,0 1 16,0-1-16,-21 0 0,21 0 16,0 0-16,0 0 0,0 1 15,0-1-15,21 0 16,0-21-16,1 0 16,-1 0-16,0 0 0,0 0 15,0-21-15,0 21 0,1-21 0,-1 21 16,0-22-16,0 1 0,0 21 15,-21-21-15,21 0 0,-21 0 0,22 0 16,-22-1-16,21 22 0,-21-21 16,0 0-16,0 0 0,0 0 15,-21 42 32,21 0-47,0 0 16,0 0-16,-22 1 0,22-1 0,0 21 15,0-21-15,0 22 0,0-1 0,0 0 16,22 1-16,-1-1 0,-21 0 16,21 1-16,-21-1 0,0 0 0,21 1 15,0-1-15,-21-21 0,0 21 0,0 1 16,0-1-16,0 0 16,0 1-16,0-1 0,0 0 0,0 1 15,0-1-15,0-21 0,0 22 0,-21-1 16,0 0-16,0-21 0,0 22 15,-1-22-15,1 0 0,0 0 0,0 0 16,0-21-16,0 0 0,-1 22 0,1-22 16,0 0-16,0-22 15,21 1-15,0 0 0,-21 0 16,0 0-16,21-22 0,-22 1 0,22 21 16,0-21-16,0-1 0,0 1 15,0 0-15,0-1 0,0 1 0,0-22 16,22 22-16,-1 0 0,21-1 15,-21-20-15,22 21 0,-1-22 16,0 22-16,1-1 0,-1 1 0,21-21 16,-20 20-16,-1 1 0,0 0 15,1 20-15,-1-20 0,0 0 0,-20 21 16,20-1-16,-21 1 0,0 0 16,0 0-16,1 0 0,-44 21 31,1 0-31,0 0 0,0 0 15,0 0-15,0 0 0,-1 0 0,1 0 16,21 21-16,0 0 16,0 0-16,0 0 0,0 1 15,0-1-15,0 0 0,0 0 16,21 0-16,1 0 0,-22 1 16,21-1-16,0-21 0,0 21 0,-21 0 15,21 0-15,-21 0 0,21-21 16,-21 43-16,-21-43 31,0 0-31,0 0 0,0 0 16,0 0-16,-1 0 0,1 0 0,0 0 15,0 0-15,0 0 16,0 0-16,21-21 31,21-1-15,0 22-16,0 0 0,0-21 15,0 0-15</inkml:trace>
  <inkml:trace contextRef="#ctx0" brushRef="#br1" timeOffset="116364.12">20299 5292 0,'21'-21'0,"-42"-1"31,0 22-31,-1 0 16,1 0-16,0 22 0,0-22 15,21 21-15,-21 0 0,21 0 0,-21 0 16,21 0-16,0 1 0,-22-1 16,22 21-16,0-21 0,0 0 0,0 22 15,0-22-15,0 0 0,0 0 16,0 0-16,0 1 0,22-1 15,-1 0-15,0-21 16,0 0-16,0 0 0,22 0 16,-22 0-16,0 0 0,21-21 0,-21 0 15</inkml:trace>
  <inkml:trace contextRef="#ctx0" brushRef="#br1" timeOffset="116671.92">20849 5186 0,'21'0'15,"0"0"-15,1 0 0,-1 0 16,0 0 0,0 21-16,0 0 0,0 0 15,1 1-15,-1-1 0,-21 0 16,0 0-16,21 0 0,-21 0 0,0 22 15,0-22-15,0 0 0,0 0 0,0 0 16,0 22-16,-21-22 0,0 0 16,-1 0-16,1 0 0,0 1 0,0-22 15,0 21-15,0 0 0,-1-21 16,22 21-16,-21-21 0,0 0 0,0 21 16,0-21-16,0 0 0,-1 0 0,1 21 15,0-21-15</inkml:trace>
  <inkml:trace contextRef="#ctx0" brushRef="#br1" timeOffset="117676.92">13568 6879 0,'0'0'0,"0"-21"16,-21 21 0,21-21-16,0 0 15,0 0 1,0-1-16,21 22 15,0-21-15,0 0 16,0 21-16,0 0 0,1-21 16,20 21-16,-21 0 0,0 0 0,22 0 15,-22 0-15,0 0 0,0 0 16,0 21-16,0 0 0,1 0 0,-22 1 16,0-1-16,0 0 0,0 21 0,0-21 15,-22 22-15,1-22 0,0 0 16,-21 21-16,21-20 0,-22 20 0,1-21 15,0 0-15,-1 22 0,1-22 16,21 0-16,-22-21 0,22 21 0,-21 0 16,21-21-16,0 0 0,-1 0 15,1 0-15,42 0 47,1 0-47,-1 0 0,21 0 16,-21 0-16,0-21 0,22 21 0,-1 0 15,-21 0-15,22 0 0,-22-21 16,0 21-16,21 0 0,-21 0 0,1 0 16,-1 0-16,0 0 0,0-21 15,0 21-15,0 0 32,-21-21-32,22-1 15</inkml:trace>
  <inkml:trace contextRef="#ctx0" brushRef="#br1" timeOffset="117867.82">14330 7006 0,'21'0'63,"-21"-21"-48</inkml:trace>
  <inkml:trace contextRef="#ctx0" brushRef="#br1" timeOffset="118456">15579 6689 0,'21'-43'16,"-21"22"0,0 0-16,0 0 15,0 0-15,-21 21 16,-1-21-16,1 21 0,0 0 16,-21 0-16,21 0 0,-22 0 0,22 21 15,-21 0-15,-1-21 0,22 42 0,-21-21 16,0 1-16,20 20 0,1-21 15,0 21-15,0 1 0,21-22 16,0 21-16,0-21 0,0 22 0,0-22 16,0 21-16,0-21 0,0 1 15,42-1-15,-21 0 0,1-21 0,-1 21 16,0-21-16,21 0 0,1 0 16,-1 0-16,0 0 0,1 0 0,-1 0 15,0-21-15,1 0 0,-1 21 0,21-21 16,-41-1-16,20 1 0,0-21 15,1 21-15,-22 0 0,21-1 0</inkml:trace>
  <inkml:trace contextRef="#ctx0" brushRef="#br1" timeOffset="118703.85">16023 6414 0,'0'0'0,"0"-64"16,0 43-16,0 0 15,0 42 1,0 0-16,0 0 15,0 0-15,0 22 0,0-1 0,0 0 16,0 1-16,-21 20 0,21-20 16,0-1-16,-21 0 0,21 1 0,0-1 15,0 0-15,0-21 0,-21 22 0,21-22 16,0 0-16,-22 0 0,22 0 16,0 1-16,0-1 0,22-21 46,-1-21-46,0 21 0,-21-22 0</inkml:trace>
  <inkml:trace contextRef="#ctx0" brushRef="#br1" timeOffset="119099.68">16298 6858 0,'0'21'0,"21"-21"16,1 0 0,-1 0-16,0 0 0,0 0 15,0 0-15,0 0 0,1 0 0,-1-21 16,21 21-16,-21-21 0,22 0 16,-22 21-16,0-21 0,0-1 0,0 1 15,0 0-15,-21 0 0,0 0 16,0 0-16,-21 21 15,0 0-15,0 0 0,0 0 0,-22 0 16,22 0-16,0 0 0,-21 21 16,-1-21-16,22 21 0,-21 0 15,21 21-15,0-20 0,-1-1 0,1 21 16,0-21-16,21 0 0,0 1 16,0-1-16,0 0 0,0 0 0,0 0 15,0 0-15,21 1 0,0-22 0,1 21 16,-1-21-16,0 0 0,0 0 15,21 0-15,1 0 0,-1 0 0,0 0 16,1 0-16,-1 0 0,0 0 0,1-21 16</inkml:trace>
  <inkml:trace contextRef="#ctx0" brushRef="#br1" timeOffset="119596.4">17314 6773 0,'0'0'0,"0"-42"15,-21 42-15,0-21 16,0 21-16,0 0 0,-1 0 0,1 0 16,0 0-16,0 0 0,0 0 0,0 0 15,-1 0-15,1 0 0,0 21 16,0 0-16,0 0 0,0 1 0,-1-1 16,1 0-16,21 0 0,0 0 15,-21 22-15,21-22 0,0 0 0,0 0 16,0 0-16,0 0 0,0 1 15,0-1-15,21-21 16,0 21-16,1-21 0,-1 0 16,0 0-16,21 0 0,-21 0 0,1 0 15,-1 0-15,0 0 0,21-21 16,-21 0-16,1 21 0,-1-22 0,0 1 16,-21 0-16,21 0 0,-21 0 0,0 0 15,21-1-15,-21-20 0,0 21 16,0 0-16,0 0 0,0-1 0,0 1 15,-21 21 1,21 21 0,-21 1-16,21-1 0,0 0 0,0 0 15,0 0-15,0 0 16,0 1-16,0-1 0,0 0 0,0 0 16,0 0-16,0 0 0,0 1 0,21-1 15,0-21 1,0 0-16,1 0 0,-1 0 15,0 0-15,0 0 0,0 0 0,0 0 16,22 0-16,-22-21 0</inkml:trace>
  <inkml:trace contextRef="#ctx0" brushRef="#br1" timeOffset="120027.15">17759 6816 0,'0'0'0,"-21"0"15,-1-43 1,22 22-16,0 0 0,0 0 16,22 21-1,-1-21-15,0 21 0,0 0 16,0 0-16,0 0 0,1 0 16,-1 0-16,0 21 0,0 0 0,0 0 15,0 0-15,-21 1 0,0-1 16,22 0-16,-22 0 0,0 0 0,0 0 15,0 1-15,0-1 0,0 0 16,0 0-16,0 0 0,0 0 16,-22-21-16,1 22 15,0-22 1,21-22 0,0 1-16,0 0 15,0 0-15,0 0 16,21 0-16,-21-1 0,0 1 0,21 0 15,1 0-15,-1 0 0,-21-22 16,21 22-16,-21 0 0,21 0 0,0 0 16,0 0-16,1-1 15,-1 22 1,0 0-16,0 0 16,0 0-16</inkml:trace>
  <inkml:trace contextRef="#ctx0" brushRef="#br1" timeOffset="120367.51">18796 6562 0,'0'0'0,"-21"-21"0,-22 21 16,22 0 0,0 0-16,0 21 0,0-21 0,21 21 15,-21 0-15,-1 0 0,1 0 0,21 22 16,0-22-16,-21 0 0,0 21 16,21-20-16,0-1 0,0 0 0,0 21 15,0-21-15,0 1 0,0-1 16,0 0-16,0 0 0,21-21 15,0 21-15,0-21 0,-21 21 16,22-21-16,-1 0 0,0 0 16,0 0-16,0 0 0,0 0 0,1 0 15,-1-21-15</inkml:trace>
  <inkml:trace contextRef="#ctx0" brushRef="#br1" timeOffset="120696.32">19092 6519 0,'64'0'15,"-43"0"-15,0 22 0,0-1 0,0 0 16,1 0-16,-22 0 15,0 22-15,0-22 0,0 0 0,0 0 16,0 21-16,0-20 0,0-1 0,0 21 16,-22-21-16,1 0 0,21 1 15,-21-1-15,0 0 0,21 0 0,-21 0 16,0-21-16,21 21 0,-22 1 16,1-22-16,21 21 0,-21-21 15,0 0-15,0 0 16,0 0-16</inkml:trace>
  <inkml:trace contextRef="#ctx0" brushRef="#br1" timeOffset="121479.91">13758 7938 0,'-21'0'0,"0"0"0,0-22 15,21 1 1,0 0-16,0 0 16,21 21-1,0 0-15,0 0 0,0-21 0,1 21 16,-1 0-16,0 0 16,0 0-16,64 0 0,-43 0 0,-42 21 15,0 0-15,0 0 0,0 0 16,0 1-16,0-1 0,0 0 15,-21 0-15,21 0 0,-21 0 0,0 1 16,-1-1-16,1 0 0,-21 0 0,21-21 16,21 21-16,-21-21 15,-1 0-15,22 21 0,-21-21 16,21-21 0,0 0-1,0 0-15,21 21 16,1-21-16,-1 21 15,0 0-15,0 0 0,0 0 0,0 0 16,1-21-16,-1-1 0,21 22 0</inkml:trace>
  <inkml:trace contextRef="#ctx0" brushRef="#br1" timeOffset="121703.3">14182 8192 0,'0'21'16,"0"-42"-16,0 63 0,0-21 0,0 0 0,-22 0 16,1 1-16,-21-1 0,21 0 15,-22 0-15,22 0 0,-21 0 16,0 1-16,-1-22 0,1 21 0,21 0 15,-22-21-15,1 0 0,21 0 0,0 0 16,-22 0-16,22 0 0,0 0 16,0 0-16,0-21 0,21 0 15,-21 21-15,21-22 0,-22 22 0,22-21 16,0 0 0,0 0-16,22 21 31,-1-21-31,0 21 15,0 0-15,0-21 0,0 21 0</inkml:trace>
  <inkml:trace contextRef="#ctx0" brushRef="#br1" timeOffset="121939.16">14499 8149 0,'21'-21'0,"0"21"47,1 0-32,-1-21 1</inkml:trace>
  <inkml:trace contextRef="#ctx0" brushRef="#br1" timeOffset="122539.95">14012 8001 0,'21'0'0,"1"0"16,-1 0-16,0 0 15,0 0 1,0 0-16,0 0 15,1 0-15,-22 21 16,0 0-16,0 1 0,0-1 16,0 0-16,0 0 0,0 0 15,0 0-15,0 22 0,0-22 0,-22 0 16,1 21-16,0-20 0,0-1 16,0 0-16,0 0 0,-1 0 0,1 0 15,0-21-15</inkml:trace>
  <inkml:trace contextRef="#ctx0" brushRef="#br1" timeOffset="123723.24">15960 7811 0,'0'-22'16,"0"1"-1,0 0 1,0 0 0,-22 21-16,1 0 15,0 0-15,0 0 16,0 0-16,0 0 0,-1 21 0,1 0 15,0 0-15,0 1 16,0-1-16,0 0 0,-1 21 0,22-21 16,-21 22-16,21-1 0,-21-21 15,21 22-15,0-1 0,0-21 0,0 21 16,0-20-16,0-1 0,0 0 0,21 0 16,0 0-16,1 0 0,-1 1 15,0-22-15,0 0 0,0 0 16,0 0-16,1 0 0,20 0 0,-21 0 15,21 0-15,1-22 0,-22 1 16,21 21-16,1-21 0,-1 0 0,0 0 16,-21 0-16,22-22 0,-22 22 15,21 0-15,-21-21 0,1 20 0,-1-20 16,0 0-16,0 21 0,-21-22 16,0 22-16,0-21 0,0 21 0,0-22 15,0 22-15,0 0 0,0 0 0,21 0 16,-21-1-16,0 1 0,0 0 15,0 42 17,0 0-32,0 1 0,0-1 15,0 0-15,-21 0 0,21 21 0,-21-20 16,21 20-16,0 0 0,0 1 16,-21-22-16,21 21 0,-21-21 0,21 22 15,-22-22-15,22 21 0,0-21 0,0 0 16,0 1-16,0-1 0,0 0 15,0 0-15,22-21 0,-1 0 16,0 0-16,0 0 16,0 0-16,0 0 0,1 0 15,-1 0-15,0-21 0,0 0 0,0 0 16,0-1-16,-21 1 0,22 0 16,-1 0-16,0 0 0,-21 0 0,0-1 15,0 1-15,21 21 0,-21-21 16,21 0-16,-21 42 31,0 0-15,0 0-16,0 1 0,0-1 0,0 0 15,0 0-15,-21 0 0,21 0 0,0 1 16,0-1-16,0 0 16,0 0-16,21-21 46,0-21-46,-21 0 16,0 0-16,0-1 0,22 1 16</inkml:trace>
  <inkml:trace contextRef="#ctx0" brushRef="#br1" timeOffset="123920.13">16806 7811 0</inkml:trace>
  <inkml:trace contextRef="#ctx0" brushRef="#br1" timeOffset="124903.59">17251 7811 0,'0'0'0,"-21"0"0,21-22 16,-22 22-16,1 0 16,0 0-16,0 0 0,21 22 15,-21-1-15,0 0 0,21 0 16,0 0-16,0 0 0,0 1 16,0 20-16,0-21 0,0 21 0,0-20 15,0-1-15,0 21 0,0-21 16,0 0-16,0 1 0,21-1 15,0 0-15,0-21 0,0 21 0,0-21 16,22 0-16,-22 0 0,21 0 16,1 0-16,-22 0 0,21 0 0,0 0 15,1 0-15,-1-21 0,-21 0 0,22 0 16,-22-1-16,21 1 0,-21 0 16,0 0-16,1 0 0,-1-22 0,0 1 15,0 21-15,-21-21 0,0-1 16,0 22-16,0-21 0,0-1 0,0 1 15,0 0-15,0 21 0,0-22 0,0 22 16,0-21-16,0 21 16,0-1-16,0 44 31,0-1-31,0 0 0,0 21 16,-21-21-16,21 1 0,0 20 0,0 0 15,0-21-15,0 22 0,0-22 16,-21 21-16,21 1 0,0-22 0,0 21 15,0-21-15,0 0 0,0 1 0,0-1 16,0 0-16,0 0 0,-21 0 16,21 0-1,-22-21-15,22-21 32,0 0-17,0 0-15,0 0 0,0 0 16,0-1-16,22 1 0,-1 0 0,0 0 15,0 0-15,0 0 0,0-1 0,1 1 16,-1 21-16,-21-21 0,21 21 16,0-21-16,0 21 0,0 0 0,1 0 15,-1 0-15,0 0 16,-21 21 0,0 0-1,-21-21 1,0 0-16,-1 21 0,1-21 0,0 0 15,0 0-15,0 0 0,0 22 16,-1-22-16,1 0 0,0 0 0,0 0 16,0 0-16,21 21 31,0 0-31,0 0 16,21-21-16,0 21 0,0 0 15,0 1-15,1-1 0,-1 0 16,-21 0-16,21-21 0,0 21 0,-21 0 15,21-21-15,0 22 16,1-22-16,-1 21 0,0-21 16,0 0-16,0 0 0,0 0 15,1 0-15,-1 0 16,0 0-16,0 0 0,21-21 0,-20 21 16,-1-22-16,21 1 0</inkml:trace>
  <inkml:trace contextRef="#ctx0" brushRef="#br1" timeOffset="125239.4">19029 7641 0,'0'-21'16,"-21"21"-1,-1 0-15,1 0 32,0 21-32,21 0 0,-21 1 0,21-1 15,0 0-15,0 0 0,0 0 0,-21 22 16,21-22-16,0 0 0,0 0 16,0 21-16,0-20 0,0-1 0,0 0 15,0 0-15,0 0 16,0 0-16,0 1 0,0-1 15,21 0-15,0-21 16,0 0-16,0 0 16,1 0-16,-1 0 0,0-21 15</inkml:trace>
  <inkml:trace contextRef="#ctx0" brushRef="#br1" timeOffset="125565.72">19410 7535 0,'21'0'16,"0"0"-16,0 0 0,0 0 15,1 0-15,-1 22 0,0-22 16,0 21-16,0 0 0,-21 0 0,0 0 15,21 0-15,-21 22 0,0-22 0,0 21 16,0-21-16,0 22 0,-21-22 16,0 21-16,0-21 0,0 1 15,0 20-15,-1-21 0,1 0 0,-21 0 16,21 1-16,0-1 0,-1-21 16,1 21-16,0 0 0,0-21 15,0 21-15,0-21 0,-1 0 16,1 0-16</inkml:trace>
  <inkml:trace contextRef="#ctx0" brushRef="#br1" timeOffset="126700.17">13949 8932 0,'0'0'0,"0"-21"0,0 0 16,0 42 15,0 0-31,0 1 0,0-1 16,0 0-16,0 0 0,0 21 0,0-20 15,-21-1-15,21 21 0,0-21 16,0 0-16,-22 1 0,22-1 0,-21 0 15,21 0-15,0 0 0,0 0 16,21-42 31,1 21-47,-1 0 16,0-21-16,0 21 0,0-21 0,0 21 15,1 0-15,20 0 0,-21-21 16,21 21-16,-20 0 0,20-21 0,-21 21 15,21 0-15,-20-22 0,-1 1 0,0 21 16,0-21-16,0 21 0,0-21 16,1 0-16,-22 0 15,0-1-15,0 1 0,0 0 16,0 0 0,-22 21-16,1 0 15,0 0-15,0 0 16,21 21-16,-21 0 0,0 0 15,21 1-15,0-1 0,0 0 0,-22 21 16,22-21-16,-21 1 0,21-1 16,-21 0-16,21 0 0,0 0 0,0 0 15,0 1-15,0-1 0,0 0 16,0 0-16,21-21 47,0 0-47,-21-21 15,22 21-15,-22-21 0</inkml:trace>
  <inkml:trace contextRef="#ctx0" brushRef="#br1" timeOffset="126916.05">14880 9144 0,'0'0'0,"21"0"0,0 0 94</inkml:trace>
  <inkml:trace contextRef="#ctx0" brushRef="#br1" timeOffset="127771.55">16023 9081 0,'0'0'0,"0"21"16,21-21-1,0 0-15,1 0 16,-1 0-16,0-21 0,0-1 16,0 1-16,22 21 0,-22-21 0,21 0 15,-21 0-15,0 0 0,22-1 0,-43 1 16,21 0-16,-21 0 16,0 0-16,-21 0 0,0 21 15,-22 0-15,22 0 0,-21 0 16,-1 0-16,1 0 0,-21 0 0,20 21 15,22-21-15,-21 21 0,-1 0 16,22-21-16,0 21 0,-21 0 0,42 1 16,-21-1-16,21 0 0,0 0 15,0 0-15,0 0 16,21 1-16,21-1 0,-21 0 16,0 0-16,22 0 0,-1 0 15,-21-21-15,22 22 0,-1-1 0,0-21 16,-21 21-16,22 0 0,-22 0 0,0-21 15,0 21-15,-21 1 0,0-1 16,-21 0-16,0 0 0,0-21 16,-22 21-16,1 0 0,21-21 0,-21 22 15,-1-22-15,-20 0 0,20 0 16,1 0-16,0 0 0,21 0 0,-22 0 16,1 0-16,21 0 0,0-22 15,-22 22-15,22-21 0,21 0 16,-21 0-16,21 0 0,-21 0 0,21-1 15,0 1-15,0 0 0,0 0 16,0 0-16,0 0 0,21-1 16,0 22-16,-21-21 0,21 21 0,0 0 15,1 0-15,-1 0 0,0-21 16,0 21-16,0 0 0,22 0 0,-22 0 16</inkml:trace>
  <inkml:trace contextRef="#ctx0" brushRef="#br1" timeOffset="128216.3">16616 9102 0,'-21'0'31,"-1"21"-31,1-21 16,21 21-16,0 0 0,-21-21 15,21 21-15,-21 1 0,21-1 0,0 0 16,0 0-16,0 0 0,0 0 0,0 1 16,0-1-16,0 0 0,0 0 15,21 0-15,0-21 16,0 0-16,1 0 0,-1 0 0,0 0 16,0 0-16,0 0 0,0 0 15,22 0-15,-22-21 0,0 21 0,0-21 16,0 0-16,1 0 0,-1-1 15,-21 1-15,21 0 0,-21 0 16,0 0-16,0 0 0,0-1 0,0 1 16,0 0-16,0 0 0,0 0 15,0 0-15,0-1 0,-21 22 16,21 22 31,21-1-32,0-21 1</inkml:trace>
  <inkml:trace contextRef="#ctx0" brushRef="#br1" timeOffset="128903.92">17145 9059 0,'-21'0'15,"21"22"1,0-1-16,0 0 16,0 0-16,0 0 0,0 0 15,0 1-15,0-1 0,0 0 16,0 0-16,0 0 0,-21 0 16,21 1-16,0-1 0,0 0 15,-22-21 16,1 0-15,21-21-16,0 0 16,0-1-16,0 1 0,0 0 15,0 0-15,0 0 0,0 0 0,0-1 16,21 1-16,1 0 16,-1 0-16,0 0 0,0 0 0,0 21 15,0-22-15,1 22 0,-1 0 16,21 0-16,-21 0 0,0 0 0,1 0 15,-1 0-15,0 22 0,0-1 0,0 0 16,-21 0-16,0 0 0,0 0 16,21 1-16,-21-1 0,0 0 0,0 0 15,0 0-15,0 0 0,0 1 16,0-1 0,-21-21-16,21-21 31,0-1-16,0 1-15,0 0 0,21 0 16,-21 0-16,22 0 0,-1-1 0,0-20 16,0 21-16,0 0 0,0 0 15,22-1-15,-22 1 0,0 0 0,0 21 16,0 0-16,1 0 0,-1 0 16,0 0-16,-21 21 0,21 0 15,-21 1-15,21-1 0,-21 0 0,0 0 16,0 0-16,0 0 0,0 1 15,0-1-15,-21 0 0,21 0 16,-21-21-16,21 21 0,0-42 63</inkml:trace>
  <inkml:trace contextRef="#ctx0" brushRef="#br1" timeOffset="129436.74">18140 8784 0,'0'0'0,"0"-21"0,-21 21 0,-1 0 0,1 0 16,21 21-1,0 0-15,0 1 0,0-1 16,0 0-16,0 0 0,0 0 15,0 22-15,0-22 0,0 0 0,0 21 16,0-21-16,0 1 0,0-1 0,0 21 16,0-21-16,0 0 0,0 1 15,0-1-15,0 0 0,0 0 16,0 0-16,-21-21 47,21-21-47,0 0 15,0 0-15,0 0 16,0-1-16,0 1 0,0 0 16,21 0-16,0 0 0,1 0 15,-1-1-15,0 22 0,0-21 0,0 0 16,22 21-16,-22 0 0,21 0 0,-21 0 16,0 0-16,1 0 0,20 0 15,-21 21-15,0 0 0,0 1 0,1-1 16,-22 0-16,0 0 0,0 0 15,0 0-15,0 1 16,-22-1-16,1 0 0,0-21 0,0 21 16,-21 0-16,20-21 0,-20 21 0,21-21 15,0 0-15,0 0 0,-22 22 16,22-22-16,0 0 0,0 0 16,21-22-1,0 1 1</inkml:trace>
  <inkml:trace contextRef="#ctx0" brushRef="#br1" timeOffset="129715.58">18775 9017 0,'0'21'31,"0"0"-31,0 1 16,0-1-16,0 0 0,0 0 15,0 0-15,0 0 0,0 1 0,-21-1 16,21 0-16,0 0 16,0 0-1,-22-21 1,22-21 15,0 0-31</inkml:trace>
  <inkml:trace contextRef="#ctx0" brushRef="#br1" timeOffset="129907.46">18754 8784 0,'0'-21'0,"0"42"0,-22-42 15,1 21-15,21 21 63</inkml:trace>
  <inkml:trace contextRef="#ctx0" brushRef="#br1" timeOffset="130272.26">19262 8594 0,'0'21'47,"0"0"-47,0 0 15,0 0-15,-22 1 0,22 20 0,-21 0 16,0-21-16,21 22 0,-21-1 16,21 0-16,0 1 0,-21-1 0,21-21 15,0 22-15,0-22 16,0 0-16,0 0 0,0 0 0,0 0 15,0 1-15,21-22 0,-21 21 0,21-21 16,0 0-16,0 0 0,1 0 16,-1 0-16,0 0 0,0 0 0,0 0 15,0-21-15,1 21 0,-1-22 16,0 1-16,0 21 0,0-21 16</inkml:trace>
  <inkml:trace contextRef="#ctx0" brushRef="#br1" timeOffset="130484.14">19135 8890 0,'0'21'16,"21"-21"-16,0 0 15,0 0-15,0 0 0,0 0 16,1 0-16,-1 0 0,0 0 15,0 0-15,0-21 0,22 21 0,-22 0 16,0-21-16,0 21 0,0 0 16,0-21-16,1 21 0</inkml:trace>
  <inkml:trace contextRef="#ctx0" brushRef="#br1" timeOffset="130849.93">19981 8932 0,'0'43'16,"0"-22"-16,0 0 16,0 0-16,21 0 0,-21 1 15,0-1-15,22-21 16,-1 0-16,0 0 0,0 0 15,0 0-15,0 0 16,1 0-16,-1 0 0</inkml:trace>
  <inkml:trace contextRef="#ctx0" brushRef="#br1" timeOffset="131207.72">20468 8657 0,'0'0'0,"-21"-21"0,21 0 16,21 21-1,0 0 1,0 0-16,1 0 0,-1 0 16,0 0-16,0 0 0,0 0 15,0 21-15,1-21 0,-1 21 0,0 0 16,0 1-16,-21-1 0,0 0 15,0 21-15,0-21 0,0 1 0,0 20 16,0-21-16,0 21 0,0-20 16,0 20-16,-21-21 0,0 0 0,0 0 15,-1 22-15,1-22 0,0 0 0,21 0 16,-21-21-16,0 21 0,0 1 16,21-1-16,-22 0 15</inkml:trace>
  <inkml:trace contextRef="#ctx0" brushRef="#br1" timeOffset="131715.47">20045 8636 0,'0'0'0,"0"-21"16,-21 21 15,-1 21-31,1 0 16,0-21-16,21 21 0,-21 22 15,0-22-15,21 0 0,0 21 0,-21 1 16,21-22-16,-22 21 0,22-21 0,0 1 16,0 20-16,0-21 0,0 0 15,0 0-15,0 1 0,22-1 16,-1-21-16,0 0 0,0 0 15,0 0-15,0 0 0,1 0 16,-1 0-16,0 0 0</inkml:trace>
  <inkml:trace contextRef="#ctx0" brushRef="#br1" timeOffset="149324.96">10477 6964 0,'-21'0'31,"0"-21"-31,0 21 16,0 0-16,0 0 0,-1 0 16,1 0-16,0-21 0,0 21 15,0 0-15,0 0 0,-22 0 16,22 0-16,0 0 0,0 0 0,0 0 15,-1 0-15,1 0 16,0 0 0,42 0 15,0 0-31,1 0 16,-1 0-16,0 0 0,0 0 0,21 0 15,-20 0-15,20 0 0,-21 0 16,21 0-16,1 0 0,-1 0 0,0 0 15,1 0-15,-1 0 0,0 0 16,22 21-16,-22-21 0,22 0 0,-1 0 16,-20 0-16,41 0 0,-20 0 0,-1 0 15,1 0-15,-1 0 0,1 0 16,-1 21-16,-20-21 0,20 0 0,1 0 16,-22 0-16,21 0 0,-20 0 15,-1 0-15,0 0 0,1 0 0,-1 0 16,-21 0-16,22 0 0,-22 0 15,21 0-15,-21 0 0,0 0 16,1 0-16,-1 0 16,-42 0 62,21-21-78,-22 21 0,22-21 15,-21 21-15</inkml:trace>
  <inkml:trace contextRef="#ctx0" brushRef="#br1" timeOffset="149924.71">11811 6646 0,'0'0'16,"-21"-21"-1,21 42 17,0 1-17,0-1-15,21-21 16,-21 21-16,21-21 0,0 21 0,0 0 15,1-21-15,-1 21 0,0-21 16,21 22-16,-21-22 0,1 21 0,-1-21 16,0 0-16,21 21 0,-21-21 15,1 21-15,-1-21 0,0 0 0,0 0 16,0 0-16,0 0 0,1 0 16,-22 21-1,0 0 1,-22-21-1,1 0-15,0 22 16,0-22-16,0 0 0,0 21 0,-1 0 16,1-21-16,-21 21 0,21 0 15,0-21-15,-22 21 0,22 1 0,-21-1 16,21-21-16,-22 21 0,22 0 0,0 0 16,-21 0-16,20 1 0,1-1 15,0-21-15,0 21 0,0 0 0,0-21 16,-1 21-16,1-21 0,21 21 15,-21-21 1</inkml:trace>
  <inkml:trace contextRef="#ctx0" brushRef="#br1" timeOffset="151091.35">13462 10689 0,'0'0'0,"-21"0"0,0 0 0,-1 0 16,1 0-16,0 0 0,0 0 15,0 0-15,0 0 0,-1 0 16,1 0-16,0 0 31,21-21-15,21 21-1,0 0-15,1 0 0,-1 0 0,21 0 16,0 0-16,1 0 0,-1 0 16,0 0-16,1 0 0,20 0 0,-20 0 15,20 21-15,-21-21 0,22 0 0,-22 0 16,22 21-16,-22-21 0,0 0 15,22 0-15,-22 22 0,1-22 0,-1 0 16,0 0-16,1 0 0,-1 0 0,-21 0 16,21 0-16,-20 0 0,-1 21 15,21-21-15,-21 0 16,0 0-16,-42 0 62,0 0-62,21-21 16,-21 21-16</inkml:trace>
  <inkml:trace contextRef="#ctx0" brushRef="#br1" timeOffset="151567.6">14330 10456 0,'0'0'0,"0"-21"0,-21 21 15,-1 0-15,1 0 16,42 0 15,1 21-31,-1-21 0,0 22 16,0-22-16,0 0 0,22 0 0,-22 21 15,0 0-15,21-21 0,-21 0 16,1 0-16,-1 21 0,21-21 16,-21 0-16,0 0 0,1 21 15,-1-21-15,0 21 16,-21 1-16,0-1 16,-21 0-16,0-21 15,-1 21-15,1 0 0,-21 0 0,21 1 16,-22-22-16,1 21 0,0 0 15,-1 0-15,22 0 0,-21 0 0,0 1 16,-1-1-16,22 21 0,-21-42 0,21 21 16,-22 0-16,22 1 0,0-1 15,0 0-15,0-21 16,21 21-16,21-42 62</inkml:trace>
  <inkml:trace contextRef="#ctx0" brushRef="#br1" timeOffset="152168.26">15917 10456 0,'0'0'16,"0"-42"0,0 21-16,0 42 47,0 0-47,0 22 0,0-22 15,0 0-15,0 21 0,0-21 0,0 22 16,0-1-16,0-21 0,0 22 15,0-22-15,0 0 0,-21 0 0,21 0 16,0 0-16,0 1 0,-21-1 0,21 0 16,0 0-16,-21 0 15,21-42 17,0 0-17</inkml:trace>
  <inkml:trace contextRef="#ctx0" brushRef="#br1" timeOffset="152455.1">16383 10689 0,'0'0'0,"21"0"0,0 0 15,0 0 17,-21-21-32,0 0 31,-21 21-31,0 0 16,0 0-1,21 21 1</inkml:trace>
  <inkml:trace contextRef="#ctx0" brushRef="#br1" timeOffset="153363.1">17949 10626 0,'21'-21'31,"1"21"-31,-1-22 0,0 1 16,0 0-1,-21 0-15,0 0 16,0 0-16,0-1 15,0 1-15,-21 21 16,0 0-16,0-21 0,-22 21 0,22 0 0,0 0 16,0 0-16,0 0 15,-22 21-15,22-21 0,0 21 0,0 1 16,-22-1-16,22 21 0,0-21 16,21 0-16,-21 22 0,21-22 0,-21 0 15,21 21-15,0-20 0,0-1 0,0 0 16,0 0-16,0 0 0,21-21 15,0 0-15,0 0 0,0 0 0,22 0 16,-22 0-16,0 0 0,21 0 0,-20-21 16,-1 21-16,21-21 0,-21 0 15,22 0-15,-22-1 0,0 1 0,21 0 16,-42 0-16,21 0 16,1 0-16,-22-1 0,0 1 0,0 0 15,0 0-15,0 0 0,0 42 47,-22 0-47,22 0 0,-21 0 0,21 1 16,0 20-16,0-21 0,0 21 15,0 1-15,0-1 0,0-21 0,0 22 16,0 20-16,0-21 0,0 1 16,0-1-16,0 22 0,21-22 0,-21 21 15,0 1-15,22-22 0,-22 22 0,0-22 16,0 22-16,0-22 0,0 0 15,0 1-15,0-22 0,-22 21 16,1-21-16,0 0 0,0 1 0,0-1 16,0-21-16,-1 0 0,1 0 0,0 0 15,0 0-15,0 0 0,0-21 16,-1-1-16,-20 1 0,21 0 0,-21-21 16,20 21-16,1-22 0,0 1 0,0 0 15,0-1-15,21 1 0,0 0 16,0-1-16,0 1 0,0 0 15,0-1-15,21 22 0,0-21 0,21 21 0,-20-1 16,-1 1-16,21-21 16,-21 21-16,22 0 0,-1-1 0,0 1 15</inkml:trace>
  <inkml:trace contextRef="#ctx0" brushRef="#br1" timeOffset="153996.76">18500 10668 0,'21'0'31,"0"0"-15,0-21-16,0 21 16,-21-21-16,21 21 0,1-21 0,-1-1 15,0 22-15,0-21 0,-21 0 16,0 0-16,0 0 0,0 0 15,-21 21 1,0 0-16,-22 0 0,22 0 16,0 21-16,0-21 0,-21 21 0,20 0 15,1 0-15,0 0 0,21 1 16,0 20-16,-21-21 0,21 0 0,0 22 16,0-22-16,0 0 0,0 0 15,21-21-15,0 21 0,-21 0 16,21-21-16,22 0 0,-22 0 0,0 0 15,0 0-15,22 0 0,-22 0 0,0 0 16,21 0-16,-21-21 0,22 21 16,-22-21-16,21 0 0,-21 0 0,1 0 15,20-22-15,-21 22 0,21-21 16,-20-1-16,-1 1 0,0 0 0,0-1 16,0 1-16,0 0 0,1-1 0,-22 1 15,0 21-15,0-21 0,0 20 16,0 1-16,0 0 0,0 0 15,-22 21 1,1 21-16,21 0 16,-21 0-16,21 1 0,0-1 0,0 21 15,0 0-15,-21 1 0,21-1 16,0 0-16,-21 1 0,21-1 0,0 0 16,0 1-16,0-22 0,0 21 0,0-21 15,0 22-15,0-22 0,0 0 16,0 0-16,0 0 0,21-21 15,0 0 1,0 0-16,-21-21 16,21 21-16,-21-21 15,22 0-15,-22 0 0</inkml:trace>
  <inkml:trace contextRef="#ctx0" brushRef="#br1" timeOffset="154195.65">18944 10372 0,'0'0'0,"21"0"31,0 0-15,1 0-16,-1 0 0,0 0 0,0 0 16,0 0-16,0 0 15,1 0-15,20 0 0,-21 0 0,0 0 16,0 0-16,1-21 0,20-1 0,-21 22 15,0 0-15</inkml:trace>
  <inkml:trace contextRef="#ctx0" brushRef="#br1" timeOffset="154463.49">19685 10160 0,'21'0'31,"0"0"-31,0 0 16,1 0-16,-1 0 0,21 0 0,-21 0 16,0 0-16,22 0 0,-22 0 0,0 0 15,21 0-15,-20 0 0,-1 0 16,0 0-16,0 0 0,0 0 0,0 0 15,-21-21-15</inkml:trace>
  <inkml:trace contextRef="#ctx0" brushRef="#br1" timeOffset="154748.34">19833 10139 0,'0'0'15,"-21"0"-15,0 0 16,21 21-16,-21-21 0,21 21 16,0 0-16,0 22 0,-22-22 15,22 0-15,-21 21 0,21 1 0,0-22 16,0 21-16,0 1 0,-21-1 16,21 0-16,-21-21 0,21 22 0,0-22 15,0 21-15,0-21 0,0 1 16,0-1-16,0 0 0,-21-21 15,21 21-15,21-21 32,0 0-32,0 0 15,0-21-15,1 0 0</inkml:trace>
  <inkml:trace contextRef="#ctx0" brushRef="#br1" timeOffset="155132.1">20002 10499 0,'0'21'0,"22"-21"15,-1 0-15,0 0 16,0 0-16,0 0 16,0 0-16,1 0 0,20-21 15,-21 0-15,0 21 0,0-22 16,1 22-16,-22-21 0,21 0 0,-21 0 15,0 0-15,0 0 16,0-1-16,-21 22 16,-1 0-16,1 0 0,0 0 0,0 0 15,0 0-15,0 0 0,-1 0 16,1 22-16,0-1 0,21 0 16,-21 0-16,21 21 0,-21-20 0,21-1 15,0 21-15,-21-21 0,21 0 16,0 22-16,0-22 0,0 0 0,0 0 15,21 0-15,0 1 0,0-22 0,0 21 16,0-21-16,1 0 0,-1 0 16,21 0-16,-21 0 0,22 0 0,-22 0 15,21 0-15,-21 0 0,22 0 0,-22-21 16</inkml:trace>
  <inkml:trace contextRef="#ctx0" brushRef="#br1" timeOffset="155399.97">20680 10245 0,'0'21'16,"0"0"0,21 0-16,-21 0 0,21 22 15,0-22-15,-21 0 0,21 0 0,1 22 16,-1-22-16,0 0 0,0 0 0,-21 0 15,21 0-15,0 1 0,1-1 16,-1 0-16,-21 0 0,21-21 16,0 0-16,-21-21 47</inkml:trace>
  <inkml:trace contextRef="#ctx0" brushRef="#br1" timeOffset="155647.82">21018 10245 0,'-21'0'15,"0"0"1,0 0-16,0 21 0,0 0 16,21 0-16,-22 0 0,1 1 0,0 20 15,0-21-15,0 21 0,0-20 16,-1 20-16,22-21 0,-21 0 0,0 22 15,0-22-15,0 0 0,21 0 0,0 0 16,0 0-16,-21-21 0,21 22 16,21-22-1,0 0 1,0 0-16,21-22 0,-20 1 16</inkml:trace>
  <inkml:trace contextRef="#ctx0" brushRef="#br1" timeOffset="155983.63">21357 9970 0,'0'0'0,"-21"21"16,21 0-16,0 0 0,-21 21 15,0-20-15,21-1 0,-22 21 16,22 0-16,-21 1 0,21-1 0,0 0 16,-21 1-16,21-22 0,0 21 15,0 1-15,0-1 0,0-21 0,0 0 16,0 22-16,0-22 0,0 0 0,0 0 16,0 0-16,0 0 15,21-21-15,0 22 0,1-22 16,-1 0-16,0 0 0,0 0 15,0 0-15,0-22 16,1 22-16,-1-21 0,0 0 0,0 0 16,0 0-16,0 0 0</inkml:trace>
  <inkml:trace contextRef="#ctx0" brushRef="#br1" timeOffset="156188.51">21251 10266 0,'0'0'0,"-21"0"16,42 0 15,0 0-15,1 0-16,-1 0 0,0 0 0,0 0 16,0 0-16,0 0 0,1 0 0,-1 0 15,0 0-15,21 0 0,-21 0 16,1-21-16,-1 21 0</inkml:trace>
  <inkml:trace contextRef="#ctx0" brushRef="#br1" timeOffset="156479.35">22204 10160 0,'-21'0'16,"-1"0"-16,1 0 16,0 0-16,0 21 0,0 0 15,21 1-15,0-1 0,-21 0 16,-1 0-16,22 21 0,-21-20 0,21 20 16,0-21-16,0 21 0,0 1 0,0-22 15,0 0-15,0 21 0,0-20 16,0-1-16,0 0 0,21 0 15,1 0-15,-1-21 16,0 0-16,0 0 0,0 0 0,0 0 16,22 0-16</inkml:trace>
  <inkml:trace contextRef="#ctx0" brushRef="#br1" timeOffset="156795.17">22712 10097 0,'0'0'0,"21"21"0,-21 0 0,21 0 0,0 0 15,-21 0-15,0 1 16,0 20-16,21-21 0,-21 21 0,0-20 15,0 20-15,0 0 0,0 1 0,-21-22 16,21 21-16,-21 0 0,0-20 16,0 20-16,21-21 0,-21 0 0,-1 0 15,1 1-15,0-1 0,0-21 16,0 21-16,0-21 0,-1 0 0,1 0 16,21 21-16,-21-21 0,0 0 15</inkml:trace>
  <inkml:trace contextRef="#ctx0" brushRef="#br1" timeOffset="157731.94">15854 11642 0,'-21'0'15,"-1"-21"1,22-1-16,0 1 16,22 21-16,-1 0 15,0 0-15,0-21 0,0 21 0,0 0 16,1 0-16,-1 0 0,21 0 15,-21 0-15,0 0 0,1 0 0,-1 0 16,0 21-16,0 0 0,0 1 0,-21-1 16,0 21-16,0-21 0,0 0 15,-21 22-15,0-22 0,0 21 0,-22-21 16,1 22-16,0-22 0,-1 21 16,1-21-16,0 1 0,-1 20 15,1-21-15,0-21 0,-1 21 0,22 0 16,0-21-16,0 0 0,42-21 47,0 21-47,0-21 15,22 21-15,-22-21 0,0 21 0,0 0 16,0 0-16,22-21 0,-22 21 16,21 0-16,-21 0 0,1 0 0,-1 0 15,21 0-15,-21 0 0,0 0 0,1 0 16,-1 0-1,0 0-15,-21-21 16,0-1 0,21 22-16</inkml:trace>
  <inkml:trace contextRef="#ctx0" brushRef="#br1" timeOffset="157944.85">16552 11853 0,'0'0'0,"21"0"94,1 0-94,-1-21 15</inkml:trace>
  <inkml:trace contextRef="#ctx0" brushRef="#br1" timeOffset="158837.25">18373 11875 0,'0'0'0,"63"0"16,-42-22-16,0 22 0,1 0 16,-22-21-16,21 21 0,-21-21 15,0 0-15,-21 21 16,-1-21-16,1 21 15,0 0-15,0 0 0,-43 0 16,22 0-16,0 0 0,-1 0 16,22 0-16,-21 21 0,21 0 15,-22-21-15,22 21 0,0 0 0,0 1 16,0-1-16,0 0 0,21 0 16,0 0-16,0 0 0,0 1 0,0-1 15,0 0-15,0 0 0,0 0 0,21 0 16,0-21-16,21 0 15,-21 0-15,1 0 0,-1 0 0,21 0 16,0 0-16,-20-21 0,20 0 0,-21 0 16,21 0-16,-20 21 0,20-21 15,-21-1-15,0 1 0,0 0 16,-21 0-16,22 0 0,-22 0 16,21 21-16,-21-22 0,0 1 0,-21 42 46,21 1-46,-22-1 16,22 0-16,-21 0 0,21 21 0,0 1 16,0-1-16,0 0 0,0 1 15,0-1-15,0 22 0,0-22 0,0 0 16,0 22-16,0-22 0,0 22 0,0-22 16,0 21-16,0-20 0,0 20 15,-21-20-15,21 20 0,-21-21 16,0 1-16,0-1 0,21-21 0,-22 22 15,1-22-15,0 0 0,0-21 16,0 21-16,0-21 0,-1 0 0,1 0 16,-21 0-16,21 0 0,0 0 0,-22-21 15,1 0-15,21 0 0,-22-1 16,22 1-16,0-21 0,-21 21 0,21-22 16,21 1-16,-22 0 0,22-1 0,0 22 15,0-21-15,0 21 0,0-22 16,0 22-16,0 0 0,22-21 0,-1 21 15,0-1-15,0 1 0,21-21 0,1 21 16</inkml:trace>
  <inkml:trace contextRef="#ctx0" brushRef="#br1" timeOffset="159237.01">18923 12002 0,'21'0'0,"0"0"16,0-22-1,-21 1-15,22 21 0,-22-21 16,21 0-16,0 21 0,-21-21 16,21 0-16,0-1 15,0 1-15,-21 0 0,0 0 0,0 0 16,0 0-16,-21 21 15,0 0-15,0 0 16,0 0-16,0 0 0,-1 21 0,1-21 16,0 21-16,0 21 0,0-21 15,0 22-15,21-22 0,0 21 0,0-21 16,0 22-16,0-1 0,0-21 0,0 0 16,0 22-16,0-22 15,0 0-15,0 0 0,21 0 0,0-21 16,0 0-16,0 0 0,0 0 15,1 0-15,20 0 0,-21 0 16,21-21-16,-20 0 0,20 0 0,-21 0 16,21-22-16,-20 22 0,20-21 0</inkml:trace>
  <inkml:trace contextRef="#ctx0" brushRef="#br1" timeOffset="159486.88">19621 11472 0,'0'22'16,"0"-1"-16,0 0 16,0 0-16,0 21 0,0-20 0,-21 20 15,21 0-15,-21 1 0,21-1 16,0 0-16,0 1 0,0-22 0,0 21 16,-21 0-16,21 1 0,0-22 0,-21 0 15,21 21-15,0-20 0,0-1 16,0 0-16,21-42 47,-21 0-47,21-1 0</inkml:trace>
  <inkml:trace contextRef="#ctx0" brushRef="#br1" timeOffset="159680.29">19389 11769 0,'21'0'47,"0"0"-47,21 0 16,-21 0-16,1 0 0,-1 0 0,0 0 16,21 0-16,-21 0 0,1-21 0,-1 21 15,0 0-15,0 0 16,0-22-16</inkml:trace>
  <inkml:trace contextRef="#ctx0" brushRef="#br1" timeOffset="160429.57">20553 11705 0,'0'0'0,"63"-42"16,-42 42-16,-21-21 15,22 0-15,-22-1 16,0 1-16,-22 0 15,1 21-15,0 0 0,0 0 16,-21 0-16,-1 0 0,22 0 16,-21 21-16,-1 0 0,22-21 0,-21 22 15,21-1-15,0-21 0,-1 21 0,1-21 16,21 21-16,-21 0 0,21 0 16,0 1-16,0-1 15,21-21-15,0 21 0,1-21 0,20 21 16,-21 0-16,0-21 15,0 21-15,1 1 0,20-22 0,-21 21 16,0-21-16,0 21 0,1 0 0,-1-21 16,0 21-16,-21 0 0,0 1 15,0-1-15,0 0 16,-21-21-16,0 21 0,-22 0 16,22-21-16,-21 0 0,-1 21 0,22-21 15,-21 0-15,0 0 0,20 0 0,-20 0 16,21 0-16,0 0 0,0 0 15,-1 0-15,1-21 0,0 21 16,21-21-16,-21 0 0,0 0 16,21 0-16,0-1 15,0 1-15,0 0 0,21 21 16,0-21 0,0 21-16,0 0 0,1 0 0,-1 0 15,0 0-15,0-21 0,0 21 0,0 0 16</inkml:trace>
  <inkml:trace contextRef="#ctx0" brushRef="#br1" timeOffset="160703.7">20913 11748 0,'0'21'31,"0"0"-31,-22-21 0,22 21 0,0 0 16,-21-21-16,21 21 0,0 1 15,0-1-15,0 0 0,0 0 0,-21 0 16,21 0-16,0 1 16,0-1-16,-21-21 0,21 21 15,0-42 16,21 21-31</inkml:trace>
  <inkml:trace contextRef="#ctx0" brushRef="#br1" timeOffset="160903.67">21018 11621 0,'0'0'0,"22"0"94,-1 0-94</inkml:trace>
  <inkml:trace contextRef="#ctx0" brushRef="#br1" timeOffset="161739.57">21251 11705 0,'21'0'16,"1"0"-16,-1 0 15,0 0-15,0 0 0,0 0 16,0 0-16,22 0 0,-22-21 0,0 21 16,0 0-16,0-21 0,1 21 15,-1 0-15,0 0 0,0-21 16,-42 21 0,0 0-1,0 0-15,-1 21 0,1 0 0,0 0 16,-21 0-16,21 1 0,-1-1 15,-20 0-15,21 0 0,-21 0 16,20 22-16,-20-22 0,21 0 0,-21 21 16,20-21-16,1 1 0,0 20 15,0-21-15,42-42 47,0 0-47,0 0 16,1-1-16,-1 1 0,0 0 15,0 0-15,0 0 0,-21 0 0,21 21 16,1-22-16,-1 1 0,0 21 16,0 0-1,0 0-15,-21 21 16,0 1-16,0-1 0,0 0 16,0 0-16,21 0 0,-21 0 15,0 1-15,22-22 0,-22 21 16,0 0-16,21-21 0,0 0 0,-21 21 15,21-21-15,0 0 0,0 0 16,1 0-16,20 0 0,-21 0 0,21 0 16,-20-21-16,20 0 0,-21 0 0,21 21 15,1-22-15,-22 1 16,21 0-16,-21 0 0,1-21 0,20 20 16,-21 1-16,0 0 0,-21 0 0,0 0 15,21 0-15,-21-1 0,0 1 16,0 0-16,0 0 0,-21 0 31,0 21-31,0 0 0,0 0 0,0 21 16,-1 0-16,1 0 0,21 0 0,0 1 15,-21-1-15,21 0 0,-21 0 16,21 0-16,0 0 0,0 1 0,0-1 16,0 0-16,0 0 0,0 0 0,21 0 15,-21 1-15,21-22 16,0 21-16,1-21 0,-1 0 15,0 0-15,0 0 0,0 0 16,0 0-16,1 0 0,-1 0 16,0-21-16,0-1 0,0 1 0,0 0 15</inkml:trace>
  <inkml:trace contextRef="#ctx0" brushRef="#br1" timeOffset="162030.04">22627 11515 0,'-21'0'31,"0"0"-31,0 21 0,-1 0 0,22 0 16,-21-21-16,0 43 0,21-22 0,-21 0 15,21 0-15,-21 0 0,21 22 16,0-22-16,0 21 0,0 0 15,0-20-15,0-1 0,0 0 16,0 0-16,0 0 0,21 0 16,0-21-16,0 22 0,0-22 15,1 0-15,-1 0 16,0 0-16,21 0 0,-21 0 0,1-22 16,-1 22-16,21-21 0</inkml:trace>
  <inkml:trace contextRef="#ctx0" brushRef="#br1" timeOffset="162308.51">23114 11494 0,'0'0'0,"21"0"15,0 0-15,0 0 0,1 0 16,-22 21-16,21 0 0,-21 0 0,21 0 15,-21 0-15,0 22 0,0-22 16,0 0-16,0 21 0,0-20 0,0-1 16,0 21-16,0-21 0,0 0 0,0 1 15,0 20-15,0-21 0,-21 0 16,0-21-16,-1 21 0,1 1 0,0-1 16,0-21-16,0 0 15,0 0-15,-1 0 16</inkml:trace>
  <inkml:trace contextRef="#ctx0" brushRef="#br1" timeOffset="163461.76">15727 12827 0,'0'-21'15,"0"0"17,0 0-32,21 21 15,0-22-15,0 22 0,0 0 16,1-21-16,-1 21 0,0 0 0,0 0 15,0 0-15,0 0 0,1 0 16,-1 0-16,-21 21 0,0 1 0,0-1 16,0 0-16,0 0 0,0 0 0,-21 22 15,-1-22-15,1 0 0,-21 0 16,21 0-16,0 0 0,-1 1 0,-20-1 16,21 0-16,0 0 0,0-21 15,-1 21-15,1-21 16,0 0-16,21-21 31,21 0-15,0 0-16,22 21 15,-22 0-15,0 0 0,0 0 0,22 0 16,-22 0-16,21 0 0,-21 21 0,22 0 16,-22 0-16,0 0 0,0 1 15,-21-1-15,0 0 0,0 0 0,0 0 16,0 0-16,-21 1 0,-21-1 15,20 0-15,-20 0 0,21 0 16,-21-21-16,-1 21 0,22-21 0,-21 0 16,-1 22-16,22-22 0,0 0 15,-21 0-15,21 0 0,-1 0 0,1 0 16,0 0-16,21-22 0,-21 1 16,21 0-16,0 0 15,0 0-15,0 0 0,0-1 16,21 22-16,0-21 15,0 21-15,1-21 16</inkml:trace>
  <inkml:trace contextRef="#ctx0" brushRef="#br1" timeOffset="163667.66">16510 13081 0,'0'0'0,"21"0"0,0 0 79,0 0-79,1 0 15</inkml:trace>
  <inkml:trace contextRef="#ctx0" brushRef="#br1" timeOffset="164562.15">18754 13166 0,'21'0'32,"0"0"-17,0 0-15,0 0 16,0 0-16,1-21 0,-1 21 16,-21-22-16,0 1 0,21 21 0,-21-21 15,0 0 1,-21 21-16,0 0 0,-22 0 15,22 0-15,-21 0 0,-1 0 0,1 0 16,-21 21-16,20-21 0,1 21 16,-22 0-16,22 1 0,21-22 0,-21 21 15,20 0-15,1 0 0,0 0 0,0 0 16,21 1-16,0-1 0,0 0 16,0 0-1,21-21-15,0 0 0,0 0 16,22 0-16,-22 0 0,21 0 15,1-21-15,-22 21 0,21-21 0,0 0 16,1-1-16,-1 22 0,-21-21 16,22 0-16,-22 0 0,0 21 0,0-21 15,-21 0-15,0-1 16,0 44 15,0-1-15,0 0-16,-21 21 0,21-21 15,0 1-15,0 20 0,0 0 0,0 1 16,0-1-16,0 0 16,21 1-16,-21-1 0,0 21 0,0-20 15,0-1-15,0 0 0,0 1 0,0-1 16,0 0-16,0 1 0,0-1 16,0 0-16,-21-20 0,0-1 0,21 0 15,-43 0-15,43 0 0,-42 0 0,21 1 16,0-22-16,0 0 0,-22 0 15,22 0-15,-21 0 0,-1 0 0,22-22 16,-21 1-16,0 0 0,-1 0 0,1 0 16,21 0-16,-22-1 0,22-20 15,0 21-15,0-21 0,21-1 0,0 1 16,0 21-16,0-22 0,0 1 16,21 0-16,0-1 0,0 22 15,22-21-15,41-22 0,-41 22 16,20 21-16,-20-21 0</inkml:trace>
  <inkml:trace contextRef="#ctx0" brushRef="#br1" timeOffset="164960.92">19262 13208 0,'0'-21'47,"21"21"-47,-21-21 0,21 21 15,0-21-15,0 21 0,-21-22 16,21 1-16,1 21 0,-22-21 0,0 0 16,-22 21-1,1 0 1,0 0-16,0 0 0,0 21 0,0 0 15,-1-21-15,1 21 0,0 22 16,21-22-16,0 0 0,0 0 16,-21 0-16,21 22 0,0-22 0,0 0 15,0 0-15,0 0 0,21 1 0,0-1 16,0-21-16,1 0 16,-1 0-16,0 0 0,0 0 15,0 0-15,22 0 0,-22 0 16,21-21-16,-21-1 0,22 22 0,-22-21 15,21 0-15,0-21 0,-20 21 0,-1-1 16</inkml:trace>
  <inkml:trace contextRef="#ctx0" brushRef="#br1" timeOffset="165211.76">19918 12700 0,'0'21'16,"0"0"-1,0 1-15,0 20 0,0 0 0,0-21 16,0 22-16,0-1 0,-21 0 16,21 1-16,0-1 0,0 0 0,0 1 15,-22-22-15,22 21 0,0-21 0,0 1 16,0-1-16,0 21 0,0-21 16,0 0-16,0 1 15,22-22 1,-1-22-1,-21 1-15,0 0 16,0 0-16</inkml:trace>
  <inkml:trace contextRef="#ctx0" brushRef="#br1" timeOffset="165419.65">19706 13081 0,'21'0'15,"0"0"1,1 0-16,-1 0 0,0 0 0,0 0 16,0 0-16,0 0 0,22 0 0,-22 0 15,0-21-15,0 21 0,0-21 16,22 21-16,-22 0 0,0 0 0,0 0 16,-21-21-16,21 21 15</inkml:trace>
  <inkml:trace contextRef="#ctx0" brushRef="#br1" timeOffset="166594.6">20891 12785 0,'0'0'0,"0"-21"0,-21-22 16,21 22-16,0 0 0,0 0 15,-21 21 16,21 21-31,0 21 0,-21-21 16,0 22-16,21-1 0,-21 0 16,21 1-16,-22-1 0,1 0 15,0 1-15,0-1 0,21 0 0,-21-20 16,0 20-16,-1 0 0,1-21 16,0 1-16,0-1 0,0 0 0,21 0 15,0 0-15,-21-21 0,-1 0 16,1 0-16,0-21 31,21 0-31,0 0 0,0 0 0,0-1 16,0 1-16,0 0 0,0 0 15,0 0-15,0-22 0,0 22 0,0 0 16,0 0-16,0 0 0,21 0 16,0 21-1,1 0-15,-1 21 16,-21 0-16,21 0 0,-21 0 15,21 0-15,0 1 0,-21-1 0,21 0 16,-21 0-16,22 0 0,-1 0 0,-21 1 16,21-22-16,0 21 0,0-21 15,0 21-15,1-21 0,-1 0 16,0 0-16,0 0 0,21 0 0,-20 0 16,-1 0-16,21-21 0,-21 21 15,0-21-15,1-1 0,20 1 0,-21 0 16,0 0-16,0 0 15,1 0-15,-1-1 0,0 1 0,-21 0 16,0 0-16,21 0 0,-21 0 0,0-1 16,-21 22 15,0 0-31,0 22 16,21-1-16,-22 0 0,22 0 0,0 0 15,-21 0-15,21 22 0,-21-22 0,21 0 16,0 0-16,0 0 0,0 1 15,0-1-15,0 0 16,21-21-16,-21 21 0,21-21 16,1 0-16,-1 0 0,0 0 15,0 0-15,0 0 0,0 0 0,22 0 16,-22-21-16,0 0 0,21 21 16,-20-21-16,-1-1 0,0 1 0,21 0 15,-21-21-15,-21 21 0,0-1 0,0-20 16,0 21-16,0 0 0,0-22 15,0 22-15,0 0 0,-21 0 0,0 21 16,0 0-16,0-21 0,0 21 0,-22 0 16,22 0-16,0 0 0,0 21 15,-22-21-15,22 21 0,0 0 16,0 0-16,0 1 0,0-1 16,-1-21-16,1 21 0,21 0 0,0 0 15,0 0-15,0 1 0,43-1 16,-22-21-1,0 0-15,21 0 0,1 0 0,-1 0 16,0 0-16</inkml:trace>
  <inkml:trace contextRef="#ctx0" brushRef="#br1" timeOffset="167337.13">22056 12975 0,'0'0'0,"0"-21"15,0 0-15,-22 21 16,1-21-16,0 21 0,0 0 16,0 0-16,0 0 0,-1 0 15,1 21-15,0-21 0,0 21 0,-21 0 16,20 0-16,1 1 0,21-1 16,-21 0-16,0 21 0,21-21 0,-21 1 15,21-1-15,0 0 0,0 21 0,0-21 16,0 1-16,0-1 0,21 0 15,0 0-15,0-21 0,0 21 16,1-21-16,-1 0 0,21 0 16,-21 0-16,22 0 0,-22 0 15,21 0-15,-21 0 0,22 0 0,-22-21 16,21 0-16,0 21 0,1-21 0,-1 0 16,0-1-16,-20 1 0,20 0 15,0 0-15,-21 0 0,22 0 0,-22-1 16,0 22-16,0-21 0,-21 0 15,0 0-15,0 0 0,0 0 16,-21-1-16,0 22 16,0 0-16,0 0 0,-1 0 15,1 0-15,0 0 0,0 22 0,0-22 16,0 21-16,-1 0 0,1 0 16,0 0-16,21 0 0,-21 1 15,21-1-15,0 0 0,0 0 0,0 0 16,0 0-16,0 1 15,0-1-15,21-21 16,0 0-16,0 0 0,1 0 0,-1 0 16,0 0-16,0-21 15,0 21-15,0-22 0,1 1 0,-1 0 16,0 21-16,-21-21 0,21 0 0,-21-22 16,21 22-16,-21 0 0,0 0 15,0 0-15,0 0 0,0-1 16,0 44 15,0-1-31,0 0 16,0 0-16,0 0 0,0 22 15,0-22-15,0 0 0,0 0 0,0 0 16,0 0-16,0 1 0,0-1 16,21-21-1,1 0-15,-1 0 0,0 0 0,0 0 16,0 0-16,22 0 0,-22 0 0,0-21 15,0-1-15,0 1 0,0 0 16</inkml:trace>
  <inkml:trace contextRef="#ctx0" brushRef="#br1" timeOffset="168609.95">22987 12679 0,'0'-21'0,"0"42"0,0-63 0,0 20 0,0 44 31,0-1-31,0 0 0,-21 0 16,0 21-16,21-20 0,-22 20 0,22 0 16,0 1-16,0-1 0,-21 0 15,21 1-15,0-22 0,-21 21 16,21-21-16,0 22 0,0-22 0,0 0 16,0 0-16,0 0 0,0 0 15,21 1-15,0-22 0,-21 21 0,22-21 16,-1 0-16,0 0 0,0 0 0,0 0 15,0 0-15,1 0 0,-1 0 16,21-21-16,-21 21 0,0-22 0,1 1 16,-1 0-16,0 0 0,0 0 15,0 0-15,0-1 0,1 1 0,-22-21 16,0 21-16,0 0 0,0-1 0,0 1 16,0 0-16,0 0 0,0 42 46,0 0-46,-22 0 0,22 1 16,0-1-16,-21 0 0,21 21 0,0-21 16,0 1-16,0-1 0,0 0 15,0 0-15,0 0 0,0 0 0,0 1 16,21-1 0,1-21-16,-1 0 15,0 0-15,0 0 0,0 0 0,0 0 16,1 0-16,20-21 0,0-1 15,-42 1-15,21 0 0,1 0 16,-1 0-16,-21 0 0,0-1 16,21 1-16,-21 0 0,21 0 15,-21 0-15,0 0 0,0 42 32,0 0-17,-21-21-15,21 21 0,-21 0 0,21 0 16,0 1-16,0-1 15,0 0-15,0 0 0,0 0 16,21-21-16,0 0 16,0 0-16,0 0 15,1 0-15,-1 0 0,0 0 0,0 0 16,0-21-16,0 0 16,-21 0-1,0 0-15,0-1 0,0 1 0,-21 0 16,0 0-16,0 0 15,0 0-15,0 21 0,-1-22 0,1 22 16,21-21-16,-21 21 0,42 0 47,0 0-47,1-21 16,-1 21-16,21 0 0,-21 0 0,0 0 15,1 0-15,20 0 0,-21 0 0,0 0 16,0 0-16,1 0 15,-1 0-15,0 21 0,0-21 0,-21 21 16,0 1-16,21-1 0,-21 0 16,0 0-16,21 0 0,-21 0 15,0 1-15,0-1 0,0 0 16,0 0-16,0 0 0,0 0 16,0 1-16,0-1 15,0-42 48,0-1-48,0 1-15,0 0 0,0 0 16,0-21-16,0 20 0,22 1 0,-1-21 16,0 21-16,0 0 0,0-22 15,0 22-15,1-21 0,20 21 0,-21-1 16,0 1-16,22 0 0,-22 21 15,0 0-15,0 0 0,0 0 0,0 0 16,1 0-16,-1 21 0,-21 0 0,0 1 16,0-1-16,0 21 0,0-21 15,0 0-15,0 22 0,0-22 16,0 0-16,0 21 0,0-20 0,0-1 16,0 0-16,-21 0 0,-1 0 15,22 0-15,0 1 16,0-44 31,0 1-47</inkml:trace>
  <inkml:trace contextRef="#ctx0" brushRef="#br1" timeOffset="168844.81">24066 12615 0,'0'0'0,"-21"-21"0,-21 0 15,21 21 1,0 0 0,42 0 30</inkml:trace>
  <inkml:trace contextRef="#ctx0" brushRef="#br1" timeOffset="169083.69">22860 12742 0,'-21'0'0,"42"0"0,-63 0 0,63 0 31,0 0-15,21 0-16,-21 0 15,22 0-15,-22 0 0,21 0 0,-21 0 16,22 0-16,-1-21 0,0 21 15,1-21-15,-22 21 0,21 0 0,22 0 16</inkml:trace>
  <inkml:trace contextRef="#ctx0" brushRef="#br1" timeOffset="169680.37">25315 12679 0,'0'0'0,"0"-21"16,-21 21-1,0 0 1,0 0-16,0 21 16,-1 0-16,1-21 0,21 21 0,-21 0 15,0 1-15,0 20 0,21-21 16,-21 21-16,-1-20 0,22 20 0,0 0 15,-21-21-15,21 22 0,0-22 16,-21 0-16,21 21 0,0-20 0,0-1 16,0 0-16,0 0 0,21 0 15,0 0-15,1-21 16,-1 0-16,0 0 0,0 0 0,0 0 16,22 0-16,-22 0 0,0 0 15,21 0-15,-21-21 0,1 0 16,20 21-16</inkml:trace>
  <inkml:trace contextRef="#ctx0" brushRef="#br1" timeOffset="169968.21">25802 12679 0,'0'0'0,"21"0"0,0 0 16,-21 21-16,22 0 15,-22 0-15,0 1 0,21-1 16,-21 21-16,0-21 0,0 0 0,0 22 16,0-22-16,0 0 0,0 0 15,-21 0-15,-1 22 0,1-43 0,0 21 16,21 0-16,-21 0 0,0-21 15,-22 21-15,22-21 0,0 0 0,0 22 16,0-22-16,0 21 0</inkml:trace>
  <inkml:trace contextRef="#ctx0" brushRef="#br1" timeOffset="177615.98">13250 14436 0,'-21'0'16,"0"0"-1,0 0-15,0 0 0,-1 0 16,1 0-16,0 0 0,0 0 0,0 0 16,0 0-16,-1 0 0,-20 0 15,21 0-15,0 0 0,0 0 0,-1 0 16,1 0-16,0 0 15,0 0-15,0 0 16,63 0 31,-21 0-31,0 0-16,22 0 0,-1 0 0,0 0 15,1 0-15,20 0 0,-20 0 16,20 0-16,1 0 0,-1 0 0,1 0 15,-22 0-15,21 0 0,1 0 16,-22 0-16,1 0 0,-1 0 0,0 0 16,1 0-16,-22 0 0,21 0 15,-21 0-15,0 0 0,1 0 0,-1 0 16,0 0 0,-42 0 30,0 0-30,-1 0-16,1 0 0,21-21 16,-21 21-16,21-22 15</inkml:trace>
  <inkml:trace contextRef="#ctx0" brushRef="#br1" timeOffset="178083.72">13801 14118 0,'0'0'0,"-22"0"16,22-21-1,-21 21-15,21 21 47,0 0-47,0 1 16,21-22-16,1 21 15,-1-21-15,0 21 0,0-21 0,21 21 0,-20-21 16,-1 21-16,21-21 0,-21 0 16,22 0-16,-22 21 0,0-21 15,21 0-15,-21 0 0,1 0 16,-1 0-16,0 22 0,-21-1 31,-21 0-15,0-21-16,-22 21 0,22 0 15,-21 0-15,21 1 0,-22-1 16,1 0-16,0 0 0,20 0 0,-20 22 16,0-22-16,21 0 15,-1 21-15,-20-21 0,21 1 0,0-1 16,0 0-16,-1 0 0,1 0 0,21 0 16,0 1-16,-21-22 0,21 21 15,21-21 16,0 0-15</inkml:trace>
  <inkml:trace contextRef="#ctx0" brushRef="#br1" timeOffset="178787.71">15346 14605 0,'0'-21'15,"0"0"-15,0 0 16,-21-1-1,21 44 32,-22-1-47,22 0 0,0 0 16,0 0-16,0 0 0,0 22 0,0-22 16,0 21-16,-21-21 15,21 22-15,0-22 0,0 0 0,0 21 16,0-20-16,0-1 0,-21 21 0,21-21 15,0 0-15,-21 1 0,21-1 16,0 0-16,0 0 16,0-42 31,0 0-47,21 0 15</inkml:trace>
  <inkml:trace contextRef="#ctx0" brushRef="#br1" timeOffset="179209.17">15706 14901 0,'0'22'16,"21"-22"31,0 0-47,0 0 15,0 0 1,-21-22-16,0 1 15,0 0 1,-21 21 15,0 0-31,0 0 16,21 21-16,0 0 31,0 1-15</inkml:trace>
  <inkml:trace contextRef="#ctx0" brushRef="#br1" timeOffset="179851.86">17145 14753 0,'-21'-21'0,"0"21"15,21-21-15,0 0 16,0 0 0,0-1-16,-22 22 0,22-21 15,0 0 1,0 42 15,0 0-31,0 1 16,0-1-16,0 0 0,0 21 0,0-21 15,0 1-15,0-1 0,0 0 16,0 21-16,0-21 0,0 1 0,0-1 16,-21 0-16,21 0 0,0 0 15,0 0 1,0-42 15,0 0-31,21 21 16</inkml:trace>
  <inkml:trace contextRef="#ctx0" brushRef="#br1" timeOffset="180359.57">17780 14626 0,'-21'0'15,"0"0"-15,-1 0 16,1 0-16,0 0 0,0 21 0,0-21 16,-22 22-16,22-22 0,0 21 15,0 0-15,0-21 0,0 21 0,-1-21 16,22 21-16,-21-21 0,21 21 15,0 1 1,21-22 0,1 21-16,-1-21 15,0 0-15,0 0 0,0 0 0,0 0 16,1 21-16,-1-21 0,0 0 16,0 21-16,0-21 0,0 0 15,1 21-15,-22 0 0,21-21 16,-21 22-16,0-1 15,0 0-15,-21 0 16,-1 0-16,1-21 0,-21 0 0,21 21 16,0-21-16,-1 0 0,-20 0 15,21 0-15,0 0 0,0 0 0,-1 0 16,1 0-16,0 0 0,0 0 16,0 0-16,0 0 0,-1 0 0,22-21 15,-21 21-15,21-21 0,0 0 16,-21 21-1,21-21-15,0 0 16,0-1-16,0 1 16,0 0-16</inkml:trace>
  <inkml:trace contextRef="#ctx0" brushRef="#br1" timeOffset="180583.95">17335 14415 0,'0'-43'16,"0"64"46</inkml:trace>
  <inkml:trace contextRef="#ctx0" brushRef="#br1" timeOffset="181855.53">18542 14584 0,'0'0'16,"-21"-21"-16,0 21 0,-1 0 15,1 0 1,0 0 0,42 21 15,0-21-31,1 0 15,-1 0-15,0 0 0,0 0 0,21 0 16,-20-21-16,-1 21 0,0-21 16,21 21-16,-21-22 0,1 1 0,-1 0 15,0 21-15,0-21 16,-21 0-16,21 0 0,-21-1 16,0 1-16,-21 21 0,-21 0 15,21 0-15,-1 0 0,-20 0 16,0 0-16,-1 0 0,1 0 0,0 0 15,21 21-15,-22-21 0,1 22 16,21-1-16,0 0 0,-22 0 0,43 0 16,-21 22-16,21-22 0,0 0 15,0 0-15,0 0 0,0 0 0,0 1 16,0-1-16,21-21 0,0 21 0,1-21 16,-1 21-16,0-21 0,0 0 15,21 0-15,-20 0 0,-1 0 0,0 0 16,0 0-16,0 0 15,-21 21 1,-21-21-16,0 0 16,0 0-16,0 21 0,-22-21 15,22 22-15,-21-22 0,21 21 0,-22-21 16,22 21-16,0 0 0,0 0 16,0-21-16,-1 21 0,22 1 0,-21-1 15,21 0-15,0 0 0,0 0 16,21 0-16,1-21 0,-1 22 15,0-22-15,0 0 0,21 0 0,-20 0 16,20 0-16,0 0 16,1 0-16,-1 0 0,0 0 0,1-22 15,20 1-15,-21 21 0,1-21 0,-1 0 16,0 0-16,-20 0 0,20-1 16,-21 1-16,21 0 0,-42-21 0,22 21 15,-1-1-15,-21 1 0,21 0 16,-21 0-16,0 0 0,-21 21 47,21 21-47,0 0 15,0 0-15,-21 0 16,21 1-16,0-1 0,0 0 0,0 0 16,0 0-16,0 0 0,0 1 15,0-1-15,0 0 16,0 0-1,0-42 17,0 0-17,0 0-15,-22 21 0,22-22 16,0 1-16,0 0 0,0 0 0,0 0 16,0 0-16,22-22 15,-1 22-15,0 0 0,0 0 0,21 0 16,1-1-16,-22 1 0,21 21 0,1 0 15,-1 0-15,0 0 0,1 0 16,-1 0-16,-21 21 0,21 1 0,-20-1 16,-1 0-16,-21 0 0,0 0 15,0 0-15,0 1 0,0-1 0,0 0 16,-21 0-16,21 0 0,-22 0 0,1 1 16,21-1-16,-21 0 0,0-21 15,21 21-15,-21-21 0,21 21 16,0-42 15,21 0-31,0 0 16,0 0-16</inkml:trace>
  <inkml:trace contextRef="#ctx0" brushRef="#br1" timeOffset="182391.23">20087 14626 0,'0'0'0,"-63"-21"15,41 21-15,-20 0 16,21 0-16,0 0 0,-22 21 0,1-21 15,21 21-15,0 1 0,-22-1 16,22 0-16,0 0 0,0 0 0,0 0 16,0 1-16,21-1 0,-22 21 15,22-21-15,0 0 0,0 1 0,0-1 16,0 0-16,22-21 0,-1 21 0,0-21 16,0 0-16,0 0 0,0 0 15,1 0-15,-1 0 0,0 0 16,0 0-16,0 0 0,0 0 0,1-21 15,-1 0-15,0 21 0,0-21 16,0-1-16,0 1 0,-21 0 0,0 0 16,22 0-16,-22-22 0,0 22 15,0 0-15,0 0 0,0 0 0,0 0 16,0-1-16,0 44 31,0-1-15,0 0-16,0 0 0,0 0 15,0 0-15,0 1 0,0-1 0,0 0 16,0 0-16,0 0 16,21 0-16,-21 1 0,21-22 15,0 0-15,0 0 0,0 0 16,1 0-16</inkml:trace>
  <inkml:trace contextRef="#ctx0" brushRef="#br1" timeOffset="182931.92">20383 14393 0,'0'0'0,"0"-21"0,-21 0 0,21 0 0,0 42 47,0 0-47,0 0 0,0 22 16,0-22-16,0 21 0,0 1 15,0-1-15,0-21 0,0 21 0,0 1 16,-21-22-16,21 21 0,0-21 0,0 1 16,-21-1-16,21 0 0,0 0 15,0 0-15,-21 0 16,0-21 0,21-21-1,0 0 1,0 0-1,0 0-15,0 0 0,0-1 0,0 1 16,0 0-16,21 21 0,0-21 16,0 0-16,21 0 0,-20-1 0,20 22 15,-21 0-15,21 0 0,-20 0 16,20 0-16,0 0 0,-21 0 0,22 22 16,-1-1-16,-21 0 0,0 0 0,1-21 15,-1 21-15,-21 0 0,0 1 16,0-1-16,0 0 0,-21 0 0,-1 0 15,1 0-15,0 1 0,0-22 16,-21 21-16,20 0 0,-20-21 0,21 0 16,0 21-16,0-21 0,-22 0 15,22 0-15,0 0 16,21-21 0,0 0-16,21 0 15,0-1-15,0 1 16,1 0-16</inkml:trace>
  <inkml:trace contextRef="#ctx0" brushRef="#br1" timeOffset="183215.26">21061 14309 0,'0'0'0,"0"-21"0,0-1 15,0 44 16,0-1-31,0 0 0,0 21 0,-21-21 16,21 22-16,-22-1 0,22 0 16,0 1-16,0-1 0,0 0 0,0-20 15,0 20-15,-21-21 0,21 21 16,0-20-16,0-1 0,0 0 0,-21 0 16,21 0-16,0 0 0,0 1 15,0-1 1,21-21-16,0 0 15,1 0-15,-1 0 0,0-21 16,0-1-16</inkml:trace>
  <inkml:trace contextRef="#ctx0" brushRef="#br1" timeOffset="183588.05">21209 14774 0,'0'22'31,"21"-22"-31,0 0 16,0 0 0,1 0-16,-1 0 0,0 0 0,0 0 15,0-22-15,22 22 0,-22-21 0,0 21 16,0-21-16,0 21 0,0-21 16,1 21-16,-22-21 0,0 0 0,0-1 15,0 1-15,0 0 16,-22 0-16,1 21 0,0 0 15,0 0-15,-21 0 0,20 0 0,1 0 16,0 21-16,0 0 0,0 0 16,0 1-16,-1-1 0,22 0 0,0 0 15,0 0-15,0 0 0,0 1 16,0-1-16,0 0 0,0 0 16,0 0-16,0 0 0,22-21 15,-1 22-15,0-22 0,0 21 16,0-21-16,0 0 0,1 0 0,20 0 15,-21 0-15,21 0 0,-20 0 0,20 0 16</inkml:trace>
  <inkml:trace contextRef="#ctx0" brushRef="#br1" timeOffset="184131.69">22140 14605 0,'0'0'0,"-21"0"0,0-21 16,0 21-16,0 0 16,-1 0-16,1 0 0,0 21 15,0 0-15,0-21 0,0 21 16,21 1-16,-22-1 0,1 0 0,21 0 16,0 0-16,-21 0 0,21 1 0,-21-1 15,21 0-15,0 0 16,0 0-16,0 0 0,0 1 15,21-22-15,0 0 16,0 0-16,1 0 16,-1 0-16,0 0 0,0 0 0,0-22 15,0 1-15,1 21 0,-1-21 16,0 0-16,0 0 0,0 0 0,0-1 16,1-20-16,-22 21 0,21-21 15,-21-1-15,21 1 0,-21 0 0,0-1 16,0 1-16,0 0 0,21-1 0,-21 1 15,0 21-15,21 0 0,-21-1 16,0 1-16,0 0 0,0 42 31,0 0-31,0 1 16,0 20-16,-21-21 0,21 21 0,-21 1 16,21-1-16,0 0 0,0 1 15,0-1-15,0 0 0,0 1 0,0-22 16,0 21-16,0-21 0,0 22 15,0-22-15,0 0 0,0 0 0,21-21 16,-21 21-16,21-21 0,0 22 16,1-22-16,-1 0 0,0 0 15,0 0-15,0 0 0,0 0 0,1 0 16</inkml:trace>
  <inkml:trace contextRef="#ctx0" brushRef="#br1" timeOffset="184442.51">23029 14457 0,'0'0'0,"0"-21"0,-21 21 0,0 0 16,0 0-1,0 0-15,-1 0 0,22 21 16,0 0-16,-21 0 0,21 0 15,-21 22-15,21-22 0,0 0 16,0 21-16,-21-20 0,21 20 0,0-21 16,0 0-16,0 0 0,0 1 15,0-1-15,0 0 0,0 0 0,0 0 16,0 0-16,21-21 16,0 0-16,0 0 15,1 0-15,-1 0 0,0 0 16,0 0-16,0-21 0</inkml:trace>
  <inkml:trace contextRef="#ctx0" brushRef="#br1" timeOffset="184735.18">23389 14372 0,'0'0'0,"0"-21"0,21 21 15,0 0-15,1 0 16,-1 0-16,0 0 0,0 0 16,0 21-16,-21 0 0,21 1 15,-21-1-15,22 21 0,-22-21 0,0 0 16,0 22-16,0-22 0,0 21 16,0-21-16,0 22 0,-22-22 0,1 0 15,0 21-15,0-20 0,21-1 0,-21 0 16,0-21-16,-1 21 15,22 0-15,-21-21 0,0 21 0,0 1 16,0-22-16,0 0 16,-1 0-16</inkml:trace>
  <inkml:trace contextRef="#ctx0" brushRef="#br1" timeOffset="185799.67">15325 16044 0,'0'0'0,"-22"0"0,1 0 16,21-21-16,-21 21 0,21-21 0,0 0 15,0 0 1,0 0-16,0-1 0,0 1 16,0 0-16,0 0 15,21 21-15,-21-21 0,21 21 0,1 0 16,-1-21-16,0 21 0,0 0 15,0 21-15,0-21 0,1 21 16,-1 21-16,0-21 0,0 22 16,-21-1-16,0 0 0,0 1 15,0-1-15,0 0 0,0-20 0,0 20 0,-21 0 16,0-21-16,-22 22 16,22-22-16,0 0 0,-21 0 0,-1 0 15,22 1-15,-21-22 0,21 21 16,-22-21-16,22 0 0,-21 0 0,21 0 15,0 0-15,-22 0 0,43-21 0,-21 21 16,0-22-16,21 1 0,-21 0 16,21 0-16,0 0 0,0-22 0,0 22 15,0-21-15,0 21 0,0 0 16,0-22-16,0 22 0,21 0 0,0 21 16,0-21-16,0 21 0,1 0 15,-1 0-15,0 21 0,0 0 16,0-21-16,22 42 0,-22-20 0,0-1 15,0 0-15,21 0 0,-20 0 16,-1 22-16,0-22 0,0 0 0,0 0 16,0-21-16,-21 21 0,0 0 15,22-21-15,-1 22 0,0-22 16,0 0-16,0 0 16,0 0-16,1 0 15,-1 0-15,0-22 0,0 1 0</inkml:trace>
  <inkml:trace contextRef="#ctx0" brushRef="#br1" timeOffset="185995.56">16023 16171 0,'21'0'94,"-21"-21"-94,21 21 15</inkml:trace>
  <inkml:trace contextRef="#ctx0" brushRef="#br1" timeOffset="186495.79">17230 15769 0,'0'21'16,"0"1"-1,0-1-15,0 21 16,0-21-16,0 22 0,-22-1 0,22-21 16,-21 21-16,21 1 0,0-22 15,0 21-15,-21-21 0,21 1 0,0-1 16,0 0-16,-21 0 0,21 0 15,0 0-15,21-21 16,0 0 0,0-21-1,1 21-15,20-21 0</inkml:trace>
  <inkml:trace contextRef="#ctx0" brushRef="#br1" timeOffset="186941.49">17759 15833 0,'-21'0'31,"-1"0"-31,1 21 0,0-21 16,0 21-16,0 0 15,0-21-15,-1 21 0,22 1 0,0-1 16,0 0-16,0 0 0,0 0 15,0 0-15,0 1 16,22-22-16,-1 21 16,0-21-16,0 0 0,0 0 15,0 0-15,22 0 0,-22 21 0,0-21 16,0 21-16,0-21 0,-21 21 16,22-21-16,-22 21 0,21 1 15,-21-1-15,-21 0 16,-1-21-16,1 21 0,0 0 15,-21-21-15,21 0 0,-22 21 16,22-21-16,-21 0 0,21 0 16,-22 0-16,22 0 0,0 0 0,0 0 15,0 0-15,-1 0 0,1 0 16,21-21-16,0 0 16,0 0-16,0 0 15,0 0-15,0-1 16,0 1-16,21 0 0</inkml:trace>
  <inkml:trace contextRef="#ctx0" brushRef="#br1" timeOffset="187163.36">17420 15621 0,'-21'0'16,"0"0"-16,21-21 0,21 21 63</inkml:trace>
  <inkml:trace contextRef="#ctx0" brushRef="#br1" timeOffset="187952.11">18881 15727 0,'-22'0'15,"44"0"17,-1-21-17,0 21-15,0 0 16,-21-21-16,21 21 0,0-22 16,1 22-16,-22-21 0,21 0 15,-21 0-15,0 0 16,-21 21-1,-1 0-15,1-21 0,0 21 0,-21 0 16,21 0-16,-22 0 0,1 0 16,21 0-16,-22 0 0,22 21 0,-21-21 15,21 21-15,0-21 0,-1 21 16,1 0-16,21 0 0,0 1 16,0-1-16,0 0 0,0 0 0,0 0 15,21 0-15,1 1 16,-1-1-16,0 0 0,0 0 0,21 0 15,-20 0-15,-1 1 0,21-22 16,-21 21-16,0 0 0,1 0 0,-1 0 16,0 0-16,-21 1 0,0-1 15,0 0-15,0 0 0,0 0 16,-21 0-16,-22 1 0,22-22 16,-21 21-16,0 0 0,-22-21 15,22 0-15,-22 21 0,22-21 0,-22 0 16,22 0-16,0 0 0,-22 0 15,43 0-15,-21 0 0,21-21 0,-1 0 16,1 0-16,0-1 0,21 1 16,0 0-16,0 0 0,0-21 15,0 20-15,0 1 0,0-21 0,0 21 16,21 0-16,0-1 0,1 1 16,-1 21-16,0-21 0,21 21 0,-21 0 15,1 0-15,-1 0 0,0 0 0,0 0 16,0 0-16,0 0 15,1 0-15,-1 0 0</inkml:trace>
  <inkml:trace contextRef="#ctx0" brushRef="#br1" timeOffset="188327.6">19198 16002 0,'21'0'0,"-21"-21"16,21 21-16,1-21 15,-1 0-15,-21-1 0,21 1 16,0 21-16,-21-21 0,0 0 16,-21 21-1,0 0 1,0 0-16,-1 21 15,1 0-15,0-21 0,0 21 0,21 1 16,-21-1-16,0 0 0,21 21 0,-22-21 16,22 1-16,0 20 0,0-21 15,0 0-15,0 22 0,0-22 0,0 0 16,0 0-16,0 0 0,22-21 16,-1 21-16,0-21 0,0 0 0,0 0 15,0 0-15,22 0 0,-1 0 16,-21-21-16,22 21 0,-1-21 0,0 0 15,1 0-15,-1-22 0</inkml:trace>
  <inkml:trace contextRef="#ctx0" brushRef="#br1" timeOffset="188600.44">19875 15579 0,'0'0'0,"0"-43"16,0 65 15,0-1-31,0 21 0,0-21 16,-21 0-16,21 22 0,0-1 0,-21-21 15,21 22-15,0-1 0,0 0 16,-21 1-16,21-22 0,-21 21 16,21 0-16,0-20 0,0-1 0,0 0 15,0 0-15,0 0 0,0 0 16,0 1-16,21-22 31,0-22-31,0 1 16</inkml:trace>
  <inkml:trace contextRef="#ctx0" brushRef="#br1" timeOffset="188984.13">20002 15981 0,'0'0'0,"0"21"16,0 0-16,22-21 31,-1 0-15,0 0-16,0 0 0,0-21 0,0 21 16,1-21-16,-1 0 15,0 0-15,0-1 0,-21 1 16,0 0-16,0 0 0,0 0 15,-21 21 1,0 0-16,0 0 0,-1 0 16,1 0-16,0 21 15,0-21-15,21 21 0,0 0 0,-21 0 16,21 1-16,-21 20 0,21-21 16,0 0-16,0 0 0,0 1 0,0-1 15,0 0-15,0 0 0,0 0 16,21-21-16,0 21 15,0-21-15,0 0 0,0 0 16,22 0-16,-22 0 0,0-21 16,0 0-16,22 21 0</inkml:trace>
  <inkml:trace contextRef="#ctx0" brushRef="#br1" timeOffset="189724.72">20637 15833 0,'-21'0'15,"0"0"-15,0 0 16,0 0-16,0 0 0,-1 0 16,1 0-16,21 21 0,-21 0 0,0 0 15,21 0-15,-21 1 0,21-1 16,0 21-16,0-21 0,0 0 0,0 1 16,0-1-16,0 0 0,0 0 0,21 0 15,0 0-15,0-21 0,0 22 16,1-22-16,-1 0 0,21 21 15,-21-21-15,22 0 0,-22 0 16,21 0-16,0 0 0,1 0 0,-22-21 16,21-1-16,-21 1 0,22 21 0,-22-21 15,0-21-15,0 21 0,0-1 16,1-20-16,-22 21 0,0-21 0,21-1 16,-21 1-16,21 21 0,-21-22 15,0 1-15,0 0 0,0 21 0,0-22 16,0 22-16,0 0 0,0 0 15,0 0-15,0 42 32,-21 0-32,0 0 15,21 0-15,-22 0 0,22 1 0,0 20 16,0-21-16,0 21 0,0-20 16,-21 20-16,21-21 0,0 21 0,0 1 15,0-22-15,0 21 0,0-21 0,21 1 16,-21-1-16,22 0 0,-1 0 15,-21 0-15,21 0 0,0-21 0,0 22 16,0-22-16,1 0 0,-1 0 16,0 0-16,0 0 0,0 0 0,0-22 15,22 22-15,-22-21 0,0 0 16,0 0-16,0 0 0,1 0 0,-1-1 16,-21 1-16,0 0 0,0 0 15,0-21-15,0 20 0,0 1 16,0 0-16,0 0 0,0 0 15,-21 21-15,-1 0 0,1 0 16,0 21 0,21 0-16,-21 0 0,21 0 0,0 1 15,0-1-15,0 21 0,0-21 16,0 0-16,0 1 0,0-1 0,0 0 16,0 0-16,0 0 15,21 0-15,0-21 16,0 0-16,1 0 0,-1 0 15,0 0-15,0 0 0,0 0 16,22 0-16,-1 0 0,-21 0 0,21-21 16</inkml:trace>
  <inkml:trace contextRef="#ctx0" brushRef="#br1" timeOffset="190303.43">22225 15812 0,'-21'0'16,"42"0"-16,-63 0 0,20 0 0,1 0 16,0 0-16,0 0 0,0 0 15,0 0-15,-1 21 0,1 0 0,0-21 16,0 21-16,0 0 0,0 0 16,-1 1-16,22-1 0,0 21 0,-21-21 15,21 0-15,-21 1 0,21-1 16,0 0-16,0 0 0,0 0 15,0 0-15,21 1 16,0-22-16,1 0 0,-1 0 16,0 0-16,0 0 0,0 0 15,0 0-15,1-22 0,-1 1 16,0 0-16,0 21 0,-21-21 16,21-21-16,0 20 0,-21 1 0,22-21 15,-22 0-15,0 20 0,21-20 16,-21 0-16,0-1 0,0 1 0,0 21 15,0-21-15,0-1 0,0 1 16,0 21-16,0 0 0,0-1 0,0 1 16,0 0-16,0 0 0,0 42 47,-21 0-47,21 0 0,0 1 0,-22-1 15,22 21-15,0-21 0,0 22 16,0-22-16,0 21 0,0-21 15,0 22-15,0-1 0,0-21 0,0 21 16,0-20-16,0-1 0,0 21 16,0-21-16,0 0 0,22 1 0,-1-1 15,0-21-15,0 21 16,0-21-16,0 0 16,1 0-16,-1 0 0,0-21 0,0 0 15,0-1-15,-21 1 16</inkml:trace>
  <inkml:trace contextRef="#ctx0" brushRef="#br1" timeOffset="190567.28">21103 15748 0,'0'0'0,"21"0"31,0 0-31,1 0 16,-1 0-16,0 0 0,21 0 16,1 0-16,-22-21 0,21 21 15,0 0-15,22-21 0,-22 21 0,1-21 16,-1 21-16,0 0 0,1-22 15</inkml:trace>
  <inkml:trace contextRef="#ctx0" brushRef="#br1" timeOffset="191104.02">22966 15600 0,'0'-21'15,"-21"21"1,-1 21-16,1-21 16,21 21-16,-21 0 0,0 0 0,0 1 15,21-1-15,-21 21 16,21-21-16,-22 22 0,22-22 0,0 21 16,0 0-16,0-20 0,0 20 0,0-21 15,0 0-15,0 0 0,22 1 16,-1-1-16,0 0 0,0-21 0,0 0 15,0 21-15,22-21 0,-22 0 16,21 0-16,-21 0 0,22-21 0,-22 0 16,21 0-16</inkml:trace>
  <inkml:trace contextRef="#ctx0" brushRef="#br1" timeOffset="191375.86">23431 15494 0,'0'0'0,"22"0"0,20 21 16,-21-21-16,-21 21 0,21 1 16,0-1-16,1 0 0,-22 21 0,0-21 15,0 22-15,21-22 0,-21 21 0,0-21 16,0 22-16,0-22 0,0 21 15,-21-21-15,-1 22 0,1-22 0,0 0 16,0 0-16,0 0 0,-22 1 16,22-1-16,-21 0 0,21 0 15,-22 0-15,1-21 0,0 21 0</inkml:trace>
  <inkml:trace contextRef="#ctx0" brushRef="#br1" timeOffset="192479.18">15515 17314 0,'-21'-21'16,"0"21"-16,21-21 15,0 0 1,0 0 0,0 0-16,21 21 15,0 0-15,0 0 0,0 0 16,1 0-16,-1 0 0,0 0 15,0 0-15,0 0 0,0 0 16,-21 21-16,0 0 0,22 0 0,-22 0 16,0 0-16,0 1 0,0-1 15,0 0-15,-22 0 0,1 0 0,0 0 16,0 1-16,-21-1 0,20 0 16,1-21-16,0 21 0,-21-21 0,21 0 15,-1 0 1,1 0-16,21-21 15,0 0 1,0 0-16,0-1 0,21 22 16,1-21-16,-1 21 15,21 0-15,-21 0 0,0 0 0,1 0 16,20 0-16,-21 0 0,0 0 16,22 21-16,-22 1 0,0-1 0,0 0 15,-21 0-15,0 0 0,0 0 16,0 1-16,0-1 0,0 0 0,-21 0 15,0 0-15,0 0 0,-22 1 16,1-22-16,21 21 0,-22 0 16,1-21-16,0 0 0,-1 0 15,1 0-15,0 0 0,21 0 0,-22 0 16,22 0-16,0 0 0,0 0 16,21-21-16,-21 0 0,21-1 15,0 1 1,0 0-16,21 0 15,0 21-15,0-21 0,0 21 16,0-21-16,22 21 0,-22-22 0,21 22 16</inkml:trace>
  <inkml:trace contextRef="#ctx0" brushRef="#br1" timeOffset="192692.14">16256 17420 0,'0'0'0,"21"0"0,0 0 0,0 0 16,-21-21 62,22 21-63</inkml:trace>
  <inkml:trace contextRef="#ctx0" brushRef="#br1" timeOffset="193173.86">17653 17187 0,'0'43'16,"0"-22"-16,0 0 0,0 0 15,0 0-15,0 1 0,0-1 0,0 0 16,0 0-16,0 0 0,0 0 16,0 22-16,0-22 0,0 0 0,-21-21 15,21 21-15,0 0 16,0-42 15,21 0-31,0 21 0</inkml:trace>
  <inkml:trace contextRef="#ctx0" brushRef="#br1" timeOffset="193657.58">18097 17187 0,'0'0'0,"0"-21"16,-21 21-1,0 0-15,0 0 0,0 0 16,0 21-16,-1-21 16,1 22-16,0-1 0,0 0 15,21 0-15,-21-21 0,21 21 16,0 0-16,0 1 0,0-1 16,0 0-1,21-21-15,0 0 0,0 0 16,0 0-16,1 0 15,-1 0-15,0 0 0,0 0 0,0 0 16,-21 21-16,21-21 0,1 0 16,-22 21-16,21-21 0,-21 21 0,0 1 15,0-1 1,0 0-16,-21-21 0,-1 21 16,1 0-16,0-21 15,0 21-15,0-21 0,0 0 0,-1 0 16,1 0-16,0 0 0,0 0 15,0 0-15,0 0 0,-1 0 16,1 0-16,0-21 16,21 0-16,0 0 15,0 0 1,0 0-16,0-1 0,0 1 16</inkml:trace>
  <inkml:trace contextRef="#ctx0" brushRef="#br1" timeOffset="193967.91">17780 16955 0,'0'0'0,"-21"0"15,0 0-15,-1 0 16,1 0 0,0 0 15,42 0 47,0 0-78</inkml:trace>
  <inkml:trace contextRef="#ctx0" brushRef="#br1" timeOffset="195023.73">18923 17314 0,'0'0'0,"21"0"16,-21-21-1,0 0-15,0 0 16,0 0-16,0 0 16,-21-1-16,0 22 15,0-21-15,-1 21 0,1 0 0,0 0 16,0 0-16,0 0 0,-22 0 15,22 0-15,0 0 0,-21 21 0,21 1 16,-1-1-16,1 0 0,0 0 16,0 0-16,0 0 0,0 1 0,21 20 15,0-21-15,0 0 0,0 22 16,0-22-16,0 0 0,0 0 16,21 0-16,0 0 15,0-21-15,0 0 0,0 0 0,1 0 16,20 0-16,-21 0 0,0-21 15,22 0-15,-22 21 0,0-21 16,21 0-16,-21 0 0,1-1 0,20-20 16,-21 21-16,0 0 0,0-22 15,1 1-15,-1 21 0,0-21 0,0-1 16,-21 1-16,0 0 0,0-1 16,0 1-16,0 21 0,0-22 0,0 22 15,0 0-15,0 0 0,0 0 16,-21 21-1,0 21-15,21 0 16,-21 21-16,21-20 0,0 20 16,0 0-16,0 1 0,0-1 0,0-21 15,0 21-15,0 1 0,0-22 16,0 21-16,0-21 0,0 1 0,21-1 16,0 0-16,-21 0 0,21 0 15,0 0-15,0-21 0,1 0 16,-1 0-16,0 0 0,0 0 15,0 0-15,0 0 0,1 0 16,-1-21-16,0 0 0,0 21 0,0-21 16,0 0-16,1 0 0,-22-1 15,0 1-15,0 0 16,0 0-16,21 21 0,-21 21 31,0 0-15,0 0-16,0 1 15,0-1-15,0 0 0,0 0 16,0 0-16,0 0 16,21-21 15,0-21-15,0 0-16</inkml:trace>
  <inkml:trace contextRef="#ctx0" brushRef="#br1" timeOffset="195215.62">19537 17018 0,'0'0'15,"-21"0"-15,-1 0 16,1 0-16,0 0 31,21 21 0,21-21-31,0 0 16,1 0-16,-1 0 0</inkml:trace>
  <inkml:trace contextRef="#ctx0" brushRef="#br1" timeOffset="195692.34">20087 17124 0,'-21'0'31,"0"0"-31,0 0 0,-1 0 16,1 0-16,0 0 0,0 0 15,0 21-15,0-21 0,-1 21 0,1-21 16,0 21-16,0 1 0,0-22 15,21 21-15,0 0 0,0 0 16,0 0-16,21-21 16,0 0-16,0 21 0,0-21 15,22 0-15,-22 0 0,0 0 16,0 22-16,0-22 0,1 0 16,-1 0-16,0 21 0,-21 0 0,21 0 15,-21 0 1,0 0-1,-21-21-15,0 0 0,0 22 16,-1-22-16,1 0 0,-21 0 16,21 0-16,0 0 0,-22 0 0,22 0 15,0 0-15,-21 0 0,20 0 16,1 0-16,0 0 0,0 0 0,0 0 16,0 0-16,-1 0 0,22-22 31,0 1-31</inkml:trace>
  <inkml:trace contextRef="#ctx0" brushRef="#br1" timeOffset="196152.08">20510 17060 0,'22'0'0,"-44"0"0,65-21 16,-43 42 0,0 1-1,0-1-15,0 21 0,0-21 16,0 0-16,0 22 16,0-1-16,0 0 0,0 1 0,0-1 15,0 0-15,0 1 0,-21-1 16,21 0-16,-22 1 0,1-1 0,21 0 15,0 1-15,-21-1 0,0-21 16,21 0-16,0 22 0,0-22 16,0 0-16,0-42 31,21 0-31,0 0 16,-21-22-16</inkml:trace>
  <inkml:trace contextRef="#ctx0" brushRef="#br1" timeOffset="196467.36">20426 17209 0,'0'0'0,"0"-22"0,-21 1 15,21-21 1,0 21-16,0 0 0,21 21 16,0-22-16,0 1 0,0 21 15,22-21-15,-22 21 0,21 0 0,0 0 16,1 0-16,-1 0 0,-21 0 15,22 0-15,-1 0 0,-21 21 0,0 0 16,0 1-16,1-1 16,-22 0-16,0 0 0,0 0 0,0 0 15,-22 1-15,1-1 0,0-21 16,0 21-16,-21 0 0,20-21 0,1 21 16,-21-21-16,21 0 0,0 0 15,-1 0-15,1 21 0,0-21 0,0 0 16,21-21-1,21 0-15,0 21 16,0-21-16,1 0 0</inkml:trace>
  <inkml:trace contextRef="#ctx0" brushRef="#br1" timeOffset="196735.21">21336 16764 0,'0'0'0,"-21"21"16,0-21-16,21 43 0,-22-22 15,22 0-15,0 21 0,-21-21 16,21 22-16,-21-1 0,21-21 0,-21 22 16,21-22-16,0 21 0,0-21 15,0 0-15,0 1 0,0-1 16,0 0-16,0 0 0,0 0 0,0 0 15,21-21 1,0 0-16,0 0 16,1 0-16,-1 0 0</inkml:trace>
  <inkml:trace contextRef="#ctx0" brushRef="#br1" timeOffset="197767.63">21759 17145 0,'0'0'0,"0"-42"16,0 21-1,0-1-15,-21 1 0,0 21 0,0 0 16,-22 0-16,22 0 0,0 0 16,-21 0-16,21 0 0,-1 0 0,-20 21 15,21 1-15,0-1 0,-22 0 16,22 0-16,21 0 0,-21 0 0,21 1 15,0-1-15,0 0 0,0 0 16,0 0-16,0 0 0,0 1 16,21-22-16,0 0 15,1 0-15,20 0 0,-21 0 0,0 0 16,0 0-16,22 0 0,-1-22 16,0 1-16,-20 21 15,-1-21-15,0 0 0,0 0 0,0 0 16,-21-1-16,21 1 15,-21 0-15,0 0 0,0 0 0,0 42 47,0 0-47,0 0 16,0 0-16,0 1 0,0-1 0,0 0 16,0 0-16,0 0 0,0 0 15,0 1-15,0-1 16,22-21-16,-1 21 0,0-21 15,0 0-15,0 0 0,0 0 16,1 0-16,-1 0 0,0 0 16,0 0-16,0 0 0,0-21 0,1 21 15,-1-21-15,0-1 0,0 1 16,0 0-16,0 21 0,1-21 0,-22-21 16,0 20-16,21 1 0,-21 0 15,21 0-15,-21 0 0,0 42 31,0 0-15,0 0-16,0 0 0,-21 1 16,21-1-16,0 0 15,0 0-15,0 0 0,0 0 16,21-21-16,0 22 16,0-22-16,0 0 0,1 0 0,-1 0 15,0 0-15,0 0 0,0 0 16,0 0-16,1 0 0,-1-22 0,0 22 15,0-21-15,0 0 0,-21 0 16,0 0-16,0 0 0,0-1 16,0 1-1,0 0-15,0 0 0,0 0 16,21 21 0,-21 21-1,0 0-15,0 0 0,0 0 16,0 22-16,0-22 0,0 0 15,-21 0-15,21 0 0,-21 22 16,0-22-16,21 21 0,0-21 0,-21 22 16,0-1-16,21-21 0,-22 22 15,22-1-15,-21 0 0,21 1 0,0-1 16,0-21-16,-21 21 0,21-20 16,-21 20-16,21-21 0,0 0 15,0 0-15,-21 1 0,0-1 16,-1-21-16,1 0 31,21-21-31,0-1 16,-21 22-16,21-21 0,0 0 15,0 0-15,0-21 0,0 20 0,0-20 16,0 0-16,0-1 0</inkml:trace>
  <inkml:trace contextRef="#ctx0" brushRef="#br1" timeOffset="198128.43">22669 17293 0,'22'0'16,"-1"-21"-16,0 21 15,0-21-15,0 0 0,0 0 16,1-1-16,-1 22 0,0-21 15,0 0-15,-21 0 0,0 0 16,0 0-16,0-1 16,-21 1-16,0 21 15,0 0-15,-1 0 16,1 0-16,0 21 0,0 1 16,0-1-16,21 0 0,-21 0 15,21 0-15,-22 0 0,22 1 16,0-1-16,0 0 0,0 0 0,0 0 15,0 0-15,0 1 0,22-22 16,-1 0-16,0 21 0,0-21 0,0 0 16,22 0-16,-22 0 0,0 0 15,0 0-15,21 0 0,-20-21 16</inkml:trace>
  <inkml:trace contextRef="#ctx0" brushRef="#br1" timeOffset="198720.08">23368 17082 0,'-21'-22'16,"0"22"-16,-1 0 0,1 0 16,0 0-1,0 0-15,0 22 16,0-1-16,-1-21 0,22 21 0,-21 0 15,0 0-15,0 0 0,21 1 16,0-1-16,-21 0 0,21 0 16,-21 0-16,21 0 0,0 1 15,0-1-15,0 0 0,21-21 16,0 21 0,0-21-16,0 0 0,0 0 15,1 0-15,-1-21 16,0 21-16,0-21 0,-21 0 0,21-1 15,0 1-15,-21 0 16,22-21-16,-22 21 0,0-22 0,0 22 16,21-21-16,-21-1 0,21 1 15,-21 0-15,0-22 0,0 22 0,21 0 16,-21-1-16,21 22 16,-21-21-16,0 21 0,0-1 0,0 1 15,0 42 1,-21 1-1,21-1-15,-21 0 0,21 0 0,0 21 16,0 1-16,0-22 0,0 21 16,-21 1-16,21-22 0,0 21 0,0 0 15,0-20-15,0 20 0,0-21 16,0 0-16,0 22 0,0-22 0,21 0 16,-21 0-16,0 0 15,0 0-15,21-21 0,0 0 16,0 0-1,1 0-15,-1 0 0,0 0 16,-21-21-16,21 21 0</inkml:trace>
  <inkml:trace contextRef="#ctx0" brushRef="#br1" timeOffset="199060.4">23982 16891 0,'0'0'0,"0"-21"16,-21 21 15,-1 0-31,1 0 16,0 21-16,21 0 15,0 0-15,-21 1 0,0-1 16,21 0-16,0 21 0,0-21 0,-21 1 15,21 20-15,-22-21 0,22 0 16,-21 0-16,21 1 0,0-1 0,0 0 16,0 0-16,0 0 0,0 0 15,0 1-15,0-1 16,0 0 0,21-21-1,1 0-15,-1 0 16,0 0-16</inkml:trace>
  <inkml:trace contextRef="#ctx0" brushRef="#br1" timeOffset="199368.22">24384 16891 0,'21'0'0,"0"0"15,0 21-15,-21 0 16,22 1-16,-22-1 0,0 0 16,0 0-16,0 0 0,0 0 0,21 22 15,-21-22-15,0 0 0,0 21 16,0-20-16,0-1 0,-21 0 0,21 0 15,-22 0-15,1 0 0,0 1 16,0-22-16,0 21 0,0-21 16,-1 0-16,1 0 0,0 0 15,0 21-15</inkml:trace>
  <inkml:trace contextRef="#ctx0" brushRef="#br2" timeOffset="-190664.04">12890 5736 0,'0'0'0,"0"-21"15,-21 21 17,21-21 30,0 0-31,0 0 1,0-1-1,0 44 16,0-1-47,0 0 15,0 0-15,0 0 16,0 0-16,0 1 16,21-22-16,-21 21 0,0 0 15,0 0 1,0-42 46,0 0-46,0 0-16,0-1 16,0 1-16,0 0 15,-21 0-15,21 0 0,0 0 16,0-1-16,-21 22 16,21-21-16,0 42 46,0 1-46,0-1 16,0 0-16,21 0 0,-21 0 16,0 0-16,0 1 0,0-1 15,0 0-15,21-21 0,-21 21 0,0 0 16,0 0-16,22-21 16,-22 22-16,0-44 62,0 1-62,0 0 16,0 0-16,0 0 0,0 0 15,0-1-15,0 1 16,0 0-16,-22 0 0,22 0 16,-21 21-16,21 21 46,0 0-46,0 0 16,0 0-16,0 1 0,0-1 16,0 0-16,21 0 15,-21 0-15,22 0 16,-22 1-16,0-1 16,0 0-16,21-21 15,-21 21 1,21-21-16,0 0 62,0 0-62,0-21 16,1 21-16,-1-21 16,0 21-16,21-21 15,-21-1-15,22 22 0,-22-21 0,21 0 16,1 0-16,-1 0 0,0 0 15,22-1-15,-22 1 0,0-21 0,1 21 16,-1 0-16,0-22 0,1 22 16,-1 0-16,22 0 0,-22 0 0,0-1 15,1 22-15,-22-21 0,21 21 16,-21-21-16,22 21 0,-22-21 0,0 21 16,0 0-16,0 0 0,0-21 15,1 21 1,-22 21 62,0 0-62</inkml:trace>
  <inkml:trace contextRef="#ctx0" brushRef="#br2" timeOffset="-173713.29">12573 8192 0,'0'-22'16,"0"1"62,0 0-31,0 0 0,0 0-32,0 0 1,0-1 15,0 44 47,0-1-78,0 0 16,0 0-16,0 0 0,0 0 16,0 1-16,0-1 0,0 0 15,0 0-15,0 0 16,0 0 0,0-42 46,0 0-62,0 0 16,0 0-16,0 0 0,0-1 15,0 1-15,0 0 0,0 0 0,0 0 16,0 0-16,0-1 16,0 1-16,0 0 0,0 0 15,0 42 32,0 0-31,0 0-16,0 1 15,0-1-15,0 0 0,0 0 16,0 0-16,0 0 0,0 1 16,0-1-16,0 0 0,21-21 15,-21 21-15,0 0 0,0 0 0,0 1 16,0-1-16,0 0 15,0 0-15,0 0 16,0 0 0,0 1-16,21-22 0,-21 21 15,0 0 1,21-21 46,1 0-46,-1 0-16,0-21 16,0 21-16,0-21 0,0-1 15,1 22-15,20-21 0,-21 0 16,21 0-16,1 0 0,-22 0 0,21-1 16,1 1-16,-1 0 0,0-21 15,1 21-15,-22-1 0,21 1 0,-21 0 16,22 0-16,-22 0 0,0 0 0,0-1 15,21 1-15,-20 0 0,-1 0 16,0 0-16,0 21 16,0-21-1,-42 21 142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9T02:25:35.93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12912 6964 0,'0'21'140,"0"21"-124,21 1-16,0 20 16,0-20-1,0 41-15,-21-41 16,21-22-1,-21 0-15,22 0 32,-1 0-17,-21 0-15,0 1 16,21-22 0,-21 21-16,0 0 31,21-21-16,-21 21 1,21-21 78,0 0-79,22 0-15,20 0 16,43-63 0,42-1-16,64-42 15,21-21-15,-22 21 16,-20-21 0,-85 64-16,21-1 15,-43 43 1,-20-21-16,-22 0 15,1 42 1,-22-22 0,0 22-1</inkml:trace>
  <inkml:trace contextRef="#ctx0" brushRef="#br0" timeOffset="1850.21">13187 9250 0,'0'21'140,"0"21"-109,0-20 1,0-1-32,0 0 15,0 0-15,0 0 32,0 0-17,21-21 1,-21 22-16,21-1 31,-21 0 78,0 0-62,21-21-31,0 0 15,22 0-15,20-21-16,128-85 15,-1-21 1,64-42-16,-21 42 16,-64 0-16,1 42 15,-86 22 1,-20 20-16,-22 22 16,-21 21-1,1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9T02:42:15.01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15727 15261 0,'21'0'0,"-21"-21"31,0 0 1,0 0 15,0 0-32,-21 21-15,-22-22 16</inkml:trace>
  <inkml:trace contextRef="#ctx0" brushRef="#br0" timeOffset="15497.87">15155 10753 0,'0'42'188,"0"-21"-173,21 22-15,-21-1 16,43 0 0,-43-21 15,0 1-15,21-1-1,-21 0 16,21-21-31,-21 21 79,0 0-1,21-21-31,0 0-32,1 0 1,20 0-1,127-106 1,-42 43 0,148-85-1,-126 42 1,-86 64 0,-21 20-1,1 1 1,-22 21 31,0 0 46,-21-21-77,21 21 0,0 0-1,22-21 1,-22 0 0,21 21-1</inkml:trace>
  <inkml:trace contextRef="#ctx0" brushRef="#br0" timeOffset="24957.98">14922 11811 0,'0'21'187,"0"0"-187,0 22 16,0-22-1,0 21 1,22 1-16,-22-22 16,21 21-1,-21-21 1,21 0 15,-21 1 16,0-1 78,0 0-78,21 0 0,-21 0 15,21-21-15,-21 21-16,21-21 79,1 0-95,20 0 1,21-21-16,64-42 31,43-22-31,-22 0 16,148-63-1,-105 42 1,-128 106 0,22-42-1,21 21 1,-43 21 0,85-42-1,-42 20 1,-63 22-1,20-21 1,-42 0 0</inkml:trace>
  <inkml:trace contextRef="#ctx0" brushRef="#br0" timeOffset="35879.19">10181 11748 0,'0'-22'0,"64"-41"15,-22 42 1,-42 42 15,-64 42-15,1 1-1,21-22-15,-1 1 16,1-1 0,42-21 15,63-84 0,43-1-15,64-63-1,-107 85 1,-42 42-16,43-21 16,-64 42 15,-21 42-16,-1-63-15,-20 21 16,-21 1 0,63-1-1,0-42 32,0-1-31,0 1-16</inkml:trace>
  <inkml:trace contextRef="#ctx0" brushRef="#br0" timeOffset="41306.04">14838 12912 0,'0'21'156,"0"21"-141,0 1 1,0-1 0,0-21-16,0 21 15,21 22 1,0-22 15,-21-21-15,0 1 46,21-22 95,0 0-126,22 0 0,-22 0-15,127-22-1,21-62 1,85 20 0,0-20-1,-169 62 1,63-41-1,-21-22 1,-84 85 0,-1-21-16,-21 0 15,0 21 1,0-21 0,1 21 30,-1 0 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4A9C-93F7-4DBF-A196-D2778A736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35C6A-C21F-4F9E-AD16-2E9589244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BBEED-5C65-4DE0-BC9B-CF2AA74C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D1C1-D027-4FE9-8141-49983BD3936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F17B3-008E-48CD-9083-D3406930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606FD-99E2-4505-B4EB-49BEC47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CF34-F262-4758-A337-022CA9596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12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966B-97C3-4A46-AD03-C1F60984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D1DCB-5A44-421A-AF26-44AF01F12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9ADAB-BC47-4D29-AF94-27D6B2EC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D1C1-D027-4FE9-8141-49983BD3936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96DBD-971E-4249-BAFE-4996B697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20E68-9C7C-475A-B377-714CBFF0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CF34-F262-4758-A337-022CA9596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43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0CE90-E067-4AAA-91D4-3CD5F1916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922B4-487A-42B6-9177-C04B3EC43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BC0AA-0C93-4204-92D8-5DA03FA7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D1C1-D027-4FE9-8141-49983BD3936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4BD85-29FC-499B-9C83-925D7221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A0620-0E5D-4216-9BE1-9CC241A3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CF34-F262-4758-A337-022CA9596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39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103F-513B-4C5D-ABE3-FEC126F0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0A19-C7D3-4DCE-BF7B-9DBB60DF4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92720-C606-4A94-A32A-FA2BCF7F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D1C1-D027-4FE9-8141-49983BD3936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601D3-F874-461B-B96D-23E51AAF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783EB-ECDE-4601-A72F-0C305283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CF34-F262-4758-A337-022CA9596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48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93C8-5F77-4638-9B95-4286E367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C3653-B908-44A5-BBE0-75F9A2D87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0E18E-4ED2-43AD-A7EA-23FBD923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D1C1-D027-4FE9-8141-49983BD3936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89646-09AB-4660-9423-A97C3CEF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C7030-F654-4DA5-82E1-4C7B0D72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CF34-F262-4758-A337-022CA9596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29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1025-3538-4B52-A8E0-BCB8125B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EF14B-9FCE-4329-897C-94F7EE8AA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130AB-38EA-4B89-B0C7-3D165FA06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8EA05-F8DD-4AA6-BCB7-44D2AE0D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D1C1-D027-4FE9-8141-49983BD3936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1691D-DB7F-4518-8D09-9A28BE2A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C2AA8-CF9A-4A48-B9DF-797FEFFB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CF34-F262-4758-A337-022CA9596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35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FDC9-1EAB-446F-9775-5008BA566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7771E-5F49-4E65-B56A-E88C45CCF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C1027-784D-4FB6-BFE3-7F3DA00E3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084FC-9079-487A-A0D5-5E36A348C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5B376-DDCB-49DC-83FF-A85FE6925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C33BC-5DEC-42CE-8118-6C409BC6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D1C1-D027-4FE9-8141-49983BD3936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82377-C4EB-468F-89D7-42957281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5607B0-1EB0-46F1-9866-405586E9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CF34-F262-4758-A337-022CA9596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9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2E1B-F3C9-48F3-A1F9-4D432718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F9320-7956-45A0-8068-CEE423DC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D1C1-D027-4FE9-8141-49983BD3936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7BE82-1DE6-4BD4-A1A0-884B0879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78591-AC2D-4CEB-8D57-1FB28EE9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CF34-F262-4758-A337-022CA9596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85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FE4AC-6508-45CF-96B3-23938CD0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D1C1-D027-4FE9-8141-49983BD3936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2B217-BEC7-487F-99BE-833EAB09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963DB-AD0E-4357-9736-75A49149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CF34-F262-4758-A337-022CA9596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44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7AE6-597F-4829-9B21-D08B1416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0283-5271-4BD5-AC47-24B3F7E18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7D70F-D2CB-478F-80A9-13EFB849A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8D534-D1D7-4CF2-8CE4-BD402BA9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D1C1-D027-4FE9-8141-49983BD3936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17E2D-0F36-421E-85C3-7010344B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BE03F-6CB1-4768-8E35-7919F4C4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CF34-F262-4758-A337-022CA9596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6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B403-F319-4310-BE08-447754A7F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54EDC-00BE-40DB-82B9-42EBBD3EB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FC8FB-0C3F-4216-9BE2-6BBB34BA3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3C684-9267-4EEB-9345-FC0F9BE38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D1C1-D027-4FE9-8141-49983BD3936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134B1-92FC-49AB-B840-CECF9C67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AE80C-50E8-4FA2-8D68-DAAA434F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CF34-F262-4758-A337-022CA9596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85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D4EF6-4F6B-46DD-B0BA-4F759A3E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9C25C-E82A-4325-A177-184A0C8DA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9ECA8-A130-46A0-868B-BC32CB1AB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FD1C1-D027-4FE9-8141-49983BD3936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8D45-0576-40CF-9DC9-AEE5757B6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C2867-79B3-455D-B1F8-E51C4A1DB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7CF34-F262-4758-A337-022CA9596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72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E3468-7485-47DF-9826-D64241F62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8DF2E-1269-46B3-9FE4-90D681580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1EB17F-4EB7-45B1-B586-A91CD1E78733}"/>
                  </a:ext>
                </a:extLst>
              </p14:cNvPr>
              <p14:cNvContentPartPr/>
              <p14:nvPr/>
            </p14:nvContentPartPr>
            <p14:xfrm>
              <a:off x="266760" y="182880"/>
              <a:ext cx="9052920" cy="6294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1EB17F-4EB7-45B1-B586-A91CD1E787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73520"/>
                <a:ext cx="9071640" cy="63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EA4DA1-A37B-44D7-AF6A-B3008F380D61}"/>
                  </a:ext>
                </a:extLst>
              </p14:cNvPr>
              <p14:cNvContentPartPr/>
              <p14:nvPr/>
            </p14:nvContentPartPr>
            <p14:xfrm>
              <a:off x="4648320" y="2392560"/>
              <a:ext cx="701280" cy="1036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EA4DA1-A37B-44D7-AF6A-B3008F380D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38960" y="2383200"/>
                <a:ext cx="720000" cy="10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0D92D42-B246-4291-B235-CC55C8922355}"/>
                  </a:ext>
                </a:extLst>
              </p14:cNvPr>
              <p14:cNvContentPartPr/>
              <p14:nvPr/>
            </p14:nvContentPartPr>
            <p14:xfrm>
              <a:off x="3611880" y="3779640"/>
              <a:ext cx="2438640" cy="1714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0D92D42-B246-4291-B235-CC55C89223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02520" y="3770280"/>
                <a:ext cx="2457360" cy="173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7206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2021-03-19T02:06:00Z</dcterms:created>
  <dcterms:modified xsi:type="dcterms:W3CDTF">2021-03-19T02:59:08Z</dcterms:modified>
</cp:coreProperties>
</file>