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12:05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720 0,'0'0'0,"21"0"0,0-21 16,0 21-16,-21-22 0,22 1 15,-22 0 1,0 0-16,0 0 31,-22 21 16,22 21-31,-21 0-16,21 0 0,-21 0 15,21 22-15,0-22 0,0 21 16,0 1-16,0-1 0,0 0 15,0 22-15,0-22 0,0 0 0,0 1 16,0-1-16,0 0 0,0 1 16,0-22-16,0 21 0,0-21 15,0 1-15,0 20 0,0-21 0,0 0 16,0 0-16,0 1 16,0-1-16,0 0 15,0-42 48,0 0-63,0-1 15,0 1-15</inkml:trace>
  <inkml:trace contextRef="#ctx0" brushRef="#br0" timeOffset="426.78">1630 1185 0,'0'22'16,"0"-1"-1,21-21 32,0 0-47,0 0 16,-21-21-16,0-1 16,0 1-1,0 0 1,-21 21-16,0 0 15,0 0 1,21 21 0,-21 0-1,21 1 1,0-1 0,21-21-1</inkml:trace>
  <inkml:trace contextRef="#ctx0" brushRef="#br0" timeOffset="990.46">3810 508 0,'0'0'0,"21"-21"0,-21 0 16,21 0-16,-21-1 0,0 44 62,-21-22-62,0 42 0,0-21 0,0 21 16,-1 1-16,1-1 0,0 0 16,-21 43-16,21-21 0,-1-1 0,1 1 15,0-1-15,0 1 0,0-22 16,-22 21-16,22-20 0,0 20 0,0-42 16,0 22-16,0-1 0,-1-21 15,22 0-15,0 1 0,0-1 0,0 0 16,0-42 15,0 0-15,0-1-16,0 1 0,0-21 0,0 21 15</inkml:trace>
  <inkml:trace contextRef="#ctx0" brushRef="#br0" timeOffset="1533.23">3260 614 0,'0'0'0,"0"-21"0,0 0 0,0-1 16,0 1-16,0-21 0,21 21 16,0 0-16,0-1 0,0 1 0,22-21 15,-1 21-15,0 0 0,1-1 0,-1 1 16,21 0-16,1 21 16,-22 0-16,22 0 0,-1 0 0,-20 0 15,20 21-15,-21 22 0,1-22 16,-1 21-16,0 0 0,-20 1 15,-1-1-15,0 0 0,-21 1 0,0-1 16,0 0-16,-21 22 0,-22-22 16,22 22-16,-42-22 0,20 22 0,-20-22 15,-1 0-15,1-21 0,-22 22 16,22-22-16,-1 0 0,22 0 16,-22-21-16,22 0 0,0 21 0,-1-21 15,22 0-15,0 0 0,0-21 16,0 21-16,0-21 0,21 0 15,0 0-15,0 0 0,0-1 16,0 1-16,21 21 0,0 0 16,0 0-16,0 0 0,22 0 15,-22 21-15,0 1 0,21-1 0,-21 0 16,1 21-16,-1-21 0,0 1 16,0-1-16,0 21 0,-21-21 0,21 0 15,-21 22-15,22-22 0,-22 0 16,0 0-16,21 0 0,0 1 0,-21-1 15,21-21-15,-21 21 16,21-21-16,0 0 0,1 0 0,-1 0 16,0 0-16,21 0 15,-21 0-15,1 0 0,-1-21 0,0 0 16,0-1-16,0 1 0,0 0 16,1 0-16,-1 0 0</inkml:trace>
  <inkml:trace contextRef="#ctx0" brushRef="#br0" timeOffset="1930.01">4085 1228 0,'0'0'0,"0"21"15,0 0-15,-21-21 16,21 21-16,21-21 31,0 0-31,0 0 0,1 0 16,20-21-16,-21 21 0,0-21 15,0 0-15,22 21 0,-22-21 16,0-1-16,0 1 0,0 0 0,1 0 16,-22 0-16,0 0 0,0-1 15,0 1-15,-22 21 16,1 0-16,-21 0 16,21 0-16,0 21 0,-22 1 0,22-1 15,-21 0-15,21 0 0,-1 21 16,1 1-16,0-22 0,0 21 0,21-21 15,0 22-15,0-22 0,0 21 16,0-21-16,0 1 0,0-1 0,0 0 16,21 0-16,0-21 0,0 0 15,22 0-15,-22 0 0,21 0 0,1 0 16,-1 0-16,0 0 0,1-21 16,-1 0-16,0 0 0,1-1 0,-1-20 15,0 21-15,1-21 0,-1-1 16</inkml:trace>
  <inkml:trace contextRef="#ctx0" brushRef="#br0" timeOffset="2286.8">4974 402 0,'0'0'0,"-21"21"0,0 22 15,21-1-15,-21 0 0,21 22 0,-22-1 16,1 1-16,21-1 0,-21 1 16,0 21-16,21-22 0,-21 22 15,0-22-15,21 1 0,-22 20 16,1-20-16,0-1 0,21 22 0,-21-21 16,0 20-16,0 1 0,21 0 15,-22-1-15,1 1 0,0 0 0,0-1 16,0 1-16,0 0 0,-22-22 15,22 1-15,21-1 0,-21-21 0,0 1 16,21-1-16,-21 0 0,21-20 0,0-44 31,0-20-31,0 0 16,0-1-16,0 1 0,0-21 16,21-1-16,0 1 0,0-1 15</inkml:trace>
  <inkml:trace contextRef="#ctx0" brushRef="#br0" timeOffset="2602.63">4826 1207 0,'0'0'15,"21"-22"-15,-21-20 0,42-43 16,-42 64-16,22 0 0,-1 0 16,0 0-16,0 21 0,0-21 15,0 21-15,1 0 0,-1 0 16,0 0-16,0 0 0,0 0 0,0 21 15,1 0 1,-22 0-16,0 21 0,0-20 0,0 20 16,0-21-16,0 21 0,-22-20 15,1 20-15,0-21 0,0 21 0,-21-20 16,20-1-16,1 0 0,-21 0 16,21 0-16,0 0 0,-1-21 0,1 0 15,21 22-15,0-44 31,21 1-15,1 0-16,-22 0 0,42 21 16</inkml:trace>
  <inkml:trace contextRef="#ctx0" brushRef="#br0" timeOffset="2994.99">5313 1080 0,'0'0'16,"0"21"15,0 0-15,0 0-16,0 21 0,-21-20 0,21-1 15,0 0-15,0 21 0,0-21 16,0 1-16,0-1 0,0 0 0,0 0 16,0 0-1,21-21-15,0 0 0,0 0 0,0 0 16,0 0-16,1 0 0,-1 0 15,0 0-15,0-21 0,0 0 0,0 0 16,1 0-16,-1-1 0,-21 1 16,21 0-16,-21 0 0,0-21 0,0 20 15,0-20-15,0 21 0,0 0 16,0 0-16,-21-1 0,0 1 0,-1 21 16,1 0-16,0 0 0,0 0 15,0 0-15,0 0 0,-1 21 0,1-21 16,0 22-16,0-22 15,21 21-15,-21 0 0,21 0 0,0 0 32,21-21-32,0 0 0,0 0 0,0 0 15,1 0-15</inkml:trace>
  <inkml:trace contextRef="#ctx0" brushRef="#br0" timeOffset="3326.31">5800 1080 0,'0'0'0,"21"0"47,0 21-32,0-21-15,-21 21 0,21 0 16,0 21-16,1-20 16,-22-1-16,21 0 0,-21 0 0,0 21 15,21-20-15,-21-1 0,0 0 16,0 0-16,0 0 0,0 0 0,-21 1 15,0-22 1,21-22 15,0 1-31,0 0 16,0 0-16,0 0 0,0 0 0,0-1 16,0-20-16,0 21 15,21-21-15,0 20 0,-21-20 0,21 0 16,0 21-16,0-22 0,22 1 15,-22 0-15,0 20 0</inkml:trace>
  <inkml:trace contextRef="#ctx0" brushRef="#br0" timeOffset="3658.63">6498 550 0,'-21'0'31,"21"22"-15,0-1-16,-21 0 0,21 21 16,0-21-16,0 22 0,-21-1 15,21 0-15,-22 22 0,22-22 16,0 22-16,-21-22 0,21 22 0,-21-1 16,0-21-16,21 1 0,0 20 0,0-20 15,0-1-15,-21-21 0,21 21 16,0-20-16,0-1 0,0 0 0,0 0 15,0 0-15,21-21 0,0 0 16,0 0-16,0 0 16,1 0-16,-1 0 15,0-21-15,0 0 0,0 0 16,-21 0-16,21-1 0,1 1 16,-1-21-16,0 21 0,-21-22 0</inkml:trace>
  <inkml:trace contextRef="#ctx0" brushRef="#br0" timeOffset="3866.51">6308 1058 0,'0'0'0,"-22"0"0,1 22 0,42-22 47,1 0-47,20 0 15,-21-22-15,21 22 0,-20-21 0,20 21 16,0-21-16,1 0 0,-1 21 15,0-21-15,1 21 0,-1 0 0,-21-21 16,0 21-16,22 0 0</inkml:trace>
  <inkml:trace contextRef="#ctx0" brushRef="#br0" timeOffset="4718.03">1418 2561 0,'0'-21'16,"0"0"-16,21 21 16,-21-21-16,21 21 0,1-21 15,-1 21-15,0-22 16,0 22-16,0 0 0,0 0 16,1 22-16,-1-1 0,-21 0 15,21 21-15,0-21 0,0 43 0,0-22 16,1 1-16,-22-1 15,0 21-15,0-20 0,-22 20 0,1-20 16,-21 20-16,0-21 0,-1 1 16,-20-1-16,20 0 0,-20 1 15,-1-22-15,1 0 0,21 0 0,-22 0 16,22-21-16,-1 0 0,22 0 16,-21 0-16,21-21 0,0 0 0,21 0 15,0 0-15,0 0 0,0-22 16,0 22-16,0 0 0,0-21 15,21 20-15,0-20 0,0 21 0,0 0 16,0 21-16,22 0 0,-1 0 16,-21 0-16,22 0 0,-22 21 15,21-21-15,0 21 0,-20 21 16,20-20-16,-21-1 0,21 21 0,-20-21 16,-1 22-16,0-22 0,0 21 15,-21-21-15,21 0 0,-21 1 16,21-1-16,-21 0 0,0 0 0,22-21 15,-1 0-15,0 0 16</inkml:trace>
  <inkml:trace contextRef="#ctx0" brushRef="#br0" timeOffset="4886.35">2138 3069 0,'0'0'0,"-21"0"31,21-21 0,0 0-15,21 21-16</inkml:trace>
  <inkml:trace contextRef="#ctx0" brushRef="#br0" timeOffset="5386.08">3408 2286 0,'0'0'0,"0"-21"0,0 0 16,0 0-16,0-1 0,0 44 31,0-1-31,21 21 0,-21 0 16,0 22-16,-21-1 0,0 22 16,-1 0-16,1-22 0,21 22 15,0-22-15,-21 22 0,0-21 0,0-1 16,0 1-16,-1-1 0,1 1 15,0-22-15,0 0 0,21 1 0,0-22 16,-21 0-16,21 0 0,0-42 31,0-21-31,0 20 16,0-20-16</inkml:trace>
  <inkml:trace contextRef="#ctx0" brushRef="#br0" timeOffset="5709.89">3048 2180 0,'21'-21'15,"0"0"1,22 21-16,-22 0 0,21-21 16,0 21-16,1 0 0,-1 0 0,22 0 15,-1 0-15,-21 21 0,43 0 16,0 21-16,-64-20 0,21 20 15,1 21-15,-22-20 0,0 20 0,-21 1 16,0-1-16,0-20 0,-42 20 16,20-21-16,-20 1 0,0-1 15,-1 0-15,1-20 0,0-1 16,-1 21-16,1-21 0,0-21 0,21 21 16,-22-21-16,22 0 0,0 0 15,0 0-15,21-21 31,0 0-31,21 21 0,0-21 16</inkml:trace>
  <inkml:trace contextRef="#ctx0" brushRef="#br0" timeOffset="6180.14">3725 3027 0,'21'21'16,"1"-21"-16,-1 0 16,0 0-1,0-21-15,-21 0 16,21 21-16,-21-21 0,21 21 15,-21-22 1</inkml:trace>
  <inkml:trace contextRef="#ctx0" brushRef="#br0" timeOffset="6870.74">3789 3281 0,'0'0'0,"0"21"16,0-42-1,0 0 1,21 0-16,0-1 0,0 1 16,0 0-16,1 0 0,-1-21 0,-21 20 15,21-20-15,0 21 0,0-21 16,-21 20-16,0-20 0,21 21 0,1 0 16,-22 0-16,0-1 0,-22 22 31,1 0-16,0 0-15,0 22 0,0-1 16,21 0-16,-21 0 0,21 0 16,0 0-16,0 1 15,21-22-15,0 0 0,-21 21 0,21-21 16,0 21-16,0-21 0,-21 21 16,22-21-16,-1 21 0,-21 0 15,21 1-15,0-1 16,-21 0-16,0 0 0,0 0 0,0 0 15,0 1-15,0-1 0,21-21 16,-21 21-16,21 0 0,1 0 16,-1-21-1,0 0-15,0 0 0,0 0 16,22-21-16,-22 21 0,0-21 16,0 0-16,21 0 0,-20-1 0,20-20 15,-21 21-15,21 0 0,-20-22 0,-1 22 16,0 0-16,0-21 0,0 21 15,-21-1-15,0 1 0,0 0 0,0 42 47,-21 0-47,0 1 0,21-1 16,-21 0-16,21 0 0,0 21 0,0-20 16,0-1-16,0 0 15,0 0-15,0 0 0,0 0 0,0 1 16,21-1-16,0-21 0,0 0 15,0 0-15,1 0 16,20-21-16,-21-1 16,0 1-16,-21 0 0,21-21 15,-21 21-15</inkml:trace>
  <inkml:trace contextRef="#ctx0" brushRef="#br0" timeOffset="7032.65">4826 2646 0,'0'0'0,"0"21"0,0 0 16,0 0-16,-21 1 0,21-1 16,0 0-1,0 0-15,0 0 16,21-21 0</inkml:trace>
  <inkml:trace contextRef="#ctx0" brushRef="#br0" timeOffset="7446.41">5186 2794 0,'0'0'0,"0"21"16,0 0-16,-21 1 16,-1-1-16,22 0 0,-21 0 0,21 0 15,0 0-15,-21 22 0,0-22 16,21 21-16,-21-21 0,21 22 0,0-22 15,0 21-15,0-21 0,0 1 16,0-1-16,0 0 0,0 0 0,21 0 16,0 0-16,0-21 0,0 0 0,1 0 15,20 0-15,-21 0 0,21-21 16,-20 0-16,20 0 0,-21 0 0,21 0 16,1-1-16,-22-20 0,0 21 15,0-21-15,0 20 0,1-20 16,-22 0-16,0 21 0,0-22 0,0 1 15,0 21-15,-22-22 0,1 22 16,0 0-16,0 21 0,0 0 0,-22 0 16,22 0-16,-21 0 0,21 0 15,0 0-15,-22 0 0,22 21 0,-21 0 16,21 1-16,-1-1 0,1 0 16,0 0-16,21 0 0,-21-21 0,21 21 15,0 1-15,21-22 16,21 21-16,-20-21 0,-1 0 0,21 0 15</inkml:trace>
  <inkml:trace contextRef="#ctx0" brushRef="#br0" timeOffset="7823.66">5757 2963 0,'0'0'0,"0"-21"16,0 0-16,0 0 15,21 21-15,-21-21 16,22 21-16,-1-21 0,0 21 15,0 0-15,0 0 0,0 0 16,1 0-16,-1 0 16,-21 21-16,21 0 0,0 0 0,0 0 0,-21 0 15,0 1-15,0-1 0,0 21 16,0-21-16,0 22 0,0-22 16,0 21-16,0-21 0,0 0 0,0 1 15,-21-1-15,0 0 0,21 0 16,-21-21-16,21-21 31,0 0-31,0 0 0,0-22 16,0 22-16,0 0 0,21 0 15,-21-22-15,0 22 0,21 0 0,0-21 16,-21 21-16,21-1 0,1 1 16,-1 0-16,-21 0 0,21 21 15,0-21-15,0 0 0,0 21 0,1-22 16,-1 22-1</inkml:trace>
  <inkml:trace contextRef="#ctx0" brushRef="#br0" timeOffset="8041.92">6456 2836 0,'0'0'0,"0"22"16,0-1-1,0 0-15,-21 0 0,21 0 16,0 0-16,0 1 0,-22-1 15,22 0-15,0 0 0,0 21 16,0-20-16,0-1 0,0 0 0,0 0 16,0 0-16,0 0 0,0 1 15,0-1-15,22-42 47,-22-1-47</inkml:trace>
  <inkml:trace contextRef="#ctx0" brushRef="#br0" timeOffset="8382.73">6540 2688 0,'0'0'0,"-21"-21"16,-21 21-16,21 0 16,0 21-16,21 0 15,0 1-15,0-1 16,21 0-1,0-21-15,0 0 0,0 0 16,22 0-16,-22 0 0,0-21 0,0 21 16,0-21-16,0-1 0,1 22 15,-22-21-15,0 0 0,0 0 0,0 0 16,0 0-16,0-1 0,0 1 16,-22 0-16,1 21 15,0 0-15,0 0 0,0 0 16,0 0-16,-1 0 0,1 0 15,0 21-15,21 0 0,-21 1 0,0-22 16,21 21-16,0 0 0,0 0 16,-21 0-16,21 0 0,21-21 15</inkml:trace>
  <inkml:trace contextRef="#ctx0" brushRef="#br0" timeOffset="8486.67">7197 2159 0</inkml:trace>
  <inkml:trace contextRef="#ctx0" brushRef="#br0" timeOffset="9185.27">7218 2117 0,'0'0'0,"-21"21"0,21 0 16,-22 0-16,1 0 0,0 22 0,21-22 15,-21 21-15,0 22 0,0-22 16,-1 22-16,1-1 0,0 1 0,0-1 15,21-21-15,-21 22 0,21-1 16,-21-20-16,21-1 0,-22 0 0,22 1 16,0-1-16,0 0 0,0 1 15,0-22-15,0 21 0,22-21 16,-1 1-16,0-1 0,-21 0 0,21-21 16,0 0-16,0 0 0,1 0 15,20 0-15,-21 0 0,0 0 0,0-21 16,1 0-16,20-1 0,-21 1 0,0 0 15,0 0-15,1-21 0,-1 20 16,0-20-16,-21 21 0,21 0 0,-21-22 16,21 22-16,-21 0 0,0 0 15,0 42 1,0 0 0,0 0-16,0 1 15,0 20-15,0-21 0,0 0 0,0 0 16,0 22-16,0-22 0,0 0 15,0 0-15,0 0 0,0 1 0,21-1 16,1-21-16,-1 21 16,0-21-16,0 0 0,0 0 0,0 0 15,1-21-15,-1 21 0,0-21 0,0-1 16,0 1-16,0 0 0,1 0 16,-1-21-16,0 20 0,0 1 0,0-21 15,0 21-15,-21 0 0,0-1 0,0 1 16,0 42 15,0 1-15,0-1-16,-21 21 0,21-21 0,-21 22 15,0-1-15,0 0 0,0 22 0,-1-22 16,1 22-16,21-1 0,-21 1 16,21-1-16,-21 1 0,0-1 0,21 22 15,-21-22-15,21 22 0,-22-22 0,1 1 16,0 21-16,21-22 0,-21 1 15,0-1-15,21-21 0,0 1 0,0-1 16,-21 0-16,21 1 0,0-22 0,0 0 16,-22 0-16,22-42 31,0 0-31,0 0 0,0 0 16,0-22-16,0 22 0,0-21 15,0-1-15,0-20 0,0-1 0,0 22 16,0-43-16</inkml:trace>
  <inkml:trace contextRef="#ctx0" brushRef="#br0" timeOffset="9311.57">6943 2307 0,'0'0'0</inkml:trace>
  <inkml:trace contextRef="#ctx0" brushRef="#br0" timeOffset="9502.45">6921 2625 0,'-42'21'0,"0"0"0,-1 0 0</inkml:trace>
  <inkml:trace contextRef="#ctx0" brushRef="#br0" timeOffset="10383.95">1460 4530 0,'-21'0'16,"21"-21"-1,0-1 1,21 1-16,1 21 16,-1-21-16,0 21 0,0-21 15,21 21-15,-20 0 0,-1 0 0,0 0 16,0 0-16,0 21 0,0 0 16,-21 0-16,0 1 0,0 20 0,0-21 15,0 0-15,-21 22 0,0-1 16,0-21-16,-21 21 0,20 1 15,-20-22-15,0 21 0,-1-21 0,1 1 16,21-1-16,-21 0 0,20-21 16,1 0-16,0 21 0,0-21 15,21-21 1,0 0-16,21 0 16,0-1-16,0 22 0,1-21 15,20 21-15,0-21 0,-21 21 16,22 0-16,-1 0 0,0 21 0,1 0 15,-1 1-15,-21-1 0,22 0 16,-22 0-16,0 21 0,0-20 0,-21 20 16,0-21-16,0 21 0,0-20 15,-42 20-15,21-21 0,-22 0 0,22 22 16,-21-22-16,-1 0 0,-20-21 16,21 21-16,-1-21 0,1 0 15,21 0-15,-22 0 0,1 0 16,21 0-16,0 0 0,-22 0 15,22-21-15,0 0 0,21 0 16,0-1-16,0 1 16,0 0-16,21 0 0,22 0 15,-22 0-15,21-1 0,0 1 16</inkml:trace>
  <inkml:trace contextRef="#ctx0" brushRef="#br0" timeOffset="10559.02">2349 4805 0,'0'0'15,"22"0"48</inkml:trace>
  <inkml:trace contextRef="#ctx0" brushRef="#br0" timeOffset="10990.77">4212 4339 0,'0'0'0,"0"-42"16,0 63 15,0 0-31,0 22 0,0-22 16,0 21-16,0 0 0,0 1 16,0-1-16,-21 22 0,21-22 0,0 21 15,-21-20-15,21-1 0,0 22 16,0-43-16,0 21 0,-21 0 0,21-20 15,0-1-15,0 0 0,0 0 16,0 0-16,0 0 0,-22-21 16</inkml:trace>
  <inkml:trace contextRef="#ctx0" brushRef="#br0" timeOffset="11238.47">3810 5122 0,'0'0'0,"0"22"0,0-1 16,0 0 0,0 0-16,0 0 0,21-21 0,0 21 0,0-21 15,1 22-15,-1-22 0,0 0 16,0 0-16,21 0 0,-20 0 16,20 0-16,-21 0 0,21 0 0,1 0 15,-22-22-15,21 22 0,1-21 16,-22 21-16,21-21 0,-21 0 0,0 0 15,1 0-15,-1-1 0,0-20 16,-21 21-16,0 0 0,0 0 16,0-22-16,-21 22 0,0-21 0</inkml:trace>
  <inkml:trace contextRef="#ctx0" brushRef="#br0" timeOffset="11450.34">4000 4382 0,'0'-22'16,"22"22"-1,-1-21-15,0 0 0,21 21 16,-21-21-16,1 21 0,20-21 16,-21 21-16,21-21 0,-20 21 0,20 0 15,0 0-15,-21-22 0,22 22 16,-22 0-16,0 0 0,21 0 0,-20 0 15,-1 0-15</inkml:trace>
  <inkml:trace contextRef="#ctx0" brushRef="#br0" timeOffset="11833.54">5567 4339 0,'0'0'0,"21"-21"16,-21 0-16,-21 21 15,0 0 1,-1 0-16,1 0 0,-21 0 0,21 21 16,-22 0-16,22 22 0,-21-1 15,21 0-15,0 1 0,-1-1 0,-20 21 16,42 1-16,-21-1 0,21 1 15,0-22-15,0 22 0,0-22 0,0 22 16,0-43-16,0 21 0,21 0 16,-21-20-16,21-1 0,22 0 0,-22 0 15,0-21-15,21 21 0,1-21 0,-22 0 16,21 0-16,-21 0 0,22 0 16,-1 0-16,-21 0 0,0-21 0,22 0 15,-22 21-15,0-21 16,-21 0-16,0-1 0,0 1 15</inkml:trace>
  <inkml:trace contextRef="#ctx0" brushRef="#br0" timeOffset="12749.92">910 6350 0,'0'-21'0,"0"0"16,0 0-16,0-1 15,21 22-15,-21-21 16,21 0-16,1 0 15,-1 21-15,-21-21 0,21 21 0,0-21 16,0 21-16,0 0 0,1-22 16,20 22-16,-21 0 0,0 0 15,22 0-15,-22 0 0,0 22 0,0-1 16,21 0-16,-20 0 0,-1 0 16,-21 22-16,0-1 0,0 0 0,0 1 15,-21-1-15,-1-21 16,1 21-16,-21 1 0,21-1 0,-22-21 15,22 0-15,-21 1 0,21-1 16,-22 0-16,22 0 0,0-21 16,0 0-16,0 0 0,0 0 15,21-21 1,0 0-16,0 0 16,0-1-1,0 1-15,21 21 0,0 0 16,-21-21-16,21 0 0,0 21 15,0 0-15,1 0 16,-1-21-16,0 21 16,-21 21 15,0 0-15,0-42 62,0 0-63</inkml:trace>
  <inkml:trace contextRef="#ctx0" brushRef="#br0" timeOffset="13421.83">1312 6244 0,'0'21'31,"0"1"-31,0-1 16,0 21-16,0 0 0,0 1 0,0-1 16,0 0-16,0 22 0,0-22 15,0 1-15,-21 20 0,21-21 0,0 22 16,-21-22-16,21 1 0,-21-1 15,0 21-15,21-20 0,-22-1 16,1-21-16,21 22 0,0-22 16,-21 0-16,21 0 0,-21-21 15,21-21 1,0 0-16,0 0 0,0-1 16,0 1-16,0-21 0,0 21 0,0-22 15,0 1-15,0-21 0,21 20 16,0-20-16,-21-1 0,0 1 15,21-1-15,1 1 0,-1-1 0,-21 1 16,0-1-16,0 22 0,0 0 16,0 20-16,0 1 0,0 0 0,-21 21 31,-1 21-31,1 0 16,-21 22-16,21-1 0,0 0 0,-1 1 15,-20 20-15,21-20 0,0 20 16,0-21-16,-1 22 0,1-22 0,0-21 15,0 22-15,0-22 0,21 0 16,-21 0-16,21-42 31,0 0-15,0 0-16,21 0 0,0-1 0,0 1 16,0 0-16,0 0 15,-21 0-15,22 0 0,-1-1 0,0 1 16,0 21-16,21 0 0,-20 0 15,-1 0-15,21 0 0,-21 0 0,22 21 16,-22 1-16,21-1 0,-21-21 16,0 21-16,22 0 0,-22 0 0,0 0 15,-21 1-15,21-1 0,0-21 16,1 21-16,-22 0 16,21-21-16,0 0 15</inkml:trace>
  <inkml:trace contextRef="#ctx0" brushRef="#br0" timeOffset="13582.28">2159 6541 0,'0'0'0,"21"0"15,-21-22 16,21 22-31,0 0 0</inkml:trace>
  <inkml:trace contextRef="#ctx0" brushRef="#br0" timeOffset="14326.37">4381 6435 0,'0'0'0,"22"-21"0,-1-1 16,0 1-16,21 0 0,-21 0 0,22 0 16,-22 0-16,21-1 0,-21 1 0,22 0 15,-1-21-15,-21 21 0,0-1 16,22 1-16,-43 0 0,21-21 15,-21 21-15,0-1 0,0 1 16,0 0-16,-21 21 0,-22-21 16,22 21-16,-21 0 0,0 0 15,-22 21-15,22-21 0,-1 21 0,-20 0 16,21 1-16,-1-1 0,1 0 16,0 0-16,20 0 0,1 22 0,0-22 15,0 0-15,21 0 0,0 0 0,0 0 16,0 22-16,0-22 0,21 0 15,0 21-15,0-20 0,1 20 0,-1-21 16,21 21-16,0 1 0,-20-22 16,20 21-16,-21-21 0,0 22 0,0-22 15,1 21-15,-22-21 0,0 22 16,0-22-16,0 0 0,-22 0 16,-20 0-16,21 1 0,-21-1 0,20 0 15,-20-21-15,0 0 0,-1 0 16,1 0-16,0 0 0,-22 0 0,22-21 15,21 21-15,-22-21 0,1-1 16,0 1-16,21 0 0,-22-21 0,22 21 16,-21-22-16,21 22 0,-1-21 0,1-1 15,0 1-15,21 0 0,0 21 16,0-22-16,0 22 0,0-21 0,0 21 16,21-1-16,0 1 15,1 21-15,-1-21 0,0 21 0,0-21 16,21 21-16,-20 0 0,20 0 15,-21 0-15,21-21 0</inkml:trace>
  <inkml:trace contextRef="#ctx0" brushRef="#br0" timeOffset="15110.92">5207 5948 0,'0'0'0,"0"-21"0,0 42 16,-21 0-16,21 0 16,-21 0-16,-1 22 0,22-1 15,0 0-15,-21 1 0,0 20 0,0-20 16,21 20-16,-21 1 0,0-1 16,21 1-16,-22-1 0,1-21 0,0 1 15,21 20-15,-21-42 0,21 22 16,-21-22-16,21 0 0,0 0 0,0 0 15,0-42 17,0 0-32,0 0 15,0 0-15,0-22 0,0 22 0,21 0 16,0-21-16,-21 21 0,21-22 16,0 22-16,1-21 0,-22 21 0,21-1 15,0 1-15,0 21 0,0-21 16,0 21-16,1 0 0,-1 0 0,0 0 15,-21 21-15,0 0 16,0 1-16,0-1 16,-21 0-16,21 0 0,-21-21 15,-1 0-15,22 21 0,-21-21 16,0 0-16,0 0 0,0 0 16,0 0-16,-1 0 15,1 0-15,21 21 16,0 1-16,0-1 15,0 0-15,0 0 16,0 0-16,0 0 0,21 1 0,-21-1 16,22-21-16,-1 21 0,0 0 0,0-21 15,0 0-15,0 21 0,1-21 16,-1 0-16,0 0 0,0 0 0,0 0 16,22 0-16,-22 0 0,21-21 15,-21 0-15,22 21 0,-1-21 0,-21 0 16,21-1-16,-20 1 0,20 0 15,-21 0-15,0-21 0,0 20 16,1 1-16,-22-21 0,0 21 0,21 0 16,-21-1-16,-21 44 31,-1-1-31,1 0 0,0 0 16,21 0-16,-21 22 0,0-22 15,0 0-15,21 0 0,0 0 0,-22 0 16,22 1-16,-21-22 0,21 21 0,0 0 15,0-42 17</inkml:trace>
  <inkml:trace contextRef="#ctx0" brushRef="#br0" timeOffset="15302.81">5757 6223 0,'0'21'16,"-21"-21"-1,21 21 1,0 1-16,0-1 16,21-21-1,-21 21-15,21-21 0,1 21 16</inkml:trace>
  <inkml:trace contextRef="#ctx0" brushRef="#br0" timeOffset="15618.63">6265 6329 0,'0'21'15,"-21"0"1,21 0-16,0 22 0,0-22 0,0 21 15,0 1-15,0 20 16,0-21-16,0 22 0,0-22 0,0 22 16,0-1-16,0 1 0,0-1 0,0 22 15,-21-22-15,21 22 0,-21 0 16,0-22-16,-1 22 0,1-22 0,0 1 16,0-1-16,0-20 0,0-1 0,21 0 15,-22 1-15,22-22 0,0 0 0,0-42 31,0 0-15,0 0-16,0-1 0,0-20 0,22 21 16,-22-21-16,0-22 0,0 22 15</inkml:trace>
  <inkml:trace contextRef="#ctx0" brushRef="#br0" timeOffset="15886.48">6202 6456 0,'0'0'0,"0"-21"0,0-43 16,21 43-16,0 0 16,0 21-16,0 0 0,-21-21 15,43 21-15,-22 0 0,0 0 16,0 0-16,0 0 0,22 0 0,-22 21 16,0-21-16,0 21 0,0 21 15,1-20-15,-22-1 0,21 21 16,-21 0-16,0-20 0,0 20 0,-21 0 15,-1-21-15,-20 22 0,21-22 16,-21 21-16,20-21 0,-20 1 0,0-1 16,-1 0-16,22 0 0,-21-21 0,0 21 15,-1-21-15,22 21 0,-21-21 16,-1 0-16</inkml:trace>
  <inkml:trace contextRef="#ctx0" brushRef="#br0" timeOffset="16474.14">1058 8170 0,'0'-21'0,"21"21"16,1 0-16,-1 0 15,0 0-15,0 0 0,21-21 16,-20 21-16,-1 0 0,0 0 0,0 0 16,0 0-16,0 0 0,1 0 15,-1 0-15,-42 21 31,-1-21-15,1 21-16,0-21 0,-21 0 16</inkml:trace>
  <inkml:trace contextRef="#ctx0" brushRef="#br0" timeOffset="16847.93">952 8297 0,'0'0'16,"-21"22"-16,-21-1 0,21 0 0,0-21 15,21 21-15,-22 0 0,1 0 16,21 1-1,21-22 17,1 0-32,-1 0 15,0-22-15,0 22 0,21 0 0,-20 0 16,-1 0-16,21 0 0,0 0 16,-20 0-16,20 0 0,-21 0 0,21 22 15,-20-1-15,-1 0 0,0-21 16,0 21-16,0 0 0,-21 0 0,0 1 15,0-1-15,0 0 0,-21 0 16,0 0-16,-21 0 0,20 1 0,-20-1 16,0-21-16,21 21 0,-22-21 15,22 0-15,-21 0 0,21 0 16,-1 0-16,-20 0 0,21 0 0,0 0 16,0 0-16,-1 0 15,22-21 1,0 0-1,22 21-15,-22-22 0,21 22 16,0 0-16,21-21 0</inkml:trace>
  <inkml:trace contextRef="#ctx0" brushRef="#br0" timeOffset="17019.83">1820 8488 0,'0'0'15,"85"0"-15,-43 0 16,-63 0-16,0 0 16,0 0-16,0 0 15</inkml:trace>
  <inkml:trace contextRef="#ctx0" brushRef="#br0" timeOffset="17330.91">3958 8149 0,'-42'-106'16,"84"212"-16,-84-254 0</inkml:trace>
  <inkml:trace contextRef="#ctx0" brushRef="#br0" timeOffset="17486.82">4085 10689 0,'0'21'0,"0"1"0,21-171 15,0-210-15,1-22 0,-1 42 16,0 85-16,0 42 0,0 85 0,0 21 16,1 43-16,-22 21 0,0 20 15,0 44-15,0-1 16,0 0-16,0 0 0,21-21 31,-21-21-15,21 0-16</inkml:trace>
  <inkml:trace contextRef="#ctx0" brushRef="#br0" timeOffset="17748.66">4678 7959 0,'0'-43'0,"0"86"0,21-128 15,-21 64-15,21 0 0,-21 0 16,-21 42 0,0 0-16,-22 0 0,22 21 15,-21 1-15,21 20 0,-22 1 16,1-22-16,0 22 0,-1-1 0,1-21 16,0 22-16,-1-1 0,22-20 15,-21-1-15,21 0 0,-22 1 0,22-22 16,21 21-16,-21-21 0,21 1 15,0-1-15,21-21 16,0-21 0,1-1-16,-1-20 0,21 21 15,-21-21-15</inkml:trace>
  <inkml:trace contextRef="#ctx0" brushRef="#br0" timeOffset="17966.54">4974 7768 0,'0'0'0,"42"-21"0,22-21 16,-64 63 31,0 0-31,-21-21 30,0 21-46,-1-21 16,1 0-16</inkml:trace>
  <inkml:trace contextRef="#ctx0" brushRef="#br0" timeOffset="18358.25">4127 7853 0,'0'0'16,"-21"-42"-16,0 20 16,21 1-1,0 42 16,21 1-31,0 20 0,-21 0 16,22 1-16,-1 20 0,0 1 0,-21-1 16,21 1-16,0-1 0,0 1 15,-21-1-15,22 1 0,-22-22 0,21 21 16,-21-20-16,21-22 0,0 21 16,-21 1-16,0-22 0,21 0 15,0 0-15,1 0 0,-1-21 31,0-21-15,-21 0-16,0-21 0,21 20 16,0 1-16</inkml:trace>
  <inkml:trace contextRef="#ctx0" brushRef="#br0" timeOffset="19206.75">5207 7726 0,'0'0'0,"42"-42"16,-42 20 0,0 44-1,0-1-15,0 0 16,-21 0-16,21 21 0,-21 1 16,0-1-16,21 0 0,0 22 0,-21-1 15,21 1-15,-22 21 0,1-22 16,21-21-16,0 22 0,-21-1 0,0-20 15,21-1-15,0 0 0,0 1 0,0-22 16,0 0-16,0 0 0,0 0 16,21-21-1,0 0 1,0 0-16,-21-21 0,22 0 16,-1 21-16,0-21 0,0 0 0,0 0 15,0-22-15,1 22 0,-1 0 16,-21 0-16,21 0 0,0-1 0,-21 1 15,21 21-15,-21-21 0,0 42 32,0 0-32,0 1 0,0-1 15,0 0-15,0 21 0,0-21 0,0 1 16,0-1-16,0 0 0,0 0 16,0 0-16,0 0 0,0 1 15,21-22-15,1 0 16,-1 0-16,0 0 0,21 0 0,-21 0 15,22 0-15,-1-22 0,0 22 0,1-21 16,-1 0-16,0 0 0,1 0 16,-1 0-16,0-1 0,-20 1 0,20 0 15,-21 0-15,0 0 0,22-22 16,-43 22-16,0 42 31,0 1-31,0-1 0,-22 0 16,22 0-16,-21 21 0,21-20 15,-21 20-15,21 0 0,0 1 16,0 20-16,0 1 0,0-1 0,0 1 16,-21-1-16,21 1 0,0-1 15,0 1-15,0-1 0,0 22 0,0-22 16,-21 1-16,21-1 0,0 22 0,0-22 16,0 1-16,0-1 0,-21 1 15,21-1-15,-22-20 0,22-1 0,0 0 16,-21 1-16,21-22 0,-21 21 0,0-21 15,0-21-15,0 0 16,21-21-16,-22 0 16,22-21-16,0-1 0,0 1 15,-21 0-15,21-1 0,-21-20 0,21-22 16,-21 22-16,21-1 0,0-20 0,0-1 16,0 0-16,0 22 0,0-22 15,0 0-15,0 1 0,21-1 0,21 22 16,1-22-16,-22 21 0,21 1 15,22-1-15,-22 22 0,0 0 0</inkml:trace>
  <inkml:trace contextRef="#ctx0" brushRef="#br0" timeOffset="20581.72">7493 7853 0,'0'0'0,"0"-21"0,-21 21 16,0 0-16,-1 0 16,22 21-16,-21-21 0,21 21 0,0 21 15,0-20-15,0-1 0,0 21 16,0-21-16,0 22 0,0-22 0,0 0 15,21 0-15,1 0 0,-1 0 0,0-21 16,0 0-16,0 0 0,0 0 16,1 0-16,20 0 0,-21-21 15,0 21-15,22-21 0,-22 0 16,0 0-16,21 0 0,-21-22 0,1 22 16,20 0-16,-21 0 0,0-22 0,0 22 15,1 0-15,-22-21 0,0 21 16,0-1-16,0 1 0,0 0 0,-22 42 31,1-21-31,0 43 16,21-22-16,-21 21 0,0 0 0,21 22 15,0-22-15,-21 22 0,21-22 16,-22 22-16,22-1 0,-21-21 16,21 1-16,0 20 0,0-20 0,0-1 15,0 0-15,0-21 0,0 22 16,-21-22-16,21 21 0,0-21 0,-21-21 15,21 22-15,0-1 0,-21-21 16,0 0-16,-1 0 0,1 0 16,21-21-16,-21 21 0,0-22 0,0 1 15,0 0-15,-22 0 0,22-21 0,0 20 16,0-20-16,0 21 0,-22-21 16,22 20-16,0-20 0,0 21 0,21 0 15,-21 0-15,21 42 31,0 0-31,0 0 0,0 0 16,21 0-16,-21 1 0,21 20 16,0-21-16,0 0 0,0 0 0,1 22 15,-1-22-15,0 0 0,0 0 0,0 0 16,22 1-16,-22-1 0,21 0 16,-21 0-16,22-21 0,-1 0 0,-21 0 15,21 0-15,1 0 0,-22 0 0,21-21 16,1 21-16,-1-21 0,-21 0 15,21-1-15,1 1 0,-22 0 0,21 0 16,-21-21-16,1 20 0,-1-20 16,0 21-16,0-21 0,0-1 15,-21 22-15,0-21 0,0 21 0,0-1 16,0 1-16,-21 21 31,21 21-31,-21 1 0,0-1 0,21 0 16,0 0-16,-21 21 0,21-20 15,-22 20-15,22-21 0,0 0 0,0 22 16,0-22-16,0 0 0,0 0 0,0 0 16,0 0-16,22 1 15,-1-22-15,0 0 0,0 0 0,0 0 16,0 0-16,1 0 0,-1 0 0,0 0 16,0-22-16,21 22 15,-20-21-15,-1 0 0,0 0 0,0 0 16,21 0-16,-20-1 0,-1-20 0,0 21 15,0 0-15,0-22 0,-21 22 16,0 0-16,21 0 0,-21 0 0,0 0 16,-21 21-1,0 21 1,0 0-16,21 0 0,0 0 16,-21 0-16,21 1 0,0-1 15,0 0-15,0 0 0,0 0 0,21 0 16,-21 1-16,21-22 0,0 21 0,-21 0 15,0 0-15,21-21 16,-21 21 0,-21-21-1,0 0-15,0 0 0,0 0 16,0 0-16,-1 0 0,1 0 16,0 0-16,0 0 0,0 0 15,0 0-15,21-21 0,0 0 16,0 0-16,0 0 15,0-1-15,0 1 0</inkml:trace>
  <inkml:trace contextRef="#ctx0" brushRef="#br0" timeOffset="20880.55">9229 7768 0,'0'0'16,"0"-21"-16,21 0 15,-21 42 1,0 0-16,0 0 0,-21 1 0,-1 20 16,1 0-16,0 1 0,0 20 15,0-21-15,0 22 0,-1-1 0,1-20 16,21 20-16,-21-20 0,0 20 0,21-21 16,-21 1-16,21-1 0,0 0 15,-21 1-15,21-22 0,0 21 16,0-21-16,0 1 0,0-1 0,0 0 15,21-21-15,0 0 16,0 0 0,0-21-16,-21 0 0,0-1 15,0 1-15,0 0 0</inkml:trace>
  <inkml:trace contextRef="#ctx0" brushRef="#br0" timeOffset="21070.44">8932 8255 0,'21'0'32,"1"0"-17,-1 0-15,0 0 0,0 0 16,21 0-16,-20 0 0,-1-21 0,0 21 16,21 0-16,1 0 0,-22-21 15,21 21-15,0-21 0,-20 21 0,20-22 16,0 22-16,1-21 0,-1 0 0,0 21 15</inkml:trace>
  <inkml:trace contextRef="#ctx0" brushRef="#br0" timeOffset="22470.05">10753 7874 0,'0'0'0,"0"-21"15,0 0-15,0 0 16,0-1-16,-22 22 16,1 0-16,0 0 15,0 0-15,-21 0 0,20 22 16,1-1-16,-21 0 0,21 0 16,-22 21-16,22 1 0,-21-1 0,0 0 15,-1 1-15,22 20 0,-21-20 16,-1-1-16,1 21 0,0-20 0,21-1 15,-1 0-15,1 1 0,21-1 16,0 0-16,0-20 0,0 20 0,21-21 16,1 0-16,-1 0 0,21 1 0,-21-1 15,22-21-15,-1 21 0,0-21 16,1 0-16,-1 0 0,0 0 0,1 0 16,20 0-16,-21 0 0,1-21 0,-1 21 15,22-21-15,-22-1 0,0 1 16,1 0-16,-1 0 0,0 0 15,1 0-15,-22-22 0,21 22 0,-21 0 16,0-21-16,-21 20 0,0 1 16,0 0-16,0 0 0,0 0 0,0 0 15,-21 21-15,-21 0 0,21 0 16,-22 0-16,1 21 0,0 0 16,-1 0-16,1 0 0,21 0 0,-21 1 15,20-1-15,-20 0 0,42 0 0,-21 0 16,21 0-16,0 1 0,-21-1 0,21 0 15,0 0-15,0 0 0,21 0 16,0-21-16,0 0 16,0 0-16,1 0 0,-1 0 15,0 0-15,0 0 0,0 0 16,0-21-16,22 21 0,-22-21 0,0 0 16,0 21-16,0-21 0,1 0 0,-1-1 15,-21 1-15,21 0 0,-21 0 16,21 0-16,-21 0 0,0-1 15,-21 44 17,21-1-32,-21 0 15,21 0-15,0 0 0,0 0 0,0 1 16,0-1-16,0 0 0,0 0 16,21 0-16,0-21 15,0 0-15,0 21 0,1-21 16,20 0-16,-21 0 0,0 0 0,0 0 15,1 0-15,20-21 0,-21 21 16,0-21-16,0 0 0,22 21 0,-22-21 16,0 0-16,0-1 0,0 1 0,1 0 15,-1 21-15,-21-21 0,21 0 16,-21 0-16,21-1 0,-42 22 31,0 0-31,0 22 0,-1-1 16,1-21-16,0 21 0,0 0 0,0 0 15,0 0-15,21 1 0,0-1 16,-22 0-16,22 0 0,0 0 16,0 0-16,0 1 15,0-1-15,22-21 0,-22 21 0,21-21 16,0 0-16,0 21 16,0-21-16,0 0 15,-21-21 32,-21 21-47,0 0 0,0 0 0,0 0 16,0 0-16,-1 0 15,22 21 1,0 0-16,0 0 16,22-21-16,-1 22 15,0-22-15,0 0 0,21 0 16,-20 21-16,20-21 0,-21 0 0,21 0 15,1 0-15,-22 0 0,21 0 0,-21 0 16,22-21-16,-22 21 0,0-22 0,21 22 16,-20-21-16,-1 0 0,0 21 15,0-21-15,0 0 0,0 0 0,1-1 16,-22 1-16,0 0 0,21 0 16,-21 0-16,0 0 0,0-1 15,0 1-15,0 0 0,0 0 0,-21 21 16,-1 0-16,1 0 15,0 0-15,0 21 0,0 0 16,0 0-16,21 1 0,-22-1 0,22 0 16,-21 0-16,21 0 0,0 0 0,0 22 15,0-22-15,0 0 0,0 0 16,21 0-16,1-21 16,-1 0-1,0 0-15,0 0 16,0 0-16,0-21 15,1 0-15,-22 0 0,21 0 16,0 21-16,-21-21 0,21-1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03:42.1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1291 0,'0'0'0,"-22"0"16,1 0-16,0 0 0,0 0 15,0 0-15,0 0 0,-1 0 16,1 0-16,0 0 0,0-21 15,0 21-15,0-21 0,-1 21 16,22-21-16,0 0 0,0-1 0,0 1 16,0-21-16,0 21 0,22-22 15,-1 22-15,0-21 0,0 21 0,21-22 16,1 22-16,-1-21 0,-21 21 16,22 0-16,-1 21 0,0-22 15,-21 22-15,1 0 0,-1 0 0,0 22 16,0-1-16,-21 0 0,0 21 15,0-21-15,0 22 0,-21-1 16,0 0-16,0 1 0,-22-1 0,1 0 16,0 1-16,-1-1 15,1 0-15,-22 1 0,22-1 0,0 0 16,-22 1-16,43-1 0,-21 0 16,21-20-16,-1 20 0</inkml:trace>
  <inkml:trace contextRef="#ctx0" brushRef="#br0" timeOffset="238.86">1905 4339 0,'0'0'0,"0"-402"0,21-42 0,0 41 15,0 65-15,1 63 16,-1 42-16,-21 63 0,0 22 0,0 21 0,0 43 16,0-1-16,0 21 15,0 22-15,-21 0 0,-1-1 0,-20 22 16,21 0-16,-21 21 0,20 0 15,-20 0-15,0 0 0,-1 0 16,1 0-16,21 0 0,-21 21 0,20 0 16,-41-21-16,42 22 0,0-1 15,21 0-15,0 21 0,0-21 0,21 1 16,0-1-16,0-21 16,21 0-16,-20 0 0,20 0 0</inkml:trace>
  <inkml:trace contextRef="#ctx0" brushRef="#br0" timeOffset="964.44">1863 1439 0,'21'0'16,"0"0"0,0 0-16,0 0 15,0 0 1,1 0-16,-22 22 0,21-1 15,0 0-15,0 0 16,-21 0-16,0 0 0,0 1 16,0-1-16,0 0 0,0 0 15,0 0-15,-21 0 0,0 1 0,0-1 16,-1 0-16,1 0 0,-21 0 16,21 0-16,-22-21 0,22 22 0,-21-22 15,21 0-15,0 0 0,-22 0 16,22 0-16,0 0 0,0 0 15,0-22-15,-1 22 0,22-21 0,0 0 16,-21 0-16,21 0 16,0 0-16,0-1 15,21 1-15,1 21 16,-1-21-16,0 21 0</inkml:trace>
  <inkml:trace contextRef="#ctx0" brushRef="#br0" timeOffset="1322.24">2561 1566 0,'0'22'16,"0"-1"-16,21-21 31,0-21-31,1 21 16,-22-22-16,21 1 0,-21 0 15,0 0 1,-21 0-16,-1 21 16,1 0-16,0 0 0,0 0 15,0 0-15,0 0 0,-1 0 16,1 0-16,0 21 15,21 0 1,0 0-16,-21-21 16</inkml:trace>
  <inkml:trace contextRef="#ctx0" brushRef="#br0" timeOffset="3155.06">5800 847 0,'0'0'0,"0"-21"15,0-1-15,0 1 0,0 0 16,0 0-16,0 0 0,0 0 16,0 42 31,0 0-47,-22 21 0,1 1 15,0 20-15,0-21 0,-21 22 0,20-1 16,1 22-16,-21-21 0,0-1 15,-1 1-15,1 20 0,0-20 0,20 20 16,-20-20-16,0 21 0,21-22 16,-22-21-16,22 22 0,0-22 0,0 1 15,0-1-15,21-21 0,0 0 16,0 0-16,-22 1 0,22-44 31,22 1-15,-1 0-16,-21 0 0,21-21 0,0 20 15,0-20-15</inkml:trace>
  <inkml:trace contextRef="#ctx0" brushRef="#br0" timeOffset="3693.75">5355 1080 0,'0'0'0,"-21"-22"0,0 1 0,0 21 16,21-21-16,0 0 0,0 0 15,0 0-15,0-1 0,0-20 16,42 21-16,-21 0 0,0-22 16,22 22-16,20 0 0,-21 0 0,22 0 15,-1 0-15,1-1 0,-1 22 16,1-21-16,21 42 0,-1-21 0,-20 0 16,-1 22-16,-20 20 0,-43 21 0,0 1 15,0-22-15,0 22 0,0-1 16,0 22-16,-22-43 0,-20 22 0,0-1 15,-1 1-15,1-1 0,-21-20 16,-1 20-16,1-21 0,-1 1 0,1-1 16,20 0-16,-20-20 0,-1-1 15,22 0-15,0 0 0,-1-21 16,22 0-16,-21 0 0,21 0 0,-1 0 16,22-21-16,0 0 15,0 0-15,0-1 0,0 1 0,0 0 16,0 0-16,0 0 0,22 0 15,-1 21-15,0-22 16,21 22-16,1 22 0,-22-1 0,0 0 16,-21 21-16,21-21 0,-21 22 15,0-1-15,21 0 0,-21 1 16,21-1-16,-21 0 0,0 1 0,0-22 16,22 21-16,-1-21 0,0 1 15,-21-1-15,21 0 0,0 0 0,0-21 16,1 0-16,20 0 0,-21 0 15,0 0-15,22 0 0,-22 0 0,21-21 16,-21 21-16,22-21 0,-22 0 16,21-1-16,-21 1 0,0-21 0,1 21 15</inkml:trace>
  <inkml:trace contextRef="#ctx0" brushRef="#br0" timeOffset="4064.54">6054 1863 0,'0'42'16,"0"-21"-16,0 0 15,21-21-15,0 0 16,0 0-16,0 0 0,0 0 0,1-21 16,-1 0-16,0 21 0,0-21 15,0 0-15,0 0 0,22-1 0,-22 1 16,0 0-16,-21 0 0,0 0 15,0 0-15,0-1 0,0 1 16,0 0-16,0 0 0,0 0 16,-21 21-16,0 0 0,0 0 0,-1 0 0,1 0 15,0 0-15,0 21 16,0 0-16,21 21 0,-21-20 0,-1 20 16,1-21-16,21 21 0,0 1 15,0-22-15,0 0 0,0 21 0,0-20 16,0-1-16,0 0 0,21 0 15,1-21-15,-1 0 0,0 0 16,0 0-16,0 0 0,0 0 0,22 0 16,-22 0-16,21 0 0</inkml:trace>
  <inkml:trace contextRef="#ctx0" brushRef="#br0" timeOffset="5368.56">6879 2096 0,'0'0'0,"0"21"0,-21-21 0,42-21 31,0 21-15,0-22-16,1 1 0,-1 0 15,21 0-15,-21 0 0,22-22 16,-1 22-16,-21-21 0,21 0 15,-20 20-15,20-20 0,-21 0 0,0-1 16,0 1-16,-21 21 0,0 0 0,0 0 16,0-1-16,0 1 0,-21 0 15,0 21-15,0 0 0,0 0 0,0 0 16,-22 0-16,22 21 0,-21 0 16,21 1-16,-1-1 0,1 0 0,21 0 15,0 21-15,0-20 0,0-1 16,0 0-16,21 0 0,1 0 0,-1 0 15,0 1-15,0-1 0,0 0 16,0 0-16,22 0 0,-43 0 16,21 1-16,0-1 0,0 0 0,-21 0 15,0 0-15,0 0 16,21 1-16,-21-1 16,22-21-1,-1 0-15,0 0 16,0 0-16,0-21 0,0 21 15,1-22-15,-1 1 0,0 0 16,21 0-16,-21 0 0,1 0 0,-1-22 16,21 22-16,-21-21 0,0 21 15,1-22-15,-1 22 0,-21-21 0,21 21 16,-21-1-16,21 1 0,-42 42 47,0 1-47,0 20 0,-1-21 15,1 21-15,0 1 0,0-22 0,0 21 16,0 1-16,21-22 0,0 21 16,-22-21-16,22 0 0,0 1 0,0-1 15,0 0-15,0 0 0,22-21 0,-1 0 16,0 0-16,21 0 0,-21 0 16,22 0-16,-1 0 0,0-21 0,1 21 15,-1-21-15,0 0 0,1-1 16,-1 1-16,0 0 0,1 0 15,-22 0-15,21 0 0,-21-1 0,1-20 16,-1 21-16,-21 0 0,0 0 16,21-1-16,-21 1 0,-21 42 31,0 1-31,21-1 16,-22 0-16,22 0 0,-21 0 0,0 0 15,21 22-15,0-22 0,0 0 16,0 0-16,0 0 0,0 1 0,0-1 15,0 0-15,0 0 0,21-21 16,0 0-16,1 0 0,-1 0 0,0 0 16,0 0-16,0 0 0,22 0 15,-22 0-15,21-21 0,-21 21 16,0-21-16,1 0 0,20-1 0,-21 1 16,0 0-16,0 0 0,-21-21 15,0 20-15,22 1 0,-22 0 0,0 0 16,0 0-16,0 0 0,0-1 0,0 44 31,0-1-31,0 0 16,-22 0-16,22 0 0,0 0 15,-21 1-15,0 20 0,0-21 16,0 0-16,21 0 0,0 1 0,-21-1 16,21 0-16,-22-21 0,22 21 15,0 0-15,0-42 47,0 0-47,22 0 0,-1 0 16,-21-1-16,21-20 0,21 21 15,-21-21-15,1 20 0,20-20 16,-21 21-16,21 0 0,-20 0 0,20-22 16,0 43-16,1-21 0,-1 21 0,-21 0 15,21 0-15,-20 21 0,20 0 0,-21 22 16,-21-22-1,21 0-15,-21 0 0,0 0 0,0 22 0,0-22 16,-21 0-16,0 21 0,0-20 16,0-1-16,-1 0 0,1-21 15,0 21-15,0-21 0,21 21 16,-21-21-16,0 0 0,-1 0 16,22-21-1</inkml:trace>
  <inkml:trace contextRef="#ctx0" brushRef="#br0" timeOffset="6222.07">10710 2074 0,'-21'0'0,"21"22"16,21-22 15,0 0-31,22 0 0,-1-22 0,22 22 16,-1-21-16,1 0 0,-22 0 16,21-21-16,1 20 0,-1-20 0,1 21 15,-22-21-15,1-1 0,-1 22 0,0-42 16,-21 20-16,1 1 15,-1 0-15,0-1 0,-21 1 0,0 0 16,0-1-16,0-20 0,0 20 16,-21 22-16,0-21 0,-1 0 0,22 20 15,-21 1-15,-21 21 0,21 0 16,0 0-16,-22 21 0,22 1 0,-21 20 16,-1 0-16,1 22 0,0-1 0,-1 1 15,1 20-15,0 22 0,-1-21 16,1 21-16,-21 0 0,20-1 0,22 1 15,-21 0-15,-1 21 16,22-21-16,-21 0 0,21 21 0,-22-21 16,22 21-16,-21-22 0,21 22 0,-22-21 15,22 0-15,0 0 0,-21 0 16,42-22-16,-21 1 0,-1 0 0,22-22 16,0 1-16,0-1 0,0-42 0,0 22 15,22-22-15,-1-21 0,0 0 16,0-21-16,21 0 0,1-1 0,-1-20 15,0-21-15,1 20 0,20-20 0,1-22 16,-1 0-16,22 1 0,-22-1 16,1 0-16,-22-20 0,1 20 15,-1-21-15,0 21 0,-42-20 0,0 20 0,0 0 16,0 1-16,-21-1 16,-21 21-16,-1 1 0,-20-1 0,21 22 15,-22 0-15,1-1 0,-22 1 0,21 21 16,1 21-16,21-21 0,-22 21 15,22-21-15,-1 21 0,1 0 0,21 0 16,0 0-16,63 0 16,-21 0-1,22 0-15,-1 0 0,21 0 0,1 0 16,-1-22-16,22 1 0</inkml:trace>
  <inkml:trace contextRef="#ctx0" brushRef="#br0" timeOffset="7332.95">12171 1651 0,'-21'-21'16,"-22"21"-16,22 0 0,0 0 0,-21 21 0,-1 0 15,1 0-15,0 22 0,-1-22 16,1 21-16,0 1 0,-1 20 0,1-21 15,21 1-15,-22-1 0,22-21 16,0 22-16,21-22 0,0 0 0,0 0 16,0 0-16,0 0 0,21-21 15,0 0 1,1 0-16,-1 0 0,21 0 0,-21-21 16,22 0-16,-1 0 0,0 0 15,-21 0-15,22-22 0,-1 22 0,0-21 16,-20-1-16,-1 1 0,21 21 0,-21-21 15,-21-1-15,21 22 0,-21-21 16,0 21-16,-21 42 31,21 0-31,-21 21 0,0-21 0,0 22 16,0-1-16,21 0 0,-22 1 16,1-22-16,21 21 0,-21 1 15,21-22-15,0 21 0,0 0 16,21-20-16,0-1 0,1 0 15,-1-21-15,0 0 0,21 0 0,-21 0 16,22 0-16,-1 0 0,0-21 0,-20 21 16,20-21-16,0-1 0,-21 1 15,22 0-15,-22 0 0,0-21 0,0 20 16,0-20-16,1 21 0,-1-21 16,-21 20-16,0 1 0,0 0 0,0 0 15,0 0-15,0 42 16,0 0-1,0 0-15,-21 0 0,-1 1 0,22 20 16,-21-21-16,0 0 0,21 22 16,0-22-16,0 21 0,-21-21 0,21 0 15,0 22-15,0-22 0,0 0 16,21 0-16,0-21 16,0 0-16,22 0 0,-22 0 0,0 0 15,21 0-15,-20-21 0,20 0 0,-21 21 16,21-42-16,1 20 0,-1 1 15,-21-21-15,22 21 0,-1-43 16,0 22-16,-21 0 0,22-22 0,-1 1 16,-21-1-16,22 1 0,-22-1 15,21 22-15,-21-22 0,0 22 0,1 0 16,-1 20-16,-21-20 0,0 21 16,-21 21-1,-1 0-15,1 21 0,0 0 16,-21 0-16,21 22 0,-1-1 0,-20 22 15,21-1-15,-21-21 0,20 22 16,1-1-16,0 1 0,0-22 0,0 22 16,0-22-16,21 0 0,0 1 0,0-1 15,0-21-15,0 22 0,0-22 16,0 0-16,21 0 0,0-21 0,0 21 16,0-21-16,22 0 0,-22 0 15,21 0-15,0 0 0,1 0 16,-1-21-16,0 21 0,1-21 0,-1 0 15,0 0-15,-20-1 0,20-20 16,-21 21-16,21 0 0,-20-22 0,-22 22 16,21-21-16,-21 21 0,0 0 0,0-1 15,0 1-15,-21 21 16,-1 21-16,1 1 16,0-1-16,0 0 0,0 0 15,0 21-15,-1-20 0,22-1 0,-21 21 16,21-21-16,-21 0 0,21 22 15,0-22-15,0 0 0,0 0 16,0 0-16,21 1 0,0-22 16,1 0-16,-1 0 0,0 0 15,21 0-15,-21 0 0,22 0 0,-22 0 16</inkml:trace>
  <inkml:trace contextRef="#ctx0" brushRef="#br0" timeOffset="7884.63">14224 2053 0,'0'0'0,"0"-42"0,0 0 16,0 20-16,0-20 0,0 21 15,0 0-15,-21 21 0,21-21 0,-21 21 16,-1 0-16,1 0 0,0 0 16,-21 21-16,21 0 0,-22 0 0,22 0 15,-21 22-15,21-22 0,-22 21 0,1 0 16,21-20-16,0 20 0,-22-21 15,22 21-15,21-20 0,0-1 0,-21 0 16,21 21-16,0-21 16,21-21-16,0 0 15,0 0-15,1 0 0,20 0 0,-21 0 16,0-21-16,22 0 0,-1 0 16,-21 0-16,21 0 0,1-22 15,-1 22-15,-21-21 0,22-22 0,-1 22 16,0-22-16,-21 1 0,22-1 15,-1 1-15,-21-1 0,22 1 0,-22-1 16,21 1-16,-21 21 0,0-22 16,1 22-16,-22 21 0,0-22 0,0 22 15,0 0-15,-22 21 16,1 21-16,0 0 16,0 0-16,0 22 0,0-1 0,-1 22 15,22-1-15,0 1 0,-21-1 16,21 1-16,0-1 0,0 1 0,0-1 15,-21 1-15,21-1 16,0-21-16,0 1 0,0-1 0,0 0 16,0 1-16,0-22 0,0 0 0,0 21 15,21-42-15,0 22 0,1-1 16,-1-21-16,0 0 0,0 0 0,21 0 16,-20 0-16,-1-21 0,21-1 0,0 1 15,-20 0-15,-1 0 0,21 0 16,-21-22-16</inkml:trace>
  <inkml:trace contextRef="#ctx0" brushRef="#br0" timeOffset="8122.5">12679 1397 0,'0'0'0,"-43"0"0,22 21 0,0-21 16,0 21-16,0-21 0,21 22 31,21-22-15,21 0-1,-21 0-15</inkml:trace>
  <inkml:trace contextRef="#ctx0" brushRef="#br0" timeOffset="8471.81">15600 1397 0,'0'0'0,"-21"0"0,-1-21 0,1 21 16,21-21 0,21 21-16,1 0 0,-1 0 0,21 0 15,0 0-15,1 0 0,-1 0 16,0 0-16,22 0 0,-22 0 0,22 0 15,-1 0-15,1 0 0,-1 21 16,1-21-16,-1 0 0,1 0 16,-1 0-16,-20 0 0,20 0 0,-42 21 15,22-21-15,-65 0 16</inkml:trace>
  <inkml:trace contextRef="#ctx0" brushRef="#br0" timeOffset="8740.65">16002 1376 0,'0'0'0,"-21"0"15,0 0-15,21 21 0,-22 0 16,22 0-16,-21 1 0,0-1 16,21 21-16,-21 22 0,21-22 0,-21 21 15,0 1-15,-1-1 0,1 1 16,0-1-16,21-20 0,-21 20 0,0-20 15,0-1-15,-1 0 0,22 1 16,0-22-16,0 21 0,0-21 0,0 0 16,0 1-16,0-1 15,22-21 1,-1 0-16,0-21 0,0-1 16,0 1-16,0 0 0,1 0 15</inkml:trace>
  <inkml:trace contextRef="#ctx0" brushRef="#br0" timeOffset="9757.32">16192 2011 0,'0'21'31,"22"-21"-15,-1 0-1,0 0-15,0 0 0,0 0 16,22 0-16,-22 0 0,0-21 0,0 21 15,21-21-15,-20 0 0,-1 21 16,-21-22-16,21 1 0,0 0 16,-21 0-16,0 0 15,0 0-15,-21 21 16,0 0-16,0 0 0,-1 21 16,1 0-16,0 0 0,-21 0 15,21 0-15,-1 22 0,-20-22 0,21 0 16,0 21-16,0-20 0,21-1 15,0 21-15,0-21 0,0 0 0,0 1 16,0-1-16,21-21 0,0 0 16,0 0-16,0 0 0,22 0 15,-22 0-15,21 0 0,-21 0 0,22-21 16,-1 21-16,-21-22 0,21 1 16,1 0-16,-22 0 0,21 0 15,-21-22-15,22 22 0,-22 0 0,0 0 16,0-21-16,0 20 0,1 22 15,-1-21-15,0 21 0,-21 21 16,0 1 0,0-1-16,0 0 0,0 21 15,0-21-15,0 1 0,0-1 0,0 21 16,0-21-16,0 0 16,0 1-16,-21-1 15,0-21 1,-1 0-1,1 0 1,21-21-16,0-1 0,0 1 16,-21 21-16,21-21 15,-21 21-15,0 0 16,21 21 15,0 0-31,0 1 0,0-1 16,21 0-1,0-21-15,0 0 0,0 21 0,1-21 16,-1 0-16,0 0 0,21 0 16,-21 0-16,1 0 0,20 0 15,-21 0-15,0 0 0,22 0 0,-22-21 16,21 21-16,-21-21 0,22 0 0,-22-1 16,0-20-16,21 21 0,-21-21 15,1-1-15,20-20 0,-21 20 0,21-20 16,-20-1-16,20 1 0,-21-1 15,21 1-15,1-1 0,-22 22 0,0-21 16,0 20-16,-21 1 0,0 21 16,0 0-16,0-1 0,-21 22 15,0 0-15,0 22 0,-22 20 16,22-21-16,-21 21 16,21 22-16,-22-22 0,22 22 0,0-1 15,0 1-15,21-1 0,0-20 16,0 20-16,0-21 0,0 22 0,0-22 15,0-21-15,0 22 0,0-22 0,0 0 16,0 0-16,0 0 0,21 1 16,0-22-16,0 0 0,1 0 15,-1 0-15,0 0 0,0 0 16,0 0-16,0-22 0,22 1 16,-22 0-16,0 0 0,0 0 0,0 0 15,1-22-15,-1 22 0,0-21 16</inkml:trace>
  <inkml:trace contextRef="#ctx0" brushRef="#br0" timeOffset="9948.39">17441 1842 0,'0'0'0,"-21"0"0,-21 0 16,63 21 15,0-21-15,0 0-16,0 0 0,22 0 15,-22 0-15,21 0 0,1 0 16,-22 0-16,21 0 0,-21 0 16,22 0-16,-22 0 0,0 0 0,21-21 15,-21 21-15,1 0 0</inkml:trace>
  <inkml:trace contextRef="#ctx0" brushRef="#br0" timeOffset="11437.69">19071 1418 0,'0'0'0,"0"-21"0,0 0 15,-21 21 1,0 0-16,0 0 0,-1 21 16,1 0-16,-21 0 0,0 1 0,20 20 15,-20-21-15,0 21 0,-1 22 16,1-22-16,0 1 0,-1 20 0,22-21 16,0 22-16,-21-22 0,21 1 15,21-22-15,0 21 0,0 0 0,0-20 16,0-1-16,0 0 0,21 0 15,0 0-15,0-21 0,21 21 16,1-21-16,-1 0 0,0 0 0,1 0 16,-1 0-16,22 0 0,-22 0 0,21 0 15,-20-21-15,20 0 0,-20 21 16,20-21-16,-21 0 0,1-22 0,-1 22 16,0 0-16,-20-21 0,-1 21 15,0-1-15,-21 1 0,0 0 0,0 0 16,0 0-16,0 0 0,-21-1 0,0 22 15,-1 0 1,1 0-16,0 0 0,0 0 0,0 22 0,0-1 16,-1 0-16,1 0 15,21 21-15,-21-20 0,0-1 0,21 0 16,-21 0-16,21 0 0,0 0 0,0 1 16,0-1-16,0 0 0,0 0 15,21-21 1,0 0-16,0 0 15,0 0-15,1 0 0,-1-21 0,0 0 16,0 21-16,0-43 0,0 22 0,1 0 16,-1 0-16,-21-21 0,21 20 15,0 1-15,-21 0 0,0 0 0,0 0 16,0 42 15,0 0-31,0 0 0,0 0 16,0 1-16,0-1 0,0 0 15,0 0-15,0 0 0,0 0 16,0 1-16,21-22 0,-21 21 16,21-21-16,1 0 0,-1 0 0,21 0 15,-21 0-15,0 0 0,22 0 0,-22 0 16,21 0-16,-21-21 0,22-1 16,-22 1-16,21 0 0,-21 0 0,22 0 15,-22 0-15,0-1 0,0 1 16,0 0-16,1 0 0,-1 0 15,0 21-15,0 0 0,21 0 16,-20 0-16,-1 0 0,0 21 16,-21 0-16,21-21 0,-21 21 15,0 0-15,0 1 0,0-1 16,0 0-16,0 0 0,0 0 16,0 0-16,-21 1 0,0-22 15,0 0-15,21 21 0,-22-21 16,1 0-16,0 0 15,0 0-15,0 0 16,0-21-16,21-1 16,0 1-16,-22 0 15,1 21 1,21 21 15,0 0-31,0 1 16,0-1-16,21-21 0,1 21 15,-1 0-15,0-21 0,0 21 0,0-21 16,0 0-16,1 21 0,-1-21 0,0 0 16,21 0-16,-21 0 0,1 0 15,20 0-15,-21 0 0,0-21 0,22 21 16,-22-21-16,21 0 0,-21 0 16,0 0-16,1-1 0,-1 1 15,0-21-15,0 21 0,-21 0 0,0-22 16,21 22-16,-21 0 0,0 0 15,-21 42 1,0 0 0,21 0-16,-21 0 0,0 1 0,21-1 15,0 0-15,0 0 0,-22 0 0,22 0 16,0 1-16,0-1 0,0 0 16,0 0-16,0 0 0,22 0 0,-1-21 15,0 22-15,21-22 16,-21 0-16,1 0 0,-1 0 15,0 0-15,21 0 0,-21 0 0,22 0 16,-22 0-16,0-22 0,0 1 16,22-21-16,-22 21 0,0 0 0,0-22 15,0 22-15,0 0 0,1 0 16,-22 0-16,21 21 0,-21 21 16,0 0-1,0 0-15,0 0 0,-21 22 16,21-22-16,0 0 0,-22 0 0,22 0 15,0 0-15,0 1 0,0-1 16,0 0-16</inkml:trace>
  <inkml:trace contextRef="#ctx0" brushRef="#br1" timeOffset="19154.32">5143 4255 0,'0'0'0,"0"-22"0,0 1 0,0 0 16,0 0-16,-21 0 0,0 21 16,0 0-16,-21 0 15,20 0-15,1 21 0,-21 21 0,0-21 16,-1 22-16,1 20 15,0-20-15,-22 20 0,22-21 0,-1 22 0,1 21 16,21-1-16,-21 1 16,20-22-16,22 22 0,0 0 0,0-1 15,0-20-15,0-1 0,43 1 0,-22-22 16,21 22-16,1-22 0,-22 0 16,21-20-16,22-1 0,-22 0 0,0 0 15,1-21-15,-1 0 0,21 0 16,-20-21-16,-1 0 0,0 0 0,22-1 15,-22-20-15,22 21 0,-1-43 16,-20 22-16,20-21 0,-21-1 0,22 1 16,-22-22-16,-21 21 15,22-20-15,-22-1 0,-21 22 0,0-22 16,0 21-16,-21 1 0,0-1 16,-22 1-16,1-1 0,-22 1 0,22 21 15,-43-1-15,22 1 0,-1 21 16,-20 0-16,20 21 0,-20 0 0,-1 21 15,0 0-15,1 21 0,20 1 16,1-1-16,20 21 0,1 1 0,0 21 16,42-22-16,0 22 0,0-1 15,0 1-15,0 0 0,42-22 0,-21 1 16,21-1-16,1-20 16,-1-1-16,0 0 0,1 1 0,20-22 15,1 0-15,-22 0 0,22 0 0,-1-21 16,1 0-16,-22 0 0,21-21 15,1 0-15,-1 0 0</inkml:trace>
  <inkml:trace contextRef="#ctx0" brushRef="#br1" timeOffset="20156.79">5948 4784 0,'0'21'31,"0"0"-31,-21 21 0,21-20 0,0 20 15,-22 0-15,1-21 0,21 22 0,0-1 16,0 0-16,-21 1 0,21-1 16,0-21-16,-21 22 0,21-22 0,0 0 15,-21 21-15,21-21 16,0 1-16,0-44 31,0 1-31,0 0 16,0 0-16,0-21 0,21 20 0,0-20 15,-21 0-15,21-1 0,0 1 16,-21 0-16,22 21 0,-1-22 16,0 22-16,-21 0 0,21 21 15,0 0-15,0 0 0,1 0 0,-1 0 16,0 21-16,-21 0 0,21 0 0,-21 1 16,21 20-16,-21-21 0,21 21 15,-21-20-15,0 20 0,0-21 0,22 0 16,-22 0-16,21 1 0,-21-1 15,0 0-15,21-21 0,0 21 16,0-21-16,0 0 0,1 0 16,-1-21-16,0 0 0,0 21 15,0-21-15,0-1 0,1-20 0,-1 21 16,0-21-16,21 20 0,-21-20 16,1 21-16,-1-21 0,0 20 0,21-20 15,-21 21-15,1 0 0,-1 0 16,0 21-16,0 0 15,-21 21 1,0 0-16,0 0 16,0 0-16,21-21 31,0 0 0,-21-21-31,0 0 0,0 0 16,0 0-16,0-1 15,0 1-15,-21 0 16,0 0-16,0 21 16,0 0-16,0 0 15,-1 0-15,1 0 0,21 21 0,-21 0 16,0 0-16,0 1 0,0 20 16,21 0-16,-22-21 0,1 22 15,21-1-15,-21 0 0,21-20 0,0 20 0,0 0 16,0-21-16,0 1 0,0-1 15,21 0-15,0 0 0,22-21 0,-22 0 16,0 0-16,21 0 0,1 0 16,-1 0-16,0 0 0,22-21 15,-22 21-15,22-21 0,-22 0 0,22-1 16,-22-20-16,0 21 0,1-21 16,-1 20-16,-21-20 0,21 21 0,-42-21 15,22-1-15,-22 22 0,0-21 16,0 21-16,0-1 0,-22 22 15,1 0-15,0 0 0,0 22 0,0-1 16,0 21-16,-1-21 0,1 22 16,21-22-16,0 21 0,0 0 0,0-20 15,0-1-15,0 21 0,0-21 16,0 0-16,21 1 0,1-22 0,-1 21 16,0-21-16,0 0 0,0 0 15,0 0-15,22 0 0,-22 0 16,21 0-16,1-21 0,-1-1 0,0 1 15,1 0-15,-1 0 0,0 0 0</inkml:trace>
  <inkml:trace contextRef="#ctx0" brushRef="#br1" timeOffset="23632.88">8594 4255 0,'-22'0'16,"1"0"-16,0 0 15,0 21 1,21 0-16,0 0 15,0 0-15,0 0 0,21-21 16,21 0 0,-20 0-16,20 0 0,-21 0 0,43 0 15,-22-21-15,0 0 16,22 0-16,-22 0 0,22-22 0,-1 22 16,-21-21-16,22 21 0,-22-22 0,1 1 15,-22 0-15,21 21 0,-42-22 16,0 22-16,0 0 0,0-21 0,0 20 15,-42 1-15,21 21 0,-22 0 16,1 0-16,-22 0 0,1 0 0,-1 0 16,1 21-16,-1 22 0,1-1 15,-1 0-15,22 1 0,-21 20 0,20 1 16,1-1-16,21-20 0,0 20 16,21-21-16,0 1 0,0-1 0,21 0 15,0-20-15,0-1 0,21 0 16,1 0-16,-1 0 0,0-21 15,1 0-15,-1 0 0,22 0 0,-22 0 16,0 0-16,-21 0 0,22 0 16,-22 0-16,0 0 0,0 0 0,-21-21 15,-21 21 1,-21 0-16,21 0 0,-22 0 16,1 0-16,21 21 0,-22 0 0,1 22 15,0-22-15,-1 21 0,1-21 16,21 22-16,-21-1 0,20 0 0,1 1 15,21-1-15,0 0 0,0-20 16,0 20-16,0-21 0,21 0 16,22 0-16,-22 1 0,21-22 0,-21 0 15,22 0-15,-22 0 0,21 0 16,1-22-16,-1 22 0,0-21 0,-21-21 16,22 21-16,-1 0 0,-21-22 15,22 22-15,-22-21 0,21-1 0,-21 22 16,22-21-16,-22 0 0,21 20 15,-21 1-15,0-21 0,22 42 0,-22-21 16,0 21-16,0 0 0,0 0 0,1 0 16,-1 0-16,-21 21 0,0 0 15,21 0-15,-21 0 0,0 1 0,0 20 16,0-21-16,0 21 16,0 1-16,0-22 0,0 21 0,0-21 15,-21 22-15,21-22 0,-21 0 0,21 0 16,0 0-16,0 1 0,-22-22 15,22-22 17,22 22-32,-1-21 0,0-21 0,0 21 15,0 0-15,0-22 0,22 22 16,-22-21-16,0-1 0,21 1 0,1 0 16,-22-1-16,0 22 0,21-21 15,-20 21-15,-1 0 0,-21-1 0,0 1 16,-43 21-1,22 0-15,0 21 16,0 1-16,0-1 0,0 0 16,-22 0-16,22 21 0,21 1 0,-21-1 15,21 0-15,-21 1 0,21-1 16,0 0-16,0-20 0,0 20 0,21-21 16,0 0-16,0 22 0,0-43 0,1 21 15,20 0-15,0-21 0,1 0 16,-1 0-16,0 0 0,1 0 0,20-21 15,-21 0-15,22 21 0,-22-22 16,1 1-16,-1 0 0,0-21 0,1 21 16,-1-22-16,-21 22 0,0-21 15,0-1-15,1 1 0,-22 0 16,0 21-16,0-22 0,0 22 0,0 0 16,-22 0-16,1 21 15,0 0-15,0 21 0,0-21 16,0 21-16,-1 0 0,1 22 0,0-22 15,21 21-15,0 0 0,0-20 16,0 20-16,0 0 0,0-21 0,0 22 16,0-22-16,0 0 0,0 0 0,0 0 15,21 1-15,0-22 16,1 0-16,-1 0 0,0 0 0,0 0 0,21 0 16,-20 0-16,20-22 15,-21 1-15,0 0 0,22 0 0,-22 0 16,21 0-16,-21-1 0,0-20 0,1 0 15,20 21-15,-21-22 0,0 22 16,0-21-16,1 21 0,-22-1 0,21 1 16,0 0-16,-21 42 47,0 0-47,0 1 15,21-22 1,0 0-1,-21-22 17,0 1-17,0 0-15,0 0 16,0 0-16,-21 21 16,0 0-16,0 0 15,0 0-15,-1 21 16,1 0-16,21 0 0,-21 0 15,0 1-15,21 20 0,-21 0 16,21 1-16,0-22 0,-21 21 0,21 0 16,0-20-16,0 20 0,0-21 15,0 0-15,0 0 0,0 1 0,21-1 16,0-21-16,0 0 16,21 0-16,-20 0 0,-1 0 15,21 0-15,-21-21 0,22-1 0,-1 22 16,-21-21-16,21 0 0,-20 0 15,-1-21-15,21 20 0,-21-20 0,0 21 16,1-43-16,-1 22 16,-21 21-16,21 0 0,-21 0 0,0-1 15,0 1-15,-21 42 32,21 1-17,-21 20-15,21-21 0,0 21 0,-22-20 16,22 20-16,-21-21 0,21 21 15,0-20-15,0-1 0,0 0 16,0 0-16,0 0 0,21-21 0,1 21 16,-1-21-16,0 0 0,0 0 15,21 0-15,-20-21 0,-1 21 0,21-21 16,-21 0-16,0 0 0,1 0 16,20-1-16,-21 1 0,0-21 15,-21 21-15,21-22 0,-21 22 0,22-21 16,-22 21-16,0-22 0,0 22 0,0 0 15,0 0-15,0 42 32,0 0-32,0 0 15,0 1-15,-22 20 0,22 0 0,0-21 16,0 22-16,0-1 0,0-21 16,0 22-16,0-22 0,0 0 15,0 21-15,22-21 0,-1-21 0,0 22 16,0-22-16,0 0 0,0 0 0,1 0 15,20 0-15,-21 0 0,21 0 16,1 0-16,-22-22 0,21 1 0,1 0 16,-1 0-16,0-21 0,-21-1 15,22 22-15,-22-42 0,0 20 0,21 1 16,-20-22-16,-1 22 0,0-21 16,0-1-16,0 1 0,0-1 0,1 1 15,-22-1-15,21-21 0,-21 22 16,21 21-16,-21-22 0,21 22 0,-21-1 15,0 22-15,0 0 0,0 0 16,0 42 0,-21 21-16,0 1 0,0-1 0,-1 22 15,1-22-15,0 21 16,21 1-16,-21-1 0,0 1 0,21-1 16,0 1-16,-21-1 0,21 1 0,-22-22 15,22 1-15,0 20 0,0-21 16,0 1-16,0-1 0,0-21 0,0 0 15,22 22-15,-1-22 0,0 0 16,0-21-16,0 0 0,0 0 16,22 0-16,-22 0 0,0 0 15,0-21-15,22 0 0,-22 0 0,0-1 16,21 1-16,-21-21 0,1 21 0,20-22 16,-21 1-16,0 21 0,0-21 15,-21 20-15,0-20 0,22 21 16,-22 0-16,0 0 15,0 42 1,-22 0-16,1 0 0,21 0 16,0 22-16,-21-22 0,21 21 15,-21 0-15,21-20 0,0 20 0,0-21 16,0 0-16,0 0 0,0 1 0,0-1 16,21 0-16,0 0 0,0-21 15,1 0-15,-1 0 0,21 0 0,-21 0 16,22 0-16,-22 0 0,21-21 15,0 0-15,-20 0 0,20-1 0,0 1 16,-21 0-16,1 0 0,20 0 16,-21-22-16,-21 22 0,21 0 15,-21-21-15,0 21 0,0-1 16,0 1-16,-21 42 31,21 1-31,-21-1 0,0 0 0,0 0 16,21 0-16,0 0 0,-22 22 15,22-22-15,-21 0 0,21 0 0,0 0 16,0 1-16,0-1 0,0 0 0,0 0 16,21-21-16,1 0 0,-1 0 15,0 0-15,0 0 0,0 0 16,0 0-16,1 0 0,-1-21 16,0 21-16,0-21 0,-21 0 15,0-1-15,0 1 0,0-21 16,0 0-16,0 20 0,0 1 15,0-21-15,-21 21 0,0 0 0,0-1 16,-1 1-16,1 21 0,0-21 0,0 21 16,21-21-1,21 21 1,0-21-16,0 21 16,22 0-16,-22 0 0,0-21 15,21 21-15,-20 0 0,20 0 0,-21 0 16,21 0-16,-20 0 15,-1 0-15,0 0 0,0 21 0,0 0 16,-21 0-16,0 0 0,0 0 0,0 1 16,0-1-16,0 21 0,0-21 15,0 0-15,0 22 0,0-22 0,-21 0 16,21 0-16,0 0 0,0 1 0,-21-1 16,0 0-16,0-21 15,21-21 16,0 0-31,0-1 0,0 1 16,0 0-16,0 0 0,21-21 0,0 20 16,0-20-16,0 0 15,0-1-15,22 1 0,-22 21 0,0-21 16,64-22-16,-64 43 0,21 21 16,1 0-16,-1 0 0,-21 0 15,21 0-15,-20 21 0,-1 0 0,0 0 16,0 1-16,-21 20 0,0-21 15,0 21-15,0 1 0,0-22 0,0 21 16,0 1-16,-21-22 0,0 21 0,0-21 16,21 0-16,-22 1 0,1-1 15,21 0-15,-21-21 0,21 21 16,0-42 15,0 0-31,0 0 0,0-1 0,0 1 16,0 0-16</inkml:trace>
  <inkml:trace contextRef="#ctx0" brushRef="#br1" timeOffset="23808.78">13843 4170 0,'0'0'16,"-21"0"-16,-22 0 0,43-21 0,-21 21 0,0 0 15,0 0 1,0 0 31,0 0-47</inkml:trace>
  <inkml:trace contextRef="#ctx0" brushRef="#br1" timeOffset="23996.67">12467 4424 0,'0'0'0,"-21"21"16,0 0-16,42-21 16,21 0-1,-21 0-15,22 0 16,-1 0-16,0 0 0,1 0 0,20 0 16,-20-21-16,20 21 0,-21 0 0,22-21 15,-22 21-15</inkml:trace>
  <inkml:trace contextRef="#ctx0" brushRef="#br1" timeOffset="24471.41">15706 4530 0,'0'0'0,"21"-43"0,0 1 16,-21 21-16,21-21 15,-21 20-15,0 1 0,-21 42 32,0 1-32,21-1 0,-21 21 15,-1-21-15,22 22 0,-21-1 0,0-21 16,0 21-16,0 1 0,0-1 15,-1-21-15,22 22 0,-21-22 0,21 21 16,0-21-16,0 0 16,0 1-16,21-22 15,1 0-15,-1-22 16,21 1-16,-21 0 0</inkml:trace>
  <inkml:trace contextRef="#ctx0" brushRef="#br1" timeOffset="24820.2">16298 4403 0,'0'0'0,"0"-21"16,-21 21-1,0 0-15,-21 0 0,20 0 0,-20 0 0,0 21 16,-1 0-16,1-21 16,0 21-16,-1 0 0,22 0 0,-21 1 15,21-1-15,21 0 0,0 0 16,0 0-1,21-21-15,21 0 0,-21 0 0,22 0 16,-22 21-16,21-21 0,1 0 16,-1 22-16,0-22 0,1 21 0,-1-21 15,-21 21-15,0-21 0,0 21 16,1 0-16,-22 0 0,0 1 0,-22-1 16,1 0-16,-21 0 0,0 0 15,-1-21-15,1 21 0,0 1 16,-1-22-16,1 0 0,21 0 15,-22 0-15,22 0 0,0 0 16,0 0-16,0-22 0,21 1 16,0 0-16,0 0 0,0 0 0,0-22 15</inkml:trace>
  <inkml:trace contextRef="#ctx0" brushRef="#br1" timeOffset="25006.09">15811 4064 0,'0'0'16,"0"-21"-16,-21 21 15,0-21-15,42 21 47,0 0-31</inkml:trace>
  <inkml:trace contextRef="#ctx0" brushRef="#br1" timeOffset="25496.33">18182 3662 0,'0'-42'0,"0"84"0,0-106 16,-21 43-16,0 21 0,0 0 15,-22 0-15,22 0 0,-21 21 16,-1 1-16,1 20 0,0 0 0,-1 1 16,-20 20-16,21 1 0,-22 20 0,1 1 15,-1 0-15,1-1 0,20 1 16,-20-22-16,42 22 0,-22-21 0,22-1 15,21-21-15,0 22 0,0-22 16,21 1-16,0-22 0,1 21 16,20-21-16,0-21 0,1 21 15,20-21-15,-21 0 0,22 0 0,-22-21 16,22 21-16,-22-21 0,22 0 16,-22 0-16,21-22 0,-20 22 0,-1-21 15,22 21-15,-22-22 0</inkml:trace>
  <inkml:trace contextRef="#ctx0" brushRef="#br1" timeOffset="25861.63">18394 4212 0,'0'0'0,"0"-21"0,-21 21 16,-1 0-16,1 0 15,0 21-15,0 0 0,-21 22 16,20-22-16,1 21 0,-21-21 16,21 22-16,0-1 0,-1 0 0,1-20 15,21 20-15,0-21 0,0 0 16,0 22-16,0-22 0,0 0 0,21-21 15,1 21-15,-1-21 0,21 0 16,-21 0-16,22 0 0,-1 0 0,0 0 16,1-21-16,-1 21 0,0-21 15,1 0-15,-1-1 0,-21 1 0,0 0 16,0 0-16,-21 0 0,0-22 0,0 22 16,0 0-16,0-21 0,-21 21 15,0-22-15,0 22 0,-21 21 0,20-21 16,-20 21-16,0 0 0,21 0 15,-22 0-15,1 21 0,21-21 16,0 21-16,-1 0 0,1 1 16,21-1-16,0 0 0,0 0 0,0 0 15,0 0-15,21-21 0,1 22 0,20-22 16,-21 21-16,0-21 0,22 0 16,-1 0-16,0 0 0,1-21 0</inkml:trace>
  <inkml:trace contextRef="#ctx0" brushRef="#br1" timeOffset="26468.52">18944 4233 0,'0'0'0,"0"22"31,0-1-31,-21 21 16,21-21-16,0 0 0,-21 22 15,21-22-15,0 0 0,0 21 0,0-20 16,-21-1-16,21 0 0,0 0 15,0 0-15,0 0 0,-22 1 0,22-1 16,0-42 15,22-1-31,-1 1 16,-21 0-16,0 0 16,21 0-16,-21 0 0,21-22 0,0 22 15,-21-21-15,0-1 0,21 22 0,1-21 16,-1 0-16,-21 20 0,21 1 15,0 0-15,0 21 0,0 0 0,1 0 16,-22 21-16,21 0 0,-21 1 16,21-1-16,-21 0 0,0 21 0,0-21 15,0 22-15,0-22 0,0 21 16,0-21-16,0 1 0,0-1 0,0 0 16,0 0-16,0 0 15,-21-21-15,21-21 47,0 0-47,0 0 0,21 0 0,0-1 16,0 1-16,0 0 0,1-21 15,-1 21-15,21-22 0,-21 22 0,22-21 16,-22 21-16,21-22 0,-21 22 16,22 0-16,-1 21 0,-21 0 0,0 0 15,0 21-15,1 0 0,-1 0 0,-21 1 16,0 20-16,0-21 0,0 21 15,0-20-15,0 20 0,-21-21 0,-1 21 16,1-20-16,21-1 16,-21 0-16,0 0 0,21 0 15,21-21 1</inkml:trace>
  <inkml:trace contextRef="#ctx0" brushRef="#br1" timeOffset="26781.39">20045 4149 0,'0'0'0,"-21"0"16,-1 0-16,22 21 0,-21 0 16,21 0-16,0 22 0,0-22 0,-21 21 15,21 0-15,-21 1 0,0-1 16,21 22-16,-21-22 0,21 21 0,-22-20 15,1 41-15,0-20 0,21-1 16,-21 22-16,0 0 0,0-1 0,-1-20 16,1 21-16,0-1 0,0 1 0,0 0 15,0-1-15,-1-20 0,1-1 16,-21 1-16,21-22 0,21 22 0,-21-43 16,21 21-16,-22-21 0,22 0 0,0-42 31,22-21-31,-1 21 15,0-22-15,0 1 0,0 0 0</inkml:trace>
  <inkml:trace contextRef="#ctx0" brushRef="#br1" timeOffset="27080.36">20066 4149 0,'0'0'0,"0"-43"0,0 1 0,42-21 15,-21 41 1,1 1-16,-1 21 0,21 0 16,-21 0-16,22 21 0,-22 1 0,21-1 15,-21 21-15,0 0 0,1 1 16,-1-1-16,-21 0 0,0 1 0,0-1 16,0 0-16,-21 1 0,-1-22 15,-20 21-15,21-21 0,-21 1 0,-1-1 16,1 0-16,0-21 0,20 0 0,-20 21 15,21-21-15,0 0 0,-22 0 16,22 0-16,0-21 0,21 0 16,0 0-16,0-1 0,0 1 15,0-21-15,21 21 0,0-22 0</inkml:trace>
  <inkml:trace contextRef="#ctx0" brushRef="#br1" timeOffset="28541">20764 3556 0,'0'0'16,"-21"0"-16,0 0 15,21 21-15,-21-21 0,0 21 16,0 22-16,-1-22 0,22 21 0,-21 1 16,0-1-16,0 0 0,21 22 15,0-1-15,0 1 0,-21-1 0,21-20 16,0 20-16,0 1 0,0-22 0,0 0 15,0 1-15,0-22 16,21 0-16,0 21 0,0-42 0,0 21 16,22 1-16,-22-22 0,21 0 15,1 0-15,-1 0 0,-21 0 0,21-22 16,1 22-16,-1-21 0,0 0 0,-20 0 16,20-21-16,-21 20 0,0-20 15,0 21-15,-21-21 0,0-1 0,0 22 16,0-21-16,0 21 0,0-1 15,0 1-15,-21 21 0,0 0 16,0 0-16,0 0 0,0 21 16,-1 1-16,1-1 0,21 0 15,-21 21-15,0-21 0,21 22 0,-21-22 16,21 21-16,0-21 0,0 1 16,0-1-16,0 0 0,21 0 0,0 0 15,0 0-15,0-21 0,1 0 16,20 0-16,-21 0 0,21 0 0,-20 0 15,20 0-15,-21 0 0,21-21 16,1 21-16,-1-21 0,0-21 0,1 21 16,-22-22-16,21 1 0,1 0 0,-22-22 15,21 1-15,-21-1 0,22 22 16,-22-22-16,0 1 0,0 20 0,-21-20 16,0 21-16,0-1 15,0 22-15,0-21 0,0 21 0,0-1 16,-21 22-16,0 0 15,0 22-15,-1-1 0,1 0 16,0 21-16,0 1 0,0-1 16,0 0-16,-1 1 0,22 20 0,-21 1 15,21-22-15,0 21 0,0 1 16,0-22-16,0 1 0,0-1 0,0 0 16,21 1-16,1-22 0,-1 0 15,0 0-15,0 0 0,21-21 0,-20 0 16,20 0-16,0 0 0,-21 0 0,22 0 15,-1 0-15,0 0 16,-20-21-16,-1 0 0,21 0 0,-21 0 16,0-1-16,1 1 0,-1-21 0,0 21 15,-21-22-15,0 22 0,0 0 16,0 0-16,0 0 0,0 0 0,-21 21 31,0 0-31,21 21 0,-22 0 0,22 0 16,-21 21-16,21-20 0,-21-1 15,21 21-15,0-21 0,0 0 0,0 1 16,0-1-16,0 0 0,0 0 16,0 0-16,0 0 0,21-21 0,0 22 15,1-22-15,-1 0 0,0 0 16,0 0-16,21 0 0,-20 0 16,-1 0-16,21 0 0,0 0 0,-20 0 15,20-22-15,0 1 0,1 21 16,-1-21-16,0 0 0,1 21 0,-1-21 15,0 0-15,1-22 0,-1 22 0,-21 0 16,21 0-16,-20-22 0,-1 22 16,-21-21-16,0 21 0,0 0 0,0-1 15,0 1-15,-21 21 16,-1 0-16,1 0 0,0 0 0,0 0 16,-21 0-16,20 21 0,1 1 15,-21-1-15,21 0 0,0 21 16,-1-21-16,1 1 0,0 20 15,0-21-15,21 0 0,0 0 0,0 1 16,0-1-16,0 0 0,0 0 0,21 0 16,0-21-1,0 0-15,22 0 0,-22 0 0,0 0 16,21 0-16,-20-21 0,20 21 16,-21-21-16,21-21 0,-20 20 0,-1-20 15,21 0-15,-21-1 0,0 1 16,1-21-16,20-1 0,-21 22 15,0-22-15,0 1 0,1-1 0,-1 22 16,0-22-16,-21 22 0,21 0 16,-21-1-16,21 1 0,-21 0 0,0 21 15,0-1-15,0 1 0,0 0 16,-21 42 0,21 0-16,-21 22 0,0-22 15,0 21-15,-1 1 0,1-1 0,0 21 16,21-20-16,0 20 0,-21-20 15,21 20-15,-21 1 0,21-1 0,0-21 16,0 22-16,0-22 16,0 1-16,0-1 0,0 0 0,21 1 15,0-22-15,-21 0 0,21 0 16,0 0-16,1 0 0,-1 1 0,0-22 16,0 0-16,0 0 0,0 0 0,22 0 15,-22 0-15,0-22 0,21 1 16,-20 0-16,-1 0 0,0 0 0,21 0 15,-21-22-15,1 22 0,-22-21 16,21-1-16</inkml:trace>
  <inkml:trace contextRef="#ctx0" brushRef="#br1" timeOffset="28848.83">21759 3810 0,'0'0'15,"-21"0"-15,0 0 0,42 0 16,0 0-16,0 0 16,22 0-16,-1 0 0,0 0 0,1 0 15,-1 0-15,0 0 0,1 0 16,-1 0-16,0-21 0,1 21 0,-1 0 15,-21 0-15,22 0 16,-22 0-16,0 0 0,0-21 16,-42 21-1,0 0 1,-22 0-16,22 0 0,-21 0 16</inkml:trace>
  <inkml:trace contextRef="#ctx0" brushRef="#br1" timeOffset="29886.08">9991 5863 0,'0'-21'16,"0"0"-16,0 0 15,-22 0-15,22-1 16,0 44 15,-21-1-31,21 21 16,-21 0-16,21 1 0,-21-1 0,21 22 16,-21-22-16,0 21 0,21 1 15,-22-1-15,1 1 0,0 21 0,0-22 16,0 1-16,0-1 0,-1 1 15,1-1-15,21 1 0,-21-22 16,0 0-16,21 1 0,0-22 0,0 21 16,-21-21-16,21 0 0,0 1 0,0-1 15,0 0-15,0 0 16,-21-21 0,21-21-1,-22 21-15,1-21 16,21 0-16</inkml:trace>
  <inkml:trace contextRef="#ctx0" brushRef="#br1" timeOffset="30136.93">9313 6625 0,'0'0'0,"-21"-21"16,0 0-16,0 21 0,0 0 16,21 21-1,21 21 1,-21-20-16,21-1 0,0 21 0,0-21 15,0 22-15,-21-22 0,22 21 16,-1 0-16,-21-20 0,0 20 0,0-21 16,21 0-16,-21 0 0,0 1 0,21-1 15,-21 0-15,0 0 0,0 0 16,21-21-16,0 0 16,1 0-16,-1 0 0,-21-21 15,21 21-15,0-21 0,0 0 16,22 0-16,-22-1 0</inkml:trace>
  <inkml:trace contextRef="#ctx0" brushRef="#br1" timeOffset="30304.84">10266 6625 0,'0'21'0,"-21"22"16,-22-22-16,22 0 0,-21 21 15,-1-20-15,1-1 0,0 0 16,-1 0-16,1 21 0,0-20 0,21-1 0,-22 0 15,1 0-15,21 0 0,0-21 16,-22 21-16,22-21 0,0 0 16,0 0-16</inkml:trace>
  <inkml:trace contextRef="#ctx0" brushRef="#br1" timeOffset="30835.53">6964 7726 0,'0'0'15,"21"-42"-15,-21 20 0,0-20 0,0 0 16,0-1-16,0 22 0,0 0 16,-21 21-16,0 0 0,-1 21 15,1 0-15,0 22 16,0-1-16,0 22 0,-22 20 0,22 1 16,0 21-16,0 0 0,-21-1 0,20-20 15,1 21-15,-21-21 16,21-1-16,0 1 0,-22-22 0,22 1 0,21-22 15,0 1-15,-21-22 0,21 0 16,0 0-16,0 0 0,0-42 16,21 0-1,-21 0-15,21 0 0,0-1 0,-21-20 16</inkml:trace>
  <inkml:trace contextRef="#ctx0" brushRef="#br1" timeOffset="31297.27">6435 7938 0,'0'0'0,"-22"-64"0,22 22 16,-21-22-16,21 22 0,0 0 16,0-1-16,21-20 0,22 20 15,-22 1-15,21 21 0,22-21 0,-22-1 16,22 22-16,20 21 0,-20 0 16,-1 0-16,1 21 0,-1 0 0,1 22 15,-22-1-15,0 0 0,1 22 0,-22-1 16,0 1-16,-21-1 0,0 1 15,0-1-15,-21 22 0,-21-21 0,-1-1 16,22 1-16,-21-22 0,-1 0 16,-20 1-16,21-1 0,-1-21 0,1 21 15,0-42-15,20 22 0,-20-22 0,0 0 16,21 0-16,-1 0 16,1 0-16,0-22 0,0 1 0,21 0 15,0 0-15,0 0 0,0 0 0,0-1 16,0 1-16,21 0 0,0 21 15,0 0-15,1 0 0,20 21 0,-21 0 16,21 1-16,-20 20 0,20-21 0,-21 21 16,0 1-16,0-1 0,1 0 15,-1 1-15,0-22 0,0 21 0,0-21 16,-21 22-16,21-22 0,1 0 16,-1 0-16,0-21 0,0 0 0,0 0 15,0 0-15,1 0 0,-1 0 16,0 0-16,0-21 15,0 0-15,0 0 0,1 21 0,-1-21 16,-21-1-16,21-20 0,0 21 0</inkml:trace>
  <inkml:trace contextRef="#ctx0" brushRef="#br1" timeOffset="31641.07">7451 8382 0,'0'21'15,"0"0"1,0 1-16,0-1 0,0 0 15,0 0 1,21-21-16,0 0 16,0 0-16,0 0 0,0-21 15,1 0-15,-1 21 0,0-21 16,0-1-16,0 1 0,0 0 0,1 21 16,-22-21-16,0 0 0,0 0 0,0-1 15,-22 1-15,1 21 16,0 0-16,-21 0 0,21 0 0,-1 21 15,1 1-15,-21-1 0,21 0 16,0 21-16,-1-21 0,1 22 0,0-1 16,0 0-16,21 1 0,0-1 0,0 0 15,0 1-15,0-1 0,0 0 16,0 1-16,0-22 0,21 0 0,0 0 16,0 0-16,22-21 0,-1 0 15,0 0-15,1 0 0,-1-21 16,22 0-16,-22 0 0,0 0 0</inkml:trace>
  <inkml:trace contextRef="#ctx0" brushRef="#br1" timeOffset="33756.24">8488 7768 0,'0'0'0,"0"-42"15,21 0-15,-21-1 0,0 1 0,0 0 16,0 20-16,-21 22 15,-22 0-15,1 22 16,21-1-16,0 0 0,-22 21 0,22 22 16,-21-1-16,21 1 0,0 20 0,-1 1 15,1 0-15,0-1 0,0 1 16,21 0-16,0-1 0,0 1 0,-21-21 16,21 20-16,-43 86 0,22-107 15,0 22-15,0-1 0,0 1 16,0-21-16,-1 20 0,1 1 0,0 0 15,0-1-15,0-20 0,0 20 0,-1 1 16,1-21-16,0 20 0,0-20 16,21-1-16,-21 1 0,21-22 15,-21 0-15,21 1 0,0-1 0,0 0 16,0-20-16,0-1 0,0 0 0,21-21 16,0 0-16,0-21 0,0 0 15,22-22-15,-22 22 0,21-21 16,0 21-16,1-22 0,-22 1 0,21-22 15,1 22-15,-1-21 0,-21-1 0,21 1 16,-20-1-16,-1 1 0,-21-1 16,0 1-16,21-22 0,-21 21 0,0 1 15,0-1-15,0-20 0,-21 20 0,0 22 16,-1-22-16,1 22 0,0 0 16,0 21-16,0-22 0,0 43 15,-1-21-15,1 0 0,21 0 31,0 0-31,21-1 16,1 1-16,-1 0 0,0 0 16,0 0-16,21 0 0,-20-1 15,20 1-15,-21 0 0,21-21 0,-20 21 16,-1-1-16,0 1 0,0 0 0,0 0 16,0 0-16,-21 0 15,22-1-15,-22 1 0,21 21 0,-21-21 16,0 0-16,0 0 15,0 42 32,0 0-31,0-42 46,0 0-46,0 0 0,0-1-1,0 1-15,0 0 16,-21 21 0,-1 0-1,22 21 1,-21-21-16,21 21 15,0 1-15,0-1 16,0 0 0,21-21-16,1 21 15,-1-21-15,-21 21 0,21-21 0,0 21 16,0-21-16,-21 22 0,21-22 0,1 21 16,-22 0-1,0 0-15,21-21 0,-21 21 0,0 0 16,0 1-16,0-1 0,0 0 15,0 0-15,0 0 16,0 0-16,0 1 0,21-22 16,0 0-16,0 0 15,0 0-15,1 0 0,-1 0 16,0 0-16,0 0 0,0-22 0,22 22 16,-22-21-16,21 0 0,-21 0 0,0 21 15,22-21-15,-22 0 0,0-1 16,0-20-16,0 21 0,1 0 0,-22 0 15,0-1-15,0 1 0,0 0 16,0 0-16,0 0 0,0 0 16,-22 21-16,1 0 15,0 0-15,0 0 0,0 21 16,0-21-16,21 21 0,0 0 16,-22 0-16,22 0 0,-21 1 0,21-1 15,0 21-15,-21-21 0,21 0 0,0 1 16,0-1-16,0 0 0,0 0 15,0 0-15,0 0 0,21-21 0,0 22 16,1-22-16,-1 0 0,0 0 0,0 0 16,0 0-16,0 0 15,22 0-15,-22-22 0,21 22 0,-21-21 16,22 0-16,-22 21 0,21-21 0,-21 0 16,22 0-16,-1-22 0,-21 22 15,0 0-15,22 0 0,-22-22 0,0 22 16,0 0-16,0 0 0,-21 0 0,0 0 15,-21 42 17,21 0-32,-21 0 0,0 0 0,21 0 15,-21 1-15,21-1 16,0 0-16,0 0 0,0 0 0,0 0 16,0 1-16,0-1 0,21-21 0,0 21 15,-21 0-15,21-21 16,0 0-16,-42 0 47,0 0-47,0 0 0,0 0 15,0 0-15,-1 0 0,1 21 32,21 0-32,0 1 15,21-22 1,1 0-16,-1 0 0,0 0 15,21 0-15,-21 0 0,22 0 0,-1-22 16,0 1-16,1 21 0,-1-21 0,0 0 16,1 0-16,-1 0 0,0-1 15,1 1-15,-1 0 0,-21-21 0,22 21 16,-22-22-16,21-63 0,0 43 16,-42-1-16,22 1 0,-1-1 15,-21 1-15,21-1 0,-21 1 0,0-1 16,0 22-16,0 0 0,0 21 0,0-1 15,0 1-15,-21 21 16,0 0-16,-1 21 16,1 1-16,21 20 0,-21-21 0,0 21 15,21 22-15,0-22 0,0 22 0,0-1 16,-21 1-16,21-22 0,0 22 16,0-1-16,0-21 0,0 1 0,0-1 15,0 0-15,0 1 0,0-22 0,0 0 16,0 0-16,-21 0 0,21 1 15,0-1-15,0-42 32,0-1-32,0 1 15,0 0-15,21 0 0,0-21 0,0-1 16,21 22-16,-20-21 0,-1-1 0,21 1 16,-21 21-16,22-21 15,-22 20-15,21 22 0,-21 0 0,0 0 16,1 0-16,-1 0 0,0 22 0,0-1 15,-21 21-15,0-21 0,0 22 16,0-22-16,0 21 0,0 22 16,-21-43-16,0 21 0,21-21 0,-21 0 15,-1 1-15,22-1 0,-21 0 0,21 0 16,-21-21-16,21 21 0,-21-21 16,0 0-1</inkml:trace>
  <inkml:trace contextRef="#ctx0" brushRef="#br1" timeOffset="34544.31">8996 9462 0,'0'0'0,"0"-43"0,0 22 0,0 0 0,0 0 16,0-22-16,0 22 0,0-21 15,0 21-15,0 0 0,0-1 0,21 1 16,-21 0-16,0 0 0,21 42 31,-21 21-31,0-20 16,0 20-16,0 0 0,0 1 0,0 20 15,0 1-15,0-22 0,0 21 16,0 22-16,0-21 0,-21-1 0,21-21 16,-21 22-16,21-1 0,0-20 0,-21 20 15,21-20-15,0-1 0,0-21 16,0 21-16,0-20 0,0 20 0,-22-21 16,22 0-16,0 0 0,-21-21 0,21 22 15,0-44 16,-21 1-31,21 0 16,-21 0-16,21 0 0,0 0 0,-21-22 16,0 22-16,-1 0 0,22 0 15,-21 0-15,0-1 0,0 1 0,21 0 16,-21 21 0,21 21-16,0 0 15,0 1-15,0-1 0,0 0 16,0 0-16,21 0 0,-21 0 0,21 1 15,-21-1-15,0 0 0,21 0 16,0-21-16,1 21 0,-1-21 16,0 21-16,0-21 0,0 0 15,0 0-15,1 0 0,-1 0 16,0 0-16,0-21 0,21 21 0,-20-21 16,-1 0-16,21 21 0,-21-21 0,0 0 15,22-1-15,-22 1 0,0 0 0,0 0 16,-21 0-16,21 21 15,-21-21-15,0-1 16</inkml:trace>
  <inkml:trace contextRef="#ctx0" brushRef="#br1" timeOffset="36609.23">5165 11430 0,'0'0'0,"0"21"16,21-21 15,0 0-31,0 0 0,0-21 16,22 0-16,-22 21 0,21-21 16,0-22-16,22 22 0,-22 0 15,22-21-15,-1-1 0,-20 1 0,20 21 16,-21-21-16,1-1 0,-1 1 0,-21 21 15,0-22-15,-21 22 0,0-21 16,0 21-16,0 0 0,-21-22 0,0 22 16,0 0-16,-21 0 0,20 0 15,-20-1-15,0 22 0,-1 0 0,22 0 16,-21 0-16,0 0 0,-1 43 0,22-22 16,-21 21-16,-1 1 0,22-1 15,-21 43-15,21-22 0,-22 43 16,22 0-16,-21 0 0,21-1 15,-22 22-15,22-21 0,-21 21 0,21 21 16,-22-21-16,22-21 0,0 21 0,21 0 16,0 0-16,-21 0 0,21 0 15,0-21-15,0 21 0,0-42 0,0 21 16,0-22-16,0 1 0,0 0 0,0-22 16,21 1-16,0-1 0,0-21 15,1-20-15,-1 20 0,21-42 0,-21 21 16,0-21-16,22 0 0,-22-21 15,0 0-15,21 0 0,1-22 0,-22 1 16,21-22-16,1 1 0,-22-1 16,0 1-16,21-1 0,-42 1 15,0-22-15,0 1 0,0 20 0,0-21 16,-21 1-16,0 20 0,-21 1 0,-1-1 16,-20 1-16,20-1 0,-20 1 15,-1 20-15,22 1 0,-21 0 0,-1-1 16,22 1-16,-1 21 0,1 0 0,0 0 15,21 21-15,-1 0 0,1-22 16,42 22 0,1 0-16,-1 0 0,21 0 15,-21 0-15,22 0 0,20 0 0,-21-21 16,22 0-16,-22 0 0,22 0 16,20 0-16,-20-1 0</inkml:trace>
  <inkml:trace contextRef="#ctx0" brushRef="#br1" timeOffset="38242.3">6244 11515 0,'-21'0'16,"42"0"-16,-63 0 0,21 0 0,-1 0 0,1 0 16,0 0-16,-21 21 0,21 0 0,-1 0 15,-20 22-15,21-22 0,0 21 16,-22 0-16,22 1 0,0-1 15,21 0-15,-21 22 0,21-22 0,0 1 16,0-1-16,0 0 0,0-21 16,0 22-16,0-22 0,21 0 0,0-21 15,0 0-15,1 0 0,20 0 16,-21 0-16,21-21 0,-20 0 0,20 0 16,0-1-16,-21 1 0,22-21 0,-1 21 15,-21-22-15,22 1 0,-22 0 16,0 21-16,0-22 0,0 22 15,0-21-15,-21-1 0,0 22 0,0 0 16,0 0-16,0 0 0,0 0 16,0 42-1,-21 0-15,21 0 16,-21 21-16,21 1 0,0-22 0,0 42 16,0-20-16,0-1 0,0 0 0,0 1 15,0-1-15,0-21 0,0 22 16,21-22-16,0 0 0,1 0 0,-1 0 15,0-21-15,21 0 0,-21 0 16,22 0-16,-1 0 0,-21-21 0,22 0 16,-1 0-16,0 0 0,1-1 15,-1 1-15,-21 0 0,21-21 0,1 21 16,-22-22-16,0 22 0,0-21 0,0 21 16,1-1-16,-22 1 0,21-21 15,-21 21-15,0 0 16,0 42-1,0 0-15,-21 0 0,-1 0 16,22 0-16,-21 22 0,21-1 16,0-21-16,-21 22 0,21-22 0,0 21 15,0 0-15,0-20 0,0-1 0,0 0 16,0 0-16,21 0 0,-21 0 16,21-21-16,1 0 0,-1 0 0,21 0 15,-21 0-15,0 0 0,22-21 0,-1 0 16,-21 0-16,22 0 0,-1 0 15,0-22-15,1 1 0,-1 0 16,21-1-16,-20 1 0,-1 0 0,0-1 16,-20-20-16,20 20 0,-21-20 15,0-1-15,0 22 0,1-21 0,-22 20 16,0-20-16,0 20 0,0 1 16,0 0-16,0 21 0,0-1 0,0 1 15,0 42-15,-22 1 16,1-1-16,-21 21 0,21 0 15,0 22-15,-1-22 0,1 22 0,0-1 16,0-20-16,0 20 0,0 1 16,21-1-16,-22-21 0,22 22 15,0-22-15,0 1 0,0-1 0,0 0 16,22 1-16,-1-22 0,0 0 0,0 0 16,0 0-16,22-21 0,-22 0 15,21 0-15,0 0 0,1 0 0,-1-21 16,0 21-16,1-21 0,-1 0 0,0 0 15,1-22-15,-1 22 0,0-21 16,1 21-16,-22-22 0,0 22 0,0 0 16,0-21-16,-21 20 0,0 1 0,0 0 15,0 0-15,0 0 0,-21 21 16,0 0-16,0 0 16,0 21-16,0 0 0,-1 0 15,1 0-15,21 1 16,-21 20-16,21-21 0,-21 21 0,21 1 15,0-22-15,0 21 0,0 22 16,0-43-16,0 0 0,21 0 16,0 0-16,0-21 0,1 22 15,-1-22-15,0 0 0,21 0 0,-21 0 0,22 0 16,-1 0-16,0 0 0,22-22 16,-22 22-16,1-21 0,62-21 15,-62 21-15,-1 0 0,0-1 16,1 1-16,-22-21 0,21 21 0,-21-22 15,1 22-15,-1-21 0,-21 21 0,0-22 16,0 22-16,0 0 0,0 0 16,0 0-16,-21 0 0,-1 21 15,1 0-15,-21 0 0,21 0 0,0 21 16,-22 0-16,22-21 0,0 42 0,-21-21 16,20 1-16,1 20 0,0-21 15,0 21-15,0 1 0,0-1 0,-1-21 16,22 22-16,-21-22 0,21 0 15,0 21-15,0-21 0,0 1 16,21-1-16,1-21 0,-1 0 16,21 0-16,-21 0 0,0-21 15,1-1-15,20 1 0,0 0 0,-21 0 16,22 0-16,-22-22 0,21 1 16,1 0-16,-22-1 0,21 1 15,-21 0-15,0-22 0,22 22 0,-22-22 0,0 1 16,-21-1-16,21 1 0,0-1 15,1-20-15,-22 20 0,0 1 0,0-43 16,0 64-16,0-1 16,0 1-16,0 21 0,-22 21 15,1 0-15,21 21 16,-21 21-16,0 1 16,0 20-16,0 1 0,-1-1 0,22 22 15,0-22-15,-21 1 0,21 20 0,0-20 16,0-1-16,0 1 0,0-1 15,0 1-15,21-22 0,1 1 0,-1-1 16,-21-21-16,42 21 0,-21-20 0,0-1 16,1 0-16,20-21 0,-21 0 15,21 0-15,-20 0 0,-1 0 0,21-21 16,-21 21-16,22-21 0,-22-1 0,0-20 16,0 21-16,0 0 0,0-22 15,1 1-15</inkml:trace>
  <inkml:trace contextRef="#ctx0" brushRef="#br1" timeOffset="38480.16">7324 11240 0,'0'0'0,"-43"21"0,22-21 16,0 0-16,0 0 16,0 0-16,-1 0 0,44 0 47,-1 0-47,0 0 0</inkml:trace>
  <inkml:trace contextRef="#ctx0" brushRef="#br1" timeOffset="38904.92">11049 10922 0,'0'0'0,"-64"0"0,1 0 15,21 0-15,-22 0 0,43 0 0,-21-21 16,63 21 0,21 0-16,0 0 15,22 0-15,-22 0 0,22 0 0,20-21 16,-20 21-16,-1 0 0,22 0 16,-21 0-16,-1 0 0,1 0 0,-1 0 15,1 0-15,-1 0 0,-21 0 16,1 0-16,-22 0 0,0 0 0,0 0 15</inkml:trace>
  <inkml:trace contextRef="#ctx0" brushRef="#br1" timeOffset="39152.78">11366 10943 0,'-21'0'15,"42"0"-15,-63 21 0,21-21 0,0 0 16,21 22-16,-21-1 0,21 0 0,-22 0 15,22 21-15,-21 1 0,21-1 16,0 22-16,-21-1 0,0 1 0,0 20 16,21-20-16,0-1 0,-21 22 0,-1-22 15,22 1-15,-21-1 0,21 1 16,0-1-16,0-20 0,0-1 0,0 0 16,0 1-16,0-22 0,0 0 15,0 0-15,21-21 16,1 0-16,-1 0 0,0-21 15,0 0-15,0 0 0</inkml:trace>
  <inkml:trace contextRef="#ctx0" brushRef="#br1" timeOffset="39752.72">11515 11790 0,'0'21'0,"0"0"0,0 0 16,0 1-16,0-1 15,21-21 1,0 0-16,0 0 16,0 0-16,0 0 0,22 0 15,-22 0-15,21-21 0,-21-1 0,22 22 16,-1-21-16,0 0 0,-20 0 0,20 0 16,-21 0-16,0 21 0,-21-22 15,0 1-15,0 0 0,0 0 0,0 0 16,0 0-16,-21 21 0,0 0 0,-21 0 15,20 0-15,1 0 0,-21 0 16,21 21-16,0 0 0,-22 0 0,22 0 16,0 22-16,21-1 0,0-21 15,-21 21-15,21 1 0,0-1 16,0 0-16,0 1 0,0-22 0,0 21 16,21-21-16,0 1 0,0-1 0,0 0 15,1-21-15,-1 0 0,21 0 16,0 0-16,-20 0 0,20-21 0,0 21 15,22-21-15,-22-1 0,-21-20 0,22 21 16,-1 0-16,0-22 0,-21 22 16,22-21-16,-22 21 0,0-22 15,0 22-15,0-21 0,1 21 0,-1 0 0,0-1 16,0 22 0,-21 22-1,0-1-15,0 0 0,0 0 16,0 0-16,0 22 0,0-22 15,-21 0-15,21 21 0,-21-21 0,0 1 16,-1-1-16,1 21 0,0-21 0,0 0 16,0-21-16,0 22 0,-1-1 15,1-21-15,0 0 16,21-21 0,0-1-16,0-20 0,0 21 15,0 0-15</inkml:trace>
  <inkml:trace contextRef="#ctx0" brushRef="#br1" timeOffset="40005.58">12912 10986 0,'0'0'0,"0"-43"0,21 22 16,-21 42-1,-21 0-15,-1 22 0,1-1 16,21 0-16,-21 1 0,0 20 0,0 1 15,0-1-15,-1 1 0,1-1 16,0 1-16,21-22 0,-21 22 16,0-22-16,21 0 0,-21 1 0,21-1 15,0 0-15,0 1 0,0-22 0,0 0 16,0 0-16,0 0 0,21-21 16,0 0-16,0 0 15,0-21-15,0 0 0,1 0 16</inkml:trace>
  <inkml:trace contextRef="#ctx0" brushRef="#br1" timeOffset="40177.48">12531 11642 0,'0'0'0,"-22"0"16,1 0-16,42-21 31,1 21-31,-1 0 16,21 0-16,0 0 0,-20-22 15,41 22-15,-21 0 0,22-21 0,-22 21 16,22-21-16,-1 0 0,-20 0 0</inkml:trace>
  <inkml:trace contextRef="#ctx0" brushRef="#br1" timeOffset="40420.85">13737 11091 0,'0'0'0,"-21"0"0,0 0 15,0 0-15,-1 22 0,1-1 0,0 0 16,21 21-16,-21 1 0,-21 62 16,20-41-16,1-1 0,0 1 15,-21-22-15,21 22 0,-1-1 0,-20-20 16,21-1-16,-21 21 0,20-20 0,1-22 16,0 21-16,0-21 0,0 1 15,21-1-15,0 0 0,21-21 16,0-21-1,0 0-15,0-22 0,1 22 16,-1 0-16,0-21 0</inkml:trace>
  <inkml:trace contextRef="#ctx0" brushRef="#br1" timeOffset="40650.72">13504 11197 0,'0'0'0,"21"0"16,-21 21-16,22 1 0,-1 20 0,-21-21 15,21 21-15,0 1 0,0-1 0,-21 0 16,21 22-16,1-22 0,-1-21 16,-21 22-16,21-1 0,0-21 0,-21 22 15,21-22-15,-21 0 0,21 0 0,1 0 16,-22 0-16,21-21 16,0 0-16,0 0 15,0 0-15,0-21 0,1 21 16,-22-21-16,21-21 0,0 21 15,0-1-15</inkml:trace>
  <inkml:trace contextRef="#ctx0" brushRef="#br1" timeOffset="40860.62">14160 11049 0,'0'-42'16,"0"84"-16,0-105 0,0 41 0,0 1 0,0 42 16,-21 1-1,0 20-15,21 0 0,-21 22 0,0-1 16,0-20-16,21 20 0,-22 1 0,1-1 15,0 1-15,0-1 16,21-21-16,-21 1 0,21-1 0,-21 0 16,21-20-16,0 20 0,0-21 0,0 0 15,0 0-15,21-21 16,0 0-16,0 0 0,0 0 16,0-21-16,22 21 0,-1-21 0</inkml:trace>
  <inkml:trace contextRef="#ctx0" brushRef="#br1" timeOffset="41425.19">14901 11049 0,'0'0'0,"0"-21"0,0 0 0,0 0 16,-42 21-16,21 0 0,0 0 16,-22 21-16,22 0 0,-21 21 15,-1 1-15,1-1 0,21 0 0,-21 22 16,-1-1-16,22-20 0,-21 20 0,21 1 15,-1-22-15,1 21 0,21-20 16,0-1-16,0 0 0,0 1 0,0-22 16,0 21-16,0-21 0,0 1 0,21-1 15,1 0-15,-1-21 16,21 0-16,-21 0 0,0 0 0,22 0 16,-22 0-16,0 0 0,0 0 0,0-21 15,1 0-15,-1 21 0,-21-22 16,0 1-16,0 0 0,0 0 0,0 0 15,-21 0-15,-1 21 0,1-22 0,21 1 16,-21 0-16,0 21 0,21-21 16,-21 21-16,21-21 0,0 0 15,21-1-15,0 22 16,0 0-16,0 0 16,1 0-16,-1 0 0,0 0 0,0 0 15,0 22-15,0-22 16,-21 21-16,22 0 0,-22 0 15,0 21-15,0-20 0,0 20 0,0 0 16,0-21-16,0 22 0,-22 20 0,1-20 16,0-1-16,0 0 0,0 22 15,0-22-15,-1 0 0,1 1 0,0-1 16,0 0-16,0 1 0,0-1 0,-1-21 16,22 22-16,-21-22 0,21 0 15,-21 0-15,21 0 0,0 0 0,42-42 31,-20 0-15,-1 0-16,21 0 0,-21-22 0</inkml:trace>
  <inkml:trace contextRef="#ctx0" brushRef="#br1" timeOffset="41701.03">15303 11726 0,'0'22'15,"0"-1"-15,0 0 16,0 0-16,22-21 31,-1 0-31,0 0 16,0 0-16,0 0 0,0-21 0,1 21 16,-22-21-16,0 0 15,0-1-15,0 1 16,0 0-16,-22 21 15,1 0-15,0 0 0,0 0 32,21 21-32</inkml:trace>
  <inkml:trace contextRef="#ctx0" brushRef="#br1" timeOffset="42152.77">16277 11007 0,'21'-21'16,"-21"-1"-1,21 22-15,-21 22 16,22-1-16,-1 0 0,-21 21 15,21 1-15,0 20 0,0-21 0,-21 1 16,21 20-16,1 1 0,-1-22 16,0 0-16,0 22 0,0-22 0,0-21 15,1 22-15,-1-1 0,0-21 0,0 0 16,0 1-16,-21-1 0,0 0 16,21-21-16,-21-21 31,22 0-16,-22-1-15,0 1 0</inkml:trace>
  <inkml:trace contextRef="#ctx0" brushRef="#br1" timeOffset="42384.64">16933 11134 0,'0'0'0,"0"-21"0,0-1 16,0 1-16,-21 21 15,0 0-15,0 21 0,0 1 0,-1 20 16,1-21-16,-21 21 0,0 1 15,-1-1-15,1 22 0,0-22 16,-22 0-16,22 1 0,-22-1 0,22 0 16,0 1-16,-1-1 0,1-21 0,21 0 15,0 0-15,-1 1 0,22-1 16,22-21 0,20 0-16,-21 0 0,21 0 15,1 0-15,-1-21 0,22-1 16,-22 1-16</inkml:trace>
  <inkml:trace contextRef="#ctx0" brushRef="#br1" timeOffset="43076.76">17145 11197 0,'0'0'16,"-21"0"-1,0 0-15,-1 21 16,22 22-16,0-22 0,0 21 0,-21 1 15,21-1-15,0 0 0,0 1 16,-21-22-16,21 21 0,0 0 0,0-20 16,0 20-16,0-21 0,0 0 0,0 0 15,0 1-15,0-1 16,-21-21-16,21 21 0,0-42 31,0 0-31,0-1 16,0 1-16,0 0 0,0 0 0,21 0 15,-21-22-15,21 1 0,0 0 0,1-1 16,-1 1-16,0 0 0,0-22 16,0 22-16,0 0 0,1 20 15,-1-20-15,0 21 0,0 21 16,0 0-16,0 21 0,-21 0 16,0 0-16,0 22 0,0-1 0,0 0 15,0 1-15,0-1 0,0 0 16,0-20-16,0 20 0,0-21 0,0 21 15,0-20-15,0-1 0,0 0 16,0 0-16,22-21 31,-1-21-15,-21 0-16,21 0 16,-21-1-16,21 1 0,0-21 0,0 21 15,1-22-15,-1 1 0,21 0 0,-21-22 16,22 22-16,-22 0 0,0-1 15,21 1-15,-21 21 0,1 0 16,-1 21-16,0 0 0,0 21 16,-21 21-16,0-21 0,0 22 15,0-1-15,0 0 0,0 1 16,0-1-16,0 0 0,-21 1 16,21-1-16,-21 0 0,21-21 0,0 22 15,0-22-15,0 0 0,0 0 0,0 0 16,-21 1-16,21-1 0,0 0 15,21-21 17,0-21-32,0 0 15,0-1-15</inkml:trace>
  <inkml:trace contextRef="#ctx0" brushRef="#br1" timeOffset="43404.88">18309 11049 0,'0'0'0,"21"-21"0,0-43 16,-21 43-16,0 42 31,-21 1-31,0-1 0,0 21 0,21 0 16,-21 1-16,0-1 0,-1 22 16,1-1-16,21-21 0,-21 22 0,0-1 15,0-20-15,0-1 0,21 22 16,0-43-16,-22 21 0,22 0 0,0 1 15,0-22-15,0 0 0,0 21 16,22-20-16,-1-1 0,0-21 0,21 21 16,-21-21-16,22 0 0,-22 0 15,21 0-15,1 0 0,-1 0 0,0 0 16,1-21-16,-22 21 0,21-21 0,0-1 16,1 1-16,-22 0 0,21 21 15,-21-21-15,1 0 0,-22 0 16,0-1-16,-22 22 15,1 0-15</inkml:trace>
  <inkml:trace contextRef="#ctx0" brushRef="#br1" timeOffset="43560.29">18288 12107 0,'-21'0'0,"0"0"0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04:3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1715 0,'0'0'0,"0"42"15,22-42 17,-1 0-32,0-21 0,0 21 15,0-21-15,0-1 0,1 1 16,-1 0-16,0 0 0,0 0 0,0-22 15,0 22-15,-21 0 0,0 0 16,0-21-16,0 20 0,0 1 0,0 0 16,-21 0-16,0 0 0,0 0 15,-21-1-15,-1 22 0,1 0 16,0 0-16,-22 0 0,22 22 0,-22-1 16,22 21-16,-22-21 0,22 22 15,0-1-15,-1 0 0,1 1 0,0 20 16,21-21-16,21 1 15,0-1-15,0 0 0,0 1 0,0-22 16,21 0-16,0 0 0,0 0 16,21-21-16,-20 0 0,20 0 15,0 0-15,22-21 0,-22 0 0,0 0 16,22-21-16,-22 20 0,1-20 16,-1 0-16,21 21 0,-41-22 0,20 1 15,0 0-15,-21 20 0,1-20 16,-22 21-16,0 0 0,21 0 0,-21-1 15,0 44 17,-21-1-32,-1 0 15,22 0-15,-21 21 0,21 1 0,0-1 16,0 0-16,0 1 0,0 20 16,0 1-16,0-1 0,0-20 0,0 20 15,0 1-15,0-1 0,0-21 16,-21 22-16,21-22 0,0 22 0,0-22 15,0 0-15,0-20 0,0 20 16,0 0-16,0-21 0,-21 1 0,21-1 16,-21 0-16,0 0 15,-1-21-15,1 21 0,-21-21 0,21 0 16,-22 0-16,1 0 0,0 0 16,-1 0-16,1-21 0,0 0 15,-1 21-15,22-21 0,-21 21 16,21 0-16,0-21 0,-1 21 0,1 0 15,21-22-15,0 1 32,21 0-32,22 21 0,-22-21 0,0 21 15,21-21-15,1 0 0</inkml:trace>
  <inkml:trace contextRef="#ctx0" brushRef="#br0" timeOffset="231.94">3725 2201 0,'0'0'0,"-21"0"94,0 0-94,0 0 16</inkml:trace>
  <inkml:trace contextRef="#ctx0" brushRef="#br0" timeOffset="1160.26">8149 1228 0,'0'0'16,"0"-21"-16,0-1 0,-21 22 31,0 0-31,21 22 0,-21-1 15,-1 0-15,1 21 0,21 1 16,-42-1-16,21 0 0,0 22 16,-22-1-16,22 22 0,-21-22 0,-1 1 15,1 21-15,0-22 0,-1 1 16,1 20-16,0-41 0,-1 20 0,1-21 16,21 1-16,-21-1 0,20 0 15,22-20-15,0-1 0,0 0 0,0 0 16,22-21-1,-1-21-15,0 0 16,0 0-16,0-1 0,0-20 16,1 21-16,-1-21 0,21-1 0,-21 1 15,22-22-15,-1 1 0,0-1 0,1-20 16,-1 20-16,0-20 16,1 20-16,-1-21 0,0 22 0,-21-1 15,22 1-15,-22-1 0,0 1 16,0 21-16,0-1 0,1 1 0,-22 0 15,0 20-15,21 1 0,0 21 16,-21 43-16,0-22 16,0 21-16,0 22 0,0-1 15,0 1-15,0-1 0,0 1 0,0 20 16,0 1-16,0 0 0,-21-1 16,21-20-16,-21 20 0,-1-20 0,22-22 15,0 22-15,0-22 0,-21 22 16,21-22-16,-21-21 0,21 21 15,0 1-15,0-22 0,0 0 0,0 0 16,0 0-16,0-42 31,0 0-31,0 0 16,0 0-16,0 0 0,0-1 16,0-20-16,-21 0 0,21 21 0</inkml:trace>
  <inkml:trace contextRef="#ctx0" brushRef="#br0" timeOffset="1407.12">7726 1905 0,'0'0'0,"-21"0"0,42 0 32,21 0-32,-21 0 0,0 0 15,22 0-15,-22 0 0,21 0 0,1 0 16,-22 0-16,21 0 0,0 0 15,-20 0-15,20-21 0,0 21 0,-21 0 16,1 0-16,-1 0 0,0 0 16,0 0-16,-21-21 0,21 21 31</inkml:trace>
  <inkml:trace contextRef="#ctx0" brushRef="#br0" timeOffset="4557.47">8403 2328 0,'0'0'0,"0"22"0,21-44 47,0 1-47,1 21 16,20-21-16,-21 0 0,0 21 15,22-21-15,-1 0 0,-21-22 0,21 22 16,43-42-16,-43 20 16,1 22-16,-1-21 0,0-1 0,1 1 15,-22 21-15,21-21 0,-21 20 0,1 1 16,-22 0-16,-22 21 15,1 0 1,-21 0-16,21 21 0,0 0 16,-22 1-16,22-1 0,0 0 0,0 0 15,0 0-15,21 0 0,0 1 16,0-1-16,0 0 16,0 0-16,21 0 0,0 0 0,0 1 15,0-22-15,0 21 0,1 0 16,-1-21-16,-21 21 0,21 0 0,0-21 15,-21 21-15,0 1 0,0-1 16,0 0-16,0 0 16,0 0-16,-21-21 0,0 21 0,0-21 15,-1 0-15,1 0 16,0 0-16,0 0 0,0 0 0,0 0 16,-1-21-16,1 0 0,21 0 15,-21 0 1,0 0-16,21-1 0,0 1 15,0 0-15,-21 21 0,21-21 0,0 42 47,0 0-31,0 0-16,0 1 0,21-1 16,-21 0-16,0 0 0,21-21 15,-21 21-15,21 0 16,0-21-16,1 22 0,-22-1 0,21-21 15,0 0-15,0 0 0,21 0 0,-20 0 16,20 0-16,-21 0 0,21 0 16,1 0-16,-1 0 0,0-21 0,-20-1 15,20 22-15,0-21 0,-21 0 16,64-21-16,-64 21 0,22-1 16,-22 1-16,0 0 0,0 0 15,0 0-15,0-22 0,1 22 0,-22 0 16,0 0-16,0 0 0,-22 21 31,1 0-31,21 21 16,0 0-1,-21-21-15,21 21 0,0 0 0,0 1 16,0-1-16,0 0 0,0 0 0,0 0 16,0 0-16,0 1 0,0-1 15,0 0-15,0 0 0,0 0 0,0 0 16,0 1-16,0-1 0,0 0 15,0 0-15,0 0 0,0 0 16,-21-21 0,0 0-1,0 0-15,-1 0 16,1-21-16,21 0 16,-21 0-16,0 21 0,0-21 0,21 0 15,-21 21-15,-1-22 0,1 22 0,21-21 16,-21 21-16,0 0 15,0 0 1,21 21 0,0 1-16,0-1 15,0 0-15,21 0 0,0 0 16,0-21-16,0 21 0,1 1 16,-1-22-16,0 21 0,0-21 15,0 0-15,22 0 0,-22 0 0,21 0 16,0 0-16,1 0 0,-1 0 15,0 0-15,1-21 0,-22 21 0,21-22 16,1 1-16,-1 0 0,-21 21 16,21-21-16,-20 0 0,-1 0 0,21-22 15,-21 22-15,-21 0 0,21 0 16,-21 0-16,22-1 0,-22 1 0,0 0 16,0 0-16,0 0 0,0 0 15,0-1-15,-22 22 16,1 0-1,0 22-15,21-1 0,-21 0 16,0-21-16,21 21 0,-21 0 16,21 0-16,0 1 0,-22-1 15,22 0-15,-21 0 0,21 0 16,0 0-16,0 1 0,0-1 0,0 0 16,0 0-16,0 0 0,0 0 15,21-21-15,1 22 16,-1-22-16,0 0 0,0 0 0,21 0 15,-20 0-15,-1 0 0,0-22 16,21 22-16,-21-21 0,1 0 0,20 0 16,-21 0-16,0 21 0,22-43 0,-22 22 15,0 0-15,0 0 0,0 0 16,-21-22-16,0 22 0,21 0 16,-21 0-16,0 0 0,0 0 15,-21 21 1,0 0-16,21 21 15,0 0 1,0 0-16,0 0 0,0 0 16,0 1-16,0-1 0,21-21 15,-21 21-15,21 0 0,-21 0 16,0 0-16,0 1 0,0-1 16,0 0-16,0 0 15,0 0-15,0 0 16,22-21-16,-22 22 0,21-22 15,0 0 1,0 0-16,0 0 0,0 0 0,1 0 16,-1 0-16,0 0 0,0 0 0,0-22 15,0 22-15,1-21 0,20 0 16,-21 0-16,0 0 0,0 0 0,1-1 16,-1-20-16,0 21 0,0-21 15,0 20-15,0-20 0,1 0 0,-1-1 16,0 1-16,0-21 0,0 20 0,0 1 15,1 0-15,-1-1 0,-21 1 16,0 0-16,0-1 0,0 22 16,0 0-16,0-21 0,0 20 15,0 1-15,-21 21 16,-1 0 0,1 0-16,21 21 15,-21 22-15,21-22 0,-21 21 0,21 1 16,-21-1-16,0 0 0,21 22 15,0-22-15,-22 0 0,1 1 0,21-22 16,-21 21-16,21 1 0,0-1 0,0-21 16,0 21-16,0-20 0,0-1 15,0 21-15,0-21 0,0 0 0,0 1 16,0-1-16,21-21 0,-21 21 16,21 0-16,1-21 0,-1 0 15,0 0-15,21 0 0,-21 0 16,1 0-16,-1 0 0,0-21 15,21 21-15,-21-21 0,1 0 0,20-1 16,-21 1-16,0 0 0,0-21 0,1 21 16,-1-1-16,0-20 0,0 21 15,-21 0-15,0 0 0,21-1 0,-21 1 16,21 0-16,-21 0 16,0 42-1,-21-21-15,21 21 16,-21 0-16,0 1 15,21-1-15,0 0 0,-21 0 0,21 0 16,-21 0-16,21 1 0,0-1 0,0 0 16,0 0-16,0 0 0,0 0 15,0 1-15,21-22 0,0 0 16,-21 21-16,21-21 0,0 0 0,0 0 16,22 0-16,-22 0 0,0 0 15,0-21-15,22 21 0,-22-22 0,21 1 16,-21 21-16,0-21 0,1 0 15,-1 0-15,0 0 0,0-1 0,0-20 16,0 21-16,1 0 0,-22 0 16,0-1-16,0 1 0,0 0 15,0 42 17,0 0-32,0 1 15,0-1-15,-22 0 0,1 0 0,21 0 16,-21 0-16,21 1 0,0-1 0,0 0 15,0 0-15,0 0 0,0 0 16,0 1-16,0-1 0,0 0 16,21-21-16,0 0 15,1 0-15,-1 0 0,0 0 16,0 0-16,0 0 0,0-21 0,1 0 16,-1 21-16,0-22 15,-21 1-15,0 0 0,0 0 0,0 0 16,0 0-16,0-22 0,0 22 0,0 0 15,0 0-15,-21 0 0,0-1 16,-1 1-16,1 21 0,-21 0 0,21-21 16,0 21-16,-1 0 0,1 0 0,0 0 15,0 0-15,0 0 16,42 0 15,0 0-31,0 0 0,0-21 16,1 21-16,20-21 0,-21 21 15,0 0-15,22-21 0,-22 21 16,0 0-16,21 0 0,-21 0 0,1-22 16,-1 22-16,0 0 0,0 0 0,0 0 15,0 0-15,-21 22 16,22-1-16,-22 0 0,0 0 16,0 0-16,0 0 15,0 1-15,0-1 0,0 0 0,0 0 16,0 0-16,0 0 0,-22 1 15,22-1-15,-21-21 0,21 21 16,0 0-16,0 0 0,-21 0 31,21-42 1,0 0-17,0 0-15,0 0 16,21 0-16,0-1 0,-21-20 0,22 21 15,-1 0-15,0-22 0,0 22 0,21-21 16,-20 21-16,-1-22 0,0 22 16,21 0-16,-21 21 0,22-21 0,-22 21 15,0 0-15,0 0 0,0 0 16,1 21-16,-1 0 0,0 0 0,-21 1 16,21-1-16,-21 21 0,0-21 15,0 0-15,0 22 0,0-22 16,0 0-16,0 0 0,0 22 0,0-22 15,0 0-15,0 0 0,-21 0 0,21 0 16,0 1-16,0-1 16,0 0-16,0 0 15,21-42 17,-21 0-32,21 0 15,0-1-15,1 22 0,-1-21 16</inkml:trace>
  <inkml:trace contextRef="#ctx0" brushRef="#br0" timeOffset="5055.7">13356 1990 0,'0'0'0,"0"-21"0,21 21 0,-21-22 0,0 1 16,0 0-16,0 0 15,0 0-15,-21 21 32,0 0-32,0 0 15,0 21-15,-1 0 0,1 0 0,0 0 16,0-21-16,0 22 0,0-1 16,-1 0-16,1 0 0,21 0 0,0 0 15,0 1-15,0-1 0,0 0 16,21-21-16,1 0 15,-22 21-15,21-21 0,0 0 0,0 0 16,0 21-16,0-21 0,1 0 0,-1 0 16,0 21-16,0-21 0,0 0 15,-21 22-15,21-22 0,-21 21 16,0 0 0,0 0-1,0 0-15,-21-21 0,0 0 16,0 21-16,0-21 0,0 22 15,-1-22-15,-20 0 0,21 21 0,0-21 16,0 0-16,-1 21 0,1-21 0,0 0 16,0 0-16,0 0 0,0 0 15,-1 0 1,1 0-16,21-21 16,-21 21-16,0-21 15,0-1-15,0 1 0,21 0 16</inkml:trace>
  <inkml:trace contextRef="#ctx0" brushRef="#br0" timeOffset="5436.48">12044 1312 0,'0'0'15,"-21"0"-15,-1 0 16,1 0 62,0 0-62,0 0-16,0 0 15,0 0-15,21 22 32,0-1-32,21 0 31</inkml:trace>
  <inkml:trace contextRef="#ctx0" brushRef="#br0" timeOffset="5708.32">11007 1736 0,'0'0'0,"-22"21"0,1-21 0,42 0 32,1 0-17,20 0-15,-21 0 0,21 0 0,-20 0 16,20-21-16,-21 21 0,21-21 16,-20 21-16,-1 0 0,0 0 0,0 0 15,0 0-15,-42 0 31,0 0-31,0 0 0</inkml:trace>
  <inkml:trace contextRef="#ctx0" brushRef="#br0" timeOffset="6619.8">6540 2709 0,'0'0'15,"-21"0"-15,21 22 0,0-1 16,21-21 0,1 0-16,-1 21 0,0-21 15,21 0-15,1 21 0,20-21 16,-21 21-16,22-21 0,21 0 0,-22 21 15,22-21-15,-1 0 0,1 22 0,21-22 16,21 0-16,-21 21 0,42-21 16,0 0-16,0 0 0,0 21 15,1-21-15,20 0 0,21 0 0,-20 0 16,20 21-16,1-21 0,-1 0 16,22 0-16,0 0 0,-1 21 0,1-21 15,0 0-15,-1 0 0,22 21 16,-21-21-16,-1 0 0,1 0 0,0 22 15,-22-22-15,22 0 0,-22 0 0,1 21 16,-1-21-16,-20 21 0,-1-21 16,0 0-16,-20 21 0,-1-21 0,-21 0 15,0 21-15,-21-21 0,-1 0 0,-20 21 16,21-21-16,-43 0 0,22 22 16,-43-22-16,22 0 0,-22 21 15,1-21-15,-1 0 0,-21 21 16,21-21-16,-20 0 0,-22 21 15,0 0-15,0 0 16,-22-21 0,1 0-16,0 0 0,0 0 15,0 0-15,0 0 16,-1 0-16,1 0 94,0 0-94</inkml:trace>
  <inkml:trace contextRef="#ctx0" brushRef="#br0" timeOffset="13007.71">10647 3366 0,'0'0'0,"21"-22"15,21 1-15,-21 21 0,22-21 16,-22 0-16,0 0 0,21 0 0,-20 21 15,-1-22-15,0 1 0,0 0 16,-42 21 15,0 21-15,-22 0-16,1 1 0,0 20 0,-1-21 16,-20 43-16,-1-22 0,-20 21 15,-1-20-15,0 20 0,-20 1 0,-22-1 16,21 1-16,-21-1 0,0 1 0,21-1 15,-21 1-15,0-1 0,0 1 16,21-1-16,-21 1 0,0-22 0,21 22 16,0-22-16,1 0 0,-1 1 15,0-1-15,21 0 0,-21 1 0,22-1 16,-1-21-16,0 21 0,1-20 0,20 20 16,-20-21-16,41 0 0,-20 0 15,20 1-15,22-1 0,0-21 16,0 0-16,0 0 0,21-21 31,0-1-31,0 1 0,21 0 16,0 21-16,-21-21 0,21 0 15,0 0-15,-21-1 0,22 1 0,-22 0 16</inkml:trace>
  <inkml:trace contextRef="#ctx0" brushRef="#br0" timeOffset="13455.45">8022 4191 0,'0'0'0,"21"0"0,22-21 15,-43 42 17,0 0-32,0 0 0,-22 1 15,1-1-15,0 21 0,0 0 0,-21-20 16,-1 20-16,1 0 0,0 1 15,-1-1-15,1-21 0,0 21 0,-1 1 16,1-22-16,0 21 0,-1-21 0,22 22 16,-21-22-16,21-21 15,-1 21-15,1-21 16,42 0 15,22-21-31,-22 21 16,21 0-16,-21 0 0,22 0 15,20 0-15,-20 0 0,-1 0 0,21 0 16,-20 0-16,20 0 0,-20 0 16,-1 21-16,0-21 0,1 21 0,-1-21 15,-21 0-15,0 21 0,0-21 0,1 0 16,-1 22-16,-21-1 16,21-21 15,0 0-16,0 0-15,0-21 0,1-22 0</inkml:trace>
  <inkml:trace contextRef="#ctx0" brushRef="#br0" timeOffset="14200.53">11874 3556 0,'0'-21'0,"0"42"0,0-63 16,0 21-16,0-1 15,0 1-15,0 0 0,-21 0 16,0 0-16,0 0 0,21-1 16,-21 1-16,21 0 15,-21 0-15,21 0 0,-22 21 0,22-21 16,0 42 15,22 0-31,-1 21 0,21 1 16,0-1-16,1 0 0,20 1 0,1-1 15,20 21-15,-20 1 0,21-22 0,-1 22 16,22-1-16,-21 1 0,21 20 16,-1-20-16,1-1 0,21 22 0,-21-21 15,21-1-15,-21 1 0,21-22 16,-21 21-16,0-20 0,-22 20 15,22-20-15,-21-1 0,21 0 0,-22-21 0,-20 22 16,20-22-16,-20 0 0,-1 0 16,1 0-16,-1 1 0,-20-22 15,-1 0-15,-21 21 0,22-21 0,-22 0 16,0 0-16,0 0 0,-21-21 16,0-1-1,0 1-15,0 0 0,-21 0 16,0 21-16,0-42 0,-1 20 15,1 1-15</inkml:trace>
  <inkml:trace contextRef="#ctx0" brushRef="#br0" timeOffset="14483.55">14457 4466 0,'0'0'0,"0"21"31,21-21-31,0 0 0,0 22 0,0-22 16,1 21-16,20 0 0,-21-21 16,0 21-16,0 0 0,1 0 0,-1 1 15,0-1-15,-21 0 0,0 0 16,0 21-16,0-20 0,0-1 16,0 0-16,-21 0 0,0 0 0,-1 22 15,1-22-15,-21 0 0,0 0 16,-1 21-16,1-20 0,0-1 0,-22 0 15,22-21-15,-1 21 0,1 0 0,0-21 16,-22 0-16,22 0 0,0 0 0,-1 0 16,1 0-16</inkml:trace>
  <inkml:trace contextRef="#ctx0" brushRef="#br0" timeOffset="15303.08">2879 4932 0,'0'0'0,"21"-21"16,-21 0-16,21-1 0,-21 1 0,0 0 15,0 0-15,0 0 32,0 42 61</inkml:trace>
  <inkml:trace contextRef="#ctx0" brushRef="#br0" timeOffset="16132.17">2857 4890 0,'0'0'0,"22"0"0,-22-22 15,0 1-15,0 0 0,0 0 16,0 0-1,0 0-15,0-1 32,0 1-17,0 0 1,-22 0 0,1 21 15,21 21-16,-21 0-15,0 0 0,0 22 16,21-1-16,-21 0 0,-1 22 0,-20-1 16,21 22-16,-21-21 0,-1 20 15,1 1-15,0 0 0,-1-1 16,-20 22-16,20-21 0,-20-1 16,21-20-16,-22-1 0,22 1 0,-1-1 15,1-20-15,0-1 0,-1 0 16,22-20-16,0-1 0,0 0 0,0-21 15,0 0-15,21-42 16,0 20-16,0 1 16,0-21-16,21 0 0,0-22 15,0 1-15,0-1 0,22 1 0,-22-22 16,21 0-16,0 1 16,1-1-16,-1-21 0,0 21 0,22 1 15,-22-1-15,1 22 0,20-22 16,-21 43-16,1-1 0,-22 1 0,21 21 15,-21 0-15,22 21 0,-22 0 16,0 21-16,0 21 0,0 0 0,1 22 16,-1-22-16,0 22 0,-21-1 15,0 1-15,21 20 0,-21-20 0,0-1 16,21 1-16,-21-1 0,0 1 16,0-1-16,0-20 0,0 20 0,0-20 15,0-1-15,0-21 0,0 21 16,0-20-16,0-1 0,0 0 15,0 0-15,0-42 32,-21 21-32,0-21 15,0 0-15,0-1 0,-22-20 16</inkml:trace>
  <inkml:trace contextRef="#ctx0" brushRef="#br0" timeOffset="16331.64">2265 5546 0,'-21'0'16,"42"0"0,0 0-16,0 0 0,21-21 15,-20 21-15,20 0 16,0-22-16,1 22 0,-1 0 0,0-21 16,1 21-16,-1 0 0,0 0 15,-21 0-15,22-21 0,-22 21 0,0 0 16,0 0-16,0 0 0,1 0 15,-1 0-15</inkml:trace>
  <inkml:trace contextRef="#ctx0" brushRef="#br0" timeOffset="18296.86">2942 5779 0,'0'0'0,"0"21"0,0 0 16,0 0-16,0 0 0,21 0 15,-21 1-15,21-22 32,1 0-32,-1 0 0,0 0 15,0-22-15,0 1 0,22 0 16,-22 0-16,21-21 0,-21 20 16,22-20-16,-22 0 0,21-1 0,0 1 15,-20 0-15,20-1 0,-21 1 16,0 21-16,0-21 0,1 20 0,-22-20 15,21 42-15,-21-21 0,-21 21 32,-1 0-32,1 0 0,0 21 0,0 0 15,21 0-15,0 1 0,-21-1 16,21 21-16,0-21 0,0 0 0,0 22 16,21-22-16,-21 0 0,21 21 0,0-20 15,22-1-15,-22 0 0,0 0 16,0 0-16,0 0 0,0 1 0,1-1 15,-1 0-15,0 0 0,-21 0 16,0 0-16,0 1 16,-21-22-1,0 0-15,-1 0 16,1 0-16,0-22 0,0 1 16,0 0-16,0 0 0,-1 21 15,1-21-15,0 0 0,0-1 0,0 1 16,0 0-16,21 0 0,0 0 15,-22 21-15,22 21 16,0 0 0,22 0-16,-22 0 15,21 1-15,0-1 0,-21 0 0,21 0 16,0 0-16,0 0 0,-21 1 16,22-22-16,-1 21 0,0-21 15,0 0-15,0 0 0,0 0 0,1 0 16,-1 0-16,0 0 0,21 0 15,-21 0-15,1 0 0,20-21 0,-21-1 16,0 1-16,22 0 0,-22-21 16,21 21-16,0-22 0,-20 1 0,-1 0 15,21 20-15,-21-20 0,0 0 0,1-1 16,-1 22-16,0-21 0,-21 21 16,0 0-16,0-1 15,-21 22 1,0 22-16,21-1 15,-22-21-15,22 21 0,-21 0 0,21 21 16,0-20-16,0-1 0,0 21 16,0-21-16,0 0 0,0 22 0,0-22 15,21 0-15,1 0 0,-1 0 16,-21 1-16,21-1 0,0 0 0,-21 0 16,0 0-1,-21-21 16,0 0-31,0 0 16,-1 0-16,1-21 0,0 21 0,0-21 16,0 21-16,0 0 0,-1-21 15,1 21-15,0 0 16,21 21 0,0 0-1,0 0-15,0 0 0,21 1 16,-21-1-16,21 0 0,1 0 15,-1-21-15,-21 21 0,21-21 16,0 0-16,0 0 0,0 0 0,1 0 16,-1 0-16,21 0 0,-21 0 0,22 0 15,-1 0-15,-21-21 0,21 0 16,1 0-16,-1 21 0,-21-21 0,22-1 16,-22-20-16,21 21 0,-21 0 15,0 0-15,1-22 0,-1 22 16,0 0-16,0 0 0,-21-22 0,21 22 15,-21 0-15,0 0 0,0 0 16,0 0-16,0-1 16,0 1-1,-21 21-15,0 0 16,21 21-16,-21 1 16,21-1-16,0 0 15,0 0-15,0 0 0,0 0 0,0 1 16,0-1-16,0 0 0,0 0 15,0 0-15,0 0 16,0 1-16,0-1 0,0 0 0,0 0 16,0 0-1,21-21-15,0 0 16,0 0-16,0 0 16,1 0-16,-1 0 0,0 0 0,0 0 15,0-21-15,0 21 0,1-21 16,-1 0-16,21 0 0,-21 21 0,0-43 15,1 22-15,-1 0 0,0 0 16,0-22-16,0 22 0,0 0 16,-21 0-16,0 0 0,0 0 15,0-1 1,0 44 0,0-1-1,0 0-15,0 0 16,0 0-16,0 0 0,0 1 0,0-1 15,0 21-15,0-21 0,0 0 0,0 1 16,0-1-16,0 0 0,22 0 16,-1 0-16,-21 0 0,0 1 15,21-22-15,0 0 0,0 21 16,0-21-16,1 0 16,-1 0-16,0 0 0,0 0 15,0-21-15,0-1 0,1 22 16,-1-21-16,0 0 0,21 0 0,-21-21 15,1 20-15,-1-20 0,21 0 0,-21-1 16,0 1-16,22 0 0,-22-1 16,0 1-16,0 0 0,0-1 0,1-20 15,-1 21-15,0-1 0,0 1 0,-21 0 16,21 20-16,-21-20 0,0 21 16,0 0-16,0 0 0,0 42 31,-21 0-16,0 0-15,21 21 0,-21-20 0,0 20 16,-1 0-16,22 1 0,-21-1 16,0 21-16,0-20 0,0-1 0,21 0 15,-21 1-15,21-1 0,-22 0 0,22 1 16,0-1-16,0-21 0,0 22 16,0-22-16,0 0 0,0 0 0,0 0 15,0 0-15,0 1 0,22-1 16,-1-21-1,0 0-15,0 0 0,0 0 16,0 0-16,1 0 0,-1-21 0,0-1 16,0 1-16,0 0 15,0 21-15,1-21 0,-22 0 16,21 0-16,0-1 0,-21 1 0,0 0 16,0 0-16,0-21 0,0 20 15,0 1-15,0-21 0</inkml:trace>
  <inkml:trace contextRef="#ctx0" brushRef="#br0" timeOffset="18611.83">5482 5292 0,'0'0'0,"0"21"0,0 0 31,21-21-31,0 0 0,1 0 0,20 0 15,-21 0-15,21 0 0,-20 0 0,20 0 16,-21 0-16,21 0 0,1 0 16,-22 0-16,21 0 0,-21 0 0,1 0 15,-1 0-15,0 0 0,0 0 0,0 0 16,-21 21 78</inkml:trace>
  <inkml:trace contextRef="#ctx0" brushRef="#br0" timeOffset="19875.82">15367 5588 0,'0'0'0,"21"0"0,0 0 0,0 0 16,1 0-16,-1 0 15,-21-21-15,21 21 0,0 0 16,0-21-16,0 0 0,1 21 15,-1 0-15,0-22 0,0 22 16,0-21-16,0 0 0,1 21 16,-1-21-16,0 21 0,0-21 15,0 0-15,-21-1 0,21 1 16,-21 0-16,-21 21 16,0 0-16,0 0 15,0 0-15,-22 0 0,1 0 16,0 0-16,-1 21 0,1 0 0,0 1 15,-1-1-15,1 0 0,0 0 16,-1 0-16,1 0 0,21 1 0,0-1 16,21 0-16,0 21 0,0-21 15,0 1-15,0-1 0,21 0 0,21 0 16,-21 0-16,22 22 0,-22-22 16,64 21-16,-64-21 0,21 0 15,0 1-15,-20 20 0,-1-21 0,0 0 16,-21 0-16,0 1 0,0-1 15,0 0-15,-21 0 0,-22 21 16,22-42-16,-42 22 0,20-1 0,1 0 0,-21-21 16,-1 0-16,1 0 15,-1 0-15,1 0 0,20 0 0,-20 0 16,20 0-16,22 0 0,-21-21 0,21 0 16,0 21-16,-1-22 0,1 1 15,21 0-15,-21 0 0,21 0 0,0 0 16,0-1-16,0 1 0,0 0 0,0 0 15,21 0-15,0 21 16,1 0-16,-1-21 0,0 21 0,0-22 16,21 22-16,1 0 0,-1 0 15,0 0-15,1-21 0</inkml:trace>
  <inkml:trace contextRef="#ctx0" brushRef="#br0" timeOffset="21216.46">16531 5609 0,'0'0'0,"-21"0"32,0 0-32,-22 0 0,22 0 15,0 0-15,0 21 0,-21 1 16,20-1-16,-20 0 0,0 0 0,21 0 15,-22 22-15,1-1 0,21-21 16,0 21-16,-22 1 0,22-22 0,21 21 16,0 1-16,0-22 0,0 0 15,0 0-15,0 0 0,21 0 0,0 1 16,1-22-16,-1 0 0,21 21 0,-21-21 16,22 0-16,-1 0 0,0 0 15,1 0-15,-1-21 0,0 21 0,-21-22 16,64-20-16,-43 21 15,1 0-15,-22 0 0,0-22 16,0 22-16,0-21 0,-21-1 0,0 1 0,0 21 16,0-21-16,0-1 15,-21 1-15,0 0 0,0-1 0,-21 22 16,-1 0-16,1 0 0,0 21 0,-1 0 16,1 0-16,0 0 0,-1 0 15,1 0-15,21 0 0,0 21 0,-1 0 16,1-21-16,21 21 0,0 0 15,0 1-15,21-22 0,1 21 0,-1-21 16,21 0-16,0 21 0,22-21 0,-1 0 16,1 0-16,-1 0 0,1-21 15,21 21-15,-22-21 0,1-1 0,20 1 16,-20 0-16,20-21 16,-20 21-16,-1-1 0,1-20 0,-1 21 0,-20 0 15,-1-22-15,0 22 0,-20-21 16,-1 21-16,-21 0 0,0-22 15,0 22-15,0 0 0,0 0 0,-21 0 16,-1-1-16,1 22 16,0 0-16,0 0 0,0 0 0,21 22 15,-21-1-15,-1 0 0,1 0 0,0 21 16,0 1-16,0-1 0,0 22 16,-1-1-16,1 1 0,-42 63 15,42-64-15,-1 22 0,1-22 16,0 22-16,-21-22 0,21 22 15,-1 0-15,1-1 0,0 1 0,-21 21 16,21-21-16,-1-1 0,-20 1 0,21 0 16,0-1-16,0-20 0,-22 20 15,1 43-15,21-63 0,0-1 16,21-20-16,0-1 0,0 0 0,0-20 16,0-1-16,0 0 0,0 0 15,21-21-15,21 0 0,-21 0 0,0 0 16,22-21-16,-22 0 0,21-22 0,1 22 15,20-42-15,-21 20 16,1 1-16,-1 0 0,-21-1 16,22 1-16,-22-21 0,21 20 0,-21-20 15,0 20-15,-21-20 0,0-1 0,22 1 16,-22-22-16,0 22 0,0-1 16,0 1-16,-22-1 0,1 1 0,0 20 15,0 1-15,-21 0 0,20 21 0,1-1 16,0 1-16,-21 0 0,21 21 15,-1 0-15,22-21 0,-21 21 16,42 0 15,1 0-31,-1-21 0,0 21 0,21-21 16,1 21-16,-1-22 0,21 1 16,1 0-16,-22 0 0,22 0 15,-1 0-15,1-1 0,-1-20 0,64-43 16,-63 43-16,-22 0 15,0-1-15,1 1 0,-1 0 0,-21-22 16,22 22-16,-1-43 0,-42 43 16,0 0-16,21-1 0,-21 22 15,0-21-15,0 21 0,0-1 16,-21 44 0,0-1-16,0 0 15,21 0-15,-22 21 0,1 1 16,0-1-16,21 0 0,-21 1 15,0-1-15,0 22 0,-1-22 0,1 21 16,21-20-16,-21-1 0,21 0 16,-21 1-16,21-1 0,0-21 0,0 22 15,0-22-15,0 0 0,0 0 0,21 0 16,0-21-16,0 0 16,1 0-16,-1 0 0,0 0 15,0 0-15,0-21 0,0 21 0,1-21 16,-1 0-16,0 0 0,-21-1 15,21 1-15,-21 0 0,21-21 0,-21 21 16,0-1-16</inkml:trace>
  <inkml:trace contextRef="#ctx0" brushRef="#br0" timeOffset="21429.87">17865 5525 0,'0'0'15,"-22"0"-15,1 0 0,42 0 31,1 0-31,-1 0 16,0 0-16,0-22 0,0 22 0,0 0 16,1 0-16,-1 0 0,21 0 15,-21 0-15,0 0 0,1 0 0,-1 0 16,0 0-16,0 0 0,0 0 16,0 0-16,1 0 15,-1-21-15,0 21 16</inkml:trace>
  <inkml:trace contextRef="#ctx0" brushRef="#br0" timeOffset="22148.01">19008 5122 0,'0'0'0,"0"-21"0,21 0 16,-21-21-16,21 21 0,-21-1 15,0 1-15,0 0 0,0 0 0,0 42 32,-21 0-32,0 22 15,-1-1-15,1 0 0,0 22 16,0-22-16,-21 22 0,20-1 16,-20 22-16,0-22 0,-22 1 0,22 20 15,0-20-15,-22-22 0,22 22 16,-1-22-16,22 22 0,-21-43 0,0 21 15,20-21-15,1 22 0,0-43 0,21 21 16,0-42 15,21-1-31,0-20 0,1 21 16,-1-21-16,21-1 0,-21 1 16,0-22-16,22 22 0,-1-21 15,-21-1-15,22 1 0,-22-1 0,21-21 16,0 22-16,-20-1 0,20 1 15,-21-1-15,0 1 0,0 21 0,1-1 16,-1 1-16,0 21 0,0 21 16,-21 21-16,0 0 0,0 21 15,0 1-15,0-1 0,0 22 16,0-1-16,0 1 0,0-1 0,0 1 16,0-1-16,0 1 0,0-1 15,0 1-15,0-1 0,0-21 0,0 1 16,0-1-16,0 0 0,0-20 0,0 20 15,0-21-15,0 0 16,0 0-16,0 1 16,0-44-1,-21 1 1,21 0-16,0 0 0,-21 0 0,0 0 16</inkml:trace>
  <inkml:trace contextRef="#ctx0" brushRef="#br0" timeOffset="22328.9">18542 5652 0,'0'0'0,"-21"0"0,0 0 16,42 0 15,0 0-31,0 0 0,0 0 16,0 0-16,22 0 0,-22 0 15,21 0-15,1 0 0,-1 0 0,-21 0 16,21 0-16,1-22 0,-1 22 15,-21-21-15,22 21 0</inkml:trace>
  <inkml:trace contextRef="#ctx0" brushRef="#br0" timeOffset="22787.64">19621 5525 0,'0'0'0,"22"0"0,-1-43 16,0 22-16,0 21 15,-21-21-15,21 0 0,-21 0 16,21 21-16,-21-22 0,-21 22 31,-21 0-31,21 0 0,-22 22 0,22-1 16,-21 0-16,0 0 0,-1 0 16,1 22-16,0-22 0,-1 0 0,22 0 15,0 0-15,0 0 0,21 1 16,0-1-16,0 0 0,0 0 15,0 0-15,21-21 0,21 0 16,-21 21-16,1-21 0,20 0 0,0 22 16,1-22-16,-1 21 0,0-21 15,-21 21-15,22-21 0,-22 21 0,21 0 16,-21-21-16,-21 21 0,22 1 0,-22-1 16,0 0-16,-22 0 15,1-21-15,0 0 0,-21 21 16,21-21-16,-22 0 0,1 0 15,0 0-15,-1 0 0,1 0 0,0 0 16,20 0-16,-20 0 0,21 0 16,0 0-16,0 0 0,42-21 31,0 0-15,21 21-16,-21-21 0,22 0 15</inkml:trace>
  <inkml:trace contextRef="#ctx0" brushRef="#br0" timeOffset="23215.91">20299 5609 0,'0'0'0,"21"-21"0,0 0 0,0 0 0,-21 0 15,0-1-15,21 1 0,-21 0 16,-21 21-1,0 0-15,0 0 0,0 0 16,-22 0-16,22 0 0,0 21 16,-21 0-16,21 1 0,-1-1 0,1 0 15,0-21-15,21 21 0,-21 0 0,21 0 16,0 1-16,0-1 0,0 0 16,0 0-16,21 0 0,0 0 0,22 1 15,-22-1-15,0 0 16,0-21-16,0 21 0,0 0 15,1 0-15,-1-21 0,0 22 0,-21-1 16,0 0-16,0 0 16,-21-21-1,0 21-15,-22-21 0,22 0 0,0 0 16,-21 0-16,20 0 0,-20 0 16,21 0-16,0 0 0,0 0 0,-1 0 15,1 0-15,42-21 31,-21 0-31,22 21 16,20-21-16</inkml:trace>
  <inkml:trace contextRef="#ctx0" brushRef="#br0" timeOffset="23579.71">20637 5821 0,'0'0'15,"0"-21"-15,22 21 0,-1 0 0,0-21 16,0 21-16,21-22 0,-20 1 16,-1 21-16,0-21 0,0 0 15,0 0-15,0 0 0,1-1 0,-1 1 16,-21 0-16,0 0 0,0 0 0,0 0 16,0-1-16,0 1 0,0 0 15,-21 21-15,-1 0 16,1 0-16,0 0 0,-21 21 0,21-21 15,-1 21-15,-20 22 0,21-22 16,0 21-16,-22-21 0,22 22 0,0-1 16,0-21-16,21 22 0,0-22 15,0 21-15,0-21 0,0 0 0,0 1 16,21-1-16,0 0 0,22-21 0,-22 21 16,0-21-16,21 0 0,-21 0 15,1 0-15,20 0 0,-21 0 16,21 0-16,-20 0 0,-1 0 0,21-21 15,-21 21-15,0-21 0</inkml:trace>
  <inkml:trace contextRef="#ctx0" brushRef="#br0" timeOffset="23940.5">21167 5630 0,'0'0'0,"0"-21"0,0-21 15,0 21 1,21 21-16,0-21 0,0 21 0,0 0 15,22 0-15,-22 0 0,0 0 0,21 0 16,-21 0-16,22 21 0,-22 0 16,0 0-16,0 21 0,-21-20 15,0-1-15,0 21 0,0-21 0,0 22 16,0-22-16,0 21 0,0-21 16,-21 0-16,21 1 0,-21-1 0,0 0 15,0 0-15,21 0 0,-22-21 16,1 0-16,21-21 31,0 0-31,21 0 16,1 21-16,-22-43 0,21 22 15,0 0-15,0 0 0,0-21 0,0 20 16,1-20-16,-1 21 16,0 0-16,0 0 0,0-1 0,-21 1 15,0 0-15,21 0 0,-21 0 0,22 21 16,-22-21-16,0-1 0</inkml:trace>
  <inkml:trace contextRef="#ctx0" brushRef="#br0" timeOffset="24283.3">22140 5017 0,'0'-22'0,"0"44"0,0-65 15,0 22-15,0 0 0,0 0 0,0 42 31,0 0-15,0 0-16,0 22 0,0-1 16,0-21-16,-21 21 0,0 1 0,21-1 15,-21 0-15,21 1 0,-21-1 0,-1 0 16,1 1-16,0 20 0,0-20 16,21-1-16,-21 0 0,21-21 0,-21 22 15,21-1-15,0-21 0,0 0 16,0 1-16,0-1 0,0 0 0,0 0 15,0 0-15,21-21 0,0 0 0,0 0 16,0 0-16,0 0 16,1 0-16,-1 0 0,0-21 15,0 21-15,0-21 0,0 0 0,1 0 16,-1-1-16,0-20 0,0 21 16,-21-21-16,0 20 0,21-20 0</inkml:trace>
  <inkml:trace contextRef="#ctx0" brushRef="#br0" timeOffset="24484.19">21950 5271 0,'0'0'0,"21"0"32,0 21-32,21-21 0,-20 0 15,20 0-15,0 0 0,1 0 16,-1 0-16,0 0 0,1 0 0,-1 0 15,0 0-15,1 0 0,-1 0 0,-21 0 16,0-21-16,0 21 0,1 0 16,-1-22-16,0 22 0</inkml:trace>
  <inkml:trace contextRef="#ctx0" brushRef="#br0" timeOffset="34215.74">3810 7133 0,'0'-21'0,"21"0"16,-21 0-16,0 0 16,0-1-16,0 1 15,-21 21-15,0-21 0,0 21 16,-22 0-16,22 0 0,-21 0 0,21 0 16,-22 0-16,1 21 0,0 0 15,-1 1-15,22 20 0,-21-21 0,-1 21 16,22 1-16,0-1 0,0 22 15,0-22-15,21 0 0,0-21 0,0 22 16,0-22-16,0 0 0,0 0 16,21 0-16,0 1 0,0-22 15,0 0-15,1 0 0,20 0 0,-21 0 16,0-22-16,22 1 0,-1 0 16,-21 0-16,21 0 0,1-22 0,-22 22 15,21-21-15,-21 21 0,1-22 16,-1 22-16,0-21 0,-21 0 0,0 20 15,0 1-15,0 0 0,0 0 0,0 0 16,0 42 0,-21 0-1,21 0-15,-21 0 0,21 22 16,-22-1-16,22-21 0,0 22 16,0-1-16,0 0 0,0 1 0,0-22 15,0 21-15,0-21 0,0 0 16,22 1-16,-1-22 0,0 0 0,0 0 15,0 0-15,0 0 0,22 0 16,-22-22-16,21 22 0,-21-21 0,22 0 16,-22-21-16,21 21 0,-21-22 0,1 1 15,-1 0-15,0-1 0,0 1 16,0 0-16,-21-1 0,0 1 16,0 0-16,0-1 0,-21 1 0,0 0 15,0-1-15,-22 1 0,22 0 0,-21 20 16,-22-20-16,22 21 0,-21 0 15,-1 21-15,1 0 0,-22 0 16,0 21-16,22 0 0,-22 21 0,22 1 16,-22-1-16,21 22 0,1-1 15,-1 22-15,22-1 0,21 1 0,0 84 16,21-105-16,0-1 16,0 1-16,21-22 0,0 1 0,21-1 15,1 0-15,-1-21 0,0 1 16,22-22-16,-1 0 0,1 0 0,-1 0 15,1 0-15,-22 0 0,22 0 0,-1-22 16,1 1-16</inkml:trace>
  <inkml:trace contextRef="#ctx0" brushRef="#br0" timeOffset="34832.39">4741 6922 0,'0'0'0,"0"-22"0,0 1 0,0 42 31,0 1-31,0-1 0,-21 21 16,0-21-16,0 22 0,21-1 0,-21 0 15,-1 22-15,1-22 16,21 0-16,-21 1 0,0-1 0,0 0 16,0 1-16,21-22 0,0 0 0,0 0 0,0 0 15,0 1-15,0-44 31,0 1-31,0 0 16,21 0-16,0-21 0,0 20 16,-21-20-16,21 0 0,0-1 0,1 1 15,-22 0-15,21-1 0,0 1 16,0 0-16,0-1 0,0 22 0,22 0 16,-22 0-16,0 0 0,0 21 0,0 0 15,1 0 1,-1 21-16,-21 0 0,0 0 15,0 0-15,0 1 0,-21 20 0,-22-21 16,22 0-16,-21 22 0,21-22 16,-22 0-16,22 0 0,-21 0 0,21 0 15,-1-21-15,44 0 32,-1 0-32,0 0 0,21 0 15,-21 0-15,22 0 0,-1 0 16,-21 0-16,22 0 0,-1 22 0,-21-22 15,0 21-15,0-21 0,1 21 0,-1 0 16,-21 0-16,0 0 16,0 1-16,0-1 0,0 0 15,-21 0-15,-22 0 0,22 0 0,-21-21 16,21 22-16,-22-1 0,1-21 16,21 21-16,0-21 0,-1 0 0,1 0 15,0 0-15,0 0 16,21-21-1,0 0-15,21-1 0,0 1 0</inkml:trace>
  <inkml:trace contextRef="#ctx0" brushRef="#br0" timeOffset="35456.03">5482 7027 0,'0'0'0,"0"22"31,-21-22-31,0 42 0,21-21 0,-21 0 16,-1 0-16,1 22 0,21-22 0,0 21 16,-21 1-16,0-22 0,21 0 15,-21 21-15,21-21 0,0 1 0,0-1 16,0 0-16,-21 0 0,21 0 0,0 0 16,0-42 15,0 0-31,0 0 15,0 0-15,0 0 0,21-22 16,-21 22-16,0-21 0,0-1 0,21 1 16,-21 0-16,21-1 0,0 22 0,-21-21 15,21 21-15,-21 0 0,22-1 16,-1 1-16,0 21 0,0 0 16,0 0-16,-21 21 0,21 1 15,-21-1-15,0 0 0,22 0 0,-22 21 16,0-20-16,0 20 0,0-21 0,0 21 15,0-20-15,0-1 0,-22 21 16,22-21-16,0 0 0,0 1 16,0-44 15,22 1-15,-1 0-16,0-21 0,0 21 0,0-22 15,0 1-15,1 0 0,-1-1 16,0 22-16,0-21 0,21 21 0,-20-22 15,-1 22-15,0 0 0,0 21 16,0 0-16,0 0 0,1 42 16,-22-21-16,21 1 0,-21 20 0,0 0 15,0 1-15,0-1 0,0 0 0,0 1 16,0-1-16,-21 0 0,21-21 16,-22 22-16,22-22 0,0 21 15,0-21-15,0 1 0,0-1 0,0 0 16,-21 0-16,0-21 15,21 21-15,-21-21 0</inkml:trace>
  <inkml:trace contextRef="#ctx0" brushRef="#br0" timeOffset="35739.87">4212 7959 0,'0'0'0,"-42"21"0,-22-21 15,43 21-15,-21-21 0,21 0 16,21 21-16,0 0 16,42-21-16,-21 0 0,21 0 15,22 0-15,-1 0 0,22 0 0,0 0 16,21 0-16,-22 0 0,22 0 16,0 0-16,-21 0 0,-1 0 0,1-21 15,0 21-15,-1-21 0,-20 21 0,-1 0 16,1 0-16,-22-21 0,0 21 15,1 0-15,-22-21 0,0 21 16,-42 0-16,-21 0 0,-1 0 16,1 0-16,-22 21 15</inkml:trace>
  <inkml:trace contextRef="#ctx0" brushRef="#br0" timeOffset="35971.73">4127 8234 0,'0'0'0,"-105"21"0,-171 43 16,255-43-16,0-21 0,42 21 15,0-21 1,22 0-16,20 0 0,-20 0 0,41 0 16,-20 0-16,20 0 0,22 0 0,-21 0 15,21 0-15,0 0 0,-22 0 16,22 0-16,-21 0 0,21-21 0,-43 0 16,22 21-16,-22 0 0,1 0 0,-22-22 15,0 22-15,1 0 16,-22 0-16,0 0 0,-42 0 15,0 22-15,-22-22 0,-20 21 16,-1-21-16,1 21 0</inkml:trace>
  <inkml:trace contextRef="#ctx0" brushRef="#br0" timeOffset="36161.62">3958 8615 0,'-63'21'0,"126"-42"0,-190 63 16,85-21-16,21-21 0,-1 0 15,44 0 1,20 0-16,0 22 0,22-22 15,-22 0-15,22 0 0,20 0 0,-20 0 16,20 0-16,1 0 0,0 0 16,-1 0-16,1 0 0,0-22 0,-1 22 15,-20 0-15,-1 0 0,1-21 16,-22 21-16,1 0 0,-1 0 0,-21 0 16</inkml:trace>
  <inkml:trace contextRef="#ctx0" brushRef="#br0" timeOffset="36371.5">3958 8954 0,'0'0'0,"-63"42"0,-1-21 0,22 0 15,21-21-15,-1 21 0,22 1 16,43-22-16,-1 0 0,0 0 16,22 0-16,-1 0 0,22 0 0,0 0 15,21 0-15,-1 0 0,1-22 16,0 1-16,0 21 0,-21-21 0,20 21 15,-20-21-15,0 21 0,-1-21 0,1 21 16,-21 0-16,-1-21 0,-21 21 16,1 0-16,-1 0 0,0 0 0,-20 0 15,-1 0-15</inkml:trace>
  <inkml:trace contextRef="#ctx0" brushRef="#br0" timeOffset="37361.76">3916 10689 0,'0'-21'15,"0"0"1,0 0-16,0 0 16,0-1-16,-21 1 15,-1 0-15,1 21 0,0 0 16,0-21-16,-21 21 0,-1 0 0,1 0 15,0 0-15,-1 21 0,1 0 16,-22 0-16,22 1 0,0-1 0,-1 0 16,1 21-16,21-21 0,-21 22 0,20-22 15,22 21-15,0-21 0,0 1 16,0-1-16,0 0 0,0 0 16,43-21-16,-22 0 15,0 0-15,0 0 0,22 0 0,-22 0 16,21-21-16,0 0 0,1 21 0,-22-21 15,21-1-15,1 1 0,-1-21 16,-21 21-16,21 0 0,-20-1 0,-1 1 16,0-21-16,0 21 15,-21 0-15,-21 21 16,0 21-16,21 0 0,0 0 16,-21 21-16,-1-20 0,22 20 15,-21 0-15,21-21 0,0 22 0,0-1 16,0-21-16,0 0 0,0 1 15,21-1-15,1 0 0,-1 0 16,0-21-16,21 0 0,-21 0 0,22 0 16,-22 0-16,21-21 0,1 0 15,-22 0-15,21-1 0,0 1 0,-20 0 16,20-21-16,0-1 0,-21 22 0,1-21 16,-1-22-16,-21 22 0,0 0 15,0-22-15,0 22 0,-21-22 0,-1 22 16,-20-21-16,0 20 0,-22 1 15,1 0-15,-1 20 0,1 1 0,-22 0 16,0 0-16,1 21 0,-1 0 16,0 21-16,22 0 0,-22 22 0,22-1 15,-1 0-15,22 22 0,0-1 16,20 22-16,-20-22 0,42 22 16,0-21-16,0 20 0,0-20 0,0-1 15,0 1-15,0-1 0,21 1 16,0-1-16,22-20 0,-22-1 0,21 0 15,1-21-15,20 1 0,1-1 16,-1-21-16,1 0 0,-1 0 0,1 0 16,-1-21-16,1-1 0</inkml:trace>
  <inkml:trace contextRef="#ctx0" brushRef="#br0" timeOffset="37799.51">5059 10478 0,'0'0'16,"0"-22"-16,0 1 0,-21 21 15,-1 0 1,1 21-16,21 1 0,-21 20 0,21-21 16,-21 21-16,0 1 0,21-1 15,0 0-15,-21 1 0,21-1 0,-22 0 16,1-20-16,21 20 0,0 0 15,0-21-15,0 1 0,-21-1 16,21 0-16,0 0 0,0 0 16,-21-21 15,21-21 0,-21 21 47,0 0-62,21-21-16,0 0 16,0 0-16,-22-1 15,22 1-15,0 0 0,0-21 0</inkml:trace>
  <inkml:trace contextRef="#ctx0" brushRef="#br0" timeOffset="38022.37">4614 10372 0,'0'0'0,"0"-21"32,21 21-32,1 0 15,-1 0-15,21-22 0,0 22 16,1-21-16,-1 21 0,22 0 0,-22 0 15,21-21-15,-20 21 0,-1 0 0,0 0 16,22 0-16,-43 0 0,21 0 16,1 0-16,-22 0 0,0 0 0,0 0 15,-21 21 1,0 0-16</inkml:trace>
  <inkml:trace contextRef="#ctx0" brushRef="#br0" timeOffset="38578.07">5122 10859 0,'0'21'0,"0"-42"0,21 42 0,1 0 0,-1-21 15,0 0-15,0 0 0,0 0 16,0 0-16,22 0 0,-22 0 0,0 0 16,21 0-16,-20-21 0,20 0 0,-21 21 15,0-22-15,0 1 0,1 0 16,-22 0-16,0 0 0,0 0 15,0-1-15,-22 22 0,1-21 16,0 21-16,0 0 0,-21 0 16,20 0-16,1 0 0,-21 21 15,21 1-15,0-1 0,-1 0 0,1 21 16,0-21-16,0 1 0,0 20 16,21-21-16,-21 0 0,21 22 0,0-22 15,0 0-15,0 0 0,0 0 0,0 0 16,21-21-16,0 0 0,0 0 15,0 0-15,22 0 0,-22 0 16,21 0-16,0-21 0,1 0 0,-1 21 16,0-21-16,22 0 0,-22-22 0,1 22 15,20 0-15,-21 0 0,-20 0 0,20-22 16,-21 22-16,21 0 0,-42 0 16,0 0-16,22 0 0,-22-1 15,-22 22 1,1 0-16,0 0 15,0 22-15,21-1 0,0 0 0,0 0 16,0 0-16,0 0 0,0 1 0,0-1 16,0 21-16,0-21 0,0 0 15,0 1-15,0-1 0,0 0 16,0 0-16,0 0 0,0 0 16,0-42 15,0 0-31,21-21 15,0 21-15</inkml:trace>
  <inkml:trace contextRef="#ctx0" brushRef="#br0" timeOffset="38823.92">6329 10224 0,'0'0'0,"0"-22"0,0 1 15,0 42 1,0 1-16,0 20 15,0 0-15,0 1 0,-21-1 16,-1 21-16,1 1 0,0-22 16,0 1-16,0 20 0,21-21 0,-21 1 0,-1-1 15,1 0-15,21 1 16,0-22-16,0 0 0,-21 21 0,21-20 16,0-1-16,21-21 15,0 0-15,1-21 16,-1 21-16,0-22 0,0 1 15,0 0-15</inkml:trace>
  <inkml:trace contextRef="#ctx0" brushRef="#br0" timeOffset="39011.82">6054 10668 0,'0'0'0,"-22"0"0,1 0 0,0 0 0,42 0 47,0 0-47,1 0 0,20 0 0,0 0 15,1 0-15,-1 0 0,0 0 16,1 0-16,-1 0 0,21 0 0,-20 0 16,20 0-16,-20-21 0,-1 21 0,0 0 15,1 0-15,-1 0 0,-21 0 0,0 0 16</inkml:trace>
  <inkml:trace contextRef="#ctx0" brushRef="#br0" timeOffset="39336.62">4466 11663 0,'-63'21'0,"126"-42"0,-169 63 0,64-21 15,0-21-15,20 22 0,65-22 16,-1 0-16,0 0 15,43 0-15,-21 0 0,20 0 16,1 0-16,0 0 0,20 0 0,-20 0 16,21 0-16,-21 0 0,20 0 0,1-22 15,0 22-15,0 0 16,-21 0-16,20-21 0,-20 21 0,-21 0 16,-1 0-16,1 0 0,-22 0 0,0 0 15,-21 0-15,-42 0 16,0 0-16,-21 0 15,-22 0-15,1 21 0,-1-21 0,-20 22 16</inkml:trace>
  <inkml:trace contextRef="#ctx0" brushRef="#br0" timeOffset="39571.5">4614 12002 0,'0'0'0,"-106"42"0,43-21 0,-22 0 16,43-21-16,-22 21 0,43 1 15,0-22-15,21 21 16,21-21-16,22 0 0,-1 0 0,21 0 15,22 0-15,0 0 0,21 0 16,-22 0-16,22 0 0,21 0 0,-21 0 16,21-21-16,-21-1 0,21 22 0,-21 0 15,-1-21-15,-20 21 0,21 0 16,-43-21-16,1 21 0,-1 0 0,-20-21 16,-22 21-16,21 0 0,-63 0 31,-21 0-31,-1 0 0,-20 0 0,-1 0 15,-20 21-15</inkml:trace>
  <inkml:trace contextRef="#ctx0" brushRef="#br0" timeOffset="39827.35">3810 12404 0,'0'0'0,"-42"21"0,20-21 15,1 21-15,42-21 0,1 0 16,20 21-16,21-21 0,1 0 15,-1 0-15,22 0 0,0 0 0,-1 0 16,22 0-16,0 0 0,0 0 16,0 0-16,21 0 0,-21-21 15,-22 21-15,22-21 0,0 21 0,-21-21 16,-1 21-16,1-21 0,-22 21 0,1 0 16,-1-22-16,-20 22 0,-1 0 15,0 0-15,-63 0 16,0 0-16,-21 0 15,-22 0-15,1 22 0</inkml:trace>
  <inkml:trace contextRef="#ctx0" brushRef="#br0" timeOffset="40077.21">4360 12573 0,'0'0'0,"-106"21"0,1 0 16,20-21-16,21 22 0,1-1 0,-1 0 15,22 0-15,42 0 0,0 0 16,21-21-16,0 22 0,43-1 15,-1-21-15,1 0 0,21 0 0,-1 0 16,22 0-16,0 0 0,0 0 16,21 0-16,-21-21 0,-1 21 0,22-22 15,-21 1-15,-21 21 0,21-21 0,0 0 16,-22 21-16,1-21 0,0 21 16,-22-21-16,1 21 0,-1-22 0,1 22 15,-43 0-15,21 0 0,-21 0 0,-42 0 31</inkml:trace>
  <inkml:trace contextRef="#ctx0" brushRef="#br0" timeOffset="41026.17">2879 14415 0,'21'21'0,"-42"-42"0,63 42 0,-21-21 16,0 0-16,0-21 15,1 21-15,-22-22 0,21 1 16,0 21-16,0-21 0,-21 0 0,21 0 15,-21 0-15,0-1 0,0 1 16,0 0-16,0 0 0,-21 0 16,-21 0-16,-1 21 0,1 0 15,-21 0-15,20 0 0,-20 0 0,-1 21 16,1 0-16,20 0 0,1 0 16,0 22-16,-1-22 0,22 21 0,-21 0 15,42 1-15,0-1 0,0-21 16,0 22-16,0-22 0,0 0 15,0 0-15,21 0 0,21-21 16,-20 0-16,20 0 0,-21 0 0,64-42 16,-43 21-16,0 0 15,1-1-15,-1-20 0,0 21 0,-20 0 16,20-22-16,-21 22 0,0 0 16,0 0-16,1 0 0,-22 42 31,0 0-31,0 21 0,0-20 15,0 20-15,0 0 0,0 1 0,0-22 16,0 21-16,0 0 0,0-20 16,0-1-16,0 21 0,0-21 15,0 0-15,21-21 0,0 22 16,0-22-16,21 0 0,-20 0 0,-1 0 16,21 0-16,-21 0 0,22-22 15,-22 1-15,21 0 0,0 0 0,-20 0 16,20-22-16,-21 1 0,0 0 0,0-1 15,-21 1-15,0 0 0,0-22 16,-21 22-16,-21-22 0,0 22 16,-1 0-16,1-22 0,-22 22 15,1 21-15,-1-22 0,1 22 0,-1 0 0,-20 21 16,20 0-16,-20 21 0,20 0 16,-21 22-16,22-22 0,-1 42 15,1 1-15,21-1 0,-1 1 16,1 21-16,21-22 0,0 22 0,21-22 15,0 1-15,0-1 0,21 1 16,21-22-16,-21 0 0,22 1 0,20-1 16,1-21-16,-1 0 0,1 1 15,-1-22-15,22 0 0,-1 0 0,-20-22 16,21 1-16,-22 0 0,22-21 16</inkml:trace>
  <inkml:trace contextRef="#ctx0" brushRef="#br0" timeOffset="41455.93">4191 14182 0,'0'0'0,"0"-21"0,-21 42 31,0 0-31,21 0 0,-22 21 0,22 1 16,-21-1-16,0 0 0,21 1 15,0 20-15,0-20 0,-21-1 0,21 21 16,-21-20-16,21-1 0,-21 0 0,21-20 15,0 20-15,0-21 0,0 0 16,0 0-16,0-42 31,0 0-31,21 0 0,-21 0 16,21-22-16,0 22 0,-21-21 0,0 0 16,21-1-16,0 1 0,-21-22 15,22 22-15,-1-21 0,-21 20 0,21 1 16,0 0-16,0 20 0,0 1 15,-21 0-15,22 21 0,-1 0 0,0 21 16,-21 22-16,21-22 0,-21 21 0,21 0 16,-21 1-16,0-1 0,0 0 15,0 1-15,0-1 0,0 0 0,0 1 16,-21-22-16,21 21 0,-21-21 16,21 1-16,-21-1 0,21 0 15,0 0-15,-21-21 0,-1 21 16,1-21-16,0 0 0,0 0 15,0 0-15,0 0 0,-22 0 0</inkml:trace>
  <inkml:trace contextRef="#ctx0" brushRef="#br0" timeOffset="41603.83">3746 14774 0,'22'0'16,"-1"0"-16,0 0 0,21-21 15,1 21-15,-1-21 0,21 21 0,-20-21 16,20 0-16,1 0 0,-1-1 15,1 22-15,-1-21 0,1 0 16,-1 0-16,-20 0 0,20 0 0,1-1 16,-22 1-16</inkml:trace>
  <inkml:trace contextRef="#ctx0" brushRef="#br0" timeOffset="42227.38">5016 14203 0,'0'0'0,"0"-21"15,-21 21-15,0 0 16,0 0 15,21 21-31,0 0 0,-21 0 16,21 0-16,0 1 0,0-1 16,0 0-16,0 21 0,0-21 0,0 22 15,0-1-15,-21 0 0,21-20 16,-22 20-16,1 0 0,21-21 0,0 22 15,-21-22-15,0 0 0,21 0 16,0 0-16,0-42 16,0 0-1,0 0-15,0 0 0,0 0 16,0-1-16,0 1 0,0-21 16,0 0-16,21 20 0,-21-20 0,21 0 15,-21-1-15,21 1 0,1 21 16,-1 0-16,-21 0 0,21-1 0,0 22 15,0 0-15,0 0 16,1 22-16,-22-1 0,0 0 0,0 0 16,21 0-16,-21 22 0,0-22 0,0 21 15,0-21-15,0 22 0,0-22 16,0 0-16,0 0 0,0 0 0,0 0 16,0 1-16,21-22 15,0 0-15,-21-22 16,21 22-16,0-21 0,-21-21 15,22 21-15,-1 0 0,0-22 16,0 22-16,0-21 0,0-1 0,-21 22 16,22-21-16,-1 21 0,0 0 0,0 21 15,0 0 1,-21 21-16,0 0 0,0 0 0,0 21 16,0 1-16,0-1 0,0 0 0,0 1 15,0-1-15,-21 0 0,0 1 16,0-1-16,21-21 0,-21 22 0,-1-22 15,22 0-15,-21 0 0,0 0 0,0 0 16,0-21-16,0 22 16</inkml:trace>
  <inkml:trace contextRef="#ctx0" brushRef="#br0" timeOffset="42511.22">3979 15515 0,'0'0'0,"-63"21"0,20 1 0,1-22 0,0 21 16,-1 0-16,22-21 0,0 21 15,21 0-15,21-21 0,0 21 16,22-21-16,-1 0 16,22 22-16,-1-22 0,22 0 0,-22 0 15,22 0-15,21 0 0,-22 0 0,22 0 16,0 0-16,-21 0 0,21-22 15,-1 22-15,-20-21 0,0 21 0,-1-21 16,-20 21-16,-1 0 0,-20-21 0,-1 0 16,-21 21-16,0 0 0,-42 0 15,-21 0 1,21 0-16</inkml:trace>
  <inkml:trace contextRef="#ctx0" brushRef="#br0" timeOffset="42736.09">3895 15960 0,'0'0'0,"-212"84"16,170-62-16,-1-1 16,22 0-16,21 0 0,0 0 0,21-21 15,0 21-15,22-21 0,-1 0 16,22 0-16,-1 22 0,1-22 0,20 0 16,1 0-16,0 0 0,-1 0 15,22 0-15,-21-22 0,21 22 0,-22 0 16,1-21-16,0 21 0,-22 0 0,-21 0 15,22-21-15,-43 21 0,0 0 16,0 0-16,-42 0 16,0 0-16,-21 0 0</inkml:trace>
  <inkml:trace contextRef="#ctx0" brushRef="#br0" timeOffset="42935.98">3450 16552 0,'-85'43'0,"170"-86"0,-233 128 0,84-64 15,22 22-15,21-22 0,0 0 16,21 0-16,21-21 0,21 0 16,22 21-16,-1-21 0,22 0 0,0 0 15,20 0-15,1 0 0,0 0 16,0 0-16,0-21 0,0 21 0,-1-21 16,-20 21-16,0 0 15,-1-21-15,-20 21 0,-22-21 0,1 21 16,-22 0-16,0 0 0</inkml:trace>
  <inkml:trace contextRef="#ctx0" brushRef="#br0" timeOffset="43144.09">3598 16997 0,'-84'42'0,"168"-84"0,-253 105 16,105-20-16,22-1 0,0-21 0,21 22 15,21-22-15,0 0 0,21 0 0,21 0 16,22-21-16,20 0 15,1 0-15,21 0 0,0 0 0,-1-21 16,22 0-16,0-21 0,0-1 16,0 1-16,0 0 0,0-1 0,-21 1 15,21-22-15,-21 22 0,0 0 0,0-22 16,-22 1-16,22 20 0</inkml:trace>
  <inkml:trace contextRef="#ctx0" brushRef="#br0" timeOffset="44532.81">6392 11515 0,'-21'0'31,"0"0"-31,0 21 16,0 0-16,-1 0 15,22 0 1,0 1-16,0-1 16,22-21-1,-1 0 1,0 0-16,0 0 0,0 0 0,-21-21 16,21 21-16,1-22 0,-22 1 15,0 0-15,0 0 16,0 0-1,-22 21-15,1 0 0,0 0 16,0 0-16,0 0 0,0 0 16,-1 21-16,1-21 0,0 21 15,21 0-15,0 0 0,0 1 0,0-1 16,0 0-16,0 0 0,0 0 16,0 0-16,0 1 0,21-22 15,0 0-15,1 21 0,-1-21 0,0 0 16,0 0-16,0 0 0,22 0 15,-22-21-15,0-1 0,0 22 0,0-21 16,0 21-16,-21-21 0,0 0 0,0 0 16,0 0-16,0-1 15,-21 22-15,0-21 0,0 21 16,0 0-16,0 0 0,-1 0 0,-20 0 16,21 0-16,0 0 0,0 21 15,-1 1-15,22-1 0,0 0 16,0 0-16,0 0 0,0 0 15,0 1-15,22-22 16,-1 0 0,0 0-16,0 0 0,0 0 15,0 0-15,1-22 0,-1 22 0,0-21 16,0 0-16,0 21 0,-21-21 0,0 0 16,0 0-1,-21 21-15,0 0 0,0 0 16,-22 0-16,22 0 0,0 0 0,-21 0 15,21 0-15,-1 21 0,1-21 16,0 21-16,21 0 0,0 0 0,-21-21 16,21 21-16,0 1 0,0-1 15,21 0-15,0-21 16,0 21-16,1-21 0,20 0 16,-21 0-16,0 0 0</inkml:trace>
  <inkml:trace contextRef="#ctx0" brushRef="#br0" timeOffset="45656.19">6816 11917 0,'0'-21'15,"0"0"17,21 21 30,-21 21 1,0 0-48,0 0-15,0 0 16,0 0-16,0 1 16,0-1-16,0 0 0,0 0 0,0 0 15,0 0-15,0 1 16,0-1-16,0 0 0,0 0 15,0 0-15,21-21 32,0 0-32,21 0 15,-20 0-15,20-21 0,-21 0 16,21 21-16,1-21 0,-1 0 0,0-1 16,1 1-16,-1 0 0,-21 0 0,22 0 15,-1 0-15,0-1 0,-21 1 16,22 21-16,-22-21 0,0 21 15,0 0-15,0 0 0,1 0 16,-22-21-16,-22 21 31,1 0-31,0 0 16,0 21-16,0-21 0,-22 0 16,22 21-16,0 0 0</inkml:trace>
  <inkml:trace contextRef="#ctx0" brushRef="#br0" timeOffset="46143.91">6498 12298 0,'0'21'47,"0"0"-47,0 0 15,0 1-15,0-1 16,0 0-16,0 0 0,0 0 0,0 0 15,0 1-15,0-1 0,0 0 16,21-21-16,0 0 0,-21 21 16,22-21-16,-1 0 0,21 0 0,-21 0 15,22 0-15,-22 0 0,21-21 16,0 21-16,1-21 0,-1 0 0,0 21 16,1-22-16,20 1 0,-20 0 0,-1 21 15,-21-21-15,21 21 0,1-21 16,-22 0-16,0 21 0,0 0 0,0 0 15,-21-22-15,-21 44 47,0-22-47,0 21 0,0-21 0,-22 21 16,22-21-16,-21 0 0,21 21 0</inkml:trace>
  <inkml:trace contextRef="#ctx0" brushRef="#br0" timeOffset="46496.22">6308 12785 0,'0'0'0,"0"21"0,-22 0 0,22 0 15,0 0-15,-21 1 0,21-1 0,0 0 16,0 0-16,0 0 15,21-21-15,1 0 0,-1 0 16,21 0-16,-21 0 0,22 0 0,-1 0 16,0-21-16,1 21 0,-1-21 15,0 0-15,22 0 0,-22 21 16,22-22-16,-22 1 0,0 0 0,22 21 16,-22-21-16,0 0 0,1 21 15,20-21-15,-42 21 0,22-22 0,-1 22 16,-21-21-16,0 21 0,1 0 0,-1 0 15,-21-21 1,0 0 0,0 0-16,0 0 15</inkml:trace>
  <inkml:trace contextRef="#ctx0" brushRef="#br0" timeOffset="47211.82">7937 11853 0,'0'0'0,"-21"0"0,21-21 16,0 0-16,0 0 15,0 0-15,0 0 16,21-1-16,1 22 0,20-21 16,-21 21-16,21 0 0,-20-21 15,20 21-15,-21 0 0,0 0 0,22 0 16,-22 0-16,0 21 0,-21 0 16,0 1-16,0-1 0,0 21 0,0-21 15,0 22-15,-21-1 0,0 0 0,-22 1 16,1 20-16,0-21 0,-22 1 15,22 20-15,-1-20 0,1-1 0,0 0 16,21-21-16,-22 22 0,22-1 0,0-21 16,21 0-16,0 1 0,0-1 15,0 0-15,42 0 0,-21 0 16,1-21-16,-1 0 0,0 0 0,21 0 16,-21 0-16,1 0 0,20 0 15,-21 0-15,0 0 0,0 0 16,1 0-16,-44 21 31,1-21-31,0 22 16,-21-1-16,21 0 0,-1 0 0,-20 0 15,21 0-15,0 22 0,0-22 0,-1 21 16,22-21-16,0 22 0,0-1 16,0-21-16,0 22 0,0-1 0,0-21 15,0 21-15,22-20 0,-1 20 0,-21-21 16,21 0-16,-21 22 0,21-22 15,-21 0-15,0 0 16,0 0-16,0 0 0,0 1 16,-21-22-16,0 21 0,0 0 15,-1-21-15,1 0 0,0 0 16,0 0-16,0 21 0,0-21 0,-1 0 16,1 0-16,0 0 15,21-21 1,0 0-16,0 0 0,0-1 15,21 1-15,0 0 0,1 0 0,-1-21 16</inkml:trace>
  <inkml:trace contextRef="#ctx0" brushRef="#br0" timeOffset="47780.49">9038 11832 0,'0'0'0,"21"-21"0,0 21 0,1 0 31,-1 21-15,-21 0-16,21 1 0,0 20 0,0 0 16,0 1-16,22-1 0,-22 0 15,21 1-15,-21 20 0,22-21 0,-22 1 16,21 20-16,-21-20 0,1-1 0,20 0 16,-42 1-16,21-1 0,0-21 15,-21 21-15,21 1 0,-21-22 0,0 21 16,0-21-16,0 1 0,0-1 0,0 0 15,0-42 17,0 0-17,0-1-15,0 1 0,0 0 16,0 0-16,0 0 0,0-22 16,22 22-16,-1 0 0</inkml:trace>
  <inkml:trace contextRef="#ctx0" brushRef="#br0" timeOffset="48109.3">9948 11917 0,'0'0'15,"0"-21"-15,0 0 0,-21 21 16,0 0-16,0 0 0,0 21 16,-1 0-16,-20 0 0,0 0 15,-1 22-15,1-1 0,0 0 0,-22 1 16,22 20-16,-22-21 0,1 22 0,-1-1 15,1-20-15,-1 20 0,1-20 16,-22 20-16,22-21 0,-1 1 0,1 20 16,20-20-16,1-1 0,0-21 0,-1 21 15,22-20-15,0-1 0,0 0 16,21 0-16,0 0 0,0 0 16,0 1 15,-21-22-16,0 0 1,-1 0-16,1 0 16,0 0-16,0 0 0</inkml:trace>
  <inkml:trace contextRef="#ctx0" brushRef="#br0" timeOffset="49068.27">8467 13166 0,'-43'21'15,"22"-21"-15,21 21 16,-21-21-16,0 0 15,21-21 1,0 0 0,21 21-1,0-21-15,0 21 16,22 0-16,-1 0 0,0 0 0,22 0 16,-22 0-16,22 21 0,-1-21 15,22 21-15,-22 0 0,1 21 0,20-20 16,-20 20-16,-1 0 0,1 1 0,-22-1 15,22 21-15,-22-20 0,0 20 16,1 22-16,-1-22 0,-21 1 16,-21 21-16,0-22 0,0 22 0,-21-1 0,0 1 15,-21 21-15,-1-21 0,-20-1 16,-22 22-16,0 0 0,1-21 16,-22 20-16,-21 1 0,21 0 0,-42-21 15,21 21-15,-21-22 0,0 22 0,-1-21 16,1-1-16,0 1 0,-21 0 15,21-1-15,21-20 0,-22 21 0,22-22 16,-84 22-16,105-22 16,42-42-16,-20 22 0,41-22 0,-20 0 15,21 0-15,20-21 0,-20 0 0,42 21 16,0-42 0,0 0-16,0 0 15,21 0-15,0 0 0,-21-1 16,22 1-16,-1 0 15</inkml:trace>
  <inkml:trace contextRef="#ctx0" brushRef="#br0" timeOffset="49496.54">6752 15621 0,'0'0'0,"0"-21"15,-21 21-15,21 21 32,0 0-32,0 0 15,-21 1-15,21-1 0,-21 0 0,-1 0 16,1 21-16,21-20 0,-21 20 16,-21-21-16,21 21 0,-1 1 0,-20-1 15,21-21-15,-21 22 0,20-1 0,-20-21 16,21 21-16,-21-20 0,20-1 15,1 0-15,0 0 0,21 0 0,0 0 16,0 1-16,0-1 0,21 0 16,0-21-16,22 0 15,-1 21-15,0-21 0,22 21 0,-1-21 16,1 21-16,-1 1 16,22-22-16,-21 21 0,-1 0 0,-21-21 15,22 21-15,-22 0 0,-21 0 0,22 1 16,-22-1-16,-21 0 0,0 21 15,0-21-15,0 1 16,0-1-16,21-42 16,-21-1-1,21 1-15</inkml:trace>
  <inkml:trace contextRef="#ctx0" brushRef="#br0" timeOffset="51259.51">18076 7218 0,'0'0'0,"21"0"31,1 0-16,-1-21-15,0 21 16,-21-21-16,21 21 16,-21-22-16,0 1 0,0 0 15,0 0-15,-21 21 16,0 0-16,0 0 0,-22 0 16,22 0-16,-21 0 0,-1 0 0,1 0 15,0 21-15,-1 0 0,1 22 0,0-22 16,-1 21-16,1 0 0,0 1 15,-1-1-15,22 0 0,0-20 0,21 20 16,0 0-16,0-21 0,0 1 16,0-1-16,0 0 0,21 0 0,0-21 15,22 0-15,-22 0 0,0 0 16,21 0-16,-20 0 0,20-21 16,-21 0-16,21 0 0,1-1 0,-22 1 15,21 0-15,1-21 0,-22 21 16,0-22-16,0 22 0,0-21 0,0-1 15,1 22-15,-22-21 0,0 21 0,0 0 16,0-1-16,0 1 0,-22 42 31,1 1-31,21-1 0,0 0 16,-21 21-16,0-21 0,21 22 16,-21-1-16,21 0 0,-21 1 0,21-22 15,0 21-15,0-21 0,0 22 16,21-22-16,0 0 0,0-21 0,0 21 15,0 0-15,22-21 0,-22 0 16,21 0-16,1 0 0,-1 0 0,0-21 16,1 0-16,-1 0 0,0 0 0,-21 0 15,22-1-15,-1 1 0,-21-21 16,0 21-16,1-22 0,-1 1 0,-21 0 16,21-1-16,-21-20 0,0 21 15,0-1-15,-21-20 0,0 20 0,-1 1 16,-20 0-16,-43-64 15,22 64-15,-1-1 0,1 1 16,-1 21-16,1 0 0,-22 21 0,22 0 16,-22 0-16,22 21 0,-22 21 15,0 0-15,22 22 0,-22-1 0,22 1 16,-1 21-16,1-1 0,20 1 0,1 0 16,0-1-16,42 1 0,0-22 15,0 1-15,0-1 0,42 1 0,-21-22 16,21 1-16,22-22 0,-22 21 15,22-21-15,-1 0 0,22-21 16,-22 0-16,1 0 0,21 0 0,-22 0 0,22-21 16,-1 0-16,-20 0 15,21 0-15,-1-22 0,1 22 0,-22-21 16</inkml:trace>
  <inkml:trace contextRef="#ctx0" brushRef="#br0" timeOffset="51884.16">19304 6900 0,'0'-42'16,"0"84"-16,-21-84 16,0 42-16,-1 21 0,1 0 0,0 1 15,0-1-15,21 21 0,-21 0 16,0 1-16,21-1 0,0 0 16,-22 22-16,1-22 0,21 1 0,-21-1 15,21 0-15,0-21 0,0 22 16,0-22-16,0 0 0,0 0 0,0 0 15,0-42 17,0 0-32,0 0 0,0-21 15,0-1-15,0 1 0,0 0 16,0-1-16,21 1 0,0 0 0,-21-22 16,22 22-16,-1-1 0,0 1 0,21 0 15,-21 21-15,22-1 0,-22 1 16,21 0-16,1 21 0,-1 0 15,0 0-15,1 0 0,-22 21 16,21 0-16,-21 1 0,-21-1 0,0 0 16,0 0-16,0 21 0,0-20 15,-21-1-15,0 21 0,-21-21 0,-1 0 16,1 22-16,0-22 0,-1 0 0,1-21 16,0 21-16,-1-21 0,22 0 15,0 0-15,0 0 0,21-21 16,21 21-16,0-21 15,0 0-15,22 21 0,-1 0 16,0 0-16,22 0 0,-22 0 0,0 0 16,1 21-16,-1 0 15,0 0-15,-20 0 0,-1 1 0,0 20 16,-21-21-16,0 0 0,0 0 0,0 1 16,0 20-16,-21-21 0,-22 0 15,22 0-15,-21 1 0,0-1 0,-1-21 16,-20 21-16,20 0 0,1-21 15,0 0-15,-1 21 0,1-21 0,21 0 16,0 0-16,0 0 0,21-21 16,0 0-16,21 21 15,0-42-15,0 20 0,0 1 0,22 0 16</inkml:trace>
  <inkml:trace contextRef="#ctx0" brushRef="#br0" timeOffset="52508.8">20151 7027 0,'0'0'0,"-22"22"31,1-1-31,21 0 0,-21 0 0,0 21 16,0-20-16,21 20 0,-21-21 16,-1 21-16,22-20 0,-21 20 0,21-21 15,0 21-15,-21-20 0,21-1 0,0 0 16,-21 0-16,21 0 15,0-42 17,-21 0-32,21 0 15,0-22-15,0 22 0,0-21 0,0 0 16,21-1-16,-21 1 0,21 0 16,0-1-16,0 1 0,1 0 0,-1 20 15,0 1-15,-21 0 0,21 21 0,0 0 16,0 0-16,1 0 0,-1 21 15,-21 0-15,21 22 0,-21-22 16,0 21-16,0 1 0,0-1 16,0-21-16,0 21 0,0 1 0,0-22 15,0 21-15,0-21 0,0 1 16,0-1-16,0 0 16,0-42-1,0 0 1,0-1-16,21-20 0,0 21 15,0-21-15,1-1 0,-1 1 0,0 0 16,21-1-16,-21 1 0,22 0 16,-22 20-16,21-20 0,1 21 15,-22 0-15,0 0 0,21 21 0,-21 0 16,-21 21-16,22 0 0,-22 0 0,0 0 16,0 22-16,0-1 0,0 0 0,0 22 15,0-22-15,-22 22 16,22-1-16,-21-21 0,21 1 0,-21-1 15,21 0-15,-21 1 0,21-22 0,0 21 16,0-21-16,0 1 0,0-1 16,0 0-16,-21 0 0,0-21 15,-1 0-15,1 0 0,0 0 16</inkml:trace>
  <inkml:trace contextRef="#ctx0" brushRef="#br0" timeOffset="52809.63">18542 7853 0,'0'0'0,"-85"21"0,-63 21 15,127-20 1,21-1-16,21-21 0,21 0 0,1 21 16,41-21-16,1 0 0,21 21 15,0-21-15,21 21 0,0-21 0,0 0 16,21 0-16,0 0 0,0 21 15,-21-21-15,0 0 0,0 0 0,-21 0 16,0 0-16,-21 0 0,-22 0 0,1 0 16,-22 0-16,0 0 0,-21 0 15,-42 0 1,-21 0-16,21 0 0,-43 0 16,22 0-16,-22 0 0,-20 0 15,20 0-15,-42 0 0,1 0 0,-1 0 16,0 22-16</inkml:trace>
  <inkml:trace contextRef="#ctx0" brushRef="#br0" timeOffset="53042.49">18246 8276 0,'-43'21'0,"86"-42"0,-128 42 0,43 43 16,63-43 0,21-21-16,22 21 0,-1-21 15,1 21-15,41-21 0,-20 22 16,21-22-16,0 21 0,0-21 0,-1 0 15,1 0-15,21 0 0,-21 0 0,0 21 16,0-21-16,0 0 0,-22 0 16,1 0-16,-22 0 0,-20 0 0,-1 0 15,0 0-15,-20 0 0,-65 0 16,1 0 0,0 0-16,-22 0 0,1 0 0,-1 0 15</inkml:trace>
  <inkml:trace contextRef="#ctx0" brushRef="#br0" timeOffset="53280.36">17907 8615 0,'0'0'0,"-42"0"0,20 21 0,1 0 16,21 0-16,0 1 0,43-22 16,-22 21-16,42-21 0,1 21 0,20-21 15,1 0-15,21 21 0,0-21 0,127 0 16,-106 0-16,-22 21 15,22-21-15,-21 0 0,0 0 0,0 0 16,0 0-16,-22 0 0,1 0 16,-21 0-16,-1 0 0,-21 0 15,1 0-15,-1 0 0,-21 0 0,0 0 16,-42 0 0,0 0-16,-21 0 0</inkml:trace>
  <inkml:trace contextRef="#ctx0" brushRef="#br0" timeOffset="54264.31">16595 9906 0,'0'0'0,"21"0"0,0 0 16,-21-21-16,21 21 15,-21-21-15,21 21 16,-21-21-16,0-1 0,0 1 16,0 0-16,-21 0 15,21 0-15,-21 21 0,-21 0 16,20 0-16,-20 0 0,21 0 0,-21 0 15,-1 0-15,1 21 0,21 21 16,-22-21-16,1 1 0,21 20 0,-21 0 16,20-21-16,1 22 0,0-1 0,21-21 15,0 0-15,0 1 16,0 20-16,0-21 0,0 0 16,42-21-16,-20 0 0,-1 0 0,0 0 15,21 0-15,1 0 0,-22-21 16,21 21-16,0-21 0,1 0 0,-22 0 15,21-1-15,-21 1 0,22 0 0,-22 0 16,0 0-16,0 0 0,-21-1 16,0 1-16,0 0 0,0 0 0,0 0 15,-21 42 1,21 0-16,-21 0 16,21 0-16,-21 1 0,21-1 0,-21 21 15,21-21-15,0 0 0,0 22 16,0-22-16,0 21 0,0-21 0,0 1 15,21-1-15,0 0 0,0 0 0,0-21 16,0 21-16,22-21 0,-22 0 16,21 0-16,-21 0 0,22 0 0,-1-21 15,0 0-15,1 0 0,-1 21 0,0-21 16,1-22-16,-1 22 16,0 0-16,-20-21 0,-1 20 0,0-20 0,-21 0 15,0-1-15,0-20 0,-21 21 0,-22-1 16,22-20-16,-21 20 15,-22 1-15,1 0 0,-1-1 0,1 1 16,-1 21-16,-20 21 0,-22 0 0,-63 0 16,63 21-16,21 0 15,-21 22-15,22-1 0,20 21 0,-21 1 16,43-1-16,-21 22 0,20-21 16,22-1-16,0 22 0,21-22 0,0 64 15,21-63-15,21-1 0,1-20 16,-1-1-16,22 0 0,20-21 15,1 22-15,0-22 0,-1-21 0,1 0 16,0 0-16,20 0 0,-20 0 0,21 0 16,0-21-16,-22 0 15,22-1-15,-21 1 0,21-21 0,-22 0 16,1-1-16,-21 1 0</inkml:trace>
  <inkml:trace contextRef="#ctx0" brushRef="#br0" timeOffset="54484.18">17801 9716 0,'0'0'0,"-21"0"0,0 0 0,21 21 15,21-21 1,0 0-16,21 0 0,-20 21 16,20-21-16,-21 0 0,21 0 15,1 0-15,-1 0 0,0 0 16,22 0-16,-22 0 0,1 0 0,-1 0 15,0 0-15,1 0 0,-22 0 0,0 0 16,-42 0 0</inkml:trace>
  <inkml:trace contextRef="#ctx0" brushRef="#br0" timeOffset="54696.06">18097 9800 0,'0'0'0,"-21"21"0,0-21 0,0 22 16,0-1-16,0 0 0,-1 0 15,1 0-15,21 0 0,0 22 16,-21-22-16,21 21 0,-21 1 0,21-1 16,-21-21-16,21 21 0,0 1 0,0-1 15,0 0-15,-21 1 0,21-22 16,0 21-16,0 1 0,0-22 0,0 0 16,0 0-16,0 0 0,0 0 0,21-21 15,0 0 1,0 0-16,0 0 0,0 0 15</inkml:trace>
  <inkml:trace contextRef="#ctx0" brushRef="#br0" timeOffset="55541.58">18246 10351 0,'0'0'0,"21"0"0,-21-22 16,21 1-16,0 21 0,-21-21 0,21 21 15,0-21-15,1 0 0,20 0 0,-21 21 16,0-22-16,0 1 0,1 0 15,-1 0-15,0 0 0,-21 0 0,-21 21 32,0 0-32,-22 21 0,22-21 15,-21 21-15,21 21 0,-22-21 0,1 1 16,21 20-16,0-21 0,-1 21 16,1-20-16,21 20 0,-21-21 0,21 0 15,0 0-15,0 1 0,0-1 16,0 0-16,21-21 0,0 0 0,1 0 15,-1 0-15,0 0 0,0 0 0,0 0 16,0 0-16,22-21 0,-22 21 16,0-21-16,21-1 0,-20 1 0,20 0 15,0 0-15,-21-21 0,22 42 0,-1-22 16,0 1-16,-20 21 0,-1 0 16,21 0-16,-21 0 0,0 0 0,1 21 15,-22 1-15,0-1 16,0 0-16,0 0 0,0 0 15,-22 0-15,1 1 0,0-22 16,0 21-16,0 0 0,0 0 0,-1-21 16,1 21-16,0-21 0,0 0 15,0 0-15,0 0 0,-1 0 0,1 0 16,0 0-16,0-21 16,21 0-16,0 0 15,21 21 1,0 0-1,0 0-15,1 21 16,-1 0-16,0-21 0,0 21 16,0-21-16,0 21 0,1-21 15,-1 0-15,21 0 0,-21 0 16,22 0-16,-1 0 0,0 0 0,-21 0 16,22 0-16,-1 0 0,0-21 0,1 0 15,-22 21-15,21-42 0,-21 21 16,1-1-16,-1-20 0,0 0 0,0-1 15,-21 1-15,0-21 0,21 20 16,-21-20-16,21-1 0,-21 1 0,0-1 16,0 1-16,22-1 0,-22 22 0,0 0 15,0-1-15,0 22 0,0 0 16,0 42-16,0 0 16,-22 0-16,1 22 0,0-1 15,0 0-15,0 22 0,0-1 0,-1-20 16,1 20-16,0 1 0,0-22 15,21 22-15,0-22 0,0 0 0,0 1 16,0-1-16,0 0 0,0-21 0,0 1 16,21-1-16,-21 0 0,21-21 15,0 0-15,22 0 0,-22 0 0,0 0 16,0 0-16,0 0 0,1-21 0,-1 0 16,0-1-16,-21 1 0,0 0 15</inkml:trace>
  <inkml:trace contextRef="#ctx0" brushRef="#br0" timeOffset="55742.57">19071 10097 0,'-42'0'0,"84"0"0,-105 0 0,41 0 15,1 0-15,21 21 0,21 0 16,1-21-16,20 0 0,-21 0 16,21 21-16,1 0 0,-1-21 15,22 0-15,-22 0 0,21 0 0,1 0 16,-1 0-16,1 0 0,-1 0 0,-20 0 15,20 0-15,1 0 0,-22 0 16,0 0-16,1 0 0,-1 0 16,-42 21-16,0 1 0</inkml:trace>
  <inkml:trace contextRef="#ctx0" brushRef="#br0" timeOffset="56032.56">17505 11007 0,'0'0'0,"-64"21"0,22-21 0,-43 21 31,128-21-31,-1 0 0,0 0 16,22 0-16,-1 0 0,22 0 0,0 0 15,20-21-15,1 21 0,0 0 16,21 0-16,0 0 0,0 0 15,0-21-15,-21 21 0,21 0 0,-21 0 16,-22 0-16,22 0 0,-21 0 0,0 0 16,-22 0-16,1 0 0,-22 0 0,0 0 15,-21 0-15,-42 0 16,0 0-16,-21 0 0,-22 0 16,1 0-16,-1 21 0</inkml:trace>
  <inkml:trace contextRef="#ctx0" brushRef="#br0" timeOffset="56263.43">17526 11282 0,'0'0'0,"-85"42"0,1-21 16,41 1-16,1-1 0,21-21 15,21 21-15,0 0 0,42-21 16,0 21-16,22-21 0,-1 0 0,22 0 16,0 0-16,-1 0 0,1 0 15,21 0-15,0 0 0,21 0 0,-21 21 16,21-21-16,-22 0 0,1 0 0,0 0 15,0 0-15,-21 0 0,-1 0 16,-20 0-16,-22 0 0,0 0 16,-20 0-16,-44 0 15,-20 0-15,0 0 0,-22 0 0,-20 0 16,-1 0-16</inkml:trace>
  <inkml:trace contextRef="#ctx0" brushRef="#br0" timeOffset="56467.83">17674 11536 0,'0'0'16,"-127"0"-16,21 21 0,22 0 0,-1 0 15,43-21-15,-1 22 0,22-1 0,42 0 16,22-21-16,20 0 16,22 21-16,-1-21 0,1 0 15,21 21-15,0-21 0,0 0 16,21 21-16,0-21 0,0 0 0,0 0 16,-22 0-16,22 0 0,-42 0 0,21 0 15,-21 0-15,-22 0 0,1 0 16,-22 0-16,0 0 0,-21 0 0,-21-21 15,-21 21-15,-21 0 0,-22 0 16,1 0-16,-22 0 0</inkml:trace>
  <inkml:trace contextRef="#ctx0" brushRef="#br0" timeOffset="56680.71">17399 11853 0,'-127'43'0,"254"-86"16,-339 107-16,128-22 0,20-21 0,1 22 15,41-22-15,1 0 0,21 21 0,21-20 16,1-1-16,20 0 0,21 0 15,1 0-15,42 0 0,-22 1 0,43-1 16,-21-21-16,21 21 0,0-21 16,0 0-16,0 0 0,21 0 0,-21 21 15,0-21-15,-21 0 0,21 0 0,-42 0 16,0 0-16,-22 0 0,1 0 16,-22 0-16,0 0 0,-63 0 15,0-21-15,-43 21 0,1 0 16</inkml:trace>
  <inkml:trace contextRef="#ctx0" brushRef="#br0" timeOffset="56879.59">17568 12361 0,'0'0'0,"-106"22"0,43-1 15,-1 21-15,1 0 0,63-20 16,0-1-16,21 0 0,21 0 16,1-21-16,20 21 0,22 0 0,0-21 15,20 0-15,-20 0 0,21 0 0,21 0 16,-21 0-16,21 0 0,0 0 15,-21 0-15,-1-21 0,22 21 0,-42-21 16,21 21-16,-21-21 0,-1 21 0,-20 0 16,-1-21-16,-20 21 0,-1 0 15,0 0-15,-21 0 0</inkml:trace>
  <inkml:trace contextRef="#ctx0" brushRef="#br0" timeOffset="57741.61">16468 14393 0,'0'0'0,"21"-21"0,21 21 16,-21-42-16,0 21 0,22 0 0,-22-1 16,0 1-16,0 0 0,0 0 15,1 0-15,-22 0 0,21 21 0,-21-22 16,0 1-16,0 0 0,0 0 0,-21 0 15,-1 0-15,1 21 0,-21 0 16,0 0-16,-1 0 0,1 0 16,-22 0-16,22 21 0,-21 0 0,20 0 15,1 21-15,0 1 0,-1-1 16,22 0-16,0 22 0,0-22 0,21 1 16,0-1-16,0 0 0,0 1 0,0-22 15,0 0-15,21 0 0,21-21 16,-21 0-16,1 0 0,-1 0 0,21 0 15,0-21-15,-20 0 0,20 0 16,0-1-16,1 1 0,-22-21 0,21 21 16,-21-22-16,0 22 0,1-21 0,-1 21 15,0 0-15,-21-22 0,0 22 16,0 0-16,-21 21 16,0 0-1,-1 42-15,1-21 16,21 1-16,0 20 0,-21 0 0,21-21 15,0 22-15,0-1 0,0 0 16,0-20-16,0 20 0,0-21 0,21 0 16,0 0-16,1 1 0,20-1 0,-21-21 15,21 0-15,1 0 0,-22 0 16,21 0-16,1-21 0,-1 21 0,0-22 16,1 1-16,-1-21 0,-21 21 0,0 0 15,0-22-15,-21 1 0,0 0 16,0-1-16,0 1 0,-21 0 15,-21-1-15,21-20 0,-22 20 0,-20 1 16,21 0-16,-22-1 0,1 22 16,-1-21-16,-21 21 0,1 21 0,-1 0 15,22 0-15,-22 21 0,0 0 16,1 0-16,20 22 0,1 20 0,-1 1 16,22-1-16,-1 1 0,1 20 0,21 1 15,21 0-15,0-22 0,0 22 16,21-22-16,0 1 0,22-22 0,-1 0 15,21 1-15,1-1 0,-1-21 0,22 0 16,0 1-16,-1-22 16,1 0-16,0 0 0,-22 0 0,22-22 15</inkml:trace>
  <inkml:trace contextRef="#ctx0" brushRef="#br0" timeOffset="58152.37">17653 14224 0,'0'0'0,"0"-21"0,0 0 0,0 0 16,0 42 0,0 0-16,-21 0 0,0 21 0,-1 1 15,22 20-15,-21-20 0,0-1 16,21 0-16,-21 22 0,0-22 16,0-21-16,-1 22 0,1-1 0,0-21 15,0 0-15,0 0 0,21 1 16,0-1-16,-21-21 0,21-21 15,0-1 1,0 1-16,0 0 0,0 0 16,21-21-16,0-1 0,-21 1 0,21 0 15,0-1-15,0-20 0,22-1 16,-22 22-16,0 0 0,21-1 0,-20 1 16,-1 21-16,0 0 0,21-1 0,-21 22 15,1 0-15,-1 22 0,0-1 16,0 0-16,0 0 0,0 21 15,1 1-15,-1-1 0,-21 0 0,0 1 16,0-1-16,0-21 0,0 22 16,0-1-16,0-21 0,-21 21 0,21-20 15,-22-1-15,-20 0 0,21 0 16,0 0-16,0-21 0,-1 0 0,1 0 16,0 0-16</inkml:trace>
  <inkml:trace contextRef="#ctx0" brushRef="#br0" timeOffset="58813">17441 14542 0,'0'0'16,"0"-22"-16,21 1 16,1 21-16,-1 0 15,21 0-15,-21 0 0,22-21 0,-1 21 16,0 0-16,1-21 0,20 21 16,-21-21-16,22 0 0,-22 21 0,22-22 15,-1 1-15,-20 0 0,20 0 0,-21 0 16,1 0-16,-1-1 0,0 1 15,-20 0-15,-1 0 0,-21 0 0,0 0 16,-21 42 0,21 0-1,0 0-15,-22 21 0,1 1 0,0-22 16,21 21-16,-21 1 0,0-1 16,21 0-16,-21-21 0,-1 22 15,22-22-15,0 0 0,0 0 0,-21 0 16,0 1-16,0-22 15,21 21-15,-21-21 16,21-21-16,0-1 0,-21 22 16,21-42-16,0 21 0,0 0 15,0-22-15,0 1 0,0 0 0,0-1 16,0 1-16,21 0 0,0 21 0,0-22 16,-21 22-16,21 0 0,0 0 15,1 21-15,-1 0 0,-21 21 16,21 0-16,0 21 15,0-20-15,-21 20 0,0-21 16,21 21-16,-21 1 0,22-1 0,-22-21 16,0 22-16,0-22 0,21 0 0,-21 0 15,21 0-15,0-21 16,0 0-16,-21-21 16,21 0-16,-21 0 0,22 0 15,-1-1-15,0 1 0,0-21 0,-21 0 16,21-1-16,0 1 0,22 0 0,-22-1 15,0 22-15,21-21 0,-20-1 16,-1 22-16,0 21 0,0 0 16,0 0-16,0 0 0,-21 43 15,0-22-15,0 21 0,0-21 16,0 43-16,0-22 0,-21 0 0,0 22 16,21-22-16,-21 1 0,0 20 15,0-21-15,-1 1 0,1-1 0,0-21 16,0 22-16,0-22 0</inkml:trace>
  <inkml:trace contextRef="#ctx0" brushRef="#br0" timeOffset="59079.84">16976 15219 0,'0'0'16,"-43"21"-16,-20 0 0,20 0 0,22-21 0,21 22 15,21-22 1,22 21-16,20-21 0,1 0 0,-1 21 16,43-21-16,-21 0 0,21 0 0,-1 21 15,22-21-15,-21 0 0,21 0 16,-21 0-16,0 21 0,0-21 0,0 0 16,-1 0-16,-41 21 0,21-21 0,-22 0 15,-21 0-15,-20 0 0,-1 0 16,-64 0-1,1 0-15,-21 0 0</inkml:trace>
  <inkml:trace contextRef="#ctx0" brushRef="#br0" timeOffset="59283.73">17039 15600 0,'0'0'0,"-106"21"0,22 0 0,-1 0 16,21 1-16,1-22 0,21 0 15,20 21-15,44-21 16,20 0-16,0 0 0,22 0 0,-1 21 15,22-21-15,0 0 0,20 0 16,22 0-16,-21 0 0,21 21 0,0-21 16,-21 0-16,21 0 0,-21 21 0,-21-21 15,-1 0-15,1 21 16,-22-21-16,1 0 0,-22 0 0,1 22 16,-43-1-16</inkml:trace>
  <inkml:trace contextRef="#ctx0" brushRef="#br0" timeOffset="59491.61">17335 15960 0,'-127'21'0,"254"-42"0,-381 63 0,149-21 16,-1 0-16,21 1 0,0-1 0,43 0 15,0-21-15,-1 21 0,65-21 16,-1 0-16,21 0 16,22 0-16,-1 0 0,1 0 15,20 0-15,1 0 0,21 0 0,0 0 16,-1 0-16,1-21 0,0 21 15,0 0-15,0 0 0,-22-21 0,-20 21 16,21-21-16,-43 21 0,0 0 0,1 0 16</inkml:trace>
  <inkml:trace contextRef="#ctx0" brushRef="#br0" timeOffset="59675.5">16150 16447 0,'-85'42'0,"170"-84"0,-233 105 0,84-21 0,43-20 16,0-1-16,21 0 0,0 0 16,21-21-16,22 0 0,20 0 0,22 0 15,-1 0-15,22 0 0,0-21 16,21 21-16,0-42 0,21 20 0,-21 1 16,21-21-16,1 0 0,-22-1 0,0 1 15,0 0-15,0-22 0</inkml:trace>
  <inkml:trace contextRef="#ctx0" brushRef="#br0" timeOffset="60832.28">19748 10795 0,'-21'0'32,"0"21"-32,21 0 15,-21-21-15,21 22 0,0-1 16,-21 0-16,0 0 0,-1 0 15,22 0-15,0 1 16,0-1-16,22-21 16,-1 0-16,0 0 15,0-21-15,0-1 16,0 1-16,1 0 16,-22 0-16,0 0 0,0 0 15,0-1-15,0 1 16,0 0-16,-22 21 0,1 0 0,0 0 15,0 0-15,0 0 0,0 0 16,-1 21-16,1 0 0,21 1 16,0-1-16,0 0 0,0 0 0,0 0 15,0 0-15,21 1 16,1-22-16,-1 0 0,0 0 16,0 0-16,0 0 0,0 0 15,1 0-15,-1 0 0,0 0 0,0-22 16,0 1-16,-21 0 15,0 0 1,-21 0 0,0 21-16,0 0 0,0 0 0,-1 0 15,1 0-15,0 0 16,0 0-16,0 0 0,21 21 16,0 0-16,0 0 15,21-21 1,0 21-16,0-21 0,22 0 0,-22 0 15,21 0-15,-21 0 0</inkml:trace>
  <inkml:trace contextRef="#ctx0" brushRef="#br0" timeOffset="61151.68">20659 10583 0,'-43'0'15,"43"22"1,0-1-16,0 0 16,0 21-16,21-21 0,1 22 15,-1-1-15,21-21 0,-21 22 0,0-1 16,22-21-16,-1 21 0,-21 1 15,0-22-15,22 21 0,-22-21 0,0 1 16,-21-1-16,21 0 0,-21 0 16,21-21-16,-21 21 15,0-42 1,0 0-16,0 0 0,0 0 16,0-1-16</inkml:trace>
  <inkml:trace contextRef="#ctx0" brushRef="#br0" timeOffset="61363.56">21209 10647 0,'0'0'0,"0"21"16,0 0-1,-21 0-15,0 1 0,-1-1 16,-20 0-16,0 21 0,-1-21 0,-20 22 16,-1-1-16,1-21 0,-1 22 15,1-1-15,-1-21 0,1 21 0,-1 1 16,1-22-16,21 21 0,20-21 0,-20 1 15,21-1-15,21 0 0,0 0 16,21-21-16,21 0 0,-20 0 16,20 0-16,21 0 0,-20 0 0</inkml:trace>
  <inkml:trace contextRef="#ctx0" brushRef="#br0" timeOffset="61775.32">20637 11557 0,'0'21'31,"0"0"-31,-21-21 0,21 22 16,0-1-16,0 0 0,-21 0 16,21 0-16,-21-21 0,21 21 0,0 1 15,0-1-15,0 0 16,21-21-16,0 0 0,0 0 15,22 0-15,-1 0 0,22 0 0,-22-21 16,21 0-16,1 21 0,-1-22 16,1 1-16,21 0 0,-22 0 15,1 21-15,-1-21 0,1 0 0,-22 21 16,0 0-16,1-22 0,-22 22 16</inkml:trace>
  <inkml:trace contextRef="#ctx0" brushRef="#br0" timeOffset="62042.17">20743 11938 0,'0'0'0,"-21"0"0,21 21 16,21-21 31,0 0-47,1 0 0,20 0 0,-21-21 15,21 21-15,1-21 0,-1 21 0,0-21 16,1 21-16,-1-21 0,0 21 16,-20-22-16,20 22 0,-21 0 0,0 0 15,0 0-15,-42 0 32,0 0-32,-21 22 0,21-1 0,-22-21 15</inkml:trace>
  <inkml:trace contextRef="#ctx0" brushRef="#br0" timeOffset="62213.59">20447 12277 0,'0'0'15,"0"21"-15,21-21 0,0 0 16,22 0-16,-1 0 0,0 0 16,1-21-16,20 21 0,1-21 0,-22-1 15,21 22-15,-20-21 0,20 21 0,-20 0 16,-1-21-16,0 21 0,-21 0 15,1 0-15,-1 0 0</inkml:trace>
  <inkml:trace contextRef="#ctx0" brushRef="#br0" timeOffset="62380.49">20510 12488 0,'0'22'15,"43"-22"1,-22 0-16,21-22 0,1 1 16,-1 21-16,0-21 0,22 0 15,-1-21-15,-20 20 0,20-20 0</inkml:trace>
  <inkml:trace contextRef="#ctx0" brushRef="#br0" timeOffset="62980.4">22415 10922 0,'-42'-21'0,"84"42"0,-105-42 15,21 0-15,20 0 0,22-1 16,0 1-16,0 0 15,43 0-15,-22 0 0,21 0 0,-21 21 16,22-22-16,20 22 0,-20 0 16,-1 0-16,0 0 0,1 22 0,-22-1 15,0 21-15,-21-21 0,0 22 0,-21-1 16,-22 21-16,1-20 0,0 20 16,-22 1-16,1-1 0,-1-20 0,-20 20 15,41 1-15,-20-22 0,-1 0 16,22 1-16,-22-1 0,43 0 0,-21-21 15,21 1-15,21-1 0,0 0 0,0 0 16,21-21-16,0 21 16,21-21-16,-20 0 0,-1 0 15,21 0-15,-21 0 0,22 0 0,-22 0 16,0 0-16,21 0 0,-21 0 16,-21 21-16,0 1 15,0-1-15,0 0 0,-21 0 0,21 0 16,-21 22-16,0-22 0,0 21 15,0 0-15,-1 1 0,1-1 16,21 0-16,0 1 0,0 20 0,0-20 16,0-1-16,21 0 0,1 1 0,-1-1 15,0 0-15,21 1 0,-21-1 0,-21-21 16,0 21-16,0 1 16,0-22-16,-21 21 0,0 1 0,-21-22 15,-1 21-15,1-21 0,-21 0 0,20 1 16,-20-1-16,20 0 0,1-21 15,0 0-15,21 0 0,-1 0 0,22-21 16,0 0-16,0-1 0,22-20 16,20 21-16</inkml:trace>
  <inkml:trace contextRef="#ctx0" brushRef="#br0" timeOffset="63360.19">23241 11642 0,'0'0'0,"-21"21"32,0 0-32,-1 0 0,1 0 15,0 1-15,0-1 0,0 21 16,-22-21-16,43 22 0,-21-1 0,0-21 16,21 21-16,-21 1 0,21-22 0,0 0 15,0 0-15,0 0 0,0 1 16,21-1-16,0 0 0,22-21 0,-1 0 15,0 0-15,43 0 0,0-21 0,-1 0 16,43-1-16,0 1 0,0 0 16,21-21-16,-21-1 0,22 22 15,-1 0-15,0-21 0,-21 21 16,-21-1-16,0 1 0,-22 21 0,-20-21 16,-1 21-16,-20-21 0,-22 21 0,0 0 15,-42 0 1,0 0-1,-1 21-15,1-21 16,0 0-16,0 0 0,0 0 16</inkml:trace>
  <inkml:trace contextRef="#ctx0" brushRef="#br0" timeOffset="67696.34">11070 16552 0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05:47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1122 0,'0'0'0,"0"-21"0,0 0 0,0-22 16,0 22-16,0-21 0,0 21 15,0-22-15,-21 22 0,21 0 16,0 0-16,0 0 0,0-1 0,0 44 31,0 20-31,0 0 16,0 1-16,0 20 0,0 1 0,0-1 16,0 1-16,0-1 0,0 1 15,-21-1-15,21 1 0,-21-1 0,21 1 16,-21-1-16,21 1 0,-22-1 15,1-21-15,21 1 0,0-1 0,0-21 16,0 22-16,-21-22 0,21 0 16,0-42 15,21 0-31,0-1 0</inkml:trace>
  <inkml:trace contextRef="#ctx0" brushRef="#br0" timeOffset="452.74">1736 1270 0,'0'0'0,"0"21"32,0 0-32,-22 1 0,22 20 0,-21-21 15,0 21-15,21 1 0,0 20 16,-21-20-16,21-1 0,-21 21 0,21-20 15,0 20-15,0-20 0,0-1 16,0 0-16,0 1 0,0-22 0,0 21 16,21-21-16,0 0 0,0-21 15,22 0-15,-22 0 0,21 0 0,0 0 16,1-21-16,-1 0 0,-21 0 16,22-21-16,-1 20 0,0-20 0,-21 0 15,1-1-15,20 1 0,-42-21 16,0 20-16,0-20 0,0 20 15,0-20-15,0 21 0,-42-1 16,20 1-16,1 0 0,-21 20 0,21 1 16,-22 0-16,22 21 0,-21 0 15,21 0-15,-22 0 0,22 21 0,-21 0 16,21 22-16,0-22 0,-1 21 16,1 1-16,21-1 0,0 0 0,0 1 15,0-1-15,0 0 0,0-21 16,0 1-16,21-1 0,1 0 0,-1-21 15,21 0-15,0 0 0,1 0 16,-22 0-16</inkml:trace>
  <inkml:trace contextRef="#ctx0" brushRef="#br0" timeOffset="648.62">2540 1630 0,'0'-21'0,"0"0"15,0-1 1,-21 22 0,21-21-1,0 0 17,21 21-32</inkml:trace>
  <inkml:trace contextRef="#ctx0" brushRef="#br0" timeOffset="1160.08">5736 1037 0,'0'0'0,"-21"-42"16,0 0-16,21-43 15,0 64-15,-21-22 0,21 22 0,-22 0 16,22 0-16,-21 21 0,21 21 16,-21 21-16,21 1 15,0-1-15,0 22 0,0 20 16,0-20-16,0 20 0,-21 22 0,21-21 15,-21 21-15,0 0 0,-1-1 0,1 1 16,0-21-16,0 0 0,0-1 16,-22 1-16,22-22 0,0 1 0,0-1 15,0 1-15,0-22 0,-1-21 16,22 22-16,0-22 0,0-42 31,22 0-31</inkml:trace>
  <inkml:trace contextRef="#ctx0" brushRef="#br0" timeOffset="1512.33">5101 1270 0,'0'0'0,"-21"-63"0,0 20 16,21-20-16,-21 20 0,21-20 15,0-1-15,0 22 0,0-21 16,0-1-16,21 22 0,0-1 0,21-20 15,1 21-15,-1-1 0,21-20 16,22 42-16,0-22 0,-1 22 16,1 0-16,21 21 0,-21 0 0,-1 21 15,1 0-15,0 22 0,-22-1 16,1 21-16,-22 1 0,0-1 0,-21 22 16,-21 0-16,0-1 0,0 1 15,-42-21-15,21 20 0,-21-20 0,-1-1 16,1 1-16,0-22 0,-22 0 15,22 1-15,-1-1 0,-20 0 0,21-20 16,-1-1-16,1 0 0,21 0 16,-22 0-16,22 0 0,21 1 15,21-22 17,1 0-32</inkml:trace>
  <inkml:trace contextRef="#ctx0" brushRef="#br0" timeOffset="2032.64">6350 2074 0,'0'0'0,"42"0"16,-21 0-16,1-21 15,-1 0-15,-21 0 0,21 0 16,0 0-16,-21-1 0,0-20 0,0 21 15,0 0-15,0-22 0,0 22 0,0-21 16,-21 21-16,0 0 0,-22-1 16,22 22-16,0 0 0,-21 0 0,21 0 15,-22 22-15,22-1 0,-21 0 16,21 21-16,-1-21 0,1 22 0,0-1 16,0 0-16,0 1 0,0-1 0,21 0 15,-22 1-15,22-22 16,0 21-16,0-21 0,0 1 0,0-1 15,64 0-15,-22-21 16,-21 0-16,1 0 0,-1 0 16,21-21-16,-21 0 0,0 21 0,22-22 15,-22 1-15,0-21 0,21 21 16,-20 0-16,-1-22 0,0 22 0,-21-21 16,0 21-16,21-22 0,-21 22 15,0-21-15,0 21 0,0 42 31,0 0-31,0 21 0,0-21 16,0 22-16,0-22 0,0 21 0,0-21 16,0 22-16,0-22 0,0 0 15,0 0-15,0 0 0,21 1 16,0-22-16,1 21 0,-1-21 0,0 0 16,21 0-16,-21 0 0,22 0 15,-22 0-15,21-21 0</inkml:trace>
  <inkml:trace contextRef="#ctx0" brushRef="#br0" timeOffset="2417.41">6985 1863 0,'0'0'0,"-21"-21"0,0-43 16,-1 43-16,22 0 16,0 0-16,0-1 0,0 1 15,0 0-15,22 21 0,-1 0 16,21 0-16,-21 0 0,22 0 0,-22 21 15,21 0-15,-21 22 0,22-22 0,-22 21 16,0 1-16,0-1 0,0 0 16,-21 1-16,0-1 0,0-21 0,0 21 15,0 1-15,0-22 0,-21 0 16,21 0-16,0 0 0,-21 1 0,0-22 16,21-22 15,0 1-31,0 0 0,21 0 15,0-21-15,-21 20 0,21-20 16,0 0-16,1 21 0,-22-22 16,21 1-16,0 0 0,0 20 0,0-20 15,0 21-15,-21 0 0,22 0 16,-1-1-16,0 22 0,0 0 0,0 0 16,0 0-16,1 0 15,-22 22-15,0-1 0,21 0 16</inkml:trace>
  <inkml:trace contextRef="#ctx0" brushRef="#br0" timeOffset="3968.55">8001 2223 0,'0'0'16,"21"0"-16,0 0 0,0 0 0,1 0 0,-1 0 15,-21-22-15,21 22 0,0-21 0,0 0 16,0 0-16,-21 0 0,0 0 15,22-22-15,-22 22 0,0-21 0,0 21 16,0-22-16,0 22 0,0-21 0,-22-1 16,1 22-16,0-21 15,0 21-15,-21 0 0,20-1 0,-20 1 0,21 21 16,-21 0-16,-22 43 16,43-22-16,-21 21 0,20-21 15,1 22-15,-21-1 0,21 0 0,0 1 16,-1-1-16,1 0 0,0 1 15,0-1-15,21 0 0,-21 1 0,21-22 16,0 0-16,0 0 0,0 0 16,21 0-16,0-21 0,0 0 0,0 0 15,22 0-15,-22 0 0,21 0 0,-21-21 16,22 0-16,-1 0 0,-21 0 16,22 0-16,-22-1 0,21-20 15,-21 21-15,0-21 0,1-1 0,-1 1 16,0 0-16,-21-1 0,21 22 0,-21-21 15,0-1-15,0 22 0,0-21 16,0 21-16,0 0 0,-21 21 16,21 21-1,-21 0-15,21 0 0,-21 21 0,21 1 16,0-22-16,0 21 0,0 1 16,0-1-16,0 0 0,0-21 0,0 22 15,0-1-15,0-21 0,0 0 16,21 1-16,-21-1 0,21 0 0,0 0 15,0-21-15,0 0 0,1 0 16,-1 0-16,0 0 0,21 0 0,-21 0 0,1-21 16,20 0-16,-21 0 0,21-1 15,-20-20-15,20 0 0,-21-1 16,21 1-16,-20 0 0,-1-22 0,21 22 16,-21-22-16,0 1 0,1-1 15,-1 1-15,0-1 0,0 1 0,-21-1 16,0 1-16,21 21 0,-21-22 15,0 22-15,0 21 0,0-22 0,0 22 16,0 0-16,-21 21 16,0 0-16,21 21 0,-21 0 15,0 22-15,-1-1 0,1 21 0,21-20 0,0 20 16,-21 1-16,0 20 0,21-20 16,-21-1-16,21 22 0,0-21 15,0-1-15,-21-21 0,21 22 0,0-22 16,0 1-16,0-22 0,0 21 15,0-21-15,21 0 0,-21 1 0,21-22 16,0 0-16,21 0 0,-20 0 0,-1 0 16,21 0-16,-21 0 0,22-22 15,-1 1-15,0 0 0,1 0 0,-1-21 16,-21 20-16,21-20 0,-20 0 16,20-1-16,-21-20 0,0 21 0,0-22 15,1 1-15,-1-22 0,0 21 0,0 1 16,-21-1-16,21 1 15,-21 21-15,21-22 0,-21 22 0,0 21 0,0-22 16,0 64 0,-21 1-1,0 20-15,21 0 0,-21 1 0,0 20 16,21 1-16,-21-1 0,-1 22 16,22-22-16,-21 1 0,21-1 0,-21 1 15,0-1-15,21-20 0,0 20 16,0-21-16,0-20 0,0 20 0,0-21 15,0 0-15,0 0 0,21 1 0,0-22 16,0 0-16,22 0 16,-22 0-16,0 0 0,21 0 15,-20 0-15,-1-22 0,21 1 0,0 0 16,-20 0-16,20 0 0,0-22 16,-21 22-16,22 0 0,-22-21 0,0-1 15,21 22-15,-42-21 0,0 0 0,22 20 16,-22 1-16,0 0 0,0 0 15,0 0-15,-22 21 0,1 0 0,0 0 16,0 0-16,-21 21 0,20 0 0,1 0 16,0 0-16,0 22 0,0-22 15,0 21-15,-1 1 0,22-22 0,0 21 16,-21 0-16,21-20 0,0 20 16,0-21-16,0 0 0,0 0 15,0 1-15,21-22 0,-21 21 0,43-21 16,-22 0-16,0 0 0,21 0 0,1 0 15,-1 0-15,0 0 0,1-21 16,-1-1-16,22 1 0,-22 0 0,21 0 16,-20 0-16,-1-22 0,22 1 0,-22 0 15,0-1-15,1-20 0,-1-1 16,0 1-16,-21-1 0,22 1 0,-22-1 16,0 1-16,0-1 0,-21 22 15,21-21-15,-21 20 0,0 1 0,0 0 16,0-1-16,0 22 0,-21 21 15,0 0-15,0 0 0,0 0 16,0 21-16,-1 0 0,1 22 0,0 20 16,0 1-16,21-1 0,-21 1 15,0-1-15,-1 22 0,22-22 0,0 22 16,0-21-16,-21-1 0,21-21 0,0 22 16,0-22-16,0-21 0,0 22 15,0-22-15,21 21 0,1-21 0,-1 1 16,21-22-16,-21 21 0,22-21 0,-1 0 15,0 0-15,1 0 16,-1 0-16,21-21 0,-20-1 0,20 1 0,-20 0 16,20-21-16</inkml:trace>
  <inkml:trace contextRef="#ctx0" brushRef="#br0" timeOffset="7609.98">12340 1397 0,'0'0'0,"-21"0"31,0 0-16,0 0 1,42 0 15,0 0-15,21-21-16,-21 21 0,22-21 0,-22 0 16,21 21-16,-21-22 0,22 1 15,-1 0-15,-21-21 0,0 21 0,22-1 16,-22 1-16,-21 0 0,0 0 15,0-21-15,0 20 0,-21 1 16,0 21-16,-22 0 0,22 0 0,-21 0 16,-1 21-16,1 1 0,0 20 15,-1-21-15,1 21 0,0 1 16,-1-1-16,22 0 0,-21 1 16,42-22-16,0 21 0,0 1 0,0-22 15,0 21-15,0-21 0,0 0 16,42 1-16,-21-1 0,1 0 0,20 0 15,-21-21-15,21 0 0,1 0 0,-1 0 16,-21 0-16,22 0 0,-22 0 16,21-21-16,-21 21 0,0 0 0,-21-21 15,0 0-15,-42 21 16,21 0 0,-21 0-16,-1 0 0,22 21 15,-21 0-15,-22 0 0,22 21 16,21-20-16,-22 20 0,1 0 0,0-21 15,21 22-15,-22-1 0,22 0 16,0 1-16,21-22 0,0 21 0,0-21 16,0 22-16,0-22 0,0 0 0,0 0 15,21 0-15,0 1 0,22-22 16,-22 0-16,21 21 0,-21-21 0,22 0 16,-22 0-16,21 0 0,0 0 0,-20-21 15,20-1-15,-21 22 16,21-21-16,-20 0 0,-1 0 0,21 0 0,-21 0 15,22-22-15,-22 22 0,21 0 16,0-21-16,1 20 0,-1-20 16,0 21-16,-20 0 0,20-22 0,0 22 15,1 21-15,-22-21 0,21 21 16,-21 0-16,0 0 0,1 21 0,-22 0 16,0 1-16,0 20 0,0-21 15,0 21-15,-22-20 0,1 20 16,0 0-16,0-21 0,-21 22 0,20-22 15,1 0-15,0 21 0,0-20 16,21-1-16,0 0 0,-21-21 0,21 21 16,21-21 15,0 0-31,0-21 0,0 0 16,1 21-16,-1-21 0,0-1 0,21-20 15,-21 21-15,1 0 0,20-22 16,-21 22-16,21-21 0,-20 0 0,-1 20 15,0-20-15,0 21 0,0 0 0,0-22 16,-21 22-16,0 0 16,-21 42-1,0 0 1,0 1-16,21-1 0,-21 0 16,0 21-16,-1-21 0,22 22 0,-21-22 15,0 21-15,21-21 0,0 1 16,0-1-16,0 21 0,0-21 0,0 0 15,0 1-15,0-1 0,21 0 16,22 0-16,-22-21 0,21 0 16,0 0-16,1 0 0,-1 0 0,0 0 15,1 0-15,20 0 0,-20 0 0,-1-21 16,0 0-16,22 21 0,-22-21 16,-21-1-16,22 1 0,-22 0 0,21 0 15,-21-21-15,-21 20 0,0-20 0,0 21 16,0 0-16,0-22 0,0 22 15,0 0-15,0 0 0,-21 0 16,0 21-16,0 0 0,0 0 0,-1 0 16,1 0-16,21 21 0,-21 0 15,0 0-15,0 0 0,21 43 16,0-43-16,-21 0 0,21 22 16,0-22-16,0 0 0,0 0 0,0 0 15,0 0-15,21 1 0,0-22 0,0 0 16,0 21-16,0-21 0,1 0 15,20 0-15,-21 0 0,21 0 0,1 0 16,-22-21-16,21 21 0,1-22 0,-22 1 16,21 0-16,-21 21 15,22-21-15,-22 0 0,0-22 0,21 22 16,-21 0-16,1 0 0,-1 0 0,-21 0 16,21 21-16,0-22 0,-21 44 46,0-1-30,0-42 47,0-1-63,0 1 15,-21 0-15,0 21 16,21-21-16,-21 21 15,-1 0 1,1 0-16,21 21 0,-21 0 16,0 0-16,21 1 0,-21-1 0,21 0 15,0 0-15,0 21 0,-21-20 16,21-1-16,-22 0 0,22 21 0,0-21 16,0 1-16,0-1 0,0 0 15,0 0-15,22 0 0,-1-21 0,-21 21 16,21 1-16,21-22 0,-21 0 0,1 0 15,20 0-15,-21 0 0,21 0 16,1 0-16,-22 0 0,21-22 16,1 22-16,-22-21 0,21 0 0,-21 0 15,22-21-15,-22 20 0,0 1 16,0-21-16,0 21 0,0-22 0,-21 22 16,22-21-16,-1 21 0,-21 0 0,0-1 15,0 1-15,0 0 0,0 42 31,0 0-31,0 1 0,0-1 16,0 0-16,0 0 16,0 0-16,0 22 0,0-22 0,0 0 15,0 0-15,0 0 0,0 0 0,0 1 16,0-1-16,0 0 0,0 0 16,21-21-16,0 0 0,0 0 15,0 0-15,1 0 0,-1 0 0,0 0 16,0 0-16,0-21 0,0 21 15,1-21-15,20 0 0,-21-1 0,0 1 16,-21 0-16,21-21 0,1 21 0,-1-22 16,0 22-16,-21-21 15,21 21-15,-21-22 0,0 22 0,0 0 16,0 0-16,0 0 16,0 42-1,-21 0-15,21 0 16,-21 0-16,21 22 0,-21-22 15,21 21-15,0-21 0,0 22 0,0-22 16,0 21-16,0-21 0,0 0 0,0 1 16,0-1-16,21 0 0,0 0 15,0-21-15,0 0 0,0 0 0,1 0 16,20 0-16,-21 0 0,0 0 0,22 0 16,-22-21-16,21 21 0,-21-21 15,0 0-15,22-1 0,-22-20 0,0 0 16,21-1-16,-20 1 0,-1 0 15,21-22-15,-21 1 0,0-22 16,1 22-16,20-22 0,-21 21 0,0-20 16,0 20-16,1-20 0,-22 20 15,21 22-15,-21-22 0,0 22 0,0 0 16,0 20-16,-21 22 16,-1 0-16,1 22 0,0-1 0,21 21 15,-21 0-15,21 1 0,-21 20 0,21-20 16,-21 20-16,21 22 0,0-22 15,0 22-15,0-22 0,0 1 0,0-1 16,0 22-16,-22-43 16,22 22-16,0-1 0,0-20 0,0-1 15,0 0-15,0-20 0,0 20 0,0-21 16,0 0-16,0 0 0,22 1 16,-1-22-16,0 0 0,21 0 0,-21 0 15,1 0-15,20 0 0,-21 0 0,21-22 16,-20 1-16,20 0 0,0 0 15,-21-21-15,22 20 0,-22-20 0,21 0 16,-21-1-16,22 1 0,-22 0 16,0-1-16,0 1 0,0 21 15,-21 0-15,0 0 0,22-1 0,-22 44 32,0-1-32,0 0 0,0 21 15,0-21-15,-22 22 0,22-22 0,-21 21 16,21-21-16,0 22 0,0-22 15,0 0-15,0 21 0,0-20 0,0-1 16,0 0-16,21-21 0,1 0 16,-1 0-16,0 0 0,0 0 15,0 0-15,22 0 0,-22 0 0,0 0 16,21-21-16,-21 0 0,1-1 0,-1 1 16,21 0-16,-21-21 0,0 21 15,-21-1-15,22-20 0,-22 21 0,0 0 16,0 0-16,0-1 15,0 1-15,0 42 32,0 1-32,0-1 15,-22 0-15,22 0 0,-21 21 0,21-20 16,-21-1-16,21 0 0,0 0 0,0 21 16,0-20-16,0-1 15,0 0-15,0 0 0,21-21 16,0 21-16,1-21 0,-1 0 0,0 0 15,0 0-15,0-21 16,0 0-16,1 21 0,-22-21 0,21 0 16,-21-22-16,21 22 0,-21 0 15,0-21-15,0-1 0,0 22 16,0-21-16,0-1 0,0 22 0,0 0 16,-21 0-16,0 0 0,-1 21 15,1 0-15,0 0 0,0 0 0,0 0 16,0 0-16,21 21 0,-22-21 0,22 21 15,22 0 1,-1-21-16,0 0 0,0 0 16,0 0-16,22 0 0,-22 0 15,0 0-15,21 0 0,1-21 0,-22 0 16,21 21-16,-21 0 0,0-21 0,22 21 16,-22 0-16,0 0 0,21 0 15,-20 0-15,-1 0 16,0 0-16,-21 21 0,0 0 0,0 0 15,0 0-15,0 1 16,0 20-16,0-21 0,0 0 0,0 0 16,0 1-16,0-1 0,-21 0 0,21 0 15,0 0-15,0 0 0,-21 1 16,21-1-16,-22-21 0,22 21 0,0 0 16,-21 0-1,21-42 16,21 0-15,-21 0-16,22 0 0,-1-1 16,0-20-16,0 21 0,21-21 0,-20-1 15,20 22-15,-21-21 0,21-1 16,-20 1-16,20 21 0,-21 0 0,21 0 16,-20-1-16,-1 22 0,0 0 15,0 0-15,0 0 0,-21 22 0,0-1 16,0 21-16,0-21 0,0 22 0,0-22 15,0 21-15,0 0 16,0-20-16,-21 20 0,21-21 0,0 21 16,-21-20-16,21-1 0,0 0 0,0 0 15,0 0-15,21-21 16,0 0-16,0 0 0,1 0 16,-1 0-16,0 0 0,21 0 0,-21-21 15,1 21-15,20-21 0,-21 0 16,21 0-16,-20-1 0,-1 1 0,21 0 15,0-42-15,-20 20 0,-22 1 16,21 0-16,-21 20 0,21-20 16,-21 0-16,0-1 0,0 1 15,0 0-15,0-1 0</inkml:trace>
  <inkml:trace contextRef="#ctx0" brushRef="#br0" timeOffset="7864.97">17695 1376 0,'0'0'0,"-21"0"0,21-21 32,0 0-17,0-1 1,-21 22 31,0 22-47,0-1 15,-1-21-15,1 0 0</inkml:trace>
  <inkml:trace contextRef="#ctx0" brushRef="#br0" timeOffset="8127.44">16023 1566 0,'-42'0'0,"84"0"0,-105 0 0,41 0 0,44 0 31,20 0-31,-21 0 0,21 0 0,1 0 16,20 0-16,-20 0 0,-1 0 0,21-21 15,-20 21-15,20 0 0,-20 0 16,-1 0-16,-21 0 0,21 0 0,-20 0 16,-1 0-16,-42 0 31,-22 0-31</inkml:trace>
  <inkml:trace contextRef="#ctx0" brushRef="#br0" timeOffset="9243.69">5397 2773 0,'-84'0'0,"168"0"0,-253 0 0,106 21 0,-22-21 16,21 0-16,-20 0 0,20 0 0,22 0 16,-22 21-16,1-21 0,21 0 15,-1 0-15,1 0 0,0 0 0,20 0 16,-20 21-16,21-21 16,42 0-1,0 22-15,0-22 0,43 0 16,-22 0-16,22 0 15,20 0-15,1 0 0,0 0 0,21 0 16,-1 0-16,22 21 0,0-21 0,22 0 16,20 0-16,-21 0 0,21 21 15,1-21-15,20 21 0,22-21 0,-22 0 16,1 21-16,21-21 0,20 0 16,-20 21-16,21-21 0,0 22 0,21-22 15,-21 21-15,21-21 0,0 21 0,21-21 16,-21 21-16,21 0 0,0 0 15,21 1-15,-20-22 0,-1 21 0,21 0 16,-21 21-16,22-21 0,-22 1 16,21-1-16,-21 0 0,22 0 0,-22 0 15,21 0-15,-21 22 0,0-22 16,1 0-16,20 0 0,-21 0 0,0 22 16,0-22-16,-21 0 0,22 0 15,-22 0-15,-22 1 0,22-1 0,-21 0 16,0 0-16,-21-21 0,-1 21 15,1 0-15,-21-21 0,20 22 0,-41-22 16,20 0-16,-21 21 0,1-21 0,-1 21 16,-21-21-16,0 0 0,-21 21 15,0-21-15,-21 21 0,-21-21 16,0 21-16,-1-21 0,-20 0 0,-22 0 16,0 22-16,1-22 0,-22 0 15,0 0-15,0 0 0,-42 0 31,0 0-15,0 0-16,0-22 16,-1 22-16,1 0 15,0 0-15,0 0 0</inkml:trace>
  <inkml:trace contextRef="#ctx0" brushRef="#br1" timeOffset="18333.05">2900 4445 0,'0'0'0,"-21"0"16,21 21 15,21-21 0,0 0-31,0 0 0,0 0 16,0 0-16,1 0 0,-1-21 16,0 0-16,21 0 0,-21 0 0,1-1 15,20 1-15,-21-21 0,0 21 16,0-22-16,1 1 0,-1 21 0,0-21 16,-21-1-16,0 22 0,0-21 15,0 21-15,-21-1 0,0 1 0,-22 0 16,22 21-16,-42 0 0,20 0 15,-20 0-15,-1 21 0,-20 0 0,20 22 16,-21-22-16,1 21 0,-1 1 16,22-1-16,-22 0 0,21 1 15,22-1-15,0 0 0,21 1 16,-1-1-16,22 0 0,0-21 16,0 22-16,22-22 0,-1 21 0,21-21 15,0 1-15,22 20 0,-22-21 16,22 21-16,-1 1 0,1-22 0,-22 21 15,22 1-15,-1-1 0,-21 0 16,1 1-16,-1-1 0,0 0 0,1 1 16,-1 20-16,-21-21 0,0 1 15,-21-1-15,0 0 0,0 1 0,0 20 16,0-20-16,-42-1 0,21-21 16,-21 21-16,-1 1 0,-20-22 15,20 0-15,-20-21 0,-1 21 0,-20-21 16,20 0-16,-20 0 0,-1 0 15,0-21-15,22 0 0,-22 0 0,22 0 16,-1-1-16,1-20 0,20 21 16,1-21-16,0-1 0,-1 22 15,22-21-15,-21-1 0,42 22 0,0-21 16,0 0-16,0 20 0,0 1 16,0 0-16,0 0 0,21 0 0,-21 0 15,21 21-15,0 0 0,0 0 16,1 0-16,-1 0 0,21 0 15,-21 0-15,22 0 0,-1 0 16,0 0-16,1 0 0,20 0 0</inkml:trace>
  <inkml:trace contextRef="#ctx0" brushRef="#br1" timeOffset="19516.33">3852 5249 0,'21'0'0,"-42"0"0,64 0 0,-43-21 16,21 0-16,0 0 15,-21 0-15,0 0 0,0-1 16,0 1-16,0 0 0,-21-21 0,0 21 16,-22-1-16,1 1 0,21 0 15,-22 0-15,-20 21 0,21 0 0,-1 0 16,-20 0-16,20 21 0,-20 21 15,21-20-15,-22 20 0,22 0 0,-1 1 16,22-1-16,0 0 0,0 22 16,21-22-16,0 0 0,0 1 0,0-1 15,21 0-15,0-20 0,0 20 16,1-21-16,20-21 0,-21 0 0,21 0 16,1 0-16,-1 0 0,0 0 15,1-21-15,-1 21 0,0-21 16,1-22-16,-1 22 0,0 0 0,1-21 15,-22 21-15,21-22 0,-21 22 16,1-21-16,-1 21 0,-21-22 0,21 22 16,-21-21-16,0 21 0,0-1 15,0 1-15,-21 21 0,0 0 16,-1 0-16,1 21 16,0 1-16,0-1 0,21 0 0,0 21 15,0-21-15,0 22 0,0-22 0,0 21 16,0-21-16,0 1 0,21-1 15,0 0-15,0 0 0,1-21 16,20 21-16,-21-21 0,0 0 16,22 0-16,-22 0 0,21 0 0,-21 0 15,22-21-15,-1 21 0,-21-21 0,21 0 16,-20 0-16,20-1 0,-21 1 16,0 0-16,-21 0 0,0 0 0,0 0 15,0-1-15,0 1 0,0-21 16,0 21-16,0 0 0,0-1 0,0 1 15,-21 21-15,0 0 16,21 21 0,0 1-16,0-1 0,0 0 15,0 21-15,0-21 16,0 22-16,0-22 0,0 0 0,0 21 16,0-20-16,0-1 0,0 0 15,0 0-15,0 0 0,0 0 16,0-42 15,0 0-31,0 0 16,0 0-16,0-22 15,0 22-15,0 0 0,21 0 0,-21-21 16,21 20-16,0-20 0,1 21 16,-1 0-16,0-22 0,0 22 0,0 21 15,22-21-15,-22 21 0,0 0 16,21 0-16,-21 0 0,22 21 15,-22 0-15,0 1 0,0-1 0,0 0 16,-21 0-16,0 21 0,0 22 16,0-43-16,0 0 0,0 22 15,0-22-15,0 0 0,0 0 0,0 0 16,0 0-16,-21 1 0,21-44 31,0 1-15,0 0-16,0 0 15,21 0-15,-21 0 0,22-22 0,-1 22 16,0-21-16,0-1 0,0 22 0,0-21 16,1 0-16,20 20 0,-21 1 15,0 0-15,0 0 0,22 0 0,-22 21 16,0 0-16,0 0 0,0 21 16,1 0-16,-1 0 0,0 0 15,-21 1-15,0-1 0,0 0 0,0 21 16,0-21-16,0 22 0,0-22 0,0 0 15,0 21-15,0-20 0,-21-1 0,21 0 16,-21 0-16,21 0 0,0 0 16,0-42 15,21 21-15,-21-21-16,21 0 0</inkml:trace>
  <inkml:trace contextRef="#ctx0" brushRef="#br1" timeOffset="19864.13">5461 5334 0,'21'0'15,"0"-21"-15,0 21 16,1 0-16,-22-21 0,21 21 0,0-21 16,0 21-16,0-22 0,0 1 15,1 21-15,-1-21 0,0 0 16,0 0-16,0 0 0,0-1 0,1 1 15,-22 0-15,0 0 0,0 0 0,0 0 16,0-1-16,0 1 0,0 0 16,-22 21-16,1 0 0,0 0 15,-21 0-15,21 21 0,-22 0 16,22 1-16,-21 20 0,-1-21 0,22 21 16,-21 1-16,21-1 0,0 0 0,-1 1 15,22-1-15,-21 0 16,21-20-16,0 20 0,0-21 0,0 21 15,0-20-15,21-1 0,1 0 16,20-21-16,-21 0 0,21 0 16,-20 0-16,20 0 0,0-21 0,1 21 15,-1-21-15,-21-1 0,21 1 0</inkml:trace>
  <inkml:trace contextRef="#ctx0" brushRef="#br1" timeOffset="20608.8">7705 4657 0,'0'-21'0,"21"21"0,0-22 0,0 22 15,-21-21-15,21 0 0,0 0 16,1 0-16,-22 0 0,21-22 0,0 22 16,0-21-16,-21-1 0,0 22 0,0-21 15,0 0-15,0-1 0,0 1 16,0 21-16,-21-22 0,0 22 0,-22 0 16,1 21-16,0 0 0,-22 0 15,1 0-15,-1 0 0,1 21 0,-1 0 16,-20 22-16,20-22 0,1 21 15,-1 1-15,1-1 0,-1-21 16,22 21-16,21 1 0,-22-22 0,43 21 16,0-21-16,0 1 0,43 20 15,-1-21-15,0 0 0,1 22 0,20-22 16,1 21-16,-1-21 0,22 22 0,-22-1 16,22 0-16,-22-21 0,22 22 15,-43-1-15,22 0 0,-22 1 0,-21-1 16,1 0-16,-22 1 0,0-1 15,-22 0-15,-20-20 0,0 20 0,-1 0 16,-20-21-16,-1 1 0,1-1 0,-1 0 16,1 0-16,-1-21 15,1 0-15,-1 0 0,1 0 0,-1 0 16,22 0-16,-21-21 0,20 21 0,22-21 16,-21-22-16,21 22 0,21 0 15,0-21-15,0-1 0,0 1 0,0 21 16,0-21-16,0-1 0,21 1 15,21 21-15,-21 0 0,0-1 0,22 1 16,-22 21-16,21 0 0,1 0 0,-22 0 16,21 0-16,0 0 0,-20 0 15,20 21-15</inkml:trace>
  <inkml:trace contextRef="#ctx0" brushRef="#br1" timeOffset="20906.68">8255 4932 0,'0'0'16,"21"-21"-16,-21 0 0,0-1 0,0 1 0,0-21 15,-21 42-15,0-21 0,0 21 16,-1 0-16,1 0 0,-21 0 16,0 21-16,20 0 0,-20 0 0,21 0 15,0 22-15,-22-1 0,22-21 16,21 22-16,-21 20 0,21-21 15,0 1-15,0-1 0,0 0 0,0 1 16,0-1-16,21-21 0,-21 22 16,21-22-16,22 0 0,-22 0 0,0-21 15,21 21-15,1-21 0,-22 0 0,21 0 16,1 0-16,-1 0 0,0 0 16,1-21-16,-1 0 0,0 21 0,-21-21 15,22 0-15</inkml:trace>
  <inkml:trace contextRef="#ctx0" brushRef="#br1" timeOffset="21264.48">8615 5059 0,'0'0'15,"0"-21"-15,-21 0 0,21-22 16,0 22-16,0 0 0,0 0 16,0 0-16,21 21 0,0 0 15,0 0-15,0 0 0,22 0 16,-22 21-16,21 0 0,-21 0 0,22 0 15,-22 22-15,0-22 0,21 21 0,-42-21 16,0 22-16,21-1 0,-21-21 16,0 21-16,0-20 0,-21-1 0,21 21 15,-21-21-15,0 0 0,0-21 0,21 22 16,-21-22-16,-1 0 16,22-22-1,0 1-15,0 0 16,0-21-16,22 21 15,-1-1-15,-21 1 0,21-21 0,0 21 16,0 0-16,0-22 0,1 22 0,-1 0 16,0 0-16,-21 0 0,21-1 15,0 1-15,0 0 0,1 21 0,-1 0 16,0-21-16,0 21 0,0 0 16</inkml:trace>
  <inkml:trace contextRef="#ctx0" brushRef="#br1" timeOffset="21507.86">9440 4974 0,'0'0'0,"0"21"0,0 1 0,-21-22 16,0 21-16,21 0 0,-21 0 16,21 0-16,0 0 0,-21 1 0,21-1 15,-22 0-15,22 0 0,0 21 0,0-20 16,0-1-16,-21 0 0,21 0 15,0 0-15,0 0 0,0 1 0,0-1 16,21-21 0,1 0-1,-1 0-15,-21-21 16,21-1-16,0 1 0,0 0 0</inkml:trace>
  <inkml:trace contextRef="#ctx0" brushRef="#br1" timeOffset="21813.68">9504 4741 0,'0'0'0,"-21"-21"0,-1 21 0,1 0 16,0 0-16,0 0 0,0 21 15,21 1-15,0-1 16,0 0-16,0 0 16,21-21-1,0 0-15,0 0 0,0 0 16,1-21-16,-1 21 0,0-21 15,-21 0-15,0-1 0,21 1 0,-21 0 16,0 0-16,0 0 0,-21 0 16,21-1-16,-21 22 0,0 0 15,-1 0-15,1 0 0,0 0 16,0 0-16,21 22 0,-21-1 16,21 0-16,0 0 0,0 0 0,0 0 15,0 1-15,0 20 0,0-21 0,0 0 16,21 0-16,0-21 0,0 22 15,22-22-15</inkml:trace>
  <inkml:trace contextRef="#ctx0" brushRef="#br1" timeOffset="22148.49">10012 4741 0,'0'0'0,"-21"0"0,-1 0 16,1 22-1,21-1-15,0 0 0,0 0 16,-21 21-16,21-20 0,0 41 0,-21-21 0,0 22 16,0-1-16,-1 1 0,1 21 15,-21-1-15,0 1 0,-1 0 16,1 20-16,0-20 0,-1 21 0,22 0 16,-64 105-16,43-105 0,21-21 15,-21 21-15,20 0 0,1-22 16,0 1-16,21 0 0,0-1 0,-21-20 15,21 20-15,0-20 0,0-1 0,-21 1 16,21-22-16,0 1 0,0-1 0,0 0 16,0-21-16,0 1 0,0-44 15,21 1 1,0 0-16,0-21 0,0-22 0,1 22 16,20-22-16,-21-20 0,21-1 15</inkml:trace>
  <inkml:trace contextRef="#ctx0" brushRef="#br1" timeOffset="22443.31">9821 5440 0,'0'0'0,"0"-64"0,-21 22 0,21-21 15,-21 20-15,21 1 0,0 21 16,0-22-16,0 1 0,21 21 0,0 0 16,0 0-16,1-1 0,20 1 15,0 21-15,-21 0 0,22 0 0,-1 0 16,-21 21-16,0 1 0,22 20 0,-43-21 15,21 21-15,-21-20 0,0 20 16,0-21-16,0 21 0,-21 1 16,0-22-16,-1 0 0,-20 21 0,21-20 15,-21-1-15,20 0 0,-20-21 0,0 21 16,21-21-16,-22 0 0,22 0 16,-21 0-16,21 0 0,-1 0 0,22-21 15,22 0 1,-1 0-16,21-1 0,0 1 15,1-21-15,-1 21 0</inkml:trace>
  <inkml:trace contextRef="#ctx0" brushRef="#br1" timeOffset="22717.15">10626 4530 0,'0'0'0,"21"-43"0,-21 1 0,21 21 15,-21-21-15,21 20 0,-21 1 0,0 0 16,0 0-16,0 42 15,0 21-15,0-20 16,-21 20-16,0 0 0,0 1 0,21 20 16,-22 1-16,1-1 0,0 1 15,0-1-15,0 22 0,0-22 0,-1 1 16,22-1-16,0 22 16,0-22-16,0-41 0,0 20 15,0-21-15,22 0 0,-22 0 0,21 1 16,0-22-16,0 0 0,0 0 15,0 0-15,1 0 0,20-22 16,-21 22-16,0-42 0,0 21 0,1 0 16,-1-22-16</inkml:trace>
  <inkml:trace contextRef="#ctx0" brushRef="#br1" timeOffset="22893.57">10520 4911 0,'0'0'0,"-21"0"0,-1 0 15,44 0 1,-1 0 0,0 0-16,21 0 0,-21 0 0,22-21 15,-1 21-15,0-22 0,1 22 16,-1 0-16,0-21 0,1 21 0,-1 0 16,0-21-16,-20 21 0</inkml:trace>
  <inkml:trace contextRef="#ctx0" brushRef="#br1" timeOffset="23584.8">12827 4487 0,'0'0'0,"85"-127"15,-64 85-15,0 0 16,0-1-16,-21 1 0,0 0 0,0-1 15,0 22-15,0 0 0,-21 0 16,-21 0-16,-1 21 0,22 0 0,-21 21 16,-22 0-16,22 0 0,0 43 15,-1-22-15,-20 22 0,20 20 0,1-20 16,0 20-16,-1 22 0,1-21 0,21 0 16,0-1-16,21 1 0,0 0 15,0-22-15,0 22 0,0-43 0,21 22 16,0-22-16,21 0 0,1 1 15,-1-22-15,0 0 0,22 0 16,-22-21-16,22 0 0,-1 0 0,22 0 16,-22-21-16,1 0 0,-1 0 0,1-1 15,-1 1-15,1-21 0,-1 0 16,-20-1-16,-1-20 0,0-1 16,-20 1-16,-1-1 0,0-20 0,-21 20 15,0-21-15,0 1 0,0-1 0,-21 0 16,0 1-16,-1 20 0,-20-20 15,0 20-15,-22 1 0,1 20 0,-1 1 16,1 21-16,-22 0 0,22 21 0,-22 21 16,21 0-16,1 21 15,-1 1-15,1 20 0,-1 1 0,22-1 16,0 22-16,-1-22 0,22 22 0,0 0 16,21-22-16,0 22 0,0-22 15,21 22-15,0-43 0,22 22 0,-22-22 16,21 0-16,22 1 0,-22-22 15,22 0-15,-1 0 0,1-21 0,20 0 16,1 0-16,-22 0 0,22 0 0</inkml:trace>
  <inkml:trace contextRef="#ctx0" brushRef="#br1" timeOffset="24008.56">13716 4890 0,'0'0'0,"0"-85"15,0 64-15,0 0 16,-21 42 15,21 0-31,0 21 0,-21-21 0,-1 1 16,1 20-16,21-21 0,-21 21 15,21-20-15,0 20 0,-21-21 0,0 21 16,21-20-16,0-1 0,0 0 0,-21 0 16,21 0-16,0 0 0,0 1 15,0-44 1,0 1-1,0 0-15,0 0 16,21 0-16,0-22 0,0 1 0,0 0 16,0-1-16,1 1 0,-1 0 0,0-1 15,0 1-15,21 21 0,-20 0 16,-1 0-16,21-1 0,-21 22 0,0 0 16,1 22-16,-1-1 0,-21 21 15,0-21-15,21 22 0,-21-22 0,0 21 16,0 0-16,0 1 0,0-1 0,0-21 15,-21 22-15,21-22 0,-21 21 16,21-21-16,-22 0 0,22 1 0,-21-1 16,21 0-16,-21-21 0,21 21 0,0-42 47</inkml:trace>
  <inkml:trace contextRef="#ctx0" brushRef="#br1" timeOffset="26110.43">15452 4911 0,'0'0'0,"0"-21"0,-43-64 16,43 64-16,0 0 0,0-1 15,-21 1-15,21 0 0,-21 21 16,0 0 0,0 42-1,21-20-15,-22 20 0,22 21 16,0-20-16,-21 20 0,0 1 0,21-22 0,-21 22 16,0-22-16,0 21 0,21-20 15,-22-1-15,22 0 0,-21 1 0,21-22 16,0 0-16,-21 0 0,21 0 15,0 1-15,-21-22 0,21-22 32,0 1-32,0 0 0,0-21 15,0 21-15,21-22 0,0 1 16,0 0-16,1-22 0,-1 22 0,0-22 16,21 22-16,-21-22 0,22 22 15,-22-21-15,21 20 0,1 22 0,-22-21 16,0 21-16,21-1 0,-21 22 15,1 0-15,-1 0 0,0 22 0,0-1 16,-21 0-16,0 21 0,21-21 16,-21 22-16,0-1 0,0 0 0,0 1 15,0-1-15,0 0 0,0 1 0,0-1 16,-21 0-16,21-20 16,-21-1-16,21 0 0,0 0 0,-21 0 15,21 0-15,-21-21 0,21-21 31,0 0-31,0 0 16,21 0-16,-21 0 0,21-1 0,0-20 16,0 0-16,0-1 0,1 1 15,-1 0-15,21-1 0,-21 1 0,22 0 16,-22-1-16,21 1 0,0 21 16,1 0-16,-22 0 0,21-1 0,1 22 15,-22 0-15,21 22 16,-21-1-16,0 0 0,1 21 0,-1-21 15,-21 22-15,0-1 0,0 0 0,0 1 16,0-22-16,0 21 0,0 1 16,0-22-16,0 21 0,0-21 0,0 22 15,0-22-15,0 0 0,0 0 16,0 0-16,21-21 0,0 0 16,0 0-16,0 0 0,1 0 0,20 0 15,-21 0-15,21 0 0,-20-21 16,20 21-16,-21-21 0,21 0 0,-20 0 15,20-1-15,-21 1 0,0-21 16,0 21-16,1-22 0,-1 1 16,0 0-16,-21 21 0,0-22 0,0 22 15,0 0-15,0 0 0,0 0 16,0-1-16,0 44 16,-21-1-16,21 0 0,-21 0 15,-1 21-15,22 1 0,0-22 16,-21 21-16,0 1 0,21-22 0,0 21 15,0 0-15,0-20 0,0-1 16,0 0-16,0 21 0,0-21 16,21 1-16,0-22 0,1 0 0,-1 0 15,21 0-15,-21 0 0,0 0 16,22 0-16,-22 0 0,21-22 16,-21 1-16,1 0 0,20 0 0,-21 0 15,0 0-15,0-1 0,1 1 16,-22-21-16,21 21 0,-21-22 15,21 1-15,-21 21 0,0 0 0,0 0 16,0-1-16,0 1 0,0 0 0,0 42 31,0 0-31,0 1 0,-21-1 16,21 0-16,0 0 0,0 21 0,0-20 16,-21 20-16,21 0 0,0-21 15,0 1-15,0 20 0,0-21 0,0 0 16,0 0-16,0 1 0,0-1 15,21 0-15,0-21 0,-21 21 16,21-21-16,21 0 0,-20 0 0,20 0 16,-21 0-16,21 0 0,1 0 0,-1 0 15,0-21-15,1 0 0,-1 0 16,0-1-16,1 1 0,-22 0 0,21-21 16,-21-1-16,22 1 0,-22 0 15,0-1-15,0-20 0,-21 21 0,21-22 16,1 1-16,-22-1 0,21 22 15,-21-22-15,0 22 0,21 0 0,-21-1 16,0 1-16,0 21 0,0 0 0,0-1 16,0 44-1,0-1 1,0 21-16,-21 0 0,21 1 0,-21 20 16,-1-20-16,22 20 0,0 1 15,0-1-15,-21 1 0,21-1 0,-21-21 16,21 1-16,-21 20 0,21-20 15,0-22-15,0 21 0,0 0 0,0-20 16,0-1-16,0 0 0,0 0 0,0 0 16,21 0-16,0-21 0,0 0 15,1 0-15,20 0 0,-21 0 0,21 0 16,-20 0-16,20-21 0,0 21 0,-21-21 16,22 0-16,-1-21 15,-21 20-15,22-20 0,-1 0 0,-21-1 16,21 1-16,-20 0 0,20-22 15,-21 1-15,0-1 0,0 1 0,1-1 16,-1 22-16,0-22 0,0 22 0,-21 0 16,0-1-16,0 1 0,0 21 15,0 0-15,-21 21 16,0 0 0,0 42-16,21-21 0,-22 22 0,1-1 15,21 0-15,-21 22 0,0-22 0,0 22 16,21-1-16,0-21 0,-21 22 15,21-22-15,-22 22 0,22-22 16,0 0-16,0-20 0,0 20 0,0-21 16,0 21-16,0-20 0,0-1 15,22 0-15,-1-21 0,0 21 0,21-21 16,-21 0-16,1 0 0,20 0 16,-21 0-16,21-21 0,-20 21 0,20-21 15,0 0-15,-21-1 0,22 1 0,-22 0 16,0-21-16,0 21 0,0-22 15,1 22-15,-22-21 0,0 21 0,0-22 16,0 22-16,0 42 31,-22 0-31,22 1 16,-21-1-16,21 21 0,0-21 16,0 0-16,0 22 0,0-22 0,0 0 15,0 0-15,0 0 0,21 1 16,1-22-16,-1 0 15,0 0-15,0 0 0,0 0 0,0 0 16,1 0-16,-1-22 0,0 1 0,0 21 16,0-42-16,0 21 0,1 0 15</inkml:trace>
  <inkml:trace contextRef="#ctx0" brushRef="#br1" timeOffset="26272.34">19262 4741 0,'0'0'0,"-22"-21"0,1 21 16,0 0-16,0 0 0,0 0 47,0 0-31</inkml:trace>
  <inkml:trace contextRef="#ctx0" brushRef="#br1" timeOffset="26452.23">18436 5017 0,'0'0'0,"-42"21"0,21 0 0,-1-21 16,1 0-16,21 21 0,21-21 16,22 0-1,-22 0-15,21 0 0,-21 0 16,22 0-16,20 0 0,-20 0 0,-1-21 15,21 0-15,-20 21 0,-1 0 16,0 0-16</inkml:trace>
  <inkml:trace contextRef="#ctx0" brushRef="#br1" timeOffset="26764.06">19431 5101 0,'0'21'0,"-21"-21"0,0 22 15,-1-22-15,22 21 0,-21 0 16,0 0-16,21 0 0,-21 0 0,0 1 16,21 20-16,-21-21 0,-1 21 0,1 1 15,21 20-15,-21-20 0,0 20 16,0 1-16,0-1 0,21 1 16,-22-1-16,1 1 0,0-1 0,0 22 15,0-22-15,0 1 0,-1-1 16,1 1-16,0-1 0,0 1 0,0-1 15,0-20-15,21-1 0,0 0 0,0 1 16,0-1-16,0-21 0,0 0 16,21-42-1,0 0 1,0-21-16,0 20 0,0-20 0,1-21 16</inkml:trace>
  <inkml:trace contextRef="#ctx0" brushRef="#br1" timeOffset="27028.9">19410 5419 0,'0'0'0,"0"-43"0,0 1 0,0 0 15,0-1-15,21 22 0,0 0 0,-21 0 16,21 0-16,0 0 0,1 21 16,-1 0-16,0 0 0,0 21 15,0 0-15,0 0 0,-21 0 0,0 22 16,0-22-16,0 0 0,0 21 15,0-21-15,0 22 0,-21-22 0,0 0 16,-21 0-16,-1 0 0,22 1 16,-21-1-16,0 0 0,-1-21 15,22 0-15,-21 21 0,21-21 0,-1 0 16,22-21 0,22 0-16,-1 0 0,0-1 15,21 1-15</inkml:trace>
  <inkml:trace contextRef="#ctx0" brushRef="#br1" timeOffset="27292.77">20299 4466 0,'0'0'16,"21"-42"-16,-21 21 0,0 0 0,0-1 16,0 1-16,0 42 15,0 1-15,-21 20 0,0 0 16,-22 1-16,22 20 0,0 1 0,-21-1 15,20 1-15,1-1 0,0 22 16,-21-22-16,21 1 0,-1-22 0,22 0 16,-21 1-16,21-1 0,0 0 0,-21-20 15,21-1-15,0 0 0,0 0 16,21-21 0,0 0-16,1 0 0,-1 0 15,21-21-15,-21 0 0,0 0 16</inkml:trace>
  <inkml:trace contextRef="#ctx0" brushRef="#br1" timeOffset="27590.6">20341 5038 0,'0'0'0,"-21"0"15,0 0 1,42 0 15,0-21-31,0 21 0,0-22 16,1 22-16,20-21 0,-21 21 0,0-21 15,0 21-15,1-21 0,-22 0 16,-22 0 0,-20 21-16,21 0 15,-21 0-15,-1 21 0,22 0 16,-21 0-16,-1 0 0,1 22 0,21-22 16,0 21-16,0 0 0,-1-20 0,22 20 15,0-21-15,0 21 0,0-20 16,0-1-16,22 0 0,-1 0 0,0 0 15,21 0-15,1-21 0,-1 0 0,0 0 16,1 0-16,20 0 0,1 0 16</inkml:trace>
  <inkml:trace contextRef="#ctx0" brushRef="#br1" timeOffset="28368.16">21823 4318 0,'0'0'0,"0"-21"0,0-21 16,0 20-16,0-20 0,0 0 15,0-1-15,21 1 0,-21 21 0,21-21 16,0-1-16,-21 22 0,21 0 15,-21 0-15,22 0 0,-22 42 32,-22 21-32,1 0 0,0 1 15,-21 20-15,21 22 0,-1 0 0,-20-22 16,0 22-16,-1 21 0,22-22 16,-21 1-16,21 21 0,-22-22 0,22 1 15,0-21-15,0-1 0,21 1 16,0-1-16,0-21 0,0 1 0,-21-22 15,21 0-15,0 0 0,0 0 0,0 1 16,0-44 15,0 1-31,0 0 0,0 0 16,0 0-16,0 0 0,0-1 16,0-20-16,21 0 0,0 21 0,0-22 15,0 1-15,1 0 0,20-1 16,-21 22-16,21-21 0,1 21 0,-1-1 15,-21 1-15,22 0 0,-1 21 0,0 0 16,-21 0-16,22 21 0,-22 0 16,0 22-16,0-1 0,0-21 0,-21 22 15,22-1-15,-22 0 0,0 1 16,0-1-16,0 0 0,-22-21 0,1 22 16,-21-22-16,21 0 0,0 0 0,-22 0 15,22 1-15,0-22 16,-21 21-16,20-21 0,1 0 0,0 0 15,0 0-15,0 0 0,21-21 32,0-1-32,0 1 15,42 21-15,-21-21 0,0 0 16</inkml:trace>
  <inkml:trace contextRef="#ctx0" brushRef="#br1" timeOffset="28713.47">22161 5038 0,'0'0'16,"0"-21"-16,22-1 16,-22 1-16,21 21 15,0 0-15,0 0 0,0 0 16,0 21-16,1 1 16,-1-22-16,0 42 0,-21-21 0,0 0 15,21 0-15,-21 22 0,0-22 0,0 21 16,0-21-16,0 1 0,-21 20 15,0-21-15,0 0 0,-1 0 16,1 1-16,21-44 47,0 1-47,0 0 16,21 0-16,1 0 0,-1 0 15,0-1-15,0-20 0,0 21 0,0-21 16,1 20-16,20 1 0,-21 0 15,21 0-15,-20 0 0,-1 0 0,21-1 16,-21 1-16,0 21 0,1 0 16</inkml:trace>
  <inkml:trace contextRef="#ctx0" brushRef="#br1" timeOffset="29081.26">22796 4953 0,'0'21'31,"-21"0"-31,0 1 0,0-1 0,21 0 16,-21 0-16,0 21 16,-1-20-16,1 20 0,0-21 0,0 0 15,0 22-15,21-22 0,0 0 0,-21 0 16,21 0-16,0 0 0,0 1 16,0-1-16,21-21 0,0 0 15,0 0-15,0 0 0,0 0 0,22 0 16,-22 0-16,0 0 0,21-21 15,-20-1-15,-1 1 0,0 21 0,0-21 16,0-21-16,0 21 0,1-1 16,-22-20-16,21 21 0,-21-21 15,0 20-15,0-20 0,0 21 0,-21 0 16,-1 0-16,1-1 0,0 1 16,0 21-16,0 0 0,0 0 0,-1 0 15,-20 0-15,21 21 16,0-21-16,21 22 0,0-1 0,0 0 15,21-21-15,0 21 16,0-21-16</inkml:trace>
  <inkml:trace contextRef="#ctx0" brushRef="#br1" timeOffset="29599.96">23262 4974 0,'0'0'0,"-21"21"31,0-21-31,0 22 16,21-1-16,-22 0 0,1 21 16,0-21-16,21 1 0,-21 20 0,0-21 15,21 0-15,0 0 0,0 22 0,-21-22 16,21 0-16,0 0 16,0 0-16,21-21 15,0 0-15,0 0 16,0 0-16,0-21 15,1 0-15,-1 0 0,0 0 16,0 0-16,-21-1 16,0 1-16,21 0 0,0 0 0,-21 0 15,22 0-15,-22-1 0,0 44 32,0-1-32,0 0 0,0 0 15,0 0-15,0 0 0,0 1 16,0-1-16,0 0 0,0 0 0,0 0 15,21-21 1,0 0-16,0 0 16,0 0-16,0 0 0,1 0 0,-1 0 15,0 0-15,0-21 0,0 21 0,0-21 16,1 0-16,-22 0 0,0-1 16,0 1-16,0 0 0,0 0 0,0-21 15,0 20-15,0-20 0,0 21 16,0 0-16,-22 0 0,22-1 0,-21 1 15,0 21-15,21 21 32</inkml:trace>
  <inkml:trace contextRef="#ctx0" brushRef="#br1" timeOffset="29996.74">24045 5017 0,'0'0'0,"0"-22"0,0 1 0,-21 0 15,0 21-15,0 0 16,0 0-16,-1 0 0,-20 0 0,21 0 16,0 21-16,0 0 0,-1 1 15,1-1-15,0 0 0,21 0 0,0 0 16,0 0-16,0 1 0,0-1 15,0 0-15,0 0 0,21-21 16,22 21-16,-22 0 0,0-21 0,0 22 16,0-22-16,0 21 0,22-21 0,-43 21 15,21-21-15,0 21 16,-21 0-16,-21 0 16,0-21-16,0 0 15,-22 0-15,22 0 0,-21 0 0,21 0 16,-22 0-16,22 0 0,-21 0 0,21 0 15,-1 0-15,1 0 0,0 0 16,42-21 15,0 21-31,1-21 0,-1 21 16,21 0-16</inkml:trace>
  <inkml:trace contextRef="#ctx0" brushRef="#br1" timeOffset="30312.56">24151 5186 0,'0'0'0,"21"0"15,0 0-15,-21-21 0,22 21 16,-1-21-16,0 21 16,-21-22-16,0 1 15,21 21-15,-21-21 0,-21 21 31,0 0-31,0 0 0,-1 0 16,1 21-16,0-21 0,0 21 0,0 1 16,0-1-16,-1 0 0,22 0 15,0 0-15,0 0 0,0 1 0,0-1 16,0 0-16,0 0 0,0 0 16,22 0-16,-1-21 0,0 0 15,0 0-15,0 0 0,0 0 0,1 0 16,20 0-16,-21 0 0,0 0 15,0-21-15</inkml:trace>
  <inkml:trace contextRef="#ctx0" brushRef="#br1" timeOffset="30722.84">24511 5080 0,'0'0'0,"0"-21"15,0 0-15,0 0 16,21 21-1,0 0-15,0 0 16,1 21-16,-1 0 16,-21 0-16,21 0 0,-21 0 0,0 1 15,0 20-15,0-21 0,0 0 16,0 0-16,0 22 0,0-22 0,0 0 16,0 0-16,0 0 0,-21 1 15,21-1-15,0 0 0,0 0 16,-21-21-16,21-21 31,-22 0-31,22 0 16,0-1-16,0 1 0,0 0 15,0 0-15,0 0 0,22-22 0,-1 22 16,0-21-16,0 21 0,0-22 0,22 1 16,-22 21-16,21-21 15,0 20-15,-20 1 0,20 0 0,-21 21 16,0 0-16,22-21 0,-22 21 15,0 0-15,-21 21 16,-21 0-16,0 0 16,-1-21-16</inkml:trace>
  <inkml:trace contextRef="#ctx0" brushRef="#br1" timeOffset="35444.78">5292 8594 0,'0'0'0,"0"21"16,0-42 31,0 0-32,0-1 1,0 1-16,0 0 0,0 0 0,0 0 15,0 0-15,0-1 0,0 1 16,0 0-16,-22 0 0,1 21 0,0-21 16,21 0-16,-42 21 0,21 0 0,-1 0 15,1 0-15,-21 0 0,0 0 16,20 21-16,-20 0 0,0 0 0,-1 21 16,1-20-16,21 20 0,-21 0 15,-1 1-15,22-1 0,-21 0 0,21 1 16,-1-1-16,1 0 0,0 1 15,21-22-15,0 21 0,0-21 16,0 0-16,0 1 0,21-22 16,0 0-16,1 0 0,-1 0 15,21-22-15,-21 1 0,22 0 16,-1-21-16,-21 21 0,21-22 0,1 22 16,-22-21-16,21 21 0,-21-22 15,1 1-15,-1 21 0,0-22 0,0 22 16,0-21-16,0 21 0,-21 0 0,0-1 15,22 1-15,-22 0 0,21 21 16,-21 21 0,0 0-16,0 1 15,0 20-15,0 0 0,0-21 16,0 22-16,0-1 0,0 0 0,0 1 16,0-1-16,21-21 0,-21 22 15,21-22-15,0 21 0,0-21 0,1-21 16,-1 21-16,0-21 0,21 0 0,1 0 15,-1 0-15,0 0 0,1 0 16,20-21-16,-21 0 0,1 0 0,20 0 16,-20-22-16,20 22 0,-21-21 0,1 21 15,-1-22-15,0 1 0,1 0 16,-22-1-16,21-20 0,-21 21 16,-21-22-16,0 22 0,22-22 0,-22 1 15,0-1-15,0 1 0,0 20 16,-22-20-16,1-1 0,-21 22 0,0 0 15,-1-22-15,-20 22 0,-1 21 0,1-22 16,-22 22-16,0-21 0,1 21 16,-1 21-16,0 0 0,1 0 0,-22 0 15,0 21-15,0 0 0,-21 0 16,21 22-16,-21-22 0,0 42 0,22-20 16,-1 20-16,0 22 0,21-22 15,1 22-15,-1 0 0,21-1 16,1 1-16,21-22 0,-1 22 0,1 0 15,21-1-15,21 1 0,0-21 16,0 20-16,21-20 0,21-1 0,1-20 16,-1-1-16,21 0 0,22 1 0,-21-22 15,20 0-15,22 0 0,0 0 16,0-21-16,0 0 0,21 0 0,-22 0 16,22 0-16,-21 0 0,0-21 0,0 0 15,0 0-15,0 0 0,-22-1 16,1 1-16,0 0 0,-22-21 0,1 21 15,-22-22-15,0 1 0,-21 21 0</inkml:trace>
  <inkml:trace contextRef="#ctx0" brushRef="#br1" timeOffset="35977.48">7197 7768 0,'0'0'0,"-22"-21"0,22-21 0,-21 21 16,0-1-16,21 1 0,-21 0 0,0 0 15,21 0-15,-21 21 16,-1 0-16,1 0 0,0 0 15,0 21-15,0 21 0,0 1 16,-1-1-16,1 21 0,0 22 16,0 0-16,-21 21 0,20-22 0,1 22 15,0 0-15,-21 0 0,21 0 16,-1-22-16,1 22 0,0-21 0,0-1 16,21-20-16,-21-1 0,21-20 0,0-1 15,0 0-15,0-20 0,0-1 16,0 0-16,0 0 0,21-21 0,0 0 15,0 0-15,-21-21 16,21 0-16,1 0 0,-22-22 0,0 1 0,21 0 16,0-1-16,-21 1 15</inkml:trace>
  <inkml:trace contextRef="#ctx0" brushRef="#br1" timeOffset="36328.28">6731 7874 0,'0'0'0,"-21"-21"0,0-21 0,-1-1 16,22 22-16,0-21 0,0 21 16,0-22-16,0 22 0,0-21 0,22 21 15,-1-22-15,21 22 0,-21-21 16,43 21-16,-22-22 0,22 22 0,-22 0 16,21-21-16,1 20 0,-1 22 0,1 0 15,-1 0-15,1 0 16,-1 22-16,-20 20 0,-1 0 0,0 1 15,-20 20-15,-22 1 0,0-1 0,0 1 16,-22-1-16,-20 1 0,0 20 16,-1-20-16,1-1 0,-21 1 0,20-1 15,1-20-15,-22 20 0,22-42 16,0 22-16,-1-22 0,1 21 0,0-42 16,21 21-16,-1 0 0,1-21 0,42 0 46,1-21-46,20 21 0,-21-21 0,0 21 16,22 0-16</inkml:trace>
  <inkml:trace contextRef="#ctx0" brushRef="#br1" timeOffset="36884.5">7789 8848 0,'0'0'0,"0"21"0,43-21 16,-22 0 0,0 0-16,-21-21 0,21 0 15,0-1-15,-21 1 0,21 0 16,1 0-16,-22-21 0,0 20 0,0-20 16,0 21-16,0-21 0,0 20 0,0-20 15,0 21-15,0-21 0,-22 20 16,1-20-16,0 21 0,0 21 0,0 0 15,-22 0-15,22 0 0,-21 0 0,0 0 16,-1 21-16,1 21 0,21-20 16,-22 20-16,1 0 0,21 1 0,-21-1 15,20 0-15,1 1 0,0 20 16,0-21-16,21 1 0,-21-22 16,21 21-16,0-21 0,0 1 0,0-1 15,0 0-15,21 0 0,0-21 16,0 0-16,22 0 0,-22 0 0,21 0 15,-21-21-15,22 0 0,-1 0 0,-21-1 16,21 1-16,1 0 0,-22 0 16,21-21-16,1-1 0,-22 22 0,0-21 15,0 21-15,0-22 0,0 22 0,-21-21 16,0 21-16,0-1 0,22 22 16,-22-21-16,0 42 15,0 1-15,0-1 16,-22 21-1,22-21-15,0 0 0,0 1 0,0 20 16,0-21-16,0 21 0,0-20 0,0-1 16,0 0-16,0 0 0,0 0 15,0 0-15,22-21 0,-1 22 0,0-22 16,0 0-16,0 0 16</inkml:trace>
  <inkml:trace contextRef="#ctx0" brushRef="#br1" timeOffset="37292.78">8276 8594 0,'0'0'0,"0"-21"0,0-22 16,0 22-16,21 0 0,0 21 15,-21-21-15,22 21 0,-1 0 0,0 0 16,0 0-16,21 0 0,-20 0 15,-1 21-15,21 0 0,-21 0 0,0 0 16,1 22-16,-1-22 0,0 21 0,-21 1 16,0-1-16,0-21 0,0 21 15,0 1-15,0-1 0,-21-21 0,0 22 16,-1-22-16,22 0 0,-21 0 0,21 0 16,-21-21-16,21-21 31,0 0-31,0 0 0,0 0 15,0-22-15,0 22 0,0-21 16,21-1-16,0 1 0,1 0 0,-1-1 16,0 1-16,0 0 0,21 21 0,-20-22 15,-1 1-15,21 21 0,-21 0 16,0-1-16,22 1 0,-22 0 0,0 21 16,0 0-16,0 0 0,1 21 15,-22 0-15,0 1 16</inkml:trace>
  <inkml:trace contextRef="#ctx0" brushRef="#br1" timeOffset="38428.25">9483 8827 0,'0'0'0,"0"-22"0,21 1 0,-21-21 16,0 21-16,0 0 0,0-1 16,0-20-16,0 21 0,-21 0 0,-1 21 15,1-21-15,0-1 0,-21 22 16,21 0-16,-1 0 0,1 0 16,0 22-16,-21-1 0,21 0 0,-1 0 15,-20 21-15,21 1 0,0-22 0,0 21 16,-1 1-16,1-1 0,0 0 15,0 1-15,21-22 0,-21 21 0,21-21 16,0 0-16,0 1 0,0-1 0,21 0 16,0-21-1,0 0-15,0 0 0,22-21 0,-22 21 16,0-21-16,21-1 0,-20 1 0,-1 0 16,21 0-16,-21 0 15,0-22-15,1 22 0,-1-21 0,-21 21 16,0-22-16,21 22 0,-21 0 0,0 0 15,0 0-15,0 0 0,0-1 16,0 44 0,0-1-16,0 0 0,0 0 15,0 0-15,-21 22 0,21-22 16,0 0-16,0 21 0,0-21 0,0 1 16,0-1-16,0 0 0,0 0 0,0 0 15,21-21-15,0 0 16,0 0-16,0 0 0,22 0 0,-22 0 15,0-21-15,21 21 0,-20-21 16,20 0-16,0 0 0,-21-22 16,22 22-16,-22 0 0,0-21 0,0 20 15,0-20-15,-21 21 0,0 0 0,0-22 16,0 22-16,0 0 16,0 0-16,-21 21 15,21 21-15,0 0 16,0 0-16,-21 1 0,21 20 15,-21-21-15,21 0 0,0 22 0,0-22 16,-21 21-16,21-21 0,-21 0 0,21 1 16,0-1-16,-22 0 0,22 0 0,0 0 15,0-42 32,0 0-47,0 0 0,0 0 16,0-1-16,0 1 0,22-21 0,-22 21 15,21-22-15,0 22 0,0-21 0,0 21 16,0-22-16,1 22 0,-1 0 16,42-21-16,-42 21 0,22 21 15,-22 0-15,21 0 0,-21 0 16,22 21-16,-22 0 0,0 0 0,0 0 16,0 0-16,1 1 0,-22 20 0,0-21 15,0 21-15,0-20 16,0 20-16,0-21 0,0 21 0,0-20 15,0-1-15,-22 0 0,22 0 0,-21-21 16,21 21-16,-21-21 0,21-21 31,0 0-31,0 0 0,0 0 0,21-1 16,0 1-16,1-21 0,-1 21 0,21-22 16,-21 1-16,0 0 0,1-1 15,20 22-15,-21-21 0,21 21 0,-20 0 16,-1-1-16,21 22 0,-21 0 0,22 0 15,-22 0-15,0 22 16,0 20-16,-21-21 0,0 0 16,0 22-16,0-22 0,0 21 0,0-21 15,0 22-15,0-22 0,0 21 0,0-21 16,-21 0-16,21 1 0,-21-1 16,21 0-16,0 0 0,21-21 15,0 0-15,0 0 16,0-21-16,1 21 0</inkml:trace>
  <inkml:trace contextRef="#ctx0" brushRef="#br1" timeOffset="38797.55">11112 8784 0,'0'-21'31,"22"21"-15,-1-21-16,0 0 0,0 21 15,0-21-15,0 21 0,1-22 0,-1 1 16,0 21-16,0-21 0,21 0 0,-20 0 16,-1 21-16,-21-21 0,21-1 15,-21 1-15,0 0 0,0 0 0,0 0 16,-21 0 0,0 21-16,-1 0 0,-20 0 15,21 21-15,-21 0 0,20 0 0,-20 0 16,21 0-16,-21 1 0,20 20 0,1-21 15,0 21-15,0 1 0,21-22 16,0 21-16,0-21 0,0 1 0,0 20 16,0-21-16,0 0 0,21 0 15,-21 1-15,21-1 0,0 0 0,1-21 16,-1 0-16,0 21 0,21-21 0,-21 0 16,1 0-16,20 0 0,-21 0 0,0-21 15,22 0-15,-22 0 0,21-1 16,0 1-16</inkml:trace>
  <inkml:trace contextRef="#ctx0" brushRef="#br1" timeOffset="39108.37">12171 7578 0,'0'0'15,"0"-64"-15,0 1 0,0-22 16,0 43-16,0 21 0,0-1 0,-21 22 15,-1 22-15,1 20 16,0 0-16,0 22 0,21-22 16,-21 22-16,0-1 0,-1 22 0,1-1 15,0 1-15,21 0 0,-21-1 16,0 1-16,0-21 0,21 20 0,-22-20 16,1 20-16,21-20 0,-21-22 15,21 22-15,0-22 0,-21 22 0,21-22 16,-21-21-16,21 21 0,0-20 0,-21-1 15,21 0-15,0 0 0,21-21 32,0 0-32,0-21 0,0-21 0,22 20 15,-22 1-15</inkml:trace>
  <inkml:trace contextRef="#ctx0" brushRef="#br1" timeOffset="39472.71">12171 8594 0,'-43'63'15,"22"-63"-15,21 21 0,-21 1 16,21-1-16,0 0 16,0 0-16,21-21 15,0 0-15,1 0 16,-1 0-16,0-21 0,21 21 0,-21-21 16,22 0-16,-1 21 0,-21-22 0,22 1 15,-22 0-15,21 0 0,-21 0 16,0-22-16,1 22 0,-22 0 15,0-21-15,0 21 0,0-1 0,0 1 16,-22 21-16,1 0 16,0 0-16,0 0 0,-21 0 0,20 21 15,-20 1-15,0-1 0,21 0 0,-22 21 16,22-21-16,0 1 0,0 20 16,0 0-16,-1-21 0,22 22 0,0-22 15,0 0-15,0 0 0,0 22 0,0-22 16,22 0-16,-1 0 0,0-21 15,0 0-15,21 21 0,-20-21 16,20 0-16,0 0 0,-21 0 0,22 0 16,-1 0-16</inkml:trace>
  <inkml:trace contextRef="#ctx0" brushRef="#br1" timeOffset="39864.48">12869 8509 0,'0'0'0,"-21"-21"0,0 21 0,21-21 0,0 0 16,0-1-16,0 1 16,0 0-16,0 0 15,21 21-15,0 0 0,0 0 0,1 0 16,20 21-16,-21 0 0,0 0 16,0 1-16,1 20 0,-1-21 15,0 0-15,-21 22 0,21-22 0,-21 21 16,0-21-16,0 22 0,0-22 15,-21 0-15,0 21 0,0-21 0,-1 1 16,1-1-16,21 0 0,-21-21 16,21-21 15,0 0-31,0-1 0,21 1 16,0 0-16,1 0 0,-1-21 15,0 20-15,0-20 0,0 0 16,22-1-16,-22 1 0,21 21 0,-21-21 15,0-1-15,22 22 0,-22-21 16,0 21-16,0 21 0,-21-22 0,21 1 16,1 21-16,-1 0 15</inkml:trace>
  <inkml:trace contextRef="#ctx0" brushRef="#br1" timeOffset="40364.19">13949 8446 0,'0'0'0,"21"-22"0,0 22 16,0-21-16,-21 0 0,0 0 16,21 0-16,-21 0 15,0-1-15,0 1 0,-21 21 16,0 0-16,0 0 15,0 0-15,0 0 0,-22 21 16,22 1-16,0-1 0,0 0 0,0 21 16,-22-21-16,22 1 0,0-1 15,0 21-15,21-21 0,0 0 0,0 1 16,0-1-16,0 0 0,21 0 16,0-21-1,0 0-15,0 0 0,1 21 16,-1-21-16,0 0 0,0 0 0,0 21 15,0-21-15,1 22 0,-1-22 0,0 21 16,-21 0-16,0 0 16,0 0-16,0 0 0,0 1 15,0-1-15,-21-21 0,0 21 16,-1 0-16,1-21 0,0 21 16,-21-21-16,21 0 0,-1 21 0,1-21 15,0 0-15,-21 0 0,21 22 0,-1-22 16,1 0-16,0 0 15,0 0-15,21-22 32,0 1-17,0 0-15,21 0 0</inkml:trace>
  <inkml:trace contextRef="#ctx0" brushRef="#br1" timeOffset="40776.96">12213 7684 0,'-21'0'0,"42"0"0,-63 0 0,21 0 15,-1 0-15,44 0 16,-1 0 0,21 0-16,0 0 0,1 0 15,20 0-15,1 0 0,-1 0 0,1 0 16,20 0-16,-20 0 0,21 0 0,-22 0 15,22 0-15,-22 0 0,1 0 16,-1 0-16,1 0 0,-1 0 0,-20 0 16,-1 0-16,-21 0 0,21 0 15,-20 0-15,-22-22 0,21 22 16,-42 0 0,-1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07:36.7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1715 0,'0'0'0,"42"-43"0,-21 22 0,0 0 16,22-21-16,-22 20 0,21 1 16,-21-21-16,22 21 0,-22-22 0,0 22 15,0-21-15,0 21 0,-21 0 16,0-22-16,0 22 0,0 0 16,-21 0-16,-21 21 0,-1 0 15,1 0-15,-21 21 0,-1 0 16,1 0-16,-22 22 0,21-22 0,1 21 15,-1 0-15,22-20 0,0 20 16,-1 0-16,22 1 0,0-22 16,21 21-16,0 0 0,0-20 15,0 20-15,21-21 0,0 0 16,1 22-16,20-22 0,-21 0 0,21 21 16,1-21-16,-1 1 0,0 20 15,1-21-15,-1 21 0,0-20 0,1 20 16,-22-21-16,0 21 0,-21-20 15,0 20-15,0 0 0,-21-21 0,0 22 16,-22-22-16,-20 21 0,21-21 16,-1 1-16,-20-22 0,-1 21 0,22-21 15,-22 0-15,22 0 0,0 0 16,-1-21-16,1 21 0,21-22 16,-21 1-16,20-21 0,1 21 15,0 0-15,21-22 0,-21 22 16,21-21-16,0 21 0,0-22 0,0 22 15,42 0-15,-21-21 0,1 20 16,-1 1-16,0 0 0,21 21 0,-21-21 16,22 0-16</inkml:trace>
  <inkml:trace contextRef="#ctx0" brushRef="#br0" timeOffset="894.99">2815 2032 0,'0'21'16,"0"0"0,-21 1-16,21-1 15,-21 0-15,0 0 0,-1 21 0,22-20 16,-21 20-16,21-21 0,-21 0 15,21 22-15,0-22 0,0 0 0,0 0 16,0 0-16,21-21 0,0 21 16,1-21-16,-1 0 0,0 0 15,21 0-15,-21 0 0,1 0 16,20-21-16,-21 0 0,21 0 0,-20 0 16,20 0-16,-21-1 0,21 1 15,-20 0-15,20-21 0,-21 21 0,0-22 16,0 1-16,1 21 0,-22 0 15,0-22-15,21 22 0,-21 0 0,-21 21 32,-1 21-32,1 0 15,21 0-15,-21 1 0,0 20 16,21-21-16,0 21 0,-21-20 16,21 20-16,-21-21 0,21 21 15,0-20-15,0-1 0,0 0 0,0 0 16,21 0-16,0 0 0,0-21 15,0 0-15,0 0 0,22 0 0,-1 0 16,0 0-16,1-21 0,-1 0 16,22 0-16,-22 0 0,0 0 0,1-1 15,-1-20-15,-21 21 0,0 0 16,0-22-16,1 22 0,-1 0 0,-21 0 16,0 0-16,0 0 0,0-1 0,-21 44 31,-1-22-16,1 21-15,21 0 0,-21 0 16,0 21-16,21-20 0,-21-1 0,0 0 16,-1 0-16,1 21 0,21-20 15,0-1-15,-21 0 0,0 0 16,21 0-16,0-42 31,0 0-15,21 0-16,-21 0 0,21-1 0,0 1 15,1 0-15,-1-21 0,0 21 16,21-22-16,-21 22 0,22 0 0,-22 0 16,21 0-16,1-1 0,-1 1 15,0 21-15,1 0 0,-1 0 16,-21 0-16,21 0 0,-20 21 0,-1 1 16,-21-1-16,0 0 0,0 0 15,0 0-15,0 0 0,0 22 0,0-22 16,-21 21-16,21-21 0,-22 22 15,22-22-15,-21 0 0,21 0 0,0 0 16,0 1-16,0-1 0,0-42 31</inkml:trace>
  <inkml:trace contextRef="#ctx0" brushRef="#br0" timeOffset="2328.59">4784 2180 0,'0'0'0,"21"0"16,0-21-16,0 0 0,0 0 15,0 0-15,1-1 0,-22 1 0,0 0 16,0 0-16,0 0 0,-43 0 16,22 21-1,0 0-15,0 0 0,0 21 0,-22 0 16,22 0-16,-21 0 0,21 0 15,-22 22-15,1-22 0,21 21 16,-22 1-16,22-1 0,0-21 16,0 21-16,21 1 0,0-22 15,0 21-15,0-21 0,0 1 0,0-1 0,21 0 16,0-21-16,0 0 16,1 0-16,20 0 0,-21 0 0,21-21 15,1 0-15,-22-1 0,21 1 16,1 0-16,-22-21 0,21 21 0,0-22 15,-20 1-15,20 0 0,0-22 16,-21 22-16,22-22 0,-22 1 0,0-1 16,0 1-16,0-1 0,1 1 15,-1-1-15,-21 22 0,0 0 16,0 20-16,0 1 0,0 0 0,0 0 16,-21 21-16,-1 0 15,22 21-15,-21 0 0,0 22 0,0-1 16,0 0-16,0 1 0,-1 20 15,22 1-15,0-22 0,0 21 0,-21 1 16,21-22-16,0 1 0,0-1 16,0 0-16,0 1 0,0-1 0,21-21 15,1 21-15,-1-20 0,-21-1 16,42 0-16,-21-21 0,0 21 0,1-21 16,-1 0-16,21 0 0,-21 0 15,22 0-15,-22 0 0,0 0 16,21-21-16,-21 0 0,22 0 0,-22-1 15,0 1-15,0 0 0,0-21 16,1 21-16,-1-22 0,0 22 0,-21 0 16,21-21-16,-21 20 0,0 1 0,0 0 15,-21 21 1,0 0-16,0 0 0,-1 0 0,1 21 16,0 0-16,-21 1 0,21-1 15,-1 21-15,-20-21 0,21 22 0,0-22 16,0 21-16,21-21 0,0 0 15,0 1-15,0-1 0,0 0 16,0 0-16,21-21 16,0 0-16,0 0 0,0 0 15,0 0-15,1-21 0,-1 0 0,0 21 16,0-21-16,0-1 0,0 1 16,1-21-16,-1 21 0,-21 0 0,21-1 15,0 1-15,-21 0 0,0 0 16,0 0-16,21 0 0,-21 42 31,0 0-15,0 0-16,-21 0 0,21 0 15,0 1-15,0-1 16,0 0-16,0 0 0,0 0 0,0 0 16,0 1-16,21-22 15,0 0-15,1 0 0,-1 0 16,0 0-16,21 0 0,-21 0 0,22 0 15,-22-22-15,21 22 0,-21-21 16,1 0-16,-1 0 0,0 0 0,0 0 16,0-1-16,-21-20 0,21 21 15,-21 0-15,0 0 0,0-1 16,-21 44 15,21-1-15,-21 0-16,0 0 0,21 21 0,-21-20 15,21-1-15,0 0 0,0 0 16,0 21-16,0-20 0,0-1 16,0 0-16,21-21 0,0 0 15,0 21-15,22-21 0,-22 0 0,21 0 16,-21 0-16,22-21 0,-1 0 0,-21 0 16,21 21-16,-20-22 0,-1 1 15,0 0-15,0-21 0,0 21 16,0-1-16,-21 1 0,22 0 0,-22 0 15,0 0-15,0 0 0,0-1 16,0 1-16,-22 21 31,1 21-31,21 1 0,-21-1 0,0 21 16,0-21-16,0 22 0,-1-1 16,1 21-16,0 1 0,0-1 0,21 1 15,0-1-15,0 1 0,0 21 0,-21-22 16,21 1-16,0 20 0,0-20 15,0 20-15,0-20 0,0 21 0,0-22 16,0 1-16,0-22 0,0 21 0,0-20 16,0-1-16,0 0 0,0-20 15,0-1-15,0 0 0,0 0 16,0-42 0,0 0-16,0 0 15,0-22-15,0 22 0,0-42 0,0 20 16,21-20-16,0-1 0</inkml:trace>
  <inkml:trace contextRef="#ctx0" brushRef="#br0" timeOffset="2831.3">6943 2265 0,'0'0'0,"21"0"15,0 0 1,0 0-16,0 0 0,0 0 0,1 0 16,-1 21-16,21-21 0,0 0 15,1 0-15,-1 0 0,0 0 0,22 0 16,-22 0-16,1 0 0,20 0 16,-21 0-16,1 0 0,-1 0 0,0 0 15,-20 0-15,20 0 0,-21 0 0,0 0 16,-21-21-16,0 0 15,0 0 1,-42 21-16,21 0 0,0 0 16,-1 0-16,-20-22 0,21 22 15,0 0-15,0 0 0,-1 0 0,1 0 16,21-21 0,21 21-1,1 0-15,-1 0 0,0 0 16,0 0-16,0 0 0,0 0 15,1 0-15,20 0 0,-21 0 0,0 21 16,0 1-16,-21-1 16,0 0-16,0 0 0,0 21 0,0-20 15,-21-1-15,0 21 0,0-21 0,-21 0 16,20 22-16,-20-22 16,21 0-16,-21 0 0,20 0 0,-20 1 15,21-22-15,0 0 0,0 21 0,-1-21 16,22-21-16</inkml:trace>
  <inkml:trace contextRef="#ctx0" brushRef="#br0" timeOffset="3343">9419 1588 0,'0'0'0,"0"-22"0,0 1 0,0-21 0,0 0 15,0 20 1,0 44-1,0-1-15,0 0 0,0 21 0,-21 1 16,0 20-16,0 1 0,-1-1 16,1-21-16,21 22 0,-21-1 15,0 1-15,0-22 0,21 1 16,-21-1-16,21 0 0,0 1 0,0-22 16,0 0-16,0 0 0,0 0 0,0 0 15,21-21 1,0 0-16,-21-21 15,0 0-15,0 0 0</inkml:trace>
  <inkml:trace contextRef="#ctx0" brushRef="#br0" timeOffset="3683.81">9038 1609 0,'0'0'0,"-21"-21"0,-21 21 0,20-22 16,22 1-16,0 0 15,0 0-15,22 0 0,-1 0 0,21 21 16,0-22-16,1 1 0,20 0 16,1 21-16,-1 0 0,1-21 0,-1 21 15,1 0-15,20 0 0,-20 21 16,-1 0-16,1 0 0,-22 22 0,1-1 16,-1 0-16,-21 22 0,-21-1 15,0-20-15,-21 20 0,-21 1 0,-1-1 16,-20 1-16,20-22 0,-41 22 15,20-22-15,1 0 0,-1 1 16,1-22-16,-1 0 0,22 0 0,0 0 16,-1 0-16,22-21 0,0 0 15,42 0 1,0-21-16,22 21 0,-22-21 16,21 21-16,-21-21 0,22 21 15,-1-21-15</inkml:trace>
  <inkml:trace contextRef="#ctx0" brushRef="#br0" timeOffset="4132.55">10329 2053 0,'0'0'0,"85"-42"16,-64 21-16,-21 0 0,0-1 16,0 1-16,0 0 0,0 0 15,-21 21-15,0 0 0,0 0 16,-22 0-16,22 0 0,0 0 0,-21 0 15,-1 21-15,22 21 0,-21-20 16,-1-1-16,1 21 0,0-21 0,21 22 16,-22-22-16,1 21 0,21-21 15,0 0-15,21 1 0,0-1 0,0 0 16,0 0-16,21-21 0,0 0 0,0 0 16,21 0-16,1 0 15,-1 0-15,0-21 0,1 0 0,-1 0 16,0-1-16,1 1 0,-1-21 0,-21 21 15,22-22-15,-22 1 0,0 0 16,0-1-16,-21 1 0,0 21 0,0 0 16,0 0-16,0 42 15,-21 0-15,21 21 0,-21-21 16,0 22-16,-1-1 0,1 0 16,0 1-16,0-1 0,0 0 0,0 1 15,21-22-15,0 21 0,0-21 0,0 1 16,0-1-16,21-21 0,0 21 15,21-21-15,-21 0 0,22 0 16,-1 0-16,0-21 0,1 0 16,-1-1-16,22 1 0,-22 0 0,0 0 15</inkml:trace>
  <inkml:trace contextRef="#ctx0" brushRef="#br0" timeOffset="4783.18">11155 1418 0,'-21'-21'15,"42"42"-15,-64-63 0,22 42 0,0 0 16,0 0-16,0 21 0,0 0 0,-1 0 16,1 22-16,0-1 0,0 22 15,-21-22-15,20 21 0,1 1 16,0-1-16,0 1 0,21-1 0,-21 1 16,0-1-16,-1-20 0,1 20 15,21-20-15,0-1 0,0 0 0,0-21 16,0 22-16,0-22 0,0 21 15,0-21-15,21 1 0,1-22 16,-1 0-16,21 0 0,-21 0 0,22-22 16,-1 22-16,21-21 0,-20 0 15,-1-21-15,22 21 0,-22-1 0,0-20 16,1 0-16,-1 21 0,-21-22 16,21 22-16,-20 0 0,-1 0 0,-21 0 15,0-1-15,0 1 0,-21 21 31,-1 0-31,1 0 0,0 21 0,-21 1 16,21-22-16,-22 21 0,1 0 0,0 0 16,20 0-16,-20 0 0,21 1 15,0-1-15,0 0 0,-1 0 0,1 0 16,21 0-16,21-21 16,1 0-1,-1 0-15,21 0 0,-21-21 16,22 0-16,-22 0 0,21 21 15,0-42-15,-20 20 0,-1 1 0,21 0 16,-21 0-16,0 0 0,1 0 0,-22 42 31,0 0-15,0 21-16,0-21 0,0 1 16,0-1-16,-22 21 0,22-21 0,0 0 15,0 1-15,0-1 0,0 0 0,0 0 16,22-21-16,-1 0 0,0 21 15,0-21-15,0 0 0,0 0 0,22 0 16,-22 0-16,21-21 16,1 0-16,-22 0 0,21 0 0,-21-1 15,22 1-15,-22 0 0,0 0 0,0-21 16,0 20-16,-21-20 0</inkml:trace>
  <inkml:trace contextRef="#ctx0" brushRef="#br0" timeOffset="4983.07">10943 1736 0,'0'0'0,"-42"0"0,-1 0 0,22 0 15,-21 0-15,63 0 32,0 0-32,0 0 0,22 0 0,-1 0 15,0 0-15,22-21 0,-22 21 16,22 0-16,-22 0 0,22 0 0,-22 0 15,0-22-15,1 22 0,-22 0 16,21 0-16,-21 0 0</inkml:trace>
  <inkml:trace contextRef="#ctx0" brushRef="#br0" timeOffset="5492.96">12848 1630 0,'0'-42'0,"0"84"0,-21-106 16,21 22-16,0 0 0,0-1 0,0 1 16,0 21-16,0-21 0,0 20 15,0 1-15,0 0 0,0 0 0,-21 21 16,0 0-1,-1 21-15,1 0 0,0 22 16,21-1-16,-21 0 0,0 22 16,0-1-16,-1 22 0,22-22 0,-21 22 15,0 0-15,0-22 0,0 1 16,21-1-16,-21 1 0,-1-1 0,22-20 16,-21-1-16,21 0 0,0-21 15,0 1-15,0-1 0,0 0 16,0 0-16,0-42 15,0 0 1,0 0-16,0-1 0,0-20 0,0 21 16</inkml:trace>
  <inkml:trace contextRef="#ctx0" brushRef="#br0" timeOffset="5840.76">12298 1566 0,'0'0'0,"-21"-21"0,-43-21 16,43 42-16,21-21 15,0 0 1,21 21-16,0-22 0,22 22 16,-1 0-16,0-21 0,22 0 15,-22 21-15,22 0 0,-1-21 0,1 21 16,-1 0-16,1 0 0,-1 0 16,1 21-16,-22 0 0,21 0 0,-20 22 15,-1 20-15,-21-20 0,0 20 16,-21 1-16,0-1 0,0 1 0,0-1 15,-42-21-15,21 22 0,-21-22 0,-1 22 16,1-43-16,0 21 0,-22 1 16,22-22-16,-1 0 0,1 0 15,0 0-15,21 0 0,-22-21 0,22 0 16,-21 0-16,21 0 0,21-21 31,0 0-15,0 0-16,21 21 0,0-21 0,21 0 15,-21 21-15</inkml:trace>
  <inkml:trace contextRef="#ctx0" brushRef="#br0" timeOffset="6231.54">13123 2074 0,'0'0'0,"21"-21"0,-21 0 16,0 0-16,22 0 15,-1 21-15,-21-21 0,21 21 0,0 0 16,0 0-16,0 0 0,1 0 16,-1 21-16,21 0 0,-21 0 15,0 0-15,1 0 0,-1 22 0,0-22 16,-21 0-16,0 0 0,21 22 16,-21-22-16,0 0 0,0 21 0,0-21 15,0 1-15,-21-1 0,21 0 0,-21-21 16,21 21-16,-21-21 15,21-21 1,0 0-16,0 0 16,0-1-16,0 1 0,0-21 0,21 21 15,-21 0-15,21-22 0,0 22 0,0-21 16,0 21-16,-21-22 0,43 22 16,-22 0-16,0 0 0,0 21 0,0-21 15,1 21-15,-1 0 0,0 0 16,0 0-16,0 0 0,0 0 15,1 0 1</inkml:trace>
  <inkml:trace contextRef="#ctx0" brushRef="#br0" timeOffset="6447.42">14012 1990 0,'0'0'0,"0"21"31,0 0-16,0 0-15,-21 0 0,0 1 0,0-1 16,21 0-16,-21 21 0,-1-21 16,22 1-16,0-1 0,-21 0 15,0 0-15,21 0 16,-21-21-16,21 21 0,0-42 31,21 21-31,0-21 16,0 0-16</inkml:trace>
  <inkml:trace contextRef="#ctx0" brushRef="#br0" timeOffset="6611.84">13928 1778 0,'0'0'0,"-22"0"0,1 0 0,0 0 16,0 0-16,0 0 15,21 21-15,0 0 0,0 1 16,0-1-16,21 0 15,0-21-15,0 0 16,0 0-16,1 0 0,-1 0 0</inkml:trace>
  <inkml:trace contextRef="#ctx0" brushRef="#br0" timeOffset="6941.65">14330 2011 0,'0'0'15,"0"21"-15,0 0 0,0 0 16,0 1-16,0-1 0,0 0 16,0 0-16,0 0 0,0 0 0,0 1 15,0-1-15,0 0 0,0 0 16,21 0-16,-21 0 16,21 1-16,-21-1 15,21-21 1,-21-21-16,21-1 15,1 1-15,-1 0 0,0-21 16,-21 21-16,21-1 0,0-20 16,0 0-16,1 21 0,-1-22 0,0 22 15,0-21-15,0 21 0,0-1 16,-21 1-16,22 0 0,-1 21 16,0 0-16,0 0 15,0 21-15</inkml:trace>
  <inkml:trace contextRef="#ctx0" brushRef="#br0" timeOffset="7699.21">14795 2350 0,'0'0'0,"22"0"0,-1 0 16,0 0-16,0 0 0,0-22 15,0 22-15,1-21 0,-1 0 16,21 0-16,-21 0 0,0 0 15,1-1-15,-1 1 0,21-21 16,-42 21-16,0 0 0,0-1 16,-21 22-16,0 0 15,0 0-15,-1 0 0,1 0 0,0 0 16,0 22-16,-21-1 0,20 0 16,1 0-16,0 21 0,0-20 0,21-1 15,0 0-15,0 21 0,0-21 16,0 1-16,0-1 0,0 0 0,21 0 15,21-21-15,-20 0 0,20 0 16,0 0-16,1 0 0,-1 0 16,0 0-16,22 0 0,-22-21 0,0 21 15,22-21-15,-22 0 0,1-1 16,-22 1-16,21 0 0,0 0 16,-20-21-16,-1 20 0,0-20 0,-21 21 15,0-21-15,21 20 0,-21 1 16,0 0-16,0 0 0,0 0 0,-21 21 31,0 21-31,21 0 0,-21 0 0,21 0 16,-22 22-16,1-22 0,21 0 0,0 0 15,-21 22-15,0-22 0,21 0 16,0 0-16,0 21 0,0-20 0,0-1 16,0 0-16,0 0 0,0 0 15,0 0-15,0 1 0,0-1 16,0-42 15,0-1-31,0 1 16,0 0-16,0 0 0,0-21 0,21-1 15,0 22-15,0-21 0,1-1 16,-1 1-16,21 0 0,0 21 0,-20-22 16,20 22-16,0 0 0,1 0 15,-22 0-15,21 21 0,0 0 16,-20 0-16,20 21 0,0 0 0,-21 0 15,1 0-15,-1 0 0,0 22 16,0-22-16,-21 21 0,0 1 0,0-1 16,0 0-16,0 1 0,-21-1 15,0-21-15,0 21 0,-1 1 0,22-22 16,-21 0-16,0 0 0,0 0 16,0 1-16,0-22 0,-1 21 15,1-21-15,0 0 0,0 0 0,0 0 16,-22 0-16</inkml:trace>
  <inkml:trace contextRef="#ctx0" brushRef="#br0" timeOffset="8651.83">2180 3577 0,'0'0'0,"-21"-21"0,21 0 0,0 0 16,0 42-1,0 0-15,0 21 16,0 1-16,21-1 0,-21 22 0,21 20 16,-21-20-16,0 20 0,0 1 15,0-21-15,0 20 0,0-20 0,-21-1 16,0 1-16,21-22 0,0 0 15,-21 1-15,21-22 0,-21 0 16,21 0-16,-22-42 31,22 0-31,0 0 16,0 0-16</inkml:trace>
  <inkml:trace contextRef="#ctx0" brushRef="#br0" timeOffset="8933.67">1926 3704 0,'0'-21'0,"0"42"0,-21-63 0,21 0 0,0 20 16,0 1-16,0 0 15,21 0-15,0 21 16,0 0-16,1 0 0,20 0 16,0 21-16,1 0 0,20 0 0,-21 1 15,22 20-15,-22 0 0,1 1 16,-1-1-16,0 0 0,-21 22 0,1-22 15,-1 22-15,-21-22 0,0 21 16,0-20-16,0-1 0,0-21 0,0 22 16,0-22-16,0 0 0,21-21 31,0 0-31,0-21 0,-21 0 16,21-22-16,1 1 0,-1 0 15,21-1-15</inkml:trace>
  <inkml:trace contextRef="#ctx0" brushRef="#br0" timeOffset="9359.42">3069 3450 0,'-21'43'15,"0"-22"1,0 0-16,-22 21 0,22-21 16,-21 22-16,-1-1 0,1 0 0,0 1 15,-1-1-15,22 22 0,-21-22 16,0 0-16,-1 1 0,22-1 0,0-21 15,0 21-15,21-20 0,21-22 32,21-22-32,-21 1 0,22 0 15,-1-21-15,0-1 0,1 1 16,-1 0-16,0-1 0,-20 1 0,20 0 16,-21-1-16,0 1 0,0 0 15,1 21-15,-1-22 0,-21 22 16,21 42-1,-21 0-15,0 1 0,0-1 0,0 21 16,0 0-16,0 1 0,0-1 16,0 0-16,0 22 0,0-22 0,-21 22 15,21-1-15,0-20 0,-21 20 16,21-21-16,-22 1 0,22-1 16,0 0-16,0 1 0,0-22 0,0 0 15,0 0-15,0 0 16,22-21-16,-1 0 15,0-21-15,0 21 0,0-21 16,0-21-16,1 21 0</inkml:trace>
  <inkml:trace contextRef="#ctx0" brushRef="#br0" timeOffset="9987.06">3492 3937 0,'0'21'16,"0"0"-16,-21 1 0,0-1 0,-21 21 15,21-21-15,-22 22 0,22-1 16,-21 0-16,21 1 0,-22-22 0,22 21 16,21-21-16,0 22 0,-21-22 15,21 0-15,0 0 0,21-21 16,0 0 0,0 0-16,1-21 0,-1 0 15,0 0-15,0-1 16,0 1-16,0-21 0,-21 21 0,22 0 15,-22-22-15,21 1 0,0 21 16,-21-22-16,21 22 0,-21-21 0,21 21 16,0 0-16,-21-1 0,22 22 15,-1 0-15,0 0 0,0 0 16,-21 22-16,21-1 0,0 0 16,-21 0-16,22 21 0,-22-20 15,0 20-15,21 0 0,-21-21 0,21 22 16,-21-1-16,0-21 0,0 0 15,0 22-15,0-22 0,0 0 0,0 0 16,0 0-16,0-42 47,0 0-47,0 0 0,21-21 16,-21 20-16,21-20 0,0 0 0,-21-1 15,22 1-15,-1 0 0,0-1 16,0 1-16,0 21 0,0-21 15,22 20-15,-22 1 0,21 21 0,-21 0 0,22 0 16,-22 0-16,0 0 0,21 21 16,-20 1-16,-22-1 0,21 21 0,-21 0 15,21-20-15,-21 20 0,0 0 16,0 1-16,0-1 0,0-21 16,-21 21-16,21-20 0,0-1 15,-21 0-15,21 0 0,0 0 0,21-21 31,21 0-31,-21 0 16,0-21-16,22 0 0,-1 0 0</inkml:trace>
  <inkml:trace contextRef="#ctx0" brushRef="#br0" timeOffset="11247.34">4995 4106 0,'0'-21'0,"0"42"0,0-63 15,0 21-15,-21 0 0,0 21 16,0-21-16,0 21 16,-1 0-16,1 0 0,0 0 0,0 21 15,0 0-15,-22 0 0,22 21 16,-21-20-16,21 20 0,-22-21 0,22 21 16,0 1-16,0-22 0,0 21 0,21 1 15,0-22-15,0 0 0,0 0 16,0 0-16,0 0 0,21-21 0,0 0 15,0 0-15,0 0 0,22 0 16,-1 0-16,-21 0 0,22 0 0,-1-21 16,0 0-16,1 0 0,-1-21 15,0 20-15,-21-20 0,22 0 16,-1-1-16,-21-20 0,22 21 0,-22-22 16,0 1-16,0-1 0,0 22 0,0-22 15,-21 22-15,22 0 0,-22-1 16,0 1-16,21 21 0,-21 0 0,0-1 15,-21 22-15,-1 0 16,1 22-16,0-1 0,0 21 0,0-21 16,21 22-16,-21-22 0,21 21 15,0 0-15,0 22 0,0-22 0,0 1 16,0-1-16,0 0 0,0 1 16,0-1-16,0 0 0,21 1 15,-21-22-15,21 21 0,0-21 0,0 0 16,0 1-16,1-22 0,20 0 0,-21 0 15,21 0-15,1 0 0,-22 0 16,21 0-16,1 0 0,-22-22 0,21 1 16,0 0-16,-20 0 0,-1 0 15,21-22-15,-21 22 0,0-21 0,-21 0 16,0-1-16,0 22 0,0-21 0,0 21 16,0-1-16,0 1 0,-21 0 15,0 21-15,0 0 0,0 0 0,0 0 16,-22 21-16,22 0 0,0 1 15,0-1-15,0 0 0,-1 21 16,1-21-16,0 22 0,21-22 0,0 21 16,0-21-16,0 1 0,0-1 15,0 0-15,0 0 0,0 0 0,21-21 16,0 0-16,1 0 0,20 0 16,-21 0-16,0 0 0,22-21 15,-22 0-15,0 0 0,42-22 16,-41 22-16,-1 0 0,0-21 15,-21 21-15,21-1 0,-21 1 0,0 0 16,0 0-16,0 42 31,0 0-31,-21-21 0,21 21 16,0 1-16,-21-1 0,21 0 0,0 0 16,0 0-16,0 0 0,0 1 15,21-1-15,0-21 0,0 0 16,0 0-16,1 0 15,-1 0-15,0 0 0,21 0 0,-21-21 16,1-1-16,-1 1 0,21 21 0,-21-42 16,0 21-16,1 0 0,-1-1 15,0-20-15,0 21 0,0 0 16,-21 0-16,0-1 0,21 22 0,-21 22 31,0-1-31,0 0 0,-21 0 16,0 0-16,21 0 0,0 1 15,0-1-15,-21 0 0,21 0 0,0 0 16,0 0-16,21-21 16,0 0-1,0 0-15,1 0 0,-1 0 0,0 0 16,0-21-16,21 0 0,-20 0 16,-1 0-16,0 0 0,0-1 0,0 1 15,0-21-15,1 21 0,-22 0 16,0-1-16,0 44 31,-22-1-31,22 0 16,-21 21-16,0-21 0,0 22 0,0-1 15,0 0-15,21 1 0,-22-1 0,1 0 16,21 1-16,0 20 0,0-20 16,0-1-16,0 0 0,0 1 0,0 20 15,0-21-15,0 1 0,0-1 0,0 22 16,0-22-16,0-21 0,0 21 15,0-20-15,0-1 0,21-21 16,1-21 0,-1-1-16,-21-20 0</inkml:trace>
  <inkml:trace contextRef="#ctx0" brushRef="#br0" timeOffset="11867.99">8149 3916 0,'0'0'0,"-21"21"0,-21-21 0,20 0 0,1 0 16,0 21-16,21 0 0,21 1 31,22-22-31,-22 0 0,21 21 0,0-21 16,1 0-16,-1 0 15,0 0-15,1 21 0,20-21 0,-20 0 16,20 0-16,-21 0 0,22 0 0,-22 0 16,1 0-16,-1 0 0,0-21 15,1 21-15,-22-21 0,0 21 0,-21-22 16,0 1-16,0 0 16,-21 21-16,0-21 0,-22 21 15,22 0-15,0-21 0,0 0 0,0 21 16,-1 0-16,22-22 0,-21 22 15,21-21-15,21 21 16,1 0-16,-1 0 16,0 0-1,0 0-15,0 0 0,0 21 0,1 1 16,-1 20-16,0-21 0,-21 21 0,0-20 16,0 20-16,0 0 0,-21 1 15,0-1-15,-1 0 0,-20-21 0,21 22 16,0-22-16,-22 21 0,22-21 15,0 1-15,21-1 0,-21-21 16</inkml:trace>
  <inkml:trace contextRef="#ctx0" brushRef="#br0" timeOffset="12341.72">10710 3429 0,'0'0'0,"-21"-21"0,21-43 16,-21 43-16,21 0 0,-21 21 15,0 0-15,21 21 0,-22 0 16,22 1-16,-21 20 0,0 0 15,21 1-15,0 20 0,0 1 0,-21-1 16,0 1-16,0-1 0,21 1 0,-22-1 16,1-21-16,0 22 0,21-22 15,-21 22-15,0-22 0,21-21 16,-21 22-16,21-22 0,0 0 0,0 0 16,21-21-1,0 0-15,0-21 16,-21 0-16,21 0 0,0-1 15,-21 1-15</inkml:trace>
  <inkml:trace contextRef="#ctx0" brushRef="#br0" timeOffset="12659.53">10329 3535 0,'0'0'0,"-21"-21"0,0 0 16,21-1-16,0 1 0,21-21 15,0 21-15,22-22 0,-22 22 0,42-21 16,-20 21-16,20 0 0,-21-1 16,85 1-16,-84 21 0,20 0 15,-20 21-15,-1 1 0,0-1 16,-21 21-16,1 0 0,-22 1 0,0-1 16,0 0-16,0 1 0,-43-1 0,22 0 15,-21 1-15,-1-1 0,1-21 16,0 22-16,-1-22 0,1 0 0,0 0 15,-1 0-15,1 0 16,21 1-16,0-22 0,0 0 0,-1 21 16,44-21-1,-1-21 1,0 21-16,21-22 0,-21 22 0</inkml:trace>
  <inkml:trace contextRef="#ctx0" brushRef="#br0" timeOffset="13108.79">11578 3429 0,'0'21'32,"-21"0"-32,0 1 0,-22-1 15,22 21-15,0 0 0,0-20 16,-21 20-16,20 0 0,-20 1 0,21-1 15,-21 0-15,20 22 0,-20-22 16,21 0-16,0 1 0,0-1 0,21 0 16,0-20-16,0 20 0,0-21 0,21 21 15,0-20-15,21-22 0,1 21 16,-1-21-16,0 0 0,1 0 16,20 0-16,-21 0 0,1 0 0,-1-21 15,22-1-15,-22 1 0,0 0 16,1 0-16,-1 0 0,-21-22 0,21 22 15,-20-21-15,-1 0 0,-21-1 0,0 1 16,0 0-16,0-22 0,0 22 16,0-1-16,-21-20 0,-1 21 0,1 20 15,-21-20-15,21 21 0,-22 0 0,22 21 16,-21 0-16,0 0 0,-1 0 16,1 0-16,21 21 0,-22 0 0,1 0 15,21 0-15,0 1 0,0-1 16,21 0-16,0 0 0,0 0 0,0 0 15,21 1-15,0-22 16,0 0-16,0 0 0</inkml:trace>
  <inkml:trace contextRef="#ctx0" brushRef="#br0" timeOffset="13390.63">12340 3387 0,'0'0'0,"0"-21"0,-21 21 16,0 0-16,0 21 0,-1 0 16,1 0-16,0 0 0,21 22 15,-21-1-15,0 0 0,21 1 16,-21 20-16,21-21 0,0 1 0,0 20 16,-22-20-16,22 20 0,0-21 0,-21 1 15,21-1-15,0 0 0,0-20 16,0 20-16,0-21 0,0 0 0,0 0 15,21-21 1,1 0-16,-1 0 0,0-21 16,0 0-16,-21 0 0,21-21 0,0 20 15,-21-20-15</inkml:trace>
  <inkml:trace contextRef="#ctx0" brushRef="#br0" timeOffset="13603.5">12319 3450 0,'0'0'0,"-21"-21"15,21 42 1,0 0 0,21 1-16,0-1 0,0 0 15,0 0-15,1 21 0,-1-20 0,0-1 16,0 0-16,0 21 0,0-21 16,22 1-16,-43-1 0,21 0 0,0 0 15,-21 0-15,0 0 0,21-21 31,0 0-31</inkml:trace>
  <inkml:trace contextRef="#ctx0" brushRef="#br0" timeOffset="14035.45">13144 3366 0,'0'0'0,"-42"0"15,21 0-15,0 21 0,-22 0 16,1 0-16,0 0 0,-1 0 0,1 22 16,0-22-16,-1 21 0,22-21 15,-21 1-15,21-1 0,-22 21 16,22-21-16,21 0 0,0 1 16,21-22-1,1 0 1,-1 0-16,0-22 0,21 1 0,1 0 15,-22 0-15,21 0 0,0-22 16,1 22-16,-22-21 0,21 0 0,1-1 16,-22 1-16,0 21 0,0-22 0,0 22 15,0 0-15,-21 42 32,0 0-32,0 1 0,0 20 0,-21 0 15,0 1-15,0-1 0,21 0 16,-21 1-16,0 20 0,21-21 0,-22 1 15,1-1-15,0 0 0,0 1 16,21-1-16,-21 0 0,21 1 0,-21-22 16,21 21-16,-22-21 0,22 1 0,0-1 15,0 0-15,0 0 16</inkml:trace>
  <inkml:trace contextRef="#ctx0" brushRef="#br0" timeOffset="18379.9">2095 5271 0,'0'0'0,"-21"0"0,-21 0 16,21 0-16,-22 0 0,1 0 0,21 0 15,0 0-15,0 0 0,-1 0 16,1 0-16,42 0 16,1 0-1,-1 0-15,21 0 0,0 0 0,1 0 16,20 0-16,1 0 0,-1 0 16,1 0-16,20 0 0,-20 0 0,-1 0 15,1 0-15,-1 0 0,1 0 16,-1 0-16,-20 0 0,-1 0 0,-21 0 15,22 0-15,-22 0 0,0 0 16,-42 0 0</inkml:trace>
  <inkml:trace contextRef="#ctx0" brushRef="#br0" timeOffset="18691.72">2582 5271 0,'0'0'0,"-21"0"16,0 21-1,0 0-15,0 0 0,21 0 16,0 0-16,-22 22 0,1-22 0,21 21 16,-21 22-16,21-22 0,0 0 15,-21 22-15,0-1 0,0-20 0,21 20 16,-22-20-16,1 20 0,0-21 15,21 1-15,-21-1 0,0-21 16,21 22-16,0-22 0,0 0 16,0 0-16,0-42 31,21 21-31,0-21 0,0 0 16,0-1-16,22 22 0,-22-42 15,0 21-15,21 0 0</inkml:trace>
  <inkml:trace contextRef="#ctx0" brushRef="#br0" timeOffset="19709.14">2942 5673 0,'0'0'0,"0"21"16,0 0-1,0 0-15,0 0 0,-21 22 0,21-22 16,0 21-16,-21 1 0,0-22 15,21 21-15,-22 0 0,22-20 0,0 20 16,0-21-16,0 21 0,0-20 16,0-1-16,0 0 0,0 0 0,0 0 15,22-21-15,-1 0 16,0 0-16,0 0 0,0 0 0,0 0 16,22 0-16,-22-21 0,0 21 0,21-21 15,1 0-15,-22 0 0,21-1 16,-21 1-16,1-21 0,-1 21 0,0 0 15,0-22-15,0 22 0,-21-21 16,0 21-16,0-1 0,0-20 0,0 21 16,0 0-16,0 0 15,-21 42 1,21 0-16,-21 0 16,0 0-16,21 0 0,0 22 15,0-22-15,-21 21 0,21-21 16,0 22-16,0-22 0,0 0 0,0 0 15,0 0-15,0 1 0,0-1 0,0 0 16,0 0-16,21-21 16,-21 21-16,21-21 0,0 0 0,0 0 15,22 0-15,-22 0 0,0 0 0,21 0 16,1-21-16,-22 21 0,21-21 16,-21 0-16,22 0 0,-1-1 0,-21 1 15,0 0-15,0 0 0,1 0 16,-22-22-16,0 22 0,0-21 0,0 21 15,0 0-15,0-22 0,0 22 0,0 0 16,0 0 0,-22 21-1,1 0-15,0 0 16,0 21-16,0 0 0,0 0 16,21 0-16,0 1 0,-22 20 0,22-21 15,-21 21-15,21-20 0,0-1 16,0 21-16,0-21 0,0 0 0,0 1 15,21-1-15,1-21 0,-1 21 16,0-21-16,0 0 0,0 0 0,0 0 16,22 0-16,-22 0 0,21 0 0,-21 0 15,22-21-15,-1 21 0,-21-21 16,22-1-16,-1 1 0,-21 0 16,21 0-16,-20 0 0,-1 0 0,21-1 15,-21-20-15,0 21 0,1-21 16,-1 20-16,-21-20 0,0 21 0,0 0 15,0 0-15,0-1 0,-21 22 16,-1 0 0,1 0-16,0 22 15,0-1-15,21 0 0,-21 0 0,21 21 16,0-20-16,0-1 0,0 21 0,0-21 16,0 0-16,0 1 0,21-1 15,0 0-15,0 0 0,-21 0 16,21-21-16,1 21 0,-22 1 15,0-1 17,-22-21-32,1 0 15,0 0-15,0 0 0,0 0 16,0 0-16,-1 0 16,22-21-1,0-1 1,22 22-16,-1 0 0</inkml:trace>
  <inkml:trace contextRef="#ctx0" brushRef="#br0" timeOffset="21251.78">5122 6033 0,'0'0'0,"21"0"0,-21-22 16,0 1-16,22 21 15,-22-21-15,0 0 16,0 0-16,0 0 16,0-1-16,-22 22 0,22-21 0,-21 21 15,0 0-15,0-21 0,0 21 0,0 0 16,-1 0-16,1 0 0,0 0 16,-21 21-16,21-21 0,-1 21 15,1 1-15,0-1 0,0 0 0,0 0 16,0 21-16,-1-20 0,22-1 15,-21 0-15,21 21 0,0-21 0,0 1 16,0-1-16,0 0 16,21 0-16,1-21 0,-1 0 0,0 0 15,21 0-15,-21 0 0,1 0 16,-1 0-16,21 0 0,-21-21 16,22 0-16,-22 21 0,0-21 0,21-1 15,-21 1-15,1-21 0,-1 21 16,21 0-16,-21-22 0,0 1 15,-21 0-15,22-1 0,-1-20 0,-21 20 16,0-20-16,0 21 0,21-1 0,-21-20 16,0 20-16,0 22 0,0-21 15,0 21-15,0 0 0,0-1 0,0 1 16,0 42 0,-21-21-16,0 43 15,21-22-15,0 21 0,-22 1 16,1-1-16,21 0 0,-21 1 0,21 20 15,0-21-15,0 22 0,-21-22 0,21 1 16,0-1-16,0 0 0,0 1 16,0-1-16,0-21 0,0 0 15,0 22-15,21-43 0,0 21 0,0 0 16,1-21-16,-1 0 0,0 0 16,21 0-16,-21 0 0,22 0 0,-1 0 15,-21 0-15,22 0 0,-1-21 0,-21 0 16,21-1-16,1 22 0,-22-21 15,0 0-15,21-21 0,-20 21 0,-22-1 16,0 1-16,21-21 0,-21 21 0,0 0 16,0-1-16,0 1 0,0 0 15,-21 0-15,-1 21 0,1 0 0,0 0 16,0 0-16,0 0 0,0 21 16,-1 0-16,1 0 0,0 1 15,0-1-15,0 0 0,0 0 0,21 0 16,0 0-16,-22 22 0,22-22 15,0 0-15,0 0 0,0 0 16,22 1-16,-1-22 16,0 0-16,0 0 15,0 0-15,0 0 0,1-22 0,-1 22 16,0-21-16,0 0 0,0 21 0,0-21 16,-21 0-16,0 0 0,22-1 15,-22 1-15,21 0 0,-21 0 0,0 0 16,0 0-16,0-1 0,0 44 31,0-1-15,-21 0-16,21 0 0,0 0 15,0 0-15,0 1 0,-22-1 16,22 0-16,0 0 0,0 0 16,0 0-16,0 1 0,0-1 15,22-21-15,-1 0 16,0 0-16,0 0 0,0 0 15,22 0-15,-22-21 0,0-1 0,21 22 16,-21-21-16,1 0 0,-1 0 16,0 0-16,0 0 0,0-1 15,0 1-15,1 0 0,-22 0 0,0 0 16,0 42 15,0 0-31,0 0 16,0 0-16,0 1 0,-22-1 15,22 0-15,0 0 0,0 0 16,0 0-16,22-21 16,-1 0-1,0 0-15,0 0 0,0 0 0,0-21 16,1 0-16,-1 21 0,21-21 0,-21 0 16,0 0-16,1-1 15,-1 1-15,-21 0 0,21 0 0,-21 0 16,21 0-16,-21-1 0,0 1 0,0 0 15,0 0 1,0 42 0,0 0-1,0 0-15,0 1 0,0-1 16,0 0-16,-21 0 0,0 0 0,21 22 16,-21-22-16,21 21 0,-22-21 0,1 22 15,0-22-15,21 21 0,-21 0 16,21 1-16,-21-1 0,21 0 0,0 1 15,0-1-15,0 0 0,0 22 16,0-22-16,0 1 0,0-1 16,0 0-16,0 1 0,0-22 0,0 21 15,0-21-15,0 22 0,0-22 0,0 0 16,0 0-16,-21-21 31,21-21-31,-22 21 16,22-21-16,-21 21 0,0-21 0,0-1 15,0 22-15,21-21 0,-21 21 16,-1-21-16,1 21 0,21-21 16,0 0-16,-21 0 0</inkml:trace>
  <inkml:trace contextRef="#ctx0" brushRef="#br0" timeOffset="22156.82">8594 5715 0,'-22'0'0,"44"0"0,-65 0 0,22 0 16,0 0-16,0 0 15,42 0 17,0 0-32,0 0 0,22 0 15,-1 0-15,0 0 0,22 21 16,-1-21-16,1 0 0,-1 0 16,1 0-16,20 0 0,-20 0 0,-1 0 15,1 0-15,-22 0 0,22 0 0,-22 0 16,22 0-16,-22 0 0,-21 0 15,21 0-15,-20 0 0,-1 0 0,0 0 16,-21-21 0,-21 0-1,0 21-15,-1-21 0,1 21 16,0-21-16,0 21 16,0-22-16,0 1 0,-1 21 0,1-21 15,0 21-15,0 0 0,0-21 0,21 0 31,21 21-15,0 0 0,0 0-16,0 0 0,1 0 15,-1 21-15,0-21 0,0 21 0,0 0 16,0 0-16,-21 1 0,0 20 16,0-21-16,0 21 0,0-20 0,-21 20 15,0-21-15,0 21 0,0-20 0,0 20 16,-1-21-16,-20 0 0,21 22 15,0-22-15,0 0 0,-1 0 16,1-21-16,0 21 0,21 0 0,-21-21 16,21 22-16,0-44 31</inkml:trace>
  <inkml:trace contextRef="#ctx0" brushRef="#br0" timeOffset="22975.54">11324 5249 0,'0'0'0,"0"-21"0,0 0 15,0 0-15,0 0 16,0 0-16,0-1 0,0 1 16,0 42 31,0 1-47,0-1 0,0 0 15,-21 21-15,21 1 0,0 20 0,0-21 16,-21 22-16,0-1 0,-1-20 0,1 20 15,21 1-15,-21-1 0,0 1 16,0-22-16,0 22 0,-1-22 0,1-21 16,0 21-16,21-20 0,-21-1 15,21 0-15,0 0 0,0-42 47,0 0-47,0 0 16,0-1-16,0 1 0,21 0 0,-21 0 15,0-21-15,0 20 0,0-20 16</inkml:trace>
  <inkml:trace contextRef="#ctx0" brushRef="#br0" timeOffset="23890.56">11049 5186 0,'0'-21'15,"-21"21"1,21-21-16,0-1 16,0 1-16,0 0 15,21 21 1,0-21-16,0 21 0,0-21 16,1 21-16,-1 0 15,0 0-15,0-21 0,0 21 0,0 0 16,1 0-16,-1 21 0,0 0 0,0 0 15,0 0-15,-21 0 0,21 1 16,1 20-16,-1-21 0,-21 21 0,0 1 16,21-1-16,-21 0 0,0 1 15,0-1-15,0 0 0,0 22 0,0-22 16,0 1-16,-21-1 0,21 0 0,0-21 16,-21 22-16,21-22 0,-22 0 15,22 0-15,0 0 0,0-42 47,0 0-47,22 0 0,-1 0 0,-21 0 16,21-22-16,0 22 0,0-21 15,0-1-15,1 1 0,-1 0 0,0-22 16,0 22-16,21-22 0,1 22 16,-22-21-16,21 20 0,1 1 0,-1 0 15,0-1-15,-21 1 0,22 21 0,-22 0 16,0 21-16,0 0 0,0 0 15,1 0-15,-22 21 0,21 0 16,-21 21-16,0-21 0,0 22 16,0 20-16,0-20 0,0-1 0,0 21 15,0 1-15,-21-22 0,-1 22 16,22-1-16,-21 1 0,0-22 16,0 0-16,21 22 0,0-22 0,0-21 15,-21 22-15,21-22 0,0 0 16,0 0-16,0 0 0,0 1 0,0-1 15,21-21 1,0 0 0,0-21-16,0-1 0,1 1 15</inkml:trace>
  <inkml:trace contextRef="#ctx0" brushRef="#br0" timeOffset="24456.75">12700 5652 0,'0'0'0,"21"-22"0,0 1 0,0 21 0,-21-21 16,0 0-16,0 0 16,0 0-16,0-1 0,0 1 15,-21 21-15,0 0 0,0-21 16,0 21-16,0 0 0,-1 0 15,-20 0-15,21 21 0,-21-21 0,20 21 16,-20 1-16,21 20 0,-21-21 16,20 21-16,1 1 0,0-1 0,-21 0 15,21 1-15,21-1 0,-22 0 0,22-20 16,0 20-16,0-21 0,0 0 16,0 0-16,0 1 0,0-1 0,22-21 15,-1 0-15,0 0 0,0 0 0,0 0 16,22 0-16,-22 0 0,0 0 15,21-21-15,-21-1 0,1 1 16,20 0-16,-21 0 0,0 0 0,0 0 16,1-1-16,-1-20 0,-21 0 15,21 21-15,-21-22 0,21 1 0,-21 0 16,0 20-16,0-20 0,0 21 16,0 0-16,0 0 0,0 42 15,0 0 1,0 0-16,0 0 0,0 22 15,0-22-15,0 21 0,0-21 0,0 22 16,0-1-16,0-21 0,21 0 16,0 22-16,-21-22 0,22 0 0,-1 0 15,0 0-15,0 0 0,0-21 16,0 0-16,1 22 16,-1-22-16,0 0 0,0 0 15,0-22-15,0 1 0,1 21 16,-22-21-16,21 0 0</inkml:trace>
  <inkml:trace contextRef="#ctx0" brushRef="#br0" timeOffset="24723.83">13250 5482 0,'21'0'15,"-21"21"1,22 22-16,-22-22 15,0 0-15,0 21 0,21-20 0,-21 20 16,21-21-16,-21 21 0,0-20 16,0 20-16,0-21 0,0 0 0,0 0 15,0 1-15,0-1 0,0 0 0,0 0 16,0 0-16,21-21 47,0-21-47,-21 0 0,21 0 15,1 0-15,-1-1 0,0-20 0</inkml:trace>
  <inkml:trace contextRef="#ctx0" brushRef="#br0" timeOffset="24948.7">13737 5482 0,'0'0'0,"-21"21"31,0 1-31,-22-1 15,22 0-15,0 0 0,0 21 0,-21-20 16,20 20-16,-20 0 0,0-21 16,21 22-16,-22-22 0,1 0 0,21 21 15,0-20-15,-1-1 0,1 0 0,0-21 16,21 21-16,21-21 31,0 0-31,1 0 0,-1-21 16,0 0-16</inkml:trace>
  <inkml:trace contextRef="#ctx0" brushRef="#br0" timeOffset="25774.23">13822 5694 0,'0'0'0,"0"21"0,21-21 31,0 0-31,0 0 0,0 0 16,22 0-16,-22 0 0,0 0 0,21-21 15,-20 21-15,20-21 0,-21 0 16,21 21-16,-20-22 0,-1 1 0,0 0 16,0 0-16,-21 0 0,0 0 15,0-1-15,0 1 0,-21 0 16,0 21-16,0-21 0,-22 21 0,22 0 15,-21 0-15,21 0 0,-22 0 16,22 21-16,-21 0 0,21 0 0,-1 1 16,1 20-16,0 0 0,0-21 15,0 22-15,21-1 0,-21 0 16,21 1-16,0-22 0,0 21 0,0-21 16,21 1-16,0-1 0,0 0 15,0 0-15,22-21 0,-1 0 0,0 21 16,1-21-16,-1 0 0,0 0 0,22 0 15,-22 0-15,0-21 0,22 0 16,-22 0-16,-21 21 0,22-21 0,-1-1 16,-21-20-16,0 21 0,1 0 15,-1-22-15,0 22 0,-21 0 16,21-21-16,-21 21 0,0-1 0,0 1 16,0 0-16,0 0 0,0 42 31,0 0-31,-21 0 0,0 1 15,21-1-15,-21 0 0,21 0 16,0 21-16,0-20 0,-22-1 0,22 21 16,0-21-16,-21 0 0,21 1 15,0-1-15,0 0 0,-21 0 16,21 0-16,-21-21 16,21-21 15,0 0-31,0 0 15,0 0-15,0-22 16,21 22-16,0-21 0,-21 21 0,21-22 16,1 1-16,20 0 0,-21 20 0,0-20 15,22 0-15,-22 21 0,21-22 16,0 43-16,1-21 0,41 21 16,-41 0-16,-1 21 0,-21 0 15,22 1-15,-22-1 0,0 21 0,-21-21 16,0 22-16,0-1 0,0-21 0,0 21 15,0-20-15,-21 20 0,0-21 16,-1 0-16,1 0 0,21 1 16,-21-1-16,0 0 0,0-21 0,0 0 15,-1 0 1</inkml:trace>
  <inkml:trace contextRef="#ctx0" brushRef="#br0" timeOffset="26267.45">16087 4805 0,'0'0'0,"0"-21"0,0-22 16,0 22-16,0 0 0,0 0 0,0 0 15,0 0-15,0-1 16,0 1-16,-22 42 31,22 22-31,0-1 0,-21 22 0,0-1 16,0 1-16,21 20 0,-21 1 0,0-22 16,-1 22-16,1-21 0,0-1 15,0 1-15,0-1 0,0 1 0,21-22 16,-22 0-16,1 1 0,21-1 15,-21 0-15,21-21 0,0 1 0,0-1 16,0 0-16,-21-21 0,21-21 31,0 0-31,0-1 0</inkml:trace>
  <inkml:trace contextRef="#ctx0" brushRef="#br0" timeOffset="26615.25">15790 4911 0,'0'0'0,"0"-43"0,0 1 0,-21 21 16,21-21-16,-21-1 0,21 22 0,0 0 15,0-21-15,0 20 0,0 1 16,42 0-16,-21 0 0,22 0 16,-1 0-16,0-1 0,22 1 0,-1 0 15,1 21-15,21 0 0,-22 0 16,22 21-16,-22 0 0,22 22 0,-22-1 15,-20 0-15,-1 1 0,0 20 16,-20 1-16,-1-1 0,-21 1 0,0-22 16,-43 22-16,22-22 0,-21 21 15,0-20-15,-22-22 0,22 21 0,-22-21 16,1 1-16,-1-1 0,1 0 0,-1 0 16,22 0-16,0-21 0,-1 0 15,22 21-15,-21-21 0,21 0 16,42 0 15,0 0-31,0 0 0,0 0 0,22 0 16</inkml:trace>
  <inkml:trace contextRef="#ctx0" brushRef="#br0" timeOffset="27015.03">16531 5376 0,'0'-21'32,"21"21"-32,0-21 15,1 21-15,-1 0 16,21 0-16,-21 0 0,0 21 0,1 0 16,-1 1-16,0-1 0,0 0 15,0 0-15,-21 0 0,0 22 0,0-22 16,0 21-16,0-21 0,0 0 0,0 1 15,0 20-15,-21-21 0,0 0 16,0-21-16,0 21 0,-1 1 0,22-44 47,0 1-47,0 0 0,0 0 16,0 0-16,22 0 0,-1-22 15,0 22-15,0-21 0,0-1 0,0 22 16,1-21-16,20 0 0,-21 20 15,21-20-15,-20 21 0,20 21 0,-21-21 16,21 21-16,-20 0 0,-1 0 0,0 0 16,0 21-16,0-21 0,0 21 15,-21 0-15</inkml:trace>
  <inkml:trace contextRef="#ctx0" brushRef="#br0" timeOffset="27747.61">17547 5398 0,'0'-22'0,"-21"22"15,0 0-15,-22 0 16,22 0-16,-21 0 0,21 0 0,0 0 16,-1 22-16,1-1 0,-21 0 15,21 0-15,0 0 0,-1 0 0,1 22 16,0-22-16,0 21 0,0-21 0,0 1 15,21 20-15,0-21 0,0 0 16,0 0-16,0 1 0,0-1 0,21-21 16,0 0-16,0 21 0,0-21 15,22 0-15,-1 0 0,-21 0 16,21 0-16,1-21 0,-1 0 0,0 21 16,1-22-16,-1 1 0,-21 0 15,22 0-15,-22 0 0,0-22 0,0 22 16,-21-21-16,0 21 0,0 0 0,0-22 15,-21 22-15,0 0 0,-22 21 16,22-21-16,-21 21 0,21-21 0,-22 21 16,1 0-16,21 0 0,-21 0 15,20 0-15,1 0 0,0 21 0,0 0 16,21 0-16,21-21 16,0 21-1,0-21-15,22 0 0,-1 0 0,0 0 16,1 0-16,-1 0 0,22 0 0,-22 0 15,0 0-15,1-21 0,-1 21 16,0 0-16,-21-21 0,22 21 0,-22 0 16,0 0-16,-21-21 0,21 21 15,-21-21-15,0 42 32,0 0-32,0 0 15,-21 21-15,0-20 0,0 20 16,21 0-16,-21 1 0,-1-1 0,1 0 15,0 22-15,21-22 0,-21 22 16,0-22-16,0 21 0,-1 1 0,1-1 16,0 1-16,0-1 0,0 1 0,0 21 15,-1-22-15,1 1 0,21-1 16,0-21-16,-21 22 0,21-22 0,-21 1 16,21-22-16,-21 21 0,21-21 0,0 0 15,0 1-15,0-44 31,0 1-31,0 0 16,0 0-16,0-21 0,0-1 0,21 1 0,0-22 16</inkml:trace>
  <inkml:trace contextRef="#ctx0" brushRef="#br0" timeOffset="27963.48">18097 5228 0,'-21'-21'16,"0"21"-16,0 0 0,0 0 15,21 21 32,0 0-47,21 1 16,0-22-16,0 21 15</inkml:trace>
  <inkml:trace contextRef="#ctx0" brushRef="#br0" timeOffset="28263.31">18309 5503 0,'0'0'0,"21"0"15,0 0-15,1 0 0,-1 0 0,0 0 16,0 0-16,0-21 0,0 0 0,1 21 15,-1-21-15,0 0 0,0 21 16,-21-21-16,0-1 0,21 1 16,-21 0-16,-21 21 15,-21 0 1,21 0-16,-1 0 0,-20 0 0,21 21 16,-21 0-16,20 1 0,-20 20 15,21-21-15,-21 21 0,20-20 0,1 20 16,0 0-16,21-21 0,0 22 0,0-22 15,0 0-15,0 21 0,0-20 16,21-22-16,0 21 0,22 0 16,-22-21-16,21 0 0,1 0 0,-1 0 15,0 0-15</inkml:trace>
  <inkml:trace contextRef="#ctx0" brushRef="#br0" timeOffset="28556.14">19029 5398 0,'0'0'0,"0"-22"0,0 1 0,0 0 16,21 21-16,-21-21 0,0 42 31,-21-21-31,0 21 16,-1 0-16,1 22 0,0-22 0,0 21 15,0-21-15,0 22 0,-1-1 0,22-21 16,-21 22-16,21-1 0,0-21 15,0 0-15,0 22 0,0-22 0,0 0 16,0 0-16,21-21 0,1 21 16,-1-21-16,0 0 0,0 0 0,0 0 15,0 0-15,1 0 0,20 0 0,0 0 16,-21-21-16,22 0 0,-22 0 16,21 0-16,1-22 0,-43 1 0</inkml:trace>
  <inkml:trace contextRef="#ctx0" brushRef="#br0" timeOffset="28867.12">19770 5017 0,'0'-22'0,"0"44"0,0-65 16,42 1-16,-21 21 0,0-22 16,0 1-16,-21 21 0,0 0 0,0 0 15,0-1-15,-21 22 16,0 43-16,0-22 16,0 21-16,-22 1 0,22-1 15,0 0-15,-21 22 0,21-22 0,-1 22 16,1-22-16,0 21 0,0-20 0,0 20 15,21-20-15,0-1 0,-21 0 16,21 22-16,0-22 0,0 0 0,0-20 16,0 20-16,0-21 0,21 21 15,-21-20-15,21-22 0,0 21 16,0 0-16,0-21 0,22 0 0,-22 0 16,0 0-16,21 0 0,-20 0 15,20 0-15,-21-21 0,21 0 0,-20-1 16,20 22-16,-21-21 0,21-21 0,-20 21 15,-1 0-15,0-1 0,-21-20 16,0 21-16,21-21 0,-21 20 0,0 1 16</inkml:trace>
  <inkml:trace contextRef="#ctx0" brushRef="#br0" timeOffset="29137.97">19643 5228 0,'0'0'15,"-22"0"-15,1 0 0,0 0 0,42 0 32,0 0-32,22 0 0,-22 0 15,21 0-15,1 0 0,-1 0 0,0-21 16,22 21-16,-22 0 0,0-21 0,1 21 16,-1 0-16,22 0 0,-22 0 15,0 0-15,-21-21 0,22 21 0,-22 0 16,0 0-16,0 0 15,-42 0 1,0 0 0,0 0-16,0 0 0,-1 0 15,-20 21-15</inkml:trace>
  <inkml:trace contextRef="#ctx0" brushRef="#br0" timeOffset="31211.38">2286 7176 0,'0'0'0,"0"-43"0,0 22 15,0-21-15,0 21 0,-21-1 16,21 1-16,0 0 0,-21 21 16,-1 0-16,22 21 15,-21 0-15,21 1 0,-21-1 16,21 21-16,0 22 15,0-22-15,0 21 0,-21 1 0,0-1 0,0-20 16,21 20-16,-22 1 16,1-22-16,21 0 0,-21 22 0,0-43 15,21 21-15,0-20 0,-21-1 16,21 0-16,0 0 0,21-42 31,0 0-31,0 0 16,0-22-16,1 22 0,-1-21 15,0 21-15,0-22 0,0 1 0,22 0 16,-22 20-16,-21-20 0,21 21 16,0 0-16,-21 0 0,21 21 0,-21 21 31,0 0-31,21 0 0,-21 21 16,0 1-16,0-22 0,0 21 0,0 1 15,0-1-15,22-21 0,-22 21 16,0 1-16,21-22 0,0 21 0,-21-21 15,21 1-15,0-1 0,0 0 16,1-21-16,-1 0 0,21 0 0,-21 0 16,22 0-16,-1-21 0,-21 0 15,21-1-15,1 1 0,-1 0 16,0-21-16,1 21 0,-22-22 0,21 1 16,1 0-16,-22-1 0,21 1 15,-21-22-15,0 22 0,1-21 0,-22 20 16,0-20-16,0 20 0,21 1 15,-21 0-15,0-1 0,0 22 0,0 0 16,-21 21 0,-1 0-16,22 21 15,-21 22-15,21-1 0,-21 0 16,0 22-16,21-22 0,0 22 0,-21-1 16,0-21-16,21 22 0,0-22 0,0 1 15,0-1-15,0 0 0,0 1 16,0-22-16,21 21 0,0-21 15,0-21-15,21 21 0,-20-21 16,20 0-16,-21 0 0,21 0 0,1 0 16,-1 0-16,22-21 0,-22 0 0,0 21 15,22-21-15,-22 0 0,0-22 16,22 22-16,-22 0 0,-21 0 0,22-21 16,-22 20-16,0-20 0,0 21 15,-21 0-15,0 0 0,0-1 0,0 1 16,0 0-16,-21 21 0,0 0 15,0 0-15,0 0 0,-1 0 16,1 21-16,0 0 0,0 1 16,-21-1-16,42 21 0,-22-21 0,22 0 15,-21 22-15,21-22 0,0 0 16,0 0-16,0 0 0,21 1 0,1-1 16,-22 0-16,42 0 0,-21 0 15,0-21-15,0 0 0,22 0 0,-22 0 16,21 0-16,1 0 0,-1 0 0,0 0 15,1 0-15,-1-21 0,0 21 16,1-21-16,-1 0 0,0 21 16,1-21-16,-1-1 0,0 1 0,1 0 0,-22 0 15,0 0-15,0 0 16,0-22-16,-21 22 0,0 0 0,0 0 0,0 0 16,0-1-16,0 1 0,-21 0 15,0 0-15,0 21 0,0 0 16,-1 0-16,1 0 0,0 0 0,0 0 15,0 21-15,0 0 0,-1 22 16,1-22-16,0 0 0,21 0 16,-21 0-16,21 22 0,-21-22 0,21 0 15,0 21-15,0-21 0,0 1 16,0-1-16,0 0 0,0 0 16,21-21-16,0 0 0,0 0 0,0 0 15,1 0-15,-1 0 0,0-21 16,21 21-16,-21-21 0,1 0 15,20-1-15,-21 1 0,0 0 0,22-21 0,-22 21 16,0-22-16,0 1 16,0 0-16,0-22 0,1 22 0,-1-22 15,-21 1-15,0 20 0,21-20 0,-21-1 16,0 22-16,0 0 0,0-1 16,0 22-16,0 0 0,0 0 0,0 0 15,0 42 1,-21 0-16,-22-21 0</inkml:trace>
  <inkml:trace contextRef="#ctx0" brushRef="#br0" timeOffset="31348.31">4551 7472 0,'0'63'16,"0"-126"-16,0 148 0,21-43 0,-21-21 15,21 0-15,0 22 0,0-22 16,1 0-16,-1 0 0,0 0 0,0 0 16,0-21-16,22 22 0,-22-22 0,21 0 15,-21 0-15,0 0 0,22 0 16,-22 0-16,21 0 0,-21-22 0,1 1 15,-1 0-15,0 0 0,0 0 0</inkml:trace>
  <inkml:trace contextRef="#ctx0" brushRef="#br0" timeOffset="32215.32">7620 7472 0,'-21'0'0,"42"0"0,-42-21 0,0 21 15,21-21-15,-22 21 0,1 0 31,42 21-15,1-21 0,20 21-16,-21-21 15,43 21-15,-22-21 0,21 0 0,1 21 16,-1-21-16,1 0 0,-1 21 0,1-21 16,-1 0-16,1 0 0,-1 0 15,1 22-15,-1-22 0,1 0 0,-1 0 16,22 0-16,-43 0 0,22 0 0,-1 0 15,-20 0-15,-1 0 0,0 0 16,1-22-16,-22 22 0,-21-21 16,0 0-16,-21 0 15,0 21-15,-1-21 16,1 0-16,0 21 0,-21-22 0,21 22 16,-22-21-16,22 0 0,0 21 15,0-21-15,0 21 0,-1-21 16,1 21-16,0 0 0,0 0 0,21-21 15,-21 21 1,42 0 15,0 0-15,0 0-16,22 0 0,-22 21 0,21-21 16,-21 0-16,22 0 0,-1 21 0,-21-21 15,21 0-15,-20 21 0,-1 0 16,0-21-16,-21 21 0,0 1 0,0-1 15,0 0-15,0 0 0,0 0 16,-21 0-16,0 22 0,-1-22 16,-20 21-16,0-21 0,-1 22 0,1-22 15,0 21-15,-1-21 0,1 22 0,0-22 16,-1 0-16,22 0 0,0 0 16,0 1-16,0-22 0,21 21 0,-21 0 15,21-42 1,21 0-1,0 21-15</inkml:trace>
  <inkml:trace contextRef="#ctx0" brushRef="#br0" timeOffset="32547.13">11049 7133 0,'0'0'0,"21"-42"0</inkml:trace>
  <inkml:trace contextRef="#ctx0" brushRef="#br0" timeOffset="32747.02">11218 6752 0,'0'0'0,"-21"0"31,21 21-31,-21 1 0,0-1 16,0 21-16,-1-21 0,1 43 0,0-22 15,0 22-15,0 20 0,0-20 0,-1-1 16,1 1-16,0 20 0,0-20 16,0-22-16,0 22 0,-1-22 0,22 0 15,0 1-15,0-22 0,0 0 0,0 0 16,0 0-16,0-42 31,0 0-15,22 0-16</inkml:trace>
  <inkml:trace contextRef="#ctx0" brushRef="#br0" timeOffset="33127.8">10753 6943 0,'0'0'0,"-22"-21"0,-41-22 16,42 22-16,0 0 0,21 0 16,0 0-16,0-1 0,0 1 15,21 0-15,21 0 0,-21 0 0,22 21 16,-1-21-16,21-1 0,-20 22 16,20 0-16,1 0 0,20 0 15,-20 22-15,21 20 0,-22-21 0,1 21 16,-1 1-16,1 20 0,-1-20 15,1 20-15,-22-21 0,-21 22 0,21-1 16,-42 1-16,0-1 0,0-20 16,0 20-16,-21-20 0,0-1 0,-21 0 15,-1 1-15,1-1 0,0-21 0,-1 21 16,-20-20-16,21-1 0,-22 0 16,22-21-16,-1 0 0,1 21 0,0-21 15,21 0-15,-1 0 0,1 0 0,0 0 16,0 0-16,21-21 15,0 0 1,0 0-16,42-1 16,-21 1-16,1 0 0</inkml:trace>
  <inkml:trace contextRef="#ctx0" brushRef="#br0" timeOffset="33484.6">11938 7430 0,'0'0'0,"21"0"16,0 0-16,0 0 15,1 0-15,-1-22 0,0 1 16,0 21-16,0-21 0,0 0 0,1 0 16,-1 0-16,0-1 0,0 22 15,0-42-15,0 21 0,1 0 0,-22 0 16,0-1-16,0 1 0,0 0 15,-22 21-15,1 0 16,0 0-16,0 0 0,-21 21 0,20 0 16,1 22-16,0-22 0,-21 21 0,21 1 15,-1-1-15,22-21 0,-21 21 16,21 1-16,-21 20 16,21-20-16,0-22 0,0 0 0,0 0 15,0 0-15,21-21 0,0 21 16,1-21-16,-1 0 0,0 0 0,42 0 15,-20 0-15,-1-21 0,-21 0 16,22 0-16,-1 0 0</inkml:trace>
  <inkml:trace contextRef="#ctx0" brushRef="#br0" timeOffset="33863.37">12933 7133 0,'0'0'0,"42"-21"0,-21 0 0,-21 0 15,0 0-15,-21 21 16,0 0-16,-21 0 15,-1 0-15,22 0 0,-21 21 16,-1 0-16,1 0 0,21-21 0,-21 21 16,20 0-16,-20 1 0,21-1 15,0 0-15,21 0 0,0 0 0,0 0 16,0 1-16,0-1 0,21-21 16,0 21-16,21-21 15,-20 21-15,20-21 0,-21 0 0,21 21 16,1 0-16,-22-21 0,21 22 0,-21-1 15,22-21-15,-22 21 0,0 0 16,-21 0-16,0 0 0,0 1 16,0-1-16,-21-21 0,0 21 0,-22 0 15,22-21-15,-21 0 16,0 21-16,20-21 0,-20 0 0,0 0 16,21 0-16,-22 0 0,22 0 0,0 0 15,0 0-15,0 0 0,-1 0 16,22-21-1,22 0-15,-1 21 16,0-21-16,0 0 0,21-1 0</inkml:trace>
  <inkml:trace contextRef="#ctx0" brushRef="#br0" timeOffset="34105.24">13356 7218 0,'0'0'0,"0"-21"15,0 42 1,0 0 0,0 0-16,-21 0 0,21 1 0,0-1 15,0 21-15,-21-21 0,21 0 0,-21 22 16,21-22-16,-22 0 0,22 0 16,-21 0-16,0 1 0,0-1 15,42-42 16,0 21-15,0-22-16</inkml:trace>
  <inkml:trace contextRef="#ctx0" brushRef="#br0" timeOffset="34289.14">13441 6964 0,'0'-21'0,"0"42"0,0-63 0,0 20 0,-21 22 16,21-21-16,-22 21 15,1 0-15,0 0 16,21 21 0,0 1-1,0-1-15,0 0 0,0 0 16,21 0-16,0 0 0,1-21 16</inkml:trace>
  <inkml:trace contextRef="#ctx0" brushRef="#br0" timeOffset="34959.75">14076 7239 0,'0'0'0,"0"-21"16,0 0 0,0 0-16,0-1 15,0 1-15,0 0 0,-21 0 0,-1 21 16,1 0-16,0 0 0,0 0 0,0 0 15,-22 0-15,22 0 0,0 21 16,0 0-16,-21 0 0,20 22 0,1-22 16,0 21-16,0 1 0,0-22 0,21 21 15,0-21-15,-21 22 0,21-22 16,0 0-16,0 0 0,0 0 16,21-21-16,0 0 0,0 0 0,0 0 15,0 0-15,22 0 0,-22-21 16,0 21-16,21-21 0,-20 0 15,-1 0-15,0-1 0,0 1 0,0 0 16,-21 0-16,0 0 0,0 0 16,0-1-16,0 1 0,0 0 15,0 42 17,0 0-32,0 1 0,0-1 0,-21 21 15,21-21-15,-21 22 0,21-1 16,0-21-16,0 21 0,-21 22 0,21-22 15,-21 1-15,21-1 0,-22 21 16,1 1-16,21-1 0,0-20 0,-21 20 0,0 22 16,0-22-16,0 1 15,-1-1-15,1 1 0,0-1 0,0 1 16,0 21-16,0-22 0,-1 1 0,22-1 16,-21-21-16,21 22 0,-21-22 0,21 1 15,0-1-15,-21 0 0,0-21 16,21 1-16,-21-1 0,-1 0 0,1-21 15,0 0-15,0 0 0,0 0 0,-22-21 16,22 0-16,0-22 0,-21 22 0,21-21 16,-1-1-16,1 1 0,0 0 15,21-1-15,-21 1 0,21-21 0,0 20 16,0 1-16,0 0 0,0-1 0,21 1 16,0 0-16,0-1 0,1 1 15,20 0-15,-21-1 0,21 1 16,-20-22-16,20 22 0,0 0 0,1-22 15</inkml:trace>
  <inkml:trace contextRef="#ctx0" brushRef="#br0" timeOffset="35443.48">14563 7112 0,'0'-21'15,"0"42"1,0 0-16,0 0 16,0 1-16,0 20 0,0-21 0,-22 0 15,22 22-15,-21-22 0,21 21 16,-21-21-16,21 0 0,0 1 0,-21-1 16,0 0-16,21 0 0,-21-21 0,21 21 15,-22 0 1,1-21-1,21-21 1,0 0-16,0 0 0,0 0 16,0 0-16,0-1 0,0-20 0,0 21 15,21-21-15,1-1 0,-22 1 16,21 0-16,0 20 0,0-20 16,21 0-16,-20 21 0,20-22 0,-21 22 15,21 0-15,1 0 0,-1 0 16,0 21-16,-20 0 0,20 0 0,0 21 15,-21 0-15,1 21 0,-1-21 0,-21 22 16,0-1-16,0 0 0,0 1 16,0-1-16,0 0 0,-21 1 0,-1-22 15,1 21-15,0-21 0,21 1 16,-21-1-16,0 0 0,0 0 0,-1 0 16,1-21-16,0 21 15,0-21-15,0 0 0,0 0 0,-22 0 16</inkml:trace>
  <inkml:trace contextRef="#ctx0" brushRef="#br0" timeOffset="36323.97">444 8827 0,'-21'0'16,"0"0"0,42 0 31,0 0-47,22 0 15,-1 0-15,0 0 0,1 0 16,-1 0-16,22 0 0,-1 0 0,1 0 15,-1 0-15,1 0 0,-1 0 16,1 0-16,20-22 0,-20 22 0,-1 0 16,1-21-16,-22 21 15,22 0-15,-22 0 0,-21 0 0,21 0 16,-20 0-16,-44 0 31,1 0-31,0 0 0,0 0 16,-21 0-16</inkml:trace>
  <inkml:trace contextRef="#ctx0" brushRef="#br0" timeOffset="36605.9">1206 8784 0,'-21'0'16,"0"0"-16,0 0 31,0 0-31,0 0 0,21 21 16,-22 1-16,22 20 0,-21-21 15,21 21-15,0 22 0,0-22 16,-21 1-16,21 20 0,0 1 0,0-22 16,0 21-16,-21-20 0,21 20 15,-21-20-15,0-1 0,21 0 0,0 1 16,0-1-16,0-21 0,-22 0 16,22 0-16,22-21 31,-1-21-31,0-21 15,0 21-15,0-22 0,0 22 16,1-21-16</inkml:trace>
  <inkml:trace contextRef="#ctx0" brushRef="#br0" timeOffset="37948.3">1566 8784 0,'0'0'0,"0"21"31,0 1-31,0-1 0,0 21 0,-21-21 16,21 22-16,0-1 0,-21 0 16,21 1-16,0 20 0,0-21 15,0 1-15,0-1 0,0 0 16,0 1-16,0-1 0,0 0 0,0 1 16,0-22-16,0 21 0,-21-21 15,21 1-15,0-1 0,0-42 31,0-1-15,21 1-16,0-21 0,-21 21 16,21 0-16,-21-22 0,21 22 0,1-21 15,-1 21-15,0-22 0,0 22 16,0 0-16,0 0 0,1 0 0,-1 21 16,0 0-16,0 0 15,0 0-15,0 21 0,-21 0 0,0 0 16,0 0-16,22 0 0,-22 1 0,0 20 15,0-21-15,0 0 0,0 22 16,0-22-16,0 21 0,0-21 0,0 0 16,0 1-16,21-22 0,-21 21 15,21-21-15,0 0 0,0 0 16,0 0-16,1 0 0,-1-21 16,21-1-16,-21 1 0,22 0 0,-22 0 15,21 0-15,0-22 0,-20 22 16,20-21-16,-21 21 0,0-22 15,0 22-15,-21 0 0,0 0 0,0 0 16,0 0-16,-21 21 16,0 0-16,0 0 0,0 0 0,0 21 15,-1 0-15,1 0 0,0 0 16,21 0-16,-21 1 0,21-1 0,0 0 16,0 0-16,21 0 15,0 0-15,0 1 0,1-1 0,-1 0 16,0-21-16,0 21 0,0 0 15,0 0-15,1 1 0,-1-22 0,0 21 16,0-21-16,0 0 0,0 0 16,1 0-16,-1 0 15,0 0-15,0-21 0,0-1 16,0 1-16,1 0 0,-1 0 16,0 0-16,0 0 0,0-1 0,0-20 15,1 21-15,-1 0 0,-21-22 0,0 22 16,21 0-16,-21 0 0,0 0 15,0 0-15,-21 21 32,21 21-32,0 0 0,0 0 15,-21 0-15,21 0 0,-22 1 16,22 20-16,-21-21 0,21 0 16,0 0-16,0 1 0,0-1 0,0 0 0,0 0 15,0 0-15,0 0 16,21-21-16,1 0 0,-1 0 0,0 22 15,0-22-15,21 0 0,-20 0 16,-1-22-16,0 1 0,0 0 16,21 21-16,-20-21 0,-1 0 0,0 0 15,0-1-15,0 1 0,0-21 16,1 21-16,-22 0 0,0-1 0,0 1 16,0 0-16,0 0 0,0 0 0,0 0 31,0 42-16,0 0-15,0 0 16,0 0-16,-22 0 0,22 1 0,-21 20 16,21-21-16,-21 0 0,21 22 0,0-22 15,0 0-15,0 0 0,0 0 16,0 0-16,0 1 0,21-22 16,0 0-16,1 0 15,20 0-15,-21-22 0,0 22 16,22-21-16,-22 0 0,21 0 0,-21 0 15,22 0-15,-1-1 0,0 1 16,1-21-16,-1 21 0,-21 0 0,21-22 16,-20 22-16,-1 0 0,0 0 15,0 0-15,-42 21 16,0 0 0,0 0-16,-1 0 0,1 21 0,0 0 15,0 0-15,0 0 0,0 0 16,-1 1-16,22-1 0,0 0 15,0 0-15,0 0 0,0 0 16,22 1-16,-22-1 0,21 0 16,-21 0-16,0 0 15,0 0-15,-21 1 32,-1-22-32,1 0 0,0 0 0,0 0 15,21-22 1,0 1-16</inkml:trace>
  <inkml:trace contextRef="#ctx0" brushRef="#br0" timeOffset="38567.76">4530 9123 0,'0'0'0,"42"0"16,21-42-16,-41 20 15,-22 1-15,0 0 16,0 0-16,-22 21 16,1 0-16,-21 0 0,21 0 15,-22 0-15,1 21 0,0 0 16,-1 0-16,22 1 0,-21-1 0,0 21 16,20-21-16,1 0 0,0 22 0,0-22 15,21 0-15,0 0 16,0 0-16,0 1 0,0-1 0,21-21 15,0 0-15,0 0 0,1 0 0,-1 0 16,0 0-16,21 0 0,-21 0 16,1 0-16,-1 0 0,0 0 0,0 0 15,0 0-15,-21 21 32,-21-21-32,-21 21 0,21 0 15,-1-21-15,-20 21 0,21-21 0,0 22 16,-22-22-16,22 21 0,0-21 15,0 0-15,21 21 0,-21-21 16,42 0 15,0 0-31,0 0 0,0 0 0,1 0 16,-1 0-16,0 0 0,0 0 16,0 0-16,0 21 15,-21 0-15,0 0 16,0 1-16,0 20 0,0-21 0,-21 21 15,0 1-15,0-22 0,0 21 16,-22 1-16,22-1 0,0 0 0,0 1 16,-21-22-16,20 21 0,22-21 0,-21 0 15,21 1-15,-21-22 0,21 21 0,0-42 47,21-1-47,0 1 0,-21-21 0</inkml:trace>
  <inkml:trace contextRef="#ctx0" brushRef="#br0" timeOffset="40559.6">5440 8636 0,'0'-21'16,"-21"21"-16,-1 21 31,22 0-31,0 22 0,-21-1 16,21 21-16,0-20 0,0 20 15,0 1-15,0-1 0,0 1 0,0-1 16,0 1-16,-21-1 0,21-20 0,-21-1 15,21 0-15,0 1 0,0-1 16,0-21-16,0 0 0,0 0 0,0 1 16,0-44 15,0 1-31,0 0 0,21-21 16,-21 21-16,21-1 0,-21-20 15,0 0-15</inkml:trace>
  <inkml:trace contextRef="#ctx0" brushRef="#br0" timeOffset="40783.99">5376 8700 0,'0'0'0,"-21"-22"0,21 1 16,21 21 0,0-21-16,22 21 0,-22 0 15,21 0-15,-21 0 0,22-21 16,-1 21-16,0 0 0,22 0 0,-22 0 15,1 0-15,-1 0 0,-21 0 0,21 0 16,-20 0-16,-1 0 0,0 0 16,0 0-16,-21 21 0,0 0 15,-21 0 1,0-21-16</inkml:trace>
  <inkml:trace contextRef="#ctx0" brushRef="#br0" timeOffset="40983.87">5376 9165 0,'0'0'0,"0"21"0,0 1 15,0-1-15,21-21 32,1 0-32,-1 0 0,0 0 15,0 0-15,21-21 0,-20-1 0,-1 22 16,21 0-16,-21-21 0,0 21 15,22 0-15,-22 0 0,0-21 0,0 21 16,0 0-16</inkml:trace>
  <inkml:trace contextRef="#ctx0" brushRef="#br0" timeOffset="41410.96">5969 9229 0,'21'0'31,"0"-21"-31,0-1 16,1 22-16,-1 0 0,0 0 16,0 0-16,0 0 0,0 0 0,1 22 15,-1-22-15,0 21 0,0 0 0,-21 21 16,21-21-16,0 1 0,-21 20 15,0-21-15,22 21 0,-22 1 16,0-22-16,0 21 0,0 1 0,-22-22 0,1 21 16,0-21-16,21 0 15,-21 1-15,21-1 0,-21-21 0,0 0 16,21-21 0,0-1-1,0 1-15,0 0 0,0-21 0,0 21 16,0-1-16,21-20 0,0 0 0,0 21 15,-21-22-15,21 22 0,0-21 16,22 21-16,-22-22 0,0 22 0,0 0 16,0 21-16,1-21 0,-1 0 15,0 21-15,0 0 0,0 0 0,0 0 16,1 0-16</inkml:trace>
  <inkml:trace contextRef="#ctx0" brushRef="#br0" timeOffset="41715.79">6943 9186 0,'0'0'0,"0"22"31,0-1-31,0 0 15,0 0-15,0 0 0,0 0 16,-22 1-16,22-1 0,0 0 16,-21 21-16,0-21 0,21 1 0,0 20 15,-21-21-15,0 0 0,21 0 0,-21 1 16,21-1-16,0 0 0,0 0 16,0-42 15,0 0-31,0 0 15,0-1-15</inkml:trace>
  <inkml:trace contextRef="#ctx0" brushRef="#br0" timeOffset="42055.59">7048 8869 0,'-42'0'16,"21"0"-16,0 21 0,0 0 15,-1-21-15,1 21 0,21 1 0,-21-1 16,21 0-16,0 0 0,0 0 16,21-21-1,0 0-15,1 0 16,-1 0-16,21 0 0,-21 0 0,0 0 16,1-21-16,-1 0 0,0 21 15,-21-21-15,0 0 0,0-1 0,0 1 16,0 0-16,0 0 15,-21 21-15,21-21 0,-21 21 16,-1 0-16,1 0 0,0 0 16,-21 0-16,21 21 0,-1-21 0,22 21 15,-21 0-15,21 0 0,-21 1 0,21-1 16,0 0-16,0 0 0,0 0 16,0 0-16,0 1 0,21-1 0,0 0 15</inkml:trace>
  <inkml:trace contextRef="#ctx0" brushRef="#br0" timeOffset="43508.81">7789 9398 0,'0'-42'15,"0"21"-15,-21-1 0,0 1 16,0 21-16,0 0 0,-1-21 0,1 21 16,0 0-16,-21 0 0,21 0 0,-22 21 15,22 0-15,-21 1 16,-1-1-16,22 0 0,-21 0 0,0 21 16,20 1-16,-20-1 0,21-21 0,0 22 15,0-1-15,21 0 0,0-21 16,0 22-16,0-22 0,0 0 0,0 0 15,21-21-15,0 0 0,0 0 16,0 0-16,0 0 0,22 0 16,-1-21-16,0 0 0,1 0 0,-1 0 15,0-22-15,1 22 0,-1-21 0,0 21 16,-20-22-16,20 1 0,0 0 16,-21-1-16,1 1 0,-1 0 15,0-1-15,0 1 0,-21-22 0,21 22 16,-21 0-16,0-22 0,0 22 0,0 0 15,0-1-15,0 22 0,0 0 16,0 0-16,0 0 0,-21 21 16,21 21-16,-21 0 15,0 0-15,0 21 0,-1 1 0,1-1 16,0 0-16,0 1 0,0 20 16,21-20-16,0-1 0,-21 0 0,21 22 15,0-22-15,0 0 0,0 1 16,0-1-16,0 0 0,21 1 0,-21-22 15,21 21-15,0-21 0,0 1 0,22-22 16,-22 21-16,0-21 0,21 0 16,1 0-16,-1 0 0,0 0 0,1 0 15,-1 0-15,0-21 0,1-1 0,-22 1 16,21 0-16,0 0 0,-20 0 16,20 0-16,-21-1 0,0-20 0,-21 21 15,0 0-15,0-22 0,0 22 0,0 0 16,0 0-16,0 0 0,0 0 15,-21-1-15,0 22 0,0 0 0,0 0 16,-1 0-16,-20 0 0,21 22 0,0-1 16,0 0-16,-1 0 0,1 0 15,0 22-15,0-22 0,21 0 16,0 21-16,0-21 0,-21 1 0,21-1 16,0 0-16,0 0 0,0 0 0,21 0 15,0-21-15,0 0 16,22 0-16,-22 0 0,0 0 0,0-21 15,0 0-15,22 21 0,-22-21 0,0 0 16,0 0-16,0-1 0,-21 1 16,21-21-16,-21 21 0,0 0 0,22-1 15,-22 1-15,0 0 0,0 0 0,0 0 16,0 42 15,0 0-31,-22 0 0,22 0 16,0 1-16,-21-1 0,21 0 0,0 0 15,0 0-15,0 0 0,0 1 16,0-1-16,0 0 0,21 0 16,1-21-16,-1 21 0,0-21 0,0 0 15,0 0-15,0 0 0,1 0 16,-1 0-16,0-21 0,21 0 0,-21 0 16,1 0-16,-1 21 0,0-22 0,0-20 15,0 21-15,-21 0 0,0 0 16,21-1-16,-21 1 0,0 0 0,0 0 15,0 42 17,0 0-32,0 0 15,0 1-15,0-1 0,0 0 16,0 0-16,0 0 0,0 0 0,0 1 16,0-1-16,22 0 15,-1-21-15,0 0 16,0 0-16,21 0 0,-20 0 0,-1-21 15,21 21-15,-21-21 0,22-1 16,-22 1-16,0 0 0,0 0 0,0 0 16,0 0-16,-21-1 0,0 1 15,0 0-15,0 0 0,0 0 0,0 0 16,0-1 0,0 44-1,0-1-15,-21 21 16,21-21-16,-21 0 15,0 22-15,21-1 0,0 0 0,-21 1 16,0-1-16,-1 22 0,22-22 0,-21 21 16,0-20-16,0 20 0,0-20 15,0 20-15,21-21 0,-22 22 16,1-22-16,0 22 0,0-1 0,21-20 0,-21 20 16,0-21-16,-1 1 0,22-1 15,-21 0-15,0-20 0,21-1 0,-21 0 16,21 0-16,0-42 31,0 0-31,21 0 0,0-22 0,0 1 16,1 0-16,-1-1 0,0 1 0,21-22 15</inkml:trace>
  <inkml:trace contextRef="#ctx0" brushRef="#br0" timeOffset="44095.45">9800 9419 0,'-21'0'0,"42"0"31,0 0-31,0 0 16,1 0-16,-1 0 0,21 0 0,-21 0 15,22 0-15,-1 0 0,0 0 16,1 0-16,-1 0 0,0 0 0,1 0 16,-22 0-16,21 0 0,0 0 0,-20-21 15,20 21-15,-21 0 16,0 0-16,0 0 0,1 0 0,-1-21 16,0 21-16,-21-21 0,21 21 15,-21-21-15,0-1 16,0 1-16,-21 0 15,0 0-15,0 21 0,-1-21 0,1 21 16,0 0-16,0 0 0,0-21 16,42 21 46,0 0-62,0 0 0,0 21 16,1-21-16,-1 0 0,0 0 0,-21 21 15,21 0-15,-21 0 16,0 0-16,0 1 0,0-1 0,0 21 16,-21-21-16,0 22 0,0-22 15,-1 21-15,1-21 0,0 0 16,0 22-16,0-22 0,-22 0 0,22 0 16,0 0-16,21 1 0,-21-1 0,0 0 15,0-21-15,21 21 0,0-42 31,0 0-31</inkml:trace>
  <inkml:trace contextRef="#ctx0" brushRef="#br0" timeOffset="45903.64">11980 8763 0,'0'0'16,"-21"0"-16,0 0 0,0 0 16,0 0-16,-1 0 15,1 0 1,21-21-1,21 21-15,1 0 0,-1-21 16,0 0-16,0 21 0,0-22 16,22 1-16,-22 0 0,0 21 0,21-21 15,-21 0-15,1-22 0,-1 22 16,0 0-16,0 0 0,-21 0 0,0 0 16,0-1-16,0 1 0,-21 21 31,0 0-31,0 21 0,-22 1 15,22 20-15,0-21 0,0 21 16,0 1-16,21 20 0,-22 1 16,1-1-16,0 1 0,21-1 0,0 1 15,0-1-15,-21 1 0,21-1 0,0 1 16,0-22-16,0 0 0,0 1 16,0-1-16,0-21 0,0 22 0,0-22 15,0 0-15,-21 0 0,21 0 16,-21-21-16,-1 0 15,1 0-15,0 0 0,0-21 16,0 0-16,0 0 0,-1 0 16,1-1-16,0 1 0,0 0 0,0 0 15,0 0-15,-1 0 0,22-1 0,-21 22 16,21-21-16,-21 21 0,21 21 31,0 1-31,0-1 0,0 0 16,0 0-16,0 0 0,0 0 15,0 1-15,0 20 0,21-21 0,0 0 16,22 0-16,-22-21 0,0 22 0,21-22 16,-20 0-16,20 0 0,-21 0 15,21 0-15,1 0 0,-1 0 0,0 0 16,1-22-16,-22 1 0,21 0 0,1 21 16,-22-21-16,21 0 0,-21-22 15,0 22-15,1 0 0,-1 0 0,0 0 16,-21-22-16,0 22 0,0 0 15,21 0-15,-21 42 32,0 0-32,0 0 15,0 1-15,0-1 0,-21 0 16,21 0-16,0 0 0,0 0 0,-21 1 16,21-1-16,0 0 0,-21 0 0,21 0 15,0 0-15,21-21 31,0 0-31,0-21 0,0 0 16,0 0-16,1 0 16,-1 0-16,-21-22 0,21 22 15,0 0-15,0 0 0,-21 0 0,21-1 16,1 1-16,-1 0 0,0 21 16,0 0-16,-21 21 15,21-21-15,-21 21 16,0 1-16,0-1 0,21 0 15,-21 0-15,0 0 0,0 0 0,0 1 16,0-1-16,0 0 0,0 0 0,0 0 16,22-21-16,-1 21 15,0-21-15,0 0 16,0 0-16,0-21 16,1 21-16,-1-21 0,0 0 15,0 0-15,0 0 0,22-1 0,-22 1 16,0 0-16,-21 0 0,21-21 0,0 20 15,0 1-15,-21 0 0,0 0 16,22 0-16,-1 42 16,-21 0-1,0 0-15,0 0 16,0 1-16,0 20 0,0-21 0,0 0 16,0 0-16,0 1 0,21-1 0,0 0 15,0 0-15,-21 0 0,43-21 16,-22 21-16,21-21 0,-21 0 0,22 0 15,-1 0-15,-21 0 0,21 0 16,1-21-16,-1 21 0,0-21 16,-20 0-16,20 0 0,-21 21 0,21-21 15,-20-1-15,-1 1 0,0 0 0,0 0 16,-21-21-16,0 20 0,0 1 16,0 0-16,0 0 0,0 0 15,-21 21 1,0 21-1,21 0-15,-21 0 0,21 22 0,0-22 16,-22 21-16,1 0 0,21 1 0,0-1 16,-21 22-16,0-22 0,0 21 15,0 1-15,21-1 0,-22 1 16,-20 63-16,42-64 0,-21 1 16,0-1-16,21 1 0,0-1 0,-21-20 15,-1 20-15,22-20 0,-21-1 0,21 0 16,0 1-16,0-22 0,0 0 15,0 0-15,21-42 16,1 0 0,-22 0-16,21-1 0,0 1 0,-21-21 15,21 0-15,0-1 16,-21 1-16,21 0 0</inkml:trace>
  <inkml:trace contextRef="#ctx0" brushRef="#br0" timeOffset="46205.98">13779 9335 0,'0'-22'15,"0"44"-15,0-65 0,22 22 0,-1 0 16,0 0-16,0 0 0,0 21 0,22-22 16,-22 22-16,21 0 0,-21 0 15,22 0-15,-1 0 0,-21 22 0,0-1 16,0-21-16,-21 21 0,0 0 15,0 21-15,0-20 0,0-1 16,-21 0-16,0 0 0,0 0 0,-21 0 16,-1 1-16,22-1 0,-21 0 0,-1 0 15,22-21-15,-21 21 0,21-21 16,-22 21-16,22-21 0,21-21 31,0 0-31,43 21 0,-22-21 16,0 0-16,21 0 0</inkml:trace>
  <inkml:trace contextRef="#ctx0" brushRef="#br0" timeOffset="46507.81">15261 8615 0,'0'0'15,"-21"0"-15,0 0 16,0 0-16,-1 21 0,1 0 0,21 0 16,-42 64-16,21-43 0,0 1 15,21-1-15,-22 22 0,1-22 16,0 21-16,0-20 0,0-1 0,21 0 16,-21 1-16,-1-1 0,1 0 15,21-20-15,0-1 0,0 21 0,-21-42 16,21 21-16,0 0 0,0 1 15,21-22 1,-21-22 0,21 1-16,-21 0 15</inkml:trace>
  <inkml:trace contextRef="#ctx0" brushRef="#br0" timeOffset="46692.7">14774 9102 0,'21'0'32,"1"0"-32,20 0 0,-21 0 0,0 0 15,22-21-15,-1 21 0,0 0 16,1 0-16,-1-22 0,0 22 0,1 0 16,-1 0-16,0-21 0,-21 21 15,1-21-15,-1 21 0,0-21 0</inkml:trace>
  <inkml:trace contextRef="#ctx0" brushRef="#br0" timeOffset="50375.64">17251 8509 0,'0'-21'0,"0"0"16,0 0-16,0-1 0,-21 1 0,-1 0 16,-20-21-16,21 42 0,-21-21 15,-1-1-15,-20 22 0,20 0 0,1 0 16,-21 22-16,20-1 0,-20 0 0,20 0 15,-20 0-15,21 22 0,-1-1 16,1 0-16,21 1 0,0-1 0,-1 0 16,22 22-16,0-22 0,0 0 15,22 1-15,-1-22 0,21 21 16,0-21-16,1 22 0,-1-22 0,0 0 16,1-21-16,20 21 0,-20-21 15,20 0-15,-21 0 0,1 0 0,-22 0 16,21 0-16,-21 0 0,1 0 0,-22-21 15,0 0-15,-22 0 16,1 21-16,-21 0 0,0 0 16,-1 0-16,1 0 0,-22 0 0,22 0 15,-21 21-15,20 0 0,-20 0 16,20 0-16,1 22 0,0-22 16,-1 21-16,22-21 0,-21 22 0,42-1 15,0-21-15,0 22 0,0-22 16,0 0-16,21 0 0,0 0 0,0 0 15,22 1-15,-1-1 0,0-21 0,-20 0 16,20 0-16,0 0 0,1 0 16,-1 0-16,0 0 0,-21-21 0,22 21 15,-22-22-15,21 1 0,-21 0 0,22 0 16,-22 0-16,21 0 0,-21-1 16,22 1-16,-22-21 0,21 21 0,1 0 15,-22-22-15,21 22 0,-21 0 0,0 0 16,22 21-16,-22 0 15,0 0-15,0 0 0,-21 21 16,0 0-16,0 0 16,0 22-16,0-22 0,0 0 15,0 0-15,-21 0 0,0 22 0,21-22 16,-21 0-16,0 0 0,-1 0 0,22 0 16,-21 1-16,0-22 15,42 0 16,-21-22-31,21 1 0,1 0 16,-1 0-16,0 0 0,0 0 0,0-1 16,0-20-16,22 21 0,-22-21 15,0 20-15,21-20 0,-20 21 16,-1 0-16,0 0 0,0-1 0,0 1 16,-21 42-1,0 1-15,0-1 16,-21 0-16,0 0 0,0 0 0,0 22 15,-1-22-15,22 0 0,-21 21 0,21-21 16,-21 1-16,21-1 0,0 21 16,0-21-16,0 0 0,0 1 0,21-1 15,0 0-15,22-21 16,-22 0-16,21 0 0,-21 0 16,22 0-16,-1 0 0,0 0 15,22-21-15,-22 0 0,1-1 0,20 1 16,-21 0-16,1 0 0,-1 0 15,0-22-15,-20 22 0,20-21 0,-21 21 16,-21 0-16,0-22 0,0 22 0,0 0 16,0 0-16,-21 21 15,0 0-15,0 0 0,-1 0 0,1 0 16,-21 21-16,21 0 0,0 0 0,-22 0 16,22 1-16,0 20 0,0-21 15,21 0-15,0 22 0,0-22 0,0 0 16,0 0-16,0 0 0,0 0 0,21 1 15,0-1-15,0 0 16,0-21-16,1 0 0,20 21 0,-21-21 16,21 0-16,1 0 0,-22 0 0,21 0 15,1 0-15,-22-21 0,21 0 16,-21 0-16,0-1 0,22 1 0,-22 0 16,0 0-16,0 0 0,22-43 15,-22 43-15,0 0 0,0-21 16,0 20-16,0 1 0,1 21 15,-22 21 17,0 1-17,21-22-15,-21 21 16,21-21 0,0 0-1,-21-21-15,0-1 16,0 1-16,0 0 15,0 0-15,-21 0 32,0 21-32,0 0 15,-1 21-15,1 0 0,0 0 16,0 0-16,0 1 0,0-1 16,-1 0-16,1 21 0,0-21 0,21 1 15,-21-1-15,21 0 0,0 21 16,0-21-16,0 1 0,21-1 15,0 0-15,0-21 0,1 21 0,-1-21 16,21 0-16,-21 0 0,22 0 16,-22 0-16,21 0 0,-21 0 0,22 0 15,-22-21-15,21 21 0,-21-21 16,22 0-16,-22-1 0,0 1 0,0 0 16,0 0-16,0 0 0,1-22 0,-22 22 15,0 0-15,21 0 0,-21 0 16,0 0-16,0 42 31,-21-21-31,21 21 0,0 0 16,-22 0-16,22 0 0,-21 1 15,21-1-15,0 0 0,0 0 0,0 0 16,0 0-16,0 1 0,0-1 16,21-21-16,1 0 0,-1 0 15,0 0-15,21 0 0,-21 0 16,1 0-16,-1 0 0,0 0 0,0-21 15,21 21-15,-20-22 0,-1 1 16,0 0-16,0 0 0,-21 0 16,21-22-16,0 22 0,-21 0 0,0 0 0,0 0 15,22 0-15,-22-1 0,0 1 16,0 42 0,0 1-1,-22-1-15,22 0 0,0 0 16,0 21-16,0-20 0,-21-1 15,21 0-15,0 0 0,0 0 0,0 0 16,21 1-16,-21-1 0,22-21 16,-1 0-16,0 21 0,0-21 15,0 0-15,22 0 0,-22 0 0,21 0 16,-21 0-16,22-21 0,-22 0 16,21-1-16,-21 1 0,0 0 0,1 0 15,-1-21-15,42-43 16,-42 43-16,1-22 0,-1 1 0,0-1 15,0 1-15,0-1 0,0 1 16,1-1-16,-22 1 0,21-1 0,0 22 16,-21-1-16,0 1 0,21 21 0,-21 0 15,0 0-15,0-1 0,0 44 16,-21-1 0,0 0-16,0 21 0,-1 1 15,22-1-15,-21 0 0,0 22 16,0-1-16,21 1 0,0-1 0,-21 1 15,21-22-15,-21 22 0,21-22 0,0 21 16,0-20-16,0-1 0,0 0 16,0 1-16,0-22 0,0 21 0,0-21 15,0 1-15,0-1 0,0 0 16,21-21-16,0 21 0,0-21 0,0 0 16,0 0-16,1 0 0,-1 0 15,21-21-15,-21 0 0,0 21 16,1-21-16,-1-1 0,21 1 0,-21-21 15,0 21-15,1 0 0,-1-22 16,0 22-16,0 0 0,0 0 0,0 0 16,-21-1-16,22 1 0,-22 42 31,0 1-31,-22-1 0,22 0 16,-21 0-16,21 21 0,0-20 15,0-1-15,0 0 0,0 0 0,-21 0 16,21 0-16,0 1 0,0-1 0,0 0 15,21 0-15,0-21 16,1 0-16,-1 0 0,0 0 0,0 0 16,0 0-16,22 0 0,-22 0 0,0-21 15,21 0-15,-21 0 0,1-1 16,20 1-16,-21 0 0,0 0 16,0 0-16,1 0 0,-1-1 0,-21 1 15,0 0-15,21 0 0,-21 0 16,0 0-16,0 42 31,0 0-31,-21 0 16,0 0-16,21 0 0,0 1 0,0-1 15,-22 0-15,22 0 0,0 0 0,0 0 16,0 1-16,0-1 0,0 0 16,0 0-16,0 0 0,22-21 15,-1 21-15,0-21 0,0 0 0,0 0 16,0 0-16,1 0 15,-1 0-15,21 0 0,-21 0 0,0-21 16,1 0-16,-1 0 0,-21 0 0,21 0 16,-21-1-16,21 1 0,-21 0 15,0 0-15,0 0 0,0 0 0,0-1 16,-21 22-16,0 0 16,0 0-16,-1 0 0,1 0 15,0 0-15,0 0 0,0 0 16,21-21 46,-21 21-62,21-21 16,-22 21-16,22-21 16,-21 21-16,21-21 15,-21 21-15,21-21 16,0-1-1,21 22-15,0 0 0,1 0 0,-1-21 16,0 21-16,0 0 0,0 0 16,0 0-16,1 0 0,-1 0 0,21 0 15,-21 0-15,0 0 0,1 0 0,-1 21 16,0 1-16,0-22 0,0 21 16,-21 0-16,21 0 15,-21 0-15,0 0 0,0 1 0,0-1 16,0 0-16,0 0 0,-21 0 15,0 0-15,21 1 16,-21-22-16,21 21 16,-21-21-16,21-21 31,21-1-15,-21 1-16,21 0 15,0 0-15,-21 0 0,21 0 0,1-1 16,-1 1-16,0 0 0,21 0 15,-21-21-15,1 20 0,-1 1 0,21 0 16,-21 0-16,0 21 0,1 0 16,-1 0-16,0 0 15,-21 21-15,0 0 0,0 0 0,0 22 16,0-22-16,-21 21 0,21-21 16,-21 1-16,21 20 0,-22-21 0,22 21 15,0-20-15,0-1 0,0 0 16,0 0-16,0 0 0,0 0 0,22 1 15,-1-22-15,0 21 0,0-21 0,0 0 16,22 0-16,-22 0 0,21 0 0,-21 0 16,22-21-16,-22 21 0,21-22 15,-21 1-15,22 0 0,-22 0 16,21 0-16,-21 0 0,0-22 0,1 22 16,-1-21-16,0-1 0,0 1 15,21-21-15,-42 41 0,0-20 16,22 21-16,-22 0 0,0 0 0,0-1 15,0 1-15,0 0 16,-22 21-16,1 0 0,0 0 16,0 0-16,0 0 0</inkml:trace>
  <inkml:trace contextRef="#ctx0" brushRef="#br0" timeOffset="50752.42">21569 8446 0,'0'0'0,"-43"0"0,1 0 0,-21 0 15,168 0 95,-126 0-95,0 0 1,0 0-16,0 0 0,0 0 15,-1 21-15,1 0 16,0-21-16,0 21 0,0-21 16,21 21-16</inkml:trace>
  <inkml:trace contextRef="#ctx0" brushRef="#br0" timeOffset="50937.31">19643 8594 0,'-22'0'0,"44"0"0,-65 0 0,22 0 15</inkml:trace>
  <inkml:trace contextRef="#ctx0" brushRef="#br0" timeOffset="51303.29">18944 8869 0,'-42'0'15</inkml:trace>
  <inkml:trace contextRef="#ctx0" brushRef="#br0" timeOffset="52178.94">20002 8615 0,'0'0'0,"-21"0"0,0 0 15,0 0 1,0 0-16,0 0 16,-1 0-1,44 0 16,-1 0-31,0 0 0,21 0 16,-21 0-16,22 0 0,-1 0 16,22 0-16,-22 0 0,0 0 0,22 0 15,-22 0-15,22 0 0,-22 0 16,0 0-16,1 0 0,-22 0 16,21 0-16,-21 0 0,0 0 0,-21-21 15,-21 21 1,0 0-1,0 0-15,0 0 0,0 0 0,-22 0 16,22 0-16,-21 0 0,-1 0 16,1 0-16,0 0 0,-1 0 0,1 0 15,0 0-15,-1 0 0,22 0 0,0 0 16,42 0 15,0 0-31,1 0 0,-1 0 16,0 0-16,21 0 0,-21 0 15,1 0-15,20 0 0,-21 0 0,0 0 16,0 0-16,1 0 0,-1 0 0,0 0 16,-42 0 15,0 0-31,-22 0 16,22 0-16,0 0 0,0 0 0,0 0 15</inkml:trace>
  <inkml:trace contextRef="#ctx0" brushRef="#br0" timeOffset="59895.36">2413 11705 0,'-21'0'0,"21"21"0,21-21 63,0-21-63,0 21 0,22-21 15,-22 0-15,21 0 0,-21 0 0,0-1 16,22 1-16,-22 0 0,21 0 15,-21 0-15,1 0 0,-1-22 0,-21 22 16,0 0-16,0 0 0,0 0 0,0-1 16,-21 22-16,-1 0 15,1 0-15,0 0 0,-21 0 0,21 0 16,-22 22-16,1-1 0,21 0 16,-22 0-16,1 0 0,0 22 0,-1-22 15,22 21-15,-21 0 0,21-20 16,0 20-16,21-21 0,0 0 15,0 0-15,0 1 0,0 20 0,21-42 16,0 21-16,21 0 0,-21 0 16,22 1-16,-22-1 0,21 0 0,1 0 15,-22 21-15,21-20 0,-21-1 16,0 21-16,1-21 0,-1 0 0,-21 22 16,0-22-16,0 21 0,0 1 0,-21-22 15,-1 0-15,1 21 0,-21-21 16,21 1-16,-22-1 0,1 0 0,0-21 15,-1 21-15,1-21 16,0 0-16,21 0 0,-22 0 0,1 0 16,0-21-16,20 0 0,-20 0 15,21-1-15,0 1 0,0 0 0,-1-21 16,1 21-16,0-22 0,0 22 16,21 0-16,0 0 0,0 0 0,0-1 15,0 44 1,0-1-1,0 21-15,21-21 0,0 0 16,-21 22-16,21-22 0,1 0 16,-22 21-16,21-20 0,0-1 15,0 21-15,0-21 0,0 0 16,22-21-16,-22 22 0,0-1 0,21-21 16,1 0-16,-1 0 0,0 0 15,1 0-15,-1 0 0,0-21 0,1-1 16,20 1-16,-20 0 0,-1 0 0,0 0 15,-21 0-15,22-22 0,-22 22 16,21 0-16,-21-21 0,-21 20 0,22 1 16,-22 0-16,0 0 0,0 0 15,-22 42 1,1 0 0,21 0-16,-21 22 15,0-22-15,21 21 0,-21-21 0,21 22 16,0-22-16,0 21 0,0-21 15,0 0-15,0 1 0,21-1 0,0 0 16,0-21-16,0 21 0,1-21 0,-1 0 16,21 0-16,-21 0 0,0 0 15,22 0-15,-22-21 0,21 0 0,-21 0 16,22-1-16,-1 1 0,-21 0 16,22 0-16,-1 0 0,-21-22 0,0 22 15,22-21-15,-22 21 0,-21 0 0,0-1 16,21 1-16,-21 0 15,0 42 1,-21 0 0,21 1-16,-21-1 0,21 21 15,0-21-15,0 0 0,0 1 0,0 20 16,0-21-16,0 0 0,0 0 16,0 1-16,21-22 0,0 0 15,0 0-15,0 0 0,0 0 0,1 0 16,20 0-16,-21 0 0,21-22 15,1 22-15,-22-21 0,21 0 0,1 0 16,-22 0-16,0 0 0,21-1 0,-21-20 16,-21 21-16,22 0 15,-22 0-15,0-1 0,0 1 0,0 0 16,0 42 0,0 0-1,-22 1-15,22-1 0,-21 0 16,21 0-16,0 0 0,0 0 0,-21 1 15,21-1-15,-21-21 0,21 21 16,0 0-16,0 0 16,0-42 15,0 0-31,21 21 0,0-21 16,-21 0-16,0-1 0,21 1 0,1 0 15,-22 0-15,0 0 16,21 21-16,0 0 0,0 0 15,0 0 1,-21 21-16,21 0 0,-21 0 0,22 0 16,-22 1-16,0-1 0,21 0 0,-21 0 15,21 0-15,0 0 0,-21 1 16,21-22-16,0 21 0,1 0 0,-1-21 16,0 0-16,0 0 0,0 0 0,22 0 15,-22 0-15,21 0 0,-21 0 16,22 0-16,-1-21 0,-21 0 15,21 21-15,1-22 0,-1 1 0,-21-21 16,22 21-16,-22 0 0,0-1 16,0-20-16,0 21 0,-21 0 0,0-22 15,0 22-15,0-21 0,0 21 16,0 0-16,-21-1 0,0 22 16,0 0-16,-22 0 0,22 0 0,-21 0 15,0 22-15,20-1 0,-20 0 0,21 0 16,0 0-16,0 22 0,-1-22 15,1 0-15,0 21 0,21-21 0,-21 1 16,21-1-16,0 0 0,0 0 16,0 0-16,0 0 0,0 1 0,21-22 15,0 0-15,0 0 0,1 0 16,-1 0-16,0 0 0,21 0 0,-21-22 16,1 22-16,20-21 0,-21 0 15,0 0-15,22 0 0,-22 0 0,21-22 16,-21 1-16,0 0 0,22-1 0,-22 1 15,0-22-15,0 22 0,0-21 16,1-1-16,-1 1 0,0 20 16,0-20-16,-21 20 0,0 1 0,21 0 0,-21 21 15,0-22-15,0 22 16,0 42 0,-21-21-16,0 43 0,0-22 0,0 0 15,-1 21-15,22 1 0,-21-1 16,0 21-16,0-20 0,21 20 0,0-20 15,0 20-15,0-21 0,0 1 16,0-1-16,0 0 0,0 1 0,21-22 16,-21 21-16,21-21 0,22 1 0,-1 20 15,0-42-15,-21 0 16,22 0-16,-22 0 0,21 0 0,-21 0 16,22 0-16,-22 0 0,21 0 0,1-21 15,-22 0-15,21-1 0,-21 1 16,22 0-16,-22 0 0,0-21 15,0 20-15,0 1 0,0-21 0,-21 21 16,0 0-16,0-1 0,-21 22 16,0 0-16,0 0 0,0 0 15,-22 22-15,22-1 0,-21-21 0,0 21 16,20 21-16,-20-21 0,21 1 0,0-1 16,0 0-16,-1 0 15,22 0-15,0 0 0,0 1 0,0-1 0,0 0 16,22-21-1,-1 0-15,0 0 16,0 0-16,0 0 0,22-21 16,-22 0-16,0-1 0,0-20 15,0 21-15,0 0 16,-21 0-16,0-1 0,22-20 0,-22 21 16,21 0-16,0 0 0,-21-1 15,0 44 1,0-1-1,0 0-15,0 0 0,0 0 0,0 0 16,0 1-16,0-1 0,0 0 16,0 0-16,0 0 0,0 0 15,0 1-15,0-1 0,21-21 16,0 0-16,0 0 0,1 0 16,-1 0-16,0 0 0,21 0 15,-21-21-15,1 21 0,20-22 0,-21 1 16,0 0-16,22 0 0,-22 0 0,0 0 15,0-1-15,0 1 0,0 21 16,-21-21-16,0 42 31,0 0-31,-21 1 16,21-1-16,-21 0 0,21 0 0,-21 0 16,21 0-16,0 1 0,0-1 15,0 0 1,21-21-16,0 0 0,0 0 0,1 0 15,-1 0-15,0 0 0,0-21 16,0 21-16,22-21 0,-22-1 16,0 22-16,21-21 0,-21 0 0,1-21 15,-1 21-15,0-1 0,0 1 0,-21 0 16,21 0-16,0-21 0,-21 20 16,22 22-16,-22 22 15,0-1 1,0 0-16,0 21 0,-22-21 0,1 22 15,0-1-15,0 0 16,21 1-16,-21 20 0,21-20 0,-21 41 0,-1-20 16,22-1-16,0 22 0,-21 84 15,21-84-15,-21 0 16,21-22-16,0 22 0,0-1 0,0 1 16,0-21-16,0-1 0,0 1 0,0-22 15,-21 21-15,21-20 0,-21-43 16,0 21-16,-1-21 15,1 0-15,21-21 16,0 0-16,0-1 0,0 1 0,0-21 16,0 21-16,0-22 0,21 1 0,1-21 15,-1 20-15,21-20 0</inkml:trace>
  <inkml:trace contextRef="#ctx0" brushRef="#br0" timeOffset="60439.62">7239 12171 0,'0'0'0,"-21"0"0,0 0 0,-1 0 15,44 0 1,-1 0-1,21 21-15,22 0 0,-22-21 16,21 21-16,1-21 0,-1 0 0,1 22 16,-1-22-16,22 0 0,-21 0 0,20 0 15,-20 0-15,-1 0 0,1 0 16,-22 0-16,22 0 0,-22 0 0,-21 0 16,21 0-16,-20-22 0,-1 1 0,0 21 15,-21-21-15,0 0 16,-42 21-16,20-21 0,-20 21 15,21 0-15,-21-21 0,-1 21 16,1-22-16,0 22 0,20 0 16,1 0-16,-21 0 0,21 0 0,0-21 15,42 0 1,0 21 0,21 0-16,-21 0 0,22 0 15,-22 0-15,21 0 0,1 0 0,-22 0 16,21 21-16,-21 0 0,0 1 0,-21-1 15,0 21-15,0-21 0,0 22 16,0-1-16,0-21 0,-21 21 0,-21 1 16,21-1-16,-22 0 0,1-20 0,0 20 15,-1 0-15,1-21 0,0 22 16,-1-22-16,1 21 0,21-21 0,-21 1 16,20-1-16,-20-21 0,21 21 0,0-21 15</inkml:trace>
  <inkml:trace contextRef="#ctx0" brushRef="#br0" timeOffset="60939.34">10245 11642 0,'0'0'0,"-22"0"0,1 0 0,21-21 16,0-1 0,21 22-1,1 0-15,20 0 0,-21 0 16,43 0-16,-22 0 0,21 0 15,1 0-15,-1 0 0,22 0 0,-21 0 16,20-21-16,1 21 0,0 0 16,-22 0-16,1 0 0,-1 0 0,1 0 15,-1 0-15,-42 0 0,22 0 0,-22 0 16,-42 0 0,-1 21-16,1-21 0,-21 0 15,0 0-15,-1 0 0</inkml:trace>
  <inkml:trace contextRef="#ctx0" brushRef="#br0" timeOffset="63143.27">10795 11621 0,'0'0'0,"0"21"31,0 0-15,0 0-16,0 0 15,0 22-15,0-22 0,0 21 0,21 0 16,-21 22-16,0-1 0,0 1 15,0-1-15,0 1 0,0-1 16,0 1-16,0-1 0,-21 1 0,21-22 16,-21 22-16,21-22 0,-21 0 0,-1 1 15,22-22-15,0 21 0,-21-21 16,0 1-16,0-22 0,0 0 16,0 0-16,-1 0 0,1-22 15,-21 1-15,21 0 0,0 0 16,-1 0-16,-20 0 0,21-22 0,0 22 15,0 0-15,-1-21 0,-20 20 0,21 1 16,0 0-16,0 0 0,21 0 16,-22 21-16,22 21 31,0 0-31,0 0 0,22 0 0,-1 22 16,-21-22-16,21 0 0,0 21 15,0-20-15,0-1 0,1 21 0,-1-21 16,21 0-16,0 22 0,-20-22 15,20 0-15,21 0 0,-20-21 0,-1 21 16,22-21-16,-22 0 0,21 0 0,1 0 16,-22 0-16,22-21 0,-1 0 0,1 0 15,-22 0-15,22 0 0,-22-1 16,0-20-16,22 0 0,-43-1 16,0 22-16,0-21 0,-21 21 0,0-22 15,0 22-15,0-21 16,0 21-16,0 0 0,-21 21 15,0 0-15,0 0 0,0 0 0,-1 0 16,1 21-16,0 0 0,0 0 16,0 0-16,0 22 0,21-22 0,0 0 15,0 21-15,0-21 0,0 1 0,0 20 16,0-21-16,21 0 0,0 0 16,0 1-16,21-22 0,-20 21 0,-1-21 15,21 0-15,-21 0 0,22 0 0,-22 0 16,21 0-16,0-21 0,-20 21 15,20-22-15,0 1 0,-21 0 0,1 0 16,-1 0-16,0 0 0,-21-1 16,21 1-16,-21 0 0,0 0 0,0 0 15,0 0-15,-21 21 32,0 21-32,21 0 0,-21 0 15,21 0-15,0 0 0,0 1 16,-22-1-16,22 0 0,-21 0 0,21 0 15,0 0-15,0 1 0,0-1 16,21-42 15,1 21-31,-1-22 16,0 1-16,0 0 0,0 0 16,0 0-16,1 0 0,-1-1 0,0 1 15,0 0-15,-21 0 0,21 0 0,-21 0 16,21 21-16,-21 21 31,0 0-31,0 0 0,0 0 16,0 0-16,0 1 0,0-1 0,0 0 15,0 0-15,0 0 0,0 0 16,22 1-16,-1-22 0,0 21 16,21-21-16,-21 0 0,1 0 0,20 0 15,-21 0-15,21 0 16,1-21-16,-1 21 0,-21-22 0,22 1 15,-1 0-15,-21-21 0,21 21 0,-20-22 16,20 22-16,-21-21 0,0-1 16,0-20-16,1 21 0,-22-22 0,21 1 15,-21-1-15,21 1 0,-21 20 0,0-20 16,0 20-16,21 1 0,-21 0 16,0 21-16,0-1 0,0 1 0,0 42 15,0 1-15,0 20 16,0-21-16,0 21 0,-21 22 15,21-22-15,-21 22 0,0-22 0,21 22 16,-22-22-16,1 0 0,0 1 16,21-1-16,0 0 0,-21 1 15,0-1-15,21-21 0,0 0 0,0 0 16,0 1-16,0-1 0,0-42 31,21-1-15,0 1-16,0 21 0,0-21 15,-21 0-15,22 0 0,-1 21 0,0-21 16,0-1-16,0 22 0,0-21 16,1 21-16,-1 0 0,-21-21 15,21 21-15,-42 0 32,0 0-32,-1 21 15,1-21-15,0 21 0,0-21 0,0 22 16,0-22-16,-1 21 0,1-21 15,0 21-15,0 0 0,0 0 16,0-21-16,21 21 0,0 1 16,0-1-16,0 0 0,0 0 0,0 0 15,21 0-15,0 1 16,0-22-16,0 21 16,0-21-16,22 0 0,-22 0 0,21 0 15,-21 0-15,22 0 0,-1-21 16,-21 21-16,22-22 0,-1 1 0,0 21 15,1-21-15,-1 0 0,0 0 0,-21 0 16,22-1-16,-22 1 0,0 0 16,0 0-16,0 0 0,-21 0 15,-21 21 1,21 21 0,-21 0-16,0 0 0,21 0 15,-21 0-15,0 1 0,21-1 16,0 0-16,0 0 0,0 0 15,0 0-15,0 1 16,21-22 0,0 0-16,0 0 15,0-22-15,0 22 0,1-21 16,-1 21-16,0-21 0,0 0 0,0 21 16,0-21-16,-21 0 0,22-1 0,-1 1 15,-21 0 1,21 21-16,-21-21 0,21 21 15,-21 21 17,0 0-32,0 0 15,0 1 1,21-1 0,0-21-1,1 0 1,-1 0-16,0 0 0,0 0 15,0 0-15,0-21 16,1 21-16,-1 0 16,0-22-16,-21 1 0,21 21 15,0-21-15,0 0 16,-21 0-16,22 21 16,-22-21-16,-22 42 46,1-21-46,21 21 0,0 0 0,-21 0 16,21 0-16,-21-21 0,21 22 16,0-1-16,0 0 0,0 0 0,0 0 15,21 0-15,0-21 0,0 0 16,1 0-16,-1 0 16,21 0-16,-21 0 0,0 0 0,1 0 15,20-21-15,-21 0 0,0 21 16,0-21-16,22 0 0,-22 0 0,0-1 15,0 1-15,0 0 16,1 0-16,-1 0 0,0 0 0,-21-1 0,21 1 16</inkml:trace>
  <inkml:trace contextRef="#ctx0" brushRef="#br0" timeOffset="63297.18">14033 12531 0,'0'-21'16</inkml:trace>
  <inkml:trace contextRef="#ctx0" brushRef="#br0" timeOffset="63535.05">13864 11917 0,'0'0'0,"0"-21"0,-21 21 0,0 0 15,21-21-15,-21 21 16,21 21 15,0 0-15,-22 0-16,22 0 0,-21 0 15,21 1-15,-21-1 0,0 0 16,0 0-16,0 0 0,-1 0 0</inkml:trace>
  <inkml:trace contextRef="#ctx0" brushRef="#br0" timeOffset="69324.03">3958 10541 0,'0'0'0,"0"21"0,21-21 16,-21 21-1,21-21-15,1 0 16,-1 0-16,0-21 0,0 0 16,0 0-16,0 21 15,1-21-15,-1 0 0,-21-1 0,21 22 16,-21-21-16,21 0 0,-21 0 16,0 0-16,-21 21 15,0 0-15,0 0 0,-1 0 16,-20 0-16,0 0 0,-1 0 0,1 21 15,0 0-15,-1 0 0,1 0 16,0 1-16,-1-1 0,22 0 0,-21 0 16,21 21-16,21-20 0,0-1 15,0 0-15,0 0 0,0 21 0,0-20 16,21-1-16,0 0 0,0 21 0,0-21 16,22 1-16,-22 20 0,0-21 15,21 21-15,-20-20 0,-1 20 16,-21-21-16,0 21 0,0 1 0,0-22 0,0 21 15,0-21-15,0 1 0,-21 20 16,-1-21-16,1-21 0,-42 21 16,20-21-16,22 0 0,-21 0 15,0 0-15,-1-21 0,22 21 16,-21-21-16,-1 0 0,22 0 0,-21-22 16,21 22-16,0-21 0,-1 21 15,22-22-15,0 22 0,-21-21 0,21 21 16,0-1-16,0 1 0,0 0 0,0 0 15,21 21 1,1 21-16,-1-21 0,0 21 16,0 22-16,0-22 0,0 21 15,22-21-15,-22 22 0,0-1 0,21-21 16,-20 21-16,-1-20 0,21 20 16,-21-21-16,0 0 0,22 0 15,-22 1-15,21-1 0,-21-21 0,22 0 16,-22 0-16,21 0 0,-21 0 0,22 0 15,-22 0-15,21-21 0,1-1 16,-1 1-16,-21 0 0,21 0 0,1-21 16,-1-1-16,0 22 0,1-21 0,-1 21 15,-21-22-15,0 1 0,1 21 16,-22-22-16,0 22 0,0-21 0,0 21 16,0 0-16,-43 21 0,22 0 15,0 0-15,-21 0 0,20 0 16,-20 21-16,21 0 0,0 0 15,-22 0-15,22 0 0,0 22 0,0-22 16,0 21-16,21-21 0,0 22 16,0-22-16,0 0 0,0 21 0,0-20 15,0-1-15,21-21 0,0 0 16,0 0-16,0 0 0,1 0 16,-1 0-16,21 0 0,-21-21 0,0-1 15,22 1-15,-22 0 0,21 0 16,-21 0-16,1 0 0,-1-1 15,0 1-15,-21 0 0,0 0 0,0 0 16,0 0-16,0-1 0,0 1 0,-21 21 31,0 0-31,-1 21 0,22 1 16,-21-1-16,0 0 0,21 21 16,0-21-16,-21 1 0,21 20 15,0-21-15,0 0 0,0 0 0,0 22 16,21-22-16,0-21 0,0 21 0,1-21 15,-1 0-15,0 0 0,0 0 16,0 0-16,22 0 0,-22 0 0,0-21 16,21 0-16,1 0 0,-22-1 15,21 1-15,0-21 0,-20 21 0,20-22 16,0 22-16,-21-21 0,22 0 16,-22-1-16,21-20 0,-21 20 0,1 1 15,-22-21-15,21-22 16,0 21-16,-21 22 0,0 0 0,0-1 15,0 22-15,0 0 0,0 0 0,0 0 16,-21 42 0,21 0-16,-21 0 0,21 22 0,-22-1 15,1 0-15,21 22 0,0-22 16,-21 22-16,0-22 0,21 0 0,0 22 16,0-22-16,0 22 0,-21-22 0,21 0 15,0 1-15,0-1 0,0-21 16,0 21-16,0-20 0,21-1 15,0 0-15,-21 0 0,21-21 0,0 0 16,1 0-16,-1 0 0,0 0 0,21 0 16,-21 0-16,1-21 0,-1 0 15,21 0-15,-21-1 0,22 1 0,-22-21 16,0 21-16,21-22 0,-21 22 16,1 0-16,-22-21 0,21 21 0,-21-1 15,0 1-15,0 0 16,-21 21-1,-1 0 1,22 21-16,-21 0 0,21 1 16,-21-1-16,21 0 0,0 0 0,0 0 15,0 0-15,0 22 0,0-22 16,0 0-16,0 0 0,21 0 0,0 1 16,1-22-16,-1 21 0,0 0 0,0-21 15,0 0-15,0 0 0,1 0 16,20 0-16,-21 0 0,21-21 0,-20 0 15,20-1-15,-21 1 0,0 0 0,0 0 16,22 0-16,-22 0 0,-21-1 16,21-20-16,-21 21 0,21 0 0,-21 0 15,0-1-15,0 1 0,0 42 32,0 1-17,0-1-15,0 0 0,-21 0 0,21 0 16,0 22-16,0-22 0,0 0 0,0 0 15,0 0-15,0 0 0,0 1 16,0-1-16,0 0 0,0 0 16,21-21-16,0 0 0,1 0 15,-1 0-15,0 0 16,0-21-16,0 0 0,0 21 0,1-21 16,-1-1-16,-21-20 0,21 21 0,0 0 15,0-22-15,0 22 16,1 0-16,-22 0 0,21 0 0,0 0 15,0-1-15,0 22 0,0 0 16,1 0-16,-1 22 16,-21-1-16,0 21 15,0-21-15,0 0 0,0 1 16,0 20-16,0-21 0,0 0 0,0 0 16,0 1-16,0-1 0,0 0 15,0 0-15,0-42 31,0 0-15,0 0-16,21-1 0,0 1 0,-21 0 16,21 0-16,0 0 0,-21-22 15,22 22-15,-1 0 0,-21 0 16,21 0-16,0 0 0,-21-1 0,21 22 16,0-21-16,1 21 0,-1 0 15,0 0-15,0 21 16</inkml:trace>
  <inkml:trace contextRef="#ctx0" brushRef="#br0" timeOffset="70591.78">7091 11155 0,'0'0'0,"21"0"0,0 0 16,0 0-16,0 0 0,1 0 0,-1 0 16,0 0-16,0-21 0,0 0 0,0 21 15,-21-22-15,0 1 16,22 0-16,-22 0 0,0 0 15,0 0-15,0-1 0,0 1 0,0 0 16,-22 21-16,1 0 0,-21-21 16,21 21-16,-22 0 0,22 21 15,0 0-15,0 0 0,-21 1 0,20-1 16,1 0-16,0 21 0,0-21 0,21 1 16,0 20-16,0-21 0,0 0 15,0 0-15,0 1 0,0-1 16,0 0-16,21-21 0,0 0 15,0 0-15,1 0 0,-1 0 0,0 0 16,21-21-16,-21 21 0,1-21 16,-1-1-16,21 1 0,-21-21 0,0 21 15,1-22-15,-1 22 0,21-21 0,-21 0 16,0-1-16,22 1 0,-22 0 16,0-22-16,0 22 0,0-22 0,1 22 15,-1-22-15,-21 22 0,0 0 0,0 21 16,0-22-16,0 22 0,0 0 15,-21 21-15,-1 0 0,1 0 0,0 0 16,0 21-16,0 21 0,0-20 16,-1 20-16,1 0 0,0 1 15,0-1-15,21 21 0,0-20 0,-21-1 16,21 0-16,-21 1 0,21-1 0,0 0 16,0 1-16,0-1 0,0 0 0,0-20 15,0 20-15,0-21 0,21 0 16,0 0-16,0 1 0,0-22 0,0 0 15,22 0-15,-22 0 0,21 0 0,-21 0 16,22 0-16,-22-22 0,21 1 16,22 0-16,-22 0 0,-21 0 15,0 0-15,1-1 0,-1 1 0,-21 0 16,0 0-16,0 0 16,-21 21-1,-1 0-15,1 0 0,0 21 16,0 0-16,-21 0 0,20 0 0,22 1 15,-21-1-15,0 0 0,21 0 16,0 0-16,0 0 0,0 1 0,0-1 16,21-21-16,0 0 15,1 0-15,-1 0 0,0 0 16,0 0-16,0-21 0,0-1 0,1 22 16,20-21-16,-21 0 0,0 0 0,0 0 15,-21 0-15,22-1 0,-22 1 16,0 0-16,0 0 0,-22 42 31,1 0-15,0 0-16,21 1 0,-21-1 15,21 0-15,0 0 0,-21 0 0,21 0 16,0 1-16,0-1 0,21-21 16,0 0-1,0 0-15,0 0 0,1 0 16,-1 0-16,21-21 0,-21 21 0,0-22 15,22 1-15,-22 0 0,0 0 0,0 0 16,0 0-16,1-1 0,-1 1 16,0 0-16,0 0 15,-21 0-15,0 42 16,0 0 0,0 0-16,-21 0 0,0 1 15,21-1-15,-21 0 0,21 21 0,0-21 16,0 1-16,0-1 0,0 0 0,0 0 15,21-21 1,0 0-16,0 0 16,0 0-16,0 0 0,1 0 0,-1-21 15,21 0-15,-21 0 0,0-1 0,1 1 16,-1 0-16,0 0 0,0 0 16,0 0-16,0-1 0,-21 1 15,0 0-15,22 0 0,-22 42 31,0 0-31,-22 0 16,22 1-16,-21-1 0,0 21 0,0-21 16,0 22-16,21-1 0,-21-21 0,-1 21 15,22-20-15,0 20 0,0-21 0,-21 0 16,21 22-16,-21-22 0,21 0 16,0 0-16,-21 0 0,0-21 31,0-21-16</inkml:trace>
  <inkml:trace contextRef="#ctx0" brushRef="#br0" timeOffset="70917.6">5567 10329 0,'0'0'0,"21"0"16,0 0-16,21 0 0,-20 0 0,20 0 15,0 0-15,1 0 0,-1-21 0,0 21 16,1 0-16,-1 0 0,0 0 16,1-21-16,-1 21 0,-21 0 0,0 0 15,22 0-15</inkml:trace>
  <inkml:trace contextRef="#ctx0" brushRef="#br0" timeOffset="71450.58">3704 11557 0,'0'0'0,"0"21"16,0 0-1,21-21-15,0 0 0,1 22 16,20-1-16,0-21 0,22 0 0,-22 21 16,22-21-16,20 21 0,1-21 0,21 21 15,0-21-15,-1 0 16,22 21-16,0-21 0,0 0 0,22 0 16,-22 22-16,21-22 0,21 0 0,-21 0 15,0 0-15,22 0 0,-22 21 16,21-21-16,1 0 0,-22 0 0,0 0 15,0 0-15,0 0 0,-21 0 0,21 0 16,-21 0-16,-21 0 0,21 0 0,-21 0 16,0 0-16,-21 0 0,-1 0 15,1 0-15,-22 0 0,-20 21 0,20-21 16,-42 0-16,22 0 0,-22 21 0,0-21 16,-42 0-1,0 0-15,0 0 16,-22 0-16</inkml:trace>
  <inkml:trace contextRef="#ctx0" brushRef="#br0" timeOffset="71875.85">4572 11536 0,'0'0'16,"21"-21"-16,0 21 0,0 0 15,22 0-15,-1 0 0,22 0 0,-1 0 0,1 0 16,20 0-16,22 0 0,0 0 16,0 0-16,21 0 0,0 21 15,21-21-15,0 0 0,-21 0 0,21 21 16,-21 0-16,21-21 0,1 0 0,-22 21 16,0-21-16,0 0 0,-22 0 15,1 22-15,0-22 0,-21 0 0,-1 0 16,1 21-16,-21-21 0,-1 0 0,-21 0 15,1 0-15,-22 0 0,0 0 16,0 0-16</inkml:trace>
  <inkml:trace contextRef="#ctx0" brushRef="#br0" timeOffset="73204.09">10245 10626 0,'0'0'0,"-22"0"0,1 0 0,21-21 16,-21-1-1,0 1-15,42 21 32,21 0-32,-20 0 15,20 0-15,21 21 0,1 1 0,-1-22 16,22 21-16,0-21 16,21 21-16,-22 0 0,22-21 0,0 21 15,0-21-15,0 21 0,-22-21 0,22 22 16,-21-22-16,-1 21 0,1-21 15,-21 0-15,-1 21 0,1-21 0,-1 0 16,-21 0-16,1 0 0,-22 0 0,21 0 16,-42-21-1,0 0 1,-42 21-16,21-22 0,0 1 0,-22 21 16,22-21-16,-21 0 0,-1 0 15,22 21-15,-21-21 0,21-1 0,0 22 16,-1 0-16,1-21 0,42 21 31,1 0-31,-1 0 0,21 0 16,-21 0-16,22 21 0,-22 1 0,0-1 15,0 0-15,0 21 0,-21 1 16,0-22-16,0 21 0,-21 0 0,0-20 16,0 20-16,-22 0 0,1-21 0,21 1 15,-21 20-15,-1-21 0,1-21 16,21 21-16</inkml:trace>
  <inkml:trace contextRef="#ctx0" brushRef="#br0" timeOffset="74079.58">14457 10224 0,'0'0'0,"-21"0"0,-1 0 0,1 21 16,0-21-16,0 42 0,0 0 16,-22 1-16,22-1 0,-21 22 15,21-1-15,-22 1 0,1 20 0,0-20 16,-1-1-16,1 1 0,0 20 0,-1-20 15,22-1-15,-21-20 0,21 20 16,0-20-16,-1-22 0,1 21 0,21-21 16,0 0-16,0-42 31,0 0-31,21 0 16,1-21-16,-1 20 0,-21 1 0,21-21 15,0 0-15,0 20 0,0-20 16,1 21-16,-1 0 0,0 0 0,0-1 15,0 1-15,0 21 16,1 0-16,-22 21 16,0 1-16,0-1 0,0 0 0,0 21 15,0-21-15,0 22 0,21-22 0,-21 21 16,0-21-16,21 1 0,-21 20 16,0-21-16,21 0 0,0-21 0,-21 21 15,21 1-15,1-22 0,-1 0 0,0 0 16,21 0-16,1 0 0,-22 0 15,21 0-15,0 0 0,1-22 0,-1 1 16,0 0-16,1 0 0,-1 0 0,0 0 16,1-1-16,-22-20 0,0 21 15,0 0-15,0-22 0,-21 22 16,0 0-16,0 0 0,0 0 16,-21 21-16,0 0 15,0 21-15,0-21 0,0 21 0,-1 21 16,22-20-16,-21-1 0,0 21 0,21-21 15,-21 22-15,21-22 0,0 21 16,0-21-16,0 0 0,21 1 0,0-1 16,0 0-16,1-21 0,-1 0 0,0 21 15,0-21-15,21 0 0,-20 0 16,20 0-16,-21 0 0,21-21 0,-20 21 16,-1-21-16,21 0 0,-21-1 15,0 1-15,1 0 0,-22 0 16,0-21-16,0-1 0,0 22 0,0-21 15,0-1-15,-22 22 0,1-21 0,-21 21 16,21 0-16,0-22 0,-22 43 16,22-21-16,-21 21 0,21 0 0,-22 0 15,22 0-15,0 0 0,0 0 0,-22 21 16,22 0-16,21 1 16,0-1-16,21 0 15,1-21-15,20 0 0,0 0 16,22 0-16,-1-21 0</inkml:trace>
  <inkml:trace contextRef="#ctx0" brushRef="#br0" timeOffset="74499.37">15917 10478 0,'0'-22'0,"0"44"0,-21-44 15,0 22-15,0 22 16,0-1-16,-1 21 0,1-21 0,0 22 15,0 20-15,0-21 0,0 1 0,-1 20 16,1-20-16,0-1 0,21 0 16,-21 22-16,21-22 0,0 0 0,0 1 15,0-1-15,0 0 0,0-20 16,21-1-16,0 21 0,0-21 0,1-21 16,-1 21-16,0-21 0,21 0 15,-21 0-15,22 0 0,-22 0 0,21 0 16,-21-21-16,22 0 0,-22 0 0,0 0 15,0 0-15,0-1 0,1-20 16,-1 21-16,-21-21 0,0 20 0,0 1 16,0 0-16,0 42 31,-21 0-31,-1 1 0,1-1 0,21 0 16,0 0-16,-21 0 0,0 0 15,21 22-15,0-22 16,0 0-16,0 0 0,21-42 47,0 21-47,-21-21 0</inkml:trace>
  <inkml:trace contextRef="#ctx0" brushRef="#br0" timeOffset="74643.86">16214 10922 0,'0'0'16,"-22"-21"-16,1 21 15,0 0-15,0 0 0,21 21 32,0 0-17,42 0-15</inkml:trace>
  <inkml:trace contextRef="#ctx0" brushRef="#br0" timeOffset="76059.45">16870 11197 0,'0'0'0,"21"0"0,-21-21 15,0 0-15,0 0 0,0 0 16,0-1-16,0 1 0,0 0 16,-21 21-16,0 0 0,-1 0 15,1 0-15,0 0 0,-21 0 0,21 21 16,-22 0-16,1 1 0,21-1 15,-22 21-15,1 0 0,21-20 0,0 20 16,-22 0-16,43 1 0,-21-22 0,21 21 16,0-21-16,0 0 0,0 1 15,21-1-15,-21 0 0,43-21 0,-22 0 16,0 0-16,21 0 0,-20 0 16,20 0-16,-21 0 0,21 0 0,-20-21 15,20 0-15,-21-1 0,21 1 16,-20 0-16,-1-21 0,0-1 0,21 1 15,-21 0-15,1-22 0,20 22 0,-21-22 16,21 1-16,-20-1 0,20 1 16,-21-1-16,0 1 0,22-1 0,-22 1 15,0 21-15,-21-1 0,0 1 0,0 0 16,0 20-16,-21 65 16,0-22-1,-1 21-15,1 22 0,-21-22 16,21 22-16,0-22 0,-22 21 0,22-20 15,0 20-15,21 1 0,-21-22 16,21 22-16,-21-22 0,21 0 16,0 1-16,0-1 0,0 0 0,0-21 15,0 1-15,21 20 0,106 21 16,-106-63-16,21 0 16,1 0-16,-1 0 0,21 0 15,-20 0-15,-1-21 0,0 0 0,1 0 16,-1 0-16,0 0 0,1-1 0,-22 1 15,21-21-15,-21 0 0,-21 20 16,0-20-16,0 21 0,0 0 0,0 0 16,0-1-16,-42 22 0,21 0 0,-21 0 15,20 0-15,-20 22 16,0-1-16,-1 0 0,1 0 0,21 0 16,-21 22-16,20-22 0,1 21 0,0-21 15,21 0-15,-21 1 0,21-1 16,0 0-16,0 0 0,0 0 0,21-21 15,0 0-15,0 21 0,1-21 0,-1 0 16,0 0-16,21 0 0,-21 0 16,22-21-16,-22 0 0,21 21 0,-21-21 15,22 0-15,-22 0 0,0-22 0,21 22 16,-20 0-16,-1-21 0,0 20 16,-21 1-16,0 0 0,21 0 15,-42 42 1,0 0-16,21 0 15,-21 1-15,-1 20 0,1-21 16,0 0-16,21 22 0,0-22 0,0 0 16,-21 0-16,21 0 0,0 0 0,0 1 15,21-1-15,0-21 16,0 0-16,1 0 0,-1 0 0,0 0 16,21 0-16,-21 0 0,1 0 0,20-21 15,-21 21-15,0-22 0,22 1 16,-22 0-16,0 0 0,0 0 15,0 0-15,0-1 0,1-20 0,-1 21 16,0 0-16,-21 0 0,0-1 16,21 22-16,-21 22 15,0-1 1,-21 0-16,21 0 0,-21 0 16,21 0-16,0 1 0,0-1 0,0 0 15,0 0-15,0 0 0,21 0 16,0-21-16,0 0 0,0 22 0,1-22 15,20 0-15,-21 0 0,21 0 16,-20 0-16,20 0 0,-21 0 0,21-22 16,-20 1-16,20 21 0,-21-21 15,0 0-15,0 0 0,1-22 16,-22 22-16,21 0 0,-21-21 0,21 21 16,-21-1-16,0 1 0,0 0 0,-21 42 31,0 0-16,-1 1-15,-20-1 0,21 21 0,0 0 16,-22-20-16,22 20 0,0 0 16,-21 22-16,21-22 0,-1 0 0,1 22 15,21-1-15,-21 1 0,21-1 0,-21 1 16,0-1-16,21 22 0,-21-21 0,21-1 16,-22 1-16,1 20 15,21-20-15,-21-22 0,0 22 0,21-1 16,-21-21-16,0 22 0,21-22 0,-22 1 15,1-22-15,0 0 0,0 0 0,0 0 16,0 0-16,-1-21 0,1 0 16,0 0-16,0-21 0,0 0 15,0 21-15,-1-21 0,22-21 0,0 20 16,0 1-16,0-21 0,0 21 0,0-22 16,0 1-16,0 0 0,22-1 0,20 1 15,-21-21-15</inkml:trace>
  <inkml:trace contextRef="#ctx0" brushRef="#br0" timeOffset="76218.91">18627 12086 0,'21'-21'0,"-42"42"0,42-63 0,-21 21 16,0 0-16,0-1 16,0 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09:04.1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5440 2032 0,'0'0'0,"-21"-21"0,21 0 0,-22 21 16,22 42-1,0-21-15,0 22 0,0 20 16,0 1-16,0-1 0,0 22 15,0-1-15,-21 1 0,21 0 0,-21-1 16,0-20-16,21 21 0,-21-1 16,0-20-16,21-1 0,0 1 15,-22-1-15,22-20 0,-21-1 16,21 0-16,0-21 0,0 1 0,0-1 16,0-42-1,0-1-15,-21 1 16,21 0-16</inkml:trace>
  <inkml:trace contextRef="#ctx0" brushRef="#br0" timeOffset="526.21">4847 2413 0,'0'0'0,"-21"-42"0,0-1 0,0 1 15,21 0-15,0-1 0,0 1 0,21 0 16,21-1-16,-21 1 0,22 0 15,20-1-15,-21 1 0,22 21 0,-1 0 16,1 0-16,-1 21 0,22 0 16,-21 21-16,20 21 0,1 0 0,-22 22 15,1-22-15,-1 22 0,-20 20 16,-1-20-16,-21 21 0,0-1 0,1-20 16,-1 20-16,-21-20 0,0-1 15,0 1-15,0-22 0,0 22 16,0-43-16,0 21 0,-21-21 0,21 1 15,-22-1-15,22-42 32,0-1-32,0-20 0,0 21 15,0-21-15,22-22 0,-1 22 0,0-22 16,0 1-16,0-22 0,0 0 16,1 22-16,-1-22 0,21 22 0,-21-22 15,0 22-15,22 20 0,-22 1 16,0 0-16,0 42 0,0 0 0,1 0 15,-1 21-15,0 21 0,0 0 16,0 22-16,-21-1 0,0 1 16,21 21-16,-21-1 0,0 1 0,0 0 15,0-22-15,0 22 0,0-22 16,-21 1-16,0-1 0,21 1 16,0-1-16,0-20 0,0-1 0,0 0 15,0 1-15,0-1 0,21-21 16,22 0-16,-22-21 0,21 0 0,-21 0 15,22 0-15,-1 0 0,0 0 0</inkml:trace>
  <inkml:trace contextRef="#ctx0" brushRef="#br0" timeOffset="2480.39">7324 2858 0,'0'0'16,"0"-22"-16,0 1 0,0-21 0,0 21 0,0-22 15,0 22-15,-22 0 0,1 0 16,0 21-16,-21 0 0,21 0 0,-22 0 16,1 21-16,0 0 0,-1 22 15,1-1-15,0 0 0,-1 1 0,1-1 16,21 21-16,-22-20 0,22 20 16,0-20-16,0-1 0,21 21 0,0-20 15,0-1-15,0-21 0,21 22 16,0-22-16,22-21 0,-22 0 15,21 0-15,-21 0 0,22 0 0,-1 0 0,0-21 16,1-1-16,-1 1 16,0-21-16,1 0 0,-22 20 0,21-20 15,0 0-15,-20-1 0,-1 1 16,0 0-16,0-1 0,-21 22 0,0-21 16,0 0-16,0 20 0,0-20 0,0 21 15,-21 21-15,0 0 16,0 0-16,-1 21 0,22 0 15,0 0-15,0 22 0,-21-22 16,21 21-16,0 1 0,0-1 16,0-21-16,0 21 0,0-20 15,21 20-15,1-21 0,20 0 0,-21 0 16,21 1-16,22-22 0,-22 0 0,22 0 16,-22 0-16,22 0 0,-1-22 15,1 1-15,-22 0 0,0 0 0,22 0 16,-22 0-16,-21-22 0,22 22 15,-22 0-15,0-21 0,-21-1 0,0 22 16,0-21-16,0 21 0,0-22 16,0 22-16,0 0 0,-21 21 15,0 0-15,-1 21 16,22 0-16,0 0 0,0 1 16,-21 20-16,21-21 0,-21 21 15,21-20-15,-21 20 0,21-21 16,0 0-16,0 22 0,0-22 0,0 0 15,0 0-15,0 0 0,0 0 0,21-21 32,0-21-17,-21 0-15,21 0 0,1 0 16,-1 0-16,-21-1 0,0 1 0,21-21 16,0 21-16,-21 0 0,0-1 15,21 1-15,0 0 0,-21 0 0,22 0 16,-1 21-1,-21 21-15,0 0 16,0 0-16,21 0 0,-21 22 16,0-22-16,0 0 0,21 0 15,-21 0-15,21 22 0,-21-22 0,21-21 16,1 21-16,-22 0 0,21 0 0,0-21 16,0 0-16,21 0 0,-20 0 15,20 0-15,-21 0 0,21-21 0,-20 0 16,20 21-16,-21-21 0,21 0 15,-20 0-15,-1-1 0,0-20 0,0 21 16,0 0-16,-21 0 0,0-22 16,0 22-16,21 0 0,-21 0 15,0 0-15,22 21 16,-22 21 0,0 0-16,0 0 0,0 0 15,0 0-15,0 1 0,0-1 0,0 0 16,0 0-16,0 0 0,21 0 15,-21 1-15,21-1 0,-21 0 0,21-21 16,0 21-16,0-21 16,1 0-16,-1 0 0,21 0 0,-21 0 15,0-21-15,1 0 0,-1 21 0,0-21 16,0-1-16,0 1 16,0 0-16,1-21 0,-1 21 0,-21-22 15,21 22-15,0-21 0,-21 21 0,21-22 16,-21 22-16,21 0 0,-21 0 15,0 42 17,0 0-32,0 21 0,0-20 15,0-1-15,0 21 0,0-21 16,0 22-16,0-22 0,0 0 0,22 0 16,-1 0-16,0 0 0,0 1 15,0-1-15,0 0 0,1-21 0,-1 21 16,21-21-16,-21 0 0,22 0 15,-1 0-15,0 0 0,1 0 0,-1-21 16,0 0-16,22 0 0,-22 21 16,0-22-16,1 1 0,-1-21 0,-21 21 15,0 0-15,1-1 0,-1-20 16,-21 21-16,21-21 0,-21-1 0,0 22 16,0-21-16,-21 21 0,0-1 0,-1 1 15,1 21-15,0 0 0,-21 0 16,21 0-16,-22 0 0,22 21 0,-21 1 15,21-1-15,-22 0 0,22 0 16,-21 21-16,21-20 0,-1 20 16,22-21-16,0 21 0,0-20 0,0-1 15,0 0-15,0 0 0,0 0 16,22-21-16,-1 21 0,0-21 16,21 0-16,-21 0 0,1 0 0,-1-21 15,21 21-15,-21-21 0,0 0 16,22 0-16,-22 0 0,0-1 0,0 1 15,0 0-15,1 0 0,-1 0 16,0-22-16,-21 22 0,0 0 0,0 0 16,0 0-16,0 0 0,0 42 31,0 0-31,0 0 0,0 0 16,0 0-16,0 22 0,0-22 15,0 21-15,0-21 0,0 1 16,0-1-16,0 21 0,0-21 0,21-21 15,0 21-15,0 1 0,1-22 16,-1 0-16,0 0 0,21 0 0,-21 0 16,22 0-16,-22 0 0,21 0 0,1-22 15,-1 1-15,-21 0 0,21 0 16,1 0-16,-1-22 0,0 1 0,-20 0 16,20-1-16,-21 1 0,21-21 15,-20-1-15,20-21 0,-21 22 0,21-1 16,-20-20-16,-1 20 0,0-20 15,0 20-15,-21 1 0,0-1 0,0 22 16,0-22-16,0 43 0,-21-21 16,0 21-16,0 21 0,-22 0 15,22 21-15,-21 21 0,-1 0 0,22 1 16,-21 20-16,0 1 0,20 20 0,-20 1 16,21 21-16,0-21 0,0-1 15,-1 1-15,1 0 0,21-1 16,0-41-16,0 62 0,21-62 15,22-1-15,-1 0 0,0-20 0,1-1 16,20 0-16,-20-21 0,20 0 0,1 0 16,20 0-16,-20 0 15,-1 0-15,1-21 0,-22 0 0,22-1 16,-1 1-16,-21 0 0,1-21 0,20 21 16,-42-22-16,22 1 0,-1 0 15</inkml:trace>
  <inkml:trace contextRef="#ctx0" brushRef="#br0" timeOffset="2947.97">6244 4530 0,'0'0'0,"-21"-21"0,-21 21 0,20 0 15,1-22-15,21 1 32,21 21-32,1 0 0,20 0 0,0 0 15,1 0-15,-1 0 0,21 0 16,1-21-16,-1 21 0,1 0 0,21 0 15,-22 0-15,1 0 0,20 0 16,-41-21-16,20 21 0,-21 0 16,1 0-16,-1 0 0,-42 21 31</inkml:trace>
  <inkml:trace contextRef="#ctx0" brushRef="#br0" timeOffset="3284.22">6773 4509 0,'0'21'16,"0"0"-16,0 0 16,0 0-16,0 0 0,0 1 15,21 20-15,-21-21 0,22 21 16,-1 22-16,0-22 0,0 1 0,0 20 16,-21-21-16,21 22 0,-21-22 15,0 22-15,0-22 0,0 22 16,0-22-16,-21 0 0,0 22 0,0-22 15,0 0-15,-22-20 0,22 20 16,-21-21-16,21 0 0,-22 0 0,1-21 16,21 0-16,-21 0 0,-22 0 0,22 0 15,-1 0-15,-20 0 0,21 0 16,-1-21-16,-20 0 0,42 0 0,-22 0 16,22 0-16,-21-1 0,42-20 15,0 21-15,0-21 0,0 20 0,0 1 16,0 0-16,0 0 0,21 0 0,0 21 15,0-21-15,22 21 16,-22 0-16,21 0 0</inkml:trace>
  <inkml:trace contextRef="#ctx0" brushRef="#br0" timeOffset="3733.33">7747 4995 0,'0'-21'0,"0"42"16,0-63-16,-21 42 0,0 0 16,-1 0-16,-20 0 0,21 21 15,-21 0-15,-1 1 0,1 20 16,0-21-16,20 21 0,1 1 0,-21-1 16,21 0-16,0 1 0,21-22 0,-22 21 15,22 1-15,0-22 0,0 21 16,0-21-16,0 0 0,0 1 15,22-22-15,-1 0 0,0 0 0,0 0 16,0-22-16,22 22 0,-22-21 16,21 0-16,-21 0 0,22 0 0,-22-22 15,0 22-15,21 0 0,-21-21 16,1-1-16,-1 22 0,0-21 0,-21 0 16,0-1-16,0 22 0,21 0 0,-21 0 15,0 0-15,0 42 16,0 0-1,0 0-15,0 0 0,21 22 16,-21-22-16,21 21 0,-21-21 0,22 22 16,-1-22-16,0 0 0,0 21 0,0-21 15,0 1-15,1-1 0,-1 0 16,0 0-16,0-21 0,0 21 0,22-21 16,-22 0-16,0 0 0,21 0 0,-21-21 15</inkml:trace>
  <inkml:trace contextRef="#ctx0" brushRef="#br0" timeOffset="3948.07">8403 4974 0,'0'-21'0,"0"42"0,0-63 0,0 63 32,0 0-32,0 22 15,0-22-15,0 21 0,0 0 0,0-20 16,0 20-16,0 0 0,-21-21 15,21 22-15,0-22 0,-21 21 16,21-21-16,-21 1 0,21 20 0,0-21 16,0 0-16,21-21 15,0 0-15,0 0 0,0-21 16</inkml:trace>
  <inkml:trace contextRef="#ctx0" brushRef="#br0" timeOffset="4175.93">9038 4995 0,'-21'0'0,"0"0"15,0 0-15,-1 0 0,-20 0 0,21 22 16,-21-1-16,-1 0 0,1 0 16,0 0-16,-1 0 0,1 22 0,0-22 15,-1 21-15,22-21 0,0 1 16,0-1-16,21 0 0,0 0 15,0 0-15,0 0 0,21-21 16,0 0-16,21 0 0,-20 0 16,20 0-16,0 0 0</inkml:trace>
  <inkml:trace contextRef="#ctx0" brushRef="#br0" timeOffset="4563.72">9313 5080 0,'0'0'0,"21"-21"15,-21 0-15,0 0 0,0-1 0,0 1 16,0 0-16,-21 42 31,21 0-31,-21 1 0,0-1 16,21 21-16,0-21 0,-21 0 16,0 22-16,21-22 0,-22 0 0,22 21 15,0-20-15,0-1 0,0 0 0,0 0 16,22-21-1,-1 0-15,0-21 16,0 21-16,0-21 0,0 0 16,1-1-16,-22 1 0,21 0 15,0 0-15,0 0 0,-21-22 0,0 22 16,0 0-16,21 0 0,-21 0 0,0 0 16,0 42-1,0 0-15,0 0 0,0 21 16,0-20-16,0 20 0,0-21 15,0 21-15,21-20 0,-21-1 0,0 21 16,22-21-16,-1-21 0,0 21 0,0 1 16,0-22-16,0 0 0,22 0 15,-1 0-15</inkml:trace>
  <inkml:trace contextRef="#ctx0" brushRef="#br0" timeOffset="7032.27">6921 6943 0,'0'0'0,"22"-21"0,-22-1 0,0 1 16,0 0-16,0 0 0,0 0 16,0 0-16,-22 21 0,1 0 0,-21 0 15,-22 0-15,1 0 0,-1 0 16,-20 21-16,-1 0 0,22 21 16,-22-21-16,21 22 0,-20-1 0,41 0 15,-20 1-15,21-1 0,-1 22 16,22-22-16,21-21 0,0 21 0,21 1 15,0-1-15,22-21 0,-1 22 16,0-1-16,1 0 0,20-21 0,22 22 16,-22-1-16,1-21 0,-1 22 0,-20-1 15,20-21-15,-20 21 0,-22-20 16,-21 20-16,0 0 0,0-21 0,-21 1 16,-1-1-16,-20 0 0,0 0 15,-1 0-15,-20-21 0,21 0 16,-1 0-16,-20-21 0,20 0 0,1 0 15,0 0-15,21-1 0,-22 1 16,22-21-16,-21 21 0,21-22 0,-1 22 16,1-21-16,0 21 0,0 0 15,21-1-15,0 1 0,21 21 16,0 21-16,0 1 16,1-1-16,-1 0 0,21 21 15,0 1-15,-20-1 0,20-21 16,-21 21-16,21 1 0,1-1 0,-1-21 15,0 22-15,1-22 0,-1 0 0,0 0 16,22 0-16,-22-21 0,22 0 16,-1 0-16,-20-21 0,20 0 15,1 0-15,-1 0 0,1-22 0,-1 22 16,-21-21-16,22-1 0,-1 1 0,-20 21 16,-1-21-16,0-1 0,1-20 15,-1 20-15,-21 1 0,-21 0 0,0-1 16,0 1-16,0 0 0,0 21 15,0-1-15,-21 1 0,0 21 0,0 0 16,0 21-16,-22 1 16,22-1-16,-21 0 0,21 21 0,-1 1 15,1-1-15,0 0 0,0 1 0,21-1 16,0 0-16,0 22 0,0-22 16,0 0-16,0-20 0,0 20 0,21 0 15,0-21-15,0 1 0,1-1 0,20-21 16,0 0-16,1 0 0,-1 0 15,0 0-15,22-21 0,-22-1 0,22 1 16,-22-21-16,21 21 0,1-22 16,-1 1-16,-20 0 0,20-22 0,1 22 15,-22-22-15,0 1 0,1-22 0,-1 22 16,0-22-16,-20 0 16,-1 1-16,21 20 0,-42-20 0,21 20 15,-21 1-15,0-1 0,0 22 16,0-1-16,0 1 0,0 21 0,0 0 15,-21 21-15,0 0 0,0 21 16,0 21-16,-1 1 0,1-1 16,0 0-16,0 22 0,0 20 0,0-20 15,-1 21-15,1-1 0,21 1 16,0 0-16,0-22 0,0 1 0,0 20 16,0-41-16,0 20 0,0-21 0,21 1 15,1-1-15,-1 0 0,21-20 16,0-1-16,-20 0 0,41-21 15,-21 0-15,1 0 0,20 0 0,1 0 16,-22-21-16,22 0 0,-1-1 16,43-41-16,-43 42 0,-20 0 15,-1-22-15,0 1 0,1 21 16,-22-22-16,0 1 0,0 21 16,-21-21-16,0 20 0,0 1 0,0 0 15,-21 21-15,0 0 16,0 21-16,0 0 0,-22 1 0,22-1 15,0 0-15,-21 21 0,20-21 0,1 22 16,21-22-16,0 21 0,0-21 16,0 1-16,0-1 0,0 21 15,21-42-15,1 21 0,-1 0 0,0-21 16,21 0-16,1 0 0,-22 0 16,21 0-16,0-21 0,1 0 0,-1 21 15,0-21-15,1 0 0,-1 0 0,0-22 16,-20 22-16,20 0 0,-21-21 15,0 20-15,0 1 0,-21-21 0,0 21 16,22 0-16,-22-1 0,0 44 31,-22-1-31,22 0 0,-21 0 16,0 21-16,21-20 0,-21-1 16,21 21-16,0-21 0,-21 0 15,0 1-15,21 20 0,-22-42 0,22 21 16,0 0-16,22-21 31,-1-21-31,0 0 0,0 21 16,0-21-16,0 0 0,1-1 15,-1 1-15,0 0 0,0-21 0,0 21 16,0-1-16,1 1 0,-1 0 16,0 0-16,-21 0 0,21 21 15,0 0-15,-21 21 16,0 0-16,0 0 15,0 22-15,0-22 0,0 0 16,0 0-16,0 0 0,0 0 0,21 1 16,1-1-16,-1-21 15,0 0-15,0 0 0,0 0 0,0 0 16,22 0-16,-22 0 0,21 0 0,-21-21 16,22-1-16,-22 1 0,21 0 0,-21 0 15,22 0-15,-22 0 0,0-1 16,0 1-16,-21 0 0,0 0 0,0-21 15,21 42-15,-21-22 0,0 1 0,0 42 32,0 1-32,0-1 15,0 21-15,0-21 0,0 0 0,-21 1 16,21-1-16,0 0 0,0 0 16,0 0-16,0 0 0,0 1 15,21-22-15,1 0 16,-1 0-16,0-22 15,0 1-15,-21 0 0,21 0 16,0 0-16</inkml:trace>
  <inkml:trace contextRef="#ctx0" brushRef="#br0" timeOffset="7174.1">10350 7239 0,'0'0'0,"-21"0"16,21 21-1,0 0-15,0 1 0,0-1 16,0 0 0,21-21-16</inkml:trace>
  <inkml:trace contextRef="#ctx0" brushRef="#br0" timeOffset="8106.73">10583 7557 0,'0'0'0,"0"21"0,-21 63 15,21-62-15,0-1 0,0 21 16,-21-21-16,21 0 16,0 1-16,0-1 0,0 0 15,0 0-15,21-21 16,0 0-16,0 0 0,1 0 16,-1 0-16,0 0 0,21 0 15,-21-21-15,22 0 0,-1 0 0,-21-1 16,22 1-16,-22 0 0,21 0 0,-21 0 15,0-22-15,1 22 0,-1 0 16,0 0-16,-21 0 0,21 0 16,-21-1-16,-21 22 31,0 22-31,21-1 0,0 0 0,0 0 16,-21 0-16,21 0 0,0 1 0,0 20 15,0-21-15,0 0 0,0 0 16,0 1-16,21-22 0,0 0 15,0 21-15,0-21 0,0 0 0,22 0 16,-22 0-16,21 0 0,1-21 16,-22 21-16,21-22 0,0 1 0,-20 0 15,20 0-15,-21 0 0,0 0 16,0-1-16,1 1 0,-1 0 0,-21-21 16,0 21-16,0-1 0,0 1 0,0 42 31,0 1-16,-21-1-15,21 0 0,-22 0 16,1 0-16,21 0 0,-21 1 0,21-1 16,0 0-16,0 0 0,-21 0 15,21-42 32,21 21-47,0-21 0,-21 0 16,21 0-16,1-1 0,-22 1 0,21 0 15,-21 0-15,21 0 0,0-22 16,0 22-16,0 0 16,1 0-16,-1 21 0,0 0 15,-21 21-15,21 0 16,-21 0-16,0 1 0,21-1 16,-21 0-16,0 21 0,0-21 0,0 1 15,0-1-15,0 0 0,0 0 16,21-42 15,1 0-15,-1 0-16,-21-1 15,21 1-15,0 0 0,0-21 0,-21 21 16,43-22-16,-43 1 0,42 0 0,-21 20 16,0-20-16,0 21 0,1 0 15,-1 21-15,0 0 0,0 0 16,0 21-16,-21 0 0,21 0 0,-21 22 15,0-1-15,0-21 0,0 21 16,0 1-16,0-1 0,0 0 0,0-20 16,-21 20-16,21-21 0,0 0 0,0 0 15,0 1-15,0-1 0,0 0 0,0 0 32,-21-21-32</inkml:trace>
  <inkml:trace contextRef="#ctx0" brushRef="#br0" timeOffset="8797.34">3069 7662 0,'0'0'0,"-21"0"16,0 0-16,-22 0 0,43 22 0,-21-22 15,21 21-15,0 0 16,21-21-16,22 21 0,-1-21 15,0 0-15,43 0 0,-21 0 0,20 0 16,1 0-16,21 0 0,-22 0 16,1 0-16,0 0 0,-1 0 0,86-21 15,-107 0-15,22 21 16,-22-21-16,22 21 0,-21-22 0,-22 22 16,21-21-16,-20 21 0,-22 0 15,21-21-15,-42 0 16,-21 21-1,0-21-15,0 21 0,-22-21 16,22 21-16,-21 0 0,21 0 0,0 0 16,-1-22-16,44 22 31,20 22-31,-21-1 16,0 0-16,0 0 0,1 21 15,-1-20-15,-21 20 0,0 0 0,0 1 16,0-1-16,-21 0 0,-22 1 0,22 20 15,-21-21-15,-1 1 16,1-1-16,0 22 0,-1-22 0,1 0 16,21-21-16</inkml:trace>
  <inkml:trace contextRef="#ctx0" brushRef="#br0" timeOffset="9300.04">3281 9483 0,'-21'0'0,"42"0"0,-85 21 16,43-21-16,0 0 0,0 0 15,0 0-15,21 21 0,0 0 16,21 0-1,21-21-15,0 22 0,22-22 16,-1 21-16,1-21 0,21 21 0,-1-21 16,1 0-16,0 21 0,-1-21 15,1 0-15,0 21 0,-1-21 0,1 0 16,0 0-16,-1 0 0,-20 0 0,-1 0 16,22 0-16,-43 0 0,22 0 15,-22 0-15,0 0 0,1 0 16,-22-21-16,0 21 0,0-21 0,0 0 15,-21 0-15,0-1 16,0 1-16,0 0 0,0 0 0,0 0 16,-21 0-16,0-1 15,0 22-15,0 0 0,0 0 0,-1 0 16,22 22-16,0-1 16,0 0-16,0 0 15,0 21-15,0-20 0,22-1 16,-22 0-16,0 21 0,0-21 0,0 1 15,0 20-15,0-21 0,-22 0 0,1 0 16,0 22-16,0-22 0,0 0 16,-22-21-16,22 21 0</inkml:trace>
  <inkml:trace contextRef="#ctx0" brushRef="#br0" timeOffset="9915.7">6731 9165 0,'0'0'0,"-21"0"0,0-21 16,-1 21-16,1 0 0,0 0 15,0 0-15,0 21 0,0 0 16,-1 22-16,1-22 0,21 21 16,-21 22-16,0-22 0,0 22 0,0-1 15,-22 1-15,22-1 0,0 1 16,0-22-16,-22 21 0,22-20 0,0 20 15,0-20-15,-21 20 0,20-42 16,22 0-16,0-42 31,0 0-31,22-21 0,-1-1 16,0 1-16,0-21 0,0-1 16,22 1-16,-22-22 0,0 21 0,0-20 15,0 20-15,22-20 0,-22 20 16,0 1-16,0-1 0,0 22 15,0-1-15,22 22 0,-22 0 0,0 21 16,21 0-16,-20 21 0,-1 0 16,21 22-16,-21-22 0,0 21 0,1 22 15,-22-22-15,21 0 0,-21 22 0,0-1 16,0 1-16,0-1 0,0-20 16,0 20-16,0-20 0,0-1 0,-21 21 15,21-41-15,-22 20 0,1-21 16,21 21-16,-21-20 0,0-1 0,0 0 15,0-21-15,-1 0 0,1 0 16,0 0-16,-21 0 16</inkml:trace>
  <inkml:trace contextRef="#ctx0" brushRef="#br0" timeOffset="10279.49">6159 9885 0,'22'-21'0,"-1"21"0,0 0 16,0-21-16,21-1 0,22 22 0,-22-21 15,22 0-15,20 0 0,-20 0 16,21 0-16,-22-1 0,22 1 0,-1-21 16,-20 21-16,21-22 0,-22 22 0,1 0 15,-22-21-15,21 21 0,-20-1 16,-1 1-16,-21 0 0,22 0 16,-22 0-16,-21 42 31,0 0-31,0 0 15,0 0-15,0 22 0,0-1 16,0 0-16,0 1 0,0 20 0,0-20 16,0 20-16,0 1 0,0-22 0,-21 21 15,21 1-15,-22-1 0,1-20 16,21 20-16,0-20 0,0 20 0,-21-21 16,21 1-16,0-22 0,0 0 0,0 0 15,0 0-15,21-42 16,0 0-16,-21 0 15,22 0-15,-22-22 0,21 22 0,-21-21 16,0 0-16</inkml:trace>
  <inkml:trace contextRef="#ctx0" brushRef="#br0" timeOffset="10507.76">7429 9673 0,'-21'-42'16,"42"84"-16,-42-126 0,21 41 0,0 1 0,0 21 15,21-22-15,22 22 0,-22 0 0,0 0 16,21 21-16,1 0 0,-1 0 15,-21 0-15,22 0 0,-1 21 0,-21 0 16,0 0-16,0 1 0,1-1 16,-22 0-16,0 21 0,0-21 15,-22 22-15,1-1 0,0-21 0,-21 22 16,21-22-16,-22 0 0,22 0 16,-21 0-16,21 0 0,-1-21 0,22-21 31</inkml:trace>
  <inkml:trace contextRef="#ctx0" brushRef="#br0" timeOffset="10731.67">8064 9377 0,'0'0'0,"22"0"0,-22 21 0,0 0 15,0 0-15,0 1 0,21 20 16,-21 0-16,0 1 0,21-1 0,-21 21 15,0-20-15,0 20 0,0 1 0,0-1 16,0-20-16,0 20 0,0 1 16,-21-1-16,0-21 0,-1 22 0,22-22 15,0 1-15,0-1 0,0-21 0,0 0 16,0 0-16,22-21 16,-1-21-16,0 0 0,-21-21 15</inkml:trace>
  <inkml:trace contextRef="#ctx0" brushRef="#br0" timeOffset="11000.51">8149 9462 0,'0'-43'0,"0"86"0,-21-107 16,21 43-16,0 0 0,0 0 0,0-1 16,21 22-16,0 0 15,0 0-15,22 0 0,-22 0 0,21 0 16,-21 22-16,22-1 0,-1 0 0,-21 0 15,22 21-15,-22-20 0,0-1 16,0 21-16,-21-21 0,0 0 0,0 22 16,0-22-16,-21 21 0,0-21 15,0 1-15,-1-1 0,-20 0 16,21 0-16,0-21 0,0 0 0,-1 21 16,1-21-16,0 0 0,21-21 15,0 0-15,0 0 16,0 0-16</inkml:trace>
  <inkml:trace contextRef="#ctx0" brushRef="#br0" timeOffset="11195.91">8805 9313 0,'0'0'0,"0"22"0,0-1 0,0 0 15,0 21-15,0-21 0,0 1 16,0 20-16,0-21 0,0 0 0,0 0 15,0 1-15,0-1 0,0 0 16,0 0-16,0-42 31,0 0-31</inkml:trace>
  <inkml:trace contextRef="#ctx0" brushRef="#br0" timeOffset="11348.83">8742 9102 0,'0'0'0,"-21"0"16,-1-21-16,-20 21 16,42 21-1,0 0-15,0 0 16,0 0-16,21-21 0,22 21 0,-22-21 16,0 22-16</inkml:trace>
  <inkml:trace contextRef="#ctx0" brushRef="#br0" timeOffset="12291.53">9292 9229 0,'0'21'0,"0"0"0,0 0 16,0 0-16,0 1 0,-21-1 0,21 0 16,0 0-16,0 21 0,0-20 15,0-1-15,0 21 0,0-21 0,0 0 16,0 1-16,0-1 0,0 0 0,0 0 15,21-21 1,0 0-16,0 0 0,1-21 16,-1 21-16,0-21 0,0 0 0,0-1 15,0 1-15,1-21 0,20 21 16,-21 0-16,0-1 0,-21-20 16,21 21-16,-21 0 0,22 0 0,-22-1 15,0 1-15,-22 42 31,22 1-31,-21 20 0,21 0 16,-21-21-16,21 1 0,0 20 16,0-21-16,0 21 0,0-20 0,0-1 15,21 0-15,0 0 0,1-21 0,-1 0 16,21 0-16,-21 0 0,22 0 16,-1 0-16,0 0 0,1-21 0,-1 0 15,0 0-15,1-1 0,-22 1 0,21 0 16,-21 0-16,0-21 15,1 20-15,-1 1 0,-21-21 0,0 21 16,0 0-16,0-1 0,0 1 0,0 0 16,-21 21-1,-1 0-15,22 21 0,-21 0 16,21 1-16,0-1 0,0 0 0,-21 0 16,21 21-16,-21-20 0,21 20 15,-21-21-15,21 0 0,0 0 0,0 1 16,0-1-16,0 0 0,0 0 0,21-42 47,0 0-47,-21 0 15,21-1-15,0-20 0,-21 21 16,22 0-16,-1 0 0,0-22 0,-21 22 16,21 0-16,0-21 0,0 20 15,1 1-15,-1 21 16,0 21-16,-21 1 15,21-22-15,-21 42 0,0-21 0,0 0 16,0 0-16,0 22 0,0-22 16,0 21-16,0-21 0,0 22 0,0-22 15,0 0-15,21 0 0,0-21 16,1 0 0,-1-21-16,0 0 15,-21 0-15,21 0 0,0-1 0,-21-20 16,21 21-16,1-21 0,-22-1 15,21 1-15,0 0 0,0 20 0,-21-20 16,21 0-16,0-1 0,1 22 0,-1 0 16,0 0-16,0 21 0,0 0 15,0 21-15,-21 0 0,43 22 16,-43-1-16,21-21 0,-21 21 16,0 1-16,0-1 0,0 0 0,0 1 15,0-22-15,0 21 0,0 1 16,-21-22-16,21 21 0,-21-21 0,21 22 15,0-22-15,-22 0 16,1 0-16,0 0 0,21 0 0</inkml:trace>
  <inkml:trace contextRef="#ctx0" brushRef="#br0" timeOffset="12980.14">3683 11917 0,'0'0'16,"-42"0"-16,-1 0 0,1 0 0,0 0 0,20 0 15,-20 0-15,21 21 0,0 0 16,21 0-16,0 1 0,21-1 16,0 0-16,21 0 0,22 0 15,-1 0-15,22 1 0,0-22 0,-1 0 16,1 21-16,21-21 0,0 0 16,0 0-16,-1 0 0,1 0 0,21-21 15,-42 21-15,21-22 0,0 1 0,-22 0 16,1 0-16,0 21 0,-22-21 15,1 0-15,-1-1 0,-21 22 16,-20-21-16,20 0 0,-21 21 16,-21-21-16,0 0 15,-21 21-15,0 0 0,0-21 0,-1-1 16,1 22-16,0-21 16,21 0-16,0 0 0,0 0 15,21 21 1,0 0-16,1 0 0,-1 21 15,0 0-15,0 0 0,0 22 0,-21-1 16,0 21-16,0-20 0,0 20 16,0 1-16,-42-1 0,21-20 15,0 20-15,-22-21 0,22 1 0,-21-1 16,21-21-16,-22 22 0,22-22 16,0 0-16,0-21 0</inkml:trace>
  <inkml:trace contextRef="#ctx0" brushRef="#br0" timeOffset="13623.78">7408 11261 0,'0'0'0,"0"21"16,0 0-16,0 21 0,0 1 16,0-1-16,-21 22 0,21-1 0,0 1 15,0-1-15,0 1 0,-21 20 0,0-20 16,0-1-16,21 1 0,-22-1 16,1 1-16,0-22 0,0 0 0,21-20 15,-21-1-15,21 0 0,0-42 31,0 0-31,21-1 0,0-20 0,-21 0 16,21 21-16,-21-22 0,21-20 16,1 20-16,-22 1 0,0-21 15,21-1-15,0 22 0,0-22 0,0 1 16,-21-1-16,21 1 0,1-1 16,-1 1-16,0 20 0,-21 1 0,21 0 15,0 21-15,0 21 16,1 21-16,-22 0 0,21 21 0,0 1 15,0 20-15,-21 1 0,21-1 16,0 22-16,-21-22 0,22 22 0,-22-22 16,21 22-16,-21-21 0,21-1 0,0-21 15,0 22-15,-21-22 0,0-21 16,21 22-16,-21-22 0,22 0 16,-22 0-16,-22-21 15,1 0 1</inkml:trace>
  <inkml:trace contextRef="#ctx0" brushRef="#br0" timeOffset="13816.67">7218 12002 0,'0'0'16,"0"-22"-16,0 1 0,0 0 16,0 0-16,21 0 0,0 21 15,21-21-15,22-1 0,-22 22 0,43-21 16,-22 0-16,22 0 15,0 0-15,-1 0 0,-20-1 0,21 1 16,-1 0-16,-20 0 0,-1 0 0,1 0 16,-1-1-16,-20 1 0,20-21 15,-21 21-15,1 0 0</inkml:trace>
  <inkml:trace contextRef="#ctx0" brushRef="#br0" timeOffset="14032.54">8572 11261 0,'0'0'0,"-21"0"0,0 21 0,0 0 0,0 0 15,0 22-15,-1-1 0,1 0 0,21 1 16,0 20-16,-21-21 0,21 22 16,0-1-16,-21-20 0,21 20 15,0 1-15,-21-1 0,21-20 0,0 20 16,0-21-16,0 1 0,0-1 16,0 0-16,0-20 0,0-1 0,0 0 15,0 0-15,21-21 16,0 0-1,0-21-15,-21 0 0,21 0 16,-21-22-16</inkml:trace>
  <inkml:trace contextRef="#ctx0" brushRef="#br0" timeOffset="14324.38">8424 11451 0,'0'0'0,"0"-21"0,0 0 15,0 0-15,0 0 16,0-1-16,43 22 0,-22-21 0,21 0 16,0 21-16,1 0 0,-1 0 15,0 0-15,1 0 0,-1 21 0,0 0 16,1 1-16,-1-1 0,-21 21 0,0-21 16,1 22-16,-22-1 0,0-21 15,0 21-15,-43 1 0,22-22 16,-21 21-16,-1-21 0,22 1 0,-21-1 15,0 0-15,-1 0 0,-41 21 16,62-20-16,1-22 0,21-22 47</inkml:trace>
  <inkml:trace contextRef="#ctx0" brushRef="#br0" timeOffset="16151.93">9652 11345 0,'0'0'0,"21"-21"0,-21 0 15,0 0-15,0 0 16,0 0-16,21-1 16,-21 1-16,0 0 15,0 42 1,0 0-16,-21 1 0,0 20 15,21 0-15,0 1 0,-21 20 0,0-21 16,21 22-16,-22-22 0,1 22 16,21-22-16,-21 0 0,21 1 0,0-1 15,-21 0-15,21 1 0,0-1 16,0-21-16,-21 0 0,21 1 16,0 20-16,0-21 0,0 0 15,0 0-15,-21-21 47</inkml:trace>
  <inkml:trace contextRef="#ctx0" brushRef="#br0" timeOffset="16422.77">9250 12044 0,'0'0'0,"0"21"0,-21 0 0,21 22 0,-22-22 15,22 0-15,0 21 0,0-21 16,0 1-16,0 20 0,22-21 0,-1 0 16,0 0-16,0 1 0,21-1 0,1 0 15,-22 0-15,21-21 0,1 0 16,20 0-16,-21 0 0,1 0 0,-1 0 16,0-21-16,1 21 0,-1-21 0,0 0 15,1-1-15,-22 1 0,0 0 16,21 0-16,-20 0 0,-22-22 0,0 22 15,0-21-15,0 21 0,0-22 0,0 1 16,0 0-16,-22-22 16,1 22-16</inkml:trace>
  <inkml:trace contextRef="#ctx0" brushRef="#br0" timeOffset="16659.63">9229 11155 0,'0'0'0,"-22"-21"0,22 0 0,0-1 16,22 1-16,-1 0 0,0 21 15,21-21-15,-21 0 0,22 0 0,-1 21 16,-21-22-16,22 22 16,20-21-16,-21 21 0,1 0 0,-1-21 15,0 21-15,22-21 0,-43 21 0,21 0 16,1 0-16,-22 0 0,0 0 15,0 0-15</inkml:trace>
  <inkml:trace contextRef="#ctx0" brushRef="#br0" timeOffset="17367.74">3746 14161 0,'0'0'0,"-21"0"15,0 0-15,21 21 32,21-21-32,22 0 0,-22 0 0,21 21 15,22-21-15,-22 0 0,21 0 16,1 0-16,21 21 0,-1-21 16,1 0-16,0 0 0,-1 0 15,22 0-15,-21 0 0,-1 0 0,1 0 16,0-21-16,-22 0 0,1 21 0,20-21 15,-20 21-15,-22-22 0,22 22 16,-22-21-16,0 21 0,1 0 0,-22-21 16,0 0-16,-42 0 15,0 21-15,0 0 16,-22 0-16,22-21 0,-21 21 0,21 0 16,-1-22-16,1 1 0,0 21 15,21-21-15,0 0 16,21 42 15,0 0-31,1 0 0,-1 1 16,0 20-16,-21 0 0,0 1 0,0-1 15,0 0-15,-21 22 0,0-22 0,-1 22 16,-20-22-16,21 0 0,0 22 16,0-43-16,-22 21 0,22-21 0,21 22 15,-21-43-15,21 21 0</inkml:trace>
  <inkml:trace contextRef="#ctx0" brushRef="#br0" timeOffset="17759.5">7387 13293 0,'0'0'0,"-21"-21"0,0 21 0,-22 0 16,22 0-16,0 0 0,0 0 15,0 21-15,21 21 0,-21 0 16,21 1-16,0 41 0,0-20 0,0 21 16,0-22-16,-22 22 0,1-22 15,21 22-15,-21-22 0,0 1 0,21-1 16,-21 1-16,21-1 0,-21-20 0,21-1 16,0-21-16,0 0 0,0 1 15,21-22-15,0 0 0,0 0 0,0-22 16,22 1-16,-1-21 0,0 21 15</inkml:trace>
  <inkml:trace contextRef="#ctx0" brushRef="#br0" timeOffset="18676.53">7980 13420 0,'0'-21'16,"0"42"-16,-21-42 0,-22 21 15,1 0-15,0 21 0,-22 21 16,1-21-16,-1 22 0,1-22 0,-1 21 15,1 0-15,-1 1 16,1-1-16,20 0 0,1-20 0,21 20 16,-22-21-16,43 0 0,0 0 0,0 1 15,0-1-15,0 0 0,22-21 16,-1 21-16,0 0 0,0 0 0,21 1 16,-20-1-16,20 0 0,0 0 15,-21 0-15,22 0 0,-1 1 0,0-1 16,1 0-16,-1 0 0,0-21 0,-20 21 15,20 0-15,0-21 0,1 0 16,-1 22-16,21-22 0,-20 0 0,-1 0 16,0 0-16,1-22 0,-1 22 15,0-21-15,-20 0 0,20 21 0,0-21 16,-21 0-16,22 0 0,-22-1 16,0 1-16,0-21 0,-21 21 15,0 0-15,0-1 0,0-20 0,0 21 16,-21-21-16,0 20 0,0 1 15,0 0-15,-1 21 0,-20 0 0,21 0 16,0 21-16,-43 22 0,43-22 16,0 21-16,0-21 0,0 22 15,-22-1-15,43-21 0,-21 21 0,0-20 16,21 20-16,0-21 0,0 0 16,0 0-16,0 1 0,21-22 15,0 0-15,0 0 0,1 0 0,-1 0 16,0-22-16,0 1 15,0 0-15,0 0 0,1 0 0,-1 0 16,0-1-16,0 1 0,0-21 0,0 21 16,-21 0-16,0-1 0,22 1 15,-1 0-15,-21 0 0,21 21 16,0 21 0,-21 21-16,0-20 15,0-1-15,0 0 0,21 21 0,-21-21 16,21 1-16,-21-1 0,22 21 15,-1-21-15,-21 0 0,21-21 0,0 22 16,21-22-16,-20 0 0,-1 0 16,21 0-16,-21-22 0,22 1 15,-1 0-15,0 0 0,1 0 0,-1 0 16,0-22-16,22 1 0,-22 0 16,0-1-16,1 1 0,-1-22 15,-21 1-15,22-1 0,-22 1 0,0-1 16,0 1-16,0-1 0,-21 22 0,21-21 15,-21 20-15,0 22 0,0 0 0,0 0 16,-21 21-16,0 0 16,21 21-16,-21 0 0,0 21 0,-22 43 15,43-21-15,-21-1 16,21 1-16,-21-1 0,21-21 16,0 22-16,0-1 0,0-20 0,0-1 15,0 0-15,0 1 0,21-22 16,0 0-16,1 0 0,-1 0 0,0-21 15,0 0-15,0 0 0,0 0 0,1 0 16,-1 0-16,0-21 16,-21 0-16</inkml:trace>
  <inkml:trace contextRef="#ctx0" brushRef="#br0" timeOffset="18844.45">9144 13758 0,'0'0'15,"0"-21"-15,0 0 16,21 21-16,21-21 16,-20 21-16,-1 0 0,21-21 0,0 21 15,1-21-15,20 21 0,-20 0 16,-1 0-16,0 0 0,22-22 0,-22 22 16,0 0-16</inkml:trace>
  <inkml:trace contextRef="#ctx0" brushRef="#br0" timeOffset="19344.97">10160 13949 0,'0'0'0,"42"0"16,-21 0-16,1-21 16,-1 0-16,0 21 0,0-22 0,-21 1 15,0 0-15,0 0 0,0 0 16,0 0-16,0-1 0,0 1 0,0 0 15,-21 21-15,-21 0 0,20 0 0,-20 0 16,21 0-16,-21 0 0,-1 21 16,1 0-16,0 1 0,-1 20 0,1-21 15,21 21-15,-22-20 0,22 20 16,0 0-16,0-21 0,21 1 0,0 20 16,0-21-16,0 0 0,0 0 15,21-21-15,0 22 0,0-22 16,22 0-16,-22 0 0,0 0 0,21 0 15,-20 0-15,20-22 0,-21 1 0,21 21 16,-20-21-16,20 0 0,-21-21 16,0 20-16,0 1 0,1 0 0,-1-21 15,-21 21-15,0-22 0,0 22 16,0-21-16,0 21 0,0-1 0,0 1 16,0 42-1,0 1-15,0-1 16,0 0-16,0 21 0,0-21 0,0 22 15,0-22-15,0 0 0,0 21 16,0-20-16,0-1 0,0 0 16,0 0-16,21 0 0,0-21 0,0 0 15,0 0-15,22 0 0,-22 0 16,0 0-16,0 0 0,0-21 16,22 0-16</inkml:trace>
  <inkml:trace contextRef="#ctx0" brushRef="#br0" timeOffset="20248.5">11007 13081 0,'0'0'0,"0"-42"0,0-1 0,0 22 16,0 0-16,-22 21 0,1 0 16,0 0-16,0 21 0,21 0 15,-21 1-15,0 20 0,21 0 16,-22 1-16,22-1 0,0 21 0,0-20 15,-21 20-15,21 1 0,0-1 0,-21 1 16,21-1-16,0 1 0,0-22 16,0 22-16,0-1 0,0-21 0,0 1 15,0-22-15,0 21 0,0-21 0,0 1 16,21-1-16,-21 0 16,43-21-16,-22 0 0,0 0 0,21 0 15,-21 0-15,22-21 0,-1 0 0,-21-1 16,22 1-16,-1 0 0,-21 0 15,21-21-15,-20 20 0,-1 1 0,0 0 16,0 0-16,-21 0 0,0 0 0,21 21 16,-21 21-1,0 0-15,0 0 16,-21 0-16,21 0 0,0 1 16,0-1-16,-21 0 0,21 0 0,0 0 15,0 0-15,0 1 0,0-1 16,21-21-1,0 0-15,0 0 16,1 0-16,-1-21 0,0-1 16,-21 1-16,0 0 15,21 0-15,-21 0 0,0 0 0,0-22 16,-21 22-16,0 0 0,21-21 0,-43 20 16,43 1-16,-21 0 0,0 0 15,0 0-15,0 0 0,21-1 16,21 22-1,0-21-15,21 21 0,-20 0 16,-1 0-16,21 0 0,-21 0 0,22 21 16,-1-21-16,-21 22 0,21-1 15,-20 0-15,-1 0 0,21 0 16,-42 0-16,21 22 0,0-22 0,-21 0 16,0 0-16,22 0 0,-22 1 15,0-1-15,0 0 16,-22-42 15,22 0-31,0-1 16,0 1-16,0-21 0,0 21 0,0-22 15,0 1-15,0 0 0,22-1 16,-1-20-16,0 21 0,0 20 16,21-20-16,-20 0 0,20 21 0,0 21 15,1 0-15,-1 0 0,0 0 16,1 0-16,-1 21 0,0 0 0,-21 21 15,1-21-15,-1 22 0,-21-1 0,21 0 16,-21 1-16,0-1 0,0-21 16,-21 22-16,0-22 0,-1 21 0,22-21 15,-21 0-15,0 1 0,0-1 0,0-21 16,0 0-16,-1 0 16,22-21-1,0-1-15,0 1 0,22-21 0,-1 0 16</inkml:trace>
  <inkml:trace contextRef="#ctx0" brushRef="#br0" timeOffset="21116.54">13758 7916 0,'-21'-21'0,"42"42"0,-63-63 0,21 42 0,21-21 16,-21 0-16,21 0 15,0-22-15,0 22 0,0 0 16,42-43-16,-21 22 15,21 0-15,1-1 0,20 22 0,1-21 16,20 0-16,-20 20 0,21-20 0,-1 21 16,1 0-16,-22 0 0,1 21 15,-1 0-15,1 0 0,-22 21 0,1 0 16,-1 21-16,-21 1 0,0-1 16,-21 21-16,0 1 0,0 21 15,-42-1-15,0 22 0,-22 0 0,1 21 16,-43-21-16,21 21 0,-21 0 15,-21 0-15,43 0 0,-22 0 0,21-21 16,22-1-16,-1 1 0,22 0 16,-1-21-16,43-1 0,0 1 0,0 0 15,0-1-15,22-20 0,20-1 0,0 1 16,1-22-16,20 1 0,1-1 16,20 0-16,1-21 0,-22 1 0,22-1 15,63-21-15,-84 0 16,-22 0-16,22 0 0,-43 21 0,21-21 15,-21 0-15,-21 21 0,0 0 0,0 0 16,-21 1-16,0 20 0,-21 0 16,20 22-16,-20-1 0,0 1 15,-1 20-15,1-20 0,21 21 0,-21-1 16,20 1-16,1 21 0,0-22 0,0 22 16,21-21-16,0 21 0,0 0 15,21-22-15,0 22 0,22 0 0,-1 0 16,0 21-16,1-21 0,20-1 0,-21 22 15,22-21-15,-22 21 0,1 0 16,-1 0-16,-21 0 0,0-21 0,0 21 16,-21 0-16,0 0 0,-21-21 0,-21 0 15,0 0-15,-1-1 0,-20 1 16,-1-21-16,-20 21 0,-1-22 16,0-20-16,-21 21 0,1-22 0,-22 1 15,21-22-15,-21 0 0,21-21 0</inkml:trace>
  <inkml:trace contextRef="#ctx0" brushRef="#br0" timeOffset="48618.17">12615 6879 0,'0'-21'0,"0"0"15,0 0-15,0 0 16,0-1 0,-21 22-1,21-21-15,0 42 32,0 1-32,0-1 0,21 21 15,-21-21-15,21 0 16,-21 1-16,0 20 0,0-21 15,22 21-15,-22 1 0,0-22 0,0 21 16,0 1-16,21-22 0,-21 21 16,0-21-16,0 0 0,0 1 0,0-1 15,0 0-15,21-21 0,0 0 16,0 0-16,0 0 0,1 0 16,-1-21-16,21 0 0,0-1 0,1 1 15,20-21-15,1 0 0,20-1 16,1-20-16,0-1 0,-1 22 0,1-43 15,0 22-15,21-22 0,-1 22 16,1-22-16,21 21 0,-21 1 0,-21-1 16,-1 1-16,1 21 0,0-1 15,-22 1-15,-20 21 0,-1 0 16,0-1-16,-21 1 0,22 0 0,-22 21 16,0-21-1,-42 21 95,0 0-110,21 21 15,-21 0-15</inkml:trace>
  <inkml:trace contextRef="#ctx0" brushRef="#br0" timeOffset="49919.55">12298 9419 0,'-21'0'0,"42"0"0,-64 0 16,22 0-16,0 0 16,0 0-16,0 0 15,42 0 17,0 0-32,21 0 15,1 0-15,-1 0 0,22 0 16,-1 0-16,22 0 0,-1 0 0,43 0 15,-21 0-15,21 0 0,0 0 0,0 0 16,21-21-16,-21 21 0,22 0 16,-1 0-16,-21 0 0,21 0 0,-21-21 15,0 21-15,0 0 16,0-21-16,0 21 0,0-21 0,0-1 16,-21 22-16,-22-21 0,22 21 0,-21-21 15,-22 21-15,1 0 0,-22-21 16,1 21-16,-22 0 0,21 0 0,-42-21 15,21 21-15,-21-21 16,-21 21 0,0 0-16,0 0 0,-22 0 15,22-22-15,0 22 0,0 0 16,0-21-16,0 21 0,-1 0 16,1 0-16,-21-21 0,21 21 0,0 0 15,-1 0-15,-20-21 0,21 21 16,0 0-16,0 0 0,-1 0 0,1 0 15,0 0-15,0 0 0,0 0 16,0 0-16,42 0 47,0 0-47,0 0 0,21 0 0,-20 0 16,20 0-16,-21 0 0,21 0 15,1 0-15,-22 0 0,21 0 16,-21 0-16,22 0 0,-22 0 0,0 0 15,0 0-15,0 0 0,-21 21 16,0 0-16,0 0 0,0 1 16,0-1-16,0 0 0,-42 0 15,21 0-15,0 0 0,-22 1 0,22-1 16,-21 0-16,21 0 0,-22 0 0,1 0 16,21 1-16,0-1 0,0-21 15,-22 21-15,43 0 0,-21-21 0,0 0 16,0 0-16,0 0 15,-1 0 1</inkml:trace>
  <inkml:trace contextRef="#ctx0" brushRef="#br0" timeOffset="52401.08">11832 11557 0,'0'0'0,"0"21"16,-21-21-16,42 0 46,21 0-46,-20 0 0,41 0 0,1 0 16,20 0-16,1 0 0,21 0 16,21 0-16,0 0 0,21 0 15,21 0-15,-21 0 0,22 0 16,-22 0-16,0 0 0,21 0 0,-20 0 16,-22 0-16,21 0 0,-21 0 0,0 0 15,-21 0-15,-1-21 0,1 21 16,-21 0-16,21 0 0,-43-21 0,22 21 15,-22 0-15,1 0 0,-1-21 16,-20 21-16,-1 0 0,-21 0 0,0 0 16,1 0-16,-22-21 0,-43 21 15,22 0 1,0 0-16,0-22 0,-22 22 0,22 0 16,-21 0-16,0 0 0,-1 0 15,1-21-15,0 21 0,-1 0 16,22 0-16,-21-21 0,21 21 0,-22 0 15,22-21-15,0 21 0,0-21 16,0 21-16,-1 0 0,22-21 0,-21 21 16,0 0-16,0 0 15,21-22-15,21 22 32,0 0-32,0 0 15,22-21-15,-22 21 0,21 0 0,1 0 16,-1 0-16,0 0 0,1 0 15,20 0-15,-21 0 0,-20 0 16,20 0-16,0 21 0,-21-21 0,1 22 16,-1-1-16,-21 0 0,0 0 15,0 0-15,0 0 0,-21 22 0,-1-22 16,1 21-16,-21-21 0,0 22 0,-1-22 16,-20 21-16,20-21 0,-20 1 15,21 20-15,-1-21 0,1 0 0,0 0 16,20 1-16,1-1 0,0-21 15,0 0-15</inkml:trace>
  <inkml:trace contextRef="#ctx0" brushRef="#br0" timeOffset="53408.5">16277 10816 0,'0'0'0,"0"-21"0,0 0 15,0 42 16,0 21-31,21-20 16,-21 20-16,0 0 0,0 22 16,0-22-16,0 22 0,0 20 0,0-20 15,0-1-15,0 1 0,0-22 16,0 22-16,0-22 0,0 0 16,0 1-16,0-1 0,0-21 0,0 21 15,0-20-15,0-1 16,0 0-16,-21-21 31,21-21-31,-21 0 16,21-1-16,0 1 0,0 0 15,0-21-15,0 21 0,0-1 16,0-20-16,21 21 0,21 0 0,-20-22 16,-1 22-16,21 0 0,0 0 0,-20 0 15,20 0-15,0 21 0,1 0 16,-22 0-16,21 0 0,-21 0 15,22 0-15,-22 21 0,0 0 0,0 0 16,-21 0-16,0 22 0,0-22 16,0 0-16,0 21 0,-21-21 0,0 22 15,-22-22-15,22 21 0,-21-21 16,0 22-16,-1-22 0,1 0 0,0 0 16,20 0-16,1-21 0,0 0 0,0 0 15,42 0 1,0-21-1,0 0-15,22 0 0,-22 0 0,21 21 16</inkml:trace>
  <inkml:trace contextRef="#ctx0" brushRef="#br0" timeOffset="53861.31">17399 11261 0,'0'0'0,"-21"0"0,0-21 0,-22 21 16,22 0-16,0 0 0,0 0 15,-22 0-15,22 21 0,-21 0 0,21 0 16,-22 0-16,22 0 0,0 22 16,-21-22-16,21 21 0,-1 1 0,1-22 0,21 21 15,0 0-15,-21-20 16,21 20-16,0-21 0,0 0 0,0 0 15,0 1-15,0-1 0,21-21 16,0 0-16,1 0 16,-1 0-16,0-21 0,0-1 0,0 22 15,22-21-15,-22 0 0,0 0 16,0-21-16,0 20 0,22-20 0,-22 21 16,0-21-16,0-1 0,0 22 0,0-21 15,-21 21-15,0-1 0,22 1 16,-22 42-1,0 1-15,0-1 16,0 0-16,0 0 0,0 21 16,0-20-16,-22 20 0,22-21 0,0 0 15,0 0-15,0 1 0,0-1 0,0 0 16,22-21-16,-1 21 16,0-21-16,0 0 0,0 0 0,0 0 15,22-21-15</inkml:trace>
  <inkml:trace contextRef="#ctx0" brushRef="#br0" timeOffset="54548.29">17949 11155 0,'0'0'0,"-21"0"0,0 0 0,0 0 0,0 21 15,-1 0-15,1 0 0,0 22 16,0-22-16,0 21 0,0 1 0,-1-1 15,1 0-15,0 1 0,21-1 0,0 0 16,0 1-16,0-22 0,0 21 16,0-21-16,0 22 0,0-22 0,21 0 15,0-21-15,1 21 0,-1-21 0,21 0 16,-21 0-16,0 0 0,22 0 16,-22-21-16,21 21 0,1-21 15,-22 0-15,21-1 0,-21 1 0,22-21 16,-22 21-16,0-22 0,0 1 15,0 21-15,-21-43 0,0 22 0,21 0 16,-21-1-16,0 1 0,0 0 0,0-22 16,0 22-16,0 21 0,0-22 15,0 22-15,0 0 0,0 0 0,0 0 16,0 42 0,22 0-16,-22 0 15,21 0-15,-21 1 0,0-1 0,21 21 16,-21-21-16,21 22 0,-21-22 15,0 0-15,0 21 0,0-21 16,0 1-16,0-1 0,0 0 0,0 0 16,0 0-16,0 0 0,0 1 15,0-1-15,-21-21 16,21-21 15,0-1-31,0 1 0,0 0 0,0 0 16,21 0-16,0 0 0,0-1 15,1 1-15,-1 21 0,0 0 0,0 0 16,0 0-16,0 0 0,1 0 16,-22 21-16,0 1 0,0-1 15,0 0-15,0 0 0,0 0 16,0 0-16,0 1 0,-22-1 0,1 0 16,21 0-16,0 0 15,21-21 1,1 0-16,20 0 0,-21 0 0,21 0 15,1 0-15,-1 0 0,22 0 16,-22-21-16,0 0 0,22 0 0,-22 0 16,0-22-16</inkml:trace>
  <inkml:trace contextRef="#ctx0" brushRef="#br0" timeOffset="56075.24">2963 6752 0,'0'0'0,"-21"-21"16,0 0-16,-21 0 0,20-22 0,-20 22 15,0 0-15,-1 0 0,-20 0 16,-1 0-16,1 21 0,-1-22 0,-20 22 16,20 0-16,-20 0 0,-1 0 15,21 22-15,-20-1 0,-1 21 0,22-21 16,-22 22-16,0-1 0,22 0 15,-22 1-15,22 20 0,-1-21 0,1 22 16,-1-22-16,22 22 16,-22-1-16,43 1 0,-21-1 0,21-20 15,-1 20-15,22-21 0,0 1 16,0-1-16,22 0 0,20 1 16,0-1-16,22 0 0,-1 1 0,1-1 15,-1 22-15,22-22 0,-22 21 16,22-20-16,-21 20 0,20 1 0,-20-1 15,20 1-15,-20-1 0,21 1 0,-22-1 16,1 1-16,-1-22 0,1 22 16,-1-1-16,-21 22 0,1-22 0,-1 1 15,-21-1-15,0 22 0,-21-22 16,0 22-16,0-21 0,-21 20 16,-21-20-16,21 20 0,-22 1 0,-20 0 15,21-22-15,-1 1 0,1-1 16,0 1-16,-1-22 0,1-21 0,21 22 15,0-22-15,-1 0 0,1-21 16,0 0-16,0 0 0,0-21 16,21 0-16,0-1 0,0 1 15,0 0-15,0 0 0,0 0 0,21 0 16,21-1-16,-21 1 0,22 0 16,-1 0-16,0 0 0,1 0 0,20-1 15,-20 1-15,20 21 0,1 0 0,-1 0 16,-21 0-16,22 0 0,-22 0 15,1 0-15,-1 21 0,0 22 16,-21-22-16,1 21 0,-1 1 0,0-1 16,-21 21-16,0-20 0,0 20 15,0 22-15,0 0 0,0-1 0,-21 1 16,-22 21-16,22 0 0,0-1 0,-21 1 16,-1 0-16,1 21 0,0-21 15,-1 21-15,-20 0 0,21 0 0,-22 0 16,1 0-16,20 0 0,-20 0 15,-1 0-15,1 0 0,20 21 0,-20-21 16,21 0-16,-1 21 0,22-21 16,0 0-16,0 0 0,0 0 15,21 0-15,0 0 0,0 0 0,0 0 16,0-21-16,21 21 0,-21-21 16,42 0-16,-21 21 0,22-43 0,-1 22 15,0-21-15,1 0 0,20-1 16,22-20-16,-22-22 0,22 0 0,0-20 15,-1-1-15,1-21 0,21 0 0,0-21 16,-1-1-16,22-20 0,0 0 16,0-22-16,22-20 0,-22-1 0,21 0 15,0-21-15,0 1 0,0-22 16</inkml:trace>
  <inkml:trace contextRef="#ctx0" brushRef="#br0" timeOffset="62436.36">20510 3874 0,'0'0'0,"22"-22"16,-22-20-16,21 21 0,0 0 15,-21 0-15,0-1 16,0 44-1,0-1 1,0 21-16,0 0 0,0 1 16,0 20-16,0 1 0,0 20 0,0-20 15,0 21-15,0-1 0,0-20 16,-21 20-16,0-20 0,-1-1 0,22 22 16,0-21-16,-21-1 0,21 1 15,-21-22-15,21 0 0,0 1 0,0-22 16,0 0-16,0 0 0,-21-21 31,21-21-31,0 0 16,-21 0-16,21-22 0,0 22 15,-21-21-15</inkml:trace>
  <inkml:trace contextRef="#ctx0" brushRef="#br0" timeOffset="62771.67">20256 4085 0,'0'0'16,"-21"-42"-16,21 21 0,0-22 0,0 22 16,0-21-16,21 21 0,22 0 0,-22-1 15,42-20-15,1 21 0,-1 0 0,1 0 16,-1-1-16,22 22 0,-21 0 16,-1 0-16,1 0 0,-1 0 15,1 22-15,-22-1 0,-21 0 16,21 21-16,-42 22 0,0-1 0,0 1 15,-21-1-15,-21 22 0,0-22 16,-22 1-16,1-1 0,-1 1 0,-21-22 16,22 1-16,-1-1 0,1 0 15,-1-21-15,22 1 0,0-1 0,21 0 16,-1-21-16,1 0 0,42 0 31,22 0-31,-22-21 0,21 21 16,-21-21-16,22 21 15,-22-22-15,21 1 0,-21 21 0</inkml:trace>
  <inkml:trace contextRef="#ctx0" brushRef="#br0" timeOffset="63107.48">21018 4805 0,'22'0'16,"-1"0"-1,0-21-15,0 21 16,-21-21-16,21-1 0,0 1 16,1 0-16,-1 0 0,-21 0 15,21 0-15,-21-1 16,0 1-16,0 0 0,-21 21 16,0 0-16,-1 0 15,1 0-15,0 21 0,0 0 16,0 1-16,21-1 0,-21 0 15,21 0-15,-22 21 0,22-20 0,0-1 16,0 0-16,0 0 0,0 0 0,0 0 16,0 1-16,22-1 15,-1-21-15,0 0 0,21 0 0,-21 0 16,1 0-16,20-21 0,0-1 16,-21 1-16,22 21 0,-22-21 15,21 0-15</inkml:trace>
  <inkml:trace contextRef="#ctx0" brushRef="#br0" timeOffset="63424.3">21505 4593 0,'0'-21'15,"21"21"1,1 0 0,-1 0-16,0 0 0,21 21 0,-21-21 15,1 21-15,-1 1 0,0-1 16,0 0-16,0 0 0,-21 0 0,0 22 15,0-22-15,0 0 0,0 21 16,0-21-16,0 1 0,-21-1 16,0 0-16,0-21 0,0 0 0,-1 0 15,1 0 1,21-21-16,0-22 16,0 22-16,0 0 0,0 0 0,0-21 15,21 20-15,1-20 0,-22 21 16,21 0-16,0-22 0,0 22 0,0 0 15,0 0-15,22 0 0,-22 0 16,0-1-16,0 1 0,-21 0 0,21 0 16,1 21-16</inkml:trace>
  <inkml:trace contextRef="#ctx0" brushRef="#br0" timeOffset="63905.02">22204 4001 0,'0'-22'0,"0"44"0,21-65 0,-21 1 16,21 42-16,-21-21 0,0 0 16,0-1-16,0 44 15,0-1 1,-21 21-16,21 0 0,-21 1 0,21 20 16,-21 22-16,21-22 0,-22 22 15,1-21-15,0 20 0,0 22 16,0-21-16,0 21 0,-1-22 0,1 22 15,0-21-15,0 21 0,0-22 16,0 1-16,21 21 0,0-22 0,0-20 16,0 21-16,0-22 0,0 1 0,0-1 15,0-21-15,0 1 0,21-22 16,0 21-16,0-21 0,0-21 0,0 0 16,22 0-16,-22 0 0,0-21 15,21 0-15,-20-21 0,20-1 0,0 1 16,-21 0-16,1-22 0,20 22 0,-42-22 15,0 1-15,0-1 16,0 1-16,0-1 0,0 1 0,-21-1 16,0 22-16,-22-21 0,22 20 0,-21 1 15,-1 0-15,1-1 0,21 22 16,-21 0-16,20 0 0,-20 21 0,42-21 16,-21 21-16,21-22 15,0 1-15,0 0 0,0 0 16,21 0-16,0 0 0,22 21 15,-22-22-15,21-20 0,-21 21 0</inkml:trace>
  <inkml:trace contextRef="#ctx0" brushRef="#br0" timeOffset="63929.01">22458 4445 0</inkml:trace>
  <inkml:trace contextRef="#ctx0" brushRef="#br0" timeOffset="64273.33">22669 4339 0,'0'0'16,"-21"0"0,0 0-16,0 0 15,-21 21-15,20 1 0,1-1 0,0 0 16,0 21-16,0-21 0,0 1 15,-1-1-15,22 21 0,0-21 0,-21 0 16,21 1-16,0-1 0,0 0 16,0 0-16,0 0 0,21 0 0,1-21 15,-1 0-15,0 0 0,21 0 16,-21 0-16,1 0 0,20-21 0,-21 21 16,21-21-16,-20 0 0,-1 0 15,0 21-15,0-21 0,0-22 16,-21 22-16,0 0 0,0 0 0,0 0 15,0-1-15,-21 1 0,0 0 16,0 0-16,0 0 0,-22 21 0,22 0 16,0 0-16,0 0 0,0 0 15,-1 0-15,1 0 0,21 21 0,-21 0 16,21 0 0,21-21-1,0 0-15,1 21 0,-1-21 16,0 0-16,0 0 0,64 0 15</inkml:trace>
  <inkml:trace contextRef="#ctx0" brushRef="#br0" timeOffset="65017.82">23008 4445 0,'0'0'0,"0"-21"0,0 0 16,21 21-1,0 0 1,1 21-1,-22 0-15,0 0 16,0 0-16,0 1 0,0-1 16,0 0-16,0 0 0,0 0 15,0 0-15,0 1 0,0-1 16,0-42 15,0-1-15,21 1-16,-21-21 15,0 21-15,21 0 0,-21-1 0,0 1 16,0-21-16,21 21 0,0 0 16,0 21-1,1 21 1,-22 0-16,0 0 0,0 0 16,0 0-16,0 1 0,21-1 0,0 0 15,-21 0 1,0 0-16,21-21 0,0 0 0,-21 21 15,21-21-15,1 0 0,-1 0 16,0 0-16,0 0 0,0 0 16,0-21-16,1 0 0,-1 21 0,-21-21 15,0 0-15,21 21 0,0-21 16,-21-1-16,21 1 0,-21 0 16,21 21-16,1 0 15,-1 21 1,-21 0-16,21 1 15,-21-1-15,0 0 0,0 0 16,0 0-16,21-21 16,0 21-16,0-21 15,1 0-15,-1 0 16,0 0-16,0 0 0,0-21 0,0 0 16,1 21-16,-1-21 0,21 0 15,-21 0-15,0-1 0,1 1 0,-1 0 16,-21 0-16,21 0 0,0 21 15,0 0-15,-21-21 0,21 42 16,-21 0-16,22 0 16,-22 21-16,0-20 0,0-1 15,0 0-15,0 0 0,0 0 16,21 0-16,-21 1 0,21-22 16,0 21-16,0-21 0,0 0 15,22 0-15,-22 0 0,21-21 0,-21 21 16,22-22-16,-22 1 0,0 0 15,21 21-15</inkml:trace>
  <inkml:trace contextRef="#ctx0" brushRef="#br0" timeOffset="65908.31">17314 4212 0,'0'0'0,"0"-21"0,0 0 0,0 0 15,0 0-15,-21 42 31,21 0-31,0 0 0,0 21 16,0 1-16,0 20 0,-21-20 16,21 20-16,0 1 0,-21-1 0,0 1 15,-1-1-15,22 1 0,0-1 0,0 1 16,0-1-16,0-21 0,22 1 16,20-1-16,-21-21 0,21 0 0,1-21 15,-1 0-15,0 0 0,1 0 16,-1 0-16,0-21 0,-20 0 0,20 0 15,0-21-15,-21-1 0,22 1 16,-22 0-16,0-22 0,0 22 16,0-22-16,-21 1 0,0-1 0,0 1 15,0-1-15,0 22 0,0-22 16,0 22-16,0 0 0,0 21 0,0-1 16,0 1-16,-21 21 15,0 21-15,21 1 16,0-1-16,0 0 15,0 0-15,0 0 0,21 0 0,0-21 16,1 0-16</inkml:trace>
  <inkml:trace contextRef="#ctx0" brushRef="#br0" timeOffset="66167.16">18521 4233 0,'0'22'15,"-21"-1"1,-1 0-16,1 0 0,0 0 0,0 22 16,0-22-16,21 21 0,-21 0 15,-1 1-15,1-22 0,21 21 0,0 1 16,-21-1-16,21 0 0,-21 1 16,21-1-16,0-21 0,0 21 15,0-20-15,0-1 0,0 0 0,0 0 16,0 0-16,21-21 15,0 0-15,0 0 16,-21-21-16</inkml:trace>
  <inkml:trace contextRef="#ctx0" brushRef="#br0" timeOffset="66388.03">18182 4953 0,'0'0'0,"-21"21"16,0 0-16,0 1 0,-1-1 0,22 0 15,0 0-15,0 0 0,0 0 16,0 1-16,22-22 16,-1 0-16,21 0 0,-21 0 15,22 0-15,-1 0 0,0 0 0,-21 0 16,22-22-16,-1 22 0,0-21 16,1 0-16,-1 0 0,0 0 0,1 0 15,-22-22-15,21 22 0,-21-21 16,1-1-16,-1 1 0,-21 0 0,0-1 15</inkml:trace>
  <inkml:trace contextRef="#ctx0" brushRef="#br0" timeOffset="66566.45">18246 4128 0,'0'0'0,"0"-85"15,0 64-15,21 0 0,0 21 16,0-22-16,0 1 0,22 21 15,-22 0-15,21 0 0,-21 0 16,22 0-16,-1 0 0,0 0 0,1 0 16,-1 0-16,-21 0 0,21 0 0,1 0 15,-22 0-15</inkml:trace>
  <inkml:trace contextRef="#ctx0" brushRef="#br0" timeOffset="68067.73">17865 5779 0,'0'0'0,"-22"0"15,1 21-15,0 0 0,0-21 16,21 21-16,0 0 0,0 0 0,0 1 16,0-1-16,0 0 0,0 0 0,0 0 15,21 0-15,-21 1 0,21-1 16,0 0-16,1 0 0,-1-21 0,0 21 15,0 0-15,-21 1 16,0-1 0,-21 0-16,0-21 0,0 0 15,-1 0-15,-20 21 0,21-21 16,-21 0-16,-1 0 0,22 0 16,-21 0-16,-1 0 0,22 0 0,0 0 15,0 0-15,0 0 0,0 0 16,-1 0-16,44 0 31,-1 0-31,0 0 16,0 0-16,0 0 0,0 0 0,1 0 15,20 0-15,-21 0 0,21 0 0,-20 21 16,20-21-16,-21 0 0,21 0 16,-20 21-16,20-21 0,-21 0 15,21 0-15,1 0 0,-22 0 0,21 0 16,-21 0-16,22 0 0,-1-21 15,-21 21-15,22-21 0,-22 21 0,0-21 16,21 0-16,-21 21 0,1-21 0,-1 21 16,-21-22-16,0 1 0,21 21 15,-21-21-15,0 0 0,0 0 16,-21 0 0,0 21-1,21 21-15,0 0 0,0 0 16,0 0-1,0 0-15,0 1 0,0-1 16,21 0 0,0-21-16,0 0 0,0 0 15,0 0-15,1 0 0,-1 0 0,21-21 16,-21 21-16,0-21 0,22 21 0,-22-22 16,0 1-16,0 21 0,0-21 15,1 0-15,-1 0 0,-21 0 0,21-22 16,0 22-16,-21-21 0,0 21 15,0-22-15,21 1 0,-21 21 0,0-22 16,0 22-16,21 21 0,-21-21 16,0 42-1,22 0-15,-22 1 0,0-1 16,21 21-16,-21-21 0,0 22 0,0-22 16,0 0-16,0 21 0,0-21 15,0 1-15,21-1 0,-21 0 0,21 0 16,-21 0-16,0 0 0,21-21 15,0 0-15,1 0 16,-1 0-16,0 0 0,0 0 16,-21-21-16,21 0 0,-21 0 15,0 0-15,21 0 0</inkml:trace>
  <inkml:trace contextRef="#ctx0" brushRef="#br0" timeOffset="68244.63">18965 5842 0,'-21'0'0,"42"0"0,-63 0 0,21 21 16,21 0-16,0 1 16,42-22-16,-21 21 0,0-21 15,22 0-15,-1 0 0,0 0 16,1 0-16,20 0 0,-20 0 0,-1 0 16,21 0-16,1 0 0,-22 0 0,22-21 15,-22-1-15,0 22 0</inkml:trace>
  <inkml:trace contextRef="#ctx0" brushRef="#br0" timeOffset="68839.28">20786 5694 0,'0'0'0,"0"-21"0,21 21 16,0 0-16,0-21 15,21 21-15,-20 0 0,-1 0 0,0 0 16,21 0-16,-21 0 0,1 0 15,-1 0-15,0 0 0,0 0 0,0 0 16,0 0-16,-42 0 47,0 0-47,0 0 16,0 0-16,21 21 15,-21 0 1,21 0-16,0 0 15,0 0-15,0 1 16,0-1-16,21 0 0,-21 0 0,21 0 16,-21 0-16,21 1 0,0-1 0,-21 0 15,21 0-15,1 0 0,-22 0 16,21 1-16,0-1 0,-21 0 0,0 0 16,0 0-16,0 0 15,-21 1 1,0-22-16,-1 0 15,1 0-15,0 0 0,0 0 16,-21 0-16,20 0 0,1 0 16,0 0-16,0 0 0,0 0 0,0 0 15,21-22-15,-22 22 0,22-21 16,0 0-16</inkml:trace>
  <inkml:trace contextRef="#ctx0" brushRef="#br0" timeOffset="69188.09">21421 6075 0,'0'0'16,"21"0"-16,0 0 0,21 0 0,-21 0 15,1 0-15,20 0 0,-21 0 0,21 0 16,-20 0-16,-1 0 0,0 0 0,0 0 16,21 0-16,-20 0 0,-1 0 15,0 0-15,0 0 16,0 0 0,0 0 30,-21-21 1</inkml:trace>
  <inkml:trace contextRef="#ctx0" brushRef="#br0" timeOffset="78541.14">20002 5398 0,'0'-22'31,"0"1"-15,0 0-16,-21 21 16,0 0-16,21-21 0,-21 21 0,0-21 15,0 0-15,-1 21 0,1-22 0,21 1 16,-21 0-16,0-21 0,0 21 15,0-22-15,21 1 0,-22 0 0,1-22 16,0 22-16,0-22 0,21 1 16,-21 20-16,0-20 0,-1-1 0,22-20 15,-21 20-15,21 1 0,-21-22 16,21 0-16,0 1 0,0 20 16,0-20-16,0 20 0,0 1 0,0-22 15,0 21-15,21 1 0,22-22 16,-22 22-16,21-22 0,0 22 0,1-22 15,-1 21-15,22-20 0,-1 20 16,1 1-16,20-1 0,1 1 0,0-1 16,20 22-16,1-22 0,0 1 15,0 21-15,0-1 0,0 1 0,-22 0 16,22 20-16,0 1 0,-21 21 16,20 0-16,-20 0 0,0 0 15,-1 0-15,-20 21 0,-1 1 16,-20-1-16,-1 0 0,0 21 0,1-21 15,-22 22-15,0-22 0,0 0 16,-21 0-16,21 0 0,1 1 0,-1-22 16,0 21-16,0-21 0,0 0 15,0 0-15,1 0 0,20 0 0,0 0 16,-21-21-16,43 21 0,-22-22 16,22 1-16,-1 0 0,22 0 0,0 21 15,-1-21-15,1 0 16,0 21-16,-1-22 0,-20 22 0,20 0 15,-20 0-15,-1 0 0,1 0 0,-22 22 16,22-1-16,-22 0 0,0 0 16,1 21-16,-1-20 0,-21 20 15,0 0-15,1-21 0,-1 22 0,-21-1 16,0 0-16,0 1 0,0-1 16,0 0-16,0 22 0,0-22 0,0 1 15,-21-1-15,-1 0 0,22 1 16,0-1-16,-21 0 0,21-21 0,0 22 15,0-22-15,0 21 0,0-21 16,43 1-16,-22 20 0,21-21 16,0 0-16,22 0 0,-22 22 15,22-22-15,-22 0 0,0 21 0,22-20 16,-22 20-16,1-21 0,-1 21 16,0 1-16,1-1 0,-1 0 0,0 1 15,1-1-15,-22 0 0,0 1 0,21-1 16,-21 0-16,1 1 0,-1-1 15,0 0-15,0 1 0,-21-1 0,21 0 16,-21 1-16,21-1 0,-21 0 16,0 22-16,0-22 0,0 1 0,22-1 15,-22 21-15,0-20 0,0-1 16,0 0-16,0 1 0,0-1 16,21 0-16,-21 1 0,0-1 0,0-21 15,21 22-15,-21-1 0,21-21 16,0 21-16,-21 1 0,0-1 0,21-21 15,1 22-15,-22-1 0,21 0 0,-21-21 16,21 22-16,-21-1 0,0 0 16,21 1-16,-21-22 0,0 21 0,0 1 15,0-1-15,0 0 0,0-21 16,-21 22-16,0-1 0,-22 0 0,22 1 16,-21-1-16,0 0 0,-1 1 0,-20-1 15,20 0-15,-20-20 0,-1 20 16,22 0-16,-21-21 0,-1 22 15,1-22-15,-1 0 0,-21 0 0,22 0 16,-1 1-16,1-1 0,-22-21 16,22 21-16,20-21 0,-20 0 0,21 0 15,-1 0-15,1 0 0,0 0 0,-1 0 16,22 0-16,0 0 0,-21 0 16,20-21-16,1 21 0,0-21 0,-21 21 15,21 0-15,-22-22 0,1 22 16,0 0-16,-1 0 0,1 0 0,-22 0 15,22 0-15,0 0 0,-22 0 0,22 22 16,0-1-16,-1-21 0,22 21 0,-21 0 16,21-21-16,-1 21 15,1 0-15,0-21 0,0 22 0,21-1 16,-21-21-16,0 21 0,-1-21 0,1 0 16,0 21-16,0-21 15,0 0-15,0 0 0,-1 0 0,1 0 16,-21 0-16,21 0 0,-22 0 0,22 0 15,-21 0-15,0 0 0,-1-21 16,1 21-16,0-21 0,-1 21 0,-20-21 16,20-1-16,1 22 0,0-21 0,-22 0 15,22 21-15,0-21 0,-1 0 16,1 21-16,21 0 0,-22-21 0,22 21 16,-21 0-16,21 0 0,0 0 15,-1 0-15,1 21 16,21 0-16,-21 0 15,0-21-15,21 21 16,-21-21 15,0 0-31,-1 0 16,1-21-16,0 0 0,0 21 16,0-21-16,0 21 0,-1-21 0,-20 21 15,21-22-15,-21 22 16,-1-21-16,1 0 0,0 0 0,20 0 15,-20 0-15,0-1 0,21 1 0,-22-21 16,22 21-16,0-22 0,0 1 16,0 21-16,-1-21 0,-20-22 15,21 43-15,21 0 0,-21 0 16,21-1-16,0 1 0,0 0 0,0 0 16,0 0-16,-21 0 0,21-1 0,0 1 15,0 0-15,0 0 16,0 0-16,0 0 0,0-1 0,0 1 15,0-21-15,0 21 0,0-22 16,0 1-16,0 21 0,0-21 0,0-1 16,0 1-16,0 21 0,0-22 15,0 1-15,0 0 0,0 21 16,0-22-16,0 22 0,0 0 16,0 0-16,0 0 0,-22 21 15,1 0 1,0 21-16,0 0 15,0 0-15,0 0 0,-1 0 16,1 1-16,-21 20 0,42-21 0</inkml:trace>
  <inkml:trace contextRef="#ctx0" brushRef="#br0" timeOffset="81204.49">18732 7112 0,'0'0'0,"0"21"0,-21 0 0,0-21 16,0 22-16,0-1 0,0 0 15,-1-21-15,65 0 31,-22 0-31,21 0 0,22 0 16,-1-21-16,22 0 0,0-1 0,20 1 16,1 0-16,0 0 0,21 0 15,-21 0-15,0-1 0,21 1 0,-21 0 16,-1-21-16,1 21 0,21-1 0,-42 1 16,21 21-16,-22-21 15,1 0-15,-21 21 0,-1 0 0,-21-21 16,1 21-16,-22 0 0,0 0 0,-42 0 31,0 0-31,0 0 0,-1 0 16,-20 21-16,21-21 0,0 0 15,-22 21-15,22-21 0,-21 0 0,21 21 16,-22-21-16</inkml:trace>
  <inkml:trace contextRef="#ctx0" brushRef="#br0" timeOffset="81520.31">19177 7345 0,'0'0'0,"-106"42"15,85-42-15,42 0 32,21 0-32,-20 0 0,20 0 15,21-21-15,-20 0 0,20 21 0,1-21 16,20 0-16,-20-1 0,-1 22 0,22-21 15,-21 0-15,20-21 0,-20 21 16,20-1-16,-20 1 0,-1 0 0,1 21 16,-1-21-16,-20 0 15,20 0-15,-20-1 0,-1 22 0,0-21 16,-21 21-16,22 0 0,-22-21 0,0 21 16,0 0-16,-21-21 15,21 0-15,-21 0 16,0-1-16,22 1 15,-22 0-15</inkml:trace>
  <inkml:trace contextRef="#ctx0" brushRef="#br0" timeOffset="81919.59">20553 6541 0,'0'0'0,"-21"0"0,-1 0 0,1 0 16,0 0-16,0 0 0,0 0 0,0 0 15,42 21 1,0 0 0,21-21-16,-21 21 0,22 0 0,-1 0 15,0-21-15,1 22 0,-1-22 16,0 21-16,1-21 0,-1 0 0,22 0 16,-22 0-16,0 0 0,1 0 15,-1 0-15,0 0 0,1 0 0,-1 0 16,-21 0-16,0 0 0,0 0 15,1 0-15,-44 21 32,-20 0-32,21 0 0,-21 0 0,-1 1 15,-20-1-15,-1 21 0,1-21 16,-1 22-16,-20-1 0,20 0 0,-21 1 16,1 20-16,20-21 0,1 1 15,-1-1-15,1 0 0,20 1 0,-20-1 16,21 0-16,20-20 0,-41 41 15,42-63-15,0 21 0,21 0 16,-22-21-16,1 0 0,0 22 0,0-22 16</inkml:trace>
  <inkml:trace contextRef="#ctx0" brushRef="#br0" timeOffset="82708.31">16171 6900 0,'0'0'16,"0"-21"-16,-21 0 0,21 0 0,0 0 15,-21 21-15,0 0 16,0 21 0,21 0-16,-22 21 15,22-20-15,0 41 0,-21-21 16,21 43-16,0-21 0,0 41 0,0-20 16,0 21-16,0 0 0,0 21 0,0 0 15,-21 21-15,0-21 0,0 21 16,0-21-16,21 21 0,-22 0 0,1 1 15,21-1-15,0 0 0,-21 0 0,21 0 16,-21 0-16,0 1 0,21-1 16,0 0-16,0 0 0,-21-21 0,21 21 15,-22-21-15,22 0 0,-21 0 0,21 21 16,0-21-16,0-21 0,0 21 0,0 0 16,0-21-16,-21 0 0,21 0 15,0 0-15,0-1 0,-21-20 16,21 21-16,0-21 0,0-22 0,0 22 15,0-22-15,0 1 0,0-1 0,0 1 16,0-22-16,0-21 0,0 22 0,0-22 16,21-21-1,-21-21-15,0-1 0,21-20 0,-21 0 16,21-22-16,-21 1 0</inkml:trace>
  <inkml:trace contextRef="#ctx0" brushRef="#br0" timeOffset="83175.56">16256 7853 0,'0'0'0,"0"148"0,0 0 0,21 0 15,-21 22-15,0-1 0,0 22 0,0-1 16,0 1-16,0-1 0,-21 1 16,0-1-16,-22 1 0,22-22 0,0 21 15,0-20-15,0 20 0,0-20 16,-22-1-16,22 0 0,0-21 0,0 1 16,0 20-16,-1-21 0,1-21 0,0 21 15,0-21-15,21 0 0,0-21 16,-21 0-16,0 0 0,21 0 0,-22-22 15,22-20-15,0-1 0,0 1 0,0-22 16,0 0-16,0-20 0,0-1 0,0 0 16,-21-21-16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11:13.0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4360 2011 0,'21'0'0,"1"0"16,-1 0-16,0-21 15,0 0-15,0 21 0,-21-22 16,21 1-16,1 0 0,20 21 16,-21-21-16,21 0 0,-20 0 0,-1-1 15,0 1-15,21 0 0,-21 0 16,1 0-16,-1 0 0,-21-22 0,0 22 15,0-21-15,21 21 0,-21-1 16,0 1-16,0 0 0,-21 0 16,0 21-16,-22 0 15,22 0-15,0 0 0,-21 0 0,-1 0 16,1 0-16,0 21 0,-22 0 16,22 0-16,-22 22 0,22-1 15,42-21-15,-42 22 0,-43 62 16,43-62-16,-1-1 0,22 0 15,0-20-15,-21 41 0,20-42 0,22 22 16,0-1-16,22-21 0,-1 21 16,0-20-16,-21 20 0,21-21 0,0 0 15,0 22-15,1-22 0,-1 0 16,0 21-16,21-21 0,-21 22 0,1-22 16,20 21-16,-21-21 0,0 22 15,0-22-15,1 21 0,-22 1 0,21-22 16,-21 21-16,0-21 0,0 22 15,0-22-15,-43 0 0,22 0 0,0 0 16,0 0-16,-21 1 16,20-22-16,1 0 0,-21 0 0,21 0 15,-22 0-15,22 0 0,0-22 16,-21 22-16,21-21 0,-1 0 0,-20-21 16,21 21-16,0-22 0,0 22 15,-22-21-15,1-1 0,21 22 0,21 0 16,0-21-16,0 21 0,0-1 15,21 22 1,0 0-16,0 22 0,0-1 16,-21 0-16,0 21 15</inkml:trace>
  <inkml:trace contextRef="#ctx0" brushRef="#br0" timeOffset="130.91">4064 2942 0,'21'0'0,"-21"21"0,21-21 16,0 22-16,22-1 0,-22-21 15,21 21-15,-21-21 0,22 0 0,-1 21 16,0-21-16,1 0 0,20 0 15,-20 0-15,-1 0 0,43-21 0,-22 0 16,1 0-16,-22-1 0,21-20 0,-20 21 16,-22-21-16,0-1 0,0 1 15,-21 0-15</inkml:trace>
  <inkml:trace contextRef="#ctx0" brushRef="#br0" timeOffset="434.75">5143 2455 0,'0'-21'16,"0"0"-16,0 0 15,0 0 1,-21 21-16,0 0 0,0 0 15,0 0-15,0 42 16,-1-21-16,-20 22 0,21-1 16,0 0-16,0 1 0,-1 20 15,1-21-15,21 1 0,0-1 0,0 0 16,0 1-16,0-22 0,0 21 0,21-21 16,1 1-16,-1-1 0,0 0 15,21-21-15,-21 0 0,22 0 0,-1 0 16,-21 0-16,22 0 15,-1 0-15,21-21 0,-20 0 0,-1-1 16,0 1-16,1-21 0,-1 21 16,22-43-16,-22 22 0,0-22 0,1 22 15,-22-43-15,21 22 0,-21-1 16,0 1-16,-21-1 0,0 1 0,0-22 16,0 22-16,0-1 0,0 1 0,22-22 15,-1 22-15</inkml:trace>
  <inkml:trace contextRef="#ctx0" brushRef="#br0" timeOffset="491.23">5757 4255 0,'0'-22'16</inkml:trace>
  <inkml:trace contextRef="#ctx0" brushRef="#br0" timeOffset="627.15">5630 2307 0,'0'43'0,"0"-22"0,0 21 0,0 0 16,0 1-16,0-1 0,0 22 15,0-22-15,0 0 0,0 1 0,0-22 16,0 21-16,21-21 0,1 22 16,-1-22-16,0 0 0</inkml:trace>
  <inkml:trace contextRef="#ctx0" brushRef="#br0" timeOffset="831.04">6117 2434 0,'0'0'0,"0"21"0,0 1 15,0-1-15,0 21 0,0-21 16,0 22-16,0-22 0,0 21 15</inkml:trace>
  <inkml:trace contextRef="#ctx0" brushRef="#br0" timeOffset="1034.91">6244 2858 0,'21'0'0,"43"0"16,-43 0-16,21 0 15,-21-22-15,22 22 0,-1-21 16,0 0-16,1 21 0,-1-21 0,0 0 16,1 0-16,-1-1 0,-21 1 15,0-21-15,1 21 0,-1 21 0,0-21 16,-21-1-16,21 1 0,-21 0 15,0 0 1,0 0 0,-21 21-1,0 0-15,0 0 16,-1 0 0</inkml:trace>
  <inkml:trace contextRef="#ctx0" brushRef="#br0" timeOffset="3398.96">5757 2625 0,'0'21'16,"-21"-21"-16,21 21 16,-21-21-1,21-21 17,0 0-17,0 0-15,21 21 16,0-22-16,0 1 0,-21-21 0,22 21 15,-1-22-15,0 22 0,0-21 16,0 0-16,0-1 0,1 1 0,-22-22 16,21 22-16,0 0 0,-21-22 0,21 22 15,-21 0-15,0-1 0,0 1 16,0 0-16,0-1 0,0 22 0,0-21 16,0 21-16,0-1 15,0 1-15,-21 21 0,0-21 0,0 21 16,-1 0-1,1 0-15,0 0 0,0 0 16,0 21-16,21 0 16,-21 1-16,21 20 0,0-21 0,-22 21 15,22 1-15,-21-1 0,21 0 16,0 1-16,0-1 0,0 0 0,0 22 16,0-22-16,-21 1 0,21-1 15,0 21-15,0-20 0,0-1 0,0 0 16,0 22-16,0-22 0,0 1 15,0-1-15,0-21 0,0 21 16,0-20-16,0 20 0,0-21 0,21 0 16,-21 0-16,0 1 0,0-1 15,21 0-15,1 0 0,-1-21 16,0 21-16,0-21 16,0 0-16,0 0 0,1 0 15,-1 0-15,21 0 0,-21-21 16,0 21-16,22-21 0,-22 0 0,0 0 15,21-1-15,-20 1 0,-1-21 0,0 21 16,21-22-16,-21 22 16,1-21-16,-1 21 0,-21-22 0,21 1 15,-21 0-15,21 21 0,-21-22 0,0 22 16,0 0-16,0 0 0,0 0 16,0-1-16,-21 22 15,0 0-15,0 0 16,-1 0-16,1 22 15,0-1-15,0-21 0,21 42 0,-21-21 16,21 0-16,-21 22 0,21-22 0,0 21 16,-22 1-16,22-22 0,0 21 15,-21-21-15,21 22 0,0-22 0,0 21 16,0-21-16,0 0 16,0 1-16,0-1 0,21 0 0,1 0 15,-1 0-15,0-21 0,0 0 16,21 0-16,-20 0 0,20 0 15,0 0-15,-21 0 0,22-21 0,-1 21 16,22-21-16,-22 0 0,0 0 16,1-1-16,-1 1 0,-21 0 0,21 0 15,1-21-15,-22 20 0,0 1 16,0-21-16,0 21 0,1 0 0,-22-22 16,0 22-16,0 0 0,21 0 0,-21 0 15,0-1-15,-21 22 31,21 22-15,-22-1-16,22 0 16,-21 21-16,21-21 0,0 22 0,0-22 15,-21 0-15,21 21 0,0-20 16,-21 20-16,21-21 0,0 0 0,0 0 16,0 1-16,0-1 15,-21 0-15,21-42 31,0 0-15,0-1-16,21 1 0,-21-21 0,21 21 16,0-22-16,0 1 15,-21 21-15,22-21 0,-1 20 0,0-20 16,21 21-16,-21 0 0,1 0 0,-1-1 16,0 1-16,0 21 15,0 0-15,0 0 0,-21 21 0,0 1 16,22-1-16,-22 21 15,0-21-15,0 22 0,0-22 0,0 21 16,0-21-16,0 22 0,21-22 0,-21 21 16,0-21-16,21 0 0,0 1 15,-21-1-15,21-21 0,0 0 0,1 0 16,-1 0-16,0 0 0,0 0 16,0 0-16,22-21 0,-22 21 0,21-22 15,0-20-15,-20 21 0,20 0 16,-21-22-16,0 22 0,0-21 15,1 0-15,-1-1 0,0 22 0,-21-21 16,0 21-16,0-22 0,0 22 16,0 0-16,0 0 0,0 42 31,0 0-31,-21 0 0,21 0 16,-21 1-16,21 20 0,0-21 0,0 21 15,0-20-15,0-1 16,0 21-16,0-21 0,0 0 0,0 1 0,0-1 15,0 0-15,0 0 0,21-21 16,0 0-16,0 0 16,0 0-16,0 0 0,1 0 15,-22-21-15,21 0 0,0 0 0,-21-1 16,21 1-16</inkml:trace>
  <inkml:trace contextRef="#ctx0" brushRef="#br0" timeOffset="3710.79">7916 1990 0,'0'0'0,"-42"0"0,21 21 15,0 0-15,-1 0 0,1 0 16,0 1-16,21-1 0,0 0 0,0 0 16,0 0-16,0 0 15,21-21-15,0 0 16,1 0-16,-1 0 0,0-21 15,0 0-15,0 0 0,0 21 16,-21-21-16,0 0 0,0-1 0,0 1 16,0 0-16,0 0 0,0 0 15,-21 0-15,0 21 0,0 0 0,0 0 16,0 0-16,-1 0 0,1 0 0,0 21 16,0-21-16,0 21 15,0 0-15,21 0 0,-22 0 16,1 1-16,0-1 15,0 0-15</inkml:trace>
  <inkml:trace contextRef="#ctx0" brushRef="#br0" timeOffset="4309.97">4932 2879 0,'21'0'15,"0"0"-15,0 0 0,0 0 0,1-21 16,-1-1-16,0 1 0,0 0 0,21 0 16,-20 0-16,-1 0 0,0-1 15,0 1-15,0-21 0,-21 21 16,0 0-16,0-1 0,-21 1 15,0 21-15,0 0 0,-22 0 16,22 0-16,-21 0 0,21 0 0,-22 0 16,22 21-16,-21 1 0,21-1 15,0 0-15,-1 0 0,1 21 0,0-20 16,21-1-16,0 21 0,0-21 16,0 0-16,0 1 0,21-1 0,0-21 15,1 0-15,20 21 0</inkml:trace>
  <inkml:trace contextRef="#ctx0" brushRef="#br0" timeOffset="5591.19">8191 2328 0,'0'0'15,"0"-21"1,0 0-16,-21 42 31,21 0-31,0 1 0,0-1 16,-21 21-16,21 0 15,0-20-15,-21 20 0,21 21 0,0-41 16,0 20-16,0 0 0,0 1 16,0-22-16,0 0 0,0 0 0,0 0 15,0 0-15,21-21 0,0 0 0,0 0 16,1 0-16,-1 0 0,0 0 16,0 0-16,0-21 0,22 21 0,-22-21 15,0-21-15,0 21 0,21-1 16,-20-20-16,-1 21 0,0-21 0,0 20 15,-21-20-15,0 0 0,21 21 0,-21-22 16,0 1-16,0 21 0,0 0 16,0-1-16,0 1 0,0 0 15,0 42 1,0 0 0,0 1-16,-21 20 0,21-21 0,0 21 15,0-20-15,0 20 0,0 0 16,0-21-16,0 22 0,0-22 0,0 21 15,21-21-15,0 1 0,-21-1 16,22-21-16,20 21 0,-21-21 0,0 0 16,0 0-16,22 0 0,-1 0 15,-21 0-15,22-21 0,-1 0 0,0-1 16,-21 1-16,22 0 0,-22-21 0,21 21 16,-21-22-16,-21 22 15,22-21-15,-22-1 0,0 22 0,0 0 16,0-21-16,0 21 0,0-1 0,-22 22 31,22 22-31,0-1 16,0 0-16,0 0 0,0 21 15,0-20-15,-21 20 0,21 0 0,0-21 16,0 22-16,0-22 0,0 0 0,0 0 16,0 0-16,0 1 0,0-1 15,0 0-15,0-42 31,0 0-31,0-1 16,0 1-16,0 0 0,0-21 0,0-1 16,21 22-16,1-21 0,-1 0 15,0 20-15,0-20 0,0 21 0,0 0 16,1 21-16,-1 0 0,0 0 0,0 0 16,0 0-16,0 0 0,1 0 15,-22 21-15,21 0 0,-21 0 0,21 0 16,-21 1-16,0-1 0,0 0 15,0 0-15,0 0 0,0 0 0,0 1 16,0-1-16,0 0 16,0-42 62,-21 21-63,21-21-15,-21 21 0</inkml:trace>
  <inkml:trace contextRef="#ctx0" brushRef="#br0" timeOffset="6619.36">11239 2413 0,'0'0'0,"-21"21"15,0-21-15,0 0 0,0 0 0,0 0 16,21 21 15,21-21-31,0 0 0,0 0 16,21 22-16,1-22 0,-1 0 0,0 0 16,22 0-16,-1 0 0,1 0 0,21 0 15,-22 0-15,22 0 0,-1 0 16,1 0-16,0 0 0,-22 0 0,22 0 15,-22 0-15,1 0 0,-22 0 16,1 0-16,-1-22 0,-21 22 16,0 0-16,-21-21 0,0 0 15,-21 21-15,0-21 16,0 21-16,-22-21 0,22 21 0,-21 0 16,21-21-16,-22-1 0,1 22 0,21 0 15,-21-21-15,20 21 0,1 0 16,0-21-16,0 21 0,63 0 31,-21 0-31,1 0 16,20 0-16,-21 0 0,21 0 15,-20 0-15,20 21 0,-21-21 16,0 21-16,0 1 0,-21-1 0,0 21 16,0-21-16,0 22 0,0-1 15,-42-21-15,21 21 0,0 1 0,-22-22 16,1 21-16,21-21 0,-21 1 0,20-1 15,1 0-15,0 0 0,42-21 32,0 0-32</inkml:trace>
  <inkml:trace contextRef="#ctx0" brushRef="#br0" timeOffset="7079.1">13229 2032 0,'0'0'16,"0"-21"-16,0-21 15,0 20-15,0 1 0,0 0 0,0 42 32,-21 0-32,21 1 15,0 20-15,-21-21 0,0 21 16,-1 1-16,22-1 0,0 0 0,-21 22 15,21-22-15,-21 1 0,21 20 16,0-21-16,0 1 0,0-1 0,0 0 16,0 1-16,0-1 0,21-21 15,0 0-15,1 1 0,20-1 0,-21-21 16,21 0-16,-20 0 0,20 0 16,0 0-16,1 0 0,-1-21 0,0-1 15,1 1-15,-1 0 0,0-21 0,-21-1 16,22 1-16,-1-21 0,-21 20 15,22-20-15,-22 20 0,0-20 16,-21 21-16,21-22 0,-21 22 0,0-1 16,21 1-16,-21 21 0,0 0 0,0 0 15,0-1-15,-21 22 32,0 22-17,21-1-15,0 0 0,0 0 16,0 0-16,0 0 15</inkml:trace>
  <inkml:trace contextRef="#ctx0" brushRef="#br0" timeOffset="7407.91">14605 1884 0,'0'0'15,"0"-21"-15,0 0 0,0-1 0,21 22 16,-21-21-16,0 42 31,0 22-31,0-22 0,0 0 16,-21 21-16,0 1 0,0-1 16,21 0-16,-22 1 0,1-1 0,21 22 15,-21-22-15,0 0 0,21 1 0,-21-1 16,21 0-16,0-21 0,-21 22 15,21-1-15,0-21 0,-22 0 0,22 1 16,0-1-16,0 0 0,0 0 16,22-42 15,-1 0-15</inkml:trace>
  <inkml:trace contextRef="#ctx0" brushRef="#br0" timeOffset="7674.79">14245 2561 0,'0'0'0,"-21"21"16,-21-21-16,20 22 0,1-1 0,0 0 15,0 0-15,21 0 0,0 0 16,0 1-16,0-1 0,0 0 16,0 0-16,21 0 0,21 0 0,-20-21 15,20 22-15,-21-22 0,21 0 16,1 21-16,-1-21 0,0 0 0,-20 0 15,20 0-15,0 0 0,1 0 0,-22-21 16,21-1-16,0 22 0,-20-21 16,20 0-16,-21 0 0,21 0 0,-20 0 15,-1-1-15,0 1 0,0 0 0,-21-21 16,0 21-16,21-22 16,-21 22-16,0-21 0,0-1 0,0 1 15,0 0-15</inkml:trace>
  <inkml:trace contextRef="#ctx0" brushRef="#br0" timeOffset="7908.65">14330 1905 0,'0'0'0,"-21"0"0,-1 0 16,22-21 0,22 21-16,-1-21 0,21 21 15,0-21-15,1 21 0,-1 0 16,0-22-16,1 22 0,-1 0 15,22-21-15,-22 21 0,21 0 0,-20-21 16,-1 21-16,0 0 0,-20 0 16,-1 0-16,0 0 0,0 0 0,0 0 15,-42 0 1,0 0 0</inkml:trace>
  <inkml:trace contextRef="#ctx0" brushRef="#br0" timeOffset="9203.2">16192 2519 0,'0'0'0,"0"21"0,-21 0 0,21 0 16,0 1-16,21-44 31,1 22-15,-1-21-16,0 0 0,0-21 0,0 21 16,0-22-16,1 1 0,20 0 15,-21-1-15,21 1 0,-20-22 0,-1 22 16,21-21-16,-21-1 0,0-21 0,1 22 15,-1-1-15,0-20 0,-21 41 16,0-20-16,0-1 0,0 22 0,0 21 16,0-21-16,0 20 0,0 1 15,-21 21 1,21 21-16,-21 1 16,21 20-16,0 0 0,-22 1 0,22 20 15,0 22-15,-21-22 0,21 22 16,0-22-16,0 1 0,-21-1 0,21 22 15,-21-43-15,21 22 0,0-22 0,0 22 16,0-22-16,0-21 0,0 22 16,21-22-16,0 0 0,0-21 0,1 21 15,-1-21-15,0 0 0,0 0 16,0 0-16,0-21 0,1 0 16,20 21-16,-21-43 0,0 22 0,0 0 15,1 0-15,-22 0 0,0-22 16,21 22-16,-21 0 0,0-21 0,0 21 15</inkml:trace>
  <inkml:trace contextRef="#ctx0" brushRef="#br0" timeOffset="9358.5">16446 2117 0,'0'0'0,"-21"0"0,0 0 16,21 21-16,21-21 15,0 0-15,1 0 16,-1 0-16,21 0 15,-21 0-15,22 0 0,-1 0 0,-21 0 16,21-21-16,1 0 0</inkml:trace>
  <inkml:trace contextRef="#ctx0" brushRef="#br0" timeOffset="9746.79">17314 2180 0,'0'-21'15,"21"21"-15,1-21 0,-22 0 16,0 0-16,0-22 0,0 22 0,0 0 15,0 0-15,0 0 16,-22 21-16,1 0 0,0 0 16,0 0-16,-21 21 0,20-21 0,1 21 15,0 0-15,0 21 0,0-20 16,0-1-16,-1 21 0,1-21 0,21 22 16,-21-22-16,21 21 15,0-21-15,0 0 0,0 1 0,0 20 16,0-21-16,21 0 0,0 0 15,1-21-15,-1 0 0,0 0 16,21 0-16,-21 0 0,22 0 0,-22 0 16,21-21-16,1 0 0</inkml:trace>
  <inkml:trace contextRef="#ctx0" brushRef="#br0" timeOffset="10286.61">17886 2011 0,'0'-21'15,"0"0"16,-21 21-15,-1 0 0,1 0-16,0 21 15,0 0-15,0 0 0,21 0 16,-21 0-16,-1 1 0,1-1 16,0 0-16,21 0 0,0 21 0,0-20 15,-21-1-15,21 0 0,0 0 16,0 0-16,21-21 0,0 0 15,0 21-15,1-21 0,-1 0 0,21 0 16,-21 0-16,0 0 0,22 0 16,-22 0-16,0 0 0,0 22 0,0-22 15,1 0-15,-22 21 0,21-21 16,-21 21-16,0 0 16,-21 0-16,-1-21 0,-20 21 15,21 1-15,-21-1 0,20-21 0,-20 21 16,0-21-16,-1 0 0,22 21 0,-21-21 15,21 0-15,-22 0 0,22 0 16,0 0-16,21-21 16,0 0-1,21 0-15,0-1 0,1 22 16,-1-21-16,0 0 0,21 0 0,-21 0 16</inkml:trace>
  <inkml:trace contextRef="#ctx0" brushRef="#br0" timeOffset="10627.34">18563 1439 0,'0'0'0,"0"-63"16,-21 63-1,0 0 1,0 21-16,21 0 15,-22 0-15,22 22 0,-21-1 0,0 0 16,21 22-16,-21-22 0,21 22 16,-21-1-16,0 1 0,21-1 15,0-20-15,-22 20 0,22-21 16,-21 22-16,21-43 0,0 21 0,0 1 16,0-22-16,0 21 0,21-21 15,1 1-15,-22-1 0,42 0 0,-21-21 16,0 0-16,0 0 0,1 0 0,20 0 15,-21 0-15,21 0 0,-20 0 16,-1-21-16,21 0 0,-21 21 0,0-22 16,1 1-16,-1-21 0,-21 21 15</inkml:trace>
  <inkml:trace contextRef="#ctx0" brushRef="#br0" timeOffset="11696.41">18923 2032 0,'-21'0'31,"0"0"-31,21 21 16,-22 0-16,1 1 0,21 20 15,-21-21-15,21 0 0,-21 0 16,21 1-16,0-1 0,0 0 0,0 0 16,0 0-16,0 0 0,21-21 15,0 0-15,0 0 0,1 22 16,-1-22-16,0 0 0,0 0 0,21 0 16,-20-22-16,-1 22 0,21-21 15,-21 21-15,0-21 0,1 0 0,20 0 16,-42 0-16,21 21 0,0-22 15,-21 1-15,0 0 0,0 0 16,0 0-16,0 42 31,-21-21-15,0 21-16,21 0 0,-21 0 16,21 1-16,0-1 0,-21 0 0,-1 0 15,22 0-15,0 0 0,0 1 16,-21-22-16,21 21 0,21-42 47,1 21-47,-22-22 15,21 1-15,0 21 0,0-21 16,0 0-16,0 0 0,1-22 0,-1 22 16,0 0-16,0 0 0,0 0 0,0 21 15,1-21-15,-1-1 0,0 22 16,0 0-1,-21 22-15,0-1 0,0 0 16,0 0-16,0 0 0,0 0 0,0 1 16,0-1-16,0 0 0,0 0 0,21-21 15,0 21-15,-21 0 0,22-21 16,-1 22-16,0-22 0,21 21 0,-21-21 16,22 0-16,-22 0 15,21 0-15,1 0 0,-1 0 0,-21 0 16,21-21-16,1-1 0,-1 22 0,-21-21 15,22 21-15,-22-21 0,0 0 16,0 0-16,0 0 0,-21-1 0,0 1 16,0 0-16,0 0 0,0 0 15,0 0-15,0-1 0,-21 1 16,0 21-16,0 0 0,0 0 16,-1 0-16,1 0 0,0 0 0,0 21 15,0 1-15,0-1 0,-1 0 16,1 0-16,0 0 0,21 0 0,0 1 15,0-1-15,0 0 16,0 0-16,21-21 16,0 0-16,1 0 0,-1 0 15,0 0-15,0 0 0,0 0 16,0 0-16,1 0 0,-1-21 16,0 21-16,-21-21 0,21 21 0,0-21 15,-21-1-15,21 22 16,-21 22 15,-21-1-15,21 0-16,-21 0 0,21 0 15,0 22-15,0-1 0,0 0 16,0 1-16,0 20 0,0-21 0,0 22 16,0-22-16,0 22 0,0-22 15,0 22-15,0-22 0,0 21 0,0-20 16,0-1-16,0 22 0,0-22 0,0 0 15,0 1-15,0-1 0,0 0 16,0-21-16,-21 1 0,21 20 0,-21-21 16,0 0-16,-1-21 31,1-21-15,21 0-16,0 0 0,0 0 15,0-22-15,0 22 0,0-21 16,0-1-16,0-20 0</inkml:trace>
  <inkml:trace contextRef="#ctx0" brushRef="#br0" timeOffset="11946.26">19600 1524 0,'0'0'0,"-21"-21"16,21 0-16,-21 0 16,0 21 46,21 21-62,-21-21 0,-1 0 16,1 0-16</inkml:trace>
  <inkml:trace contextRef="#ctx0" brushRef="#br0" timeOffset="12195.12">18521 1757 0,'0'0'0,"-21"0"0,-22 21 16,64-21 15,22 0-31,-22 0 0,0 0 16,0 0-16,22 0 0,-22 0 0,21 0 15,0 0-15,-20 0 0,20-21 16,-21 21-16,0 0 0,0 0 0,1 0 16,-1 0-16,0 0 15,-42 0 1</inkml:trace>
  <inkml:trace contextRef="#ctx0" brushRef="#br0" timeOffset="13014.65">9969 4953 0,'0'0'0,"0"-21"0,0 0 15,0 0-15,0-1 0,0 1 16,-21 0-16,21 0 15,-21 21 1,21 21 0,-21 0-16,21 0 0,-21 22 15,21-1-15,-21 22 0,21-1 16,0 1-16,0-1 0,-22 1 0,1 20 16,21 1-16,-21 0 0,0-1 0,21 22 15,-21-21-15,0 21 0,21-1 16,-22-20-16,22 21 0,-21 21 15,0-21-15,21 0 0,0-1 0,-21 1 16,21 21-16,-21-21 0,0 21 16,21 0-16,-22 0 0,1 0 0,0 21 15,21-21-15,-21 0 0,0 21 0,0-21 16,21 22-16,-22-22 0,1 0 0,21 21 16,0-21-16,-21-21 0,0 21 15,21-22-15,-21 1 0,21 0 0,0-21 16,0-1-16,-21 1 0,21-21 0,0-1 15,0-21-15,0 1 0,0-22 0,0 0 16,0-42 0,0-21-16,0-1 0,0 1 15,0-43-15,0 22 0,0-22 0</inkml:trace>
  <inkml:trace contextRef="#ctx0" brushRef="#br0" timeOffset="14191.94">9631 4890 0,'0'0'0,"0"-22"16,21 1 15,0 21-31,0-21 0,22 21 0,-1-21 16,0 21-16,1 0 0,-1-21 16,21 21-16,-20 0 0,20-21 0,22 21 15,-22 0-15,22 0 0,-21-22 16,20 22-16,22 0 0,0 0 0,0 0 15,0 0-15,21-21 0,0 21 0,0 0 16,0 0-16,21 0 0,0-21 16,21 21-16,-21 0 0,22 0 15,-22 0-15,0 0 0,21 0 0,1 0 16,-22 0-16,21 0 0,-21 0 16,1 0-16,-1 0 0,21 0 0,-21 0 15,-21 0-15,21 0 0,-21 0 16,0 0-16,-21-21 0,21 21 0,-21 0 15,-21 0-15,21-21 0,-22 21 16,1 0-16,-22 0 0,1-21 0,-1 21 16,-20 0-16,-1 0 0,0 0 0,-20 0 15,-1 0-15,-21 21 32,0 0-32,0 0 15,0 0-15,0 22 0,0-1 0,-21 0 16,-1 22-16,22-22 0,-21 22 0,21 20 15,-21-20-15,21 20 0,-21 1 16,21-21-16,-21 20 0,21 1 0,-21 21 16,-1-22-16,1 1 0,21 0 0,-21-1 15,0 1-15,0 21 0,21-21 16,-21 20-16,-1 1 0,22 0 0,-21 0 16,21 0-16,0 0 0,-21-1 15,0 1-15,21 0 0,0 0 0,0 0 16,-21-22-16,21 22 0,0-21 0,-21 21 15,21-22-15,0 1 0,0 0 16,0-1-16,0 1 0,0-21 16,0-1-16,0 22 0,0-22 0,0 1 15,21-1-15,-21 1 0,0-22 0,0 22 16,0-22-16,0 21 0,0-20 16,0-1-16,0-21 0,0 22 0,0-22 15,0 21-15,-21-21 0,-1-21 0,1 21 16,0 1-16,0-22 0,0 0 0,-22 21 15,22-21-15,-21 21 0,0-21 16,-1 0-16,1 0 0,0 0 0,-22 0 16,22 0-16,-22 0 0,-20 0 0,-1 0 15,0 0-15,-21 0 16,1 0-16,-1 0 0,-21 0 0,-21 0 16,-1 21-16,1-21 0,-21 0 0,0 21 15,-1-21-15,1 21 0,-22-21 0,22 22 16,0-1-16,-1 0 0,-20 0 15,-1 0-15,1 0 0,-1 1 0,1 20 16,-1-21-16,1 0 0,21 22 0,-1-22 16,1 0-16,21 0 0,21 0 15,0 0-15,21-21 0,0 0 0,21 0 16,1 0-16,20 0 0,1 0 16,-1 0-16,1-21 0,20 0 0,22 0 0,-21-21 15,42 20-15,0-20 16,0-21-16</inkml:trace>
  <inkml:trace contextRef="#ctx0" brushRef="#br0" timeOffset="14838.57">10202 5249 0,'0'0'0,"21"-21"16,1 21-1,-22 21 17,0 1-32,0 20 0,0-21 0,0 21 15,0 1-15,-22-1 0,22 0 0,-21 1 16,21-1-16,0 0 16,0 1-16,0-22 0,0 21 0,0-21 15,0 1-15,0-1 0,21-21 0,1 0 16,-1 0-16,0 0 0,0 0 15,0-21-15,0 21 0,1-22 0,-1-20 16,0 21-16,0 0 0,0-22 16,0 22-16,1-21 0,-1 0 0,-21 20 15,21-20-15,-21 0 0,0 21 0,0-1 16,0 1-16,0 0 0,0 0 16,0 0-16,21 21 46</inkml:trace>
  <inkml:trace contextRef="#ctx0" brushRef="#br0" timeOffset="15215.38">11091 5228 0,'0'0'0,"21"0"0,-42 0 15,0 0 1,0 0-16,0 21 0,-22-21 16,22 22-16,0-1 0,-21 0 15,21 0-15,-1 0 0,1 22 0,21-22 16,0 0-16,0 0 16,0 0-16,21-21 0,1 21 0,-1-21 15,21 22-15,-21-22 0,0 0 0,22 21 16,-22-21-16,0 21 0,0 0 15,22-21-15,-43 21 0,21 0 0,-21 1 16,0-1-16,0 0 0,-21 0 16,-1 0-16,1-21 0,0 21 15,-21-21-15,21 0 0,-22 22 0,22-22 16,0 0-16,-21 0 0,20 0 0,1 0 16,0 0-16,0 0 15,21-22 1,0 1-16,21 21 15,0-21-15,0 0 0,1 21 0</inkml:trace>
  <inkml:trace contextRef="#ctx0" brushRef="#br0" timeOffset="15379.28">11493 5355 0,'0'0'0,"0"-21"0,0 42 78,0 0-78</inkml:trace>
  <inkml:trace contextRef="#ctx0" brushRef="#br0" timeOffset="15515.21">11642 5694 0,'0'-21'31</inkml:trace>
  <inkml:trace contextRef="#ctx0" brushRef="#br0" timeOffset="15767.06">12404 5144 0,'0'0'0,"0"21"15,0 0-15,0 0 16,0 21-16,-22-20 0,22 20 16,0-21-16,-21 21 0,21 1 0,-21-1 15,0 0-15,21 1 0,-21-1 16,21 0-16,0 1 0,-21-22 15,21 21-15,-22-21 0,22 1 0,0-1 16,0 0-16,0 0 0,22-21 31,-1-21-31,0 0 0,-21 0 0,21-1 16</inkml:trace>
  <inkml:trace contextRef="#ctx0" brushRef="#br0" timeOffset="16226.31">12382 5271 0,'0'0'0,"0"-22"0,0 1 16,22 21 0,-1-21-16,0 21 0,64 0 15,-43-21-15,21 0 0,1 21 16,-1 0-16,22-21 0,0 21 16,-1 0-16,1-22 0,-21 22 0,20 0 15,1 0-15,-22-21 0,22 21 16,-21 0-16,-22 0 0,21 0 0,-20 0 15,-1 0-15,-21 0 0,22 0 0,-22 0 16,0 0-16,-21 21 0,0 1 16,0-1-16,0 0 15,0 0-15,0 0 0,0 22 0,0-22 16,0 0-16,0 21 0,0-21 16,-21 22-16,21-1 0,0-21 0,-21 22 15,21-22-15,0 21 0,0 0 16,0-20-16,0 20 0,0-21 0,-22 0 15,22 22-15,-21-22 0,0 0 0,0 0 16,0 0-16,0 0 0,-1 1 16,1-22-16,-21 21 0,0 0 0,-22-21 15,1 21-15,-22-21 0,0 0 0,-21 21 16,22-21-16,-22 0 0,21 0 16,1 0-16,-1 0 0,21 0 15,1 0-15,-1 0 0,22 0 0,0 0 16,-1 0-16,1 0 0,21 0 15,0 0-15,0 0 0,-1 0 16,1 0-16</inkml:trace>
  <inkml:trace contextRef="#ctx0" brushRef="#br0" timeOffset="16651.06">10245 6922 0,'0'0'0,"0"-22"0,0 1 0,0 0 0,0 42 31,0 0-15,0 1-16,0 20 0,0 0 0,0 1 15,0 20-15,-22-21 0,1 22 16,21-1-16,-21-20 0,0 20 0,0-20 15,0-1-15,21 0 0,0-21 0,-22 22 16,22-22-16,0 0 16,22-21-1,-22-21-15,0 0 16,21 0-16,-21-22 0</inkml:trace>
  <inkml:trace contextRef="#ctx0" brushRef="#br0" timeOffset="16926.91">10118 7091 0,'0'0'0,"-22"-21"0,22 0 16,0-1-16,0 1 0,0 0 0,0 0 16,0 0-16,22 0 0,20-1 15,-21 22-15,21-21 0,-20 21 16,20 0-16,0 0 0,1 0 0,-1 0 16,-21 21-16,21 1 0,-20-1 0,-1 0 15,0 0-15,-21 21 0,0-20 16,0 20-16,-21 0 0,0 1 15,-1-22-15,-20 21 0,0 0 0,-1 1 16,22-22-16,-21 21 0,0-21 16,-1 1-16,22-22 0,0 21 0,0-21 15,0 0-15,21-21 16,21-1-16,0 22 16,0-21-16,21 0 0,-20 0 15,20 0-15</inkml:trace>
  <inkml:trace contextRef="#ctx0" brushRef="#br0" timeOffset="17411.63">10731 7070 0,'22'0'0,"-44"0"0,44 21 15,-22 0 1,-22 21-16,1-20 0,0-1 16,21 21-16,0-21 0,-21 22 0,0-1 15,21-21-15,-21 21 0,-1-20 16,22-1-16,0 0 0,0 0 0,0 0 15,0-42 17,22 0-32,-22 0 0,21 0 15,0-1-15,0-20 0,0 21 0,0 0 16,1 0-16,-22-1 16,21 1-16,0 0 0,0 21 0,0 0 15,0 0-15,1 21 16,-22 0-16,21 1 0,-21-1 0,0 0 15,21 21-15,-21-21 0,21 1 16,0-1-16,-21 0 0,21 0 0,1 0 16,-1-21-16,0 0 0,0 0 15,21 0-15,-20 0 0,-1 0 16,21-21-16,-21 0 0,0 21 0,1-21 16,-1-22-16,0 22 0,0 0 0,-21-21 15,0 21-15,0-22 0,0 1 16,0 21-16,0-22 0,0 22 15,0 0-15,0 0 0,-21 0 0,21 0 16,-21 21-16,0 0 16,21 21-1,0 0-15,21 0 16,0-21 0</inkml:trace>
  <inkml:trace contextRef="#ctx0" brushRef="#br0" timeOffset="17642.5">11705 6985 0,'-21'0'15,"21"21"1,0 0-16,-21 1 16,21-1-16,0 21 0,-21-21 0,21 22 15,0-22-15,0 21 0,-22-21 0,22 22 16,-21-22-16,21 21 0,-21-21 15,21 0-15,0 1 0,-21-1 0,21 0 16,21-21 15,-21-21-31,21 0 0,-21-1 0</inkml:trace>
  <inkml:trace contextRef="#ctx0" brushRef="#br0" timeOffset="17914.86">11620 7027 0,'0'0'0,"0"-21"0,0 0 16,0 0-16,22 21 16,-1 0-16,21 0 0,-21 0 0,22 0 15,-1 0-15,0 0 0,1 0 0,-1 0 16,0 21-16,1 0 0,-1-21 0,0 43 16,-21-22-16,1 0 0,-1 0 15,-21 21-15,0-20 0,0 20 0,0 0 16,-21-21-16,-1 22 0,-20-22 0,0 21 15,-1-21-15,1 1 16,21-1-16,-21 0 0,-1 0 0,22 0 16,-21-21-16,21 21 0,21-42 31,21 0-31,0 21 16,0-21-16,0 0 0</inkml:trace>
  <inkml:trace contextRef="#ctx0" brushRef="#br0" timeOffset="18082.75">12382 7091 0,'-21'21'32,"0"-21"-32,21 21 15,-21 0 1,21 1-16,0-1 15</inkml:trace>
  <inkml:trace contextRef="#ctx0" brushRef="#br0" timeOffset="18231.66">12404 7514 0,'0'0'0,"0"21"15,21-42 32,0 0-47</inkml:trace>
  <inkml:trace contextRef="#ctx0" brushRef="#br0" timeOffset="18475">12954 6922 0,'0'0'0,"0"21"16,0 0 0,0 0-16,0 0 0,0 22 0,0-1 15,0-21-15,-21 21 0,0 1 0,21-1 16,-22 0-16,22 1 0,-21-1 16,21 0-16,-21-20 0,0 20 0,21-21 15,0 0-15,-21 0 0,21 1 0,-21-1 16,42-42 15,0-1-31</inkml:trace>
  <inkml:trace contextRef="#ctx0" brushRef="#br0" timeOffset="18944.73">12975 6858 0,'0'-21'16,"0"42"-16,-21-63 0,42 42 31,0-21-31,22 21 0,-1 0 0,0 0 16,22 0-16,-1 0 0,1 0 0,20-22 15,-20 22-15,-1 0 0,22-21 16,-21 21-16,20 0 0,1-21 16,0 21-16,-22 0 0,22 0 0,-22-21 15,22 21-15,-22 0 0,-20 0 16,20 0-16,-20 0 0,-1 0 0,-21 0 15,0 21-15,0 0 0,1 0 0,-22 1 16,0-1-16,0 0 0,0 0 16,0 0-16,0 22 0,0-22 0,0 0 15,0 21-15,0-21 0,0 1 0,0 20 16,0-21-16,0 21 0,0-20 16,0 20-16,0-21 0,0 21 0,0 1 15,0-22-15,0 0 0,0 21 0,0-20 16,0 20-16,0-21 0,0 0 15,0 22-15,0-22 0,-43 0 16,22 0-16,-21 0 0,-1 0 0,-20 1 16,-1-1-16,-20-21 0,-1 21 0,0 0 15,1 0-15,-1-21 0,22 21 16,-22-21-16,21 0 0,22 0 0,-21 0 16,20 0-16,1 0 0,0 0 0,-1 0 15,22 0-15,-21 0 0,-1 0 0,22 0 16,0 0-16</inkml:trace>
  <inkml:trace contextRef="#ctx0" brushRef="#br0" timeOffset="19399.48">11091 8805 0,'0'0'0,"0"-42"0,-21 21 0,0-43 16,21 43-16,-21 21 15,21 21-15,0 1 16,0-1-16,0 21 0,0 0 0,0 22 16,21-1-16,-21-20 0,0 20 15,0 1-15,0-22 0,0 22 0,0-22 16,0 0-16,0 1 0,0-1 15,0 0-15,-21-21 0,21 1 0,0-1 16,0 0-16,21-21 31,-21-21-31,21 0 0,-21-1 0,0-20 16,21 21-16,-21-21 0</inkml:trace>
  <inkml:trace contextRef="#ctx0" brushRef="#br0" timeOffset="19999.29">10985 8721 0,'0'0'0,"-21"-64"16,0 43-16,21 0 16,21 21-16,0 0 15,22 0-15,-1-21 0,22 0 16,-1 21-16,1 0 0,20-22 0,1 22 16,0-21-16,20 0 0,-20 21 0,42-21 15,-21 21-15,0-21 0,21 21 16,0-21-16,0-1 0,0 22 0,0-21 15,0 0-15,21 21 0,-21-21 0,-21 0 16,0 21-16,-1-21 0,1 21 16,-21 0-16,-22 0 0,22 0 0,-21-22 15,-1 22-15,-21 0 0,1 0 0,-22 0 16,21 0-16,-21 0 0,1 22 16,-22-1-16,0 0 15,21 0-15,-21 0 0,0 0 0,0 1 16,0 20-16,0-21 0,0 21 15,21-20-15,-21 20 0,0 0 0,0 1 16,0-1-16,21 0 0,-21 1 0,0-1 16,0 0-16,0 1 0,21-1 15,-21-21-15,0 64 0,0-64 16,0 21-16,0-21 0,0 1 0,-21-1 16,0 0-16,0 0 0,0 0 0,-1 0 15,-20 1-15,0-1 16,-1 0-16,-20 0 0,-1-21 0,1 21 0,-22 0 15,-21-21-15,1 22 0,-22-1 16,0-21-16,0 21 0,-22-21 16,1 21-16,0 0 0,0-21 0,0 21 15,0-21-15,21 0 0,21 0 0,0 0 16,0 0-16,21 0 0,22 0 16,-1 0-16,1 0 0,-1 0 0,22 0 15,0 0-15,21 0 0,-1 0 0,1 0 16,42 0-1,1 0 1,-1 0-16,0 0 0,0-21 0,21 0 16,-20 21-16,-1-21 0,21 0 0</inkml:trace>
  <inkml:trace contextRef="#ctx0" brushRef="#br0" timeOffset="20283.13">12023 8890 0,'0'0'0,"0"-21"0,0 0 16,0 0-16,0-1 0,0 1 15,-22 42 17,22 22-32,0-22 0,0 21 0,0 1 15,-21-22-15,21 21 0,0 22 16,0-22-16,0 0 0,-21 1 15,21-22-15,-21 21 0,21 0 0,0-20 16,0-1-16,0 0 0,0 0 0,0 0 16,0 0-16,21-21 31,0-21-31,0 21 0,1-21 16</inkml:trace>
  <inkml:trace contextRef="#ctx0" brushRef="#br0" timeOffset="20656.84">12467 9038 0,'0'0'0,"-21"21"32,0 1-32,0-1 0,21 0 0,-22 0 15,1 0-15,0 0 0,21 1 16,-21-1-16,21 0 0,-21 0 0,21 0 15,0 0-15,0 1 0,0-1 16,21-21-16,0 0 16,0 0-16,0 0 15,1-21-15,-1 21 0,0-22 16,0 1-16,0 0 0,0 0 0,1 21 16,-22-21-16,0 0 0,0-1 15,0 1-15,0 0 0,0 0 0,0 0 16,-22 0-16,1 21 0,0 0 0,0 0 15,0 0-15,0 0 0,-1 0 16,1 0-16,0 0 0,0 0 0,21 21 16,0 0-16,0 0 15,21-21 1,0 0 0</inkml:trace>
  <inkml:trace contextRef="#ctx0" brushRef="#br0" timeOffset="21283.48">13123 9059 0,'0'-21'16,"-21"21"-16,0 0 0,-21 0 0,20 0 0,-20 0 16,21 0-16,-21 0 0,20 21 15,-20 1-15,21-22 0,-21 21 0,20 0 16,1 0-16,21 0 15,0 0-15,0 1 16,21-22 0,1 0-16,-1 0 0,0 0 0,21 0 15,-21 0-15,1 0 0,20 0 16,-21-22-16,21 1 0,-20 21 0,20-21 16,-21 0-16,0 21 0,0-21 0,1 21 15,-22-21-15,21 21 16,-21-22-16,0 1 0,0 42 31,0 1-31,0-1 16,0 0-16,0 0 0,0 0 15,0 22-15,0-1 0,0 0 0,0 1 16,21-1-16,-21 0 0,0 1 0,0-1 16,21 21-16,-21-20 0,0 20 15,0 1-15,0-22 0,21 22 0,-21-1 16,0-21-16,0 22 0,21-1 0,-21 1 15,0-22-15,0 22 0,0-1 0,0 1 16,0-22-16,0 22 0,0-22 16,0 0-16,0 1 0,-21-1 0,0 0 15,0-21-15,0 1 0,0-1 0,-1-21 16,1 0-16,0 0 0,0 0 0,0-21 16,-22-1-16,22 1 0,0-21 15,-21 21-15,21-22 0,-1-20 16,1 21-16,0-1 0,0-20 0,21-1 15,0 22-15,0-22 0,0 22 0,0-21 16,0-1-16,0 22 0,0-22 0,0 22 16,21 0-16,-21-1 0,21-20 15,0 20-15,1 1 0,-1 0 0,21 21 16,-21-22-16,0 1 0,22 0 0,-22-1 16</inkml:trace>
  <inkml:trace contextRef="#ctx0" brushRef="#br0" timeOffset="21534.34">13589 8975 0,'0'-21'15,"-21"21"1,0 0 0,21 21-16,0 0 0,0 0 15,0 0-15,0 0 0,0 1 16,0-1-16,-22 0 0,22 0 15,0 0-15,0 0 0,0 1 16,-21-22 15,21-22-15,0 1 0</inkml:trace>
  <inkml:trace contextRef="#ctx0" brushRef="#br0" timeOffset="21689.25">13504 8890 0,'0'-21'0,"-21"21"16,0 0-1,21-21-15,21 21 47,0 0-31</inkml:trace>
  <inkml:trace contextRef="#ctx0" brushRef="#br0" timeOffset="22099.02">13864 8954 0,'0'42'15,"-21"-42"-15,21 21 0,0 0 0,-21 0 16,21 1-16,0-1 0,-21 0 15,21 0-15,0 0 16,0 0-16,0 1 16,-22-22-1,22 21-15,0-42 32,0-1-32,0 1 0,0 0 15,0 0-15,0-21 0,0 20 0,22 1 16,-22-21-16,21 0 0,0 20 15,0-20-15,0 21 0,0 0 0,22 0 16,-22-1-16,0 22 0,0 0 0,22 0 16,-22 0-16,0 0 15,-21 22-15,21-1 0,0 42 16,-21-42-16,0 1 0,0 20 0,0-21 16,0 0-16,-21 22 0,0-22 15,21 0-15,0 0 0,0 0 0,-21-21 16,21 21-16,-21-21 0</inkml:trace>
  <inkml:trace contextRef="#ctx0" brushRef="#br0" timeOffset="28014.55">13398 5546 0,'0'0'0,"0"-21"31,0 42 32,0 0-48,0 0-15,-21 0 0,21 0 16,0 1-16,-21-1 0,21 0 0,-21 0 16,21 0-16,0 0 0,0 1 15,-21-1-15,21 0 0,0 0 16,21-21 15,21 0-31,-21-21 0,22 0 16,20 0-16,-20-22 0,41 1 15,-20 21-15,20-22 0,1 1 0,21 0 16,0-1-16,0 1 0,-1 0 16,1 21-16,0-22 0,-21 1 0,-1 21 15,1 0-15,-21-1 0,-1 1 16,-21 21-16,1 0 0,-22-21 0,21 21 16,-21 0-16,1 0 15,-22 21 32,0 0-31,0 1-1,0-1-15,0 21 16</inkml:trace>
  <inkml:trace contextRef="#ctx0" brushRef="#br0" timeOffset="28705.47">14753 7176 0,'0'0'16,"-21"0"-16,21-22 15,0 1 1,-21 21-16,21 21 47,0 1-47,0-1 16,-21-21-16,21 21 0,0 0 0,0 0 15,0 0-15,0 1 0,0 20 16,0-21-16,0 0 0,0 0 0,0 22 15,0-22-15,0 0 0,0 0 0,0 0 16,0 1-16,0-1 16,21-21-1,0 0-15,0 0 0,21 0 0,-20-21 16,20-1-16,21-20 0,1 21 16,-1-21-16,22-1 0,0 1 0,-1 0 15,22-1-15,-21 1 0,21 0 0,0-1 16,-22 1-16,22 0 0,-21 20 15,-1 1-15,-20 0 0,-1 0 0,1 21 16,-22 0-16,1-21 0,-22 21 0,0 0 16,0 0-16,-42 21 78,0-21-63</inkml:trace>
  <inkml:trace contextRef="#ctx0" brushRef="#br0" timeOffset="29794.93">14224 8996 0,'0'0'0,"0"-21"0,0 0 15,0-1 16,0 44 1,0-1-17,0 0-15,0 0 0,0 0 16,0 0-16,0 1 0,0-1 0,0 0 16,0 21-16,0-21 0,0 1 0,0-1 15,0 0 1,0 0-16,0 0 0,21-21 0,-21 21 15,21-21-15,0 0 16,1 0-16,-1 0 16,0-21-16,21 0 0,1 0 15,-1-21-15,21 20 0,1-20 0,-1 0 16,22-1-16,0 1 0,-1-21 0,22 20 16,0 1-16,-21 0 0,21-1 0,-22 22 15,-20-21-15,20 21 0,-20-1 16,-22 1-16,1 0 0,-1 0 0,-21 21 15,0 0-15,0 0 16,1 0 47,-1 0-32,0 0 16,-21-21 203,0 0-235,0-1-15,0 1 16,0 0 0,0 0-16,0 0 0</inkml:trace>
  <inkml:trace contextRef="#ctx0" brushRef="#br0" timeOffset="37799.18">5122 12086 0,'0'-21'15,"0"0"-15,0 0 0,0 0 16,21-22-16,-21 22 16,0 0-16,0 0 0,0-22 0,-296 636 234,296-635-234,21 21 16,0-43-16,1 22 0,20-85 15,-42 63-15,21 1 0,0-1 16,-21 22-16,0 0 0,0-1 16,0 22-16,0 0 0,0 42 31,0 21-31,0 1 0,0-22 15,0 42-15,0-20 0,0-1 0,0 0 16,0 1-16,0-1 0,0 0 16,0 1-16,0-22 0,0 21 0,0-21 15,0 1-15,21-1 16,1-21 0</inkml:trace>
  <inkml:trace contextRef="#ctx0" brushRef="#br0" timeOffset="38890.55">4995 12065 0,'0'-21'0,"0"0"15,0 0 1,0-1-16,0 1 16,0 0-16,-21 21 0,21-21 15,0 0-15,0 0 0,0-1 16,0 44 15,0-1-31,0 21 0,0 0 16,0 1-16,-21 20 0,21 1 0,-21-1 15,0 1-15,-1-1 0,1 22 16,0-22-16,0 22 0,0-21 16,-22 20-16,22-20 0,-21-1 0,21 1 15,0-1-15,-1-20 0,1-1 16,0 0-16,0-21 0,0 1 0,21-1 15,-21-21-15,21-21 16,0-1 0,0-20-16,0 21 0,0-43 15,0 22-15,0-21 0,21-1 0,0 1 16,0-22-16,0 21 0,0-20 16,22-1-16,-22 22 0,0-22 15,21 0-15,-20 22 0,20-22 0,-21 43 16,0-1-16,0 1 0,1 21 15,-1 0-15,0 0 0,0 21 16,-21 21-16,0 0 0,0 0 16,21 21-16,-21 1 0,21-1 0,-21 22 15,0-1-15,0 1 0,0-1 16,22 22-16,-22-22 0,0 1 0,0 20 16,0-20-16,0-1 0,0 1 15,0-1-15,0-20 0,0 20 0,21-42 16,-21 22-16,0-22 0,0 21 15,0-21-15,0 1 16,0-44 15,0 1-31,0 0 0,-21 0 0,-1 0 16</inkml:trace>
  <inkml:trace contextRef="#ctx0" brushRef="#br0" timeOffset="39322.55">4614 12869 0,'0'0'0,"0"22"0,0-1 16,0 0-16,21-21 15,1 0-15,-1 0 0,21 0 16,0 0-16,1 0 0,-1 0 16,0-21-16,1 21 0,20-21 0,-20-1 15,-1-20-15,21 21 0,-20 0 16,20 0-16,1-22 0,-22 22 0,22 0 15,-22-21-15,21 20 0,-20 1 0,-1 0 16,-21 0-16,0 0 0,1 0 16,-1 21-16,-21-22 0,-21 22 31,-1 22-31,1-1 16,0 0-16,21 21 0,0-21 15,-21 22-15,0-1 0,21 22 16,0-22-16,-21 21 0,21 1 0,-22-22 15,22 22-15,-21-22 0,21 22 16,0-22-16,0 0 0,0 1 0,0-1 16,-21 0-16,21-21 0,0 22 15,0-22-15,0 0 0,0 0 0,0 0 16,0-42 15,0 0-31,0 0 0,0 0 0,21-22 16,0 22-16</inkml:trace>
  <inkml:trace contextRef="#ctx0" brushRef="#br0" timeOffset="39615.53">5567 12806 0,'0'0'0,"0"-21"0,0-22 16,21 22-16,-21 0 0,21 0 16,-21 0-16,21 0 0,0-1 0,22 1 15,-22 0-15,21 21 0,1-21 16,-22 0-16,21 21 0,0 0 0,1 0 15,-1 0-15,-21 0 0,22 0 0,-22 0 16,-21 42-16,0-21 0,0 0 16,0 22-16,0-22 0,-21 21 15,-22 1-15,-20 41 16,20-41-16,1-22 0,0 21 0,21-21 16,-22 22-16,1-22 0,21 0 0,-22-21 15,43 21-15,-21-21 0,42-21 31,1 21-31,-1-21 0,21 0 16,-21-22-16,22 22 0,-1-21 0,21-1 16,-20 1-16</inkml:trace>
  <inkml:trace contextRef="#ctx0" brushRef="#br0" timeOffset="39883.49">6519 12425 0,'-21'21'15,"21"0"-15,0 0 16,0 1-16,-21-1 0,21 0 0,0 21 16,0 1-16,-21-1 0,21 0 15,0 22-15,0-22 0,-21 22 0,21-1 16,-22 1-16,1-22 0,21 21 16,0 1-16,-21-22 0,0 1 0,21-1 15,-21 0-15,21 1 0,0-22 0,0 0 16,0 0-16,0 0 15,0 0-15,0-42 16,0 0 0,0 0-16,21 0 0,-21-22 15,21 1-15,-21 21 0</inkml:trace>
  <inkml:trace contextRef="#ctx0" brushRef="#br0" timeOffset="40155.47">6413 12615 0,'0'0'0,"22"-21"0,-1 0 0,0 21 16,0-21-16,0 0 0,0 0 16,22-1-16,-22 22 0,21-21 15,1 21-15,-1 0 0,0 0 0,-21 0 16,22 0-16,-22 21 0,21 1 16,-21-1-16,-21 0 0,0 0 0,0 21 15,0-20-15,-21 20 0,0 0 0,-21 1 16,21-1-16,-22 0 0,1 1 15,0-1-15,-1-21 0,1 0 0,21 0 16,0 1-16,-1-1 0,1-21 0,0 0 16,21-21-1,21-1-15,0 1 16,1 0-16,20 0 0</inkml:trace>
  <inkml:trace contextRef="#ctx0" brushRef="#br0" timeOffset="40387.44">7302 12383 0,'0'0'0,"0"21"16,0 0-16,0 0 0,-21 0 0,0 22 16,21-22-16,-21 21 0,21-21 0,-21 0 15,21 22-15,0-22 0,0 21 16,-21-21-16,21 1 0,-22 20 15,22-21-15,0 0 0,22-42 47,-22-21-47,21 21 0,-21-1 0</inkml:trace>
  <inkml:trace contextRef="#ctx0" brushRef="#br0" timeOffset="40690.89">7239 12171 0,'0'0'0,"-21"21"16,-22 21-16,22-20 15,21-1-15,0 0 16,21-21 0,1 0-16,-1 0 15,0-21-15,0 0 0,0-1 16,0 1-16,1 0 0,-1-21 15,-21 21-15,0-1 0,0 1 16,0 0-16,-21 21 16,-1 0-16,1 0 0,0 0 0,0 21 15,0 0-15,0 1 16,-1-1-16,22 0 0,-21 0 0,21 0 16,0 0-16,0 1 0,0-1 15,0 0-15,0 0 0,21 0 16</inkml:trace>
  <inkml:trace contextRef="#ctx0" brushRef="#br0" timeOffset="41727.33">7662 12340 0,'0'21'0,"0"1"15,0-1-15,0 0 16,0 0-16,0 0 0,-21 0 15,21 1-15,0-1 0,0 21 16,-21-21-16,21 22 0,-21-22 0,21 21 16,0-21-16,0 0 0,0 22 15,0-22-15,0 0 0,0 0 0,0 0 16,21-21-16,0 0 0,0 0 16,0 0-16,1-21 0,20 0 15,-21 0-15,21 0 0,-20 0 0,20-22 16,-21 22-16,21-21 0,-20 21 0,-1-22 15,0 1-15,0 21 0,0-22 16,-21 1-16,21 21 0,-21 0 16,0-22-16,0 22 15,0 42 1,-21 1-16,21-1 16,-21 0-16,21 0 0,0 0 15,0 22-15,0-22 0,0 21 0,0-21 16,0 22-16,0-22 0,0 21 0,0-21 15,0 0-15,0 1 0,21-22 16,0 0-16,1 0 0,20 0 0,-21 0 16,21 0-16,-20 0 0,20-22 15,-21 1-15,21 0 0,-20 0 0,20 0 16,-21 0-16,0-1 0,0 1 16,1 0-16,-22-21 0,0 21 15,0-1-15,0 1 0,0 0 16,-22 21-1,22 21-15,0 0 16,-21 1-16,21-1 0,-21 0 16,21 0-16,0 0 0,0 0 0,0 1 15,-21-1-15,21 0 0,0 0 16,-21 0-16,21 0 0,0 1 0,0-1 16,0 0-1,-21-21 1,21-21-1,0 0-15,0-1 0,0 1 16,0 0-16,0 0 0,0 0 0,0 0 16,21-22-16,-21 22 0,0-21 0,21 21 15,0-1-15,0-20 0,0 21 16,1 0-16,-1 21 0,0-21 0,0 21 16,21 0-16,-20 0 15,-1 0-15,0 21 0,0-21 0,0 21 16,0 0-16,1 0 0,-22 0 0,0 1 15,0 20-15,0-21 0,0 0 16,0 0-16,0 22 0,0-22 0,0 0 16,0 0-16,0 0 0,21-21 31,0-21-15,-21 0-16,21 0 15,0 0-15,0 0 0,1-22 16,-1 22-16,0-21 0,0-1 15,21 1-15,-20 21 0,-1-21 0,21 20 0,-21 1 16,0 0-16,1 21 0,-1 0 16,0 0-16,0 21 0,-21 0 0,0 1 15,0-1-15,0 0 0,0 0 16,0 21-16,0-20 0,0-1 0,0 21 16,0-21-16,0 0 0,0 1 15,0-1-15,-21 0 0,21 0 0,0 0 16,0 0-16,0 1 15,21-44 1</inkml:trace>
  <inkml:trace contextRef="#ctx0" brushRef="#br0" timeOffset="42492.57">10329 12510 0,'0'0'0,"-42"0"16,-43 21 0,64-21-16,42 0 31,0 0-31,22-21 0,20 21 15,-20-22-15,41 1 0,-20 0 0,42-21 16,-22 21-16,22-22 0,0 1 16,21 0-16,-21-1 0,0 1 15,21 0-15,0-22 0,0 22 0,0-22 16,0 22-16,-22-22 0,1 22 16,0 0-16,0-1 0,-43 1 0,22 21 15,-21-21-15,-1 20 0,-21 1 16,1 0-16,-22 0 0,0 0 0,0 21 15,-21-21-15,-21 21 16,0 0-16,0 0 0,-22 0 16,22 0-16,-21 0 0,0 0 0,-1 21 15,1-21-15,0 21 0,-1-21 16,1 0-16,21 21 0,-22-21 0,22 0 16,0 0-16,42 0 31,0 0-31,1-21 15,20 21-15,-21-21 0,21 0 0,1 21 16,-22-22-16,21 22 0,-21 0 16,22-21-16,-22 21 0,0 0 0,0 0 15,-21 21-15,0 1 16,0-1-16,0 21 16,0-21-16,-21 0 0,21 22 0,-21-22 15,0 21-15,21-21 0,-21 22 0,21-22 16,-22 0-16,22 0 0,0 0 15,-21 1-15,21-1 0,-21 0 0,0 0 16,21 0-16,-21-21 0,21 21 16,-21-21-16</inkml:trace>
  <inkml:trace contextRef="#ctx0" brushRef="#br0" timeOffset="43079.64">10202 13039 0,'-42'21'15,"84"-42"-15,-126 42 0,62 0 0,1-21 0,21 21 16,0 0-16,21 1 15,22-1-15,41 0 0,-41 0 16,20 0-16,1 0 0,-1 1 0,22-1 16,0-21-16,-1 21 0,1 0 15,21 0-15,-22 0 0,1 1 0,21-1 16,-21 0-16,-1 0 0,22 0 16,-21 0-16,-1-21 0,22 22 0,-21-1 15,0 0-15,-1 0 0,1-21 0,0 21 16,-22-21-16,1 0 0,-1 0 15,-21 0-15,1 0 0,-1 0 16,-21 0-16,0 0 0,-21-21 16,-21 0-1,-21 21-15,21 0 0,-22-21 0,-20 21 16,21 0-16,-1 0 0,1 0 0,0 0 16,20 0-16,1 0 0,0 0 15,42 0 1,0 0-1,1 0-15,-1 21 16,21 0-16,-21-21 0,0 21 0,1 0 16,-22 22-16,0-22 0,0 0 15,0 21-15,-22-20 0,1 20 16,-21-21-16,0 21 0,-1 1 0,1-22 16,-22 21-16,22-21 0,0 1 0,-1-1 15,22-21-15,0 0 0,0 0 16,21-21-16,21-1 0,0-20 15</inkml:trace>
  <inkml:trace contextRef="#ctx0" brushRef="#br0" timeOffset="43754.79">14160 10901 0,'0'0'0,"0"-21"0,0 0 0,0-43 15,0 43-15,0-21 16,0 20-16,0 1 0,0 42 16,0 1-16,0 20 15,0 0-15,0 1 0,0 20 16,0 1-16,0 20 0,-21 1 0,0 0 15,0-22-15,-21 22 0,20-22 0,-20 22 16,21-43-16,-21 22 0,20-22 16,1 0-16,0 1 0,0-22 15,0 21-15,21-21 0,0-42 32,0 0-32,0 0 0,21 0 0,0-22 15,0 1-15,0 0 0,1-1 16,-1-20-16,0-1 0,0-20 0,21 20 15,-20 1-15,-1-22 0,0 22 0,0-1 16,0 1-16,0 20 0,1 1 16,-1 21-16,0 0 0,0 21 0,0 21 15,-21 21 1,21-21-16,-21 22 0,0 20 0,22-21 16,-22 22-16,0-1 0,0 1 15,0-1-15,0-20 0,0-1 16,0 22-16,0-22 0,0 0 0,0-21 15,0 22-15,0-22 0,0 0 0,0 0 16,0 0-16,0 1 16,-22-22-1</inkml:trace>
  <inkml:trace contextRef="#ctx0" brushRef="#br0" timeOffset="46111.71">13906 11557 0,'-21'21'16,"21"0"-16,0 1 16,21-22-16,1 0 0,20 0 15,-21 0-15,21 0 0,1 0 16,-1-22-16,22 22 0,-22-21 0,0 0 16,22 0-16,-22 0 0,0 0 0,22-1 15,-22 1-15,-21 0 0,22 0 16,-22 0-16,0 21 0,0 0 0,-21 21 31,0 0-31,0 0 0,0 0 0,0 22 16,0-22-16,0 21 0,0-21 15,0 22-15,-21-22 0,21 21 16,0-21-16,-21 1 0,0 20 0,0-21 16,21 0-16,0-42 31,0 0-16,0 0-15,0 0 0,0-1 0,21 1 16,0-21-16,-21 21 0,21-22 16,0 1-16,-21 21 0,21-21 0,1 20 15,-1-20-15,-21 21 0,21 21 16,0 0-16,0 0 0,-21 21 16,0 0-16,21 0 0,1 1 15,-22 20-15,0-21 0,21 21 16,-21-20-16,21-1 0,0 21 0,0-21 15,0 0-15,1 1 0,-1-1 16,0 0-16,0 0 0,21-21 0,-20 0 16,20 0-16,0 0 0,1 0 0,-1 0 15,0 0-15,1-21 0,-1 21 16,21-21-16,-20 0 0,-1-1 0,0 1 16,1-21-16,-22 21 0,0 0 0,21-22 15,-42 22-15,0-21 0,0-1 16,0 22-16,0-21 0,0 0 0,-21 20 15,0 1-15,0 0 0,0 0 16,-22 21-16,1 0 0,21 0 16,-21 21-16,-1 0 0,1 0 0,0 1 15,-1 20-15,1-21 0,21 21 0,-22 1 16,22-1-16,21-21 0,0 22 16,0-1-16,0-21 0,0 0 0,0 22 15,0-22-15,21 0 0,1-21 16,-22 21-16,21-21 0,21 0 0,-21 0 15,0 0-15,1 0 0,20 0 0,-21 0 16,21-21-16,-20 0 0,-1 0 16,21-1-16,-21 1 0,0 0 15,1-21-15,-1 21 0,0-22 0,-21-20 16,0 20-16,21-20 0,-21-1 16,0 1-16,21-1 0,-21 1 0,0-1 15,0 1-15,0-1 0,0 1 16,0 21-16,0-22 0,21 1 0,-21 20 15,0 1-15,0 21 0,0 0 16,22-1-16,-22 44 16,0-1-16,0 21 0,0-21 15,0 22-15,0 20 0,0-21 0,0 22 16,0-22-16,21 22 0,-21-1 16,0 1-16,0-1 0,0 1 15,21-22-15,-21 22 0,0-22 0,0 0 16,0 1-16,21-1 0,0-21 15,-21 21-15,21-20 0,1-1 0,-1-21 16,0 21-16,0-21 0,0 0 16,0 0-16,1 0 0,20 0 0,-21 0 15,21-21-15,-20 21 0,20-21 0,-21-1 16,0 1-16,22 0 0,-22-21 16,0-1-16,0 22 0,0-21 15,-21 0-15,0 20 0,0-41 16,0 42-16,0 0 0,-21 21 15,0 21 1,0 0-16,0 0 0,21 0 0,0 0 16,-22 1-16,22-1 0,0 0 15,0 21-15,0-21 0,0 1 0,0 20 16,0-21-16,0 0 0,0 0 0,22 1 16,-1-1-16,-21 0 0,21-21 15,0 21-15,-21 0 0,21-21 0,0 0 16,1 0-16,20 0 0,-21 0 15,0 0-15,0 0 0,22 0 0,-22-21 16,21 0-16,-21 0 0,22 21 0,-22-21 16,21-1-16,-21-20 0,1 21 15,-1 0-15,0-22 0,0 22 16,0 0-16,-21 0 0,21 0 0,-21 42 31,0 0-15,0 0-16,-21 0 0,21 1 0,-21-1 15,21 0-15,-21 0 0,21 21 16,0-20-16,0-1 0,0 0 16,0 0-16,0 0 0,0 0 15,21-21-15,0 0 16,0 0-16,1 0 0,-1 0 0,0 0 16,0 0-16,0 0 0,22-21 15,-22 0-15,0 0 0,0 0 16,0 0-16,0-1 0,1 1 0,-22-21 15,0-22-15,0 22 0,0 21 16,0-21-16,0-1 0,0 22 16,0-21-16,-22 21 0,1-1 0,0 22 15,0 0-15,0 0 0,0 0 16,-22 22-16,22-1 0,0 0 0,-21 21 16,20-21-16,1 22 0,0-1 15,21 0-15,0-20 0,-21 20 0,21-21 16,0 0-16,0 0 0,0 1 15,21-1-15,-21 0 0,21 0 0,0-21 16,22 0-16,-22 0 0,21 0 16,-21 0-16,22 0 0,-1-21 0,0 21 15,1-21-15,-1 21 0,0-21 0,1-1 16,-1 1-16,0-21 0,1 21 16,-1 0-16,0-1 0,-20-20 0,-1 21 15,0 0-15,0 21 0,-21-21 16,21 21-16,-21 21 15,0 0-15,0 0 16,0 0-16,-21 0 0,21 22 16,0-22-16,-21 0 0,21 21 0,0-20 15,0-1-15,0 0 0,0 0 16,21 0-16,0-21 0,0 21 0,1 1 16,20-22-16,-21 0 0,0 21 15,22-21-15,-1 0 0,-21 0 0,21 0 16,1 0-16,-1 0 0,-21 0 0,22-21 15,-1-1-15,0 1 0,1 0 16,-1 0-16,0 0 0,-21 0 0,22-1 16,-22 1-16,0-21 0,0 21 15,0 0-15,-21-1 0,0 1 0,0 0 16,0 0-16,-21 21 0,0 0 16,-21 0-16,21 0 0,-22 0 15,1 0-15,21 0 0,-22 21 16,1 0-16,0 0 0,21 22 0,-1-22 15,-20 0-15,21 0 0,0 22 16,21-22-16,0 0 0,-21 0 0,21 0 16,0 0-16,0 22 0,21-22 15,0-21 1,0 0-16,0 0 0,0 0 0,1-21 16,-1 0-16,21 21 0,-21-22 15,22 1-15,-22 0 0,21-21 16,0-1-16,-20 1 0,20 0 0,0-1 15,1-20-15,-22-1 0,21 1 0,-21-22 16,0 22-16,1-1 0,20-84 16,-21 106-16,-21-22 0,0 22 15,0 0-15,0 20 0,0-20 0,-21 63 32,0 0-32,0 22 0,-1-1 15,1 0-15,0 22 0,0-1 0,0 1 16,21-1-16,0 1 0,0 21 15,0-22-15,0-21 0,0 22 0,0-22 16,0 22-16,21-22 0,0-21 16,0 22-16,0-22 0,1 21 15,-1-21-15,0 0 0,0 1 16,21-22-16,-20 0 0,-1 0 0,21 0 16,-21 0-16,0 0 0,22-22 15,-1 1-15,-21 21 0,43-63 16,-22 42-16,-21-1 0,0-20 0,1 0 15,-1-1-15,-21 1 0,0 21 16,0-21-16,0-1 0,0 1 0,0 0 16</inkml:trace>
  <inkml:trace contextRef="#ctx0" brushRef="#br0" timeOffset="46320.94">17907 10986 0,'-21'0'0,"42"0"0,-63 0 16,20 0-16,1 0 0,0 0 0,0 0 16,0 0-1,0 0 1,-1 21 0,22 0-16,-21 0 15,0 0-15,0 0 0,0 1 16,0 20-16</inkml:trace>
  <inkml:trace contextRef="#ctx0" brushRef="#br0" timeOffset="46794.67">14944 13631 0,'0'0'0,"0"-21"0,0-21 16,0 21-16,0-22 0,0 22 0,0-21 16,0 21-16,0 0 0,21-1 15,0 22 1,-21 43 0,0-22-16,0 21 0,0 1 15,0-1-15,0 21 0,0-20 0,0 20 16,0 1-16,-21-1 0,21-20 15,-21 20-15,21-21 0,0 1 0,-22-1 16,22 0-16,0 1 0,0-1 0,0-21 16,0 0-16,0 1 0,0-1 15,0 0-15,22-42 16,-1 0 0,-21-1-16,21-20 0</inkml:trace>
  <inkml:trace contextRef="#ctx0" brushRef="#br0" timeOffset="47195.44">15684 13483 0,'22'0'16,"-44"0"-16,44 21 0,-22 1 16,-22-1-16,1 0 0,0 21 15,0 1-15,0-1 0,-22 21 0,22-20 16,0-1-16,0 22 0,0-22 0,0 0 15,-1 1-15,22-1 0,0 0 16,0 1-16,0-1 0,0-21 0,0 21 16,22-20-16,-1-1 0,0 0 15,0-21-15,0 0 0,22 0 16,-1 0-16,-21-21 0,21 0 0,1-1 16,-1 1-16,0 0 0,1-21 0,-22-1 15,21 22-15,-21-21 0,1-22 16,-1 22-16,-21 0 0,0-64 15,0 64-15,-21-22 0,-1 22 16,1-1-16,0 1 0,0 21 0,0 0 16,-22 0-16,22-1 0,0 22 0,-21 0 15,21 0-15,-1 0 0,1 22 16,0-1-16,0 0 0,21 0 0,-21 0 16,21 0-16,0 22 0,0-22 15,0 0-15,21 0 0,0 0 16,21 1-16,-20-22 0</inkml:trace>
  <inkml:trace contextRef="#ctx0" brushRef="#br0" timeOffset="47659.18">16806 13695 0,'0'0'16,"21"0"-16,1-21 0,-1 0 0,-21-1 15,0 1-15,0 0 0,0 0 16,0 0-16,-21 21 15,-1 0-15,-20 0 0,21 0 16,-21 0-16,20 21 0,-20 0 0,0 0 16,-22 0-16,22 1 0,0-1 15,-1 21-15,1-21 0,21 0 0,0 22 16,-1-22-16,22 0 0,0 0 0,0 0 16,0 1-16,22-1 0,20-21 15,-21 21-15,21-21 0,1 0 0,20 21 16,-20 0-16,-1-21 0,0 0 0,1 21 15,-1-21-15,0 22 0,-21-22 16,22 21-16,-22 0 0,0-21 0,0 21 16,-21 0-16,0 0 0,0 1 15,-21-1 1,0 0-16,0-21 0,-22 21 0,1 0 16,21-21-16,-21 21 0,-1-21 0,1 22 15,0-22-15,-22 0 0,22 0 16,21 21-16,-22-21 0,1 0 0,21 0 15,-22 0-15,22 21 0,0-21 16,-21 0 0,42-21-1,21 0 1,0-1-16,0 1 0,0-21 16</inkml:trace>
  <inkml:trace contextRef="#ctx0" brushRef="#br0" timeOffset="48883.26">19706 11176 0,'21'0'16,"-21"21"0,0 0-1,0 1-15,0-1 0,0 21 16,0-21-16,0 22 0,0-22 0,0 21 15,0 0-15,0-20 0,0 20 16,0 0-16,0-21 0,0 1 0,0 20 16,0-21-16,0 0 0,0 0 0,0 1 15,0-1-15,0 0 16,21-21-16,1 0 16,-1 0-16,0 0 15,0 0-15,0 0 0,22-21 16,-1 0-16,0-1 0,22 1 0,20-21 15,1 21-15,0-22 0,21 1 16,-1-21-16,1 20 0,0 1 0,0 0 16,0-22-16,0 22 0,-22 21 15,1-22-15,0 22 0,-1-21 0,-20 21 16,-22 21-16,22-22 0,-43 1 0,0 21 16,0 0-16,0 0 0,0 0 15,-42 0 32,0 0-47,0 0 0,0 21 16,0 1-16,-22-1 0,1 0 15,0 0-15,-22 21 0</inkml:trace>
  <inkml:trace contextRef="#ctx0" brushRef="#br0" timeOffset="49596.85">18542 13547 0,'0'21'0,"0"0"16,0 0-1,0 0-15,0 1 0,21-1 16,-21 0-16,0 0 16,0 0-16,0 0 0,0 1 0,0-1 15,0 0-15,0 0 0,0 0 0,0 22 16,0-22-16,0 0 15,0 0-15,0 0 0,0 0 0,0 1 16,0-1-16,0 0 0,21-21 16,0 21-16,1-21 15,-1 0-15,0 0 0,21 0 0,-21-21 16,22 0-16,20 0 0,1-1 0,-1 1 16,22-21-16,0 0 0,20-1 15,1-20-15,0 20 0,0-20 0,0 21 16,0-22-16,-1 22 0,1-22 0,0 22 15,0 21-15,-21-22 0,-1 22 16,-20 0-16,-1 0 0,-20 21 0,-1 0 16,-21-21-16,0 21 0,0 0 15,-42 0 63,0 0-78,0 0 0,-21 0 0,-1 0 16</inkml:trace>
  <inkml:trace contextRef="#ctx0" brushRef="#br0" timeOffset="51542.66">3365 15494 0,'0'0'0,"0"-21"0,0 0 0,0-22 15,0 22-15,0 0 0,22 0 0,-22 0 16,0 0-16,0-1 0,0 44 16,0-1-1,0 0-15,-22 21 16,1 1-16,21-1 0,-21 21 0,0 1 15,0-1-15,0 1 0,-1-1 16,1 22-16,-21-21 0,21 20 0,0-20 16,-1-1-16,1 1 0,0-22 15,0 22-15,0-43 0,21 21 0,-21-21 16,21 0-16,0-42 31,0-21-31,21 21 0,-21-22 16,21 1-16,0 0 0,-21-22 15,21 1-15,0-1 0,1 1 16,-1-1-16,0 1 0,0-22 16,21 22-16,-20-1 0,20 22 0,-21-1 15,0 1-15,22 0 0,-22 42 16,0 0-16,0 0 0,0 0 16,0 42-16,-21-21 0,22 22 15,-22-1-15,0 0 0,0 22 0,21-22 16,-21 22-16,0-1 0,0 1 15,0-1-15,0-21 0,0 22 0,0-22 16,0 1-16,0-1 0,0 0 16,0-21-16,21 1 0,-21-1 15,0 0-15,21-21 0,-21 21 0,-21-42 32,0 21-32</inkml:trace>
  <inkml:trace contextRef="#ctx0" brushRef="#br0" timeOffset="51710.56">3133 16171 0,'0'0'0,"-22"0"0,22-21 16,0 0-16,22 21 16,20-21-16,-21 0 0,21 0 15,22 21-15,-22-22 0,22-20 16,20 21-16,-20 0 0,-1 0 15,1-1-15,-1-20 0</inkml:trace>
  <inkml:trace contextRef="#ctx0" brushRef="#br0" timeOffset="51952.43">4276 15536 0,'-22'0'15,"1"0"1,0 22-16,21 20 15,0-21-15,-21 21 0,21-20 16,0 20-16,0 0 0,-21 1 0,21-1 16,0 21-16,0-20 0,0-1 0,0 0 15,0 22-15,-21-22 0,21-21 16,0 22-16,0-22 0,0 0 0,0-42 31,21 0-15,-21 0-16,0-22 0</inkml:trace>
  <inkml:trace contextRef="#ctx0" brushRef="#br0" timeOffset="52223.27">4191 15600 0,'0'0'0,"0"-21"16,0-22-1,21 43-15,0-21 0,0 21 0,22 0 16,-22-21-16,21 21 0,-21 0 0,22 0 15,-1 0-15,-21 21 0,22 0 16,-22-21-16,21 22 0,-21-1 0,-21 0 16,0 0-16,0 21 0,0-20 15,0-1-15,0 0 0,-42 21 0,21-21 16,-22 22-16,1-22 0,0 21 0,-1-21 16,22 1-16,-21-1 15,0 0-15,20 0 0,1 0 0,42-42 31,22 0-31,-22-21 16,21 20-16</inkml:trace>
  <inkml:trace contextRef="#ctx0" brushRef="#br0" timeOffset="52491.12">5397 15346 0,'-21'21'16,"0"-21"-16,0 21 0,21 0 16,-21 1-16,0 20 0,21-21 0,0 21 15,0 1-15,-22-22 0,22 21 16,0 1-16,0-1 0,-21 0 0,21 1 16,0-1-16,0 0 0,0 1 15,0-1-15,0-21 0,0 21 0,0-20 16,0-1-16,0 0 0,0 0 15,0 0-15,0-42 32</inkml:trace>
  <inkml:trace contextRef="#ctx0" brushRef="#br0" timeOffset="52715.51">4889 16235 0,'0'0'0,"-21"21"0,21 21 15,0-20-15,0-1 0,0 0 16,21 0-16,1-21 0,-1 0 0,21 0 16,-21 0-16,22 0 0,-1 0 15,0 0-15,1 0 0,-1 0 0,21-21 16,-20 0-16,20 0 0,-20 21 16,20-22-16,-21 1 0,22-21 15,-22 21-15,1 0 0,-1-1 0,0 1 16,-21-21-16,1 21 0,-22-22 15,0 1-15,0 0 0,0 21 0</inkml:trace>
  <inkml:trace contextRef="#ctx0" brushRef="#br0" timeOffset="52899.4">4953 15431 0,'0'0'0,"0"-22"31,0 1-31,21 0 16,0 21-16,0-21 16,22 21-16,-22 0 0,0-21 0,21 21 15,1-21-15,-1 21 0,-21-22 0,22 22 16,20 0-16</inkml:trace>
  <inkml:trace contextRef="#ctx0" brushRef="#br0" timeOffset="53502.47">7366 15854 0,'0'0'16,"-21"-21"-16,0 21 0,-1 0 0,1 0 16,0-21-16,0 21 0,0 0 0,42 0 31,0 0-31,21 0 16,1 0-16,-1 0 0,22 0 15,-1 0-15,1 0 0,-1 0 16,22 0-16,-22 0 0,22 0 0,0 0 15,-22 0-15,22 0 0,-22 0 16,1 0-16,-1 0 0,-20-22 0,20 22 16,-21 0-16,1-21 0,-22 21 0,0-21 15,0 21-15,-21-21 16,-21 21 0,-21-21-16,21 21 0,-22-21 15,22 21-15,-21 0 0,21 0 16,-1-22-16,1 22 0,0 0 0,0 0 15,21-21-15,21 21 32,0 0-32,22 0 15,-22 0-15,0 21 0,0 1 16,0-22-16,43 63 16,-64-21-16,0-20 0,0-1 15,0 21-15,0-21 0,0 22 0,-21-22 16,-1 0-16,1 21 0,0-21 15,0 1-15,0-1 0,0 0 0,-1 0 16,44-42 15</inkml:trace>
  <inkml:trace contextRef="#ctx0" brushRef="#br0" timeOffset="54127.69">10096 15219 0,'0'-21'0,"0"42"0,-21-85 0,21 43 16,0-21-16,0 21 0,-21 21 0,21-21 15,0 42 1,0 21-16,0 0 0,0 1 16,0 20-16,21-20 0,-21 20 0,0 1 15,0-1-15,0 1 0,0 20 16,0-20-16,0-1 0,0 1 15,0-1-15,0-20 0,-21 20 0,21-21 16,0 1-16,0-1 0,0-21 16,0 0-16,-21 1 0,21-1 0,0-42 31,0-1-31,0-20 16,0 21-16,0-21 0,0-1 15,0 1-15,21 0 0,0-1 0,0 1 16,1 0-16,-1 20 0,0-20 0,21 21 15,1 0-15,-22 0 0,21 21 16,0 0-16,1 0 0,-22 0 16,21 0-16,1 21 0,-22 0 0,0 0 15,0 0-15,-21 22 0,0-22 16,0 21-16,0 0 0,-21 1 0,0-1 16,-22 0-16,22 1 0,-21-1 15,0-21-15,-1 22 0,1-22 0,0 21 16,-1-21-16,22 0 0,-21-21 15,-1 22-15,22-22 0,0 0 0,21-22 16,0 1 0,21 0-16,22 0 0,-22 0 15</inkml:trace>
  <inkml:trace contextRef="#ctx0" brushRef="#br0" timeOffset="54588.32">11366 15706 0,'0'0'0,"0"-21"16,-42-1-1,21 22-15,0 0 0,-22 0 16,1 0-16,21 0 0,-21 0 0,-1 22 16,1-1-16,-22 0 0,22 0 0,0 0 15,-1 22-15,1-1 0,21 0 16,-21 1-16,-1-1 0,22 21 15,0-41-15,21 20 0,0 0 16,0-21-16,0 1 0,0-1 0,21 0 16,0-21-16,0 0 0,22 0 0,-1 0 15,0-21-15,1 21 0,-1-21 16,0-22-16,1 22 0,-1 0 0,0-21 16,1 20-16,-1-20 0,-21 0 15,0-1-15,22 22 0,-43-21 0,21 0 16,-21 20-16,0-20 0,0 21 0,0 0 15,0 0-15,0 42 16,0 0 0,0 21-1,0-21-15,0 1 0,0 20 0,0 0 16,0-21-16,0 22 0,0-22 0,0 21 16,21-21-16,0 1 0,-21-1 15,21 0-15,1-21 0,20 0 0,-21 0 16,21 0-16,-20 0 0,20 0 15,21 0-15,-20-21 0</inkml:trace>
  <inkml:trace contextRef="#ctx0" brushRef="#br0" timeOffset="55299.23">12277 15452 0,'0'0'0,"0"-21"0,-22 21 16,1 0-16,0 0 0,0 0 15,-21 21-15,20 0 0,-20 21 16,21-21-16,-21 22 0,20-22 0,1 21 16,0 1-16,21-1 0,0 0 0,0 1 15,0 20-15,0-21 0,0 1 16,0-22-16,0 21 0,0 1 0,21-22 16,0 0-16,22 0 0,-22 0 15,21-21-15,1 0 0,-22 0 0,21 0 16,0 0-16,1-21 0,-1 0 0,0 0 15,1 0-15,-1-1 16,0-20-16,1 0 0,-22-1 0,0 22 16,21-42-16,-20 20 0,-22 1 0,21-21 15,-21 20-15,0-20 0,0-1 16,0 1-16,0-1 0,21 1 0,-21-1 16,0 22-16,0 0 0,0 20 15,0-20-15,0 63 16,0 0-1,0 1-15,0 20 0,0 0 0,0 1 16,0 20-16,0-21 0,0 1 0,0-1 16,-21 0-16,21 1 0,-21-1 15,21 0-15,-22-20 0,22 20 16,-21-21-16,21 0 0,0 0 16,0 1-16,0-44 31,0 1-31,21 0 15,1 0-15,-1 0 0,0 21 0,0-21 16,21-1-16,-20 22 0,-1 0 0,0-21 16,0 21-16,0 0 0,-42 0 47,-21 21-47,21 1 0,-1-22 0,1 21 15,-21 0-15,21-21 0,0 21 0,-1 0 16,22 0-16,0 1 0,0-1 15,0 0-15,0 0 0,0 0 0,0 0 16,0 1-16,22-1 16,-1-21-16,21 0 0,-21 0 0,0 21 15,22-21-15,-22 0 0,21 0 0,1 0 16,-22 0-16,0-21 0,0 0 16,0 21-16,0-22 0,1 22 0,-1-21 15</inkml:trace>
  <inkml:trace contextRef="#ctx0" brushRef="#br0" timeOffset="56554.69">13716 16044 0,'0'0'0,"-42"22"0,20-1 0,-20 0 0,21-21 16,21 21-16,-21-21 16,42-21-1,0 0-15,0 0 16,0-1-16,22 1 0,-22-21 0,21 21 15,1-22-15,-1 1 0,-21 21 16,21-21-16,-20-1 0,20 1 0,-42 21 16,0-22-16,0 1 0,0 21 0,0-21 15,0 20-15,-21 1 0,0 21 16,-22 0-16,22 0 0,0 0 16,-21 0-16,20 21 0,1 1 0,0 20 15,0 0-15,0-21 0,21 22 16,-21 20-16,21-20 0,0-1 0,0 0 15,0 1-15,21-1 0,0 0 16,0-21-16,0 1 0,22-1 0,-1 0 16,0 0-16,1-21 0,20 0 15,-21 0-15,22 0 0,-22-21 0,22 0 16,-1 0-16,-20-1 0,-1 1 16,0 0-16,1-21 0,-1 21 0,-21-1 15,0 1-15,-21 0 0,0-21 0,0 21 16,0-1-1,0 44 1,-21-1-16,21 0 16,-21 0-16,21 0 0,-21 22 15,21-22-15,0 21 0,-21 0 0,-1-20 16,1-1-16,21 0 0,0 0 16,0 0-16,0 0 0,21-42 31,1 0-31,-1 0 0,21 0 15,-21 0-15,0-22 0,1 22 0,-1-21 16,0 21-16,21-22 16,-21 1-16,1 21 0,-1 0 0,-21-1 0,21 1 15,0 21-15,0 0 16,-21 21 0,0 22-16,0-22 0,0 0 15,0 21-15,0 1 0,0-22 16,21 21-16,-21-21 0,22 22 0,-22-22 15,21 0-15,0 0 0,21 0 0,-21 1 16,22-22-16,-1 0 0,0 0 16,1 0-16,-1 0 0,0 0 0,22-22 15,-22 1-15,22 0 0,-22 0 16,0 0-16,1 0 0,-1-1 16,0-20-16,-20 21 0,-1-21 0,0-1 15,-21 22-15,0-21 0,0 21 16,0-1-16,0-20 0,-21 21 0,0 21 15,-22-21-15,22 21 0,-21 0 0,-1 0 16,1 0-16,0 21 0,-1-21 16,1 21-16,0 21 0,-1-20 0,22 20 15,-21-21-15,21 21 0,0 1 16,-1-1-16,1-21 0,21 22 0,0-22 16,0 0-16,0 21 0,21-21 15,1 1-15,-1-22 0,0 0 16,21 0-16,-21 0 0,22 0 15,-1-22-15,-21 1 0,22 21 16,-1-42-16,0 21 0,1-22 0,-22 1 16,21 0-16,0-1 0,-20 1 0,-1-21 15,21 20-15,-21-20 0,0-1 16,-21 1-16,0 20 0,22-20 0,-22-1 16,0 1-16,0 21 0,0-1 15,0 1-15,0 21 0,0 0 0,-22 21 16,1 0-16,0 21 0,21 0 15,-42 21-15,42 1 0,-21 20 0,-1-21 16,1 22-16,21-1 0,-21 1 0,21-1 16,0-20-16,0 20 15,0 1-15,0-22 0,0 0 0,21 1 16,0-1-16,22 0 0,-22-20 0,21-1 16,-21 0-16,22 0 0,-1-21 15,0 0-15,1 0 0</inkml:trace>
  <inkml:trace contextRef="#ctx0" brushRef="#br0" timeOffset="56874.67">16849 15431 0,'-22'0'15,"44"0"-15,-65 0 0,22 0 0,0 0 16,0 0-16,0 0 0,-1 0 0,1 0 16,42-22 15,1 1-31,20 21 0,-21-21 0,21 21 16,1-21-16,-1 21 0,0-21 15,1 21-15,-1 0 0,22-21 0,-22 21 16,0 0-16,1 0 15,-22 0-15,0 0 0,0 0 0,0 0 16,-42 0 0,0 21-16,0-21 0,0 21 15</inkml:trace>
  <inkml:trace contextRef="#ctx0" brushRef="#br0" timeOffset="57085.55">16849 15452 0,'0'0'16,"0"21"-1,-22 0-15,22 0 0,0 22 0,0-22 0,-21 0 16,21 21-16,0 1 0,0-22 16,0 21-16,0 0 0,0 1 15,-21-1-15,21 22 0,-21-43 0,21 21 16,-21 0-16,21-20 0,0 20 16,0-21-16,0 0 0,0 0 0,0 1 15,21-22 1,0-22-16,0 1 15,0 21-15</inkml:trace>
  <inkml:trace contextRef="#ctx0" brushRef="#br0" timeOffset="57443.34">17272 15981 0,'21'0'0,"-42"0"0,63 0 15,-21 0-15,1 0 16,-1 0-16,0 0 0,0-21 0,0 21 15,0-21-15,22-1 0,-22 1 16,0 21-16,-21-21 0,21 0 0,-21 0 16,21 0-16,-21-1 0,0 1 15,0 0-15,-21 0 0,0 0 16,0 21-16,0 0 0,0 0 0,-1 0 16,1 0-16,-21 0 0,21 21 15,0 0-15,-1 0 0,22 0 0,0 22 16,-21-22-16,21 21 0,0 1 15,0-22-15,0 21 0,0-21 16,0 22-16,0-22 0,21 0 0,1 0 16,-1 0-16,0-21 0,21 21 15,-21-21-15,22 0 0,-1 0 0,0 0 16,-20 0-16,20-21 0,0 0 0,1 21 16,-1-21-16,-21 0 0,21 0 15,-20-1-15,-1-20 0,21 21 0,-21 0 16,0-22-16</inkml:trace>
  <inkml:trace contextRef="#ctx0" brushRef="#br0" timeOffset="57639.12">18097 15706 0,'22'0'15,"-22"21"1,0 0-16,0 0 0,0 22 0,0-22 16,0 21-16,0-21 0,0 22 15,0-22-15,0 21 0,-22-21 0,1 0 16,21 1-16,-21-1 0,0 0 15,21 0-15,-21-21 0,21 21 0,-21-21 16,-1 0-16,1 0 16,21-21-16,0 0 15,0 0-15,21-22 0</inkml:trace>
  <inkml:trace contextRef="#ctx0" brushRef="#br0" timeOffset="58342.84">18500 15198 0,'0'-21'0,"0"42"0,0-64 0,-22 65 16,1-1-1,21 21-15,-21-21 0,0 22 0,0 20 16,0-21-16,21 1 0,0 20 0,-22-20 16,22 20-16,-21-21 0,21 22 15,0-22-15,0 22 0,0-22 16,0 0-16,0 1 0,0-1 0,0-21 15,0 22-15,0-22 0,0 0 0,21 0 16,1-21-16,-1 0 0,0 0 16,0 0-16,21 0 0,-20-21 15,20 21-15,-21-21 0,21-22 0,1 22 16,-22 0-16,21-21 0,-21 21 0,22-22 16,-22 22-16,0 0 0,0 0 15,-21 0-15,21 21 0,1 0 16,-22 21-1,0 0-15,0 0 16,0 0-16,0 0 0,0 1 0,0-1 16,0 0-16,0 0 0,21 0 15,-21 0-15,21-21 16,0 0-16,0 0 0,0 0 0,1 0 16,-1 0-16,0 0 0,0 0 15,0-21-15,22 21 0,-22-21 0,0 21 16,21-21-16,-21 0 0,1 0 15,-22-1-15,21 1 0,-21-21 0,0 21 16,0 0-16,0-1 0,0 1 0,0 0 16,0 0-16,-21 21 0,-1 0 15,1 0-15,0 0 0,0 0 16,0 21-16,0 0 0,-1 0 0,1-21 16,0 22-16,0-1 15,0 0-15,0 0 0,-1 0 0,22 0 16,0 1-16,0-1 15,0 0-15,22 0 16,-1-21-16,-21 21 16,21 0-16,0 1 0,-21-1 15,0 0-15,0 0 0,0 21 0,0-20 16,0 20-16,0-21 0,0 21 16,-21 1-16,0-22 0,0 21 0,-1-21 15,1 22-15,0-22 0,0 0 0,21 0 16,-21-21-16,0 0 15,-1 0-15</inkml:trace>
  <inkml:trace contextRef="#ctx0" brushRef="#br0" timeOffset="58523.26">19008 15494 0,'0'0'0,"0"-85"15,0 64 1,-22 21 15,1 0-31,21-21 0,-21 21 16,0 0-16,0 0 0</inkml:trace>
  <inkml:trace contextRef="#ctx0" brushRef="#br0" timeOffset="58695.16">18097 15494 0,'0'0'16,"-21"0"-16,-21 0 0,21 0 0,21-21 31,21 0-31,0 21 0,0-21 16,0-1-16,1 1 0,-1 0 16,21 0-16,-21 0 0,0 0 0,1-22 15,-1 22-15,0 0 16,-21 0-16,0 0 0</inkml:trace>
  <inkml:trace contextRef="#ctx0" brushRef="#br0" timeOffset="65223.12">18669 5292 0,'0'0'0,"-21"-21"0,21-1 0,0 1 16,-21 0-16,-1 0 16,1 42-1,21 21-15,0-20 0,0 41 16,0 1-16,0 20 0,0 1 15,0 0-15,0 20 0,0-20 0,0 21 16,0 0-16,0 21 0,0-21 16,0 21-16,-21-22 0,0 22 0,0-21 15,0 0-15,-1 0 0,1-21 16,0-1-16,0 1 0,0 0 0,21-22 16,0-21-16,-21 1 0,21-1 0,-22-21 15,22 0-15,0-42 16,0 0-1,0 0-15,0-21 0,0-1 0,22-20 16,-1-1-16</inkml:trace>
  <inkml:trace contextRef="#ctx0" brushRef="#br0" timeOffset="65870.75">18690 5482 0,'0'0'0,"-21"-21"0,0-21 15,21 21-15,-21-1 0,-1 1 0,22 0 16,-21 21-16,21-21 16,21 21-16,1 0 0,20 0 15,0 0-15,22 0 0,20-21 0,1 21 16,0 0-16,42 0 0,0 0 16,0 0-16,21 0 0,0-21 0,0 21 15,22 0-15,20 0 0,-21 0 16,22 0-16,-22 0 0,1 0 0,-22-22 15,0 22-15,0 0 0,-21 0 16,0 0-16,-42 0 0,21 0 0,-43 0 16,1 0-16,-22 0 0,0 0 0,-21 22 15,1-22-15,-22 21 0,0 0 16,0 0-16,0 0 0,0 22 16,-22-22-16,22 21 0,-21 0 15,0 22-15,0-22 0,0 22 0,0-1 16,-1 1-16,22-1 0,-21 1 0,0 20 15,21-20-15,-21-1 0,21 1 16,-21 21-16,21-22 0,0 22 0,-21-1 16,21-20-16,-22 21 0,1 42 15,21-64-15,0 1 0,0-1 16,0 1-16,0-1 0,0-21 16,0 22-16,-21-22 0,21 1 0,0-1 15,-21-21-15,21 21 0,-21-20 0,0-1 16,-1 0-16,1 0 0,0 0 15,-21-21-15,-1 21 0,-20 1 0,21-22 16,-43 21-16,21-21 0,-41 0 0,-1 0 16,-21 21-16,-21-21 0,-1 0 15,-20 0-15,-21 0 0,20 0 0,-20 0 16,-1 0-16,1 0 0,42 0 0,-1 0 16,22 0-16,22-21 0,20 21 15,0-21-15,22 21 0,-1-22 0,22 1 16,0 21-16,-1-21 0,22 21 15,0-21-15,0 0 0,21 0 16,0-1-16,0 1 0,0 0 16,0 0-16,0-21 0,21 20 0</inkml:trace>
  <inkml:trace contextRef="#ctx0" brushRef="#br0" timeOffset="67284.48">18923 5588 0,'0'0'0,"0"-42"16,0 21-16,0-1 0,0 1 15,0 42 16,0 1-31,0-1 0,0 0 16,0 21-16,0 1 0,0-22 16,0 21-16,0 0 0,0 1 0,0-1 15,0 0-15,0-20 0,0 20 0,0-21 16,0 0-16,0 0 0,0 1 16,0-1-16,0-42 31,0-1-31,0 1 15,21 0-15,-21 0 0,21 0 0,-21-22 16,21 22-16,-21 0 0,0-21 16,22 21-16,-22-1 0,0 1 15,0 0-15,21 21 0,0 0 16,-21 21 0,0 0-16,0 1 0,0 20 0,21-21 15,-21 0-15,0 22 0,0-22 0,0 0 16,0 0-16,0 0 0,0 0 15,0 1-15,21-22 0,0 21 16,1-21-16,-1 0 0,0 0 16,0-21-16,21-1 0,-20 22 15,-1-21-15,0 0 0,21-21 16,-21 21-16,1-1 0,-1-20 0,0 21 16,0-21-16,0-1 0,0 1 15,-21 0-15,0-1 0,0 1 0,0 21 16,0 0-16,0-22 0,0 22 15,0 42 1,-21 0-16,0 1 16,0 20-16,21 0 0,-21 1 15,21-1-15,-21 0 0,21 1 0,-22-1 16,22 0-16,-21 1 0,21-1 0,0-21 16,0 0-16,0 22 0,0-22 15,43-21-15,-22 21 0,0-21 0,0 0 16,0 0-16,22 0 0,-22 0 15,21 0-15,0-21 0,-20 0 16,20 21-16,-21-22 0,21-20 0,-20 21 16,-1 0-16,0-22 0,0 22 15,0-21-15,-21 0 0,0-1 0,21 1 16,-21 0-16,0-1 0,0 22 0,0-21 16,0 21-16,0-1 0,0 1 15,0 42 1,0 1-16,0-1 0,0 21 15,-21 0-15,21 1 0,-21-1 16,21 0-16,-21 1 0,0-1 0,21 0 16,0-20-16,0 20 0,0 0 15,0-21-15,0 1 0,0-1 16,0 0-16,21 0 0,0-21 0,0 0 16,0 0-16,1 0 0,-1 0 0,21 0 15,-21 0-15,0 0 0,22-21 16,-22 0-16,21 21 0,-21-21 0,1-1 15,-1 1-15,0-21 0,0 21 0,0 0 16,-21-1-16,0 1 0,0 0 16,0 42 15,0 0-31,0 1 0,-21-1 16,21 0-16,-21 21 0,21-21 15,0 22-15,0-22 0,-21 21 16,21 1-16,-21-22 0,21 21 0,0-21 15,0 22-15,-22-22 0,22 21 0,0-21 16,0 0-16,-21 1 0,21-1 16,0 0-16,21-42 31,1 0-31,-22-1 0,21 1 16</inkml:trace>
  <inkml:trace contextRef="#ctx0" brushRef="#br0" timeOffset="67518.34">20235 5906 0,'0'0'0,"0"-22"0,0 1 0,0 0 0,0 0 16,0 0-16,21 21 31,1 0-31,-1 0 0,0 21 16,0 0-16,0 0 0,0 0 0,-21 22 15,0-22-15,0 0 0,0 0 16,0 0-16,0 22 0,-21-22 0,0 0 15,0-21-15,-21 21 0,20 0 0,1-21 16,-21 0-16,21 0 0,0 0 16,-1 0-16,-20 0 0,21 0 0,0 0 15,0-21-15,-1 0 0</inkml:trace>
  <inkml:trace contextRef="#ctx0" brushRef="#br0" timeOffset="67717.53">19389 5694 0,'-22'0'16,"44"0"-1,-1 0-15,21 0 16,-21 0-16,22 0 0,-1 0 0,0 0 16,1 0-16,20-21 15,-21 21-15,1 0 0,-1 0 0,0 0 16,1 0-16,-1 0 0,0 0 0,-20-21 15,20 21-15,-21 0 0</inkml:trace>
  <inkml:trace contextRef="#ctx0" brushRef="#br0" timeOffset="67951.41">20743 5842 0,'0'0'15,"0"-21"32,-21 21-47,21-21 16,0 0-16,0-1 16,0 1-1,21 21-15,0-21 16,1 21-16</inkml:trace>
  <inkml:trace contextRef="#ctx0" brushRef="#br0" timeOffset="68710.63">20849 5715 0,'0'0'0,"0"21"0,0 0 0,0 1 15,0-1-15,0 0 0,-21 0 16,21 0-16,-21 0 0,21 1 0,-21-1 16,21 0-16,0 0 0,0 0 0,0 0 15,0 1-15,21-44 31,-21 1-15,21 21-16,0-21 0,-21 0 16,21 0-16,0 0 0,1-1 0,-22 1 15,0 0-15,21 0 0,0 0 0,-21 0 16,21 21 0,-21 21-1,0 0-15,0 0 0,0 0 16,0 0-16,0 1 15,0-1-15,0 0 0,0 0 16,0 0 0,21-21-16,0 0 15,1 0-15,-22-21 0,21 21 16,0-21-16,0 0 0,0 0 16,-21-1-16,21 1 15,-21 0-15,22 0 0,-22 0 16,0 42 15,0 0-15,0 0-16,0 0 0,0 1 15,0-1-15,0 0 16,21-21 0,0 0-16,0 0 15,0 0-15,0 0 0,1 0 16,-1 0-16,0 0 0,0 0 0,-21-21 15,21 21-15,0-21 0,1-1 16,-1 1-16,0 0 16,-21 0-16,0 0 0,0 0 15,0-1-15,0 1 16,0 42 15,0 1-15,21-22-16,0 0 15,0 21-15,1 0 0,-1-21 16,0 0-16,21 0 0,-21 0 16,1 0-16,-1 0 0,21 0 0,-21 0 15,0 0-15,1 0 0,-1 0 0,0 0 16,0 0-16,0 0 16,0 0-1,1 0 1,-1 0-1,0 0-15</inkml:trace>
  <inkml:trace contextRef="#ctx0" brushRef="#br0" timeOffset="68991.47">22077 5821 0,'42'21'16,"-21"-21"0,0 0-16,1 0 15,-1 0-15,0 0 0,0 0 16,0 0-16,0 0 15,1 0-15,-1 0 16,-42 0 93,21-21-93,-22 21-16,1-21 0,21 0 16</inkml:trace>
  <inkml:trace contextRef="#ctx0" brushRef="#br0" timeOffset="74111.38">21124 5630 0,'0'0'0,"0"22"0,0-1 0,0 0 16,0 0-16,0 0 0,0 0 15,0 1 1,0-44 15,0 1-31,0 0 0,21 0 16,1-21-16,-1 20 0,0-20 0,21 21 15,-21-21-15,22-1 0,20 1 16,-20-22-16,20 22 0,1-21 16,20-1-16,1 1 0,0-1 0,20 1 15,1-1-15,0 1 0,21-22 16,0 43-16,0-22 0,21 1 0,0 20 16,-21-20-16,22 20 0,-1 1 0,21 0 15,-21-1-15,0 22 0,-21-21 16,22 21-16,-22 0 0,0-1 0,-22-20 15,22 42-15,-21-21 0,0 0 0,-21 0 16,-1 21-16,1-22 0,-21 22 16,-1 0-16,1 0 0,-1-21 15,-21 21-15,1 0 0,-1 0 16,0-21-16,-20 21 0,-1 0 0,0 0 16,0 0-16,-21-21 31,-21 21-31,0-21 0,0 21 15,-1-21-15,1 21 0,0-22 0,-21 1 16,21 0-16,-1 0 0,1 0 16</inkml:trace>
  <inkml:trace contextRef="#ctx0" brushRef="#br0" timeOffset="74419.2">24913 3662 0,'0'0'0,"0"21"16,0 0-1,0 0-15,0 1 16,21-22-16,22 21 0,-22 0 0,21-21 16,0 21-16,1-21 0,-1 21 15,0-21-15,1 21 0,-1-21 0,0 0 16,1 22-16,-1-1 0,-21-21 16,22 21-16,-22-21 0,0 21 0,0 0 15,-21 0-15,0 22 0,0-22 16,0 0-16,-21 21 0,0 1 15,-22-22-15,1 21 0,-21 1 16,20-1-16,-20 0 0,-1 1 0,1-22 16,20 21-16,-20-21 0,21 22 15,-1-22-15,22 0 0,-21 0 0,21 0 16,-1-21-16,22 21 0</inkml:trace>
  <inkml:trace contextRef="#ctx0" brushRef="#br0" timeOffset="74911.28">26416 2942 0,'0'0'0,"-42"-84"15,42 62 1,-22-20-16,1 21 0,21 0 0,-21 0 15,21-1-15,-21 22 16,0 0-16,21 43 16,0-1-16,0 0 0,0 22 15,0 21-15,0-1 0,0 22 0,0 21 16,0-21-16,0 21 0,0-21 16,0 0-16,0 21 0,0-22 0,0 1 15,0 0-15,-21-21 0,-1 21 0,1-43 16,21 22-16,-21-22 0,0 1 15,21-1-15,0-20 0,0-1 16,0-21-16,0 21 0,0-20 16,0-44-1,0 1-15,21-21 0,0 0 16,0-1-16,1 1 0,-1-22 16,0 22-16</inkml:trace>
  <inkml:trace contextRef="#ctx0" brushRef="#br0" timeOffset="75486.95">26501 3090 0,'0'0'0,"0"-42"0,0 0 15,0-1-15,0 1 0,0 21 16,0 0-16,21 0 0,21-1 16,-21 22-16,22 0 0,-1 0 15,21-21-15,22 21 0,0 0 0,21 0 16,-1-21-16,22 21 0,0 0 15,22 0-15,-1-21 0,21 21 0,0 0 16,1 0-16,-1-21 0,0 21 16,1 0-16,-22 0 0,21 0 0,-21 0 15,-21 0-15,-21 0 0,0 21 16,-21-21-16,-22 21 0,1 0 0,-1-21 16,-20 21-16,-1 22 0,-21-22 15,0 0-15,0 21 0,-21 1 16,22-1-16,-22 22 0,0-22 15,0 21-15,0 1 0,0-1 0,0 22 16,-22-21-16,1-1 0,21 1 16,-21-1-16,21 1 0,0-22 0,0 21 15,0 1-15,0-1 0,0 1 16,0-22-16,21 22 0,-21-22 0,21 22 16,1-22-16,-22 0 0,0 1 0,21-1 15,-21 0-15,0 1 0,0-1 16,0-21-16,-21 21 0,-22-20 0,1-1 15,0 21-15,-1-21 0,-41 0 16,20 1-16,-21-1 0,-20 0 16,-1 0-16,0 0 0,-21 0 0,0 1 15,-21-22-15,0 21 0,-1-21 16,-20 0-16,-21 0 0,20 0 0,-20 21 16,20-21-16,-20 0 0,21 0 15,-1 0-15,22 21 0,0-21 0,21 0 16,21 0-16,21 0 0,22 0 0,-43-21 15,64 0-15,21 0 16,21-1-16,0 1 0,0 0 16,0 0-16</inkml:trace>
  <inkml:trace contextRef="#ctx0" brushRef="#br0" timeOffset="75787.78">27241 3323 0,'0'0'15,"0"-21"-15,-21 0 0,21 0 0,0 0 16,-21 21-16,0 0 0,21 21 0,-21 21 16,21-21-16,0 43 15,-21-22-15,-1 22 0,1-22 0,21 21 0,0 1 16,-21-22-16,21 22 0,0-22 15,0 0-15,0 1 0,0-1 16,0 0-16,0-20 0,0-1 0,0 0 16,21 0-16,0-21 15,1-21-15,-1 0 16,-21 0-16,0-1 0,21 1 16,-21 0-16</inkml:trace>
  <inkml:trace contextRef="#ctx0" brushRef="#br0" timeOffset="75978.97">27199 3450 0,'0'0'0,"0"-21"0,0 0 0,0 0 16,0 0-16,0-1 15,21 22-15,-21-21 0,21 21 0,1-21 16,20 21-16,-21-21 0,0 21 16,22-21-16,-22 21 0,21 0 0,0 0 15,1 0-15,-1 0 0,-21 0 16,22 0-16,-22 0 0,0 0 0,-21 21 15,0 0-15,0 0 0,-21 0 16,-22 1-16,1-1 0</inkml:trace>
  <inkml:trace contextRef="#ctx0" brushRef="#br0" timeOffset="76102.89">27051 3768 0,'0'0'0,"21"0"0,0 0 0,0 0 16,1 0-16,-1 0 0,21 0 15,-21-21-15,22 21 0,-1-22 0,0 1 16,1 0-16,20 21 0</inkml:trace>
  <inkml:trace contextRef="#ctx0" brushRef="#br0" timeOffset="76575.14">28088 3683 0,'-21'0'16,"0"0"-16,21-21 16,-21 21-16,-1-21 0,1 0 15,0 21-15,0 0 0,0 0 0,-22 0 16,22 0-16,0 0 0,0 0 16,0 21-16,-22 0 0,22 0 0,0 0 15,0 0-15,0 22 0,0-22 16,-22 21-16,43-21 0,-21 22 15,21-22-15,-21 21 0,21-21 0,0 1 16,0-1-16,21 0 16,0-21-16,0 0 0,22 0 15,-22 0-15,0-21 0,21 0 16,-20-1-16,20 22 0,-21-21 0,0 0 16,22-21-16,-22 21 0,0-1 15,0 1-15,-21 0 0,0 0 0,21 0 16,-21 0-16,0-1 0,0 44 31,-21-1-31,0 0 0,21 0 16,0 0-16,0 0 15,-21 1-15,21-1 0,0 0 0,0 0 16,0 0-16,0 0 0,21 1 0,21-22 16,-21 0-16,1 0 15,20 0-15,0 0 0,1 0 0,-1-22 16,-21 1-16,21 21 0</inkml:trace>
  <inkml:trace contextRef="#ctx0" brushRef="#br0" timeOffset="77203.05">28490 3683 0,'0'0'0,"-21"0"16,0 0-16,0 0 16,0 21-16,21 0 0,-22-21 0,1 22 15,0-1-15,0 0 0,21 0 16,0 0-16,0 0 0,0 1 0,0-1 15,0 0-15,0 0 0,0 0 16,21-21-16,0 0 0,0 0 16,22 0-16,-22 0 0,0 0 0,21 0 15,-20-21-15,-1 0 0,21 21 16,-21-21-16,22 0 0,-22-1 0,0-20 16,0 21-16,0-21 0,0-1 15,-21 1-15,22 0 0,-22-1 0,0-20 16,0 20-16,0-20 0,0 21 15,0-1-15,0 22 0,0 0 0,0 0 16,0 42 0,0 0-16,0 0 0,0 22 15,-22-22-15,1 21 0,0 0 0,21 1 16,-21-1-16,21-21 0,0 22 16,0-22-16,0 0 0,0 0 0,0 0 15,0 0-15,0 1 16,21-22-16,0 0 0,0 0 15,1 0-15,-1 0 0,0 0 16,21 0-16,-21 0 0,1 0 0,-1 0 16,0 0-16,0 0 15,-42 0 1,0 0 0,0 0-16,-1 0 0,1 0 15,0 0-15,0 0 0,-21 0 0,20 21 16,1-21-16,0 21 0,21 0 15,-21-21-15,21 21 0,0 0 16,0 1-16,21-22 0,0 21 16,0-21-16,22 0 0,-22 0 15,21 21-15,22-21 0,-22 0 0,22 0 16,-22 0-16,21 0 0,-20 0 16,-1 0-16,-21 0 0,22 0 0,-65 0 31,1 0-31,-21 0 15</inkml:trace>
  <inkml:trace contextRef="#ctx0" brushRef="#br0" timeOffset="77966.63">21357 6985 0,'0'0'0,"-21"0"0,0 0 15,21-21 1,0 0-16,0 0 0,0-1 15,0 1-15,0 0 16,0-21-16,21 21 0,21-22 16,-21 22-16,22-21 0,20-22 0,1 1 15,20 20-15,1-41 0,21 20 16,0 1-16,21-22 0,21 0 0,0 1 16,21-22-16,22 0 0,-1 0 15,1 22-15,21-22 0,-1 21 0,22-21 16,0 22-16,21-1 0,-21 0 15,0 22-15,21-1 0,-22 1 16,1 20-16,-21 1 0,0 0 0,-22 21 16,1-1-16,-43 22 0,0 0 15,-21 0-15,0-21 0,-42 21 0,-1 0 16,-20 0-16,-22 0 0,0 0 0,1 0 16,-22 0-16,0 0 0,-42 0 31,0 0-16,0 0-15,-1 0 0,1-21 0</inkml:trace>
  <inkml:trace contextRef="#ctx0" brushRef="#br0" timeOffset="78310.44">25971 4614 0,'0'0'16,"22"0"15,-1 0-31,0 0 0,21 0 0,-21 0 16,22 0-16,-1 0 0,0 0 16,1 0-16,-1 0 0,22 0 15,-22 0-15,21 0 0,-20 0 0,20 0 16,-20 0-16,-1 0 0,0 22 15,-21-22-15,1 21 0,-22 0 0,0 0 16,-22 0-16,-20 0 0,21 22 16,-43-1-16,22 0 0,-21 1 0,-1-1 15,-21 0-15,22 22 0,-22-22 0,1 1 16,20-22-16,-21 21 0,22-21 16,21 0-16,-1 1 0,1-1 0,21-21 15,42 0-15,21 0 0</inkml:trace>
  <inkml:trace contextRef="#ctx0" brushRef="#br0" timeOffset="79033.02">27559 4149 0,'0'0'0,"0"21"16,-21 0-16,21 0 16,0 0-16,0 22 0,0-22 0,0 21 15,0 1-15,0-1 0,0 0 16,0 1-16,0-22 0,0 21 0,0-21 16,0 0-16,0 22 15,0-22-15,0 0 0,21-42 31,0 21-15,-21-21-16,21 0 0,-21-1 0,21 1 16,1 0-16,-22 0 0,21-21 15,0 20-15,-21 1 0,21 0 0,-21 0 16,21 0-16,0 21 16,1 0-16,-22 21 15,21 0-15,-21 0 0,0 0 0,0 1 16,0-1-16,0 21 0,0-21 15,0 0-15,0 1 0,0-1 16,0 0-16,0 0 0,21-21 16,0 21-16,0-21 0,0 0 15,22 0-15,-22 0 0,21 0 0,1-21 16,-22 0-16,21 21 0,0-21 16,-20 0-16,20-1 0,0 22 0,-21-21 15,22 0-15,-22 0 0,0 21 16,0 0-16,0-21 0,1 21 0,-1 0 15,0 0-15,0 0 0,-21 21 0,21-21 16,0 21-16,1-21 0,-1 0 16,0 21-16,21-21 0,-21 0 0,1 0 15,-1 0-15,0 0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12:33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1249 0,'0'0'0,"21"-21"16,-21 0-16,0-1 0,22 1 15,-22 0-15,21 0 0,-21 0 16,0 0-16,0-1 0,0 1 0,0 0 16,0 0-16,0 0 15,0 42 17,0 0-32,0 0 15,0 22-15,0-1 0,0 0 0,-21 1 16,-1-1-16,1 0 15,21 22-15,-21-22 0,0 22 0,21-1 16,-21 1-16,0-1 0,-1 1 16,1-1-16,21-21 0,0 22 0,-21-22 15,21 1-15,-21-1 0,21-21 16,0 21-16,0-20 0,0-1 0,0 0 16,0 0-16,0 0 15,0-42 16,0 0-15,0 0-16,0 0 0,0-1 16,21 1-16</inkml:trace>
  <inkml:trace contextRef="#ctx0" brushRef="#br0" timeOffset="340.8">2921 1757 0,'0'0'16,"0"21"-16,0 0 16,0 0-16,0 1 15,21-1 1,0-21 0,0 0-16,1 0 15,-22-21-15,21 21 0,0-22 0,0 1 16,-21 0-16,21 21 15,-21-21-15,0 0 0,0 0 16,0-1-16,-21 1 16,0 21-16,0 0 0,0 0 15,-1 0-15,1 21 16,21 1-16,-21-1 0,21 0 16,0 0-1,21-21 16</inkml:trace>
  <inkml:trace contextRef="#ctx0" brushRef="#br0" timeOffset="1013.53">4699 931 0,'0'0'16,"0"-63"-16,0 42 16,0 0-16,21-1 0,-21 1 15,0 0-15,0 0 0,0 0 16,0 0 0,0 42-1,0 0-15,0 0 16,0 21-16,0 1 0,-21 20 15,21 1-15,-21-22 0,0 22 16,21 20-16,-22-20 0,1-1 0,0 1 16,0-1-16,0 1 0,-22-1 15,22 1-15,0-1 0,0 1 0,0-1 16,0-20-16,-1 20 0,1-21 16,21 1-16,-21-22 0,0 21 0,21-21 15,0 1-15,0-1 0,-21 0 16,21-42-1,0 0 1,0-1-16,0 1 0,0-21 16,0 21-16,0-22 0,0 1 15</inkml:trace>
  <inkml:trace contextRef="#ctx0" brushRef="#br0" timeOffset="1875.54">4318 1164 0,'0'0'0,"-21"-21"0,0 0 16,-1 0-16,22 0 0,0-1 0,-21 1 15,21 0-15,0 0 0,0 0 16,0-22-16,21 22 0,-21-21 0,22 21 16,-1 0-16,21-22 0,0 22 15,-20 0-15,20 0 0,21 0 16,-20-1-16,20 22 0,1-21 15,-22 21-15,22 0 0,-1 0 0,-21 0 16,22 0-16,-22 21 0,1 1 16,-1 20-16,0-21 0,1 21 0,-22 22 15,0-22-15,0 1 0,-21 20 16,0-21-16,0 1 0,-21 20 0,0-20 16,-22-1-16,22 21 0,-21-20 15,0-1-15,-22-21 0,22 22 0,-22-1 16,22-21-16,0 21 0,-22-20 15,22-1-15,-1 0 0,1 0 0,0-21 16,21 0-16,-1 21 16,-20-21-16,21 0 0,0 0 0,0-21 15,21 0 1,0 0-16,0 0 16,21 21-1,0 0-15,0 0 0,0 0 16,0 21-16,1 0 15,-1 0-15,0-21 0,0 21 0,0 0 16,-21 1-16,21-1 0,1 0 16,-22 0-16,21 0 0,-21 0 0,21 1 15,0-1-15,-21 0 0,21 0 0,0 0 16,1 0-16,-1 1 16,-21-1-16,21-21 0,0 21 0,0 0 15,22-21-15,-22 0 0,0 0 16,0 0-16,21 0 0,-20 0 0,20 0 15,-21 0-15,0 0 0,22 0 0,-22 0 16,21-21-16,-21 21 0,22-21 16,-22 0-16,0-1 0,21-20 0,-21 21 15,22 0-15,-22-22 0,0 22 16,0-21-16,22 0 0,-22 20 0,-21 1 16,21-21-16,-21 21 0,21 0 15,-21-1-15,0 1 0,-21 21 31,0 0-31,0 0 0,-1 0 0,22 21 16,-21-21-16,0 22 0,0 20 0,21-21 16,0 0-16,0 22 0,-21-22 15,21 21-15,0-21 0,0 0 0,0 22 16,0-22-16,0 0 0,0 0 16,21-21-16,-21 21 0,0 1 0,21-22 15,0 0-15,0 0 0,1 0 16,-1 0-16,0 0 0,0 0 15,0 0-15,0-22 0,1 22 16,-1-21-16,0 0 0,0 0 16,0 0-16,0 0 0</inkml:trace>
  <inkml:trace contextRef="#ctx0" brushRef="#br0" timeOffset="3343.78">6117 1947 0,'0'0'0,"0"22"0,0-1 32,0-42-17,0-1 1,21 1-16,0 0 0,1 0 15,-1-21-15,-21 20 0,21 1 16,0-21-16,0 0 0,0 20 0,1-20 16,-22 0-16,21-1 0,-21 22 0,21 0 15,-21 0-15,0 0 0,0 0 16,0-1-16,-21 22 16,0 0-16,-1 0 0,1 0 15,0 22-15,0-22 0,0 21 16,21 0-16,-21-21 15,21 21-15,0 0 0,0 0 16,21-21 0,0 0-16,0 22 0,0-22 15,0 21-15,1 0 16,-1 0-16,0 0 16,-21 0-16,21-21 0,0 22 0,-21-1 15,0 0-15,0 0 0,0 0 16,0 0-16,0 1 0,0-1 0,0 0 15,0 0-15,21-21 16,-21 21-16,0 0 0,22-21 0,-22 22 16,21-22-16,0 0 15,0 0-15,0 0 0,0 0 16,1 0-16,-1 0 0,0-22 0,0 1 16,0 21-16,0-21 0,22 0 15,-22 0-15,0-22 0,0 22 0,0-21 16,1 21-16,20-22 0,-42 22 15,21-21-15,0 21 0,0 0 0,-21-1 16,0 1-16,0 0 0,22 21 16,-22-21-16,0 42 31,-22 0-31,22 0 16,-21 1-16,21 20 0,0-21 0,-21 21 15,21-20-15,0-1 0,-21 21 0,21-21 16,0 22-16,0-22 0,0 0 15,0 0-15,0 0 0,21 0 0,0-21 16,-21 22-16,21-22 0,1 0 16,-1 0-16,0 0 0,0 0 0,0 0 15,0 0-15,1 0 0,-1-22 0,0 1 16,0 21-16,0-21 16,0 0-16,1 0 0,-22 0 0,21-22 15,0 22-15,0 0 0,-21-21 0,0 20 16,0-20-16,21 21 0,-21 0 15,0 0-15,0-1 0,0 1 16,0 42 0,0 1-1,0-1-15,0 0 0,-21 0 16,21 21-16,0-20 0,0-1 0,0 21 16,0-21-16,0 0 0,0 1 15,0-1-15,0 0 0,0 0 0,0 0 16,21 0-16,0-21 0,1 0 15,-22 22-15,21-22 0,0 0 16,0 0-16,0 0 0,0 0 0,22 0 16,-22-22-16,0 1 0,21 21 15,-20-21-15,-1 0 0,0 0 0,0 0 16,0-1-16,0 1 0,1-21 16,-1 21-16,-21 0 0,0-1 0,21 1 15,-21 0-15,0 0 0,0 0 0,0 0 16,-21 21-1,21 21 1,-21-21-16,21 21 0,-22 0 16,22 0-16,-21 22 0,0-22 15,21 0-15,0 0 0,0 0 0,-21 0 16,21 22-16,0-22 0,0 0 16,-21-21-16,21 21 0,0 0 0,0 1 15,0-1 1,0-42 15,0-1-31,0 1 16,0 0-16,0 0 0,0 0 15,21-22-15,0 22 0,-21 0 16,21-21-16,0 21 0,1-22 0,-1 22 16,0-21-16,21 21 0,-21-1 15,1 22-15,20-21 0,0 21 16,-21-21-16,22 21 0,-22 0 0,0 0 15,0 21-15,0 0 0,1 1 16,-1-1-16,-21 0 0,21 21 0,-21-21 16,0 1-16,0 20 0,0-21 0,0 0 15,0 0-15,0 1 0,-21-1 16,0 0-16,21 0 0,-22 0 0,22 0 16,0 1-16,-21-22 15,0 0-15,21-22 31</inkml:trace>
  <inkml:trace contextRef="#ctx0" brushRef="#br0" timeOffset="4311.71">9080 1863 0,'0'0'0,"0"21"0,0 0 0,0 0 15,0 0-15,22-21 16,-22 22-16,21-22 15,0 0-15,0 0 0,0 0 0,0 0 16,1 0-16,-1 0 16,0 0-16,0-22 0,0 22 0,22-21 15,-22 0-15,0 0 0,0 0 0,0 0 16,22-22-16,-22 22 0,0-21 16,0-1-16,0 22 0,0-21 0,1 0 15,-1-1-15,-21 1 0,21 0 16,-21 20-16,21-20 0,-21 0 15,0-1-15,0 22 0,0-21 0,0 21 16,0 0-16,-21-1 0,0 1 16,0 21-16,-1 0 0,1 0 15,21 21-15,-21 1 0,0 20 16,0 0-16,21 22 0,-21-22 0,-1 43 16,1-22-16,0 22 0,21 0 15,-21 20-15,0-20 0,21 21 0,-21-21 16,-1 20-16,1 1 0,21 21 0,-21-21 15,0 0-15,0 0 0,0 0 16,-1-1-16,1 1 0,21 0 0,-21-21 16,0 21-16,21-22 0,0 1 15,0-22-15,0 22 0,0-21 16,0-1-16,0-21 0,0 1 0,0-1 16,0-21-16,0 0 0,21 1 0,0-22 15,0 0-15,1-22 0,-1 1 0,0 0 16,0-21-16,21 21 0,-20-22 15,20-20-15,0 20 0,-21-20 0,22-1 16,-1 1-16,0-1 0,-20-20 0,20-1 16,-21 22-16,0-22 0,0 0 15,-21 22-15,0-22 0,0 22 0,0-22 16,0 21-16,-21 1 0,0-1 0,-21 1 16,-1-1-16,22 22 15,-21 0-15,0-1 0,-1 22 0,22-21 16,-21 21-16,-1 0 0,22-1 0,0 1 15,0 21-15,0-21 0,0 0 16,21 0 0,21 21-16,0-21 0,0 21 15,21-22-15,-20 22 0,-1 0 16,0-21-16,21 0 0,-21 21 0,22-21 16,-22 21-16,21-21 0,1 0 15,-1-1-15</inkml:trace>
  <inkml:trace contextRef="#ctx0" brushRef="#br0" timeOffset="5574.99">10372 1545 0,'0'0'0,"0"-21"16,0 0-1,-22 21 1,1 0-16,0 0 15,0 21-15,0 0 0,0 0 16,-1 1-16,1 20 0,0 0 0,0-21 16,21 22-16,-21-1 0,0 0 0,-1 1 15,22-1-15,0-21 16,0 22-16,0-22 0,0 21 0,0-21 16,0 0-16,22 1 15,-1-1-15,0-21 0,0 0 0,0 0 16,0 0-16,1 0 0,-1 0 15,0-21-15,0-1 0,21 1 16,-20 0-16,-1 0 0,0 0 0,-21 0 16,21-22-16,0 22 0,0-21 0,-21-1 15,0 22-15,0-21 0,22 0 16,-22 20-16,0-20 0,21 21 0,-21 0 16,0 42 15,0 0-31,-21 0 15,21 0-15,-22 1 0,22 20 0,0-21 16,0 21-16,-21-20 0,21 20 0,0-21 16,0 21-16,0-20 0,0-1 15,0 0-15,0 0 0,0 0 0,21 0 16,1-21-16,-1 22 0,0-22 16,0 0-16,21 0 0,-20 0 15,-1 0-15,0 0 0,21-22 16,-21 1-16,22 0 0,-22 21 0,0-21 15,21 0-15,-20 0 0,-1-22 0,0 22 16,-21 0-16,0 0 0,21-22 16,-21 22-16,0 0 0,0 0 15,0 0-15,-21 42 16,21 0 0,0 0-16,-21 0 0,0 1 15,21-1-15,-22 0 0,22 21 0,0-21 16,0 1-16,0 20 0,0-21 15,0 0-15,0 0 0,0 1 0,0-1 16,22 0-16,-1-21 0,0 0 16,0 0-16,0 0 0,0 0 15,22 0-15,-22 0 0,21 0 16,-21 0-16,22-21 0,-22 0 0,21 21 16,-21-22-16,22-20 0,-22 21 15,21 0-15,-21-22 0,1 1 0,-1 0 16,0-1-16,0-20 0,0 21 15,0-22-15,-21 22 0,0-1 0,22-20 16,-22 21-16,21 20 0,-21-20 0,0 21 16,0 0-16,0 0 0,0-1 15,0 44 1,-21-1 0,-1 21-16,1-21 0,21 22 0,-21-1 15,0 0-15,0 22 0,0-22 16,-1 22-16,1-22 0,0 21 15,21-20-15,0-1 0,0 22 0,0-43 16,0 21-16,0 0 0,0-20 0,0-1 16,21 0-16,0 0 0,1 0 15,-1 0-15,21-21 0,-21 0 0,0 0 16,22 0-16,-22 0 0,21 0 0,1 0 16,-22 0-16,21 0 0,0-21 15,1 0-15,-22 0 0,21 21 0,1-21 16,-22 0-16,21-1 0,-21-20 15,0 21-15,1 0 0,-22 0 0,0-1 16,21 1-16,-21 0 0,0 0 16,0 0-16,-21 21 15,-1 0-15,1 0 16,0 0-16,0 21 0,0 0 0,0 0 16,-1 0-16,1 1 0,21 20 15,0-21-15,-21 0 0,21 0 0,0 1 16,0-1-16,0 0 0,0 0 0,21 0 15,0 0-15,1-21 0,-1 22 16,0-22-16,0 0 0,21 21 16,-20-21-16,-1 0 0,21 0 0,-21 0 15,22 0-15,-22 0 0,0 0 16,21 0-16,-21 0 0,22-21 0,-1 21 16,-21-22-16,22 1 0,-22 21 0,21-21 15,-21 0-15,22 0 0,-22 0 16</inkml:trace>
  <inkml:trace contextRef="#ctx0" brushRef="#br0" timeOffset="6132.72">12806 1820 0,'0'0'0,"-21"-21"15,-1 21-15,1 0 16,0 0-16,0 0 16,0 0-16,0 0 0,-1 21 0,1 1 15,0-1-15,0 0 0,0 0 16,0 0-16,-1 0 0,1 1 0,21 20 15,0-21-15,-21 0 0,21 0 0,-21 1 16,21-1-16,0 0 0,0 0 16,0 0-16,0 0 0,21-21 15,0 0-15,0 0 0,1 0 16,-1 0-16,0 0 16,0 0-16,0 0 0,0-21 0,1 0 15,-1 0-15,0 0 0,0 0 0,-21-1 16,21-20-16,0 0 15,1-1-15,-1 1 0,0 0 0,0-22 16,0 1-16,0-1 0,22 1 0,-22-1 16,0 1-16,0 20 0,0-20 15,-21 21-15,0-1 0,22 1 0,-22 0 16,0 20-16,0 1 0,21 0 16,-21 42-1,0 0-15,-21 22 16,-1-22-16,1 21 0,21 22 15,-21-22-15,21 22 0,-21-22 0,0 21 16,21 1-16,0-1 0,-21-20 16,21 20-16,-22-20 0,22 20 15,0-21-15,0-20 0,0 20 0,0-21 16,0 21-16,0-20 0,0-1 0,22-21 16,-1 21-16,0-21 15,0 0-15,0 0 0,0 0 16,22 0-16,-22 0 0,0 0 0,0-21 15,0 0-15,22-1 0,-22 1 16,0 0-16,0 0 0,0 0 0,1-22 16,-1 22-16,-21 0 0,0-21 0</inkml:trace>
  <inkml:trace contextRef="#ctx0" brushRef="#br0" timeOffset="6348.71">10964 1461 0,'-21'0'0,"42"0"0,-63 0 0,63 0 46</inkml:trace>
  <inkml:trace contextRef="#ctx0" brushRef="#br0" timeOffset="6952.46">14055 1312 0,'21'0'31,"21"0"-31,0 0 15,1 0-15,-1 0 0,22 0 16,-22 0-16,21 0 0,1 0 16,-1 0-16,-20 0 0,20 0 0,1-21 15,-22 21-15,22 0 0,-22 0 16,0 0-16,-21 0 0,1 0 0,-1 0 16,-42 0-1,-22 0-15,22 0 0,0 0 16,-21 0-16</inkml:trace>
  <inkml:trace contextRef="#ctx0" brushRef="#br0" timeOffset="7248.29">14499 1312 0,'-21'0'16,"0"0"-16,0 0 31,21 22-31,0-1 0,0 0 15,0 0-15,0 0 0,0 22 16,0-22-16,0 21 0,0 0 16,0 22-16,0-22 0,-22 22 0,1-22 15,0 22-15,21-1 0,-21-21 0,0 1 16,0-1-16,-1 0 0,22 1 16,0-1-16,-21-21 0,21 0 0,0 1 15,0-1-15,0 0 0,21-21 31,1 0-31,-1-21 16,0 0-16,0-1 0,-21 1 16</inkml:trace>
  <inkml:trace contextRef="#ctx0" brushRef="#br0" timeOffset="8324.83">14795 1947 0,'22'0'32,"-1"0"-32,0 0 0,0 0 15,0-21-15,-21 0 0,21 21 0,1-21 16,-1 0-16,0 0 0,21 21 16,-21-22-16,1 1 0,-1 0 0,-21 0 15,0 0-15,21 0 0,-21-1 16,0 1-16,0 0 0,-21 0 15,0 21-15,-1 0 16,1 0-16,0 0 16,0 21-16,0 0 0,0 0 0,-1 22 15,1-22-15,0 21 16,0-21-16,21 22 0,0-22 0,-21 21 16,21-21-16,0 22 0,0-22 0,0 21 15,0-21-15,0 1 0,0-1 16,21 0-16,0-21 0,0 21 0,0 0 15,1-21-15,-1 0 0,21 0 0,-21 0 16,22 0-16,-1 0 0,0 0 16,1-21-16,-1 21 0,0-21 0,1 0 15,-1 21-15,0-43 0,1 22 0,-1 0 16,0-21-16,-21 21 0,22-22 16,-22 1-16,21 0 0,-21 20 15,-21-20-15,22 21 0,-22 0 16,0 0-16,-22 21 15,1 21-15,0 0 16,0 0-16,0 21 0,21-20 16,-21 20-16,21-21 0,0 0 0,0 22 15,0-22-15,0 0 0,0 21 0,0-21 16,0 1-16,21-1 0,-21 0 16,0 0-16,0 0 0,0 0 15,0-42 32,-21 21-47,-1-21 0,22 0 16,-21 0-16,0 21 0,0-21 0,0-1 15,0 22-15,-1-21 0,1 21 16,21 21 0,0 1-1,0-1-15,0 0 0,21 0 16,1 0-16,-1-21 15,0 21-15,0-21 0,21 0 0,-20 22 16,20-22-16,0 0 0,-21 0 0,22 0 16,-1 0-16,-21 0 15,22 0-15,-1 0 0,0-22 0,-21 1 16,22 21-16,-1-42 0,0 21 0,1 0 16,-22-22-16,21 1 0,1 0 15,-1-1-15,-21-20 0,21-1 0,-20 22 16,-1-22-16,21 1 0,-21-1 15,0 1-15,-21 21 0,22-1 0,-22 1 16,21 0-16,-21 20 0,0 1 16,0 42-1,0 1-15,0-1 0,-21 0 16,-1 21-16,1 1 16,0-1-16,0 0 0,0 1 0,0 20 15,-1 1-15,1-22 0,0 0 0,0 22 16,21-22-16,-21 0 0,21 1 15,-21-22-15,21 21 0,0-21 0,0 1 16,0-1-16,0 0 0,0 0 16,21-21-16,0 0 0,0 0 15,0 0-15,0 0 0,1 0 0,-1 0 16,0 0-16,0 0 0,0-21 16,22 0-16,-22 0 0,0-1 0,0 1 15,-21 0-15,0-21 0,21 21 0,-21-22 16</inkml:trace>
  <inkml:trace contextRef="#ctx0" brushRef="#br0" timeOffset="8413.78">16065 1736 0,'0'0'0</inkml:trace>
  <inkml:trace contextRef="#ctx0" brushRef="#br0" timeOffset="8511.71">16002 1757 0,'42'0'16,"-21"0"-16,1 0 0,20 0 0,-21-21 15,21 21-15,-20-21 0,20 21 0,0-22 16,1 22-16,-1-21 0,0 0 16,1 21-16,-1-21 0,0 0 15,1 0-15</inkml:trace>
  <inkml:trace contextRef="#ctx0" brushRef="#br0" timeOffset="8880.03">17462 1355 0,'0'0'0,"0"-21"16,0-43-16,0 43 16,0 0-16,0 0 15,-21 21 1,0 0-16,0 0 0,0 21 0,-22-21 15,22 21-15,-21 21 0,21-21 16,0 22-16,-22-1 0,22 0 0,-21 1 16,21 20-16,-1 1 0,1-22 0,0 22 15,0-22-15,21 0 0,0 22 16,0-22-16,0-21 0,0 22 0,0-1 16,0-21-16,0 0 0,21 0 15,0 1-15,0-1 0,1-21 0,-1 21 16,0-21-16,21 0 0,-21 0 15,1 0-15,-1 0 0,21 0 16,-21 0-16,0 0 0,22-21 0,-22 0 16,21 21-16,1-22 0,-22 1 0</inkml:trace>
  <inkml:trace contextRef="#ctx0" brushRef="#br0" timeOffset="9964.33">17886 1630 0,'0'0'0,"-21"-42"15,-1 42-15,1 0 0,0 0 16,0 0-16,0 0 0,-22 0 16,22 21-16,-21 0 0,21 0 15,-22 0-15,22 0 0,0 1 16,-21 20-16,21-21 0,-1 21 0,22-20 16,0 20-16,0-21 0,0 0 0,0 0 15,0 1-15,0-1 0,0 0 16,0 0-16,22 0 0,-1-21 0,-21 21 15,21-21-15,0 0 0,0 0 0,0 0 16,1 0-16,-1 0 16,0 0-16,0 0 0,-21-21 0,21 0 15,0 0-15,1 0 0,-1 0 16,0-1-16,-21-20 0,21 21 0,0-21 16,-21-1-16,0 1 0,21 21 15,1-22-15,-22 22 0,0 0 16,0 0-16,0 0 0,0 0 0,0 42 31,0 0-31,0 21 0,0-21 16,0 1-16,0 20 0,-22 0 0,22 1 15,-21-22-15,21 21 0,0-21 16,0 22-16,0-22 0,0 0 0,0 0 16,0 0-16,21 0 0,1-21 15,-22 22-15,21-22 0,0 0 0,0 0 16,0 0-16,0 0 0,1 0 0,-1 0 15,0-22-15,0 1 0,0 21 16,0-21-16,1 0 0,-1-21 16,21 20-16,-21-20 0,0 21 0,1-21 15,-1-1-15,0 1 0,-21 21 16,0-22-16,21 22 0,-21 0 16,0 42-1,0 0-15,0 1 0,0-1 16,0 0-16,0 21 0,0-21 15,0 22-15,0-22 0,0 0 0,0 0 16,21 0-16,-21 1 0,21-1 0,-21 0 16,22 0-16,-22 0 0,21 0 15,0-21-15,-42 0 47,0 0-47,-1-21 16,1 21-16,0 0 0,0 0 15,21-21-15,-21 21 0,0 0 16,-1 0 0,22 21-16,0 0 15,22 1 1,-1-1-16,0-21 0,0 0 16,0 0-16,22 21 0,-22-21 0,21 0 15,-21 0-15,22 0 0,-22 0 16,21 0-16,-21 0 0,22 0 15,-1-21-15,-21 0 0,21 21 0,-20-22 16,-1 1-16,21 0 0,-21 0 0,0-21 16,1 20-16,-1-20 0,0 0 15,0-1-15,0 22 0,-21-21 0,0 0 16,0 20-16,0 1 0,0 0 16,-21 21-16,0 0 0,0 21 15,-22 0-15,22 22 0,-21-22 0,21 21 16,0 1-16,-1-22 15,1 21-15,21 0 0,0-20 0,0-1 0,0 21 16,0-21-16,0 0 16,0 1-16,21-1 0,1-21 0,-1 21 15,0-21-15,0 0 0,0 0 0,0 0 16,1 0-16,-1 0 0,0 0 16,0 0-16,0 0 0,0 0 0,1 0 15,-22-21-15,21 21 0,-21-21 16,0-1-1</inkml:trace>
  <inkml:trace contextRef="#ctx0" brushRef="#br0" timeOffset="11016.17">2265 3641 0,'-21'0'0,"42"0"0,-64 0 0,22 0 16,0 0-16,0 0 0,0 0 15,21-21 1,0-1 0,0 1-16,21 21 0,0-21 15,0 0-15,22 0 0,-22 21 0,0-21 16,21-1-16,-21 22 0,1 0 16,20 0-16,-21 0 0,0 0 15,22 22-15,-22-1 0,21 21 16,-21-21-16,0 22 0,1-1 0,-22 0 15,0 1-15,0-1 0,0 0 16,-22 22-16,-20-22 0,21 0 0,-21 1 16,-1 20-16,1-20 0,0-22 0,-22 21 15,22 0-15,-22-20 0,22-1 16,0 0-16,-22-21 0,22 0 0,21 0 16,-22 0-16,1 0 0,21 0 15,-22 0-15,22-21 0,0 0 16,0-1-16,0 1 0,0-21 0,-1 21 15,22-22-15,0 22 0,0-21 16,0 21-16,0 0 0,0-1 16,22 22-1,-1 0-15,21 0 0,-21 22 16,22-1-16,-22 0 0,21 21 16,-21-21-16,0 22 0,22-1 0,-22-21 15,0 22-15,0-22 0,0 21 16,1-21-16,-1 0 0,-21 1 0,21-1 15,-21 0-15,21 0 0,-21 0 16,21-21-16,0 0 16,1 0-1</inkml:trace>
  <inkml:trace contextRef="#ctx0" brushRef="#br0" timeOffset="11229.13">2921 4064 0,'21'0'0,"-42"0"0,63 0 16,-42-21-16,0 0 62,21 21-31,-21-21-31,22 21 0,-1 0 0,0-22 16</inkml:trace>
  <inkml:trace contextRef="#ctx0" brushRef="#br0" timeOffset="11736.27">4635 3260 0,'0'0'0,"22"-21"0,-22-1 0,0 1 16,0 0-16,0 0 15,-22 42 1,22 0-16,-21 22 0,0-1 15,0 0-15,21 22 0,-21-1 16,21 1-16,-21-1 0,21 1 0,-22-1 16,22 22-16,-21-22 0,0 22 15,0-21-15,0-1 0,0 1 0,-1-1 16,1 1-16,0-22 0,0 0 0,21 1 16,-21-22-16,21 0 15,0 0-15,0 0 0,0-42 31,0 0-15,0 0-16,0 0 0</inkml:trace>
  <inkml:trace contextRef="#ctx0" brushRef="#br0" timeOffset="12080.17">4127 3577 0,'0'0'0,"0"-127"16,0 64-16,0 20 15,0 1-15,0 0 0,22 21 16,-1-22-16,21 1 0,0 21 16,1-22-16,-1 22 0,22 0 0,-1 0 15,-21 0-15,22 21 0,-1 0 16,1 0-16,-22 0 0,1 0 0,20 0 16,-42 42-16,22-21 0,-22 22 15,0-1-15,-21 21 0,0 1 0,0-1 16,-21 1-16,-22-1 0,1 1 15,0-1-15,-1-20 0,1 20 0,0-20 16,-1-1-16,1 0 0,0-21 16,-1 22-16,22-22 0,-21 0 0,21 0 15,0 0-15,-1-21 0,22 22 16,22-22 0,20 0-1,-21 0-15,0-22 0,22 22 16,-1-21-16,-21 21 0</inkml:trace>
  <inkml:trace contextRef="#ctx0" brushRef="#br0" timeOffset="14402.28">5270 4064 0,'0'0'0,"22"0"15,-1 0 1,0 0-16,0-21 0,-21 0 15,21 21-15,0-21 0,-21-1 16,0 1-16,0 0 0,22 0 0,-22 0 16,0 0-16,0-1 0,0 1 15,0 0-15,0 0 0,0 0 0,-22 0 16,1-1-16,21 1 0,-21 21 0,0 0 16,0 0-16,-22 0 0,22 0 15,0 21-15,-21 1 0,21 20 0,-1-21 16,1 21-16,0-20 0,0 20 15,21 0-15,0 1 0,0 20 16,0-21-16,0-20 0,0 20 0,0-21 16,0 21-16,0-20 0,0-1 15,21 0-15,0 0 0,0-21 16,1 21-16,-1-21 0,0 0 16,0 0-16,0 0 0,0-21 15,1 0-15,-1 0 0,0 0 16,0-1-16,0-20 0,0 21 15,1-21-15,-1-1 0,-21 22 0,21-21 16,0-1-16,-21 1 0,21 21 0,-21 0 16,0 0-16,0-1 0,0 1 15,0 42 17,0 1-32,0-1 0,0 0 0,0 0 15,0 21-15,0-20 0,0 20 0,0 0 16,0-21-16,0 1 0,0 20 15,21-21-15,-21 0 0,22 0 0,-1 1 16,0-22-16,0 0 16,0 0-16,0 0 0,22 0 15,-22-22-15,0 1 0,21 0 0,1 0 16,-22 0-16,21 0 0,1-1 16,-1-20-16,-21 0 0,21-1 15,-20 22-15,20-21 0,-21 0 0,0-1 16,0 1-16,1 21 0,-22-22 15,0 22-15,0 0 0,-22 21 16,1 0 0,0 21-16,0 0 0,0 1 0,-22 20 15,22-21-15,0 21 0,21 1 0,0-22 16,0 21-16,0-21 0,0 1 16,0 20-16,0-21 0,0 0 0,21-21 15,0 21-15,1 1 0,-1-1 0,0-21 16,0 21-16,0-21 0,0 21 15,1-21-15,-1 21 0,0-21 16,0 0-16,0 0 0,0 21 16,1-21-16,-1 0 0,21 0 0,-21 0 15,0 0-15,106-21 16,-105 21-16,20-21 16,0 21-16,-21-21 0,22 0 0,-1 0 15,-21-1-15,22-20 0,-1 21 0,-21 0 16,0-22-16,0 22 0,1-21 15,-1 21-15,-21 0 0,21-22 0,-21 22 16,0 0-16,0 0 0,0 0 16,-21 21-16,0 0 0,-1 0 15,-20 0-15,21 21 0,-21 0 16,20 0-16,-20 0 0,21 0 16,-21 22-16,20-22 0,-20 21 0,21-21 15,0 22-15,21-22 0,0 21 0,-21-21 16,21 1-16,0-1 0,0 0 15,0 0-15,21-21 0,0 0 16,0 0-16,0 0 0,0 0 16,1 0-16,20 0 0,-21 0 15,0 0-15,22-21 0,-22 0 0,0 0 16,0-1-16,0 1 0,0-21 16,1 21-16,-1 0 0,0-22 15,0 22-15,0-21 0,-21 21 0,21-1 16,-21 1-16,0 0 0,0 42 31,-21 0-31,21 1 16,0-1-16,-21 21 0,21-21 15,-21 22-15,21-1 0,-21-21 0,21 21 16,0 1-16,0-22 0,0 21 0,0-21 16,21 1-16,0-1 0,0 0 15,0-21-15,22 21 0,-22-21 0,0 21 16,21-21-16,-20 0 0,-1 0 15,21 0-15,-21 0 0,22-21 16,-22 0-16,21 21 0,-21-21 0,22 0 16,-22-1-16,21 1 0,-21-21 15,0 0-15,22 20 0,-22-20 0,0 0 16,0-1-16,0-20 0,1 21 0,-1-1 16,0-20-16,-21 20 0,0 1 15,21 0-15,-21-1 0,0 1 0,0 21 16,0 0-16,0 0 0,0-1 15,-21 44 1,21-1-16,0 0 0,-21 21 16,0 1-16,-1-1 0,22 0 15,-21 1-15,21-1 0,-21 0 0,21 22 16,0-22-16,0 0 0,0 1 16,0-1-16,0 0 0,0 1 15,0-22-15,0 21 0,21-21 0,-21 1 16,21-1-16,1-21 0,20 21 0,-21-21 15,0 0-15,0 0 0,22 0 16,-22 0-16,21 0 0,-21 0 0,22-21 16,-22 21-16,21-21 0,-21-1 0,22 1 15,-22 0-15,21-21 0,-21 21 16,22-22-16,-22 1 0,0 0 16,0-1-16,0 1 0,1 0 0,-1-22 15,0 22-15,0-1 0,-21 1 16,0 21-16,0-21 0,0 20 0,0 1 15,0 0-15,0 0 0,-21 42 32,21 0-32,0 22 0,-21-22 0,21 21 15,-21-21-15,21 22 0,-22-1 16,22 0-16,0 22 0,0-22 0,0 0 16,0 1-16,0 20 0,0-20 0,0-22 15,0 21-15,0 0 0,0-20 16,0-1-16,0 0 0,0 0 0,22 0 15,-1-21-15,0 0 0,0 0 16,0 0-16,0 0 0,1 0 16,20 0-16,-21 0 0,0 0 0,22-21 15,-22 21-15,0-21 0,0 0 0,21 0 16,-20-1-16,-1 1 0,0 0 16,0 0-16,-21-21 0,0 20 0,21 1 15,-21 0-15,0 0 0,0 0 16,0 0-16,-21 21 15,0 0-15,0 21 16,0-21-16,21 21 0,-22 0 0,1 0 16,21 0-16,0 22 0,0-22 0,0 0 15,0 0-15,0 0 0,0 1 16,0-1-16,0 0 0,0 0 0,0 0 16,21 0-16,1-21 15,-1 0-15,0 0 0,0 0 0,0 0 16,0 0-16,1 0 0,20 0 0,-21 0 15,0 0-15,22-21 0,-22 0 16,0 0-16,0 0 0,21 0 0,-20-1 16,-1-20-16,0 21 0,21-21 15,-21-1-15,1 1 0,-1-22 0,0 22 16,0 0-16,0-22 0,0 22 0,-21-22 16,22 1-16,-22 21 0,21-22 15,-21 22-15,0-1 0,0 1 16,0 0-16,0-1 0,0 22 0,0 0 15,-21 21 1,-1 21-16,1 0 0,0 1 16,0 20-16,0 21 0,0-20 0,-1 20 15,1-20-15,21 20 0,0 1 16,-21-22-16,21 21 0,0-20 0,0 20 16,0-20-16,0-1 0,0 0 0,0-21 15,21 22-15,-21-22 0,21 0 16,-21 21-16,22-42 0,-1 22 0,-21-1 15,21-21-15,-21 21 0,21-21 16,0 0-16,0 0 16,1-21-16,-1 0 15,0-1-15,0 1 0,0-21 0,0 21 16</inkml:trace>
  <inkml:trace contextRef="#ctx0" brushRef="#br0" timeOffset="17768.72">11155 4191 0,'0'0'0,"-21"0"16,-1 21 15,22-42-15,22 21 0,-1-21-16,-21 0 0,21 21 15,0-21-15,21-22 0,-20 22 0,-1 0 16,0-21-16,0 20 0,0-20 15,0 21-15,1-21 0,-1-1 0,0 1 16,-21 21-16,0-22 0,0 1 16,0 21-16,0 0 0,0 0 0,-21-1 15,0 22-15,-1 0 0,1 0 16,-21 0-16,21 22 0,0-1 0,-1 0 16,1 0-16,0 21 0,0-20 0,21 20 15,-21 0-15,21 1 0,0-1 16,0 0-16,0 1 0,0-1 0,0-21 15,21 21-15,0-20 0,0-1 16,0 0-16,1 0 0,-1-21 16,0 0-16,0 0 0,21 0 0,-20 0 15,-1 0-15,0 0 0,0 0 0,0-21 16,0 0-16,22 0 0,-22-1 16,0 1-16,0 0 0,22 0 0,-22-21 15,21 20-15,0 1 0,1-21 16,-22 21-16,21-22 0,1 22 0,-1-21 15,-21 21-15,21 0 0,1 21 0,-22-22 16,0 22-16,21 0 0,-20 0 16,-22 22-16,21-1 0,-21 0 15,0 0-15,0 0 0,0 22 0,0-22 16,0 21-16,0 0 16,-21-20-16,-1 20 0,1-21 0,21 21 15,0-20-15,0-1 0,-21 0 0,21 0 16,-21 0-1,21-42 1,0 0-16,21 0 16,0 0-16,0-1 0,1 1 15,-22-21-15,21 21 0,0-22 0,0 22 16,21-21-16,-20 0 0,-1-1 0,0 22 16,21-21-16,-21-1 0,1 22 15,-1 0-15,0 0 0,0 0 0,-21 0 16,21 21-16,-21 21 15,0 0-15,0 0 16,0 0-16,-21 0 0,0 1 0,21 20 16,-21-21-16,21 21 0,0-20 0,-21 20 15,21 0-15,0-21 0,0 22 16,0-22-16,0 21 0,0-21 0,0 1 16,21-1-16,0 0 0,0-21 15,0 21-15,0-21 0,22 0 0,-22 0 16,21 0-16,-21 0 0,22 0 0,-1 0 15,0-21-15,1 0 0,-1 21 16,0-21-16,1-22 0,-1 22 0,0 0 16,-20-21-16,-1 20 0,0-20 15,0 21-15,-21-21 0,0-1 16,0 22-16,0-21 0,0 21 0,-21-1 16,0 1-16,0 21 0,-1 0 0,1 0 15,0 0-15,0 0 0,0 0 16,0 21-16,-1 1 0,22-1 0,-21 0 15,21 21-15,0-21 0,0 22 0,0-1 16,0-21-16,0 22 0,21-1 16,1-21-16,-1 0 0,0 22 0,0-22 15,0-21-15,0 21 0,22 0 16,-22-21-16,21 0 0,1 0 0,-1 0 16,0 0-16,1-21 0,-1 0 15,0 0-15,1-1 0,-1 1 0,0 0 16,1 0-16,-1 0 0,-21-22 15,21 22-15,-20-21 0,-1 21 0,21-22 16,-21 22-16,0 0 0,-21 0 0,22 0 16,-1 0-16,-21-1 0,21 22 15,-21 22 17,0-1-17,0 0-15,0 0 0,0 0 16,21-21 15,-21-21-15,0 0-1,0 0-15,0 0 16,0-1-16,0 1 16,-21 21-1,0 21 1,0-21-16,21 22 0,-22-1 15,1 0-15,21 0 0,0 21 16,-21-20-16,0 20 0,21-21 0,-21 21 16,21 1-16,0-22 0,0 21 0,0-21 15,0 22-15,0-22 16,0 0-16,0 0 0,21 0 0,0-21 16,0 22-16,0-22 0,1 0 0,-1 0 15,21 0-15,-21 0 0,22 0 16,-22 0-16,21-22 0,-21 22 0,22-21 15,-1 0-15,-21 0 0,21 0 0,-20-22 16,20 22-16,-21-21 0,0 21 16,0-22-16,1 22 0,-1-21 0,0 21 15,-21-22-15,0 22 0,21 0 0,-21 0 16,0 0-16,0 0 0,0 42 31,-21 0-31,0 0 0,21 0 16,0 0-16,-21 1 0,-1 20 15,22-21-15,0 0 0,0 22 0,0-22 16,0 0-16,0 0 0,0 0 0,0 0 16,0 1-16,22-1 0,-1-21 15,0 21-15,0-21 0,0 0 0,0 0 16,1 0-16,-1 0 0,0 0 0,0 0 16,0 0-16,22 0 0,-22-21 15,0 0-15,0-1 0,0 22 16,0-42-16,1 21 0,-1 0 0,0 0 15,0-22-15,-21 22 0,0 0 0,21 0 16,-21-22-16,0 22 0,21 21 16,-21-21-16,0 0 0,-21 21 31,21 21-31,-21 0 0,21 0 16,0 1-16,0 20 0,0-21 15,0 21-15,0-20 0,0 20 0,0-21 16,0 21-16,0-20 0,0-1 0,0 0 15,21 0-15,0 0 0,-21 0 16,22-21-16,-1 0 0,0 0 0,0 0 16,0 0-16,0 0 0,1 0 15,-1-21-15,0 21 16,-21-21-16,21 0 0,0 0 0,0-22 16,1 22-16,-1-21 0,0 0 0,0-1 15,0 1-15,0 0 0,1-1 16,-1 1-16,0 0 0,0-22 0,0 22 15,0-1-15,-21-20 0,0 21 0,22-1 16,-22 22-16,0-21 0,21 21 16,-21-1-16,-21 22 15,-1 22 1,1 20-16,0-21 0,0 21 0,0 1 16,0 20-16,21-20 0,-22-1 15,1 21-15,0-20 0,21-1 16,-21 22-16,21-22 0,0 0 0,0 1 15,0-1-15,0-21 0,0 21 0,0-20 16,0-1-16,0 0 0,0 0 16,21 0-16,-21 0 0,21-21 0,0 0 15,1 0-15,-1 0 0,0 0 16,0 0-16,0 0 0,0-21 16,1 0-16,-1 21 0,21-21 0,-21 0 15,0-22-15,1 22 0,-1 0 16,0-21-16,0 21 0,0-22 0,0 22 15,1 0-15,-1 0 0,-21 0 16,0-1-16,0 44 31,0-1-31,0 0 0,0 0 16,0 0-16,0 0 0,0 22 0,0-22 16,0 0-16,0 0 0,0 0 15,0 1-15,0-1 0,0 0 0,21 0 16,0-21-16,-21 21 0,21-21 0,0 0 15,1 0-15,-1 0 16,0 0-16,0 0 16,-21-21-16,21 0 0,0 21 0,1-21 15,-1 0-15,-21-1 0,21 1 0,0 0 16,0-21-16,0 21 0,-21-1 16,22 1-16,-1-21 0,0 21 0,-21 0 15,0-1-15,0 44 31,0-1-31,0 0 0,0 0 0,0 21 16,-21-20-16,21-1 0,0 21 16,0-21-16,0 0 0,0 1 0,0-1 15,0 0-15,21 0 0,0 0 16,0-21-16,0 0 16,1 0-16,-1 0 15,0 0-15,0 0 16,-21-21-16,0 0 0,0 0 15,0 0-15,0-1 0,0 1 0,0 0 16,0-21-16,0 21 0,0-1 0,-21 1 16,21 0-16,-21 21 0,0-21 15,-1 0-15,1 21 0,0-21 16,42 21 15,-21-22-31,21 22 0,1 0 16,20-21-16,-21 0 0,21 21 15,-20 0-15,20 0 0,0-21 16,-21 21-16,22 0 0,-22 0 0,21 0 16,-21 0-16,1 0 0,-1 21 0,0 0 15,0-21-15,-21 21 0,0 1 16,0-1-16,0 0 0,0 21 0,0-21 16,0 22-16,0-22 0,0 0 0,0 21 15,0-20-15,0-1 0,0 0 16,0 0-16,0 0 0,0 0 15,0 1-15,0-44 47,0 1-47,0 0 0,0 0 16,0 0-16,0 0 0,0-1 16,0 1-16,0-21 0,21 21 0,0-22 15,1 22-15,20-21 0,-21 21 16,0-22-16,22 22 0,-1-21 0,0 21 15,-21 0-15,22 21 0,-1-22 0,-21 22 16,22 0-16,-22 0 0,0 0 16,0 22-16,0-1 0,-21 0 0,0 0 15,21 21-15,-21-20 0,0-1 0,0 21 16,0-21-16,0 22 0,0-22 16,0 0-16,0 21 0,0-21 15,0 1-15,0-1 0,-21 0 0,21 0 16,-21 0-1,21-42 17,0 0-32,0 0 15,0 0-15,0-1 0</inkml:trace>
  <inkml:trace contextRef="#ctx0" brushRef="#br0" timeOffset="17995.59">16722 3281 0,'0'0'0,"-22"-21"0,1 21 0,0-21 16,0 21 0,0 0-16,21 21 15,-21-21-15,-1 21 16,22 0-1,-21 0 1,0-21-16,0 0 0,0 21 16</inkml:trace>
  <inkml:trace contextRef="#ctx0" brushRef="#br0" timeOffset="18208.47">15219 3641 0,'21'0'16,"0"0"-16,21 0 0,1 0 15,-22 0-15,21 0 0,1-21 16,-1 21-16,0 0 0,1 0 0,-1-22 16,-21 22-16,0 0 0,22 0 0,-22 0 15,-21-21 1,-21 21-16</inkml:trace>
  <inkml:trace contextRef="#ctx0" brushRef="#br0" timeOffset="19324.24">1482 5927 0,'0'-21'16,"0"-1"-1,0 1 1,0 0-16,0 0 16,21 0-16,0 0 0,0-1 15,21 1-15,-20 0 0,20 0 0,0 21 16,1 0-16,-22-21 0,21 21 16,-21 0-16,22 0 0,-22 21 0,0-21 15,-21 21-15,0 0 0,21 22 16,-21-22-16,0 0 0,0 21 15,0-21-15,-21 1 0,0 20 0,0-21 16,-1 0-16,1 22 0,-21-22 16,21 0-16,-22-21 0,22 21 15,0-21-15,-21 0 0,21 21 0,-1-21 16,1 0-16,21-21 31,21 0-31,1 21 16,-1-21-16,0 21 0,0-21 15,21 21-15,-20 0 0,20 0 0,-21 0 16,21 0-16,1 0 0,-22 0 16,21 0-16,-21 0 0,1 21 0,-1 0 15,0 0-15,0 0 0,0 22 16,-21-22-16,0 21 0,0 0 0,0-20 16,-21 20-16,-21 0 0,21 1 15,-22-1-15,1 0 0,-22-21 16,22 22-16,-21-22 0,-1 0 0,22 0 15,-22 0-15,22 1 0,0-22 16,-1 0-16,1 0 0,0 0 0,20 0 16,-20 0-16,21 0 0,0-22 15,0 22-15,21-21 0,0 0 16,0 0-16,0 0 16,0 0-16,21-1 15,0 1-15,0 0 0,0 0 0,0 0 16</inkml:trace>
  <inkml:trace contextRef="#ctx0" brushRef="#br0" timeOffset="19495.73">2963 6075 0,'21'0'15,"-42"0"-15,0 0 16,0 0-16,0 21 0,0-21 0</inkml:trace>
  <inkml:trace contextRef="#ctx0" brushRef="#br0" timeOffset="19529.22">2857 6033 0,'0'0'0,"22"0"16,-1 0-16</inkml:trace>
  <inkml:trace contextRef="#ctx0" brushRef="#br0" timeOffset="20323.62">4911 5398 0,'0'0'0,"42"-22"0,0-20 16,-21 21-16,1 0 16,-22 0-16,-22 21 31,1 21-31,0 0 0,-21 0 16,21 21-16,-22-20 0,1 41 0,21-21 15,-22 22-15,1-1 0,21 1 16,-21-1-16,20 22 0,-20-21 0,0-1 15,21 1-15,-22-1 0,1 1 16,21-22-16,-22 0 0,22 1 0,21-1 16,0 0-16,0-21 0,0 1 15,21-44 1,1 1 0,-1 0-16,0-21 0,0 21 0,-21-1 15,21-20-15,0 0 0,1-1 16,-1 1-16,0 0 0,0-22 0,0 1 15,0-1-15,1 1 0,20-1 16,-21-20-16,0 20 0,0 1 0,1-1 16,-1 22-16,0-1 0,0 1 0,-21 0 15,21 21-15,0 63 32,-21 0-32,0 1 0,0-1 15,22 21-15,-22 1 0,21-1 16,-21 22-16,0-21 0,0-1 0,0 1 15,21-22-15,-21 21 0,0-20 16,0-1-16,0 0 0,0 1 0,0-22 16,0 0-16,21 0 0,-21 0 0,0 1 15,0-1-15,-21-21 32,0 0-32,0-21 15,-1-1-15,1 22 0</inkml:trace>
  <inkml:trace contextRef="#ctx0" brushRef="#br0" timeOffset="20508.61">4445 6138 0,'21'0'16,"0"-21"-1,0 21-15,22-21 0,-22 21 16,21 0-16,-21-21 0,22 0 0,-1 21 15,-21-21-15,22 21 0,-1-22 16,-21 22-16,21 0 0,-20-21 16,-1 21-16,0-21 0,0 0 0,0 21 15</inkml:trace>
  <inkml:trace contextRef="#ctx0" brushRef="#br0" timeOffset="21056.03">5842 5906 0,'21'0'0,"-42"0"0,63-22 0,-21 22 16,1-21-16,-1 0 0,0 0 0,0 0 16,0 21-16,0-21 0,-21-1 15,0 1-15,0 0 0,0 0 0,0 0 16,-21 21-1,0 0-15,-21 0 0,-1 0 0,1 0 16,0 21-16,-1 0 0,-20 0 0,21 0 16,20 1-16,-20-1 0,0 0 15,21 0-15,-1 0 0,22 0 0,0 1 16,0-1-16,0 0 0,0 0 0,22 0 16,-1 0-16,0-21 15,0 22-15,21-22 0,-20 21 0,20-21 16,-21 0-16,21 21 0,1-21 0,-1 21 15,-21 0-15,22-21 16,-22 21-16,21-21 0,-21 22 0,22-1 16,-22 0-16,-21 0 0,0 0 15,0 0-15,0 1 16,0-1-16,-21-21 0,-1 0 0,1 21 16,-21-21-16,21 0 0,0 0 0,-22 0 15,22 0-15,-21 0 0,21 0 16,-22-21-16,22 21 0,-21 0 0,21-21 15,-1 21-15,1-22 0,0 22 16,0 0-16,21-21 16,21 21 15,0 0-31,0-21 16,1 21-16,-1 0 0,0-21 0,0 21 15</inkml:trace>
  <inkml:trace contextRef="#ctx0" brushRef="#br0" timeOffset="21560.38">6773 5969 0,'0'0'16,"21"-21"-16,1 21 0,-1-21 0,0 0 15,0-1-15,0 1 0,-21 0 16,0-21-1,0 21-15,-21 21 0,0 0 16,0 0-16,0 0 0,-22 21 16,22 0-16,-21-21 0,21 21 0,-22 0 15,1 0-15,21 1 0,0-1 0,-22 0 16,43 0-16,0 0 0,-21 0 16,21 1-16,0-1 0,21 0 15,0 0-15,22-21 16,-22 21-16,0-21 15,21 21-15,1-21 0,-22 22 0,21-1 16,1-21-16,-1 21 0,-21 0 0,0-21 16,22 21-16,-22 0 0,-21 1 15,0-1-15,0 0 0,0 0 16,-21-21-16,-1 21 0,-20-21 16,0 0-16,21 0 0,-43 21 15,22-21-15,-1 0 0,1 0 0,0 0 16,-1 0-16,1 0 0,0-21 0,21 21 15,-22-21-15,22 21 0,0-21 16,0 21-16,21-21 0,0 0 16,0-1-1,21 22 1,0 0-16,0-21 0,0 21 0,22 0 16,-22-21-16,21 21 0,1-21 0,-1 21 15,-21-21-15</inkml:trace>
  <inkml:trace contextRef="#ctx0" brushRef="#br0" timeOffset="21944.16">7302 6138 0,'0'0'0,"22"0"16,-1 0-16,0 0 15,0-21-15,0 21 0,-21-21 16,21 21-16,1-21 0,-1 0 0,0 0 15,0-1-15,0 1 16,-21 0-16,0 0 0,21 0 0,-21 0 16,0-1-16,-21 22 31,0 0-31,0 0 0,0 0 0,0 22 16,-1-1-16,1 0 0,0 21 0,0-21 15,0 22-15,0-22 0,21 0 16,0 21-16,0-20 0,0-1 15,0 0-15,0 0 0,0 0 0,21 0 16,0 1-16,0-22 16,21 0-16,-20 0 0,-1 21 0,0-21 15,21 0-15,-21 0 0,1 0 0,-1 0 16,0 0-16,21 0 0,-21-21 16,1-1-16,-1 22 0,0-21 15,0 0-15,-21 0 0</inkml:trace>
  <inkml:trace contextRef="#ctx0" brushRef="#br0" timeOffset="22337.93">7853 5906 0,'0'0'0,"21"-22"16,0 22-16,0-21 0,0 0 0,1 21 15,-1 0-15,21-21 0,-21 21 0,22 0 16,-22 0-16,21 0 0,-21 0 15,0 21-15,22 0 0,-22 0 0,0 1 16,0-1-16,0 0 0,-21 21 0,0-21 16,0 22-16,0-22 0,0 21 15,0-21-15,0 1 0,0 20 0,0-21 16,-21 0-16,21 0 0,-21 1 16,0-22-16,21 21 0,-21-21 0,0 0 15,-1 0 1,1 0-16,21-21 15,0-1-15,0 1 16,0 0-16,0 0 0,0 0 16,0-22-16,0 22 0,0 0 0,0-21 15,21 21-15,-21-22 0,22 1 0,-1 21 16,0-22-16,21 22 0,-21 0 16,1 0-16,20 0 0,-21 0 0,0 21 15,22 0-15,-22 0 0,0 0 0,0 0 16,0 21-1</inkml:trace>
  <inkml:trace contextRef="#ctx0" brushRef="#br0" timeOffset="24123.34">8530 6181 0,'0'0'0,"0"21"0,0 0 16,0 0-1,21-21-15,0 0 16,1 0-16,-1 0 15,0 0-15,0-21 0,0 21 0,0-21 16,1 0-16,-1 0 0,0-1 0,0 1 16,0 0-16,0 0 15,22-21-15,-22-1 0,0 22 0,0-21 16,0-22-16,1 22 0,-1-22 0,0 22 16,0-21-16,0-1 0,-21 22 15,0-22-15,0 22 0,0 0 0,0-1 16,0 22-16,0 0 0,0 0 0,0 0 15,0 42 1,-21 0-16,0 21 0,21-21 0,-21 22 16,21 20-16,-21-20 0,21 20 0,0 1 15,-22-1-15,22 1 0,-21-1 16,21-21-16,-21 22 0,21-22 0,0 22 16,-21-22-16,21-21 0,-21 22 15,21-22-15,0 21 0,0-21 16,0 0-16,21 1 0,0-22 15,0 0-15,0 0 0,1 0 16,-1 0-16,21 0 0,-21 0 0,0-22 16,1 1-16,-1 21 0,0-21 15,21 0-15,-21 0 0,1 0 0,-1-1 16,0 1-16,0-21 0,0 21 0,0 0 16,1-1-16,-22 1 0,0 0 15,21 21-15,-21-21 0,0 42 31,0 0-15,0 0-16,0 1 0,0-1 0,0 0 16,0 0-16,0 0 0,0 0 0,0 1 15,0-1-15,0 0 0,0 0 0,0 0 16,21 0-16,0 1 16,0-1-16,0-21 15,1 0-15,-1 0 16,0 0-16,0 0 15,0-21-15,0-1 0,1 22 0,-1-21 16,-21 0-16,21 0 0,0 0 16,0 0-16,0-1 0,22 1 0,-22 0 15,0-21-15,0 21 0,0-1 16,1 1-16,-1 0 0,0 0 0,0 21 16,-21 21-1,-21 0 1,0 0-16,21 1 0,-21-1 15,21 0-15,0 0 0,0 0 0,0 0 16,0 1-16,0-1 0,0 0 16,0 0-1,21-21-15,0 0 0,0 0 16,0 0-16,0 0 0,1 0 16,-1 0-16,0 0 0,0-21 15,0 0 1,-21 0-16,0-1 0,0 1 15,0 0-15,0 0 0,0 0 16,-21 0-16,0 21 0,0-22 16,0 1-16,-1 21 0,1 0 0,0 0 15,0 0-15,0 0 0,0 0 0,-1 0 16,1 0 0,42 0-1,1-21 1,-1 21-16,21 0 0,-21-21 15,22 0-15,-22 21 0,21-21 16,-21 21-16,22 0 0,-22-22 0,21 22 16,-21 0-16,0 0 0,22 0 0,-22 0 15,0 0-15,0 0 0,0 0 16,-21 22-16,22-22 0,-22 21 16,0 0-16,0 0 0,0 0 15,0 0-15,0 1 0,0-1 16,0 0-16,0 0 0,0 0 15,0 0-15,-22 1 0,1-1 16,21 0-16,-21-21 0,21 21 16,0 0-1,-21-21-15,21-21 47,21 21-31,-21-21-16,21 0 0,0 21 0,1-21 15,-22-1-15,21 1 0,0 0 0,0 0 16,0 0-16,0 0 0,1-22 16,-1 22-16,0 0 0,0 0 0,0 0 15,0 21-15,1-22 0,-1 22 0,0 0 16,0 0-16,0 22 16,-21-1-16,0 0 15,0 0-15,0 0 0,0 0 0,0 22 16,0-22-16,0 0 0,0 0 15,0 0-15,0 1 0,0-1 0,-21 0 16,21 0-16,0 0 0,0 0 16,21-21-1,0 0-15,1 0 0,-1 0 16,0 0-16,0 0 0,0 0 16,0-21-16,1 21 0,-1-21 0,0 0 15,0 21-15,0-21 0,0 0 16,1-1-16,-22 1 0,21 0 0,0 0 15,0 0-15,-21-22 0,0 22 16,21 0-16,0-42 0,-21 41 16,0 1-16,0 0 0,0 0 15,-21 21-15,0 0 0,0 0 16,21 21-16,-21-21 0,0 21 0,-1 0 16,22 1-16,0-1 0,0 0 15,0 21-15,0-21 0,0 1 16,0-1-16,0 0 0,0 0 0,22-21 15,-1 21-15,0-21 16,-21 21-16,21-21 0,0 22 0,0-1 16,-21 0-1,-21-21 17,0 0-32,0 0 15,0 0-15,0 0 0,-1 0 0,1 0 16,0 0-16,0 21 0,0-21 15,0 0-15,-1 0 0,1 0 16,21-21 0</inkml:trace>
  <inkml:trace contextRef="#ctx0" brushRef="#br0" timeOffset="24392.18">10435 5398 0,'0'0'0,"-42"0"15,21 0-15,21 21 31,0 0 16</inkml:trace>
  <inkml:trace contextRef="#ctx0" brushRef="#br0" timeOffset="24638.04">8975 5694 0,'-22'0'0,"44"0"0,-65 0 15,64 0 1,1 0 0,-1 0-16,21 0 0,-21 0 15,22 0-15,-22 0 0,21 0 0,-21-21 16,0 21-16,1 0 0,-1 0 0,0 0 15,0 0-15,0 0 16,-21-21-16,0-1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25:00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2709 0,'0'0'0,"-21"0"16,0 0-16,21 22 15,-22-22-15</inkml:trace>
  <inkml:trace contextRef="#ctx0" brushRef="#br0" timeOffset="1973.83">3873 868 0,'0'0'0,"0"-21"0,-21 0 16,0-22-16,0 22 0,0 0 0,21 0 15,-21 0-15,-1-1 0,1 22 16,0 0 0,21 22-16,0-1 15,0 21-15,0 0 0,0 22 16,0-1-16,0 1 0,0-1 16,0 22-16,0-21 0,0 20 0,0 1 15,0 0-15,-21 20 0,21-20 16,0 0-16,-21-1 0,21 1 0,-21 0 15,21-22-15,-22 1 0,22-22 0,0 0 16,0 1-16,-21-1 0,21-21 16,0 0-16,0 1 0,-21-22 0,21-22 31,0 1-15,0-21-16,0 0 0,0-1 0,0 1 15,0-22-15</inkml:trace>
  <inkml:trace contextRef="#ctx0" brushRef="#br0" timeOffset="2379.59">3090 614 0,'0'0'0,"0"-42"0,21 20 0,22 1 0,-22 0 16,42-21-16,1 21 0,21-22 16,-1 22-16,1 0 0,0 0 0,20 0 15,-20-1-15,0 22 0,-1 0 16,1 0-16,-21 22 0,-1-1 16,1 0-16,-22 21 0,0 1 0,-21-1 15,-21 0-15,0 22 0,0 20 16,-21-20-16,-21 21 0,0-22 0,-1 22 15,-20-1-15,-1-20 16,1 21-16,-1-22 0,1-21 0,-1 22 16,1-22-16,-1 22 0,1-43 15,-1 21-15,22-21 0,0 22 0,20-22 16,1-21-16,0 21 0,42-21 31,0 0-31,22 0 16,-22-21-16,21 0 0,1 21 0,-1-21 15,0 21-15</inkml:trace>
  <inkml:trace contextRef="#ctx0" brushRef="#br0" timeOffset="2975.74">4657 1799 0,'0'0'0,"21"0"0,0 0 16,0 0-16,21-21 16,-20 0-16,-1 21 0,0-21 15,-21-22-15,21 22 0,-21 0 0,21-21 16,-21 21-16,0-22 0,0 22 16,0-21-16,0 21 0,-21-1 0,0 1 15,0 0-15,0 0 16,-22 21-16,22 0 0,-21 0 0,-1 0 15,22 21-15,-21 0 0,0 22 16,-22-22-16,22 21 0,21 22 0,-22-22 16,1 21-16,21 22 0,-22-21 15,22-1-15,0 1 0,21-22 0,0 21 16,0-20-16,0-1 0,0-21 16,0 22-16,0-22 0,21-21 0,0 0 15,1 0-15,20 0 0,0 0 16,-21 0-16,22-21 0,20-1 15,-20 1-15,-1 0 0,0 0 0,1-21 16,-1-1-16,0 1 0,1 0 16,-22-1-16,0-20 0,21 20 0,-21-20 15,-21 21-15,22-1 0,-22 1 16,21 21-16,-21 0 0,0-1 0,0 1 16,0 42-1,0 1-15,0-1 0,-21 21 16,21 0-16,-22 1 0,22-1 15,0 0-15,0 22 0,0-22 0,0 1 16,0-1-16,0-21 0,0 21 16,0-20-16,0-1 0,22 0 0,-1 0 15,0-21-15,0 0 0,0 0 16,22 0-16,-22 0 0,0 0 16,21 0-16,-21-21 0,22 0 0,-22 0 15,0-1-15,21 1 0</inkml:trace>
  <inkml:trace contextRef="#ctx0" brushRef="#br0" timeOffset="3390.6">5376 1736 0,'0'0'0,"-21"-43"16,0 43-16,21-21 16,0 0-16,0 0 15,0 0-15,21 0 0,0 21 0,-21-22 16,43 22-16,-22 0 0,0-21 15,0 21-15,21 0 0,-20 0 16,20 21-16,0-21 0,-21 22 0,22 20 16,-22-21-16,21 21 0,-21-20 15,1 20-15,-1 0 0,-21 1 0,0-22 16,0 21-16,0 0 0,0 1 16,0-22-16,-21 21 0,-1-21 0,1 1 15,0-1-15,21 0 0,-21-21 16,0 0-1,21-21-15,0 0 16,0-1-16,0-20 16,21 21-16,0-21 0,-21 20 0,21-20 15,0 0-15,-21-1 0,22-20 16,-1 21-16,-21-1 0,21 22 0,0-21 16,0 21-16,0-22 0,1 22 15,-1 21-15,0-21 0,0 21 0,0-21 16,0 21-16,1 0 0,-1 0 15,0 0-15,0 21 16</inkml:trace>
  <inkml:trace contextRef="#ctx0" brushRef="#br0" timeOffset="3947.28">6752 1884 0,'0'0'16,"0"-21"-16,0 0 0,0-1 0,0 1 15,0-21-15,0 21 0,0 0 16,0-22-16,0 22 0,0 0 0,0 0 16,-21 0-16,21-1 15,-42 1-15,20 21 0,1 0 0,0 0 16,-21 0-16,21 0 0,-22 0 15,22 21-15,-21 1 0,21-1 0,-22 21 16,22-21-16,0 22 0,-21-1 16,20 21-16,1-20 0,0-1 0,21 0 15,-21 22-15,21-22 0,-21-21 0,21 22 16,0-1-16,0-21 0,0 0 16,0 1-16,21-1 0,0-21 0,0 0 15,0 0-15,1 0 0,-1 0 16,21-21-16,-21 21 0,22-22 0,-22 1 15,21 0-15,-21-21 0,22 21 16,-1-22-16,-21 1 0,21 0 16,-20-1-16,-1-20 0,0 20 0,0-20 15,0 21-15,0-1 0,1 1 16,-22 21-16,0 0 0,0-1 0,0 44 31,0-1-31,0 21 0,0 0 16,0 1-16,0-22 0,-22 21 0,22 1 15,0-1-15,0 0 0,0-21 16,0 22-16,0-22 0,0 0 0,0 0 16,0 0-16,22-21 15,-1 0-15,0 0 16,0 0-16,0-21 0,0 21 0,1-21 16</inkml:trace>
  <inkml:trace contextRef="#ctx0" brushRef="#br0" timeOffset="4267.1">7408 953 0,'0'0'15,"0"-43"-15,0 22 0,0-21 0,0 21 16,-21-1-16,0 1 0,21 0 16,-21 21-1,21 21-15,0 0 16,0 1-16,0 20 0,-21 0 15,21 22-15,0-1 0,0 1 0,0 20 16,-22-20-16,1 21 0,0 20 16,21-20-16,-21 0 0,0-1 0,21-20 15,0-1-15,-21 1 0,21-1 16,0-20-16,-22-1 0,22-21 0,0 22 16,0-22-16,0 0 0,22-21 31,-1-21-31,0 0 15,0-22-15,-21 22 0,21-21 16,0-1-16</inkml:trace>
  <inkml:trace contextRef="#ctx0" brushRef="#br0" timeOffset="4542.95">7726 762 0,'0'0'0,"0"-21"0,0 0 16,0 0-16,0 42 15,0 0 1,0 21-16,0 1 0,-21 20 0,-1 1 16,22-1-16,-21 1 0,21 20 15,0 1-15,0-22 0,-21 22 16,0 0-16,21-1 0,-21-20 0,21-1 16,0 1-16,-21-1 0,-1-20 15,22-1-15,0 0 0,0 1 0,0-22 16,0 0-16,0 0 15,0-42 1,0 0 0,22 0-16,-1 0 0,-21-1 15</inkml:trace>
  <inkml:trace contextRef="#ctx0" brushRef="#br0" timeOffset="4925.74">7832 1778 0,'0'0'0,"0"21"16,0 0-16,0 1 0,0-1 15,0 0-15,21-21 16,0 0-16,0 0 16,0-21-16,0 0 0,22-1 0,-22 1 15,21 0-15,-21 0 0,22-21 0,-22 20 16,21-20-16,-21 21 15,1-21-15,-1 20 0,-21-20 0,0 21 16,0 0-16,0 0 0,0-1 16,-21 22-1,-1 0-15,1 22 0,0-1 0,-21 0 16,21 21-16,-1 1 0,-20-1 16,21 0-16,0 1 0,0-1 0,-22 0 15,43 1-15,-21-1 0,21 0 16,0 1-16,0-22 0,0 21 0,0-21 15,0 0-15,0 1 0,21-22 0,0 0 16,1 0-16,20 0 0,0 0 16,1 0-16,-1-22 0,0 1 0,1-21 15,-1 21-15</inkml:trace>
  <inkml:trace contextRef="#ctx0" brushRef="#br0" timeOffset="5174.59">8932 593 0,'0'0'16,"0"-21"-16,-21-43 15,0 64-15,0 0 0,0 0 16,21 21-16,-22 0 0,1 22 16,0-1-16,21 0 0,-21 22 0,0-1 15,21 22-15,-21 0 0,-1-1 0,22 1 16,-21 21-16,0-21 0,0-1 15,21 1-15,0 0 0,-21-22 16,21 22-16,0-22 0,0 1 0,0-22 16,0 22-16,21-22 0,0-21 15</inkml:trace>
  <inkml:trace contextRef="#ctx0" brushRef="#br0" timeOffset="5235.56">8848 2201 0,'21'-21'16,"0"0"-1,0 0-15,-21 0 0,21 0 0,-21-1 16,21-20-16</inkml:trace>
  <inkml:trace contextRef="#ctx0" brushRef="#br0" timeOffset="6408.4">10308 1334 0,'0'21'0,"0"0"15,0 0-15,0 0 16,21-21 15,0 0-31,1 0 0,-1-21 16,0 21-16,21-21 0,-21 0 0,22 0 16,-1-1-16,-21 1 0,22-21 15,-1 21-15,0-22 0,-21 22 0,22-21 16,-22 0-16,0 20 0,0-20 15,-21 0-15,0 21 0,0-22 0,0 22 16,-21-21-16,0 21 0,0 21 16,-22-22-16,1 22 0,0 0 0,-1 0 15,1 0-15,-21 22 0,20-1 16,22 0-16,-21 21 0,-1-21 0,1 22 16,0-1-16,21 0 0,-22 22 15,22-22-15,0 1 0,0-1 16,21 0-16,0 1 0,0-1 15,0 0-15,0 1 0,21-22 0,0 0 16,21 21-16,-20-21 0,-1-21 16,21 22-16,0-22 0,-20 0 0,20 0 15,0 0-15,1 0 0,-1 0 16,0 0-16,1-22 0,-1 22 0,0-21 16,1 0-16,-22 21 0,0-21 15,0 21-15,-21-21 0,-21 21 16,-21 0-1,20 0-15,-20 0 0,0 0 16,-1 21-16,1-21 0,21 21 0,-21 0 16,-1 22-16,1-22 0,21 21 15,-22 0-15,22 1 0,0-1 0,0-21 16,0 22-16,21-1 0,0 0 16,0-21-16,0 22 0,0-22 0,21 0 15,0 0-15,0 0 0,0-21 0,22 0 16,-22 0-16,21 0 0,1 0 15,-1 0-15,0 0 0,1 0 0,20-21 16,-21 0-16,1 0 0,20 0 16,-20 0-16</inkml:trace>
  <inkml:trace contextRef="#ctx0" brushRef="#br0" timeOffset="6664.25">11303 1482 0,'0'-43'15,"21"43"1,-21 22 0,21-1-16,0 0 0,-21 0 15,22 0-15,-1 0 0,0 22 0,0-22 16,-21 21-16,21 1 0,0-22 16,-21 21-16,22-21 0,-22 0 15,0 22-15,0-22 0,0 0 0,21 0 16,-21 0-16,21-21 15,0 0 1,0-21 0,-21 0-16,21 21 0,1-42 0</inkml:trace>
  <inkml:trace contextRef="#ctx0" brushRef="#br0" timeOffset="6890.12">11726 1482 0,'-21'0'15,"0"21"-15,0-21 16,0 21-16,-1 21 0,1-20 0,0-1 16,-21 21-16,21 0 0,-1 1 0,-20-22 15,21 21-15,-21 1 0,20-22 16,1 21-16,0-21 0,0 0 0,0 1 16,21-1-16,0 0 15,21-21 1,0-21-16,0 0 15,0-1-15,1 1 0,-1-21 16</inkml:trace>
  <inkml:trace contextRef="#ctx0" brushRef="#br0" timeOffset="7299.89">11896 1693 0,'0'0'0,"42"22"16,-21-22 0,0 0-16,0 0 0,1 0 0,-1 0 15,0 0-15,21 0 0,1-22 0,-22 22 16,21-21-16,0 0 0,-20 0 16,20 21-16,-21-21 0,21 0 0,-20-1 15,-1 1-15,0 0 16,-21 0-16,0 0 0,0 0 0,0-1 15,0 1-15,-21 21 0,0 0 0,-1 0 16,-20 0-16,21 0 0,-21 0 16,-1 21-16,22-21 0,-21 22 0,-1-1 15,22 21-15,-21-21 0,0 22 16,20-1-16,1 0 0,0 1 0,0-1 16,0-21-16,21 21 0,0-20 15,0 20-15,0-21 0,0 0 0,0 0 16,21 1-16,0-22 0,0 0 0,0 21 15,22-21-15,-22 0 0,21 0 16,1 0-16,-22-21 0,21 21 16,0-22-16,1 1 0,-1 0 15,0 0-15,1-21 0</inkml:trace>
  <inkml:trace contextRef="#ctx0" brushRef="#br0" timeOffset="8052">12785 1524 0,'0'0'16,"0"-21"-16,0 0 0,0 0 15,-22 21 1,22 21-16,0 0 16,-21 0-16,0 0 0,21 0 15,0 1-15,0 20 0,-21-21 0,21 21 16,-21-20-16,21 20 16,0-21-16,0 21 0,0-20 0,0-1 15,0 0-15,0 0 0,0 0 0,21 0 16,0-21-16,0 0 15,22 0-15,-22 0 0,0 0 16,0-21-16,21 21 0,-20-21 16,20 0-16,-21 0 0,21-22 0,-20 22 15,-1 0-15,0-21 0,21-1 0,-42 22 16,21-21-16,1 21 0,-22 0 16,21-22-16,-21 22 0,0 0 15,0 42 16,-21 0-31,21 22 0,-22-22 16,22 0-16,0 21 0,-21-21 16,21 22-16,0-22 0,0 21 0,0-21 15,0 1-15,0-1 0,21 0 16,1 0-16,-1 0 0,0-21 0,-21 21 16,21-21-16,21 0 0,-20 0 0,-1 0 15,0 0-15,21 0 0,-21 0 16,22-21-16,-22 0 0,0 0 0,21 0 15,-20 0-15,20-22 16,-21 1-16,0 0 0,22-1 0,-22 1 16,0-22-16,0 22 0,-21-21 0,21-1 15,-21 22-15,21-22 0,-21 1 16,0-22-16,0 43 0,0-22 0,0 1 16,0 20-16,0 1 0,0 21 15,0 0-15,0 0 0,0-1 0,-21 22 16,0 22-1,21-1-15,0 21 0,0 0 0,-21 1 16,21-1-16,0 22 0,0-22 16,-21 21-16,21 1 0,0-1 0,0-20 15,0 20-15,0 1 16,0-22-16,0 22 0,0-22 0,0 0 16,0 1-16,0-1 0,0 0 0,0-21 15,0 1-15,21-1 0,0 0 16,-21 0-16,21 0 0,0-21 0,1 0 15,-1 0-15,0 0 16,0 0-16,0 0 0,22-21 0,-22 21 16,0-21-16,0 0 0,0 0 0,0-22 15,22 22-15</inkml:trace>
  <inkml:trace contextRef="#ctx0" brushRef="#br0" timeOffset="8275.87">14287 1482 0,'0'0'0,"0"-21"16,22-1-16,-22 44 31,0-1-31,0 0 16,0 0-16,0 0 0,-22 0 0,22 22 15,-21-22-15,21 21 0,0-21 16,0 22-16,0-22 0,0 21 0,0-21 16,0 1-16,0-1 0,0 0 15,0 0-15,21-21 31,1 0-15,-22-21-16,21 0 0,0 0 16</inkml:trace>
  <inkml:trace contextRef="#ctx0" brushRef="#br0" timeOffset="8455.77">14520 1185 0,'0'0'0,"-21"0"0,0 0 15,0 0 1,0 0 0,21 22-16,-22-22 0,22 21 15,-21-21 17</inkml:trace>
  <inkml:trace contextRef="#ctx0" brushRef="#br0" timeOffset="8644.18">13822 1376 0,'0'0'16,"-21"21"-16,-1-21 16,22 21-16,22-21 31,-1 0-31,0 0 0,0 0 0,0 0 15,22 0-15,-22 0 0,21 0 16,-21 0-16,22 0 0</inkml:trace>
  <inkml:trace contextRef="#ctx0" brushRef="#br0" timeOffset="9472.7">14859 1482 0,'-21'0'15,"0"0"1,-1 0 0,1 21-16,21 0 15,-21 0-15,0 0 0,21 1 0,-21-1 16,21 21-16,0-21 0,0 0 15,0 1-15,0 20 0,0-21 0,0 0 16,0 0-16,0 1 16,0-1-16,21-21 0,0 0 0,0 0 15,0 0-15,1 0 16,-1 0-16,0 0 0,0-21 16,-21-1-16,21 22 0,-21-21 15,0 0-15,0 0 0,0 0 16,0 0-16,0-1 0,-21-20 0,21 21 15,0 0-15,-21 0 0,21-1 0,0 1 16,0 0-16,0 0 0,0 0 16,0 0-16,0-1 0,21 22 0,0-21 15,0 21-15,1 0 0,-1-21 16,21 21-16,-21 0 0,22 0 0,-1 0 16,0 0-16,1 21 0,-22-21 15,21 21-15,-21 1 0,0-1 16,1 21-16,-1-21 0,-21 0 0,0 22 15,0-1-15,0-21 0,0 22 16,0-22-16,0 21 0,-21-21 0,-1 0 16,22 1-16,-21-1 0,0 0 15,21 0-15,0 0 0,-21-21 0,0 0 16,21 21-16,-21-21 16,21-21-1,0 0-15,0 0 0,0 0 16,0 0-16,0-22 0,21 22 0,0-21 15,0-1-15,0 1 0,22 0 16,-22-1-16,21 1 0,0 0 16,1-1-16,-1 1 0,0 21 15,1-21-15,-1 20 0,22 22 0,-22-21 16,0 21-16,1 0 0,-1 0 0,0 21 16,-21 1-16,22 20 0,-22-21 15,21 21-15,-42 1 0,21-1 0,-21 0 16,0 1-16,0-1 0,0-21 15,0 22-15,-21-1 0,0 0 0,0-21 16,0 22-16,0-22 0,-1 0 0,1 0 16,0 0-16,0 1 0,0-22 15,21 21-15,-21-21 0,-1 0 0,1 0 16,0 0 0,0 0-16,0 0 15,21-21-15,-21 21 0</inkml:trace>
  <inkml:trace contextRef="#ctx0" brushRef="#br0" timeOffset="10500.32">3768 2836 0,'0'0'0,"-43"0"0,1 0 15,0 0-15,20 0 0,-20 22 0,21-22 16,0 0-16,0 0 0,-1 0 0,1 0 16,42 0 15,1 0-31,-1 0 0,21 0 16,-21 0-16,22 0 0,20 0 15,-21 21-15,22-21 0,-1 0 16,1 0-16,-1 0 0,1 0 0,21 0 15,20 0-15,1 0 0,0 0 0,21 0 16,-21 0-16,42 0 0,-21 0 16,21 0-16,0 0 0,1 0 0,20 0 15,0 0-15,22 0 0,-22-21 16,43 21-16,-22-22 0,22 22 0,0-21 16,-1 21-16,1-21 0,21 21 15,0-21-15,-22 0 0,22 21 0,0-21 16,0 21-16,0-22 0,-1 22 15,22-21-15,-21 21 0,0-21 16,0 21-16,0-21 0,21 21 0,-21 0 16,-1-21-16,1 21 0,0-21 15,0 21-15,0-22 0,0 22 0,-1 0 16,1-21-16,-21 21 0,0 0 0,-1-21 16,-20 21-16,20 0 0,-41-21 15,20 0-15,-42 21 0,22 0 0,-43-21 16,21 21-16,-42 0 0,21-22 15,-21 22-15,-22 0 0,-20 0 0,-1-21 16,1 21-16,-22 0 0,-21 0 16,0 0-16,1-21 0,-1 21 15,-21-21-15,-21 21 32,-1 0-32,1-21 0,0 21 0,0 0 15,0 0-15,0 0 0,-1 0 16,-20 0-16,21 0 0,-21 0 0,-1 0 15,1 0-15</inkml:trace>
  <inkml:trace contextRef="#ctx0" brushRef="#br0" timeOffset="13273.44">2942 3895 0,'0'21'0,"0"0"15,-21 0-15,21 0 16,0 1-1,21-22 17,0 0-32,0-22 15,1 22-15,-1-21 0,0 0 0,21 21 16,-21-21-16,1 0 0,20 0 16,-21-1-16,0 1 0,22 0 0,-22 0 15,0 0-15,0 0 0,0-1 16,0-20-16,-21 21 0,0 0 0,0 0 15,0-1-15,-21 1 0,0 21 0,0-21 16,-21 0-16,-1 21 0,22 0 16,-21 0-16,-1 0 0,1 21 15,0 0-15,-1-21 0,1 21 16,0 1-16,21 20 0,-22-21 0,1 0 16,21 22-16,0-22 0,-1 21 0,1-21 15,21 22-15,0-1 0,0-21 16,0 21-16,21-20 0,1 20 0,-1-21 15,0 0-15,21 0 0,-21 22 16,22-22-16,-1 0 0,0 0 0,1 0 16,-1 22-16,0-22 0,1 0 0,-1 0 15,0 22-15,1-22 0,-1 0 16,-21 21-16,22-21 0,-22 1 0,-21 20 16,0-21-16,0 0 0,0 0 15,0 1-15,-21 20 0,-22-21 16,1 0-16,0 0 0,-1 1 0,1-1 15,0 0-15,-22 0 0,1-21 16,20 0-16,-20 0 0,-1 0 0,1 0 16,20 0-16,-20 0 0,21-21 0,-22 0 15,22-22-15,21 22 0,-22 0 16,1-21-16,21 21 0,0-22 0,-1 22 16,22 0-16,-21-21 0,21 20 15,0 1-15,0 0 0,43 0 0,-22 0 16,0 0-16,21 21 0,1-22 15,-1 1-15,0 21 0,1-21 16,20 0-16,-21 21 0,22 0 0</inkml:trace>
  <inkml:trace contextRef="#ctx0" brushRef="#br0" timeOffset="13851.13">4043 4339 0,'0'0'0,"21"0"0,0 0 16,-21-21-1,0 0-15,0 0 16,0 0-16,0-1 0,0 1 16,0 0-16,0 0 0,-21 0 0,0 0 15,0-1-15,-1 22 0,1-21 16,0 21-16,-21 0 0,21 0 0,-22 0 15,1 21-15,21 1 0,-22-1 16,22 0-16,-21 21 0,21-21 0,-22 22 16,22-1-16,0 0 0,21 22 15,0-22-15,-21 1 0,21-1 0,0-21 16,0 21-16,0 1 0,0-22 0,0 0 16,21 0-16,-21 0 15,21-21-15,0 0 0,1 0 0,-1 0 16,0 0-16,21 0 0,-21 0 0,22-21 15,-22 0-15,0 0 0,21 0 16,-20 0-16,-1-22 0,21 22 0,-21-21 16,0 21-16,1-22 0,-1 1 0,0 0 15,-21-1-15,0 1 0,0 21 16,21-22-16,-21 22 0,0 0 0,0 0 16,0 42-1,0 0-15,0 0 16,0 1-16,0 20 0,0-21 0,0 21 15,0 1-15,0-1 16,0-21-16,0 22 0,0-1 0,0-21 16,0 0-16,0 22 0,0-22 0,21 0 15,0 0-15,1-21 16,-1 0-16,21 0 0,-21 0 16,0 0-16,22-21 0,-22 0 0,0 0 15,21-1-15,-20 1 0</inkml:trace>
  <inkml:trace contextRef="#ctx0" brushRef="#br0" timeOffset="14543.73">4635 4170 0,'0'0'0,"0"21"32,0 0-32,0 0 0,0 1 0,0-1 15,0 0-15,0 21 0,0-21 0,0 22 16,0-22-16,0 21 0,0-21 15,0 22-15,0-22 0,-21 0 0,21 21 16,0-20-16,0-1 0,0 0 16,0 0-16,0-42 47,0 0-47,0 0 0,0-1 15,0 1-15,0-21 0,0 21 16,0-22-16,0 1 0,0 21 0,0-21 15,0-1-15,21 1 0,1 0 16,-1-1-16,21 22 0,-21-21 0,22 21 16,-1-1-16,0 1 0,1 0 15,-1 21-15,0 0 0,1 0 0,-1 21 16,0 0-16,-21 1 0,1-1 0,-1 0 16,0 21-16,0 1 0,-21-22 15,21 21-15,-21-21 0,0 22 16,0-22-16,0 21 0,0-21 0,0 22 0,0-22 15,-21 0-15,21 0 0,-21 0 16,0-21 0,21 21-16,-21-21 0,21-21 31,0 0-31,0 0 0,0 0 16,0-22-16,21 22 0,0-21 0,0 0 15,0-1-15,0 1 0,1 0 16,-1-1-16,21-20 0,-21 20 0,22 22 15,-1-21-15,21 21 0,-20 0 0,-1 21 16,0 0-16,1 0 0,20 0 16,-42 42-16,22-21 0,-1 21 0,-21-20 15,0 20-15,1 0 0,-22 1 16,0-1-16,0 0 0,0 1 16,-22-1-16,1-21 0,0 21 0,0 1 15,0-22-15,0 0 0,-1 0 0,1 0 16,0 1-16,21-1 0,-21-21 0,21-21 31,21-1-15,0-20-16,0 21 0</inkml:trace>
  <inkml:trace contextRef="#ctx0" brushRef="#br0" timeOffset="14868.54">6117 4382 0,'0'21'16,"21"-21"-1,0 0-15,1 0 0,-1 0 0,0 0 16,0-21-16,21-1 0,-20 22 16,20-21-16,-21 0 0,21 0 0,1 0 15,-1 0-15,-21-1 0,22 1 0,-22 0 16,0 0-16,0 0 0,0 0 15,-21-22-15,0 22 0,0 0 0,0 0 16,0 0-16,-42-1 0,21 22 16,0 0-16,-22 0 0,1 0 0,0 22 15,-1-1-15,22 21 0,-21 0 16,-1 1-16,1 20 0,21-20 0,0 20 16,0-21-16,-1 22 0,1-22 0,21 1 15,-21-1-15,21 0 0,0-21 16,0 22-16,21-22 0</inkml:trace>
  <inkml:trace contextRef="#ctx0" brushRef="#br0" timeOffset="14927.51">6943 4551 0,'21'-21'0,"21"0"0,-21-1 0</inkml:trace>
  <inkml:trace contextRef="#ctx0" brushRef="#br0" timeOffset="15944.44">8488 3725 0,'0'0'0,"21"0"0,0 0 16,0-21-16,0 21 0,1 0 15,-1-21-15,0 21 0,0-21 16,0 21-16,0-21 0,1 21 16,-1-21-16,0 21 0,0-22 0,0 22 15,0-21-15,1 21 0,-22-21 0,0 0 16,21 21-16,-21-21 0,0 0 16,0-1-16,-21 22 0,-22-21 15,22 21-15,-21 0 16,-1 0-16,1 0 0,0 0 0,-1 21 15,-20-21-15,21 22 0,-1-1 16,-20 21-16,20-21 0,1 0 0,0 22 16,21-1-16,-22-21 0,43 22 0,0-1 15,0-21-15,0 21 0,0-20 16,0 20-16,21-21 0,22 0 0,-22 0 16,21 1-16,1-1 0,-1 0 15,0 0-15,1 0 0,-1 0 0,21 1 16,-20-1-16,-1 0 15,0 0-15,1 0 0,-1 0 0,-21 22 16,0-22-16,-21 0 0,0 0 0,0 0 16,-21 22-16,0-22 0,-21 0 15,-1 0-15,1 0 0,-21 1 0,20-1 16,-20-21-16,-1 21 0,1-21 0,-1 0 16,1 0-16,-1 0 0,1 0 15,20 0-15,-20 0 0,21-21 0,-1 0 16,22-1-16,-21 1 0,21 0 15,-1-21-15,1 21 0,21-1 0,0 1 16,0 0-16,0 0 0,21 0 16,22 0-16,-1-1 0,0 1 15,1 21-15,20-21 0,-20 0 0,20 21 16,1-21-16,-22 21 0</inkml:trace>
  <inkml:trace contextRef="#ctx0" brushRef="#br0" timeOffset="16223.28">9419 3852 0,'-21'0'16,"-21"0"-16,20 0 0,1 0 16,-21 0-16,21 0 0,-22 22 15,22-22-15,0 21 0,-21 0 0,21 21 16,21-21-16,-22 1 0,1 20 15,21 0-15,0-21 0,0 22 0,0-1 16,0-21-16,0 22 0,0-22 16,0 21-16,21-21 0,1 0 0,-1 1 15,0-22-15,0 21 0,0-21 0,22 21 16,-22-21-16,21 0 0,-21 0 16,0 0-16,22-21 0,-22 0 0,0 21 15,21-22-15,-20 1 0</inkml:trace>
  <inkml:trace contextRef="#ctx0" brushRef="#br0" timeOffset="16596.07">9694 3937 0,'0'0'16,"0"-21"0,0 0-16,0 0 0,21 21 15,1 0-15,-1 0 16,0 0-16,0 0 0,21 0 0,-20 0 15,-1 21-15,21 0 0,-21 0 16,22 0-16,-22 0 0,21 22 0,-21-22 16,-21 21-16,0-21 0,0 22 15,0-22-15,0 21 0,0-21 16,0 1-16,0 20 0,-21-21 0,0 0 16,0-21-16,21 21 0,-21-21 15,-1 0-15,1 0 16,21-21-1,0 0-15,0 0 0,0 0 16,0 0-16,0-1 0,0 1 0,0-21 16,0 21-16,21-22 0,1 22 15,-1 0-15,0-21 0,0 21 0,0-1 16,0 1-16,1 0 0,20 0 0,-21 21 16,0-21-16,0 21 0,1 0 15,20 0-15</inkml:trace>
  <inkml:trace contextRef="#ctx0" brushRef="#br0" timeOffset="16823.93">10541 3852 0,'0'22'16,"0"-1"0,0 0-16,-21 0 0,21 0 0,0 22 15,-21-22-15,21 21 0,0-21 16,0 22-16,0-22 0,0 21 15,0-21-15,0 0 0,0 1 0,0-1 16,0 0-16,0 0 0,21-21 31,0-21-15,0 0-16,0 0 0,0-22 16</inkml:trace>
  <inkml:trace contextRef="#ctx0" brushRef="#br0" timeOffset="17175.73">10689 3535 0,'0'0'0,"-21"0"0,-21 0 0,20 0 15,1 0-15,21 21 0,0 0 16,-21 0-16,0 1 0,0-1 16,0 21-16,-1-21 0,22 0 0,0 1 15,0-1-15,0 0 0,0 0 16,22-21-16,-1 21 0,0-21 15,0 0-15,0 0 0,22 0 0,-22 0 16,0-21-16,0 0 0,0 21 16,0-21-16,22 0 0,-43-1 0,21 1 15,-21 0-15,21-21 0,-21 21 16,0-1-16,0 1 0,-21-21 0,0 21 16,21 0-16,-21 21 0,-1-22 0,1 22 15,0 0-15,0 0 0,0 0 16,0 22-16,-1-1 0,1 0 15,21 0-15,0 21 0,-21-20 16,21-1-16,0 21 0,0-21 0,0 22 16,0-22-16,0 0 0,0 0 0,0 21 15,0-20-15</inkml:trace>
  <inkml:trace contextRef="#ctx0" brushRef="#br0" timeOffset="17531.53">11112 3979 0,'0'0'0,"-21"0"16,0 22-16,0-1 0,0 0 16,21 0-16,0 0 0,0 22 0,0-1 15,0 21-15,0-20 0,-21 20 0,21-20 16,-22 20-16,22 1 0,0-1 15,0 1-15,0-1 0,0 1 0,0-1 16,0 22-16,0-22 0,0 22 0,0-22 16,0 1-16,0-1 0,-21 1 15,0-1-15,21-20 0,-21 20 16,0 1-16,0-22 0,21 0 0,0 1 16,-22-1-16,22-21 0,-21 22 0,21-22 15,0 0-15,0-42 31,0 0-31,0-22 0,0 1 0,0 0 16,0-1-16,0-20 0,0-22 0,0 22 16,0-22-16</inkml:trace>
  <inkml:trace contextRef="#ctx0" brushRef="#br0" timeOffset="17823.54">10922 4487 0,'0'0'16,"21"-63"-16,-21-22 0,21 22 0,-21-1 15,21 22-15,1-22 0,-22 22 16,21 0-16,0-1 0,21 1 0,-21 21 15,1 0-15,-1-22 0,21 43 16,-21-21-16,22 0 0,-22 21 0,0 0 16,21 0-16,-21 0 0,1 0 0,-1 0 15,0 21-15,0 0 0,-21 22 16,0-22-16,0 21 0,21 1 0,-21-1 16,0 0-16,0 1 0,0-1 0,0-21 15,-21 21-15,0 1 0,0-22 16,0 0-16,-1 0 0,1 0 0,0 1 15,0-22-15,0 21 16,0-21-16,21-21 16,0-1-1,0 1-15,0-21 0,21 21 16,0-22-16,0 1 0</inkml:trace>
  <inkml:trace contextRef="#ctx0" brushRef="#br0" timeOffset="18138.48">11980 3090 0,'0'0'0,"0"-21"15,0 0-15,-21 0 16,0 21-16,21 21 16,-21 0-16,0 0 0,21 1 15,0 20-15,0 21 0,-22-20 0,22 20 16,-21 1-16,0-1 0,21 22 15,-21-22-15,0 1 0,21-1 0,0 22 16,0-21-16,0-1 0,0 1 0,0-22 16,0 0-16,0 1 0,0-1 15,0 0-15,21-21 0,0 1 0,0-1 16,22 0-16,-22-21 0,0 0 0,0 0 16,0 0-16,0 0 15,22 0-15,-22-21 0,0 21 0,0-21 16,0-1-16,1 1 0,-1-21 0,0 21 15,0-22-15,0 22 0,0-21 16</inkml:trace>
  <inkml:trace contextRef="#ctx0" brushRef="#br0" timeOffset="18360.39">11874 3577 0,'0'0'16,"-21"0"-16,0 21 0,0-21 0,42 0 31,0 0-31,0 0 16,22 0-16,-22 0 0,21 0 0,1 0 15,-1-21-15,0 0 0,22 21 16,-22-21-16,0 21 0,1-21 0,-1 21 16,0 0-16,-20-21 0,-1 21 15,0-22-15,-42 1 16</inkml:trace>
  <inkml:trace contextRef="#ctx0" brushRef="#br0" timeOffset="19151.43">6265 4678 0,'0'21'15,"0"0"1,0 0-16,21-21 16,1 0-16,-1 0 15,0 0-15,0 0 0,0 0 0,22 0 16,-22-21-16,21 21 0,0-21 0,1 0 16,-22 21-16,21-21 15,1 0-15,-22-1 0,21 22 0,-21-21 16,0 21-16,1 0 0,-1-21 15,0 0-15,-21 0 16</inkml:trace>
  <inkml:trace contextRef="#ctx0" brushRef="#br0" timeOffset="20163.99">14224 3154 0,'0'0'15,"21"-21"-15,-21 0 0,0-1 16,-21 22-1,0-21-15,0 21 0,-1 0 16,-20 0-16,21 0 0,-21 0 0,-1 21 16,1 1-16,21-1 0,-22 21 15,1-21-15,0 43 0,21-22 0,-22 22 16,1-22-16,21 21 0,-22 22 16,1-21-16,21-1 0,0 1 0,0-1 15,-1 1-15,22-1 0,0 1 16,0-1-16,0-21 0,0 1 0,22-1 15,-1-21-15,0 0 0,0 1 0,21-1 16,1-21-16,-1 0 0,0 0 16,1 0-16,20-21 0,-20-1 15,20 1-15,1 0 0,-1 0 16,1-21-16,-22-1 0,21 22 0,1-21 16,-22-1-16,22 1 0,-22 0 15,0-22-15,-20 22 0,20 0 0,-21-22 16,-21 22-16,0-22 0,0 22 0,0-22 15,-21 1-15,0 21 0,-22-22 16,22 22-16,-21-1 0,0 1 0,-1 0 16,1 21-16,0-1 0,-22 1 15,22 21-15,-1 0 0,-20 0 0,21 0 16,-22 0-16,22 21 0,-22 1 0,22 20 16,0-21-16,-1 43 0,1-22 15,0 0-15,20 22 0,1-1 16,21-20-16,0 20 0,0-21 15,0 22-15,21-22 0,1 1 0,20-1 16,0-21-16,1 0 0,-1 0 16,21 1-16,1-1 0,-22-21 0</inkml:trace>
  <inkml:trace contextRef="#ctx0" brushRef="#br0" timeOffset="20611.73">14986 3598 0,'0'0'0,"-21"22"32,0-1-17,-1 0-15,1 0 0,0 21 16,21-20-16,-21-1 0,0 21 0,21-21 16,-21 22-16,21-22 0,-22 21 0,22-21 15,-21 0-15,21 1 0,0-1 16,0 0-16,0 0 0,-21-21 0,21-21 31,0 0-15,0 0-16,0-1 0,0 1 15,0-21-15,0 21 0,0 0 0,0-22 16,21 1-16,-21 0 0,21 20 16,1-20-16,-1 0 0,21-1 15,-21 1-15,22 21 0,20 0 0,-21 0 16,1 21-16,20 0 0,-20 0 15,-1 0-15,0 21 0,1 0 0,-22 21 16,21-21-16,-21 22 0,0-1 0,1-21 16,-22 22-16,21-22 0,-21 21 15,0-21-15,0 22 0,0-22 0,0 0 16,-21 0-16,-1 0 0,22 0 16,-21-21-16,21 22 0,0-44 31</inkml:trace>
  <inkml:trace contextRef="#ctx0" brushRef="#br0" timeOffset="22222.4">16743 3556 0,'-21'0'15,"-1"0"-15,1-21 0,0 0 0,0 0 16,0-1-16,21 1 16,-21 0-16,21 0 0,-22-21 15,22 20-15,0 1 0,0-21 16,0 21-16,22 0 0,-1-1 0,0 1 15,21 0-15,-21 21 0,1 0 16,20 0-16,-21 0 0,21 0 0,-20 21 16,20 0-16,-21 22 0,21-1 0,-20 0 15,-1 22-15,0-22 0,0 22 16,0-22-16,-21 0 0,0 1 0,0-1 16,0 0-16,0 1 0,0-22 15,0 0-15,0 21 0,0-20 16,0-1-16,-21-21 0,0 0 15,0-21 1,21-1-16,-21 1 16,21 0-16,0 0 0,0 0 15,0 0-15,0-22 0,0 1 0,0 0 16,0-1-16,0 1 0,21 0 16,0-1-16,0 1 0,21-22 0,-20 22 15,20 21-15,0-21 0,-21 20 16,22 1-16,-1 21 0,0 0 0,-20 0 15,20 0-15,-21 21 0,21 22 16,-20-22-16,-1 21 0,0 1 0,0-1 16,-21 0-16,21 1 0,-21-1 15,0 0-15,0 1 0,0-22 16,0 21-16,0-21 0,0 0 0,0 1 16,0-1-16,0 0 0,-21-21 15,21 21-15,-21-21 0,0-21 31,21 0-31,0 0 0,0-1 16,0 1-16,0 0 0,0-21 16,21 21-16,-21-22 0,21 1 0,0 0 15,0-1-15,22 1 0,-22 0 16,0-1-16,21 1 0,-20 21 0,20 0 16,-21 21-16,21 0 0,-20 0 15,-1 0-15,0 21 0,0 0 16,0 0-16,-21 21 0,0 1 0,0-1 15,0 0-15,0 22 0,0-22 16,0 1-16,0-1 0,0 0 0,0-21 16,0 22-16,0-22 0,21 0 15,-21 0-15,22 0 0,-1 1 0,0-22 16,21 0-16,-21 0 16,1 0-16,-1 0 0,21-22 0,0 22 15,-20-21-15,20 0 0,0 0 0,1 0 16,-1-22-16,-21 22 0,21-21 15,-20 0-15,-1 20 0,0-41 0,0 21 16,-21-1-16,21 1 16,-21 0-16,0-22 0,0 43 0,0-21 15,0 20-15,0 1 0,0 0 16,0 42 0,-21 0-16,21 1 0,-21 20 15,21 0-15,0 1 0,0-1 0,0 0 16,-21 1-16,21-1 0,0 0 0,0-21 15,0 22-15,0-1 0,0-21 16,0 0-16,0 1 0,21-1 0,-21 0 16,21 0-16,0-21 0,0 0 15,1 0-15,-1 0 0,21 0 16,-21 0-16,22-21 0,-22 21 0,21-21 16,-21 0-16,0-1 0,22 1 15,-22-21-15,0 21 0,0-22 0,0 1 16,-21 0-16,22-1 0,-22 1 15,21 0-15,0-1 0,-21 1 0,0 21 16,0 0-16,0 0 0,0-1 16,0 44-1,0-1-15,0 0 0,0 21 16,-21-21-16,21 22 0,0-1 16,0 0-16,0 1 0,0-1 15,0 0-15,0 1 0,0-22 0,0 21 16,0-21-16,42 43 15,-21-64-15,0 0 0,22 21 16,-22-21-16,21 0 0,-21 0 16,22 0-16,-22-21 0,21 0 0,1 21 15,-1-21-15,0-1 0,-21-20 0,22 21 16,-1-21-16,0 20 0,-20-41 16,20 21-16,-21-22 0,0 22 15,-21-43-15</inkml:trace>
  <inkml:trace contextRef="#ctx0" brushRef="#br0" timeOffset="22947.96">19918 2773 0,'0'-42'15,"0"84"-15,0-106 0,21 43 0,-21 0 16,0 0-16,-21 42 0,21 0 31,0 0-31,-21 22 0,-1-22 0,1 21 16,21 1-16,0 20 0,-21-21 16,21 22-16,-21-1 0,21 1 0,-21-1 15,21 1-15,0-1 0,0 1 16,-21-1-16,21 1 0,0-22 0,0 1 15,0-1-15,0 0 0,0 1 16,21-22-16,0 0 0,0 0 0,0 0 16,0 0-16,1-21 0,-1 0 0,21 0 15,-21 0-15,0 0 16,22 0-16,-22 0 0,21-21 0,-21 0 16,22 0-16,-1 0 0,-21-22 0,22 22 15,-1-21-15,0 0 0,1-22 16,-1 22-16,-21-22 0,21 1 0,-20-1 15,20-20-15,-21 20 0,0 1 16,0-1-16,1 1 0,-1 20 0,0 1 16,-21 0-16,0 20 0,0-20 15,0 21-15,-21 42 32,0 0-32,-1 22 0,1-1 0,0 0 15,0 1-15,0 20 16,0 1-16,-1-1 0,1 1 0,21-1 15,-21 1-15,21-22 0,-21 21 0,21-20 16,0-1-16,0 0 0,0 1 16,0-22-16,0 0 0,21 21 0,0-42 15,22 22-15,-22-1 0,0-21 16,0 0-16,0 0 0,0 0 0,22 0 16,-22 0-16,0 0 0,21 0 0,-20-21 15,-1 21-15,0-22 0,0 1 16,0 0-16,0 0 0,1-21 0,-1 20 15,0-20-15,0 0 0,-21 21 16,0-22-16,21 22 0,-21-21 16,0 21-16,0 42 31,0 0-31,0 21 0,0-21 0,0 22 16,0-22-16,0 21 0,0-21 15,0 1-15,21 20 0,-21-21 0,22 0 16,-22 0-16,21 1 15,0-22-15,0 0 16,0 0-16,0 0 16,1 0-16,-1 0 0,0-22 15,0 22-15,-21-21 0,0 0 16,21-21-16,0 21 0,-21-1 16</inkml:trace>
  <inkml:trace contextRef="#ctx0" brushRef="#br0" timeOffset="23131.85">21272 3027 0,'-21'0'0,"42"0"0,-63 0 16,21 0-16,0 0 0,0 0 0,-1 0 15,22-21-15,-21 21 0,0 0 16,0 0 0,0 0-16,0 0 31,-1 0-16,1 0-15</inkml:trace>
  <inkml:trace contextRef="#ctx0" brushRef="#br0" timeOffset="23217.81">20383 3281 0,'0'0'0,"-42"21"0,21-21 0,0 0 15</inkml:trace>
  <inkml:trace contextRef="#ctx0" brushRef="#br0" timeOffset="23312.75">20278 3366 0,'0'0'0,"21"0"0,0 0 15,0 0-15,0 0 0,0 0 0,22 0 16,-22 0-16,21 0 0,-21 0 16,22 0-16,-1-22 0,-21 22 15,22 0-15,-1 0 0,0-21 0,1 21 16,-1 0-16</inkml:trace>
  <inkml:trace contextRef="#ctx0" brushRef="#br0" timeOffset="23647.56">21632 3387 0,'-21'0'15,"0"-21"-15,0 21 0,0 0 0,-1 0 16,1 0-16,0 0 16,21 21-16,0 0 0,-21 0 15,21 0-15,-21 22 0,21-1 0,-21 0 16,21 1-16,0-1 0,0 0 0,0 22 15,0-1-15,0 1 0,0-1 16,0 22-16,0 0 0,0-22 0,0 22 16,-22-1-16,1-20 0,0 21 15,0-1-15,0-20 0,0 20 0,-1-20 16,1-1-16,0-20 0,0-1 16,21 0-16,0 1 0,-21-22 0,21 0 15,0 0-15,0 0 0,0-42 16,0 0-1,0 0-15,21 0 0,0-22 0,-21 1 16,21 0-16,0-22 0</inkml:trace>
  <inkml:trace contextRef="#ctx0" brushRef="#br0" timeOffset="23943.9">21505 3683 0,'0'0'0,"0"-42"0,0-22 0,0 22 0,0-43 16,21 43-1,1 21-15,-1 0 0,0-1 0,0 1 16,21 0-16,-20 21 0,-1 0 16,21 0-16,-21 0 0,22 0 0,-22 0 15,21 0-15,-21 0 0,0 21 0,1-21 16,-1 21-16,0 1 0,-21-1 0,0 0 16,0 21-16,0-21 0,0 1 0,0 20 15,-21-21-15,0 21 0,-22-20 0,1 20 16,21-21-16,-22 0 0,1 0 0,0 22 15,-1-43-15,1 21 0,21 0 0,0 0 16,0 0-16,-1-21 0,1 0 16,42 0-1,1-21 1,-22 0-16</inkml:trace>
  <inkml:trace contextRef="#ctx0" brushRef="#br0" timeOffset="24238.73">22267 2604 0,'-21'105'0,"21"-62"15,-21-1-15,0 0 0,21 22 0,-21-22 16,21 22-16,0-1 0,-22 1 15,1-1-15,0 1 0,21-1 0,0 1 16,-21-1-16,0-20 0,21 20 16,0-42-16,0 22 0,0-1 0,0-21 15,0 0-15,0 0 0,0 1 16,21-22 0,0 0-16,0-22 15,0 1-15,1 0 0,20 0 0,-21 0 16,21 0-16</inkml:trace>
  <inkml:trace contextRef="#ctx0" brushRef="#br0" timeOffset="24628.02">22521 3302 0,'0'0'0,"-42"42"16,21-20-16,21-1 15,-21-21-15,21 21 0,0 0 16,21-21-16,0 0 15,21 0-15,-21 0 0,22 0 0,-1 0 16,0 0-16,1 0 0,-1-21 16,-21 21-16,22-21 0,-22 0 0,21-1 15,-21 22-15,-21-21 16,0 0-16,0 0 0,0 0 0,-21 21 16,-21 0-1,21 0-15,-22 0 0,1 0 0,-22 21 16,22 0-16,0 0 0,-1 0 15,1 22-15,21-22 0,-21 0 0,20 0 16,22 22-16,0-22 0,0 0 16,0 0-16,0 0 0,0 0 15,22-21-15,-1 0 0,21 22 0,-21-22 16,22 0-16,-1 0 0,0 0 16,1 0-16,-1 0 0,-21 0 0,21-22 15,1 22-15,-22-21 16,21 0-16,-21 0 0,1 0 0,-1 0 15,0-22-15,-21 22 0</inkml:trace>
  <inkml:trace contextRef="#ctx0" brushRef="#br0" timeOffset="28188.65">24553 2942 0,'0'0'0,"0"-21"0,-21 21 16,21-21-16,-21 0 15,0 0-15,21-1 16,0 1-16,0 0 0,0 0 16,-21 0-16,21 0 0,0-1 0,0 1 15,0-21-15,0 21 0,0-22 16,0 22-16,-22-21 0,22 21 0,0-22 16,0 22-16,0 0 0,0 0 15,0 0-15,-21 21 16,21 21-1,0 21-15,-21-21 0,21 22 16,0 20-16,0-20 16,0-1-16,0 21 0,0 1 0,-21-22 15,21 22-15,-21-22 0,0 0 16,21 22-16,-22-22 0,1 1 0,0 20 16,21-21-16,-21 1 0,0-22 15,21 21-15,-21-21 0,21 1 0,0-1 16,0 0-16,0-42 31,0 0-31,0-1 16,0 1-16,0 0 15,21 0-15,0 0 0,-21 0 0,21-22 0,-21 22 16,21 0-16,0-21 16,1 20-16,-1 1 0,-21 0 0,21 0 15,0 0-15,0 0 0,0-1 16,22 22-16,-22 0 0,0 0 0,21 0 15,-20 0-15,20 22 0,-21-1 0,0 0 16,0 0-16,1 0 0,-1 0 16,-21 22-16,0-22 0,0 21 0,0 1 15,0-22-15,-21 21 0,-22-21 16,22 0-16,-21 22 0,21-22 16,-22 0-16,1 0 0,0 0 0,20 1 15,-20-22-15,21 21 0,-21-21 0,20 0 16,1 0-16,0 0 0,0 0 15,0 0 1,21-21 15,21 21-31,0-22 0,0 1 0,0 0 16,22 0-16</inkml:trace>
  <inkml:trace contextRef="#ctx0" brushRef="#br0" timeOffset="28591.7">25061 3027 0,'0'0'0,"21"0"0,-21-21 0,22 0 15,-1-1-15,0 22 16,0 0 0,0 0-16,0 22 0,1-1 15,-1 0-15,0 0 0,-21 0 16,21 0-16,0 22 0,0-1 0,-21-21 15,22 22-15,-22-1 0,21 0 16,-21 1-16,0-1 0,0-21 0,0 21 16,0-20-16,0-1 0,-21 0 15,-1 0-15,22 0 0,-21-21 16,0 0 0,21-21-16,0 0 15,0 0-15,0 0 0,0-22 16,0 22-16,0 0 0,0-21 15,0-1-15,21 1 0,-21 21 0,0-22 16,21 1-16,1 0 0,-1 21 0,0-1 16,0-20-16,0 42 0,-21-21 15,43 0-15,-22 0 0,0 21 0,0 0 16,0 0-16,22 0 0,-22 0 16,0 0-16,0 0 0,0 0 0,22 0 15</inkml:trace>
  <inkml:trace contextRef="#ctx0" brushRef="#br0" timeOffset="29015.46">26141 3006 0,'-21'0'16,"-1"0"-16,1 0 0,0 21 0,0 0 15,-21-21-15,20 21 0,1 22 0,0-22 16,0 21-16,0-21 15,0 22-15,-1-1 0,1 0 0,0 1 0,21-1 16,0 0-16,0-21 0,0 22 16,0-1-16,0-21 0,21 0 15,0 1-15,1-1 0,20 0 0,-21 0 16,21-21-16,1 0 0,-1 0 16,0 0-16,1 0 0,-1 0 0,0-21 15,1 0-15,-22 0 0,21-1 0,1-20 16,-22 21-16,0-21 0,0 20 15,0-20-15,-21-21 0,0 20 0,0 1 16,0 0-16,0-1 0,-21 1 16,0 0-16,0 20 0,-22 1 15,22 0-15,0 0 0,0 21 0,0 0 16,-22 0-16,22 0 0,-21 0 16,21 0-16,0 0 0,-1 21 0,1 0 15,0-21-15,21 21 0,-21 1 16,21-1-16,0 0 0,0 0 0,0 0 15,21 0-15,0-21 0,0 22 16,22-1-16</inkml:trace>
  <inkml:trace contextRef="#ctx0" brushRef="#br0" timeOffset="29595.65">26903 3048 0,'0'0'0,"0"-21"16,0 42 15,0 0-31,0 0 0,0 1 16,0-1-16,0 21 0,-21-21 0,-1 22 15,22-1-15,-21 0 0,21 1 0,-21-1 16,21-21-16,-21 21 0,21-20 16,0 20-16,0-21 0,0 0 0,0 0 15,21-21 1,0 0-1,0-21-15,1 21 0,-1-21 16,0 0-16,0 0 0,0 0 16,0-22-16,1 22 0,-1 0 0,0-21 15,0-1-15,0 22 0,0-21 16,-21 21-16,22-1 0,-1 1 0,-21 0 16,21 21-1,-21 21-15,0 0 0,0 1 16,0-1-16,0 0 0,0 21 0,0-21 15,0 22-15,0-22 0,0 21 16,0-21-16,0 1 0,0-1 0,21 0 16,0 0-16,0-21 0,1 0 15,-1 0-15,0 0 0,0 0 16,0 0-16,0 0 0,22 0 0,-22 0 16,0-21-16,0 0 0,0 0 15,1-22-15,-1 22 0,0-21 0,-21 21 16,0-22-16,0 1 0,0 0 15,0-1-15,0 1 0,0 0 0,0 20 16,-21-20-16,0 21 0,-1 0 0,1 21 16,21-21-16,-21 21 15,0 0-15,21 21 32,21 0-17,0-21-15</inkml:trace>
  <inkml:trace contextRef="#ctx0" brushRef="#br0" timeOffset="29999.49">28279 3048 0,'0'0'0,"0"-21"15,-22 21-15,1 0 16,0 0-16,-21 0 15,21 0-15,-22 0 0,22 21 0,-21-21 16,-1 21-16,22 0 0,-21 1 0,21-22 16,0 21-16,-1 0 0,22 0 15,0 0-15,0 0 0,0 1 0,22-1 16,-1-21-16,0 21 0,0 0 16,0-21-16,22 21 0,-22 0 0,0-21 15,21 22-15,-21-1 0,1 0 16,-1-21-16,0 21 0,0 0 0,-21 0 15,0 1-15,0-1 16,0 0-16,-21-21 0,0 21 16,-22-21-16,1 21 0,21-21 15,-43 0-15,22 21 0,0-21 16,-1 0-16,22 22 0,-21-22 0,0 0 16,20 0-16,1 0 0,0 0 0,21-22 15,0 1 1,0 0-16,21 21 0,0-21 0,1 0 15,-1 21-15</inkml:trace>
  <inkml:trace contextRef="#ctx0" brushRef="#br0" timeOffset="30356.29">28787 3133 0,'0'0'0,"21"-21"0,0-22 16,-21 22-16,0 0 16,-21 21-16,0 0 15,-1 0-15,1 0 0,0 21 16,0-21-16,0 21 0,0 0 0,-1 1 15,1-1-15,21 21 0,0-21 16,-21 0-16,21 22 0,0-22 16,0 0-16,0 0 0,0 0 0,0 1 15,0-1-15,0 0 0,21-21 16,0 21-16,1-21 0,-1 0 0,0 0 16,0 0-16,0 0 0,22 0 15,-22 0-15,21 0 0,0 0 0,-20-21 16</inkml:trace>
  <inkml:trace contextRef="#ctx0" brushRef="#br0" timeOffset="30755.06">29231 3154 0,'0'0'0,"0"-21"0,0 0 16,21 21 15,0 0-31,-21 21 16,22 0-16,-1 0 0,0 0 0,-21 0 15,21 1-15,0 20 0,-21-21 16,21 0-16,-21 22 0,0-22 0,0 21 16,0-21-16,0 22 0,0-22 15,0 0-15,0 0 0,0 0 0,0 0 16,0 1-16,-21-22 16,0 0-1,21-22 1,0 1-16,0 0 0,-21 21 15,21-42-15,0 21 0,0-1 0,0-20 16,0 21-16,0-21 0,0 20 0,21-20 16,0 0-16,-21 21 0,21-1 15,1 1-15,-1-21 0,0 42 0,0-21 16,0 0-16,0-1 0,1 22 16,-1-21-16,0 21 0,0 0 0,0 0 15,22-21-15,-22 21 0,0 0 16,21 0-16,-21 0 0,22 0 15,-22 0-15,21 0 0</inkml:trace>
  <inkml:trace contextRef="#ctx0" brushRef="#br0" timeOffset="31339.24">31623 3133 0,'0'0'0,"-64"-64"15,43 64 1,-21-21-16,0 0 0,20 0 16,-20 21-16,0 0 0,-1 0 0,-20 0 15,21 0-15,-1 0 0,1 21 16,-22 0-16,22 0 0,0 0 0,-1 22 15,1-1-15,0 0 0,-1 1 16,1-1-16,21 0 0,-21 1 0,20-1 16,1 0-16,0 1 0,21-22 15,0 21-15,0-21 0,0 1 0,0-1 16,42 0-16,-20-21 0,-1 0 0,0 21 16,21-21-16,-21 0 15,1 0-15,20 0 0,-21-21 0,21 21 16,-20-21-16,20 0 0,-21-1 15,0 1-15,22 0 0,-22-21 0,21 21 16,-21-22-16,0 22 0,1-21 16,-1-1-16,0 22 0,0-21 0,0 21 15,0-22-15,-21 1 16,22 42-16,-22 21 16,0 22-1,0-22-15,0 21 0,0-21 0,0 22 16,0-1-16,0-21 0,0 21 15,0-20-15,0 20 0,21-21 16,0 0-16,0 0 0,0 1 16,0-22-16,1 0 0,-1 0 15,0 0-15,0 0 0,0 0 0,22 0 16,-22 0-16,0 0 0,21-22 16,-21 1-16,1 0 0,-1 0 0,0-21 15</inkml:trace>
  <inkml:trace contextRef="#ctx0" brushRef="#br0" timeOffset="31412.2">31898 2879 0,'0'0'0,"0"-64"0,0 1 0,0 20 16,0-20-16</inkml:trace>
  <inkml:trace contextRef="#ctx0" brushRef="#br0" timeOffset="31603.95">31940 2540 0,'0'21'0,"0"0"16,-21 22-16,21-22 0,0 21 0,-21 1 15,21 20-15,-21-21 0,21 1 16,0 20-16,0 1 0,-21-22 0,0 22 15,21-22-15,-22 21 0,1-20 16,21-1-16,0 0 0,0 1 0,0-22 16,0 21-16,0-21 0,0 1 15,0-1-15,0 0 0,21-21 32,-21-21-17,22 0-15,-22-1 0,21 1 16</inkml:trace>
  <inkml:trace contextRef="#ctx0" brushRef="#br0" timeOffset="31816.34">31729 3006 0,'0'0'0,"-21"0"16,42 0-1,0 0 1,0 0-16,0 0 0,22 0 0,-22 0 15,21 0-15,-21 0 16,22 0-16,-22 0 0,21 0 0,-21 0 16,0 0-16,1 0 0,-1 0 15,-42 0 1,-22 0-16</inkml:trace>
  <inkml:trace contextRef="#ctx0" brushRef="#br0" timeOffset="32931.69">8191 5398 0,'22'0'15,"-1"0"-15,-21-22 16,21 22-16,0-21 0,0 0 0,0 21 15,-21-21-15,22 0 0,-22 0 16,21 21-16,-21-22 0,0 1 0,0 0 16,0 0-16,0 0 15,-21 0-15,-1 21 0,-20 0 16,21-22-16,0 22 0,0 0 0,-1 0 16,-20 0-16,21 0 0,0 22 15,-22-22-15,22 21 0,-21 0 16,21 21-16,-22-21 0,1 1 15,21 20-15,-21 0 0,20-21 0,1 22 16,21-1-16,0-21 0,0 22 0,0-22 16,21 0-16,1 0 0,20 0 15,-21 0-15,21-21 0,1 22 0,-1-22 16,0 21-16,1-21 0,-22 21 16,21-21-16,1 21 0,-22 0 0,21 0 15,0 1-15,-20-1 0,-1 21 0,0-21 16,0 0-16,-21 22 15,0-22-15,0 21 0,0-21 0,-21 22 0,0-22 16,0 0-16,-22 0 0,1 0 16,0 1-16,-1-1 0,-20 0 15,-1 0-15,1-21 0,-22 0 0,22 21 16,-1-21-16,-21 0 0,22 0 0,-1 0 16,22 0-16,-21-21 0,20 21 15,1-21-15,0 0 0,20 0 0,-20-1 16,21-20-16,0 21 0,0-21 15,21 20-15,0-20 0,0 0 0,0 21 16,0-1-16,0-20 0,21 21 0,0 0 16,21 0-16,-21 21 0,22-22 15,-1 22-15,0 0 0,1 0 0</inkml:trace>
  <inkml:trace contextRef="#ctx0" brushRef="#br0" timeOffset="33539.35">8911 5884 0,'0'0'0,"21"-42"16,0 42-16,-21-21 15,0 0-15,0 0 0,0-1 0,0 1 0,0 0 16,-21 0-16,0 0 0,0 0 15,0-22-15,0 22 0,-1 0 16,-20 21-16,21-21 0,0 21 0,0 0 16,-22 0-16,22 0 0,0 0 0,-21 21 15,20 0-15,1 21 0,0-20 16,0 20-16,0 0 0,21 1 0,0-1 16,0 0-16,0 1 0,0-1 15,0 0-15,0 1 0,21-22 0,-21 0 16,21 0-16,0 0 0,0-21 15,1 0-15,-1 0 0,0 0 16,0 0-16,0 0 0,22 0 0,-22 0 16,0-21-16,0 21 0,0-21 0,0 0 15,1 0-15,-1-1 0,0 1 16,0 0-16,-21 0 0,21-21 0,-21 20 16,0 1-16,0-21 0,0 21 0,0-22 15,0 22-15,0-21 0,0 21 16,0 0-16,-21 21 15,21 21 1,0 0-16,0 21 0,0-21 16,0 22-16,0-22 0,0 21 15,0-21-15,21 1 0,-21 20 0,21-21 16,1 0-16,-1 0 0,0 1 16,0-22-16,0 21 0,0-21 0,1 0 15,-1 0-15,0 0 0,0 0 0,0 0 16,0 0-16,1-21 0,-1-1 15,0 1-15,0 0 0,0 0 16,-21 0-16,0-22 0,0 22 0,0 0 16,21-21-16,-21 21 0</inkml:trace>
  <inkml:trace contextRef="#ctx0" brushRef="#br0" timeOffset="34163">9334 5652 0,'-21'0'31,"21"21"-31,0 0 0,0 0 16,0 0-16,0 0 0,0 1 15,0 20-15,0-21 0,0 21 0,0-20 16,0-1-16,0 0 0,0 21 0,0-21 16,0 1-16,0-1 15,0 0-15,0-42 47,0 0-47,0-1 16,0 1-16,0-21 0,0 21 0,0 0 15,0-22-15,0 22 16,0-21-16,0-1 0,21 22 0,1-21 16,-1 21-16,0 0 0,0-1 0,0 1 15,0 0-15,22 21 0,-22 0 16,21 0-16,-21 0 0,22 21 0,-1 0 16,-21 1-16,22 20 0,-22-21 0,0 0 15,0 22-15,0-22 0,-21 21 16,0-21-16,0 22 0,0-22 0,0 21 15,0-21-15,0 0 0,0 1 0,0-1 16,-21-21-16,21 21 0,-21-21 16,0 0-1,21-21 1,0 0-16,0-1 16,0 1-16,0-21 0,0 21 0,0-22 15,21 1-15,0 21 0,0-43 0,22 22 16,-22 0-16,21-1 0,0 1 15,1 21-15,20-21 0,1 20 0,-22 1 16,22 21-16,-22 0 0,0 0 0,1 21 16,-1 1-16,-21-1 0,21 21 15,-20-21-15,-1 22 0,0-1 0,-21-21 16,21 21-16,-21 1 0,0-1 0,0 0 16,0-20-16,-21 20 0,0-21 15,21 0-15,0 0 0,-21 22 16,-1-43-16,22 21 0,-21 0 0,21 0 15,0-42 17,0 0-32,0 0 0</inkml:trace>
  <inkml:trace contextRef="#ctx0" brushRef="#br0" timeOffset="34563.76">10774 5842 0,'0'0'0,"0"21"0,21-21 0,0 0 16,0 0-16,22 0 0,-22 0 0,21 0 16,-21-21-16,22 21 0,-1-21 15,-21 0-15,21 21 0,-20-21 0,20-1 16,-21 1-16,21 0 0,-20 0 0,-1 0 15,0 0-15,0-22 0,-21 22 16,0 0-16,0 0 0,0 0 0,0-1 16,0 1-16,-21 0 0,0 21 0,-22 0 15,22 0-15,0 0 0,-21 21 16,-1 0-16,22 1 0,-21-1 16,21 21-16,0 0 0,-22 1 0,22-1 15,0 22-15,0-22 0,21 0 16,0-21-16,0 22 0,0-22 0,0 0 15,0 0-15,0 0 0,21 1 0,0-1 16,0-21-16,0 0 16,1 0-16,-1 0 0,0 0 0,0 0 15,0 0-15,-21-21 0,21-1 0,1 22 16,-1-21-16</inkml:trace>
  <inkml:trace contextRef="#ctx0" brushRef="#br0" timeOffset="35469.51">12531 5821 0,'0'-21'31,"0"0"-15,0-1-16,21 22 0,-21-21 16,21 0-16,0 0 0,-21-21 15,21 20-15,0 1 0,-21-21 0,22 0 16,-1-1-16,0 1 0,-21 0 15,21-1-15,-21-20 0,21 20 0,-21-20 16,0-1-16,0 1 0,0 21 16,0-22-16,0 22 0,0-1 0,0 1 15,-21 21-15,21 0 0,-21 0 16,0-1-16,0 22 0,-1 22 16,1-1-16,0 0 15,21 21-15,-21 1 0,21-1 16,-21 21-16,21-20 0,0 20 0,0 1 15,0 20-15,-21-20 0,21-1 0,0 1 16,0-1-16,0 1 0,0-1 16,0 1-16,0-22 0,0 22 0,21-22 15,0-21-15,-21 22 0,21-22 16,0 0-16,0 0 0,22 0 0,-22-21 16,0 0-16,21 0 0,1 0 0,-22 0 15,21 0-15,1-21 0,-1 0 16,0 0-16,1-22 0,-1 22 0,-21 0 15,21-21-15,1 21 0,-22-22 16,0 1-16,0 21 0,0-22 16,1 1-16,-22 21 0,0-21 0,0 20 15,0 1-15,0 0 0,0 0 0,-22 21 32,1 21-32,21 0 0,0 0 15,-21 1-15,21 20 0,-21-21 16,21 21-16,0-20 0,0 20 0,0-21 15,0 21-15,0-20 0,0 20 0,0-21 16,0 0-16,0 0 0,21 1 16,0-22-16,0 21 0,1-21 15,20 0-15,-21 0 0,21 0 0,1 0 0,-22-21 16,21 21-16,1-22 16,-1 1-16,-21 0 0,0 0 0,0 0 15,22 21-15</inkml:trace>
  <inkml:trace contextRef="#ctx0" brushRef="#br0" timeOffset="35574.46">13822 5673 0,'42'21'0</inkml:trace>
  <inkml:trace contextRef="#ctx0" brushRef="#br0" timeOffset="36439.96">13335 4974 0,'0'21'0,"0"1"15,0-1-15,0 0 16,0 0-16,0 0 0,0 0 15,0 1-15,21-22 32,0 0-17,-21-22 1,21 22-16,-21-21 0,0 0 16,0 0-16,0 0 15,0 0-15,-21 21 16,0 0-1,0 0 1,0 0-16,21 21 16,-21-21-16,-1 21 0,1 0 15,0-21 1,0 21-16,0-21 0</inkml:trace>
  <inkml:trace contextRef="#ctx0" brushRef="#br0" timeOffset="36691.82">12425 5461 0,'0'21'0,"21"-21"31,0 0-31,0 0 16,22-21-16,-22 21 0,21 0 0,0-21 15,1 0-15,20 21 0,-20 0 0,-1-21 16,0 21-16,1 0 0,-1-22 16,0 22-16,-21 0 0,22 0 0,-22 0 15,21-21-15,-21 21 0,1 0 0,-1 0 16,21 0-16</inkml:trace>
  <inkml:trace contextRef="#ctx0" brushRef="#br0" timeOffset="37615.8">13885 5419 0,'0'0'0,"0"-21"31,0 42-15,0 0-1,-21-21-15,21 42 0,-21-21 0,21 1 16,0-1-16,0 21 0,0-21 16,0 22-16,0-1 0,0-21 0,-21 21 15,21-20-15,0-1 0,0 0 16,0 0-16,0 0 0,0 0 0,0 1 16,0-44 15,0 1-16,0 0-15,0 0 0,0 0 16,0 0-16,0-1 0,0 1 16,0-21-16,0 21 0,0-22 0,21 1 15,0 21-15,0-21 0,0-1 16,1 22-16,-1-21 0,0 21 0,21-1 16,-21 1-16,22 21 0,-1 0 0,-21 0 15,22 0-15,-22 0 0,0 0 16,21 0-16,-21 21 0,1 1 0,-1-1 15,0 21-15,-21-21 0,0 22 0,21-22 16,-21 0-16,0 21 16,0-21-16,0 22 0,0-22 0,0 0 15,0 21-15,0-20 0,0-1 0,0 0 16,-21-21-16,21 21 0,-21-21 16,0 0-1,21-21 1,0 0-1,0 0-15,0-1 0,0 1 0,0 0 16,21 0-16,0-21 0,0-1 16,-21 1-16,42 21 0,-20-22 0,20 1 15,-21 0-15,21-1 0,1 22 0,-1 0 16,0 0-16,1 0 16,-1 21-16,0 0 0,-20 0 0,20 0 15,-21 0-15,0 21 0,22 0 0,-43 21 16,21-20-16,-21 20 0,21-21 15,-21 21-15,0 1 0,0-1 0,0-21 16,0 22-16,-21-22 0,0 21 0,21-21 16,0 22-16,-22-22 0,22 0 15,-21 0-15,21 0 0,0 0 16,0 1 0,0-44-1,0 1 1,21 0-16,1 0 0</inkml:trace>
  <inkml:trace contextRef="#ctx0" brushRef="#br0" timeOffset="38075.51">15367 5630 0,'0'0'0,"0"22"16,0-1-1,0 0-15,21-21 16,0 0 0,0 0-16,1 0 0,-1 0 15,0 0-15,0 0 0,21-21 0,-20 0 16,-1 21-16,21-22 0,-21 1 16,0 21-16,22-21 0,-22 0 0,0 0 15,0 0-15,0-1 0,1 1 0,-1-21 16,-21 21-16,21 0 0,-21-1 15,0 1-15,0 0 0,0 0 0,-21 21 16,0 0-16,-1 0 0,-20 0 16,21 0-16,0 21 0,-22-21 15,1 42-15,0-20 0,-1-1 16,22 21-16,-21 0 0,21 1 0,0-22 16,-1 21-16,22 1 0,0-22 15,0 21-15,0-21 0,0 0 0,0 1 16,0-1-16,22 0 0,-1-21 15,0 21-15,0-21 0,0 0 0,0 0 16,22 0-16,-22 0 0,0 0 0,0 0 16,0 0-16,1 0 0,-1 0 15,0-21-15,0 21 0,0-21 0,0 21 16,-21-21-16,0-1 0,22 1 16</inkml:trace>
  <inkml:trace contextRef="#ctx0" brushRef="#br0" timeOffset="44551.78">8975 7620 0,'0'0'0,"0"-21"0,0 0 0,-22 21 15,1-21-15,21-1 0,-21 1 16,0 21-16,0-21 0,0 0 16,21 0-16,-22 21 15,1-21 1,21 42 15,0 0-31,0 0 0,0 0 16,0 0-16,0 1 0,0 20 15,0-21-15,0 21 0,0 1 0,0-22 16,0 42-16,0-20 0,0-1 16,0 22-16,0-1 0,0 1 0,0-22 15,0 21-15,0 1 0,0-1 0,0 1 16,0-1-16,0 1 0,-21-1 15,21 1-15,0-1 0,-21 22 0,0 0 16,0-1-16,-1-20 0,1 21 16,21-1-16,-21-20 0,0 20 0,0 1 15,0-21-15,-1 20 0,1 1 0,21-22 16,-21 1-16,0-1 16,0 1-16,0-1 0,21 1 0,0-22 15,-22 1-15,22-1 0,-21-21 0,21 0 16,-21 0-16,21 1 0,0-44 31,0 1-15,0 0-16,0-21 0,0-1 15,0 1-15,0 0 0</inkml:trace>
  <inkml:trace contextRef="#ctx0" brushRef="#br0" timeOffset="45755.1">8784 7705 0,'-21'-21'16,"0"21"0,0 0-1,-1 0 1,44 0 31,-1 0-47,21 0 15,-21 0-15,22 0 0,-1 0 0,0 0 16,22 0-16,-22 0 0,22 0 16,-22 0-16,21-22 0,1 22 0,-1 0 15,22-21-15,0 21 0,21 0 0,-22-21 16,43 0-16,-21 21 0,0-21 16,0 21-16,0 0 0,-1-21 15,22 21-15,-21 0 0,0-22 16,0 22-16,21 0 0,-21 0 0,-22 0 15,22-21-15,-21 21 0,0 0 0,-1 0 16,-20 0-16,20 0 0,-20-21 16,-1 21-16,-20 0 0,20 0 0,1-21 15,-22 21-15,0 0 0,1 0 16,-1 0-16,0 0 0,-20 0 0,20 0 16,-21 0-16,0 21 15,-21 0-15,0 0 0,0 1 16,0-1-16,0 21 0,0-21 0,-21 22 15,0-1-15,21 0 0,-21 22 16,0-22-16,-1 22 0,22-22 16,-21 21-16,0 1 0,0-22 0,21 22 15,-21-1-15,21-20 0,-21 20 0,21 1 16,0-22-16,0 21 0,0-20 16,0 20-16,0 1 0,0-1 0,0-20 15,0 20-15,0 1 0,0-22 0,0 21 16,0-20-16,0-1 0,0 22 15,0-22-15,0 0 0,0 22 0,0-22 16,0 22-16,0-22 0,0 21 0,0-20 16,0 20-16,0 1 0,0-22 15,0 0-15,0 22 0,0-43 16,0 21-16,0 1 0,0-22 0,0 21 16,0-21-16,0 1 0,-22-22 0,22 21 15,0 0-15,-21-21 0,0 0 16,0 0-16,0 0 15,0 0-15,-1 0 0,1 0 16,0 0-16,0 0 0,-21 0 0,20-21 16,-20 21-16,21 0 0,-21-21 15,-1 21-15,-20 0 0,-1 0 0,1 0 16,-22-22-16,0 22 0,1 0 0,-22 0 16,-21 0-16,0 0 0,21 22 15,-42-22-15,21 21 0,0 0 16,0-21-16,0 21 0,21-21 0,0 21 15,0 0-15,1-21 0,20 22 0,0-22 16,-21 21-16,22-21 0,-1 0 16,-21 0-16,22 21 0,-1 0 0,0-21 15,1 0-15,20 21 0,1-21 0,-1 0 16,22 0-16,21 0 0,-1 0 16,1 0-16,0 0 0,21-21 15,0 0-15,0 0 16,21 0-16,0-1 0,22 1 0,-22 0 15,21-21-15,1-1 0</inkml:trace>
  <inkml:trace contextRef="#ctx0" brushRef="#br0" timeOffset="46371.76">9334 8319 0,'0'-22'31,"-21"22"-15,0 0-16,0 0 15,0 0-15,0 0 16,21 22-16,42-22 31,-21 0-31,21 0 16,1 0-16,20 0 0,22 0 16,0 0-16,-1 0 0,1-22 0,21 22 15,0 0-15,-22 0 0,22-21 0,-21 21 16,-1 0-16,1 0 0,-21-21 15,20 21-15,1 0 0,0 0 16,-22 0-16,1 0 0,-1 0 0,1-21 16,-1 21-16,-21 0 0,1 0 15,-22 0-15,21 0 0,-21 0 0,1 0 16,-44 0 15,1 0-31,0 0 0,-21 0 16,21 0-16,-22 0 0,1 21 15</inkml:trace>
  <inkml:trace contextRef="#ctx0" brushRef="#br0" timeOffset="46772.54">9144 8911 0,'0'0'0,"21"0"16,21 0 0,-20 0-16,-1 0 0,21 0 15,0-21-15,22 21 0,-1-21 16,1 21-16,-1-21 0,22 21 0,0-21 15,-1 21-15,1 0 0,0-22 16,-1 22-16,1-21 0,0 21 0,-1 0 16,-20-21-16,21 21 0,-1 0 15,-20 0-15,20-21 0,-20 21 0,-22 0 16,22 0-16,-22 0 0,0 0 0,1 0 16,-22 0-16,21 0 0,-21 0 15,1 0-15,-44 0 31,1 0-31,0 0 0,0 21 16,-21-21-16,-1 21 0</inkml:trace>
  <inkml:trace contextRef="#ctx0" brushRef="#br0" timeOffset="47069.36">9398 9483 0,'0'0'0,"-21"21"0,-64 42 16,64-41-16,21-1 15,0 0-15,21-21 16,21 0-16,-20 0 16,20 0-16,21 0 0,1-21 0,-1 0 15,22 21-15,-21-22 0,20 1 16,22 21-16,-21-21 0,-1 0 0,-20 21 15,21-21-15,-22 21 0,22-21 16,-22 21-16,1-22 0,-1 22 0,-20-21 16,20 21-16,-21-21 0,1 21 0,-1-21 15,0 21-15,-20-21 0,-1 0 16,0 21-16,-21-22 0</inkml:trace>
  <inkml:trace contextRef="#ctx0" brushRef="#br0" timeOffset="47711.36">9525 6879 0,'0'-42'15,"0"21"-15,0 0 16,-21 21-16,0-22 16,-1 22-16,1 0 0,0 0 15,0 0-15,0 0 0,0 22 0,-1-1 16,22 0-16,-21 0 0,0 0 0,0 22 16,21-22-16,-21 21 15,21 0-15,0 1 0,0-1 0,0 0 16,0 22-16,0-22 0,0 1 15,0-22-15,0 21 0,21-21 0,0 0 16,-21 1-16,42-1 0,-20-21 0,-1 0 16,0 0-16,0 0 0,21 0 15,-20 0-15,20 0 0,0-21 0,-21-1 16,22 1-16,-22-21 0,21 21 0,-21 0 16,1-22-16,20 22 0</inkml:trace>
  <inkml:trace contextRef="#ctx0" brushRef="#br0" timeOffset="48151.11">9885 6731 0,'-21'0'16,"21"21"-16,-22 0 0,22 1 16,0-1-16,0 21 0,0-21 15,0 0-15,0 22 0,0-22 0,0 21 16,0-21-16,0 1 0,0 20 15,0-21-15,0 0 0,0 0 0,0 1 16,0-1-16,22-21 47,-22-21-47,21-1 0,-21 1 16,0 0-16,21 0 0,0 0 15,0 0-15,0-1 0,-21 1 0,22 0 16,-1 0-16,0 0 0,0 21 15,-21-21-15,21 21 0,0 0 0,1 0 16,-22 21-16,21-21 0,0 21 16,-21 0-16,0 0 0,0 0 15,0 22-15,0-22 0,0 0 0,0 0 16,0 22-16,0-22 0,0 0 16,0 0-16,0 0 0,0 0 15,21-21 16,0 0-31,0-21 16,-21 0-16,0 0 0,22 0 16</inkml:trace>
  <inkml:trace contextRef="#ctx0" brushRef="#br0" timeOffset="48549.29">10414 6943 0,'0'0'0,"21"-21"16,0 21-16,0 0 15,1 0-15,-1 0 16,0 0-16,0 0 0,0 21 0,0 0 16,1 0-16,-1 0 15,-21 0-15,21 1 0,-21-1 0,0 0 16,0 0-16,0 21 0,0-20 15,0-1-15,0 0 0,-21 0 16,0-21-16,21-21 47,0 0-47,0 0 0,0-1 16,0 1-16,0 0 0,0 0 15,0-21-15,0 20 0,0 1 0,0 0 16,21 0-16,0 0 0,0 0 15,0 21-15,0-22 16,1 22-16,-1 0 0,0 0 0,0 0 16,0 0-16,0 0 15</inkml:trace>
  <inkml:trace contextRef="#ctx0" brushRef="#br0" timeOffset="48975.05">11197 6900 0,'0'0'0,"-21"0"0,0 0 0,21 22 16,-21-1-16,-1-21 0,1 21 16,0 0-16,0 0 0,21 0 0,-21 1 15,0 41-15,21-42 0,0 0 16,0 1-16,0-1 0,0 21 15,0-21-15,21 0 16,0 1-16,0-22 0,0 0 0,22 0 16,-22 0-16,0 0 0,21 0 15,-21 0-15,22-22 0,-22 1 0,0 0 16,0 21-16,22-21 0,-22 0 16,-21 0-16,21-1 0,-21 1 0,21 0 15,-21 0-15,0 0 0,0 0 0,0-1 16,0 1-16,-21 0 0,0 0 15,21 0-15,-21 0 0,-1 21 0,-20 0 16,21-22-16,0 22 0,0 0 0,-1 0 16,1 0-16,0 0 0,0 22 15,21-1-15,-21-21 16,21 21-16,0 0 0,0 0 16,21-21-16,0 0 15,0 0-15,0 0 0</inkml:trace>
  <inkml:trace contextRef="#ctx0" brushRef="#br0" timeOffset="49847.69">11642 6922 0,'0'21'15,"-22"0"-15,22 0 16,-21-21-16,21 21 0,0 0 15,0 1-15,0-1 0,0 0 0,0 0 16,0 0-16,0 0 0,0 1 0,0-1 16,0 0-16,0 0 15,0 0-15,0-42 47,0 0-47,0 0 16,0 0-16,0-1 15,0 1-15,0 0 0,0 0 0,0 0 0,21 0 16,1-1-16,-1 1 0,-21 0 16,21 0-16,0 0 0,-21 0 15,21 21-15,0 0 0,-21-22 0,22 22 16,-1 0-16,0 22 16,-21-1-16,21 0 15,-21 0-15,0 0 0,0 0 16,0 22-16,0-22 0,0 0 0,0 0 15,0 0-15,0 1 0,0-1 16,0 0-16,0 0 0,21-42 47,-21 0-47,21 0 0,1 21 16,-22-22-16,21 1 0,-21 0 15,21 0-15,0 0 0,-21 0 0,0-1 16,21 1-16,0 0 0,1 0 15,-22 0-15,21 21 16,-21 21 15,0 0-31,0 0 16,0 0-16,0 1 0,0-1 16,0 0-16,0 0 0,21 0 15,0 0-15,0-21 0,-21 22 16,21-1-16,1-21 0,-1 0 0,0 21 15,0-21-15,0 0 0,0 0 16,1 0-16,20 0 0,-21-21 16,0 0-16,0 21 0,1-22 0,-1 1 15,0 21-15,0-21 0,-21 0 0,0 0 16,21 0-16,-21-1 0,21 1 16,-21 0-16,0 0 0,0 0 15,0 0-15,-21 21 31,0 21-31,21 0 0,-21 0 16,21 0-16,0 0 0,-21 1 0,21 20 16,0-21-16,-21 0 0,21 0 15,0 1-15,0-1 0,0 0 0,0 0 16,0 0-16,21-21 16,0 0-1,0 0-15</inkml:trace>
  <inkml:trace contextRef="#ctx0" brushRef="#br0" timeOffset="50351.4">12827 8446 0,'0'0'16,"-21"-22"-16,0 22 0,-1 0 0,44 0 47,-1 0-47,21 0 0,0 0 0,1 0 15,20 0-15,1 0 0,-1 0 0,1 0 16,-1 0-16,1 0 15,-1 0-15,1 0 0,-22 0 0,22 0 16,-22 0-16,0 0 0,1 0 0,-22 0 16,21 0-16,-21 0 0,22 0 15,-22 0-15,-42 0 32,-1 0-32,1 0 0,-21 0 15,21 0-15,-22 22 0,1-22 0</inkml:trace>
  <inkml:trace contextRef="#ctx0" brushRef="#br0" timeOffset="50552.29">12890 8551 0,'0'0'0,"-42"22"15,63-22 1,0 0 0,22 0-16,-22 0 0,21 0 15,1 0-15,20 0 0,-21 0 0,1 0 16,-1 0-16,22 0 0,-22 0 0,0 0 15,1 0-15,-1 0 0,-21-22 16,21 22-16,1 0 0,-22 0 0,0 0 16,0-21-16,0 0 0,1 21 0,-1 0 15,-21-21-15</inkml:trace>
  <inkml:trace contextRef="#ctx0" brushRef="#br0" timeOffset="50992.04">13758 8022 0,'0'0'0,"-21"0"0,21-21 15,-21 21-15,21 21 16,0 0-16,0 1 16,0-1-16,0 0 0,0 0 0,21 0 15,-21 0-15,21 1 0,0-1 0,1 0 16,-1 0-16,21 0 0,-21-21 15,22 0-15,-1 0 0,0 0 16,1 0-16,-22 0 0,21 0 0,0 0 16,1 0-16,-1 0 0,0 0 15,-20 0-15,20-21 0,-21 21 0,0 0 16,0 0-16,-42 0 16,0 0-1,0 21-15,-21-21 0,20 21 0,-20 1 16,0-1-16,-1 21 0,1-21 15,21 22-15,-21-22 0,-1 21 0,1 0 16,0 1-16,20-1 0,1-21 0,0 22 16,0-1-16,0-21 0,21 21 15,-21-20-15,21-1 0,0 0 16,0 0-16,0 0 0,21-21 16,0 0-1,0 0-15,0 0 0,22-21 0,-22 0 16,21 0-16,-21 0 0,22-22 0</inkml:trace>
  <inkml:trace contextRef="#ctx0" brushRef="#br0" timeOffset="51247.89">15092 7938 0,'21'0'16,"0"0"-16,0 0 16,0 0-16,1 0 0,-1 0 15,0 0-15,0 0 0,0 0 16,0 0-16,1 0 0,-1 0 0,0 0 16,0 0-16,0 0 0,-21-22 31,-21 22-16</inkml:trace>
  <inkml:trace contextRef="#ctx0" brushRef="#br0" timeOffset="51669.65">15049 7959 0,'0'0'0,"-21"21"0,-42 21 16,42-21-16,21 1 0,-22-1 0,22 0 15,0 0-15,0 0 0,-21 0 16,21 1-16,0-1 0,0 0 0,0 0 15,21-21 32,1-21-31,-1 21-16,0 0 0,0 0 16,0 0-16,0 0 0,1 0 0,-1 0 15,0 21-15,0-21 0,0 21 16,0 0-16,1-21 0,-1 22 0,0-1 15,0 0-15,-21 0 0,0 0 0,0 0 16,0 1-16,0-1 16,-21 0-16,0 0 0,0 0 0,-1-21 15,-20 21-15,0 1 0,21-22 0,-22 21 16,22-21-16,-21 0 0,21 21 16,-22-21-16,22 0 0,0 0 15,0 0-15,0 0 0,-1 0 16,22-21-1,0 0 1,22-1-16,-1 22 16,0-21-16,0 0 0,0 21 15</inkml:trace>
  <inkml:trace contextRef="#ctx0" brushRef="#br0" timeOffset="53004.1">15515 8170 0,'21'0'16,"-21"22"-1,0-1-15,0 0 0,0 0 0,0 0 16,0 0-16,0 1 0,0-1 16,0 0-16,0 0 0,0 0 0,0 0 15,0 1-15,0-1 0,0 0 0,0 0 16,0 0-16,0 0 15,0-42 17,0 0-17,0 0-15,0 0 16,0 0-16,0-1 0,0 1 0,0-21 16,0 21-16,21-22 0,-21 22 15,22-21-15,-1 21 0,-21 0 0,21-1 16,0 1-16,-21 0 0,21 0 0,0 21 15,1 0-15,-1 0 16,0 21-16,0 0 0,-21 0 16,21 1-16,-21-1 0,0 0 0,21 0 15,-21 0-15,22 0 0,-22 1 16,0-1-16,0 0 0,0 0 0,0 0 16,21 0-16,-21 1 0,21-22 15,-21 21-15,21-21 16,0 0-16,0 0 15,1 0-15,-1-21 0,-21-1 16,21 22-16,0-21 0,-21 0 16,21 0-16,-21 0 0,21 0 0,1-1 15,-22-20-15,21 21 0,0 0 16,0-22-16,0 22 0,-21 0 0,21 0 16,1 0-16,-22 0 0,21 21 15,-21 21 16,0 0-31,0 21 0,0-21 0,0 1 16,0 20-16,0-21 16,0 0-16,0 22 0,0-22 0,0 0 15,21 0-15,-21 0 0,0 0 0,21 1 16,0-1-16,0 0 0,1-21 16,-1 0-16,0 21 0,0-21 0,0 0 15,0 0-15,1 0 0,-1 0 0,0 0 16,0-21-16,21 0 0,-20 0 15,-1-1-15,0-20 0,0 21 16,0 0-16,-21 0 0,0-1 0,0 1 16,0 0-16,0-21 0,0 21 15,21 21-15,-21-22 0,0 1 16,0 42 0,0 1-1,0-1-15,0 0 0,0 0 0,-21 0 16,21 0-16,0 1 0,0-1 0,0 0 15,0 0-15,21 0 16,1-21-16,-1 21 0,0-21 0,0 0 16,21 0-16,-20 0 0,20 0 0,-21 0 15,21 0-15,-20-21 0,-1 21 16,0-21-16,21 0 0,-21 0 0,1 21 16,-22-21-16,21-1 0,-21 1 15,0 0-15,21 0 0,-21 0 16,0 0-16,0-1 0,-21 44 31,21-1-15,-21 0-16,21 0 0,0 0 0,0 0 15,0 1-15,0 62 16,0-63-16,0 1 16,0-1-16,0 0 0,0-42 62,0 0-62,0-1 0,0 1 0,0 0 16,0 0-16,0 0 0,0 0 15,0-22-15,21 22 0,0-21 16,0 21-16,0-22 0,0 22 0,22 0 16,-22 0-16,21 0 0,1-1 0,-1 1 15,-21 21-15,21 0 0,-20 0 16,20 21-16,-21 1 0,0-1 0,0 0 15,1 0-15,-1 21 0,-21-20 16,0 20-16,0-21 0,0 21 0,0-20 16,0 20-16,0-21 0,-21 0 0,-1 0 15,1 1-15,0-1 0,0 0 16,0 0-16,0-21 16,-1 0-1,22-21 1,0 0-16,0 0 15,0-1-15,22 1 0</inkml:trace>
  <inkml:trace contextRef="#ctx0" brushRef="#br0" timeOffset="53187.08">16912 7789 0,'0'0'0,"-21"0"0,0 22 16,0-22-16,-1 0 0</inkml:trace>
  <inkml:trace contextRef="#ctx0" brushRef="#br0" timeOffset="53711.48">21018 6922 0,'0'0'0,"-42"0"16,21 21-16,0 0 0,0 21 16,21 1-16,0 20 0,0 22 0,0-1 15,0 1-15,0 21 0,0 0 16,0 0-16,0-1 0,0 22 0,0-21 16,0 21-16,0-42 0</inkml:trace>
  <inkml:trace contextRef="#ctx0" brushRef="#br0" timeOffset="53772.48">20807 9610 0,'0'0'0,"0"21"0,-85 106 16</inkml:trace>
  <inkml:trace contextRef="#ctx0" brushRef="#br0" timeOffset="54005.96">21061 10224 0,'0'0'0,"0"-85"15,0 0-15,0 22 0</inkml:trace>
  <inkml:trace contextRef="#ctx0" brushRef="#br0" timeOffset="54734.36">21103 9737 0,'0'0'16,"106"0"0,-64 0-16,1 0 0,20-21 0,1-1 15,-1 22-15,22-21 0,-1 0 0,1 21 16,0-21-16,-1 0 0,1 21 0,0-21 15,-1 21-15,1-22 0,0 22 0,21 0 16,-1 0-16,-20-21 0,21 21 0,0 0 16,0-296-16,-1-106 0,-20 0 15,21 63-15,-21 64 0,-1 42 0,1 64 16,-22 42-16,22 21 0,-21 42 16,-1 1-16,-21 42 0,1-22 0,-1 22 15,0 21-15,-20 0 0,-1 0 0,0 0 16,0 0-16,0 0 0,0 0 31,-21 21-31,0 0 16,0 1-16,0-1 15,0 21-15,0-21 0,0 22 0,0-1 16,0 21-16,0-20 0,0 20 16,-21 22-16,21-22 0,0 1 0,-21 21 15,0-22-15,0 22 0,0-1 0,21-20 16,-22 21-16,1-22 0,0 22 15,21-22-15,0 1 0,-21-1 0,21 1 16,0-22-16,0 0 0,0 22 0,0-22 16,0 1-16,0-1 15,0 0-15,0-21 0,0 22 0,21-22 16,-21 21-16,0-21 0,0 1 0,0-1 16,0 0-16,0 0 0,0 0 15,-21-21 1,0 0-1,0 0-15,-1 0 16,1 0-16,0 0 16,0 0-16,0 0 15,0 0-15,-1 0 0,1 0 16,0 0-16,0 0 0,0 21 16,-22-21-16,22 0 0,0 22 0,0-22 0,-21 21 15,20-21-15,1 0 0,-21 21 16,21-21-16,-22 0 0,-20 0 15,21 21-15,-22-21 0,1 0 0,-1 0 16,-21 0-16,1 21 0,-1-21 0,-21 0 16,22 0-16,-1 0 0,0 0 15,1 0-15,-1 0 0,0 0 0,22 0 16,-1 0-16,22-21 0,-22 21 0,22-21 16,21 21-16,-21-21 0,20 0 15,1-1-15,0 1 0,21 0 0,0 0 16</inkml:trace>
  <inkml:trace contextRef="#ctx0" brushRef="#br0" timeOffset="54955.84">20976 7260 0,'-42'-21'0,"84"42"0,-127-42 16,64-21-16</inkml:trace>
  <inkml:trace contextRef="#ctx0" brushRef="#br0" timeOffset="55734.01">21950 7938 0,'21'0'0,"0"-22"16</inkml:trace>
  <inkml:trace contextRef="#ctx0" brushRef="#br0" timeOffset="56533.55">21294 6922 0,'0'0'0,"-22"0"0,1 0 16,0 0-16,0 0 0,0 0 15,0 0-15,-1 0 0,1 0 0,0 0 16,0 0-16,0 0 16,0 0-16,-1 0 15,65 21 17,-22-21-17,21 0-15,1 0 0,20 0 0,1 0 16,20 0-16,1 0 0,0 0 0,-1 0 15,22 0-15,0 0 0,84-21 0,-63 21 16,-21-22-16,0 22 0,0 0 0,0 0 16,-22 0-16,22-21 0,-21 21 0,-22 0 15,22 0-15,-21 0 0,-1 0 16,43 0-16,-64 0 0,1 0 0,-1 0 16,0 0-16,1 0 0,-22 0 0,0 0 15,0 0-15,0 0 0,0 0 0,-42 0 31,-21 0-15,21 0-16,0 0 0,-22 0 0,1 0 16,-43 0-16</inkml:trace>
  <inkml:trace contextRef="#ctx0" brushRef="#br0" timeOffset="56888.35">21399 7408 0,'0'0'0,"-42"22"0,-43-1 16,43 0-16,21-21 0,-43 21 16,43-21-16,21 21 0,-21-21 15,42 0 1,0 0-16,22 0 16,41 0-16,-20 0 0,-1-21 0,1 21 15,21-21-15,-1 21 0,1-21 0,0 0 16,84-1-16,-63 1 0,0 21 0,-1-21 15,1 0-15,0 21 0,0-21 16,0 21-16,84-21 0,-105-1 0,0 22 16,-22 0-16,1 0 0,-1-21 0,1 21 15,20 0-15,-41 0 0,-22 0 0,0 0 16,0 0-16,0 0 0,-42 0 31,-21 0-31,-1 0 0,22 21 0,-21-21 16,-22 22-16,-63-1 0,64-21 0,-22 21 15,1-21-15,-22 21 0,0 0 0,0 0 16</inkml:trace>
  <inkml:trace contextRef="#ctx0" brushRef="#br0" timeOffset="57167.7">21103 7853 0,'0'0'0,"-21"21"0,0 0 15,21 22-15,21-43 16,0 0-16,21 0 0,1 0 15,84 0-15,-43 0 0,-20 0 0,42-22 16,-22 22-16,22 0 0,-21 0 0,105-21 16,-84 21-16,0 0 0,0 0 0,-21-21 15,20 21-15,-20 0 0,84-21 0,-84 21 16,-21 0-16,-1 0 0,-21 0 16,22 0-16,-22 0 0,43-21 0,-64 21 0,0 0 15,0 0-15,1 0 0,-1 0 16,-42 0-1,-1 0-15,-20 0 0,21 21 16,-64 0-16,43-21 0,-22 0 0,1 21 16,-1-21-16,-20 21 0,-1 1 0,0-22 15</inkml:trace>
  <inkml:trace contextRef="#ctx0" brushRef="#br0" timeOffset="57439.55">21209 8424 0,'0'0'0,"21"22"0,0-1 16,22-21-16,-1 0 0,64 0 0,-43 0 15,1 0-15,-1 0 0,22 0 0,-22 0 16,22 0-16,0 0 0,-1 0 0,86 0 16,20-21-16,-105 21 0,0 0 15,-1 0-15,1 0 0,0 0 0,-22 0 16,22 0-16,42 0 0,-64 0 0,1 0 15,-22 0-15,22 0 0,-22 0 0,-21 0 16,21 0-16,-20 0 0,-44 0 31,1 0-31,-21 0 16,0 0-16,-43 21 0</inkml:trace>
  <inkml:trace contextRef="#ctx0" brushRef="#br0" timeOffset="57724.39">21167 9144 0,'0'0'0,"-22"42"0,22 22 16,22-43-1,-1-21-15,21 0 0,-21 0 0,43 0 16,-22 0-16,85 0 0,-42 0 0,-22 0 15,1 0-15,20-21 0,-20 0 0,84 0 16,21-1-16,-84 1 0,-21 0 16,20 0-16,1 21 0,-22-21 0,22 0 15,42-1-15,-63 1 0,-1 0 0,-21 21 16,22-21-16,-22 0 0,64-22 0,-64 22 16,1 0-16,-1 0 0,0 0 0,-20 0 15</inkml:trace>
  <inkml:trace contextRef="#ctx0" brushRef="#br0" timeOffset="58567.87">21378 6054 0,'0'-21'0,"0"-1"16,0 1-16,0 42 47,0 1-47,0-1 16,0 21-16,0-21 0,-21 0 0,21 1 15,-21 41-15,21-21 0,0 1 0,0-1 16,-21 0-16,0 1 0,21-22 0,-22 21 15,22 22-15,0-43 0,0 0 0,0 0 16,0 0-16,0 1 0,22-22 31,-22-22-31,21-20 16,-21 21-16</inkml:trace>
  <inkml:trace contextRef="#ctx0" brushRef="#br0" timeOffset="58803.73">21315 6011 0,'0'0'0,"0"-21"15,0 0-15,0 0 0,42 0 16,-21 21-16,0-21 0,1 21 0,-1 0 16,21 0-16,-21-22 0,22 22 0,-22 0 15,42-21-15,-20 21 0,-1 0 0,-21-21 16,21 21-16,-20 0 0,20 0 0,-21 0 15,0 0-15,0 0 0,-21 21 32,-21 0-32,-21 1 0,21-22 15,-22 21-15,22 0 0,-21-21 0</inkml:trace>
  <inkml:trace contextRef="#ctx0" brushRef="#br0" timeOffset="58979.63">21230 6350 0,'0'21'0,"0"-42"0,0 63 16,21-42 15,0 0-31,1 0 0,-1-21 16,42 0-16,-42 21 0,22-21 16,-22 21-16,21 0 0,-21 0 0,22-21 15,-1 21-15,-21 0 0,0-21 0,1 21 16</inkml:trace>
  <inkml:trace contextRef="#ctx0" brushRef="#br0" timeOffset="59207.06">21759 6308 0,'0'21'47,"0"0"-47,0 0 0,0 0 15,0 1-15,0-1 0,0 21 16,0-21-16,0 0 16,0 1-16,0-1 0,0 0 15</inkml:trace>
  <inkml:trace contextRef="#ctx0" brushRef="#br0" timeOffset="59396.46">21780 6202 0,'0'0'0,"0"-21"16,22 21 46,-22 21-62,21-21 0,-21 21 16,21-21-16</inkml:trace>
  <inkml:trace contextRef="#ctx0" brushRef="#br0" timeOffset="59779.9">22077 6456 0,'0'0'0,"0"-21"0,0-22 16,0 22-16,21 21 16,-21-21-16,21 21 0,-21-21 0,21 21 15,-21-21-15,21 21 16,1 0-16,-1 0 16,0 21-16,-21 0 15,21 0-15,-21 0 0,0 1 16,0-1-16,0 0 0,0 0 0,0 21 15,-21-20-15,21-1 0,-21 21 16,0-42-16,21 21 0,-22-21 0,22-21 47,0 0-47,0 0 0,0 0 16,22-1-16,-22 1 0,21 0 0,0 0 15,-21 0-15,21 0 0,0-1 0,-21 1 16,43-21-16,-22 21 0,0 0 0,0-1 15,0 1-15,0 21 0,1-21 0,-1 21 16,0-21-16,0 21 16</inkml:trace>
  <inkml:trace contextRef="#ctx0" brushRef="#br0" timeOffset="60123.41">22437 6498 0,'21'0'0,"0"0"16,0 0-16,0 0 15,0 0-15,1-21 0,-1 0 16,0 0-16,0 21 0,0-21 0,0-1 16,-21 1-16,22 0 0,-22 0 15,0 0-15,0 0 0,0-1 16,-22 22-1,1 0 1,0 22-16,0-1 0,21 0 16,0 0-16,-21 0 0,0 22 0,21-22 15,-22 0-15,22 0 0,0 0 0,0 0 16,0 1-16,0-1 0,0 0 16,22 0-16,-1-21 0,21 0 15,-21 0-15,22 0 0,-22 0 0,21 0 16,0 0-16,1-21 0,41 0 0,-62 0 15,20 21-15</inkml:trace>
  <inkml:trace contextRef="#ctx0" brushRef="#br0" timeOffset="61255.76">23283 5821 0,'-21'0'15,"0"21"-15,21 0 0,0 0 0,0 1 16,0-1-16,-21 42 0,21-20 0,-21-1 16,21 0-16,0 1 0,0-1 0,-22 21 15,22-20-15,-42 84 0,42-64 0,0 1 16,0-1-16,-21-20 0,21 20 0,-21-21 16,21 22-16,0 21 0,0-22 0,-21-21 15,21 1-15,0-1 0,-22 0 0,22 1 16,0 41-16,0-62 0,0 20 0,0-21 15,0 0-15,0 0 0,22-21 16,-1 0 0,0 0-16,-21-21 0,21 0 0,21-21 15,-42 21-15,22-1 0,-1-20 16,0 21-16,-21-21 0,21 20 0,-21-20 16,21-21-16,-21 20 0,0 22 0,0-21 15,0-1-15,0 22 0,0-21 0,-42 0 16,0-22-16,20 43 0,1 0 0,0 0 15,0-1-15,0 1 0,0 21 0,-1 0 16,1-21-16,0 21 0,0 0 16,42 0-1,0 0 1,0 0-16,1 0 0,-1 0 0,0 0 16,0 0-16,0-21 0,0 0 0,43 0 15,-43 21-15,21-22 0,-20 1 16,-1 0-16,21 21 0,-21-21 0,22 0 15,-22 0-15,0 21 0,21-22 0,1 1 16,-22 0-16,-21 0 0,21 21 16,-42 21 15,0 0-31,-1 0 0,1 1 16,0-1-16,0 0 0,0 0 0,21 0 15,0 0-15,-21-21 0,21 22 0,-22-1 16,22 0-16,-21-21 0,21 21 15,0 0-15,21-21 16,1 0 0,-1 0-16,0 0 0,-21-21 15,21 0-15,0 21 0,-21-21 0,0 0 16,21 21-16,-21-22 0,0 1 16,0 0-16,0 0 0,0 0 15,0 0-15,0-1 0,0 1 16,0 0-16,0 0 15,0 0-15,22 0 16,-1 21-16,0 0 16,0 0-16,0 0 15,0 0-15,-21 21 0,22 0 0,-22 0 16,21 0-16,-21 0 0,0 1 16,0-1-16,21 0 0,-21 0 0,0 0 15,21 0-15,-21 1 0,0-1 0,0 0 16,0 0-16,0 21 0,0-20 15,0-44 32,0 1-47,0 0 0,0 0 16,21 0-16,-21 0 0,21-1 0,1-20 16,-1 21-16,0 0 0,0-22 15,-21 22-15,21 0 0,0 0 0,1 0 16,-1-22-16,-21 22 0,21 21 0,-21 21 31,0 1-31,0-1 16,-21 0-16,0 0 0,21 21 0,0-20 15,0-1-15,-22 42 0,22-42 0,0 1 16,0-1-16,0 0 0,0 0 0,0 0 16,0 0-16,0 1 0,22-22 15,-1 0-15,0 21 0,0-21 16,0 0-16,22 0 0,-22 0 15,0 0-15,21 0 0</inkml:trace>
  <inkml:trace contextRef="#ctx0" brushRef="#br0" timeOffset="61723.49">24045 7620 0,'0'0'0,"-21"0"0,0 0 16,0 0-16,21 21 31,21-21-31,21 0 0,-21 0 16,22 0-16,-22 0 0,21 0 0,64 0 15,-42 0-15,-1 0 0,1 0 0,-1 0 16,1 0-16,20 0 0,43-21 15,-63 21-15,-1 0 0,-20 0 0,-1 0 16,21 0-16,-41 0 0,20 0 0,-21 0 16,21 0-16,-20 0 0,-1 0 15,-42 0 1,-1 0-16,1 0 0,0 0 16,-21 0-16,21 0 0,-43 0 0,22 0 15,-22 0-15,1 21 0</inkml:trace>
  <inkml:trace contextRef="#ctx0" brushRef="#br0" timeOffset="61935.37">23897 7789 0,'-21'22'0,"42"-44"0,-84 44 0,63-1 15,-22-21-15,44 0 16,-1 0-16,0 0 16,21 0-16,-21 0 0,22 0 0,41 0 15,-41 0-15,-1 0 0,22 0 0,-22 0 16,21 0-16,1-21 0,-1 21 0,1 0 15,-22 0-15,22-22 0,-1 22 0,1 0 16,-22-21-16,22 21 0,-22 0 0,43-42 16,-43 42-16,0-21 0,1 21 15,-22-21-15,0-1 0,0 1 0,0 0 16,0 0-16</inkml:trace>
  <inkml:trace contextRef="#ctx0" brushRef="#br0" timeOffset="62835.85">24680 7832 0,'-21'0'0,"0"0"0,0 0 0</inkml:trace>
  <inkml:trace contextRef="#ctx0" brushRef="#br0" timeOffset="64259.5">25273 7091 0,'0'0'0,"-21"0"31,0 0-15,21 21 15,-22 0-31,22 0 16,0 1-16,0-1 0,0 21 15,0-21-15,0 22 0,0-1 0,22-21 16,-22 21-16,21 1 0,0-22 0,0 21 15,21-21-15,-20 1 0,20-1 16,-21 0-16,21 0 0,1 0 0,-1 0 16,0-21-16,1 0 0,-22 0 15,21 22-15,1-22 0,-22 0 0,0 0 16,0 0-16,0 0 0,-42 0 31,0 0-15,-21 0-16,20 0 0,-20 0 0,21 0 15,-21 0-15,-1 21 0,22-21 16,-21 21-16,-1 0 0,1 0 0,21 0 16,-21 1-16,-1-1 0,22 0 0,-21 0 15,21 0-15,-22 0 0,22 1 16,0-1-16,0 0 0,21 0 0,0 0 16,21-21 15,0 0-31,0 0 0,0 0 0,1-21 15,-1 0-15,0 0 0,21 21 16</inkml:trace>
  <inkml:trace contextRef="#ctx0" brushRef="#br0" timeOffset="64527.34">26501 7451 0,'21'0'16,"0"-21"-16,0 21 0,0 0 15,0 0-15,22 0 0,-22 0 16,0 0-16,21 0 0,-20-22 0,20 22 16,-21-21-16,21 21 0,-20 0 0,20 0 15,-21 0-15,0 0 0,0 0 16,1-21-16,-44 21 15,1 0 1,-21 0-16,21 0 0,-22 0 0,1 0 16</inkml:trace>
  <inkml:trace contextRef="#ctx0" brushRef="#br0" timeOffset="64936.11">26395 7472 0,'0'0'0,"0"21"0,-21 21 16,-1-20-16,22-1 0,0 0 15,0 0-15,22-21 47,-1 0-47,0 0 16,0 0-16,0 0 0,0 0 0,1 0 16,-1 0-16,0 0 0,0 0 0,21 0 15,-20 0-15,-1 0 0,0 0 16,0 21-16,0-21 0,22 21 0,-43 1 15,21-22-15,0 21 0,0 0 0,-21 0 16,21 0-16,-21 0 16,0 1-16,-21-1 0,0 0 15,0 0-15,-22 0 0,22-21 0,-21 21 16,0 1-16,-1-22 0,22 0 16,-21 0-16,-1 0 0,22 0 0,-21 0 15,0 0-15,20 0 0,1 0 0,0 0 16,0 0-16,0 0 0,0 0 15,-1 0-15,22-22 16,22 22 0,-1-21-16,0 21 15,0-21-15,0 21 0,22-21 16,-22 21-16</inkml:trace>
  <inkml:trace contextRef="#ctx0" brushRef="#br0" timeOffset="66295.73">27220 7557 0,'0'0'0,"0"21"31,0 0-15,0 0-16,-21 0 0,21 0 15,0 1-15,0-1 16,-21 0-16,21 0 0,-21 0 0,21 0 15,-21 1-15,21-1 16,0 0 0,0-42 15,0 0-31,0-1 16,0 1-16,0 0 0,21 0 15,-21 0-15,21 0 0,0-1 0,-21 1 16,21 0-16,0 0 0,-21 0 15,22 0-15,-1-1 16,0 22-16,0 0 16,-21 22-1,0-1-15,21-21 0,-21 21 0,0 0 16,21 0-16,-21 0 0,0 1 0,0-1 16,0 0-16,0 0 0,0 0 15,0 0-15,22-21 16,-22 22-16,21-22 0,0 0 15,0 0 1,0 0-16,0-22 16,-21 1-16,22 0 0,-1 21 15,-21-21-15,21 0 16,0 0-16,-21-1 0,21 1 0,0-21 16,1 21-16,-1 0 0,-21-1 0,21 1 15,0 0-15,0 21 0,0-21 16,1 21-16,-1 0 15,-21 21-15,0 0 16,0 0-16,0 22 0,0-22 16,0 0-16,0 21 0,0-20 0,0-1 15,0 0-15,0 0 0,21 0 16,-21 0-16,21 1 0,0-1 0,0-21 16,1 0-16,-1 21 0,0-21 0,0 0 15,21 0-15,-20 0 16,-1 0-16,21 0 0,0 0 0,-20-21 15,-1 0-15,21 21 0,-21-22 0,0 1 16,1 21-16,-1-21 0,0 0 16,0 0-16,0 0 0,0-1 0,-21 1 15,0 0-15,0 0 0,22 0 16,-22 0-16,0 42 31,0 0-31,-22 0 0,22 0 0,0 0 16,0 1-16,0-1 0,0 0 15,0 0-15,0 0 0,0 0 16,0 1-16,22-1 16,-1-21-16,0 21 0,0-21 15,0 0-15,0 0 0,1 0 0,-1 0 16,0 0-16,0 0 0,0 0 0,0-21 16,1 0-16,-1-1 15,0 1-15,0 0 0,-21 0 0,0 0 16,0 0-16,21-1 0,-21 1 15,0 0-15,0 0 0,-21 42 47,21 0-47,0 0 0,0 1 16,-21-1-16,21 0 0,0 0 0,-21 0 16,21 0-16,0 1 15,0-1-15,0 0 0,0 0 16,0 0-16,0-42 47,0 0-47,21 0 15,-21 0-15,21-1 16,-21 1-16,21 0 0,0 0 0,1-21 16,-22 20-16,21 1 0,0-21 15,0 21-15,21 0 0,-20-1 16,20 1-16,-21 0 0,0 0 0,22 0 15,-22 21-15,21 0 0,-21 0 0,0 0 16,1 0-16,-1 0 0,0 21 16,0 0-16,0 0 0,-21 0 0,0 1 15,0 20-15,0-21 0,0 0 16,0 0-16,0 22 0,0-22 0,0 0 16,0 0-16,0 0 0,0 1 0,-21-1 15,0-21-15,21 21 0,-21 0 16,0-21-16,-1 21 0,1-21 15,0 0 1,0 0-16,0 0 0,0 0 16,-1 0-16,1-21 15,21 0-15</inkml:trace>
  <inkml:trace contextRef="#ctx0" brushRef="#br0" timeOffset="66495.62">28533 7070 0,'0'0'0,"0"-21"0,-22 21 16,1 0 15,0 0-15,0 21-16,0-21 0,0 21 15</inkml:trace>
  <inkml:trace contextRef="#ctx0" brushRef="#br0" timeOffset="67319.85">15833 10202 0,'0'0'0,"-22"0"0,22-21 0,-21 21 31,21 21-31,0 1 15,-21-1-15,21 0 0,0 0 0,0 21 16,0 1-16,0-1 0,0 22 0,-21-1 16,21 1-16,0-1 0,-21 1 15,21-1-15,-21 22 0,21-22 0,0 22 16,-22-22-16,22 22 0,-21-21 0,21-1 16,-21 1-16,21-1 0,0-21 15,0 1-15,0-1 0,0 0 0,0-20 16,0 20-16,0-21 0,0 0 0,0 0 15,0 1-15,-21-22 47,21-22-47,0-20 0,0 21 16,0 0-16,0-22 0</inkml:trace>
  <inkml:trace contextRef="#ctx0" brushRef="#br0" timeOffset="67912.02">15663 10224 0,'0'0'0,"0"-22"16,0 1-16,0 0 16,21 21-16,-21-21 0,22 21 15,-1 0-15,0-21 0,21 0 0,-21 21 16,22-22-16,-1 22 0,0-21 0,22 21 15,-22-21-15,22 21 0,-1 0 16,1-21-16,-1 0 0,1 21 0,20 0 16,-20 0-16,-1-21 0,1 21 0,-1 0 15,1 0-15,-22 0 0,22 0 16,-22 0-16,22 0 0,-22 0 16,0 0-16,1 0 0,-1 0 0,-21 21 15,21-21-15,-20 21 0,-1 0 16,0 0-16,0 0 0,0 22 0,0-22 15,1 21-15,-22 1 0,21-1 16,-21 0-16,21 1 0,-21 20 0,0-21 16,0 22-16,0-22 0,0 22 0,0-22 15,0 22-15,0-22 0,0 0 16,0 22-16,0-22 0,0 0 0,0 1 16,0-1-16,0 0 0,0 1 0,0-1 15,-21 0-15,21-20 0,0 20 0,-21-21 16,21 0-16,-22 0 0,1 1 15,0-1-15,0 0 0,0 0 16,0 0-16,-22 0 0,1-21 0,0 22 16,-1-1-16,1-21 0,-22 21 0,1-21 15,-1 21-15,1-21 0,-1 0 16,-20 0-16,-1 21 0,22-21 0,-22 0 16,0 0-16,1 0 0,20 0 0,-21 0 15,22 0-15,-1 0 0,1 0 16,21 0-16,-22-21 0,22 21 0,-1-21 15,22 0-15,0 21 0,0-21 0,0-1 16,21 1-16,0 0 0,0 0 16,0-21-16,0 20 0</inkml:trace>
  <inkml:trace contextRef="#ctx0" brushRef="#br0" timeOffset="68282.81">16002 10372 0,'0'0'0,"-42"0"0,20-21 16,1 21-16,0-22 0,0 22 16,21-21-1,21 21 1,0 0-16,22 0 15,-22-21-15,21 21 0,0 0 0,22 0 16,-22-21-16,22 21 0,-1 0 0,1 0 16,-1-21-16,-20 21 0,20 0 15,1 0-15,-22 0 0,21 0 0,-20 0 16,-1 0-16,0 0 0,1 0 0,-1 0 16,-21 0-16,22 0 0,-22 0 15,0 0-15,-21 21 16,0 0-1,-21-21 1,0 21-16,-1-21 0,-20 0 16,0 21-16</inkml:trace>
  <inkml:trace contextRef="#ctx0" brushRef="#br0" timeOffset="68575.64">15811 10732 0,'0'0'0,"0"21"0,43-21 31,-22 0-15,21 0-16,1 0 0,-1-21 0,0-1 15,22 22-15,-22 0 0,22-21 16,-22 21-16,0 0 0,22-21 16,-22 21-16,0 0 0,1 0 0,-1-21 15,0 21-15,1 0 0,-22 0 16,21 0-16,-21 0 0,1 0 0,-1 0 15,-42 0 17,-22 21-32,22 0 15,-21-21-15,-22 21 0,22 1 0,-22-1 16,-20 0-16,20 0 0,1 0 16</inkml:trace>
  <inkml:trace contextRef="#ctx0" brushRef="#br0" timeOffset="68803.5">15875 10986 0,'0'0'0,"0"21"15,0 0-15,21-21 16,0 0-16,0 0 16,22 0-16,-22 0 0,21 0 15,1 0-15,-1 0 0,0-21 0,22 21 16,-22 0-16,22-21 0,-22 21 0,0 0 16,22-22-16,-22 22 0,0 0 15,1-21-15,-1 21 0,0-21 0,-20 21 16,-1 0-16,21 0 0,-21 0 15,0 0-15,1 0 16,-44 0 0,1 21-1,0 0-15,-21-21 0,21 22 0</inkml:trace>
  <inkml:trace contextRef="#ctx0" brushRef="#br0" timeOffset="69032.92">15917 11367 0,'-21'21'0,"42"-42"0,-42 63 0,42-42 16,22 0 0,-22 0-1,0 0-15,21 0 0,1 0 0,-1-21 16,0 0-16,1 21 0,20-22 0,-21 22 16,1-21-16,20 21 0,-20-21 0,-1 0 15,21 21-15,-20-21 0,-22 21 16,21-21-16,1 21 0,-22 0 0,0-22 15,0 22-15,0 0 0,0 0 0</inkml:trace>
  <inkml:trace contextRef="#ctx0" brushRef="#br0" timeOffset="69687.55">15621 12086 0,'0'0'0,"21"-21"0,21-42 16,-42 41-16,0 1 0,22 0 15,-1 21-15,-21-21 16,21 21-16,-42 21 31,0 21-15,-22-20-16,1 20 0,0 0 0,-22 22 15,-21-22-15,1 22 0,-22-22 0,21 21 16,-21 1-16,1-1 0,-1 22 16,-21-21-16,0-1 0,21 22 0,-21-22 15,0 22-15,0-22 0,0 1 16,21-22-16,-21 22 0,42-22 0,-20 0 16,20-20-16,21 20 0,-20-21 0,20 0 15,22 0-15,0-21 16,-1 0-16,1 0 0,21 0 0,0 0 15,-1 0-15,22-21 16,0 0-16,22 21 16,20-42-16,-21 21 0,0-1 0,0 1 15,1-21-15,20 0 0,-21-1 0,21 22 16,-20-21-16</inkml:trace>
  <inkml:trace contextRef="#ctx0" brushRef="#br0" timeOffset="69999.37">13504 12848 0,'21'0'0,"-148"85"0,233-170 0,-63 64 0,-22 21 16,0 0-1,0 21-15,-21 0 0,0 1 16,0-1-16,0 0 0,0 21 16,-21-21-16,0 22 0,-22-1 0,22-21 15,-21 22-15,-22-1 0,22 0 0,-21 1 16,20-1-16,-20-21 0,20 21 16,1-20-16,0-1 0,-1 0 0,1 0 15,0 0-15,21 0 0,-1-21 0,1 0 16,0 0-16,42 0 31,0 0-31,22 0 0,-1 0 0,0 0 16,1 0-16,20 22 15,1-22-15,-1 21 0,1-21 0,-1 21 16,1-21-16,-1 21 0,1-21 0,-1 0 16,1 21-16,-1-21 0,1 0 15,-22 0-15,0 21 0,22-21 0,-22 0 16,22 0-16,-22 0 0,22 0 0,-22 0 15</inkml:trace>
  <inkml:trace contextRef="#ctx0" brushRef="#br0" timeOffset="70659.11">17970 11959 0,'0'0'15,"0"-21"-15,-21 0 0,0 0 0,21 0 16,0-1-16,0 1 0,-21 0 0,21 0 16,-21 0-16,21 0 15,21 42 17,0 0-32,21 0 15,1 0-15,-1 22 0,22-22 0,-1 21 16,22 0-16,-22 22 0,22-22 0,0 22 15,20-1-15,-20-20 0,0 20 16,-1 1-16,22-1 0,-21 1 0,21-1 16,-22 1-16,1-1 0,0 1 0,-1-1 15,-20 1-15,21-22 0,-22 0 16,1 1-16,-1-1 0,-21 0 0,1-21 16,20 1-16,-20-1 0,-1 0 0,-21 0 15,21 0-15,-20-21 16,20 0-16,-21 21 0,0-21 0,0 0 15,-21-21 17,0 0-32</inkml:trace>
  <inkml:trace contextRef="#ctx0" brushRef="#br0" timeOffset="70951.05">20172 12742 0,'0'-21'16,"-21"21"-16,42 0 31,0 21-31,0 1 16,0-22-16,0 21 0,1 0 0,20 0 16,-21 0-16,21 0 0,-20 22 15,20-22-15,-21 0 0,0 0 0,22 0 16,-43 22-16,21-22 0,-21 0 0,0 0 15,0 0-15,0 1 0,0-1 16,-21 0-16,-1 0 0,1 0 0,0-21 16,-21 21-16,21 1 0,-22-22 0,22 21 15,-21-21-15,-1 21 16,1-21-16,-21 21 0,20-21 0,-20 21 16,20-21-16</inkml:trace>
  <inkml:trace contextRef="#ctx0" brushRef="#br0" timeOffset="71698.14">11049 13928 0,'0'0'0,"21"-21"15,-21-43-15,0 43 16,0 0-16,0 0 16,-21 21-16,0 0 15,0 21-15,-1 21 16,1-21-16,21 22 0,-42 20 0,42 1 15,-21-1-15,0 22 0,-1 21 0,1-1 16,0 1-16,0 0 0,-21 0 16,20 0-16,1 21 0,0-21 0,0-1 15,0 1-15,0-21 0,21 21 16,-22-22-16,22-20 0,-21 21 0,21-22 16,0-21-16,0 22 0,0-22 15,-21 1-15,21-22 0,0 0 16,0 0-16,0 0 0,0 0 0,-21-21 15,21-21 1,0 0-16,0 0 0,0 0 16,0-22-16,-21 22 0,21-21 0,0 0 15,-21-1-15,21-20 0,0 20 16,0-20-16,0-1 0,0 1 0</inkml:trace>
  <inkml:trace contextRef="#ctx0" brushRef="#br0" timeOffset="72371.12">12636 13801 0,'0'0'0,"22"0"0,-1 0 0,21 0 0,22 0 15,20 0-15,1 0 0,0 0 0,20 0 16,-20 0-16,0 0 16,-1 0-16,1 0 0,-21 0 0,20 0 15,-20 0-15,-1 0 0,1 0 16,-1 0-16,-20 21 0,-1-21 0,0 0 15,1 21-15,-22 0 0,0-21 0,0 21 16,-21 1-16,21-1 0,-21 0 16,21 0-16,-21 0 0,0 22 0,0-22 15,0 0-15,0 21 0,0-21 16,0 22-16,0-1 0,0 0 0,0 1 16,0 20-16,0-20 0,0 20 0,0-21 15,0 22-15,0-1 16,0-20-16,0 20 0,0 1 0,0-22 15,0 22-15,0-22 0,0 21 0,0 1 16,0-22-16,0 1 0,-21 20 0,21-21 16,-21 1-16,-21 20 0,21-20 15,-1-1-15,-20 0 0,0-21 0,-1 22 16,-20-1-16,-1-21 0,1 22 0,-1-22 16,-20 21-16,-22-21 0,0 0 15,0 22-15,-21-22 0,0 0 0,0 21 16,-21-20-16,21-1 0,-21 0 0,21 0 15,0-21-15,21 0 16,0 0-16,0 0 0,22 0 0,-1 0 16,22 0-16,-1-21 0,22 21 0,-1 0 15,1-21-15,0 21 0,21 0 16,-1 0-16,1-21 0,21-1 16,0 1-16,0 0 15,0 0-15,21-21 16,1 20-16,-1 1 0,0-21 0,21 0 15</inkml:trace>
  <inkml:trace contextRef="#ctx0" brushRef="#br0" timeOffset="72699.94">11599 14393 0,'0'0'0,"-42"0"0,-22-21 16,22 21-16,42-21 16,0 0-1,21 0-15,0 21 0,22-21 16,20 21-16,22-22 0,-22 22 0,43-21 16,-21 0-16,21 21 0,0-21 15,-1 0-15,1 21 0,0-21 16,-21-1-16,21 22 0,-22 0 0,22-21 15,-21 21-15,-22 0 0,22 0 16,-22 0-16,-20 0 0,-1 0 0,0 0 16,-20 21-16,-22 1 0,0-1 0,-43 0 15,22 0-15,-42 21 16,20-20-16,-20-1 0,-1 0 0,1 21 16</inkml:trace>
  <inkml:trace contextRef="#ctx0" brushRef="#br0" timeOffset="72939.8">12192 14669 0,'0'0'0,"-85"42"0,-84 21 15,84-41 1,22-1-16,20 0 0,1-21 0,21 0 16,42 0-1,21 0-15,22 0 0,-22-21 16,43 21-16,-22-21 0,22-1 0,0 22 16,-1-21-16,1 0 0,0 0 15,-1 0-15,1 0 0,0 21 0,-1-22 16,1 1-16,0 0 0,-1 21 0,1-21 15,-21 21-15,-1 0 0,-21 0 16,1 0-16,-22 0 0,0 0 0,-21 21 16,0 0-16,-42 0 15,21 1-15,-43-1 0,22 0 16,-22 21-16</inkml:trace>
  <inkml:trace contextRef="#ctx0" brushRef="#br0" timeOffset="73000.75">11959 15240 0</inkml:trace>
  <inkml:trace contextRef="#ctx0" brushRef="#br0" timeOffset="73124.69">11642 15536 0,'21'0'0,"21"-21"0,22 0 16,-1 0-16,1 0 0,-1 0 0,22-1 16,-1 1-16,1 0 0,21-21 15,0 21-15,-22-22 0,43 22 0,-21-21 0,21-1 16,-21 22-16,21-21 0,233-64 15</inkml:trace>
  <inkml:trace contextRef="#ctx0" brushRef="#br0" timeOffset="73519.47">19812 13526 0,'-21'0'16</inkml:trace>
  <inkml:trace contextRef="#ctx0" brushRef="#br0" timeOffset="73711.36">19770 13631 0,'0'64'15,"0"-128"-15,0 170 0,-22-63 16,1-1-16,0 21 0,21 1 0,0 21 16,0-22-16,-21 22 0,21-1 15,0 1-15,0 0 0,0 21 0,-21-22 16,0-20-16,42 20 0,-21-20 0,0 21 15,-21-22-15,-1 22 0,22-22 0,0 1 16,-21 42-16,21-64 0,0-21 0,0 21 16,0-20-16,0-1 0,21-21 31,-21-21-31,0-1 0,22 1 0,-22-21 16,21 0-16,0-1 0</inkml:trace>
  <inkml:trace contextRef="#ctx0" brushRef="#br0" timeOffset="74368.91">19833 13631 0,'0'0'0,"0"-42"0,0-43 16,0 64-16,0 0 0,21 0 15,0 21-15,1-21 0,-1 21 16,21-21-16,0 21 0,22-22 0,-1 22 15,1-21-15,21 0 0,20 21 16,-20-21-16,21 0 0,0 0 0,0 21 16,-1-22-16,1 1 0,0 0 0,0 0 15,0 0-15,0 21 16,-1-21-16,-20-1 0,21 22 0,-21-21 16,-1 21-16,-20 0 0,20 0 15,-41 0-15,20 0 0,-20 0 0,-1 0 16,0 0-16,-21 21 0,22 1 0,-22-1 15,0 0-15,0 0 0,0 21 16,-21 1-16,22-1 0,-22 0 0,0 1 16,21-1-16,-21 22 0,0-1 0,0 1 15,0-1-15,0 1 0,0-1 16,0 1-16,0-1 0,0 1 0,0 20 16,-21-20-16,21-1 0,-22 22 0,1-22 15,21 22-15,-21-21 16,0-1-16,0 1 0,0-1 0,21 1 15,-22-22-15,1 21 0,0-20 0,0 20 16,0-20-16,0-1 0,-1 0 16,1 1-16,0-22 0,0 21 0,0-21 15,0 0-15,-1 1 0,1-1 0,0 0 16,-21 0-16,21 0 0,-22-21 0,22 21 16,-21-21-16,-1 0 0,-20 22 15,-1-22-15,1 0 0,-22 0 0,22 0 16,-22 21-16,-21-21 0,0 0 0,-21 0 15,0 0-15,0 21 0,0-21 0,22 0 16,-22 0-16,21 0 0,0 0 16,21 21-16,-21-21 0,43 0 0,-22 0 15,22 0-15,20 0 0,1 0 0,0 0 16,-1 0-16,22 0 0,0 0 0,21-21 16,0 0-16,0 0 15,21-1-15,0 1 0,1 0 0,-1-21 16,21-1-16,-21 1 0,22 0 0</inkml:trace>
  <inkml:trace contextRef="#ctx0" brushRef="#br0" timeOffset="74720.71">20532 13949 0,'0'0'16,"-43"0"-16,-63-42 16,85 42-16,0 0 0,0-22 0,21 1 15,21 21-15,0 0 16,22-21-16,-1 0 0,21 21 16,1 0-16,-1-21 0,1 21 0,21 0 15,-22 0-15,22-21 0,-22 21 0,1 0 16,20-22-16,-20 22 0,-1-21 15,1 21-15,-1 0 0,1 0 16,-1 0-16,-20 0 0,-1 0 0,-21 0 16,22 0-16,-22 0 0,-21 21 15,0 1-15,0-1 0,0 0 16,-43 0-16,22-21 0,-21 21 16,-22-21-16,22 21 0,-21 1 15,-22-22-15</inkml:trace>
  <inkml:trace contextRef="#ctx0" brushRef="#br0" timeOffset="74952.57">20235 14288 0,'0'0'0,"-42"21"0,42 0 15,0 0-15,0 0 0,21-21 16,0 0 0,22 0-16,-1 0 0,0 0 0,22 0 15,-1 0-15,1 0 0,20-21 0,-20 21 16,21-21-16,-22 21 0,22-21 15,-1 21-15,1 0 0,-21-21 0,20 21 16,1 0-16,-22-22 0,1 22 0,-1 0 16,-20 0-16,-1 0 0,0 0 15,-20 0-15,-1 0 0,-42 22 32,-1-22-32</inkml:trace>
  <inkml:trace contextRef="#ctx0" brushRef="#br0" timeOffset="75223.42">20087 14923 0,'0'0'16,"-21"21"-16,21 21 16,0-21-16,0 0 0,21 1 15,21-22-15,-20 0 0,41 0 0,-21 0 16,22 0-16,-1 0 0,22 0 15,-21-22-15,20 1 0,1 21 0,0-21 16,-1 0-16,1 21 0,-22-21 0,22 0 16,-21-1-16,-1 22 0,1-21 15,-22 0-15,21 21 0,-20 0 0,-1-21 16,-21 21-16,0 0 0,1 0 0,-44 0 31,1 0-31</inkml:trace>
  <inkml:trace contextRef="#ctx0" brushRef="#br0" timeOffset="75366.85">20172 15198 0,'0'0'0,"-64"21"0,1 0 0,-43 21 16,85-42-16,42 0 31,0-21-31,0 21 0,22-21 0,-1 0 16,0 0-16,1 0 0</inkml:trace>
  <inkml:trace contextRef="#ctx0" brushRef="#br0" timeOffset="75404.82">20595 14944 0,'42'-43'16</inkml:trace>
  <inkml:trace contextRef="#ctx0" brushRef="#br0" timeOffset="76267.34">11345 12510 0,'0'0'0,"0"-22"16,0 1-16,-21 21 16,0-21-16,-21 21 15,20 0-15,1 0 0,-21 0 0,21 0 16,-22 21-16,1-21 0,0 21 0,-1 1 15,22-1-15,-21 21 0,0-21 16,-1 22-16,1 20 0,0-21 0,20 22 16,1-1-16,0 1 0,0-1 15,21-20-15,0-1 0,0 22 0,0-43 16,21 21-16,0-21 0,0 0 16,22 1-16,-1-1 0,0-21 0,1 0 15,-1 0-15,22 0 0,-22 0 0,0 0 16,1 0-16,-1-21 0,0-1 15,1 1-15,-1 0 0,0-21 16,1 21-16</inkml:trace>
  <inkml:trace contextRef="#ctx0" brushRef="#br0" timeOffset="77759.86">11747 12340 0,'0'0'0,"-21"0"0,0 0 15,0 0-15,0 0 0,0 21 16,-1 1-16,1-1 0,0 0 0,21 0 16,0 21-16,0-20 0,0 20 15,0 0-15,0 1 0,0 20 16,-21-21-16,21 1 0,0 20 0,0-20 16,0-1-16,0 0 0,0-21 15,0 22-15,0-22 0,0 0 0,0 0 16,21-21-1,0 0 1,-21-21-16,21 0 0,1 0 0,-22 0 16,21-1-16,-21 1 0,0-21 15,21 21-15,0-22 0,-21 22 0,0 0 16,0 0-16,0 0 0,21 21 16,-21 21-1,0 0-15,0 0 0,0 0 16,0 22-16,0-22 0,0 21 15,-21-21-15,21 22 0,0-22 0,0 0 16,0 0-16,0 0 0,21-21 16,0 22-16,1-22 0,-1 0 15,0 0-15,0 0 0,0-22 0,22 1 16,-22 0-16,21 0 0,-21 0 0,22 0 16,-22-1-16,21-20 0,-21 21 15,0 0-15,1-22 0,-1 22 0,0-21 16,-21 21-16,21 0 0,-21-1 15,0 1-15,-21 21 16,0 0 0,0 0-16,21 21 0,-22-21 15,22 22-15,0-1 0,0 0 0,0 0 16,0 0-16,0 0 0,0 1 0,0-1 16,0 0-16,0 0 0,22 0 15,-22 0-15,21-21 0,0 22 16,0-22-16,0 21 0,0-21 15,-21 21-15,22-21 16,-1 0-16,0 0 0,0 0 16,0 0-16,-21-21 15,21 0-15,1-1 16,-1 1-16,-21 0 0,21 0 16,0 0-16,-21 0 0,0-1 0,0 1 15,0 0-15,21 21 0,-21 21 47,0 0-47,0 1 0,0-1 0,0 0 16,-21 0-16,21 0 0,0 0 0,0 1 15,0-1-15,0 0 16,21-21-16,0 0 16,1 0-16,-1 0 0,0-21 15,0 0 1,0-1-16,-21 1 0,0 0 15,21 0-15,-21 0 0,0 0 16,0-1-16,0 1 16,0 0-16,-21 21 0,0-21 0,0 21 15,0 0-15,0-21 0,-1 21 16,22-21 15,22 21-15,-1 0-16,0 0 15,0 0-15,0 0 0,0 0 16,1 0-16,-22 21 16,21 0-16,0 0 0,0 0 15,-21 0-15,0 1 0,0-1 16,0 0-16,0 0 16,0 0-16,0 0 0,0 1 15,0-1 1,21-42 15,-21-1-31,0 1 16,0 0-16,21 0 0,-21 0 0,22 0 15,-22-22-15,0 22 0,0 0 16,0 0-16,21 0 0,-21-1 16,21 22-16,-21-21 0,0 42 31,21 1-31,-21-1 0,0 0 15,21 0-15,-21 0 0,21 0 0,1 1 16,-1-1-16,0-21 16,0 21-16,0-21 15,0 0-15,1 0 0,-1 0 16,0-21-16,-21 0 0,21 21 16,0-22-16,-21 1 0,21 0 0,1 0 15,-22 0-15,0 0 0,0-1 16,21 1-16,-21 0 0,0 0 15,0 0-15,0 0 0,0-1 0,-21 22 32,21 22-32,0 20 15,0-21-15,0 0 0,0 22 16,0-22-16,0 0 0,0 21 0,0-21 16,0 1-16,0-1 0,21 0 15,0 0-15,21-21 0,-21 21 0,1-21 16,20 0-16,0 0 0,-21 0 15,22-21-15,20 21 0,-20-21 0</inkml:trace>
  <inkml:trace contextRef="#ctx0" brushRef="#br0" timeOffset="78555.92">21188 12192 0,'0'-21'15,"0"42"-15,0-63 0,0 21 0,0-22 16,0 22-16,0 0 16,-21 21-1,21 21 1,0 0-16,0 22 0,0-1 16,0 0-16,0 22 0,0-22 0,0 0 15,0 22-15,0-22 0,-22 22 16,22-22-16,0 0 0,0 1 0,0-1 15,0 0-15,-21-20 0,21-1 16,0 0-16,0 0 0,0 0 0,0-42 31,0 0-31</inkml:trace>
  <inkml:trace contextRef="#ctx0" brushRef="#br0" timeOffset="78792.78">21167 12192 0,'0'0'0,"-22"0"0,22-21 16,0 0-16,0 0 16,22 21-16,20-22 0,-21 22 15,21-21-15,1 21 0,-1-21 0,0 21 16,22-21-16,-22 21 0,1-21 15,20 21-15,-21 0 0,1-21 0,-1 21 16,-21 0-16,0 0 16,1 0-16</inkml:trace>
  <inkml:trace contextRef="#ctx0" brushRef="#br0" timeOffset="78980.67">21124 12552 0,'0'0'0,"21"0"0,1 0 0,-1 0 15,0 0-15,0 0 0,0 0 16,22-21-16,-1 21 0,0-21 16,1 21-16,-1-22 0,0 22 0,1-21 15,-1 0-15,-21 21 0,21-21 16</inkml:trace>
  <inkml:trace contextRef="#ctx0" brushRef="#br0" timeOffset="79213.55">21971 12319 0,'0'21'16,"0"0"-1,-21 1-15,21-1 16,0 0-16,0 0 0,0 0 16,-21 0-16,21 1 0,0-1 15,-22 0-15,22 0 0,0 0 16</inkml:trace>
  <inkml:trace contextRef="#ctx0" brushRef="#br0" timeOffset="79379.45">22013 12234 0,'0'0'0,"0"-21"16,21 21 15</inkml:trace>
  <inkml:trace contextRef="#ctx0" brushRef="#br0" timeOffset="79814.21">22331 12383 0,'-21'0'15,"21"-22"-15,0 44 47,0-1-31,21-21-16,-21 21 0,0 0 15,0 0-15,0 0 0,0 1 0,0-1 16,0 0-16,-21 0 0,21 0 16,-22 0-16,1 1 0,0-22 0,21 21 15,-21-21-15,21-21 32,0-1-32,21 22 15,0-21-15,0 0 0,1 0 16,-22 0-16,21 0 0,0-1 0,0 1 15,0 0-15,0 0 0,1 0 16,-1 0-16,0-1 0,21 22 16,-42-21-16,21 0 0,1 21 0,-1-21 15,0 0 1</inkml:trace>
  <inkml:trace contextRef="#ctx0" brushRef="#br0" timeOffset="80168">22606 12510 0,'21'0'31,"0"0"-31,0 0 0,1 0 16,20 0-16,-21 0 0,0-22 15,22 22-15,-22-21 0,21 21 0,-21-21 16,0 0-16,1 21 0,-1-21 0,0 0 15,0 21-15,0-22 0,-21 1 16,0 0-16,0 0 0,-21 0 16,0 21-16,0 0 15,-22 0-15,22 0 0,-21 21 0,0 0 16,20 0-16,-20 0 0,21 1 16,0-1-16,0 0 0,-1 0 0,1 0 15,21 22-15,0-22 0,0 0 16,0 0-16,0 0 0,21-21 15,1 0-15,-1 21 0,0-21 16,0 0-16,0 0 0,22 0 0,-22 0 16,0-21-16,21 0 0,-21 21 15</inkml:trace>
  <inkml:trace contextRef="#ctx0" brushRef="#br0" timeOffset="81399.22">23685 11705 0,'0'0'0,"-21"0"15,0 0-15,0 0 0,0 21 0,0 1 16,-1-1-16,1 0 0,21 21 16,-21 1-16,0-1 0,0 21 0,0 1 15,21-1-15,-22 1 0,1-1 16,0 1-16,0-1 0,21 1 0,-21-1 15,0 1-15,-1-1 0,22 22 0,0-21 16,-21 20-16,21-20 0,-21-1 16,21 1-16,-21-1 0,21 1 0,0-22 15,0 22-15,-21-22 0,21 0 16,0-21-16,0 22 0,0-22 16,0 0-16,0 0 0,21-21 15,0 0 1,0 0-16,0-21 0,-21 0 0,22 0 15,-1 0-15,0-1 0,0-20 0,0 21 16,-21-21-16,0-1 0,0 22 16,0-21-16,0-1 0,0-20 0,0 21 15,0-1-15,-21 1 0,0-22 16,21 22-16,-21 0 0,0-1 16,-1 22-16,1 0 0,0 0 0,0 0 15,21 0-15,0-1 16,21 1-1,0 0 1,0 21-16,22-21 0,-22 21 16,0-21-16,21 0 0,1 21 0,-22-22 15,21 1-15,1 0 0,-1 0 16,-21 0-16,21 0 0,-20-1 0,20 1 16,-21 21-16,0-21 0,-21 0 0,-21 21 62,0 21-62,21 0 0,-21 0 0,21 1 16,-21-1-16,21 0 15,-22-21-15,22 21 0,-21 0 16,21 0-16,0 1 0,0-1 16,21 0-1,1-21 1,-1 0-16,0 0 0,0 0 15,0 0-15,0-21 16,1 0-16,-22-1 16,0 1-16,0 0 15,0 0-15,0 0 16,0 0-16,-22-1 0,1 1 16,21 0-16,-21 21 0,21-21 0,0 0 15,0 0 1,0-1-16,21 22 15,0-21-15,1 21 0,-1 0 16,0 0-16,0 0 0,0 0 0,0 0 16,1 0-16,-1 0 0,0 21 0,0-21 15,0 22-15,0-1 0,1 0 16,-22 0-16,21 21 0,-21-20 16,0-1-16,0 0 0,0 0 15,0 0-15,0 0 0,0 1 16,-21-1-16,21 0 0,-22-21 0,22 21 15,0-42 32,0 0-47,0 0 16,22-1-16,-1 1 0,-21 0 16,21-21-16,0 21 0,-21-1 0,21-20 15,0 21-15,-21-21 0,0 20 16,22-20-16,-22 21 0,21 0 0,-21 0 15,0 42 17,0 0-32,-21 0 0,-1 0 0,22 22 15,0-1-15,0-21 0,-21 21 16,21-20-16,0-1 0,0 21 0,0-21 16,0 0-16,0 1 0,0-1 15,0 0-15,21-21 16,-21 21-16,22-21 0,-1 0 15,0 0-15,0 0 16,0-21-16</inkml:trace>
  <inkml:trace contextRef="#ctx0" brushRef="#br0" timeOffset="81563.13">24299 12552 0,'0'0'0,"-21"0"47,0 0-32,0 0 1,0 21-16</inkml:trace>
  <inkml:trace contextRef="#ctx0" brushRef="#br0" timeOffset="82655.73">13652 1990 0,'-21'0'16,"0"0"0,0 0 15,0 0-16,21 190 17,0 64-17,0 0-15,21-42 0,-21-43 16,21-42-16,0-21 0,0-21 0,22-22 16,-22-20-16,21-22 0,1 0 15,-1 0-15,0 0 0,1-21 0,-1 0 16,21 0-16,-20 0 15,20 0-15,-20 0 0,-1 0 0,21 0 0,-20 0 16,-1 0-16,0 0 0,1 21 16,-1-21-16,-21 0 0,22 0 15,-1 0-15,0 0 0,-21 0 0,22 0 16,-1 0-16,0 0 0,22 22 16,-22-22-16,22 0 0,-22 0 0,22 0 15,-1-233-15,22-21 0,-22 0 16,1 63-16,-1 22 0,22 42 0,-22 21 15,1 21-15,-1 43 0,1-21 16,-1 41-16,1 1 0,21 0 0,-22 0 16,1 21-16,20 0 0,-20-21 0,20 21 15,-20 0-15,-1 0 0,1 0 16,-1 0-16,1 0 0,-1 0 16,-20 190-16,20 64 0,-20 0 0,-1-42 15,0-43-15,1-42 0,-22-21 16,21-21-16,-21-22 0,0-20 0,-21-22 15,0 21-15,22-42 0,-22 21 16,0 0-16,-22-21 47,1 0-16,0 0-15,0 0-16,0 22 15,0-22-15,-1 0 16,1 0-16,0 0 0,0 0 16,0 0-16</inkml:trace>
  <inkml:trace contextRef="#ctx0" brushRef="#br0" timeOffset="89703.45">13525 15790 0,'0'-21'0,"0"42"62,0 1-62,0-1 0,0 21 16,0 0-16,0 1 0,0-1 0,0 22 16,0-22-16,0 21 0,22-20 15,-1-1-15,-21 0 0,21 1 0,0-1 16,0-21-16,0 22 15,22-22-15,-1-21 0,0 21 0,1-21 16,20 0-16,22 0 0,-22 0 16,1 0-16,21-21 0,-1 0 0,1-1 15,-22 1-15,22 0 0,0-21 16,-1 21-16,1-22 0,21 1 0,-21 0 16,20 20-16,1-20 0,0 0 15,-21-1-15,21 22 0,-22 0 0,22 0 16,-21 0-16,-1 0 0,22 21 0,-21 0 15,0 0-15,-1 21 0,1 0 16,-22 0-16,22 0 0,-21 0 16,20 22-16,-20-22 0,-1 0 15,1 21-15,-1-20 0,1-1 0,-22 21 16,22-21-16,-1 0 0,-21 1 16,1-1-16,-1 0 0,0 0 0,-20 0 15,-1 0-15,0 1 0,0-22 0,-21 21 16,21-21-16,-21 21 15,-21-21 1,0 0-16,0 0 0,0-21 16,21 0-16,0-1 0,0 1 15,0-21-15,0 21 0,0-22 16,21 22-16,0-21 0,21 0 16,1-1-16,-1 22 0,21-21 0,1-1 15,-1 22-15,1 0 0,-1 0 16,22 21-16,-21 0 0,20 0 0,-20 0 15,20 0-15,1 21 0,-21 0 0,20 0 16,-20 1-16,20-1 0,-20 21 16,-1-21-16,1 22 0,-1-22 0,-20 0 15,20 0-15,1-21 0,-22 21 16,22-21-16,-1 0 0,1 0 0,-22 0 16,21-21-16,1 21 0,-1-21 15,1-21-15,-1 20 0,-20 1 16,20-21-16,-20 0 0,-1-1 0,0 1 15,-21 0-15,1-22 0,20 22 16,-21-1-16,0 1 0,0 0 0,-21-1 16,22 1-16,-1 0 0,-21 21 0,0-1 15,0 1-15,-21 21 16,-1 0-16,1 21 16,-21 1-16</inkml:trace>
  <inkml:trace contextRef="#ctx0" brushRef="#br0" timeOffset="90347.09">17695 17060 0,'0'-21'16,"0"0"0,0 0-16,21 0 15,1 21-15,-1-21 0,0 21 16,0-22-16,21 1 0,1 21 0,-1-21 15,0 0-15,1 21 0,-1-21 16,-21 0-16,22 21 0,-22 0 0,0 0 16,-42 0-1,0 0-15,-22 21 16,1 0-16,21 0 0,-22 0 16,1 22-16,0-22 0,-1 0 15,1 21-15,0-21 0,-1 1 0,22 20 16,0-21-16,0 0 0,21 0 15,0 1-15,0-1 0,21-21 16,0 21-16,0 0 0,1-21 16,-1 21-16,21-21 0,-21 21 0,0 1 15,22-22-15,-22 21 0,0 0 16,0-21-16,0 21 0,1 0 0,-1 0 16,-21 1-16,0-1 15,0 0-15,0 0 0,-21 0 16,-1-21-16,1 21 0,-21-21 15,21 0-15,-22 0 0,22 0 16,-21 0-16,0 0 0,20 0 16,1 0-16,0 0 0,0 0 0,21-21 31,21 0-31,0 21 0,0-21 16,1 21-16,20-21 0,-21 0 15,21 21-15</inkml:trace>
  <inkml:trace contextRef="#ctx0" brushRef="#br0" timeOffset="91588.35">18478 17251 0,'0'0'0,"22"0"15,-22 21 17,0 0-17,0 0-15,0 1 0,0-1 0,0 0 16,0 0-16,0 0 0,0 0 15,0 1-15,0-1 0,0 0 0,0 0 16,0 0-16,0-42 47,0 0-47,21 0 16,0-22-16,0 22 0,-21 0 15,21 0-15,0 0 0,-21-22 16,22 22-16,-1 21 0,-21-21 15,21 0-15,0 21 0,0 0 16,0 0-16,1 21 16,-1 0-16,-21 0 0,0 1 15,21-1-15,0-21 0,-21 21 0,0 0 16,0 0-16,21-21 0,0 21 16,1-21-16,-22 22 15,21-22-15,0 0 0,0 0 16,0-22-16,0 22 15,-21-21-15,22 0 0,-1 0 0,0 0 16,0 0-16,0-1 0,-21 1 16,21 0-16,1 0 0,-1 0 15,-21 0-15,21-1 0,-21 1 0,21 0 16,-21 0-16,21 21 16,0 0-16,-21 21 15,0 0-15,22-21 0,-22 21 16,21 1-16,-21 20 0,21-21 0,-21 0 15,0 0-15,0 1 0,21-1 16,0 0-16,-21 0 0,21-21 0,1 21 16,-1 0-16,21-21 15,-21 0-15,22 0 0,-22 0 0,21 0 0,0 0 16,-20-21-16,20 0 0,0 21 16,-21-21-16,22 0 0,-22 0 15,21-1-15,-21 1 0,1 0 0,-1 0 16,0 0-16,0 0 0,-21-1 15,0 1-15,21 0 0,-21 42 32,0 0-17,0 1-15,0-1 0,-21 0 16,21 0-16,0 0 0,0 0 0,0 1 16,0-1-16,21-21 15,0 21-15,1-21 16,-1 0-16,0 0 15,0 0-15,0-21 0,0 0 0,1 21 16,-1-22-16,0 1 0,0 0 0,0 0 16,0 0-16,-21 0 0,22-1 15,-22 1-15,21 0 0,-21-21 0,0 21 16,0-1-16,0 1 16,0 42-1,0 1 1,0-1-16,0 0 0,0 0 15,0 0-15,0 0 0,0 1 0,0 20 16,0-21-16,0 0 16,21-42 31,0 0-32,-21 0-15,21 0 0,0-1 0,1 22 16,-1-21-16,0-21 0,0 21 0,0 0 15,0-1-15,1 1 0,-1 21 16,0-21-16,0 21 0,0 0 0,0 21 31,-21 0-31,0 1 0,0-1 0,0 0 16,0 21-16,0-21 0,0 1 16,0 20-16,0-21 0,0 0 0,0 0 15,22 1-15,-1-1 0,0-21 16,0 0-16,21 0 15,-20 0-15,-1 0 0,0 0 0,21-21 16,-21-1-16,1 1 0,20 21 16,-21-21-16,0 0 0,22-21 0,-22 20 15,0 1-15,0 0 0,0-21 16,0-1-16,1 22 0,-22-21 0,0 0 16,0-1-16,0 22 15</inkml:trace>
  <inkml:trace contextRef="#ctx0" brushRef="#br0" timeOffset="91983.13">19960 16701 0,'0'0'0,"-21"21"0,0 0 0,0 0 16,-1 0-16,1 0 0,21 1 0,-21-22 15,21 21-15,0 0 16,0 0-16,21-21 16,0 0-16,1 0 15,-1-21-15,0 0 0,0 0 16,0-1-16,0 1 0,1 0 0,-22 0 16,0 0-16,0 0 0,0-1 15,0 1-15,0 0 0,0 0 0,-22 21 16,1 0-1,0 0-15,21 21 16,-21 0-16,21 0 0,-21 1 16,21-1-16,0 0 0,0 0 0,0 0 15,0 0-15,0 1 0,0-1 16,0 0-16,0 0 16,21-21-16,0 21 0,0-21 0,0 0 15,1 0-15,20 0 16,-21 0-16</inkml:trace>
  <inkml:trace contextRef="#ctx0" brushRef="#br0" timeOffset="92332.94">21653 17209 0,'0'21'16</inkml:trace>
  <inkml:trace contextRef="#ctx0" brushRef="#br0" timeOffset="129492.78">2032 11388 0,'0'21'16,"21"-21"-16,-21 21 15,21-21 16,0 0-15,-21-21-16,22 0 0,-22 0 16,21 21-16,-21-22 0,0 1 15,0 0-15,0 0 0,0 0 0,0 0 16,0-1-16,-21 1 16,-1 21-16,22-21 0,-21 21 15,0 0-15,0 0 0,0 0 0,0 0 16,-1 0-16,1 21 0,0 0 15,0 1-15,0-1 0,0 0 16,-1 21-16,1 1 0,0-1 0,0 0 16,21-21-16,0 22 0,-21-1 15,21 0-15,0 1 0,0-22 0,0 21 16,0-21-16,0 1 0,21-1 16,0 0-16,-21 0 0,21-21 0,0 0 15,1 0-15,-1 0 16,0 0-16,0 0 0,0 0 15,0-21-15,-21 0 0,22 0 16,-1-1-16,0 1 0,-21-21 0,21 21 16,0-22-16,-21 22 0,0-21 15,0 0-15,21-1 0,-21 1 16,0 21-16,0-22 0,0 1 16,0 21-16,0 0 0,0 0 0,0-1 15,0 1-15,0 42 31,0 1-31,0-1 0,0 0 0,0 21 16,0-21-16,22 22 0,-22-1 16,0-21-16,21 22 0,-21-22 0,0 0 15,21 21-15,0-21 0,0 1 16,-21-1-16,21-21 0,1 21 0,20-21 16,-21 0-16,0 0 0,0 0 15,22 0-15,-22-21 0,21 21 16,-21-21-16,22-1 0,-22 1 0,0 0 15,0-21-15,0 21 0,1-22 16,-1 1-16,0 0 0,-21-1 0,0 1 16,0 0-16,0-22 0,0 22 15,0-1-15,0 1 0,0-21 0,-21 20 16,0 1-16,-1 0 0,-20-1 16,21 1-16,-21 0 0,-22-1 0,22 1 15,-22 21-15,1 0 0,-1-1 16,1 1-16,-1 21 0,1 0 0,-1 0 15,1 0-15,-22 21 0,0 1 16,1-1-16,-1 0 0,-21 21 16,22 1-16,-1 20 0,0-21 15,1 22-15,20 21 0,1-1 0,20 1 16,1 21-16,21 0 0,0-22 16,-1 22-16,22 0 0,0-21 15,0-1-15,0 22 0,22-21 0,-1-22 16,0 22-16,21-22 0,1-20 15,-1 20-15,21-20 0,1-1 0,-1-21 16,1 0-16,21 0 0,-1-21 16,1 0-16,-22 0 0,22 0 0,0 0 15,-22-21-15,22-21 0,0 21 16,-22 0-16,22-22 0,-22 1 16,22 0-16,-22-1 0,22-20 15,-21 20-15,-22-20 0,21 21 0,-20-22 16,-1 1-16,0-1 0,1 1 0</inkml:trace>
  <inkml:trace contextRef="#ctx0" brushRef="#br0" timeOffset="129887.56">3069 10202 0,'-106'-127'47,"43"1482"-47,232-2583 0,-275 1123 0,106 126 15,0 0-15,0 21 0,0 1 16,21-1-16,-21 43 0,22-22 0,-1 22 15,0-1-15,0 1 0,-21 21 16,0-21-16,21 20 0,-21-20 0,21 21 16,-21-21-16,0-1 0,0 1 15,0-22-15,22 1 0,-22-22 16,21 1-16,-21-22 0,21 21 0,-21-21 16,0 0-16,21-21 15,-21-21 1,21 0-16,-21 0 15,21-21-15,-21-1 0,0-20 0,0-1 16</inkml:trace>
  <inkml:trace contextRef="#ctx0" brushRef="#br0" timeOffset="130295.32">2773 10139 0,'0'0'0,"-64"-64"16,43 43-16,21 0 16,0 0-16,0 0 15,0 0-15,0-1 0,21 1 0,0 0 16,1 0-16,20 0 0,0-22 16,1 22-16,-1 21 0,21-21 15,1 0-15,-1 21 0,1 0 0,-1 0 16,22 21-16,-21 0 0,-1 22 15,1-1-15,-22 0 0,21 1 0,-20-1 16,-22 21-16,0 1 0,-21-1 16,0 1-16,0 21 0,-21-1 0,-21-20 15,-1-1-15,1 22 0,0-22 16,-1-20-16,-20 20 0,20-20 0,1 20 16,-21-21-16,20-20 0,1 20 15,21 0-15,-22-21 0,22 1 0,0-1 16,0-21-16,21 21 0,-21-21 15,21-21 1,0 0 0,21 21-16,0-22 0,0 1 15,0 21-15</inkml:trace>
  <inkml:trace contextRef="#ctx0" brushRef="#br0" timeOffset="131041.09">4043 11430 0,'0'0'0,"0"-63"16,0 41-16,0-20 0,0 21 15,0-21-15,0 20 0,0 1 16,0-21-16,-21 21 0,-1-22 0,1 22 16,0 0-16,0 0 0,0 0 0,-22 0 15,22 21-15,0 0 0,-21 0 16,21 0-16,-22 0 0,22 21 0,-21 0 16,21 0-16,-22 21 0,22 1 15,0 20-15,0 1 0,0-1 0,21 1 16,0-1-16,0 1 0,0-1 15,0-20-15,0 20 0,21-21 16,0-20-16,0-1 0,21 0 16,-20 0-16,20-21 0,-21 0 0,21 0 15,1 0-15,-22 0 0,21-21 0,1 0 16,-22 0-16,21-1 0,-21 1 16,0-21-16,1 21 0,-1-22 0,0 1 15,0 0-15,0-1 0,-21 1 16,21-21-16,-21 20 0,0 1 0,0 0 15,0-1-15,0 22 0,0-21 16,0 21-16,0 42 16,0 0-16,0 0 15,0 21-15,0 1 16,0-1-16,0 0 0,0 1 0,0-1 16,0 0-16,0 1 0,0-1 15,0-21-15,0 22 0,22-22 0,-1 0 16,-21 0-16,21 0 0,0 0 0,0-21 15,0 0-15,1 0 16,-1 0-16,0 0 0,0-21 0,0 21 16,0-21-16,1 0 0</inkml:trace>
  <inkml:trace contextRef="#ctx0" brushRef="#br0" timeOffset="131463.85">4424 11261 0,'-21'-43'16,"-1"43"-16,22-21 16,0 0-16,0 0 15,22 21 1,-1-21-16,0 21 0,21 0 0,-21 0 16,22 21-16,-22 0 0,21 0 0,1 0 15,-22 1-15,0-1 0,21 21 16,-21 0-16,1-20 0,-1 20 0,0 0 15,0-21-15,-21 22 0,0-1 16,0-21-16,0 22 0,0-22 16,0 0-16,0 0 0,0 0 0,0 0 15,-21-21 1,0 0-16,21-21 0,0 0 16,-21 0-16,21 0 0,0 0 15,0-22-15,0 1 0,0 0 0,0-1 16,0-20-16,0 20 0,0-20 0,0 21 15,0-1-15,0 1 0,21 0 16,0 20-16,0-20 0,-21 21 0,21 0 16,0 21-16,1-21 0,-1 21 15,0 0-15,0 0 0,0 0 0,0 0 16,1 21-16,-1-21 0,0 21 16,-21 0-16,0 0 0,21 22 15</inkml:trace>
  <inkml:trace contextRef="#ctx0" brushRef="#br0" timeOffset="132675.04">5673 11451 0,'0'0'0,"0"-21"15,21-21-15,-21 21 16,0-22-16,0 1 0,0 0 15,0 20-15,-21-20 0,-1 0 0,1 21 16,0-1-16,0 1 0,-21 0 16,20 21-16,1 0 0,-21 0 0,21 0 15,0 0-15,-1 0 0,-20 21 16,21 0-16,0 22 0,0-22 0,-1 21 16,1 1-16,0 20 0,21-21 0,0 1 15,0 20-15,0-20 0,0-1 16,0 0-16,0-21 0,0 22 0,0-22 15,0 0-15,21 0 0,0 0 16,1-21-16,-1 0 0,0 0 16,0 0-16,0 0 0,22-21 0,-22 0 15,21 0-15,-21 0 0,0 0 16,22-22-16,-22 22 0,0-21 0,0-1 16,0 1-16,1 0 0,-1-1 0,-21 1 15,0 0-15,0-1 0,0 1 16,0 21-16,0-21 0,0 20 0,0 1 15,0 42 17,0 1-32,0 20 0,0 0 0,0-21 15,0 22-15,0-1 0,0 0 16,0 1-16,21-1 0,0-21 16,0 22-16,-21-22 0,21 0 0,1 0 15,-1 0-15,0 0 0,0-21 16,0 0-16,0 0 0,22 0 0,-22 0 15,21 0-15,-21-21 0,1 21 0,20-21 16,-21 0-16,0-21 0,22 20 16,-22-20-16,0 0 0,0 21 0,-21-22 15,0 1-15,21-22 0,-21 43 0,0-21 16,0 0-16,0-1 0,0 22 16,0 0-16,0 0 0,0 0 0,0 42 31,0 0-31,0 21 15,0-21-15,0 22 0,0-1 0,-21-21 16,21 22-16,0-1 0,0 0 0,0 1 16,0-1-16,0 0 0,0-21 15,0 22-15,0-22 0,0 0 0,0 0 16,0 0-16,0 1 16,0-44-1,0 1-15,0 0 16,0 0-16,0-21 0,0 20 15,0-20-15,0 0 0,0-1 16,21 1-16,-21 0 0,21-1 0,-21 1 16,22 0-16,-22 21 0,21-22 15,0 22-15,-21 0 0,21 0 0,0 0 16,0 21-16,1 0 0,-1 0 0,0 21 16,0 0-16,-21 0 0,21 0 15,0 22-15,-21-22 0,22 21 0,-22 0 16,0 1-16,0-1 0,0 0 0,0 1 15,0-22-15,0 21 0,0-21 16,0 1-16,0-1 0,0 0 0,21-21 16,0 0-1,0 0 1,-21-21-16,21 0 0,0-22 0,-21 22 16,22 0-16,-1-21 0,0-1 0,0 1 15,-21 0-15,21-1 0,0 1 16,1 0-16,-1 20 0,0-20 0,0 21 15,0 0-15,0 0 0,1-1 0,41 44 32,-63-1-32,21-21 0,0 42 0,-21-21 15,0 22-15,0-22 0,0 21 0,0 0 16,0 1-16,0-1 0,0 0 16,0 1-16,0-22 0,0 21 0,0 1 15,0-22-15,0 0 0,0 0 16,0 0-16,0 0 0,0 1 15,0-1-15,22-21 16,-1-21 0,0-1-16,-21-20 15,0 21-15,21 0 0</inkml:trace>
  <inkml:trace contextRef="#ctx0" brushRef="#br0" timeOffset="133073.98">7260 11409 0,'0'0'0,"0"21"16,0 21-16,21-42 15,0 0-15,22 0 0,-22 0 16,21 0-16,-21 0 0,22-21 16,-22 21-16,21-21 0,1 0 0,-22 0 15,21 0-15,-21-22 0,0 22 0,1 0 16,-1-21-16,0 20 0,-21-20 15,0 21-15,0-21 0,0 20 0,0 1 16,0 0-16,-21 0 0,0 0 0,-1 21 16,1 0-16,0 0 0,-21 0 15,21 0-15,-22 21 0,1 0 16,0 0-16,20 22 0,-20-1 0,21 0 16,0 22-16,0-22 0,21 0 15,-22 1-15,22 20 0,0-42 0,0 22 16,0-1-16,22-21 0,-22 22 0,21-22 15,0 0-15,21 0 0,-21-21 16,22 21-16,-1-21 0,0 21 0,1 1 16,-22-22-16,21 0 0,1 0 0,-1 0 15,0 0-15,-21-22 0,22 1 16,-1 0-16,0 0 0,-20-21 0</inkml:trace>
  <inkml:trace contextRef="#ctx0" brushRef="#br0" timeOffset="133379.84">8107 10266 0,'0'0'0,"-21"-21"0,21 0 0,-22 42 32,22 0-17,0 21-15,0 1 0,0 20 0,0 1 16,-21-1-16,21 1 0,0 20 0,0-20 15,0 20-15,0 1 0,-21 0 16,21-1-16,-21 1 0,21-21 16,0 20-16,0-20 0,0-22 0,0 0 15,0 1-15,0-1 0,0-21 16,0 0-16,0 1 0,0-1 0,21-21 16,0 0-1,0 0-15,-21-21 0,22-1 16,-22 1-16,0 0 0,0-21 15,0 21-15,0-22 0</inkml:trace>
  <inkml:trace contextRef="#ctx0" brushRef="#br0" timeOffset="133567.73">7916 11070 0,'0'21'0,"0"1"16,21-1-16,1-21 15,-1 0-15,0 0 0,0 0 16,0 0-16,0 0 0,1 0 0,-1 0 16,0 0-16,0 0 0,0 0 15,0-21-15,1 21 0,-1-22 0,0 1 16,0 0-16,0 0 0</inkml:trace>
  <inkml:trace contextRef="#ctx0" brushRef="#br0" timeOffset="133974.49">8276 11324 0,'0'0'0,"21"0"31,0 0-31,1-21 0,-1 21 16,0-21-16,0 0 0,0 0 15,0-1-15,-21 1 0,22 0 16,-1 0-16,0-21 0,-21 20 0,0 1 0,0 0 16,0 0-1,0 0-15,-21 21 32,0 21-32,21 0 0,-22 0 15,22 22-15,-21-22 0,21 21 0,-21 0 16,21 1-16,0-1 0,0 0 0,0-20 15,0 20-15,0-21 0,0 0 16,0 22-16,0-22 0,21 0 0,0-21 16,1 21-16,-1 0 0,0-21 15,0 0-15,0 0 0,0 0 0,22 0 16,-22 0-16,0 0 0,0-21 16,22 21-16,-22-21 0,0 21 0,0-21 15,0 0-15,0-1 0</inkml:trace>
  <inkml:trace contextRef="#ctx0" brushRef="#br0" timeOffset="134347.28">8784 11134 0,'0'0'0,"0"-21"0,0-1 0,0 1 16,0 0-16,21 0 16,0 21-16,1 0 15,-1 0-15,0 0 0,0 0 16,0 0-16,0 0 0,1 21 0,-1 0 15,0-21-15,0 21 0,0 22 0,0-22 16,1 0-16,-1 0 0,-21 22 16,0-22-16,0 21 0,21-21 0,-21 22 15,0-22-15,0 0 0,0 21 0,0-21 16,0 1-16,0-1 0,0 0 16,-21 0-16,21-42 31,0 0-16,0 0-15,0-1 0,0 1 16,0 0-16,0-21 0,0 21 0,21-22 16,0 1-16,-21 0 0,21-1 15,0 1-15,-21 0 0,22-1 0,-1 22 16,0-21-16,0 21 0,0-1 0,0-20 16,1 42-16,-1-21 0,0 0 15,0 21-15,0 0 0</inkml:trace>
  <inkml:trace contextRef="#ctx0" brushRef="#br0" timeOffset="134819.01">9737 11049 0,'21'0'0,"0"0"15,0-21 1,0 0-16,-21 0 0,0-1 16,21 22-16,-21-21 0,0 0 15,-21 21 1,0 0-16,0 0 16,0 21-16,-22-21 0,22 21 15,0 1-15,-21 20 0,21-21 16,-1 0-16,1 22 0,21-1 0,0-21 15,0 21-15,0-20 0,0-1 16,0 21-16,0-21 0,0 0 16,21 1-16,1-22 0,-1 0 0,0 21 15,0-21-15,0 0 0,0 0 16,22 0-16,-22 0 0,0 0 0,0 21 16,0-21-16,1 21 0,-1-21 0,0 21 15,0-21-15,-21 21 0,0 1 16,0-1-16,-21 0 15,0 0-15,0-21 0,-22 21 16,22 0-16,-21-21 0,21 22 16,-1-22-16,-20 0 0,21 21 15,0-21-15,-22 0 0,22 0 0,0 0 16,0 0-16,0 0 0,0 0 0</inkml:trace>
  <inkml:trace contextRef="#ctx0" brushRef="#br0" timeOffset="135591.64">1799 13018 0,'0'0'0,"-21"0"0,0 0 0,0 0 16,-1 0-1,44 0 1,-1 0 0,21 0-16,-21 0 0,22-22 0,20 22 15,-21 0-15,22 0 0,21 0 16,-1-21-16,1 21 0,21 0 0,0 0 15,-1 0-15,22 0 0,0-21 16,0 21-16,22 0 0,-1 0 0,0 0 16,21-21-16,1 21 0,-1 0 15,21-21-15,1 0 0,-1-1 0,1 22 16,21-21-16,-1 0 0,1 0 16,0 0-16,-22 0 0,22-22 15,-1 22-15,-20 0 0,21 0 0,-22 0 16,1-1-16,-22 1 0,0 21 0,-21-21 15,22 0-15,-43 0 0,0 21 16,-21-21-16,-22 21 0,1 0 0,-22-22 16,-20 22-16,-1 0 0,-21 0 0,-42 0 31,-21 0-31,-1 22 0,1-22 16,-21 0-16,-1 21 0,1-21 15,-22 21-15</inkml:trace>
  <inkml:trace contextRef="#ctx0" brushRef="#br0" timeOffset="136107.35">1376 13356 0,'0'0'0,"-43"0"0,22 0 0,-21 0 16,21 0-16,0 21 0,42 1 31,21-22-31,0 0 0,22 0 15,-1 0-15,22 0 0,0 21 0,-1-21 16,22 0-16,21 0 0,0 0 16,21 0-16,1 0 0,-1 0 15,0 0-15,21 0 0,-21 0 0,43 0 16,-22-21-16,22-1 0,-1 1 16,1 0-16,20 0 0,1-21 0,0 20 15,-1-20-15,22 21 0,0-21 16,-21-1-16,21 1 0,-1 0 0,-20-1 15,21 1-15,-21-22 0,-22 22 0,1 0 16,-1 21-16,-21-22 0,1 1 16,-22 21-16,-21 0 0,0-1 0,-21 1 15,-22 0-15,-20 21 0,-1 0 16,-20-21-16,-1 21 0,-21 0 0,-21 21 31,-21-21-31,0 21 0,-21-21 16,-1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37:55.5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868 0,'-22'0'16,"1"0"-16,21 21 31,0 0-31,0 0 31,0 1-31,21-22 16,1 0-1,-1 0-15,0 0 0,0 0 0,21 0 16,-20 0-16,20 0 0,0-22 16,-21 1-16,22 0 0,-1 0 0,-21 0 15,22 0-15,-1-1 0,-21-20 16,21 21-16,1 0 0,-22-22 16,0 22-16,0 0 0,0-21 0,1 21 15,-22-1-15,0 1 0,0 0 16,0 0-16,0 0 0,-22 21 31,1 0-15,21 21-16,-21 0 15,0 0-15,21 0 0,-21 1 0,21 20 16,0 0-16,0 1 0,0-1 16,-21 0-16,21 22 0,0-22 15,0 22-15,-22-1 0,22 1 0,0-22 16,0 21-16,0-20 0,0-1 15,0 0-15,0 1 0,-21-1 0,21 0 16,-21 1-16,21-1 0,0-21 16,0 0-16,-21 22 0,0-22 0,21 0 15,-21 0-15,21 0 16,-22-21-16,1 0 0,0 0 16,0 0-16,0 0 15,0-21-15,-1 0 0,1 0 0,0 0 16,-21 0-16,21-1 0,-22-20 15,1 21-15,21 0 0,-22 0 0,22-1 16,-21 22-16,21-21 0,0 0 16,-1 21-16,22 21 31,0 0-31,0 1 16,22-22-16,-1 21 0,0 0 15,21 0-15,-21 0 0,1-21 16,20 21-16,-21 1 0,21-1 15,1-21-15,-1 0 0,0 0 0,1 0 16,-1 0-16,0 0 0,22 0 16,-22 0-16,22-21 0,-1-1 0,1 22 15,-1-21-15,1-21 0,-1 21 16,1 0-16,-22-1 0,22-20 0,-22 21 16,21-21-16,-41-1 0,20 22 15,0-21-15,-21-1 0,1 22 0,-1-21 16,0 0-16,-21 20 0,0-20 15,21 21-15,-21-21 0,0 20 0,0 1 16,0 0-16,0 0 16,0 0-16,0 0 0,0-1 15,-21 22 1,21 22 0,-21-1-16,21 0 15,-21 0-15,21 21 0,-22 1 16,22-1-16,-21 22 0,21-22 0,-21 21 15,0 1-15,21-22 0,-21 22 16,0 20-16,-1-20 0,1-1 0,0 22 16,0-21-16,0 20 0,0-20 0,21 20 15,-22-20-15,1-1 16,21 1-16,0-1 0,0 1 0,-21-1 16,21-20-16,0 20 0,-21-20 15,21 20-15,0-21 0,0 1 0,0-1 16,0-21-16,0 22 0,0-22 0,21 0 15,0 0-15,0-21 16,1 0-16,-1 0 0,0 0 16,0 0-16,0-21 0,-21 0 15,21 0-15,1-1 0,-1-20 0,0 0 16,-21-1-16,21 1 0,0 0 0,0-1 16,-21-20-16,22-1 15,-22 1-15,21-1 0,-21 1 0,0-1 16,0 1-16,0-1 0,-21 1 15,-1 21-15,1-22 0,0 22 0,-21 21 16,21-22-16,-22 22 0,22-21 16,-21 21-16,21 21 0,-22-22 0,22 1 15,0 21-15,0 0 0,0-21 16,21 0 0,21 0-1,0 21-15,0 0 16,0-21-16,22 21 0,-22-22 15,21 1-15,-21 0 0,22 21 0,-1-42 16,0 21-16</inkml:trace>
  <inkml:trace contextRef="#ctx0" brushRef="#br0" timeOffset="662.33">5905 254 0,'0'0'0,"-21"0"0,0-21 0,0 0 0,0 21 16,0 0-16,-1-21 0,1 21 15,-21 0-15,21 0 0,-22 0 0,22 0 16,-21 21-16,21-21 0,-22 21 15,22-21-15,-21 21 0,21-21 0,0 21 16,21 0-16,-22-21 0,22 22 16,-21-1-16,21 0 15,0 0 1,21-21-16,1 21 0,-1-21 0,0 21 16,0-21-16,0 22 15,22-22-15,-22 21 0,21-21 0,-21 21 16,0-21-16,22 21 0,-22-21 15,0 21-15,0-21 0,-21 21 0,0 1 16,0-1 0,-21 0-16,0 0 0,-21 0 15,-1 0-15,1 1 0,0-1 16,-1 0-16,-20 21 0,20-21 0,1 1 16,0-1-16,21 0 0,-22-21 15,22 0-15,21 21 0,0-42 31,21 21-31,0-21 0,1 21 0,-1 0 16,0 0-16,0-21 16,0 21-16,0 0 0,1 0 0,-1 0 15,0 21-15,0-21 0,-21 21 16,0 0-16,21 0 0,-21 0 0,0 22 16,0-22-16,0 21 0,0 1 15,-21-22-15,0 21 0,0 0 0,0-20 16,-1 20-16,22-21 0,-21 0 0,0 22 15,0-22-15,21 0 0,0 0 16,-21-21-16,21 21 0,0 0 0</inkml:trace>
  <inkml:trace contextRef="#ctx0" brushRef="#br0" timeOffset="1016.14">4762 1693 0,'0'0'0,"-21"0"0,0 22 15,0-22-15,42 0 16,21 0-1,-20 0-15,20 0 0,0 0 0,1 0 16,20 0-16,1 0 0,-1 0 16,1 0-16,20 0 0,-20 0 0,20 0 15,1 0-15,-21 0 0,20 0 16,-20 0-16,20 0 0,-20 0 0,-1 0 16,-20 0-16,20 0 0,-20 0 0,-1 0 15,0 0-15,-21 0 0,1 0 16,-1-22-16,0 22 0,-42 0 31,0 0-31,-1 0 0,-20 0 0,0 22 16,-22-22-16</inkml:trace>
  <inkml:trace contextRef="#ctx0" brushRef="#br0" timeOffset="1345.94">4318 2201 0,'0'0'0,"-42"0"0,20 22 0,-41-22 16,63 21-16,21-21 31,0 0-31,22 0 0,-1 0 0,21 0 16,1 0-16,-1-21 0,22 21 15,21 0-15,-21-22 0,-1 22 0,1 0 16,0-21-16,-1 21 0,1 0 0,-22-21 15,22 21-15,-21 0 0,-1 0 16,1 0-16,-22 0 0,21-21 0,-20 21 16,-1 0-16,0 0 0,-20 0 15,20 0-15,-21 0 0,0 0 0,0 0 16,-21 21 0,-21-21-1,0 0-15,-21 21 0,-1-21 0,22 0 16,-21 21-16</inkml:trace>
  <inkml:trace contextRef="#ctx0" brushRef="#br0" timeOffset="1640.48">4127 2604 0,'0'0'0,"-42"21"0,0 0 0,21-21 0,-1 0 15,22 21-15,22-21 16,-1 0-16,21 0 15,0 0-15,22 0 0,-1-21 0,1 0 16,-1 21-16,22 0 16,0-21-16,-1 21 0,1 0 0,0 0 15,-1-22-15,1 22 0,0 0 0,-22 0 16,22 0-16,0 0 0,-22 0 16,1 0-16,-1 0 0,-21 0 0,1 0 15,-1 0-15,0 0 0,-20 0 0,-1 0 16,0 0-16,-42 0 31,0 0-31,-1 0 0,1 22 16</inkml:trace>
  <inkml:trace contextRef="#ctx0" brushRef="#br0" timeOffset="2161.85">5143 3090 0,'-21'0'16,"42"0"15,1-21-16,-1 21-15,0-21 0,0 21 0,0 0 16,0-21-16,1 21 0,-44 0 31,1 0-31,0 21 16,0 0-16,0 0 0,-22 1 16,22-1-16,0 0 0,0 21 0,0-21 15,21 22-15,0-22 0,-21 21 0,21-21 16,0 22-16,0-22 0,0 0 15,0 21-15,21-20 0,0-1 16,0 0-16,0-21 0,0 21 0,1 0 16,-1-21-16,0 21 0,0-21 15,0 0-15,-21 22 0,21-22 16,-21 21 0,0 0-1,-21-21-15,0 0 0,0 21 0,0-21 16,21 21-16,-21-21 0,-1 21 0,1-21 15,0 22-15,0-22 0,-21 0 16,20 0-16,1 21 0,0-21 16,-21 0-16,21 0 0,-22 0 15,22 0-15,-21 0 0,-1 0 0</inkml:trace>
  <inkml:trace contextRef="#ctx0" brushRef="#br0" timeOffset="2795">1905 5398 0,'0'0'0,"0"-22"0,21 22 0,0 0 15,0 0 1,1 0 0,-1 0-1,0 0-15,0-21 0,0 21 16,0-21-16,1 0 0,-1 0 16,21 0-16,-21-1 0,22 1 0,-22 0 15,21-21-15,-21-1 0,0 22 16,-21-21-16,0 0 0,0-1 0,0 22 15,-21-21-15,0 21 0,0-1 16,-21 1-16,-1 0 0,1 21 0,0 0 16,-1 0-16,1 21 0,0 0 15,-1 22-15,1-1 0,0 0 0,-1 1 16,22-1-16,-21 22 16,21-22-16,21 21 0,0 1 0,0-22 15,0 22-15,0-22 0,0 0 16,0 1-16,21-1 0,0 0 0,-21-20 15,21-1-15,0 0 0,22 0 16,-22 0-16,0-21 0,0 0 0,0 0 16,22 0-16,-1 0 0,-21-21 15,21 0-15,1 0 0,-1 0 0,0-22 16</inkml:trace>
  <inkml:trace contextRef="#ctx0" brushRef="#br0" timeOffset="3087.83">2900 4212 0,'0'0'0,"-43"-84"15,22 84 1,0 0 0,21 21-16,0 21 0,0 0 0,0 1 15,0-1-15,0 22 0,0-1 16,0 1-16,0-1 0,0 1 0,0 20 15,0 1-15,0-22 0,0 22 16,0-21-16,-21-1 0,0 1 16,21-1-16,-21-21 0,21 22 0,0-22 15,0-21-15,-22 22 0,22-22 16,0 0-16,0 0 0,22-21 16,-1 0-1,0-21-15,0 0 0,0 0 16</inkml:trace>
  <inkml:trace contextRef="#ctx0" brushRef="#br0" timeOffset="3548.09">3408 5059 0,'0'0'0,"21"-21"0,-21-22 15,0 22-15,21 0 0,-21 0 16,0 0-16,0 0 0,0-1 15,0 1-15,0 0 0,0 0 16,0 0-16,-21 21 16,0 0-16,0 0 0,-1 21 15,-20 0-15,21 0 0,0 22 16,-22-22-16,22 21 0,0 22 0,-21-22 16,42 0-16,-21 1 0,21-1 15,0-21-15,0 21 0,0-20 16,21 20-16,0-21 0,0-21 0,0 21 15,22 0-15,-22-21 0,21 22 16,0-22-16,-20 0 0,20 0 0,-21 21 16,0-21-16,0 21 0,1-21 0,-22 21 15,0 0 1,-43-21-16,22 21 0,-21-21 0,21 22 16,-43-22-16,22 21 0,-1-21 15,1 21-15,0-21 0,-1 0 0,1 21 16,0-21-16,-1 0 0,22 0 0,0 0 15,0 0-15,0 0 16,42 0 0,0 0-1,21-21-15,-20 21 0,-1-21 0,21 0 16,-21 21-16,22-22 0</inkml:trace>
  <inkml:trace contextRef="#ctx0" brushRef="#br0" timeOffset="3895.54">3704 5355 0,'0'0'0,"21"0"0,0 0 15,1-21-15,-1 21 16,0-21-16,0 21 0,-21-21 16,21 0-16,0 21 0,1-22 15,-1 1-15,0 0 0,0 0 0,-21-21 16,0 20-16,0 1 0,0 0 0,0 0 15,0 0-15,0 0 0,-42 21 16,21 0-16,-1 0 16,1 21-16,-21 0 0,21 0 0,-22 21 15,22-20-15,0-1 0,0 21 16,0-21-16,0 22 0,21-22 0,0 21 16,0-21-16,0 0 0,0 1 15,0-1-15,0 0 0,0 0 16,0 0-16,21-21 0,0 21 0,0-21 15,0 0-15,0 0 0,1 0 16,-1 0-16,0 0 0,21 0 0,-21-21 16,1 0-16,20 0 0</inkml:trace>
  <inkml:trace contextRef="#ctx0" brushRef="#br0" timeOffset="4455.28">5143 4487 0,'0'0'16,"0"-21"-16,-21 21 16,0 0-16,0 0 0,0 0 15,-22 21-15,22 1 0,-21-1 0,0-21 16,20 21-16,-20 0 0,21 0 0,0 0 15,21 1-15,0-1 0,0 0 16,21-21-16,0 0 16,0 21-16,0-21 0,1 0 15,-1 0-15,0 0 0,0 21 16,21 0-16,-20-21 0,-1 22 0,0-22 16,-21 21-16,21 0 0,-21 0 15,0 0-15,0 0 16,0 1-16,-21-1 0,0-21 0,0 21 15,-1 0-15,-20-21 0,21 21 16,-21-21-16,20 0 0,1 21 0,0-21 16,0 0-16,0 0 0,0 0 15,21 22 1,0-1-16,0 0 16,21-21-16,0 21 0,-21 0 15,21-21-15,-21 21 16,21 1-16,-21-1 0,21 0 0,-21 0 15,0 0-15,0 0 0,0 1 16,0-1-16,0 0 16,0 0-16,0 0 0,0 0 15,-21-21 1</inkml:trace>
  <inkml:trace contextRef="#ctx0" brushRef="#br0" timeOffset="4771.82">4297 5588 0,'0'0'0,"-21"0"15,21 21-15,21-21 31,0 0-31,21 0 0,1 0 0,-22 0 16,42 0-16,-20 0 0,-1 0 16,21 0-16,-20 0 0,20-21 0,-20 21 15,20-21-15,-21 21 0,22 0 16,-22 0-16,1 0 0,-1 0 16,0 0-16,-21 0 0,22 0 0,-22 0 15,0 0-15,0 0 0,0 0 0,-21 21 31,-21 0-31,0-21 16,0 21-16,-21-21 0,20 22 0,-20-22 16,-21 21-16,20-21 0</inkml:trace>
  <inkml:trace contextRef="#ctx0" brushRef="#br0" timeOffset="5289.01">4233 5884 0,'0'0'0,"-42"22"0,0-1 15,20-21-15,1 21 0,0-21 16,21 21-16,21-21 15,0 0 1,1 0-16,-1 0 0,21 0 0,0 0 16,22 0-16,-22 0 0,22 0 0,-1 0 15,-20-21-15,20 21 0,1-21 16,-1 21-16,-21-21 0,22 21 0,-22-22 16,1 22-16,-1 0 0,0-21 0,1 21 15,-1 0-15,-21 0 0,0-21 16,0 21-16,1 0 0,-44 0 31,-20 0-31,0 0 0,21 21 16,-43-21-16,22 21 0,-22-21 15,-20 22-15,20-1 0,-21 0 0,22 0 16,-22 0-16,22 0 0,-1 1 0,1-1 16,-1 0-16,22 0 0,0 0 15,20 0-15,1-21 0,-21 22 0,42-1 16,21-21 15,0 0-31,22 0 0,-1 0 0,0 0 16,1 0-16,-1 0 0,0 0 0,1 0 15,-1 0-15,21 0 0,-20 0 16,20 0-16,-20 0 0,-1 0 16,21 0-16,-20 0 0,-22 0 0,21 0 15,-21 0-15,1 0 0,-1 0 0,0 0 16,0 0-1,-42 0 17,0 0-17,0 0-15,-1 0 0,1 0 0</inkml:trace>
  <inkml:trace contextRef="#ctx0" brushRef="#br0" timeOffset="5799.68">4424 6752 0,'0'0'0,"0"21"0,21-21 31,0 0-15,0 0-16,0 0 15,1-21-15,-1 21 0,0 0 16,0 0-16,-21 21 31,-21 1-15,0-22-16,0 21 0,21 0 0,-22 21 16,1 1-16,0-1 0,21-21 15,-21 21-15,21 1 0,0-22 0,0 0 16,0 0-16,0 0 0,0 1 0,0-1 15,21 0-15,0-21 16,0 0-16,1 0 16,-1 0-16,0 0 0,0 0 0,0 0 15,0 0-15,1 0 16,-22 21 0,0 0-16,-22 0 15,1 1-15,0-1 0,-21 0 16,21 0-16,-1 0 0,-20 22 0,21-1 15,0 0-15,0-21 0,-1 22 0,1-22 16,0 0-16,21 0 0,0 0 0,0 1 16,0-1-16,0-42 31,0-1-31</inkml:trace>
  <inkml:trace contextRef="#ctx0" brushRef="#br0" timeOffset="16347.44">5863 2265 0,'42'0'16,"-42"21"-1,0 0-15,-21-21 16,0 0-1,42 0 95,0 21-110</inkml:trace>
  <inkml:trace contextRef="#ctx0" brushRef="#br0" timeOffset="18672.36">6540 2286 0,'0'-21'15,"0"0"17,0 42 108,0 0-124,0 0-16,0 0 15,0 1-15,0-1 16,0 0-16,0 0 16,0 0-16,0 0 15,0 1-15,0-1 16,0 0-16,0 0 0,0 0 16,0 0-1,0 1 1,0-1-1,0 0-15,22-21 16,-22 21-16,21-21 16,0 0 15,0 0-31,0 0 0,0 0 0,1-21 16,20 0-16,0 0 0,1-1 0,20 1 15,1 0-15,-1-21 0,22 21 0,-1-22 16,1 1-16,0 21 0,-1-22 0,1 22 15,0-21-15,-1 0 0,1 20 16,-21 1-16,20-21 0,-20 21 16,-22 0-16,22 21 0,-22-22 0,0 1 15,-21 21-15,1 0 0,-1 0 16,0 0-16,0 0 0,-21-21 0,0 42 62,0 0-46,-21-21-16,0 0 16,21 22-16</inkml:trace>
  <inkml:trace contextRef="#ctx0" brushRef="#br0" timeOffset="19519.87">6308 5440 0,'0'0'0,"0"-21"0,0 0 15,21-1-15,-21 1 0,0 0 16,0 0-16,0 0 16,21 21-1,-21 21 1,21-21-1,21 42-15,-42-21 0,22 1 0,-1-1 16,0 0-16,0 0 0,0 0 0,0 0 16,1 22-16,-1-22 0,0 0 0,0 0 15,0 0-15,0 1 0,-21 20 0,22-21 16,-1-21-16,-21 21 0,0 0 0,0 1 16,21-22-16,-21 21 0,21-21 0,-21 21 15,-21-21 32,0 0-47,21-21 16,-21 0-16,21-1 0</inkml:trace>
  <inkml:trace contextRef="#ctx0" brushRef="#br0" timeOffset="19731.27">6731 5334 0,'0'0'0,"-21"0"32,0 0-32,21 21 15,-22 0-15,1 1 0,0 20 0,0-21 16,0 21-16,0-20 16,-22 20-16,22 0 0,-21 1 0,21-1 15,-22 0-15,22 1 0,0-22 0,-21 21 16,20 0-16,1-20 0,0-1 0</inkml:trace>
  <inkml:trace contextRef="#ctx0" brushRef="#br0" timeOffset="33196.66">14520 1588 0,'0'0'0,"0"-22"16,0 1-16,21 0 0,-21 0 15,0 0-15,0 0 0,0-1 16,0 1-16,0 0 0,0 0 16,0 0-16,0 0 15,-21 21-15,0 0 16,0 0-16,0 0 15,21 21-15,-21 0 16,-1 0-16,1 0 0,0 22 0,0-1 16,0 0-16,0 22 0,-1-1 15,1 22-15,0-22 0,0 22 0,-21-21 16,20 20-16,1 1 0,-21-22 16,21 22-16,-22 0 0,22-1 0,-21-20 15,0 21-15,20-22 0,-20 1 16,21-1-16,-21 1 0,20-1 0,1-21 15,0 1-15,0-1 0,0 0 0,0-20 16,21-1-16,0 21 0,-22-21 16,22-42 15,0 0-31,0 0 0,22-22 16,-22 1-16,21 0 0,-21-1 0,21-20 15</inkml:trace>
  <inkml:trace contextRef="#ctx0" brushRef="#br0" timeOffset="33552.21">14478 1482 0,'0'0'0,"21"-21"0,-21-1 0,0 1 0,21 0 15,-21 42 16,0 0-31,0 22 16,0-1-16,0 22 0,0-1 16,0 1-16,0-1 0,0 22 0,0-1 15,0-20-15,-21 21 0,21-1 16,0 1-16,-21-22 0,21 22 0,0 0 16,0-1-16,0-20 0,0-1 15,0 1-15,0-1 0,0-20 0,0-1 16,0 0-16,0 1 0,0-1 0,0 0 15,0-20-15,0-1 0,0 0 16,21 0-16,-21 0 0,0 0 16,0-42 15,-21 0-31,0 0 0,21 0 0</inkml:trace>
  <inkml:trace contextRef="#ctx0" brushRef="#br0" timeOffset="33820.06">13737 2709 0,'0'-21'16,"21"21"-1,0 0-15,1 0 0,-1-21 16,21 21-16,-21 0 0,22 0 0,-1-21 15,0 21-15,1 0 0,-1 0 16,0-21-16,1 21 0,-1 0 0,0 0 16,1 0-16,-22-21 0,21 21 15,-21 0-15,0 0 0,1 0 16,-22-22-16</inkml:trace>
  <inkml:trace contextRef="#ctx0" brushRef="#br0" timeOffset="34404.24">15494 2434 0,'0'0'0,"21"0"0,0-21 16,-21 0-16,21 21 0,-21-21 16,0 0-16,0-1 15,0 1-15,0 0 16,-21 21-16,0 0 0,0 0 16,0 0-16,-22 0 0,22 0 0,-21 21 15,0 0-15,-1-21 0,-20 22 16,20-1-16,1 21 0,0-21 0,-1 0 15,1 22-15,21-22 0,0 0 16,0 21-16,-1-20 0,22-1 0,0 0 16,0 0-16,0 0 0,22-21 15,-1 0-15,0 21 0,0-21 16,21 0-16,1 0 0,-22 0 16,21 22-16,1-22 0,-1 0 0,0 0 15,-21 0-15,22 0 0,-1 21 16,-21 0-16,0-21 0,22 21 0,-22-21 15,0 21-15,0 0 16,-21 1-16,0-1 0,0 0 16,-21 0-16,0 0 0,-21 0 15,20-21-15,-20 22 0,0-1 16,21 0-16,-22-21 0,1 21 0,0-21 16,-1 0-16,22 21 0,0-21 0,-21 0 15,20 0-15,1 0 0,0 0 16,0 0-16,0 0 0,0 0 15,-1 0-15,1 0 16,21-21-16,0 0 16,0 0-16</inkml:trace>
  <inkml:trace contextRef="#ctx0" brushRef="#br0" timeOffset="34996.41">16277 2561 0,'0'0'15,"21"-21"-15,0-21 16,-21 21-16,0-1 0,22 1 0,-22 0 15,0 0-15,0 0 0,0 0 16,-22 21-16,1 0 16,0 0-16,0 0 0,-21 0 15,20 0-15,1 0 0,-21 21 0,0-21 16,20 21-16,1 0 16,-21 0-16,21 0 0,0 1 0,-1 20 15,1-21-15,21 0 0,0 0 16,0 1-16,0-1 0,0 0 0,0 0 15,0 0-15,21 0 16,1-21-16,-1 22 0,0-1 0,21-21 16,-21 21-16,1-21 0,20 21 0,-21 0 15,21-21-15,-20 21 0,20-21 16,-21 22-16,0-22 0,0 0 16,1 21-16,-1-21 0,-21 21 0,0 0 15,0 0 1,0 0-16,-21-21 0,-1 22 15,-20-22-15,21 21 0,-21-21 16,-1 0-16,1 0 0,0 21 0,-1-21 16,1 0-16,21 0 0,-22 0 0,22 0 15,-21 0-15,21 0 0,0 0 16,-1 0-16,1 0 0,0 0 0,0 0 16,0 0-16,21-21 31,0 0-31,21-1 15,0 22-15,0-21 0,0 0 16</inkml:trace>
  <inkml:trace contextRef="#ctx0" brushRef="#br0" timeOffset="35508.01">16827 2709 0,'-21'0'15,"21"-21"16,0 0-15,21 0-16,-21 0 16,22 21-16,-22-21 0,21-1 15,-21 1-15,0 0 0,0 0 16,0 0 0,0 0-16,-21 21 15,-1 0 1,1 0-16,0 0 0,0 21 15,0 0-15,0 0 0,-1 0 0,22 0 16,-21 1-16,0 20 0,21-21 16,0 21-16,0-20 0,0-1 0,-21 21 15,21-21-15,0 0 0,0 22 0,0-22 16,0 0-16,21 0 0,0 0 16,0 1-16,1-22 0,-1 0 15,0 21-15,0-21 0,0 0 16,0 0-16,1 0 0,-1 0 15,0 0-15,0 0 0,21-21 0,-20 21 0,-1-22 16,0 1-16,0 0 0</inkml:trace>
  <inkml:trace contextRef="#ctx0" brushRef="#br0" timeOffset="35959.76">17145 2604 0,'0'0'0,"0"-43"16,0 22-16,0 0 0,0 0 16,0 0-1,21 21-15,0 0 16,0 0-16,1 0 16,-1 0-16,0 0 0,0 0 15,0 21-15,0 0 0,1 0 0,-1 0 16,0 0-16,0 1 0,-21 20 15,21-21-15,0 0 0,-21 0 0,0 22 16,0-22-16,0 0 0,0 21 0,0-20 16,0-1-16,0 0 0,0 0 15,0 0-15,0 0 0,0 1 16,-21-1-16,0-21 16,21 21-16,-21-21 0,21-21 31,0 0-31,-21 21 0,21-22 15,0 1-15,0 0 0,0-21 0,0 21 16,0-22-16,0 22 0,0-21 0,21-1 16,-21 22-16,21-21 0,0 21 15,0-22-15,-21 22 0,22 0 0,-1 0 16,0 0-16,0 0 0,0-1 16,0 1-16,1 0 0,-1 0 0,0 0 15,21 0-15,-21-1 0,1 1 0</inkml:trace>
  <inkml:trace contextRef="#ctx0" brushRef="#br0" timeOffset="36567.93">18076 1820 0,'0'0'0,"0"-21"0,0 0 15,0 0 1,0 0-16,-21 21 0,0 0 16,21 21-1,0 0-15,0 0 0,-21 0 0,21 1 16,-21-1-16,21 21 0,-22 0 16,22 1-16,0-1 0,0 0 15,-21 1-15,21-1 0,-21 22 0,21-1 16,-21-21-16,21 22 0,0-1 15,0 1-15,0-1 0,0-20 0,0 20 16,0-20-16,0-1 0,0 0 16,0 1-16,0-22 0,0 0 0,0 21 15,21-21-15,0 1 0,0-1 16,1-21 0,-1 0-16,0 0 0,0 0 15,0 0-15,0-21 0,1-1 0,-1 1 0,0 0 16,0 0-16,0-21 15,22-1-15,-22 22 0,0-21 0,-21-1 16,21 1-16,0 0 0,0-1 16,-21 22-16,22-21 0,-22 21 0,0 0 15,0 42 17,0 0-32,0 21 0,0-21 0,0 22 15,-22-1-15,22-21 0,0 22 16,0-22-16,0 21 0,0-21 15,0 0-15,0 1 0,0-1 0,0 0 0,0 0 16,0 0-16,22-21 0,-1 0 16,0 0-16,0 21 15,0-21-15,0 0 0,1 0 16,-1 0-16,0-21 0,0 21 0,0-21 16,0 0-16,1-21 0,-1 20 0</inkml:trace>
  <inkml:trace contextRef="#ctx0" brushRef="#br0" timeOffset="36899.74">18478 2117 0,'0'0'0,"-21"21"0,21 0 16,0 0-16,0 0 15,21-21 1,1 0 0,-1 0-16,0 0 0,0 0 15,-21-21 1,0 0-16,0 0 16,0 0-1,-21 21-15,0 0 16,0 0-16,21-21 0,-22 21 0,1 0 31</inkml:trace>
  <inkml:trace contextRef="#ctx0" brushRef="#br0" timeOffset="37151.58">17632 2286 0,'0'0'15,"0"21"1,21-21-16,0 0 0,0 0 16,22 0-16,-22-21 0,21 21 15,-21 0-15,22 0 0,-1-21 0,-21 21 16,21-21-16,1 21 0,-22 0 0,21 0 15,-21 0-15,1-21 0,-1 21 16,0 0-16,0 0 0,0 0 31</inkml:trace>
  <inkml:trace contextRef="#ctx0" brushRef="#br0" timeOffset="37943.87">19092 2498 0,'0'-21'0,"0"-1"16,0 1 0,-21 21-16,21-21 0,-21 21 15,0 0-15,0 21 16,-1 0-16,1 1 0,0-1 0,21 0 15,-21 0-15,0 21 0,0-20 0,-1 20 16,1 0-16,0-21 0,21 22 16,0-1-16,-21 0 0,21-20 0,0 20 15,0-21-15,0 0 0,0 0 16,21 1-16,0-1 0,0 0 0,1-21 16,20 0-16,-21 21 0,21-21 15,1 0-15,-22 0 0,21 0 16,1-21-16,-1 21 0,0-21 0,1 0 15,-1 21-15,-21-22 0,21-20 16,-20 21-16,-1 0 0,0-22 0,-21 1 16,0 21-16,0-21 0,0-22 15,0 22-15,-21-1 0,0 1 0,-1 0 16,-20 21-16,21-22 0,-21 22 0,20 0 16,-20 21-16,21 0 0,-21 0 15,20 0-15,-20 0 0,21 0 0,-21 21 16,20 0-16,1 0 15,0 22-15,0-22 0,0 0 0,21 21 16,0-20-16,-21-1 0,21 21 16,0-21-16,0 0 0,0 1 0,0-1 15,0 0-15,21 0 0,0-21 0,0 21 16,0-21-16,0 0 0,22 0 16,-1 0-16,-21 0 0,22 0 0</inkml:trace>
  <inkml:trace contextRef="#ctx0" brushRef="#br0" timeOffset="38568.51">19875 2350 0,'0'0'0,"0"-22"16,-21 44 30,21-1-46,0 0 16,0 0-16,0 0 0,0 22 0,0-22 16,0 21-16,-21 0 0,21 1 15,0-1-15,0-21 0,-21 22 16,21-1-16,-21-21 0,21 21 0,-21-20 16,21 20-16,0-21 0,0 0 15,0 0-15,0 1 0,0-1 0,0 0 16,-22-21 15,22-21-15,0 0-16,0-1 15,0 1-15,0 0 0,0-21 0,0 21 16,0-22-16,0 1 0,0 0 16,0-1-16,22-20 0,-1 20 0,-21 1 15,21 0-15,0 21 0,21-22 16,-20 22-16,-1 0 0,0 0 15,21 0-15,-21-1 0,22 1 0,-1 21 16,0 0-16,-20 0 0,20 0 16,0 0-16,1 21 0,-1 1 0,-21-1 15,21 21-15,-20 0 0,-1 1 16,0-1-16,-21 0 0,0 1 0,0-1 16,0 0-16,0 1 0,0-1 0,-21-21 15,0 22-15,-1-22 0,1 0 16,0 0-16,21 0 0,-21 0 0,0 1 15,0-22-15,21 21 16,-22-21 0,22-21 15,0-1-31,0 1 0,0 0 16,0 0-16,22 21 0,-1-21 0</inkml:trace>
  <inkml:trace contextRef="#ctx0" brushRef="#br0" timeOffset="39112.19">21209 2498 0,'0'0'0,"0"-21"0,21-1 15,-21 1-15,21 0 0,-21 0 16,0 0-16,0 0 16,-21 21-1,0 0-15,0 0 0,-22 0 16,22 21-16,0-21 0,-21 21 0,-1 21 16,22-21-16,-21 1 0,21 20 15,0-21-15,-1 0 0,1 22 16,21-22-16,-21 0 0,21 0 15,0 0-15,0 0 0,0 1 16,21-22-16,0 0 0,1 21 0,20-21 16,-21 21-16,0-21 0,22 0 15,-22 0-15,0 21 0,21-21 0,-21 0 16,1 0-16,-1 21 0,0-21 16,21 0-16,-21 21 0,1-21 15,-1 22-15,-21-1 16,0 0-16,-21 0 15,-1 0-15,1-21 0,0 21 16,-21-21-16,21 22 0,-1-22 16,-20 21-16,21-21 0,0 0 15,0 21-15,-1-21 0,1 0 0,0 0 16,0 0-16,0 0 0,0 0 0,-1 0 16,1 0-1,0 0-15,0 0 16,0 0-1,0 0-15</inkml:trace>
  <inkml:trace contextRef="#ctx0" brushRef="#br0" timeOffset="40059.66">13441 3810 0,'0'0'16,"0"-21"-1,21 21 16,0 0-31,0 0 16,0 0-16,1 0 16,-1 0-16,0 0 0,0 0 15,0-21-15,22 21 0,-1 0 0,0 0 16,1 0-16,-1 0 0,21 0 0,-20 0 16,20 0-16,1 0 0,-1 0 15,1 0-15,-1 0 0,1 0 16,-1 0-16,1 0 0,-1 0 0,22 0 15,-22 0-15,22 0 0,0 0 0,-1-21 16,22 21-16,21 0 0,-21 0 16,21 0-16,0 0 0,21-22 0,-21 22 15,21 0-15,1 0 0,-1 0 0,0 0 16,-21 0-16,21 0 0,-21-21 16,21 21-16,0 0 0,1 0 15,-22 0-15,21 0 0,0 0 16,-21-21-16,21 21 0,0 0 0,0 0 15,1 0-15,20 0 0,-21 0 0,0 0 16,0 0-16,1 0 0,-1-21 16,0 21-16,-21 0 0,21 0 0,-21 0 15,0 0-15,0 0 0,0 0 16,0 0-16,0-21 0,-21 21 0,21 0 16,-21 0-16,-22 0 0,22 0 0,-21 0 15,0 0-15,-1 0 0,-20 0 16,-1 0-16,1 0 0,-22 0 0,0-21 15,1 21-15,-22 0 0,0 0 16,0 0-16,0 0 0,1 0 16,-22-22-1,0 1 1</inkml:trace>
  <inkml:trace contextRef="#ctx0" brushRef="#br0" timeOffset="40204.58">21632 3577 0,'-21'0'0,"0"0"16,0 0-16</inkml:trace>
  <inkml:trace contextRef="#ctx0" brushRef="#br0" timeOffset="50164.04">17060 3852 0,'21'-21'16,"-42"21"62,0 0-78,0 21 0,0-21 15,0 22-15,-22-1 0,22 0 0,-21 0 16,-22 0-16,22 0 0,-43 1 16,22 20-16,-22 0 0,0 1 0,-20-1 15,20 0-15,-21 1 0,21 20 16,-20-21-16,-1 1 0,-21-1 0,21 22 15,0-22-15,-21 0 0,0 22 16,21-22-16,0 22 0,-21-22 0,22 21 16,-22-20-16,21 20 0,0-20 15,-21-1-15,21 0 0,21 1 16,-20-1-16,20 0 0,0-21 0,1 22 16,-1-22-16,21 0 0,1 0 15,21 0-15,-1-21 0,1 22 0,21-22 16,0 0-16,-1 0 0,1 0 15,21-22 1,0 1 0,0 0-16,21 0 15,1 21-15,-22-21 0</inkml:trace>
  <inkml:trace contextRef="#ctx0" brushRef="#br0" timeOffset="50696.08">14012 4741 0,'0'0'15,"21"0"-15,-21 22 47,0-1-31,-21 0-16,0-21 0,0 42 0,0-21 16,0 1-16,-22-1 0,22 21 0,-21-21 15,21 0-15,-22 22 0,1-22 16,0 21-16,-1-21 0,22 1 0,-21-1 15,-1 0-15,1 0 16,21 0-16,-21 0 0,20-21 0,1 22 0,0-22 16,0 0-16,21 21 15,21-21 1,0 0 0,0 0-16,1 21 0,-1-21 15,21 0-15,-21 21 0,22-21 0,-22 0 16,21 21-16,-21-21 0,22 0 0,-22 21 15,21-21-15,-21 0 0,22 22 16,-22-22-16,0 0 0,0 21 0,21-21 16,-20 21-16,-1 0 15,0-21-15,0 21 0,0-21 32,0 0-32,1 0 15</inkml:trace>
  <inkml:trace contextRef="#ctx0" brushRef="#br0" timeOffset="51687.6">19346 4001 0,'0'-22'16,"-21"22"-16,21-21 16,-21 21-1,21-21 16,-21 21-31,21 21 47,21 0-47,0-21 16,0 22-16,22 20 0,20-21 0,1 21 16,-1 1-16,22-1 0,-1 0 15,22 1-15,-21 20 0,0-20 0,20-1 16,-20 21-16,21-20 0,0-1 15,0 22-15,-1-22 0,1 21 0,0-20 16,-21 20-16,21-20 16,-43 20-16,22-21 0,-22 1 0,1-1 15,-1 0-15,-20-20 0,-1-1 16,0 21-16,1-21 0,-1 0 0,0-21 16,-21 22-16,1-1 0,20-21 0,-21 0 15,0 21-15,0-21 0,1 0 16,-1 0-16,0 0 0,0 0 15,-42 0 48,21-21-63,-21 21 16</inkml:trace>
  <inkml:trace contextRef="#ctx0" brushRef="#br0" timeOffset="52287.33">21717 4911 0,'-21'0'16,"21"21"31,0 0-47,0 0 0,0 0 16,0 1-16,0-1 15,0 0-15,21 0 0,0-21 0,-21 21 16,0 0-16,21 1 0,0-22 0,1 21 15,-22 0-15,21-21 0,0 21 16,21 0-16,-21 0 16,1-21-16,-1 0 0,-21 22 15,21-22-15,0 0 0,-21 21 16,21-21 0,-21 21-16,-21-21 31,0 21-31,0-21 0,0 0 0,-22 0 15,22 0-15,-21 21 0,-1-21 0,22 0 16,-42 0-16,20 21 0,1-21 16,0 0-16,-22 22 0,22-22 0,0 21 15,-1-21-15,1 21 0,21-21 16,0 0-16,-1 21 0,1-21 16,0 0-16,0 0 0,21 21 0</inkml:trace>
  <inkml:trace contextRef="#ctx0" brushRef="#br0" timeOffset="55628.23">9144 5800 0,'0'-21'15,"0"-1"1,0 1 31,0 0 15,0 0-15,0 0-31,0 0 0,0-1 62,0 1 0,0 0 16,21 21-79,-21-21 16,21 21-15,-21-21-16,0 42 63,0 0-63,0 0 15,0 0-15,-21 22 0,0-1 16,0 0-16,0 1 0,-22 20 0,22-20 15,-21 20-15,-1-21 0,1 22 16,-21-22-16,20 22 0,1-22 16,-22 22-16,22-1 0,0-21 0,-1 22 15,1-22-15,0 1 0,-1-1 16,22 0-16,0-21 0,0 1 0,0-1 16,0 0-16,21 0 15,0-42 1,0 0-16,21 0 15,0-1-15,0 1 0,0-21 16,0 21-16,1-22 0</inkml:trace>
  <inkml:trace contextRef="#ctx0" brushRef="#br0" timeOffset="55960.18">9165 5673 0,'21'-21'0,"-42"42"0,42-64 16,0 22-16,-21 0 0,0 0 16,22 21-1,-22 21 1,0 0-16,0 0 0,0 22 0,21-22 16,-21 21-16,0 1 0,0-1 15,0 21-15,0-20 0,0-1 0,0 22 16,0-22-16,0 0 0,-21 22 15,21-22-15,-22 22 0,22-22 16,-21 0-16,21 1 0,0 20 0,0-21 16,0-20-16,0 20 0,-21-21 15,21 21-15,0-20 0,0-1 16,0 0-16,0-42 31,0 0-31,0-1 0,-21 1 0</inkml:trace>
  <inkml:trace contextRef="#ctx0" brushRef="#br0" timeOffset="56208.11">8742 6181 0,'0'0'0,"-21"0"0,-1 0 15,44-21 16,-1 21-31,0 0 0,0 0 16,0 0-16,0 0 0,22 0 0,-22 0 16,21 0-16,-21 0 0,22 0 15,-22-22-15,21 22 0,-21 0 0,1 0 16,-1 0-16,0 0 0,0 0 16,0 0-16,0-21 0,1 21 15,-1 0-15</inkml:trace>
  <inkml:trace contextRef="#ctx0" brushRef="#br0" timeOffset="56780.01">9779 6138 0,'0'0'0,"21"0"0,0 0 16,0 0-16,1 0 0,-1 0 15,0 0-15,0 0 0,0 0 0,-21-21 16,21 21-16,1 0 0,-1-21 0,-21 0 16,0 0-1,-21 0 1,-1 21-16,1 0 0,-21 0 16,21 0-16,-22 0 0,22 0 0,-21 0 15,21 0-15,-22 21 0,22-21 0,-21 21 16,21-21-16,0 21 0,-1 0 15,1-21-15,0 21 0,21 1 16,0-1 0,0 0-16,21-21 15,0 0-15,1 21 0,-1-21 0,0 0 16,0 21-16,0-21 0,22 21 16,-22-21-16,21 22 0,-21-22 0,22 21 15,-1-21-15,-21 21 0,21-21 0,-20 21 16,-1 0-16,0 0 0,0-21 15,-21 22-15,0-1 0,0 0 0,0 0 16,-21 0-16,0 0 0,-22 1 0,22-1 16,-21 0-16,0-21 0,-1 21 15,22 0-15,-21-21 0,-1 0 16,22 0-16,-21 0 0,21 0 0,0 0 16,-1 0-16,1 0 0,0 0 15,0 0-15,0-21 0,0 21 0,21-21 16,-22 21-16,1-21 15,21 0 1,0-1 0,0 1-1,21 21-15</inkml:trace>
  <inkml:trace contextRef="#ctx0" brushRef="#br0" timeOffset="57308.43">10689 6181 0,'0'0'0,"0"-21"16,0-1-16,-21 22 15,0 0-15,0 0 0,-1 0 16,-20 0-16,21 0 0,0 0 16,-22 0-16,22 0 0,-21 22 0,21-1 15,0-21-15,-1 21 0,1 0 16,0-21-16,21 21 0,0 0 0,0 1 16,0-1-16,0 0 15,21 0-15,0-21 0,1 21 0,-1 0 16,0-21-16,0 22 0,0-22 0,0 21 15,22-21-15,-22 21 0,21-21 16,-21 0-16,1 21 0,-1-21 0,0 21 16,0-21-16,0 21 0,-21 1 15,0-1-15,0 0 16,-21-21-16,0 21 0,0 0 0,-22-21 16,1 21-16,21-21 0,-21 0 15,-1 22-15,1-22 0,0 0 16,20 0-16,-20 0 0,21 0 0,0 0 15,0 0-15,-1 0 0,1 0 0,0 0 16,0 0-16,21-22 16,0 1-1,0 0 1,21 0-16,0 0 16</inkml:trace>
  <inkml:trace contextRef="#ctx0" brushRef="#br0" timeOffset="57724.85">10943 6414 0,'42'-22'0,"-42"1"16,22 21-16,-22-21 0,21 21 16,0-21-16,0 0 0,0 0 15,0 21-15,-21-22 0,0 1 0,0 0 16,0 0 0,-21 21-1,0 0-15,0 0 0,0 0 0,0 21 16,-22-21-16,22 21 0,0 0 15,0 1-15,0-1 0,-1 21 0,22-21 16,-21 22-16,21-22 0,0 0 16,0 21-16,0-21 0,0 1 15,21-1-15,1 0 0,-1 0 16,0 0-16,0-21 0,0 0 16,0 0-16,1 0 0,-1 0 0,0 0 15,0 0-15,0 0 0,0 0 0,1 0 16,-1-21-16,0 21 0</inkml:trace>
  <inkml:trace contextRef="#ctx0" brushRef="#br0" timeOffset="58148.29">11324 6329 0,'0'0'0,"0"-21"16,0 0-1,0-1 1,21 22 0,0 0-16,1 0 15,-1 0-15,0 0 0,0 22 16,0-22-16,0 21 0,1 0 0,-22 0 16,21 0-16,0 22 0,-21-22 0,21 0 15,-21 0-15,0 21 0,0-20 16,0-1-16,0 0 0,0 0 0,0 0 15,0 0-15,0 1 16,-21-22-16,21 21 16,-21-21-16,21-21 31,0-1-31,0 1 16,0 0-16,0 0 0,21-21 15,0 20-15,-21 1 0,21-21 16,-21 21-16,21 0 0,1-1 0,-22 1 15,21 0-15,-21 0 0,21 0 0,-21 0 16,21 21-16,-21-22 0,21 22 16,-21-21-16,21 21 0,1 0 0</inkml:trace>
  <inkml:trace contextRef="#ctx0" brushRef="#br0" timeOffset="58522.24">12107 5969 0,'0'-21'16,"0"0"-1,0 42 32,-21 0-47,21 0 0,-21 0 16,0 1-16,21 20 15,0-21-15,0 21 0,-21 1 0,21-1 16,-22-21-16,22 22 0,-21-1 0,21 0 16,0 1-16,0-1 0,0 0 15,0-21-15,0 22 0,0-22 0,0 21 16,0-21-16,0 1 0,0-1 0,0 0 16,0 0-16,21-21 15,-21 21-15,22-21 16,-1 0-16,0 0 15,0-21-15,-21 0 16,21 21-16,0-21 0,1 0 0,-22-22 16,21 22-16,0-21 0,-21 21 0</inkml:trace>
  <inkml:trace contextRef="#ctx0" brushRef="#br0" timeOffset="58727.72">11938 6244 0,'0'0'0,"0"-21"32,21 21-32,0 0 0,0 0 15,22-21-15,-22 21 16,0 0-16,21 0 0,-20-21 0,20 21 16,-21 0-16,21 0 0,-20 0 0,-1 0 15,0 0-15,-21-21 16,21 21-16,0 0 0</inkml:trace>
  <inkml:trace contextRef="#ctx0" brushRef="#br0" timeOffset="59454.58">13610 5842 0,'21'0'16,"-42"0"-16,63-21 0,-20 0 15,-22 0-15,21-1 0,0 1 16,-21 0-16,0 0 15,0 0-15,0 42 32,-21 0-17,0 21-15,-1-20 0,-20 20 16,21-21-16,-21 21 0,-1 1 16,1 20-16,0-20 0,-1-1 0,1 21 0,-22 1 15,22-1-15,-21 1 0,20 21 16,-20-22-16,20 22 0,-20-22 15,21 1-15,-22-1 0,22 1 0,-1-22 16,1 22-16,0-22 0,21 0 16,-43 64-1,43-106-15,21 21 0,0 0 16,21-21 0,0-21-16,-21 0 0,21 21 0,1-21 15,-1 0-15</inkml:trace>
  <inkml:trace contextRef="#ctx0" brushRef="#br0" timeOffset="59805.05">13949 5969 0,'0'0'0,"0"-21"0,21 0 16,-21 42 15,0 21-31,0-21 16,0 1-16,-21 20 16,0 0-16,21-21 0,-22 22 0,1-1 15,21 0-15,-21 1 0,0-1 0,0 0 16,21 1-16,0-1 0,-21 0 15,21-20-15,-22 20 0,22-21 0,-21 0 16,21 0-16,0 1 16,0-44 15,21 1-31</inkml:trace>
  <inkml:trace contextRef="#ctx0" brushRef="#br0" timeOffset="60091.98">14414 5863 0,'0'21'15,"0"1"-15,0-1 0,0 0 0,0 21 16,0-21-16,0 22 0,0-22 0,-21 21 15,0 1-15,21-1 0,-21 0 16,0 1-16,21-1 0,-21 0 16,-1 1-16,1-1 0,0 0 15,0-21-15,21 22 0,0-22 0,-21 0 16,21 0-16,0 0 0,0 1 16,0-44-1,0 1 1</inkml:trace>
  <inkml:trace contextRef="#ctx0" brushRef="#br0" timeOffset="60321.48">13779 6350 0,'0'0'15,"-21"0"-15,42 0 31,1 0-31,20 0 16,-21-21-16,21 21 0,-20 0 0,20 0 16,0 0-16,1-21 0,-1 21 15,0 0-15,-21 0 0,22 0 0,-22-21 16,21 21-16,-21 0 0,1 0 0,-1 0 16,0 0-16</inkml:trace>
  <inkml:trace contextRef="#ctx0" brushRef="#br0" timeOffset="60908.4">14901 6287 0,'0'0'0,"0"-22"15,21 1-15,-21 0 16,0 0-16,0 0 16,0 0-16,-21 21 0,0-22 0,0 22 15,0 0 1,0 0-16,-1 0 0,1 0 16,0 0-16,0 0 0,0 22 15,0-1-15,-1-21 0,1 42 0,0-21 16,0 0-16,0 22 0,0-1 0,-1 0 15,1 1-15,21-22 0,-21 21 16,21 1-16,0-22 0,0 21 0,0-21 16,0 0-16,0 1 0,21-1 15,0-21-15,1 0 16,-1 0-16,0 0 0,0 0 16,0 0-16,0-21 15,1-1-15,-1 1 0,0 0 0,0 0 16,0 0-16,0 0 0,1-22 0,-1 22 15,0-21-15,0 21 0,-21-22 16,0 22-16,0 0 0,21 0 0,-21 0 16,0-1-16,0 1 0,0 42 31,0 1-15,0-1-16,0 0 0,0 21 15,0-21-15,0 22 0,0-22 16,0 0-16,0 0 0,0 22 15,0-22-15,0 0 0,21-21 0,-21 21 16,0 0-16,22-21 0,-1 0 0,-21 21 16,21-21-16,0 0 15,0 0-15,0 0 0</inkml:trace>
  <inkml:trace contextRef="#ctx0" brushRef="#br0" timeOffset="61392.31">15176 6308 0,'0'0'0,"-21"-21"15,21-1 1,0 1 0,21 21-1,1 0-15,-1 0 0,-21-21 0,21 21 16,0 0-16,0 0 0,0 0 0,1 0 15,-1 21-15,0 0 0,0-21 16,-21 22-16,21-1 0,0 21 0,-21-21 16,0 0-16,0 22 0,22-22 15,-22 21-15,0-21 0,0 22 0,0-22 16,0 0-16,0 0 0,0 0 0,0 1 16,0-1-16,0 0 15,0-42 32,0 0-47,0-1 0,21 1 16,0 0-16,0 0 0,-21 0 15,21-22-15,0 22 0,1-21 0,-1 0 16,0 20-16,0 1 0,-21 0 0,21 0 16,0 0-16,-21 0 15,22 21-15,-22-22 0,21 22 31,0 0-31,0 0 16,0 0-16,0 22 16</inkml:trace>
  <inkml:trace contextRef="#ctx0" brushRef="#br0" timeOffset="62015.7">16235 6350 0,'21'0'0,"-42"0"0,42-21 15,-21 0-15,0 0 16,0-1-16,-21 22 0,0 0 16,-1 0-16,1 0 15,0 0-15,0 0 0,0 0 0,0 0 16,-1 22-16,-20-22 0,21 21 0,0 0 15,0 0-15,-1 21 0,1-20 16,0 20-16,21-21 0,-21 21 0,21-20 16,-21 20-16,21-21 0,-21 0 15,21 22-15,0-22 0,0 0 0,0 0 16,0 0-16,21-21 16,0 0-16,-21 21 0,21-21 15,0 0-15,0 0 0,1 0 0,-1 0 16,0 0-16,0-21 0,0 0 15,0 0-15,22 21 0,-22-42 16,0 20-16,0 1 0,0-21 0,1 21 16,20-22-16,-42 1 0,21 0 15,0-1-15,0-20 0,-21 21 0,0-1 16,0 1-16,0 0 0,0-1 0,0 22 16,0-21-16,0 21 15,0-22-15,0 22 0,0 0 0,0 0 16,0 42 15,0 0-31,0 0 0,0 22 0,-21-22 16,21 21-16,-21 0 0,21-20 15,0 20-15,0 0 0,0 22 0,0-22 16,0 0-16,0 1 0,0-1 16,0-21-16,0 22 0,0-22 0,0 21 15,0-21-15,21 0 0,0 1 0,1-1 16,-1 0-16,0-21 15,0 0-15,0 0 0,0 0 0,22 0 16,-22 0-16,0-21 0,21 21 16,1-21-16</inkml:trace>
  <inkml:trace contextRef="#ctx0" brushRef="#br0" timeOffset="62348.17">17166 5990 0,'-21'0'16,"42"0"-16,-63 0 0,21 0 15,-1 0-15,1 0 16,21 21 0,-21 1-16,0-1 0,21 0 0,-21 0 15,21 21-15,0-20 0,-21 20 16,21-21-16,-22 21 0,22 1 0,0-1 15,0 0-15,-21 1 0,21-1 0,-21 0 16,21-20-16,-21 20 0,21-21 16,0 0-16,0 0 0,0 1 0,-21-1 15,21 0-15,21-42 47,-21 0-47,21-22 16,0 22-16,0 0 0</inkml:trace>
  <inkml:trace contextRef="#ctx0" brushRef="#br0" timeOffset="62658.13">17103 6011 0,'0'0'0,"0"-21"16,0 0-16,0 0 15,0 42 16,0 0-31,0 0 0,0 1 16,0-1-16,0 21 0,0-21 16,0 22-16,0-22 0,0 21 0,0 0 15,21 1-15,-21-1 0,0 0 16,0-20-16,0 20 0,0 0 0,0-21 16,0 22-16,0-22 0,0 0 0,0 0 15,0 0-15,0 1 16,21-22-16,-21 21 0,0-42 47,0-1-47,0 1 0,0 0 15</inkml:trace>
  <inkml:trace contextRef="#ctx0" brushRef="#br0" timeOffset="62823.6">16870 6392 0,'21'0'31,"0"0"-31,0 0 16,0 0-16,1 0 0,-1 0 16,21-21-16,-21 21 0,22-21 15</inkml:trace>
  <inkml:trace contextRef="#ctx0" brushRef="#br0" timeOffset="63340.5">17716 6223 0,'0'-21'16,"0"0"-1,0 0-15,0-1 0,0 1 32,-21 21-32,0 0 0,0 0 15,0 0-15,0 0 0,-1 0 0,1 0 16,0 21-16,0 1 0,0-1 16,0-21-16,-1 21 0,1 0 0,0 0 15,21 0-15,0 1 0,0-1 0,0 0 16,0 0-16,0 0 15,0 0-15,21-21 0,0 22 0,1-22 16,-1 0-16,0 21 0,21-21 16,-21 0-16,1 0 0,-1 21 0,21-21 15,-21 0-15,0 21 0,1-21 16,-1 21-16,0-21 0,0 0 0,-21 21 16,0 1-1,0-1 1,-21 0-16,0-21 15,0 21-15,-1-21 0,-20 21 16,21-21-16,-21 0 0,-1 21 0,22-21 16,-21 0-16,21 0 0,-22 22 0,22-22 15,0 0-15,0 0 16,21-22 15,21 1-31,0 21 16,0-21-16</inkml:trace>
  <inkml:trace contextRef="#ctx0" brushRef="#br0" timeOffset="63856.4">18097 6244 0,'0'0'0,"0"-21"16,0 0-16,0 0 16,-21 21-1,0 0-15,0 0 16,0 0-16,0 0 16,-1 0-16,1 21 0,0-21 15,21 21-15,-21-21 0,21 21 16,-21 0-16,21 1 0,0-1 15,0 0-15,0 0 0,0 0 16,21 0-16,-21 1 0,21-22 16,0 21-16,0 0 0,1 0 15,-1-21-15,0 0 16,0 21-16,0-21 0,0 21 0,1-21 16,-22 22-1,0-1 1,0 0-1,-22 0-15,1-21 0,0 0 16,0 21-16,0-21 0,0 0 16,-1 21-16,-20-21 0,21 0 15,0 22-15,0-22 0,-1 0 16,1 0-16,42-22 47,1 1-32,-1 21-15</inkml:trace>
  <inkml:trace contextRef="#ctx0" brushRef="#br0" timeOffset="64195.83">18203 6435 0,'21'-21'16,"1"-1"-1,-1 22-15,-21-21 0,21 0 0,0 21 16,0-21-16,0 0 0,1 21 16,-22-21-16,21 21 15,-21-22-15,-21 22 32,-1 22-17,1-22-15,0 21 0,0 0 16,21 0-16,-21 0 0,0 0 15,21 1-15,-22-1 0,22 21 0,0-21 16,0 0-16,0 1 0,0-1 16,0 0-16,0 0 15,0 0-15,22-21 0,-1 0 16,0 0-16,0 0 0,0 0 16,0 0-16,22 0 0,-22 0 15</inkml:trace>
  <inkml:trace contextRef="#ctx0" brushRef="#br0" timeOffset="64579.76">18542 6371 0,'0'0'0,"0"-21"16,0 0-16,21 0 31,0 21-31,0 0 16,1 0-16,-1 0 0,0 0 15,0 0-15,0 0 0,0 0 16,-21 21-16,22 0 0,-22 0 0,0 0 16,0 1-16,0-1 0,0 0 15,0 21-15,0-21 0,0 1 0,0-1 16,0 0-16,-22 0 0,22 0 16,-21 0-16,0 1 0,0-22 31,21-22 0,0 1-15,0 0-16,21 0 15,-21 0-15,21-22 0,0 22 0,1-21 16,-1 21-16,0-22 0,0 22 0,0 0 16,0-21-16,1 21 0,-1-1 15,0-20-15,0 21 0</inkml:trace>
  <inkml:trace contextRef="#ctx0" brushRef="#br0" timeOffset="64937.7">19304 5757 0,'0'0'16,"0"-21"-16,0 42 31,-21 1-31,21-1 0,-21 0 0,-1 0 16,22 0-16,0 22 0,-21-1 15,0-21-15,0 21 0,21 1 0,-21-1 16,0-21-16,21 22 0,-22-1 16,1 0-16,21-21 0,-21 22 15,21-1-15,0 0 0,0-20 0,0 20 16,0-21-16,-21 0 0,21 0 15,0 1-15,0-1 0,0 0 0,0 0 16,21-21 0,0 0-1,0 0-15,1 0 0,-22-21 16,21 0-16,0 21 0,-21-21 16,0-1-16</inkml:trace>
  <inkml:trace contextRef="#ctx0" brushRef="#br0" timeOffset="65160.17">19113 6075 0,'0'0'0,"22"0"0,-1 0 0,0 0 0,0 0 16,0 0-16,22 0 0,-22 0 15,0 0-15,0 0 0,0 0 0,0 0 16,1 0-16,-1 0 16,0 0-16</inkml:trace>
  <inkml:trace contextRef="#ctx0" brushRef="#br0" timeOffset="66387.86">23008 5906 0,'0'0'0,"21"0"0,0 0 16,1 0-16,-1 0 0,0 0 15,0 0-15,0 0 0,0 0 16,1 0-16,-1 0 0,0 0 0,0 0 16,0-22-16,0 1 15,1 0-15,-22 0 0,0 0 16,21 0-16,-21-1 0,0 1 15,0 0-15,0 0 0,-21 0 16,-1 0-16,1-1 0,-21 1 16,0 0-16,-1 21 0,1-21 15,-22 21-15,1 0 0,-1 0 0,1 0 16,-1 0-16,1 0 0,-1 0 16,22 0-16,-21 21 0,20 0 0,22 0 15,-21 1-15,21-1 0,21 0 16,0 0-16,0 0 0,0 0 0,0 1 15,21-1-15,0 0 0,0 0 0,21 0 16,1 0-16,-1 1 0,0-1 16,22 0-16,-22 0 0,22 0 15,-22 0-15,22 22 0,-22-22 16,0 0-16,1 0 0,-1 22 0,-21-22 16,0 0-16,-21 0 0,0 0 15,0 22-15,0-22 0,-21 0 0,0 0 16,-21 0-16,-1 0 0,-20 1 0,20-22 15,-20 21-15,-1 0 0,1-21 16,-1 0-16,22 0 0,-21 0 0,20 0 16,-20 0-16,20 0 0,22 0 0,-21 0 15,0 0-15,20-21 0,1 21 16,0-21-16,0-1 0,21 1 0,0 0 16,0 0-16,0 0 15,0 0-15,0-1 0,0 1 0,0 0 16,0 0-16,21 21 15,0 0-15,0-21 16,1 21-16,-1 0 0,21 0 0,-21 0 16,22-21-16</inkml:trace>
  <inkml:trace contextRef="#ctx0" brushRef="#br0" timeOffset="66888.25">23580 5906 0,'0'0'0,"21"-22"0,-21 1 0,0 0 0,0 0 15,0 0-15,0 0 16,-21 21 0,-1 0-16,1 0 0,0 0 0,0 0 15,0 21-15,0 0 0,-1 21 16,1-21-16,0 22 0,0-22 0,0 21 15,21-21-15,-21 22 0,-1-22 16,1 21-16,21-21 0,0 22 0,0-22 16,0 0-16,0 0 0,0 0 0,0 1 15,21-1-15,1-21 16,-1 21-16,0-21 0,21 0 0,-21 0 16,22 0-16,-22 0 0,21 0 15,-21 0-15,1-21 0,20 21 0,-21-21 16,21-1-16,-20 1 0,-1 0 0,0 0 15,0 0-15,0-22 0,-21 22 16,0-21-16,0 0 0,0-1 0,-21 22 16,0-21-16,0-1 0,0 1 15,-22 21-15,22 0 0,0 0 0,-21-1 16,20 22-16,-20 0 0,21 0 16,-21 0-16,20 0 0,1 0 15,0 0-15,0 0 0,21 22 31,21-22-31,0 0 0,22 0 16,-22 0-16,21 0 0,0 0 16,22 0-16</inkml:trace>
  <inkml:trace contextRef="#ctx0" brushRef="#br0" timeOffset="67772.97">24363 5122 0,'0'0'0,"-21"43"0,-22 41 16,1-41-16,0 20 0,20 1 15,-20-1-15,0 22 0,-1-22 0,1 22 16,0 0-16,21-1 0,-22 1 15,22 0-15,-21-22 0,21 22 0,-1 0 16,22-1-16,-21 1 0,0 0 16,21-1-16,0-20 0,-21 20 0,0-20 15,0-1-15,-1 22 0,1-21 0,0-1 16,21 22-16,-21-22 0,0 1 16,0-22-16,-1 22 0,1-22 15,21 0-15,0 1 0,0-1 0,0-21 16,0 0-16,21 0 0,1-21 15,20 0-15,-21 0 0,21 0 16,1-21-16,-1 0 0,0 0 0,1 0 16,20-22-16,-20 22 0,-1-21 0,21 0 15,-20-22-15,-1 22 0,-21-1 16,22-20-16,-22-1 0,0 22 0,-21-21 16,0 20-16,0-20 0,0-1 0,-21 1 15,0 20-15,-22-20 0,22 21 16,-21-22-16,-1 22 0,-20-22 15,21 22-15,-22 21 0,22-22 0,-1 22 16,-20-21-16,42 21 0,-22 21 16,22-21-16,0-1 0,21 1 15,21 21 1,0 0-16,1-21 0,-1 21 0,21 0 16,0 0-16,1-21 0,-1 21 0,22-21 15,-22 0-15,21 21 0,1-22 16,-22 1-16,22 0 0,-1 0 15,1 0-15,-1 0 0,-20-22 16,20 1-16,-21 21 0,1-22 0,-1 1 0,0-21 16,-20 20-16,-1 1 0,0 0 15,0-1-15,0-20 0,-21 20 16,21 1-16,-21 0 0,0-1 0,0 22 16,0-21-16,0 21 0,0 0 15,-21 42 1,0 0-1,0 0-15,21 21 0,-21 1 0,0-1 16,21 0-16,-22 22 0,1-1 0,21 1 16,0-22-16,-21 22 0,0-1 15,21-20-15,0 20 0,-21-21 0,21 1 16,0-22-16,0 21 16,0-21-16,0 1 0,0-1 0,0 0 15,21 0-15,0-21 0,0 0 0,-21 21 16,21-21-16,1 0 0,-1 0 15,0 0-15,0 0 0,0-21 16,-21 0-16,21 0 0,-21 0 16,22-1-16,-22 1 0,21 0 0</inkml:trace>
  <inkml:trace contextRef="#ctx0" brushRef="#br0" timeOffset="67959.94">24596 5842 0,'0'0'0,"-22"0"0,1 0 0,0 0 15,42 0 17,0 0-32,1 0 0,-1 0 15,21 0-15,-21 0 0,0 0 0,22 0 16,-1 0-16,0 0 0,1 0 16,-1 0-16,22 0 0,-22 0 0,0 0 15,22-21-15,-22 21 0,0 0 0</inkml:trace>
  <inkml:trace contextRef="#ctx0" brushRef="#br0" timeOffset="68544.63">25866 5990 0,'42'0'16,"-21"0"-1,0-21-15,-21 0 16,21 0-16,1 0 16,-22-1-16,0 1 0,0 0 0,0-21 15,0 21-15,0-1 0,-22 1 16,1 0-16,0 0 0,0 21 16,-21-21-16,20 21 0,-20 0 0,0 0 15,-1 0-15,1 0 0,-21 21 16,20 0-16,1 0 0,0 0 0,20 22 15,-20-1-15,0 0 0,21-20 16,-1 20-16,1 0 0,0 1 0,0-22 16,21 0-16,0 21 0,0-21 0,0 1 15,0-1-15,0 0 0,21 0 16,0-21-16,0 0 16,22 0-16,-22 0 0,0 0 15,21 0-15,-20 0 0,20 0 0,-21-21 16,21 21-16,-20-21 0,20 0 15,0-1-15,1-20 0,-22 21 16,21 0-16,-21-22 0,22 1 0,-22 0 16,21-1-16,-42 1 0,21 21 15,0-21-15,-21 20 0,0 1 0,0 0 16,-21 42 0,0 22-16,0-22 15,0 21-15,21-21 0,-21 22 0,21-1 16,-22 0-16,22-21 0,0 22 15,0-22-15,0 0 0,0 0 0,0 0 16,0 1-16,22-1 0,-1 0 16,0-21-16,0 0 0,0 0 15,0 0-15,1 0 0,-1 0 0,21 0 16,0 0-16</inkml:trace>
  <inkml:trace contextRef="#ctx0" brushRef="#br0" timeOffset="68964.44">26839 5715 0,'0'0'0,"-21"0"15,0 0-15,0 0 0,-22 0 16,1 0-16,0 0 0,-1 0 0,1 0 16,-21 0-16,20 21 0,1-21 15,0 21-15,-1 1 0,22-1 0,0 0 16,0-21-16,21 21 0,0 0 15,0 0-15,0 1 0,21-1 0,0-21 16,0 21-16,0 0 0,22-21 16,-22 21-16,21-21 0,-21 0 0,85 43 15,-85-43 1,22 21-16,-22-21 0,0 0 0,0 21 16,0-21-16,-21 21 0,0 0 15,-21-21 1,0 21-16,0-21 15,-21 0-15,20 0 0,-20 22 0,21-22 16,-21 0-16,20 0 0,-20 0 16,21 21-16,-21-21 0,20 0 0,1 0 15,0 0-15,42-21 47,0 21-47,22-22 0,-22 22 16</inkml:trace>
  <inkml:trace contextRef="#ctx0" brushRef="#br0" timeOffset="69412.19">27326 5863 0,'0'0'0,"0"-21"0,21 0 15,0 21-15,-21-21 0,0 0 0,0-1 16,0 1-16,0 0 15,0 0-15,0 0 16,-21 21-16,0 0 0,-21 0 16,21 0-16,-1 0 0,1 21 0,-21 0 15,21 0-15,0-21 0,-1 21 16,22 1-16,0-1 0,-21 0 16,21 0-16,0 0 15,0 0-15,0 1 0,21-1 16,1 0-16,-1-21 0,0 21 15,0 0-15,0-21 0,0 21 0,1-21 16,-1 22-16,0-22 0,0 21 0,0-21 16,-21 21-16,0 0 15,0 0-15,-21 0 16,0-21-16,0 22 16,0-22-16,-1 0 0,-20 0 0,21 21 15,-21-21-15,20 0 0,-20 0 16,21 0-16,-21 0 0,20 0 15,1 0-15,0 0 0,0 0 0,42-21 47,21 21-47,-20-22 0,20 22 0</inkml:trace>
  <inkml:trace contextRef="#ctx0" brushRef="#br0" timeOffset="69827.95">27749 6054 0,'-21'0'16,"42"0"15,1-21-31,-1 21 16,0-22-16,0 1 15,0 0-15,0 21 0,1-21 0,-22 0 16,21 0-16,0-1 16,-21 1-16,0 0 0,0 0 0,0 0 15,0 0-15,-21-1 16,0 22-16,-1 0 16,1 0-16,0 0 0,0 22 15,0-1-15,21 0 0,-21 0 16,21 0-16,-22 0 0,22 22 0,0-22 15,0 0-15,0 0 0,0 0 16,0 22-16,0-22 0,0 0 16,0 0-16,22 0 0,-1-21 15,-21 22-15,21-22 0,0 0 16,0 21-16,0-21 0,1 0 16,-1 0-16,0 0 15,0 0-15</inkml:trace>
  <inkml:trace contextRef="#ctx0" brushRef="#br0" timeOffset="70288.2">28300 5884 0,'0'0'0,"-21"-21"0,21 0 16,0 0-16,0 0 15,0 0-15,0-1 16,0 1-16,21 21 15,0-21-15,0 21 0,0 0 16,0 0-16,1 0 0,-1 0 16,0 0-16,0 0 0,0 21 15,0 0-15,-21 1 0,0-1 16,0 21-16,22-21 0,-22 22 0,0-22 16,0 21-16,0-21 0,0 22 15,0-22-15,0 0 0,-22 0 0,1 0 16,21 0-16,-21 1 0,0-1 15,0 0-15,0-21 16,-1 0-16,1 0 16,0 0-1,21-21-15,0 0 16,0-1 0,0 1-16,0 0 0,21 0 0,-21 0 15,21 0-15,1-22 0,-1 22 16,-21-21-16,21 21 0,0-22 0,0 22 15,-21 0-15,21 0 0,1 0 16,-22-1-16,0 1 0,21 0 0,0 0 16,0 21-16,-21-21 15,21 21-15,0-21 0</inkml:trace>
  <inkml:trace contextRef="#ctx0" brushRef="#br0" timeOffset="70743.94">29146 5101 0,'0'0'0,"0"21"47,0 1-47,-21-1 0,0 0 16,0 21-16,0-21 0,0 22 16,-1-1-16,1 0 0,0 1 0,-21 20 15,21-20-15,-1 20 0,1-21 0,0 1 16,0 20-16,0-20 0,0-1 15,21 0-15,-22-21 0,22 22 0,-21-22 16,21 21-16,0-21 0,0 1 16,0-1-16,0 0 0,0 0 0,0 0 15,21 0-15,1-21 16,-1 0-16,0 0 0,0 0 16,0 0-16,0 0 0,1 0 15,-1 0-15,0 0 0,0 0 16,0 0-16,0-21 0,1 0 0,-1 0 15,0 0-15,0 0 0,0-1 16</inkml:trace>
  <inkml:trace contextRef="#ctx0" brushRef="#br0" timeOffset="71047.77">28765 5482 0,'0'0'16,"0"-21"-16,22 21 16,-1-21-16,21 21 15,-21 0-15,22 0 0,-1-21 16,0 21-16,1 0 0,-1 0 0,21 0 16,-20 0-16,-1 0 0,0 0 15,1 0-15,-1 0 0,0 0 0,-20 0 16,-1 0-16,0 0 0,0 0 15,-42 0 32,0 0-31,0 0-16,-1 21 0</inkml:trace>
  <inkml:trace contextRef="#ctx0" brushRef="#br0" timeOffset="77103.74">8234 7154 0,'-21'0'0,"21"22"16,-22-22-16,1 0 16,0 0-1,21 21 17,0 0-1,21-21-16,0 0-15,1 0 16,-1 0-16,0 0 0,0 0 16,0 0-16,0 0 0,22 0 15,-22 0-15,0 0 0,21 0 0,1 0 16,-22 0-16,21 0 0,1-21 16,-1 21-16,0 0 0,1 0 0,20 0 15,-21-21-15,1 21 0,20 0 16,-20 0-16,20 0 0,-21 0 0,22 0 15,-22 0-15,22 0 0,-22 0 16,0 0-16,22-22 0,-1 22 16,-20 0-16,20 0 0,22 0 0,-22 0 15,1-21-15,-1 21 0,22 0 0,-21 0 16,-1 0-16,1 0 0,-1-21 16,1 21-16,-1 0 0,1 0 0,20-21 15,-20 21-15,20 0 0,1 0 0,0-21 16,-1 21-16,1 0 0,0 0 15,-1-21-15,1 21 0,0 0 0,-22 0 16,1-22-16,20 22 0,-20 0 16,-1 0-16,1-21 0,-22 21 0,22-21 15,-1 21-15,1 0 0,-1-21 16,1 21-16,-1 0 0,1 0 16,-1-21-16,1 21 0,-1 0 0,-20-21 15,20 21-15,1 0 0,-22 0 0,21-22 16,1 22-16,-22 0 0,22 0 15,20 0-15,-20-21 0,21 21 0,-1 0 16,1 0-16,0 0 0,20-21 0,-20 21 16,0 0-16,21 0 0,-1 0 15,1 0-15,0-21 0,0 21 0,0 0 16,21-21-16,-21 21 0,-22 0 16,22 0-16,0 0 0,-21 0 0,20-21 15,1 21-15,-21 0 0,0 0 16,-1-22-16,22 22 0,-42 0 15,20 0-15,1-21 0,-22 21 0,22 0 16,-21-21-16,20 0 0,1 21 0,0 0 16,-1-21-16,1 21 0,0-21 15,20 21-15,-20 0 0,0-22 0,-1 1 16,1 21-16,0-21 0,-1 21 16,22 0-16,-21-21 0,0 21 0,20 0 15,-20 0-15,0-21 0,-1 0 16,1 21-16,0 0 0,-22 0 0,1-22 15,-1 22-15,1 0 0,-1 0 16,-20-21-16,-1 21 0,0 0 0,1 0 16,-22 0-16,0 0 15,-21-21-15,21 21 0,-42 0 32,0 0-17,0 0-15,-1 0 0,1 0 16,0 0-16,-21 0 0</inkml:trace>
  <inkml:trace contextRef="#ctx0" brushRef="#br0" timeOffset="78344.12">8890 8213 0,'42'-21'15,"-42"-1"-15,21 22 0,-21-21 0,22 0 16,-22 0-16,0 0 16,0 0-16,0-1 0,-22 1 15,1 21-15,0-21 16,0 0-16,21 0 0,-21 21 0,0 0 16,-22 0-16,22 0 0,0 0 0,0 0 15,0 0-15,-1 0 0,-20 21 16,21 0-16,0 0 0,0 0 0,-1 22 15,1-22-15,0 21 0,0-21 16,21 1-16,0 20 0,0-21 0,0 0 16,0 0-16,0 1 0,0-1 15,0 0-15,0 0 0,0 0 16,21-21-16,0 0 16,0 0-16,1 0 15,-1 0-15,0-21 16,0 21-16,0-21 0,0 0 15,1 0-15,-1-1 0,0 1 16,0 0-16,0 0 0,0 0 0,1-22 16,-22 22-16,0 0 0,21 0 15,-21 0-15,21 0 0,-21 42 47,0 0-47,0 0 0,0 0 0,0 0 16,0 22-16,0-22 0,0 0 15,0 0-15,21 0 0,-21 1 0,21-1 16,0 0-16,1 0 0,-1-21 16,0 0-16,0 21 0,21-21 15,-20 0-15,-1 0 0,21 0 0,-21 0 16,0-21-16,22 0 0,-22 0 0,21 0 16,-21-1-16,1 1 0,20 0 15,-21-21-15,0 21 0,0-22 0,1 22 16,-22-21-16,21-1 0,-21 1 15,0 21-15,0-21 0,-21 20 0,-1-20 16,1 21-16,0-21 0,-21 20 0,-1 1 16,1 0-16,0 0 0,-1 0 15,-20 0-15,-1 21 0,1 0 0,-22 0 16,22 0-16,-22 0 16,22 0-16,-1 21 0,1 0 0,-1 0 15,1 0-15,20 22 0,1-1 0,0 0 16,20 22-16,-20-22 0,42 22 15,0-1-15,0 1 0,0 41 16,0-62-16,21-1 0,0 0 0,22 1 16,-22-22-16,21 21 0,1-21 15,-1 1-15,21-1 0,-20-21 0,20 21 16,-20-21-16,20 0 0,1 0 16,-22 0-16,21 0 0,-20 0 15,-1 0-15,22 0 0,-22 0 0,-21 0 0,21-21 16,1 0-16</inkml:trace>
  <inkml:trace contextRef="#ctx0" brushRef="#br0" timeOffset="78617.98">9969 7726 0,'-21'0'0,"21"21"16,-21 0-16,21 0 0,-21 1 0,21-1 16,0 21-16,0-21 15,0 22-15,-21-1 0,21 0 0,0-21 16,-21 22-16,21-1 0,0-21 0,0 22 16,0-22-16,0 0 0,0 0 15,-22 0-15,22 0 0,0 1 16</inkml:trace>
  <inkml:trace contextRef="#ctx0" brushRef="#br0" timeOffset="79212.16">9885 7811 0,'0'0'0,"-21"0"0,21-22 0,0 1 16,0 0 0,0 0-16,21 21 0,0 0 0,0-21 15,0 21-15,0 0 0,22-21 0,-22 21 16,21 0-16,-21 0 0,22 0 16,-1 0-16,-21 0 0,0 21 0,22 0 15,-22-21-15,-21 21 0,21 0 16,-21 0-16,0 1 15,0-1-15,0 0 0,-21 0 0,0 21 16,0-20-16,-22-1 0,22 0 0,-21 0 16,21 0-16,-22 0 0,22-21 15,0 22-15,0-22 0,0 0 0,21-22 47,21 22-47,0-21 0,0 21 0,0-21 16,22 0-16,-22 21 0,0-21 15,21 21-15,-21 0 0,1 0 16,20 0-16,-21 0 0,0 0 0,22 0 16,-22 0-16,0 0 0,0 21 15,0 0-15,-21 0 0,21 0 16,-21 22-16,0-22 0,0 0 0,0 0 16,0 0-16,0 1 0,-21-1 15,0 0-15,21 21 0,-42-21 0,21 1 16,-1-1-16,1-21 0,-21 21 0,21 0 15,0 0-15,-22-21 0,22 0 16,0 21-16,0-21 0,0 0 0,-1 0 16,1 0-16,0 0 0,0 0 15,21-21 1,-21 0-16,21 0 16,0 0-16,0 0 15,21-1-15,0 1 0,0 0 16</inkml:trace>
  <inkml:trace contextRef="#ctx0" brushRef="#br0" timeOffset="79979.78">10710 7789 0,'0'22'0,"0"-1"0,0 0 16,0 0-16,0 0 0,0 0 0,0 22 15,0-22-15,0 0 0,0 21 16,0-20-16,0-1 0,0 21 0,0-21 16,0 0-16,0 1 0,0-1 0,0 0 15,-21 0-15,21 0 16,0-42 31,0 0-32,0 0-15,0-22 0,0 22 16,0 0-16,0 0 0,0-21 16,0-1-16,0 22 0,21-21 0,0-1 15,-21 22-15,22-21 0,-1 21 0,0-22 16,-21 22-16,21 0 0,0 0 15,0 0-15,1 21 0,-1 0 0,0-21 16,0 21-16,0 0 0,0 0 16,-21 21-16,22 0 15,-1 0-15,-21 0 0,0 22 0,21-22 0,-21 21 16,0-21-16,0 22 0,0-22 16,0 21-16,0 0 0,0-20 15,0-1-15,0 21 0,0-21 0,0 0 16,0 1-16,0-1 0,0 0 31,21-42-15,-21 0-1,21-1-15,-21 1 16,0 0-16,0 0 0,21-21 0,-21 20 16,22-20-16,-22 21 0,21-21 15,0 20-15,0-20 0,0 0 16,0 21-16,1-22 0,-1 22 0,0 0 15,0 0-15,21 0 0,-20-1 0,-1 22 16,0 0-16,0 0 0,0 0 16,-21 22-16,21-1 0,-21 0 0,22 0 15,-22 0-15,0 0 0,0 22 0,0-22 16,0 21-16,0 1 0,0-22 16,0 21-16,0-21 0,0 22 0,0-22 15,0 0-15,0 21 0,0-21 0,-22-21 16,1 22-16,21-1 0,-21-21 15</inkml:trace>
  <inkml:trace contextRef="#ctx0" brushRef="#br0" timeOffset="80627.74">10266 8763 0,'0'0'0,"-21"0"0,-1 0 15,1 0-15,0 0 0,0 0 16,42 0 15,0 0-31,22 0 16,-22 0-16,21 0 0,0 0 15,1 0-15,20-21 0,1 21 0,-1 0 16,1-21-16,-1 21 0,22 0 16,-22-21-16,1 21 0,21 0 15,-22 0-15,1-22 0,-1 22 0,-21 0 16,22 0-16,-22 0 0,-21 0 0,22 0 16,-22 0-16,0 0 0,-42 0 31,0 0-31,-22 0 0,22 0 15,0 0-15,-21 0 0,-1 22 16,1-22-16,0 21 0</inkml:trace>
  <inkml:trace contextRef="#ctx0" brushRef="#br0" timeOffset="80968.55">10160 9038 0,'42'21'15,"-21"-21"-15,1 0 0,-1 0 0,21 0 16,0 0-16,-20 0 0,20 0 16,21 0-16,-20-21 0,20 21 0,-20 0 15,20-21-15,1 21 0,-1-21 16,1 21-16,-1-21 0,1 21 15,-22 0-15,21-21 0,-20 21 0,-1 0 16,0 0-16,1 0 0,-22-22 16,0 22-16,0 0 0,0 0 0,-42 0 47,0 22-47,0-22 0,-21 0 15,20 21-15,-20-21 0,21 0 0,-21 21 16,-1-21-16</inkml:trace>
  <inkml:trace contextRef="#ctx0" brushRef="#br0" timeOffset="81302.36">10139 9292 0,'0'0'0,"21"0"0,0 0 0,0 0 16,0 0-16,22 0 0,-1 0 0,0 0 16,1 0-16,-1 0 0,22-21 0,-1 21 15,1-21-15,-1 21 16,1-21-16,-1 21 0,1-21 0,-1 21 16,1 0-16,-22 0 0,21-22 0,-20 22 15,-1 0-15,0 0 0,1 0 16,-22-21-16,21 21 0,-21 0 0,1 0 15,-44 0 17,1 0-32,0 21 0,0-21 15,0 0-15,-22 0 0,22 22 0,-21-22 16,0 0-16</inkml:trace>
  <inkml:trace contextRef="#ctx0" brushRef="#br0" timeOffset="81595.19">10160 9504 0,'21'21'0,"0"-21"16,0 0-16,22 0 0,-22 0 15,21 0-15,-21 0 0,22-21 0,20 21 16,-20 0-16,20-21 0,-21 21 0,22 0 15,-1-21-15,1 21 0,-22-22 16,22 22-16,-1-21 0,-20 21 16,20 0-16,-21 0 0,1-21 0,20 21 15,-42 0-15,22 0 0,-1 0 16,0-21-16,-20 21 0,-1 0 0,0 0 16,0 0-16,0 0 0,0 0 0</inkml:trace>
  <inkml:trace contextRef="#ctx0" brushRef="#br0" timeOffset="83069.95">8953 11367 0,'0'-22'0,"0"1"16,0 0-16,0 0 16,0 0-16,0 0 0,0-1 15,0 1-15,0 0 0,0 0 16,0 0-16,0 0 0,-21-1 16,0 1-16,0 0 0,0 21 15,0-21-15,-1 21 16,1 0-16,0 0 0,0 0 15,0 0-15,0 0 0,-1 0 0,1 21 16,0 0-16,0 0 0,0 1 0,21-1 16,-21 0-16,-1 0 0,22 0 15,0 22-15,-21-22 0,21 21 0,-21-21 16,21 0-16,0 1 0,0-1 16,0 0-16,0 0 0,64 0 15,-43-21 1,0 0-16,0 0 15,21 0-15,-20-21 0,-1 21 0,0-21 0,0 0 16,0 21-16,22-21 0,-22-1 16,0 1-16,-21 0 0,21 21 15,0-21-15,0 0 0,-21 0 0,0-1 16,0 1-16,0 0 16,0 0-16,0 0 0,0 0 15,0 42 16,0 0-31,0 0 16,0 0-16,0 0 0,0 22 16,0-22-16,22 0 0,-1 0 15,-21 0-15,21 1 0,0-22 16,0 21-16,0-21 16,1 0-16,-1 0 0,0 0 15,0 0-15,0 0 0,0 0 16,1-21-16,-1-1 0,0 22 15,-21-21-15,21 0 0,0 0 0,0 0 16,-21 0-16,0-1 0,22 1 0,-22 0 16,0-21-16,0 21 0,0-1 15,0 1-15,0 0 0,0-21 0,-22 21 16,22-1-16,-21 1 0,0 0 0,-21 0 16,21 0-16,-22 0 15,1-1-15,0 22 0,-22-21 0,1 21 0,-1 0 16,1 0-16,-1 0 15,1 0-15,-22 0 0,21 0 0,1 0 16,-1 0-16,-20 21 0,20 22 0,1-22 16,-1 0-16,1 21 0,-1 1 15,22-1-15,0 22 0,20-22 0,1 21 16,21 1-16,0-1 0,0 1 16,0-1-16,0 1 0,21-1 0,1-20 15,20-1-15,-21 0 0,21 1 0,-20-1 16,20 0-16,0-20 0,1-1 15,-1 0-15,0 0 0,1 0 16,-1-21-16,0 0 0,22 0 0,-22 0 0,22 0 16,-1 0-16,-21-21 15,22 0-15,-1 0 0,-20 21 0,20-21 16,-20-22-16,-1 22 0,0 0 0,1 0 16,-1-22-16,0 22 0</inkml:trace>
  <inkml:trace contextRef="#ctx0" brushRef="#br0" timeOffset="83596.28">9821 10732 0,'0'0'0,"-21"0"0,-42 0 16,41 21-16,1-21 16,21 21-16,21-21 15,22 0-15,-22 0 16,21 0-16,-21 0 0,22 0 0,-1 0 15,0-21-15,22 21 0,-22-21 0,1 21 16,-1-22-16,21 22 16,-20-21-16,-1 21 0,0 0 0,1-21 15,-22 21-15,0-21 0,0 21 0,0 0 16,-42 0 15,0 21-31,-21-21 0,21 21 16,-1-21-16</inkml:trace>
  <inkml:trace contextRef="#ctx0" brushRef="#br0" timeOffset="83872.14">10160 10753 0,'0'21'0,"-21"0"0,21 0 16,0 0-16,0 22 15,0-22-15,0 0 0,0 0 0,0 22 16,0-22-16,0 21 0,0-21 0,0 22 16,0-1-16,0-21 0,0 21 15,0-20-15,0 20 0,0-21 0,0 0 16,0 0-16,0 1 0,0-1 16,21-21 30,-21-21-46,0-1 0,0 1 16,21 0-16</inkml:trace>
  <inkml:trace contextRef="#ctx0" brushRef="#br0" timeOffset="84255.92">10350 11113 0,'0'0'0,"22"0"0,-1 0 16,0 0-16,0 0 15,0-22-15,0 22 0,-21-21 16,22 0-16,-1 21 0,-21-21 0,0 0 16,0 0-1,0-1-15,0 1 16,-21 0-16,-1 21 15,1 0-15,0 0 16,0 0-16,0 21 0,21 0 16,-21 1-16,-1-1 0,22 0 15,0 0-15,0 0 0,0 0 0,0 22 16,0-22-16,0 0 0,0 0 0,0 0 16,22 1-16,-22-1 0,21 0 15,0-21-15,0 0 0,0 21 16,0-21-16,1 0 0,-1 0 0,0 0 15,0 0-15,0 0 0,0-21 16,1 21-16,-1-21 0,0 0 0</inkml:trace>
  <inkml:trace contextRef="#ctx0" brushRef="#br0" timeOffset="84635.21">11007 10901 0,'0'0'0,"-22"0"15,1 0-15,-21 0 16,21 21-16,0-21 0,-1 21 16,1 0-16,21 1 0,0-1 15,0 0-15,0 0 0,0 0 16,0 0-16,21-21 16,-21 22-16,22-1 0,-1-21 0,0 21 15,0-21-15,0 0 0,0 21 0,1-21 16,-1 0-16,-21 21 0,21-21 15,-21 21-15,0 1 16,0-1-16,0 0 0,-21-21 16,0 21-16,-1-21 0,1 21 15,0 0-15,0-21 0,-21 0 0,20 22 16,1-22-16,-21 0 0,21 0 0,0 21 16,-1-21-16,1 0 0,0 0 15,0 0-15,21-21 31,0-1-31,0 1 16,21 0-16,21 0 0</inkml:trace>
  <inkml:trace contextRef="#ctx0" brushRef="#br0" timeOffset="84964.03">11324 10456 0,'0'0'0,"0"-21"0,0 0 16,0 42-1,0 0 1,0 1-16,0-1 0,-21 21 0,21-21 16,0 22-16,0-1 0,0 0 0,0 1 15,-21-1-15,21-21 0,0 21 16,-21 1-16,21-1 0,0 0 15,0-20-15,0 20 0,0-21 0,0 21 16,0-20-16,0-1 0,0 21 0,0-21 16,21 0-16,-21 1 0,21-22 15,0 21-15,-21 0 0,21-21 0,0 0 16,1 0-16,-1 0 16,0 0-16,0 0 0,-21-21 15,21 0-15,0-1 0,1 1 16</inkml:trace>
  <inkml:trace contextRef="#ctx0" brushRef="#br0" timeOffset="85203.88">11345 10753 0,'0'0'0,"-21"0"0,0 0 0,0 0 15,42 0 16,0 0-31,0 0 0,0-21 16,1 21-16,-1 0 0,0 0 0,21 0 16,-21 0-16,1-22 0,-1 22 15,21 0-15,-21 0 0,0 0 16,1-21-16,-1 21 0,0 0 0,0 0 16,0 0-1</inkml:trace>
  <inkml:trace contextRef="#ctx0" brushRef="#br0" timeOffset="85651.63">9673 12171 0,'0'0'0,"-21"0"0,0 0 0,0 21 16,-1-21-1,44 0 1,-1 0-16,21-21 15,0 21-15,22-21 16,-1 21-16,1-21 0,21-1 0,-1 22 16,1-21-16,21 0 0,-22 21 0,22-21 15,-21 0-15,0 0 0,20 21 16,-20-22-16,21 1 0,-21 21 0,-1-21 16,-20 21-16,20-21 0,-20 21 0,-1 0 15,-20 0-15,20-21 0,-20 21 16,-22 0-16,0 0 0,0 0 0,0 0 15,-42 0 1,-21 0-16,21 0 16,-22 0-16,1 0 0,0 0 0</inkml:trace>
  <inkml:trace contextRef="#ctx0" brushRef="#br0" timeOffset="85976.12">9631 12488 0,'0'0'0,"-21"0"0,-1 22 0,44-22 31,20 0-31,0 0 0,1 0 0,20 0 16,1 0-16,-1 0 0,22 0 0,-1 0 15,1 0-15,0-22 16,-22 22-16,22-21 0,0 21 0,-1-21 15,-20 21-15,20-21 0,-20 21 0,21 0 16,-22-21-16,1 21 0,-1-21 16,-21 21-16,22 0 0,-22-22 0,1 22 15,-1 0-15,-21 0 0,0-21 0,0 21 16,1 0-16,-1 0 16,-42 0-1,-1 0-15,1 0 0,0 0 0,-21 0 16,-1 21-16,-20-21 0,-1 22 0</inkml:trace>
  <inkml:trace contextRef="#ctx0" brushRef="#br0" timeOffset="86271.95">9737 12806 0,'0'0'15,"-22"21"-15,1-21 0,21 21 0,21-21 31,1 0-31,-1 0 0,21 0 0,0 0 16,22 0-16,-1 0 0,1 0 0,-1 0 16,1 0-16,21-21 0,-22 21 15,22-21-15,-22 21 0,22-21 0,-22 21 16,1-21-16,21-1 0,-22 22 16,1-21-16,-1 21 0,-21 0 15,22-21-15,-22 21 0,1 0 0,-1 0 16,-21-21-16,0 21 0,0 0 0,1 0 15,-44 0 1,1 0 0,0 0-16,-21 0 0,-1 0 0</inkml:trace>
  <inkml:trace contextRef="#ctx0" brushRef="#br0" timeOffset="86576.29">9737 13081 0,'0'0'16,"0"21"-1,21-21-15,0 0 16,0 0-16,0 0 0,22 0 0,-1 0 16,0 0-16,1 0 0,20-21 0,-21 21 15,22 0-15,21-21 0,-22 21 16,1-21-16,-1 21 0,1-21 0,-1 21 15,22-22-15,-43 22 0,22 0 0,-1-21 16,-21 21-16,22 0 0,-22-21 16,1 21-16,-1 0 0,-21 0 15,21 0-15,-20 0 0,-1-21 0,0 21 16,0 0-16,-42 0 31,-21 21-31</inkml:trace>
  <inkml:trace contextRef="#ctx0" brushRef="#br0" timeOffset="86908.1">9440 13420 0,'0'0'0,"0"21"0,21-21 31,1 0-31,-1 0 0,21 0 0,0 0 16,1 0-16,-1 0 0,22 0 0,-1-21 16,22 21-16,-22 0 0,22-21 15,0 21-15,-22-22 0,22 22 0,-22-21 16,22 21-16,-22 0 0,1-21 0,-1 21 16,1 0-16,-1-21 0,1 21 15,-1-21-15,1 21 0,-22 0 0,22 0 16,-22-21-16,0 21 0,1 0 15,-22 0-15,0 0 0,0 0 16,0 0-16,-42 0 16,0 21-16,0-21 15,0 21-15,-22-21 0</inkml:trace>
  <inkml:trace contextRef="#ctx0" brushRef="#br0" timeOffset="87243.9">9631 13822 0,'0'0'0,"-21"0"0,-1 21 0,22 0 16,22-21 15,20 0-31,-21 0 0,21 0 16,1 0-16,20 0 0,-20-21 0,20 0 15,22 21-15,-22-21 0,1 0 16,-1 21-16,22-22 0,-22 1 0,1 21 16,-1-21-16,1 21 0,-22-21 0,22 21 15,-22 0-15,22 0 0,-22-21 16,0 21-16,-21 0 0,22 0 0,-22 0 16,0 0-16,0 0 0,0 0 15,-42 0 16,0 0-31,-21 21 0,21-21 16</inkml:trace>
  <inkml:trace contextRef="#ctx0" brushRef="#br0" timeOffset="87591.7">9483 13991 0,'0'0'0,"-22"21"0,1-21 16,0 0-16,21 22 0,0-1 16,21-21-1,22 0-15,-22 0 16,21 0-16,0 0 0,1 0 0,20 0 16,1-21-16,20-1 0,-20 22 15,21-21-15,20 21 0,-20-21 0,0 0 16,-1 21-16,1-21 0,0 0 0,-1 21 15,1-22-15,0 22 0,-1 0 16,-20-21-16,21 0 0,-22 21 16,22 0-16,-22 0 0,-20-21 0,20 21 15,-21 0-15,1 0 0,-1 0 0,-21 0 16,22 0-16,-22-21 0,0 21 16,0 0-16</inkml:trace>
  <inkml:trace contextRef="#ctx0" brushRef="#br0" timeOffset="88708.58">8975 15304 0,'-22'0'15,"22"-22"1,-21 22-16,21-21 0,-21 21 15,0 0-15,0-21 0,0 21 16,-1 0-16,1 0 0,0 0 16,0 0-16,0 0 0,-22 0 0,22 0 15,0 21-15,0 0 16,0 1-16,0-1 0,-1 0 16,22 0-16,0 0 0,-21 22 0,21-22 15,0 0-15,0 0 0,0 0 16,0 0-16,21 1 0,1-22 15,-1 0-15,0 0 16,0 0-16,0 0 0,0 0 0,1 0 16,-1-22-16,0 22 0,21-21 0,-21 0 15,1 0-15,20-21 16,-21 20-16,0 1 0,-21 0 16,0 0-16,0 0 0,0 0 15,0 42 16,0 0-15,0 0-16,21-21 0,-21 21 16,22 0-16,-22 1 0,0-1 0,21 0 15,0 0-15,0-21 0,0 21 0,0 0 16,1-21-16,-1 0 16,0 0-16,0 0 0,0 0 0,0 0 15,1 0-15,-1 0 0,0-21 0,0 21 16,0-21-16,0 0 0,1 0 15,-1 0-15,-21-1 0,0 1 16,0 0-16,0 0 0,0 0 0,0 0 16,-21-1-16,-1-20 0,1 21 15,-21 0-15,0 0 0,-1-22 0,1 22 16,-22 0-16,1 21 0,-1-21 0,1 0 16,-1 21-16,1 0 0,-1 0 15,1 0-15,-1 21 0,1 0 0,-1 0 16,22 21-16,-21-20 0,20 20 15,1 0-15,21 1 0,-22 20 0,43-21 16,0 22-16,0-22 0,0 22 0,0-22 16,22 0-16,-1 1 0,0-1 15,0 0-15,21 1 0,-20-22 16,20 0-16,0 21 0,22-42 0,-22 22 16,0-1-16,22-21 0,-1 0 15,1 0-15,-22 0 0,22-21 0</inkml:trace>
  <inkml:trace contextRef="#ctx0" brushRef="#br0" timeOffset="89288.24">9969 15219 0,'0'0'0,"0"-21"0,-21 21 15,21-21-15,-21-1 0,21 1 0,0 0 16,0 42 15,0 22-15,0-22-16,0 0 0,0 21 0,-21 1 15,21-1-15,-21-21 0,21 21 16,-21 1-16,21-1 0,-22-21 16,1 22-16,21-22 0,0 0 0,0 21 15,-21-42-15,21 21 0,0 1 0,0-44 32,0 1-32,0 0 15,0 0-15,0-21 0,21 20 16,-21-20-16,21 21 0,-21-21 15,22-1-15,-22-20 0,0 20 0,21 1 16,0 0-16,0-1 0,0 1 0,0 0 16,1 21-16,-1-1 0,0 1 15,0 21-15,0 0 0,0 0 0,1 0 16,-1 0-16,0 21 0,0 22 16,0-22-16,0 21 0,1 1 15,-22-1-15,0 0 0,0 1 0,0-1 16,0 0-16,0 1 0,0-1 0,0-21 15,0 0-15,0 22 0,0-22 16,0 0-16,0 0 0,-22-21 16,1 0-16,0 0 15,0 0-15,0 0 0</inkml:trace>
  <inkml:trace contextRef="#ctx0" brushRef="#br0" timeOffset="89462.15">9737 15558 0,'0'0'0,"-22"-22"0,1 22 15,0-21-15,21 0 16,21 21 0,0-21-16,1 21 15,20-21-15,-21 21 0,21-21 0,1 21 16,-1-22-16,0 22 0,22-21 0,-22 0 16,22 0-16,-1 0 0,-20 0 15,20-1-15,-21 1 0,1 0 0</inkml:trace>
  <inkml:trace contextRef="#ctx0" brushRef="#br0" timeOffset="90083.85">10668 15007 0,'-21'21'16,"21"1"0,-21-1-16,21 0 0,0 0 0,0 21 15,0-20-15,0 20 0,0 0 16,0-21-16,0 22 0,0-1 0,0-21 15,0 0-15,0 22 0,0-22 0,0 0 16,0 0-16,0 0 0,-22-21 16,22 22-16,0-44 31,0 1-15,0 0-16,0 0 0,0 0 15,0-22-15,0 22 0,0-21 0,0 21 16,0-22-16,0 1 0,-21 0 15,21-1-15,0 22 0,0-21 0,0 21 16,0 0-16,0-1 0,0 1 0,21 21 16,1 0-16,-1 0 15,0 0-15,0 0 0,0 21 16,0 1-16,1-1 0,-1 0 16,0 0-16,0 21 0,0-20 0,0-1 15,1 21-15,-22-21 0,0 0 16,21 1-16,-21-1 0,21 0 0,-21 0 15,0 0-15,0 0 16,0-42 0,0 0-1,21 0-15,-21 0 0,21 0 16,-21-22-16,21 1 0,-21 0 0,22-1 16,-1 1-16,0 0 0,0-1 15,0 1-15,0 0 0,1-1 0,-1 22 16,0 0-16,42 0 15,-41 21-15,-1 21 16,0 0-16,0 0 0,-21 0 0,0 22 0,0-1 16,0 0-16,0-20 0,0 20 15,0 0-15,0 1 0,0-1 16,0 0-16,0 1 0,0-22 0,-21 0 16,0 21-16,21-21 0,-21 1 0,21-1 15,-22-21-15,22 21 0,-21 0 0</inkml:trace>
  <inkml:trace contextRef="#ctx0" brushRef="#br0" timeOffset="90528.11">9631 16298 0,'21'0'16,"0"0"-16,21 0 15,-20 0-15,20 0 0,21-21 0,1 21 16,-1 0-16,1-21 0,21 0 16,-1 21-16,1-21 0,21 0 0,-22-1 15,22 1-15,0 0 0,-21 21 0,21-21 16,-1 0-16,-20 0 0,21-1 16,-21 1-16,-22 21 0,22-21 0,-22 0 15,1 21-15,-1-21 0,-20 21 0,-1 0 16,-21 0-16,21 0 0,-20-21 15,-65 21 1,22 21 0,-21-21-16,-1 21 0,1 0 15,0-21-15</inkml:trace>
  <inkml:trace contextRef="#ctx0" brushRef="#br0" timeOffset="90843.93">9737 16637 0,'0'0'0,"-43"21"0,1 0 16,21 1-16,0-1 0,21 0 15,21-21 1,0 0-16,0 0 0,21 0 16,1 0-16,20-21 0,1 0 15,-1 21-15,1-22 0,20 1 0,1 21 16,-21-21-16,20 0 0,1 21 0,0-21 15,-1 0-15,1-1 0,0 22 16,-1-21-16,-20 21 0,-1-21 0,22 0 16,-43 21-16,22-21 0,-22 21 0,0 0 15,1 0-15,-22-21 0,-42 21 32,0 0-32,-1 0 15,-20 0-15,0 21 0,-22-21 0,1 21 16,-1 0-16</inkml:trace>
  <inkml:trace contextRef="#ctx0" brushRef="#br0" timeOffset="91132.28">9546 17039 0,'0'0'0,"-42"43"0,-22-22 0,22 21 16,21-21-16,-22 0 0,43 1 15,-21-1-15,21 0 0,0 0 16,21-21-16,1 0 0,20 0 0,0 0 15,22 0-15,-1 0 16,1 0-16,20 0 0,22 0 0,-21-21 0,21 0 16,-22 21-16,22-21 15,0-1-15,-21 1 0,-1 0 0,22 0 16,-21 0-16,0 21 0,-1-21 16,1-1-16,0 1 0,-22 21 0,1-21 15,20 21-15,-41 0 0,20 0 0,-21-21 16,1 21-16,-1 0 0,-21 0 15,0 0-15,-42 0 32</inkml:trace>
  <inkml:trace contextRef="#ctx0" brushRef="#br0" timeOffset="91444.24">9419 17759 0,'0'0'0,"-85"63"15,85-41-15,0-1 0,22-21 16,-1 0-16,21 0 16,0 0-16,1 0 0,-1 0 0,22 0 15,-22 0-15,43 0 16,-22-21-16,1 21 0,20-22 0,-20 22 15,20-21-15,1 21 0,-21-21 16,-1 21-16,22-21 0,-22 0 0,1 21 16,-1-21-16,-20-1 0,20 22 15,-21-21-15,1 0 0,-1 21 0,0-21 16,-20 21-16,-1-21 0,0 21 16,-21-21-16</inkml:trace>
  <inkml:trace contextRef="#ctx0" brushRef="#br0" timeOffset="91704.09">9440 18098 0,'0'0'0,"-21"21"0,0-21 0,21 21 15,0 0-15,21-21 16,0 0-16,0 21 0,22-21 15,-1 0-15,0 0 0,1 0 0,20 0 16,1-21-16,-1 21 0,1-21 16,20 0-16,-20 21 0,21-21 0,-22-1 15,1 1-15,-1 0 0,1 0 16,-1 0-16,-21 0 0,1-1 16,-1 1-16,-21 0 0,0 0 15,1 0-15,-22 0 0</inkml:trace>
  <inkml:trace contextRef="#ctx0" brushRef="#br1" timeOffset="101023.99">11536 12192 0,'0'-21'16,"0"0"-1,0 0 1,0-1 0,-21 22-1,-1 0 1,1 22-16,21-1 15,0 0-15,-21-21 16,21 21-16,0 0 0,-21 0 0,21 1 16,0-1-16,0 0 0,0 0 15,0 0-15,0 0 16,0 1-16,0-1 0,21 0 16,0-21-16,0 0 0,-21 21 0,22-21 15,-1 0-15,0 0 16,0 0-16,0 0 0,0 0 15,1 0-15,-22-21 0,21 21 16,0-21-16,0 0 0,-21-1 16,0 1-16,0 0 0,0 0 15,0 0-15,0 0 0,0-1 16,0-20-16,-21 21 0,0 0 16,21 0-16,-21-1 0,-1 1 0,22 0 15,-21 21-15,0-21 0,0 21 16,0 0-16,0 0 0,-1 0 15,1 0-15,0 21 16,21 0-16,-21 0 0,0 1 16,21-1-16,0 0 0,-21 0 0,21 0 15,0 0-15,0 1 16,0-1-16,0 0 0,0 0 16,21-21-16,-21 21 15,21-21-15,0 0 16,0 0-16,0 0 15,1-21 1,-1 21-16,-21-21 0,21 21 16,-21-21-16,0 0 0,21-1 0,-21 1 15,0 0-15,0 0 16,0 0-16,0 0 16,-21 21-1,0 0-15,0 0 0,-1 0 16,1 0-16,0 21 0,0-21 0,21 21 15,-21-21-15,0 21 16,21 0 0,0 0-1,21-21 17,0 0-32,0 0 15,0 0-15,-21-21 0,21 21 16,1-21-16,-22 0 15,21 21-15,-21-21 0,21 21 16,-21-21-16,-21 21 31,0 0-31,-1 0 16,1 0-16,0 21 0,0 0 16,0 0-1,21 0-15,-21-21 0,21 21 0,0 1 16,0-1-1,21-21 1,0 0 0,0 0-16,0 0 0,0 0 15,1-21-15,-1 21 16,0-22-16,0 22 0,-21-21 16,0 0-16,0 0 31,-21 21-16,0 0-15,0 0 16,21 21-16,-22-21 0,1 21 0,0 0 16,21 1-16,-21-1 15,21 0-15,0 0 16,0 0-16,0 0 16,21-21-1,0 0-15,0 0 0,1 0 16,-1 0-16,0-21 0,0 21 15,0-21-15,0 0 0,1 21 16,-1-21-16,-21 0 0,21 21 0,0-22 16,-21 1-16,0 0 15,0 0-15,0 0 16,0 0-16,-21-1 16,0 22-16,0 0 0,-1 0 15,1 0-15,0 0 0,0 22 16,0-1-16,0 0 15,-1 0-15,1-21 0,0 21 16,21 0-16,0 1 0,-21-22 0,21 21 16,0 0-16,0 0 15,21-21-15,0 0 16,0 0-16,1 0 16,-1 0-16,0 0 15,-21-21-15,21 21 0,0 0 0,-21-21 16,21 21-16,1-21 0,-1-1 15,-21 1 1,-21 21 0,-1 0-16,1 0 15,0 0-15,0 0 0,21 21 16,-21 1-16,0-22 0,-1 21 16,22 0-16,-21-21 0,21 21 15,0 0 1,21-21-1,1 0 1,-1 0-16,0 0 0,0 0 16,0-21-16,0 21 0,1-21 15,-22 0 1,21 21-16,0 0 0,-21-21 16,-21 21-1,0 0 1,-1 0-16,1 0 0,0 21 15,0 0-15,0 0 16,21 0-16,-21 0 0,21 1 16,0-1-1,0 0 1,21-21 0,0 0-16,0 0 0,0 0 15,0-21-15,1 0 16,-1 21-16,-21-22 0,21 22 15,0-21-15,-21 0 0,0 0 16,21 21-16,-21-21 0,0 0 0,0-1 16,0 1-16,0 0 15,-21 21-15,0 0 0,0 0 0,0 0 16,-1 0-16,1 0 16,0 21-16,0 0 15,21 1-15,-21-1 16,21 0-16,-21 0 0,21 0 0,0 0 15,0 1-15,0-1 16,21-21 0,0 0-16,0 0 0,0 0 15,0 0-15,1 0 16,-1 0-16,0-21 0,0 21 16,-21-22-16,21 22 0,0-21 15,-21 0-15,0 0 0,0 0 16,0 0-16,0-1 15,0 1-15,0 0 0,-21 21 0,0-21 16,0 21-16,0 0 0,0-21 16,-1 21-16,1 0 0,0 0 0,0 0 15,0 21-15,0-21 16,-1 21-16,22 0 0,-21-21 0,21 21 16,0 1-16,0-1 0,0 0 0,0 0 15,0 0-15,0 0 16,21 1-16,1-22 0,-1 0 15,0 0-15,0 0 16,0 0-16,0 0 0,1 0 16,-1 0-16,-21-22 15,21 22-15,-21-21 0,21 0 16,0 0-16,-21 0 16,0 0-16,0-1 0,0 1 15,-21 21-15,0-21 0,0 0 16,0 21-16,-1 0 0,1 0 15,0 0-15,0 0 16,0 21-16,21 0 0,0 0 16,0 1-16,0-1 0,0 0 15,0 0-15,0 0 16,0 0-16,21-21 16,0 22-16,0-22 0,0 0 15,1 0-15,-1 0 16,0 0-16,0-22 15,0 1-15,-21 0 16,21 21-16,-21-21 0,0 0 16,0 0-16,-21-1 15,0 1-15,0 21 0,21-21 16,-21 0-16,0 21 0,-1 0 0,1 0 16,0 0-16,0 0 0,0 21 15,21 0 1,0 0-16,0 1 15,0-1-15,0 0 0,0 0 16,21 0-16,-21 0 0,21-21 16,0 22-16,0-22 0,1 0 15,-1 0-15,0 0 0,0 0 16,0 0 0,0 0-16,-21-22 0,0 1 15,0 0-15,22 21 16,-22-21-16,0 0 0,0 0 15,0-1-15,-22 1 0,1 0 16,0 21-16,21-21 0,-21 0 0,0 21 16,0 0-1,-1 0-15,1 0 0,0 0 0,21 21 16,0 0-16,-21 0 16,21 0-16,0 1 0,0-1 15,0 0-15,0 0 16,21-21-16,0 21 0,0-21 15,1 0-15,-1 0 16,0 0-16,0 0 16,-21-21-16,0 0 15,21 0-15,-21 0 16,0-1-16,0 1 16,0 0-16,0 0 0,-21 21 0,0-21 15,21 0-15,-21-1 0,0 22 0,-1 0 16,22-21-16,-21 21 0,0 0 15,0 21-15,0 1 16,21-1-16,0 21 16,0-21-16,0 0 0,0 1 0,0-1 15,0 0-15,0 0 0,0 0 0,21 0 16,0-21 0,0 0-16,0 0 0,1 0 15,-1 0-15,0 0 0,0 0 16,0 0-16,0-21 15,-21 0-15,22 0 0,-22 0 16,0 0-16,0-1 16,0 1-16,0 0 0,0 0 0,0 0 15,-22 0-15,1-1 0,0 1 0,0 0 16,0 21-16,0-21 0,-1 21 16,1 0-16,0 0 0,0 0 15,21 21-15,-21 0 16,0 0-16,21 1 0,0-1 0,0 0 15,0 0-15,0 21 0,0-20 0,0-1 16,0 0-16,0 0 16,0 0-16,0 0 0,21-21 15,0 0-15,0 22 0,0-22 16,0 0-16,1 0 16,-1 0-16,0-22 0,0 1 15,0 0-15,-21 0 16,21 0-16,-21 0 0,22-1 15,-22 1-15,0 0 0,0 0 0,0 0 16,0 0-16,-22-1 0,1 1 16,0 0-16,0 0 0,0 21 0,0 0 15,-1 0-15,1 0 0,0 0 16,21 21-16,0 0 16,-21 0-16,0 1 0,21-1 0,0 21 15,0-21-15,0 22 0,0-22 0,0 21 16,0-21-16,0 0 0,0 1 15,0-1-15,21 0 0,0-21 16,0 0-16,0 0 16,1 0-16,-1 0 0,0 0 15,0 0-15,-21-21 0,21 0 16,0-1-16,-21 1 16,0 0-16,0 0 0,0 0 0,0 0 15,0-1-15,0 1 0,-21 0 16,0 0-16,0 0 0,0 0 15,0-1-15,-1 22 0,1 0 0,0 0 16,0 0-16,0 0 0,0 0 0,-1 0 16,22 22-16,0-1 0,-21 0 15,21 0-15,0 21 0,0-20 0,0-1 16,0 0-16,0 0 0,21 0 16,-21 0-16,22-21 0,-1 22 0,0-1 15,0-21-15,0 0 0,0 0 0,1 0 16,-1 0-16,0 0 0,0 0 15,0 0-15,-21-21 0,21 21 16,-21-22-16,0 1 0,0 0 16,0 0-1</inkml:trace>
  <inkml:trace contextRef="#ctx0" brushRef="#br1" timeOffset="106781.79">12192 12129 0,'-21'0'0,"0"0"16,-1 0 0,1 21-1,0-21-15,0 0 16,0 0-16,21 21 15,-21-21 1,42 0 78,0 0-94,0 0 15,0 0-15,0 0 0,22 0 16,-22 0-16,0-21 0,21 21 0,1 0 16,-22 0-16,21 0 0,-21-21 15,22 21-15,-1 0 0,-21 0 16,22 0-16,-22-22 0,21 22 0,0 0 16,-20 0-16,20-21 0,0 21 15,1 0-15,-1-21 0,0 21 0,-21-21 16,22 21-16,-1 0 0,0-21 15,1 21-15,-1 0 0,0 0 0,1-21 16,-1 21-16,-21 0 0,22 0 0,-22-22 16,21 22-16,-21 0 15,22 0-15,-22-21 0,0 21 0,0 0 16,0 0-16,0 0 0,1 0 0,-22-21 16,21 21-16,0 0 15,-21-21 48,-21 21-48</inkml:trace>
  <inkml:trace contextRef="#ctx0" brushRef="#br1" timeOffset="107315.43">13314 11748 0,'0'21'16,"0"0"0,21-21-1,0 21-15,0-21 0,-21 21 16,21-21-16,1 0 0,-1 0 0,-21 21 16,21-21-16,0 0 0,0 0 15,0 0-15,1 0 0,-1 0 0,0 0 16,0 0-16,0 0 15,0 0 1,-21 22-16,22-22 0,-22 21 16,0 0-1,0 0-15,0 0 16,-22 0-16,1-21 0,0 22 0,0-1 16,0 0-16,0 0 0,-1 21 15,1-20-15,0-1 0,0 0 0,0 0 16,21 0-16,-21 0 0,-1 1 15,22-1-15,-21 0 0,21 0 16,-21-21-16,21 21 0,-21-21 0,21 21 16,-21-21 15,21-21-15</inkml:trace>
  <inkml:trace contextRef="#ctx0" brushRef="#br1" timeOffset="107865.63">14541 11345 0,'0'0'0,"0"-21"0,0 0 16,0 0-16,0 0 15,-21 0-15,0 21 0,0 0 16,0-22-16,0 22 0,-1 0 16,1 0-16,-21 0 0,21 0 0,0 22 15,-1-1-15,-20 0 0,21 0 16,0 0-16,-22 0 0,22 22 0,0-1 15,-21 0-15,21 1 0,-1-1 0,1 0 16,21 1-16,0-1 0,0 0 16,0 1-16,0-1 0,0-21 0,0 22 15,0-22-15,21 21 0,1-21 0,-1 0 16,0 1-16,0-1 0,0 0 16,22-21-16,-22 21 0,0-21 0,21 0 15,-21 0-15,22 0 0,-22 0 16,0 0-16,21 0 0,-20-21 15,-1 21-15,21-21 0,-21 0 0</inkml:trace>
  <inkml:trace contextRef="#ctx0" brushRef="#br1" timeOffset="108282.39">14711 11599 0,'-21'0'15,"-1"22"-15,22-1 16,-21-21-16,21 21 0,0 0 0,0 0 16,-21 0-16,21 1 0,-21 20 15,21-21-15,0 0 0,0 0 0,0 1 16,0-1-16,0 0 0,0 0 16,0 0-16,0 0 0,21-21 15,0 0-15,0 0 0,1 0 16,-1 0-16,0 0 0,0 0 15,0-21-15,0 21 0,-21-21 0,22 0 16,-1 21-16,0-21 0,-21 0 16,0-1-16,0 1 0,0 0 0,0 0 15,0 0-15,0 0 0,0-1 16,0 1-16,-21 21 0,0-21 16,21 0-16,-22 21 0,1 0 0,0 0 15,0 0-15,0 0 0,0 0 16,-1 0-1,22 21-15,0 0 0,0 0 16,22-21-16,-1 0 16,0 0-16,0 0 0,21 0 15</inkml:trace>
  <inkml:trace contextRef="#ctx0" brushRef="#br1" timeOffset="109017.14">15092 11663 0,'0'21'31,"0"0"-31,0 0 16,0 1-16,0-1 15,0 0-15,0 0 16,0 0-16,0 0 0,0 1 15,0-1 1,0 0-16,-21-21 16,21 21-1,-22-21-15,1 0 16,0 0-16,0-21 16,21 0-16,0 0 15,0-1-15,0 1 16,0 0-16,0 0 0,0 0 15,0 0-15,0-1 0,21 1 0,0 0 16,0 0-16,1 0 16,-1 21-16,0 0 0,0-21 0,0 21 15,0 0-15,1 0 0,-1 0 0,0 0 16,0 21-16,0 0 16,0-21-16,-21 21 0,0 0 0,22 0 15,-1 1-15,-21-1 0,0 0 16,0 0-16,0 0 15,0 0-15,0 1 0,0-1 16,0 0 0,-21-21-16,21-21 31,0 0-31,0-1 16,0 1-16,0 0 15,21 0-15,-21 0 0,21 0 0,0-1 16,0 1-16,0 0 0,1 0 0,-1 0 15,0 0-15,21 21 0,-21 0 16,1-22-16,-1 22 0,21 0 0,-21 0 16,0 0-16,-21 22 0,0-1 0,22 0 15,-22 0-15,21 0 0,-21 0 16,0 1-16,0-1 0,0 0 16,0 0-16,0 0 0,0 0 15,0 1-15,-21-1 16,21-42 31</inkml:trace>
  <inkml:trace contextRef="#ctx0" brushRef="#br1" timeOffset="109398.92">15875 11536 0,'0'21'16,"0"0"-16,0 0 16,0 22-16,0-22 0,0 0 0,0 0 15,0 22-15,0-22 0,0 21 16,0-21-16,-21 22 0,21-1 0,0 0 15,0 1-15,0-1 0,0 0 0,0 1 16,-21-1-16,21 0 0,0 1 16,0-22-16,0 21 0,0 0 0,0 1 15,-22-22-15,22 21 0,0-21 0,-21 1 16,21 20-16,0-21 0,0 0 16,0 0-16,0 1 0,0-44 46,0 1-46,0 0 16,0 0-16,0 0 0,21 0 0,-21-22 16,0 22-16,0-21 0</inkml:trace>
  <inkml:trace contextRef="#ctx0" brushRef="#br1" timeOffset="109699.75">15769 11726 0,'0'0'0,"-21"-42"15,21 21 1,0 0-16,0 0 16,0-1-16,21 22 0,0 0 15,0-21-15,1 21 0,-1 0 16,0 0-16,0 0 0,0 0 0,22 0 16,-22 21-16,0-21 0,0 22 15,-21-1-15,0 0 0,0 0 16,0 0-16,0 0 0,0 1 0,0-1 15,-21 0-15,0 0 0,0 0 0,-1 0 16,1-21-16,0 22 0,21-1 16,-21-21-16,0 21 0,0-21 0,-1 0 15,22 21 1,0-42 0,22 0-1</inkml:trace>
  <inkml:trace contextRef="#ctx0" brushRef="#br1" timeOffset="110204.46">16362 11515 0,'0'0'15,"-21"0"-15,-1-21 0,1 21 0,0 0 16,0 0-16,0 0 0,0 0 15,-1 0-15,1 21 0,21 0 16,-21 0-16,0 0 16,21 0-16,-21 1 0,21-1 0,0 0 15,0 0-15,0 0 0,0 0 0,0 1 16,0-1-16,0 0 16,21-21-16,-21 21 0,21-21 15,0 0-15,0 0 0,1 0 16,-1 0-16,0 0 0,0 0 15,0-21-15,0 0 16,1 0-16,-22-1 0,0 1 16,0 0-16,0 0 0,21 0 15,-21 0-15,0-1 0,0 1 0,0 0 16,0 0-16,0 0 16,0 0-16,0 42 15,0 0 1,21-21-16,-21 21 0,0 0 15,0 0-15,21 1 0,0-1 16,0 0-16,-21 0 0,0 0 0,22 0 16,-1 1-1,0-1 1,0-21 0,0 0-1</inkml:trace>
  <inkml:trace contextRef="#ctx0" brushRef="#br1" timeOffset="110628.22">16616 11557 0,'0'-21'16,"0"0"-16,0 0 0,21-1 31,0 1-31,0 21 15,0 0-15,1 0 0,-1 0 16,0 0-16,0 0 0,0 21 0,-21 1 16,0-1-16,21 0 0,1 0 15,-22 0-15,0 0 0,0 22 0,0-22 16,0 0-16,0 0 0,0 0 0,0 1 16,0-1-16,0 0 15,0 0-15,0-42 47,0 0-31,0 0-16,0-1 0,0 1 15,0 0-15,0 0 0,0-21 16,21 20-16,-21 1 0,21 0 0,-21 0 16,0-21-16,0 20 0,21 22 15,-21-21-15,21 0 0,0 21 16,-21-21-16,22 21 15</inkml:trace>
  <inkml:trace contextRef="#ctx0" brushRef="#br1" timeOffset="111100.46">17335 11430 0,'0'0'16,"22"0"-16,-22-21 0,0 0 16,0 0-1,-22 21 1,1 0-16,0 0 0,0 0 16,0 0-16,0 21 15,-1-21-15,1 21 0,0 0 0,0 0 0,21 0 16,-21 1-16,21-1 15,0 0-15,0 0 16,0 0-16,0 0 0,21 1 16,0-22-16,0 0 15,0 0-15,1 0 0,-1 0 16,0 0-16,0 0 0,0 0 0,0 0 16,1 0-16,-1 21 15,0-21-15,-21 21 16,0 0-16,0 0 15,-21-21-15,0 21 16,-1-21-16,1 22 16,0-22-16,0 0 0,0 0 15,0 21-15,-1-21 0,1 0 16,0 0-16,21 21 16,-21-21-16,21-21 31</inkml:trace>
  <inkml:trace contextRef="#ctx0" brushRef="#br1" timeOffset="111381.3">17484 11409 0,'0'-42'16,"21"42"-16,-21 21 31,0 0-15,0 0-16,21 0 0,-21 0 0,0 1 15,0-1-15,0 0 0,0 0 16,0 0-16,0 0 0,0 1 16,0-1-16,0 0 15,0-42 32,0 0-47</inkml:trace>
  <inkml:trace contextRef="#ctx0" brushRef="#br1" timeOffset="112214.02">17759 11409 0,'0'21'16,"0"0"-16,0 0 15,0 1-15,0-1 0,0 0 16,0 0-16,0 0 0,0 0 0,21 1 15,-21-1-15,21-21 16,-21 21-16,0 0 16,0-42 31,-21 0-32,21 0 1,0-1-16,0 1 15,0 0-15,0 0 0,0 0 0,0 0 16,0-1-16,0 1 16,21 0-16,-21 0 0,21 0 0,0 21 15,1-21-15,-1 21 0,0 0 16,-21 21 0,21 0-16,0 0 0,-21 0 0,0 0 15,0 1-15,21-1 16,-21 0-16,0 0 0,0 0 0,0 0 15,0 1-15,0-1 16,-21-21 15,21-21 1,0-1-32,0 1 15,0 0-15,0 0 0,0 0 0,0 0 16,0-1-16,21 1 0,1 0 15,-1 0-15,0 0 0,0 0 0,0 21 16,0 0-16,1 0 0,-1 0 16,0 0-16,0 21 15,-21 0-15,21 0 0,-21 0 0,0 0 0,0 1 16,0-1-16,0 0 16,0 0-16</inkml:trace>
  <inkml:trace contextRef="#ctx0" brushRef="#br1" timeOffset="113099.97">18627 11515 0,'21'0'16,"0"0"-1,0 0-15,0 0 0,0 0 16,1-21-16,-1 21 0,0-22 15,21 1-15,-21 0 0,1 21 0,20-21 16,-21 0-16,0 0 0,0-22 16,1 22-16,-1 0 0,0 0 0,-21-22 15,0 22-15,0 0 0,0-21 0,0 21 16,0-1-16,0 1 16,-21 0-16,0 0 0,-1 0 0,1 0 15,0 21-15,-21 0 0,21 0 16,-1 0-16,1 0 0,0 21 15,0 0-15,21 0 0,0 0 0,0 43 16,0-22-16,-21 22 0,21-1 16,0 1-16,0-1 0,0 1 15,0-1-15,0 1 0,0 20 0,0-20 0,0-1 16,0 1-16,21-1 16,-21 1-16,21-1 0,-21 1 0,0-22 15,0 22-15,21-22 0,-21 0 0,0 22 0,21-22 16,-21-21-16,0 22 0,0-1 15,0-21-15,22 0 0,-1 0 16,-21 1-16,21-22 0,0 0 16,0 0-16,0 0 0,1-22 15,-1 1-15,0 0 0,0 0 16,0 0-16,0 0 0,1-22 0,-22 22 16,21-21-16,-21-1 0,0 1 0,0 21 15,0-21-15,0-1 0,0-20 16,-21 20-16,-1 1 0,1 0 0,0-1 15,-21 1-15,21 0 0,-1-1 0,1 22 16,0 0-16,-21 0 0,42 0 16,-21 0-16,-1-1 15,22 1-15,0 0 32,22 21-32,-1 0 0,-21-21 15,21 21-15,0-21 0,0 21 0,0-21 16,1-1-16,-1 1 0</inkml:trace>
  <inkml:trace contextRef="#ctx0" brushRef="#br1" timeOffset="113755.6">19473 11218 0,'0'0'0,"-21"0"0,0 0 16,0 0-16,0 0 0,-1 22 15,1-22-15,0 21 16,0 21-16,0-21 0,0 22 0,21-22 16,0 21-16,-22 0 0,22-20 0,-21 20 15,21-21-15,0 0 0,0 0 16,0 1-16,0-1 0,0 0 0,0 0 16,21-21-1,1 0-15,-1 0 16,0 0-16,0-21 0,0 0 15,0 0-15,1 21 0,-1-22 0,0 1 16,0 0-16,0-21 0,0 21 16,1-1-16,-22-20 0,21 21 0,-21 0 15,21 0-15,-21-1 0,0 1 0,0 0 16,0 42 15,0 0-31,0 1 0,0-1 0,0 0 16,0 0-16,0 0 15,0 0-15,0 1 0,0-1 16,21 0-16,0 0 0,0 0 16,1-21-1,-1 0-15,0 0 0,0 0 16,0 0-16,0 0 0,1-21 16,-1 21-16,-21-21 15,0 0-15,21 0 0,-21-1 0,21 22 16,-21-21-16,0 0 0,0-21 0,0 21 15,0-1-15,0 1 0,0 0 16,0 0-16,0 42 31,0 0-31,0 0 16,0 1-16,0-1 0,0 0 0,0 0 16,0 0-16,0 0 0,0 1 15,0-1-15,0 0 16,0-42 15</inkml:trace>
  <inkml:trace contextRef="#ctx0" brushRef="#br1" timeOffset="114075.41">19897 11091 0,'-22'0'0,"22"22"16,-21-1 0,42-21 15,-21-21-15,22 21-16,-22-22 15,0 1-15,0 0 16,0 0-16,0 0 15,-22 21 1,1 0 0,21 21-1,0 0 1,21-21 15</inkml:trace>
  <inkml:trace contextRef="#ctx0" brushRef="#br1" timeOffset="114435.81">20193 10837 0,'0'0'0,"0"-21"16,21 0-16,-21 0 16,0 0-16,0 0 15,0 42 1,0 0-16,0 0 15,0 0-15,0 0 0,0 22 0,0-1 16,0 0-16,0 1 0,-21 20 16,21-20-16,0 20 0,0-21 0,0 22 15,-21-22-15,21 1 0,0-1 0,0 0 16,0-21-16,0 1 0,0 20 16,0-21-16,21 0 15,0 0-15,0-21 0,0 0 16,1 0-16,-1 0 0,21 0 15,-21 0-15,0-21 0,1 21 0,-1-21 16,0 0-16,0 21 0,0-21 0,0 0 16,1-1-16,-1 22 0,0-21 15,-21 0-15,0 0 0,21 21 0,-21-21 16,0 0-16</inkml:trace>
  <inkml:trace contextRef="#ctx0" brushRef="#br1" timeOffset="115436.34">11874 12954 0,'0'21'46,"0"0"-30,0 1-16,0-1 16,0 0-16,0 0 0,0 0 15,0 0-15,0 1 0,0-1 16,0 0-16,22-21 31,-1 0-31,0 0 16,0 0-16,0 0 0,22-21 15,-22 0-15,21-1 0,-21 1 0,22 0 16,-1 0-16,0 0 0,1-22 16,-1 22-16,-21 0 0,21 0 0,-20 0 15,-1 0-15,0-1 0,0 22 0</inkml:trace>
  <inkml:trace contextRef="#ctx0" brushRef="#br1" timeOffset="115836.1">11980 13504 0,'0'0'0,"0"22"15,0-1-15,21-21 31,1-21-31,-1-1 16,0 22-16,0-21 0,0 21 16,0-21-16,22 0 0,-22 0 0,0 21 15,0-21-15,22-1 0,-22 22 0,0-21 16,0 21-16,-21-21 16,21 21-16</inkml:trace>
  <inkml:trace contextRef="#ctx0" brushRef="#br1" timeOffset="116187.9">11980 13949 0,'0'0'0,"21"0"15,1 0-15,-1 0 0,0 0 16,0 0-16,0-21 16,0 0-16,1-1 0,20 22 0,-21-21 15,0 0-15,22 0 0,-22-21 16,0 20-16,0 1 0,0-21 0,0 21 16,1 0-16</inkml:trace>
  <inkml:trace contextRef="#ctx0" brushRef="#br1" timeOffset="117859.68">11769 13441 0,'21'0'31,"0"0"-15,-21 21-1,0 0 1,21 0-16,0 1 15,-21-1-15,0 0 0,21 0 16,-21 0-16,22-21 16,-22 21-16,0 1 0,21-1 15,0-21-15,0 0 16,0 0-16,22 0 16,-22-21-16,0-1 0,21 1 15,-21 0-15,22 21 0,-1-21 0,0-21 0,-20 20 16,20 1-16,0 0 15,-21 0-15,22 0 0</inkml:trace>
  <inkml:trace contextRef="#ctx0" brushRef="#br1" timeOffset="118330.58">11938 13843 0,'0'21'16,"0"0"-1,21 1-15,-21-1 16,0 0-16,21-21 0,-21 21 15,21 0 1,1-21-16,-1 0 16,0 0-16,0 0 0,0 0 0,0-21 15,22 21-15,-22-21 0,21 0 0,1 0 16,-1-1-16,0 1 0,-21 0 16,22-21-16,-1 21 0,-21-1 0,22-20 15,-22 21-15</inkml:trace>
  <inkml:trace contextRef="#ctx0" brushRef="#br1" timeOffset="121031.78">13208 13060 0,'0'0'0,"0"-21"15,0 0-15,-21 21 16,21-22-16,0 1 31,21 21-31,0 0 16,0 0-16,22 21 0,-22 1 0,0-1 16,21 0-16,-21 0 15,22 21-15,-1-20 0,0 20 0,1-21 16,-1 21-16,-21 1 0,22-22 0,-1 21 15,0 1-15,-21-1 0,22 0 16,-1 1-16,-21-1 0,22-21 0,-22 21 16,21 1-16,0-1 0,-20-21 0,20 22 15,-21-22-15,0 0 0,22 21 16,-22-21-16,0 1 0,0-22 0,0 21 16,0 0-16,1-21 0,-1 21 15,0-21-15,-21-21 31,0 0-15,0 0-16,0-1 16,-21 1-16,21 0 0,-21 0 0,21 0 15,-22 0-15</inkml:trace>
  <inkml:trace contextRef="#ctx0" brushRef="#br1" timeOffset="121424.55">14266 12975 0,'0'0'0,"0"-21"0,-21 0 0,21 0 0,-21 0 16,21-1-16,-21 1 0,21 0 0,0 0 16,0 0-16,0 0 15,-21 21-15,-1 0 16,1 21-16,21 0 15,-21 0-15,0 0 0,0 22 0,0-1 16,-22 21-16,22-20 0,-21 20 0,21-20 16,-22 20-16,1 1 0,0-1 15,-1 1-15,1-1 0,0 1 16,-1-1-16,1 1 0,0-22 0,20 21 16,-20-20-16,21-1 0,0-21 0,0 22 15,21-22-15,0 0 0,0 0 16,0 0-16,0 0 0,0 1 15,0-44 32,0 1-47,0 0 16,21 0-16</inkml:trace>
  <inkml:trace contextRef="#ctx0" brushRef="#br1" timeOffset="140855.62">12721 16298 0,'21'0'93,"-21"22"-77,0-1-16,21 0 16,-21 0-16,22 0 15,-22 0-15,0 1 0,0-1 16,0 0-16,21 0 16,-21 0-16,0 0 0,0 1 15,21-1-15,-21 0 16,0 0-16,0 0 0,0 0 15,21 1 1,-21-1-16,21-21 31,0 0-15,1 0 0,-1-21-16,0 21 15,0-22-15,21 1 0,-20 0 0,20 0 16,0 0-16,22 0 0,-22-1 15,22-20-15,-1 21 0,-21 0 0,22-22 16,-1 22-16,1-21 0,-1 0 16,-20 20-16,20-20 0,1 0 0,-1 21 15,-20-22-15,20 22 0,-21 0 16,22 0-16,-22-22 0,-21 43 0,22-21 16,-22 0-16,0 0 0,0 21 0,-21-21 15,0 0 1</inkml:trace>
  <inkml:trace contextRef="#ctx0" brushRef="#br1" timeOffset="150503.5">11832 12912 0,'0'0'0,"21"0"0,0 0 62,1 21-46,-22 0-16,0 0 0,21 0 15,-21 1-15,21-1 0,-21 21 16,21-21-16,-21 0 0,0 22 16,0-22-16,0 0 0,0 21 0,21-20 15,-21-1-15,21 0 16,-21 0-16,0 0 0,22-21 31,-1 0-15,0 0-1,0 0 1,-21-21-16,21 0 0,0 21 0,1-21 16,-1 0-16,0-1 0,0 1 0,21 0 15,-20 0-15,20 0 16,-21 0-16,21-1 0,-20 1 0,20 0 15,0 0-15,-21 0 0,22 0 0,-22-1 16,0 1-16,0 0 0,0 0 16,1 21-16,-1-21 0,0 0 0,0 21 15,0 0-15,-21-22 0,21 22 16,1 0 0,-44 22 30,1-22-46,0 21 0,0-21 16,0 21-16</inkml:trace>
  <inkml:trace contextRef="#ctx0" brushRef="#br1" timeOffset="151188.62">11959 13441 0,'0'0'0,"0"42"16,0-21-16,0 1 0,0-1 16,0 0-16,0 0 15,0 0-15,0 0 16,0 1 0,21-22 15,0 0-31,1-22 15,-1 22-15,0-21 0,0 0 16,21 21-16,-20-21 0,20 0 16,0 0-16,-21 21 0,22-22 0,-1 1 15,0 0-15,1 0 0,-1 0 0,0 21 16,1-21-16,-1-1 0,-21 22 16,22-21-16,-22 21 0,21 0 0,-21-21 15,0 21-15,1 0 0,-1 0 16,0 0-1,-42 0 32,0 0-47,-1 21 16,1-21-16,0 0 16,21 21-16,-21 1 0</inkml:trace>
  <inkml:trace contextRef="#ctx0" brushRef="#br1" timeOffset="151826.6">12171 13907 0,'0'0'0,"0"21"0,0 0 16,0 0-1,0 0-15,0 0 16,21-21 0,-21 22-16,0-1 15,21-21-15,-21 21 16,21-21 15,0 0-31,1 0 16,-1-21-16,0 0 15,0 21-15,0-22 16,0 22-16,22-21 0,-22 21 0,0-21 16,21 0-16,-20 21 0,-1-21 15,21 0-15,-21-1 0,22 22 0,-22-21 16,0 0-16,21 21 0,-21-21 15,1 0-15,-1 21 0,0 0 16,0 0 0,-42 0 31,21-21-47,-21 21 0</inkml:trace>
  <inkml:trace contextRef="#ctx0" brushRef="#br1" timeOffset="155051.69">13250 12996 0,'0'22'0,"21"-1"15,-21 0-15,22 0 16,-1 0-16,0 0 0,21 1 0,-21 20 0,22-21 15,-1 21-15,22-20 16,-22 20-16,21-21 0,-20 21 0,20 1 16,1-22-16,-1 21 0,1 1 0,-1-1 15,-20-21-15,20 21 0,-21-20 16,1 20-16,-1-21 0,0 21 0,-20-20 16,-1-1-16,0 0 0,0 0 15,0 0-15,-21 0 0,21 1 0,-21-1 16,0 0-16,0 0 15,-21-21 32,21-21-47,-21 0 0,0 0 16,0 21-16,21-43 0,-21 22 0</inkml:trace>
  <inkml:trace contextRef="#ctx0" brushRef="#br1" timeOffset="155492.43">14055 12764 0,'0'0'0,"0"21"0,0 0 0,0 0 0,0 21 16,-22-20-16,1 20 0,0 0 15,0 22-15,-21-22 0,20 22 16,-20-22-16,0 21 0,-1 1 15,1-1-15,0 1 0,-1-1 0,1 1 16,0-22-16,21 22 0,-22-1 0,1-20 16,21 20-16,-22-21 0,1 1 15,21-22-15,0 21 0,0-21 0,-1 1 16,1-1-16,0 0 0,0-21 16,21 21-16,-21-21 31,0 0-31,-1 0 15,22-21-15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47:17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26225 7006 0,'0'21'0,"22"-21"62,-22-21-62,21 0 0,-21 0 16,21 0-16,-21 0 16,0-1-16,0 1 0,0 0 15,-21 21-15,0-21 0,-1 21 0,1 0 16,0 0-16,-21 0 0,21 0 16,-22 0-16,22 0 0,-21 21 0,21 0 15,-22 0-15,22 1 0,0-1 16,0 0-16,0 0 0,-1 21 0,1-20 15,21-1-15,0 0 0,0 21 16,0-21-16,0 1 0,0-1 16,21-21-16,1 21 0,-1-21 0,0 0 15,0 0-15,0 0 0,0 0 16,1-21-16,-1 21 0,0-21 0,0-1 16,21 1-16,-20 0 0,-22 0 15,21 0-15,0 0 0,0-1 0,-21 1 16,0 0-16,0 0 0,0 0 15,0 0-15,21 21 0,-21 21 32,0 0-32,0 0 15,-21 0-15,21 22 0,-21-22 16,21 0-16,0 21 0,0-21 16,0 1-16,0 20 0,0-21 0,0 0 15,21 0-15,0-21 0,0 22 0,1-22 16,-1 0-16,21 0 0,-21 0 15,22 0-15,-22 0 0,21-22 0,-21 1 16,22 0-16,-22 0 0,0-21 16,21 20-16,-21-20 0,-21 21 0,0-21 15,0 20-15,0-20 0,0 0 16,-21-1-16,0 1 0,-21 0 0,-1 21 16,1-22-16,-21 1 0,-1 21 15,1 0-15,-1 21 0,-21 0 16,1 0-16,-1 0 0,22 21 0,-22 0 15,0 21-15,22 1 0,20-1 16,-20 0-16,42 1 0,0 20 0,-1 1 16,22-1-16,0 1 0,0-1 15,0 1-15,22-22 0,-1 21 0,21-20 16,0-1-16,1 0 0,-1-20 16,22-1-16,-1 0 0,1 0 0,-1 0 15,1-21-15,-1 0 0,1 0 0,-1-21 16,1 0-16,-1 21 0</inkml:trace>
  <inkml:trace contextRef="#ctx0" brushRef="#br0" timeOffset="237.97">27093 6752 0,'0'0'0,"0"-21"0,0 0 0,0 0 15,-21 21-15,0 0 16,0 0-16,0 21 0,-1 0 15,22 0-15,0 22 0,-21-22 0,21 21 16,-21 0-16,21-20 0,0 20 16,0 0-16,-21 1 0,21-1 0,0 0 15,-21 1-15,21-22 16,0 21-16,0-21 0,0 0 0,0 1 16,21-22-1,0 0-15,-21-22 16,21 1-16</inkml:trace>
  <inkml:trace contextRef="#ctx0" brushRef="#br0" timeOffset="665.72">27009 6773 0,'0'0'16,"0"-21"-16,0 0 0,0 0 0,0 0 16,0 0-16,21 21 15,0 0-15,21 0 16,-21 0-16,1 0 0,20 0 15,-21 21-15,0 0 0,0-21 0,1 21 16,-1 0-16,-21 0 0,0 1 0,0-1 16,0 21-16,-21-21 0,-1 0 15,-20 1-15,0-1 0,-1 0 0,1 0 16,21 0-16,-21-21 0,20 0 16,1 21-16,0-21 0,42-21 31,0 0-31,22 21 0,-22 0 15,21-21-15,-21 21 0,22 0 0,-22 0 16,21 0-16,-21 0 16,22 0-16,-22 0 0,0 21 0,0-21 15,0 21-15,-21 0 0,0 1 0,0-1 16,0 0-16,0 0 0,0 0 16,-21 0-16,-21 22 0,21-22 0,-22 0 15,22 0-15,-21 22 0,21-22 16,-22 0-16,22-21 0,0 21 0,0-21 15,0 0-15,21-21 16,21 0 0,0 0-16</inkml:trace>
  <inkml:trace contextRef="#ctx0" brushRef="#br0" timeOffset="1268.89">27644 6773 0,'0'22'16,"-22"-1"-16,22 0 0,-21 0 16,21 0-16,0 0 0,0 22 0,-21-22 15,21 21-15,0 1 0,0-22 16,0 21-16,0 0 0,0-20 0,-21 20 16,21-21-16,0 0 0,0 0 15,0 1-15,0-1 16,0-42-1,0-1-15,0 1 16,0 0-16,0 0 0,0-21 0,0-1 16,0 1-16,0 0 0,0-1 15,0 1-15,0 0 0,0-1 0,21 1 16,-21 21-16,21-22 0,-21 22 16,0 0-16,21 21 0,1 0 15,-22 21-15,0 0 0,21 22 16,-21-22-16,21 21 0,-21-21 15,21 22-15,-21-1 0,0-21 0,0 22 16,0-22-16,21 0 16,-21 21-16,21-42 0,-21 21 0,22 1 15,-1-22 1,0 0-16,-21-22 0,21 1 16,0-21-16,0 21 0,-21 0 15,22-22-15,-1 1 0,-21 0 16,21-1-16,0 1 0,0 0 0,0-1 15,-21 1-15,22 0 0,-22 20 16,21 1-16,-21 42 16,0 1-16,0 20 0,0-21 0,-21 21 15,-1 1-15,22 20 0,-21-20 16,21 20-16,-21-21 0,21 22 16,0-22-16,0 22 0,0-22 15,0 0-15,0 1 0,0-22 0,0 21 16,0-21-16,0 1 0,21-1 0,0-21 15</inkml:trace>
  <inkml:trace contextRef="#ctx0" brushRef="#br0" timeOffset="1521.25">26649 7387 0,'0'0'0,"-64"21"0,22 1 0,-22-1 0,22-21 16,42 21-16,-21-21 0,127 21 31,-43-21-31,1 0 0,20 0 0,1 0 0,0 0 16,-1 0-16,22-21 0,0 21 16,-21-21-16,21 21 0,-22-21 0,1 21 15,-22 0-15,1 0 0,-1-22 0,-20 22 16,-22 0-16,-42 0 15,0 0-15,-22 22 16,-20-1-16,-1 0 0</inkml:trace>
  <inkml:trace contextRef="#ctx0" brushRef="#br0" timeOffset="1701.15">26670 7705 0,'-64'21'0,"128"-42"0,-170 63 16,64-42-16,-1 21 0,22-21 15,21 21-15,21 1 16,1-22-16,-1 0 0,21 0 15,22 0-15,-22 0 0,43 0 0,-22 0 16,22 0-16,-22-22 0,22 1 0,0 21 16,-22-21-16,1 21 0,-1-21 15,1 0-15,-22 21 0,-21 0 16,21-21-16</inkml:trace>
  <inkml:trace contextRef="#ctx0" brushRef="#br0" timeOffset="1781.1">26839 7789 0,'0'0'0,"-63"22"0,20-1 0,-20 0 0,42 0 16,0-21-16,-22 0 0</inkml:trace>
  <inkml:trace contextRef="#ctx0" brushRef="#br0" timeOffset="1881.05">27919 7768 0,'21'0'16</inkml:trace>
  <inkml:trace contextRef="#ctx0" brushRef="#br0" timeOffset="3082.09">25421 9038 0,'0'-21'0,"0"42"0,0-63 0,0 21 0,0 0 16,0-1-16,0 1 0,-21 21 15,0-21-15,0 21 0,-1 0 0,1 0 16,0 0-16,0 0 0,0 21 15,0 0-15,-1 1 0,1-1 0,-21 0 16,21 0-16,0 0 0,-1 22 16,1-22-16,21 0 0,0 0 15,0 21-15,0-20 0,0-1 0,0 0 16,0 0-16,0 0 16,21-21-16,1 0 15,-1 0-15,0 0 0,0 0 16,0-21-16,0 0 15,1 0-15,-22 0 0,21-22 16,-21 22-16,21 0 0,-21 0 16,0 0-16,0-1 0,0-20 0,0 21 15,0 0-15,0 0 16,0 42 0,0 0-16,0 0 15,0 0-15,0 0 0,0 22 16,0-22-16,0 0 0,-21 21 0,21-20 15,0 20-15,0-21 0,0 0 0,0 0 16,21 1-16,0-22 0,0 21 16,0-21-16,1 0 0,-1 0 0,0 0 15,21 0-15,-21 0 0,22 0 16,-22-21-16,0-1 0,21 1 0,-20 0 16,-1 0-16,0 0 0,21-22 0,-21 1 15,-21 21-15,0-21 0,0-22 16,0 22-16,0-1 0,-21-20 15,-21 21-15,21-1 0,-22-20 16,-20 42-16,21-22 0,-22 22 0,1 0 16,20 0-16,-20 21 0,-1 0 0,1 0 15,-22 21-15,43 0 0,-22 21 16,1 22-16,20-22 0,-20 22 0,42 20 16,-22-20-16,22-1 0,0 22 15,21-21-15,0-22 0,0 21 0,0 1 16,21-22-16,22 22 0,-22-22 0,21-21 15,0 22-15,1-22 16,-1 0-16,0 0 0,22 0 0,-22-21 16,22 0-16,-22 0 0,22 0 0,-1 0 15,1-21-15,-1 0 0,1 0 16,-1-22-16,1 22 0,20-21 0,-20 0 16,20-1-16</inkml:trace>
  <inkml:trace contextRef="#ctx0" brushRef="#br0" timeOffset="3315.1">26289 8763 0,'-21'0'0,"42"0"0,-63 0 15,20 0 1,44 0 0,-1 0-16,0 0 15,21 0-15,-21 0 0,22 0 16,-22 0-16,21 0 0,1 0 0,-22 0 15,21 0-15,0 0 0,1-21 16,-1 21-16,-21 0 0,0 0 0,1 0 16,-1 0-16,-42 0 15,-1 0-15,-20 0 16</inkml:trace>
  <inkml:trace contextRef="#ctx0" brushRef="#br0" timeOffset="3556.96">26310 8805 0,'0'22'16,"0"-1"-16,0 0 0,0 0 15,0 0-15,0 0 0,0 1 0,0 20 16,0 0-16,0-21 0,0 22 0,0-1 16,0-21-16,0 22 0,0-1 15,0-21-15,0 21 0,0-20 0,0 20 16,0-21-16,0 0 0,0 0 15,0 1-15,0-1 0,0 0 0,21-21 32,0 0-32,1 0 15,-1-21-15,0 0 0,0-1 0</inkml:trace>
  <inkml:trace contextRef="#ctx0" brushRef="#br0" timeOffset="4173.07">26628 9229 0,'0'21'0,"21"-21"32,0 0-32,0 0 0,0 0 15,0 0-15,1 0 0,-1-21 16,0 21-16,0-21 0,0-1 0,0 22 15,-21-21-15,0 0 0,22 0 0,-22 0 16,0 0-16,0-1 16,-22 22-16,1 0 15,0 0-15,0 22 0,0-1 16,0 0-16,-1 21 0,1-21 16,0 1-16,0 20 0,0-21 0,0 21 15,21-20-15,0-1 0,0 0 16,0 0-16,0 0 0,21 0 15,0-21-15,0 22 0,0-22 16,0 0-16,22 0 0,-22 0 16,21 0-16,-21 0 0,22-22 0,-22 1 15,21 0-15,1 21 0,-22-21 0,21 0 16,-21 0-16,22-22 0,-22 22 16,0 0-16,0-21 0,0 20 0,-21 1 15,0-21-15,0 21 0,0 0 16,-21 21-1,0 0-15,0 0 0,21 21 0,0 0 16,0 0-16,0 0 16,0 0-16,0 1 0,0-1 0,0 0 15,0 0-15,0 21 0,21-42 0,-21 22 16,21-1-16,-21 0 0,21-21 16,-21 21-16,0 0 15,0 0-15,-21-21 31,21-21-15,0 0-16,0 0 0,0 0 0,0 0 16,0-1-16,0 1 0,0-21 15</inkml:trace>
  <inkml:trace contextRef="#ctx0" brushRef="#br0" timeOffset="4437.92">27517 8657 0,'0'-21'0,"0"42"0,0-63 0,-22 63 32,22 0-32,-21 0 15,0 1-15,21 20 0,0 0 0,0 1 16,-21 20-16,21-21 0,0 22 0,0-22 16,0 1-16,0-1 0,0 0 15,0-21-15,0 22 0,0-22 16,21 21-16,-21-21 0,0 1 0,21-1 15,-21 0-15,21-21 16,1 0-16,-1 0 16,0 0-16,0 0 0,0-21 15,0 0-15,1-1 0,-1-20 16</inkml:trace>
  <inkml:trace contextRef="#ctx0" brushRef="#br0" timeOffset="4625.82">27432 8869 0,'0'0'0,"-21"-21"0,-22 21 16,22 0 0,42 0-1,1 0-15,-1 0 16,0 0-16,21 0 0,1 0 0,-1 0 16,21 0-16,-20 0 0,20 0 15,1 0-15,-1 0 0,1 0 0,-22 0 16,0-21-16,22 21 0,-22 0 0,-21 0 15</inkml:trace>
  <inkml:trace contextRef="#ctx0" brushRef="#br0" timeOffset="5333.42">25760 10118 0,'0'0'0,"-43"0"15,-62 0-15,62 0 16,1 0-16,21 0 0,-22 0 16,22 0-16,0 0 0,0 0 0,0 0 15,42 0 1,0 0-1,21 0-15,1 0 0,20 0 0,1-21 16,20 21-16,1 0 0,0 0 16,21 0-16,-1 0 0,1 0 0,0 0 15,0-22-15,21 22 0,0 0 16,0 0-16,0 0 0,0 0 0,0 0 16,0 0-16,0 0 0,-21 0 15,21 0-15,-21 0 0,-22 0 16,22 0-16,-21-21 0,-22 21 0,1 0 15,-22 0-15,0 0 0,-20 0 16,-1 0-16,-42-21 16,-1 21-16,-20 0 15,21 0-15,-21 0 0,-1 0 16,1 0-16,-22 0 0,22 0 0,-21 0 16,-1 0-16</inkml:trace>
  <inkml:trace contextRef="#ctx0" brushRef="#br0" timeOffset="5734.19">25252 10499 0,'0'0'0,"0"21"15,21-21 1,21 0-16,-21 0 0,22 0 16,20 0-16,1 0 0,-1 0 0,22 0 15,0 0-15,-1-21 0,22 0 16,-21 21-16,21 0 0,-1-22 0,22 22 16,0 0-16,0-21 0,22 21 15,-22 0-15,148-21 0,-169 21 16,21-21-16,-22 21 0,22 0 15,-42 0-15,21-21 0,-21 21 0,-22 0 16,22 0-16,-43-21 0,0 21 0,1 0 16,-1 0-16,-21 0 0,0-22 15,-63 22 1,21 0 0,-21 0-16,-1 0 0,-20 0 0,-1 0 15,1 0-15,-1 0 0,-20 22 16</inkml:trace>
  <inkml:trace contextRef="#ctx0" brushRef="#br0" timeOffset="6050.01">25294 10901 0,'0'0'0,"-42"21"0,21-21 16,-1 0-16,22 21 0,0 0 15,22-21-15,20 0 0,-21 0 16,21 0-16,22 0 0,-1 0 0,1 0 16,42 0-16,-22 0 0,22 0 15,21 0-15,-21 0 0,21-21 0,0 21 16,-21 0-16,21 0 0,0-21 0,0 21 16,0 0-16,-21 0 0,21-21 15,-43 21-15,22 0 0,-21-21 0,-22 21 16,22 0-16,-21-21 0,-1 21 15,-21-22-15,1 22 0,-1 0 0,-21-21 16,0 21-16,-21-21 16,-21 21-16,0 0 15,-21 0-15</inkml:trace>
  <inkml:trace contextRef="#ctx0" brushRef="#br0" timeOffset="6409.8">25696 11197 0,'43'21'15,"-1"-21"-15,0 0 16,22 0-16,-1 0 0,1 0 0,20 0 15,-20 0-15,42 0 0,-22 0 16,22 0-16,0 0 0,0 0 0,0-21 16,0 21-16,-1 0 0,1-21 0,0 21 15,-21-21-15,-1 21 0,1 0 16,-21-21-16,-1 21 0,1 0 0,-1-21 16,-21 21-16,1 0 0,-1 0 15,-21-22-15,0 22 0,1 0 0,-44 0 31,1 0-31,-21 0 16,21 0-16,-43 0 0,22 0 0,-22 0 16,1 0-16</inkml:trace>
  <inkml:trace contextRef="#ctx0" brushRef="#br0" timeOffset="6737.62">25612 11557 0,'0'0'0,"-22"21"0,-20 0 16,21-21-16,42 0 31,21 0-31,1 0 0,20 0 16,1 0-16,20 0 0,1 0 0,0 0 15,-1-21-15,22 21 0,-21 0 16,21-21-16,-22 21 0,1 0 0,21-21 15,-21 21-15,-1 0 0,1-21 16,0 21-16,-22 0 0,22-21 0,-43 21 16,22 0-16,-22-22 0,0 22 0,1-21 15,-22 21-15,0 0 0,0 0 16,-21-21-16,-21 21 16,-21 0-1,20 0-15,-20 0 0,0 0 16,-22 0-16</inkml:trace>
  <inkml:trace contextRef="#ctx0" brushRef="#br0" timeOffset="7063.43">25421 11980 0,'0'0'16,"0"22"-1,21-22-15,22 0 0,-22 21 0,42-21 16,-20 0-16,20 0 0,1 0 0,20 0 16,1 0-16,0 0 0,-1 0 15,1 0-15,0 0 0,20 0 0,-20-21 16,0 21-16,21 0 0,-22-22 16,1 1-16,0 21 0,-1-21 0,1 21 15,-22-21-15,1 21 0,-22 0 0,1-21 16,-1 21-16,0 0 0,-21 0 15,1-21-15,-1 21 0,-21-22 16,-21 22 0,-1 0-16,-20 0 0,21 0 15,-43 0-15,22 0 0,-21 0 0,-1 0 16</inkml:trace>
  <inkml:trace contextRef="#ctx0" brushRef="#br0" timeOffset="7365.26">25358 12256 0,'0'0'0,"-22"21"0,1-21 15,0 21-15,0 0 0,21 0 0,0 0 16,21 1-16,0-22 0,0 21 16,22-21-16,-1 0 0,0 21 15,22-21-15,-1 0 0,1 21 16,21-21-16,-1 0 0,1 0 0,0 0 15,-1 0-15,1 0 0,0 0 0,-1 0 16,-20 0-16,20 0 0,-20 0 16,21 0-16,-22-21 0,1 21 0,-1 0 15,1-21-15,-22 21 0,21 0 16,-20-21-16,-22-1 0,0 22 0,0 0 16,-21-21-16,-21 21 15,0 0-15,-21 0 16,-1 0-16</inkml:trace>
  <inkml:trace contextRef="#ctx0" brushRef="#br0" timeOffset="7685.07">25442 12637 0,'0'0'0,"-42"0"0,0 21 0,-1 0 15,22-21-15,0 0 0,0 21 16,0-21-16,21 21 0,42 0 15,-21-21 1,21 0-16,1 22 0,-1-22 16,22 0-16,-1 0 0,1 0 0,20 0 15,1 0-15,0 0 0,-1 0 0,22 0 16,-21-22-16,-1 22 0,1 0 16,0-21-16,-22 21 0,22 0 0,0 0 15,-22-21-15,1 21 0,-1-21 16,-21 21-16,1 0 0,-1 0 0,0-21 15,-20 21-15,-44 0 32,-20 0-32,21 0 0,-21 0 0,-1 0 15,1 0-15,0 0 0,-22 0 16</inkml:trace>
  <inkml:trace contextRef="#ctx0" brushRef="#br0" timeOffset="7979.9">24977 13060 0,'0'0'0,"0"21"0,21 0 16,0-21-16,0 0 0,43 0 16,-22 0-16,21 0 0,1 0 15,21 0-15,-1 0 0,1 0 16,0 0-16,-1 0 0,22 0 0,-21 0 15,21 0-15,-22 0 0,22 0 16,-21 0-16,-1-21 0,1 21 0,-21-21 16,20 21-16,-20 0 0,20-21 15,-20 21-15,-22 0 0,22 0 0,-22-21 16,-21 21-16,0 0 0,1 0 0,-44 0 31,1 0-31</inkml:trace>
  <inkml:trace contextRef="#ctx0" brushRef="#br0" timeOffset="8321.03">25082 13399 0,'0'0'0,"22"21"16,-1-21-16,21 0 0,-21 0 16,22 0-16,-1 0 0,21 0 0,1 0 15,-22 0-15,43 0 0,-22 0 0,1 0 16,21 0-16,-1 0 16,1 0-16,0 0 0,-1-21 0,-20 21 15,20 0-15,-20 0 0,-1-22 0,1 22 16,-1-21-16,1 21 0,-22 0 15,1 0-15,-1-21 0,0 21 0,-21 0 16,1 0-16,-44 0 16,1 0-16,-21 0 15,21 0-15,-22 0 0,-20 0 16,21 0-16,-22 0 0</inkml:trace>
  <inkml:trace contextRef="#ctx0" brushRef="#br0" timeOffset="8630.37">24892 13716 0,'0'0'0,"0"42"16,21-42-16,21 0 16,1 0-16,20 0 0,1 0 0,-1 0 15,1 0-15,20 0 0,1 0 0,21 0 16,-21-21-16,20 0 0,1 21 15,0-21-15,0 21 0,0-21 0,0 21 16,-1 0-16,-20-21 0,0 21 0,21 0 16,-43-22-16,22 22 15,-22 0-15,1-21 0,-1 21 0,-20-21 16,-1 21-16,-21 0 0,21 0 0,-20 0 16,-44 0 15,1 0-31,-21 0 0,21 0 0,-22 0 15,1 0-15</inkml:trace>
  <inkml:trace contextRef="#ctx0" brushRef="#br0" timeOffset="9743.84">24871 15304 0,'0'0'0,"21"-22"0,-21 1 0,21 0 0,-21 0 15,0 0-15,0 0 0,21-1 0,-21 1 16,21 0-16,-21 0 0,0 0 16,0 0-16,0-1 0,0 1 0,0 0 15,-21 0-15,0 21 16,0 0-16,0-21 0,-22 21 0,22 0 15,-21 0-15,0 0 0,20 0 0,-20 21 16,0 0-16,21 0 0,-22 0 16,1 1-16,21-1 0,-22 21 0,22-21 15,0 22-15,0-1 0,0-21 16,21 21-16,0 1 0,0-22 0,0 0 16,0 0-16,0 0 15,21 1-15,-21-1 0,21-21 0,0 0 16,0 0-16,22 0 0,-22 0 0,0-21 15,0-1-15,22 1 0,-22 0 16,21 0-16,-21 0 0,0 0 0,22-1 16,-22-20-16,0 21 0,0 0 15,-21-22-15,0 22 0,0 0 0,0 0 16,0 0-16,0 0 16,0 42-1,0 0-15,0 0 0,0 0 16,0 22-16,0-22 0,0 21 15,0-21-15,0 22 0,0-22 16,0 21-16,21-21 0,1 0 0,-1 1 16,0-1-16,0 0 0,0-21 15,22 0-15,-22 0 0,0 0 0,21 0 16,-21 0-16,1 0 0,20-21 16,-21 0-16,0-1 0,22 1 0,-22 0 15,0-21-15,0-1 0,-21 1 0,0 0 16,0-1-16,0 1 0,0 0 15,0-1-15,0 1 0,-21-21 0,0 20 16,-22 1-16,1 0 0,0 20 16,-22-20-16,1 21 0,-1-21 15,1 42-15,-1-22 0,-20 22 0,20 0 16,-21 0-16,22 22 0,-1-1 16,-20 0-16,20 21 0,22 1 0,-22-1 15,22 0-15,0 22 0,-1-1 16,22 1-16,0-1 0,21 22 0,0-22 15,0 1-15,21-1 0,0 1 0,1-1 16,20 1-16,-21-22 0,21 1 16,1-1-16,20-21 0,-20 0 0,20 0 15,1 1-15,-1-22 16,1 0-16,20 0 0,-20 0 0,-1 0 16,1-22-16,-22 1 0,22 0 0,-1 0 15,-21 0-15,1-22 0,-1 1 16,0 21-16,1-21 0</inkml:trace>
  <inkml:trace contextRef="#ctx0" brushRef="#br0" timeOffset="10239.18">25633 14880 0,'0'0'0,"0"-21"0,0 0 0,-21 42 31,21 0-15,0 22-16,0-22 0,0 21 15,-22 0-15,22 1 0,0-1 16,-21 22-16,21-22 0,-21 0 0,21 22 16,0-22-16,0 0 0,-21 1 15,21-22-15,-21 21 0,21-21 0,0 1 16,0-1-16,-21 0 0,21 0 16,0-42-1,0 0-15,0 0 16,0-1-16,0 1 0,0 0 15,0-21-15,0-1 0,0 1 0,0 0 16,0-22-16,0 22 0,0 0 16,0-22-16,0 22 0,21-1 0,0 1 15,0 0-15,0 21 0,-21-1 16,21 1-16,1 0 0,-1 0 0,0 21 16,0 0-16,0 0 0,0 21 15,1-21-15,-1 21 0,0 0 0,0 22 16,0-22-16,0 21 0,1-21 15,-22 22-15,0-1 0,21 0 0,-21 1 16,0-1-16,0 0 0,0 1 0,0-22 16,0 21-16,0-21 0,0 22 15,0-22-15,0 0 0,-21-21 16,21 21-16,0 0 0,-22-21 0,1 0 16,0 0-16,0 0 15,0 0-15,0 0 0,-1 0 0,1 0 16,-21-21-16</inkml:trace>
  <inkml:trace contextRef="#ctx0" brushRef="#br0" timeOffset="10413.23">25358 15346 0,'0'-21'15,"0"0"1,21 21-16,0 0 0,0-22 16,0 22-16,22-21 0,-1 21 15,0-21-15,1 0 0,20 0 16,-21 0-16,22-1 0,-1 1 0,-20 0 15,20 0-15,-20 0 0,20 0 16,-21-1-16,1 1 0,-1 0 0,-21 0 16,0 0-16,22 0 0</inkml:trace>
  <inkml:trace contextRef="#ctx0" brushRef="#br0" timeOffset="10970.45">26310 14880 0,'0'0'0,"0"21"16,0 1-1,0-1-15,-21 0 0,21 0 0,0 0 16,0 0-16,0 22 0,0-22 0,0 21 15,-21-21-15,21 1 0,0 20 16,0-21-16,0 0 0,-21 0 16,21 1-16,0-1 0,-22-42 47,22-1-47,0 1 15,-21 0-15,21 0 0,0-21 0,0-1 16,0 22-16,0-21 0,0-1 0,0 22 15,0-21-15,0 21 0,0 0 16,0-1-16,0 1 0,0 0 0,21 21 16,1 0-1,41 42 1,-42-20-16,0-1 0,1 0 0,-22 21 16,21-21-16,0 1 0,-21 20 15,21-21-15,-21 0 0,0 22 0,21-22 16,0 0-16,-21 0 15,22-21-15,-1 0 16,-21-21-16,21 0 0,-21 0 16,0-1-16,21 1 0,-21 0 15,21 0-15,0-21 0,-21 20 0,22-20 16,-1 0-16,-21-1 0,21 22 0,0-21 16,0 21-16,-21 0 0,21-1 15,1 22-15,-1 0 0,-21 22 16,21-1-1,-21 0-15,21 0 0,-21 0 0,0 22 16,0-1-16,0-21 0,0 21 0,0 1 16,0-1-16,0 0 0,0-20 15,-21 20-15,21-21 0,-21 21 0,21-20 16,-21-1-16,-1 21 0,22-21 0,-21-21 16,0 21-16,0 1 0,0-22 15</inkml:trace>
  <inkml:trace contextRef="#ctx0" brushRef="#br0" timeOffset="11357.74">24850 16129 0,'0'0'0,"-43"0"0,22 0 16,0 0-16,21 21 0,21-21 16,0 0-1,0 0-15,43 0 0,-1 0 0,1 0 16,-1 0-16,22 0 16,21 0-16,-21 0 0,20 0 0,1 0 15,0-21-15,0 0 0,-21 21 16,20-21-16,-20 21 0,0 0 0,-22 0 15,1-21-15,-1 21 0,1 0 0,-1 0 16,-20 0-16,-1 0 0,0 0 16,-21 0-16,1 0 0,-1 0 0,-21 21 15,0 0 1,-21-21-16,-22 21 0,22-21 0,-21 21 16,21-21-16,-43 21 0,22 1 0,-22-22 15,1 21-15,-1-21 0</inkml:trace>
  <inkml:trace contextRef="#ctx0" brushRef="#br0" timeOffset="11648.58">24934 16574 0,'-42'21'0,"84"-42"0,-126 63 16,62-21-16,1 0 0,0 0 16,21 1-16,0-1 0,42-21 15,-20 21-15,20-21 0,21 0 16,1 0-16,-1 0 0,22 0 0,-21-21 15,20 21-15,1-21 0,0-1 0,-1 1 16,1 0-16,0 0 0,-1 0 16,1 0-16,-22-1 0,1 1 15,-1 0-15,-20 21 0,-1-21 16,0 0-16,1 0 0,-22 21 0,0 0 16,-21-22-16,-21 22 31,0 0-31,-22 22 0,22-1 15,-42-21-15,20 21 0,-20 0 0,-1 0 16,1 0-16</inkml:trace>
  <inkml:trace contextRef="#ctx0" brushRef="#br0" timeOffset="11913.26">24807 16891 0,'0'0'0,"-63"42"16,-1-20-16,1-1 0,20 21 0,22-21 15,0 0-15,0 1 0,21-1 16,0 0-16,42 0 15,1-21-15,-1 0 0,21 0 16,1 0-16,21 0 0,-1 0 0,1 0 16,21 0-16,-22-21 0,1 21 15,21-21-15,-21 21 0,-1 0 0,1 0 16,0-21-16,-1 21 0,1 0 0,-22 0 16,1-22-16,-22 22 0,1-21 15,-1 21-15,0 0 0,-21 0 0,-63 0 47,21 0-47,-21 21 0,-1 1 0,-20-22 16,20 0-16</inkml:trace>
  <inkml:trace contextRef="#ctx0" brushRef="#br0" timeOffset="12101.16">25336 17209 0,'-63'21'0,"126"-42"0,-190 63 0,85-21 0,-21 0 15,41-21-15,1 21 0,0 1 16,21-1-16,0 0 0,21 0 15,0-21-15,22 0 16,-22 0-16,42 0 0,-20 0 16,20 0-16,1 0 0,-1 0 0,1-21 15,-1 0-15,22 0 0,-22 21 16,1-22-16,-1 1 0,-20 21 0,-1-21 16,0 21-16,1-21 0,-22 21 15,0-21-15,0 21 0</inkml:trace>
  <inkml:trace contextRef="#ctx0" brushRef="#br1" timeOffset="19929.73">27898 10541 0,'0'-21'47,"0"0"-32,-22 21-15,1 0 32,0 0-32,0 0 15,0 0 1,0 21-16,-1 0 0,22 0 15,-21 0-15,0-21 16,21 22-16,-21-1 0,21 0 16,0 0-16,0 0 0,0 0 0,0 1 15,0-1 1,21-21-16,0 0 16,0 0-16,1 0 15,-1 0-15,0 0 0,0 0 16,0 0-16,0-21 0,1 21 0,-1-22 15,-21 1-15,21 21 0,-21-21 16,21 0-16,-21 0 0,0 0 0,0-1 16,0 1-16,0 0 0,0 0 15,0 0-15,-21 0 0,0 21 0,21-22 16,-21 1-16,-1 21 0,1 0 16,0 0-16,0 0 0,0 0 15,21 21-15,-21-21 0,-1 22 16,1-1-16,0 0 0,0 0 15,21 0-15,0 0 0,-21 1 0,21-1 16,0 0-16,0 0 0,0 0 16,0 0-16,0 1 0,0-1 15,0 0-15,21-21 0,0 0 16,0 0-16,0 0 0,1 0 16,-1 0-16,0 0 15,0 0-15,0-21 0,0 21 0,-21-21 16,22-1-16,-1 1 0,-21 0 15,0 0-15,0 0 0,0 0 16,0-1-16,0 1 0,0 0 16,-21 21-16,-1-21 0,1 0 15,0 21-15,0 0 0,0 0 16,0 0-16,-1 0 0,1 21 16,21 0-16,-21 0 0,21 0 15,0 1-15,0-1 0,-21 0 16,21 0-16,0 0 0,0 0 15,0 1-15,0-1 0,21-21 0,-21 21 16,21-21-16,0 0 0,1 21 16,-1-21-16,0 0 0,0 0 15,0 0-15,0-21 16,1 0 0,-22 0-16,0-1 0,21 22 15,-21-21-15,0 0 0,0 0 16,0 0-16,0 0 0,-21-1 15,-1 22-15,1-21 16,0 21-16,0 0 0,21 21 16,-21-21-16,21 22 15,-21-1-15,21 0 0,-22 0 0,22 0 16,0 0-16,0 1 0,0-1 0,0 0 16,0 0-16,0 0 15,22-21 1,-1 0-16,0 0 0,0 0 15,0 0-15,0 0 16,1 0-16,-22-21 0,21 0 0,-21 0 16,0 0-1,0-1-15,0 1 0,0 0 16,0 0-16,-21 21 16,-1 0-16,1 0 0,0 0 15,0 0-15,0 0 16,0 21-16,-1 0 15,22 0-15,-21 1 0,21-1 16,0 0 0,0 0-16,21-21 15,1 0 1,-1 0-16,0 0 0,0 0 0,0 0 16,0 0-16,1 0 0,-22-21 15,21 0-15,0 0 16,-21-1-16,0 1 0,0 0 15,0 0-15,0 0 16,0 0-16,-21 21 0,0 0 0,-1-22 16,1 22-16,0 0 0,0 0 15,0 0-15,0 22 0,-1-1 16,22 0-16,-21-21 0,21 21 16,0 0-16,0 0 0,0 1 15,0-1-15,0 0 0,0 0 16,21-21-16,1 0 15,-1 0-15,0 0 0,0 0 0,0 0 16,0 0-16,1 0 0,-1 0 16,0 0-16,0 0 0,-21-21 15,21 0-15,0 0 0,-21-1 16,0 1-16,0 0 16,0 0-16,0 0 0,-21 0 15,0-1-15,0 22 0,0 0 16,0 0-16,-1 0 0,-20 0 15,21 0-15,0 0 0,0 0 0,-1 22 16,1-1-16,0-21 0,0 21 16,21 0-16,0 0 0,0 0 0,0 1 15,0-1-15,0 0 16,0 0-16,0 0 0,21-21 16,0 0-16,0 21 0,1-21 0,20 0 15,-21 0-15,0 0 0,0 0 16,1 0-16,-1 0 0,0 0 0,0-21 15,0 0-15,0 21 0,-21-21 16,0 0-16,22 21 0,-22-21 0,0-1 16,0 1-16,0 0 0,0 0 15,-22-21-15,1 20 0,0 1 16,0 0-16,0 0 0,0 21 0,-22-21 16,22 21-16,0 0 0,0 0 15,0 0-15,-1 21 0,1 0 0,0-21 16,21 21-16,0 22 0,-21-22 15,21 0-15,0 0 0,0 0 0,0 0 16,0 1-16,0-1 0,0 0 16,0 0-16,21 0 0,0-21 0,0 21 15,1-21-15,-1 0 0,0 0 0,21 0 16,-21 0-16,1 0 16,-1 0-16,0 0 0,0-21 0,0 21 15,0-21-15,1 21 0,-22-21 0,0 0 16,0 0-16,0-1 0,0 1 15,0 0-15,0 0 0,0 0 0,-22 0 16,1-1-16,0 1 0,0 0 16,0 21-16,-22 0 0,22 0 0,0 0 15,0 0-15,0 21 0,0 0 16,-1 1-16,1-1 0,21 0 16,-21 0-16,21 0 0,-21 0 0,21 1 15,0-1-15,0 0 0,0 0 16,0 0-16,21-21 0,0 0 15,0 21-15,1-21 16,-1 0-16,0 0 0,0 0 0,21 0 16,-20 0-16,-1 0 0,0-21 0,21 21 15,-21-21-15</inkml:trace>
  <inkml:trace contextRef="#ctx0" brushRef="#br1" timeOffset="20273.05">29083 10181 0,'0'0'15,"-21"-21"-15,-22-21 0,22 42 16,0-21-16,0 21 0,0 0 15,0 0-15,-1 0 0,-20 0 16,21 0-16,0 21 0,-22 0 0,22 0 16,0 0-16,-21 0 0,21 22 15,-1-1-15,1 0 0,0 1 0,0-1 16,0 0-16,21 1 0,0-1 16,0 0-16,0 1 0,0-22 15,0 21-15,0-21 0,21 1 0,0-1 16,0-21-16,22 21 0,-22-21 15,21 0-15,-21 0 0,22 0 0,-1 0 16,-21 0-16,21 0 0</inkml:trace>
  <inkml:trace contextRef="#ctx0" brushRef="#br1" timeOffset="20650.04">29189 10435 0,'0'0'0,"0"-21"0,-21 0 0,-1 21 16,1 0-1,0 0-15,0 0 0,0 21 16,0 0-16,-1 0 0,1 22 16,21-22-16,0 0 0,-21 21 0,21-20 15,0-1-15,0 0 0,0 0 16,0 0-16,0 0 0,21 1 0,0-1 16,1-21-16,-1 0 0,0 0 15,0 0-15,0 0 0,0 0 0,22 0 16,-22 0-16,0 0 0,0-21 15,22-1-15,-22 22 0,0-21 0,-21-21 16,0 21-16,21 0 0,-21-1 16,0-20-16,0 21 0,0-21 15,-21 20-15,21 1 0,-21 0 0,-22 0 16,22 0-16,0 21 0,0 0 16,-21 0-16,20 0 0,1 21 0,0 0 15,-21 0-15,21 0 0,-1 1 16,22-1-16,0 0 0,0 0 0,0 0 15,0 0-15,22 1 16,-1-22-16,21 0 0</inkml:trace>
  <inkml:trace contextRef="#ctx0" brushRef="#br1" timeOffset="21311.72">29697 10414 0,'0'0'0,"-21"0"0,-1 0 16,-20 0 0,42 21-16,-21 0 0,0 22 15,21-22-15,-21 0 0,21 0 0,0 22 16,0-22-16,0 0 0,0 0 16,0 0-16,0 0 0,0 1 0,-22-1 15,22 0-15,0 0 16,0-42 15,0 0-15,0 0-16,0-1 0,0 1 15,0-21-15,0 21 0,0-22 16,22 22-16,-22-21 0,0 21 0,21-22 16,0 22-16,0 0 0,0 0 15,0 21-15,1 0 0,-1 0 16,0 0-16,-21 21 15,0 0-15,21 22 0,-21-22 0,21 0 16,-21 21-16,0-21 0,0 1 0,0 20 16,0-21-16,0 0 15,0 0-15,0 1 0,0-1 16,-21-21-16,0 21 16,0-21-1,21-21-15,0 0 16,0-1-16,0 1 15,0-21-15,21 21 0,0 0 0,0-22 16,0 22-16,1 0 0,-1-21 16,0 42-16,0-22 0,0 1 0,0 21 15,1 0-15,-1 0 16,-21 21-16,0 1 0,0-1 16,0 0-16,0 0 0,0 0 15,0 22-15,0-22 0,0 0 0,0 0 16,0 0-16,-21 0 0,21 1 0,-22-1 15,22 0-15,22-21 47,-1-21-47</inkml:trace>
  <inkml:trace contextRef="#ctx0" brushRef="#br1" timeOffset="21511.6">30311 10372 0,'0'0'0,"-22"-21"16,1 21-16,0 21 16,21 0-16,0 0 0,-21 0 15,21 0-15,-21 22 0,21-1 0,-21-21 16,21 22-16,-22-1 0,22 0 0,0 1 16,-21 20-16,0-21 0,0 1 15,21-1-15,-21 22 0,0-22 0,-1 21 16,1-20-16,0 20 15,21-20-15,-42-1 0</inkml:trace>
  <inkml:trace contextRef="#ctx0" brushRef="#br1" timeOffset="21597.55">29951 11557 0,'0'0'16,"21"0"-1,0 0-15,-21-21 16,21 0-16,0 0 0,-21-1 16,22 1-16,-1-21 0,-21 0 15,21-1-15</inkml:trace>
  <inkml:trace contextRef="#ctx0" brushRef="#br1" timeOffset="21885.91">30162 10668 0,'0'0'16,"-21"-21"-16,0-21 0,0 20 0,0-20 15,21 21-15,-21 0 0,21 0 0,0-1 16,0 1-16,0 0 0,21 0 16,0 0-16,0 21 15,21 0-15,-20-21 0,20 21 16,0 0-16,1 0 0,-1 0 0,-21 21 15,21 0-15,-20 0 0,-1 0 16,-21 0-16,0 22 0,0-22 0,0 0 16,0 21-16,-21-20 0,-1-1 15,1 0-15,0 0 0,0 0 0,-21-21 16,20 21-16,1-21 0,0 0 0,0 22 16,0-22-16,0 0 0,21 21 15,21-21 16,0-21-31,0 21 0,0-22 0</inkml:trace>
  <inkml:trace contextRef="#ctx0" brushRef="#br1" timeOffset="23789.63">30692 10478 0,'0'0'0,"0"-22"0,-22-41 15,1 63 1,0-21-16,0 21 0,0 0 15,0 0-15,-1 0 0,1 21 16,-21 0-16,21 0 0,0 0 16,21 1-16,-22-1 0,1 0 0,0 21 15,21-21-15,0 1 0,0-1 16,0 0-16,0 0 0,0 0 0,0 0 16,21-21-1,0 0-15,1 0 16,-1 0-16,0 0 0,0-21 15,0 21-15,0-21 0,1 0 0,-1 0 16,0 0-16,-21-1 0,0 1 16,21-21-16,-21 21 0,21 0 0,-21-1 15,0 1-15,0 42 32,0 1-17,0-1-15,0 0 0,0 0 0,0 21 16,-21-20-16,21-1 0,0 0 15,0 0-15,0 0 0,21-21 16,0 0-16,-21 21 0,22-21 16,-1 0-16,0 0 0,0 0 0,0 0 15,0 0-15,1-21 0,-1 21 0,21-21 16,-21 0-16,0 0 0,1 0 16,-22-1-16,21 1 0,-21 0 0,0 0 15,0 0-15,0 0 16,0-1-16,0 1 0,0 0 0,-21 21 15,-1 0-15,1 0 16,0 0-16,21 21 16,0 0-16,0 1 0,0-1 15,0 0-15,0 0 0,0 0 0,0 0 16,0 1-16,21-22 0,0 21 16,-21 0-16,22 0 0,-22 0 15,21 0-15,0-21 16,0 0-1,0 0-15,0 0 0,-21-21 16,22 0 0,-1 0-16,-21 0 0,21-22 0,0 22 15,0 0-15,-21-21 0,21 21 16,1-1-16,-22-20 0,0 21 0,0 0 16,21 0-16,-21 42 31,0 0-31,-21-21 15,21 21-15,0 0 0,0 0 16,0 1-16,0-1 0,0 0 0,0 0 16,0 0-16,0 0 15,21 1-15,0-1 16,0-21-16,-21 21 16,21 0-1,-42-21 16,0 0-31,0 0 0,0 0 16,-1 0-16,1 0 16,42 0 31,1 21-32,-1-21-15,0 0 0,0 0 16,0 0-16,0 0 15,1 0-15,-1 0 0,0 0 0,0 0 16,0 0-16,0 0 0,22 0 16,-22-21-16,0 0 0,0 21 0,0-21 15,-21 0-15,22-1 0,-22 1 16,21 0-16,-21 0 0,0 0 0,0 0 16,0-1-16,-21 22 31,-1 22-16,1-22-15,21 21 0,0 0 0,0 0 16,0 0-16,0 0 0,0 1 0,0-1 16,0 0-16,0 0 15,21-21-15,-21 21 16,22-21-16,-1 0 0,0 0 16,0 0-1,0-21-15,-21 0 0,21 0 16,1 0-16,-22-1 0,0 1 15,21 0-15,-21 0 0,21 0 0,-21 0 16,21-1-16,-21 1 16,0 42-1,0 1 1,0-1-16,0 0 0,0 0 0,-21 0 16,21 0-16,0 1 15,0-1-15,0 0 0,0 0 16,0 0-1,21-21-15,0 0 16,-21-21 0,0 0-1,0 0-15,0 0 0,0-1 16,0 1-16,0 0 0,0 0 0,-21 0 16,21 0-16,-21-1 0,21 1 15,0 0 1,0 42 31,21-21-47,0 21 15,0-21-15,1 0 0,-1 0 16,0 22-16,0-22 0,0 0 16,0 21-16,1 0 15,-22 0-15,0 0 16,0 0-16,0 1 31,-22-22-15,1 0-1,21-22-15,0 1 16,0 0-16,0 0 16,0 0-16,21 0 0,1-1 15,-22 1-15,21 0 0,0 0 16,0 21-16,0-21 0,0 21 15,1 0-15,-22 21 16,0 0-16,0 0 16,0 0-16,0 22 0,0-22 15,0 0-15,0 0 0,0 0 0,-22 1 16,22-1-16,-21 0 16,21 0-16,-21 0 0,21-42 62,0 0-62,0 0 0,0 0 16,0-1-16,-21 1 0</inkml:trace>
  <inkml:trace contextRef="#ctx0" brushRef="#br1" timeOffset="23965.87">31686 10224 0,'0'0'0,"-42"-22"15,21 22-15,0 0 16,0 0-16,42 0 47,0 0-47,0 0 0,0 0 16,0 0-16,1 22 0</inkml:trace>
  <inkml:trace contextRef="#ctx0" brushRef="#br1" timeOffset="24513.56">32152 10351 0,'0'0'0,"21"0"0,0 0 0,1 0 16,-1 0-16,0-22 0,21 22 0,-21-21 16,22 0-16,-1 0 0,0 0 15,1 0-15,-1-1 0,-21 1 0,0 0 16,1-21-16,-1 21 0,-21-1 15,0 1-15,-21 21 16,-22 0 0,22 0-16,0 0 0,-21 21 15,20 1-15,1 20 0,-21-21 0,21 21 16,0 1-16,-1 20 16,1-20-16,0 20 0,0 1 0,0-22 15,0 21-15,-1-20 0,22 20 16,-21-20-16,0-1 0,21 0 0,0 1 15,-21-1-15,21 0 0,0-21 16,0 22-16,0-22 0,0 0 0,0 0 16,0 0-16,0 1 0,21-22 15,0 0-15,0 0 0,1 0 16,-1 0-16,0 0 0,0 0 16,0-22-16,0 1 0,-21 0 0,22 0 15,-1 0-15,-21 0 0,21-22 16,-21 22-16,0-21 0,0-1 15,0 1-15,0 0 0,-21-1 16,0 22-16,-1-21 0,1 21 0,0 0 16,21-1-16,-21 22 15,42 0 32,0 0-47,0 0 0,1 0 16,-1 0-16,21-21 15,0 21-15,-20-21 0,20 0 0,0 21 16</inkml:trace>
  <inkml:trace contextRef="#ctx0" brushRef="#br1" timeOffset="25774.35">32829 10308 0,'-21'-21'15,"0"21"-15,0 0 16,0 0-16,0 0 15,-1 21-15,1-21 0,0 21 16,0 1-16,0-1 0,0 0 0,21 0 16,0 0-16,-22 0 0,22 1 15,0-1-15,0 0 0,0 0 0,0 0 16,0 0 0,22-21-16,-1 0 15,0 0-15,0 0 0,-21-21 16,21 21-16,0-21 0,1 0 0,-1 21 15,-21-21-15,21 0 0,0-1 16,-21 1-16,21 0 0,-21 0 16,0 0-16,0 0 15,21 21-15,-21 21 16,0 0 0,0 0-16,-21 0 0,21 0 15,0 1-15,0-1 16,0 0-16,0 0 0,0 0 15,21-21 1,1 0-16,-1 0 16,0 0-16,0 0 15,0 0-15,0-21 0,1 0 16,-22 0-16,21 0 16,0-1-16,-21 1 0,21 0 0,-21 0 15,0 0-15,0 0 0,0-1 16,0 1-16,-21 21 31,0 21-15,21 1-16,-21-1 15,21 0-15,-22 0 0,22 0 16,0 0-16,0 1 0,0-1 16,0 0-16,22 0 15,-1-21-15,0 21 16,0-21-16,0-21 15,0 21-15,-21-21 16,22 0-16,-22 0 0,21-1 16,-21-20-16,21 21 0,0-21 15,-21 20-15,21-20 0,0 0 16,1-1-16,-1 1 0,0 21 0,-21-21 16,0 20-16,21 1 0,-21 0 15,0 0-15,0 42 31,0 0-31,-21 0 0,21 1 16,-21-1-16,21 0 0,0 21 0,0-21 16,0 1-16,0 20 0,0-21 15,0 0-15,0 0 0,0 1 16,0 20-16,0-21 0,21-21 0,0 21 16,-21 0-16,21-21 0,0 0 15,-21 22-15,22-22 0,-1 0 16,0 0-16,0 0 0,0 0 15,0-22-15,1 22 0,-1-21 0,0 0 16,0 0-16,0 0 0,0 0 16,22-1-16,-22 1 0,-21 0 15,21 0-15,0 21 0,-21 21 32,0 0-32,-21 0 0,21 1 15,-21-1-15,21 0 0,0 0 16,-21 0-16,21 0 0,0 1 15,0-1-15,0 0 16,0 0-16,21-21 31,0 0-15,-21-21-16,21 21 0,0-21 0,-21 0 16,22-1-16,-1-20 15,-21 21-15,0 0 0,21 0 16,-21-1-16,21 22 0,-21-21 0,0 42 47,0 1-47,0-1 15,-21-21-15,21 21 0,-21 0 0,21 0 16,0 0-16,-21-21 16,-1 0 15,22-21 0,0 0-31</inkml:trace>
  <inkml:trace contextRef="#ctx0" brushRef="#br1" timeOffset="26081.69">32851 9906 0,'-22'0'16,"22"-21"-1</inkml:trace>
  <inkml:trace contextRef="#ctx0" brushRef="#br1" timeOffset="30637.24">24680 11134 0,'21'0'15,"1"0"1,-1 0 0,-21-21-16,0-1 31,-21 22 0,-1 0-31,1 0 16,0 0-16,0 0 0,-21 0 0,20 22 15,1-22-15,0 0 0,0 21 16,0 0-16,0-21 0,-22 21 0,22-21 16,0 21-16,0 0 15,0-21-15,-1 22 0,1-1 16,21 0 0,-21-21-16,0 21 0,21 0 15,0 0-15,0 1 16,-21-22-16,21 21 15,0 0-15,0 0 16,0 0 0,0 0-16,21 1 31,0-22-31,0 0 16,0 0-16,-21 21 0,22-21 0,-1 0 15,0 0-15,0 21 16,0-21-16,-21 21 0,21-21 0,1 0 15,-22 21-15,21-21 0,0 21 0,-21 1 16,21-22-16,-21 21 16,21-21-16,-21 21 0,0 0 0,0 0 15,0 0-15,0 1 16,0-1-16,0 0 0,0 0 16,0 0-16,-21 0 0,21 1 15,-21-22-15,0 21 0,0 0 16,21 0-16,-22 0 0,1 0 15,0 1-15,0-22 0,0 21 0,0 0 16,-1 0-16,1-21 0,0 21 16,0 0-16,0-21 0,21 22 0,-21-22 15,-1 0-15,1 0 0,0 21 16,0-21-16,0 0 0,0 0 16,-1 0-1,22-21 16,0-1-15,22 22-16,-1 0 16,0 0-1,0 0-15,0 0 16,0 0-16,1 0 16,-1 0-16,0 22 0,-21-1 15,21 0-15,-21 0 16,21 0-16,-21 0 0,0 1 15,0-1-15,0 0 16,0 0-16,0 0 0,0 0 0,0 1 16,0-1-16,0 0 0,0 0 15,0 0-15,0 0 0,0 1 16,0-1-16,0 0 0,0 0 16,-21 0-16,21 0 0,0 1 15,0-1-15,-21 0 0,21 21 16,0-21-16,0 22 0,0-22 0,0 0 15,-21 21-15,21-20 0,0-1 0,0 0 16,0 21-16,-21-21 0,21 1 16,0-1-16,0 0 0,0 0 15,0 0-15,-22 0 0,22 1 16,0-1-16,-21 0 0,21 0 16,0 0-16,0 0 15,-21 1-15,21-1 0,-21 0 16,21 0-16,0 0 0,0 0 15,0 1-15,0-1 16,0 0-16,0 0 16,0 0-1,0 0-15,0 1 16,21-22 0,-21 21-16,21-21 0,0 0 15,1 21-15,-1-21 0,0 0 16,0 0-16,0 0 0,0 0 15,1 0-15,-1 0 0,0 0 0,0 0 16,0 0-16,0 0 0,1 0 16,-1 0-16,0 0 0,0 0 15,-21-21-15,21 21 16,0 0-16,-21-21 16,22 21-1,-1-22-15,-21 1 16,0 0-16,21 21 0,-21-21 15,21 0-15,-21 0 0,0-1 0</inkml:trace>
  <inkml:trace contextRef="#ctx0" brushRef="#br1" timeOffset="31737.33">22818 11769 0,'0'-21'0,"0"-1"16,0 44 46,0-1-62,0 0 0,0 0 0,21 0 16,-21 0-16,0 22 0,21-1 16,-21-21-16,0 22 0,0-1 0,0 0 15,0-21-15,21 22 0,-21-22 0,21 0 16,-21 0-16,0 0 0,0 1 15,21-22-15,1 0 0,-1 0 16,0 0-16,0 0 16,0-22-16,0 1 0,1 0 15,-1 0-15,0 0 0,0 0 0,21-1 16,-20 1-16,-1-21 0,21 21 16,-21-22-16,0 22 0,22 0 0,-22-21 15,0 21-15,0-1 0,0 1 0,1 0 16</inkml:trace>
  <inkml:trace contextRef="#ctx0" brushRef="#br1" timeOffset="38165.17">27919 11451 0,'0'-21'16,"0"0"-16,0 0 16,0 42 30,0 0-30,0 0-16,0 0 0,0 1 16,0-1-16,0 0 0,0 0 0,0 0 15,0 0-15,0 1 0,0-1 16,0 0-16,0 0 0,21 0 16,0 0-1,0-21 1,0 0-16,1 0 0,-1 0 0,0 0 15,21-21-15,-21 0 0,22 21 16,-1-21-16,0 0 0,1 0 16,-1-1-16,-21 1 0,22 0 0,-1 0 0,0 0 15,1 0-15,-22-1 16,21 22-16,-21-21 0,22 0 0,-22 21 16,0 0-16,0 0 0,-21-21 15,-21 21 32,0 21-47,0-21 0,-1 21 16,1-21-16</inkml:trace>
  <inkml:trace contextRef="#ctx0" brushRef="#br1" timeOffset="38753.83">27771 11896 0,'0'0'0,"-22"0"15,22 21-15,-21-21 16,21 21 0,0 0-16,0 0 15,0 1-15,0-1 16,0 0-16,0 0 15,0 0-15,0 0 0,0 1 0,0-1 16,0 0-16,0 0 16,0 0-16,21-21 15,1 0-15,-1 0 16,0 0-16,0 0 0,0 0 16,22 0-16,-22-21 0,21 0 0,0 0 15,1 21-15,20-21 0,-20-1 16,-1 1-16,21 0 0,-20 0 0,-1 0 15,0 0-15,1 21 0,-22-22 0,21 22 16,-21 0-16,1-21 0,-1 21 16,0 0-16,0 0 0,0 0 15,-21 21 17,-21 1-32,0-22 15,0 21-15,0-21 0,21 21 0,-22 0 16,1-21-16,0 21 0,-21 0 0,21 1 15</inkml:trace>
  <inkml:trace contextRef="#ctx0" brushRef="#br1" timeOffset="39198.08">27771 12361 0,'0'22'15,"0"-1"1,0 0 0,-22-21-16,22 21 0,0 0 15,0 0-15,0 1 16,0-1-16,0 0 0,0 0 15,22-21 1,-1 0-16,0 0 16,0 0-16,21 0 0,-20 0 0,20 0 15,-21 0-15,21 0 0,1-21 16,-1 0-16,0 21 0,1-21 0,20 21 16,-20-22-16,-22 22 0,21 0 0,0-21 15,-20 21-15,20 0 0,-21 0 16,0-21-16,0 21 0,1 0 15,-1 0-15,-42 0 32,-1 21-17,1-21-15,-21 21 16,21-21-16,0 22 0</inkml:trace>
  <inkml:trace contextRef="#ctx0" brushRef="#br1" timeOffset="39353">27728 12827 0,'0'0'0,"-21"0"15</inkml:trace>
  <inkml:trace contextRef="#ctx0" brushRef="#br1" timeOffset="39634.83">27707 12891 0,'0'21'15,"0"-42"-15,0 63 0,0-21 16,0 0-16,0 0 0,0 1 16,0-1-16,0 0 0,0 0 15,0 0-15,0 0 0,21 1 16,0-22 0,22 0-16,-22 0 0,0 0 0,21 0 15,1 0-15,-1-22 0,0 1 0,1 0 16,-1 21-16,22-21 0,-22 0 15,0 0-15,1-1 0,20 22 0,-21-21 16,-20 0-16,20 21 16,-21-21-16,21 21 0,-20 0 0,-1-21 15,-42 42 17,-1 0-17,1 0-15,0-21 0,0 21 16,0-21-16,0 22 0,-1-22 15,1 21-15,0-21 0</inkml:trace>
  <inkml:trace contextRef="#ctx0" brushRef="#br1" timeOffset="40085.58">27665 13589 0,'0'0'0,"0"21"16,0 0 0,-21 1-1,21-1 1,0 0-16,0 0 15,0 0 1,21-21 0,0 0-16,0 0 15,0 0-15,22 0 0,-22-21 0,21 21 16,0-21-16,1 0 0,-1 0 0,0-1 16,22 1-16,-22 0 0,1 0 15,-1 0-15,0 0 0,1-1 16,-1 22-16,-21-42 0,0 42 0,0 0 15,1 0-15,-1 0 0,0 0 0,-21 21 79</inkml:trace>
  <inkml:trace contextRef="#ctx0" brushRef="#br1" timeOffset="41960.86">29041 11494 0,'-22'-22'47,"22"1"-47,-21 21 0,21-21 16,0 0-16,0 0 16,0 0-16,0-1 15,0 1 1,0 0-1,21 21-15,1-21 16,-1 21-16,0 0 0,0 0 16,0 0-16,0 0 0,1 0 0,-1 0 15,0 0-15,0 0 0,0 0 16,0 0-16,1 0 0,-1 0 0,0 0 16,0 0-16,-21 21 0,21 0 15,0-21-15,-21 21 0,22 1 16,-22-1-16,0 0 0,0 0 15,0 0-15,0 0 0,0 1 16,0-1-16,0 0 0,-22-21 0,1 21 16,0 0-16,0 0 0,0 1 15,0-1-15,-1 21 0,1-21 0,0 0 16,0 22-16,-21-1 0,20 0 0,1 1 16,-21-1-16,21 0 0,0 22 15,-22-22-15,22 1 0,0 20 16,0-21-16,0 1 0,-1-1 15,22 0-15,-21 1 0,21-22 0,-21 21 16,21-21-16,0 22 0,0-22 0,0 21 16,0-21-16,0 1 0,0-1 15,0 0-15,0 0 0,0 0 0,0 22 16,21-22-16,-21 0 0,21 0 16,1 0-16,-22 0 0,21-21 15,0 22-15,0-22 0,0 21 16,0-21-16,1 0 0,-1 0 15,0 0-15,0 0 0,0 0 16,0 0-16,1 0 0,-1 0 0,0 0 16,0-21-16,0 21 15,0-22-15,1 1 0,-1 21 16,-21-21-16,-21 42 47,-1 0-47,1-21 15,21 22-15,-21-1 0,0-21 16,0 21-16,21 0 0,-21 0 16,-1 0-16,22 1 15,0-1-15,-21-21 0,21 21 0,-21 0 0,21 0 16,-21-21-16,21 21 0,0 1 16,0-1-16,-21 0 15,21 0-15,0 0 0,-21-21 16,21 21-16,0 1 0,0-1 15,0 0-15,0 0 16,0 0-16,0 0 16,21 1-16,-21-1 0,84-21 15,-62 21-15,-22 0 16,0 0-16,0 0 0,0 1 0,0-1 16,0 0-16,0 0 0,0 0 15,0 0-15,0 1 0,0-1 16,0 0-16,0 0 0,0 0 15,0 43-15,0-43 0,-22 0 32,1-21-17,21 21-15,-21-21 16,0 0-16,0 0 0,0 0 16</inkml:trace>
  <inkml:trace contextRef="#ctx0" brushRef="#br1" timeOffset="42120.84">28956 13907 0,'0'0'16,"0"-22"78,-21 22-79,21-21-15,0 0 16,-21 0-16</inkml:trace>
  <inkml:trace contextRef="#ctx0" brushRef="#br1" timeOffset="42935.37">28808 15727 0,'0'0'0</inkml:trace>
  <inkml:trace contextRef="#ctx0" brushRef="#br1" timeOffset="44269.82">28892 15706 0,'22'-43'15,"-1"22"-15,21 0 0,-21-21 16,0 21-16,1-22 0,20 1 0,-21 21 16,0-22-16,-21 1 0,0 0 0,21-1 15,-21 1-15,0 21 0,0 0 16,0-22-16,0 22 0,-21 21 16,0-21-16,0 21 0,0 0 15,0 0-15,-1 21 16,1 0-16,21 1 0,-21-1 0,0 0 15,21 21-15,-21-21 0,21 22 16,-21-22-16,-1 21 0,22 1 0,-21-1 16,21 0-16,0 1 0,0-22 15,0 21-15,0 0 0,0 1 0,0-22 16,0 21-16,21-21 0,1 1 0,-1-1 16,0 0-16,21 0 15,-21 0-15,22-21 0,-1 0 0,0 0 16,1 0-16,-1 0 0,-21-21 15,22 0-15,-1 0 0,-21 0 0,21-1 16,-20 1-16,20 0 0,-21 0 0,0 0 16,0-22-16,-21 22 0,22 0 15,-22 0-15,21-21 0,-21 20 0,0 1 16,0 0-16,0 0 0,0 0 16,0 42 15,0 0-31,0 0 0,-21 0 15,21 1-15,-22 20 0,22-21 0,0 0 16,-21 0-16,21 22 0,-21-22 16,21 0-16,0 0 0,0 0 0,0 1 15,-21-22-15,21 21 0,0-42 47,0-1-47,21 1 0,-21 0 16,21 0-16,0 0 0,-21 0 0,0-1 15,22-20-15,-1 21 0,0 0 16,-21 0-16,21 21 16,0 0-16,0 0 15,1 0-15,-22 21 16,21-21-16,-21 21 0,0 0 0,21 0 16,-21 0-16,0 1 0,0-1 15,21 0-15,0 0 0,-21 0 0,21 0 16,1 1-16,-1-1 0,21 0 15,-21-21-15,0 21 0,22 0 0,-1-21 16,-21 0-16,22 0 0,-1 0 16,0 0-16,1 0 0,-22 0 0,21 0 15,0-21-15,1 21 0,-1-21 0,-21 0 16,22 0-16,-1-1 16,-21 1-16,0 0 0,0 0 0,1 0 15,-1 0-15,-21-1 0,21 1 16,-21 0-16,0 0 0,0 0 0,0 0 15,-21 21-15,0 0 0,-1-22 16,1 22-16,0 0 0,0 0 0,-21 0 16,20 22-16,1-1 0,-21-21 15,21 21-15,0 0 0,-22 0 0,22 0 16,0 1-16,0 20 0,21-21 0,0 0 16,-21 0-16,21 22 0,0-22 15,0 0-15,0 0 0,0 0 16,0 1-16,0-1 0,21-21 15,-21 21-15,21-21 0,0 0 0,0 0 16,22 0-16,-22 0 16,0-21-16,0 0 0,21 21 15,-20-22-15,-1-20 0,21 21 0,-21 0 16,0-22-16,22 22 0,-22-21 16,0 0-16,21-1 0,-20 1 0,20-22 15,-21 1-15,0-1 0,22 1 16,-22-1-16,0 1 0,0-22 0,0 22 15,-21 20-15,0-20 0,0 21 16,0-1-16,0 1 0,0 0 16,0 20-16,0 1 0,-21 0 15,0 42 1,21 0-16,0 22 16,-21-22-16,21 21 0,0 1 15,0-1-15,0 0 0,0 1 0,0 20 16,0 1-16,0-22 0,0 21 15,-21 1-15,21-22 0,-22 1 0,22-1 16,0 0-16,0 1 0,0-1 16,0-21-16,0 21 0,0-20 0,0-1 15,0 0-15,0 0 16,22-21-16,-1 0 0,0 0 16,0 0-16,0 0 0,0 0 0,1 0 15,-1 0-15,0 0 0,0-21 16,0 0-16,0 21 0,-21-21 0,22-1 15,-22 1-15,21 0 16,-21 0-16</inkml:trace>
  <inkml:trace contextRef="#ctx0" brushRef="#br1" timeOffset="45082.36">29951 16489 0,'0'0'0,"-64"0"16,43 0-16,0 0 16,0 0-1,0 0 1,42 0 15,0 21-31,21-21 16,-21 0-16,43 0 0,-22 21 0,43-21 15,-22 0-15,22 21 0,21-21 16,0 0-16,0 0 0,-1 0 0,22 0 16,0 0-16,22 0 0,-1 0 15,-21 0-15,42 0 0,-21 0 0,0 0 16,22 0-16,-1 0 0,0 0 15,-20 0-15,-1 0 16,-21-21-16,0 21 0,0 0 0,-21 0 16,-1-21-16,1 21 0,-21 0 15,-22 0-15,1 0 0,-1 0 16,-20-21-16,-22 21 0,21 0 0,-21 0 16,1 0-1,-44 0 16,1 0-15,0 0-16,-21 0 16,21 0-16,-22 0 0,1 21 0,0-21 15,-1 21-15,1-21 0,0 21 16,-22-21-16,1 22 0,20-22 0,-20 21 16</inkml:trace>
  <inkml:trace contextRef="#ctx0" brushRef="#br1" timeOffset="45306.23">29972 16997 0,'-21'0'15</inkml:trace>
  <inkml:trace contextRef="#ctx0" brushRef="#br1" timeOffset="45653.02">29972 17039 0,'21'0'16,"0"0"-16,0 0 15,1 0-15,20 0 0,-21 21 16,21-21-16,1 0 0,-1 0 15,0 0-15,1 22 0,20-22 0,-20 0 16,20 0-16,22 0 0,-22 0 16,22 0-16,0 0 0,-1 0 0,1 0 15,21 0-15,0 0 0,-22 0 16,22 0-16,-21 0 0,-1 0 0,22 0 16,-21-22-16,21 22 0,-22-21 15,22 21-15,-21-21 0,21 21 16,-22-21-16,1 21 0,-21 0 0,-1-21 15,1 0-15,-22 21 16,0 0-16,-21 0 0,22 0 0,-22-22 16,0 22-16,0 0 0,0 0 15,1 0-15,-1 0 0,0 0 16,0 0-16,0-21 0,0 21 16,1 0-16,-1 0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52:06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910 0,'0'0'0,"0"-21"16,21 0-16,-21 0 0,0 0 16,0-1-16,22 1 0,-22 0 15,0 0-15,21 0 16,-21 0-16,0-1 0,0 1 15,0 0 1,-21 21 0,-1 0-1,1 21-15,0 0 0,0 1 16,0-1-16,0 21 0,-1 0 16,1 1-16,-21-1 0,21 22 0,0-1 15,-1 1-15,-20-1 0,21 1 16,-21-1-16,20 22 0,-20-22 15,21 1-15,-21 20 0,20-20 0,1-1 16,0 1-16,0-1 0,0-20 16,0 20-16,-1 22 0,22-64 15,0 0-15,0 0 16,-21 1-16,21-1 0,0-42 31,0-22-31,0 22 16,0 0-16,21-21 0,-21-22 15,22 22-15,-1-22 0,0 1 0</inkml:trace>
  <inkml:trace contextRef="#ctx0" brushRef="#br0" timeOffset="332.8">3577 762 0,'0'21'16,"0"0"-16,0 22 0,0-1 0,0 0 15,0 1-15,0 20 0,0 1 16,0-1-16,0-20 0,0 20 0,0 1 16,0-1-16,-21 22 0,21-22 15,-21 1-15,21-1 0,0 1 0,0-22 16,0 22-16,0-22 0,0 0 15,0 1-15,0-1 0,0-21 0,0 0 16,0 0-16,0 1 0,0-1 16,0-42 15,0-1-31,-21 1 16,21 0-16,-22 0 0,1-21 15</inkml:trace>
  <inkml:trace contextRef="#ctx0" brushRef="#br0" timeOffset="561.66">3196 1672 0,'0'0'0,"21"0"0,22-21 0,-22 0 0,21 21 15,0-21-15,-20 21 0,20 0 16,0-21-16,-21 21 0,1 0 16,-1 0-16,0 0 0,0 0 0</inkml:trace>
  <inkml:trace contextRef="#ctx0" brushRef="#br0" timeOffset="1147.85">4381 1482 0,'0'0'0,"22"0"0,-1 0 0,-21-21 16,21-1-16,0 22 15,-21-21-15,0 0 0,0 0 16,-21 21 0,0 0-16,0 0 15,-22 0-15,22 0 0,0 0 16,-21 0-16,20 0 0,-20 21 16,21 0-16,0-21 0,0 21 0,-1 1 15,1-1-15,0 0 0,21 0 16,0 0-16,0 0 15,0 1-15,0-1 0,0 0 16,0 0-16,21-21 0,0 21 16,1-21-16,-1 0 0,0 21 0,21-21 15,-21 22-15,22-22 0,-22 0 16,0 21-16,21 0 0,-20-21 16,-1 21-16,21-21 0,-42 21 0,21 0 15,-21 1-15,0-1 16,0 0-16,0 0 0,-21 0 0,-21 0 15,21 1-15,-1-1 0,-20 0 16,0 0-16,21 0 0,-22-21 0,22 0 16,-21 0-16,21 0 0,-22 0 15,22 0-15,0 0 0,0 0 0,-22 0 16,22-21-16,0 21 0,21-21 16,-21 0-16,0 0 0,21-1 15,0 1 1,0 0-16,0 0 15,21 21 1,0-21-16,0 21 0,-21-21 0,21 21 16,22-22-16</inkml:trace>
  <inkml:trace contextRef="#ctx0" brushRef="#br0" timeOffset="1693.62">5122 1524 0,'0'0'0,"21"-21"15,-21 0 1,0 0-16,0-1 0,0 1 16,-21 21-1,0 0 1,0 0-16,0 0 0,0 0 15,-1 0-15,1 21 0,-21 1 0,21-22 16,-22 21-16,22 0 0,0 0 16,0 0-16,0 0 0,0 22 0,21-22 15,0 0-15,0 0 0,0 0 16,0 1-16,0-1 0,21-21 0,0 21 16,0 0-16,0-21 15,0 0-15,22 21 0,-22-21 0,0 0 16,21 0-16,-20 21 0,-1-21 15,21 0-15,-21 0 0,0 22 0,1-1 16,-1-21-16,0 21 0,-21 0 16,0 0-16,0 0 15,0 1-15,-42-1 0,20-21 16,1 21-16,-21 0 0,0 0 16,-1-21-16,1 21 0,-22-21 0,22 0 15,0 0-15,-1 0 0,1 0 16,21 0-16,-21 0 0,20 0 0,-20 0 15,21 0-15,0 0 16,0 0 0,42 0-1,0-21 1,0 21-16,-21-21 0,21 0 0,0 21 16,1-21-16</inkml:trace>
  <inkml:trace contextRef="#ctx0" brushRef="#br0" timeOffset="2157.87">5524 1778 0,'0'-21'0,"0"42"0,0-63 16,0 21 0,0-1-16,0 1 15,22 21-15,-22-21 0,21 0 16,0 0-16,0 21 0,-21-21 16,0-1-16,21 22 0,-21-21 0,0 0 15,-21 21 1,0 0-1,0 0-15,0 0 16,-1 21-16,1 0 0,0 1 0,0-1 16,21 0-16,0 0 0,-21 21 15,21-20-15,0-1 0,0 21 0,0-21 16,0 0-16,0 1 0,0 20 16,21-21-16,-21 0 0,21 0 15,0-21-15,0 0 16,1 22-16,-1-22 0,0 0 0,0 0 15,0 0-15,0 0 0,1 0 0,-1 0 16,0-22-16,0 22 0,0-21 16,0 0-16,1 21 0,-1-21 0,0 0 15</inkml:trace>
  <inkml:trace contextRef="#ctx0" brushRef="#br0" timeOffset="2570.64">5927 1609 0,'0'0'0,"0"-21"0,0-1 16,0 1-16,21 21 15,-21-21-15,21 21 0,0 0 16,0-21-16,0 21 0,1 0 16,-1 0-16,0 0 0,0 21 15,0 0-15,0 0 16,1 1-16,-1-1 0,-21 21 0,0-21 15,21 22-15,-21-22 0,21 21 16,-21-21-16,0 22 0,0-22 0,0 0 16,0 0-16,0 21 0,0-20 15,0-1-15,0-42 47,0-1-47,0 1 16,0 0-16,0-21 0,0 21 15,0-22-15,0 22 0,0-21 0,0-1 16,0 1-16,0 21 0,0-21 16,21 20-16,-21 1 0,0-21 0,21 21 15,1 0-15,-1-1 0,-21 1 16,21 0-16,0 21 0,0-21 0,0 0 16,1 0-16</inkml:trace>
  <inkml:trace contextRef="#ctx0" brushRef="#br0" timeOffset="3005.89">7133 804 0,'0'0'0,"0"-42"15,0 21 1,-21 21-1,21 21 17,0 0-32,0 22 0,0-22 15,-21 21-15,21 0 0,-21 1 0,21-1 16,-22 22-16,22-22 0,-21 0 16,21 22-16,-21-22 0,0 22 0,21-22 15,0 0-15,0 1 0,-21-1 16,21 0-16,0 1 0,0-1 0,0 0 15,0 1-15,0-22 0,0 21 16,21-21-16,-21 0 0,0 1 16,21-1-16,-21 0 0,21 0 0,0 0 15,1-21 1,-1 0-16,0 0 0,0 0 16,0-21-16,0 21 15,-21-21-15,22 0 0,-1 0 0,-21-1 16,21 1-16,0 0 0,-21 0 0,0-21 15,21 20-15,-21-20 0,21 0 16,-21 21-16</inkml:trace>
  <inkml:trace contextRef="#ctx0" brushRef="#br0" timeOffset="3314.72">6773 1312 0,'0'0'0,"-21"0"15,42-21 1,0 21 0,22 0-16,-22 0 0,21-21 0,1 21 15,-1 0-15,0-21 0,1 21 0,-1 0 16,0-21-16,1 21 0,-22 0 16,21-21-16,-21 21 0,22 0 0,-22 0 15,0-22-15,0 22 16,-21-21-16,21 21 0,-21-21 62,21 21-30</inkml:trace>
  <inkml:trace contextRef="#ctx0" brushRef="#br0" timeOffset="5947">16912 847 0,'0'-21'0,"0"-1"0,0 1 15,0 0 1,0 0 0,-21 21-16,0 0 15,21-21 1,-21 21 15,21 21-31,0 0 16,0 0-1,0 0-15,0 1 0,0 20 16,0-21-16,0 0 0,0 0 16,0 22-16,0-22 0,0 0 0,0 21 15,0-20-15,0 20 0,0-21 16,0 21-16,0-20 0,0 20 0,0-21 15,0 21-15,0-20 0,0-1 16,0 21-16,0-21 0,0 22 0,0-22 16,0 21-16,0-21 0,0 22 15,0-22-15,0 21 0,0-21 0,0 22 16,0-1-16,0-21 16,0 21-16,-22-20 0,22 20 0,0-21 15,0 21-15,-21-20 0,21 20 16,-21-21-16,21 0 0,-21 0 0,21 22 15,0-22-15,0 0 0,-21 0 0,21 0 16,0 1-16,-21-1 0,21 0 16,0 0-16,0 21 0,0-20 0,-22-1 15,22 0-15,-21 0 0,21 0 16,0 0-16,0 22 0,0-22 0,-21 0 16,21 0-16,-21 0 0,21 1 0,-21-1 15,21 0-15,0 21 16,0-21-16,-21 1 0,21-1 0,0 0 15,-22 0-15,22 0 0,0 0 16,0 1-16,-21-1 0,21 0 0,0 0 16,0 0-16,0 0 0,0 1 0,0-1 15,0 21-15,0-21 0,0 0 16,0 1-16,-21 20 0,21-21 0,0 0 16,0 22-16,0-1 0,-21-21 15,21 21-15,0-20 0,0 20 0,0 0 16,0 1-16,0-22 0,0 21 0,0 0 15,-21 1-15,21-1 16,0-21-16,0 22 0,0-1 0,0 0 16,0 1-16,0-1 0,0 0 0,0 1 15,0-1-15,0 21 0,0-20 16,0-1-16,0 22 0,0-22 0,0 21 16,0-20-16,0-1 0,0 22 15,0-22-15,0 0 0,0 22 0,0-22 16,0 22-16,0-1 0,0-21 0,0 22 15,0-1-15,0-20 0,0 20 16,0 1-16,0-22 0,0 22 0,0-1 16,0-21-16,0 22 0,0-22 15,0 22-15,0-1 0,0-20 16,0 20-16,0 1 0,0-22 0,0 21 16,0 1-16,0-22 0,0 22 15,0-1-15,0-20 0,0 20 0,0 1 16,0-1-16,0 1 0,0 20 0,0-20 15,0-1-15,0 1 0,0-1 16,0 1-16,0-1 0,21 1 0,-21-1 16,0 1-16,0 20 0,0-20 0,0-1 15,0 1-15,0 21 0,0-22 16,0 1-16,0-1 0,0 1 0,21-1 16,-21 1-16,0-1 0,21 1 0,-21-1 15,0-21-15,0 22 16,21-22-16,-21 22 0,22-22 0,-22 0 15,0 1-15,0-1 0,0 0 0,0 1 16,0-1-16,0 22 0,0-22 16,0 0-16,0 22 0,0-22 0,0 22 15,0-1-15,-22 1 0,1-1 0,21 1 16,-21-1-16,21 1 0,0-22 16,-21 21-16,21 1 0,-21-1 0,21 1 15,-21-1-15,21 1 0,0-1 0,0 1 16,0-1-16,0 1 0,0-1 15,0 1-15,0-1 0,0-20 0,0 20 16,0 1-16,0-1 0,0 1 16,0-22-16,0 22 0,0-1 15,0 1-15,0-1 0,0-21 0,0 22 16,0-1-16,0-20 0,0 20 0,0 1 16,0-1-16,0-20 0,0 20 0,21 1 15,-21-1-15,0 1 0,21-22 16,-21 21-16,0 1 0,0-22 0,0 22 15,0-22-15,21 22 0,-21-22 0,0 21 16,0-20-16,21 20 0,-21 1 16,0-22-16,0 22 0,0-1 0,0 1 15,0-1-15,0-21 0,0 22 16,0-1-16,0 1 0,0-1 16,0 1-16,0-1 0,0 1 0,0 21 15,0-22-15,0 1 0,0-1 0,0 1 16,0-1-16,0 1 0,0-1 15,0 1-15,0-22 0,0 43 0,0-22 16,0 1-16,0-1 0,0 1 0,0-1 16,0-21-16,0 22 0,0-1 0,0 1 15,0-1-15,0 1 0,-21-1 16,21 1-16,0-1 0,-21 1 0,21-1 16,0 1-16,0-1 0,0 1 0,0-1 15,0 1-15,-21-1 16,21 1-16,-21-1 0,21 1 0,0-1 15,0 1-15,0 21 0,0-22 0,-22 1 16,22-1-16,0 1 0,-21-1 16,21-21-16,0 22 0,0-1 0,0 1 15,0-1-15,0 1 0,0-22 0,0 22 16,0-1-16,-21-20 0,21 20 0,0-21 16,0 22-16,0-22 0,0 1 15,0-1-15,0 21 0,-21-20 0,21-1 16,0 0-16,0 1 0,0-1 0,0 0 15,0 1-15,0 20 0,0-20 16,0-1-16,0 0 0,0 1 16,0-1-16,0 0 0,0-21 0,0 22 15,0-1-15,0 0 0,0 1 16,0-1-16,0-21 0,0 22 0,0-1 16,0 0-16,21 1 0,-21-22 0,21 21 15,-21 0-15,0-20 0,0 20 16,0-21-16,21 21 0,-21-20 0,0-1 15,0 0-15,0 0 0,22 0 16,-22 0-16,21 1 0,-21-44 31,0-20-15,0 21-16,0-21 0,0-1 16,0 1-16,0-22 0</inkml:trace>
  <inkml:trace contextRef="#ctx0" brushRef="#br0" timeOffset="7456.85">18817 1397 0,'0'-21'15,"0"0"-15,21 21 16,0-21-16,1-1 16,-1 22-16,0-21 0,0 0 0,0 0 15,0 0-15,-21 0 16,0-1-16,22 22 0,-22-21 16,0 0-16,0 0 15,0 0-15,-22 21 0,1 0 16,0 0-16,0 0 15,-21 0-15,-1 0 0,1 21 0,0 0 16,-1 0-16,22-21 0,-21 21 16,-1 1-16,22-1 0,0 0 0,0 0 15,0 0-15,21 0 0,0 1 16,0-1-16,0 0 0,0 0 0,0 0 16,21 0-16,0-21 0,0 22 15,22-1-15,-22 0 0,0 0 0,21-21 16,-21 21-16,1 0 0,20 1 15,-21-1-15,0 0 0,22 0 0,-22 0 16,0 22-16,0-22 0,-21 0 0,0 0 16,0 0-16,0 22 15,0-22-15,0 0 0,0 0 0,-21 0 16,-21 0-16,20 1 0,-20-1 16,0-21-16,-1 21 0,1-21 0,0 0 15,-22 0-15,22 0 0,0 0 0,-1 0 16,1 0-16,21-21 0,-22 0 15,22 21-15,0-22 0,-21 1 0,21 0 16,21 0-16,0 0 0,-22 21 16,22-21-16,0-1 0,0 1 15,22 0 1,-22 0-16,21 21 0,0 0 16,21-21-16,-21 21 0,22 0 15,-22 0-15</inkml:trace>
  <inkml:trace contextRef="#ctx0" brushRef="#br0" timeOffset="7897.63">19304 1482 0,'-21'0'31,"0"0"-31,-1 0 0,1 0 15,0 0-15,0 21 0,0 0 16,0 0-16,-1 0 0,1 22 0,0-22 16,21 0-16,-21 21 0,21 1 0,0-22 15,0 21-15,0-21 0,0 22 16,0-22-16,0 0 0,0 0 0,0 0 16,21 1-16,0-22 0,22 21 15,-22-21-15,21 0 0,0 0 0,-20 0 16,20 0-16,0-21 0,1 21 15,-1-22-15,-21 1 0,21 0 0,-20 0 16,-1 0-16,0-22 0,0 22 16,-21 0-16,0-21 0,0-1 15,0 22-15,-42-21 0,21 0 0,-22 20 16,22 1-16,-21-21 0,-1 21 16,22 21-16,-21-21 0,0 21 0,20 0 15,1 0-15,-21 0 0,21 0 16,0 0-16,-1 21 0,22 0 0,0 0 15,0 0-15,0 0 16,0 1-16,22-22 0,-1 21 0,0-21 16,0 0-16</inkml:trace>
  <inkml:trace contextRef="#ctx0" brushRef="#br0" timeOffset="8425.33">20108 1228 0,'0'0'0,"0"-21"0,-21-1 0,0 22 16,21-21-16,-21 21 0,0 0 15,-1 0-15,1 21 16,21 1-16,-21-1 0,21 0 16,0 21-16,0 1 0,-21-1 0,21 0 15,0 1-15,0 20 0,0-21 16,0 22-16,0-1 0,-21 1 15,21-1-15,-21 1 0,21-1 0,0 1 16,0-1-16,-22 22 0,1-21 16,0 20-16,0 1 0,0 21 0,21-22 15,-21 1-15,-1-21 0,1-1 0,21 1 16,-21-1-16,21-21 0,0 1 16,0-22-16,0 0 0,0 0 0,0 0 15,21-21-15,0 0 0,1-21 16,-1 21-16,0-21 0,0-21 15,0 21-15,0-1 0,-21-20 16,22 0-16,-1-1 0,0 1 0,-21-21 16,0 20-16,0-20 0,0-1 0,0 22 15,-21-22-15,0 1 0,-1 21 16,1-1-16,-21 1 0,0 0 16,20 20-16,-20 1 0,0 0 0,21 0 15,-22 0-15,22 21 0,0 0 0,0-21 16,0 21-16,21-22 15,21 1 1,0 21-16,0-21 16,21 21-16,-20-21 0,20 0 0,0 21 15,-21-43-15,22 22 0,-1 0 16</inkml:trace>
  <inkml:trace contextRef="#ctx0" brushRef="#br0" timeOffset="8721.16">20468 1080 0,'0'0'0,"0"-22"0,0 1 15,0 0-15,-21 21 0,0 0 16,21 21-16,0 0 16,0 22-16,-21-22 0,21 21 0,-22 1 15,22-1-15,-21 21 16,21-20-16,0-1 0,-21 22 0,0-22 15,21 21-15,-21-20 0,21 20 16,0-20-16,-21-1 0,21 0 0,0-21 16,0 22-16,0-22 0,0 0 15,0 0-15,0 0 0,21-21 16,-21-21 0,21 21-16,-21-21 15,21 0-15,-21 0 0,0 0 0,0-22 16</inkml:trace>
  <inkml:trace contextRef="#ctx0" brushRef="#br0" timeOffset="8914.04">20108 1524 0,'0'0'16,"21"0"15,1 0-31,-1 0 0,0 0 0,21 0 16,1 0-16,-1 0 0,0 0 15,1-21-15,-22 21 0,21-21 0,0 21 16,1 0-16,-22 0 0,64-21 16,-64-1-16</inkml:trace>
  <inkml:trace contextRef="#ctx0" brushRef="#br0" timeOffset="9737.89">21611 1080 0,'0'0'0,"0"-22"0,0-20 15,0 21-15,-21 21 16,21-21-16,-21 21 0,0 0 16,-1 0-16,22 21 0,-21 0 15,0 0-15,0 22 0,0-1 0,0 0 16,-1 1-16,1 20 0,0 1 15,0-1-15,0 1 0,0-1 0,-22 22 16,22-22-16,21 1 0,-21-22 16,0 22-16,21-22 0,-21 0 0,21 1 15,0-22-15,0 0 0,0 0 16,0 0-16,21-21 16,0 0-1,0-21-15,0 21 0,-21-21 0,21 0 16,1-22-16,-1 22 0,0-21 0,0 0 15,0-1-15,0-20 0,1 20 16,-1-20-16,0-1 0,-21 1 0,21-1 16,0 1-16,0-1 0,-21 22 15,0-21-15,22 20 0,-22 1 0,0 0 16,0 20-16,0 1 0,0 0 16,0 42-1,0 0-15,0 22 0,0-1 16,0 0-16,-22 1 0,22 20 15,0 1-15,0-22 0,0 22 16,0-1-16,0-21 0,0 22 0,0-22 16,0 22-16,-21-22 0,21-21 15,0 22-15,0-22 0,-21 21 0,21-21 16,0 0-16,0 1 16,-21-44 15,21 1-31,0 0 0,-21 21 15</inkml:trace>
  <inkml:trace contextRef="#ctx0" brushRef="#br0" timeOffset="9930.78">21251 1693 0,'0'0'0,"0"22"15,0-1-15,21-21 16,1 0-1,20 0-15,-21 0 0,0 0 16,0 0-16,22 0 0,-1 0 16,-21 0-16,22 0 0,-1-21 0,-21-1 15,21 22-15,1-21 0,-22 21 16,0 0-16</inkml:trace>
  <inkml:trace contextRef="#ctx0" brushRef="#br0" timeOffset="10401.52">22140 1545 0,'0'-21'15,"0"0"-15,0 0 16,0 0-16,0-1 16,-21 22 15,0 0-31,0 0 0,0 22 15,-22-1-15,22 0 16,-21 0-16,21 0 0,-1 0 0,1 1 16,0-1-16,21 0 0,0 0 15,0 0-15,0 0 0,0 1 16,0-1-16,21 0 0,0-21 16,1 21-16,-1-21 0,0 21 15,0-21-15,21 21 0,-20-21 0,-1 22 16,0-22-16,0 21 0,0-21 15,0 21-15,-21 0 0,22 0 16,-22 0-16,0 1 16,-22-1-16,1-21 15,0 21-15,-21-21 0,-1 0 0,22 21 16,-21-21-16,0 0 0,20 0 16,-20 0-16,21 0 0,-21 0 0,20 0 15,1 0-15,0 0 0,21-21 16,0 0 15,21 0-31,0 21 0,1-22 16,-1 22-16,0-21 0</inkml:trace>
  <inkml:trace contextRef="#ctx0" brushRef="#br0" timeOffset="10880.34">22691 1566 0,'0'0'15,"0"-21"-15,0 0 0,21 21 0,-21-21 16,0 0-16,-21 21 16,-1 0-16,1 0 0,0 0 15,0 0-15,-21 0 0,-1 0 0,22 21 16,-21 0-16,21-21 0,-1 21 15,1 0-15,0 1 0,21-1 16,-21 0-16,21 0 0,0 0 0,0 0 16,0 1-16,0-1 0,0 0 15,21-21-15,0 21 0,0 0 0,1 0 16,-1-21-16,0 22 0,0-1 16,21-21-16,-20 21 0,-1 0 0,0-21 15,0 21-15,0-21 0,-21 21 16,0 1-16,0-1 0,0 0 15,-42 0 1,21-21-16,0 0 0,-22 21 16,1-21-16,0 0 0,-1 0 0,1 0 15,21 0-15,-22 0 0,22 0 16,0 0-16,0 0 0,0 0 0,0 0 16,-1 0-16,22-21 31,22 0-16,-1 0-15,0 21 0,0-21 16</inkml:trace>
  <inkml:trace contextRef="#ctx0" brushRef="#br0" timeOffset="11225.65">22945 1778 0,'0'0'0,"21"-21"0,0 0 0,0 0 16,0-1-16,-21 1 0,0 0 15,0 0-15,21 0 0,-21 0 16,0-1-16,-21 22 31,0 0-31,0 0 0,0 22 0,0-22 16,-1 21-16,22 0 15,0 21-15,-21-21 0,21 1 0,-21 20 16,21-21-16,0 0 0,0 0 16,0 22-16,0-22 0,0 0 0,0 0 15,0 0-15,0 1 0,0-1 16,21-21-16,0 0 0,1 0 16,-1 0-16,0 0 0,0 0 0,0 0 15,0 0-15,1-21 0,-1 21 16,0-22-16</inkml:trace>
  <inkml:trace contextRef="#ctx0" brushRef="#br0" timeOffset="11601.96">23199 1757 0,'0'0'16,"-22"0"-16,22-21 0,-21 0 0,21-1 16,0 1-16,0 0 0,0 0 15,21 21 1,1 0-16,-1 0 0,0 0 15,0 21-15,-21 0 16,21 0-16,0 22 0,-21-22 16,22 0-16,-22 0 0,0 0 15,0 22-15,0-22 0,0 0 16,0 0-16,0 0 16,0 1-16,0-1 0,0-42 46,0-1-46,0 1 16,0 0-16,0 0 16,0-21-16,0 20 0,0 1 0,0 0 15,0 0-15,0 0 0,21 0 16,-21-1-16,21 22 0,-21-21 16,0 0-16,21 21 15,0 0-15,-21-21 0,0 0 0,21 21 16,1-21-16</inkml:trace>
  <inkml:trace contextRef="#ctx0" brushRef="#br0" timeOffset="11930.77">23791 1185 0,'0'-42'0,"0"84"0,0-105 16,0 42-16,0 0 0,0-1 15,0 1-15,0 42 31,0 22-31,0-22 0,0 0 16,0 21-16,0 1 0,0-1 16,0 0-16,-21 1 0,21-1 15,-21 0-15,21 1 0,0-1 0,0 22 16,-21-22-16,21 0 0,0 1 16,0-1-16,0-21 0,0 21 0,0-20 15,0 20-15,0-21 0,0 0 16,0 0-16,21-21 0,0 0 15,0 0-15,0 0 0,1 0 16,-1 0-16,0 0 16,0-21-16,-21 0 0,21 21 0,0-21 15,-21 0-15,0-22 0,22 22 16,-22 0-16</inkml:trace>
  <inkml:trace contextRef="#ctx0" brushRef="#br0" timeOffset="12147.16">23643 1461 0,'0'0'0,"-21"0"0,0 0 16,0 0-16,42 0 15,0 0-15,0 0 16,21-22-16,-20 22 0,20 0 16,0 0-16,1 0 0,-1 0 0,0 0 15,1 0-15,-22 0 16,21 0-16,0 0 0,-20 0 0,-1 0 15,0 0-15,0 0 0,-63 0 32</inkml:trace>
  <inkml:trace contextRef="#ctx0" brushRef="#br0" timeOffset="12863.26">18732 2519 0,'-21'0'16,"42"0"47,1 0-63,20 0 15,-21 0-15,21 0 0,1 0 0,-1 0 16,22 0-16,-1 0 15,1 0-15,20 0 0,22 0 0,0 0 16,0 0-16,21 0 0,-21 0 16,42 0-16,-21 0 0,21 0 0,0 0 15,0 0-15,22 0 0,-22 0 16,0 0-16,0 0 0,0 0 0,22 0 16,-43 0-16,21 0 0,0 0 0,-21 0 15,0 0-15,0-21 0,-21 21 16,21 0-16,-21 0 0,-22 0 0,1 0 15,0 0-15,-22-21 16,-21 21-16,22 0 0,-43 0 0,21 0 16,-20 0-16,-1-22 0,-21 1 31,-21 21-15,-1 0-16,1-21 15,0 21-15,0 0 0,-21 0 16,20 0-16,-20 0 0,21 0 15</inkml:trace>
  <inkml:trace contextRef="#ctx0" brushRef="#br0" timeOffset="14041.73">2730 2731 0,'0'0'16,"-21"0"0,0-22-16,0 22 0,21-21 15,-21 21 1,42 0 31,0 0-47,21 0 0,1 0 15,-1 0-15,22 0 0,-1 0 0,1 0 16,20 0-16,1-21 0,21 21 16,21-21-16,0 21 0,0-21 0,0 0 15,0 21-15,21-22 0,0 22 16,0-21-16,22 21 0,-22-21 0,21 21 15,0-21-15,1 0 0,-1 21 16,-21-21-16,22 21 0,-22-22 0,0 22 16,0 0-16,0-21 0,-21 21 15,0 0-15,0 0 0,-21 0 0,-21-21 16,-1 21-16,1 0 0,-43 0 16,22 0-16,-22 0 0,1 0 15,-22-21-15,0 21 0,0 0 16,0 0-16,-42 0 62</inkml:trace>
  <inkml:trace contextRef="#ctx0" brushRef="#br0" timeOffset="15569.95">296 3281 0,'0'0'0,"0"-21"15,-21 21-15,0 0 16,0 0-1,0 0-15,21 21 0,0 0 16,0 0-16,0 0 0,0 1 16,0-1-16,0 0 15,0 0-15,21-21 0,0 0 0,0 21 16,0-21-16,22 0 0,-22 0 16,21 0-16,0 0 0,1-21 0,-22 0 15,21 21-15,1-21 0,-22 0 16,0-1-16,21 1 0,-21 0 15,1 0-15,-1 0 0,-21 0 0,0-1 16,0 1-16,0 0 16,0 0-16,-21 21 31,21 21-15,0 0-16,-22 0 0,22 1 0,0 20 15,-21-21-15,21 21 0,0 1 16,0-1-16,0 0 0,0 1 15,0-22-15,0 21 0,0 1 0,0-1 16,0-21-16,0 21 0,0-20 16,0 20-16,0-21 0,0 0 0,-21 0 15,0 1-15,0-1 0,0 0 16,-1-21-16,1 21 0,0 0 16,0-21-16,-21 21 0,-1-21 15,22 0-15,-21 0 0,-1 0 16,22 0-16,-21 0 0,0 0 0,20 0 15,-20 0-15,21-21 0,0 21 16,0 0-16,-1-21 0,22 0 16,0 0-16,22 0 15,-1 21 1,0-22-16,0 1 0,0 0 0,0 0 16</inkml:trace>
  <inkml:trace contextRef="#ctx0" brushRef="#br0" timeOffset="16121.63">1185 3048 0,'0'0'0,"-21"0"0,0 0 16,0 0-16,0 0 0,-1 21 0,1 0 15,0 1-15,0 20 0,0 0 16,0 1-16,-1-1 0,22 21 0,-21 1 16,0-1-16,0 1 15,21-1-15,-21 22 0,0-21 16,21 20-16,-22 1 0,1 0 0,0-1 16,21 1-16,-21 0 0,0-1 15,21 1-15,0 0 0,-43 105 16,43-105-16,-21-1 0,21-20 15,0-1-15,0 1 0,0-1 0,0-20 16,0-1-16,0-21 0,0 0 16,21 1-16,1-1 0,-1-21 0,0 0 15,0 0-15,0-21 0,22-1 16,-22 1-16,21-42 16,0 20-16,-20 1 0,-1-21 15,0 20-15,0-20 0,0-1 0,-21 1 16,0-1-16,0 1 0,0-1 15,0 1-15,0-1 0,-21 1 16,-21-1-16,21 1 0,-22 20 0,1-20 16,0 21-16,-1 20 0,22-20 15,-21 21-15,-1 0 0,22 21 0,0-21 16,0 21-16,21-22 16,21 22-1,21 0-15,-20-21 0,20 21 16,0-21-16,-21 21 0,22-21 15,20 0-15,-20 0 0</inkml:trace>
  <inkml:trace contextRef="#ctx0" brushRef="#br0" timeOffset="16649.32">2984 3069 0,'0'0'0,"22"-21"0,20-42 16,-42 41-16,0 1 15,0 0-15,0 0 0,-21 0 16,0 21-16,-22 0 15,1 0-15,0 0 0,-22 21 16,22 0-16,-22 0 0,1 0 0,-1 1 16,1 20-16,-1-21 0,22 21 15,-22 22-15,22-22 0,0 22 0,21-1 16,-1 1-16,1-1 0,21 1 16,0-22-16,0 22 0,0-22 15,21 0-15,1 1 0,20-22 16,-21 21-16,21-21 0,1 0 0,-1 1 15,0-22-15,1 0 0,20 0 16,-20 0-16,-1 0 0,21 0 0,-20-22 16,-1 22-16</inkml:trace>
  <inkml:trace contextRef="#ctx0" brushRef="#br0" timeOffset="17054.09">3260 3408 0,'0'0'0,"0"-21"0,0 0 0,0-1 15,-22 22 1,1 0-16,0 0 0,0 22 16,0-1-16,0 0 0,-1 21 15,1 1-15,21-22 0,-21 21 0,0 0 16,0 1-16,21-1 0,0-21 16,0 22-16,0-1 0,0-21 0,0 0 15,0 0-15,0 1 0,21-1 16,0 0-16,0-21 0,0 0 0,1 0 15,-1 0-15,21 0 0,-21 0 16,22-21-16,-22 0 0,21-1 0,-21 1 16,22 0-16,-22 0 0,0 0 15,0 0-15,0-22 0,0 22 0,-21-21 16,0 21-16,0-22 0,0 1 16,0 21-16,-21-22 0,-21 1 15,21 21-15,0 0 0,-22 0 16,22-1-16,-21 22 0,21 0 0,-22 0 15,22 0-15,0 22 0,0-1 16,0 0-16,-1 0 0,22 0 0,0 22 16,0-22-16,0 0 0,0 0 15,0 0-15,22-21 0,-1 21 0,0-21 16,0 0-16</inkml:trace>
  <inkml:trace contextRef="#ctx0" brushRef="#br0" timeOffset="17753.2">3873 3387 0,'0'-21'15,"-21"42"1,0 0-16,0-21 16,21 21-16,0 21 0,-21-20 0,21-1 15,-21 21-15,21-21 0,0 22 0,0-22 16,0 21-16,0-21 0,0 22 15,0-22-15,0 0 0,0 0 0,0 0 16,0 0-16,0 1 0,0-1 16,-22-21 15,1 0-31,21-21 16,0-1-16,-21 22 0,21-21 15,-21 0-15,21 0 0,-21 0 16,21-22-16,0 22 0,0 0 0,0-21 15,0 21-15,0-22 0,21 22 16,0 0-16,0 0 0,0 0 0,1-1 16,20 1-16,-21 21 0,21 0 15,-20 0-15,-1 0 0,21 0 16,-21 0-16,0 21 0,1 1 16,-1-1-16,0 0 0,0 0 0,0 0 0,-21 0 15,0 1-15,0-1 0,0 21 16,0-21-16,0 0 0,0 1 15,0-1-15,0 0 0,-21-21 16,21 21-16,0-42 31,0 0-15,0 0-16,0-1 0,0 1 0,0 0 16,0 0-16,0-21 0,0 20 0,21 1 15,-21-21-15,21 21 16,1 0-16,-1-1 0,0 1 0,0 21 15,0 0-15,22 0 0,-22 0 16,0 0-16,0 0 0,21 0 0,-20 21 16,-1 1-16,0-1 0,0 0 15,-21 0-15,0 0 0,0 0 0,0 1 16,0-1-16,0 0 0,0 0 0,0 0 16,0 0-16,0 1 0,0-1 15,0 0-15,21-21 31,0 0-31,1-21 0,-1 0 16</inkml:trace>
  <inkml:trace contextRef="#ctx0" brushRef="#br0" timeOffset="18113.5">4868 3366 0,'0'-22'16,"-21"22"-1,0 0-15,0 0 16,0 22-16,21-1 0,0 0 16,0 0-16,-22 0 0,22 22 15,0-1-15,0 0 0,0 1 0,0-1 16,0 0-16,0 1 16,0 20-16,0 1 0,0-1 0,-21 1 15,21 20-15,0 1 0,0 0 0,-21-1 16,0 1-16,0 21 0,0 0 15,21-1-15,0 1 0,-22 0 0,1 0 16,21 0-16,0-22 0,-21 22 0,21-21 16,0 0-16,0-22 0,0 1 15,0-1-15,0-21 0,0 1 0,0-1 16,0-21-16,0-63 31,0 21-31,0-22 0,0 1 0,0 0 16,21-22-16,-21 1 0,0-22 0,21 0 15</inkml:trace>
  <inkml:trace contextRef="#ctx0" brushRef="#br0" timeOffset="18425.33">4720 3598 0,'0'-21'0,"0"42"0,0-63 16,0 21-16,0 0 0,0 0 15,0-1-15,0 1 0,42 0 16,-20 21-16,20-21 0,-21 0 0,21 21 0,1 0 16,-1-21-16,0 21 15,1 0-15,-1 0 0,-21 0 0,22 0 16,-22 21-16,0 0 0,0 0 16,0 0-16,-21 22 0,0-22 0,0 21 15,0-21-15,0 22 0,-21-22 0,0 21 16,0-21-16,-22 22 0,1-22 15,21 0-15,-21 0 0,-1 0 0,1 0 16,21 1-16,0-22 0,-1 0 16,1 0-16,0 0 0,21-22 31</inkml:trace>
  <inkml:trace contextRef="#ctx0" brushRef="#br0" timeOffset="21005.95">5715 3598 0,'0'0'0,"21"0"15,0 0-15,-21-21 16,21 21-16,1-21 0,-1 21 16,-21-21-16,0 0 15,0 0-15,0-1 0,0 1 16,0 0-16,0 0 0,0 0 16,-21 21-16,-1-21 0,1-1 0,-21 1 15,21 21-15,0 0 0,-22 0 16,22 0-16,-21 0 0,21 0 0,-22 0 15,22 21-15,0 1 0,0-1 16,0 21-16,-1-21 0,1 22 0,21-22 16,0 21-16,0-21 0,0 22 0,0-1 15,0-21-15,0 0 0,0 22 16,0-22-16,21 0 0,1 0 16,-1 0-16,0-21 15,0 0-15,0 21 0,0-21 0,1 0 16,-1 0-16,0 0 0,0 0 0,0-21 15,0 0-15,1 21 0,-1-21 16,0 0-16,0 0 0,0-1 0,0 1 16,1 0-16,-1-21 0,-21 21 15,21-1-15,-21-20 0,21 21 0,-21-21 16,0 20-16,0 1 0,0 0 16,21 0-16,-21 0 0,0 42 46,0 0-46,0 0 0,0 0 0,0 22 16,0-22-16,0 21 0,-21-21 16,21 22-16,0-22 0,0 21 0,0-21 15,0 1-15,0-1 0,0 21 0,0-21 16,21-21-16,-21 21 0,21 1 16,1-1-16,-1-21 15,0 0-15,0 0 16,0 0-16,0 0 0,1-21 15,-1 21-15,0-22 0,0 1 16,0 0-16,0 0 16,1 0-16,-1-22 0,0 22 0,-21-21 15,21 21-15,0-22 0,-21 1 16,0 21-16,21-21 0,-21 20 0,0 1 16,22 0-16,-22 0 15,0 0-15,-22 21 31,22 21-31,0 0 16,0 0-16,0 0 16,0 1-16,0-1 0,22 0 15,-22 0-15,21 0 0,-21 0 0,21-21 16,0 22-16,-21-1 16,0 0-16,0 0 0,0 0 0,0 0 15,0 1-15,21-1 0,-21 0 16,21-21-16,-21 21 0,22-21 15,-1 0-15,0 0 16,0 0 0,0 0-16,0 0 0,1 0 0,-1 0 15,0-21-15,0 0 0,21 21 16,-20-21-16,-1-1 0,0-20 0,0 21 16,0 0-16,-21-22 0,21 22 0,-21-21 15,22 21-15,-22-22 0,0 22 16,0 0-16,0 0 0,-22 21 31,22 21-15,-21 0-16,21 0 0,0 1 0,0-1 15,0 0-15,0 0 0,0 21 16,0-20-16,0-1 0,21 0 0,1 0 16,-22 0-16,0 0 0,21 1 15,0-22-15,-21 21 0,21 0 0,-21 0 16,0 0-1,-21-21 1,0 0 0,0 0-16,-1 0 15,1 0-15,0-21 0,0 21 16,0-21-16,0 21 0,-1 0 0,1-21 16,0 21-1,21 21 16,0 0-31,0 0 16,21-21-16,-21 21 0,21-21 0,1 22 16,-1-22-16,0 0 0,0 0 15,0 0-15,0 0 0,1 0 0,-1 0 16,21 0-16,-21 0 0,22 0 0,-1 0 16,-21 0-16,21-22 15,-20 22-15,-1-21 0,21 0 0,-21 21 16,0-21-16,22 0 0,-22-22 0,0 22 15,0 0-15,-21 0 0,21-21 16,1 20-16,-22 1 0,0 0 0,0-21 16,21 21-16,-21-1 0,0 1 15,0 0-15,0 42 32,0 0-32,0 1 0,0-1 15,0 0-15,0 0 0,0 21 0,0-20 16,0-1-16,0 0 0,0 21 15,0-21-15,0 1 0,0-1 16,0 0-16,0 0 0,0 0 16,21-21-16,-21 21 15,21-21-15,0 0 0,0 0 16,1 0-16,-1 0 0,0-21 16,0 0-16,0 21 0,0-21 15,-21 0-15,22 0 0,-1-1 0,0 1 16,-21 0-16,0-21 0,21 21 15,0-1-15,-21 1 0,0 0 0,0 0 16,21 21-16,-21-21 16,0 42-1,0 0-15,0 21 16,0-20-16,0-1 0,0 0 16,-21 0-16,21 21 0,0-20 0,0-1 15,0 21-15,0-21 0,0 0 0,0 1 16,0-1-16,0 0 15,21 0-15,1-21 16,-1 0-16,0 0 0,0 0 16,0 0-16,0 0 0,1-21 0,-1 21 15,0-21-15,0 21 0,-21-21 0,21-1 16,-21 1-16,21 0 16,-21 0-16,0-21 0,0 20 0,0 1 15,0-21-15,0 21 0,-21 0 16,0-22-16,0 22 0,0 0 0,21 0 15,-21 21-15,-1-21 0,1 21 0,21-22 16,43 1 31,-22 21-47,0 0 0,0 0 16,21-21-16,-20 21 0,20 0 0,-21 0 15,21 0-15,1 0 0,-22 0 16,21 0-16,-21 0 0,1 21 15,-1-21-15,0 21 0,0 1 16,0-1-16,0 0 0,-21 0 0,0 0 16,22 0-16,-22 22 0,0-22 0,0 0 15,0 0-15,0 22 0,0-22 16,-22 0-16,22 0 0,-42 43 16,21-43-16,21 0 0,0 0 15,-21 0-15,0-21 16,21 21-16,-22-21 0,1-21 31,21 0-15,0 0-16,0 0 0,0 0 0,0-22 15,0 22-15,0-21 0,21-1 16,1 1-16,-1 0 0,0-22 0,0 22 16,0 0-16,22-1 0,-22 1 15,21 0-15,-21 20 0,22-20 0,-1 42 16,0-21-16,1 21 0,-1 0 0,-21 21 15,21-21-15,1 42 0,-22-20 16,21-1-16,-21 21 0,1-21 0,-22 22 16,0-1-16,0 0 0,0-21 15,0 22-15,0-22 0,0 21 16,0-21-16,0 1 0,-22-1 0,1 0 16,21 0-16,-21 0 0,0-21 15,21 21-15,-21-21 0,0 0 16,-1 0-16,1-21 15,21 0 1,-21 0-16</inkml:trace>
  <inkml:trace contextRef="#ctx0" brushRef="#br0" timeOffset="21189.34">7451 3154 0,'-22'0'0,"44"0"0,-65 0 0,22 0 16,42 0 15,0 0-15</inkml:trace>
  <inkml:trace contextRef="#ctx0" brushRef="#br0" timeOffset="22142.31">9821 3768 0,'21'0'0,"22"0"16,-22 0-1,0 0-15,0 0 0,0 0 0,22 0 16,-22 0-16,21-21 0,1-1 0,-1 22 16,0-21-16,1 0 0,-22 0 15,21 0-15,0 0 0,1-1 0,-22 1 16,21-21-16,1 21 0,-22-22 0,0 1 15,21 0-15,-21-1 16,1-20-16,-22 21 0,0-1 0,0 1 16,0-22-16,0 22 0,0 0 15,0-1-15,-22 1 0,1 21 0,0-21 16,0 20-16,-21 22 0,20-21 16,1 21-16,-21 0 0,0 0 0,-1 21 15,1 1-15,0-1 0,-1 21 0,22 0 16,-21 1-16,21 41 0,-1-20 15,1 21-15,21-1 0,0 1 16,0 0-16,0 20 0,-21-20 0,21 21 16,-21-21-16,21 20 0,-21 1 0,0-21 15,-1 21-15,1-22 0,0 22 16,-21-21-16,21 21 0,-1 0 16,1-22-16,-21 22 0,21 0 0,0-21 15,-1-1-15,1 1 0,0 0 0,0-1 16,0 1-16,0-22 0,21 1 0,0-22 15,0 1-15,0-1 0,0-21 16,0 0-16,21-21 0,0 0 0,0 0 16,0 0-16,22-21 0,-1-21 0,0 21 15,1-22-15,-1 1 0,0 0 16,1-1-16,20-20 0,-21 20 16,22-20-16,-22-1 0,1 1 0,-1-22 15,0 22-15,-21-22 0,1 0 0,-1 1 16,-21-1-16,0 22 0,0-22 15,-21 21-15,-22-20 0,1 20 0,0 1 16,-22-1-16,1 1 0,-1 20 0,1 1 16,-1 21-16,1 0 0,-1 0 15,22-1-15,-1 22 0,1 0 0,0 0 16,21 0-16,-1 0 0,1 0 16,21-21-1,21 21-15,1 0 0,-1 0 16,21-21-16,-21 21 0,22-21 15,-1 21-15,0-21 0,1 0 0,20-1 16,1 1-16,-22 0 0,21 0 16</inkml:trace>
  <inkml:trace contextRef="#ctx0" brushRef="#br0" timeOffset="22801.27">10837 3556 0,'0'0'0,"0"-21"0,0 0 15,-21 21-15,0 0 0,0 0 0,-22 0 16,22 0-16,0 0 0,0 0 16,0 21-16,-22-21 0,22 21 15,0 0-15,0 22 0,0-22 16,21 0-16,-21 21 0,-1-21 0,22 22 16,-21-22-16,21 21 0,0 1 0,0-22 15,0 0-15,0 21 0,0-21 16,0 1-16,0-1 0,21-21 15,1 0-15,-1 0 16,0 0-16,21 0 0,-21-21 16,-21-1-16,22 1 0,-1 21 0,0-21 15,0 0-15,0-21 16,0 20-16,1 1 0,-1 0 0,0-21 16,0 21-16,0-22 0,-21 22 0,0 0 15,21 0-15,-21 0 0,22-1 16,-22 44 15,-22-1-31,22 0 0,-21 0 0,21 21 16,-21-20-16,21-1 0,0 21 0,0-21 15,0 0-15,0 22 0,0-22 16,0 0-16,0 0 0,21 0 0,0 1 16,1-22-16,-1 0 0,0 0 15,0 0-15,0 0 16,0 0-16,1 0 0,-1-22 0,0 22 0,21-21 15,-21 0-15,1 0 16,-22 0-16,21 0 0,0-1 0,0 1 16,0-21-16,-21 21 0,21 0 0,-21-1 15,22 1-15,-22 0 0,0 0 16,0 42 0,0 0-1,-22 0-15,22 1 0,-21-22 16,21 21-16,-21 0 0,21 0 0,0 0 15,0 0-15,0 1 16,0-44 31</inkml:trace>
  <inkml:trace contextRef="#ctx0" brushRef="#br0" timeOffset="23158.07">11409 3302 0,'-43'0'15,"22"0"-15,0 0 0,21 21 16,-21 0-16,21 1 16,0-1-16,0 0 15,21-21-15,0 0 16,0 0-16,1 0 0,-1 0 0,0 0 15,0 0-15,0-21 0,0 21 16,-21-21-16,22-1 0,-1 1 0,-21 0 16,0 0-16,0 0 15,0 0-15,0-1 0,0 1 0,-21 21 16,-1-21-16,1 0 0,-21 21 0,21 0 16,-22 0-16,22 0 0,0 0 15,-21 0-15,21 0 0,-1 21 16,1 0-16,0 0 0,21 1 15,0-1-15,0 0 0,0 0 16,21 0-16,0-21 0,1 0 16,-1 0-16,0 0 0,21 0 15</inkml:trace>
  <inkml:trace contextRef="#ctx0" brushRef="#br0" timeOffset="23469.86">12107 2836 0,'0'0'0,"-42"0"15,21 0-15,0 22 0,-1-1 16,1-21-16,0 42 0,0-21 0,0 22 16,0-22-16,-1 42 0,1-20 15,0 20-15,0 1 0,0-1 0,0 1 16,-1-1-16,1 1 0,0-1 15,0 1-15,0-1 0,21-21 0,0 1 16,-21 20-16,21-20 0,-22-1 0,22-21 16,0 21-16,0-20 0,0-1 15,0 0-15,0 0 0,0 0 0,0-42 47,22 0-47,-1 0 16</inkml:trace>
  <inkml:trace contextRef="#ctx0" brushRef="#br0" timeOffset="23925.63">12234 3620 0,'0'0'16,"21"-22"-16,1 22 0,-1-21 0,0 0 15,0 21-15,-21-21 0,0 0 16,21 0-16,-21-1 15,0 1-15,-21 21 16,0 0 0,-21 21-16,20 1 0,1-22 15,-21 21-15,21 0 0,-22 0 0,22 21 16,0-20-16,0-1 0,0 0 16,21 0-16,0 0 0,0 0 0,0 1 15,21-22-15,0 21 16,0-21-16,0 0 0,1 0 15,20 0-15,-21 0 0,21 0 16,-20 0-16,20 0 0,-21 0 0,0 0 16,0 0-16,1 0 0,-1 0 15,-21 21-15,0 0 16,0 0 0,0 0-16,-43 1 0,22-22 15,0 21-15,-21 0 0,-1-21 0,22 21 16,-21 0-16,21-21 0,-22 21 15,22-21-15,0 0 0,0 22 0,0-22 16,0 0-16,-1 0 16,22-22-1,0 1-15,0 0 16</inkml:trace>
  <inkml:trace contextRef="#ctx0" brushRef="#br0" timeOffset="24412.35">13695 3239 0,'0'0'0,"0"-22"0,0 1 16,0 42 0,0 1-1,0 20-15,-21-21 0,21 21 16,-22-20-16,1 20 0,21 0 16,-21 1-16,21-22 0,0 21 0,-21 0 15,21-20-15,-21-1 0,21 0 16,0 0-16,0 0 0,0 0 0,0 1 15,0-44 17,0 1-32,21 0 0,0 0 15</inkml:trace>
  <inkml:trace contextRef="#ctx0" brushRef="#br0" timeOffset="24781.73">13779 2985 0,'0'-22'0,"0"44"0,0-65 0,-21 43 16,0 0-16,0 0 16,21 21-16,-21 1 0,21-1 15,-21 0-15,21 0 0,0 21 0,0-20 16,0-1-16,0 0 0,0 0 16,21 0-16,0 0 0,0-21 15,0 0-15,0 0 16,1 0-16,-1 0 0,0 0 0,-21-21 15,21 0-15,0 21 0,0-21 0,1 0 16,-1 0-16,0-1 0,0 1 16,-21 0-16,0 0 0,0 0 0,0 0 15,0-1-15,0 1 0,0 0 16,0 0-16,-21 21 0,0 0 0,0-21 16,-1 21-16,-20 0 0,21 0 15,0 0-15,-22 21 0,22-21 0,0 21 16,0 0-16,21 0 0,0 1 15,0-1-15,0 0 0,0 0 16,21-21-16,0 0 0,0 0 16,22 0-16,-22 0 0,21 0 15</inkml:trace>
  <inkml:trace contextRef="#ctx0" brushRef="#br0" timeOffset="25082.56">14541 2773 0,'0'0'0,"-21"21"32,0-21-32,21 21 0,-21 0 15,0 22-15,0-22 0,-1 21 0,22-21 16,-21 22-16,0-1 0,0 0 16,21 1-16,-21 20 0,21-20 15,-21 20-15,-1-21 0,22 22 16,0-22-16,0 1 0,-21-1 0,21 0 15,0 1-15,0-22 0,0 21 0,0-21 16,0 0-16,21 1 0,1-22 16,-1 21-16,0-21 0,0 0 15,0 0-15,0 0 0,1 0 0,-1 0 16,21 0-16,-42-21 0,21-1 16,0 1-16,1 0 0,-1 0 15,-21 0-15</inkml:trace>
  <inkml:trace contextRef="#ctx0" brushRef="#br0" timeOffset="25297.44">14287 3281 0,'0'0'0,"-21"0"0,-21 0 0,21 0 0,0 0 16,21 21-16,42-21 16,-21 0-1,21 0-15,1 0 0,-1 0 0,0 0 16,1 0-16,20-21 0,-20 21 15,-1 0-15,21-21 0,-20 0 0,-1 21 16,0 0-16,1-22 0,-22 22 16,21 0-16,-21-21 0,1 21 15</inkml:trace>
  <inkml:trace contextRef="#ctx0" brushRef="#br0" timeOffset="27205.95">1736 5313 0,'0'-21'16,"-22"21"15,1 21-31,21 0 15,-21 0-15,0 0 0,0 22 0,0-1 16,-1 0-16,1 1 0,0-1 16,21 0-16,0 1 0,-21-1 0,21 0 15,-21 1-15,21-1 0,0-21 16,0 0-16,0 1 0,0-1 16,0 0-16,21-21 15,0 0 1,0 0-16,0-21 15,1 0-15,-22-1 0,21 1 16,0 0-16,0 0 0,-21-21 0,21 20 16,0-20-16,1 21 0,-22-21 15,21 20-15,-21 1 0,21 0 0,0 21 32,0 0-32,-21 21 0,21 0 15,-21 1-15,0-1 0,0 21 16,22-21-16,-22 0 0,21 1 15,-21 20-15,21-21 0,0 0 16,-21 0-16,21-21 0,0 22 0,-21-1 16,22-21-16,-1 0 0,0 0 15,0 0-15,0 0 0,0 0 0,1-21 16,-1-1-16,21 1 0,-21 21 16,0-21-16,22-21 0,-22 21 0,0-1 15,0 1-15,0-21 0,-21 21 16,0-22-16,22 22 0,-22-21 0,0 21 15,0-22-15,0 22 0,0 0 16,0 0-16,0 42 31,0 0-31,0 0 16,0 22-16,0-22 0,0 21 16,0-21-16,0 22 0,-22-22 0,22 21 15,0-21-15,0 22 0,0-22 16,0 0-16,22 0 0,-1 0 0,0-21 15,0 22-15,0-22 16,0 0-16,1 0 0,-1 0 0,0 0 16,0-22-16,0 1 0,0 21 0,1-21 15,-1 0-15,0 0 0,0 0 16,0-22-16,0 22 0,1 0 0,-1-21 16,-21 20-16,21-20 15,-21 21-15,21-21 0,-21 20 0,0 1 16,0 0-16,0 0 0,0 42 47,0 0-47,0 0 0,-21 1 15,21 20-15,0-21 0,0 21 16,0-20-16,0 20 0,0-21 0,0 21 16,0-20-16,0-1 0,0 0 15,21 0-15,0-21 0,-21 21 0,21-21 16,1 0-16,-1 0 0,0 0 15,0 0-15,0 0 0,0 0 16,1-21-16,-1 21 0,0-21 0,0 0 16,21 0-16,-20-1 0,-1 1 15,0-21-15,21 21 0,-21 0 0,1-22 16,-1 1-16,-21 21 0,21-22 16,-21 1-16,21 0 0,-21-1 0,0 1 15,0 0-15,0-1 0,0 1 0,0 21 16,0-21-16,0 20 15,0 1-15,0 42 32,0 1-32,0-1 0,0 21 0,-21 0 15,21-20-15,0 20 0,0 0 16,0 1-16,0-1 0,-21 0 0,21 1 16,0-1-16,-21 0 0,21-21 15,0 22-15,0-22 0,0 21 0,0-21 16,0 1-16,21-1 0,0 0 0,0-21 15,-21 21-15,21-21 0,22 0 16,-22 0-16,0 0 0,0 0 0,0 0 16,22-21-16,-22 0 0,21 21 15,-21-21-15,22-22 0,-22 22 0,21 0 16,-21-21-16,22-1 0,-22 1 16,21 0-16,-21-1 0,0 1 15,1 0-15,-22-22 0,21 22 0,-21-22 16,21 1-16,-21 20 0,0 1 15,0 0-15,0-1 0,0 22 0,0-21 16,0 21-16,0 42 16,-21 0-1,21 21-15,-21-20 0,21 20 0,0 21 16,0-20-16,0 20 0,-22-20 16,22 20-16,0-21 0,-21 22 0,21-22 15,0 22-15,0-22 0,0 0 16,0 1-16,0-1 0,0-21 15,0 0-15,21 1 0,1-1 0,-1 0 16,0-21-16,21 0 0,-21 0 16,1 0-16,-1 0 0,21-21 0,-21 0 15,0-1-15,1 1 0,20 0 16,-21 0-16,0-21 0,0 20 0,1-20 16,-22 21-16,0-21 0,0-1 0,0 1 15</inkml:trace>
  <inkml:trace contextRef="#ctx0" brushRef="#br0" timeOffset="27422.34">3006 5080 0,'0'0'0,"-22"21"0,1-21 15,0 0 1,21 21-16,21-21 47</inkml:trace>
  <inkml:trace contextRef="#ctx0" brushRef="#br0" timeOffset="28169.89">5588 5355 0,'-21'0'0,"42"0"0,-42-21 0,0 21 16,21-21-16,-22 0 0,22 0 15,0-1-15,0 1 0,0 0 16,0 0-16,0 0 0,0 0 16,0-1-16,22 1 15,-1 21-15,0 0 0,0 0 0,0 0 16,22 0-16,-22 0 0,21 21 0,-21 1 16,0-1-16,22 0 0,-22 21 15,0-21-15,0 22 0,-21-1 0,0 0 16,0 1-16,0-22 0,0 21 15,0 1-15,0-1 0,0-21 0,0 0 16,0 22-16,-21-22 0,21 0 0,-21 0 16,21-42 31,0 0-47,0 0 0,0-1 0,0 1 15,0-21-15,0 21 0,21-22 0,0 1 16,0 0-16,1 21 0,-1-22 15,0 1-15,0 0 0,0 20 0,22 1 16,-22 0-16,0 0 0,0 0 16,0 21-16,0 0 0,1 0 0,-1 0 15,0 21-15,-21 0 0,21 0 0,-21 0 16,21 1-16,-21-1 0,0 21 16,0-21-16,0 22 0,0-22 0,0 0 15,0 21-15,0-21 0,0 1 0,0-1 16,0 0-16,0 0 15,0 0-15,0 0 0,0 1 16,0-44 15,0 1-31,21 0 0</inkml:trace>
  <inkml:trace contextRef="#ctx0" brushRef="#br0" timeOffset="28596.36">6752 5186 0,'0'0'0,"21"0"0,-21-21 16,-21 21-1,0 0-15,21 21 16,-21 0-16,0 0 0,-1 0 0,22 1 16,-42 62-1,42-41-15,0-22 0,-21 21 0,21 0 16,0-20-16,0 20 0,0-21 0,0 21 15,0-20-15,0-1 0,0 0 16,0 0-16,21-21 0,-21 21 0,21-21 16,0 0-16,1 0 0,-1 0 0,21 0 15,-21 0-15,22 0 16,-22-21-16,21 0 0,0 0 0,-20 0 16,20-1-16,-21 1 0,0-21 0,22 21 15,-43-22-15,21 22 0,-21-21 16,0 0-16,0 20 0,0-20 0,0 21 15,-21-21-15,-1 20 0,1 1 0,0 0 16,-21 0-16,-1 21 0,22 0 16,-21 0-16,0 0 0,20 0 0,-20 0 15,21 21-15,-21 0 0,20-21 16,1 21-16,21 1 0,0-1 16,0 0-16,21-21 15,1 0-15,-1 0 16</inkml:trace>
  <inkml:trace contextRef="#ctx0" brushRef="#br0" timeOffset="28886.19">7556 4741 0,'0'0'0,"22"0"0,-22-21 15,0 42 1,0 22-16,-22-22 0,1 21 15,0 1-15,0-1 0,0 21 16,0 1-16,-1-22 0,1 22 16,0-1-16,0-20 0,0 20 0,0-21 15,21 1-15,-22-1 0,22 0 16,0-20-16,0 20 0,0-21 0,0 0 16,0 0-16,22 1 0,-1-22 15,0 0-15,0 0 16,0 0-16,0-22 0,1 1 15,-1 0-15,0 0 0,-21 0 0,21 0 16,-21-1-16</inkml:trace>
  <inkml:trace contextRef="#ctx0" brushRef="#br0" timeOffset="29066.1">7154 5165 0,'-21'0'16,"42"-21"15,0 21-31,1-22 0,20 1 16,-21 21-16,0-21 0,22 21 0,-22-21 15,21 21-15,-21-21 0,22 21 16,-22-21-16,0 21 0,0 0 0,0-22 16</inkml:trace>
  <inkml:trace contextRef="#ctx0" brushRef="#br0" timeOffset="31715.29">9207 5630 0,'0'-21'47,"0"0"-47,0 0 15,22 0-15,-1 0 0,0-1 16,0-20-16,-21 21 0,21 0 0,0 0 15,-21-22-15,0 22 0,0 0 16,0-21-16,0 20 0,0-20 0,0 21 16,0 0-16,0 0 0,-21-1 0,0 22 15,0 0-15,0 0 0,0 0 16,-1 0-16,22 22 0,-21-1 0,0 0 16,21 0-16,-21 21 0,21-20 0,0 20 15,0 0-15,0 1 0,0-1 16,21 0-16,0 1 0,0-1 15,1 0-15,-1-21 0,0 22 16,0-22-16,0 21 0,0-21 0,1-21 16,-1 22-16,0-22 0,0 0 15,0 0-15,0 0 0,1 0 16,-1 0-16,-21-22 0,21 1 0,0 0 16,0 0-16,0 0 0,1 0 0,-1-22 15,0 22-15,0-21 0,0-1 16,22 22-16,-22-21 0,21 0 0,-21 20 15,22-20-15,-1 0 0,-21 21 16,21-1-16,-20 1 0,20 21 16,-21 0-16,0 0 0,0 0 0,1 0 15,-22 21-15,0 1 0,21-1 0,-21 21 16,0-21-16,0 0 0,0 22 16,0-22-16,0 21 0,0-21 0,0 22 15,0-1-15,0-21 0,-21 0 0,21 22 16,-22-22-16,22 0 0,0 0 15,0 0-15,0-42 32,0 0-32,22 0 0,-22 0 15,21 0-15,0-1 0,0 1 0,0-21 16,-21 21-16,21-22 0,1 22 16,-1-21-16,0 21 0,0-22 15,-21 22-15,21 0 0,-21 0 0,21 0 16,-21 0-16,0-1 0,0 44 31,-21-22-31,0 21 16,21 0-16,0 0 0,-21 0 15,0 22-15,21-22 0,0 0 0,0 21 16,0-21-16,0 1 0,0 20 0,0-21 16,0 0-16,0 0 0,0 1 15,21-1-15,0 0 0,0 0 16,0-21-16,22 0 0,-22 0 0,0 0 15,21 0-15,1 0 0,-1 0 16,-21 0-16,22-21 0,-1 0 0,0 0 16,1-1-16,-1 1 0,0 0 0,1 0 15,-22-21-15,0 20 0,0 1 16,0 0-16,-21-21 0,0 21 0,0-1 16,0-20-16,0 21 0,0 0 0,0 0 15,-21-1-15,0 1 0,0 21 16,0 0-16,-1 0 0,1 0 0,0 0 15,0 21-15,21 1 16,-21-1-16,21 0 0,0 0 16,0 21-16,0-20 0,0 20 0,0-21 0,0 0 15,0 22-15,21-22 16,-21 0-16,21 0 0,0 0 0,0 0 16,1-21-16,-1 0 0,0 22 0,0-22 15,0 0-15,22 0 0,-22 0 16,21-22-16,0 22 0,-20-21 15,-1 0-15,0 0 0,21 0 16,-21 0-16,1-1 0,-1 1 0,0-21 16,0 21-16,0-22 0,-21 22 15,21 0-15,1-21 0,-1 21 0,-21-1 16,0 1-16,21 21 0,-21-21 16,21 21-16,0 0 0,-21 21 31,0 0-16,21-21-15,-21 22 16,22-22 15,-1 0-31,-21-22 16,0 1 0,0 0-16,0 0 15,-21 0 1,-1 21-1,1 0-15,0 21 16,0 0-16,21 0 0,0 0 16,-21 1-16,0-1 0,21 21 15,-22-21-15,22 0 0,0 22 0,0-22 16,0 21-16,0-21 0,0 1 0,0 20 16,0-21-16,0 0 0,0 0 15,22 1-15,-1-22 0,0 21 0,0-21 16,0 0-16,0 0 0,1 0 15,-1 0-15,21 0 0,-21 0 0,0-21 16,1-1-16,20 22 0,-21-21 16,0 0-16,22-21 0,-22 21 15,0-1-15,0 1 0,0-21 0,0 21 16,1-22-16,-22 22 0,0-21 0,21 21 16,-21 0-16,21-1 0,-21 1 15,0 0-15,0 42 16,0 0-1,-21 1-15,21 20 16,0-21-16,-21 0 0,21 0 0,0 22 16,0-22-16,0 0 0,0 0 0,0 0 15,0 1-15,0-1 0,21 0 16,0-21-16,-21 21 0,21-21 0,0 0 16,0 0-16,1 0 15,-1 0-15,0 0 0,0 0 16,0 0-16,0-21 0,1 0 0,-1 0 15,0-1-15,0 1 0,-21 0 16,21 0-16,0 0 0,-21-22 0,22 22 16,-22 0-16,0-21 0,0 21 0,21-1 15,-21 1-15,0 0 0,0 0 16,0 42 0,0 0-1,0 0-15,0 1 16,0 20-16,-21-21 0,21 0 0,-22 22 0,22-22 15,0 21-15,0-21 0,0 0 16,0 1-16,0 20 0,0-21 16,0 0-16,0 0 0,22-21 15,-1 0-15,0 0 0,0 0 0,0 0 16,22 0-16,-22 0 0,0-21 16,0 0-16,21 0 0,-20 0 0,-1 0 15,21-1-15,-21-20 0,0 21 16,1-21-16,-1-1 0,0-20 15,21 20-15,-21-20 0,1 21 0,-1-22 16,0 1-16,0-1 0,0 22 0,0-22 16,1 22-16,20 21 0,-42-22 15,21 22-15,-21 0 0,-21 42 32,21 0-32,-21 22 0,0-22 15,-1 21-15,22 22 0,-21-22 0,0 0 16,0 1-16,21 20 0,-21-20 15,21-1-15,-21 0 0,-1 1 0,22-1 16,0 0-16,0 1 0,0-1 0,0 0 16,0-21-16,0 22 0,0-22 15,0 21-15,0-21 0,0 1 16,0-1-16,0 0 0,22-21 0,-1 21 16,0-21-16,0 0 0,0 0 0,0 0 15,1 0-15,20-21 0,-21 21 16,21-21-16,-20 0 0,20-1 0,0 1 15,-21 0-15,22 0 0,-22-21 16,0 20-16,21 1 0,-20-21 0,-22 21 16,21 0-16,-21-22 0,0 22 0,0 0 15,0 0-15,0 0 16,-21 21-16,-1 0 0,1 0 16,0 21-16,0 0 0,0-21 0,0 21 15,21 21-15,0-20 16,-22-1-16,22 0 0,0 0 0,0 0 15,0 0-15,0 1 0,0-1 0,0 0 16,22 0-16,-1 0 16,0-21-16,0 0 0,21 0 0,-20 0 15,-1 0-15,0 0 0,0 0 0,21 0 16,-20 0-16,20-21 0,-21 0 16,21 21-16,-20-21 0,20 0 0,-21-1 15,0 1-15,0-21 0</inkml:trace>
  <inkml:trace contextRef="#ctx0" brushRef="#br0" timeOffset="31969.26">12827 4890 0,'0'0'0,"-42"21"0,20-21 0,44 0 31,-1 0-31,0 0 0,21 0 16,1 0-16,-1 0 0,21 0 0,-20-21 16,20 21-16,-20-22 0,20 22 15,-21-21-15,1 21 0,-1-21 16,0 21-16,1 0 0,-1-21 16,-21 21-16,0 0 0,1 0 0,-22-21 15,-43 21 1</inkml:trace>
  <inkml:trace contextRef="#ctx0" brushRef="#br0" timeOffset="32738.17">571 6710 0,'0'0'15,"0"-42"-15,22 20 0,-22 1 0,21-21 0,0 21 16,-21 0-16,0-1 0,0 1 16,0 42-1,0 1 1,0 20-16,0 0 0,0 1 15,0 20-15,0-21 0,-21 22 0,0-22 16,-1 22-16,22-1 0,0 1 16,-21-1-16,0 1 0,21-1 0,-21-20 15,21-1-15,0 0 0,0 1 16,0-22-16,0 0 0,-21 0 0,21 0 16,-21-21-1,-1 0 1,1-21-16,0 0 0,21 0 15</inkml:trace>
  <inkml:trace contextRef="#ctx0" brushRef="#br0" timeOffset="33561.69">42 7091 0,'0'0'0,"-42"0"0,63 0 31,21 0-15,-20 0-16,20 0 0,21-21 0,-20 21 15,20-21-15,1 21 0,20-22 16,-20 1-16,-1 0 0,22 0 0,-21 0 16,-1-22-16,1 22 0,-1 0 15,-21-21-15,22-1 0,-22 22 0,1-21 16,-1 0-16,-21 20 16,0-20-16,0 0 0,-21 21 0,0-1 15,0 1-15,-21 21 16,0 0-16,0 0 15,0 43-15,0-22 0,-1 0 0,1 21 16,0 1-16,21-1 0,0 21 16,0-20-16,0-1 0,0 22 0,0-22 15,-21 0-15,21 22 0,0-22 16,0 0-16,0 1 0,-21-1 0,21 0 16,0 1-16,0-22 0,0 0 15,0 0-15,0 0 0,-21 1 16,21-1-16,0-42 31,0-1-31,0-20 16,0 21-16,0 0 0,0-22 15,21 1-15,0 0 0,-21 21 0,21-22 16,0 22-16,0 0 0,1 0 16,-1 0-16,0-1 0,0 22 15,0 0-15,0 0 0,1 0 16,-1 0-16,-21 22 0,21-1 0,-21 0 15,0 0-15,0 0 0,21 22 16,-21-22-16,0 21 0,21-21 0,-21 22 16,0-22-16,21 0 15,1 0-15,-22 0 0,21 0 0,0 1 16,0-22-16,0 0 16,22 0-16,-22 0 0,21 0 0,-21 0 15,22-22-15,-1 1 0,-21 21 16,21-42-16,1 21 0,-1 0 0,-21-1 15,0-20-15,22 0 0,-22 21 16,0-1-16,-21-20 0,0 21 0,0 0 16,0 0-16,0-1 0,0 1 15,-21 21-15,0 0 0,0 0 16,-1 0-16,-20 21 0,21 1 16,0-1-16,0 0 0,-1 21 15,22-21-15,0 22 0,0-22 16,0 21-16,0-21 0,0 22 0,0-22 15,22 0-15,-1 0 0,0-21 16,0 21-16,0-21 0,0 22 0,22-22 16,-22 0-16,0 0 0,21 0 15,-20 0-15,-1-22 0,0 1 0,0 0 16,0 21-16,0-21 0,1 0 0</inkml:trace>
  <inkml:trace contextRef="#ctx0" brushRef="#br0" timeOffset="37305.19">3598 7239 0,'0'21'16,"0"-42"46,0 0-46,0 0-16,21 0 0,1-1 15,-1 1-15,0-21 0,0 21 16,0-22-16,0 22 0,1-21 0,-1 0 16,0-1-16,0 22 0,0-21 0,-21-1 15,21 1-15,-21 21 0,0 0 16,0 0-16,0-1 0,0 1 16,-21 21-16,0 0 0,0 0 0,-21 0 15,20 21-15,1-21 0,-21 22 0,21-1 16,0 0-16,-1 0 0,1-21 15,21 21-15,0 0 0,0 1 16,0-1-16,21-21 0,1 21 0,-1 0 16,0-21-16,21 21 0,1 0 15,-22-21-15,21 22 0,0-1 0,-20 0 16,20-21-16,-21 21 0,21 0 16,-20 0-16,-1 1 0,-21-1 0,21 0 15,0 0-15,-21 0 0,0 0 16,0 1-16,0-1 0,21 0 15,-21 0-15,21-21 0,1 0 16,-1 0 0,0 0-16,0 0 0,0 0 15,0-21-15,1 0 0,-1 21 0,0-21 16,21-1-16,-21 1 0,1 0 16,-1 0-16,21 0 0,-21 0 15,0-22-15,1 22 0,-1 0 0,0 0 16,-21 0-16,0-22 0,0 22 15,0 0-15,0 0 0,0 0 0,-21 21 16,0 0-16,-1 0 0,-20 0 16,21 0-16,0 0 0,-22 0 0,22 21 15,0 0-15,0 0 0,0 0 0,0 0 16,-1 22-16,22-22 0,0 21 16,0-21-16,0 22 0,0-22 0,0 21 15,22-21-15,-1 1 0,0 20 16,21-21-16,-21-21 0,22 21 0,-1-21 15,0 0-15,1 0 0,-1 0 16,0 0-16,22-21 0,-22 0 16,1 0-16,20 0 0,-21-1 0,1 1 15,-1 0-15,0 0 0,1 0 0,-1-22 16,-21 22-16,0 0 0,1-21 16,-1 21-16,-21-1 0,0 1 0,0 0 15,0 0-15,0 0 0,-21 21 16,-1 0-1,1 0-15,0 21 16,21 0-16,0 0 0,-21 22 0,21-22 16,-21 0-16,21 21 0,-21-21 15,21 1-15,0 20 0,0-21 0,0 0 16,0 0-16,0 1 0,0-1 16,0 0-16,0 0 15,0-42 1,21 0-1,-21 0-15,21-1 0,-21 1 0,0 0 16,0 0-16,21 0 0,-21-22 16,21 22-16,-21 0 0,0-21 0,0 21 15,21-1-15,-21-20 0,22 21 0,-1 0 16,0 0 0,0 21-16,0 0 0,0 0 15,1 21-15,-1 0 0,0 0 16,0 0-16,-21 0 0,21 1 15,0-1-15,-21 21 0,0-21 0,22 0 16,-1 1-16,-21-1 0,21 0 0,-21 0 16,0 0-16,0 0 0,21-21 15,-21 22-15,21-22 0,0 0 16,1 0 0,-1 0-16,-21-22 0,21 1 15,0 0-15,0 0 0,0 0 16,1 0-16,-1-1 0,0-20 0,0 21 15,0-21-15,0 20 0,1-20 16,-1 21-16,0 0 0,0-22 0,0 43 16,0-21-16,1 21 0,-22 21 31,0 1-31,0-1 0,0 0 0,0 0 16,0 21-16,0-20 0,0-1 15,0 21-15,0-21 0,0 22 0,21-22 16,-21 0-16,21 21 0,-21-21 0,21 1 15,0-1-15,0 0 0,1-21 16,-1 21-16,0-21 0,21 0 16,1 0-16,-22 0 0,21 0 0,43-42 15,-43 42-15,0-21 16,1-1-16,-22 1 0,21 0 0,1 0 16,-22-21-16,0 20 0,0 1 0,0-21 15,-21 21-15,0 0 0,0-22 0,0 22 16,0 0-16,0 0 0,-21 0 15,0-1-15,0 1 0,0 21 0,-22 0 16,22 0-16,0 0 0,-21 0 16,20 21-16,1 1 0,0-1 0,-21 0 15,21 0-15,-1 0 0,22 22 0,0-22 16,-21 21-16,21-21 16,0 22-16,0-1 0,0-21 0,0 0 15,0 22-15,0-22 0,0 0 0,21 0 16,1 0-16,-1-21 15,0 0-15,0 0 0,0 0 0,0 0 16,1 0-16,-1-21 0,0 21 0,0-21 16,21 0-16,-20 0 0,-22-1 15,21 1-15,0 0 0,0 0 0,-21-21 16,0 20-16,0 1 0,0-21 0,21 21 16,-21 0-16,0-1 0,0 1 15,0 0-15,0 0 0,0 0 16,0 42-1,0 0-15,-21 0 16,21 0-16,0 22 0,0-22 16,0 0-16,0 0 0,0 0 0,0 1 15,0 20-15,0-21 0,21 0 0,0-21 16,-21 21-16,22 1 0,-1-1 16,0-21-16,0 0 0,0 0 0,0 0 15,1 0-15,20 0 0,-21 0 0,0-21 16,22 21-16,-22-22 0,21 1 15,-21 21-15,0-21 0,1 0 16,-1-21-16,0 20 0,0 1 0,0 0 16,-21-21-16,0 21 0,0-1 15,0 1-15,0 0 0,0 0 0,0 0 16,-21 42 15,21 0-31,0 0 0,-21 0 0,21 1 16,0 20-16,0-21 0,0 0 0,0 0 15,0 1-15,0-1 0,0 0 16,0 0-16,21 0 0,0 0 0,0-21 16,22 22-16,-22-22 0,0 0 15,0 0-15,0 0 16,22 0-16,-22 0 0,0-22 0,0 1 16,22 21-16,-22-21 0,0 0 0,0 0 15,0 0-15,0-1 0,-21 1 16,0 0-16,22 0 0,-22-21 0,0 20 15,0 1-15,0 0 0,0 0 0,0 0 16,0 0-16,-22 21 16,22 21-1,-21-21-15,21 21 0,-21 0 0,21 0 16,0 0-16,0 1 0,-21-1 16,21 0-16,0 0 0,0 0 0,-21 0 15,21 1-15,0-1 0,0 0 16,0 0-16,0-42 62,0 0-62,21 0 0,0-1 0,-21-20 16,21 21-16,0 0 0,-21 0 16,0-1-16,22 1 0,-1 0 15,-21 0-15,21 0 0,0 21 16,-21-21-16,0 42 15,0 0 1,0 0-16,0 0 0,0 0 16,0 1-16,0-1 0,0 0 0,0 0 15,21 0-15,-21 0 0,21 1 16,-21-1-16,22 0 0,-1-21 0,-21 21 16,21-21-16,0 0 0,21 0 0,-20 0 15,20 0-15,-21 0 0,21 0 16,1 0-16,-22 0 0,21 0 0,1-21 15,-22 21-15,21-21 0,-21 0 0,0-1 16,1 22-16,-1-21 0,0 0 16,0 0-16,-21-21 0,0 20 0,21 1 15,-21 0-15,0 0 0,0 0 16,0 0-16,-21 42 31,21 0-31,-21 0 0,21 0 16,-21 0-16,21 1 0,0-1 0,0 0 15,0 0-15,0 0 0,0 0 16,0 1-16,0-1 0,0 0 0,0 0 16,21 0-16,0-21 0,0 0 15,0 0-15,1 0 0,-1 0 16,21 0-16,-21 0 0,22 0 0,-22 0 16,21 0-16,-21-21 0,0 21 0,22-21 15,-22 0-15,0 21 0,0-21 16,0-1-16,1 1 0,-1 0 15,-21 0-15,0-21 0,0 20 0,0 1 16,0 0-16,0 0 0,0 42 31,-21 0-31,-1 0 16,1 1-16,21-1 0,-21 0 0,21 0 16,0 0-16,0 0 0,-21 1 15,21-1-15,0 0 0,0 0 16,21-21 15,-21-21-31,21 0 0,0 21 16,1-21-16,-22-1 0,21 1 15,0 0-15,0 0 0,-21 0 0,21 0 16,0-1-16,-21 1 0,0 0 16,22 21-16,-1-21 0,-21 0 0,21 21 15,-21 21 16,0 0-31,0 0 0,0 0 16,0 1-16,0-1 0,0 0 0,0 0 16,0 0-16,0 0 0,0 1 15,0-1-15,21-21 16,0 21-16,0-21 0,1 0 16,20 0-16,-21 0 0,21 0 0,1 0 15,-22 0-15,21 0 0,1 0 16,-1 0-16,-21 0 0,21-21 0,1 21 15,-22-21-15,0-1 0,21 22 0,-20-21 16,-22-21-16,21 21 0,-21 0 16,21-1-16,-21-20 0,0 21 0,0 0 15,0-22-15,0 22 0,0 0 0,0 0 16,-21 0-16,0 21 0,-1 0 16,1 0-16,0 0 0,0 0 15,0 21-15,21 0 0,-21 0 16,-1 0-16,22 22 0,0-22 0,0 0 15,0 0-15,-21 0 0,21 22 16,0-22-16,0 0 0,0 0 0,0 0 16,0 1-16,0-1 0,21 0 15,-21 0-15,0 0 0,0 0 16,0 22-16,0-22 0,0 21 0,0-21 16,0 22-16,0-1 0,0 0 0,-21 1 15,0-1-15,0 0 0,0 1 16,0-1-16,-1 0 0,1-20 0,-21 20 15,21-21-15,0 21 0,-1-20 16,-20-1-16,21 0 0,0 0 16,0-21-16,-1 21 0,1-21 15,0-21 1,21 0-16</inkml:trace>
  <inkml:trace contextRef="#ctx0" brushRef="#br0" timeOffset="37522.1">8403 6604 0,'0'0'0,"-42"0"15,21 0-15,21-21 47,-22 21-47,22-21 16,-21 21-16</inkml:trace>
  <inkml:trace contextRef="#ctx0" brushRef="#br0" timeOffset="37704.99">7493 6562 0,'-21'21'0,"42"-42"0,-63 42 0,20-21 16,22 21-16,0 0 31,22-21-31,-1 0 16,0 0-16,0 0 0,21 0 15</inkml:trace>
  <inkml:trace contextRef="#ctx0" brushRef="#br0" timeOffset="39385.74">10583 7006 0,'0'0'0,"-21"0"0,0 21 16,42-21 31,-21-21-47,21 0 0,0 0 15,1 0-15,-1 0 0,0-1 16,0 1-16,0 0 0,0-21 0,1 21 16,-1-22-16,0 1 0,0 0 0,0-22 15,-21 22-15,0-1 0,0-20 16,0 21-16,0-1 0,0 22 15,0-21-15,0 21 0,-21-1 0,0 22 16,0 0-16,0 0 16,-1 0-16,1 22 0,0 20 0,0-21 15,21 43-15,0-22 0,-21 0 16,21 22-16,-21-1 0,21-20 0,-22 20 16,22 1-16,0-22 0,0 0 0,0 22 15,0-22-15,0 0 0,22 1 16,-1-1-16,21-21 0,0 0 0,1 22 15,-1-43-15,22 21 0,-1 0 16,-21-21-16,22 0 0,-22 0 0,1 0 16,-1-21-16,0 0 0,-21 0 15,22 21-15,-22-22 0,0 1 0,0 0 16,0-21-16,1 21 0,-22-1 16,21 1-16,-21 0 0,0 0 0,0 0 15,0 0-15,0-1 0,0 1 0,-21 21 31,-1 0-31,22 21 16,0 1-16,0-1 0,0 0 0,0 0 16,0 0-16,0 0 0,0 1 15,0-1-15,22 0 0,-22 0 16,21-21-16,0 21 0,0 0 0,21-21 16,-20 0-16,-1 0 0,21 0 15,-21 0-15,22 0 0,-1 0 0,-21 0 16,21-21-16,1 0 0,-22 21 0,21-21 15,-21 0-15,1 0 0,-1-1 0,0 1 16,0-21-16,-21 21 0,0 0 16,0-22-16,0 22 0,0 0 0,0 0 15,0 0-15,0-1 0,-21 22 16,0 0-16,0 22 16,-1-1-16,22 0 15,-21 0-15,21 0 0,0 22 16,0-22-16,-21 0 0,21 0 15,0 0-15,0 0 0,0 1 0,0-1 16,0 0-16,21-21 31,0 0-15,1-21-16,-22 0 0,21 21 16,0-22-16,-21 1 0,21 0 15,0 0-15,0 0 0,-21-22 0,22 22 16,-1 0-16,-21 0 0,21 0 0,0 21 15,-21-21-15,21 21 0,0 0 32,-21 21-32,22-21 0,-22 21 15,0 0-15,0 0 0,0 0 16,21 1-16,0-1 0,0 0 0,-21 0 16,21 0-16,0 0 0,1-21 0,-1 22 15,0-1-15,0-21 0,21 0 16,-20 21-16,-1-21 0,0 0 0,21 0 15,-21 0-15,1 0 0,20 0 0,-21 0 16,0 0-16,0-21 0,1 0 16,-1-1-16,0 22 0,0-21 0,0 0 15,0-21-15,-21 21 0,0-1 0,22-20 16,-22 21-16,0 0 0,0-22 16,0 22-16,0 0 0,0 0 15,-22 21 1,1 0-16,0 0 0,0 21 15,0 0-15,0 0 0,-1 1 16,22-1-16,0 0 0,0 21 0,0-21 16,0 1-16,0-1 0,0 21 15,0-21-15,0 0 0,0 1 0,22-1 16,-1 0-16,0-21 0,0 21 0,21-21 16,-20 0-16,-1 21 0,21-21 15,-21 0-15,22 0 0,-22 0 0,21 0 16,-21-21-16,22 0 0,-22 21 15,21-21-15,-21 0 0,22-1 0,-22 1 16,0 0-16,0 0 0,0 0 16,0-22-16,1 22 0,-1-21 0,-21 21 15,0 0-15,0-22 0,0 22 0,0 0 16,0 0-16,0 0 0,0-1 16,-21 22-16,-1 0 0,1 0 15,0 0-15,21 22 0,0-1 16,-21 0-16,21 0 0,-21 0 0,21 22 15,0-22-15,0 21 0,0-21 0,0 0 16,0 1-16,0-1 16,0 21-16,0-21 0,21 0 0,-21 1 15,0-1-15,0 0 0,0 0 16,0 0-16,0 0 16,0 1-16,-21-22 15,0 0 1,-1 0-16,1 0 0,0 0 15,-21 0-15,21 0 0,-1-22 16,1 1-16,-21 0 0</inkml:trace>
  <inkml:trace contextRef="#ctx0" brushRef="#br0" timeOffset="39585.62">12065 6456 0,'0'0'16,"-21"-21"-16,0 21 0,-1 0 0,1-21 0,21-1 31,21 22 0,22-21-31</inkml:trace>
  <inkml:trace contextRef="#ctx0" brushRef="#br0" timeOffset="40464.78">14309 6329 0,'0'0'0,"21"0"15,-21-21-15,0 42 16,0 0 0,0 0-16,0 0 0,0 1 15,0 20-15,0 0 0,0 1 0,0-1 16,0 0-16,0 1 0,0-22 0,21 21 15,0-21-15,-21 22 0,21-22 16,-21 0-16,21 0 0,1-21 0,-22 21 16,21-21-16,0 0 0,0 0 15,0 0 1,-21-21-16,21 0 0,-21 0 16,0 0-16,0-1 0,0 1 0,0 0 15,0 0-15,0-21 0,0-1 16,-21 1-16,0 0 0,0-1 0,0 1 15,-22 21-15,22-22 0,0 22 0,0 0 16,0 0-16,21 0 0,0 0 16,0-1-16,21 22 15,0-21-15,0 21 16,22-21-16,-22 21 0,21 0 16,0-21-16,1 21 0,-1-21 0,0 21 15,1-21-15,-1 21 0,0 0 0,1 0 16,-22-22-16,21 22 15,-21 0-15,1 0 0,-1 0 0,0 22 16,-21-1-16,0 0 0,0 0 16,0 0-16,0 22 0,-21-1 15,21 0-15,-21 1 0,21-1 0,0 0 16,0 1-16,-22 20 0,22-21 0,0 1 16,-21 20-16,21-20 0,0-1 15,0 0-15,0 22 0,-21-22 0,0 22 16,0-22-16,21 21 0,-21-20 15,-1 20-15,1 1 0,21-22 0,0 22 16,-21-1-16,21-21 0,0 22 0,0-22 16,0 1-16,0-1 0,0 0 15,0 1-15,0-22 0,0 0 0,0 0 16,0 0-16,0 0 0,0-42 31,0 0-31,0 0 0,0 0 16,0 0-16,0-1 0,-21-20 15,21 21-15,0-21 0,0-22 0,0 22 16,0-1-16,0-20 0,0-1 0,21 1 16,0-22-16,0 22 0,1-1 0,-1 1 15,0-1-15,0 1 0,0 20 16,0-20-16,1 21 0,-1-1 16,-21 1-16,0 21 0,0-22 0,0 22 15,0 0-15</inkml:trace>
  <inkml:trace contextRef="#ctx0" brushRef="#br0" timeOffset="41462.37">1841 8107 0,'-42'-42'16,"42"20"-16,-21 22 15,21-21-15,-21 21 0,21-21 0,-21 21 16,-1 0 0,1 0-16,0 21 15,0 22-15,0-1 0,21 0 0,-21 1 16,-1 20-16,1 1 0,0-22 15,0 21-15,21 1 0,0-1 16,0-20-16,0 20 0,0-20 0,0-1 16,21 0-16,0 1 0,0-22 15,1 0-15,-1 0 0,21 0 0,-21-21 16,22 0-16,-22 0 0,0 0 16,21 0-16,-21 0 0,22-21 0,-22 0 15,0 0-15,0 0 0,22-1 16,-22-20-16,0 21 0,0 0 0,-21-22 15,0 22-15,21 0 0,-21-21 16,0 21-16,0-1 0,0 1 16,0 0-16,0 0 0,-21 42 31,21 0-31,-21 0 16,21 1-16,0-1 0,0 21 15,0 0-15,0-20 0,0 20 0,0-21 16,0 21-16,0-20 0,0-1 15,0 21-15,21-42 0,-21 21 16,21 0-16,0-21 0,1 0 0,-1 0 16,0 0-16,21 0 0,-21-21 0,1 0 15,20 0-15,-21 0 0,21 0 16,-20-1-16,-1 1 0,21 0 16,-21-21-16,-21 21 0,21-22 0,-21 22 15,0-21-15,0 21 0,0-1 16,-21 1-16,0 0 0,-21 0 0,-1 0 15,1 21-15,0 0 0,-1 0 16,1 0-16,21 0 0,-21 21 0,-1-21 16,22 21-16,-21 0 0,21 0 15,-1 1-15,22-1 0,0 0 16,0 0-16,0 0 0,0 0 16,22 1-16,-1-22 0,21 0 0,-21 21 0,22-21 15,-1 0-15</inkml:trace>
  <inkml:trace contextRef="#ctx0" brushRef="#br0" timeOffset="42165.49">3027 8488 0,'0'0'0,"21"-21"0,-21 0 0,0-1 16,0 1-16,-21 21 16,0 0-16,-1-21 0,1 21 0,-21 0 15,21 0-15,-22 21 0,1-21 16,0 21-16,21 1 0,-22-1 15,1 0-15,21 21 0,-22-21 0,22 22 16,0-22-16,21 21 0,0-21 16,0 22-16,0-22 0,0 21 0,0-21 15,0 1-15,0-1 0,21-21 16,0 0-16,1 0 0,-1 0 0,21 0 16,-21 0-16,0 0 0,22-21 0,-22-1 15,21 1-15,1 0 0,-22 0 16,0 0-16,21-22 0,-21 22 0,1-21 15,-1 0-15,0-1 0,0 1 16,0 0-16,-21-1 0,0-20 0,0 20 16,21-20-16,-21 21 0,0-1 15,0 1-15,0 0 0,0-1 16,0 22-16,0 0 0,0 42 31,0 0-31,0 22 0,-21-22 0,0 21 16,21 0-16,0 22 0,-21-22 15,21 22-15,0-22 0,0 0 0,0 22 16,0-22-16,0 1 0,0-22 16,0 21-16,21-21 0,0 22 0,0-22 15,22 0-15,-22 0 0,21-21 0,1 21 16,-1-21-16,0 0 0,1 0 16,-1 0-16,-21 0 0,21-21 15,1 21-15,-1-21 0,0 0 16,-20 0-16,20-1 0,0 1 0,-21 0 15,1 0-15,-1 0 0,0 0 0,-21-22 16,21 22-16,-21 0 0,0-21 16,0 20-16,0 1 0,-21 21 15,0 0-15,0 0 0,-1 0 0,1 0 16,21 21-16,-21 1 0,0-1 16,21 0-16,-21 21 0,21-21 0,0 22 15,0-22-15,0 0 0,0 21 16,0-20-16,0-1 0,21 0 0,0 0 15,0-21-15,0 21 0,1-21 16,-1 0-16,0 0 0,21 0 16,-21 0-16,1 0 0,20-21 0,-21 0 15,21 21-15,-20-21 0</inkml:trace>
  <inkml:trace contextRef="#ctx0" brushRef="#br0" timeOffset="42806.12">5440 8678 0,'0'0'0,"-21"0"0,-1 0 16,22-21 15,22 21-31,-1-21 16,0 0-16,0 0 0,0 0 15,0-1-15,1 1 0,-1 0 0,0 0 16,0-21-16,0 20 0,0 1 0,-21-21 16,0 21-16,0-22 0,0 22 15,22 0-15,-22 0 0,0 0 0,0 63 32,0-21-17,0 22-15,0-22 0,0 21 16,0 22-16,0-22 0,21 0 0,-21 22 15,0-1-15,21-20 0,-21 20 16,21 1-16,-21-1 0,0 1 0,0-1 16,0 1-16,0-1 0,0 1 0,0-22 15,0 21-15,0 1 0,-21-22 16,0 22-16,0-22 0,21-21 0,-22 22 16,1-22-16,21 0 0,-21 0 0,0-21 15,0 0-15,0 0 0,-1 0 16,1 0-16,0 0 0,0 0 0,0-21 15,-22 0-15,22 0 0,0-1 0,0-20 16,0 21-16,0-21 0,-1 20 16,1-20-16,0 21 0,21-21 15,0 20-15,-21-20 0,21 0 0,0-1 16,0 1-16,0 0 0</inkml:trace>
  <inkml:trace contextRef="#ctx0" brushRef="#br0" timeOffset="43145.44">5757 7916 0,'0'0'0,"-42"0"16,21 0-16,0 22 16,-1-22-16,22 21 15,-21 0-15,21 0 0,0 0 0,0 0 16,0 1-16,0-1 15,21-21-15,1 0 16,-1 0-16,0-21 0,0-1 16,-21 1-16,21 0 0,-21 0 15,0 0-15,0 0 16,-21-1-16,0 22 0,0-21 16,0 21-16,-1 0 0,1 0 15,0 0-15,0 0 0,0 21 0,21 1 16,0-1-16,0 0 0,0 0 0,0 21 15,0-20-15,0 20 16,0-21-16,21 21 0,0-20 0,0 20 16,0-21-16</inkml:trace>
  <inkml:trace contextRef="#ctx0" brushRef="#br0" timeOffset="44501.28">6117 8319 0,'0'0'0,"0"-22"15,0 44 17,0-1-32,0 0 15,0 0-15,0 0 0,0 0 0,-21 22 16,21-22-16,0 0 0,0 0 0,0 22 16,0-22-16,0 0 0,0 0 15,0 0-15,21-21 0,0 21 0,0-21 16,1 0-16,-1 0 15,0 0-15,0 0 0,0 0 16,0-21-16,1 0 0,-1 0 0,0 0 16,0 0-16,0-1 0,-21-20 15,21 21-15,-21 0 16,22-22-16,-22 22 0,0 0 0,0-21 16,0 21-16,0-1 0,0 1 0,0 0 15,-22 42 16,22 0-31,-21 1 0,21 20 0,0-21 16,0 0-16,0 22 0,0-22 16,0 21-16,0-21 0,0 0 0,0 1 15,21-1-15,1 0 0,-1 0 0,0 0 16,0 0-16,0-21 0,0 0 16,22 0-16,-22 0 0,21 0 0,-21 0 15,22 0-15,-22-21 0,21 21 16,1-21-16,-22 0 0,21 0 15,-21 0-15,0-1 0,1 1 0,-1 0 16,0 0-16,0 0 0,-21-22 0,0 22 16,0 0-16,0 0 0,0 0 15,0 0-15,0-1 0,-21 22 16,0 0 0,0 22-16,-1-1 15,22 0-15,-21 0 0,21 0 16,0 0-16,0 1 0,0-1 0,0 0 15,0 0-15,0 0 0,21 0 16,1-21-16,-1 22 0,0-1 16,0-21-16,21 0 0,-20 0 0,20 0 15,-21 0-15,21 0 0,-20 0 0,20-21 16,-21 21-16,21-22 0,-20 22 16,-1-21-16,0 0 0,0 0 0,0 0 15,-21 0-15,21-1 0,-21 1 0,0 0 16,0 0-16,0 0 0,0 0 15,0-1-15,0 1 0,-21 0 16,21 0-16,-21 21 0,0 0 31,0 21-15,21 0-16,0 0 16,0 1-1,0-1-15,0 0 16,0 0-16,0 0 0,0 0 15,0 1-15,0-1 16,0 0-16,0 0 0,0 0 0,0 22 16,0-22-16,0 0 0,-21 0 0,21 0 15,-22 0-15,22 1 16,-21-22-16,21 21 0,0-42 47,0-1-47,0 1 15,0 0-15,0 0 0,0 0 0,21 0 16,1-1-16,-22 1 0,21-21 16,0 21-16,-21-22 0,21 22 0,0 0 15,0-21-15,1 21 0,-1 21 0,-21-22 16,21 22-16,0 0 0,0 0 16,0 22-16,1-22 0,-22 21 15,0 0-15,21 0 0,-21 0 0,21 0 16,-21 1-16,21 20 0,-21-21 15,0 0-15,0 0 0,0 1 0,0-1 16,21-21-16,-21 21 0,0 0 16,21-21 15,-21-21-31,0 0 16,22 21-16,-22-21 0,0-1 0,0 1 15,21 0-15,0 0 0,-21-21 16,0 20-16,21 1 0,0-21 0,0 21 15,-21 0-15,22-1 0,-1 1 0,0 0 16,0 21-16,0 0 16,0 21-16,-21 0 15,22-21-15,-22 22 0,0-1 16,0 0-16,0 0 0,0 0 0,0 0 16,0 1-16,0-1 0,0 0 15,0 0-15,21-21 0,0 0 16,0 0-16,0 0 0,0 0 15,1 0-15,-1 0 0,0 0 16</inkml:trace>
  <inkml:trace contextRef="#ctx0" brushRef="#br0" timeOffset="44789.22">8361 8255 0,'0'0'16,"0"-21"-16,0 0 0,0 0 0,-21 21 31,-1 0-31,1 21 0,21 0 15,-21 0-15,0 21 0,0-20 0,21 20 16,0 0-16,-21 1 0,21-1 0,-22 0 16,22 1-16,0 20 0,0 1 15,0-1-15,-21 1 0,21-1 0,-21 22 16,0-22-16,0 1 0,0 20 0,-1-20 16,1-1-16,0 1 0,0-1 0,0 1 15,0-22-15,-1 1 0,1-1 16,21 0-16,0-21 0,0 1 0,0-1 15,21-42 1,1-1-16,-1 1 0,0 0 0,0-21 16,0-1-16,0 1 15,1 0-15,-1-22 0</inkml:trace>
  <inkml:trace contextRef="#ctx0" brushRef="#br0" timeOffset="45060.18">8255 8530 0,'0'-42'0,"0"84"0,0-126 0,0 62 15,0-20-15,0 21 0,0-21 0,0 20 16,0 1-16,0 0 0,21 0 0,0 0 16,0 0-16,1-1 15,-1 22-15,21 0 0,-21 0 16,0 0-16,1 0 0,-1 0 0,0 22 0,0-1 16,-21 21-1,21-21-15,-21 0 0,0 1 0,0-1 16,0 21-16,-21-21 0,0 0 0,-21 1 15,20-1-15,1 0 0,-21 0 16,21 0-16,0 0 0,-22-21 0,22 22 16,42-44 15,0 1-31,1 0 0</inkml:trace>
  <inkml:trace contextRef="#ctx0" brushRef="#br0" timeOffset="45421.1">8911 8297 0,'0'0'0,"21"-21"0,0 21 0,1-21 0,-1 21 16,0-21-16,0 0 0,0 21 0,-21-21 15,21-1-15,-21 1 16,-21 21 0,0 0-16,0 21 0,0 1 15,-22-22-15,22 21 0,0 0 16,-21 0-16,21 0 0,-1 22 0,1-22 15,21 0-15,0 0 0,0 0 16,21-21-16,1 21 16,-1-21-16,0 0 0,21 0 15,-21 0-15,22 0 0,-22 22 0,0-22 16,0 0-16,0 0 0,1 0 16,-1 21-16,-21 0 15,0 0-15,-21-21 0,-1 0 16,1 21-16,0 0 0,-21-21 0,21 22 15,-22-22-15,22 21 0,-21-21 16,-1 0-16,22 21 0,-21-21 0,21 0 16,0 0-16,-1 0 0,22-21 15</inkml:trace>
  <inkml:trace contextRef="#ctx0" brushRef="#br0" timeOffset="46301.46">10541 8340 0,'0'0'0,"21"0"0,0 0 15,0-21 1,-21-1-16,22 22 0,-22-21 0,21 21 16,-21-21-16,0 0 0,0 0 15,0 0-15,0-1 16,-21 22-16,-1 0 15,1 0-15,0 0 0,0 22 0,0-22 16,0 21-16,-1 0 0,1 0 16,0 21-16,0-20 0,0-1 15,21 0-15,0 21 0,0-21 0,0 1 16,0-1-16,0 0 0,0 0 16,21-21-1,0 0-15,0 0 0,0 0 16,22 0-16,-22 0 0,0-21 15,0 0-15,-21 0 0,21-1 16,1 22-16,-1-21 0,-21 0 0,0 0 16,0 0-16,0 0 0,0-1 0,0 1 15,0 42 17,0 1-32,0-1 15,0 0-15,0 0 0,0 0 0,0 0 16,0 1-16,0-1 0,0 0 15,0 0-15,21 0 0,0-21 0,0 21 16,0-21-16,22 0 0,-22 0 0,0 0 16,21 0-16,-20 0 0,20 0 15,0 0-15,-21-21 0,22 0 0,-22 21 16,21-21-16,-21 0 0,1 0 0,-1-1 16,0-20-16,0 21 0,-21 0 15,0-22-15,0 1 0,0 0 0,0-1 16,-21 1-16,-21 0 0,20-1 0,-20 1 15,-21 0-15,20-1 0,-20 1 16,-1 21-16,1 0 0,-1 0 16,1 21-16,-1 0 0,1 0 0,-1 21 15,1 0-15,20 0 0,-20 21 0,21 22 16,-1-22-16,22 22 0,0-1 16,0 1-16,21-1 0,0 1 0,0-22 15,0 22-15,0-1 0,21-21 0,0 1 16,0-1-16,0 0 0,22-20 15,-1-1-15,0 21 0,43-21 16,-43-21-16,22 0 0,-1 0 16,1 0-16,-1 0 0,1-21 0,-1 0 15,1 0-15,21 0 0,-22-1 16,1 1-16</inkml:trace>
  <inkml:trace contextRef="#ctx0" brushRef="#br0" timeOffset="46775.86">11896 8001 0,'0'0'0,"0"-21"0,-22 21 31,1 21-31,0 0 0,0 22 16,21-22-16,-21 21 16,21 0-16,-21-20 0,-1 20 0,22 0 15,-21 1-15,0-1 0,0 0 0,21-21 16,-21 22-16,0-22 0,21 0 15,0 0-15,-22 0 0,22 1 0,-21-22 16,21 21-16,0-42 31,0-1-31,21 1 16,-21 0-16,22 0 0,-22 0 0,0-22 16,0 1-16,21 0 0,-21-1 0,21 1 15,-21 0-15,21-1 0,0 1 16,-21 0-16,21-1 0,1 22 15,-22 0-15,21 0 0,0 0 0,0 21 16,0 0-16,0 21 16,1 0-16,-1 21 0,0-20 0,0 20 15,-21-21-15,21 21 0,-21 1 0,21-1 16,-21-21-16,0 22 0,0-22 0,0 21 16,0-21-16,0 0 0,0 22 15,0-22-15,0 0 0,0 0 16,0 0-16,-21-21 31,0 0-31,0 0 16,0 0-16</inkml:trace>
  <inkml:trace contextRef="#ctx0" brushRef="#br0" timeOffset="46929.34">11536 8424 0,'0'0'0,"21"-21"31,0 21-31,21 0 16,-20 0-16,-1-21 0,21 21 0,0 0 16,1-21-16,-1 0 0,0 21 15,22-21-15,-22-1 0,22 1 16,-1 0-16,-20 21 0</inkml:trace>
  <inkml:trace contextRef="#ctx0" brushRef="#br0" timeOffset="47169.33">12531 8001 0,'0'-21'16,"-22"21"-16,1 0 16,0 0-16,0 21 0,0-21 15,21 21-15,-21 0 0,-1 1 0,1-1 16,21 0-16,-21 21 0,21-21 16,-21 1-16,21 20 0,0-21 0,0 0 15,0 22-15,-21-22 0,21 0 16,0 0-16,0 0 0,0 0 15,0 1-15,0-1 16,21-21 0,0 0-16,-21-21 15,21-1-15,0 22 0</inkml:trace>
  <inkml:trace contextRef="#ctx0" brushRef="#br0" timeOffset="47370.3">12425 8107 0,'0'0'0,"0"-42"0,0 20 0,0 1 15,0 0-15,0 0 0,21 21 47,-21 21-47,21 0 0,0 0 0,-21 1 16,21-1-16,1 0 0,-1 0 16,-21 0-16,21 0 0,0 1 0,0-22 15,-21 21-15,21 0 0,1-21 16,-1 0-16,0 0 15,0 0-15,0 0 0</inkml:trace>
  <inkml:trace contextRef="#ctx0" brushRef="#br0" timeOffset="47785.73">13039 7938 0,'0'0'0,"-22"0"15,1 0 1,0 0-16,0 21 0,0-21 0,0 21 15,-1 0-15,-20 0 0,21 0 0,0 1 16,0-1-16,-1 0 0,1 0 16,0 0-16,0 0 0,0 1 0,21-1 15,-21 0-15,21 0 0,21-21 32,0 0-32,0 0 0,0 0 0,0-21 15,1 21-15,-1-21 0,0 0 0,0-1 16,0 1-16,0 0 15,1 0-15,-22-21 0,21 20 0,0 1 16,-21-21-16,0 21 0,21 0 0,-21-1 16,21 1-16,-21 42 31,0 22-31,0-22 0,0 21 16,0 1-16,0-1 0,-21 0 0,21 1 15,0-1-15,0-21 0,0 21 16,0 1-16,0-1 0,0-21 0,0 0 15,0 1-15,0-1 0,0 0 0,0 0 16,0 0-16,21-21 0,0 0 31</inkml:trace>
  <inkml:trace contextRef="#ctx0" brushRef="#br0" timeOffset="50313.64">17145 3217 0,'-21'22'31,"21"-1"-31,0 0 31,21-21 16,0 0-47,0 0 16,0-21-16,1 21 0,-22-21 15,21-1-15,0 22 0,0-21 0,0 0 16,0 0-16,1 0 0,-1 0 15,0 21-15,-21-22 0,0 1 0,0 0 16,21 21-16,-21-21 0,0 0 16,-21 21 15,21 21-31,-21 0 16,21 0-16,0 22 0,0-1 15,0 0-15,0 1 0,0-1 0,0 21 16,0-20-16,0-1 0,0 0 15,21 22-15,0-43 0,0 21 16,-21 1-16,0-22 0,21 0 0,-21 21 16,22-20-16,-22-1 0,0 0 15,0 0-15,0 0 16,-22-21-16,1 0 0,0 0 0,0 21 16,0-21-16,-22 0 0,22 0 15,0 0-15,0 0 0,-21 0 0,20-21 16,1 21-16,0-21 0,-21 21 15,21-21-15,-1 0 0,22 0 16,0-1-16,0 1 16,0 0-1,22 0-15,-1 21 0,0-21 0,21 0 16,-21 21-16,22-22 0,-1 1 16</inkml:trace>
  <inkml:trace contextRef="#ctx0" brushRef="#br0" timeOffset="50813.36">17949 3048 0,'0'0'0,"0"-85"15,0 64-15,0 0 16,0 42 15,0 22-31,0-22 16,0 21-16,0 22 0,-21-22 0,21 21 15,-21 1-15,21-1 0,-21 1 16,0 21-16,-1-22 0,22 1 0,-21 20 16,0-20-16,21 20 0,0 1 15,-21 0-15,21-1 0,-21 1 16,21 0-16,-21-1 0,21-20 0,0 21 0,0-22 16,0 1-16,0-1 0,0-21 15,0 1-15,0-1 0,21-21 0,0 0 16,0 1-16,0-22 0,0 0 15,1-22-15,-1 1 16,0 0-16,0 0 0,0-21 0,0-1 16,1 1-16,-1 0 0,0-1 0,0-20 15,0 20-15,-21-20 0,0 21 16,0-22-16,0 1 0,-21 20 0,0-20 16,-21 20-16,20 1 0,-20 0 15,-21-1-15,20 22 0,1-21 0,0 21 16,-1 21-16,1-21 0,21 21 0,0 0 15,-1-22-15,22 1 16,22 0 0,-1 21-16,21 0 0,-21-21 15,22 21-15,-1-21 0,0 21 16,22-21-16,-22-1 0,22 1 0,-1 0 16</inkml:trace>
  <inkml:trace contextRef="#ctx0" brushRef="#br0" timeOffset="51314.07">19981 3048 0,'0'0'0,"0"-21"0,0 0 16,0 0-16,0-1 15,0 1-15,0 0 16,-21 21-16,0-21 0,0 21 16,-22 0-16,22 0 0,0 0 15,-21 0-15,21 21 0,-22 0 0,1 22 16,-43 20 0,43-21-16,0 22 0,-22-22 0,43 22 0,-21-1 15,-1 1-15,22-1 0,0-20 16,21 20-16,0-21 0,0 1 0,0-1 15,21 0-15,0-20 0,0-1 0,22 0 16,-22 0-16,21 0 16,1 0-16,-1-21 0,0 0 0,1 0 15,-1 0-15,0 0 0,-21 0 0,22-21 16,-1 0-16,0 0 0,1 0 16</inkml:trace>
  <inkml:trace contextRef="#ctx0" brushRef="#br0" timeOffset="51709.84">20193 3408 0,'0'0'0,"0"-21"0,0-22 16,-21 43 0,0 0-16,-1 0 0,1 22 15,0-1 1,0 0-16,0 21 0,21-21 16,0 1-16,-21 20 0,21-21 0,-22 21 15,22-20-15,0 20 0,0-21 16,0 0-16,0 0 0,0 1 0,22-1 15,-1 0-15,0-21 0,21 0 16,-21 0-16,1 0 0,20 0 0,-21 0 16,21 0-16,1 0 0,-22-21 0,21 21 15,1-21-15,-22-1 0,21 1 16,-21 0-16,0 0 0,1 0 0,-1-22 16,-21 22-16,0 0 0,0-21 15,0 21-15,-21-22 0,-1 22 0,-20-21 16,21 21-16,-21 21 0,-1-22 15,1 22-15,0 0 0,20 0 16,-20 0-16,21 22 0,-21-22 0,20 21 16,1 0-16,0-21 0,0 21 15,21 0-15,0 0 0,0 1 0,0-1 16,21 0-16,0-21 16,0 0-16,1 0 0,20 0 0,-21 0 15,21 0-15</inkml:trace>
  <inkml:trace contextRef="#ctx0" brushRef="#br0" timeOffset="52385.46">20849 3344 0,'0'0'0,"-21"0"32,21 22-32,-21-1 15,21 0-15,0 0 0,0 0 0,-21 0 16,21 1-16,0 20 0,0-21 15,-22 0-15,22 0 0,0 1 0,0-1 16,0 0-16,0 0 0,0 0 0,-21 0 16,0 1-16,0-22 15,0 0 1,0 0-16,-1 0 16,1-22-16,21 1 15,-21 21-15,21-21 0,0 0 0,0-21 16,0 20-16,0 1 0,0 0 15,0-21-15,21 21 0,0-22 0,1 22 16,20 0-16,-21-21 0,21 20 0,1 22 16,-1-21-16,0 21 0,-20 0 15,20 0-15,0 0 0,1 0 0,-22 21 16,21 1-16,-21-1 0,0 0 16,22 0-16,-22 0 0,0 22 0,0-22 15,-21 0-15,0 0 0,0 21 16,0-20-16,0-1 0,0 0 0,0 0 15,-21 0-15,0-21 16,0 21-16,0-21 16,-1 0-1,22-21-15,0 0 16,0 0-16,0 0 0,0 0 16,22-1-16,-22-20 0,21 21 0,0 0 15,0-22-15,21 22 0,-20 0 16,20-21-16,-21 21 0,21 21 15,1-22-15,-22 22 0,21 0 0,-21 0 16,22 22-16,-22-22 0,0 21 0,0 0 16,0 0-16,1 21 0,-22-20 0,0-1 15,0 21-15,0-21 16,0 0-16,0 1 0,-22 20 0,1-21 16,0 0-16,0 0 0,21 1 15,-21-1-15,0 0 16,42-21-1,0-21 1,0 21-16,0-21 0</inkml:trace>
  <inkml:trace contextRef="#ctx0" brushRef="#br0" timeOffset="52693.29">21971 3344 0,'0'0'16,"-21"0"-1,21 22-15,0-1 16,0 0-16,0 0 0,0 0 16,0 22-16,0-22 0,0 21 0,0 0 15,0 1-15,0-1 0,0 0 0,-21 1 16,21 20-16,0-20 0,-22 20 16,22 1-16,0-1 0,0 1 0,-21-1 15,21 1-15,-21-1 0,0 1 0,0-22 16,21 21-16,-21-20 15,-1-1-15,1 22 0,0-22 0,21-21 16,-21 21-16,0-20 0,0 20 0,-1-21 16,22-42 15,0 0-31,0 0 0,22-1 0,-1-20 16,0 21-16</inkml:trace>
  <inkml:trace contextRef="#ctx0" brushRef="#br0" timeOffset="53002.11">21929 3450 0,'0'0'0,"0"-21"0,0-21 0,21 21 16,-21-1-16,21 1 0,0 0 0,0 0 16,0 0-16,1 21 0,-1 0 15,0-21-15,0 21 0,21 0 0,-20 0 16,20 21-16,-21 0 0,21 0 0,-20 0 15,-1 0-15,0 22 0,-21-1 16,0-21-16,0 22 0,0-22 0,-21 21 16,0-21-16,-22 0 0,22 1 15,-21-1-15,-1 0 0,22 0 0,-21 0 16,0-21-16,-1 21 0,22-21 16,0 0-16,0 0 0,0 0 15,42 0 1,0-21-1,0 21-15,21-21 0,-20 0 16</inkml:trace>
  <inkml:trace contextRef="#ctx0" brushRef="#br0" timeOffset="53477.64">22775 3387 0,'0'0'0,"0"-21"15,0-1-15,0 1 0,0 0 0,-21-21 16,21 21-16,-21 21 16,0-22-16,0 22 0,-1 0 15,1 0-15,0 0 0,0 22 16,0-1-16,0 0 0,-1 0 0,1 21 16,0-20-16,0 20 0,21 0 0,-21 1 15,0-1-15,21-21 0,-22 21 16,22-20-16,0 20 0,0-21 0,0 0 15,0 0-15,22 1 0,-1-22 16,0 0-16,21 0 16,-21 0-16,1 0 0,-1-22 15,0 22-15,0-21 0,0 0 16,0 0-16,1 0 0,-1-22 0,0 22 16,-21 0-16,0-21 0,21 21 0,-21-22 15,21 22-15,-21 0 0,0 0 16,0 0-16,0 42 31,0 0-31,0 0 0,0 0 0,0 0 16,0 22-16,0-22 0,0 0 0,21 0 15,-21 22-15,22-22 0,-1 0 16,-21 0-16,21-21 0,0 21 0,-21 0 16,21-21-16,0 0 0,1 0 15,-1 0-15,0 0 0,0 0 16,0 0-16,0 0 0</inkml:trace>
  <inkml:trace contextRef="#ctx0" brushRef="#br0" timeOffset="53849.43">23072 3408 0,'0'0'0,"0"-21"0,0 0 0,0-1 16,0 1-16,0 0 0,0 0 15,21 0-15,0 21 16,0 0-16,0 0 0,0 0 0,1 0 15,-1 0-15,0 0 16,21 21-16,-21 0 0,1 0 0,-22 0 16,21 1-16,-21 20 0,21-21 0,-21 21 15,0-20-15,0 20 0,0-21 16,0 21-16,0-20 0,0-1 0,0 0 16,0 0-16,0 0 0,-21 0 0,0-21 15,21 22-15,0-44 31,0 1-15,0 0-16,0 0 0,0 0 0,21-22 16,0 22-16,-21-21 0,21 21 0,0-22 15,-21 1-15,21 0 16,1-1-16,-1 1 0,0 21 0,-21 0 16,21 0-16,0-1 0,-21 1 15,21 21-15,1 0 0,-1-21 0,0 21 16,0 0-16</inkml:trace>
  <inkml:trace contextRef="#ctx0" brushRef="#br0" timeOffset="54329.44">24151 3281 0,'0'-21'16,"0"42"-16,0-63 0,0 20 0,0 1 0,0 0 16,0 0-16,-21 0 0,0 21 15,0 0-15,-1 0 16,1 0-16,0 0 0,0 0 0,0 0 16,-22 21-16,22 0 0,0 0 15,0 0-15,0 1 0,21 20 0,0-21 16,0 0-16,0 22 0,0-22 15,0 0-15,0 0 0,21 0 16,0 0-16,0 1 0,22-22 0,-1 21 16,0-21-16,1 0 0,-1 21 15,0-21-15,1 0 0,-22 0 0,21 21 16,-21-21-16,0 0 0,1 21 0,-1-21 16,-21 21-16,-21-21 15,-1 22-15,1-22 16,-21 0-16,21 0 0,-22 21 0,1-21 15,0 0-15,-1 0 0,1 0 16,0 0-16,-1 0 0,1 0 16,21 0-16,-21 0 0,20 0 15,1 21-15,42-21 32,22 0-32,-22 0 0,21-21 15</inkml:trace>
  <inkml:trace contextRef="#ctx0" brushRef="#br0" timeOffset="54574.92">24574 3260 0,'0'0'0,"0"21"47,0 0-47,0 21 0,-21-20 15,21-1-15,0 21 0,0-21 16,-21 22-16,21-22 0,0 0 0,0 0 16,-21 0-16,21 0 0,0 1 0,0-1 15,0 0-15</inkml:trace>
  <inkml:trace contextRef="#ctx0" brushRef="#br0" timeOffset="54757.81">24532 3069 0,'0'0'16,"-21"0"-16,21-21 0,-21 21 0,0 0 16,21-21-16,0 42 31,0 0-16,0 0-15,0 1 0,21-1 16</inkml:trace>
  <inkml:trace contextRef="#ctx0" brushRef="#br0" timeOffset="55528.94">25146 3196 0,'0'0'0,"-21"0"16,0 21-16,21 1 16,-22-1-16,1 0 0,0 0 15,0 21-15,21-20 0,-21 20 16,0-21-16,21 21 0,-22-20 0,22 20 15,0-21-15,0 0 0,0 0 0,0 1 16,0-1-16,22-21 31,-1 0-31,-21-21 16,0-1 0,0 1-16,0 0 0,0 0 15,0 0-15,0 0 0,0-22 16,0 22-16,0-21 0,0 21 0,0-22 15,21 22-15,0 0 0,0-21 16,0 20-16,-21 1 0,43 21 16,-22-21-16,0 21 0,0 0 0,22 0 15,-22 0-15,0 0 0,21 0 16,-21 0-16,1 21 0,20 0 0,-21 1 16,0-1-16,-21 0 0,21 0 0,-21 0 15,0 0-15,0 1 0,0-1 16,0 0-16,0 0 0,0 0 15,0 0-15,-21 1 16,0-1 0,0-21-16,0 0 15,21-21 17,0-1-32,0 1 0,0 0 15,0 0-15,0 0 0,21-22 16,0 22-16,0-21 0,0 21 0,22-22 15,-1 22-15,-21-21 0,22 21 16,20 0-16,-21-1 0,1 22 0,20 0 16,-20 0-16,20 0 0,-21 0 15,1 0-15,-22 22 0,0-1 16,0 21-16,-21-21 0,0 22 0,0-1 16,0 0-16,-21 1 0,0-1 0,0-21 15,0 21-15,-1 1 0,22-22 16,-21 0-16,0 0 0,21 22 0,0-22 15,-21-21-15,21 21 0,0 0 16,0 0-16</inkml:trace>
  <inkml:trace contextRef="#ctx0" brushRef="#br0" timeOffset="56562.37">27199 3302 0,'21'0'47,"0"-21"-47,1 21 0,20-21 15,0 0-15,1 21 0,-1-22 16,0 1-16,1 0 0,20 0 0,-21 0 16,22 0-16,-22-1 0,1-20 15,-1 21-15,0 0 0,-21-22 0,1 22 16,-1 0-16,-21-21 0,0 21 16,0-22-16,0 22 0,-21-21 0,-1 21 15,-20-1-15,21 1 16,0 0-16,-22 0 0,22 21 0,-21 0 0,21 0 15,-22 0-15,22 0 0,0 21 16,0 21-16,0-20 0,0 20 16,21 21-16,0-20 0,-22 20 0,22-20 15,-21 41-15,21-20 0,0 20 16,0 1-16,0-21 0,-21 20 0,21 1 16,-21-22-16,21 22 0,0-21 15,0 20-15,-21-20 0,21-1 0,-21 22 16,-1-22-16,22 1 0,0-1 15,-21 1-15,21-22 0,-21 22 16,21-22-16,-21 22 0,21-22 0,-21 0 0,21 1 16,0-1-16,0 0 15,0-21-15,-21 22 0,21-22 0,0 0 16,0 0-16,21-21 16,0 0-16,0-21 15,0 0-15,22 0 0,-1 0 0,0-1 16,1 1-16,-1 0 0,0-21 0,1 21 15,-1-22-15,-21 1 0,21 21 16,1-22-16,-22-20 0,0 21 0,0-1 16,-21-20-16,0 20 0,0-20 15,-21 21-15,0-22 0,-21 22 0,20-1 16,-20 1-16,0 0 0,-1 21 0,1-1 16,-21 1-16,41 0 0,-20 0 15,0 21-15,21 0 0,-1-21 16,1 21-16,21-21 31,0-1-31,21 22 16,1 0-16,-1-21 0,0 21 0,0-21 15,21 21-15,-20-21 0,20 21 16,-21-21-16,21 0 0,1-1 0</inkml:trace>
  <inkml:trace contextRef="#ctx0" brushRef="#br0" timeOffset="57252.98">28406 3281 0,'0'0'0,"0"-21"0,0 0 0,0-1 16,-22 1 0,1 21-16,0 0 15,0 0-15,0 21 0,0 1 16,-22-1-16,22 0 0,-21 0 0,21 21 15,-22-20-15,22 20 16,-21 0-16,21 1 0,-22-1 0,22-21 16,0 21-16,0-20 0,21 20 0,0-21 15,0 0-15,0 0 0,0 1 16,21-1-16,0-21 16,0 0-16,0 0 0,1 0 15,-1 0-15,0-21 0,0 21 0,21-22 16,-20 1-16,-1 0 0,0 0 15,0 0-15,0 0 0,22-1 0,-22 1 16,0-21-16,0 0 0,0-1 16,0 22-16,1-21 0,-1-1 0,0 22 15,-21 0-15,0 0 0,21 0 16,-21 42 0,0 0-16,0 0 0,0 0 15,0 22-15,0-22 0,0 21 16,0-21-16,0 22 0,0-22 0,0 0 15,0 21-15,0-20 0,21-1 16,-21 0-16,0 0 0,21-21 16,1 0-16,-1 0 15,0 0-15,0 0 0,-21-21 16,21 21-16,0-21 0,1 0 16,-1 21-16,0-22 0,-21 1 0,21-21 15,0 21-15,-21 0 0,21-22 16,1 22-16,-22-21 0,21 21 15,-21-1-15,0 1 0,0 0 0,0 42 32,0 0-32,0 1 0,-21-1 15,21 21-15,0-21 0,0 22 16,-22-22-16,22 0 0,-21 21 0,21-21 16,0 1-16,0-1 15,0 0-15,21-21 31,1 0-31,-1 0 0,0-21 16</inkml:trace>
  <inkml:trace contextRef="#ctx0" brushRef="#br0" timeOffset="57553.8">28850 3090 0,'0'0'16,"0"-21"31,21 0-32,0 0-15,-21 0 16,0 0 0,0-1-1,-21 22-15,0 0 16,0 0-16,0 0 0,0 0 15,-1 22-15,1-1 16,21 0-16,0 0 16,0 0-16,21 0 15,1-21-15,-1 0 16,21 0-16</inkml:trace>
  <inkml:trace contextRef="#ctx0" brushRef="#br0" timeOffset="57837.64">29379 2879 0,'0'-21'0,"0"42"0,0-64 0,0 22 0,0 0 15,0 0-15,0 42 32,0 21-32,0-20 0,0-1 15,0 21-15,-21 0 0,21 1 16,-21 20-16,0-20 0,0 20 0,-1-21 15,1 22-15,0-22 0,21 22 16,0-22-16,-21 0 0,21-20 0,-21 20 16,21-21-16,0 21 15,0-20-15,0-1 0,21-21 32,0 0-17,0-21-15,0 21 0</inkml:trace>
  <inkml:trace contextRef="#ctx0" brushRef="#br0" timeOffset="57969.57">29993 5948 0,'-21'0'15</inkml:trace>
  <inkml:trace contextRef="#ctx0" brushRef="#br0" timeOffset="58236.92">29718 3323 0,'0'0'16,"0"21"-16,0 1 15,0-1-15,0 0 0,0 0 16,0 0-16,21-21 16,21 0-16,-20 0 0,20 0 0,-21 21 15,21-21-15,1 0 0,-1 0 0,0 0 16,1 0-16,-1 0 15,-21 0-15,0 0 0,1 0 0,-22 22 16,0-1 0,-22-21-16,-20 21 15,21 0-15,0-21 0,-22 0 16,1 0-16,21 21 0,-21-21 0,-1 0 16,22 0-16,-21 0 0,21 21 15,-1-21-15,1 0 0,0 0 16</inkml:trace>
  <inkml:trace contextRef="#ctx0" brushRef="#br0" timeOffset="58591.72">31581 3069 0,'0'0'0,"0"-21"0,0 0 16,0 0-16,0 0 0,0 42 47,0 0-47,0 21 15,0-21-15,0 22 0,0-1 0,-22-21 16,22 22-16,-21-1 0,21 0 16,0-21-16,0 22 0,0-22 15,0 0-15,0 0 0,0 0 16,21-42 15,-21 0-31,22 0 0</inkml:trace>
  <inkml:trace contextRef="#ctx0" brushRef="#br0" timeOffset="58954.51">31517 2836 0,'0'0'0,"-21"0"0,0 0 0,0 22 16,21-1-16,0 0 15,0 0-15,21 0 16,0-21-16,0 0 16,0 0-16,0 0 0,1 0 15,-1 0-15,0 0 0,0 0 16,-21-21-16,0 0 16,0 0-16,0 0 0,0-1 15,0 1-15,-21 0 0,21 0 16,-21 21-16,0-21 0,-1 21 0,1 0 15,0 0-15,0 0 16,0 0-16,21 21 16,0 0-1,21-21 1,-21 21-16,21-21 0,0 0 16,22 0-16,-22 21 0,21-21 15</inkml:trace>
  <inkml:trace contextRef="#ctx0" brushRef="#br0" timeOffset="59261.8">32046 2625 0,'0'0'0,"21"-21"16,1 21-16,-22 21 15,0 0-15,0 0 0,0 21 16,0-20-16,0 20 15,0 0-15,0 1 0,-22-1 0,1 0 16,0 1-16,21-1 0,-21 0 16,0 22-16,0-22 0,21 0 15,0 1-15,0-1 0,0 0 0,0 1 16,0-1-16,0-21 0,0 0 16,0 1-16,0-1 0,21 0 0,0-21 15,0 0-15,0 0 16,0 0-16,1 0 0,20 0 0,-21-21 15,0 21-15,0-21 16,1-1-16,-1 1 0,0 0 0</inkml:trace>
  <inkml:trace contextRef="#ctx0" brushRef="#br0" timeOffset="59469.68">32004 3069 0,'0'0'0,"-21"0"0,0 0 0,42 0 31,0 0-31,0 0 0,21 0 16,-20 0-16,20 0 0,0 0 16,1 0-16,20 0 0,-21 0 0,1 0 15,-1 0-15,0 0 0,1 0 16,-1-21-16,-21 21 0,0 0 16,1 0-16,-1-21 0,-21 0 15</inkml:trace>
  <inkml:trace contextRef="#ctx0" brushRef="#br0" timeOffset="60245.69">30014 3175 0,'0'-21'31,"21"21"-31,-21-21 0,0 0 16,0-1-1,0 1-15,-21 21 16,0 0-16,0 0 16,0 0-16,0 21 0,-1 1 15,1-1-15,0 0 0,21 0 16,-21 21-16,0-20 0,0-1 0,-1 0 16,22 0-16,0 0 0,0 0 0,-21 1 15,21-1-15,0 0 16,21-21-1</inkml:trace>
  <inkml:trace contextRef="#ctx0" brushRef="#br0" timeOffset="61669.38">17335 5144 0,'-21'-43'16,"21"22"-16,0 0 0,0 0 0,0 0 16,-21 21 15,21 21-31,-21 0 16,21 0-16,0 21 0,0 1 15,-21-22-15,21 21 0,-21 1 0,21-1 16,-22 0-16,22 1 0,0-22 15,0 21-15,0-21 0,0 22 0,0-22 16,0 0-16,0 0 0,0 0 16,22-21-1,-1 0-15,-21-21 16,21 0-16,0 0 0,0 0 16,-21-1-16,21 1 0,1 0 0,-1 0 15,0-21-15,0 20 0,-21 1 0,21 0 16,0 0-16,-21 0 15,22 0-15,-22-1 0,0 44 32,0-1-32,0 0 0,0 0 15,0 0-15,0 0 0,0 1 0,0-1 16,0 21-16,0-21 0,0 0 16,0 1-16,21-1 0,-21 0 0,21-21 15,0 21-15,0-21 16,0 0-16,1 0 0,20 0 0,-21 0 15,0-21-15,0 0 0,1 21 0,-1-21 16,0-1-16,0 1 0,0 0 16,0 0-16,1 0 0,-1-22 15,-21 22-15,0-21 0,0 21 16,0-22-16,21 22 0,-21 0 0,0-21 16,0 21-16,0-1 0,0 44 31,0-1-31,0 0 15,0 0-15,-21 21 0,21-20 16,0-1-16,0 21 0,0-21 0,0 0 16,0 1-16,0 20 0,0-21 0,0 0 15,0 0-15,21-21 16,0 22-16,0-22 0,0 0 16,1 0-16,-1 0 0,0 0 15,0 0-15,0 0 0,0 0 0,1-22 16,20 1-16,-21 0 0,0 0 0,0 0 15,1 0-15,-1-1 0,0-20 16,0 21-16,-21 0 0,0-22 0,21 22 16,-21 0-16,0 0 0,0 0 0,-21 21 31,0 21-31,0 0 0,0 0 16,21 0-16,-22 22 0,22-22 15,-21 21-15,21-21 0,0 1 16,0 20-16,0-21 0,0 0 0,0 0 15,0 1-15,21-22 16,1 0-16,-1 0 16,0 0-16,0 0 0,0-22 0,22 1 15,-22 21-15,0-21 0</inkml:trace>
  <inkml:trace contextRef="#ctx0" brushRef="#br0" timeOffset="62017.39">18457 4911 0,'0'0'0,"-21"-21"16,21-1-16,-21 1 0,-21 21 16,42 21-1,-22-21-15,22 22 0,-21-1 0,21 0 16,0 0-16,0 0 0,0 0 16,21 1-16,1-22 15,-1 21-15,0-21 0,21 0 0,-21 0 16,1 0-16,-1 0 0,0-21 15,0 21-15,0-22 0,0 1 0,1 0 16,-22 0-16,0 0 0,0 0 16,0-1-16,0 1 0,0 0 15,-22 0-15,1 21 0,21-21 0,-21 21 16,0 0-16,0 0 0,0 0 16,-1 0-16,1 21 0,0 0 15,0 0-15,21 0 0,-21 1 16,21-1-16,-21 21 0,21-21 0,0 0 15,0 22-15,0-22 0,0 0 0,21-21 16,0 21-16,0-21 0,21 21 16</inkml:trace>
  <inkml:trace contextRef="#ctx0" brushRef="#br0" timeOffset="62529.68">19283 4741 0,'0'0'0,"0"-21"0,0 0 0,-21 0 16,-1 21-16,1 0 0,-21 0 16,42 21-16,-42 0 0,20 0 15,1 1-15,0 20 0,0 0 0,0 1 16,21-1-16,-21 21 0,-1-20 16,1 20-16,21 1 0,-21-22 0,21 0 15,0 1-15,0-1 0,0 0 0,0 1 16,0-22-16,0 21 0,0-21 15,0 1-15,21-1 0,0-21 16,1 0-16,-1 21 0,0-21 0,0 0 16,0 0-16,22-21 0,-22 21 15,0-21-15,21-1 0,-21 1 0,22 0 16,-22-21-16,0 21 0,21-22 16,-20 22-16,-1-21 0,21-1 0,-21-20 15,0 21-15,1-22 0,-1 22 0,-21-22 16,21 1-16,-21 20 0,0 1 15,0 0-15,0-1 0,0 22 0,0 0 16,-21 21 0,0 21-16,-1 0 0,-20 22 0,21-1 15,0 0-15,21 22 0,-21-22 0,21 22 16,0-1-16,0-20 0,0 20 16,0-21-16,0 1 0,0-1 15,0 0-15,21 1 0,0-22 0,0 0 16,0 0-16,0 22 0,22-43 15,-22 21-15,21 0 0,1-21 0,-22 0 16,21 0-16,0 0 0,-20 0 16,20 0-16,-21-21 0,0 0 0</inkml:trace>
  <inkml:trace contextRef="#ctx0" brushRef="#br0" timeOffset="66568.89">21209 5249 0,'0'0'0,"-21"0"15,21 22-15,-21-22 0,21 21 0,0 0 16,0 0 0,0 0-1,21-21 1,0 0-1,0 0-15,0 0 0,0-21 0,1 21 16,-1-21-16,0 21 0,0-21 0,0 21 16,0-21-16,22-1 0,-22 1 15,0 0-15,0 0 0,0 0 0,1 0 16,-1-1-16,0 1 0,-21 0 16,0 0-16,0-21 0,0 20 0,0 1 15,0 0-15,0 0 0,-21 0 16,0 0-16,-1 21 0,1 0 15,0 0-15,0 0 16,21 21-16,0 0 0,0 21 16,0-21-16,0 22 0,0-1 0,0-21 15,0 22-15,0-1 0,0 0 0,0-21 16,0 22-16,0-22 0,21 0 16,0 0-16,-21 0 0,21 1 0,1-1 15,-1-21-15,0 21 16,0-21-16,0 0 0,0 0 15,1 0-15,-1-21 16,0 0-16,0-1 16,0 1-16,0 21 0,1-21 15,-1 0-15,0-21 0,0 20 0,0 1 16,0-21-16,1 21 0,-1-22 16,21 22-16,-21-21 0,0 21 0,22-22 15,-22 22-15,0 21 16,0 0-16,0 0 0,-21 21 0,22-21 15,-22 22-15,0-1 0,0 21 0,0-21 16,0 0-16,0 22 0,0-22 16,0 21-16,0-21 0,0 1 0,0-1 15,-22 0-15,22 0 0,0 0 16,0 0-16,-21 1 0,0-1 16,21-42 15,21-1-31,0 22 15,-21-21-15,22 0 0,-1 0 16,0-21-16,0 20 0,0-20 0,0 21 16,1-21-16,-1-1 0,0 1 0,0 21 15,0-22-15,0 1 0,-21 21 16,0 0-16,0 0 0,0-1 0,-21 22 31,0 22-31,0-1 0,0 0 16,0 0-16,21 21 0,-22-20 15,1 20-15,21 0 0,0 1 16,0-1-16,0 0 0,0-21 0,0 22 16,0-22-16,0 21 0,0-21 0,21 1 15,1-1-15,20 0 0,-21-21 16,21 21-16,-20-21 0,20 0 0,0 0 16,22 0-16,-22 0 0,0 0 15,22 0-15,-22-21 0,22 0 0,-22 21 16,0-21-16,1-1 0,-1 1 0,-21 0 15,0 0-15,1-21 0,-1 20 16,0-20-16,-21-21 16,0 41-16,0-20 0,0 0 0,0 21 15,0-22-15,-21 22 0,0 21 16,-1-21-16,1 21 0,0 0 0,0 0 16,0 21-16,0 0 15,-1 0-15,22 1 0,0 20 0,0-21 16,0 21-16,0 1 0,0-22 0,0 21 15,0-21-15,0 1 0,0 20 16,22-21-16,-1 0 0,0-21 0,0 21 16,0 1-16,0-22 0,22 0 15,-22 0-15,21 0 0,-21 0 16,22 0-16,-22 0 0,21 0 0,-21 0 16,1-22-16,20 22 0,-21-21 15,21 0-15,-20 0 0,-1 0 0,21-22 16,-21 22-16,0-21 0,1 21 0,20-22 15,-21 22-15,0-21 0,0 0 16,1 20-16,-1-20 0,-21 21 0,21 0 16,0 21-16,-21-21 0,21 21 15,-21 21 1,0 0-16,0 0 16,0 0-16,0 0 15,0 1 1,21-22-1,-21-22 17,0 1-17,0 0-15,0 0 0,-21 0 16,0 21 0,0 0-16,0 0 0,0 0 15,-1 21-15,1 0 16,21 0-16,-21 0 0,0 1 15,0 20-15,21-21 0,-21 21 0,-1-20 16,22 20-16,-21 21 16,21-20-16,0-22 0,0 0 15,0 0-15,0 0 0,21 1 0,1-1 16,-1-21-16,0 21 0,0-21 0,21 0 16,-20 0-16,20 0 0,-21 0 15,21 0-15,1 0 0,-1 0 0,-21 0 16,22-21-16,-1 0 0,-21 21 0,0-22 15,22 1-15,-22 0 0,0-21 16,0 21-16,-21-1 0,0-20 0,21 21 16,-21-21-16,0 20 0,21-20 15,-21 21-15,0 0 0,0 0 0,0-1 16,-21 44 15,21-1-31,-21 21 0,21-21 16,0 0-16,0 22 0,0-22 0,0 21 15,0-21-15,0 22 0,0-22 16,0 0-16,0 0 0,0 0 0,0 1 16,21-1-16,0-21 0,1 21 15,-1-21-15,0 0 0,0 0 16,0 0-16,0 0 0,1 0 0,-1-21 16,0 21-16,0-21 0,-21-1 15,21 1-15,0 0 0,1 0 0,-22 0 16,21 0-16,0-22 0,-21 22 15,0-21-15,21-1 0,-21 1 16,21 21-16,-21-21 0,0 20 0,0 1 16,0 0-16,0 42 31,0 0-31,0 22 0,-21-22 0,0 0 16,21 21-16,0 1 0,0-22 15,0 21-15,0-21 0,0 22 0,0-22 16,0 0-16,0 0 0,0 0 0,0 1 15,21-1-15,0 0 0,0-21 16,1 0-16,-1 0 0,21 0 16,-21 0-16,0 0 0,22 0 0,-22 0 15,0-21-15,21 21 0,-20-21 16,-1-1-16,21 1 0,-21-21 0,0 21 16,1-22-16,-1 22 0,21-21 0,-21 0 15,0-22-15,-21 22 0,22-22 16,-1 22-16,0-22 0,-21 22 0,0 0 15,0-1-15,0 1 0,0 21 16,0-21-16,0 20 0,0 44 16,-21-1-1,0 0-15,21 21 0,-22 1 16,1-1-16,21 21 0,-21-20 0,21 20 16,-21-20-16,21 20 0,-21-21 15,21 1-15,0-1 0,0 0 16,0 1-16,0-22 0,0 21 0,21-21 15,0 1-15,-21-1 0,21-21 0,0 21 16,1-21-16,-1 0 0,0 0 16,21 0-16,-21 0 0,1 0 0,-1-21 15,21 21-15,-21-21 0,0-1 0,1 1 16,20 0-16,-21-21 16,0 21-16</inkml:trace>
  <inkml:trace contextRef="#ctx0" brushRef="#br0" timeOffset="66965.67">25506 5038 0,'0'0'0,"0"21"0,0 0 16,21-21-1,0 0-15,0 0 16,0 0-16,1-21 0,-1 21 0,0-21 15,0 0-15,0 21 0,0-22 16,1 1-16,-1 0 0,0 21 0,-21-21 16,0 0-16,0 0 0,0-1 15,0 1-15,0 0 0,-21 21 16,0 0-16,-1 0 0,-20 0 16,21 0-16,0 21 0,-22 0 0,22 22 15,0-22-15,0 21 0,0-21 16,0 22-16,-1-1 0,22-21 0,0 22 15,0-22-15,0 21 0,0-21 0,0 0 16,0 1-16,0-1 0,22 0 16,-1-21-16,0 0 0,0 0 15,0 0-15,22 0 0,-22 0 0,0 0 16,21 0-16,-21 0 0,22-21 16,-22 0-16,21 21 0,-21-22 15,1 1-15,20 0 0,-21-21 0</inkml:trace>
  <inkml:trace contextRef="#ctx0" brushRef="#br0" timeOffset="67218.53">25019 4614 0,'0'0'0,"-21"0"0,0 0 0,42 0 31,0 0-31,0 0 0,21 0 16,-20 0-16,20 0 0,-21 0 0,21 0 15,1 0-15,-22-21 0,21 21 16,-21 0-16,1 0 0,20-21 0,-21 21 16,0 0-16,0 0 0,-21-21 0,22 21 15,-1 0-15</inkml:trace>
  <inkml:trace contextRef="#ctx0" brushRef="#br0" timeOffset="67791.16">27538 4530 0,'0'0'0,"0"-21"0,0-1 0,0 1 0,0 0 15,0 0-15,0 0 0,0 42 32,0 0-32,0 0 15,0 0-15,0 22 0,0-22 16,0 21-16,0 22 0,0-22 0,0 0 16,0 22-16,-21-22 0,21 1 15,-22 20-15,22-21 0,0 1 0,-21-1 16,21-21-16,-21 0 0,21 22 0,0-22 15,0 0-15,0 0 16,0-42 15,0 0-31</inkml:trace>
  <inkml:trace contextRef="#ctx0" brushRef="#br0" timeOffset="68401.83">27199 4911 0,'0'0'0,"0"-21"15,0-1 1,21 22-16,0 0 16,1 0-16,-1-21 0,21 21 15,0 0-15,1-21 0,-1 0 0,0 21 16,22-21-16,-1 0 0,1-1 16,-1 1-16,22 0 0,-21 0 15,-1 0-15,1 0 0,-22-22 0,21 22 16,-41 0-16,20 0 0,-21 0 15,0-22-15,-21 22 0,0 0 16,0 0-16,-21 21 0,0 0 16,0 0-16,0 0 0,-1 0 0,1 0 15,0 21-15,0 0 0,0 0 16,0 22-16,-1-1 0,22-21 0,0 21 16,0 1-16,-21-1 0,21 0 0,-21 22 15,21-22-15,-21 1 0,21-22 16,0 21-16,0 0 0,-21-20 15,0 20-15,21-21 0,-22 0 16,22 0-16,-21 1 0,21-1 0,0 0 16,0-42 15,0 0-31,0-1 0,0 1 16,21 0-16,1 0 0,-1-21 15,0 20-15,0-20 0,21 0 0,-20 21 16,20-22-16,0 22 0,1 0 0,-1-21 15,21 42-15,-20-22 0,-22 22 16,21 0-16,-21 0 0,22 0 0,-22 22 16,0-1-16,-21 0 15,0 0-15,0 0 0,0 22 0,0-22 16,0 21-16,0-21 0,0 0 16,-21 1-16,0 20 0,0-21 0,21 0 15,-22 0-15,22 1 0,-21-22 16,42 0 15,1-22-31,-1 1 16,-21 0-16,21 0 0</inkml:trace>
  <inkml:trace contextRef="#ctx0" brushRef="#br0" timeOffset="68780.74">28702 4847 0,'21'0'16,"0"0"-16,0 0 16,1 0-16,-1 0 15,0 0-15,21 0 0,-21-21 0,1 0 16,-1 21-16,21-21 0,-21 21 16,0-21-16,1-1 0,-22 1 0,0 0 15,0 0-15,0 0 16,-22 21-1,1 0-15,0 0 0,-21 0 0,21 0 16,-22 21-16,1 0 0,21 0 16,-22 0-16,22 22 0,0-22 0,0 21 15,0 1-15,21-22 0,0 21 16,0-21-16,0 22 0,0-22 0,21 0 16,21 0-16,-21 0 0,22 0 0,-1 1 15,0-22-15,22 0 0,-1 21 16,-20-21-16,20 0 0,1 0 0,-1 0 15,-20-21-15,-1 21 0,0-22 16,1 22-16,-22-21 0,21 21 0,-42-21 16,0 0-16</inkml:trace>
  <inkml:trace contextRef="#ctx0" brushRef="#br0" timeOffset="69729.71">17357 6689 0,'0'0'15,"-22"-21"-15,1-1 0,21 1 16,-21 0-16,21 0 0,0 0 16,0 0-16,0-1 0,21 1 0,0 0 0,1 0 15,-1 0-15,0 0 16,21 21-16,-21 0 0,1 0 0,20 0 15,-21 0-15,0 21 0,0 0 0,1 0 16,-1 21-16,0-20 0,0 20 16,-21 0-16,21 1 0,-21-1 0,0-21 15,0 21-15,0 1 0,0-22 0,0 21 16,0-21-16,-21 1 0,21-1 16,-21 0-16,0 0 0,0 0 15,-1-21 1,22-21-1,0 0-15,0 0 0,0 0 16,0-22-16,0 22 0,0-21 16,22 21-16,-22-22 0,21-20 0,0 20 15,0 1-15,0 0 0,0-1 0,1 1 16,-1 0-16,0-1 0,0 22 16,-21 0-16,21 0 0,-21 0 15,21 21-15</inkml:trace>
  <inkml:trace contextRef="#ctx0" brushRef="#br0" timeOffset="70101.85">17886 6773 0,'0'0'16,"21"22"-16,-21-1 15,21-21-15,0 0 0,22 0 16,-1 0-16,-21-21 15,0-1-15,0 1 0,22 0 16,-22 0-16,0 0 0,0-22 0,0 22 16,1 0-16,-1 0 0,-21-21 15,0 20-15,0 1 0,0-21 16,0 21-16,0 0 0,-21-1 0,-1 22 16,1-21-16,0 21 0,-21 0 15,21 0-15,-1 21 0,1-21 0,0 22 16,0 20-16,0-21 0,21 21 15,0 1-15,0-1 0,0 0 0,0 1 16,0-1-16,0 0 0,0-20 0,0 20 16,0-21-16,21 0 0,-21 22 15,21-43-15,0 21 0,0 0 0,22-21 16,-22 0-16,21 0 0,1 0 0,-22 0 16,21 0-16,0-21 0,1 0 15,-1 21-15,-21-22 0,22 1 0,-22 0 16,21-21-16</inkml:trace>
  <inkml:trace contextRef="#ctx0" brushRef="#br0" timeOffset="70777.56">18690 6435 0,'0'0'0,"0"-21"16,-21 21-16,21 21 16,0 0-16,-21-21 0,21 21 15,0 21-15,-21-20 0,21-1 0,0 21 16,0-21-16,0 22 0,0-22 15,0 0-15,0 21 0,-22-21 0,22 1 16,0-1-16,0 0 0,0 0 0,-21-21 16,21 21-16,0 0 15,0-42 17,0 0-17,0 0-15,0 0 0,0 0 0,0-1 16,0 1-16,0-21 0,0 0 15,21 20-15,-21-20 0,22 0 0,-1 21 16,0-22-16,0 22 0,21 0 0,-20 0 16,-1 0-16,0 21 0,21 0 15,-21 0-15,1 0 0,-1 21 0,0 0 16,0 0-16,0 0 0,0 0 16,1 22-16,-22-1 0,21-21 15,-21 22-15,0-22 0,0 21 0,0-21 16,0 22-16,0-22 0,0 0 15,0 0-15,0 0 0,0 0 0,0 1 16,0-1-16,-21-21 16,21-21-1,0-1 1,0 1-16,0 0 0,0 0 0,0 0 16,0-22-16,21 22 0,-21-21 15,21 0-15,0-1 0,0 1 16,0 0-16,22 20 0,-22-20 0,21 21 15,1-21-15,-1 42 0,0-22 16,1 22-16,-1 0 0,0 0 0,1 22 16,-1-1-16,0 0 0,1 21 15,-22-21-15,0 22 0,0-1 0,-21-21 16,0 22-16,0-1 0,0-21 0,0 21 16,0 1-16,-21-22 0,0 0 15,0 0-15,-1 0 0,1 1 0,21-1 16,-21 0-16,0-21 0,21 21 0,-21-21 15,42 0 1,0-21 0,0 21-16,0-21 0</inkml:trace>
  <inkml:trace contextRef="#ctx0" brushRef="#br0" timeOffset="71477.37">20383 6583 0,'0'0'0,"0"-21"0,0 0 16,0-1-16,0 1 0,-21 0 15,0 0-15,21 0 0,-21 21 16,0-21-16,0 21 0,-22 0 0,22 0 0,0 0 16,-21 21-16,-1 0 15,22 0-15,-21 0 0,-1 22 0,22-22 16,-21 21-16,0 0 0,20 1 0,1-1 15,0-21-15,21 22 0,0-22 16,0 21-16,0-21 0,0 0 0,0 1 16,21-1-16,0 0 0,1-21 0,-1 0 15,0 21-15,0-21 0,21 0 16,-20 0-16,-1 0 0,21 0 0,-21-21 16,22 0-16,-22 21 0,21-21 0,-21-1 15,0 1-15,1 0 16,-1 0-16,0-21 0,0 20 0,0-20 15,-21 0-15,21 21 0,-21-22 0,0 1 16,0 21-16,0 0 0,0-1 16,0 1-16,0 0 0,0 42 31,0 0-31,0 1 0,0-1 0,0 21 16,0-21-16,0 22 0,0-22 0,0 21 15,0-21-15,0 22 0,0-22 16,22 0-16,-1 0 0,0 0 0,-21 0 15,42-21-15,-21 22 0,1-22 0,-1 0 16,0 0-16,21 0 0,-21 0 16,22 0-16,-22 0 0,21-22 15,-21 22-15,1-21 0,-1 0 0,21 0 16,-42 0-16,21 0 0,0-1 16,-21-20-16,22 21 0,-22 0 0,0-22 15,0 22-15,0 0 0,0 0 0,0 42 31,0 0-15,0 0-16,0 1 0,0-1 0,0 0 16,0 0-16,0 0 0,0 0 15,0 1-15,0-1 16,0 0-16,21-21 16,0 0-16,0 0 15,0 0-15,-21-21 0,21 21 16,1-21-16,-22-1 0</inkml:trace>
  <inkml:trace contextRef="#ctx0" brushRef="#br0" timeOffset="71649.81">20976 6287 0,'0'0'0,"-21"-22"0,0 22 16,0 0-16,-1 0 0,1 0 15,0 0-15,0 0 16,21 22-1,0-1 1,21-21 0,0 0-16</inkml:trace>
  <inkml:trace contextRef="#ctx0" brushRef="#br0" timeOffset="72246.03">21399 6562 0,'-21'-64'16,"0"43"-16,21 0 0,0 0 15,0 42 1,0 0 0,0 0-16,0 22 0,0-22 15,0 21-15,-21-21 0,21 22 16,0-22-16,-21 21 0,21-21 0,0 22 16,0-22-16,0 0 0,-21 0 15,21 0-15,0 0 0,0 1 16,-22-22-16,22-22 31,0 1-31,0 0 16,0 0-16,0 0 0,22 0 15,-1-1-15,-21-20 0,21 21 0,0-21 16,0-1-16,0 22 0,1-21 0,-1 21 16,21-22-16,-21 22 0,22 0 15,-1 0-15,0 0 0,1 21 16,-1 0-16,0 0 0,1 0 0,-22 21 15,21 0-15,-21 0 0,0 0 16,1 0-16,-1 22 0,-21-22 0,0 21 16,0-21-16,0 1 0,0 20 0,0-21 15,0 0-15,0 0 0,-21 1 16,-1-1-16,1-21 0,21 21 0,-21-21 16,0 0-1,21-21 1,0 0-1,21 21-15,0-22 0</inkml:trace>
  <inkml:trace contextRef="#ctx0" brushRef="#br0" timeOffset="72462.42">22225 6371 0,'0'21'16,"0"1"-16,0-1 15,0 21-15,0-21 0,-21 0 16,21 22-16,-21-22 0,21 0 0,0 21 16,0-20-16,-22-1 0,22 0 15,-21 0-15,21 0 16,0 0-16,0-42 31</inkml:trace>
  <inkml:trace contextRef="#ctx0" brushRef="#br0" timeOffset="72633.32">22246 6287 0,'-21'-22'0,"42"44"0,-63-65 0,42 22 16,0 0-16,-21 21 0,-1 0 16,22-21-16,-21 21 0,21 21 31,0 0-16,21-21-15,1 21 16,-1-21-16,-21 21 0</inkml:trace>
  <inkml:trace contextRef="#ctx0" brushRef="#br0" timeOffset="73113.74">22606 6456 0,'0'0'0,"-21"0"0,0 21 16,-1-21-16,22 21 0,0 0 16,-21 1-16,21-1 0,-21 0 15,21 0-15,0 0 0,0 0 0,0 1 16,0-1-16,0 0 0,0 0 0,0 0 16,-21 0-16,21 1 15,0-1-15,0 0 16,0-42 15,0 0-31,0-1 16,0 1-16,0 0 0,21-21 15,-21 21-15,21-1 0,0-20 16,1 21-16,-1-21 0,21-1 16,-21 22-16,22 0 0,-22-21 0,21 20 15,0 1-15,1 21 0,-22 0 16,21 0-16,-21 0 0,22 0 0,-22 21 15,0 1-15,-21-1 0,21 0 0,-21 21 16,0-21-16,0 22 0,0-22 16,0 0-16,0 21 0,0-20 0,0-1 15,0 0-15,-21 0 0,21 0 16,0 0-16,-21 1 0,0-1 16,21 0-1,21-21 1,0 0-16,0 0 0,0-21 15,22 21-15</inkml:trace>
  <inkml:trace contextRef="#ctx0" brushRef="#br0" timeOffset="73740">23664 6435 0,'0'0'0,"0"-21"0,0-1 0,0 1 15,-21 0-15,0 21 0,0 0 16,0 0-16,-22 0 0,22 0 0,-21 21 15,21-21-15,-22 21 0,22 1 0,-21 20 16,21-21-16,-22 21 16,22-20-16,0 20 0,0-21 0,0 21 15,21-20-15,0 20 0,0-21 0,0 0 16,0 0-16,0 1 0,0-1 16,21 0-16,0-21 0,0 0 15,21 0-15,-20 0 0,-1 0 0,0 0 16,21-21-16,-21 0 0,1 21 15,-1-22-15,0 1 0,0 0 0,0 0 16,0-21-16,1 20 0,-22 1 0,0-21 16,0 21-16,21 0 0,-21-1 15,0 1-15,0 0 0,0 42 32,-21 0-17,21 1-15,0-1 0,-22 21 0,1-21 16,0 22-16,0-1 0,21 0 0,-21 1 15,0-1-15,21 0 0,-22 1 16,22 20-16,0-21 0,0 22 0,0-1 16,0 22-16,0-21 0,0 20 0,22-20 15,-1 20-15,0-20 0,-21-1 16,0 22-16,21-21 0,-21-1 0,0 22 16,0-22-16,0 1 0,0 63 15,0-85-15,-21 22 0,0-22 16,-22 0-16,22 1 0,-21-22 15,21 0-15,-22 0 0,1 0 0,-21 0 16,20-21-16,1 0 0,-22 0 0,22-21 16,0 0-16,21 0 0,-1 0 15,-20 0-15,42-22 0,-21 1 0,21-22 16,0 22-16,0-21 0,0-1 0,0 1 16,21-64-16,0 63 15,0 1-15,22-1 0,-22 22 0,21-22 16,1 1-16,-1-1 0,0 1 0,1-1 15</inkml:trace>
  <inkml:trace contextRef="#ctx0" brushRef="#br0" timeOffset="75361.94">24807 6138 0,'0'-21'0,"0"42"0,0-63 0,0 21 16,0 0-16,0-22 0,0 22 16,0 0-16,0 0 0,0 0 0,0 0 15,0 42 16,0 0-31,-21 0 0,21 0 0,0 22 16,-21-1-16,21 0 0,0 1 16,0-1-16,-21 21 0,21-20 0,-21-1 15,-1 22-15,22-22 0,0 0 0,0 1 16,0-1-16,0 0 0,0-21 16,0 1-16,0-1 0,22 0 0,-22 0 15,21-21-15,21 0 0,-21 0 0,0 0 16,1 0-16,20 0 0,-21 0 15,0 0-15,22-21 0,-22 0 0,0 0 16,21-1-16,-21 1 0,1-21 16,-1 21-16,0 0 0,0-22 15,-21 22-15,0-21 0,0 21 0,21-1 16,-21-20-16,0 21 0,0 0 16,-21 42-1,0 0 1,21 0-16,0 0 15,-21 1-15,21 20 0,-21-21 0,21 0 16,0 22-16,0-22 0,0 0 0,0 0 16,0 0-16,21-21 0,0 21 15,-21 1-15,21-22 0,21 0 0,-20 0 16,-1 0-16,21 0 0,-21 0 16,22 0-16,-22 0 0,21-22 15,-21 1-15,22 21 0,-22-21 0,0 0 16,0 0-16,0 0 0,0-22 15,1 22-15,-22 0 0,21-21 0,-21 20 16,0 1-16,0 0 0,0 0 0,0 0 16,0 0-16,-21 21 15,-1 0 1,22 21-16,0 0 0,0 0 0,-21 0 16,21 0-16,0 1 0,-21-1 15,21 0-15,0 21 0,0-21 0,-21 1 16,21-1-16,-21 0 15,21 0-15,-21-21 0,21 21 16,0-42 15,0 0-31,0 0 16,21 0-16,0-1 0,0 1 0,-21 0 16,21 0-16,0-21 0,1 20 15,-1 1-15,0-21 0,0 21 0,0 0 16,0-1-16,1 1 0,-1 0 15,21 21-15,-21 0 0,0 0 0,1 0 16,-1 0-16,-21 21 0,21 22 16,-21-22-16,0 0 0,0 0 15,0 21-15,0-20 0,0 20 16,0-21-16,0 0 0,0 22 0,0-22 16,0 0-16,0 0 0,21 0 15,0-21-15,0 21 0,1-21 0,-1 0 16,21 0-16,-21 0 0,22 0 0,-22 0 15,21 0-15,-21 0 0,22 0 16,-22 0-16,21-21 0,-21 21 0,0-21 16,1 0-16,-1 0 0,0 0 15,0-1-15,-21 1 0,0-21 0,21 21 16,-21-22-16,0 22 0,0 0 0,0 0 16,0 0-16,0 0 15,-21 21-15,0 0 16,21 21-16,-21-21 15,0 21-15,21 0 0,-22 0 16,22 0-16,0 22 0,-21-22 0,21 0 16,0 0-16,0 22 0,0-22 0,0 0 15,0 0-15,0 0 16,21 0-16,1-21 0,-1 0 0,0 22 16,0-22-16,0 0 0,0 0 15,1 0-15,-1 0 0,21 0 0,-21 0 16,0-22-16,22 1 0,-22 21 15,0-21-15,21 0 0,-20 0 16,-1 0-16,0-1 0,0 1 0,21-21 16,-20 21-16,-1 0 0,0-22 0,0 22 15,0 0-15,-21 0 0,0 0 16,-21 21 0,0 0-16,0 0 0,0 21 15,21 0-15,-22 0 0,22 0 16,-21 0-16,21 1 0,0 20 0,0-21 15,0 0-15,0 22 16,0-22-16,0 0 0,0 0 0,0 0 16,0 0-16,0 1 0,0-1 0,0 0 15,0 0 1,21-21-16,-21-21 31,-21 21-31,0-21 16,0 0-16,-21-1 0,20 22 0,-20-21 15</inkml:trace>
  <inkml:trace contextRef="#ctx0" brushRef="#br0" timeOffset="75556.5">25590 6138 0,'0'0'0,"-21"0"15,21-21 32</inkml:trace>
  <inkml:trace contextRef="#ctx0" brushRef="#br0" timeOffset="76657.38">28215 6265 0,'0'-21'0,"0"42"0,0-63 0,0 21 16,0 0-16,-21 21 0,21-21 15,-21 21-15,0 0 16,21-22-16,-22 22 0,1-21 0,0 21 16,0 0-16,0 0 15,0 0-15,-1 21 0,1 1 16,0-1-16,21 0 0,0 0 0,-21 21 15,21-20-15,-21 20 0,21-21 16,0 21-16,0 1 0,0-22 0,0 21 16,0-21-16,0 1 0,0-1 15,21 0-15,0 0 0,0 0 0,22-21 16,-22 0-16,0 0 0,21 0 0,-21 0 16,22 0-16,-22 0 0,21-21 15,-21 21-15,22-21 0,-22 0 16,0 0-16,0-1 0,0 1 0,-21-21 15,0 21-15,0 0 0,0-22 16,0 22-16,0-21 0,0 21 0,-21-22 16,0 22-16,0-21 0,0 21 15,-22-1-15,22 1 0,-21 0 0,0 21 16,20 0-16,-20 0 0,21 0 0,0 0 16,0 0-16,21 21 15,0 0 1,21-21-1,0 0-15,0 0 0,21 0 0,1 0 16,-1 0-16,0 0 0,1 0 16,-1 0-16,0 0 0,22-21 15,-22 21-15,1-21 0,20 0 0,-21 0 16,-20 0-16,20-1 0,-21 1 16,0 21-16,0-21 0,1 0 0,-22 0 15,0 0-15,0-1 0,0 1 0,0 0 16,-22 0-16,1 21 15,0 0 1,0 21-16,21 0 16,0 22-16,-21-22 0,21 21 0,0 0 15,0 22-15,0-22 0,0 22 0,-21-22 16,21 22-16,-22-1 16,22 1-16,0-1 0,0 1 0,-21-1 15,21 1-15,-21-1 0,21 1 0,-21-1 16,21 1-16,0-1 0,0 1 15,0-1-15,0 22 0,0-22 0,0 1 16,0-22-16,0 22 0,0-22 0,0 0 16,0 1-16,0-1 0,0-21 15,0 0-15,0 0 0,-21-21 16,0-21 0,21 0-16,-22 0 15,1 0-15,0 0 0,21-22 0,-21 22 16,0-21-16,0 21 0,21-22 15,0 22-15,0-21 0,0 21 16,0-22-16,0 1 0,21 21 0,0-22 16,0 1-16,0 21 0,22-21 0,-1-1 15</inkml:trace>
  <inkml:trace contextRef="#ctx0" brushRef="#br0" timeOffset="77362.44">30776 5609 0,'-21'-21'0,"42"42"0,-84-63 16,42 0-16,-1 42 0,-20-22 15,21 1-15,-21 21 0,20 0 0,1 0 16,-21 0-16,21 21 0,-22 1 0,22-1 15,-21 21-15,0 0 0,20 1 16,-20 20-16,21-20 0,-21 20 0,20 1 16,1-1-16,-21-21 0,42 22 15,-21-22-15,21 1 0,0-1 16,0 0-16,0 1 0,21-1 0,-21-21 16,42 21-16,-21-20 0,1-1 15,20-21-15,0 21 0,-21-21 0,22 0 16,-1 0-16,0 0 0,1 0 15,-1-21-15,0 0 0,-20 21 0,20-43 16,0 22-16,1 0 0,-22 0 16,21-22-16,-21 22 0,0-21 0,1 0 15,-1 20-15,0-20 0,-21 21 0,0 0 16,0 0-16,0-1 0,0 1 16,-21 21-16,0 0 0,-1 0 15,1 0-15,0 21 16,0-21-16,0 22 0,0-1 0,-1 0 15,1 21-15,21-21 0,0 1 16,0-1-16,0 21 0,0-21 0,21 0 16,1 1-16,-1-1 0,0-21 0,0 21 15,0 0-15,0-21 0,1 0 16,20 0-16,-21 0 0,0 0 0,22 0 16,-22 0-16,0-21 0,0 0 15,0 21-15,0-21 0,1-1 0,-1 1 16,-21 0-16,21-21 0,-21 21 15,0-1-15,0-20 0,0 0 16,0 21-16,-21-22 0,0 22 0,-1 0 16,1 0-16,0 0 0,0-1 0,0 22 15,-22 0-15,22 0 0,0 0 16,-21 0-16,21 0 0,-1 22 16,1-1-16,21 0 0,0 0 15,0 0-15,0 0 0,0 1 16,21-1-16,22-21 0,-1 21 0,0-21 15</inkml:trace>
  <inkml:trace contextRef="#ctx0" brushRef="#br0" timeOffset="78173.23">31686 5969 0,'0'0'0,"0"-21"0,0 0 0,-21 0 16,21-22-16,-21 22 0,0 0 15,0 0-15,0 21 0,-1 0 0,1 0 16,0 0-16,0 0 0,0 0 16,-22 21-16,22 0 0,0 0 0,0 22 15,0-22-15,0 21 0,-1-21 16,1 22-16,21-1 0,0-21 0,0 21 16,0-20-16,0-1 0,0 21 15,0-21-15,0 0 0,21 1 16,1-22-16,-1 21 0,0 0 15,0-21-15,21 0 0,-20 0 0,-1 0 16,21 0-16,-21 0 0,0-21 0,1 21 16,-1-21-16,0-1 0,0 1 15,0 0-15,0-21 0,1 21 0,-22-22 16,0 1-16,21 0 0,0-1 16,-21-20-16,21 20 0,-21-20 0,0-1 15,0 1-15,21 21 0,-21-1 16,21 1-16,-21 21 0,0 0 0,0-1 15,0 1-15,0 42 32,0 1-32,0-1 0,0 0 15,-21 21-15,0 1 0,21 20 0,-21-21 16,21 22-16,0-22 0,0 22 16,0-22-16,0 0 0,0 1 0,0 20 15,0-42-15,0 22 0,0-1 16,0-21-16,21 22 0,0-22 0,-21 0 15,21 0-15,1 0 0,-1-21 16,0 0-16,0 21 0,0-21 0,22 0 16,-22 0-16,0 0 0,21-21 15,-21 0-15,22 21 0,-22-21 0,21 0 16,-21 0-16,1-1 16,20 1-16,-21 0 0,0-21 0,0 21 15,1-1-15,-22 1 0,0-21 16,0 21-16,0 0 0,-22 21 15,1 0-15,0 0 16,-21 0-16,21 21 0,-22 0 0,1 0 16,0 0-16,20 0 0,-20 1 15,42-1-15,-21 0 0,21 21 0,0-21 16,0 1-16,0-1 0,0 0 16,21 0-16,0 0 0,0-21 15,1 0-15,20 0 16,-21 0-16,0 0 0,22 0 0,-22 0 15,0 0-15,21-21 0,-21 21 16,1-21-16,20 0 0,-21 0 0,0 21 16,0-22-16,-21 1 0,0 0 15,0 0-15,0 0 0,-21 0 16</inkml:trace>
  <inkml:trace contextRef="#ctx0" brushRef="#br0" timeOffset="79564.97">18521 8192 0,'0'0'0,"-21"0"16,-1 0-16,1 0 15,21-22-15,0 1 0,-21 21 16,21-21-16,-21 0 0,0 0 16,0 0-16,-1-1 0,1 22 15,0-21-15,-21 0 0,21 0 16,-22 21-16,1 0 0,0-21 0,-1 21 16,22 0-16,-21 0 0,21 0 0,-22 21 15,22 0-15,0 0 0,-21 0 16,20 22-16,1-22 0,0 21 0,0 1 15,0-1-15,21 0 0,0 22 16,0-22-16,0 0 0,0-20 0,0 20 16,0 0-16,21-21 0,0 1 0,0-1 15,0-21-15,1 0 0,20 0 16,0 0-16,-21 0 0,22 0 16,-1 0-16,-21 0 0,22-21 0,-1-1 15,0-20-15,1 21 0,-1 0 16,0-22-16,-21 22 0,22-21 0,-22 21 15,0-22-15,0 1 0,-21 0 0,0-1 16,0 22-16,0-21 0,0 0 16,0 20-16,0 1 0,-21 0 0,0 0 15,0 21-15,21 21 16,0 0-16,0 22 0,0-22 16,0 21-16,0-21 0,0 22 0,0-1 15,21-21-15,0 21 16,0 1-16,0-22 0,1 0 0,-1 0 15,0 0-15,21 1 0,-21-1 0,22-21 16,-22 0-16,0 0 0,21 0 16,-20 0-16,20 0 0,-21 0 0,0 0 15,0 0-15,1-21 0,-1-1 16,0 1-16,0 0 0,-21-21 16,21 21-16,-21-1 0,0 1 0,0 0 15,0 0-15,0-21 0,0 20 16,0 1-16,-21 0 0,21 0 0,-21 21 15,0 21 1,21 0-16,0 22 16,0-22-16,0 0 0,0 21 15,0-21-15,-21 22 0,21-22 0,-22 0 16,22 21-16,-21-20 0,21-1 16,0 0-16,0 0 0,0-42 46,21 0-46,-21 0 16,22-1-16,-1-20 0,0 21 16,-21 0-16,21-22 0,0 1 15,0 21-15,1-21 0,20-1 0,-21 22 0,0 0 16,0 0-16,1 0 16,20 21-16,-21 0 0,0 0 0,0 21 15,-21 0-15,22 0 0,-22 0 0,21 22 16,-21-22-16,0 21 0,0-21 15,0 22-15,0-22 0,0 21 0,-21-21 16,21 22-16,-22-22 0,22 0 0,0 0 16,0 0-16,22-21 15,20 0 1,-21 0-16,0-21 0,22 21 16</inkml:trace>
  <inkml:trace contextRef="#ctx0" brushRef="#br0" timeOffset="80096.67">20024 8255 0,'0'-21'0,"0"42"0,0-63 16,-22 21-16,1 21 16,0-22-16,0 22 0,0-21 0,0 21 15,-22 0-15,22 0 0,-21 0 0,21 0 16,-22 0-16,22 0 0,0 0 15,-21 21-15,20 1 0,1-1 0,0 0 16,-21 21-16,21-21 0,21 22 0,-22-22 16,22 21-16,-21-21 15,21 22-15,0-22 0,0 0 0,0 0 16,0 0-16,0 1 0,21-1 0,1 0 16,-1-21-16,0 0 0,0 0 15,0 0-15,22 0 0,-22 0 0,21-21 16,0 21-16,-20-21 0,20-1 0,0 1 15,-21 0-15,22-21 0,-1 21 16,-21-22-16,22 1 0,-22 0 0,0-1 16,0 1-16,0-22 0,-21 22 0,0-21 15,21 20-15,-21-20 0,0 20 16,0-20-16,0 21 0,0-1 0,0 1 16,0 21-16,0 0 0,0-1 15,-21 22-15,0 0 0,21 22 16,0-1-16,-21 0 0,21 21 15,0 1-15,0-1 0,0 0 0,0 22 16,0-22-16,0 22 0,0-1 16,0-21-16,21 1 0,0-1 0,0 0 15,1 1-15,-1-1 0,0-21 0,21 0 16,1 1-16,-22-1 0,21 0 16,0-21-16,-20 0 0,20 0 0,0 0 15,1 0-15,-22 0 0,21-21 0</inkml:trace>
  <inkml:trace contextRef="#ctx0" brushRef="#br0" timeOffset="80741.81">21844 8382 0,'0'0'0,"-21"21"0,0-21 16,21-21 15,0 0-31,0 0 0,21 0 16,0-1-16,0 1 0,0 0 16,0-21-16,1-1 0,-1 1 0,0 0 15,0-1-15,0 1 0,0 0 16,1-22-16,-1 22 0,-21 0 0,0 20 15,0-20-15,0 21 0,0 0 0,0 0 16,-21 21-16,-1 0 16,1 0-16,0 21 0,0 0 0,0 0 15,21 0-15,0 0 0,-21 22 16,21-1-16,0 0 0,0 1 0,0-1 16,21 0-16,-21 1 0,21-1 0,0 0 15,0 1-15,0-1 16,-21-21-16,22 0 0,-1 22 0,-21-22 15,0 0-15,0 0 0,0 0 16,0 1 0,-21-22-1,-1 0-15,1-22 0,0 22 16,0-21-16,21 0 0,-21 0 16,0 0-16,21 0 0,0-1 0,-22 1 15,22 0-15,-21 0 0,21 0 0,0 0 16,0-1-16,0 1 0,0 0 15,21 0-15</inkml:trace>
  <inkml:trace contextRef="#ctx0" brushRef="#br0" timeOffset="81241.67">22606 7472 0,'0'-21'15,"0"42"-15,0-63 0,0 20 0,0 1 16,0 0-16,-21 21 0,0 0 0,-1 0 15,1 0-15,0 21 0,0 22 16,21-22-16,0 21 0,0 0 16,0 1-16,0 20 0,0-20 0,0 20 15,0-21-15,0 22 0,-21-1 16,21-20-16,-21 20 0,21-20 0,-22-1 16,1 0-16,21 1 0,0-1 15,-21 0-15,21-21 0,-21 1 16,21-1-16,0 0 0,0-42 31,0 0-15,0-1-16,0 1 0,21 0 0,-21-21 15,0 21-15,21-22 0,0 1 0,1 0 16,-1-1-16,0 1 0,0 0 16,21 20-16,-20 1 0,20 0 15,-21 0-15,21 21 0,-20 0 0,-1 0 16,21 21-16,-21 0 0,0 0 15,-21 1-15,22 83 16,-22-83-16,0 20 0,0-21 0,0 21 16,0-20-16,0 20 0,0-21 15,-22 0-15,22 0 0,0 1 0,0-1 16,0 0-16,22-21 31,-1 0-15,-21-21-16,21 0 0,0 21 0,0-22 15</inkml:trace>
  <inkml:trace contextRef="#ctx0" brushRef="#br0" timeOffset="81689.42">23241 7895 0,'0'0'0,"-21"0"31,0 0-31,-1 21 15,1 1-15,0-1 0,0 21 0,0-21 16,0 22-16,21-22 0,-22 21 16,1 0-16,21-20 0,-21 20 0,21-21 15,0 21-15,0-20 0,0-1 0,0 0 16,0 0-16,0 0 0,21-21 16,0 0-16,1 21 0,-1-21 15,0 0-15,0 0 0,0 0 0,22 0 16,-22-21-16,0 0 0,21 21 15,-21-21-15,22 0 0,-22 0 0,0-1 16,0 1-16,0-21 0,1 21 0,-22-22 16,0 1-16,0 0 0,0 21 15,0-22-15,-22 1 0,1 0 0,0 20 16,-21 1-16,21 0 0,-22 0 0,22 21 16,-21 0-16,21 0 15,-1 0-15,-20 0 0,21 21 0,0 0 16,0 22-16,-1-22 0,1 21 0,21-21 15,0 22-15,-21-22 0,21 21 16,0 0-16,0-20 0,0-1 0,0 21 16,21-21-16,0 0 0,1 1 0,-1-22 15,0 21-15,0-21 0,21 0 16,-20 0-16,20 0 0,0 0 0</inkml:trace>
  <inkml:trace contextRef="#ctx0" brushRef="#br0" timeOffset="82245.1">23812 8022 0,'0'-21'0,"0"42"0,0-63 0,0 21 16,0 0-16,0-1 0,0 1 15,0 42 1,-21 22 0,21-22-16,-21 0 0,21 21 15,-21-20-15,21 20 0,0 0 0,0-21 16,-21 22-16,21-22 0,0 0 15,-21 21-15,21-20 0,0-1 16,0 0-16,21-21 31,0 0-31,0-21 16,0 0-16,0-1 0,1 1 16,-1 0-16,-21 0 0,21 0 0,0 0 15,0-1-15,-21 1 0,21 0 16,-21 0-16,22 0 0,-22 42 31,0 0-31,0 0 0,0 0 0,0 1 16,0-1-16,0 0 0,0 0 0,0 0 15,21 0-15,-21 1 0,21-22 16,0 21-16,-21 0 0,21-21 0,0 0 16,1 21-16,-1-21 0,0 0 0,21 0 15,-21 0-15,1 0 0,-1-21 16,21 21-16,-21-21 0,0 0 15,1-1-15,-22 1 0,21 0 0,-21 0 16,0 0-16,0-22 0,0 1 0,0 21 16,0-21-16,0-1 0,0 1 15,-21 21-15,-1-22 0,22 22 0,0 0 16,-21 0-16,21 0 0,-21 21 16,0 0-16,0 0 15,0 0-15,-1 0 0,1 0 16,0 0-1</inkml:trace>
  <inkml:trace contextRef="#ctx0" brushRef="#br0" timeOffset="82729.44">25802 7472 0,'0'-64'16,"-21"64"-16,21-21 0,-21 21 15,0 0-15,21 21 16,-22 22-16,1-22 0,21 21 0,-21 1 15,21 20-15,-21-21 0,21 1 16,0 20-16,0-20 0,0 20 0,-21-21 16,21 22-16,-21-22 0,21 1 0,0-1 15,0-21-15,0 21 0,0-20 16,0-1-16,0 0 0,0 0 0,21-21 31,-21-21-15</inkml:trace>
  <inkml:trace contextRef="#ctx0" brushRef="#br0" timeOffset="83340.09">25252 7938 0,'-43'0'0,"86"0"0,-107 0 16,43-22-16,21 1 16,21 21-1,22 0-15,-22 0 0,21 0 0,0 0 16,1-21-16,-1 21 0,22 0 15,-1-21-15,1 21 0,-1-21 0,22 21 16,-22-21-16,1-1 0,20 1 16,-20 0-16,-22 0 0,22 0 0,-22 0 15,0-1-15,-20 1 0,-1 0 16,-21 0-16,0 0 0,0 0 16,0-1-16,0 1 0,0 0 0,-21 0 15,-1 0-15,1 21 0,0 0 0,0 0 16,0 21-16,0 0 15,21 0-15,-22 22 0,22-22 0,0 21 16,0 0-16,0 1 0,0-1 16,0 0-16,0 1 0,0-1 0,-21 0 15,21 1-15,-21-22 0,21 21 0,-21 1 16,21-22-16,0 0 0,-21 0 16,21 0-16,-21 0 0,21 1 0,-22-22 15,22 21-15,0-42 31,0-1-31,0 1 16,22 0-16,-1 0 0,0-21 0,0 20 16,0-20-16,0 21 0,1 0 15,-1-22-15,0 22 0,21 21 0,-21-21 16,1 21-16,-1 0 0,0 0 0,0 0 16,0 0-16,0 0 0,1 21 15,-22 0-15,21 1 0,-21-1 0,0 0 16,0 0-16,0 21 0,0-20 0,0-1 15,0 0-15,0 0 0,0 0 16,0 0-16,0 1 0,0-1 16,-21-21-16,21 21 0,0 0 31,0-42-15,0 0-16,21 21 15,-21-21-15</inkml:trace>
  <inkml:trace contextRef="#ctx0" brushRef="#br0" timeOffset="83898.28">26839 7895 0,'0'-21'31,"-21"21"16,0 0-15,0 0-17,21 21-15,0 0 31,21-21-15,0 0-16,0 0 16,0 0-16,1 0 0,-1 0 15,0 0-15,0 0 0,0-21 16,0 21-16,-21-21 0,22 21 0,-1-21 16,-21 0-16,0 0 0,0-1 15,0 1-15,-21 21 16,-1-21-16,-20 21 0,21 0 15,-21 0-15,20 0 0,-20 21 16,0-21-16,21 21 0,-22 1 0,22 20 16,-21-21-16,21 21 0,-1 1 0,1-22 15,0 21-15,21 1 0,-21-1 16,21-21-16,0 0 0,0 22 0,21-22 16,0 0-16,0-21 0,1 21 15,20 0-15,0-21 0,-21 0 0,22 0 16,-1 0-16,0 0 0,1 0 15,-1-21-15,0 0 0,-20 0 0,20 0 16,-21-1-16,0 1 0,0 0 0,-21 0 16,0 0-16</inkml:trace>
  <inkml:trace contextRef="#ctx0" brushRef="#br0" timeOffset="84561.89">24701 8001 0,'0'0'0,"43"-21"16,-43 0-16,-21 21 31,-1 0-31,1 0 15,0 0-15,0 0 0,-21 21 0,20-21 16,1 21-16,0 0 0,0 0 16,21 1-16,0-1 0,0 0 0,0 0 15,0 0-15,0 0 0,0 1 0,42-1 16,-21 0-16,1-21 16,-1 21-16,0-21 0,0 0 0,0 21 15,0-21-15,1 0 0,-1 0 0,0 21 16,0-21-16,-21 22 15,-21-22 1,0 0-16,0 0 0,-1 0 0,1 0 16,-21 0-16,21 21 0,-22-21 15,1 0-15,21 0 0,-21 0 0,20 0 16,1 0-16,0-21 0,0 21 16</inkml:trace>
  <inkml:trace contextRef="#ctx0" brushRef="#br0" timeOffset="85245.5">28130 8001 0,'0'0'15,"22"-21"16,20 0-15,-21 21-16,0-21 0,22-1 0,-1 22 16,-21-21-16,21 0 0,1 0 15,-22 0-15,21 0 0,-21-1 0,1-20 16,-1 21-16,0 0 0,-21 0 16,0-22-16,0 22 0,0 0 15,-21 0-15,0 21 0,-1 0 0,-20-21 0,21 21 16,-21 0-16,-1 0 0,22 21 15,-21 0-15,-1 0 0,22 21 16,0-20-16,0 20 0,0 0 16,0 1-16,21-1 0,0 0 0,0 1 15,0-1-15,0 0 0,0 1 0,21-22 16,0 21-16,0-21 0,21 0 16,-20 1-16,-1-22 0,21 0 0,-21 21 15,22-21-15,-1 0 0,-21 0 16,21 0-16,-20-21 0,20-1 0,0 1 15,-21 0-15,22 0 0</inkml:trace>
  <inkml:trace contextRef="#ctx0" brushRef="#br0" timeOffset="85617.28">28892 7662 0,'0'0'0,"-21"-21"0,0 21 0,21-21 16,-21 21-16,21-21 0,21 21 31,0 0-31,0 0 16,1 0-16,-1 21 0,0 21 15,21-20-15,-21-1 0,1 21 16,20 0-16,-21-20 0,0 20 0,-21 0 16,0-21-16,0 22 0,0-22 0,0 21 15,0-21-15,0 1 0,-21-1 16,0 0-16,0-21 15,0 0-15,21-21 16,0 0 0,0-1-16,0 1 15,0-21-15,0 21 0,0 0 0,21-22 16,0 1-16,0 21 0,0-22 16,0 22-16,1-21 0,-1 21 0,0 0 15,0-1-15,21 1 0,-20 21 16,-1-21-16,21 21 0,-21 0 15,0 0-15,1 0 0</inkml:trace>
  <inkml:trace contextRef="#ctx0" brushRef="#br0" timeOffset="86013.06">29506 7641 0,'-21'0'0,"21"-21"31,0 0-31,0 0 15,0 0 1,21 21-16,0 0 0,1 0 16,-1 0-16,0 0 0,0 21 15,0 0-15,0 0 0,1 0 16,20 22-16,-21-22 0,0 21 0,-21-21 16,0 22-16,21-22 0,-21 21 15,0-21-15,0 22 0,0-22 16,0 0-16,0 0 0,-21 0 0,0 0 15,0-21 1,0 0-16,21-21 16,0 0-16,0 0 15,0 0-15,0 0 0,21-1 0,0-20 16,0 21-16,-21-21 0,21-1 16,1 22-16,-1-21 0,0 21 15,21-22-15,-21 22 0,1 0 0,-1 0 16,0 0-16,0-1 0,0 22 15,0 0-15,1 0 0,-1 0 16</inkml:trace>
  <inkml:trace contextRef="#ctx0" brushRef="#br0" timeOffset="86455.31">30459 7641 0,'0'0'0,"0"-21"16,0 0-16,0 0 16,-21 0-16,-1 21 0,1-22 15,0 22-15,0 0 0,0 0 16,0 22-16,-1-22 16,1 21-16,0 21 0,0-21 0,0 0 15,-22 22-15,22-22 0,0 21 16,21 1-16,0-22 0,0 21 15,0-21-15,0 22 0,0-22 0,21 0 16,0 0-16,22 0 0,-22-21 0,21 0 16,1 0-16,-22 0 0,21 0 15,-21 0-15,22 0 0,-22 0 16,0-21-16,21 0 0,-21 0 0,1 0 16,-1-1-16,0 1 0,0 0 15,-21-21-15,0 21 0,0-22 0,0 22 16,0-21-16,0 21 0,0-22 15,-21 22-15,0 0 0,0 0 0,-1 21 16,1 0-16,-21 0 0,21 0 16,0 0-16,-1 0 0,-20 0 0,21 0 15,0 21-15,21 0 0,0 0 16,0 0-16,21 1 16,0-22-1</inkml:trace>
  <inkml:trace contextRef="#ctx0" brushRef="#br0" timeOffset="86849.22">30903 7578 0,'0'0'16,"0"-21"-16,0-1 0,0 1 0,0 0 16,0 0-16,0 0 15,21 21-15,1 0 16,-1 0-16,0 0 15,0 21-15,0 0 0,0 21 0,1-20 16,-22-1-16,21 21 0,0 0 16,-21-20-16,0 20 0,0-21 0,0 21 15,0-20-15,0 20 0,0-21 16,0 0-16,0 0 0,-21 1 0,0-22 16,-1 0-1,22-22 1,0 1-16,0 0 15,0 0-15,0 0 0,0-22 0,0 22 16,22-21-16,-22 0 0,21-1 16,0 1-16,0 0 0,21-1 15,-20 1-15,-1 0 0,21 20 0,-21-20 16,0 21-16,1 0 0,-1 21 16,-21 21 15,-21 0-31</inkml:trace>
  <inkml:trace contextRef="#ctx0" brushRef="#br0" timeOffset="87721.72">20362 9546 0,'0'0'0,"21"0"0,1-21 16,-22 0-16,21 21 0,-21-21 15,0 0-15,0-1 0,0 1 16,0 0-16,0 0 0,-21 0 15,-1 0-15,1-1 0,0 1 0,-21 0 16,-1 21-16,1-21 0,21 21 16,-21 0-16,-1 0 0,1 0 0,-22 0 15,43 21-15,-21 0 16,21 22-16,0-22 0,-1 21 16,1 0-16,0 1 0,21-1 0,0 0 15,0 1-15,0-1 0,0-21 16,0 22-16,21-22 0,0 0 0,1 0 15,-1 0-15,0-21 0,0 0 0,21 0 16,-20 0-16,-1 0 0,0 0 16,0-21-16,0 21 0,0-21 0,1 0 15,-1 0-15,0-22 0,0 22 0,0 0 16,0-21-16,-21 20 0,0-20 16,0 21-16,22-21 0,-22 20 0,0-20 15,0 21-15,0-21 0,0 20 0,0 1 16,0 0-16,0 42 31,0 0-31,0 1 0,0-1 16,0 21-16,0-21 0,0 22 15,0-22-15,0 21 0,21 0 0,-21-20 16,0-1-16,0 21 0,21-21 0,0 0 16,0-21-16,0 22 0,1-22 15,-1 0-15,0 0 0,21 0 0,-21-22 16</inkml:trace>
  <inkml:trace contextRef="#ctx0" brushRef="#br0" timeOffset="87972.02">20976 9186 0,'0'-42'0,"0"84"0,0-105 0,0 21 16,0 20-16,0 44 15,0-1 1,0 0-16,0 0 0,0 21 0,0 1 15,-21-1-15,21 0 0,0 1 0,-21-1 16,0 0-16,-1 1 0,22-1 16,0 0-16,-21 1 0,21-1 0,0-21 15,-21 22-15,21-22 0,0 0 0,0 0 16,0-42 15,0 0-31</inkml:trace>
  <inkml:trace contextRef="#ctx0" brushRef="#br0" timeOffset="88120.99">20637 9504 0,'-21'-21'15,"169"190"-15,-275-317 0,106 106 16,42 42-16,1 0 16,-1 0-16,0 0 0,0 0 0,21 0 15,-20 0-15,20 0 0,0 0 16,1-22-16,-1 22 0,0-21 15,22 21-15,-22-21 0,22 21 0</inkml:trace>
  <inkml:trace contextRef="#ctx0" brushRef="#br0" timeOffset="88421.36">22691 8932 0,'0'0'0,"-22"0"0,1-21 0,21 0 0,-21 21 16,0 0-16,0 0 15,0 0-15,-1 21 0,1 0 16,21 1-16,-21-1 0,21 21 16,-21 0-16,0 1 0,21 20 0,-21-20 15,-1-1-15,1 21 0,21-20 16,0-1-16,-21 0 0,0 1 0,21-1 15,0 0-15,0-20 0,0 20 0,0-21 16,0 0-16,0 0 0,0 1 16,-21-22-1</inkml:trace>
  <inkml:trace contextRef="#ctx0" brushRef="#br0" timeOffset="89021.52">21992 9419 0,'0'0'0,"21"-21"32,0 21-32,1 0 15,-1 0-15,21 0 0,0 0 0,1-21 16,-1 0-16,22 21 0,-22-21 0,21 21 16,1-22-16,-1 1 0,1 21 15,-1-21-15,1 0 0,-1 0 16,-20 0-16,-1-1 0,0 1 0,1 0 15,-22-21-15,0 21 0,-21-1 16,21 1-16,-21 0 0,0 0 16,-21 21-16,0 0 15,0 0-15,0 21 16,21 21-16,-22-20 0,22 20 0,-21-21 16,21 21-16,0 1 0,0-1 15,0-21-15,-21 22 0,21-1 0,-21-21 16,21 21-16,0-20 0,0 20 0,-21-21 15,0 0-15,21 0 0,-22 1 16,22-1-16,-21-21 16,21-21 15,0-1-15,0 1-16,0-21 0,21 21 0,1 0 15,-1-22-15,21 22 0,-21-21 16,22 21-16,-22-1 0,21 1 0,0 0 15,1 0-15,-22 21 0,21 0 0,-21 0 16,1 0-16,-1 21 0,0 0 16,0 0-16,0 1 0,-21-1 0,0 0 15,0 0-15,0 21 0,0-20 0,0-1 16,0 0-16,0 0 0,0 0 16,0 0-16,0 1 0,0-1 15,21-21-15,1 0 16,-1 21-16,0-21 15,0 0-15,0-21 16,-21 0-16,0-1 16</inkml:trace>
  <inkml:trace contextRef="#ctx0" brushRef="#br0" timeOffset="89645.17">23601 9419 0,'0'0'0,"0"21"0,-21-21 0,42 0 47,0 0-31,0-21-16,21 0 0,-20 21 15,-1-21-15,21 0 0,-21 21 0,0-21 16,1-1-16,-1 22 0,-21-21 0,0 0 15,0 0 1,-21 21-16,-1 0 16,1 0-16,0 0 0,0 0 0,0 21 15,0-21-15,-1 21 0,1 0 16,21 1-16,0-1 0,0 21 0,0-21 16,0 0-16,0 22 0,0-22 15,0 0-15,0 0 0,21 0 16,1 1-16,-1-1 0,0-21 0,21 0 15,1 0-15,-1 0 0,-21 0 16,21 0-16,1 0 0,-1-21 0,0 21 16,1-22-16</inkml:trace>
  <inkml:trace contextRef="#ctx0" brushRef="#br0" timeOffset="91150.33">24871 9525 0,'0'0'0,"0"21"15,21-21-15,0 0 16,0 0-16,0-21 16,22 0-1,-22 0-15,0 21 0,0-21 0,0-1 0,1 1 16,-1 0-16,0 0 0,0 0 0,0 0 15,-21-1-15,0 1 0,21 0 16,-21 0-16,0-21 0,0 20 0,0 1 16,-21 0-16,0 0 0,0 21 0,0 0 15,-22 0-15,22 0 0,0 0 16,-21 21-16,21 0 0,-1 0 16,1 1-16,0-1 0,0 21 0,21-21 15,0 22-15,0-1 0,0-21 16,0 21-16,0 1 0,21-22 0,0 21 15,0-21-15,1 22 0,20-22 0,-21 0 16,21-21-16,-20 21 0,20-21 16,-21 0-16,21 0 0,1 0 0,-1 0 15,0 0-15,1-21 0,-1 0 0,0 21 16,1-21-16,-1 0 0,-21-1 16,22-20-16,-22 21 0,0 0 0,0 0 15,0-22-15,-21 22 0,21-21 16,-21 21-16,0-22 0,0 22 15,0 0-15,0 0 0,0 42 32,-21 0-32,21 0 15,-21 0-15,21 1 0,0-1 0,0 0 16,-21 21-16,21-21 0,-21 1 0,21-1 16,-21 0-16,21 0 0,0 0 15,0 0-15,-22-21 0,22 22 16,0-44 15,0 1-31,22 0 16,-1 0-16,-21 0 0,21 0 0,0-22 15,0 22-15,0 0 0,-21-21 16,22 20-16,-1 1 0,0-21 0,0 21 16,0 21-16,0-21 0,1 21 0,-1 0 15,0 0-15,0 21 16,0 0-16,0-21 0,-21 42 0,22-21 15,-1 1-15,0-1 0,0 21 16,0-21-16,0 0 0,1 22 0,-1-22 16,0 0-16,0 0 0,0 0 15,-21 1-15,21-22 0,1 21 0,-1-21 16,0 0-16,0 0 0,0 0 16,0 0-16,-21-21 0,22-1 15,-1 22-15,-21-21 0,21 0 16,0 0-16,-21-21 0,21 20 0,0 1 15,1-21-15,-1 21 0,0-22 0,0 1 16,0 21-16,22-21 0,-22 20 16,21 1-16,-21 0 0,22 21 0,-22 0 15,0 0-15,21 0 16,-21 0-16,1 0 0,-1 21 0,-21 0 16,0 1-16,0-1 0,21 0 0,-21 0 15,0 0-15,0 0 0,0 1 16,0-1-16,0 0 15,-21-42 32,21 0-47,0-1 16,-21 1-16,-1 0 0,1 0 16,21 0-16,-21 0 0,0 21 15,0-22-15,0 1 0,-1 0 0,1 21 16,0-21-16,0 21 0,0 0 15,0 0-15,-22 21 0,22-21 16,0 21-16,0 0 0,0 1 16,-22 20-16,22-21 0,0 21 0,0-20 15,21 20-15,0 0 0,-21-21 16,21 22-16,0-22 0,0 0 0,0 0 16,21 0-16,0 1 0,0-1 0,0-21 15,0 0-15,1 0 0,20 0 16,-21 0-16,0 0 0,22 0 0,-22-21 15,0 21-15,21-22 0,-21 1 0,1-21 16,-1 21-16,0 0 0,0-22 16,0 1-16,0 0 0,-21-1 0,22 1 15,-22-22-15,21 22 0,-21-21 0,0-1 16,0 1-16,0-1 16,21 22-16,-21-22 0,0 22 0,0 21 15,0-22-15,0 22 0,0 0 16,0 63-1,-21-20-15,0 20 0,21 0 0,0 22 16,-22-22-16,22 22 0,0-1 16,0-21-16,0 22 0,22-22 0,-1 1 15,0-1-15,0 0 0,0 1 0,22-22 16,-22 21-16,21-21 0,-21-21 16,22 21-16,-1 1 0,-21-22 0,21 0 15,-20 0-15,-1 0 0,21 0 0,-21 0 16,-21-22-16,21 22 15,1-21-15,-22 0 0,0 0 0,0 0 16,0 0-16,21-1 0,-21 1 0,0 0 16,21 0-16</inkml:trace>
  <inkml:trace contextRef="#ctx0" brushRef="#br0" timeOffset="93113.19">3302 11113 0,'0'-22'16,"21"22"-16,-21-21 15,21 21-15,0-21 0,1 0 0,-1 0 16,21 0-16,-21 21 0,0-22 16,1 1-16,-1 0 0,0 0 0,-21 0 15,0 0-15,0-1 0,0 1 16,-21 21-16,0 0 15,-22 0-15,22 0 0,-21 0 16,-1 0-16,1 21 0,0 1 0,-1-22 16,1 21-16,0 0 0,-1 0 15,1 0-15,0 0 0,-1 22 0,22-22 16,-21 0-16,0 21 0,20-20 16,1 20-16,0-21 0,21 21 0,0-20 15,0-1-15,0 21 0,0-21 16,21 0-16,22 1 0,-22-1 0,21 0 15,-21 0-15,22-21 0,-1 21 0,0 0 16,22 1-16,-22-22 0,0 21 16,1 0-16,-1 0 0,-21-21 0,22 21 15,-22 0-15,0 1 0,-21-1 16,0 0-16,0 0 16,-21 0-16,0 0 0,-1 1 0,-20-1 15,21 0-15,-21 0 0,-1-21 16,-20 21-16,20 0 0,1-21 0,-21 0 15,20 22-15,1-22 0,0 0 0,-1 0 16,1 0-16,0 0 0,-1-22 16,22 22-16,-21-21 0,21 0 0,-1 0 15,1 0-15,0-22 0,21 22 16,0 0-16,-21-21 0,21 21 16,0-1-16,0 1 0,0 0 0,0 0 15,21 21-15,0-21 16,22 21-16,-22-21 0,0 21 0,21-22 15,1 22-15</inkml:trace>
  <inkml:trace contextRef="#ctx0" brushRef="#br0" timeOffset="93449.51">4000 10943 0,'0'0'0,"0"-21"0,-21 0 16,0 21 0,0 0-1,21 21-15,-21 0 0,21 0 16,-21 1-16,21-1 0,0 21 0,0 0 16,0-20-16,0 20 0,0 0 15,0 22-15,0-22 0,-22 0 0,1 1 16,0 20-16,21-20 0,-21-1 0,21 0 15,0 1-15,-21-1 0,21-21 16,-21 21-16,21-20 0,0-1 0,0 0 16,-22 0-16,22 0 15,0-42 1,0 0 0,0 0-16,0 0 0</inkml:trace>
  <inkml:trace contextRef="#ctx0" brushRef="#br0" timeOffset="93689.38">3429 11494 0,'0'0'0,"-21"0"0,42 0 47,0 0-47,21 0 0,1-22 0,-1 22 0,0-21 16,1 0-16,-1 0 0,22 0 15,-22 0-15,21 21 0,-20-22 16,-1 1-16,0 0 0,-20 21 0,-1-21 16,0 21-16,0 0 0,0 0 15</inkml:trace>
  <inkml:trace contextRef="#ctx0" brushRef="#br0" timeOffset="94326.45">4572 11494 0,'0'0'16,"21"0"-16,0 0 0,0 0 0,-21-22 15,22 22-15,-22-21 16,21 0-16,-21 0 0,0 0 16,0 0-16,0-1 0,0 1 15,-21 0-15,-1 21 16,1-21-16,0 0 0,0 21 0,0 0 16,-22 0-16,22 0 0,-21 0 15,0 0-15,-1 21 0,1 0 16,21 0-16,-22 0 0,22 22 0,-21-22 15,21 21-15,21 1 0,-21-1 0,21 0 16,0-21-16,0 22 0,0-1 16,0-21-16,0 22 0,0-22 0,0 0 15,0 0-15,21-21 0,0 21 0,0-21 16,0 0-16,0 0 16,1 0-16,-1 0 0,21-21 0,-21 0 15,0 0-15,22 21 0,-22-21 0,0-22 16,21 22-16,-20 0 0,-1 0 15,0-22-15,0 22 0,0 0 16,-21 0-16,0-21 0,0 20 0,0 1 16,0 0-16,0 0 0,0 0 15,0 0-15,0-1 0,-21 22 16,0 0-16,0 22 16,21-1-16,0 0 15,0 0-15,0 21 0,0-20 0,0-1 16,0 0-16,0 0 0,0 0 0,21 22 15,0-43-15,-21 21 16,21 0-16,0 0 0,1-21 0,-1 0 0,0 21 16,0-21-16,21 0 0,-20 0 0,-1 0 15,0 0-15,21 0 0,-21-21 16,1 0-16,20 0 0,-21 21 16,0-21-16,22-22 0,-22 22 0</inkml:trace>
  <inkml:trace contextRef="#ctx0" brushRef="#br0" timeOffset="95249.12">5249 10964 0,'0'-21'16,"0"42"-16,0-84 0,0 42 0,0 0 0,0-1 15,0 1-15,-21 0 0,21 0 0,-21 21 32,0 21-17,21 0-15,-21 0 0,21 22 0,0-22 16,0 21-16,0 1 0,0-1 0,0 21 15,-22-20-15,22-1 0,0 22 16,-21-22-16,21 21 0,0-20 0,0-1 16,0 0-16,0 1 0,0-22 0,0 21 15,0-21-15,0 1 0,0-1 16,0 0-16,21-21 0,1 0 0,-1 21 16,0-21-16,0 0 0,0 0 0,0 0 15,1 0-15,-1-21 0,0 0 16,0 21-16,0-21 0,0-1 15,1 1-15,-22 0 0,21 0 0,0-21 16,0 20-16,-21 1 0,0-21 0,21 21 16,-21 0-16,21-1 0,-21 1 15,22 0-15,-22 0 0,0 42 32,0 0-32,0 0 0,0 1 15,0-1-15,0 0 0,0 0 0,0 21 16,0-20-16,0-1 0,0 0 0,0 0 15,0 0-15,0 0 0,0 1 16,0-1-16,21-21 16,0 0-16,0 0 15,0 0-15,0 0 0,1 0 0,-1 0 16,0 0-16,0-21 0,0-1 16,22 22-16,-22-21 0,0 0 0,21 0 15,-21-21-15,1 20 0,-1 1 0,0-21 16,0 21-16,0-22 0,0 22 15,1 0-15,-22-21 0,21 21 0,0-1 16,-21 1-16,21 21 0,-21-21 16,21 21-16,-21 21 15,0 0 1,0 1-16,21-1 16,-21 0-1,22-21-15,-22 21 0,21-21 31,0 0-15,-21-21-16,0 0 0,0 0 16,0-1-16,0 1 15,0 0 1,-21 21-16,0 0 16,-1 0-16,1 21 0,0 0 15,0 1-15,0-1 0,0 0 16,-1 0-16,-20 21 0,21-20 15,0 20-15,0-21 0,-1 21 0,1-20 16,21 20-16,0-21 0,0 21 0,0-20 16,0-1-16,0 0 0,0 0 15,0 0-15,21 0 0,1-21 16,-1 0-16,0 0 0,21 0 0,1 0 16,-1 0-16,-21 0 0,21 0 15,1 0-15,-1 0 0,0-21 0,1 0 16,-1 0-16,-21 0 0,22 0 0,-22-1 15,0 1-15,0 0 0,0-21 0</inkml:trace>
  <inkml:trace contextRef="#ctx0" brushRef="#br0" timeOffset="95461">6159 10816 0,'0'0'0,"-21"0"0,0 0 0,0 0 16,0 0-1</inkml:trace>
  <inkml:trace contextRef="#ctx0" brushRef="#br0" timeOffset="95670.88">5122 11134 0,'0'0'0,"0"21"0,0 0 15,21-21 1,1 0-1,20 0-15,-21 0 0,21-21 16,-20 21-16,20 0 0,0-21 0,-21 21 16,22 0-16,-1-21 0,0 21 0,-20 0 15,20-22-15,-21 22 0</inkml:trace>
  <inkml:trace contextRef="#ctx0" brushRef="#br0" timeOffset="96605.49">7429 11197 0,'-21'-42'0,"21"21"16,-21 21-16,21 21 31,0 0-31,0 21 16,0-20-16,0 20 0,0-21 16,0 21-16,0 1 0,0-1 0,0-21 15,0 22-15,0-22 0,0 0 0,0 21 16,0-21-16,0 1 0,0-1 15,-21-21 17,0-21-17,21-1 1,0 1-16,0 0 0,0 0 0,0 0 16,0 0-16,0-1 0,0-20 15,0 0-15,0 21 0,21-22 0,0 1 16,0 0-16,0 20 0,22-20 0,-1 21 15,-21 0-15,22 0 16,-1-1-16,0 22 0,1 0 0,-1 0 16,-21 0-16,21 22 0,-20-1 0,20 0 0,-21 0 15,-21 21-15,21-20 16,-21 20-16,0-21 0,0 21 0,0-20 16,0-1-16,0 21 0,0-21 0,0 0 15,-21 1-15,0-1 16,0-21-16,0 0 15,21-21 1,0-1 0,0 1-16,0 0 0,0 0 0,21-21 15,0 20-15,21-20 0,-21 0 0,1-1 16,20 1-16,0 0 0,-21 21 16,22-22-16,-1 22 0,0 0 15,-20 0-15,20 21 0,-21 0 0,21 0 16,-20 21-16,-1 0 0,0 0 0,0 0 15,0 22-15,-21-22 0,0 21 16,0 1-16,0-1 0,0-21 0,0 21 16,0-20-16,0 20 0,0-21 0,0 0 15,0 22-15,0-22 0,-21 0 16,21-42 31,21 0-47</inkml:trace>
  <inkml:trace contextRef="#ctx0" brushRef="#br0" timeOffset="96987.78">8572 11345 0,'0'22'0,"22"-22"31,-1 0-31,21 0 15,-21 0-15,0-22 0,1 1 0,20 21 16,-21-21-16,21 0 0,1 21 0,-22-21 16,21 0-16,-21-1 15,22 1-15,-22 0 0,-21 0 0,21 0 16,-21 0-16,0-1 0,0 1 0,0 0 16,-21 21-16,0 0 15,0 0-15,-22 0 0,22 0 0,0 21 16,-21 0-16,-1 1 0,22-1 0,-21 0 15,21 21-15,-22 1 0,22-1 16,0 0-16,21-21 0,0 22 0,0-1 16,0-21-16,0 22 0,0-22 0,0 0 15,0 0-15,21 0 0,0 0 16,0-21-16,22 0 0,-22 22 16,0-22-16,21 0 0,1 0 0,-22 0 15,21-22-15,1 22 0,-1-21 0,0 0 16,1 0-16,-1 0 0,0 0 15</inkml:trace>
  <inkml:trace contextRef="#ctx0" brushRef="#br0" timeOffset="97258.63">9588 10816 0,'0'0'0,"0"-42"0,0 0 16,0-1-16,0 22 0,0 0 0,-21 0 15,21 0-15,-21 21 0,21 21 31,0 0-31,0 21 0,0 1 0,0-1 16,0 0-16,-21 1 0,21 20 0,-21-21 16,21 22-16,0-1 0,0-20 15,-21 20-15,-1 1 0,1-22 0,21 22 16,0-22-16,-21 0 0,0 1 0,21-22 16,-21 0-16,21 21 0,0-21 15,0 1-15,21-22 16,0 0-16,0-22 15,0 1-15,1 0 0,-1 0 16,21 0-16</inkml:trace>
  <inkml:trace contextRef="#ctx0" brushRef="#br0" timeOffset="97742.35">9969 10710 0,'0'0'0,"0"-21"0,0-21 0,0 21 16,0 42-1,-21 0-15,21 0 0,0 22 16,-21-22-16,21 21 0,0-21 0,-21 22 16,21-1-16,0 0 0,0 1 0,-21 20 15,21-21-15,0 1 0,0-1 16,-21 0-16,-1 1 0,1-1 0,21 0 16,0 1-16,-21-22 0,21 21 15,-21-21-15,21 1 0,0-1 16,0 0-16,0-42 31,0 0-15,0-1-16,0 1 0,0 0 15,0 0-15,21-21 0,0-1 0,22 22 16,-22-21-16,0-1 0,0 1 0,21 0 16,1 21-16,-22-1 15,21 1-15,1 0 0,-22 21 0,21 0 16,-21 0-16,0 21 0,1 0 0,-1 1 0,-21-1 15,0 0-15,0 21 16,0-21-16,0 22 0,0-1 0,0-21 16,0 22-16,-21-22 0,-1 21 0,1-21 15,0 0-15,0 22 0,0-22 0,0 0 16,21 0-16,-22-21 16,22 21-16,22-21 31,-1-21-31,0 21 0,0-21 15,0 0-15</inkml:trace>
  <inkml:trace contextRef="#ctx0" brushRef="#br0" timeOffset="98161.23">10710 11091 0,'0'0'0,"0"-21"15,-21 21 1,0 21-16,0 1 0,21-1 16,-21 0-16,-1 0 0,1 21 15,0-20-15,21 20 0,-21-21 16,0 21-16,21 1 0,0-22 0,-21 0 16,21 21-16,-22-20 0,22-1 0,0 0 15,0 0-15,0 0 0,0 0 16,22 1-16,-1-22 15,0 0-15,0 0 0,0 0 0,0 0 16,1 0-16,-1 0 0,0-22 16,0 1-16,0 0 0,0 21 0,1-21 15,-1 0-15,0-22 0,0 22 0,-21 0 16,0 0-16,0-21 0,0 20 0,0-20 16,0 21-16,0-21 0,-21 20 15,0 1-15,0 21 0,-1-21 16,1 21-16,0 0 0,0 0 15,0 0-15,0 0 0,21 21 16,0 0-16,-22-21 0,22 22 16,0-1-16,0 0 15</inkml:trace>
  <inkml:trace contextRef="#ctx0" brushRef="#br0" timeOffset="98774.88">11430 11155 0,'0'0'0,"0"-21"0,0 0 0,0-1 16,-21 22-16,0-21 0,-1 21 0,1 0 16,0 0-16,0 0 15,0 0-15,0 0 0,-22 21 0,22 1 16,0-1-16,0 0 0,0 21 0,-1-21 15,1 22-15,-21-1 0,21-21 16,0 22-16,21-1 0,-22-21 0,1 21 16,21-20-16,-21-1 0,21 21 0,0-21 15,0 0-15,0 1 0,21-1 16,0-21-16,1 0 16,20 0-16,-21 0 0,0 0 0,22 0 15,-22 0-15,21-21 0,0 21 0,-20-22 16,20 1-16,-21 0 0,21 0 15,-20-21-15,-1 20 0,21-20 0,-21 0 16,0-1-16,1 1 0,-1-21 0,0 20 16,0 1-16,0-22 0,0 22 0,-21-21 15,0-1-15,0 22 0,0-1 16,22-20-16,-22 21 0,0 20 16,0-20-16,0 21 0,0 0 0,0 0 15,0 42 1,0 0-16,0 0 0,0 0 15,0 22-15,0-1 0,-22 0 16,22 1-16,0 20 0,0-21 0,-21 22 16,21-22-16,-21 1 0,21 20 0,0-21 15,0 1-15,0-1 0,0 0 16,0 1-16,0-1 0,0-21 0,0 0 16,0 1-16,0-1 0,21 0 0,0-21 15,1 21-15,-1-21 0,0 0 16,0 0-16,0 0 0,0-21 15,1 21-15,20-21 0,-21 0 0,0-1 16,0 22-16,1-42 0,-1 21 0,0 0 16</inkml:trace>
  <inkml:trace contextRef="#ctx0" brushRef="#br0" timeOffset="99055.72">9546 10880 0,'0'0'0,"-21"0"0,0 0 16,0 0-16,42 0 15,0 0 1,0 0-16,21 0 0,1 0 0,-1 0 15,0 0-15,1 0 0,20 0 16,-20-21-16,20-1 0,-21 22 0,22 0 16,-22-21-16,22 21 0,-22 0 0,0-21 15,1 21-15,-1-21 0,-21 21 16,22 0-16</inkml:trace>
  <inkml:trace contextRef="#ctx0" brushRef="#br0" timeOffset="100020.43">17759 11324 0,'0'-21'16,"-21"21"-1,21 21-15,-22 0 0,22 1 16,0-1-16,0 0 0,0 0 16,0 21-16,0-20 0,0 20 0,0-21 15,0 21-15,0-20 0,0-1 0,0 21 16,0-21-16,-21 0 0,21 1 15,-21-22-15,21 21 0,0 0 0,-21-21 32,0 0-32,21-21 15,0 0 1,0-1-16,0 1 0,0 0 16,0 0-16,0-21 0,0 20 0,0-20 15,21 21-15,0-21 0,0-1 16,0 1-16,22 21 0,-22-22 0,21 1 15,1 21-15,-22 0 0,21 0 16,0-1-16,-20 22 0,20 0 0,-21 22 16,0-22-16,0 42 0,1-21 0,-1 0 15,-21 22-15,0-1 0,0 0 16,0-21-16,0 22 0,0-1 0,0-21 16,-21 22-16,-1-22 0,1 21 15,0-21-15,0 0 0,21 1 0,-21-1 16,21 0-16,21-21 31,0 0-31,21-21 0,-20 0 16</inkml:trace>
  <inkml:trace contextRef="#ctx0" brushRef="#br0" timeOffset="100412.36">18584 11388 0,'0'-21'0,"0"42"0,0-64 16,0 22-16,-21 21 15,0 0-15,0 0 0,0 0 16,-1 0-16,1 21 16,0 1-16,0-1 0,0 0 0,0 21 15,-1-21-15,1 22 0,0-22 0,0 21 16,21 1-16,0-22 0,0 21 16,0-21-16,0 22 0,0-22 0,0 0 15,21 0-15,0-21 0,0 21 0,22 0 16,-22-21-16,21 0 0,-21 0 15,22 0-15,-1 0 0,0 0 16,-20-21-16,20 0 0,-21 21 0,21-21 0,-20 0 16,-1 0-16,0-1 15,0-20-15,-21 21 0,0-21 0,0 20 16,0-20-16,0 0 0,0-1 0,0 22 16,-21-21-16,0 21 0,-22 0 15,22-1-15,0 22 0,0 0 0,-21 0 16,20 0-16,1 0 0,-21 22 0,21-1 15,0-21-15,-1 21 0,1 0 16,21 21-16,0-20 0,0-1 0,0 0 16,0 0-16,0 0 0,21-21 15</inkml:trace>
  <inkml:trace contextRef="#ctx0" brushRef="#br0" timeOffset="100873.09">19113 11388 0,'0'0'0,"0"-21"16,-21 21-1,0 21-15,21 0 0,0 0 16,0 0-16,0 0 0,-21 22 16,21-22-16,0 0 0,-21 0 0,21 22 15,0-22-15,0 0 0,-21 0 16,21 0-16,0 0 0,0 1 15,-22-22-15,22 21 0,0 0 16,0-42 15,0 0-31,0-1 16,0 1-16,0 0 0,0 0 0,0-21 16,0 20-16,0-20 0,22 21 15,-1-21-15,0-1 0,0 1 0,21 0 16,-20 20-16,20-20 0,-21 21 0,21 0 15,1 0-15,-22 21 0,21 0 16,-21 0-16,1 0 0,-1 21 16,0 0-16,0 21 0,-21-21 0,21 22 15,-21-22-15,0 21 0,0-21 16,0 22-16,0-1 0,-21-21 0,0 22 16,0-22-16,21 0 0,0 0 0,-21 21 15,-1-20-15,22-1 16,-21-21-16,21 21 0</inkml:trace>
  <inkml:trace contextRef="#ctx0" brushRef="#br0" timeOffset="101993.96">20447 11472 0,'21'-21'16,"0"0"0,0 21-16,1-21 0,-1 0 0,0 0 15,21-1-15,-21 1 0,1 0 0,-1 0 16,21 0-16,-42 0 0,21-1 15,-21 1-15,0 0 0,0 0 0,0 0 16,-21 0-16,0 21 16,0 0-16,0 0 0,-22 0 15,22 0-15,-21 0 0,-1 0 0,22 21 16,-21 0-16,0 0 0,20 0 16,1 0-16,-21 1 0,42 20 0,0-21 15,0 0-15,0 22 0,0-22 0,0 0 16,0 0-16,42 0 0,-21 0 15,1 1-15,20-1 0,-21 0 0,21-21 16,-20 21-16,20 0 0,-21 0 0,21 1 16,-20-22-16,-1 21 0,0 0 15,0 0-15,-21 0 0,0 0 0,0 1 16,0-1-16,-21 0 0,0-21 0,-22 21 16,1 0-16,0-21 15,-1 21-15,1-21 0,0 0 0,-1 22 16,-20-22-16,21 0 0,-22 0 0,22 0 15,-1 0-15,1 0 0,21-22 16,-21 22-16,20-21 0,1 0 0,0 0 16,0 0-16,21-22 0,0 22 0,0 0 15,0-21-15,0 21 0,0-22 16,0 1-16,0 21 0,0 0 0,0-1 16,0 1-16,0 0 0,21 21 0,0 0 31,0 21-31,-21 0 0,0 1 0,22-1 15,-1 0-15,-21 21 0,0-21 0,21 22 16,0-22-16,0 21 0,-21-21 16,21 1-16,-21 20 0,22-21 0,-1 0 15,0 0-15,0 1 0,0-1 0,22 0 16,-22 0-16,21-21 0,-21 0 16,22 0-16,20 0 0,-21 0 0,1 0 15,20 0-15,-20-21 0,20 0 0,-21 0 16,22-1-16,-22 1 0,1 0 15,-1 0-15,0-21 0,1 20 0,-22-20 16,0 0-16,0-1 0,0 1 16,0-21-16,1 20 0,-1-20 15,-21 20-15,0 1 0,0 0 0,21-1 16,-21 1-16,0 21 0,0 0 0,0 42 31,0 0-31,0 0 0,0 0 0,0 22 16,-21-1-16,21 0 0,-21 1 0,-1-1 15,22 0-15,-21 1 0,0-1 16,21 0-16,0 1 0,-21-1 0,0-21 16,21 22-16,0-22 0,0 0 15,0 0-15,0 0 0,0 0 0,0 1 16,0-1 0,21-21-16,0 0 0,0 0 0,0 0 15,1 0-15,-1-21 0,0-1 16,0 22-16,-21-21 0,21 0 0,0 0 15,1 0-15,-22 0 0</inkml:trace>
  <inkml:trace contextRef="#ctx0" brushRef="#br0" timeOffset="102181.17">20997 11494 0,'0'0'0,"-21"0"15,0 0-15,0 0 16,42 0-1,0 0 1,0 0-16,0 0 0,22 0 0,-22 0 16,21 0-16,-21 0 0,22 0 15,-1 0-15,-21 0 0,22-22 0,-22 22 16,21 0-16,0-21 0</inkml:trace>
  <inkml:trace contextRef="#ctx0" brushRef="#br0" timeOffset="103658.84">21929 11726 0,'0'0'0,"21"0"16,0 0-16,0 0 0,0-21 15,0 21-15,-21-21 0,0 0 16,22 21-16,-22-21 0,0 0 15,0-1-15,0 1 0,0-21 0,0 21 16,0 0-16,-22-22 0,1 22 0,0 0 16,0 0-16,0 0 0,-22-1 15,22 1-15,0 21 0,-21 0 0,21 0 16,-22 0-16,22 21 0,-21 1 16,21-1-16,-22 21 0,22-21 15,0 22-15,0-22 0,0 21 0,-1 0 16,1-20-16,21 20 0,0-21 0,0 21 15,0-20-15,0-1 0,0 0 16,0 0-16,21 0 0,1 0 0,-1 1 16,21-22-16,-21 0 0,0 0 0,1 0 15,20 0-15,-21 0 0,0 0 16,22-22-16,-22 1 0,0 21 0,0-21 16,0 0-16,0 0 0,1 0 0,-1-1 15,0-20-15,0 21 0,0-21 16,-21 20-16,0-20 0,21 21 15,-21-21-15,22 20 0,-22 1 0,0 0 16,0 0-16,0 0 0,0 42 31,0 0-31,0 0 0,-22 22 0,22-22 16,0 0-16,0 21 0,0-21 16,0 22-16,0-22 0,0 0 0,0 21 15,0-20-15,0-1 0,0 0 0,22 0 16,-1 0-16,0-21 0,0 0 15,0 21-15,0-21 0,1 0 0,-1 0 16,0 0-16,21 0 0,-21-21 0,1 21 16,-1-21-16,0 0 15,0 0-15,0 0 0,0-22 0,1 22 16,20-21-16,-21-1 0,0 1 0,0 0 16,1-22-16,-1 22 0,-21-22 15,21 1-15,0 21 0,0-22 16,-21 22-16,0-1 0,0 1 0,0 21 0,0 0 15,0 0-15,-21 21 16,0 0-16,0 21 0,0 21 16,-1-21-16,1 22 0,0-1 15,0 0-15,0 22 0,21-22 0,0 0 16,0 22-16,-21-22 0,21 1 0,0-1 16,0 0-16,0 1 0,0-1 15,0-21-15,0 21 0,0-20 16,21-1-16,0 0 0,-21 0 0,21 0 15,0 0-15,0-21 0,1 0 0,-1 0 16,0 0-16,0 0 0,21 0 16,-20 0-16,-1-21 0,0 21 0,0-21 15,21 0-15,-20 0 0,-1-22 0,0 22 16,0-21-16,0 21 0,-21-22 16,0 22-16,21-21 0,-21 21 15,0 0-15,22-1 0,-22 1 0,0 42 31,0 1-31,-22-1 0,22 0 16,-21 21-16,21-21 0,0 1 0,0 20 16,0-21-16,0 0 0,0 22 15,0-22-15,0 0 0,0 0 0,21 0 16,1-21-16,-1 21 0,0 1 0,0-22 16,21 0-16,-20 0 0,-1 0 15,0 0-15,0 0 0,0 0 0,0 0 16,1 0-16,-1-22 0,0 1 0,0 0 15,0 0-15,0 0 16,1-22-16,20 22 0,-21-21 0,0 21 0,22-22 16,-22 1-16,0 21 0,21-21 0,-21 20 15,1-20-15,-1 21 16,21 21-16,-21-21 0,0 21 0,1 0 16,-1 0-16,-21 21 15,0 0-15,0 0 16,0 0-16,0 1 15,0-1-15,0 0 0,0-42 63,0 0-47,0-1-16,0 1 0,-21 21 15,21-21-15,-22 0 0,1 21 0,0-21 16,0 21-16,0 0 15,0 0-15,21 21 0,-22 0 16,1 0-16,21 0 0,-21 1 0,0-1 16,21 21-16,-21-21 0,21 0 15,0 22-15,0-22 0,0 21 0,0-21 16,0 1-16,0-1 0,0 0 0,0 0 16,0 0-16,21 0 0,0-21 15,0 22-15,0-22 0,22 21 0,-22-21 16,0 0-16,21 0 0,-20 0 15,20 0-15,-21-21 0,21 21 16,-20-22-16,-1 1 0,21 0 0,-21 21 16,0-21-16,22 0 0,-22-22 0,0 22 15</inkml:trace>
  <inkml:trace contextRef="#ctx0" brushRef="#br0" timeOffset="103865.72">23601 10943 0,'-21'0'0</inkml:trace>
  <inkml:trace contextRef="#ctx0" brushRef="#br0" timeOffset="104109.03">22500 11261 0,'0'0'0,"21"0"16,0 0-1,1 0-15,-1 0 0,21 0 0,-21 0 16,22 0-16,-22 0 0,21 0 0,-21 0 16,22-21-16,-22 21 0,0 0 15,0-22-15,0 22 0,0 0 16,1-21-16</inkml:trace>
  <inkml:trace contextRef="#ctx0" brushRef="#br0" timeOffset="117824.68">2857 13885 0,'0'0'16,"0"-21"-16,-21 21 0,21-21 0,-21 0 15,21 0-15,0 0 0,0-1 31,0 44-15,0-1 0,21 0-16,0 21 0,1 1 0,-1-22 15,21 21-15,-21 0 0,22 1 16,-22-1-16,21 0 0,0 22 0,-20-22 16,20 1-16,0 20 0,1-21 15,-1 1-15,0-1 0,-21 0 0,22-20 16,-1 20-16,-21-21 0,0 21 15,1-20-15,-1-1 0,0-21 0,0 21 16,-21 0 0,-21-42 15,21 0-31,-21 21 0,0-43 16,-1 22-16,22 0 0,0-21 0</inkml:trace>
  <inkml:trace contextRef="#ctx0" brushRef="#br0" timeOffset="118168.48">3492 13864 0,'22'-21'16,"-44"42"-16,44-63 0,-1 21 0,-21 0 15,0-1-15,0 1 16,0 42 15,-21 1-31,-1-1 0,1 0 0,-21 21 16,0 1-16,20-1 0,-20 0 15,0 1-15,-1 20 0,-20-21 0,21 22 16,-1-1-16,-20 1 0,-1-1 16,22 1-16,-22-1 0,1 1 0,21-1 15,-22-20-15,22-1 16,21 0-16,-22-20 0,22 20 0,0-21 15,0 0-15,21 0 16,21-21 0,0-21-16,0 0 15,0 0-15,1 0 0</inkml:trace>
  <inkml:trace contextRef="#ctx0" brushRef="#br0" timeOffset="120212.99">5694 14393 0,'0'0'0,"21"0"15,-21-21 1,21 21-16,-21-21 0,0 0 16,21 0-16,0 0 15,-21-1-15,0 1 0,0 0 16,0 0-16,0 0 15,0 0-15,-21-1 0,0 1 0,0 0 16,0 0-16,-22 0 0,22 0 16,-21-1-16,0 22 0,20-21 0,-20 21 15,0-21-15,21 21 0,-22 0 16,1 0-16,21 21 0,0 0 0,-22 1 16,22 20-16,-21 0 0,21 1 15,-1 20-15,1-21 0,42 22 0,-21-22 16,0 22-16,0-1 0,0-20 0,0 20 15,0-21-15,0 1 0,0-22 16,0 21-16,0-21 0,22 1 0,-1-22 16,0 0-16,0 0 15,0 0-15,0 0 0,1 0 16,-1-22-16,0 22 0,21-21 0,-21-21 16,1 21-16,-1 0 0,21-22 15,-21 1-15,0 21 0,1-22 16,20 1-16,-21 0 0,-21-1 0,21 1 15,0 0-15,-21-1 0,22 1 0,-22 21 16,0 0-16,0 0 0,0-1 0,0 44 31,0-1-15,0 21-16,0-21 0,0 22 16,0-1-16,0 0 0,0 1 15,0-1-15,0-21 0,0 21 16,0 1-16,0-22 0,0 0 0,0 21 15,21-20-15,0-1 0,0-21 16,0 0-16,0 0 0,1 0 16,20 0-16,-21 0 0,21 0 0,-20-21 15,20-1-15,0 1 0,-21 0 16,22 0-16,-1-21 0,0 20 0,-20-20 16,20 0-16,-21-1 0,21 22 15,-20-21-15,-1 0 0,0 20 0,-21-20 16,0 21-16,0 0 0,0 0 15,-21 21 1,0 0 0,-1 21-16,22 0 0,-21 0 15,21 21-15,-21-20 0,21-1 0,0 21 16,0-21-16,0 22 0,0-22 16,21 0-16,0 21 0,1-21 0,-1 1 15,0-1-15,0 0 0,0 0 0,0 0 16,1 0-16,-1-21 0,0 22 15,0-22-15,-21 21 0,-21-21 32,0 0-17,0 0-15,-1 0 0,1-21 0,0 21 16,0-22-16,0 1 0,0 21 16,-1-21-16,1 21 0,0 0 15,0 0-15,0 0 0,0 0 16,21 21-1,0 0-15,0 1 0,0-1 16,21 0-16,-21 0 16,21-21-16,0 21 0,0-21 0,0 0 15,22 21-15,-22-21 16,0 0-16,21 0 0,1 0 0,-22 0 16,21-21-16,1 21 0,-1-21 0,0 0 15,1 0-15,-1 0 0,0-1 16,1 1-16,-1 0 0,0-21 0,1 21 15,-22-22-15,21 1 0,-21 0 16,0-1-16,22 22 0,-22-21 0,-21-1 16,21 22-16,-21 0 0,21 0 0,-21 0 15,-21 21 1,0 21 0,0-21-16,-22 0 0,22 21 0,0 21 15,21-20-15,0 20 16,0 0-16,0-21 0,0 22 0,0-22 15,0 0-15,21 21 0,22-20 16,-22-1-16,0 0 0,21 0 0,-21 0 16,22 0-16,-22-21 0,0 22 0,21-22 15,-20 0-15,-22 21 0,21-21 16,-42 0 15,-1 0-31,1 0 0,0 0 16,0 0-16,0-21 0,0-1 15,-22 22-15,22 0 0,0-21 0,0 21 16,0 0-16,-1 0 0,1 0 16,0 0-16,21 21 15,0 1 1,0-1-16,21 0 0,0-21 16,1 21-16,-1-21 0,21 0 15,-21 21-15,0-21 0,1 0 0,-1 0 16,0 0-16,0 0 0,0 0 15,0 0-15,22 0 0,-22 0 0,0 0 16,21 0-16,1-21 0,-22 0 0,21 21 16,1-21-16,-1 0 0,-21-1 15,21 1-15,-20-21 0,20 21 0,-21 0 16,0-22-16,0 1 16,1 21-16,-1-22 0,-21 22 0,21 0 15,-21 0-15,0 0 0,0 0 0,-21 21 31,0-22-31,42 22 0,-21 22 0,-21-1 16,-1 0-16,-20 21 0,21-21 16,0 22-16,0-1 0,-1-21 0,1 22 15,21-22-15,-21 21 0,21-21 0,0 22 16,0-22-16,0 0 0,21 0 16,0 0-16,1-21 0,-1 21 0,0 1 15,0-22-15,21 0 0,-20 0 16,20 0-16,0 0 0,-21 0 15,22 0-15,-1-22 0,0 1 0,-20 21 16,20-21-16,-21 0 0,21 0 16,-20-22-16,20 22 0,-21 0 0,0-21 15,-21-1-15,0 22 0,0-21 16,0 21-16,0-22 0,0 22 0,0 0 16,0 0-16,-21 0 15</inkml:trace>
  <inkml:trace contextRef="#ctx0" brushRef="#br0" timeOffset="120657.73">8382 14584 0,'0'21'16,"0"0"-16,0 0 15,0 1-15,0-1 0,21 0 16,0 0-16,0-21 16,-21 21-16,22-21 0,-1 0 15,0 0-15,0 0 0,0 0 16,0-21-16,1 21 0,20-21 15,-21 0-15,0 0 0,22-1 0,-22-20 16,0 0-16,21 21 0,-21-22 16,1-20-16,-1 20 0,0 1 0,0-21 15,0 20-15,-21-20 0,0 20 16,0 1-16,0 0 0,0-1 16,0 22-16,0 0 0,0 0 0,0 0 15,-21 42 1,21 0-16,-21 0 15,0 0-15,21 22 0,0-22 0,-21 21 16,-1 1-16,22-1 0,-21 0 16,21 22-16,0-22 0,0 0 0,0 1 15,0 20-15,0-20 0,0-22 16,0 21-16,0 0 0,0-20 0,0-1 16,0 21-16,21-21 0,1 0 15,-1 1-15,0-22 0,0 0 16,0 0-16,0 0 0,1 0 15,-1 0-15,0-22 0,0 1 0,21 0 16,-20 0-16,-1 0 0,0 0 16,21-22-16,-21 22 0,1-21 0,-1 21 15</inkml:trace>
  <inkml:trace contextRef="#ctx0" brushRef="#br0" timeOffset="120785.17">8721 14330 0,'0'0'0,"-22"0"16,1 21-16,0-21 31</inkml:trace>
  <inkml:trace contextRef="#ctx0" brushRef="#br0" timeOffset="120943.08">9398 14266 0,'42'0'16</inkml:trace>
  <inkml:trace contextRef="#ctx0" brushRef="#br0" timeOffset="122474.21">9927 14139 0,'0'0'0,"0"-21"0,0 0 15,-21 0-15,21 0 0,0 0 16,0-1-16,0 1 0,-21 21 16,21-21-16,0 0 15,-21 21 1,-1 21-16,22 0 16,-21 22-16,0-22 0,0 21 15,21 0-15,-21 1 0,0-1 0,-1 0 16,1 1-16,0 20 0,0-20 15,0-1-15,0 0 0,-1 1 0,1-1 16,0-21-16,0 21 0,0-20 0,21-1 16,0 0-16,0 0 15,0-42 17,0 0-32,21 0 0,-21-1 15,21-20-15,0 21 0,0-21 0,1-1 16,-1 1-16,-21 0 0,42-22 15,-21 22-15,0-22 0,1 22 0,-1 0 16,0-22-16,0 22 0,0-1 0,0 1 16,1 0-16,-1 21 0,0-1 15,0 1-15,-21 0 0,21 21 0,-21 21 16,0 0-16,0 1 16,21 20-16,-21 0 0,0 1 0,0-1 15,0 0-15,0 1 0,0-1 16,0 21-16,0-20 0,0-1 15,0 22-15,0-22 0,22 0 0,-22-21 16,0 22-16,0-22 0,0 0 16,0 0-16,0 0 0,0 1 0,21-22 15,-21 21-15,0-42 32,0-1-32,0 1 15,0 0-15,0 0 0,-21 0 0,-1-22 16,1 22-16,-21-21 0,21 21 15,0-22-15,-22 22 0,1-21 0,21 21 16,-22 0-16,22 21 0,-21-22 16,21 22-16,0 0 0,-1 0 15,1 0-15,0 22 0,0-1 0,21 0 16,-21 0-16,21 0 0,0 22 16,0-22-16,0 21 0,0-21 0,0 0 15,21 22-15,0-22 0,0 0 16,0 0-16,1 0 0,-1-21 0,21 22 15,-21-22-15,22 0 0,-1 0 0,0 0 16,22 0-16,-22 0 0,22-22 16,-22 22-16,21-21 0,-20 0 0,-1 0 15,22-21-15,-22 20 0,0-20 16,1 21-16,-22-21 0,21-1 16,-21 1-16,0 0 0,22-1 0,-43 1 15,21 0-15,0-1 0,0 1 16,-21 0-16,21-1 0,-21 22 0,0-21 15,0 21-15,0-1 0,0 1 16,0 42 0,-21 1-1,21-1-15,0 21 0,-21-21 16,0 22-16,21-1 0,-21 0 0,21 1 16,0 20-16,0-21 0,0 1 15,0-1-15,0 0 0,-21 1 0,21-1 16,0-21-16,0 22 0,0-22 15,0 0-15,0 0 0,0 0 16,21 0-16,0-21 0,-21 22 16,21-22-16,0 0 0,0 0 15,1 0-15,-1-22 0,0 22 16,0-21-16,21 0 0,-20 0 0,-1 0 16,0-22-16,21 22 0,-21-21 15,1 0-15,20-1 0,-21 1 0,21 0 16,-20-1-16,20-20 0,-21 20 0,0 1 15,0 0-15,1-22 16,-1 22-16,0 0 0,-21-1 0,0 22 16,0 0-16,0-21 0,0 20 15,-42 22 1,20 22-16,22-1 0,0 0 16,-21 21-16,21 1 0,-21-1 15,0 0-15,21 22 0,0-22 0,0 22 16,-21-1-16,21-21 0,0 22 0,-21-22 15,21 22-15,0-22 0,0 0 16,0-20-16,0 20 0,21-21 0,0 0 16,0 0-16,0 1 0,0-22 15,1 0-15,-1 0 0,21 0 16,-21 0-16,0 0 0,22 0 0,-22 0 16,0-22-16,0 1 0,0 0 15,1 0-15,-1 0 0,-21 0 0,0-22 16,21 22-16</inkml:trace>
  <inkml:trace contextRef="#ctx0" brushRef="#br0" timeOffset="123069.87">8488 14161 0,'-21'0'0,"42"0"0,-42 21 16,-1-21-16,1 0 0,0 0 15,21 21 1,21-21 15,0 0-31,22 0 0,-22 0 0,21 0 0,22 0 16,-1 0-16,1 0 16,-1 0-16,22 0 0,-22-21 0,1 21 15,21 0-15,-22 0 0,-21 0 0,22-21 16,-22 21-16,1 0 0,-1 0 15,0 0-15,-21 0 0,1 0 0,-1 0 16,-21 21 15,21-21-15,0 0 0,0 0-16</inkml:trace>
  <inkml:trace contextRef="#ctx0" brushRef="#br0" timeOffset="124230.29">19897 14520 0,'0'0'0,"0"-21"0,21 0 0,0 21 16,-21-21-16,21 0 0,-21 0 0,0-1 15,0 1-15,21 0 0,-21 0 16,0 0-16,0 0 0,0-1 0,0 1 16,0 0-16,0 0 0,0 0 15,-21 0-15,21-1 0,-21 1 0,0 0 16,21 0-16,-21 0 0,-1 21 15,1-21-15,0 21 0,-21 0 0,21 0 16,-1 0-16,-20 0 0,0 0 16,-1 0-16,1 0 0,0 0 0,-1 21 15,1 0-15,21 0 0,-21 21 16,-1-20-16,1 20 0,21 21 16,-22-20-16,22-1 0,0 22 0,0-22 15,21 0-15,0 22 0,0-43 16,0 21-16,0-21 0,0 22 0,21-22 15,0-21-15,22 21 0,-22-21 0,0 0 16,0 0-16,0 0 0,22 0 16,-22 0-16,21-21 0,-21 0 0,22 21 15,-22-43-15,21 22 16,-21 0-16,22-21 0,-22-1 0,0 1 16,21 0-16,-21-1 0,1 1 15,20 0-15,-21-1 0,0 1 0,-21 21 16,21-21-16,-21 20 0,22 1 0,-44 21 31,1 21-31,0 1 16,21-1-16,-21 0 0,0 21 15,0 1-15,-1-1 0,22 0 0,-21 1 16,21-1-16,0 0 0,0-21 16,0 22-16,0-1 0,0-21 0,21 0 15,1 1-15,-1-1 0,0-21 16,21 0-16,-21 0 0,22 0 15,-1 0-15,0 0 0,1-21 0,-1-1 16,0 1-16,1 0 0,20 0 16,-20 0-16,-1-22 0,0 1 0,1 0 15,-1-1-15,0 1 0,1 0 0,-22-1 16,0 1-16,0 0 0,-21 21 16,0-22-16,0 22 0,-21 21 31,-21 0-31</inkml:trace>
  <inkml:trace contextRef="#ctx0" brushRef="#br0" timeOffset="125654.18">20405 14542 0,'42'84'31,"-84"-168"-31,84 189 0,-21-83 0,-21-1 0,0 0 16,21 0-16,0 0 0,-21 0 16,-21-42 15,0 21-16,0-21-15,21 0 0,-21 0 0,0 0 16,-1-22-16,1 22 0,0 0 16,0 0-16,0 0 0,0-1 0,-1 1 15,1 21 1,0 21 0,21 1-16,0-1 0,0 0 15,0 0-15,0 0 0,21 0 0,0 1 16,1-1-16,-1-21 0,0 21 15,0 0-15,21-21 0,-20 0 0,20 21 16,-21-21-16,21 0 0,-20 0 16,20 0-16,0 0 0,1 0 0,-1-21 15,0 0-15,1 21 0,20-21 16,-21 0-16,1-22 0,-1 22 0,0-21 16,1 21-16,-22-22 0,21 1 0,-21 0 15,1 20-15,20-20 16,-42 21-16,0 0 0,0 0 0,-21 42 31,0 0-31,-1 0 16,-20 0-16,21 22 0,21-22 15,-21 0-15,21 21 0,-21-21 0,21 22 16,0-22-16,0 0 0,0 0 0,0 0 16,0 22-16,21-43 0,-21 21 15,21 0-15,-21 0 0,0 0 16,21-21-1,-42-21 1,0 21 0,0-21-16,-1 0 15,1 0-15,0 21 0,21-21 16,-21 21-16,0 0 0,21-22 16,-21 22-16,-1 0 15,1 22-15,21-1 0,0 0 16,0 0-16,0 0 15,0 0-15,21-21 0,1 22 0,-1-1 16,0-21-16,21 21 0,-21-21 16,1 0-16,20 21 0,-21-21 0,21 0 15,1 0-15,-22 0 0,21 0 0,1 0 16,-1-21-16,0 0 16,1 21-16,-1-21 0,0-1 0,-21 1 15,22-21-15,-22 21 0,0 0 16,0-22-16,0 22 0,-21-21 0,22-1 15,-22 22-15,0-21 0,0 21 0,0 0 16,-22-1-16,1 1 0,0 21 16,0 0-16,0 0 0,0 0 0,-1 21 15,1 1-15,0-1 0,0 21 16,0 0-16,0 1 0,21-22 16,0 21-16,0-21 0,0 1 15,0-1-15,0 0 0,42 0 0,-42 0 16,42 0-16,-21 1 0,1-22 15,-1 21-15,0-21 0,0 0 16,0 0-16,22 0 0,-22 0 0,0 0 16,21 0-16,-21 0 0,1-21 0,20 21 15,-21-22-15,0 1 0,0 0 16,1 0-16,-1 0 0,0-22 0,0 22 16,0 0-16,-21 0 0,0 0 15,21 0-15,-21-1 0,22 22 16,-22 22-1,0-1-15,0 0 0,0 0 16,0 0-16,0 0 0,0 1 0,0-1 16,0 0-16,0 0 15,0 0-15,0 0 0,0 1 0,21-22 16,0 21-16,0-21 0,0 21 16,0-21-16,1 0 0,-1 0 15,21 0-15,-21 0 0,0 0 0,1 0 16,-1-21-16,21 0 0,-21-1 15,0 1-15,1 0 0,-1-21 0,0-1 16,0 1-16,21 0 0,-20-22 16,-1 22-16,0-22 0,0 1 0,21-1 15,-20 22-15,-1-21 0,0 20 16,0 1-16,0 0 0,-21-1 16,0 22-16,-21 21 15,21 21-15,-42 0 16,21 1-16,-1 20 0,-20 0 0,21 1 15,-21 20-15,20-21 0,1 22 16,-21-22-16,42 22 0,-21-22 0,21 22 16,0-22-16,0 0 0,0-21 0,0 22 15,0-1-15,21-21 0,0 0 16,0 1-16,-21-1 0,21 0 0,1-21 16,-1 0-16,0 21 0,0-21 0,0 0 15,0 0-15,1 0 16,-1 0-16,0-21 0,0 0 0,0 21 15,0-21-15,1-1 0,-1 1 16,-21 0-16,21-21 0,-21 21 0,0-1 16,0-20-16,0 21 0,0 0 0</inkml:trace>
  <inkml:trace contextRef="#ctx0" brushRef="#br0" timeOffset="125747.13">22415 14372 0,'0'0'0,"-42"0"15</inkml:trace>
  <inkml:trace contextRef="#ctx0" brushRef="#br0" timeOffset="125852.07">22521 14415 0,'43'0'0,"84"-22"15,-127 1 1,-170 64-16,361-107 0,-149 64 0,-21 0 0,22 0 16,-22 0-16,21 0 0,-21-21 15,0 21-15,1-21 0,-1 21 0,0-21 16,0 21-16</inkml:trace>
  <inkml:trace contextRef="#ctx0" brushRef="#br0" timeOffset="126233.85">23685 16849 0,'0'0'0,"0"-43"0,0 22 16,-21-296-16,21-107 0,0 1 0,0 63 16,0 64-16,0 42 0,0 63 15,0 43-15,0 21 0,21 43 0,-21-1 16,0 43-16,0-1 0,0 1 15,0 21-15,0 42 16,-21 21-16,0-21 16,0 22-16,0-1 0,0 22 0,-1-1 15,-20-21-15,21 22 0,-21-1 16,20 1-16,-20-1 0,21-20 0,-21-1 16,20 0-16,1 1 0,0-22 15,0 21-15,21-21 0,-21 1 0</inkml:trace>
  <inkml:trace contextRef="#ctx0" brushRef="#br0" timeOffset="127494.2">23283 14774 0,'43'-21'16,"41"-127"15,-211 317-31,254-401 0,-106 189 0,1-20 16,-1 20-16,0-20 0,21-1 0,-21 1 16,1 21-16,-1-22 0,0 22 0,0-22 15,0 22-15,-21 21 0,21-22 16,-21 22-16,22 0 0,-22 42 31,0 0-31,0 1 16,0-1-16,-22 0 0,1 21 15,21-21-15,0 22 0,0-22 0,-21 21 16,21 1-16,0-1 0,-21 0 0,21 1 16,0-1-16,0 0 15,0-21-15,0 22 0,0-1 0,0-21 16,0 22-16,0-22 0,0 0 0,0 0 15,0 0-15,0 0 16,-21-42 15,21 0-31,0 0 16,0 0-16,-21 0 16,21-1-1,0 1 1,0 42 46,0 1-62,0-1 16,0 0-16,0 0 16,0 0-1,21-21 16,-21-21-15,0 0-16,0 0 16,0 0-16,0-1 15,0 1-15,0 0 0,0-21 16,0 21-16,-21-22 0,-1 22 0,22-21 16,-42-1-16,21 22 15,0 0-15,0 0 0,21 0 0,-22 21 16,1 0-16,0 0 0,0 0 15,0 0-15,21 21 0,-21 0 0,-1 0 16,22 0-16,0 1 0,0 20 16,0-21-16,0 21 0,0-20 15,0 20-15,0-21 0,22 21 0,-1-20 16,0-1-16,0 0 0,0 0 16,22-21-16,-22 21 0,21-21 0,-21 21 15,22-21-15,-1 0 0,0 0 0,1 0 16,-1-21-16,0 0 0,22 21 15,-22-21-15,-21 0 0,22-22 0,-1 22 16,0-21-16,-21 0 0,22-1 16,-22 1-16,0 0 0,0-1 0,0 1 15,1 0-15,-22-1 0,0 22 16,21-21-16,-21 21 0,0-1 0,0 1 16,0 42 15,-21 1-31,-1-1 0,22 0 0,-21 21 15,0-21-15,21 22 0,0-1 16,-21 0-16,21-20 0,0 20 0,0 0 16,0 1-16,0-22 0,0 21 0,0-21 15,0 22-15,0-22 0,0 0 16,21 0-16,0 0 0,-21 0 0,21 1 16,1-22-16,-1 0 0,0 0 0,0 0 15,0 0-15,0 0 0,1 0 16,-1 0-16,0-22 0,0 1 0,0 0 15,0 0-15,1-21 0,20 20 16,-21-20-16,0 0 0,0-22 16,1 22-16,20 0 0,-21-22 0,0 22 15,-21-1-15,21-20 0,1 21 16,-22-1-16,21 1 0,-21 21 0,0 0 16,0-1-16,0 1 0,0 42 15,-21 1-15,-1-1 16,1 21-16,0 0 0,0 1 0,21-1 15,-21 22-15,21-22 0,-21 21 16,21-20-16,0-1 0,0 22 0,0-22 16,0 0-16,0 1 0,0-22 0,0 21 15,21-21-15,0 22 16,0-22-16,0 0 0,22-21 0,-22 21 16,21-21-16,-21 0 0,22 0 0,-22 0 15,21 0-15,0-21 0,-20 0 16,20 0-16,-21-1 0,21 1 0,-20 0 15,-1-21-15,0 21 0</inkml:trace>
  <inkml:trace contextRef="#ctx0" brushRef="#br0" timeOffset="128545.23">17907 13610 0,'0'-21'16,"0"0"-1,0 0-15,0 0 16,0 42 15,0 0-31,0 0 0,0 21 16,0-20-16,0 20 0,0-21 15,-21 0-15,21 22 0,0-22 0,-21 0 16,21 0-16,-22 0 0,22 0 16,0 1-16,0-44 47,0 1-47,22 0 0,-22 0 15,21 0-15,-21-22 0,21 22 16,0 0-16,-21-21 0,21 21 15,-21-22-15,21 22 0,-21-21 0,22 21 16,-22-1-16,0 1 16,-22 21-1,1 21 1,0 1-16,0-22 0,0 21 0,-22 0 16,22 0-16,0 0 0,-21-21 0,21 21 15,-1 1-15,-20-22 0,42 21 16,-21-21-16,0 0 0,42 0 31,0 0-31,0 0 16,0 0-16,22 0 0,-22 0 15,0 0-15,21 0 0,-20 0 16,-1 0-16,0 0 0,0 0 0,0 0 16,0 0-16,-21-21 15,-21 21 1,0-22-1,0 22-15,0 0 0,0-21 16,-1 21-16,22-21 0,-21 0 0,0 21 16,0-21-16,0 0 0,21-1 15,0 1-15,-21 21 16,21-21-16,0 42 31,0 0-31,0 22 0,0-22 16,21 21-16,-21-21 0,0 22 15,0-22-15,0 21 0,0-21 0,0 1 16,0 20-16,0-21 0,0 0 0,21-21 16,0 21-16,0-21 15,0 0-15,1 0 0,-1 0 0</inkml:trace>
  <inkml:trace contextRef="#ctx0" brushRef="#br0" timeOffset="129170.39">18563 13547 0,'-21'0'16,"21"21"-16,-21-21 0,0 21 0,21 0 15,-22-21-15,1 21 0,21 1 16,-21-1-16,0-21 0,21 21 0,-21-21 15,21 21-15,-21-21 0,42-21 63,0 0-63,0 21 0,0-21 16,0-1-16,1 1 0,-1 0 0,0 0 15,0 0-15,0 0 0,0 21 16,1-22-16,-44 22 31,-20 0-31,21 0 0,-21 0 16,-1 22-16,1-22 0,0 0 15,-22 21-15,22-21 0,21 0 16,-22 21-16,22-21 0,0 0 0,42 0 31,0 0-31,22 21 16,-1-21-16,-21 0 0,21 0 15,1 21-15,-22-21 0,21 0 0,-21 0 16,1 0-16,-1 0 0,0 0 0,-42-21 31,0 0-15,-1 0-16,1 21 0,0-21 16,0-1-16,-21 22 0,42-21 0,-22 21 15,1-21-15,0 21 0,21 21 31,0 0-31,0 1 0,0-1 0,0 21 16,0-21-16,21 22 0,-21-1 16,21 0-16,1-21 0,-22 22 0,0-22 15,0 21-15,21-21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54:40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402 0,'0'0'0,"-21"0"0,0-21 0,-21 21 16,20 0-16,-20 0 0,21 0 0,-21 0 16,20 0-16,1 0 0,-21 0 15,21 0-15,0 0 0,-1 0 0,1 0 16,42 0 15,1 0-31,20 0 0,0 0 16,22 0-16,-1 0 0,1 0 15,20 0-15,1 0 0,0 0 0,21 0 16,-22 0-16,1 0 16,-22 0-16,22 0 0,0 0 0,-22 0 15,1 0-15,-1 21 0,1-21 16,-22 0-16,22 0 0,-22 0 0,-21 0 15,0 0-15,0 0 0,1 0 16,-44 0 0,1 0-16,-21 21 15,21-21-15,-22 0 0,1 0 16,0 0-16,-22 0 0,22 0 0,0 0 16</inkml:trace>
  <inkml:trace contextRef="#ctx0" brushRef="#br0" timeOffset="266.83">1693 381 0,'0'-21'0,"0"42"31,0 0-16,0 0-15,0 22 16,0-22-16,0 0 0,0 0 16,0 0-16,0 1 0,0-1 15,0 0-15,0 0 0,0 0 16,0 0-16,0 1 0,-21-22 16,0 0-1,0 0-15</inkml:trace>
  <inkml:trace contextRef="#ctx0" brushRef="#br0" timeOffset="7239.29">1714 720 0,'0'-21'0,"0"-1"16,0 1-1,0 0 1,0 0 0,22 0-16,-22 0 15,0-1 1,0 44 46,0-1-46,0 0-16,0 0 0,0 21 0,0 1 16,0-1-16,0 0 0,0 1 15,0 20-15,0-20 0,-22 20 16,22 1-16,-21-22 0,21 0 0,-21 22 16,21-22-16,0 0 0,0-20 15,-21 20-15,21 0 0,-21-21 0,21 1 16,0-1-16,-21 0 0,21 0 15,0 0 1,0-42 15,0 0-31,0 0 16,0 0-16,0-1 0</inkml:trace>
  <inkml:trace contextRef="#ctx0" brushRef="#br0" timeOffset="7703.02">2095 1164 0,'0'0'0,"-21"21"0,0 1 16,21-1-16,0 0 15,21-21 1,0 0 0,1 0-16,-1 0 0,0-21 15,21 21-15,-21-21 0,22-1 0,-1 1 16,-21 21-16,0-21 0,22 0 16,-22 0-16,0 0 0,-21-1 0,0 1 15,0 0-15,0 0 16,0 0-16,0 0 0,-21-1 0,0 22 15,0 0-15,-22 0 0,1 0 16,21 0-16,-22 0 0,1 22 16,0-1-16,21 0 0,-22 21 0,22-21 15,0 22-15,0-22 0,0 21 16,21 1-16,0-1 0,0-21 0,0 21 16,0-20-16,0-1 0,0 21 15,0-21-15,0 0 0,21-21 0,0 22 16,0-1-16,0-21 0,0 0 15,1 0-15,20 0 0,0 0 16,-21 0-16,22-21 0,-1 21 16,0-22-16</inkml:trace>
  <inkml:trace contextRef="#ctx0" brushRef="#br0" timeOffset="8191.26">3154 974 0,'21'0'16,"-42"0"-16,42-21 0,-21-1 0,0 1 16,0 0-16,-21 21 0,0 0 15,-1 0-15,1 0 0,-21 0 16,21 0-16,-22 0 0,22 21 0,-21-21 16,0 21-16,20 1 0,-20-1 15,0 21-15,21-21 0,-1 0 16,1 1-16,0-1 0,21 0 15,-21 0-15,21 0 0,0 0 0,0 1 16,21-22-16,0 0 16,0 21-16,22-21 0,-22 0 0,21 0 15,-21 0-15,22 0 0,-22 21 16,21-21-16,-21 0 0,22 0 16,-22 0-16,21 0 0,-21 21 0,1-21 15,-1 0-15,0 21 0,-21 0 16,0 1-16,0-1 15,-21-21-15,0 21 0,-22 0 16,22 0-16,-21 0 0,21-21 0,-22 22 16,22-1-16,-21-21 0,-1 0 15,22 21-15,-21-21 0,21 0 0,-22 0 16,22 0-16,0 0 0,-21 0 16,21 0-16,-1 0 0,1-21 0,21 0 15,0-1 1,0 1-16,21 0 15,1 0-15,-1 21 0,21-21 16,-21 0-16</inkml:trace>
  <inkml:trace contextRef="#ctx0" brushRef="#br0" timeOffset="8587.04">3789 529 0,'-21'-21'16,"-1"21"0,1 0-1,0 21-15,21 0 0,-21 1 0,0-1 16,21 0-16,-21 21 0,-1 1 15,1-1-15,21 21 0,-21-20 0,0 20 16,0-20-16,0 20 0,-1 1 16,1-22-16,-21 21 0,21-20 0,0-1 15,21 0-15,-22 1 0,22-1 16,0-21-16,0 22 0,0-22 0,0 0 16,0 0-16,22 0 15,-1-21-15,0 0 0,0 0 0,0 0 16,22 0-16,-22-21 15,21 21-15,-21-21 0,0 0 0,22 0 16,-22-1-16,21 1 0,-21 0 16,1 0-16,-1 0 0,0-22 0</inkml:trace>
  <inkml:trace contextRef="#ctx0" brushRef="#br0" timeOffset="8799.92">3344 1101 0,'21'0'15,"1"0"-15,-1 0 16,21 0-16,-21 0 0,22-21 0,-1 21 16,0 0-16,1-22 0,-1 1 15,0 21-15,1 0 0,-1-21 0,0 0 16,1 21-16,-22-21 0,21 21 15,-21 0-15</inkml:trace>
  <inkml:trace contextRef="#ctx0" brushRef="#br0" timeOffset="9156.41">4614 614 0,'0'0'0,"-42"-21"16,21 21-16,0 0 15,-1 0-15,1 0 16,0 0-16,0 0 0,21 21 16,0 0-16,-21 0 0,0 22 0,21-1 15,0 0-15,0 1 16,-22 20-16,1-21 0,0 22 0,21-1 0,0-20 15,-21-1-15,21 0 16,-21 1-16,21-1 0,0 0 0,0-20 16,0 20-16,0-21 0,-21 0 15,21 0-15,0 1 0,0-44 47,0 1-47,21 0 0,-21-21 16</inkml:trace>
  <inkml:trace contextRef="#ctx0" brushRef="#br0" timeOffset="9451.24">4487 614 0,'0'0'0,"0"-21"16,0 42-1,0 0 1,0 0-16,21 0 0,1 22 15,-1-1-15,0 0 0,0 1 0,0-1 16,0 0-16,1 1 0,-22-1 16,21 0-16,0 1 0,-21-1 0,21-21 15,-21 22-15,21-22 0,0 21 16,-21-21-16,22 0 0,-22 1 16,21-22-16,0 21 0,-21 0 15,21-21-15,0 0 16,-21-21-1,0 0-15,21-1 16,-21 1-16,22 0 0,-22-21 0,0 21 16</inkml:trace>
  <inkml:trace contextRef="#ctx0" brushRef="#br0" timeOffset="9739.08">5101 508 0,'0'0'0,"0"-21"15,0 0-15,-21 42 32,21 0-32,-21 0 0,21 0 15,-21 22-15,21-1 0,0 0 0,-22 1 16,1 20-16,0 1 0,21-22 16,-21 22-16,0-1 0,0-21 0,-1 22 15,1-22-15,0 1 0,0-22 16,0 21-16,21-21 0,-21 22 0,21-22 15,0 0-15,21-21 47,0-21-47,-21 0 16,21 21-16,0-22 0</inkml:trace>
  <inkml:trace contextRef="#ctx0" brushRef="#br0" timeOffset="10535.91">5927 466 0,'0'0'0,"0"-43"16,0 22-1,0 0-15,-22 21 0,1 0 0,0-21 16,0 21-16,0 0 0,0 0 16,-22 0-16,1 0 0,21 0 0,-22 21 15,22 0-15,-21-21 0,21 21 16,-22 22-16,22-22 0,0 0 0,0 21 16,-21 1-16,20-1 0,1 0 15,0 1-15,0-1 0,21 0 0,0 1 16,-21-1-16,21 22 15,-21-22-15,21-21 0,0 21 0,0 1 16,0-22-16,0 21 0,21-21 16,0 1-16,0-22 0,0 21 0,0 0 15,1-21-15,-1 0 0,21 0 16,-21 0-16,22 0 0,-22 0 0,21 0 16,-21-21-16,22 0 0,-22-1 0,0 22 15,0-21-15,0 0 0,-21 0 16,0-21-16,0 20 0,0 1 0,0 0 15,0 0-15,-21 0 0,0 0 16,0-1-16,0 1 0,-1 21 0,1 0 16,0 0-16,0 0 15,0 0-15,0 0 16,21-21 0,21 21 15,0-21-31,0 21 0,0 0 15,0 0-15,1-21 0,-1 21 16,0 0-16,0 0 16,0 21-1,-21 0-15,0 0 0,0 0 16,0 1-16,0 20 16,0-21-16,0 21 0,0-20 0,0 20 15,-21 0-15,0-21 0,21 22 0,-21-1 16,0 0-16,-1 1 0,1-1 15,0 0-15,0 1 0,0-22 0,0 21 16,-1 1-16,22-1 0,0-21 16,-21 21-16,21-20 0,0-1 0,0 0 15,0 0-15,0 0 0,0 0 16,21-21 0,-21-21-1,22 0-15,-22 0 0,0 0 16,0 0-16</inkml:trace>
  <inkml:trace contextRef="#ctx0" brushRef="#br0" timeOffset="11459.33">1355 1672 0,'0'0'0,"-22"0"0,1 0 16,0 0 0,21 21 30,21-21-30,0 0-16,-21 22 0,22-22 16,20 0-16,-21 0 0,21 21 15,1-21-15,-1 0 0,22 0 0,-22 0 16,21 0-16,1 0 0,-1 0 16,22 0-16,0 0 0,-1 0 15,1 0-15,21 0 0,21 0 0,-21 0 16,0 0-16,21 0 0,-22-21 15,22 21-15,0 0 0,0 0 0,0-22 16,0 22-16,0 0 0,0 0 16,0 0-16,0 0 0,0 0 15,0 0-15,0 0 0,0 0 0,0 0 16,0-21-16,0 21 0,-21 0 16,21 0-16,-21 0 0,0-21 0,0 0 15,-22 21-15,22 0 0,-21-21 16,0 21-16,-22-21 0,22 21 0,-22-22 15,1 22-15,-22 0 0,0-21 16,1 21-16,-1 0 0,0-21 0,-20 21 16,-1-21-16,0 21 0,0 0 15</inkml:trace>
  <inkml:trace contextRef="#ctx0" brushRef="#br0" timeOffset="21571.44">825 2773 0,'0'-21'47,"0"0"-32,0-1-15,0 1 16,0 0 0,0 42 46,0 0-46,0 1-16,0-1 0,0 0 15,0 0-15,0 21 0,0-20 0,0 20 16,0 0-16,0 1 0,0-22 16,0 21-16,0 0 0,0 1 15,0-1-15,0 0 0,0 1 0,0-22 16,0 21-16,0 1 0,0-22 16,0 0-16,0 0 0,0 0 0,0 0 15,0 1 1,22-22-16,-22-22 15,0 1 1,0 0-16,0 0 0,21 0 0</inkml:trace>
  <inkml:trace contextRef="#ctx0" brushRef="#br0" timeOffset="22152.11">1164 3112 0,'0'0'0,"0"21"16,0 0-1,0 0 1,21-42 46,-21 0-46,0 0 0,-21 21 15,0 0-16,0 0 1,21 21-16,-21-21 0,21 21 16,0 0-1,21-21 32</inkml:trace>
  <inkml:trace contextRef="#ctx0" brushRef="#br0" timeOffset="23155.69">2540 2371 0,'0'0'0,"0"-21"15,-21-1 1,0 22 0,21 22-1,0-1-15,0 21 0,0-21 16,0 22-16,0 20 0,0-21 15,0 22-15,0-22 0,0 22 16,0-22-16,0 22 0,0-22 0,0 0 16,0 1-16,0-1 0,0 0 15,0 1-15,0-22 0,0 21 0,0-21 16,0 0-16,0 1 0,0-1 16,0-42 15</inkml:trace>
  <inkml:trace contextRef="#ctx0" brushRef="#br0" timeOffset="23639.38">2159 2604 0,'0'0'0,"-21"-22"0,0 22 0,-1-21 16,22 0-16,-21 0 0,21 0 16,0 0-16,0-1 15,0 1-15,0 0 0,21 21 16,1-21-16,-1 0 0,21 0 0,0 21 16,1-22-16,-1 1 0,22 21 15,-22 0-15,21-21 0,1 21 16,-1 0-16,1 0 0,-1 21 0,1 0 15,-1 1-15,-20 20 0,20 0 16,-20 1-16,-1-1 0,-21 21 0,0-20 16,0 20-16,-21-20 0,0-1 15,0 21-15,-21-20 0,-21-1 0,21 0 16,-22 1-16,1-1 0,0 0 16,-22-20-16,22 20 0,0-21 0,-22 0 15,22 0-15,-1 1 0,1-22 16,21 0-16,-21 0 0,-1 21 0,1-21 15,21 0-15,-22 0 16,22 0-16,-21 0 0,21 0 0,0-21 16,-1-1-1,22 1-15,0 0 16,22 0-16,-1 21 16,0-21-16,0 21 0,0-21 15</inkml:trace>
  <inkml:trace contextRef="#ctx0" brushRef="#br0" timeOffset="24131.48">3323 2815 0,'0'0'16,"0"-21"-1,-21 21-15,0-21 0,0 21 16,-1 0-16,1 0 0,0 0 16,0 21-16,0 0 0,0 0 15,21 1-15,-22-1 16,22 0-16,0 0 0,0 21 0,0-20 16,-21 20-16,21-21 0,0 21 15,0-20-15,0 20 0,0-21 0,0 21 16,0-20-16,21-1 0,1 0 15,-1-21-15,0 0 0,0 0 0,0 0 16,0 0-16,22 0 0,-22 0 16,21-21-16,-21 0 0,1-1 0,20 1 15,-21 0-15,0 0 0,0 0 16,-21 0-16,0-1 0,22-20 0,-22 21 16,0 0-16,0-22 0,0 22 0,-22-21 15,1 21-15,0 0 16,0-1-16,0 1 0,0 21 0,-1 0 15,1 0-15,0 0 0,-21 0 16,21 0-16,-1 0 0,1 0 0,0 0 16,21 21-16,0 1 0,-21-1 15,21 0-15,0 0 0,0 0 16,0 0-16,21-21 16,0 0-16,0 0 0</inkml:trace>
  <inkml:trace contextRef="#ctx0" brushRef="#br0" timeOffset="24777.48">3916 2752 0,'0'0'15,"0"-21"-15,-21 21 16,-1 21-1,22 0-15,0 0 16,0 0-16,-21 0 0,21 1 16,0 20-16,0-21 0,-21 0 0,21 0 15,0 22-15,0-22 16,0 0-16,0 0 0,0 0 0,0 1 16,0-1-16,0 0 0,0 0 0,0 0 15,21-42 16,0 0-31,1 0 16,-1 0-16,-21-1 0,21 1 0,-21 0 16,21 0-16,-21 0 0,0 0 15,21-1-15,-21 1 0,21 0 0,-21 0 16,22 21 0,-22 21-1,0 0-15,0 0 16,21 1-16,-21-1 0,0 0 15,0 0-15,0 0 0,21 0 16,-21 1-16,21-1 0,0 0 16,0-21-16,1 0 15,-1 21-15,0-21 0,0 0 16,0 0-16,0-21 0,1 21 16,-1-21-16,0 0 0,0 21 0,0-22 15,-21 1-15,0-21 0,0 21 16,0 0-16,0-1 0,0 1 0,0-21 15,-21 21-15,21 0 0,-21-1 16,0 22-16,0-21 0,21 0 0,-22 21 16,1 0-16,0 0 15,21 21 17,21-21-17,0 0-15,1 0 0,-1 0 0</inkml:trace>
  <inkml:trace contextRef="#ctx0" brushRef="#br0" timeOffset="25263.2">4741 2731 0,'-21'0'31,"21"21"-15,0 0-16,-21 0 0,21 0 0,0 0 15,0 1-15,0-1 0,0 0 16,0 0-16,0 0 0,0 0 0,0 1 16,0-1-16,0 0 0,0 0 15,0 0-15,0 0 0,0 1 0,0-1 16,0 0-16,0 0 16,-21-21-1,21-21 1,0 0-1,0 0-15,0-1 0,0 1 16,0 0-16,0-21 0,0 21 0,0-1 16,21-20-16,0 21 0,0-21 15,0 20-15,1 1 0,20-21 0,-21 21 16,21 0-16,-20 21 0,20 0 16,-21 0-16,0 0 0,22 0 0,-22 0 15,0 0-15,0 21 0,0 21 16,0-21-16,-21 0 0,0 1 0,0 20 15,0-21-15,0 0 0,0 22 0,0-22 16,0 0-16,0 0 16,0 21-16,0-20 0,0-1 15,0 0-15,22-42 32,-1 0-17</inkml:trace>
  <inkml:trace contextRef="#ctx0" brushRef="#br0" timeOffset="25584.02">5715 2265 0,'0'0'0,"0"-21"0,0 0 16,0 63 15,0-21-15,-21 0-16,21 22 0,-21-1 0,21 0 15,0 1-15,-22 20 0,22-21 16,-21 1-16,0 20 0,21-20 0,0-1 16,-21 0-16,21 1 0,-21-1 0,21-21 15,0 21-15,0-20 0,0-1 16,0 0-16,0 0 15,21-21 1,0 0-16,0 0 0,0-21 16,1 0-16,-1 21 0</inkml:trace>
  <inkml:trace contextRef="#ctx0" brushRef="#br0" timeOffset="26000.3">5927 2625 0,'0'0'0,"0"21"31,0 0-15,-22 0-16,1 0 15,21 22-15,0-22 0,0 0 16,-21 0-16,21 22 0,-21-22 0,21 0 16,0 21-16,0-21 0,0 1 0,0-1 15,0 0-15,21-21 16,0 0-16,0 21 0,1-21 0,-1 0 15,21 0-15,-21 0 0,22 0 0,-1-21 16,-21 21-16,21-21 0,-20 0 16,20 21-16,-21-22 0,0 1 0,0 0 15,1 0-15,-1-21 0,-21 20 16,21 1-16,-21-21 0,0 0 16,0-1-16,0 22 0,-21-21 0,0 21 15,-1-22-15,1 22 0,-21 0 16,21 21-16,-22 0 0,22 0 15,-21 0-15,21 0 0,-22 21 0,1 0 16,21 0-16,-21 1 0,20-1 0,1 21 16,0-21-16,0 0 0,0 1 0,0-1 15,21 0-15,0 0 0,0 0 16,21 0 0</inkml:trace>
  <inkml:trace contextRef="#ctx0" brushRef="#br0" timeOffset="26595.47">7154 2625 0,'0'0'0,"0"-21"16,-21 21-16,0-22 0,0 22 0,21-21 16,-21 0-16,-1 21 0,1-21 15,0 21-15,0 0 0,0 0 0,0 0 16,-1 0-16,1 0 0,0 0 0,0 21 16,0-21-16,0 21 0,-1 0 15,1 1-15,0 20 0,0-21 0,-21 21 16,20-20-16,1 20 0,21-21 15,0 21-15,-21 1 0,21-22 0,0 0 16,0 21-16,0-20 0,0-1 16,0 0-16,21-21 0,0 21 0,1 0 15,-1-21-15,0 0 0,0 0 0,21 0 16,-20 0-16,20 0 0,0-21 16,1 0-16,-22 21 0,21-21 15,0 0-15,1-1 0,-22-20 0,0 21 16,21 0-16,-20-22 0,-1 22 15,-21-21-15,0 0 0,21 20 0,-21-20 16,0 21-16,0 0 0,0 0 0,0-1 16,-21 44 15,21-1-31,0 0 0,-21 0 16,21 21-16,0-20 0,0-1 0,0 21 15,0-21-15,0 0 0,0 22 0,0-22 16,21 0-16,0 0 0,0 0 15,-21 1-15,21-22 0,0 21 16,1-21-16,-1 0 0,21 0 0,-21 0 16,0 0-16,22 0 0,-1 0 15,0 0-15</inkml:trace>
  <inkml:trace contextRef="#ctx0" brushRef="#br0" timeOffset="27194.12">8107 2604 0,'0'0'0,"-21"-22"0,-1 1 16,22 0-16,-21 0 0,0 0 15,0 21-15,0 0 0,0-21 0,-1 21 16,1 0-16,0 0 0,0 0 16,0 21-16,0 0 0,-1 0 0,1 0 15,0 0-15,0 1 0,0-1 16,0 21-16,-1-21 0,1 22 0,21-22 15,0 21-15,0-21 0,0 0 0,0 1 16,0 20-16,0-21 0,0 0 16,0 0-16,0 1 0,21-22 15,1 0-15,-1 0 0,0 0 16,0 0-16,0 0 0,0 0 16,1 0-16,-1 0 0,21-22 0,-21 22 15,0-21-15,1 0 0,20 0 0,-21-21 16,0 20-16,0-20 0,1 0 15,-1-22-15,0 1 0,0-1 0,0 1 16,0-1-16,1 1 0,-1-22 16,-21 22-16,21-1 0,-21 22 0,21-22 15,-21 22-15,0-22 0,0 43 16,0-21-16,0 21 0,0 0 0,0-1 16,-21 22-16,0 0 0,0 0 15,21 22-15,-22-1 16,1 21-16,21-21 0,-21 22 0,0-1 15,21 0-15,0 22 0,0-22 16,0 22-16,0-1 0,0 1 0,0-1 16,0 1-16,0-1 0,0-21 0,21 22 15,0-22-15,0 1 0,1-1 16,-1 0-16,0-21 0,0 1 0,0-1 16,0 0-16,1-21 0,20 21 0,-21-21 15,0 0-15,22 0 0,-22 0 16,0 0-16,0 0 0,21-21 0,-20 21 15,-1-21-15,0 0 0,21-1 0,-21 1 16</inkml:trace>
  <inkml:trace contextRef="#ctx0" brushRef="#br0" timeOffset="28451.91">868 4614 0,'0'-21'0,"0"0"16,0 0-1,0 0-15,0 0 16,0-1-16,0 1 16,0 0-16,21 0 15,0 0-15,0 21 0,0 0 16,1-21-16,-1 21 0,0 0 15,0 0-15,0 21 0,0 0 16,1 0-16,-22 0 0,21 0 16,0 22-16,-21-22 0,0 21 15,0 1-15,0 20 0,0-21 0,-21 22 16,0-22-16,-22 22 0,22-22 16,0 22-16,-21-22 0,-1 21 0,22-41 15,-21 20-15,21 0 0,-22-21 16,22 22-16,0-22 0,-21-21 0,20 21 15,1 0-15,0-21 0,0 0 16,0 0-16,0 0 0,-1 0 16,1 0-16,0-21 0,0 0 0,0 0 15,0 0-15,-1-22 16,22 22-16,-21-21 0,21 21 0,-21-22 16,21 1-16,0 21 0,0 0 15,0-22-15,0 22 0,21 0 16,0 21-16,1 0 0,20 0 15,-21 0-15,0 21 0,22 0 16,-22 0-16,0 1 0,21 20 0,-21-21 16,1 21-16,-1-20 0,0 20 15,0-21-15,0 0 0,-21 22 0,21-22 16,1 0-16,-1 0 16,-21 0-16,21 0 0,0 1 0,0-1 15,0-21 1,1 0-1,-1 0 1,-21-21-16,21-1 0,0 1 16</inkml:trace>
  <inkml:trace contextRef="#ctx0" brushRef="#br0" timeOffset="28743.75">1503 5038 0,'0'0'16,"0"21"-1,0-42 17,-21 21-17,-1 0-15,1 0 16,0 0-16,0 0 15,21 21 32,21-21-31</inkml:trace>
  <inkml:trace contextRef="#ctx0" brushRef="#br0" timeOffset="29477.93">3302 4064 0,'0'0'16,"0"-42"-16,0 21 15,0-1-15,-21 22 0,21-21 16,-21 21-16,-1 0 0,22-21 0,-21 21 15,21 21 1,0 22-16,0-22 0,0 42 16,0-20-16,0 20 0,0 1 15,0-1-15,0 1 0,0-1 0,0 1 16,0-1-16,0 1 16,0-1-16,0 1 0,0-22 0,0 21 15,0-20-15,0-1 0,0 0 0,0-20 16,0-1-16,0 0 0,0 0 15,0 0-15,0-42 32,0 0-32,0 0 0,0 0 0,0-1 15,0-20-15</inkml:trace>
  <inkml:trace contextRef="#ctx0" brushRef="#br0" timeOffset="29847.23">2836 3979 0,'0'0'0,"-21"-21"0,21 0 0,0 0 16,0 0-16,0 0 0,0-1 15,0 1-15,42 21 0,-20-21 0,20 0 16,-21 0-16,43 21 0,-22-21 15,0 21-15,22 0 0,-1 0 0,1 0 16,-22 21-16,22 0 0,-22 0 16,21 21-16,-41 1 0,20 20 15,-21-20-15,-21 20 0,0 1 16,0-1-16,-21 1 0,-21-22 0,20 21 16,-20-20-16,0-1 0,-1 0 15,22 1-15,-21-1 0,0-21 0,20 0 16,-20 1-16,21-1 0,0 0 15,21-42 17,0 0-32,21-1 0,0 1 15</inkml:trace>
  <inkml:trace contextRef="#ctx0" brushRef="#br0" timeOffset="32319.59">3725 4974 0,'0'0'0,"0"21"15,0-42 79,21 21-78,-21-21-16,22 0 15,-22 0-15,0 0 16,21-1-1,-21 1-15,0 0 0,0 0 16,21 21-16,-21-21 16,0 0-16,0-1 15,21 1 1,-21 0 234,21 0-219,-21 0-15,0 0-1,0-1-15,0 1 16,0 0-16,0 0 16,0 0-1,-21 0 1,0 21 0,0 0-16,0 21 15,-1-21-15,1 21 16,21 0-16,-21 0 0,0 0 15,21 1-15,0-1 0,-21 21 16,21 0-16,-21-20 0,21 20 0,0 0 16,0-21-16,0 22 0,0-22 15,0 0-15,0 0 0,0 0 0,0 1 16,21-1-16,-21 0 0,21-21 16,-21 21-16,21-21 0,0 0 15,0 0-15,1 0 0,-1 0 16,0 0-16,0 0 15,0 0-15,0 0 16,1-21-16,-1 0 16,-21 0-16,21 21 0,0-22 15,-21 1-15,21 0 0,0 0 16,-21 0-16,22 0 0,-1-1 0,0 1 16,-21-21-16,21 21 0,0 0 0,-21-22 15,0 22-15,21 0 0,1 0 16,-22-22-16,0 22 0,0 0 0,21 21 15,-21-21-15,21 21 0,-42 0 32,0 0-17,21 21-15,-22 0 0,1 0 16,21 1 0,21-22-1,1 0 1,-1 0-16,0 0 15,0 0-15,0 0 0,0 0 16,1 0-16,-22 21 16,0 0-1,0 0-15,0 0 0,0 0 0,0 1 16,0-1-16,0 21 0,0-21 16,0 0-16,0 22 0,0-22 0,0 0 15,0 0-15,0 0 0,0 1 16,0-1-16,0 0 0,21-21 15,0 0-15,0 0 16,0 0-16,0 0 0,22 0 16,-22 0-16,21-21 0,-21 0 0,22-1 15,-1 1-15,-21 0 0,22-21 16,-22 21-16,21-1 0,-21-20 0,0 21 16,1-21-16,-1 20 0,0 1 15,-21 0-15,0 0 0,0 0 0,0 0 16,0 42 15,0 0-31,-21 0 16,21 0-16,-21 0 0,21 1 15,0-1-15,0 21 0,0-21 16,0 0-16,0 1 0,0-1 0,0 0 16,0 0-16,0 0 0,21 0 15,0-21-15,0 0 16,0 0-16,0 0 0,1 0 15,-1-21-15,0 0 16,0 0-16,-21 0 0</inkml:trace>
  <inkml:trace contextRef="#ctx0" brushRef="#br0" timeOffset="32667.39">5038 4339 0,'0'0'0,"-22"0"0,-20 0 16,21 0-16,0 21 0,0-21 16,21 22-16,0-1 0,-22-21 0,22 21 0,0 0 15,22-21 1,-1 0 0,0 0-16,0 0 0,0 0 0,0 0 15,22 0-15,-22-21 0,0 0 16,0 0-16,-21-1 15,0 1-15,-21 21 16,0 0-16,0 0 0,0-21 16,-1 21-16,1 0 0,0 0 0,0 0 15,0 0-15,0 21 0,-1 0 16,22 1-16,-21-1 0,21 0 16,0 0-16,0 0 15,0 0-15,0 1 0,0-1 0,21 0 16,1-21-16,-22 21 0,21 0 0</inkml:trace>
  <inkml:trace contextRef="#ctx0" brushRef="#br0" timeOffset="33125.76">5503 4530 0,'0'-21'15,"-21"21"-15,0 0 16,0 0-16,0 0 16,21 21-16,-22 0 0,22 0 0,-21 0 15,0 0-15,21 1 0,0-1 16,-21 21-16,21-21 0,-21 0 0,21 22 16,0-22-16,0 21 0,0-21 15,0 1-15,0-1 0,0 0 16,21 0-16,0 0 0,0 0 0,0-21 15,1 0-15,-1 0 0,0 0 16,21 0-16,-21 0 0,1 0 0,20-21 16,-21 21-16,0-21 0,22 0 0,-22 0 15,0 0-15,0-1 0,-21 1 16,0-21-16,0 21 0,0-22 0,0 22 16,0 0-16,-21-21 0,0 21 0,0-1 15,-1-20-15,-20 21 16,21 21-16,0-21 0,-22 0 0,22 21 15,0 0-15,0 0 0,0 0 16,0 0 0,21 21-16,0 0 15,0 0 1,21-21 0</inkml:trace>
  <inkml:trace contextRef="#ctx0" brushRef="#br0" timeOffset="33819.31">5948 4530 0,'0'0'0,"0"-21"0,-21 21 16,21-22-16,0 1 16,0 0-1,21 0-15,0 21 0,0 0 16,0 0-16,0 0 15,1 0-15,-1 0 0,0 0 16,0 21-16,0 0 0,0 0 0,1 1 16,-1 20-16,0-21 0,-21 21 15,0-20-15,0 20 0,0 0 0,0 1 16,0-22-16,0 21 0,0 0 16,-21-20-16,21-1 0,0 0 0,-21 0 15,21 0-15,0 0 16,0-42-1,0 0-15,0 0 16,0 0-16,0 0 0,0-22 0,21 22 16,0-21-16,-21 21 15,21-22-15,0 22 0,-21-21 0,21 21 16,-21-22-16,22 22 0,-1 0 16,0 0-16,-21 0 0,0-1 0,21 22 15,0 0-15,0 0 16,1 0-1,-1 0-15,0 22 16,0-22-16</inkml:trace>
  <inkml:trace contextRef="#ctx0" brushRef="#br0" timeOffset="34087.16">6710 4509 0,'0'0'0,"0"-22"31,-21 22-31,21 22 16,0-1-16,-22 0 15,22 0-15,0 0 0,0 0 16,0 22-16,-21-22 0,21 0 0,0 0 16,0 22-16,0-22 0,0 0 15,0 0-15,0 0 0,0 0 16,0 1-16,0-1 0,21-21 31,1 0-31,-22-21 0,21 21 16,0-22-16,-21 1 0,21 0 0</inkml:trace>
  <inkml:trace contextRef="#ctx0" brushRef="#br0" timeOffset="34463.94">6794 4106 0,'0'0'16,"-21"0"-16,0 0 0,0 0 16,0 0-16,0 22 15,21-1-15,-22 0 16,22 0-16,0 0 0,0 0 16,22 1-16,-1-1 15,0-21-15,0 0 0,0 0 0,0 0 16,1 0-16,-1 0 0,0 0 15,0 0-15,0-21 0,0 21 0,-21-22 16,22 1-16,-22 0 0,21 0 16,-21 0-16,0 0 0,0-1 15,0 1-15,0 0 0,-21 0 16,-1 21-16,1-21 0,0 21 16,0 0-16,0 0 0,0 0 15,-1 0 1,22 21-16,-21 0 0,21 0 15,0 0-15,0 1 16,0-1-16,0 0 0,21-21 16,1 0-16,-1 0 0,0 21 0</inkml:trace>
  <inkml:trace contextRef="#ctx0" brushRef="#br0" timeOffset="34809.74">7451 3810 0,'0'0'0,"-22"-21"15,22 42 17,-21-21-32,21 21 15,0 0-15,0 22 0,0-22 16,0 21-16,-21 1 0,21-1 0,0 0 15,0 22-15,0-22 0,0 0 0,-21 22 16,21-22-16,-21 22 0,21-22 16,-21 0-16,21 1 0,0 20 15,-22-20-15,22-22 0,0 21 0,0 0 16,0-20-16,0 20 0,0-21 16,0 0-16,0 0 0,22 1 15,-1-22-15,0 0 0,0 0 16,0 0-16,0-22 0,1 1 15,-1 0-15,21 0 0,-21 0 0</inkml:trace>
  <inkml:trace contextRef="#ctx0" brushRef="#br0" timeOffset="35399.97">7810 4403 0,'0'21'31,"0"0"-15,0 0-16,0 0 0,0 1 0,0-1 16,0 0-16,0 0 15,0 0-15,0 0 0,0 1 0,0-1 16,0 0-16,0 0 0,22-21 16,-1 0-16,0 0 15,0 0-15,0 0 0,0 0 16,22 0-16,-22 0 0,0-21 0,0 0 15,0 21-15,22-21 0,-22-1 16,0 1-16,0 21 0,0-21 0,-21 0 16,0 0-16,22 0 0,-22-1 0,0 1 15,0 0-15,0 0 0,0 0 16,0 0-16,0 42 47,0 0-47,0 0 0,0 0 0,0 0 15,0 22-15,0-22 0,0 21 0,0 1 16,-22-1-16,22 0 16,0 1-16,0-1 0,0 21 0,0-20 15,0 20-15,0 1 0,0-22 0,0 22 16,0-1-16,0 1 0,0-1 16,0-21-16,0 22 0,0-1 0,0 1 15,0-22-15,0 22 0,0-1 0,0-20 16,0-1-16,0 0 0,0 1 0,-21-22 15,21 21-15,0-21 0,0 0 16,-21 1-16,0-22 0,0-22 31,21 1-31,0 0 16,0 0-16,0 0 16,0 0-16,0-1 0,0-20 0,0 21 15,0-21-15,0-1 0,0 1 0</inkml:trace>
  <inkml:trace contextRef="#ctx0" brushRef="#br0" timeOffset="35735.78">7429 4001 0,'0'0'0,"-21"0"0,21-22 16,0 1-16,43 0 16,-22 0-16,21 21 15,0 0-15,1-21 0,-1 21 16,22 0-16,-22-21 0,0 21 0,22 0 16,-22 0-16,0 0 0,1-22 15,-1 22-15,0 0 0,1 0 0,-22 0 16,0 0-16,21 0 0,-20 0 15,-1 0-15,-42 0 47,-1 22-31,1-22-16</inkml:trace>
  <inkml:trace contextRef="#ctx0" brushRef="#br1" timeOffset="41387.79">8996 4212 0,'0'0'0,"-21"0"0,-1 21 0,1-21 16,0 0-16,21 22 31,21-22-16,0 0-15,1 0 0,-1 21 16,21-21-16,0 0 0,1 0 16,-1 0-16,0 0 0,22 0 0,-22 0 15,22 0-15,-1 0 0,1 0 16,-1 0-16,22 0 0,-22 0 16,1 0-16,-1 0 0,1 0 0,-1 0 15,1 0-15,-22 0 0,22 0 0,-22 0 16,-21 0-16,22 0 0,-22 0 15,0 0-15,0 0 0,-21-21 79,0-1-64</inkml:trace>
  <inkml:trace contextRef="#ctx0" brushRef="#br1" timeOffset="41843.53">10096 3958 0,'0'0'0,"-21"-21"0,0 21 16,21 21 15,0 0-16,0 1-15,21-22 16,0 21-16,1 0 0,-1 0 0,0-21 16,0 21-16,21 0 0,-20-21 15,-1 22-15,21-22 0,-21 0 0,22 21 16,-22-21-16,21 0 0,-21 0 0,22 0 16,-22 0-16,21 21 0,-21-21 15,0 0-15,22 0 0,-22 0 0,0 0 16,-21 21-1,0 0-15,-21 0 16,0-21-16,0 22 0,-22-1 0,22 0 16,-21 0-16,-1 0 15,22 0-15,-21 1 0,0-1 0,-1 0 16,22 0-16,-21 0 0,21 0 0,-22 1 16,22-1-16,0 0 0,0-21 15,21 21-15,-21-21 0,21 21 16,21-21 31,-21-21-47,21 21 0,0-21 0,0 21 15</inkml:trace>
  <inkml:trace contextRef="#ctx0" brushRef="#br1" timeOffset="42711.45">11874 3641 0,'0'0'0,"0"-21"0,0-1 15,-21 22 1,0-21-16,0 21 0,0 0 16,0 0-16,-1 0 15,1 21-15,0 1 16,0-22-16,21 21 0,-21 0 0,0 21 15,-1-21-15,22 1 0,-21 20 16,0-21-16,21 21 0,0-20 0,-21 20 16,21 0-16,-21 1 0,21-1 0,0 0 15,0 1-15,0-1 0,0 0 16,0 1-16,0-22 0,0 21 16,0-21-16,0 0 0,21 22 0,0-22 15,-21 0-15,21-21 0,0 21 16,1 0-16,-1-21 0,0 0 0,0 22 15,0-22-15,0 0 0,22 0 0,-22 0 16,0 0-16,21 0 0,-20-22 16,20 22-16,-21-21 0,0 0 0,22 21 15,-22-21-15,0 0 0,21 0 16,-21-22-16,1 22 0,-1 0 0,0-21 16,0 20-16,-21-20 0,0 0 0,21-1 15,-21 1-15,0 21 0,0-21 16,0-1-16,0 1 0,0 21 0,0-22 15,0 22-15,-21-21 0,0 21 16,0-22-16,0 22 0,-1 0 16,1 0-16,-21 0 0,21 0 0,-22 21 15,1 0-15,0 0 0,21 0 0,-22 0 16,1 0-16,0 0 0,20 21 16,-20 0-16,21 0 0,0 0 0,0 0 15,-1 1-15,1-1 0,0 21 16,21-21-16,0 22 0,0-22 0,0 21 15,0-21-15,0 22 0,0-22 16,0 21-16,0-21 0,0 0 0,0 1 16,0-1-16</inkml:trace>
  <inkml:trace contextRef="#ctx0" brushRef="#br1" timeOffset="48831.07">9440 5440 0,'-21'0'0,"0"0"16,0 0-16,0 0 0,21 21 31,21-21 0,0 0-31,0 0 16,0 21-16,22-21 0,-1 0 0,21 0 15,1 0-15,21 0 0,-22 0 16,22 0-16,-1 0 0,1 0 16,0 0-16,-1 0 0,-20 0 0,-1 0 15,1-21-15,-1 21 0,-20 0 16,-1 0-16,0 0 0,1 0 0,-22 0 16,0 0-16,0 0 0,0 0 15,-21-21 16,-21 21-15,0-21-16,0 0 0,0-1 16</inkml:trace>
  <inkml:trace contextRef="#ctx0" brushRef="#br1" timeOffset="49134.94">10541 5186 0,'0'0'0,"0"21"47,0 0-31,21-21-16,0 21 16,0-21-16,1 22 0,-1-22 0,0 0 15,0 21-15,21-21 0,-20 0 0,-1 21 16,0-21-16,0 21 0,0 0 15,-21 0-15,0 1 16,0-1-16,0 0 0,-21 21 0,-21-21 16,-1 1-16,1 20 0,0 0 0,-1-21 15,-20 22-15,-1-22 0,22 21 16,-21-21-16,20 1 0,1-1 0,0 0 16,-1 21-16,1-42 0</inkml:trace>
  <inkml:trace contextRef="#ctx0" brushRef="#br1" timeOffset="49195.91">10583 5694 0,'21'0'16,"1"0"-16,62-42 0</inkml:trace>
  <inkml:trace contextRef="#ctx0" brushRef="#br1" timeOffset="49887.02">12404 5165 0,'0'-21'16,"0"42"-16,0-64 0,0 22 0,-22 21 16,1 0-16,0 0 15,0 0-15,0 21 0,0 22 16,-1-22-16,1 21 0,0-21 15,0 22-15,0-1 0,0 0 16,-22 1-16,22 20 0,0-20 0,-21-1 16,20 0-16,1 1 0,0-1 15,0 0-15,0-21 0,21 1 0,0-1 16,-21-21-16,21 21 0,21-42 31,0 0-31,-21-1 0,21 1 0,0-21 16,0 21-16,1-22 0,-1 1 15,0 0-15,0-22 0,0 22 0,0-22 16,1 22-16,-1-21 0,0 20 16,0-20-16,0 20 0,0 22 15,-21-21-15,0 21 0,22 0 0,-1 21 16,-21 21-16,0 0 16,0 0-16,0 0 0,0 22 0,0-1 15,21 0-15,-21 22 0,0-22 0,21 0 16,-21 1-16,0 20 0,0-20 15,0-1-15,0 0 0,21 1 0,-21-22 16,0 21-16,21-21 0,-21 0 0,0 1 16,0-1-16,0 0 15,22-21-15,-44-21 32,1 0-17</inkml:trace>
  <inkml:trace contextRef="#ctx0" brushRef="#br1" timeOffset="50063.92">11853 5609 0,'0'0'15,"0"21"1,21-21-16,1 0 0,-1 0 16,0 0-16,0 0 0,21 0 0,-20 0 15,20-21-15,0 21 0,1-21 0,-1 0 16,0 21-16,1-21 15,-1 0-15,0-1 0,1 1 0,-1 0 16,0 0-16</inkml:trace>
  <inkml:trace contextRef="#ctx0" brushRef="#br1" timeOffset="50331.52">12742 5017 0,'0'0'0,"0"-22"0,0 1 0,0 0 15,0 0-15,-21 21 31,21 21-31,0 0 0,-21 0 0,21 1 16,0-1-16,0 21 0,0-21 0,0 22 16,0-1-16,0 0 15,-21 1-15,21-1 0,0 0 0,-21 22 16,21-22-16,0 0 0,0 1 16,-22-1-16,1 0 0,21 1 0,-21-1 15,21-21-15,0 22 0,0-22 0,0 0 16,0 0-16,0 0 15,21-21-15,0 0 0,1 0 0,-1 0 16,21-21-16,-21 21 0,0-21 0,22 0 16,-22 0-16</inkml:trace>
  <inkml:trace contextRef="#ctx0" brushRef="#br1" timeOffset="50619.35">13102 5461 0,'0'0'0,"0"-21"0,0 0 16,0 0-1,-21 21-15,0 0 16,21 21-16,-21 0 0,21 0 16,0 0-16,0 0 0,0 22 0,0-1 15,0 0-15,-22 1 0,22 20 16,0-20-16,0 20 0,0-21 0,-21 22 16,21-1-16,0 1 0,-21-1 0,21 1 15,-21 21-15,0-22 16,0 22-16,21-22 0,-22 22 0,1-22 15,0 1-15,21-1 0,-21 1 0,0-1 16,21-20-16,-21-22 0,21 21 0,0-21 16,0-42-1,0 0-15,0 0 0,21 0 16,0-22-16,0-20 0,0 21 0</inkml:trace>
  <inkml:trace contextRef="#ctx0" brushRef="#br1" timeOffset="50931.17">12996 5546 0,'0'0'0,"0"-21"15,0-22-15,0 22 16,21 0-16,1 0 0,-1 0 0,0 21 16,21-22-16,-21 22 0,22 0 0,-1 0 15,0 0-15,1 0 0,-1 0 16,0 0-16,-20 22 0,20-1 0,-21 0 15,0 0-15,-21 21 0,0-20 16,0 20-16,0-21 0,-21 21 0,0-20 16,-21 20-16,20-21 0,-20 0 0,0 22 15,-1-22-15,1 0 16,0-21-16,21 21 0,-22 0 0,22-21 16,0 0-16,0 0 0,21-21 31,0 0-31,21 21 0,21-21 0,-21-22 15,1 22-15,-1 0 0,21-21 0</inkml:trace>
  <inkml:trace contextRef="#ctx0" brushRef="#br1" timeOffset="51395.55">13779 4911 0,'0'0'0,"0"42"47,0-21-47,0 22 0,0-1 0,0-21 16,0 43-16,-21-22 0,21 0 0,0 1 15,0 20-15,0-21 0,-21 1 16,21-1-16,-21 0 0,21 1 0,-21-1 16,21 0-16,0 1 0,0-22 15,-21 0-15,21 0 0,0 0 0,-22 1 16,22-44 15,0 1-15,0 0-16,22-21 0,-22 21 0,21-1 15,-21-20-15,21 0 0,0 21 16,0-22-16,0 22 0,1-21 0,-1 21 16,21-1-16,-21 22 0,0-21 0,1 21 15,20 0-15,-21 0 0,0 0 16,-21 21-16,21 1 0,-21-1 0,22 0 15,-22 0-15,0 0 0,0 22 16,0-22-16,0 0 0,0 21 0,-22-21 16,1 1-16,0-1 0,21 0 15,-21 0-15,21 0 0,-21 0 0,21 1 16,0-1-16,21-42 31,0 21-31</inkml:trace>
  <inkml:trace contextRef="#ctx0" brushRef="#br1" timeOffset="51859.15">14563 5419 0,'0'0'0,"0"-21"0,0-1 16,0 1-16,0 0 0,0 0 15,-22 21-15,1 0 0,0-21 0,0 21 16,0 0-16,0 21 15,-1 0-15,1 0 0,-21 0 16,21 1-16,0 20 0,-1-21 0,-20 21 16,21 1-16,0-1 0,0-21 0,21 22 15,0-22-15,0 21 0,0-21 16,0 0-16,0 1 0,0-1 0,21-21 16,0 0-16,0 0 0,0 0 0,22 0 15,-22 0-15,0 0 0,21 0 16,-21-21-16,1-1 0,20 1 0,-21 0 15,0 0-15,0 0 0,1 0 16,-1-22-16,0 22 0,-21-21 16,0 21-16,0-22 0,0 22 0,0-21 15,0 21-15,0-1 0,0 1 16,0 42 0,-21 1-1,21 20-15,-21-21 0,21 0 16,0 22-16,0-22 0,0 21 0,0-21 15,0 0-15,0 1 0,0-1 0,0 0 16,0 0-16,21-21 0,0 0 16,0 21-16,0-21 0,0 0 0,1 0 15,20 0-15,-21-21 0,0 21 0</inkml:trace>
  <inkml:trace contextRef="#ctx0" brushRef="#br1" timeOffset="52357.81">15092 4953 0,'0'0'16,"0"-21"-16,0 0 0,-21 21 0,-1 0 15,1 0-15,21 21 0,0 0 16,-21 21-16,0-20 0,21 20 0,0 0 16,0 1-16,0-1 0,-21 21 15,21-20-15,0-1 0,-21 0 0,21 22 16,0-22-16,-22 1 0,22-1 15,0-21-15,0 21 0,-21-20 16,21 20-16,0-21 0,-21 0 0,21 0 16,0-42 15,0 0-31,0 0 16,0 0-16,0 0 0,21-22 0,0 22 15,-21 0-15,22-21 0,-1 20 16,0-20-16,0 21 0,0 0 15,0-22-15,22 43 0,-22-21 0,0 0 0,0 21 16,22 0-16,-22 0 16,0 0-16,0 21 0,0 0 0,0 1 15,1-1-15,-22 21 0,21-21 0,-21 0 16,0 22-16,0-22 0,0 0 16,-21 21-16,-1-20 0,-20-1 0,21 0 15,0 0-15,-22 0 0,22 0 0,-21 1 16,21-22-16,0 21 0,-1-21 15,1 0-15,0 0 0,0 0 16,21-21 0,0-1-16,0 1 15,0 0-15,21 0 0,0 21 0</inkml:trace>
  <inkml:trace contextRef="#ctx0" brushRef="#br1" timeOffset="53083.27">15452 5482 0,'0'21'16,"21"-21"15,0 0-31,0 0 16,0 0-16,0-21 16,1 21-16,-1-21 0,0 0 15,0 21-15,-21-21 0,21 0 0,0 21 16,-21-22-16,0 1 0,0 0 15,0 0-15,0 0 16,-21 21-16,0 0 16,0 0-16,0 21 0,0-21 15,-1 21-15,1 0 0,0 0 0,0 1 16,21-1-16,0 21 0,-21-21 16,21 0-16,0 1 0,0 20 0,0-21 15,0 0-15,0 0 0,0 1 16,21-22-16,-21 21 0,21-21 15,0 0-15,0 0 0,1 0 16,-1 0-16,0 0 0,0-21 0,0-1 16,0 1-16</inkml:trace>
  <inkml:trace contextRef="#ctx0" brushRef="#br1" timeOffset="53543.34">16002 4932 0,'0'0'15,"0"-21"-15,0-43 16,0 107 0,0-22-16,0 21 15,0 0-15,0 1 0,-21-1 0,21 0 16,-21 1-16,-1 20 0,22-20 16,-21-1-16,0 21 0,21-20 0,0-1 15,-21 0-15,21 1 0,0-1 16,-21 0-16,21-20 0,0 20 0,0-21 15,0 0-15,0 0 0,21-21 16,0 0-16,0 0 16,0-21-16,1 21 0,-1-21 15,0 0-15,21 0 0,-21 0 0,1-1 16,-1-20-16,0 21 16,0-21-16,0 20 0,0 1 0,1 0 15,-22 0-15,21 0 0,-21 0 0,0 42 31,0 0-31,0 0 0,0 0 0,0 0 16,0 22-16,0-22 0,-21 0 16,21 0-16,-22 0 0,22 1 0,0-1 15,0 0-15,0 0 0,0 0 16,22-21 0,-1 0-16,-21-21 15,21 0-15,0 0 16,-21 0-16,0-1 0,21-20 15</inkml:trace>
  <inkml:trace contextRef="#ctx0" brushRef="#br1" timeOffset="53719.23">16468 5122 0,'-22'0'15,"1"0"1,21 22 15,-21-22-15,0 0-16,0 0 15</inkml:trace>
  <inkml:trace contextRef="#ctx0" brushRef="#br1" timeOffset="53903.13">15748 5271 0,'0'0'0,"0"21"16,21-21-1,0 0-15,0 0 0,1 0 0,-1 0 16,21 0-16,-21 0 16,22 0-16,-1 0 0,0 0 0,1-21 15,-1 21-15,0 0 0,1-22 0,-1 22 16</inkml:trace>
  <inkml:trace contextRef="#ctx0" brushRef="#br1" timeOffset="54219.33">16849 5313 0,'21'-21'0,"0"0"16,-21-1-1,0 1-15,-21 21 16,0 0-16,-1 0 16,1 0-16,0 0 0,0 0 0,0 21 15,0 1-15,-1-1 0,1 0 0,0 0 16,0 21-16,0 1 0,0-22 16,21 21-16,0 1 0,-22-1 0,22 0 15,0-21-15,0 22 0,0-22 0,0 0 16,0 0-16,0 0 0,22 1 15,-1-22-15,21 0 0,-21 0 16,0 0-16,22 0 0,-22 0 0,21 0 16,-21-22-16,22 1 0,-1 0 15,0 0-15</inkml:trace>
  <inkml:trace contextRef="#ctx0" brushRef="#br1" timeOffset="54899.94">17378 5313 0,'0'0'0,"-21"-21"15,-1 0-15,1 21 0,0 0 16,0 0-16,0 0 0,0 21 0,-1-21 16,1 21-16,0 0 0,0 21 15,-21-20-15,20 20 0,1-21 16,21 21-16,-21 1 0,0-22 0,21 21 16,0-21-16,0 1 0,0 20 15,0-21-15,0 0 0,0 0 16,21-21-16,0 0 15,0 0-15,1 0 0,-1 0 16,0-21-16,21 0 0,-42 0 0,21 0 16,1 0-16,-1-1 0,0 1 15,0-21-15,-21 21 0,0-22 0,0 22 16,21-21-16,-21 21 0,0 0 16,0-1-16,0 1 0,0 0 0,0 0 15,0 42 1,0 0-1,0 0-15,-21 1 0,21 20 16,-21-21-16,21 21 0,0-20 0,0 20 16,0-21-16,0 21 0,0-20 15,0-1-15,0 0 0,0 0 0,21 0 16,0 0-16,0-21 0,1 0 0,-22 22 16,42-22-16,-21 0 0,0 0 15,22 0-15,-22-22 0,21 1 0,-21 21 16,22-21-16,-22 0 0,21 0 0,-21-22 15,0 22-15,22-21 0,-22 0 16,0-1-16,-21 1 0,21 0 16,0-22-16,-21 22 0,22-22 15,-22 1-15,0 20 0,0 1 0,0-21 16,0 41-16,0-20 0,0 21 0,0 0 16,0 42-1,0 0-15,-22 0 0,1 22 16,0-1-16,21 0 0,0 22 15,-21-22-15,21 22 0,-21-22 0,21 0 16,0 1-16,0 20 0,0-21 0,0-20 16,0 20-16,0 0 0,0-21 15,21 1-15,0-1 0,-21 0 0,21 0 16,0 0-16,1-21 0,-1 0 16,0 0-16,0 0 0,0 0 15,0 0-15,1-21 0,-1 0 0</inkml:trace>
  <inkml:trace contextRef="#ctx0" brushRef="#br1" timeOffset="55563.55">19071 5228 0,'0'0'0,"0"-21"0,0 0 15,0 0-15,0 0 0,0-1 16,0 1-16,-21 21 0,0-21 0,0 21 16,-1 0-16,1 0 15,0 21-15,0 0 0,0 1 16,0 20-16,-1 0 0,1-21 0,0 22 15,0-1-15,21 0 0,-21 1 16,21-1-16,0 0 0,0 1 0,0-22 16,0 21-16,0-21 0,21 1 15,0-1-15,0 0 0,0 0 0,22-21 16,-22 0-16,0 0 0,21 0 0,-20 0 16,-1 0-16,21 0 0,-21 0 15,22-21-15,-22 0 0,0 0 16,0-1-16,0 1 0,0 0 0,-21-21 15,0 21-15,0-22 0,0 22 0,0-21 16,-21 21-16,0-22 0,0 1 16,0 21-16,0-22 0,-1 22 0,1 0 15,0 0-15,0 21 0,0 0 16,0 0-16,-1 0 16,22 21-16,0 0 0,0 0 15,0 1-15,0-1 0,0 0 0,0 0 16,22 0-16,-22 0 15,21-21-15,0 0 0,0 22 16,21-22-16</inkml:trace>
  <inkml:trace contextRef="#ctx0" brushRef="#br1" timeOffset="55932.34">19473 5249 0,'0'0'0,"0"-21"0,0 0 16,21 0-16,1 0 15,-1 0-15,0 21 0,0 0 0,0-22 16,0 22-16,1 0 0,-1 0 0,0 22 16,0-1-16,0-21 15,0 42-15,1-21 0,-1 0 0,-21 1 16,0 20-16,0-21 0,0 21 0,0-20 16,0 20-16,0-21 0,-21 0 15,-1 0-15,1 22 0,21-22 0,-21-21 16,21 21-16,-21-21 0,21-21 31,0 0-15,0 0-16,0-1 0,21 1 15,0 0-15,-21 0 0,21 0 0,1-22 16,-1 22-16,-21-21 0,21 21 16,0 0-16,0-22 0,0 22 15,1 21-15,-1-21 0,0 21 0,0 0 16,0 0-16,0 0 15,1 21-15</inkml:trace>
  <inkml:trace contextRef="#ctx0" brushRef="#br1" timeOffset="56528">20616 5292 0,'0'0'0,"0"-21"0,-42-43 16,21 43-1,0 0-15,-1 21 0,1 0 16,-21 0-16,21 0 0,0 0 0,-22 0 16,22 21-16,-21 0 0,21 0 0,-1 0 15,-20 1-15,21-1 0,0 21 16,0-21-16,-1 22 0,1-22 0,21 21 15,0-21-15,0 22 0,0-22 16,0 0-16,0 21 0,21-21 16,1 1-16,-1-22 0,0 21 0,0-21 15,21 0-15,-20 0 0,-1 0 16,0 0-16,21 0 0,-21-21 0,1 21 16,20-22-16,-21 1 0,0 0 0,22-21 15,-22 21-15,0-1 0,0-20 16,0 0-16,0-1 0,-21 1 0,22 0 15,-1-1-15,-21-20 0,0 21 16,21-22-16,0 1 0,-21 20 0,0-63 16,0 64-16,0 21 0,0 0 15,0 0-15,0-1 0,0 44 32,0-1-32,0 21 0,-21 0 0,0 1 15,21-1-15,0 22 0,0-22 16,0 0-16,0 22 0,0-22 0,0 0 15,0 1-15,0-1 0,0 0 16,0 1-16,0-1 0,0-21 0,0 0 16,0 22-16,0-22 0,0 0 0,21-21 15,0 21-15,0 0 16,0-21-16,1 0 0,-1 0 16,0 0-16,0-21 0,0 0 15,0 0-15,1 0 0,-1 0 0</inkml:trace>
  <inkml:trace contextRef="#ctx0" brushRef="#br1" timeOffset="56874.8">21103 5271 0,'21'0'31,"0"0"-31,1 0 0,-1-22 15,0 22-15,-21-21 0,0 0 16,21 21-16,-21-21 16,0 0-16,0 0 15,-21 21-15,0 0 16,0 0-16,-22 21 16,22 0-16,0-21 0,0 21 0,21 21 15,-21-20-15,-1-1 0,1 0 0,21 0 16,-21 21-16,21-20 0,0-1 15,0 0-15,0 0 0,0 0 0,0 0 16,0 1-16,0-1 0,21-21 16,0 0-16,1 21 0,-1-21 0,0 0 15,0 0-15,0 0 0,0-21 16,1 21-16,20-21 0</inkml:trace>
  <inkml:trace contextRef="#ctx0" brushRef="#br1" timeOffset="57267.58">21463 5144 0,'0'0'0,"0"-22"0,0 1 0,-21 21 0,21-21 16,0 0-16,21 21 16,0 0-16,0 0 15,0 0-15,1 0 0,-1 0 0,0 0 16,0 21-16,21 0 0,-42 0 15,22 1-15,-1 20 0,0-21 16,-21 0-16,0 22 0,0-22 0,0 0 16,0 21-16,0-21 0,0 1 15,0 20-15,0-21 0,0 0 0,0 0 16,-21 1-16,21-1 0,-21-21 16,-1 0-16,22-21 31,0-1-31,0 1 15,0 0-15,22-21 0,-22 21 0,21-22 16,0 1-16,0 0 0,0 20 0,22-20 16,-22 0-16,0 21 15,0-22-15,0 22 0,0 0 0,1 0 16,-1 0-16,0 21 0,0-22 16</inkml:trace>
  <inkml:trace contextRef="#ctx0" brushRef="#br0" timeOffset="63256.78">508 7684 0,'0'0'0,"-21"0"0,0 0 16,-1 0-16,1 0 0,0 0 15,0 0-15,21-22 16,0 1-16,0 0 16,21 0-1,0 21-15,0-21 16,1 21-16,-1 0 0,0 0 0,0 0 15,21 0-15,-20 0 0,-1 0 16,0 0-16,0 21 0,0 0 0,0 0 16,1 0-16,-22 1 0,0 20 15,0-21-15,0 0 0,-22 22 16,1-1-16,0-21 0,-21 21 16,21-20-16,-22 20 0,22-21 15,-21 21-15,21-20 0,-1-1 0,1-21 16,0 21-16,0-21 0,0 0 15,0 0-15,21-21 32,21 0-32,-21-1 15,21 1-15,0 21 0,0-21 0,22 0 16,-22 21-16,21-21 0,-21 21 16,22 0-16,-22 0 0,21 0 0,0 0 15,-20 0-15,20 0 0,-21 0 16,0 21-16,0 0 0,1 0 15,-1 0-15,-21 22 0,0-22 16,0 0-16,0 21 0,0-20 16,0 20-16,-21-21 0,-22 0 0,22 22 15,0-22-15,-21 21 0,-1-21 16,22 0-16,-42 1 0,20-1 0,1 0 16,0 0-16,-1-21 0,-20 0 15,20 0-15,1 0 0,0 0 0,-1 0 16,1 0-16,0 0 0,-1 0 15,22 0-15,-21-21 0,42 0 16,0 0 0,0-1-1,0 1-15,0 0 16,21 0-16,21 0 16,-20 21-16</inkml:trace>
  <inkml:trace contextRef="#ctx0" brushRef="#br0" timeOffset="63472.66">1249 8001 0,'0'-21'46,"0"0"-14,21 0-32,0 21 15,0-22-15</inkml:trace>
  <inkml:trace contextRef="#ctx0" brushRef="#br0" timeOffset="64851.39">2201 7345 0,'-21'-21'0,"42"42"0,-63-42 16,21 21-16,0 0 0,21 21 15,-22-21-15,22 21 16,-21 0-16,21 0 0,0 1 0,0-1 16,0 0-16,0 0 15,21 0-15,1-21 0,-1 0 16,0 0-16,0 0 0,21 0 16,-20 0-16,-1 0 0,21-21 0,0 0 15,-20 0-15,20 0 16,-21-1-16,21 1 0,1-21 0,-22 21 15,0-22-15,21 22 0,-20-21 16,-22 21-16,21-22 0,-21 22 0,0 0 16,0 0-16,0 0 0,0 0 15,0-1-15,-21 22 32,-1 22-32,1 20 0,0-21 15,21 21-15,0 22 16,-21-22-16,21 22 0,0-1 0,0 22 15,0-22-15,0 1 0,0 21 16,0-22-16,0 1 0,0-1 0,0 22 16,0-43-16,0 22 0,0-22 15,0 21-15,0-20 0,-21-1 0,21-21 16,0 22-16,0-22 0,-21 0 0,-1 0 16,22 0-16,-21-21 0,0 0 15,0 0-15,0 0 0,0 0 16,-1 0-16,1-21 0,0 21 15,0-21-15,-21-21 0,20 20 0,-20 1 16,21 0-16,-21-21 16,20 21-16,1-1 0,0 1 0,-21 0 15,21 0-15,-1 0 0,1 21 16,0 0 0,21 21-16,0 0 0,0 0 15,0 0-15,21 1 0,0-1 0,1 0 16,-22 0-16,21 21 0,0-20 15,0-1-15,0 0 0,0 0 0,22 0 16,-22 0-16,21-21 0,1 0 16,-1 22-16,0-22 0,1 0 15,-1 0-15,0 0 0,22-22 0,-22 1 16,0 0-16,1 0 0,20 0 16,-20-22-16,-22 22 0,21-21 15,-21 0-15,22-1 0,-22 1 0,0 21 16,-21-22-16,0 1 0,21 0 15,-21 21-15,0-1 0,0 1 0,0 0 16,0 0-16,0 42 31,0 0-31,0 0 0,0 1 16,0 20-16,0-21 0,0 21 16,0-20-16,0 20 0,0-21 0,0 21 15,0-20-15,0 20 16,0-21-16,0 0 0,0 0 0,0 1 0,0-1 15,0 0 1,-21-21 0,21-21-1,0 0-15,0-1 16,0 1-16,0 0 0,0 0 0,0-21 16,0 20-16,0-20 0,0 21 15,0-21-15,21-1 0,0 22 0,0-21 16,22 21-16,-22-1 0,0 1 15,21 0-15,-20 0 0,20 21 16,-21 0-16,0 0 0,22 0 16,-22 21-16,0 0 0,-21 0 0,0 1 0,0 20 15,0 21 1,0-41-16,0 20 0,0 0 0,0-21 16,0 22-16,0-22 0,0 0 0,0 21 15,0-20-15,0-1 16,0 0-16,0-42 47,0 0-32</inkml:trace>
  <inkml:trace contextRef="#ctx0" brushRef="#br0" timeOffset="65505.01">3810 7832 0,'0'-21'16,"0"-1"-1,-21 22 1,0 0-1,-1 0-15,1 22 0,0-1 16,0 0-16,21 0 0,-21 0 16,0 22-16,-1-1 0,1-21 15,0 21-15,0 1 0,0-1 0,21 0 16,0-20-16,0 20 0,0-21 16,0 21-16,0-20 0,0-1 0,21 0 15,0-21-15,-21 21 0,21-21 16,22 0-16,-22 0 0,0 0 0,21 0 15,-21 0-15,1 0 0,20 0 0,-21-21 16,0 0-16,0 0 0,22-1 16,-22 1-16,0-21 0,-21 21 0,21-64 15,0 43-15,-21-1 16,0 1-16,0 0 0,0 21 16,-21-22-16,0 1 0,0 21 0,0 0 15,0-1-15,-1 1 0,-20 21 16,21 0-16,-21 0 0,20 0 0,-20 0 15,21 0-15,0 21 0,0 1 16,-22-1-16,43 0 0,-21 0 0,21 0 16,0 22-16,0-22 0,0 0 0,0 0 15,0 21-15,0-20 0,21-22 16,0 21-16,1-21 0,-1 0 0,21 0 16,-21 0-16</inkml:trace>
  <inkml:trace contextRef="#ctx0" brushRef="#br0" timeOffset="65915.77">4233 7853 0,'0'0'16,"0"-21"0,0 42-1,0 0 1,21 0-16,-21 0 0,0 22 15,22-22-15,-1 0 0,-21 21 0,0 1 16,0-22-16,0 0 0,0 21 0,21-20 16,-21-1-16,0 0 15,0 0-15,0 0 0,0 0 0,21-21 16,0 0 0,0 0-16,1-21 15,-1 0-15,-21-21 0,21 21 16,0-1-16,-21-20 0,0 0 15,21 21-15,0-22 0,-21 1 0,0 21 16,22-22-16,-1 22 0,-21 0 0,21 0 16,-21 0-16,0 0 15,21 21-15,-21 21 32,0 0-17,0 0-15,0 0 0,0 0 16,0 1-16,0-1 0</inkml:trace>
  <inkml:trace contextRef="#ctx0" brushRef="#br0" timeOffset="66415.49">5122 7959 0,'0'0'15,"21"-64"1,-21 43-16,0 0 0,0 0 16,-21 21-16,0 0 0,0 0 0,0 0 15,0 0-15,-1 0 0,1 21 16,-21 0-16,21 0 0,-22 0 0,22 22 16,0-22-16,-21 21 0,21 1 15,-1-22-15,1 21 0,21 0 0,0-20 16,0-1-16,0 21 0,0-21 0,0 0 15,0 1-15,21-22 16,1 0-16,-1 0 0,0 0 16,0 0-16,0 0 0,0-22 0,22 1 15,-22 0-15,0 0 0,0 0 16,22 0-16,-22-1 0,0-20 0,0 21 16,-21-21-16,21 20 0,-21-20 15,0 21-15,21 0 0,-21 0 0,0-1 16,0 1-16,-21 21 31,21 21-31,-21 1 0,21-1 0,-21 21 16,21-21-16,0 0 0,0 22 0,0-22 15,0 21-15,0-21 0,0 1 16,0-1-16,0 0 0,0 0 16,21 0-16,0-21 0,0 0 0,1 0 15,-1 0-15,0 0 0,0 0 16,0 0-16,22 0 0,-22-21 0</inkml:trace>
  <inkml:trace contextRef="#ctx0" brushRef="#br0" timeOffset="66692.33">5778 7832 0,'0'0'0,"0"-64"16,-21 43-1,0 21-15,0 0 0,0 0 0,0 0 16,-1 0-16,1 21 15,0 0-15,0 1 0,0-1 0,21 0 16,-21 0-16,-1 21 0,1 1 0,0-22 16,21 21-16,-21 1 0,21-1 15,-21-21-15,21 21 0,0-20 0,0 20 16,0-21-16,0 0 0,0 0 0,21 1 16,0-1-16,0-21 15,0 0-15,22 0 0,-22 0 0,21 0 16,1 0-16,-1 0 0,0 0 0,22-21 15,-22-1-15,0 1 0,1 21 16,20-21-16</inkml:trace>
  <inkml:trace contextRef="#ctx0" brushRef="#br0" timeOffset="67699.2">6413 7874 0,'0'0'0,"0"-21"0,0 0 15,-21 0-15,0 21 16,0 0-16,0 0 0,0 0 15,-1 0-15,1 0 0,0 21 0,-21 0 16,21 0-16,-1 0 0,1 22 16,0-22-16,0 21 0,0-21 0,0 22 15,21-1-15,0 0 0,-22-21 0,22 22 16,0-22-16,0 0 0,0 0 16,0 0-16,0 1 0,22-22 15,-1 0-15,0 0 0,0 0 16,0 0-16,0 0 0,1 0 15,-1-22-15,0 1 0,21 0 0,-21 0 16,1 0-16,-1 0 0,0-1 0,-21-20 16,21 0-16,-21 21 0,0-22 15,21 22-15,-21-21 0,0 21 0,0-1 16,0 1-16,0 0 0,-21 21 16,0 0-1,21 21-15,0 0 0,-21 1 16,21-1-16,0 21 0,0-21 0,-21 22 15,21-22-15,0 21 16,0-21-16,0 0 0,0 1 0,0 20 16,0-21-16,21 0 0,0-21 15,0 0-15,0 0 0,0 0 16,1 0-16,-1 0 0,21 0 0,-21 0 16,22-21-16,-22 21 0,21-21 0,0-21 15,1 20-15,-22 1 0,21-21 16,-21 0-16,22-1 0,-22 1 0,0 0 15,0-1-15,0-20 0,1 20 16,-1-20-16,0-1 0,-21 1 0,0-1 16,21 22-16,-21-21 0,0 20 0,21-20 15,-21 42-15,0-22 16,0 22-16,0 0 0,-21 21 16,0 0-16,21 21 15,-21 0-15,21 0 0,0 22 16,-21-1-16,21-21 0,-22 22 0,22-1 15,0 0-15,0 1 0,-21-1 0,21 21 16,0-20-16,-21-1 0,21 0 16,0 1-16,0-1 0,0 0 0,0 1 15,-21-1-15,21 0 0,0 1 16,0-1-16,0-21 0,0 0 16,0 1-16,0-1 0,21 0 0,-21 0 15,21-21-15,0 0 0,1 0 0,-1 0 16,0 0-16,0 0 0,0 0 15,22 0-15,-22-21 0,0 0 0,21 0 16,-21-1-16,1 1 0,20 0 0,-21 0 16,0-21-16,0 20 0,-21 1 15,0 0-15,22 0 0,-22 0 0,0 0 16,-22 42 15,22 0-31,-21 0 16,21 0-16,0 0 0,0 22 15,-21-22-15,21 0 0,0 0 0,0 0 16,0 1-16,0-1 0,0 0 0,0 0 16,0 0-16,21-21 15,0 0-15,1 0 16,-1 0-16,0 0 0,0 0 0,21 0 16,-20 0-16,-1-21 0,21 0 15,-21 21-15,0-21 0,1 0 0,20-1 16,-21 1-16,0-21 0,0 21 0,1 0 15,-22-1-15,21 1 0,0 0 16,-21 0-16,21 0 0,-21 0 16</inkml:trace>
  <inkml:trace contextRef="#ctx0" brushRef="#br0" timeOffset="68527.67">7768 7874 0,'0'21'31,"0"0"-16,0 1-15,0-1 0,-21 0 0,21 0 16,-21 0-16,21 0 0,-21 22 16,21-22-16,0 0 0,0 0 0,0 0 15,0 1-15,0-1 0,0 0 16,21-21 0,0 0-1,0 0-15,0 0 0,0 0 16,-21-21-16,22 21 0,-22-21 15,0-1-15,0 1 16,0 0-16,0 0 0,0 0 16,-22 0-16,1-1 0,0 1 15,0 0-15,0 0 0,0 0 0,-1 21 16,22-21-16,-21 21 0,21-22 31,0 1-15,21 0-16,1 21 15,-1-21-15,21 21 0,-21 0 16,22-21-16,-1 21 0,-21 0 0,21 0 16,1 0-16,-22 0 0,21 0 0,-21 0 15,1 0-15,-1 0 0,0 0 16,0 21-16,0-21 0,-21 21 0,21 0 16,-21 0-16,0 1 0,22-1 0,-22 0 15,0 0-15,21 21 0,-21-20 16,0-1-16,0 0 0,0 0 0,0 21 15,0-20-15,0-1 0,21 0 0,-21 0 16,0 0-16,0 0 16,21-21-16,-21 22 15,0-44 17,0 1-17,-21 0-15,21 0 0,0 0 16,0-22-16,0 22 0,0-21 15,21 0-15,0 20 0,0-20 0,1 0 16,-1-1-16,0 22 0,21-21 0,-21 21 16,22 0-16,-1-1 0,0 1 15,1 21-15,-1 0 0,0 0 0,-20 0 16,20 0-16,-21 0 0,0 21 0,0 1 16,-21-1-16,0 0 15,0 21-15,0-21 0,0 1 0,0 20 16,0 0-16,-21-21 0,0 22 0,0-22 15,0 0-15,0 21 0,-1-20 16,22-1-16,-21 0 0,0 0 16,21 0-16,-21-21 0,21-21 47,0 0-47,0 0 0,0 0 15,0-1-15,0 1 0</inkml:trace>
  <inkml:trace contextRef="#ctx0" brushRef="#br0" timeOffset="68747.55">8064 7303 0,'0'0'16,"-21"0"-16,0 0 0,21-22 15,-21 22-15,0 0 47,0 0-31,-1 0 0</inkml:trace>
  <inkml:trace contextRef="#ctx0" brushRef="#br0" timeOffset="68999.41">6456 7768 0,'0'0'0,"-21"21"0,-22-21 16,86 0 15,-22 0-31,21-21 0,0 21 0,1-21 15,20 21-15,-20 0 0,20-21 16,1 21-16,-22 0 0,21-21 0,1 21 16,-22-21-16,1 21 0,-1 0 0,-21 0 15,21 0-15</inkml:trace>
  <inkml:trace contextRef="#ctx0" brushRef="#br0" timeOffset="69743.98">9631 7451 0,'21'-21'0,"-42"42"0,63-64 15,-42 22-15,21 0 16,-21 0-16,0 0 15,0 0-15,0-1 0,-21 1 16,0 21-16,-21 0 0,20 0 16,-20 21-16,21 1 0,-21-1 15,-1 0-15,22 0 0,-21 21 0,-1 1 16,22-1-16,-21 0 0,21 1 16,0 20-16,-1-20 0,1 20 0,0-21 15,21 22-15,-21-22 0,21 22 0,0-22 16,0 0-16,0 1 0,0-1 15,0 0-15,0-20 0,0-1 0,21 21 16,0-42-16,0 21 0,1 0 16,-1-21-16,0 0 0,0 0 15,21 0-15,-20 0 0,-1 0 0,21-21 16,-21 21-16,0-21 0,22 0 0</inkml:trace>
  <inkml:trace contextRef="#ctx0" brushRef="#br0" timeOffset="70175.73">9864 7811 0,'0'0'0,"0"-22"0,0 1 0,0 0 16,-22 21-16,1 0 0,0 0 15,0 0-15,0 0 16,0 21-16,-1 0 0,1 1 16,0-1-16,21 0 0,0 0 0,-21 21 15,21-20-15,-21 20 0,21 0 16,0-21-16,0 22 0,0-1 0,0-21 15,0 0-15,0 1 0,0-1 16,0 0-16,0 0 0,0 0 0,21-21 16,0 0-16,0 0 0,0 0 0,22 0 15,-22 0-15,0 0 0,21-21 16,-20 21-16,20-21 0,-21 0 0,0 0 16,22-1-16,-22 1 0,0-21 15,0 21-15,0-22 0,-21 22 0,0-21 16,0 21-16,0-22 0,0 22 15,0-21-15,-21 21 0,0 0 16,0-1-16,0 1 0,-1 21 0,1 0 16,-21-21-16,21 21 0,0 0 0,-1 0 15,-20 0-15,21 21 0,0-21 16,21 21-16,-21 1 0,-1-22 0,22 21 16,-21 0-16,21 0 0,0 0 0,0 0 15,0 1-15,0-1 0,21 0 16,1 0-16,20-21 0,-21 0 15,0 0-15</inkml:trace>
  <inkml:trace contextRef="#ctx0" brushRef="#br0" timeOffset="71115.99">10435 7811 0,'0'0'0,"0"-22"16,-21 22-1,0 0 1,21 22-16,0-1 0,-21 0 16,21 0-16,-22 21 0,22-20 15,-21-1-15,21 21 0,0-21 0,0 0 16,0 22-16,0-22 0,0 0 0,0 0 16,0 0-16,0 1 0,0-1 15,21-21-15,1 21 0,-1-21 16,0 0-16,0 0 15,0 0-15,0 0 0,1-21 0,-1 21 16,0-21-16,0-1 0,0 1 16,0 0-16,1 0 0,20 0 0,-21 0 15,-21-22-15,21 22 0,0-21 0,1 21 16,-22-1-16,21-20 0,-21 21 16,0 0-16,0 0 0,0-1 0,0 1 15,0 42 1,-21-21-1,-1 22-15,1-1 0,21 21 16,-21-21-16,21 22 0,-21-22 0,21 21 16,0 0-16,0 1 0,0-22 0,0 21 15,0-21-15,0 22 0,21-22 16,0 0-16,0 0 0,1 0 0,20 1 16,-21-22-16,21 0 0,1 21 0,-1-21 15,0 0-15,1 0 0,-1 0 16,0 0-16,1-21 0,-1 21 0,0-22 15,1 1-15,-22 0 0,21 0 0,-21 0 16,1-22-16,-1 22 16,0-21-16,-21 21 0,21-22 0,-21 22 15,0 0-15,0-21 0,0 21 0,0-1 16,0 1 0,-21 21-16,0 0 0,0 21 15,21 1-15,-22-1 0,22 0 16,-21 21-16,0-21 0,21 1 15,0 20-15,0-21 0,-21 21 0,21-20 16,-21-1-16,21 0 0,0 0 0,-21 0 16,21 0-16,0 1 0,0-1 15,0-42 32,0-1-47,21 1 16,-21 0-16,21-21 0,0 21 0,0-1 15,-21-20-15,21 21 0,1-21 16,-1-1-16,0 22 0,21-21 0,-21 21 16,22-1-16,-22 1 0,21 0 0,-21 21 15,22 0-15,-22 0 0,21 0 16,-21 0-16,1 42 0,-1-20 0,0-1 16,0 21-16,-21 0 0,0-20 0,0 20 15,0 0-15,0 1 0,0-22 16,0 21-16,-21-21 0,0 0 15,0 1-15,21-1 0,-22 0 0,22 0 16,0-42 15,22 0-15,-1 0-16,0-1 0</inkml:trace>
  <inkml:trace contextRef="#ctx0" brushRef="#br0" timeOffset="71455.88">12340 7451 0,'0'0'0,"0"-21"16,0 42 15,0 0-31,-21 0 0,0 21 0,0-20 16,21 20-16,-22 0 0,1 1 15,21-22-15,-21 42 0,0-20 0,21-1 16,-21 0-16,21 1 0,-21-1 0,21 21 16,-22-20-16,22-1 0,0-21 15,0 22-15,0-22 0,0 21 0,0-21 16,0 0-16,0 1 0,0-1 0,22-21 16,-1 0-16,0 21 0,0-21 15,0 0-15,0 0 0,1 0 16,-1 0-16,0-21 0,0 21 0,0-21 15,0-1-15,-21 1 0,22 0 0,-1 0 16,0 0-16,0 0 0,-21-22 16,0 22-16</inkml:trace>
  <inkml:trace contextRef="#ctx0" brushRef="#br0" timeOffset="71683.32">12171 7811 0,'0'21'0,"0"0"16,21-21 0,21 0-1,-21 0-15,1 0 0,20 0 0,-21 0 16,21 0-16,-20 0 0,20-21 0,-21 21 16,21 0-16,-20 0 0,-1 0 15,0-21-15,0 21 0,0 0 0,0-22 16</inkml:trace>
  <inkml:trace contextRef="#ctx0" brushRef="#br0" timeOffset="72263.24">13504 7959 0,'0'0'0,"-21"0"0,0 0 16,0 0-16,0 0 15,42 0 17,0 0-32,21 0 15,-21 0-15,22 0 0,-1 0 0,0 0 16,1 0-16,20 0 0,-20 0 16,20 0-16,-21 0 0,22 0 0,-1 0 15,1 0-15,-1 0 0,1 0 16,-22 0-16,1 0 0,20 0 0,-21 0 15,-20 0-15,20 0 0,-21 0 0,21 0 16,-20 0-16,-1 0 16,0 0-16,-42-21 47,0 21-47,-1 0 0,1-22 15</inkml:trace>
  <inkml:trace contextRef="#ctx0" brushRef="#br0" timeOffset="72707.69">14414 7705 0,'-21'0'15,"0"0"-15,21 21 47,21-21-47,0 21 0,-21 0 0,22-21 16,-1 21-16,0 1 0,0-22 15,0 21-15,0-21 0,1 21 0,-1-21 16,0 0-16,0 21 0,0-21 0,0 0 16,1 0-16,-1 0 0,0 21 15,0-21-15,0 0 16,0 0-1,-21 21 1,-21 1-16,0-1 16,0-21-16,-21 21 0,20 0 0,-20 0 15,0 22-15,-1-22 0,1 0 16,-21 21-16,20-21 0,1 22 0,0-22 16,-1 0-16,1 0 0,21 22 15,-22-22-15,22-21 0,0 21 0,21 0 16,-21-21-16</inkml:trace>
  <inkml:trace contextRef="#ctx0" brushRef="#br1" timeOffset="83999.47">15811 7578 0,'0'21'343,"22"-21"-296,-1 0-47,-21-21 16,21 0-16,0-1 15,0 1-15,-21 0 0,0 0 16,21 0-16,-21 0 0,22-1 0,-1 1 16,-21 0-16,0 0 0,0 0 15,21 0-15,-21-1 0,21 1 0,-21 0 16,0 42 31,0 0-47,0 1 0,-21-1 0,21 0 15,-21 0-15,21 0 0,0 22 0,0-22 16,0 21-16,-21-21 0,21 22 16,0-22-16,0 21 0,-22-21 0,22 22 15,0-1-15,0-21 0,0 21 16,0 1-16,-21-1 0,21-21 0,0 22 16,0-1-16,0-21 0,-21 21 15,21-20-15,0-1 0,0 0 16,-21 0-16,21 0 0,0 0 0,0 1 15,0-1-15,0 0 32,-21-21 30,0 0-46,-1 0-16,1 0 0,0 0 15,0 0-15,0 0 0,0 0 16,-1 0-16,-20 0 0,21 0 16,0 0-16,-22 21 0,22-21 0,0 0 15,0 0-15,0 0 0,0 0 16,-1 0-16,44 0 31,-1 0-15,21 0-16,-21 0 0,22 0 0,-1 0 15,0 0-15,1 0 0,-1 0 16,0 0-16,1 0 0,-1-21 0,0 21 16,1 0-16,-22 0 0,21 0 0,-21 0 15,22 0-15,-22-21 16,0 21-16,-42 0 47,0 0-32,-1 0 1,1 0 0,0 0 15,0 0-31</inkml:trace>
  <inkml:trace contextRef="#ctx0" brushRef="#br0" timeOffset="90503.06">931 10075 0,'0'-21'0,"21"21"0,-21-21 15,22 21-15,-22-21 0,21 21 16,-21-21-16,0 0 0,21 21 16,-21-22-16,21 1 0,-21 0 15,0 0-15,0 0 16,0 0-16,0-1 15,0 44 17,0-1-32,0 0 15,-21 0-15,0 21 0,0 1 16,21-1-16,-22 0 0,1 1 0,0 20 16,0-20-16,-21 20 0,20 1 15,1-1-15,-21 1 0,21-22 0,0 0 16,-1 22-16,-20-43 15,42 21-15,-21-21 0,21 1 0,-21-1 16,21 0-16,0-42 31,0 0-31,0-1 0,0 1 16,0 0-16,0 0 0,21 0 0,-21 0 16,21-22-16,-21 22 0,21 0 15,0 0-15,-21 0 0,22-1 0,-1 22 16,0 0-16,0-21 0,0 21 15,0 0-15,1 0 0,-1 0 16,0 0-16,0 0 0,0 0 16,0 0-16,1-21 0,20 21 15,-21 0-15,0 0 0,0-21 16,1 21-16,-1 0 0,0-21 0,0 0 16,0 21-16,0-22 0,1 22 15,-22-21-15,0 0 0,21 21 0,-21-21 16,0 0-16,0 0 0,0-1 15,0 1-15,-21 21 16,21-21-16,-22 21 0,1 0 16,0 21-1,21 0-15,0 1 0,0 20 16,-21-21-16,21 21 0,-21 1 16,21 20-16,-21-20 0,21-1 15,0 0-15,0 1 0,-22-1 0,22 0 16,-21 1-16,21-22 0,0 21 15,0-21-15,0 0 0,0 1 16,21-22 31,1-22-47,-1 1 0,-21 0 0,21 0 16,21 0-16</inkml:trace>
  <inkml:trace contextRef="#ctx0" brushRef="#br0" timeOffset="90723.93">1863 10287 0,'-22'0'31,"22"21"-31,-21-21 15,42-21 32</inkml:trace>
  <inkml:trace contextRef="#ctx0" brushRef="#br0" timeOffset="92224.14">3238 9906 0,'-21'21'16,"21"0"-16,-21-21 15,21 22-15,0-1 0,0 0 16,21-21 0,0 0-16,1 0 15,-1 0-15,0 0 0,21 0 0,-21 0 16,22-21-16,-22 21 0,21-21 15,1-1-15,-22 1 0,21 0 0,0 0 16,-20-21-16,20 20 0,-21 1 0,0 0 16,0-21-16,1 21 15,-22-1-15,0 1 0,0 0 0,0 0 16,0 0-16,-22 21 16,1 0-1,0 0-15,21 21 0,-21 21 16,0-21-16,21 22 0,0-1 15,-21 0-15,21 22 0,0-22 0,0 22 16,0-22-16,0 22 0,0-22 16,0 21-16,0-20 0,0 20 0,-22-20 15,22-1-15,0 0 0,-21 1 0,21-1 16,0-21-16,0 0 0,0 22 16,0-22-16,0 0 15,-21-21-15,0 0 0,0 0 16,0 0-1,-1 0-15,1-21 0,0 0 0,0-1 16,0 1-16,0 0 0,-1-21 0,1 21 16,-21-22-16,21 22 0,0 0 15,-1-21-15,1 20 0,0 1 0,0 21 16,21-21-16,0 42 31,0 0-31,0 1 0,0-1 16,0 0-16,21 21 0,0-21 0,-21 22 15,21-22-15,1 21 0,-1-21 16,0 22-16,0-22 0,0 0 16,22 0-16,-1-21 0,-21 21 0,21 1 15,1-22-15,20 0 0,-20 0 0,-1 0 16,0 0-16,22 0 0,-22 0 16,0-22-16,22 1 0,-22 0 0,1 0 15,20 0-15,-21 0 0,1-1 0,-1-20 16,0 21-16,1-21 0,-22 20 15,0-20-15,0 21 0,0-21 0,-21 20 16,0 1-16,0 0 0,0 0 0,0 0 16,-21 0-16,0 21 0,0 0 15,0 0-15,0 0 0,-22 0 16,22 0-16,-21 0 0,21 21 0,-1-21 16,-20 21-16,21 0 0,0 0 15,0 22-15,-1-22 0,1 0 0,21 0 16,0 21-16,0-20 0,0-1 0,0 0 15,0 0-15,0 0 16,21-21-16,1 0 0,-1 0 0,0 0 16,0 0-16,0 0 0,0 0 15,22-21-15,-22 21 0,21-21 0,-21 0 16,1 0-16,20-1 0,-21 1 0,0 0 16,0 0-16,-21 0 0,22 0 15,-22-1-15,0 1 16,0 0-16,0 42 31,0 0-15,-22 1-16,22 20 0,0-21 0,0 21 15,0 1-15,0-1 0,0 0 16,0 1-16,0-1 0,0 22 0,0-22 16,0 21-16,0 1 0,0-1 0,0 1 15,0 21-15,0-22 0,0 22 16,0-22-16,-21 22 0,21-22 15,-21 1-15,0-1 0,21-20 0,0-1 16,-21 0-16,0 1 0,-1-1 0,1-21 16,0 0-16,0 1 0,0-22 15,-22 0-15,1 0 0,21 0 0,-43 0 16,22 0-16,0 0 0,-1-22 0,-20 1 16,21 0-16,-1 0 0,1 0 15,21 0-15,-22-22 0,22 22 0,0-21 16,0 21-16,21-22 0,0 1 0,0 21 15,0-22-15,0 1 0,0 21 16,21-21-16,0-1 0,0 22 16,1-21-16,-1-1 0,0 1 0,0 0 15,21-1-15,-20 1 0</inkml:trace>
  <inkml:trace contextRef="#ctx0" brushRef="#br0" timeOffset="92772.34">4805 10224 0,'0'-22'16,"-21"22"-16,-1 0 31,1 22-31,21-1 16,0 0-16,0 0 0,0 0 15,0 0-15,0 1 0,0 20 0,0-21 16,0 0-16,-21 0 0,21 1 0,0-1 16,0 0-16,-21-21 0,21 21 15,0-42 17,0 0-17,0 0-15,0-1 16,0 1-16,0 0 0,0 0 0,0 0 15,0 0-15,0-1 0,21 1 16,0-21-16,0 21 0,-21 0 0,22 21 16,-1-22-16,0 1 0,21 0 0,-21 21 15,1 0-15,-1-21 0,0 21 16,0 0-16,21 0 0,-20 0 0,-1 21 16,0 0-16,0-21 0,-21 21 0,0 1 15,21-1-15,-21 21 0,0-21 16,0 0-16,0 1 0,0 20 0,0-21 15,0 0-15,0 0 0,-21 1 0,21-1 16,0 0-16,-21-21 16,0 0 15,21-21-15,0 0-16,21-1 15,0 1-15,0 0 0</inkml:trace>
  <inkml:trace contextRef="#ctx0" brushRef="#br0" timeOffset="93221.15">5503 10097 0,'0'0'0,"21"-22"16,-42 22 15,0 22-31,0-22 16,21 21-16,-21 0 0,0 0 15,-1 0-15,1 0 0,21 1 0,-21-1 16,21 21-16,-21-21 0,21 0 0,-21 22 16,21-22-16,0 0 0,0 21 15,0-20-15,0-1 0,0 0 0,21 0 16,0 0-16,0-21 0,0 0 16,22 0-16,-22 0 0,0 0 15,0 0-15,0 0 0,22 0 16,-22-21-16,0 0 0,0 21 0,0-21 15,1 0-15,-22-1 0,21 1 0,-21 0 16,0 0-16,0 0 0,0-22 16,0 22-16,0 0 0,0-21 0,-21 21 15,-1-1-15,1-20 0,0 21 0,0 21 16,0-21-16,0 0 0,-1 21 16,-20 0-16,21 0 0,0 0 0,0 0 15,-1 21-15,22 0 0,-21 0 16,21 0-16,0 0 15,0 1-15,0-1 0,21 0 16,1-21-16,-1 0 0,0 0 16,0 0-16,21 0 0,-20 0 15,20 0-15</inkml:trace>
  <inkml:trace contextRef="#ctx0" brushRef="#br0" timeOffset="93587.95">5905 10118 0,'0'0'16,"0"-21"-16,22 21 16,-1 0-1,0 0-15,-21 21 16,0 0-16,21-21 0,0 21 16,-21 0-16,21 0 0,-21 1 0,0-1 15,0 0-15,0 0 0,22 0 16,-22 0-16,0 22 0,0-22 0,0 0 15,0 0-15,0 0 0,0 1 16,0-1-16,0-42 47,0-1-47,0 1 16,0 0-16,0 0 0,0-21 15,0 20-15,0 1 0,21 0 0,-21-21 16,21 21-16,-21-1 0,21 1 15,-21 0-15,21 0 0,0 0 16,1 0-16,-1 21 0,0-22 16,0 22-16,0 0 0,0 0 0</inkml:trace>
  <inkml:trace contextRef="#ctx0" brushRef="#br0" timeOffset="94003.71">6456 10245 0,'0'0'0,"21"0"31,0 0-15,0 0-16,0 0 0,1-21 15,-1 21-15,0-22 0,0 22 16,0-21-16,0 21 0,-21-21 0,22 0 15,-1 21-15,0-21 0,-21 0 0,0-1 16,0 1-16,0 0 0,0 0 16,0 0-16,0 0 15,-21 21-15,0 0 0,-1 0 16,1 0-16,-21 21 0,21 0 0,0 0 16,-22 0-16,22 22 15,-21-22-15,21 21 0,-1 0 0,1-20 16,21 20-16,0 0 0,0-21 0,0 22 15,0-22-15,0 0 0,0 0 16,0 0-16,21 1 0,1-22 0,-1 0 16,21 21-16,-21-21 0,22 0 0,-22 0 15,21 0-15,-21 0 0,22-21 0,-22-1 16,21 22-16,0-21 0,-20 0 16,20 0-16</inkml:trace>
  <inkml:trace contextRef="#ctx0" brushRef="#br0" timeOffset="94601.36">8445 9440 0,'0'0'0,"22"-21"0,-22-21 16,21 21-1,-21 0-15,21-1 0,-42 44 32,0-1-17,-1 0-15,1 21 0,0 22 0,0-22 16,0 22-16,-22-1 0,22 1 0,-21-1 16,21 1-16,-22-1 0,22 1 15,-21-22-15,0 21 0,20-20 16,-20-1-16,21 22 0,0-43 0,21 21 0,0-21 15,0 22-15,0-22 0,0 0 16,21-21 0,0 0-16,0 0 0,0-21 15,1 21-15,-1-21 0</inkml:trace>
  <inkml:trace contextRef="#ctx0" brushRef="#br0" timeOffset="95127.58">9038 9758 0,'0'0'0,"21"-21"0,0 0 0,1 21 16,-1-22-16,0 1 0,0 21 16,0-21-16,-21 0 0,21 0 15,-21 0 1,-21 21-1,0 0-15,0 0 0,0 0 16,0 0-16,-22 0 0,22 0 16,-21 21-16,-1 0 0,22 0 15,-21 0-15,0 0 0,20 22 0,1-22 0,0 0 16,0 0-16,21 0 0,0 1 16,0-1-16,0 0 0,0 0 15,0 0-15,21-21 0,0 21 0,0-21 16,1 22-16,-1-1 0,21-21 15,-21 21-15,0-21 0,22 21 0,-22-21 16,0 21-16,0 0 0,0-21 0,1 22 16,-22-1-16,0 0 0,0 0 15,0 0-15,-22-21 0,-20 21 16,21 1-16,-21-1 0,-1-21 0,1 21 16,0-21-16,-1 21 0,1-21 15,0 0-15,-1 0 0,1 0 0,21 0 16,-22 0-16,22 0 0,-21 0 0,21 0 15,0-21-15,21 0 0,-22 21 16,22-21-16,-21-1 0,21 1 16,0 0-16,0 0 0,0 0 15,21 0-15,1 21 0,-1-22 16,0 22-16,21-21 0,-21 21 0,1-21 16</inkml:trace>
  <inkml:trace contextRef="#ctx0" brushRef="#br0" timeOffset="96032.06">9631 9631 0,'0'-21'0,"-21"21"15,-1 0 1,1 21-16,0 0 0,21 0 15,0 0-15,-21 1 0,0 20 16,21 0-16,-21-21 0,21 22 0,0-1 16,-22 0-16,1 1 0,0-1 0,21-21 15,0 22-15,-21-1 0,0-21 16,21 21-16,-21-20 0,21 20 16,0-21-16,0 0 0,0 0 0,-22 1 15,22-1-15,0 0 16,0-42-1,0 0 1,0-1-16,0 1 0,0 0 0,0 0 16,22 0-16,-1 0 0,0-1 15,0-20-15,-21 21 0,21-21 0,0 20 16,22 1-16,-22-21 0,0 21 0,0 0 16,0-1-16,22 1 0,-22 21 15,0-21-15,0 21 0,0 0 16,1 0-16,-1 0 0,-21 21 15,0 0-15,0 1 16,-21-1-16,-1-21 0,1 21 16,0 0-16,-21 0 0,21-21 0,-1 21 15,-20-21-15,21 22 0,0-22 0,0 0 16,-1 0-16,1 0 0,0 0 16,0 0-16,0 0 15,21 21 32,0 0-47,21-21 16,-21 21-16,0 0 0,21 0 0,0 1 15,-21-1-15,0 0 0,21 0 16,-21 0-16,22 0 0,-1 1 0,-21-1 16,21 0-16,0-21 0,0 21 0,0 0 15,1-21-15,20 0 0,-21 0 16,21 0-16,-20 0 0,20 0 0,0 0 15,1-21-15,20 21 0,-21-21 0,1 0 16,-1 0-16,0-1 0,1-20 0,-1 21 16,-21 0-16,0 0 0,1-1 15,-1-20-15,-21 21 0,21 0 0,-21 0 16,0-1-16,-21 22 31,0 0-31,21 22 16,-22-1-16,22 0 0,-21 0 15,0 0-15,21 0 0,0 1 0,0-1 16,-21 0-16,21 0 0,0 0 16,0 0-16,0 1 0,21-22 31,0 0-31,0 0 0,1 0 16,-1-22-16,-21 1 15,21 0-15,0 0 0,-21 0 0,21 0 16</inkml:trace>
  <inkml:trace contextRef="#ctx0" brushRef="#br0" timeOffset="96217.95">10329 9906 0,'0'0'0,"-42"-21"16,21 21-16,0 0 15,42 0 32,0 0-31,0 0-16,0 0 0,0 0 15</inkml:trace>
  <inkml:trace contextRef="#ctx0" brushRef="#br0" timeOffset="96575.3">10689 9948 0,'0'22'16,"-21"-1"-1,21 0-15,-21 0 16,21 0-16,0 0 0,0 1 16,0-1-16,0 21 0,0-21 15,0 22-15,0-1 0,-21 0 0,21 1 16,-22 20-16,22-21 0,-21 22 0,0-22 15,21 22-15,-21-1 0,0 1 0,0-1 16,-1 1-16,-20-1 0,21 1 16,0-1-16,-22 1 0,22-1 0,-21 1 15,21-1-15,0 1 0,-1-22 0,1 0 16,0 1-16,21-1 0,0-21 0,0 0 16,0 1-16,-21-22 0,21 21 15,21-42 1,-21-1-16,21 1 15,0 0-15,1 0 0,-1-21 0,0 20 16,0-20-16,0 0 0,0-1 0,1 1 16</inkml:trace>
  <inkml:trace contextRef="#ctx0" brushRef="#br0" timeOffset="96903.62">10668 10118 0,'0'0'0,"0"-21"16,0-1-16,0 1 0,0 0 16,0 0-16,0 0 0,21 21 15,0-21-15,0-1 0,22 22 0,-22-21 16,21 21-16,-21-21 0,22 21 16,-1 0-16,0 0 0,1 0 0,-1 0 15,-21 21-15,22 0 0,-22 1 0,0-1 16,-21 0-16,0 0 0,0 0 15,0 22-15,-21-22 0,0 0 0,-22 0 16,22 21-16,-21-20 0,-1-1 0,1 0 16,0 0-16,-1 0 0,1-21 0,0 21 15,21 1-15,-22-22 0,22 0 16,0 21-16,0-21 0,0 0 16,21-21-1,0-1-15,0 1 16</inkml:trace>
  <inkml:trace contextRef="#ctx0" brushRef="#br0" timeOffset="97418.43">11874 9546 0,'0'0'16,"-21"0"-16,0-21 16,0 21-16,42 0 15,0 0 1,0 0-16,22 0 0,-1-21 0,0 21 15,22 0-15,-22 0 0,22 0 16,-1-21-16,-20 21 0,20 0 0,1 0 16,-22-21-16,0 21 0,22 0 0,-43 0 15,21 0-15,-21 0 0,1 0 16,-1 0-16,-42 0 16,-1 0-1,1 21-15,-21-21 0,21 0 0,0 0 16,-22 21-16,22 0 0</inkml:trace>
  <inkml:trace contextRef="#ctx0" brushRef="#br0" timeOffset="97704.26">12298 9546 0,'0'0'0,"0"-21"31,0 42-15,-21 0-1,21 1-15,0-1 0,0 21 0,-22-21 16,1 22-16,21-1 0,-21 21 16,21-20-16,-21-1 0,0 22 0,21-22 15,-21 0-15,-1 1 0,22 20 0,-21-21 16,21-20-16,0 20 0,0 0 16,0 1-16,0-22 0,0 0 0,0 0 15,0 0-15,0 0 0,0 1 16,21-22-1,1-22-15,-22 1 16,21 0-16,0 0 0,0 0 16,0 0-16</inkml:trace>
  <inkml:trace contextRef="#ctx0" brushRef="#br0" timeOffset="98080.36">12531 10033 0,'0'42'16,"0"-20"-16,21-22 31,0 0-31,0 0 16,0 0-16,0 0 0,1 0 0,20-22 16,-21 22-16,0-21 15,0 0-15,1 21 0,-1-21 0,0 0 16,-21 0-16,0-1 0,0 1 15,0 0-15,0 0 0,-21 21 16,0 0-16,-1 0 0,1 0 16,0 0-16,0 0 0,0 21 0,0 0 15,-1 0-15,1 1 0,0-1 0,-21 21 16,21-21-16,-1 22 0,22-22 16,-21 21-16,21-21 0,0 22 0,0-22 15,0 0-15,0 0 0,0 0 16,0 0-16,21 1 0,1-22 0,-1 0 0,0 21 15,0-21-15,0 0 16,0 0-16,22 0 0,-22-21 0,21 21 16,1-22-16</inkml:trace>
  <inkml:trace contextRef="#ctx0" brushRef="#br0" timeOffset="98487.13">13462 9948 0,'0'0'0,"0"-21"15,-21 21 1,0 0-16,-1 0 16,1 0-16,-21 0 0,0 21 0,20 1 15,-20-22-15,21 21 0,-21 0 0,20 0 16,1-21-16,0 21 0,21 0 16,0 1-16,0-1 0,0 0 15,21-21-15,0 21 0,1-21 0,20 21 16,-21-21-16,0 21 0,0-21 0,22 22 15,-22-22-15,0 21 0,0-21 16,0 21-16,1-21 0,-1 21 0,-21 0 16,0 0-16,0 1 15,0-1-15,-43 0 16,22-21-16,-21 0 0,21 21 16,-22-21-16,1 0 0,0 0 0,-1 0 15,1 0-15,0 0 0,21 0 0,-22 0 16,22 0-16,0 0 0,0 0 15,0 0-15,-1 0 0,22-21 0,0 0 16,0 0 0,0-1-16,22 22 15,-1-21-15,0 21 0,21-21 16,-21 0-16</inkml:trace>
  <inkml:trace contextRef="#ctx0" brushRef="#br0" timeOffset="98810.94">13885 9589 0,'21'-22'15,"-42"44"-15,42-65 0,-21 22 0,-21 21 32,21 21-17,0 0-15,-21 22 0,21-22 0,-21 21 16,21 1-16,-21-1 0,21 0 0,0 1 15,-21 20-15,-1-21 0,1 1 16,21-1-16,-21 0 0,21 1 16,-21-1-16,21 0 0,0 1 0,0-1 15,0-21-15,0 0 0,0 1 0,0 20 16,0-21-16,0 0 16,21-21-16,0 0 15,0 0-15,1 0 0,-1-21 16,0 0-16,0 0 15,0 0-15,0-1 0,1-20 0,-22 21 16</inkml:trace>
  <inkml:trace contextRef="#ctx0" brushRef="#br0" timeOffset="99007.83">13589 10012 0,'0'0'0,"21"0"31,21 0-31,-20 0 16,-1 0-16,21 0 0,-21-21 0,22 21 15,-1-21-15,-21 21 0,21 0 0,1 0 16,-22-22-16,21 22 0,-21 0 0,1-21 16,-1 21-16</inkml:trace>
  <inkml:trace contextRef="#ctx0" brushRef="#br0" timeOffset="99619.48">15219 9758 0,'0'0'16,"21"0"-16,0-21 0,-21 0 0,21 21 16,-21-22-16,0 1 15,0 0-15,0 0 0,0 0 16,0 0-16,-21-1 0,0 1 15,0 0-15,0 0 0,-22 21 16,22-21-16,-21 0 0,-1 21 0,1 0 16,0 0-16,-1 0 0,22 0 15,-21 21-15,0 0 0,-22 0 0,22 21 16,-1 1-16,1-1 0,0 22 0,-1-22 16,1 21-16,21-20 0,-21 20 15,20-20-15,22-1 0,0 0 0,0 1 16,0-1-16,0-21 0,0 21 0,0-20 15,22-1-15,-1 0 0,0 21 16,0-42-16,0 21 0,0 1 16,1-1-16,-1-21 0,0 0 0,0 21 15,0-21-15,0 0 0,22 0 0,-22 0 16,0 0-16,21-21 0</inkml:trace>
  <inkml:trace contextRef="#ctx0" brushRef="#br0" timeOffset="100151.7">15473 10033 0,'0'0'0,"0"-21"15,0 0-15,0 0 16,-43-1-16,22 1 0,0 21 16,0-21-16,-21 21 0,20 0 0,-20 0 15,21 0-15,-21 0 0,20 0 0,-20 0 16,21 21-16,0 0 0,-22 1 15,22-1-15,21 0 0,-21 21 0,0-21 16,21 1-16,-21 20 0,21-21 0,0 21 16,0-20-16,-21 20 0,21-21 15,0 0-15,0 22 0,0-22 16,0 0-16,0 0 0,21-21 0,0 21 16,0-21-16,0 0 0,0 0 15,1 0-15,-1 0 0,21-21 16,-21 21-16,0-21 0,1 0 0,20 0 15,-21-1-15,0 1 0,22 0 0,-22-21 16,0 21-16,0-1 0,0-20 16,0 21-16,-21-21 0,0 20 0,22 1 15,-22 0-15,21 0 0,-21 0 0,0 0 16,0 42 15,0 0-31,0 0 0,0 0 0,0 0 16,-21 22-16,21-22 15,-22 21-15,22-21 0,0 22 0,0-22 16,0 0-16,0 21 0,0-20 0,0-1 16,0 0-16,0 0 0,0 0 15,0 0-15,22-21 16,-1 0-16,0 0 0,0 0 0,21 0 16,-20-21-16,-1 21 0,21-21 15,-21 0-15,22 0 0,-22-22 0</inkml:trace>
  <inkml:trace contextRef="#ctx0" brushRef="#br0" timeOffset="100571.36">16150 10012 0,'0'0'0,"21"-21"0,-21 0 0,0-1 16,-21 22 0,0 0-1,0 0-15,0 0 0,-22 0 0,22 0 16,0 22-16,-21-1 0,20 0 15,1 0-15,0 0 0,0-21 0,0 21 16,21 1-16,0-1 0,0 0 0,0 0 16,0 0-1,21 0-15,0-21 16,0 0-16,0 0 0,1 22 0,-1-22 16,0 21-16,0-21 0,0 0 15,0 21-15,1-21 0,-1 21 16,-21 0-16,21 0 15,-21 1-15,-21-1 16,0-21-16,-1 0 16,1 21-16,-21-21 0,21 0 0,-22 0 15,22 0-15,0 21 0,-21-21 0,21 0 16,-1 0-16,1 0 0,0 0 16,0 0-16,0 0 0,21-21 15,0 0 1,0 0-1,21-1 1,0 1-16,0 21 0,22-21 0</inkml:trace>
  <inkml:trace contextRef="#ctx0" brushRef="#br0" timeOffset="100951.14">16510 10160 0,'0'-21'16,"21"21"0,0-21-16,0 21 15,-21-21-15,22-1 0,-1 1 16,0 21-16,0-21 0,0 0 0,0 0 16,1 0-16,-22-1 15,21 1-15,-42 21 16,-1 0-1,1 0-15,0 0 16,-21 21-16,21 1 0,-1-1 0,1 0 16,0 0-16,21 0 0,-21 0 0,0 1 15,0 20-15,21-21 0,-22 0 16,22 0-16,0 1 0,0-1 16,0 0-16,0 0 0,0 0 15,22-21-15,-1 0 16,0 0-16,0 0 0,21 0 15,-20 0-15,-1 0 0,21 0 0,-21 0 16,22-21-16,-22 0 0,21 21 0,-21-21 16</inkml:trace>
  <inkml:trace contextRef="#ctx0" brushRef="#br0" timeOffset="101359.85">17314 9927 0,'-42'-21'16,"21"21"-16,0 0 16,-1 0-16,1 21 15,0 0-15,0-21 0,0 22 0,0-1 16,-1-21-16,22 21 0,0 0 0,0 0 16,-21 0-16,21 1 0,0-1 15,0 0-15,0 0 16,21-21-16,-21 21 0,22-21 0,-1 21 15,0-21-15,0 0 0,0 22 16,0-22-16,1 0 0,-1 0 16,-21 21-16,0 0 15,0 0 1,-21-21-16,-1 0 0,1 21 16,0-21-16,-21 21 0,21-21 15,-1 0-15,-20 0 0,21 22 0,-21-22 16,20 0-16,1 0 0,0 0 15,0 0 1,42 0 0,-21-22-1,21 1-15,0 0 0,1 21 16</inkml:trace>
  <inkml:trace contextRef="#ctx0" brushRef="#br0" timeOffset="101919.34">17928 10139 0,'21'0'32,"22"0"-17,-22 0-15,0 0 0,21 0 16,-21 0-16,22 0 0,-1 21 0,0-21 16,1 0-16,-1 0 0,0 0 15,22 0-15,-22 0 0,1 0 0,-1 0 16,21 0-16,-20 0 0,-1 0 0,0 0 15,1 0-15,-1 0 0,0 0 16,-20 0-16,20 0 0,-21 0 0,0 0 16,0 0-16,1 0 0,-1-21 0,0 21 15,-21-21 17,0 0-17,0-1-15,-21 22 16,0-21-16,21 0 15</inkml:trace>
  <inkml:trace contextRef="#ctx0" brushRef="#br0" timeOffset="102259.14">18754 9948 0,'0'0'0,"-22"0"0,44 0 62,-1 22-62,0-22 0,0 0 16,0 0-16,0 0 0,1 0 16,-1 21-16,0-21 0,0 0 0,0 0 15,0 21-15,1 0 0,-1-21 16,-21 21-16,0 0 16,0 1-16,-21-1 15,-1 0-15,1-21 0,0 21 16,-21 0-16,21-21 0,-1 21 15,-20 1-15,21-1 0,0-21 0,0 21 16,-22 0-16,22 0 0,0-21 16,0 21-16,0-21 0,-1 22 0,1-1 15,0-21 1</inkml:trace>
  <inkml:trace contextRef="#ctx0" brushRef="#br1" timeOffset="114679.65">19960 10118 0,'0'0'0,"0"21"16,-21-21-16,21-21 62,21 0-62,0 21 0,0-22 16,1 1-16,-1 0 0,0-21 0,0 21 15,0-1-15,0-20 0,1 0 16,-22 21-16,21-22 0,-21 1 0,21 21 16,-21-22-16,0 1 15,0 21-15,0 0 0,0 0 0,0-1 0,-21 22 16,0 0-16,-1 0 15,1 0-15,0 0 0,0 0 16,0 22-16,0-1 0,-1 21 0,1-21 16,0 0-16,0 22 0,21-1 15,0 0-15,-21-20 0,21 20 0,0 0 16,0-21-16,0 22 0,0-22 16,0 21-16,0-21 0,0 1 0,21 20 15,0-21-15,0 0 0,0 0 16,22-21-16,-22 0 0,21 0 15,-21 0-15,22 0 0,-1 0 0,0 0 16,1 0-16,-1-21 0,0 0 0,-20 21 16,20-21-16,0 0 0,-21 0 15,1-1-15,20 1 0,-21 0 16,-21 0-16,21-21 0,0 20 16,-21 1-16,22-21 0,-22 21 0,0 0 15,0-1-15,0 1 0,0 0 16,-22 21-1,1 21-15,0 0 0,0 1 16,0 20-16,21-21 16,-21 0-16,-1 0 0,1 1 0,21 20 15,0-21-15,-21 0 0,21 0 16,-21 1-16,21-1 0,-21 0 16,21 0-16,0 0 0,0 0 15,0-42 16,0 0-15,0 0-16,0 0 0,0 0 16,0-22-16,0 22 0,21 0 15,0 0-15,-21-22 0,21 22 0,0 0 16,22-21-16,-22 21 0,0-1 16,21 1-16,-20 21 0,20-21 0,-21 21 15,21 0-15,-20 0 0,20 0 0,-21 21 16,0 0-16,0 1 15,1-1-15,-1 0 0,-21 0 0,0 0 16,0 22-16,0-22 0,0 0 0,0 21 16,0-21-16,0 1 0,0-1 15,0 0-15,-21 0 0,-1 0 0,22 0 16,0 1-16,-21-22 16,21-22 15,21 1-16,1 0-15</inkml:trace>
  <inkml:trace contextRef="#ctx0" brushRef="#br1" timeOffset="115207.69">21569 9970 0,'0'-22'0,"0"44"0,0-65 16,0 22-1,0 0-15,0 0 0,0 0 16,0-1-16,-21 1 0,-1 0 16,1 0-16,0 21 15,0 0-15,0 0 0,0 0 0,-1 0 16,1 0-16,0 21 0,-21 0 16,21 0-16,-22 1 0,22-1 15,0 21-15,-21-21 0,20 22 0,1-22 16,0 21-16,0-21 0,0 22 15,0-22-15,21 0 0,0 0 0,0 0 16,0 0-16,0 1 0,0-1 16,21-21-16,0 0 15,0 0-15,21 0 0,-20 0 0,20-21 16,-21 21-16,21-22 0,1 1 16,-22 0-16,21 0 0,-21 0 0,1 0 15,20-1-15,-21 1 0,0-21 16,0 21-16,-21-22 0,0 22 0,0 0 15,0-21-15,0 21 0,0-1 16,0 1-16,0 0 16,0 42-1,-21 0-15,21 1 0,-21-1 16,21 21-16,0-21 0,0 0 0,0 1 16,0 20-16,0-21 0,0 0 15,0 0-15,0 1 0,0-1 0,0 0 16,0 0-16,21-21 0,-21 21 15,21-21-15,1 0 0,-1 0 0,0 0 16,0 0-16,0 0 0,0-21 0,1 0 16,-1 21-16</inkml:trace>
  <inkml:trace contextRef="#ctx0" brushRef="#br1" timeOffset="115750.38">21992 9356 0,'0'0'16,"0"-21"-16,-21 21 31,21 21-31,-21 0 0,21 0 0,0 21 16,0 1-16,0-1 16,0 0-16,0 1 0,0-1 0,0 0 15,0 1-15,0-1 0,-21 0 0,21 1 16,-22-22-16,22 21 0,-21-21 15,21 22-15,0-22 0,-21 0 0,0-21 16,21 21-16,-21 0 0,0-21 16,-1 0-1,22-21 1,0 0-16,0 0 16,0 0-16,0 0 0,22-1 0,-1 1 15,0 0-15,0 0 0,0 0 0,0 0 16,1-1-16,20 1 0,-21 0 15,0 21-15,22 0 0,-22-21 16,21 21-16,-21 0 0,22 0 0,-22 0 16,21 21-16,-21 0 0,-21 0 15,21 1-15,-21 20 0,0-21 16,0 0-16,-21 0 0,0 1 16,0 20-16,0-21 0,-22 0 0,22 0 15,-21 1-15,21-22 0,0 21 0,-22 0 16,22-21-16,0 0 0,0 21 15,0-21-15,-1 0 0,1 0 16,0 0-16,21-21 16,0 0-1,0 0-15,0-1 16,21 22-16,0-21 0,1 0 0,-1 0 16</inkml:trace>
  <inkml:trace contextRef="#ctx0" brushRef="#br1" timeOffset="116075.19">22691 9292 0,'0'0'0,"-22"0"16,1 0-16,0 21 0,0-21 15,21 22-15,-21 20 0,0-21 0,-1 21 16,22 1-16,-21-1 0,0 22 16,0-22-16,21 21 0,0-20 0,-21-1 15,0 0-15,21 1 0,0-1 16,0-21-16,0 22 0,0-22 0,0 0 16,0 0-16,0 0 0,0 0 0,21-21 31,0 0-16,0 0-15,0-21 0,0 0 16,1 21-16,-1-21 0,21-21 16</inkml:trace>
  <inkml:trace contextRef="#ctx0" brushRef="#br1" timeOffset="116451.18">22669 9906 0,'0'21'0,"0"-42"0,22 42 16,-1-21-1,0 0-15,0 0 0,0 0 0,22 0 16,-22 0-16,0-21 0,21 21 16,-21-21-16,1 0 0,-1 21 0,0-21 15,0-1-15,0 22 0,-21-21 0,21 0 16,-21 0-16,0 0 15,-21 21-15,0 0 16,-21 0-16,21 0 0,-1 0 16,1 0-16,-21 21 0,21 0 0,-22 0 15,22 0-15,0 1 0,0-1 16,0 0-16,0 0 0,21 21 16,0-20-16,0-1 0,0 0 0,0 0 15,0 0-15,21 0 0,0-21 16,0 0-16,0 22 0,0-22 15,1 0-15,20 0 0,-21 0 0,21 0 16,-20 0-16,20 0 0,0 0 0,1-22 16</inkml:trace>
  <inkml:trace contextRef="#ctx0" brushRef="#br1" timeOffset="117027.5">23558 9800 0,'0'0'0,"0"-21"15,0 0-15,0 0 0,-21 0 16,0 21-16,0 0 16,0 0-16,0 0 0,-1 0 0,1 0 15,0 0-15,0 0 0,-21 0 16,20 21-16,1 0 0,0 0 0,0 0 16,0 0-16,0 22 0,-1-22 0,22 0 15,0 21-15,-21-20 0,21-1 16,0 0-16,0 0 0,0 0 0,0 0 15,0 1-15,0-1 0,21-21 16,1 21-16,-1-21 16,0 0-16,0 0 0,21 0 15,-20 0-15,-1-21 0,0 0 0,0 21 16,21-22-16,-20 1 0,-1 0 16,0 0-16,0-21 0,0 20 0,0-20 15,1 21-15,-22-21 0,21-1 0,-21 1 16,21-22-16,-21 22 0,0 0 15,0-1-15,0 1 0,21 0 0,-21-1 16,0 1-16,0 21 0,0-21 16,0 20-16,0 1 0,0 0 15,0 42 1,0 0 0,0 1-16,0 20 0,-21 0 0,21 1 15,0-1-15,0 0 0,-21 22 0,0-22 16,21 22-16,-22-22 0,22 0 15,0 1-15,-21-1 0,21 0 0,0-21 16,0 22-16,0-22 0,0 0 0,0 0 16,0 0-16,0 1 0,0-1 15,21-21-15,1 0 0,-1 0 16,0 0-16,21 0 0,-21 0 16,1 0-16,-1 0 15,0-21-15,21-1 0,-21 22 0,22-21 0</inkml:trace>
  <inkml:trace contextRef="#ctx0" brushRef="#br1" timeOffset="117367.31">24257 9673 0,'0'0'15,"-21"0"-15,42 0 32,0 0-17,0 0-15,0 0 0,1 0 16,-1 0-16,0 0 0,0 0 0,0 0 15,0 0-15,1 0 0,-1 0 16,-42 0 31</inkml:trace>
  <inkml:trace contextRef="#ctx0" brushRef="#br1" timeOffset="117615.16">24130 9864 0,'0'21'16,"21"-21"0,0 0-16,0 0 15,1 0-15,-1 0 16,0 0-16,0 0 0,0 0 0,0 0 15,1 0-15,-1 0 16,0 0 0,0-21-16,-21 0 31</inkml:trace>
  <inkml:trace contextRef="#ctx0" brushRef="#br1" timeOffset="119011.57">24215 9694 0,'21'0'31,"0"0"-31,0-21 0,0 21 16,0 0-16,1 0 15,-1 0-15,0 0 0,0 0 16,0 0 0,-42 0 31</inkml:trace>
  <inkml:trace contextRef="#ctx0" brushRef="#br1" timeOffset="119383.36">24193 9927 0,'22'0'15,"-1"0"-15,0 0 16,0 0-16,0 0 0,22 0 15,-22 0-15,0 0 0,21 0 16,-21 0-16,1 0 0,-1 0 0,0 0 16,0 0-16,-21-21 31,-21 21-15</inkml:trace>
  <inkml:trace contextRef="#ctx0" brushRef="#br1" timeOffset="120823.86">25252 9229 0,'0'0'0,"0"-21"16,0-1 15,0 1 1,0 42 46,0 1-78,0 20 15,0-21-15,0 0 0,-21 22 16,21-22-16,0 42 0,-22-20 0,1 20 16,0-21-16,0 22 0,0-1 15,0 22-15,-1-21 0,-20-1 0,21 1 16,0-1-16,-22 1 0,22-1 15,0-21-15,21 22 0,0-22 16,0 22-16,0-22 0,0 0 0,0 1 16,0-1-16,0-21 0,21 0 0,0 1 15,1-1-15,-1 0 0,0-21 16,21 0-16,-21 0 0,22 0 0,-22 0 16,21-21-16,-21 0 0,22 21 0,-22-43 15,21 22-15,-21 0 0,1-21 16,-1 20-16,0-20 0,0 0 0,-21 21 15,0-22-15,0 1 0,0 0 16,0 20-16,-21-20 0,0 21 0,0-21 16,-22 20-16,1 1 0,21 0 15,-22 0-15,1 21 0,0-21 16,-1 0-16,22 21 0,0 0 0,0-22 16,0 22-16,21-21 15,21 21 1,0 0-16,21 0 0,1-21 0,-22 21 15,21-21-15,1 21 0,-1-21 0,0 0 16,1 21-16,-1-22 0</inkml:trace>
  <inkml:trace contextRef="#ctx0" brushRef="#br1" timeOffset="121291.6">25929 9483 0,'0'0'15,"0"-21"-15,-21 21 0,0-22 0,0 1 0,-1 0 16,1 21-16,0 0 16,-21 0-16,21 0 0,-1 0 0,1 0 15,0 0-15,0 0 0,-21 21 16,20 0-16,1 1 0,0 20 0,0-21 16,0 21-16,0 1 0,-1-22 0,1 21 15,0 1-15,21-22 0,0 21 16,0-21-16,0 0 0,0 1 15,0-1-15,21-21 0,0 21 16,1-21-16,-1 0 0,0 0 16,21 0-16,-21-21 0,22 0 0,-22-1 15,21 22-15,-21-21 0,22 0 16,-22-21-16,21 21 0,-21-22 0,1 22 16,-1-21-16,0 21 0,0-22 0,0 22 15,-21 0-15,0 0 0,0 0 16,0-1-16,-21 44 15,21-1 1,-21 21-16,0-21 0,21 0 16,-21 22-16,21-22 0,0 21 15,0-21-15,0 22 0,0-22 16,0 0-16,0 0 0,0 0 0,0 1 16,21-1-16,0 0 0,0-21 0,21 0 15,1 0 1,-22 0-16,0-21 0,0 21 0</inkml:trace>
  <inkml:trace contextRef="#ctx0" brushRef="#br1" timeOffset="121575.43">26479 9123 0,'0'0'0,"0"-42"16,-21 63 15,21 0-31,-21 21 0,21-21 16,0 22-16,0-1 0,-21 0 0,21 1 15,-21-1-15,0 22 0,21-22 16,0 0-16,-22 1 0,22-1 0,-21 0 16,0 1-16,21-22 0,0 21 0,0-21 15,-21 0-15,21 1 0,0-1 16,-21 0-16,21 0 15,21-21 1,0-21-16,0 0 16</inkml:trace>
  <inkml:trace contextRef="#ctx0" brushRef="#br1" timeOffset="122023.18">26945 9483 0,'0'-21'16,"0"-1"0,0 1-16,-21 21 0,0 0 15,0 0-15,-1 0 0,1 0 0,-21 0 16,21 0-16,-22 0 0,22 21 16,0-21-16,0 22 0,-21-1 0,20 0 15,22 0-15,-21 0 0,21 0 16,0 1-16,0-1 0,0 0 15,0 0-15,21 0 0,1-21 16,-1 21-16,0-21 0,0 22 16,21-22-16,-20 0 0,20 21 0,-21-21 15,21 21-15,-20-21 0,-1 21 16,0-21-16,0 0 0,-21 21 16,21 0-16,-21 1 0,0-1 15,-21-21-15,-21 21 0,21-21 16,-1 0-16,-20 0 0,0 21 15,21-21-15,-22 21 0,1-21 0,0 0 16,-1 0-16,22 0 0,0 0 16,-21 0-16,20 0 0,1 0 15,21-21 1,21 21 0,1-21-16,-1 21 0,0-21 15,21 0-15,-21 21 0</inkml:trace>
  <inkml:trace contextRef="#ctx0" brushRef="#br1" timeOffset="122443.45">27263 9716 0,'21'0'15,"0"0"1,21-22-16,-21 22 0,1-21 16,-1 21-16,21-21 0,-21 0 15,0 21-15,22-21 0,-22 0 16,0 21-16,-21-22 0,0 1 0,21 21 16,-21-21-16,0 0 0,-21 0 15,21 0-15,-21 21 0,-21 0 16,20 0-16,1 0 0,-21 0 15,21 0-15,-22 21 0,22 0 0,-21 0 16,21 0-16,0 0 0,-1 22 0,1-22 16,21 21-16,-21-21 0,21 22 15,0-22-15,0 21 0,0-21 0,21 1 16,0-1-16,1 0 0,-1 0 16,21-21-16,-21 21 0,0-21 15,22 0-15,-1 0 0,-21 0 0,22 0 16,-1 0-16,-21 0 0,0 0 0,22-21 15,-22 0-15,0 21 0,-21-21 16,21 0-16</inkml:trace>
  <inkml:trace contextRef="#ctx0" brushRef="#br0" timeOffset="129523.31">995 12213 0,'0'0'0,"-21"0"0,-1 0 0,1 0 16,0 0-16,0 0 0,42-21 47,21 21-47,-20 0 15,-1-21-15,0 21 0,21 0 0,-21 0 16,22-21-16,-22 21 0,0 0 16,21 0-16,-20 0 0,-1 0 0,0 0 15,0 0 1,-42 0 15,0 0-31,0 0 0</inkml:trace>
  <inkml:trace contextRef="#ctx0" brushRef="#br0" timeOffset="130072.05">847 12256 0,'-43'21'16,"43"0"-1,0 0-15,-21 0 0,0 0 16,21 1-16,-21-1 0,21 0 15,-21 0-15,-1 0 0,1 0 0,21 1 16,0-1-16,-21 0 16,21 0-16,-21-21 0,21 21 0,0 0 15,0 1 1,0-44 15,0 1-31,21 21 16,0-21-16,0 0 0,1 0 15,-1 0-15,0 21 0,0-22 16,0 1-16,22 21 0,-22-21 0,0 0 16,21 21-16,-21 0 0,1 0 15,20 0-15,-21 0 0,0 0 0,22 21 16,-22-21-16,0 21 16,0 0-16,-21 1 0,0-1 0,0 21 15,0-21-15,0 0 0,0 22 16,0-22-16,0 0 0,-21 21 15,0-20-15,0 20 0,-1-21 0,1 0 16,0 0-16,-21 1 0,21-1 16,-1-21-16,1 21 0,-21-21 0,21 0 15,0 0-15,-1 0 0,1 0 16,0 0-16,0 0 0,0 0 16,21-21-1,0 0 1,0-1-1,21 1-15,0 21 16,0-21-16,0 21 0</inkml:trace>
  <inkml:trace contextRef="#ctx0" brushRef="#br0" timeOffset="130292.11">1651 12594 0,'0'-21'16,"0"42"-16,21-42 16,0 21 62,-21-21-78,21 21 0,1-21 0</inkml:trace>
  <inkml:trace contextRef="#ctx0" brushRef="#br0" timeOffset="130832.46">3344 11896 0,'0'0'15,"21"-21"1,-21 42-1,0 0-15,0 0 0,-21 21 16,21 1-16,-21-1 0,0 0 0,21 22 16,-21-1-16,0-20 0,-1 20 15,1-20-15,0 20 0,0-21 16,-21 22-16,20-22 0,1 1 0,0-1 16,21 0-16,0 1 0,-21-22 15,21 0-15,0 0 0,0 0 0,0 0 16,0-42-1,0 0 1,21 0-16,-21 0 0,0 0 16,21-22-16</inkml:trace>
  <inkml:trace contextRef="#ctx0" brushRef="#br0" timeOffset="132264.76">3069 12150 0,'0'0'0,"-21"-21"0,0 21 0,0-22 0,21 1 16,0 0-16,-22 0 0,22 0 16,0 0-16,0-1 0,0 1 0,0 0 15,22 0-15,-1 0 0,0 21 0,21-21 16,-21-1-16,43 22 0,-22 0 16,22 0-16,-22 0 0,22 0 0,-1 0 15,-21 0-15,22 22 0,-22-1 16,1 0-16,-1 0 0,0 21 0,-21-20 15,1 20-15,-22-21 0,0 21 16,-22 1-16,1-1 0,-21 0 16,0 1-16,-1-22 0,1 21 0,-22 1 15,22-1-15,-21-21 0,20 21 16,1-20-16,0-1 0,-1 0 0,1 0 16,21-21-16,0 0 0,-1 0 15,1 0-15,0 0 0,21-21 31,21 21-15,0 0-16,1 0 16,-1 0-16,0 0 15,0 21-15,0 0 16,0 0-16,-21 1 0,0-1 16,22 0-16,-1 0 0,-21 0 0,0 0 15,21 1-15,0-1 0,0-21 0,0 21 16,-21 0-16,22-21 0,-1 0 15,0 0-15,0 0 0,21 0 0,-20 0 16,20 0-16,-21-21 0,21 0 16,-20 0-16,20 21 0,0-22 0,-21-20 15,22 21-15,-22 0 0,21 0 0,-21-1 16,1 1-16,-1 0 16,0 0-16,-21 0 0,0 0 0,21-1 15,-21 1-15,0 0 0,0 0 16,-21 21 15,21 21-31,-21 0 0,21 0 16,0 1-16,-21-1 0,21 0 0,-22 0 15,22 0-15,0 0 0,0 1 0,0-1 16,0 0-16,0 0 0,0 0 16,0 0-16,0 1 0,22-1 15,-1-21-15,0 0 16,0 0-16,21 0 0,-20 0 0,-1 0 15,21 0-15,-21-21 0,0-1 0,22 22 16,-22-21-16,21 0 0,-21 0 16,1 21-16,-1-21 0,21 0 0,-21-1 15,-21 1-15,21 0 0,-21 0 0,22 0 16,-22 0-16,0-1 16,0 1-16,0 0 15,-22 21 16,22 21-31,-21-21 0,21 21 0,0 1 16,0-1-16,0 0 16,-21 0-16,21 0 0,0 0 0,0 1 0,-21-1 15,21 0-15,0 0 0,0 0 16,0 0-16,21-21 16,0 22-16,0-22 0,1 0 15,-1 0-15,21 0 0,-21 0 16,22 0-16,-22 0 0,21-22 0,0 1 15,-20 21-15,20-21 0,-21 0 0,21 0 16,-20 0-16,-1-1 0,0 1 16,0 0-16,0 0 0,-21 0 15,0 0-15,0-1 0,0 1 0,21 21 16,-21-21-16,-21 21 31,21 21-15,0 0-16,-21 1 15,21-1-15,-21 0 0,21 0 0,0 0 16,-21 0-16,21 1 0,0-1 16,0 0-16,0 0 0,-21 0 15,21 0-15,0 1 16,0-44 15,0 1-15,0 0-16,0 0 0,0 0 15,0 0-15,21-1 0,-21 1 0,21 0 16,-21 0-16,21-21 0,0 20 0,0 1 16,-21 0-16,22 0 0,-1 0 15,0 0-15,0 21 0,0-22 0,0 22 16,1 0-16,-1 0 0,0 0 0,21 0 16,-21 0-16,1 22 0,-22-1 15,21 0-15,0 0 0,-21 0 0,0 0 16,0 1-16,0-1 0,0 0 15,0 0-15,0 0 0,0 0 0,0 1 16,0 20-16,-21-21 0,21 0 16,-21 0-16,21 1 15,0-1-15,0-42 32,0-1-32,0 1 15</inkml:trace>
  <inkml:trace contextRef="#ctx0" brushRef="#br0" timeOffset="134543.39">6435 12425 0,'0'-21'16,"0"0"-16,-22 21 0,22-22 16,0 1-16,0 0 15,0 0-15,0 0 16,0 0-16,22 21 15,-1 0-15,0-22 0,0 22 16,21 0-16,-20 0 0,-1 22 16,0-22-16,0 21 0,0 21 15,0-21-15,1 0 0,-1 22 0,-21-22 16,0 21-16,0-21 0,0 22 0,0-22 16,0 0-16,0 21 0,0-20 15,0-1-15,0 0 0,0 0 0,-21 0 16,21 0-16,-22-21 15,1 0-15,21-21 16,-21 0 0,21 0-16,0 0 0,0 0 15,0-1-15,0 1 0,0 0 16,0-21-16,21 21 0,-21-1 16,21-20-16,1 21 0,-1-21 0,0 20 15,0 1-15,0 0 0,0 0 16,1 0-16,20 0 0,-21 21 0,0 0 15,0 0-15,22 0 0,-22 21 16,0 0-16,21 0 0,-20 0 0,-1 0 16,0 1-16,0 20 0,-21-21 0,0 0 15,21 22-15,-21-22 0,0 21 16,0-21-16,0 0 0,0 22 0,0-22 16,0 0-16,0 0 0,-21 0 15,21 1-15,0-44 31,0 1-15,0 0-16,0 0 16,0 0-16,0-22 0,0 22 0,21 0 15,0-21-15,-21 21 0,22-1 0,-1-20 16,0 21-16,-21 0 0,21-22 16,0 22-16,22 0 0,-22 0 0,0 21 15,0 0-15,0 0 0,0 0 0,1 0 16,-1 0-16,0 21 0,0-21 15,-21 42-15,0-20 0,0-1 0,0 0 16,0 0-16,0 21 0,0-20 0,0 20 16,0-21-16,0 0 15,0 22-15,0-22 0,0 0 0,0 0 16,0 0-16,0 0 0,0 1 0,21-1 16,0-21-16,1 0 15,-1 0-15,0 0 0,0 0 16,0 0-16,0-21 0,22 21 0,-22-22 15,0 1-15,21 0 0,-20 0 16,20 0-16,-21 0 0,0-1 0,0 1 16,1 0-16,-1-21 0,0 21 0,-21-1 15,0 1-15,0-21 0,0 21 16,0 0-16,0-1 16,-21 44 15,21-1-31,-21 0 15,21 0-15,-22 0 0,22 0 0,0 1 16,0-1-16,0 0 0,-21 0 16,21 0-16,0 0 0,0 1 0,0-1 15,0 0-15,21-21 0,1 0 16,-1 21-16,0-21 0,0 0 16,0 0-16,0 0 0,1 0 0,-1-21 15,21 0-15,-21 21 0,0-21 0,1-1 16,-1 22-16,0-21 15,0 0-15,0 0 0,-21 0 0,0 0 16,21-1-16,-21-20 0,0 21 0,0 0 16,0 0-16,0-1 0,0 1 15,0 0-15,0 0 0,-21 21 32,21 21-32,0 0 15,0 0-15,0 1 0,0-1 0,0 21 16,0-21-16,0 0 0,0 1 0,0-1 15,0 0-15,0 21 0,0-21 16,0 1-16,0-1 0,0 0 16,0 0-16,21-21 0,1 0 0,-1 0 15,0 0-15,0 0 16,0 0-16,0 0 0,1 0 0,-1 0 16,0 0-16,21-21 0,-21 21 0,1-21 15,-1 0-15,0-1 0,0 1 16,0 0-16,0 0 0,1 0 0,-1-22 15,0 1-15,-21 0 0,21-1 0,0 1 16,0 0-16,1-22 0,-22 22 16,21 0-16,-21-22 0,21 22 0,-21-1 15,21 1-15,-21 21 0,0-21 16,0 20-16,0 1 0,0 0 16,0 0-16,0 42 31,0 0-31,0 0 15,0 22-15,0-22 0,0 21 0,0 1 16,0-1-16,0 0 0,0 22 0,0-22 16,0 0-16,0 22 0,0-22 15,0 1-15,0-1 0,0-21 0,0 21 16,0 1-16,0-22 0,0 0 0,0 0 16,0 0-16,0 1 0,0-1 15,0 0-15,21-21 0,0 0 16,1 0-16,-1 0 0,0 0 0,0-21 15,0 21-15,22-21 0,-22-1 16,0 1-16,0 0 0,0 0 16,0-21-16,1 20 0,-1-20 0,21 0 15,-21-1-15,-21 1 0,21 0 0,1-1 16,-1-20-16,-21 21 0,0-1 16,21-20-16,-21 20 0,21 22 0,-21-21 15,0 21-15,0 0 0,0-1 0,0 1 16,0 0-1,0 42 1,0 0 0,-21-21-16,21 22 0,0 20 15,-21-21-15,21 21 0,0 1 16,0-1-16,0 0 0,0 22 0,-21-22 16,21 1-16,0-1 0,-22 0 15,22 1-15,0-1 0,0-21 0,0 21 16,0-20-16,0-1 0,0 0 0,0 0 15,0 0-15,0 0 0,22-21 16,-1 0-16,0 0 0,0 0 16,0 0-16,0 0 0,22 0 0,-22 0 15,0-21-15,0 0 0,22 21 16,-22-21-16,0 0 0,0 0 16,0-1-16,0 1 0,1 0 0,-22 0 15,0 0-15,21 0 0,-21-1 16,0 1-16,0 0 0,0 0 0,0 42 31,-21 0-31,21 0 0,0 1 16,-22-1-16,22 0 15,-21 0-15,21 0 0,0 0 0,0 1 16,0-1-16,0 0 0,0 0 16,0 0-1,21-21 1,1 0-16,-1 0 15</inkml:trace>
  <inkml:trace contextRef="#ctx0" brushRef="#br0" timeOffset="134755.91">9948 12086 0,'-21'0'0,"42"0"0,-63 0 0,21 0 31</inkml:trace>
  <inkml:trace contextRef="#ctx0" brushRef="#br0" timeOffset="134947.89">9165 12340 0,'-21'21'0,"42"-42"0,-21 42 31,21-21-15,0 0-16,1 0 0,-1-21 15,0 21-15,0-21 0,21 21 0,-20-21 16,20 0-16,-21 21 0,21-21 0</inkml:trace>
  <inkml:trace contextRef="#ctx0" brushRef="#br0" timeOffset="135579.88">10308 12404 0,'0'-21'16,"0"42"-16,0-64 0,0 22 15,0 0-15,0 0 16,0 42 15,-21 21-31,21 1 0,0-1 16,-21 0-16,0 22 0,-1-1 15,22 1-15,-21-1 0,0 22 0,0 0 16,0-1-16,-22-20 0,22 21 0,-21-1 16,0 1-16,-1 0 0,1-1 15,0 1-15,-1 0 0,1-22 0,0 1 16,20-1-16,-20 1 0,21-22 0,21 0 16,-21 1-16,21-22 0,0 0 15,0-42 1,0 0-16,21-22 15,0 22-15,-21-21 0,21-1 16,0 1-16,1-21 0,-1-1 0,-21 1 16,21-1-16</inkml:trace>
  <inkml:trace contextRef="#ctx0" brushRef="#br0" timeOffset="135923.4">10033 12467 0,'0'0'0,"0"-21"0,0 0 16,0 0-16,0 0 0,0-1 0,0 1 16,21 0-16,0 0 0,0 0 15,1 0-15,20-1 0,0 1 0,-21 0 16,22 21-16,-1-21 0,0 21 16,1 0-16,-1 0 0,0 0 0,1 21 15,-1 0-15,-21 0 0,0 1 0,1-1 16,-22 21-16,0-21 0,0 22 15,0-1-15,-43 21 0,1-41 16,21 20-16,-22-21 0,22 0 16,-21 0-16,21 1 0,-22-1 15,22 0-15,-21 0 0,21-21 0,0 0 0,-1 0 16,1 0-16,0 0 16,21-21-1,0 0 1,0 0-16,21-1 0,0 1 15,1 0-15</inkml:trace>
  <inkml:trace contextRef="#ctx0" brushRef="#br0" timeOffset="136219.29">11091 11642 0,'21'0'0,"-42"0"0,42-21 15,-42 21 1,0 21-16,0 0 16,0 0-16,0 21 0,-1 1 0,1-1 15,0 0-15,0 1 0,0 20 0,21-20 16,-21 20-16,-1 1 0,1-22 16,21 0-16,-21 22 0,0-22 0,0 0 15,21 1-15,-21-22 0,21 21 0,-22-21 16,22 1-16,0-1 0,0 0 15,0 0-15,22-21 16,-1 0 0,-21-21-16,21 21 0,0-21 0,0 0 15</inkml:trace>
  <inkml:trace contextRef="#ctx0" brushRef="#br0" timeOffset="136613.57">11112 12298 0,'0'0'0,"0"21"15,22-21 17,-1 0-32,0 0 0,0 0 0,0 0 15,0 0-15,1 0 0,-1 0 0,21-21 16,-21 0-16,0 21 0,-21-21 15,22 21-15,-1-22 0,-21 1 0,0 0 16,0 0-16,-21 21 16,-1 0-1,1 0-15,0 0 0,-21 0 0,21 0 16,-1 21-16,-20 21 0,21-20 16,0 20-16,0-21 0,-1 21 0,1 1 15,0-1-15,21-21 0,0 22 16,0-1-16,0-21 0,0 0 0,0 0 15,0 1-15,21-1 0,0 0 16,1-21-16,-1 0 0,0 0 0,0 0 16,21 0-16,-20 0 0,-1 0 0,21 0 15,-21-21-15,22 21 0,-22-21 16,21-1-16</inkml:trace>
  <inkml:trace contextRef="#ctx0" brushRef="#br0" timeOffset="137119.29">12912 11621 0,'21'0'16,"0"0"-16,0 0 0,21 0 15,1 0-15,-1 0 0,0 0 0,22 0 16,-1 0-16,-20 0 0,20 0 0,-20-22 15,20 22-15,-21 0 0,1-21 16,20 21-16,-20 0 0,-1-21 16,0 21-16,-21 0 0,1 0 0,-1 0 15,-42 0 1</inkml:trace>
  <inkml:trace contextRef="#ctx0" brushRef="#br0" timeOffset="137414.12">13420 11642 0,'0'21'16,"0"0"0,0 0-16,0 0 15,0 1-15,0 20 0,0-21 0,-22 21 16,22 1-16,-21 20 0,0-20 0,21 20 15,0-21-15,-21 1 0,0 20 16,21-20-16,0-1 0,-21-21 0,-1 21 16,22-20-16,-21 20 0,21-21 0,-21 0 15,21 0-15,0 1 16,0-1-16,21-21 31,-21-21-31,21-1 16,1 1-16</inkml:trace>
  <inkml:trace contextRef="#ctx0" brushRef="#br0" timeOffset="137797.9">13652 12213 0,'0'21'15,"0"1"16,22-22-15,-1 0-16,0 0 16,0-22-16,0 22 0,0-21 15,1 21-15,-22-21 0,21 0 0,0 21 16,0-21-16,-21 0 16,0-1-16,0 1 0,0 0 15,-21 21-15,0 0 16,0 0-16,-1 0 0,1 0 15,0 21-15,0 0 0,-21 1 0,20-1 16,1 21-16,0-21 0,21 22 16,-21-22-16,0 21 0,21 0 15,0-20-15,0-1 0,0 21 0,0-21 16,0 0-16,0 1 0,0-1 16,21-21-1,21 0-15,-21 0 0,1 0 0,20 0 16,-21 0-16,21-21 0,1 21 0,-22-22 15</inkml:trace>
  <inkml:trace contextRef="#ctx0" brushRef="#br0" timeOffset="138203.67">14436 12086 0,'0'0'0,"0"-21"15,0 0-15,-22 21 0,1 0 16,0 0-16,0 0 0,0 0 15,-22 0-15,22 21 0,-21-21 0,21 21 16,0 0-16,-22 1 0,43 20 16,-21-21-16,21 0 0,-21 0 0,21 1 15,0-1-15,0 0 0,0 0 0,21 0 16,0 0-16,0-21 16,1 0-16,-1 22 0,0-22 0,0 0 15,21 0-15,-20 21 0,20-21 0,-21 0 16,0 21-16,22-21 0,-22 21 15,0-21-15,0 21 0,-21 0 16,0 1-16,-21-1 16,0-21-16,0 21 0,-1-21 15,-20 0-15,21 21 0,-21-21 16,-1 0-16,22 0 0,-21 0 0,-1 0 16,22 0-16,-21 0 0,21 0 0,0 0 15,-1 0-15,1 0 0,0 0 16,0 0-16,21-21 15,0 0-15,0 0 16,21 21-16,0-22 0,22 1 16</inkml:trace>
  <inkml:trace contextRef="#ctx0" brushRef="#br0" timeOffset="138535.35">14965 11726 0,'-21'-21'15,"-1"21"1,1 0-16,21 21 16,0 22-16,-21-22 0,21 21 15,-21 1-15,21-1 0,-21 0 16,21 22-16,0-22 0,-21 0 0,-1 22 15,1-22-15,21 1 0,-21-1 16,21 0-16,0 1 0,0-22 0,0 21 16,0-21-16,0 0 0,0 1 0,0-1 15,0 0-15,21-21 16,0 0-16,1 0 0,-1 0 16,0 0-16,0-21 15,0 0-15,0-1 0,1 1 16</inkml:trace>
  <inkml:trace contextRef="#ctx0" brushRef="#br0" timeOffset="138715.78">14690 12150 0,'-22'0'0,"44"0"0,-22 0 15,21 0 1,21 0-16,-21-21 15,22 21-15,-22-22 0,21 22 0,0 0 16,-20 0-16,20-21 0,0 21 0,-21 0 16,22 0-16,-22-21 15</inkml:trace>
  <inkml:trace contextRef="#ctx0" brushRef="#br0" timeOffset="139283.45">16595 11896 0,'0'0'0,"0"-21"0,21-1 15,-21 1-15,0 0 0,21 21 16,-21-21-16,0 0 0,0 0 0,0-1 15,0 1-15,-21 0 16,0 21-16,-22 0 16,22 0-16,-21 0 0,-1 0 0,1 0 15,0 0-15,-1 21 0,1 0 0,0 1 16,-1-1-16,1 0 0,0 21 16,-1 1-16,1-1 0,0 0 0,21 22 15,-22-22-15,22 22 0,0-1 16,0-21-16,21 1 0,0 20 0,0-20 15,0-1-15,0-21 0,42 21 16,-21-20-16,0-1 0,22 0 0,-22 0 16,21 0-16,1 0 0,-1-21 15,0 0-15,1 0 0,-1 0 0,0 0 16,1 0-16,-1 0 0,21-21 0,-20 0 16,-1 0-16,0 0 0,1 0 15,-1-1-15,0 1 0,1 0 0,-22 0 16,21 0-16</inkml:trace>
  <inkml:trace contextRef="#ctx0" brushRef="#br0" timeOffset="140635.67">16891 12192 0,'0'-42'16,"0"148"-16,0-170 0,0 1 0,-21 41 0,0 22 0,-1-21 15,1 21-15,0 0 0,0 0 16,0 0-16,0 0 0,-1 21 0,1-21 0,0 22 16,0-1-16,0 21 15,-22-21-15,22 0 0,0 22 0,0-22 16,21 21-16,-21-21 0,0 1 0,21-1 15,0 0-15,0 0 0,0 0 16,0 0-16,0 1 16,21-22-16,0 0 0,0 0 0,0 0 15,22 0-15,-22-22 0,0 22 16,0-21-16,21 0 0,-20 21 0,-1-21 16,0 0-16,0 0 0,0-1 0,0 1 15,-21 0-15,0-21 0,22 21 16,-22-1-16,21 1 0,-21 0 15,0 0-15,0 42 32,0 0-32,0 0 0,0 1 0,0-1 15,0 0-15,0 0 0,0 21 0,-21-20 16,21-1-16,-22 0 0,22 0 16,0 0-16,0 0 0,0 1 0,0-1 15,22-21 1,-1 0-16,0 0 0,0 0 15,0 0-15,0 0 0,1 0 0,20-21 16,-21 21-16,21-22 0,-20 1 16,20 0-16,-21 0 0,21 0 0,1 0 15,-22-1-15,21 1 0,-21 0 16,1-21-16,-1 21 0,0-1 0,0-20 16,0 21-16,-21 0 0,0 0 15,0-1-15,-21 22 16,0 0-1,0 22-15,0-22 0,-1 21 16,1 21-16,0-21 0,0 0 0,0 1 16,21-1-16,0 0 0,0 0 0,0 0 15,0 0-15,0 1 16,0-1-16,21 0 16,0-21-16,0 0 0,0 21 0,1-21 15,-1 0-15,0 0 0,0 21 0,0-21 16,0 0-16,1 0 0,-1 21 15,-21 1-15,-21-22 16,-1 0-16,1 0 16,-21 0-16,21 21 0,0-21 15,-22 0-15,22 0 0,0 0 0,-21 0 16,20 0-16,1 0 0,0 0 0,0 0 16,42 0 15,0 0-31,0 0 15,1 0-15,-1 0 0,0 0 16,21 0-16,-21 0 0,22 0 0,-22 0 16,21 0-16,1-21 0,-22 21 0,21 0 15,0 0-15,1 0 0,-22-22 16,21 22-16,1-21 0,-22 21 0,21-21 16,-21 0-16,22 21 0,-22-21 0,0 0 15,21-1-15,-21 1 0,1 0 16,-22 0-16,21 0 0,-21 0 0,21-1 15,-21 1-15,0 0 0,0 0 0,0 0 16,0 0 0,-21 21-16,0 0 0,-1 0 15,1 21-15,0-21 0,-21 21 16,21 0-16,-1 0 0,1 0 16,0 22-16,0-22 0,21 0 0,0 0 15,0 0-15,0 22 0,0-22 0,0 0 16,0 0-16,0 0 15,21-21-15,0 22 0,0-22 16,1 0-16,-1 0 0,0 0 0,0 0 16,21 0-16,-20 0 0,-1-22 15,21 22-15,0-21 0,-20 21 0,20-21 16,0 0-16,-21 0 0,22 0 16,-22-1-16,21 1 0,-21 0 0,1-21 15,-1 21-15,0-22 0,0 22 16,-21 0-16,0-21 0,0 20 0,0 1 15,0 0-15,-21 21 16,0 0-16,0 0 0,-1 21 16,1 0-16,0 1 0,0-1 0,21 0 15,0 0-15,-21 0 0,21 0 0,0 1 16,0-1-16,0 0 0,0 0 16,0 0-16,21 0 0,0 1 0,0-22 15,0 21-15,1 0 0,-1 0 0,0-21 16,-21 21-16,21-21 15,-21 21-15,0 1 16,-21-22-16,0 0 16,0 0-16,-22 0 0,22 21 15,0-21-15,0 0 0,0 0 0,-1 0 16,1 0-16,21-21 16</inkml:trace>
  <inkml:trace contextRef="#ctx0" brushRef="#br0" timeOffset="141683.39">19452 12298 0,'0'0'0,"42"0"0,-20 0 0,-1 0 16,0 0-16,0 0 0,0 0 16,-21-21-16,21 0 0,1 21 0,-22-22 15,21 1-15,-21 0 0,0 0 16,0 0-16,0 0 16,0-1-16,0-20 0,0 21 0,0 0 15,-21 0-15,-1 21 0,1-22 0,0 22 16,0 0-16,0 0 15,-22 0-15,22 0 0,-21 22 0,21-1 16,0 0-16,-22 0 0,1 0 0,21 22 16,0-1-16,-22-21 0,22 21 15,0 1-15,0-1 0,0-21 0,21 22 16,-22-22-16,22 0 0,0 0 0,0 0 16,0 0-16,22 1 0,20-22 15,-21 0-15,0 0 0,0 0 0,22 0 16,-1 0-16,-21 0 0,22 0 0,-1 0 15,0-22-15,-21 1 0,22 0 16,-1 0-16,-21 0 0,22 0 16,-22-22-16,0 22 0,0-21 0,0 21 15,0-22-15,-21 22 0,0-21 0,0 21 16,0-22-16,0 22 0,0 0 16,0 0-16,0 42 31,0 0-31,0 0 0,-21 22 15,21-22-15,0 0 0,-21 21 0,21-21 16,0 22-16,0-22 0,0 0 16,0 0-16,0 0 0,0 1 0,21-1 15,0 0-15,-21 0 0,22-21 0,-1 0 16,0 21-16,0-21 0,0 0 16,0 0-16,1 0 0,20 0 0,-21-21 15,0 21-15,0-21 0,22 0 16,-22 0-16,0-1 0,0 1 0,22-21 15,-22 21-15,0-22 0,0 1 16,0 0-16,0-22 0,1 22 0,-1 0 16,0-22-16,-21 22 0,21-1 0,0 1 15,0 0-15,-21 21 0,0-22 16,22 22-16,-22 0 0,0 0 0,0 0 16,0 42-1,-22 0-15,1 21 16,21 1-16,0-1 0,-21 0 15,0 1-15,21 20 0,0 1 0,-21-22 16,21 21-16,-21-20 0,21-1 16,0 0-16,0 1 0,0-1 0,0-21 15,0 0-15,0 1 0,0-1 0,0 0 16,0 0-16,21-21 16,0 21-16,0-21 0,0 0 15,0 0-15,1 0 0,-1 0 16,0-21-16,0 0 0,0 0 15,0 0-15,-21-1 0,22 1 16</inkml:trace>
  <inkml:trace contextRef="#ctx0" brushRef="#br0" timeOffset="141884.31">20299 12044 0,'0'0'0,"-21"0"0,42 0 31,0 0-31,0-21 16,0 21-16,0 0 0,22 0 0,-22-21 15,0-1-15,21 22 0,-20 0 16,-1 0-16,21-21 0,-21 21 16,0 0-16,1 0 0,-22-21 0</inkml:trace>
  <inkml:trace contextRef="#ctx0" brushRef="#br0" timeOffset="143791.29">21696 12361 0,'-21'22'0,"42"-44"0,-42 65 0,21-22 15,-22-21-15,1 0 0,21 21 16,0-42 15,21 21-31,1-21 0,-1 0 0,0-1 16,21 1-16,-21 0 0,22-21 15,-22 21-15,21-22 0,1 1 0,-1-22 16,0 22-16,1-21 0,-1 20 0,-21-20 16,21 20-16,-20 1 0,-1 0 15,0-1-15,-21 1 0,0 21 0,0 0 16,0 0-16,-21 21 0,0 0 0,-22 0 16,22 0-16,-21 0 15,21 21-15,-22 0 0,1 0 0,21 0 16,0 0-16,-1 1 0,22 20 0,0-21 15,0 21-15,0-20 0,0 20 16,22 0-16,-1 1 0,0-1 0,0 0 16,0-21-16,0 22 0,1-1 15,-1-21-15,0 22 0,0-22 0,0 21 16,-21-21-16,0 0 0,0 1 0,0-1 16,0 0-16,-21 0 15,0-21-15,0 0 0,0 0 0,-1 0 16,-20 0-16,21 0 0,-21 0 15,20 0-15,-20 0 0,21-21 0,0 0 16,-22 21-16,22-21 0,0-1 16,0 22-16,0-21 0,42 21 31,-21 21-15,21 1-16,0-22 0,0 21 0,1 0 15,-1 0-15,0-21 0,0 21 0,0-21 16,22 21-16,-22-21 0,21 22 15,-21-22-15,22 0 0,-1 0 16,0 0-16,1 0 0,-1 0 0,0 0 0,22-22 16,-22 1-16,0 21 0,22-21 15,-22 0-15,1 0 0,-1 0 16,0-1-16,-21 1 0,1-21 0,-1 21 16,0-22-16,-21 1 0,21 21 15,-21-21-15,0-1 0,0 1 0,0 21 16,-21 0-16,0-1 0,0 1 15,-22 0-15,22 21 0,0 0 0,-21 0 16,-1 0-16,22 21 0,-21 0 0,21 1 16,-22-1-16,22 21 0,0 0 15,0-20-15,0 20 0,-1 0 16,1 1-16,21-22 0,0 21 0,0 0 16,0-20-16,0-1 0,0 0 15,0 0-15,21 0 0,1 0 0,-1-21 16,0 0-16,0 0 0,21 0 0,-20 0 15,20 0-15,0 0 0,-21 0 16,22-21-16,-22 0 0,21 0 0,-21 0 16,22 0-16,-22-1 0,0 1 0,0 0 15,0-21-15,-21 21 0,0-22 16,0 22-16,0-21 0,0 21 0,0-1 16,0 1-16,0 0 0,0 42 31,-21 0-31,0 1 0,21-1 0,-21 0 15,21 0-15,0 0 0,0 22 16,0-22-16,0 0 0,0 0 16,0 0-16,0 0 0,21 1 0,0-22 15,0 21-15,1-21 0,-1 0 0,0 0 16,0 0-16,21 0 0,-20 0 16,20 0-16,-21 0 0,0 0 0,0-21 15,1-1-15,-1 1 0,0 0 0,0 0 16,0 0-16,-21 0 0,0-1 15,0-20-15,0 21 0,0-21 0,0 20 16,0 1-16,0 0 0,0 0 0,0 0 16,0 42 15,0 0-31,0 0 0,0 0 0,0 22 16,0-22-16,-21 0 0,21 21 15,0 1-15,-21-22 0,21 0 16,0 0-16,0 0 0,0 1 15,0-1-15,0-42 47,0-1-31,0 1-16,0 0 0,0 0 0,0 0 0,0 0 16,0-22-16,21 22 0,-21-21 15,21 21-15,0-22 0,1 22 16,-22-21-16,21 21 0,0-1 0,0 22 15,0-21-15,0 21 0,1 0 0,-1 0 16,0 0-16,0 21 16,0 1-16,0-1 0,-21 0 0,22 0 15,-22 0-15,21 22 0,-21-22 0,0 0 16,21 21-16,-21-21 0,21 1 16,-21-1-16,0 0 0,0 0 0,0 0 15,0 0-15,0-42 47,0 0-31,0 0-16,0 0 0,0 0 15,21-1-15,-21 1 0,21 0 0,1 0 16,-1-21-16,0 20 0,0-20 0,0 21 16,0 0-16,22 0 0,-22-1 15,0 1-15,21 21 0,-20 0 0,20 0 16,-21 0-16,0 21 0,0-21 0,1 22 15,-22 20-15,21-21 0,-21 0 16,0 22-16,21-22 0,-21 0 0,0 21 16,0-21-16,0 1 0,0-1 15,0 0-15,-21 0 0,0 0 16,-1 0 0,22-42 15,22 21-31,-1-21 0</inkml:trace>
  <inkml:trace contextRef="#ctx0" brushRef="#br0" timeOffset="144182.63">24278 12171 0,'0'0'0,"-21"21"0,0 0 16,21 0-16,21-21 31,0 0-31,0 0 0,0 0 16,1 0-16,-1 0 0,0-21 0,21 21 15,-21-21-15,1 0 0,-1 0 16,0 0-16,-21-1 0,21 1 0,-21 0 16,21-21-16,-21 21 0,0-1 0,0 1 15,0 0-15,0 0 0,0 0 16,-21 0-16,0 21 0,-21 0 15,20 0-15,1 21 0,-21 0 0,21 0 16,-22 21-16,22-20 0,0 20 16,-21 0-16,21 1 0,-1-1 0,22-21 15,0 21-15,-21 1 0,21-22 0,0 0 16,0 21-16,0-20 0,21-1 16,1-21-16,-1 21 0,0-21 0,0 0 15,0 0-15,22 0 0,-22 0 0,21 0 16,-21 0-16,22 0 0,-1-21 15,-21 21-15,21-21 0</inkml:trace>
  <inkml:trace contextRef="#ctx0" brushRef="#br0" timeOffset="145604.26">26014 11726 0,'0'0'0,"0"-21"16,0 0-16,0 0 0,0 0 15,21-22-15,-21 22 0,0 0 0,0 0 16,21 0-16,-21 0 0,0-1 16,0 1-16,0 42 15,0 1 1,-21-1-16,0 21 0,0-21 16,-1 22-16,1-1 0,0 0 0,-21 22 15,21-22-15,-1 22 0,1-22 16,0 21-16,-21-20 0,21 20 0,-1-20 15,22-1-15,0 0 0,0 1 16,0-22-16,0 21 0,0-21 0,0 0 16,22 1-16,20-22 0,-21 21 15,0-21-15,22 0 0,-1 0 0,0 0 16,1 0-16,-22 0 0,21-21 16,0-1-16,-20 1 0,20 0 0,-21 0 15,21 0-15,-20 0 0,-1-22 0,0 22 16,0-21-16,-21 21 0,0-1 15,21-20-15,-21 21 0,0 0 0,0 0 16,-21 42 15,21 0-31,-21 0 0,21 0 0,0 22 16,-21-22-16,21 0 0,-21 21 0,21-21 16,0 1-16,0-1 15,0 0-15,0 0 0,0 0 0,21 0 16,0 1-16,0-22 0,0 21 0,0-21 15,1 0-15,-1 0 0,0 0 16,0 0-16,21 0 0,-20 0 0,-1 0 16,21-21-16,-21-1 0,22 22 0,-22-21 15,0-21-15,21 21 0,-21 0 16,1-22-16,-1 1 0,0 21 0,0-22 16,0 1-16,-21 0 0,0 21 0,21-22 15,-21 22-15,0 0 16,0 42-1,0 0-15,0 0 0,-21 1 16,21 20-16,-21-21 0,0 21 16,21-20-16,-21 20 0,21-21 0,0 21 15,-21-20-15,21-1 0,-22 0 0,22 0 16,-21 0-16,21 0 16,0-42 15,0 0-16,0 0-15,0-21 0,0 20 16,21 1-16,1-21 0,-1 21 0,0-22 16,0 1-16,0 21 0,0-21 15,1 20-15,-1 1 0,0 0 16,0 0-16,0 21 0,0 0 0,1 0 16,-1 0-16,0 0 0,0 21 15,0 0-15,0 0 0,-21 1 0,0 20 16,0-21-16,0 21 0,0-20 0,0 20 15,0-21-15,0 0 0,0 0 16,0 22-16,0-22 0,-21 0 16,21 0-16,-21-21 0,21 21 15,0-42 17,0 0-32,0 0 0,0 0 15,21 0-15,-21-1 16,21-20-16,22 21 0,-22-21 0,0 20 15,0-20-15,22 0 0,-22 21 0,21-22 16,-21 22-16,0 0 0,22 0 16,-22 21-16,0 0 0,0 0 0,22 0 15,-43 21-15,0 21 0,21-21 0,-21 22 16,0-22-16,0 21 0,0-21 16,-21 22-16,21-1 0,0-21 0,-22 0 15,1 22-15,21-22 0,-21-21 16,21 21-16,0 0 0,0 0 15,21-21 17,-21-21-17,21 21-15,1-21 0,-1 0 0</inkml:trace>
  <inkml:trace contextRef="#ctx0" brushRef="#br0" timeOffset="145999.04">27876 12002 0,'-21'0'0,"42"0"31,1 0-31,-1 0 16,0 0-16,0 0 0,0-22 15,0 22-15,1-21 0,-1 21 0,0-21 16,0 0-16,0 21 0,-21-21 0,0 0 15,0-1 1,0 1-16,-21 21 0,0 0 16,0 0-16,0 0 0,-1 0 0,-20 0 15,21 21-15,0 1 0,-22-1 16,22 0-16,-21 21 0,21 1 16,0-22-16,-1 21 0,1 0 0,21 1 15,0-22-15,-21 21 0,21-21 16,0 22-16,0-22 0,0 0 0,0 0 15,21 0-15,0 1 0,1-1 16,20-21-16,-21 0 0,21 0 16,-20 0-16,20 0 0,0 0 0,1 0 15,-1 0-15,0-21 0,-21 21 0,22-22 16,-22 1-16,0 0 0,21-21 16</inkml:trace>
  <inkml:trace contextRef="#ctx0" brushRef="#br0" timeOffset="146254.89">27453 11409 0,'0'0'16,"-21"0"-16,0 0 0,0 0 16</inkml:trace>
  <inkml:trace contextRef="#ctx0" brushRef="#br0" timeOffset="146575.04">25527 11853 0,'0'0'16,"-21"0"-16,42 0 16,0 0-16,0-21 15,0 21-15,22-21 0,-22 21 0,21 0 16,-21 0-16,22 0 0,-22 0 0,21 0 16,-21 0-16,1 0 0,-1 0 15,0 0-15,0 0 0,0 0 16</inkml:trace>
  <inkml:trace contextRef="#ctx0" brushRef="#br1" timeOffset="153224.4">3683 13991 0,'21'-21'0,"0"0"0,0-21 16,1 20-16,20-41 0,-21-1 0,0 22 16,64 0-16,-64 21 0,-21-22 15,0 22-15,0 0 0,-21 21 16,0 0-16,0 21 16,-22-21-16,22 21 0,0 22 0,-21-22 15,20 0-15,-20 21 0,21-21 16,0 1-16,0 20 0,21-21 0,0 0 15,0 0-15,0 1 0,0-1 16,0 0-16,21 0 0,0 0 0,0 0 16,0-21-16,0 0 0</inkml:trace>
  <inkml:trace contextRef="#ctx0" brushRef="#br1" timeOffset="153265.37">3873 14076 0,'0'0'16,"0"-21"-1</inkml:trace>
  <inkml:trace contextRef="#ctx0" brushRef="#br1" timeOffset="153679.14">3873 14076 0,'0'0'15,"0"21"17,-21-21-17,0 21 1,21 0 0,0 1-16,0-1 31,-21-21-16,0 0-15,21 21 16,-21-21-16,-1 0 0,1 0 16,0 0-16,-21 21 0,21-21 0,-1 0 15,-20 0-15,21 0 0,0 0 16,-22 0-16,22 0 0,0 0 0,0 0 16,0 0-16,0 0 0,-1 0 15,22-21-15,-21 21 16,21-21-16,-21 21 0,42 0 62,0 0-62,1 0 0,-1 0 16,0 0-16,0 0 0,0 0 16,0 0-16,1 0 0,-1 0 0,0 0 15,0 0-15,0 0 16,0 0-16</inkml:trace>
  <inkml:trace contextRef="#ctx0" brushRef="#br1" timeOffset="154463.2">3662 14203 0,'0'0'16,"0"21"-16,0 0 31,0 0-15,21 1-1,0-22-15,0 0 16,0 0-16,1 0 16,-1 0-16,0 0 0,0 0 0,0 0 15,0 0-15,1-22 0,20 22 0,-21-21 16,0 0-16,0 21 16,22-21-16,-22 21 0,0-21 0,0 0 15,0-1-15,22 22 0,-22-21 16,0 0-16,0 0 0,0 0 0,-21-22 15,22 22-15,-22 0 0,21 0 16,-21 0-16,0 0 0,0-1 0,0 1 16,0 0-16,0 0 0,-21 21 15,-1 0 1,1 0-16,0 0 0,0 0 0,0 0 16,0 21-16,-1 0 15,22 0-15,0 1 0,0-1 0,-21 21 16,21-21-16,0 0 15,-21 1-15,21 20 0,0-21 0,0 0 16,0 0-16,0 1 0,0-1 0,0 0 16,0 0-16,21 0 0,0-21 15,-21 21-15,22-21 0,-1 0 0,0 0 16,0 0-16,0 0 0,0 0 16,1 0-16,20 0 0,-21 0 0,21-21 15,-20 0-15,20 21 0,-21-21 16,21 0-16,-20 0 0,-1-1 0,21 1 15,-21-21-15,0 21 0,1 0 16,-1-22-16,0 22 0,-21-21 16,0-1-16,0 1 0,0 0 0,21-1 15,-21 1-15,0 21 0,0-21 16,0 20-16,0 1 0,0 0 0,0 0 16,0 0-16,0 0 0,-21 21 15,0 21 1,21 0-16,-21 0 0,21 0 15,0 22-15,0-22 0,-22 21 16,22 0-16,-21 1 0,21-1 0,0 0 16,0 1-16,0-1 0,0 0 15,0-20-15,0 20 0,0 0 0,0-21 16,0 1-16,0-1 0,0 0 16,0 0-16,0 0 0,0 0 15,21 1-15,1-22 0,-1 0 16,0 0-16,0 0 15,0 0-15,0 0 0,1 0 16,-1-22-16,0 1 0,0 0 16,0 0-16,-21 0 0,21 0 0</inkml:trace>
  <inkml:trace contextRef="#ctx0" brushRef="#br1" timeOffset="154855.97">4995 14034 0,'0'0'0,"0"21"0,-21-21 15,42 0 17,0-21-32,1-1 15,-1 1-15,0 21 0,-21-21 0,21 0 16,0 0-16,-21 0 15,0-1-15,-21 22 32,0 0-32,0 0 15,0 22-15,-1-1 0,1 0 0,0 0 16,0 0-16,0 0 0,0 1 0,-1-1 16,22 21-16,0-21 0,-21 0 15,21 1-15,0-1 0,0 0 0,0 0 16,0 0-16,0 0 0,0 1 15,21-22-15,1 0 16,-1 0-16,0 0 0,0 0 0,0 0 16,0 0-16,1 0 0,-1-22 15,0 22-15,0-21 0,0 0 0</inkml:trace>
  <inkml:trace contextRef="#ctx0" brushRef="#br1" timeOffset="155423.94">5461 13864 0,'0'0'0,"0"-21"16,-21 21-1,0 0-15,-1 0 16,1 0-16,0 21 0,0-21 0,21 21 16,-21 1-16,0-1 0,21 0 15,-22 0-15,22 0 0,0 22 0,-21-22 16,21 0-16,0 0 0,0 21 15,-21-20-15,21-1 0,0 0 16,0 0-16,0 0 0,0 0 0,21 1 16,0-22-16,1 0 0,-1 21 15,0-21-15,21 0 0,-21 0 0,1 0 16,20 0-16,-21-21 0,21 21 0,1-22 16,-22 1-16,21 0 0,-21 0 15,1 0-15,20 0 0,-21-1 0,0 1 16,0-21-16,1 21 0,-1-22 0,0 1 15,-21 0-15,0-1 0,21 1 16,-21-21-16,21 20 0,-21-20 0,0 20 16,0 1-16,0 0 15,0-1-15,0 1 0,0 21 0,0 0 16,0 0-16,0 42 16,0 0-1,0 0-15,0 21 0,0 1 0,0-1 16,0 22-16,-21-22 0,0 21 0,21-20 15,-21-1-15,21 22 0,0-22 16,-21 0-16,21 1 0,-22-1 0,22 0 16,0-21-16,0 22 0,0-22 15,0 0-15,0 0 0,0 0 0,22 1 16,-1-22-16,0 0 16,0 0-16,0 0 15,0 0-15,1-22 0,-1 1 0,0 21 16,0-21-16,0 0 0,-21 0 0,21 0 15,-21-1-15</inkml:trace>
  <inkml:trace contextRef="#ctx0" brushRef="#br1" timeOffset="155663.31">5715 13885 0,'0'0'0,"-21"0"0,42 0 47,0 0-47,0 0 0,22 0 16,-22-21-16,21 21 0,-21-21 0,22 21 15,-22 0-15,0-21 0,21 21 16,-21 0-16,1-21 0,-1 21 0,0 0 16,0 0-1</inkml:trace>
  <inkml:trace contextRef="#ctx0" brushRef="#br1" timeOffset="156760.26">6921 14139 0,'0'-21'16,"22"21"-16,-22-21 16,21 0-16,0 0 15,0 0-15,0-1 0,-21 1 16,21 0-16,-21 0 0,22 21 16,-22-21-16,0 0 0,0-1 15,0 1-15,-22 0 16,1 0-16,0 21 0,0-21 0,0 21 15,-22 0-15,22 0 0,-21 0 16,21 0-16,-22 21 0,22 0 0,-21 0 16,0 0-16,20 1 0,-20-1 15,21 21-15,0 0 0,0-20 0,-1 20 16,1 0-16,21-21 0,0 22 0,0-1 16,0-21-16,0 0 0,0 1 15,21-1-15,1 0 0,-22 0 0,21-21 16,0 0-16,0 0 0,21 0 15,-20 0-15,-1 0 0,21-21 0,-21 0 16,22 0-16,-22-1 0,21 1 16,-21 0-16,22 0 0,-22 0 15,0 0-15,21-1 0,-21-20 0,1 21 16,-22 0-16,21-22 0,-21 22 0,21 0 16,-21-21-16,0 21 0,0-1 15,0 1-15,0 0 0,-21 21 16,0 0-16,-1 21 15,22 0-15,0 1 16,-21-1-16,0 0 0,21 21 0,-21-21 16,21 22-16,0-22 0,0 0 15,0 21-15,0-20 0,0-1 0,0 0 16,0 0-16,0 0 0,21 0 16,0 1-16,0-22 0,1 0 15,-1 0-15,0 0 0,0 0 0,0 0 16,22 0-16,-22 0 0,21-22 0,-21 1 15,22 21-15,-22-21 0,21 0 16,-21-21-16,22 20 0,-22 1 0,21 0 16,-21-21-16,0-1 0,1 22 0,-1-21 15,-21 0-15,21-1 0,-21 1 16,21 0-16,-21-1 0,0 22 0,0-64 16,0 64-16,0 0 15,0 0-15,0 0 0,0 0 16,0 42-1,0 0-15,0 21 16,-21-21-16,21 22 0,-21-1 0,21 22 16,-21-22-16,21 0 0,0 1 0,0-1 15,-22 21-15,22-41 0,0 20 16,0 0-16,0 1 0,0-22 0,0 0 16,0 0-16,0 0 0,22-21 15,-1 0-15,0 0 0,0 0 0,21 0 16,-20 0-16,20 0 0,-21 0 0,21-21 15,-20 21-15,20-21 0,-21 0 16,21 0-16,-20-1 0,20-20 16,-21 21-16,0 0 0,0-22 0,1 1 15,-1 0-15,0-1 0,0 1 16,-21 0-16,0-1 0,21 1 0,-21 0 16,0-22-16</inkml:trace>
  <inkml:trace contextRef="#ctx0" brushRef="#br1" timeOffset="156932.68">8086 13589 0,'0'64'16,"0"-128"-16,0 170 0,0-64 0,0 1 0,0-1 16,0 43-16,0-43 0,0 0 15,0 1-15,0-22 0,0 21 16,0-21-16,21 0 0,0 1 0,-21-1 16,21 0-16,0-21 0,0 0 15,1 21-15,-1-21 0,0 0 16,0 0-16,0 0 0,0-21 0,1 0 15,-1 0-15,0-1 0,21 1 0</inkml:trace>
  <inkml:trace contextRef="#ctx0" brushRef="#br1" timeOffset="157467.9">9207 13420 0,'22'0'31,"-1"0"-16,0 0-15,0 0 16,0 0-16,0 0 0,22 0 0,-22 0 16,0 0-16,21 0 0,1 0 0,-22 0 15,21 0-15,1 0 0,-22 0 16,21 0-16,0-21 0,1 21 16,-22 0-16,21 0 0,-21 0 15,1 0-15,-1 0 0,-42 0 47,-1 0-47,1 0 16,0 0-16,-21 21 0,21-21 0,-1 0 15</inkml:trace>
  <inkml:trace contextRef="#ctx0" brushRef="#br1" timeOffset="157751.74">9525 13441 0,'0'21'32,"0"0"-32,0 0 0,0 1 15,0-1-15,0 21 0,0-21 16,0 22-16,0-1 0,0 0 0,0 1 16,-21-1-16,21 0 0,-21 1 15,21-1-15,-22 0 0,22-21 0,0 22 16,0-22-16,-21 0 0,21 0 0,0 0 15,-21 1-15,21-1 0,0 0 16,0-42 31,0 0-47,21-1 0,0 22 16,-21-21-16</inkml:trace>
  <inkml:trace contextRef="#ctx0" brushRef="#br1" timeOffset="158829.12">9779 13907 0,'0'0'0,"0"21"16,21-21 15,0 0-31,0 0 16,1 0-16,-1-21 0,0 21 0,0-22 15,0 1-15,0 21 0,-21-21 16,22 0-16,-1 21 0,-21-21 0,0 0 16,0-1-16,0 1 0,0 0 15,-21 21 1,-1 0-16,1 0 16,0 0-16,0 0 0,0 21 15,0 0-15,-1 1 0,1-1 0,0 0 16,21 0-16,-21 21 0,21-20 0,-21-1 15,21 21-15,0-21 16,0 0-16,0 1 0,0-1 0,0 0 16,21 0-16,0-21 0,0 21 15,0-21-15,1 0 0,20 0 16,-21 0-16,0 0 0,22 0 0,-22-21 16,21 0-16,0 21 0,-20-21 0,20 0 15,-21-1-15,21 1 0,-20 0 16,20 0-16,-21 0 0,0 0 0,0-22 15,1 22-15,-22 0 0,0 0 16,0 0-16,0-1 0,0 1 0,0 0 16,-22 21-16,1 0 15,0 21 1,21 0-16,0 1 0,0-1 0,-21 0 16,21 0-16,0 0 0,0 0 0,0 1 15,0-1-15,21 0 0,-21 0 16,21 0-16,0 0 0,-21 1 0,22-1 15,-1 0-15,-21 0 0,21 0 16,0-21 0,-21 21-16,-21-21 31,0 0-31,0 0 0,21-21 16,-22 21-16,1 0 0,0-21 15,0 21-15,0 0 16,0 0-1,21 21 1,21-21 0,0 0-16,0 0 15,0 0-15,0 0 0,1 0 0,-1 0 16,0 0-16,0 0 0,21-21 0,-20 21 16,20-21-16,-21 0 0,0 21 15,22-21-15,-22-1 0,0 1 16,0 0-16,0 0 0,22-21 0,-43 20 15,21-20-15,0 0 0,0-1 16,-21 22-16,0-42 0,21 20 0,-21 1 16,21 0-16,-21 21 0,0-22 0,0 1 15,0 21-15,0-22 0,0 22 16,0 0-16,-21 42 31,0 0-31,21 1 0,-21 20 16,21-21-16,0 21 0,-21 22 0,0-22 15,21 1-15,0-1 0,0 0 16,0 1-16,0-1 0,0-21 16,0 21-16,0-20 0,0-1 0,0 0 15,0 0-15,0 0 0,0 0 16,0 1-16,0-1 16,21-21-16,0 0 0,0 0 15,0 0-15,0 0 16,1 0-16,-1-21 0,0-1 15,0 22-15,0-21 0,0 0 0,-21 0 16,0 0-16,22 0 0,-22-1 16</inkml:trace>
  <inkml:trace contextRef="#ctx0" brushRef="#br1" timeOffset="159035">10774 13716 0,'0'0'0,"-21"0"15,21 21-15,21-21 16,0 0-16,0 0 16,0 0-16,22 0 0,-22 0 0,0-21 15,21 21-15,-21 0 0,22-21 16,-1 0-16,-21 21 0,0 0 0,22-21 16,-22 21-16,0 0 0,0-22 0,0 1 31</inkml:trace>
  <inkml:trace contextRef="#ctx0" brushRef="#br1" timeOffset="160938.92">11705 13483 0,'0'0'0,"0"-21"0,0 0 16,0 0-16,0 0 16,0-1-16,-21 22 0,0-21 0,0 21 15,-1 0 1,1 0-16,0 0 0,0 0 16,0 0-16,0 21 0,-1 1 0,22-1 15,-21 0-15,0 21 0,0 1 16,0-1-16,0 0 0,-1 22 0,1-22 15,21 0-15,0 1 0,-21-1 0,21 0 16,0 1-16,0-22 0,0 21 16,0-21-16,21 1 0,0-1 0,1 0 15,20-21-15,-21 21 0,21-21 0,1 0 16,-1 0-16,0 0 0,1 0 16,-1 0-16,0 0 0,1-21 0,20 21 15,-20-21-15,-1 0 0,0-1 16,1 22-16,-22-21 0,21 0 0,-21 0 15,0-21-15,1 20 0,-1 1 16,-21 0-16,0-21 0,0 21 16,0-22-16,0 22 0,0 0 0,0 0 15,-21 0-15,-1 21 0,1-22 0,0 22 16,0 0-16,0 0 0,0 0 16,-1 0-16,1 0 0,0 22 0,0-1 15,0 0-15,0 0 0,-1 0 16,1 22-16,0-22 0,0 0 0,21 21 15,0-21-15,-21 1 0,21 20 0,0-21 16,0 0-16,0 0 0,0 1 16,0-1-1,21-21-15,0 0 0,0 0 16,0 0-16,1 0 0,-1 0 0,0-21 16,0 21-16,0-22 0,0 1 15,1 0-15,-1 21 0,0-21 0,0 0 16,0-22-16,-21 22 0,0 0 0,21 0 15,-21 0-15,22-22 0,-22 22 16,0 0-16,0 0 0,0 0 16,0 42 15,0 0-31,-22 0 0,22 0 0,-21 22 16,21-22-16,-21 0 15,21 21-15,0-20 0,0-1 0,0 0 16,0 0-16,0 0 0,0 0 0,0 1 15,21-22-15,0 0 16,1 0-16,-1 21 0,0-21 0,0 0 16,21 0-16,-20 0 0,-1 0 0,21-21 15,-21 21-15,22-22 0,-22 1 16,0 0-16,21 0 0,-21 0 0,1 0 16,-1-1-16,0 1 0,0 0 0,0 0 15,-21-21-15,21 42 0,-21-22 16,0 1-16,-21 21 31,0 21-31,21 1 16,-21-1-16,21 0 0,-21 0 0,21 0 15,0 0-15,0 1 0,0-1 0,0 0 16,0 0-16,0 0 16,0 0-16,21 1 0,0-22 0,-21 21 15,21-21-15,-21-21 47,0-1-31,-21 1-16,21 0 0,-21 21 15,0-21-15,0 21 16,21-21-16,-22 21 0,1 0 16,0 0-1,21 21-15,-21-21 0,21 21 16,0 0-16,0 0 15,0 1-15,0-1 0,21-21 16,0 0-16,0 21 0,1-21 0,-1 0 16,0 0-16,0 0 0,21 0 15,-20 0-15,20 0 0,-21 0 16,0 0-16,22 0 0,-22 0 0,21-21 16,-21 21-16,0-21 0,1-1 0,-1 22 15,0-21-15,0 0 0,-21 0 16,0 0-16,0 0 0,21-1 0,-21 1 15,0-21-15,0 21 0,0 0 16,0-1-16,0 1 0,0 0 16,0 42 15,0 0-31,-21-21 0,0 22 16,21-1-16,0 0 0,-21 0 0,21 0 15,-21 0-15,21 1 0,0-1 16,0 0-16,0 0 0,0 0 15,0 0-15,0 1 0,0-1 16,0 0-16,21-21 16,0 0-16,0 0 0,0 0 15,22 0-15,-22 0 0,0 0 0,0 0 16,0 0-16,22 0 0,-22-21 16,21 21-16,-21-21 0,0-1 0,22 1 15,-22 0-15,21 0 0,-21 0 0,1-22 16,20 22-16,-21-21 0,0 21 15,0-22-15,1 22 0,-22-21 16,0 21-16,0 0 0,0-1 0,0-20 16,-22 42-1,-20 0-15,21 0 0,0 21 0,-22 0 16,22-21-16,0 22 0,0-1 0,0 21 16,21-21-16,0 0 0,0 1 15,0-1-15,0 21 0,0-21 0,21 0 16,0 1-16,0-1 0,0 0 0,1 0 15,-1 0-15,0 0 0,0-21 16,0 22-16,-21-1 0,0 0 16,0 0-16,0 0 15,-21-21-15,21 21 0,-42-21 16,21 0-16,-1 22 0,1-22 16,0 0-16,0 0 0,0 0 0,0 0 15,-1 0-15,1 0 16,0 0-16,0 0 15,21-22-15,-21 22 16</inkml:trace>
  <inkml:trace contextRef="#ctx0" brushRef="#br1" timeOffset="161619.06">8255 14584 0,'0'-21'0,"0"42"0,0-63 15,0 20-15,0 1 0,0 0 16,0 42 0,0 0-16,-21 1 15,21-1-15,-21 21 0,21-21 16,-22 22-16,22 20 0,-21-21 0,21 1 16,0-1-16,-21 0 0,0 22 0,21-22 15,-21 1-15,21-1 0,-21 0 16,-1 1-16,22-22 0,0 21 15,0-21-15,-21 22 0,21-22 16,0 0-16,0 0 0,0 0 16,-21-21-1,0 0 1</inkml:trace>
  <inkml:trace contextRef="#ctx0" brushRef="#br1" timeOffset="161899.91">7789 15113 0,'0'0'0,"-21"0"0,21-21 15,0 0-15,21 21 32,0 0-32,1 21 0,-1-21 15,0 21-15,0 0 0,0 0 0,0 1 16,1-1-16,-22 0 0,21 21 15,-21-21-15,21 1 0,-21-1 0,0 0 16,21 0-16,-21 0 0,0 0 16,0 1-16,21-22 0,-21 21 15,21-21 17,-21-21-32,22-1 15,-22 1-15,21 0 0</inkml:trace>
  <inkml:trace contextRef="#ctx0" brushRef="#br1" timeOffset="162143.94">8424 14986 0,'-21'21'31,"0"0"-31,0 1 0,0-1 16,-1 21-16,1-21 15,0 0-15,-21 22 0,21-1 0,-1-21 16,1 22-16,0-22 0,0 0 0,0 0 16,0 0-16,21 0 0,-22 1 15,22-1-15,0-42 47</inkml:trace>
  <inkml:trace contextRef="#ctx0" brushRef="#br1" timeOffset="162747.6">6265 15621 0,'-21'0'16,"21"21"-1,-21 0-15,21 1 0,-21-1 0,21 21 16,0 0-16,0 1 0,0-1 16,0 0-16,0 22 0,0-22 0,0 22 15,0-22-15,0 22 0,0-22 16,0-21-16,0 21 0,-21 1 0,21-22 15,0 0-15,-22 0 0,22 0 16,0 1-16,0-1 16,0-42 15,0-1-31,0 1 0,0 0 16</inkml:trace>
  <inkml:trace contextRef="#ctx0" brushRef="#br1" timeOffset="163412.22">5948 15812 0,'0'0'0,"0"-22"0,0 1 0,0-21 15,0 21-15,0 0 16,21-1-16,0 1 0,0 0 0,22 0 0,-22 0 16,21 0-16,0-1 15,1 1-15,-1 21 0,22 0 0,-22 0 16,21 0-16,-20 0 0,-1 43 15,0-22-15,-20 0 0,20 21 0,-42 1 16,0-22-16,0 21 0,0 0 0,-21 1 16,0-1-16,-1 0 0,-20 1 15,21-22-15,-21 21 0,20 1 0,-20-22 16,21 0-16,0 0 0,0 0 16,-1-21-16,1 0 0,0 0 0,0 0 31,21-21-31,0 0 15,0 0-15,0 0 16,21 42 0,-21 0-1,0 0-15,21 21 16,-21-20-16,21-1 0,-21 0 0,22 0 16,-22 21-16,0-20 0,21-1 0,0 0 15,-21 0-15,0 0 0,21-21 16,0 21-16,0-21 0,1 0 15,-1 0-15,0 0 16,0 0-16,0 0 0,0 0 0,1 0 16,-1-21-16,21 0 0,-21 0 15,22 0-15,-22 0 0,0-1 0,0-20 16,0 21-16,0 0 0,1 0 0,-22-22 16,0 22-16,0 0 15,0 42 1,-22 0-16,1-21 15,21 21-15,-21 1 0,21-1 0,0 21 16,-21-21-16,21 0 0,-21-21 0,21 22 16,0-1-16,0 0 0,0 0 15,21-42 32,-21 0-47,0 0 16,21-1-16</inkml:trace>
  <inkml:trace contextRef="#ctx0" brushRef="#br1" timeOffset="163564.64">6837 15875 0,'0'21'31,"0"0"-31,0 1 15,0-1 1</inkml:trace>
  <inkml:trace contextRef="#ctx0" brushRef="#br1" timeOffset="164280.23">7324 16129 0,'0'0'0,"21"0"0,0 0 15,0 0-15,-21-21 0,21 0 16,0 0-16,-21-1 16,0 1-16,0 0 0,0 0 15,-21 21 1,0 0-16,0 0 15,0 21-15,-22-21 0,22 21 16,0 0-16,0 1 0,0 20 0,0-21 16,-1 0-16,1 0 0,0 1 15,21-1-15,0 0 0,0 0 16,0 0-16,21-21 16,0 0-16,1 0 15,-1-21-15,0 0 0,0 21 16,0-21-16,0 0 0,22-1 15,-22 22-15,0-21 0,-21 0 0,21 21 16,-21-21-16,21 21 0,-21-21 16,0 42-1,0 0 1,0 0-16,-21 0 0,21 1 16,0 20-16,-21-21 0,21 21 0,0 1 15,0-1-15,0 0 16,0 1-16,-21-1 0,21 0 0,0 1 15,-21 20-15,21-20 0,0 20 0,0 1 16,-21-1-16,-1 1 0,1-22 16,21 21-16,-21 1 0,0-22 0,0 1 15,21-1-15,-43 0 0,22 1 16,0-1-16,0-21 0,-21 21 0,20-20 16,-20-1-16,21-21 0,-21 21 15,-1-21-15,22 0 0,-21 0 0,-1-21 16,1 21-16,0-21 0,-1-1 0,22-20 15,-21 21-15,21-21 0,-22-1 16,22 1-16,0 0 0,21-22 0,0 1 16,0-1-16,0 1 15,0-1-15,0 22 0,21-22 0,0 1 16,1 20-16,20 1 0,0 0 0,1-1 16,20 22-16,-21-21 0,1 21 15,20-22-15,-20 22 0,-1 0 0,21 0 16</inkml:trace>
  <inkml:trace contextRef="#ctx0" brushRef="#br1" timeOffset="165003.32">7810 15833 0,'0'21'31,"0"0"-31,-21 21 16,21-20-16,-21 20 0,0 0 0,21 1 16,-21-1-16,21 0 0,-21 1 15,-1-1-15,22 0 0,0 1 0,-21-22 16,21 0-16,-21 0 0,21 0 0,0 0 16,-21-21-16,42 0 31,0-21-16,-21 0-15,21 0 0,1 0 0,-1 0 16,0-1-16,-21-20 0,21 21 0,0-21 16,0-1-16,1 22 0,-1-21 15,0 21-15,-21-1 0,21 1 0,0 21 16,-21 21 0,21-21-16,-21 22 15,0 20-15,0-21 0,0 0 0,0 22 16,0-22-16,0 21 0,0-21 15,0 22-15,0-22 0,0 0 0,0 0 16,0 0-16,22 0 0,-1-21 16,0 22-16,0-22 15,0 0-15,0 0 0,1 0 0,-1 0 16,0-22-16,0 1 0,0 0 16,0 21-16,1-21 0,-1 0 0,0-22 15,0 22-15,0-21 0,0 21 0,1-22 16,-1 1-16,-21-21 0,21 20 15,0 1-15,-21 0 0,21-1 0,-21 1 16,0 0-16,0 20 0,0 1 16,0 0-16,-21 42 31,0 0-31,21 1 16,0 20-16,-21 0 0,0 1 0,21-1 0,-22 0 15,22 1-15,0-1 16,0 0-16,0-21 0,0 22 0,0-22 15,0 21-15,0-21 0,0 1 0,0-1 16,0 0-16,22-21 0,-1 0 16,0 21-16,0-21 0,0 0 15,0 0-15,1 0 0,-1-21 0,-21 0 16,21 21-16,0-21 0,-21-1 16,21 1-16</inkml:trace>
  <inkml:trace contextRef="#ctx0" brushRef="#br1" timeOffset="165187.23">8318 16023 0,'-21'0'15,"42"0"-15,-21 0 32,22 0-32,-1 0 0,0 0 15,0 0-15,21 0 0,-20 0 0,-1-21 16,21 21-16,-21-21 0,22 21 15,-22-21-15,0 21 0,21-21 0,-21 21 16</inkml:trace>
  <inkml:trace contextRef="#ctx0" brushRef="#br1" timeOffset="166143.68">9377 15917 0,'0'0'15,"21"0"-15,-21-21 0,0 0 0,0 0 0,0 0 16,0 0-1,-21 21-15,0 0 16,-1 0-16,1 0 0,0 0 0,0 0 16,0 21-16,-22 0 0,22 0 0,0 21 15,-21 1-15,21-1 0,-1 0 16,1 22-16,0-22 0,21 1 0,0-1 16,0 0-16,0 1 0,0-1 15,0-21-15,21 0 0,0 0 0,1 1 16,-1-1-16,0-21 0,21 0 15,-21 0-15,22 0 0,-1 0 0,0 0 16,-20-21-16,20-1 0,0 1 0,22 0 16,-22 0-16,0 0 0,1-22 15,-1 22-15,0-21 0,1 0 16,-1-1-16,-21 1 0,22 0 0,-22-1 16,0-20-16,0 20 0,0 1 15,0 0-15,-21-1 0,0 1 0,0 21 16,0-21-16,0 20 0,0 1 0,0 0 15,-21 42 1,0 0 0,0 1-16,21 20 0,-21-21 15,0 21-15,21 22 0,-22-22 0,1 1 16,0 20-16,21-21 0,0 22 0,0-22 16,0 1-16,0-1 15,0-21-15,0 21 0,0-20 0,0-1 16,0 0-16,21 0 0,0-21 15,22 0-15,-22 0 0,0 0 16,0 0-16,22 0 0,-1 0 0,-21-21 16,21 0-16,-20 0 0,-1-1 15,21 1-15,-21 0 0,0 0 0,1 0 16,-1 0-16,-21-1 0,0 1 0,0 0 16,0 0-16,0 42 31,0 0-16,-21 0-15,21 1 0,-22-1 0,22 0 16,-21 0-16,21 0 0,-21 0 0,21 1 16,-21-1-16,21 0 0,0 0 15,21-21 17,0 0-32,0-21 15,-21 0-15</inkml:trace>
  <inkml:trace contextRef="#ctx0" brushRef="#br1" timeOffset="166343.56">10435 15875 0,'0'0'0,"-21"0"16,0 0-1,21 21 16,0 0-15,0 1-16,21-22 16,0 21-16,0-21 15</inkml:trace>
  <inkml:trace contextRef="#ctx0" brushRef="#br1" timeOffset="167125.12">10837 15960 0,'-21'0'16,"0"0"-16,0 0 0,0 0 16,-1 0-16,1 21 0,0-21 0,0 21 15,0 0-15,0 0 0,-1 1 0,1-1 16,0 0-16,0 0 0,21 21 0,0-20 16,0-1-16,-21 21 0,21-21 15,0 0-15,0 22 0,0-22 0,0 0 16,0 0-16,0 0 0,21-21 15,0 22-15,0-22 0,0 0 16,1 0-16,20 0 0,0 0 0,1 0 16,-1 0-16,0 0 0,1 0 15,-1-22-15,0 22 0,22-21 0,-22 0 16,0 0-16,-20 0 0,20-22 0,0 22 16,-21-21-16,1 0 0,-1-1 15,0 1-15,0 0 0,0-1 16,0-20-16,-21 20 0,0 1 0,0 0 15,0-1-15,0 1 0,0 0 0,0 21 16,0-1-16,0 1 16,0 42-1,0 1 1,-21-1-16,21 21 0,0 0 0,0-20 16,-21 20-16,21 0 0,0 1 15,0-1-15,0 0 0,0 1 0,0-1 16,0-21-16,0 21 0,-21-20 15,21-1-15,0 0 0,0 0 0,0 0 16,0-42 31,0 0-47,21 0 0,0 0 16,-21-1-16,21 1 0,1 0 15,-1 21-15,0-21 0,-21 0 0,21 21 16,0-21-16,0 21 15,-42 21 17,0-21-32,0 21 0,0-21 15,0 21-15,-1-21 0,1 21 0,0 0 16,0-21-16,0 22 0,0-22 0,21 21 16,0 0-16,0 0 15,0 0 1,0 0-16,0 1 0,0-1 15,21-21-15,0 21 16,0 0 0,0-21-1,-42 0 17</inkml:trace>
  <inkml:trace contextRef="#ctx0" brushRef="#br1" timeOffset="168035.83">8784 16955 0,'0'-22'0,"0"44"0,0-65 16,0 22-16,0 0 16,0 42-1,0 0-15,0 0 16,0 22-16,0-1 15,0 0-15,-21 1 0,21 20 0,-21-20 16,21 20-16,-21-21 0,21 22 16,0-22-16,-22 1 0,22-1 0,0 0 15,-21 1-15,21-22 0,0 0 16,0 0-16,0 0 0,0 0 0,21-21 31,1 0-31,-1 0 0,-21-21 16,21 21-16,0-21 0,0 21 15,22-21-15,-22 21 0,0-21 0,21 0 16,1 21-16,-22-22 16,21 1-16,0 21 0,1-21 0,-1 21 15,0-21-15,1 21 0,-1 0 16,-21-21-16,22 0 0,-22 21 0,0 0 16,0 0-16,0 0 0,0 0 0,-42 0 46,0 0-46,0 0 16,0 0-16,0 0 0,-1 0 16,1 0-1,42 0 17,1 0-17,-22 21-15,21-21 0,0 21 16,-21 0-16,21 0 0,-21 0 15,0 1-15,0-1 16,0 0-16,0 0 0,0 0 0,-21 0 16,21 1-16,-21-1 0,0 0 15,-1-21-15,1 21 0,0 0 0,0-21 16,0 21-16,0-21 0,-1 0 16,1 0-16,21-21 31,0 0-31</inkml:trace>
  <inkml:trace contextRef="#ctx0" brushRef="#br1" timeOffset="168500.08">10520 17103 0,'0'0'0,"21"-21"0,-21-1 16,21-20-16,-21 21 0,0 0 16,0 0-16,-21 21 15,0 0-15,0 0 0,-1 0 16,1 0-16,0 21 0,0 0 0,0 21 16,0-21-16,-1 22 15,1-1-15,0 0 0,0 22 0,0-22 16,0 22-16,-1-22 0,22 0 15,0 1-15,-21 20 0,21-42 0,0 22 16,0-1-16,0-21 0,21 0 16,1 1-16,-1-22 0,21 0 0,-21 0 15,0 0-15,22 0 0,-22 0 16,21 0-16,-21 0 0,22-22 0,-1 1 16</inkml:trace>
  <inkml:trace contextRef="#ctx0" brushRef="#br1" timeOffset="168887.86">10922 17336 0,'0'0'0,"0"-22"0,-21 22 31,0 22-31,-1-22 0,1 21 16,0 0-16,0 21 0,0-21 16,21 1-16,-21 20 0,-1-21 0,22 21 15,-21-20-15,21-1 0,0 0 16,0 21-16,0-21 0,0 1 15,21-22-15,1 0 16,-1 0-16,0 0 0,21 0 16,-21 0-16,22 0 0,-22-22 15,21 1-15,-21 0 0,22 0 0,-22 0 16,0 0-16,0-22 0,0 22 16,-21-21-16,0 21 0,0-22 0,0 22 15,0 0-15,-21 0 0,0 0 16,0-1-16,0 22 0,0 0 0,-1 0 15,1 0-15,-21 0 0,21 22 16,0-1-16,-1 0 0,1 0 0,0 0 16,0 0-16,21 1 0,0 20 15,0-21-15,0 0 0,0 0 16,21-21-16,0 0 16,22 0-16,-1 0 0,-21 0 0,21 0 15</inkml:trace>
  <inkml:trace contextRef="#ctx0" brushRef="#br1" timeOffset="169325.96">11430 17314 0,'0'22'16,"0"-1"0,0 0-16,0 0 15,0 21-15,0-20 16,0-1-16,-21 0 0,21 0 0,0 0 15,0 22-15,-21-22 0,21 0 16,-22 0-16,22 0 16,0-42 15,0 0-31,0 0 16,0 0-16,22-22 0,-1 22 0,-21 0 15,21-21-15,0 20 0,0-20 16,0 21-16,1-21 0,-1 20 15,21 22-15,-21-21 0,0 21 0,22 0 16,-22 0-16,0 0 0,21 0 16,-20 0-16,-1 21 0,0 1 15,0-1-15,-21 0 0,0 21 0,0-21 16,0 1-16,0 20 0,0-21 16,0 0-16,0 0 0,-21 1 0,0-1 15,21 0-15,-21 0 0,21 0 16,21-42 15,0 21-31</inkml:trace>
  <inkml:trace contextRef="#ctx0" brushRef="#br1" timeOffset="169667.76">12044 17293 0,'0'0'16,"0"-21"-16,21 21 15,0 0 1,-21 21-16,0 0 0,21 1 16,-21-1-16,21 0 0,-21 0 15,0 21-15,0-20 0,0-1 0,0 0 16,0 0-16,0 0 0,0 0 16,0 1-16,0-1 0,0 0 0,0 0 15,0-42 16,22 0-31,-1 0 16,0-1-16,-21 1 0,21 0 16,-21 0-16,21-21 0,0 20 0,-21 1 15,22-21-15,-22 21 0,21 0 16,-21-1-16,21 1 0,0 0 16,-21 0-16,21 21 15,0 0-15,1 0 16</inkml:trace>
  <inkml:trace contextRef="#ctx0" brushRef="#br1" timeOffset="170015.56">12488 17505 0,'0'0'0,"0"21"15,21-21 1,1 0-16,-1 0 15,0 0-15,0-21 0,0 0 16,0 0-16,1-1 0,-1 22 16,-21-21-16,0 0 0,21 0 0,-21 0 15,0 0-15,0-1 16,0 1-16,-21 21 16,0 21-1,-1 1-15,22-1 16,-21 0-16,0 0 0,0 21 0,21-20 15,0 20-15,0-21 0,-21 0 16,21 0-16,0 1 0,0-1 0,0 0 16,0 0-16,21 0 15,0-21-15,0 0 0,0 0 16,1 0-16,-1 0 0,21 0 16,-21 0-16,0-21 0,22 21 0,-22-21 15</inkml:trace>
  <inkml:trace contextRef="#ctx0" brushRef="#br1" timeOffset="170351.37">13102 17336 0,'0'0'15,"0"-22"-15,-21 1 16,21 42 15,21 1-15,0-1-16,-21 0 0,0 0 0,21 0 15,1 0-15,-22 1 0,0-1 16,0 0-16,0 21 0,0-21 16,0 1-16,0-1 0,0 0 0,0 0 15,-22 0-15,22 0 0,-21-21 16,0 22-16,0-22 0,21-22 31,0 1-15,0 0-16,0 0 0,0 0 15,0 0-15,0-1 0,21-20 0,0 21 16,0-21-16,-21 20 0,22 1 16,-1 0-16,0-21 0,0 21 0,21-1 15,-20 1-15,-1 0 0</inkml:trace>
  <inkml:trace contextRef="#ctx0" brushRef="#br1" timeOffset="170652.2">13610 16933 0,'0'0'0,"0"-21"0,0 0 0,0 42 31,0 0-15,0 22-16,0-22 0,0 21 16,0 1-16,0-22 0,-21 21 0,0 0 15,21 1-15,0-1 16,-21 0-16,-1 1 0,1-1 0,0 0 15,21 1-15,0-22 0,-21 21 16,21 1-16,0-22 0,0 0 0,0 0 16,0 0-16,0 0 0,21-21 15,0 22-15,0-22 0,1 0 16,-1 0-16,0 0 16,0-22-16,0 1 0,0 21 0,1-21 15,-1-21-15,0 21 0,-21-1 0</inkml:trace>
  <inkml:trace contextRef="#ctx0" brushRef="#br1" timeOffset="170863.43">13547 17251 0,'0'0'0,"-22"0"16,1 0-16,42 0 31,1 0-15,-1 0-16,0 0 0,0 0 15,21 0-15,-20 0 0,-1 0 0,0 0 16,21 0-16,-21 0 0,1 0 16,-1 0-16,0-21 15</inkml:trace>
  <inkml:trace contextRef="#ctx0" brushRef="#br1" timeOffset="171767.44">9186 17314 0,'0'-21'0,"0"0"15,0 0 1,21 42 46,1 0-62,-1 0 16,-21 1-16,42 20 0,-42-21 16,21 21-16,0-20 0,1 20 0,-22-21 15,21 21-15,-21-20 16,0 20-16,0-21 0,0 0 0,0 0 16,0 1-16,21-22 0,0 0 15,0 0-15</inkml:trace>
  <inkml:trace contextRef="#ctx0" brushRef="#br1" timeOffset="172527.04">14563 16912 0,'0'0'0,"-22"0"16,1-21-16,0 21 0,42 0 31,22 0-15,-22 0-16,21 0 0,0 0 15,1 0-15,-1-21 0,0 21 0,22 0 16,-1 0-16,-20-21 0,20 21 16,-20 0-16,-1 0 0,0 0 0,1 0 15,-22 0-15,0 0 0,-42 0 32,0 0-32,-1 0 0,-20 0 0,21 0 15,-21 0-15</inkml:trace>
  <inkml:trace contextRef="#ctx0" brushRef="#br1" timeOffset="172783.9">14838 16870 0,'0'0'0,"-21"0"16,-1 0-16,22 21 16,0 0-16,-21 0 15,21 22-15,-21-1 0,21 0 0,0 1 16,0-1-16,-21 0 15,21 1-15,-21-1 0,21 0 0,0 1 16,-21 20-16,-1-20 0,22-22 0,-21 21 16,21 0-16,-21-20 0,21 20 15,0-21-15,0 0 0,0 0 16,0 1-16,21-22 16,0 0-1,-21-22-15,22 1 0,-1 21 0,0-21 16,0 0-16</inkml:trace>
  <inkml:trace contextRef="#ctx0" brushRef="#br1" timeOffset="173431.53">15028 17378 0,'-21'0'31,"21"21"-31,21-21 16,0 0-1,1 0-15,-1 0 0,0 0 0,0-21 16,0 21-16,0-21 0,1 21 16,-1-21-16,0 21 0,0-22 0,-21 1 15,0 0-15,0 0 16,-21 21-16,0 0 16,0 0-16,-1 0 0,1 0 0,0 0 15,0 21-15,-21-21 0,20 21 16,1 0-16,0 22 0,0-22 15,0 0-15,0 21 0,21-20 16,0 20-16,0 0 0,0-21 0,0 1 16,0 20-16,0-21 0,0 0 15,21 0-15,0 1 0,0-22 16,0 0-16,22 0 0,-1 0 16,-21 0-16,21-22 0,22 1 0,-22 21 15,1-21-15,-1 0 0,0 0 16,1 0-16,-1-22 0,0 22 0,1 0 15,-22-21-15,0 20 0,0 1 16,0 0-16,-21-21 0,0 21 0,0-1 16,0 1-16,-21 21 31,0 0-31,0 21 16,21 1-16,0-1 0,0 0 15,0 21-15,0-21 0,0 1 16,0-1-16,21 0 0,0 0 15,-21 0-15,21 0 0,-21 1 16,0-1-16,0 0 16,-21-21-1,0 21-15,0-21 0,-22 0 16,22 0-16,0 0 0,-21 0 0,21 0 16,-1 0-16,1 0 0,0 0 15,0-21-15,21 0 16,0 0-16,0-1 0,21 1 15,0 0-15,0 0 0</inkml:trace>
  <inkml:trace contextRef="#ctx0" brushRef="#br1" timeOffset="173725.36">16171 16933 0,'0'0'0,"-21"-21"15,0 21-15,0 0 0,0 21 0,-1 1 16,1-1-16,0 21 0,0-21 16,0 22-16,21-22 0,-21 21 0,-1 0 15,22 1-15,-21-1 0,21 0 16,-21-20-16,0 20 0,21 0 0,0 1 16,0-22-16,0 21 0,0-21 15,0 0-15,0 1 0,0-1 0,0 0 16,0 0-16,21-21 0,0 0 15,0 0-15,1 0 0,-1 0 16,0 0-16,0 0 16,0-21-16,0 0 0,1 0 0,-1-1 0,-21 1 15,0 0-15</inkml:trace>
  <inkml:trace contextRef="#ctx0" brushRef="#br1" timeOffset="173899.26">15875 17293 0,'-21'0'0,"42"0"0,-21 0 47,21 0-47,0 0 0,0 0 16,22 0-16,-22 0 0,21 0 16,1-21-16,-22 21 0,21 0 0,0 0 15,1-21-15,-22 21 0</inkml:trace>
  <inkml:trace contextRef="#ctx0" brushRef="#br1" timeOffset="174155.63">16722 17082 0,'0'-22'16,"-22"22"-16,1 0 15,21 22-15,-21-1 16,21 0-16,-21 0 0,21 0 15,0 22-15,0-22 0,0 21 0,-21-21 16,21 22-16,-21-22 0,21 21 16,-22-21-16,22 22 0,0-22 0,-21 0 15,21 0-15,-21 0 0,21 0 16,0 1-16,0-1 0,21-42 47</inkml:trace>
  <inkml:trace contextRef="#ctx0" brushRef="#br1" timeOffset="174412.48">16722 17039 0,'0'-21'0,"0"42"0,0-21 31,0 21-31,21 1 0,-21-1 0,0 0 16,21 21-16,-21-21 0,0 22 15,0-1-15,21-21 0,-21 22 0,21-22 16,-21 0-16,21 21 0,-21-21 16,0 22-16,22-22 0,-1 0 0,-21 0 15,0 0-15,0 1 0,0-1 16,21-21-16,-21 21 0,21-21 31,-21-21-31,21 21 16,0-21-16,-21-1 0</inkml:trace>
  <inkml:trace contextRef="#ctx0" brushRef="#br1" timeOffset="174663.34">17251 17039 0,'0'0'0,"0"-21"0,0 0 0,0-21 16,-21 42-16,-1 0 15,1 0-15,0 0 0,0 0 16,0 21-16,0 0 0,-1 0 0,1 0 15,0 22-15,0-22 0,0 21 16,0 0-16,-1 1 0,1-22 0,0 21 16,0 1-16,21-1 0,0 0 15,-21-21-15,21 22 0,-21-1 0,21-21 16,0 0-16,0 1 0,0-1 16,0 0-16,0 0 0,21-21 15,0 0-15,0 0 0,0 0 16,0 0-16,1 0 0</inkml:trace>
  <inkml:trace contextRef="#ctx0" brushRef="#br1" timeOffset="175271.5">17780 17039 0,'0'0'15,"0"-42"-15,21 21 0,-21 0 0,0-1 16,-21 22-1,0 0-15,0 0 0,-1 22 0,1-1 16,-21 0-16,21 0 0,0 21 16,-22-20-16,22 20 0,-21 0 0,21 1 15,-1-1-15,1 0 0,-21 1 16,21-1-16,0 0 0,21-21 16,0 22-16,0-1 0,0 0 15,0-20-15,0-1 0,0 21 0,21-21 16,0-21-16,0 21 0,0 1 15,22-22-15,-22 0 0,21 0 0,0 0 16,-20 0-16,20 0 0,-21-22 16,0 1-16,0 0 0,1 0 0,-22 0 15,0 0-15,0-1 0,0-20 16,-22 42-16,1-21 0,-21 0 16,21 0-16,0-1 0,-22 22 0,22 0 15,-21 0-15,21 0 0,-1 0 16,1 0-16,0 0 15,21-21 1,21 21 0,0 0-16,1 0 0,-1 0 0,0-21 15,0 21-15,0 0 0,0 0 16,1 0-16,-1 21 0,-21 0 0,21 1 16,-21-1-16,21 0 0,-21 0 15,0 0-15,0 22 0,0-22 0,0 0 16,0 21-16,-21 1 0,0-22 15,0 21-15,-1 0 0,1 1 16,0-1-16,0-21 0,0 22 0,0-1 16,-1 0-16,1-21 0,0 22 0,0-22 15,0 0-15,21 0 16,-21 0-16,21 1 0,0-44 31,21 22-31</inkml:trace>
  <inkml:trace contextRef="#ctx0" brushRef="#br1" timeOffset="176231.46">23770 13060 0,'21'0'32,"0"0"-17,1 0-15,-1 0 0,21 0 16,0 0-16,1 0 0,-1-21 0,22 21 16,-22 0-16,21 0 0,1-21 15,-22 21-15,22-22 0,-1 22 0,-20 0 16,-22 0-16,0 0 0,0 0 0,-42 0 31,0 0-31,0 0 0,-22 0 0,22 0 16,-21 0-16,-1 0 0,22 0 15,-21 0-15,21 0 0,0 22 16</inkml:trace>
  <inkml:trace contextRef="#ctx0" brushRef="#br1" timeOffset="176483.32">24130 13060 0,'0'21'0,"0"0"16,0 0-1,0 1-15,-21-1 0,0 0 0,21 21 16,0-21-16,-22 22 0,22-1 16,-21 0-16,21 1 0,0-1 15,0 0-15,-21 22 0,21-22 0,-21 1 16,21-1-16,-21 0 0,21 1 15,-21-22-15,21 21 0,0-21 0,0 0 16,0 1-16,0-1 0,0 0 16,21-21-1,0-21-15,0 0 16</inkml:trace>
  <inkml:trace contextRef="#ctx0" brushRef="#br1" timeOffset="177079.97">24363 13589 0,'0'0'0,"-21"0"15,21 21-15,-22-21 16,1 0-16,21 21 0,21-21 31,1 0-31,-1 0 16,0 0-16,0-21 0,21 0 15,-20 21-15,-1-21 0,0 0 0,21 0 16,-21-1-16,1 1 16,-22 0-16,0 0 0,0 0 15,-22 21 1,1 0-16,0 0 16,0 0-16,0 21 0,0 0 0,-1 0 15,1 22-15,21-22 0,-21 21 0,21 0 16,-21-20-16,21 20 0,0-21 15,0 21-15,0-20 0,0-1 0,0 0 16,0 0-16,0 0 0,21 0 16,0-21-16,22 0 0,-22 0 0,0 0 15,21 0-15,-21 0 0,22 0 0,-22 0 16,21-21-16,1 21 16,-22-21-16,21 0 0,-21 0 0,0 0 15,1-1-15,-1 1 0,-21 0 16,21 0-16,-21 0 0,0 0 0,0-1 15,0 1-15,0 0 0,0 42 32,0 0-17,0 1-15,0-1 0,0 0 16,0 0-16,0 0 0,0 22 0,0-22 16,-21 0-16,0 0 0,-1 0 0,1-21 15,0 21-15,21 1 0,-21-1 16,0-21-16,0 0 0,21 21 15,-22-21-15,22-21 16,22 0 0,-1-1-16</inkml:trace>
  <inkml:trace contextRef="#ctx0" brushRef="#br1" timeOffset="177347.82">25273 13229 0,'0'-21'0,"0"42"0,0-63 15,0 63 17,0 0-17,0 22-15,-21-22 0,21 21 0,-21 0 16,-1 1-16,1-1 0,21 0 0,-21 1 16,0 20-16,0-20 0,0-1 15,21 0-15,-22-21 0,22 22 0,0-22 16,0 0-16,0 0 0,0 0 15,0 1-15,22-22 16,-1 0-16,0 0 0,0 0 0,-21-22 16,21 22-16,-21-21 15,21 0-15</inkml:trace>
  <inkml:trace contextRef="#ctx0" brushRef="#br1" timeOffset="177509.24">25061 13610 0,'21'0'0,"-42"0"0,0 0 0,21-21 15,21 0 17,0 21-32,1 0 0,20 0 15,-21 0-15,21 0 0,-20-21 16,20 21-16,0 0 0,1-21 16,-1 21-16,0-22 0</inkml:trace>
  <inkml:trace contextRef="#ctx0" brushRef="#br1" timeOffset="177743.18">25929 13293 0,'-21'0'0,"42"0"0,-63 0 0,21 21 16,-1 0-16,1 0 0,-21 0 16,21 22-16,0-22 0,-1 21 0,-20 1 15,21-1-15,0 0 0,0 1 16,-22-1-16,43-21 0,-21 21 0,21-20 15,-21 20-15,21-21 0,0 0 16,0 0-16,0 1 0,21-22 16,0 0-1,0 0-15,1-22 16,-1 22-16,-21-21 0</inkml:trace>
  <inkml:trace contextRef="#ctx0" brushRef="#br1" timeOffset="177959.63">25781 13377 0,'0'-21'0,"0"42"0,0-63 0,0 21 0,0 42 16,0 0-1,0 0-15,0 1 0,21-1 0,0 21 16,0 0-16,1 1 0,-1-1 16,0-21-16,0 22 0,0-1 15,0-21-15,1 21 0,-1-20 16,-21-1-16,21 0 0,0 0 0,-21 0 15,0 0-15,21-21 16,0 0 0,-21-21-16,0 0 0</inkml:trace>
  <inkml:trace contextRef="#ctx0" brushRef="#br1" timeOffset="178203.49">26352 13293 0,'0'0'0,"22"-64"15,-22 85 17,-22 22-32,22-22 0,-21 0 15,0 21-15,0 1 0,0-1 0,0 0 16,-22 1-16,22-1 0,0 0 16,-21 1-16,20-1 0,1 0 0,-21-20 15,21-1-15,21 21 0,0-21 0,-21 0 16,21 1-16,21-22 15,0 0-15,0 0 16,0 0-16,0 0 0,22-22 16</inkml:trace>
  <inkml:trace contextRef="#ctx0" brushRef="#br1" timeOffset="178775.16">27093 13293 0,'0'0'0,"0"-21"0,0-1 16,-21 22-16,0 0 0,0 0 16,0 0-16,-22 0 0,22 22 0,-21-22 15,21 21-15,-22 0 0,1 0 16,21 0-16,-22 22 0,22-1 16,-21 0-16,21 1 0,0-22 0,-1 21 15,22 0-15,0 1 0,0-1 16,0 0-16,0-20 0,0-1 0,0 21 15,22-21-15,-1-21 0,0 21 0,0 1 16,21-22-16,-20 0 0,-1 0 16,21 0-16,-21 0 0,0 0 0,1 0 15,-1 0-15,0-22 0,-21 1 16,0 0-16,0 0 0,0 0 16,0 0-16,-21-1 0,0 1 0,-1 0 0,-20 0 15,21 21-15,0-21 16,0 0-16,-1 21 0,1 0 0,0 0 15,21-22-15,21 22 32,0 0-32,22 0 0,-22 0 0,0 0 15,21 0-15,-20 0 0,-1 0 16,0 22-16,0-1 0,0 0 0,-21 0 16,0 0-16,0 22 0,0-22 0,0 21 15,-21-21-15,0 22 0,0-1 16,0 0-16,-22-21 0,22 22 0,0-1 15,-21 0-15,20-20 0,-20 20 0,21 0 16,0-21-16,0 22 16,21-22-16,0 21 0,-22-21 0,22 1 15,0-1-15,0 0 0,22 0 16,-1-21 0,21 0-16,-21 0 0,0-21 0,22 0 15,-1 0-15,0-1 0,1 1 0</inkml:trace>
  <inkml:trace contextRef="#ctx0" brushRef="#br1" timeOffset="179090.87">27686 13568 0,'0'0'0,"-21"-21"0,0 21 15,-1 0-15,1 0 0,0 0 16,21 21-16,-21-21 15,21 21-15,0 0 0,0 0 16,21-21-16,0 22 0,0-22 16,1 0-16,-1 0 15,0 0-15,-21-22 16,0 1-16,0 0 16,0 0-16,0 0 15,-21 21-15,0 0 0,-1-21 16,1 21-16,0 0 0,0 0 15,0 0-15,21 21 16,0 0-16,21 0 16,0-21-16,0 0 15</inkml:trace>
  <inkml:trace contextRef="#ctx0" brushRef="#br1" timeOffset="179387.7">28342 13166 0,'0'-21'15,"0"42"-15,0-21 32,0 21-32,21 0 0,-21 0 15,21 22-15,-21-22 0,0 21 16,22-21-16,-1 22 0,0-1 0,-21 0 15,21 1-15,0-22 0,-21 21 16,0 0-16,21-20 0,1-1 0,-22 21 16,0-21-16,21 0 0,-21 1 15,21-22-15,-21-22 32,0 1-32,0 0 15</inkml:trace>
  <inkml:trace contextRef="#ctx0" brushRef="#br1" timeOffset="179641.56">28808 13229 0,'0'0'0,"-21"0"16,-1 21 0,1 1-16,0-22 0,-21 21 0,21 21 15,-22-21-15,1 0 0,0 22 16,-1-22-16,1 21 0,0 1 0,-1-1 15,-20 0-15,20-21 0,1 22 16,21-1-16,-21-21 0,20 0 16,1 22-16,0-22 0,0 0 15,21 0-15,21-21 16,0 0-16,0 0 16,22 0-16,-22 0 0,21-21 0,1 0 15</inkml:trace>
  <inkml:trace contextRef="#ctx0" brushRef="#br1" timeOffset="179903.45">29083 13250 0,'0'0'0,"0"22"47,-21-1-47,0 0 0,-1 21 0,22-21 15,-21 22-15,0-1 0,0-21 0,0 22 16,21-1-16,-21 0 0,21-21 16,-22 22-16,22-22 0,-21 21 0,21-21 15,0 1-15,0-1 0,0 0 16,0 0 0,21-21-1,1 0-15,-1-21 0,0 0 16</inkml:trace>
  <inkml:trace contextRef="#ctx0" brushRef="#br1" timeOffset="180123.4">29168 13314 0,'0'0'16,"0"-21"-16,21 42 31,0-21-31,-21 21 0,21 0 16,0-21-16,0 21 0,22 1 0,-22-22 15,0 21-15,21 0 0,-20-21 16,-1 21-16,21 0 0,-21-21 16,-21 21-16,21-21 0</inkml:trace>
  <inkml:trace contextRef="#ctx0" brushRef="#br1" timeOffset="180391.25">29803 13187 0,'0'0'0,"-22"0"31,1 0-31,0 0 0,0 21 16,0 0-16,0 0 0,-22 1 15,22-22-15,0 21 0,0 0 0,-22 0 16,22 0-16,0 0 0,-21 1 15,21-22-15,-1 21 0,1 0 0,0 0 16,42-21 15,0 0-31,1 0 16,-1 0-16,0-21 0,0 0 16,21 21-16,-20-21 0,-1-1 0,21 1 15,-21 0-15</inkml:trace>
  <inkml:trace contextRef="#ctx0" brushRef="#br1" timeOffset="180625.11">29845 13208 0,'-42'21'0,"84"-42"0,-42 42 16,-21 0-1,0 1-15,-1-1 16,22 0-16,-21 21 0,0-21 0,0 22 16,0-22-16,21 21 0,-21 1 15,21-1-15,-22 0 0,1 1 16,21-1-16,0 0 0,0-21 15,0 22-15,0-22 0,-21 0 0,21 0 16,0 0-16,0 1 0,21-44 47,0 1-47,-21 0 0,22 0 16</inkml:trace>
  <inkml:trace contextRef="#ctx0" brushRef="#br1" timeOffset="180982.91">30289 13166 0,'0'0'0,"0"-21"0,0 42 47,0 0-47,-21 0 0,21 0 16,-21 0-16,21 1 0,0 20 0,0-21 15,-21 21-15,0-20 0,21 20 16,-21 0-16,-1 1 0,22-1 0,-21 0 16,0 1-16,0-1 0,0 0 15,0 1-15,-1-22 0,22 21 0,0-21 16,0 0-16,0 1 0,0-1 16,0 0-16,0 0 0,22-21 15,-1 0-15,0 0 0,0 0 0,21 0 16,1 0-16,-22 0 0,21 0 15,1 0-15,-1 0 0,0-21 0,-21 21 16,22 0-16,-22-21 0,0 21 0,-21-21 31</inkml:trace>
  <inkml:trace contextRef="#ctx0" brushRef="#br1" timeOffset="190073.89">25717 14436 0,'0'-21'15,"0"-1"1,0 1-1,-21 0-15,21 0 16,0 0-16,0 0 0,0-1 16,0 1-16,0 0 15,0 42 32,-21 0-47,21 1 0,0 20 16,-21 0-16,21 1 0,0-1 15,0 0-15,-21 22 0,21-22 0,-21 22 16,-1-22-16,22 0 0,-21 22 0,0-22 16,21 0-16,0 1 0,-21 20 15,21-20-15,-21-1 0,21 0 0,0-21 16,0 22-16,0-22 0,0 0 16,0 0-16,0 0 0,0 1 0,0-1 15,0-42 16,0-1-15,0 1-16,-21 21 0</inkml:trace>
  <inkml:trace contextRef="#ctx0" brushRef="#br1" timeOffset="190358.38">25252 14986 0,'-21'-21'15,"42"21"32,-21 21-47,21 0 16,0 0-16,0 1 0,-21-1 0,21 0 16,1 0-16,-1 21 0,-21-20 15,0-1-15,21 0 0,0 0 0,-21 21 16,0-20-16,21-1 0,-21 0 15,21 0 1,1-21-16,-1 0 0,0 0 16,0-21-16,0 0 15,0 0-15,1-1 16</inkml:trace>
  <inkml:trace contextRef="#ctx0" brushRef="#br1" timeOffset="190579.25">25887 14965 0,'-21'0'32,"-1"0"-32,1 21 0,0 0 0,0 0 15,0 1-15,-22-1 0,22 0 0,0 0 16,0 21-16,0-20 0,0 20 16,-1-21-16,1 0 0,0 0 0,21 1 15,0-1-15,0 0 16,-21 0-16,21 0 0,0 0 15,21-42 17</inkml:trace>
  <inkml:trace contextRef="#ctx0" brushRef="#br1" timeOffset="191211">25294 15854 0,'0'-21'16,"0"42"-16,-21-42 0,21 0 0,-21-1 15,21 1-15,0 0 16,-21 21 15,21 21-31,0 0 0,0 1 0,-22-1 16,22 21-16,0-21 0,0 43 15,-21-22-15,21 0 0,-21 22 0,21-22 16,-21 1-16,21 20 0,0-21 16,-21 1-16,21-1 0,-21-21 0,21 22 15,-22-22-15,22 21 0,0-21 16,0 0-16,-21 1 0,21-1 15,0-42 17,0-1-32</inkml:trace>
  <inkml:trace contextRef="#ctx0" brushRef="#br1" timeOffset="192660.86">25104 16044 0,'0'0'0,"0"-21"0,0 0 15,-22 0-15,22 0 0,0 0 0,-21-1 16,21 1-16,0 0 16,0 0-16,0 0 0,0 0 15,21-1-15,1 1 16,-1 21-16,0-21 0,0 0 0,0 21 16,22 0-16,-22-21 15,21 21-15,-21 0 0,22 0 0,-1 0 16,-21 0-16,21 0 0,-20 0 0,20 21 15,-21 0-15,0 21 0,-21-20 16,0 20-16,0 0 0,0 1 0,0-22 16,-21 21-16,21 0 0,-21 1 15,-21-1-15,20-21 0,1 0 0,-21 22 16,21-22-16,0 0 0,-22 0 16,22-21-16,0 21 0,0 1 0,0-22 15,-1 0-15,1 0 0,0 0 16,0 0-1,0 0-15,21 21 16,0 0 0,0 0-1,0 0-15,0 0 16,0 1-16,21-1 0,0-21 0,-21 21 16,0 0-16,21 0 0,0 0 0,1 1 15,-22-1-15,0 0 16,21 0-16,0-21 0,-21 21 0,21 0 15,0-21-15,0 0 16,1 0-16,-1 0 0,0 0 0,0 0 16,0 0-16,0-21 15,1 0-15,20 21 0,-21-21 0,0 0 16,0 21-16,1-21 0,-1-1 16,-21 1-16,21 0 0,-21 0 0,21-21 15,-21 20-15,0 1 0,0 0 16,0 0-16,0 0 0,0 0 0,21-1 15,-21 44 17,0-1-32,0 0 0,0 0 15,0 0-15,0 0 0,0 1 16,0-1-16,0 0 0,0 0 16,0 0-16,0 0 0,0 1 0,0-1 15,0 0-15,0 0 0,0 0 16,21-21-16,1 21 0,-1-21 15,0 0-15,0 0 0,0 0 16,0 0-16,22-21 0,-22 21 0,0-21 16,0 0-16,0 0 0,22 0 15,-43-1-15,21 1 0,0 0 0,0 0 16,-21 0-16,0 0 0,21-1 16,-21 1-16,22 21 0,-22-21 0,0 0 15,21 0-15,-21 0 16,0 42 15,0 0-31,0 0 16,-21 0-16,21 0 0,-22 1 0,22-1 15,0 0-15,0 0 0,0 0 16,0 0-16,0 1 0,0-1 0,22 0 16,-1-21-16,0 21 0,0-21 15,0 0-15,0 0 0,1 0 0,-1 0 16,0 0-16,0 0 0,0-21 15,0 21-15,1-21 0,-1 0 16,0-1-16,0 22 0,0-21 0,0 0 0,-21 0 16,0 0-16,0 0 0,0-1 15,22 1-15,-22 0 0,0 0 16,0 0-16,0 0 0,0-1 16,0 44 15,0-1-31,0 0 15,-22 0-15,22 0 0,0 0 16,0 1-16,-21-1 16,21 0-16,0 0 0,0 0 0,0 0 15,0 1-15,0-1 16,0-42 46,0-1-62,0 1 0,0 0 16,0 0-16,0 0 0,0 0 16,0-22-16,0 22 0,0 0 15,0 0-15,21 0 0,-21-1 0,22 1 16,-1 21-16,0-21 0,0 0 16,0 21-16,0 0 0,1-21 0,-1 21 15,0 0-15,0 0 16,21 0-16,-20 21 0,-1-21 0,-21 21 15,21 0-15,0 0 0,-21 1 0,0-1 16,0 0-16,0 0 0,0 0 16,0 0-16,0 1 0,0-1 15,0 0-15,-21-21 16,0 21-16,21-42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2:58:05.9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2138 1016 0,'0'0'0,"0"-21"0,0 0 15,0 0-15,0-1 16,0 1 0,-21 21-1,-1 0-15,1 0 16,0 0-16,0 21 0,0 1 15,0-1-15,-1 21 0,-20 0 0,21-20 16,0 20-16,-22 0 0,22 22 16,0-22-16,0 0 0,0 1 0,0-1 15,21 0-15,0 1 0,0 20 16,0-20-16,0-1 0,0 0 16,21-21-16,0 22 0,0-22 15,0 21-15,22-21 0,-22-21 16,0 22-16,0-22 0,21 0 0,-20 0 15,20 0-15,-21 0 0,21-22 16,-20 22-16,20-21 0,-21 0 0,21 0 16,-20 0-16,-1 0 0,-21-22 15,0 22-15,0 0 0,0 0 16,0 0-16,-43-1 0,22 22 0,0 0 16,-21 0-16,-1 0 0,22 0 15,-21 0-15,0 0 0,20 22 0,-20-1 16,0 0-16,21 21 15,-1-21-15,1 1 0,0-1 0,21 0 16,0 0-16,0 0 0,0 0 16,0 1-16,0-1 0,21-21 15,0 0-15,1 0 0,-1 0 16,0-21-16,0-1 0</inkml:trace>
  <inkml:trace contextRef="#ctx0" brushRef="#br0" timeOffset="199.88">2879 1545 0,'0'0'0,"0"-21"16,-22 21 15,22-21 0,22 0-31,-1 21 16,-21-21-16</inkml:trace>
  <inkml:trace contextRef="#ctx0" brushRef="#br0" timeOffset="773.55">5186 889 0,'0'0'0,"21"-21"15,21-64-15,-21 64 16,1-21-16,-22 21 0,0-1 15,0 1-15,0 0 0,0 0 0,0 0 16,-22 21 15,1 21-31,0 0 0,0 21 16,0 1-16,0 20 0,-1 1 0,-20-1 16,21 22-16,-21-22 0,20 22 15,-20-21-15,0 20 0,21-20 0,-22-1 16,1 1-16,21-1 0,-22 1 15,22-22-15,0 0 0,0 1 0,0-1 16,0-21-16,21 22 0,0-22 16,0-42-1,21-1 1,0 1-16,21-21 0,-21 0 0,1-22 16,20 22-16,-21-22 15</inkml:trace>
  <inkml:trace contextRef="#ctx0" brushRef="#br0" timeOffset="1035.91">5270 572 0,'0'0'0,"0"-22"0,0 1 0,0 42 31,0 22-31,-21-1 0,21 22 16,0-1-16,-21 1 0,21 20 15,0 1-15,0-22 0,0 22 0,0 0 16,0-22-16,0 1 0,0-1 15,0 1-15,0-22 0,0 22 16,0-22-16,0 0 0,0 1 0,0-22 16,0 21-16,0-21 0,0 0 15,21-21-15,-21 22 0,21-22 16,-21-22 0,0 1-16,0 0 15,0 0-15,-21 0 0</inkml:trace>
  <inkml:trace contextRef="#ctx0" brushRef="#br0" timeOffset="1243.94">4657 1503 0,'0'0'0,"-22"21"0,1 0 16,21 0-16,0 1 16,21-22-1,1 0-15,20 0 0,0 0 0,1 0 16,-1 0-16,21 0 0,1-22 15,-1 1-15,1 21 0,-1-21 0,1 0 16,-1 0-16,22 0 0,-21-1 16,-1 1-16,1 0 0,-1 0 0,-21 0 15,1 0-15,-1-1 0,-21-20 16</inkml:trace>
  <inkml:trace contextRef="#ctx0" brushRef="#br0" timeOffset="1679.13">5821 1207 0,'-21'0'31,"21"21"-31,-22 0 0,22 0 15,-21 0-15,21 0 0,-21 1 16,21-1-16,-21 0 0,21 21 0,0-21 16,-21 1-16,21 20 0,-21-21 15,21 21-15,-22 1 0,22-22 0,0 0 16,0 21-16,0-20 0,-21-1 16,21 0-16,0 0 0,0 0 15,0-42 16,0 0-31,0 0 16,0 0-16,0-22 0,-21 22 0,21 0 16,0-21-16,0 20 0,0-20 15,0 21-15,0-21 0,21 20 0,0 1 16,22-21-16,-22 21 0,0 0 16,21-1-16,-20 1 0,20 21 0,0 0 15,-21 0-15,22 0 0,-22 0 16,21 21-16,-21-21 0,1 22 0,-1-1 15,-21 0-15,0 0 0,0 21 0,0-20 16,0-1-16,0 21 16,0-21-16,0 22 0,0-22 0,0 0 15,0 21-15,-21-21 0,21 1 16,0-1-16,-22-21 0,44-21 31,-1-1-15,-21 1-16,21-21 0,-21 21 15</inkml:trace>
  <inkml:trace contextRef="#ctx0" brushRef="#br0" timeOffset="2175.85">6477 1207 0,'0'21'31,"0"0"-31,0 0 15,0 0-15,0 0 0,0 22 0,0-22 16,0 0-16,-21 21 0,21-20 16,-21-1-16,21 21 0,-22-21 0,22 22 15,0-22-15,-21 0 0,21 0 16,-21 0-16,21 0 0,0 1 0,0-1 16,-21-21-1,21-21 1,0-1-1,0 1-15,0-21 16,0 21-16,0 0 0,0-1 0,0 1 16,0-21-16,21 21 0,0 0 15,0-22-15,1 22 0,-1 0 0,21 0 16,0 0-16,-20-1 0,20 1 16,0 21-16,-21 0 0,22 0 0,-22 0 15,21 0-15,-21 21 0,1-21 16,-1 22-16,0-1 0,0 21 0,-21-21 15,0 0-15,0 1 0,0 20 16,0-21-16,-21 21 0,21-20 0,0 20 16,-21-21-16,0 0 0,21 0 15,-22 1-15,22-1 0,0 0 16,0 0-16,22-21 31,-22-21-31,21 0 0,0 0 16,0-1-16,0 1 0</inkml:trace>
  <inkml:trace contextRef="#ctx0" brushRef="#br0" timeOffset="2605.6">7324 1270 0,'0'0'0,"-22"0"31,22 21-16,-21 0-15,0 1 0,21-1 0,-21 0 16,0 0-16,0 21 0,21-20 16,-22 20-16,1-21 0,0 21 0,21-20 15,0 20-15,0-21 0,0 21 16,0-20-16,0-1 0,0 0 0,0 0 16,0 0-16,21 0 0,0-21 15,1 0-15,-1 0 0,0 0 0,21 0 16,-21 0-16,1-21 0,20 21 15,-21-21-15,21 0 0,-20 0 16,-1 0-16,0-22 0,0 22 0,0-21 16,-21 21-16,0-22 0,0 22 15,0-21-15,0 21 0,0-22 0,-21 22 16,0 0-16,0 0 0,0 0 16,-1-1-16,-20 22 0,21 0 0,0 0 15,-22 0-15,22 0 0,0 0 16,0 22-16,0-22 0,0 21 0,-1-21 15,22 21-15,0 0 0,0 0 16,22-21 0,-1 0-16,0 0 15,21-21-15</inkml:trace>
  <inkml:trace contextRef="#ctx0" brushRef="#br0" timeOffset="2947.91">8213 762 0,'0'-21'0,"0"42"0,0-63 16,-22 63 31,22 0-47,-21 0 0,0 22 0,21-1 15,-21 0-15,21 1 0,0-1 16,-21 21-16,0-20 0,-1-1 0,1 22 15,0-22-15,0 0 0,21 1 16,-21 20-16,0-42 0,-1 22 0,1-1 16,21 0-16,0-21 0,0 22 15,0-22-15,0 0 0,0 21 0,0-20 16,21-1-16,1-21 16,-1 0-16,0 0 0,0 0 15,0 0-15,0-21 0,1-1 0,-1 22 16,0-21-16,0 0 15,0 0-15,0 0 0,-21-22 0,0 22 16,22 0-16</inkml:trace>
  <inkml:trace contextRef="#ctx0" brushRef="#br0" timeOffset="3174.78">7810 1291 0,'0'0'0,"-21"0"0,64 0 31,-22 0-31,21 0 16,-21 0-16,22 0 0,-1 0 0,0 0 16,1-21-16,-1 21 15,0 0-15,1 0 0,-22-21 0,0 21 16,0 0-16,0 0 0,-21-21 31</inkml:trace>
  <inkml:trace contextRef="#ctx0" brushRef="#br0" timeOffset="5262.8">8890 1439 0,'21'0'46,"0"0"-30,0 0-16,1 0 31,-22-21-15,21 21-16,-21-21 0</inkml:trace>
  <inkml:trace contextRef="#ctx0" brushRef="#br0" timeOffset="5779.5">8975 1312 0,'-43'0'15,"22"0"-15,0 0 0,0 0 0,0 0 16,-1 0-16,1 0 0,0 0 16,0 0-16,0 0 0,-22 0 0,22 22 15,0-22-15,0 21 0,0 0 16,-22 0-16,43 0 0,-21 0 0,0 22 16,21-22-16,-21 21 0,21-21 15,0 22-15,0-22 0,0 21 0,0-21 16,0 1-16,0-1 0,0 0 15,0 0-15,21 0 0,0 0 16,0-21-16,1 22 16,-1-22-16,0 0 0,0 0 0,0 0 15,0 0-15,1-22 0,-1 22 16,0-21-16,21 0 0,-21 21 0,1-21 16,-1-21-16,0 20 0,0 1 15,0 0-15,22-21 0,-22 21 0,0-22 16,-21 22-16,21-21 0,0 21 0,0-1 15,-21-20-15,0 21 0,0 0 16,22 0-16,-22-1 0,0 1 16,0 42 15,0 1-15,0 20-16,0-21 0,0 0 0,-22 22 15,22-22-15,0 21 0,0 0 16,-21 1-16,21-22 0,0 21 0,0-21 15,0 1-15,0 20 0,0-21 16,0 0-16,0 0 0,21-21 16,1 0-16,-1 0 0,0 0 0,0 0 15,0 0-15,0 0 0,22-21 16,-22 0-16,0 0 0,0 0 0,22 0 16,-22-22-16,0 22 15,0-21-15,0 21 0</inkml:trace>
  <inkml:trace contextRef="#ctx0" brushRef="#br0" timeOffset="7167.71">9779 720 0,'0'0'0,"0"-21"0,-21 21 15,-22 21 1,1 0-16,42 21 15,0-21-15,0 22 0,-21 20 16,21-20-16,-21-1 0,21 21 0,0-20 16,-21 20-16,21-20 0,-22 20 15,1-21-15,0 1 0,21-1 0,0 0 16,-21 1-16,0 20 0,21-42 16,0 22-16,0-1 0,0 0 0,0-20 15,0-1-15,0 0 0,0 0 16,0 0-16,21-21 0,0 0 0,0 21 15,0-21-15,1 0 0,-1 0 16,21 0-16,-21 0 0,22-21 0,-22 21 16,21-21-16,-21 0 0,22 0 0,-22 0 15,0-1-15,21 1 16,-21-21-16,1 21 0,-1 0 0,21-1 16,-42 1-16,21-21 0,0 21 15,-21 0-15,22-1 0,-22 1 0,0 0 16,0 42 15,-22 0-31,22 1 16,0-1-16,-21 0 0,21 21 15,-21-21-15,21 1 0,0-1 0,0 21 16,0-21-16,0 0 16,0 1-16,0-1 0,0 0 0,0 0 15,0 0-15,21-21 0,0 21 16,1-21-16,-1 0 0,0 22 0,0-22 15,0 0-15,0 0 0,22 0 0,-22 0 16,0-22-16,21 22 0,-20-21 16,20 0-16,-21 0 0,0 0 0,0 0 15,22-22-15,-22 22 0,0 0 16,-21-21-16,21 20 0,0 1 0,-21-21 16,22 21-16,-22 0 0,0-1 15,0 1-15,0 42 31,-22 1-15,22-1-16,-21 0 0,21 0 16,-21 0-16,21 22 0,0-22 15,0 0-15,0 0 0,0 0 0,0 0 16,0 1-16,0-1 0,0 0 16,0 0-16,21-21 0,0 21 15,1-21-15,-1 0 0,0 0 16,0 0-16,0 0 0,0 0 0,1 0 15,-1-21-15,0 0 0,0 0 0,0 0 16,0-1-16,1 1 16,-22 0-16,21 0 0,-21-21 0,0 20 15,0 1-15,0 0 0,-21 0 16,-1 0-16,1 0 0,0-1 0,0 22 16,0-21-16,-22 21 0,22 0 0,0 0 15,0 0-15,0 0 0,0 0 16,-1 0-16,65 0 31,-22-21-31,0 21 0,0 0 0,22 0 16,-1-21-16,-21 21 0,21 0 15,1 0-15,-1-21 0,-21 21 0,22 0 16,-1 0-16,-21 0 0,21 0 16,-20 0-16,20 21 0,-21-21 15,0 21-15,0 0 0,1 0 0,-22 1 16,21-1-16,-21 0 15,0 0-15,0 0 0,0 0 0,0 1 16,0-1-16,0 0 0,0 0 16,0 0-16,0 0 0,-21-21 0,21 22 15,0-1-15,-22-21 0,22 21 0,-21-21 16,0 0-16,21-21 47,0 0-47,0-1 15,0-20-15,0 21 0,21 0 0,0 0 16,1-22-16,-1 22 0,0-21 16,0 21-16,21-22 0,-20 22 0,20 0 15,-21-21-15,21 20 0,1 1 16,-1 21-16,-21-21 0,22 21 0,-22 0 16,0 0-16,21 0 0,-21 21 15,-21 0-15,0 1 0,0-1 0,0 0 16,0 21-16,0-21 0,0 22 15,0-22-15,-21 21 0,0-21 0,0 22 16,21-22-16,-21 21 0,21-21 0,-21 1 16,-1-1-16,22 0 15,0 0-15,0 0 0,0 0 16,0-42 15,22 21-31,-22-21 0,21 0 16,0 0-16</inkml:trace>
  <inkml:trace contextRef="#ctx0" brushRef="#br0" timeOffset="7663.42">12446 1312 0,'0'0'0,"21"0"0,-21-21 15,-21 21 1,0 0-16,0 0 16,-1 0-16,-20 0 0,21 21 15,-21-21-15,20 22 0,-20-1 0,21 0 16,-21-21-16,20 21 0,1 0 0,0 0 16,21 1-16,0-1 15,0 0-15,0 0 16,21 0-16,0-21 0,1 0 15,-1 21-15,0-21 0,21 22 16,-21-22-16,1 0 0,-1 21 0,0 0 16,0-21-16,0 21 0,0-21 15,-21 21-15,22-21 0,-22 21 0,21-21 16,-21 22-16,0-1 16,0 0-16,0 0 0,-21 0 15,-1-21-15,1 21 0,0-21 16,0 22-16,-21-22 0,20 0 0,-20 21 15,21-21-15,0 0 0,0 0 0,-1 0 16,1 0-16,0 0 0,0 0 16,0 0-16,0 0 0,-1 0 31,22-21-15,0-1-16,0 1 15,0 0-15,0 0 0</inkml:trace>
  <inkml:trace contextRef="#ctx0" brushRef="#br0" timeOffset="7955.78">10901 910 0,'-21'-21'15,"-1"21"1</inkml:trace>
  <inkml:trace contextRef="#ctx0" brushRef="#br0" timeOffset="8215.64">9779 1101 0,'21'0'31,"0"0"-31,0 0 16,1 0-16,20 0 0,-21 0 15,21 0-15,-20 0 0,20 0 0,-21 0 16,21 0-16,-20 0 0,-1 0 15,0 0-15,0 0 0,0 0 0,-21-21 16</inkml:trace>
  <inkml:trace contextRef="#ctx0" brushRef="#br0" timeOffset="9055.35">5673 2307 0,'0'0'0,"-22"0"0,1 0 16,0 0-16,0 0 16,0 0-16,0 0 0,-1 0 0,1 0 15,21 21-15,-21-21 0,0 0 16,0 0-16,0 0 0,21 22 0,-22-22 15,22 21 1,22-21 0,-1 0-16,0 0 0,21 0 15,1 0-15,20 0 0,1 0 16,-1 0-16,22 0 0,-1 0 0,1 0 16,0 0-16,-1 0 0,43 0 15,-21 0-15,21 0 0,0 0 16,0-21-16,21 21 0,-21 0 0,22 0 15,-1 0-15,0 0 0,0-22 0,21 22 16,-20 0-16,20 0 0,-21 0 16,21 0-16,1 0 0,-1 0 0,0 0 15,-20 0-15,-1 0 0,21 0 16,-21 0-16,0 0 0,1 0 0,-1 0 16,-21 0-16,0 0 0,0 0 0,0 0 15,21 0-15,-42 0 16,21 0-16,0 0 0,-21 0 0,-1 0 15,1 0-15,-21 0 0,0 0 16,-1 0-16,-20 0 0,-1 0 0,1 0 16,-1-21-16,-20 21 0,-1 0 0,0 0 15,-21 0-15,1 0 0,-1 0 16,0 0-16,0 0 16,0 0-16,0-21 31,1 21-31,-1 0 0,0-21 15</inkml:trace>
  <inkml:trace contextRef="#ctx0" brushRef="#br1" timeOffset="45618.88">5122 3641 0,'21'21'31,"1"-21"-15,-1 0 0,0 0-1,0 0 1,0-21-16,0 0 15,-21-1-15,0 1 16,0 0-16,0 0 0,0 0 16,0 0-16,0-1 0,0 1 15,-21 0-15,0 0 0,0 0 16,0 0-16,-22-1 0,22 22 16,0 0-16,0-21 0,-21 21 0,20 0 15,1 0-15,-21 0 16,21 21-16,0 1 0,-22-1 0,22 0 15,0 21-15,0 1 0,0-22 16,-1 21-16,1 0 0,21 1 0,-21-1 16,21 0-16,0 1 0,0-22 15,0 21-15,0-21 0,0 1 0,21-1 16,0 0-16,1 0 0,-1-21 0,0 0 16,0 0-16,0 0 0,0 0 15,1 0-15,-1 0 0,0-21 0,0 21 16,21-21-16,-20 0 0,-1-1 15,0 1-15,-21 0 0,21 0 0,0 0 16,-21 0-16,0-1 0,0 1 16,0 0-16,0-21 0,0 21 15,0-1-15,0 1 0,0 0 16,0 0-16,0 42 47,0 0-47,0 0 0,0 1 15,0-1-15,0 0 0,0 0 16,0 0-16,21 0 0,1-21 0,-1 22 16,-21-1-16,21-21 0,0 21 15,0-21-15,0 21 0,1-21 0,-1 0 16,0 0-16,0 0 0,0 0 16,0 0-16,1 0 0,-1 0 15,0-21-15,0 21 0,0-21 0,0 0 16,1 21-16,-1-22 0,0 1 15,-21-21-15,0 21 0,0 0 0,0-22 16,0 22-16,0-21 0,0-1 16,0 22-16,0-21 0,-21 0 0,0-1 15,-1 1-15,1 0 0,-21 20 16,21-20-16,-22 21 0,1-21 0,0 20 16,-1 1-16,1 0 0,0 21 15,-1-21-15,1 21 0,-21 0 0,-1 0 16,1 0-16,-1 0 0,1 21 15,-22 0-15,0 0 0,22 1 16,-22 20-16,22 0 0,-1 1 16,22 20-16,-1-21 0,1 22 0,21-1 15,0 1-15,0-1 0,21 1 0,0-1 16,0 22-16,0-21 0,0-1 16,21 1-16,0-1 0,21-21 0,-21 22 15,22-22-15,-22 1 0,21-22 16,1 21-16,20-21 0,-21 0 0,1-21 15,20 0-15,1 0 0,-22 0 16,22 0-16,-22 0 0,21-21 0,-20 0 16,-1 0-16,22 0 15,-22 0-15,0-22 0,-21 22 0,22-21 16</inkml:trace>
  <inkml:trace contextRef="#ctx0" brushRef="#br1" timeOffset="45955.24">6011 3196 0,'0'0'0,"-21"0"31,21 21-31,-21 1 0,21-1 15,-21 0-15,21 0 0,0 21 16,0 1-16,0-1 0,0-21 0,0 22 16,0-1-16,0 0 0,0 1 15,0-22-15,0 21 0,0-21 0,0 22 16,0-22-16,0 0 0,0 0 0,0 0 16,0 0-16,0 1 15,0-44 16,0 1-15,0 0-16,0-21 0,21 21 0</inkml:trace>
  <inkml:trace contextRef="#ctx0" brushRef="#br1" timeOffset="46591.17">5948 3281 0,'0'0'0,"0"-21"16,0 0 0,0-1-1,21 1-15,0 21 16,0 0-16,0 0 0,1-21 16,20 21-16,-21 0 0,0 0 0,22 0 15,-22 0-15,21 0 0,-21 0 16,22 0-16,-22 21 0,0 0 0,0 1 15,0 20-15,-21-21 0,21 21 16,-21-20-16,0 20 0,0 0 0,-21-21 16,-21 22-16,21-1 0,0-21 15,-22 22-15,22-22 0,-21 21 16,21-21-16,-1 0 0,-20-21 0,21 22 16,0-22-16,0 0 15,21-22 16,21 1-31,0 21 0,0-21 0,0 0 16,0 21-16,22-21 0,-22 0 16,0 21-16,21-22 0,1 22 0,-22 0 15,21 0-15,1 0 0,-22 0 16,21 0-16,-21 0 0,22 0 0,-22 22 16,0-22-16,0 21 0,0 0 0,0 0 15,-21 0-15,0 0 0,0 1 16,0-1-16,0 21 0,-21-21 0,0 0 15,0 22-15,0-22 0,-22 0 16,22 21-16,-21-20 0,0-1 16,20 0-16,-20 0 0,0 0 0,-1 0 15,22-21-15,-21 0 0,0 0 16,20 0-16,-20 0 0,21 0 0,-21 0 16,20 0-16,1 0 0,-21 0 15,21 0-15,0-21 0,-1 21 0,22-21 16,-21 21-16,21-21 0,-21 0 15,21 0-15,0-1 16,21 1 0,0 0-16,1 21 0</inkml:trace>
  <inkml:trace contextRef="#ctx0" brushRef="#br1" timeOffset="47279.04">7302 3344 0,'22'-42'15,"-22"21"-15,21 0 0,-21 0 16,0-1-16,0 1 0,0 0 16,0 0-16,-21 21 15,-1 0 1,1 0-16,0 0 0,-21 21 0,21 0 15,-1 0-15,-20 1 0,21-1 16,-21 21-16,20-21 0,-20 22 0,21-22 16,0 0-16,0 21 0,-1-21 15,1 1-15,21-1 0,0 0 0,0 0 16,0 0-16,0 0 16,21-21-16,1 0 15,-1 22-15,0-22 0,21 0 0,-21 0 16,1 0-16,20 0 0,-21 0 15,21 0-15,-20 0 0,20 0 0,-21 0 16,0 0-16,0 21 16,22-21-16,-22 0 0,0 21 0,0 0 15,-21 0-15,21 0 0,-21 1 16,0-1-16,0 0 16,-21 0-16,0 0 0,0 0 0,0 1 15,0-22-15,-22 21 0,22 0 16,0 0-16,0-21 0,-22 21 0,22-21 15,0 0-15,0 0 0,0 0 0,0 0 16,-1 0-16,1 0 0,0 0 16,0 0-16,21-21 15,-21 21-15,21-21 16,0 0 0</inkml:trace>
  <inkml:trace contextRef="#ctx0" brushRef="#br1" timeOffset="48387.34">7197 4995 0,'21'0'0,"-21"-21"0,21 21 16,-21-21-1,0 0-15,0 0 16,0 0-16,0-1 15,-21 22-15,0-21 16,-1 21-16,1 0 0,0 0 16,0 0-16,0 0 0,0 21 15,-1 1-15,1-1 0,0 0 0,0 0 16,0 0-16,0 22 0,21-1 0,0-21 16,-22 21-16,22 1 0,-21-1 15,21-21-15,0 22 0,0-22 16,0 0-16,0 0 0,0 0 0,21 0 15,1-21-15,-1 0 0,0 0 16,0 0-16,0 0 0,0 0 0,1 0 16,-1 0-16,0-21 0,21 0 15,-21 0-15,1 0 0,-1 0 0,0-1 16,0 1-16,0-21 0,-21 21 0,0 0 16,21-1-16,-21-20 0,0 21 15,0 0-15,0 0 0,0-1 0,0 1 16,0 0-1,0 42 1,-21 0-16,21 1 16,0-1-16,0 0 0,0 21 15,0-21-15,0 1 0,0 20 0,0-21 16,0 0-16,0 0 0,0 1 0,0-1 16,21 0-16,-21 0 0,22-21 15,-1 21-15,0-21 0,0 0 0,0 0 16,0 0-16,1 0 0,-1 0 0,21 0 15,-21-21-15,22 21 0,-22-21 16,21 0-16,-21 0 0,0-1 0,22-20 16,-22 21-16,0-21 0,0 20 15,-21-20-15,0 0 0,0 21 16,0-22-16,0 1 0,0 0 0,-21-1 16,0 1-16,-21 0 0,20-1 15,-20 22-15,0-21 0,-22 21 0,22-1 16,-22 1-16,1 0 0,-1 21 0,1 0 15,-1 0-15,1 0 0,-22 0 16,1 0-16,20 21 0,-21 0 0,22 22 16,-1-1-16,1 0 0,-1 1 15,22 20-15,0 1 0,21-1 0,-1 1 16,1-1-16,21 22 16,0-22-16,0 22 0,0-21 0,0-1 0,21 1 15,1-1-15,-1 1 0,0-1 16,21-21-16,-21 1 0,22-1 15,-1 0-15,0-20 0,1-1 0,20 0 16,-20-21-16,20 0 0,1 0 0,-1 0 16,-21 0-16,22-21 0,-22 0 15,22-1-15,-22 1 0,0 0 0,1-21 16,-1 21-16,-21-22 0,22 1 16,-22 21-16</inkml:trace>
  <inkml:trace contextRef="#ctx0" brushRef="#br1" timeOffset="48683.78">8297 4741 0,'0'0'0,"0"-21"0,0 0 0,-21 21 15,0 0 1,0 0-16,21 21 15,-21 0-15,21 22 0,0-22 0,0 21 16,0 1-16,-22 20 16,22-21-16,0 1 0,0-1 0,0 0 15,0 1-15,0-1 0,0 0 0,0-20 16,0 20-16,0-21 0,0 0 16,0 0-16,0 1 0,0-44 46,0 1-46</inkml:trace>
  <inkml:trace contextRef="#ctx0" brushRef="#br1" timeOffset="49243.78">8213 4826 0,'0'0'0,"-22"-21"0,22 0 15,-21 21-15,21-21 0,0-1 16,0 1-16,0 0 0,0 0 15,0 0-15,21 0 16,1-1-16,-1 22 0,0-21 0,0 0 16,21 21-16,1 0 0,-22-21 0,21 21 15,1 0-15,-1 0 0,0 21 16,1 0-16,-1-21 0,-21 43 0,0-22 16,0 0-16,-21 21 0,0 1 15,0-1-15,-21 0 0,0-21 16,-21 22-16,21-1 0,-22 0 0,1-20 15,21 20-15,-22-21 0,22 0 16,0-21-16,0 21 0,0-21 0,0 0 16,-1 0-16,22-21 15,0 0 1,22 0-16,-1 0 0,0 21 16,0-21-16,0 21 0,22 0 15,-22-22-15,21 22 0,0 0 0,-20 0 16,20 0-16,0 0 0,1 0 15,-1 0-15,-21 0 0,21 22 0,1-1 16,-22-21-16,0 21 0,0 0 0,0 0 16,-21 0-16,0 22 0,0-22 15,0 0-15,-21 0 0,-21 0 16,21 22-16,-22-22 0,1 0 0,0 0 16,-1 0-16,-20 1 0,21-1 0,-1 0 15,1 0-15,0 0 0,-1-21 16,1 0-16,0 21 0,-1-21 0,22 0 15,0 0-15,-21 0 0,20 0 0,1 0 16,0-21-16,0 21 0,21-21 16,-21 0-16,21 0 15,0 0-15,0-1 0</inkml:trace>
  <inkml:trace contextRef="#ctx0" brushRef="#br1" timeOffset="51195.81">9440 4636 0,'21'0'15,"-21"-22"-15,22 22 16,-22-21-16,0 0 15,0 0 1,0 0 0,-22 21-1,1 0-15,0 0 16,0 21-16,0 0 0,0 0 0,-1 0 16,1 1-16,-21 20 0,21 0 0,0 1 15,-1 20-15,22-21 0,-21 22 16,0-1-16,21-20 0,-21 20 15,21-20-15,0 20 0,0-21 0,0-20 16,21 20-16,0-21 0,0 21 0,1-20 16,20-1-16,-21-21 0,21 21 15,1-21-15,-22 0 0,21 0 16,1 0-16,-1 0 0,0 0 0,1 0 16,-1-21-16,-21 21 0,21-21 0,-20-1 15,-1 22-15,0-21 0,-21 0 16,0 0-1,-21 21-15,0-21 0,-1 21 16</inkml:trace>
  <inkml:trace contextRef="#ctx0" brushRef="#br1" timeOffset="52295.2">8213 7027 0,'0'-21'94,"0"0"-94,0 0 16,-22 0-16,22 0 0,-21-1 15,21 1-15,-21 21 0,0-21 16,0 21-16,0 0 0,-1 0 15,1 0-15,0 0 0,0 0 16,0 21-16,0 0 0,-1 22 16,1-22-16,0 21 0,0-21 0,0 22 15,21-1-15,-21 0 0,21 1 0,-22-1 16,22-21-16,0 22 0,0-22 16,0 0-16,0 0 0,0 0 15,22-21-15,-1 0 0,0 0 16,0 0-16,0 0 0,0-21 15,1 0-15,20 0 0,-21 0 0,0-1 16,0-20-16,22 21 0,-22 0 16,0-22-16,0 22 0,0-21 0,-21 21 15,0 0-15,22-1 0,-22 1 0,0 0 16,0 0 0,0 42-1,-22 0-15,22 0 16,0 1-16,-21 20 0,21-21 0,0 21 15,0-20-15,0 20 0,0 0 16,0-21-16,0 22 0,0-22 0,0 21 16,21-21-16,1 1 0,-1-22 15,-21 21-15,42-21 0,-21 21 0,0-21 16,1 0-16,-1 0 0,21 0 16,-21-21-16,22 0 0,-22-1 0,21 1 15,0 0-15,-20 0 0,20-21 0,-21-1 16,0 22-16,0-21 0,1-1 0,-22 1 15,0 0-15,0 21 0,0-22 16,-22 1-16,1 0 0,0-1 16,-21 1-16,-1 0 0,1 20 0,0-20 15,-22 0-15,1 21 0,-1-1 16,1 22-16,-22 0 0,22 0 0,-43 0 16,21 0-16,0 43 0,1-22 15,-1 21-15,0 1 0,22-1 0,-1 0 16,22 22-16,0-22 0,21 22 0,21 20 15,0-20-15,0-1 0,0 1 16,21-1-16,0-20 0,21 20 16,-21-21-16,22 1 0,-1-1 0,22-21 15,-22 22-15,0-22 0,22 0 16,-1 0-16,-20-21 0,20 0 0,43 21 16,-43-21-16,-20 0 0,-1 0 15,22-21-15,-22 0 0,-21 0 16,21 0-16,1-1 0</inkml:trace>
  <inkml:trace contextRef="#ctx0" brushRef="#br1" timeOffset="52575.04">9080 6858 0,'0'0'15,"0"-42"1,0 63 15,0 21-31,0-21 16,0 1-16,-21 20 0,21 0 0,0 1 15,-21-1-15,21 0 0,0 1 0,0-1 16,0 0-16,-21 1 0,21-22 16,0 21-16,-21-21 0,21 0 0,0 1 15,0-1-15,0 0 0,21-21 31,-21-21-31,0 0 0,21-1 16,0 1-16</inkml:trace>
  <inkml:trace contextRef="#ctx0" brushRef="#br1" timeOffset="53134.9">9038 6858 0,'0'0'0,"0"-21"0,0 0 0,-21 21 16,21-21-16,0-1 0,0 1 15,21 0-15,0 0 0,0 21 16,1-21-16,-1 21 0,21 0 16,-21-21-16,22 21 0,-22 0 0,21 0 15,0 0-15,-20 21 0,20 0 0,-21 0 16,0 0-16,0 0 16,1 1-16,-22-1 0,0 21 0,0-21 15,0 0-15,-22 22 0,1-22 0,0 0 16,0 0-16,0 0 0,0 1 15,-1-1-15,1-21 0,0 21 0,0-21 16,0 0-16,21-21 31,21 0-31,0 21 16,-21-22-16,21 22 0,0 0 0,1-21 16,-1 21-16,0 0 0,0 0 15,21 0-15,-20 0 0,-1 0 0,0 0 16,21 0-16,-21 0 0,1 21 15,-1 1-15,0-1 0,0 0 0,0 0 16,0 0-16,-21 0 0,0 1 16,0-1-16,0 21 0,0-21 0,-21 0 15,-21 22-15,21-22 0,0 21 0,-22-21 16,22 1-16,-21 20 0,-1-21 16,1 0-16,0 0 0,-1-21 0,22 22 15,-21-1-15,0-21 0,-1 0 0,22 0 16,-21 0-16,-1 0 0,22 0 15,-21 0-15,21 0 0,-22-21 16,22 21-16,0-22 0,0 22 0,0-21 0,0 0 16,21 0-1,0 0-15,0 0 0,0-1 16,21 22-16,0-21 0,0 0 0,0 0 16,0 0-16</inkml:trace>
  <inkml:trace contextRef="#ctx0" brushRef="#br1" timeOffset="53717.08">10054 6689 0,'0'0'0,"0"-21"0,0-1 0,0 1 16,0 0-16,0 42 31,0 0-31,0 1 16,0-1-16,-21 21 0,21 0 0,0 1 15,-21-1-15,21 0 0,0 1 0,0-1 16,-21 0-16,21 1 0,-22-1 16,22 0-16,-21 1 0,21-22 0,0 21 15,0-21-15,0 1 0,0-1 0,0 0 16,0 0-16,21-21 15,1-21 1,-1 0-16,-21 0 0,0-1 16,21 1-16</inkml:trace>
  <inkml:trace contextRef="#ctx0" brushRef="#br1" timeOffset="53920.96">10012 6752 0,'0'0'0,"0"-21"0,-21 0 16,-1 21-16,22 21 31,22 0-31,-1 0 0,0 22 16,0-22-16,0 0 0,22 0 15,-22 0-15,21 1 0,-21-1 0,0 0 16,22-21-16,-22 21 0,0 0 0,21-21 16,-20 0-16,-1 0 0,0 0 15,0 0-15,0 0 0,0 0 0,1 0 16</inkml:trace>
  <inkml:trace contextRef="#ctx0" brushRef="#br1" timeOffset="54365.71">10731 6583 0,'-21'0'15,"0"0"-15,0 0 0,0 21 0,0 0 0,-1 0 16,1 1-16,-21 20 0,21-21 15,-22 21-15,22-20 0,0 20 0,0-21 16,0 0-16,0 22 0,-1-22 0,1 0 16,21 0-16,0 0 15,0 0-15,21-21 16,1 0-16,-1 0 16,0-21-16,0 0 0,0 21 15,0-21-15,1 0 0,-1 0 0,0-22 16,21 22-16,-21-21 0,1 21 0,-1-22 15,-21 22-15,21-21 0,0 21 16,-21-1-16,0 1 0,0 0 0,21 21 16,-21 21-1,0 0-15,0 1 0,0-1 16,0 21-16,0 0 0,0-20 0,-21 20 16,21 0-16,-21 1 0,0 20 15,21-21-15,-21 1 0,21-1 0,-22 0 16,1 1-16,21-1 0,0 0 15,0-20-15,-21 20 0,21-21 0,0 0 16,0 0-16,0 1 0</inkml:trace>
  <inkml:trace contextRef="#ctx0" brushRef="#br1" timeOffset="55456.08">9694 8721 0,'0'0'0,"21"-21"15,-21-1-15,0 1 16,0 0-16,-21 21 15,0-21-15,0 21 16,0 0-16,0 0 0,-1 0 16,1 21-16,-21 0 0,21 0 15,0 1-15,-1 20 0,1-21 0,0 21 16,0 1-16,21-1 0,0 0 16,-21 1-16,21-1 0,0 0 0,0-20 15,0 20-15,0-21 0,0 0 0,0 0 16,21 1-1,0-22-15,0 0 0,0 0 16,1 0-16,-1-22 0,0 1 0,0 0 16,0 0-16,0 0 0,1 0 15,-1-1-15,0-20 0,0 21 0,0-21 16,-21 20-16,0-20 0,21 21 0,-21 0 16,0 0-16,0-22 0,0 22 15,0 42 16,0 0-31,0 1 0,0-1 0,0 21 16,0-21-16,0 22 0,0-1 16,0-21-16,0 21 0,0-20 15,0 20-15,22-21 0,-1 0 0,-21 0 16,21 1-16,0-1 0,0-21 0,22 0 16,-22 21-16,0-21 0,21 0 15,1 0-15,-22 0 0,21 0 0,-21-21 16,22 0-16,-22-1 0,21 1 0,-21 0 15,0 0-15,1 0 0,-1-22 16,0 22-16,-21-21 0,0 0 0,0-1 16,0 1-16,0-22 0,0 22 0,0 0 15,-21-1-15,0 1 0,-1 0 16,-20-1-16,21 22 0,-21-21 16,-22 21-16,22 0 0,-22-1 0,-20 22 15,20 0-15,1 0 0,-22 0 16,21 22-16,-20-22 0,20 42 0,-20-21 15,20 21-15,1 1 0,20-1 16,-20 22-16,20-1 0,22 1 0,0-1 16,0 1-16,21-1 0,0 1 0,0-1 15,0-21-15,0 22 0,21-22 16,0 1-16,22-1 0,-1 0 0,-21 1 16,21-1-16,1-21 0,-1 0 0,22 0 15,-22 1-15,21-22 16,-20 0-16,20 21 0,1-21 0,-1 0 15,1 0-15,-1-21 0,1 21 0,-1-22 16,1 1-16,-1 0 0</inkml:trace>
  <inkml:trace contextRef="#ctx0" brushRef="#br1" timeOffset="55722.93">10689 8721 0,'0'0'0,"-21"0"0,42 0 31,0 0-31,0 0 0,22 0 16,-22 0-16,21 0 0,22 0 0,-22 0 15,0 0-15,1 0 0,20 0 16,-20 0-16,-1 0 0,-21 0 0,21 0 15,-20 0-15,20 0 0,-21 0 16,-42 0 0</inkml:trace>
  <inkml:trace contextRef="#ctx0" brushRef="#br1" timeOffset="55966.79">10858 8742 0,'0'0'0,"0"21"0,-21 0 16,21 0 0,-21 1-16,21 20 0,0-21 0,0 21 15,0 1-15,0-22 0,0 21 0,0 1 16,-21-1-16,21 0 0,-21 1 16,0-1-16,21 0 0,-22-21 0,22 22 15,-21 20-15,21-42 16,0 1-16,0-1 15,0 0-15,21-21 16,1-21 0,-1 0-16</inkml:trace>
  <inkml:trace contextRef="#ctx0" brushRef="#br1" timeOffset="56336.09">11430 9165 0,'0'0'0,"0"-21"0,0 0 0,0 0 15,0 0-15,0-1 0,-21 22 16,0 0-16,-1 0 16,-20 0-16,21 0 0,0 22 15,-22-22-15,1 21 0,21 21 0,-21-21 0,20 0 16,1 22-16,0-22 16,0 21-16,21-21 0,0 22 0,0-22 15,0 0-15,0 0 0,0 0 0,21 1 16,0-1-16,0-21 15,1 0-15,-1 0 0,21 0 0,-21 0 16,22 0-16,-1-21 0,0 21 0,1-22 16</inkml:trace>
  <inkml:trace contextRef="#ctx0" brushRef="#br1" timeOffset="56701.88">11874 9059 0,'0'0'0,"-21"0"15,0 0 1,0 0-16,0 0 0,0 22 0,-1-22 16,1 21-16,0 0 0,0 0 15,0 0-15,21 0 0,0 1 16,0-1-16,0 0 0,0 0 16,21 0-16,0-21 15,0 21-15,0-21 0,-21 22 0,22-22 16,-1 21-16,0-21 0,0 21 0,0 0 15,0-21-15,-21 21 0,0 0 16,0 1-16,0-1 16,-21 0-16,0-21 0,0 21 15,0 0-15,0-21 0,-1 21 0,-20 1 16,21-22-16,-21 0 0,20 0 16,-20 0-16,21 0 0,0 0 0,0 0 15,-1 0-15,22-22 16,0 1-16,0 0 0,0 0 15,0 0-15,22 0 0,-1-1 16,0 1-16</inkml:trace>
  <inkml:trace contextRef="#ctx0" brushRef="#br1" timeOffset="57004.71">12319 8657 0,'0'0'0,"0"-21"0,0 0 0,0 0 0,0 0 16,0 42 0,0 0-1,0 0-15,-21 0 0,0 22 0,-1-1 16,22 0-16,-21 22 0,0-22 16,0 22-16,0-22 0,0 21 0,-1-20 15,22 20-15,-21-20 0,0-1 0,21 0 16,-21 1-16,21-22 0,0 21 15,0-21-15,0 0 0,0 1 16,0-1-16,0 0 0,21-21 0,0 0 16,0 0-16,22 0 0,-22 0 0,0 0 15,0 0-15,22 0 0,-22-21 16,0 0-16,0-1 0,21 1 0</inkml:trace>
  <inkml:trace contextRef="#ctx0" brushRef="#br1" timeOffset="57191.6">12171 9081 0,'0'0'0,"-21"0"0,-22 0 0,22 0 0,0 0 15,0 0-15,63 0 32,-21 0-32,0 0 0,22 0 15,-22 0-15,21 0 0,-21 0 0,22-22 16,-22 22-16,21-21 0,-21 21 15,1-21-15,-1 21 0</inkml:trace>
  <inkml:trace contextRef="#ctx0" brushRef="#br1" timeOffset="57551.4">11388 9144 0,'21'0'0,"0"0"31,0 0-15,-21 21 15,0 0-31,0 1 16,-21-1-16,0-21 15,-22 21-15,22 0 0,-21-21 16,0 21-16,-1 0 0,-20 1 0,-1-22 0</inkml:trace>
  <inkml:trace contextRef="#ctx0" brushRef="#br1" timeOffset="58615.81">8953 11769 0,'0'0'0,"0"-21"47,0-1-47,0 1 0,0 0 16,0 0-1,0 0-15,-21 21 0,0-21 0,0-1 16,0 22-16,0-21 0,-22 21 0,22 0 16,-21 0-16,-1 0 0,22 0 15,-21 0-15,0 0 0,-1 21 0,22 1 16,-21-1-16,21 21 0,-1-21 15,1 22-15,0-1 0,0-21 0,21 21 16,0 1-16,0-1 0,0 0 0,0 1 16,0-22-16,0 21 15,0-21-15,0 1 0,0-1 0,21-21 16,0 0-16,0 0 0,1 0 16,-1-21-16,0-1 15,21-20-15,-21 21 0,1 0 0,-1-22 16,0 22-16,21-21 0,-21 21 0,1-22 15,-1 22-15,-21 0 0,0 0 16,21 0-16,-21 0 0,0 42 31,0 0-31,0 0 16,0 0-16,0 22 0,0-22 16,0 21-16,0 0 0,0-20 0,0 20 15,0-21-15,0 21 0,0-20 16,21-1-16,0 0 0,0 0 0,1 0 15,-1-21-15,0 0 0,0 0 0,0 0 16,22 0-16,-22 0 0,21 0 16,0-21-16,-20 0 0,20 0 0,0 0 15,-21-22-15,22 22 0,-22-21 0,21-1 16,-21 1-16,1 0 0,-22-1 16,0 1-16,0 0 0,0-1 0,0 1 15,-43-21-15,22 20 0,-21 1 16,-1 0-16,-20-1 15,21 22-15,-43-21 0,21 21 0,-20-1 16,20 1-16,-20 21 0,-1 0 0,0 0 16,1 21-16,20 1 0,-21-1 15,1 21-15,20-21 0,1 43 0,20-22 16,-20 22-16,42-22 0,-22 21 16,43 1-16,0-1 0,0 1 15,0-1-15,22 1 0,-1-1 0,0-20 0,0 20 16,21-20-16,1-1 0,-22-21 15,21 0-15,1 0 0,-1 1 0,0-1 16,1-21-16,20 0 0,-21 0 0,22 0 16,-22 0-16,22-21 15,-1-1-15,1 1 0,-22 0 0,22-21 16</inkml:trace>
  <inkml:trace contextRef="#ctx0" brushRef="#br1" timeOffset="59075.37">9969 11367 0,'0'0'0,"0"21"31,-21 21-31,21-21 0,-21 22 0,21-22 16,-21 21-16,21 0 0,-21 1 15,0-1-15,-1-21 0,22 22 16,-21-1-16,0 0 0,0 1 0,0-1 15,21-21-15,-21 21 0,21-20 0,-22-1 16,22 0-16,0-42 31,0 0-31,22-1 16,-1 1-16,-21-21 0,21 21 16,0-22-16,0 1 0,0 21 0,-21-21 15,22-1-15,-1 1 0,0 0 0,0-1 16,0 1-16,0 21 15,1-22-15,-1 22 0,0 0 0,0 21 16,0 0-16,0 0 0,1 0 0,-1 21 16,-21 0-16,21 1 0,0-1 15,-21 21-15,21-21 0,-21 22 0,0-1 16,0-21-16,0 21 0,0 1 0,0-22 16,0 21-16,0-21 0,0 22 15,-21-22-15,0 0 0,21 0 0,-21 0 16,21 1-16,0-1 0,-21-21 0,-1 0 15,1 0-15,0 0 16,0 0-16</inkml:trace>
  <inkml:trace contextRef="#ctx0" brushRef="#br1" timeOffset="59256.27">9610 11853 0,'42'0'15,"-21"0"-15,21 0 0,-20-21 0,20 21 0,0 0 16,1 0-16,-1-21 0,0 0 16,1 21-16,20-21 0,-21 21 0,1-21 15,-1-1-15,22 1 0,-22 0 16,21 0-16,-20 0 0,-1 0 16</inkml:trace>
  <inkml:trace contextRef="#ctx0" brushRef="#br1" timeOffset="59466.15">10753 11345 0,'-22'22'16,"22"-1"-16,-21-21 0,21 42 0,-21-21 15,21 0-15,-21 22 0,21-22 16,0 21-16,0-21 0,0 22 0,-21-1 16,21-21-16,-21 22 0,21-22 0,0 0 15,0 0-15,-22 21 16,22-20-16,-21-1 0,21 0 15,0 0-15,0-42 32</inkml:trace>
  <inkml:trace contextRef="#ctx0" brushRef="#br1" timeOffset="59676.03">10647 11451 0,'0'0'0,"0"-21"0,0 0 0,0 42 31,0 0-31,21 0 16,0 1-16,0-1 0,0 0 0,22 21 15,-22-21-15,0 1 0,0-1 0,0 0 16,22 0-16,-22 0 0,0-21 16,0 21-16,0 1 0,1-22 0,-1 0 15,0 0-15,0 0 0,0 0 16,0 0-16,1-22 0</inkml:trace>
  <inkml:trace contextRef="#ctx0" brushRef="#br1" timeOffset="60098.78">11493 11261 0,'0'0'0,"-21"0"15,0 21-15,0 0 16,0 0-16,-22 0 0,22 1 0,-21-1 15,0 21-15,-1-21 0,22 22 0,-21-1 16,-1-21-16,1 0 0,21 0 0,0 22 16,0-43-16,-1 21 0,22 0 15,22-21 1,-1-21-16,0 21 16,21-21-16,-21 0 0,22-1 15,-22-20-15,21 21 0,-21-21 0,1 20 16,20-20-16,-21 0 0,0 21 15,0-22-15,1 22 0,-1-21 16,-21 21-16,21 21 0,0 21 16,-21 0-1,0 21-15,0-21 0,0 22 16,0-1-16,0 0 0,0 1 0,0-1 16,-21 0-16,21 1 0,-21-1 15,21 0-15,0 1 0,0-1 0,-21-21 16,-1 22-16,22-1 0,-21-21 0,21 0 15,0 22-15,-21-22 0,0 0 0,0 0 16,21 0-16,-21 0 0,-1-21 0,1 22 16,0-1-16</inkml:trace>
  <inkml:trace contextRef="#ctx0" brushRef="#br1" timeOffset="61087.73">8382 13907 0,'0'-22'0,"0"1"16,0 0-16,-21 21 0,21-21 15,0 0-15,0 0 16,-21-1-16,-1 22 0,1-21 16,21 0-16,-21 21 0,0 0 0,0-21 15,0 21-15,-1 0 0,1 0 16,-21 21-16,21 21 0,0-20 0,-22-1 16,22 21-16,0 0 0,0 1 0,0-1 15,-1 0-15,22-20 0,-21 20 16,21 0-16,0-21 0,0 1 0,0-1 15,0 0-15,0 0 0,21-21 16,1 0-16,-1 0 0,0 0 16,0 0-16,0 0 0,0-21 15,22 0-15,-22 0 0,0-1 16,0 1-16,0-21 0,1 21 0,-1-22 16,0 22-16,0-21 0,-21 21 0,0 0 15,0-22-15,0 22 0,0 0 16,0 42-1,0 0 1,0 0-16,0 22 0,0-22 16,0 21-16,0 1 0,0-22 0,21 21 15,-21 0-15,0-20 0,21 20 16,-21-21-16,22 21 0,-1-20 16,0-1-16,0 0 0,0-21 0,0 0 15,22 0-15,-22 0 0,21 0 16,-21 0-16,22-21 0,-1 0 0,0-1 15,1 1-15,-22 0 0,21 0 0,1 0 16,-22-22-16,21 22 0,-21-21 16,0 0-16,-21-1 0,0 1 0,0 0 15,0-1-15,0 1 0,-21-22 0,-21 22 16,21 0-16,-43-1 0,22 1 16,-85-43-16,63 64 15,1-21-15,-1 21 0,-20 21 0,-1 0 16,22 0-16,-43 0 0,21 0 15,0 42-15,1-21 0,-1 22 0,22 20 16,-1-21-16,1 22 0,20-1 16,22 1-16,0-1 0,21 1 0,0-1 15,0 1-15,21-1 0,21 1 16,-20-1-16,20-20 0,0-1 0,1 0 16,20 1-16,-21-1 0,22-21 0,-22 0 15,22 1-15,-1-1 16,-20-21-16,20 0 0,-21 0 0,22 0 0,-22 0 15,22 0-15,-22 0 0,22-21 16,-22-1-16,21 1 0,-20 0 0,20 0 16</inkml:trace>
  <inkml:trace contextRef="#ctx0" brushRef="#br1" timeOffset="61343.1">9652 13653 0,'0'0'0,"0"-22"0,0 1 16,-21 42 0,21 1-1,-21 20-15,21-21 0,0 21 16,0 1-16,0-1 0,0 0 16,-22 1-16,22-1 0,-21 0 0,21 1 15,0-22-15,-21 21 0,0 1 16,0-22-16,21 0 0,-21 0 0,21 0 15,0 0-15,0 1 0,0-44 32,0 1-32</inkml:trace>
  <inkml:trace contextRef="#ctx0" brushRef="#br1" timeOffset="61622.93">9610 13695 0,'0'0'0,"0"-42"16,0 20-16,0 1 16,21 21-16,0-21 0,0 21 0,21 0 15,-20 0-15,-1 0 0,21 0 16,0 0-16,-20 21 0,20 22 0,0-22 16,-21 21-16,22-21 0,-22 22 0,0-1 15,0-21-15,0 21 0,-21 1 16,22-22-16,-22 21 0,0-21 0,0 22 15,0-22-15,0 0 0,-22 0 0,1 0 16,21 1-16,0-1 0,-21-21 16,21 21-16,-21-21 0,0 0 15</inkml:trace>
  <inkml:trace contextRef="#ctx0" brushRef="#br1" timeOffset="61811.83">9419 14055 0,'0'0'0,"21"0"15,0 0 1,22 0-16,-22 0 0,21 0 16,-21 0-16,22 0 0,-1-21 15,22 21-15,-22-22 0,0 1 0,22 21 16,-22-21-16,0 21 0,1-21 0,-1 0 15,0 0-15,1 21 0</inkml:trace>
  <inkml:trace contextRef="#ctx0" brushRef="#br1" timeOffset="62164.62">10858 13653 0,'0'0'0,"0"-22"16,0 1-16,0 0 0,-21 21 15,21-21-15,-42 21 0,21 0 16,0 0-16,-1 0 0,-41 21 16,21 0-16,20 0 0,1 1 0,-21-1 15,21 21-15,0 0 0,21 1 16,-22-22-16,22 21 0,-21 1 0,21-1 15,0-21-15,0 21 0,0-20 16,0-1-16,0 0 0,21 0 0,1 0 16,-1 0-16,0-21 0,21 0 15,-21 0-15,1 0 0,20 0 0,0 0 16,-21 0-16,22 0 0,-22-21 16,21 21-16,1-21 0,-22 21 0,0-21 15,21 0-15,-21 0 0,-21-1 16</inkml:trace>
  <inkml:trace contextRef="#ctx0" brushRef="#br1" timeOffset="63151.6">7133 15706 0,'-42'-43'16,"21"43"-16,-1 0 15,1 0-15,0-21 0,0 21 16,0 0-16,0 0 0,-22 0 15,22 0-15,-21 0 0,21 0 0,-22 21 16,1 1-16,21-22 0,-22 21 16,22 0-16,-21 0 0,21 0 15,0 0-15,-1 22 0,1-1 0,21-21 16,0 22-16,0-22 0,0 21 16,0-21-16,0 0 0,0 1 0,0-1 15,0 0-15,21-21 16,1 0-16,-1 0 15,0-21-15,0 0 0,0-1 16,0 1-16,1 0 0,20 0 0,-21-21 16,0 20-16,22-20 0,-22 21 15,21-21-15,-21 20 0,0-20 0,1 21 16,-22 0-16,0 0 0,0-1 16,0 44-1,0-1 1,0 0-16,0 0 0,0 21 0,21-20 15,-21 20-15,21 0 0,0-21 16,-21 22-16,21-22 0,0 21 0,1-21 16,-1 1-16,0-1 0,0-21 15,0 0-15,0 0 0,22 0 0,-22 0 16,0 0-16,21 0 0,-20-21 0,20-1 16,-21 1-16,21 0 0,-20-21 15,-1 21-15,21-22 0,-21 22 0,0-21 16,-21 21-16,0-22 15,0 22-15,0-21 0,0-1 0,0 22 16,-42-21-16,21 0 0,-21 20 0,-1-20 16,1 0-16,-22 21 0,1-1 15,-1 1-15,-20 0 0,-1 21 0,0 0 16,1 0-16,-1 21 0,0 0 16,22 22-16,-22-22 0,22 21 0,20 1 15,-20-1-15,42 21 0,-22 1 16,43-1-16,0 1 0,0-1 0,0 1 15,22-1-15,-1 1 0,21-1 16,-21-20-16,43-1 0,-22 0 0,0 1 16,22-22-16,-22 21 0,22-21 15,-1-21-15,-20 22 0,20-22 16,1 0-16,-22 0 0,21 0 0,1 0 16,-22-22-16,22 1 0,-22-21 15,22 21-15</inkml:trace>
  <inkml:trace contextRef="#ctx0" brushRef="#br1" timeOffset="63623.85">8382 15431 0,'0'0'0,"0"21"16,-21 21-1,0-21-15,-1 22 0,22-22 0,-21 21 16,0 0-16,21 1 0,0 20 15,-21-20-15,0-1 0,21 21 0,0-20 16,-21 20-16,-1-20 0,1-1 0,0 0 16,21 1-16,0-22 0,-21 0 15,21 0-15,0 0 0,-21-21 0,21-21 32,0 0-17,21-21-15,0 20 0,0-20 0,-21 0 16,21-1-16,1 1 15,-1 0-15,0-22 0,-21 22 0,21 0 16,0-22-16,0 22 0,1 21 0,-1-22 16,0 22-16,0 0 0,0 0 15,0 21-15,1 0 0,-1 21 16,0 0-16,0 21 0,0-20 16,-21 20-16,21 0 0,-21 1 0,22-1 15,-22 0-15,21 1 0,-21-1 16,0 0-16,0 1 0,0-1 0,0 0 15,0 1-15,0-22 0,0 0 16,0 0-16,0 0 0,21-21 16,-21-21 15,0 0-31</inkml:trace>
  <inkml:trace contextRef="#ctx0" brushRef="#br1" timeOffset="63831.73">8064 16044 0,'0'0'15,"0"22"1,22-22-16,-1 21 0,0-21 0,21 0 16,-21 0-16,22 0 0,-1 0 15,0-21-15,1-1 0,-22 22 16,21-21-16,1 0 0,-1 0 0,21 21 15,-20-21-15,-1 0 0,0-22 0,1 22 16,-1 0-16,0 0 0</inkml:trace>
  <inkml:trace contextRef="#ctx0" brushRef="#br1" timeOffset="64249">9504 15600 0,'0'-21'15,"0"0"-15,0-1 16,-21 22 0,-1 0-16,1 0 0,0 0 15,-21 0-15,21 22 0,-1-1 16,-20 0-16,21 0 0,-21 0 0,20 0 16,-20 1-16,21 20 0,-21 0 15,42-21-15,0 1 0,0-1 16,0 0-16,21 0 0,0 0 15,0-21-15,0 21 0,0-21 0,22 0 16,-22 0-16,21 22 16,-21-22-16,22 0 0,-22 21 0,21-21 15,-21 21-15,1-21 0,20 21 0,-21-21 16,0 21-16,0-21 0,-21 21 16,0 1-16,0-1 0,0 0 0,0 0 15,0 0-15,-21 0 0,0 1 16,-21-1-16,21-21 0,-22 21 15,1 0-15,21-21 0,-22 0 0,1 21 16,21-21-16,-21 0 0,20 0 0,1 0 16,0 0-16,0 0 0,0 0 15,0 0-15,21-21 0,-22 21 16,22-21-16</inkml:trace>
  <inkml:trace contextRef="#ctx0" brushRef="#br0" timeOffset="-192140.88">11599 4636 0,'0'0'0,"-21"0"0,0 0 16,0 0-16,0-22 0,-1 22 0,1 0 15,0-21-15,0 21 16,0 0 0,42 0 15,0 0-15,0 0-16,0 0 0,22 21 0,-1-21 15,0 0-15,1 0 0,20 22 16,1-1-16,-1-21 0,1 0 0,-1 21 15,1-21-15,-1 21 0,1-21 16,-1 21-16,1-21 0,-1 21 0,-20 1 16,20-22-16,-21 21 0,1-21 15,-1 21-15,0-21 0,22 0 0,-43 0 16,21 21-16,1-21 16,-1 0-16,-21 0 0,0 0 0,22 0 15,-22 0-15,0 0 0,0 0 16,-42 0 15,0-21-31,0 21 16,0 0-16,-1-21 0,1 21 15,0 0-15</inkml:trace>
  <inkml:trace contextRef="#ctx0" brushRef="#br0" timeOffset="-191565.21">12806 4530 0,'0'-21'15,"-21"21"-15,-1 0 16,1 0-16,21 21 47,0 0-47,0 0 15,0 0-15,21-21 16,1 21-16,-1-21 0,0 22 16,21-22-16,-21 0 0,1 21 0,20-21 15,-21 0-15,0 21 0,0 0 16,22-21-16,-22 0 0,0 0 0,0 0 15,0 21-15,1-21 0,-1 0 16,-21 21 0,-21-21-1,-22 22 1,22-1-16,0-21 0,-21 21 0,20-21 16,-20 21-16,0 0 15,-1 0-15,1 1 0,-21 20 0,20-21 16,1 0-16,0 0 0,-1 1 0,1-1 15,0 0-15,-1 0 0,22 0 16,0 0-16,0 1 0,0-1 0,-1-21 16,22 21-16,-21-21 15,21 21-15,-21-21 32</inkml:trace>
  <inkml:trace contextRef="#ctx0" brushRef="#br0" timeOffset="-183571.19">11409 6985 0,'0'0'0,"-21"0"16,-1 0-16,1 0 0,0 0 0,0 0 16,0 0-16,0 0 0,-1-21 15,1 21-15,0 0 0,0 0 16,0 0-16,0 0 0,-1 0 0,44 0 62,20 0-62,-21 0 0,21 0 16,1 0-16,20 0 0,-20 0 16,20 0-16,1 21 0,-1-21 0,1 0 15,-1 0-15,1 0 0,20 0 16,-20 0-16,-1 0 0,22 0 0,-22 21 16,22-21-16,-21 0 0,-1 0 15,1 0-15,-1 0 0,1 0 0,-1 0 16,-21 0-16,22 0 0,-22 0 15,22 0-15,-22 0 0,0 0 0,-20 0 16,20 0-16,-21 0 0,0 0 0,0 0 16,1 0-16,-22-21 78</inkml:trace>
  <inkml:trace contextRef="#ctx0" brushRef="#br0" timeOffset="-183103.45">12827 6731 0,'0'0'15,"0"-21"-15,-21 21 0,0 0 16,-1 0 0,44 21 15,-1-21-31,0 21 16,0 0-16,21-21 0,-20 22 15,20-1-15,-21-21 0,21 21 0,-20-21 16,20 21-16,-21-21 0,21 0 0,-20 21 15,-1-21-15,0 0 0,-21 21 16,21-21-16,-21 22 16,0-1-1,-21 0-15,0-21 0,0 21 16,-22 0-16,22 0 0,-21 1 0,-1-22 0,1 42 16,0-21-16,-1 0 0,1 0 15,0 1-15,-1-1 0,1 0 16,0 0-16,-1 0 0,22 0 0,0 1 15,-21-1-15,21-21 0,-1 21 16,22 0-16,-21 0 0,21 0 16,0 1 15,21-22-31,1 0 16,-1-22-16</inkml:trace>
  <inkml:trace contextRef="#ctx0" brushRef="#br0" timeOffset="-182348.89">14944 7027 0,'-64'-21'16,"43"21"-1,0 0-15,0 0 0,-1-21 16,1 21-16,0 0 0,0 0 16,0 0-16,0 0 15,-1 0-15,44 0 63,-1 21-48,21-21-15,0 21 0,1-21 16,20 0-16,22 22 0,0-22 0,20 0 16,1 21-16,0-21 0,0 21 0,-21-21 15,20 21-15,-20-21 0,0 21 16,-1-21-16,1 21 0,-21 1 0,-22-22 16,0 0-16,1 21 0,-1-21 15,-21 0-15,0 0 0,-21 21 0,21-21 16,-42 0 15,0 0-15,0 0-16,0 0 15,0 0-15,-1 0 0,1 0 0,0 0 16,0 0-16,0 0 0,0 0 16,-1 0-16,1 0 0,0 0 15</inkml:trace>
  <inkml:trace contextRef="#ctx0" brushRef="#br0" timeOffset="-182025.07">14859 7387 0,'-21'21'0,"42"-42"0,-85 42 0,43-21 16,0 0-16,63 0 15,-20 0 1,20 0-16,21 0 0,1 0 0,-1 0 16,22 0-16,-21 0 0,20 0 15,22 0-15,-21 0 0,-22 0 0,22 0 16,-22 0-16,22 0 0,-21 0 16,-22 0-16,21 0 0,-20 0 0,20 0 15,-42-21-15,22 21 0,-1 0 0,-21 0 16,0 0-16,1 0 0,-44 0 31,1 0-15,-21 0-16,21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3:02:57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974 0,'0'0'0,"-21"0"15,0 0-15,21 21 32,0 0-17,0 0-15,0 22 0,0-22 16,0 0-16,21 0 0,0 21 16,-21-20-16,21-1 0,0 0 0,0 0 15,1 0-15,-1 0 0,0-21 16,0 22-16,21-22 0,-20 0 15,20 0-15,-21 0 0,21 0 0,1 0 16,-22-22-16,21 1 0,1 21 16,-22-21-16,0 0 0,0-21 0,0 20 15,0 1-15,1 0 0,-1-21 16,-21 21-16,0-1 0,0 1 16,0 0-16,0 0 0,0 0 15,0 0-15,-21 21 31,-1 21-31,1 0 0,21 0 16,-21 0-16,21 22 0,-21-1 16,0 0-16,21 1 0,0-1 0,0 0 15,-21 1-15,21-1 0,-22 21 16,22-20-16,-21 20 0,21-20 0,0 20 16,0-21-16,-21 22 0,21-22 15,0 1-15,-21-1 0,21 0 16,0-21-16,0 1 0,0 20 15,0-21-15,0 0 0,0 0 16,0-42 15,-21 0-31,21 0 16,0 0-16,0 0 0</inkml:trace>
  <inkml:trace contextRef="#ctx0" brushRef="#br0" timeOffset="259.36">1228 1736 0,'0'0'0,"0"21"16,21-21 0,0 0-16,0 0 0,0 0 15,22 0-15,41 0 0,-41 0 16,-1 0-16,0 0 0,1 0 15,-22 0-15,21 0 0,0 0 0,1-21 16,-22 21-16,0 0 0,0 0 16,22 0-16,-22 0 15,-21-21-15,21 21 0,-21-22 16,0 1 0</inkml:trace>
  <inkml:trace contextRef="#ctx0" brushRef="#br0" timeOffset="556.19">2307 1545 0,'0'21'0,"21"-21"31,0 0-16,-21-21 1,-21 21 15,0 0-31,0 0 16,0 0-16,21 21 16,0 1-1,21-22 1,0 0-1,0 0-15</inkml:trace>
  <inkml:trace contextRef="#ctx0" brushRef="#br0" timeOffset="1095.88">4720 804 0,'0'0'16,"0"-42"-16,21 21 0,-21 0 0,21 0 15,-21-22-15,0 22 0,0 0 16,0 0-16,-21 21 31,0 0-31,0 0 0,21 21 16,-21 0-16,0 21 0,21 1 0,-22-1 15,1 22-15,0 20 0,0-20 16,0 20-16,0-20 0,-1 21 0,1-1 16,-21-20-16,21 20 0,0-20 15,-22-1-15,22 22 0,0-21 0,0-22 16,0 21-16,-1-20 0,1-1 15,21-21-15,0 22 0,0-22 0,0-42 32</inkml:trace>
  <inkml:trace contextRef="#ctx0" brushRef="#br0" timeOffset="1665.55">4149 953 0,'0'0'0,"0"-22"0,0-20 0,0-21 15,0 20-15,0 22 0,0-21 16,0-1-16,21 1 0,21 0 16,0 21-16,1-22 0,-1 1 15,22 21-15,-1 0 0,1-22 0,-1 43 16,22-21-16,-22 21 0,1 0 15,-1 0-15,-20 21 0,20-21 0,-21 43 16,1-22-16,-1 21 0,-21 0 16,0 1-16,1 20 0,-22 1 0,0-1 15,0 1-15,-22-1 0,1 22 16,-21-22-16,0 22 0,-1-21 0,-20-1 16,-22 1-16,22-22 0,-1 21 15,-21-20-15,22-1 0,-1 0 0,22 1 16,-21-22-16,20 0 15,22 0-15,-21-21 0,21 0 0,-1-21 16,22 0-16,0 0 16,0 0-16,0-1 0,0-20 0,0 21 15,0 0-15,22 0 0,-22-1 16,21 1-16,0 0 0,0 0 0,0 21 16,0 0-16,22 0 0,-22 0 15,0 21-15,0 0 0,0 0 0,1 1 16,-1 20-16,-21-21 0,21 21 15,0 1-15,-21-1 0,21-21 0,0 22 16,-21-1-16,22 0 0,-1-21 16,0 1-16,0-1 0,0 0 15,0 0-15,22-21 0,-22 0 16,21 0-16,-21 0 0,22 0 0,-22 0 16,21-21-16,-21 0 0,22 0 15,-22-22-15,21 22 0,-21-21 0,1 21 16,-22-22-16</inkml:trace>
  <inkml:trace contextRef="#ctx0" brushRef="#br0" timeOffset="2033.34">5228 1566 0,'0'0'0,"0"64"15,0-43-15,0 0 16,21 0-1,0-21-15,1 0 0,-1 0 16,0 0-16,0-21 0,0 21 0,22-21 16,-22 0-16,0 0 0,21 21 15,-21-21-15,1-1 0,-1 1 0,-21 0 16,0 0-16,0 0 0,0 0 16,-21-1-16,-1 22 15,1 0-15,0 0 0,0 0 16,-21 22-16,20-1 0,1 0 0,-21 0 15,21 0-15,0 0 16,-1 22-16,1-22 0,21 21 0,-21-21 16,21 22-16,0-22 0,0 0 15,0 21-15,0-20 0,21-1 0,0-21 16,1 21-16,20-21 0,-21 0 0,21 0 16,1 0-16,-1 0 0,22 0 15,-22-21-15,21 0 0,1-1 0</inkml:trace>
  <inkml:trace contextRef="#ctx0" brushRef="#br0" timeOffset="2382.14">6181 1291 0,'0'0'15,"-43"0"-15,22 21 16,0 1-16,21-1 15,0 0-15,0 21 0,0 1 16,0-1-16,0 0 0,0 1 0,0 20 16,0-21-16,-21 22 0,21-1 15,-21 1-15,21 21 0,0-22 16,-22 22-16,1-22 0,0 22 0,0 21 16,0-22-16,0 1 0,-1 21 0,1 0 15,-21 0-15,21-22 0,-22 22 16,22 0-16,0-21 0,0-1 0,0 1 15,0-22-15,-1 1 0,1-22 16,21 1-16,0-22 0,0 0 0,0-42 16,0 0-1,21-22-15,1 1 0,-1-22 16,0 1-16,0-1 0,0-20 0,0-1 16</inkml:trace>
  <inkml:trace contextRef="#ctx0" brushRef="#br0" timeOffset="2686.97">6011 1588 0,'0'0'15,"0"-43"-15,0 1 0,0 21 0,0-22 16,0 22-16,0 0 0,0 0 0,21 0 16,22 0-16,-22-1 0,21 22 15,1 0-15,-22 0 0,21 0 0,0 0 16,22 0-16,-43 0 0,21 22 15,1-1-15,-22 0 0,0 0 0,-21 0 16,0 22-16,0-22 0,0 21 16,-21-21-16,-21 22 0,20-1 15,-20-21-15,0 21 0,21-20 0,-22 20 16,1-21-16,21 0 0,-22 0 16,22 1-16,0-22 0,0 21 0,0-21 15,42 0 1,0-21-1,21-1-15,-20 1 0,-1 0 0</inkml:trace>
  <inkml:trace contextRef="#ctx0" brushRef="#br0" timeOffset="3107.73">6858 1312 0,'0'0'0,"0"-21"0,-21 21 15,0 0-15,-1 0 16,1 0-16,21 21 0,-21-21 0,0 22 16,0-1-16,0 0 0,-1 21 15,22-21-15,-21 22 0,21-22 0,-21 21 16,21 1-16,-21-1 0,21 0 16,0 1-16,0-22 0,0 21 0,0-21 15,21 0-15,0 1 0,0-22 16,22 0-16,-22 0 0,21 0 15,1-22-15,-1 22 0,-21-21 0,21 0 16,1-21-16,-1 21 0,-21-22 16,0 22-16,1-21 0,-1 21 0,-21-22 15,21 1-15,-21 21 0,0-22 16,0 22-16,-21-21 0,0 21 0,-1 0 16,1 21-16,0 0 0,-21 0 0,21 0 15,-22 0-15,22 0 0,-21 0 16,21 0-16,-1 21 0,1 0 0,0 0 15,21 0-15,-21 0 0,21 1 16,0-1-16,0 0 0,21 0 0,0 0 16,22-21-1,-22 0-15,0 0 0,21 0 0</inkml:trace>
  <inkml:trace contextRef="#ctx0" brushRef="#br0" timeOffset="3455.53">7260 1418 0,'0'0'0,"0"-42"16,0 21-16,21 21 0,0-21 15,1 21-15,-1-22 16,0 22-16,0 0 0,21 0 0,-20 0 16,-1 0-16,0 22 15,0-22-15,21 21 0,-20 0 0,-22 0 16,21 21-16,-21-20 0,0-1 0,0 21 15,0-21-15,0 22 0,0-22 16,-21 21-16,21-21 0,-22 0 0,1 1 16,21-1-16,-21 0 15,0-21-15,21-21 16,0 0 0,0-1-16,0 1 0,21 0 15,-21-21-15,21 21 0,0-22 16,1 1-16,-1 0 0,0-1 15,0 22-15,0-21 0,22-1 0,-22 22 16,0-21-16,0 0 0,21 20 16</inkml:trace>
  <inkml:trace contextRef="#ctx0" brushRef="#br0" timeOffset="3749.36">8318 720 0,'0'-21'15,"-21"21"-15,0 0 16,0 0-16,0 21 0,0 0 16,21 21-16,-22-21 0,1 22 15,21-1-15,-21 0 0,21 22 16,-21-22-16,0 22 0,21-22 0,0 22 16,-21-22-16,-1 21 0,1-20 15,21 20-15,0-20 0,-21-1 0,21 0 16,0 1-16,0-22 0,0 21 15,0-21-15,0 0 0,0 1 0,21-1 16,0-21-16,1 0 0,-1 0 16,0 0-16,21-21 0,-21 21 15,1-22-15,-1 1 0,0 0 16,0 0-16,21-21 0</inkml:trace>
  <inkml:trace contextRef="#ctx0" brushRef="#br0" timeOffset="3988.23">8043 1143 0,'0'0'0,"-21"0"0,0 21 0,42-21 16,0 0 0,22 0-16,-1 0 0,0 0 0,1 0 15,-1 0-15,0 0 0,22 0 16,-22 0-16,0-21 0,22 21 0,-43 0 15,21 0-15,1 0 0,-22 0 16,0-21-16,0 21 0,0 0 16,-21-21-1,-21 21 1</inkml:trace>
  <inkml:trace contextRef="#ctx0" brushRef="#br1" timeOffset="12714.72">4022 3323 0,'-22'0'0,"1"0"32,21 21-17,0 1 1,0-1-1,0 0 1,21-21-16,1 0 0,-1 21 16,0-21-16,0 0 15,0 0-15,0 0 0,22 0 0,-22-21 16,0 0-16,21 21 16,-20-21-16,20-1 0,-21 22 0,0-21 15,22 0-15,-22 0 0,0 0 16,-21 0-16,0-1 0,0 1 0,0 0 15,-21 0-15,0 21 16,-1 0-16,-20 0 0,21 0 0,-21 0 16,-1 0-16,22 21 0,-21-21 15,-1 21-15,22 22 0,-21-22 0,21 0 16,0 21-16,-1-21 0,1 22 16,21-22-16,0 21 0,0-21 0,0 22 15,0-22-15,0 0 0,0 0 16,21 0-16,1 1 0,-1-1 15,0-21-15,0 21 0,0 0 16,0-21-16,22 0 0,-22 21 0,0-21 16,0 0-16,0 0 0,22 0 15,-22 0-15,0 0 0,0 0 16,0 0-16,-21-21 16,0 0-16,-21 21 15,0 0-15,-21-21 0,21 21 16,-1 0-16,-20 0 0,0 0 0,21 0 15,-22 21-15,1 0 0,21-21 16,-22 21-16,22 0 0,-21 1 0,21-1 16,0 21-16,-1-21 15,22 0-15,0 1 0,0 20 0,0-21 16,0 0-16,0 22 0,0-22 16,0 0-16,22 0 0,-1 0 0,0 0 15,0 1-15,0-1 0,22-21 16,-22 0-16,0 21 0,21-21 0,-21 0 15,1 0-15,20 0 0,-21-21 16,21 21-16,-20-21 0,-1-1 0,21 1 16,-21 0-16</inkml:trace>
  <inkml:trace contextRef="#ctx0" brushRef="#br1" timeOffset="15731.4">4635 3725 0,'0'-21'16,"0"0"-16,0 0 0,22 21 16,-1-21-16,0 21 0,0 0 15,0 0-15,22 0 0,-22 0 16,21 0-16,-21 21 0,0 0 0,1-21 16,-1 21-16,0 0 0,-21 22 15,0-22-15,0 0 0,0 21 0,-21-20 16,0 20-16,-1-21 0,1 21 15,0-20-15,0-1 0,0 21 16,0-21-16,-1 0 0,1-21 0,21 22 16,-21-22-16,21-22 15,0 1 1,21 21-16,0-42 0,1 21 16,-1 0-16,0-1 0,21-20 0,-21 21 15,1 0-15,20-22 0,-21 22 16,21 0-16,-20 0 0,-1 0 0,0 0 15,0-1-15,0 1 16,0 21-16,-42 21 31,0 1-31,0-1 0,0 0 16,0 0-16,-1 21 0,1-20 0,0-1 16,0 21-16,21 0 0,-21-20 15,21-1-15,0 21 0,0-21 0,0 0 16,0 1-16,21-1 0,0 0 15,0-21-15,0 0 0,22 0 0,-22 0 16,21 0-16,1 0 0,-1 0 16,0-21-16,1 21 0,-1-21 0,21-1 15,-20 1-15,-1-21 0,0 21 16,22 0-16,-43-22 0,21 22 0,-20-21 16,20 21-16,-42-1 0,21 1 15,-21-21-15,0 21 0,0 0 16,0-1-16,-21 22 0,0 0 15,0 0-15,-1 0 0,1 0 0,0 0 16,0 0-16,0 22 0,0-1 16,-1 0-16,1 0 0,21 21 0,-21-20 15,21 20-15,-21-21 0,21 21 16,0-20-16,0 20 0,0-21 0,0 0 16,0 22-16,21-22 0,0-21 15,0 21-15,1-21 0,20 0 0,0 0 16,1 0-16,-1 0 0,0 0 0,1 0 15,-1 0-15,0-21 16,1 0-16,-1-1 0,0 1 0,1 0 16,-22 0-16,21-21 0,-21 20 15,0 1-15,1-21 0,-1 21 0,0 0 16,-21-1-16,21 1 0,-21 0 0,21 0 16,0 21-16,-21 21 46,0 0-30,0 0 0,22-21-1,-1 0 1,-21-21 0,0 0-16,0 0 15,0 0 1,-21 21-1,-1 0 1,1 0-16,0 21 16,0 0-16,21 0 15,-21-21-15,21 21 0,0 1 16,-21 20-16,21-21 0,-22 0 0,22 0 16,-21 22-16,21-22 15,0 0-15,0 0 0,0 22 0,0-22 16,0 0-16,0 0 0,21-21 15,1 21-15,-1-21 16,0 0-16,0 0 0,21 0 0,-20-21 16,20 21-16,-21-21 0,21 0 15,-20 0-15,20-1 0,-21 1 0,21 0 16,-20-21-16,20 21 0,-21-1 0,0-20 16,0 21-16,1 0 15,-1 0-15,0-1 0,-21 1 0,0 0 0,0 0 16,0 42 15,-21 0-31,0 0 16,21 1-16,-22 20 15,22-21-15,0 0 0,0 0 0,0 1 16,0 20-16,0-21 0,0 0 16,0 0-16,0 1 0,22-22 15,-1 21-15,0-21 0,0 0 16,21 0-16,-20 0 0,-1 0 15,21 0-15,-21-21 0,22-1 0,-22 22 16,0-21-16,21 0 16,-21-21-16,1 21 0,-1-1 0,0 1 15,0-21-15,-21 21 0,0 0 0,21-1 16,-21 1-16,0 0 0,21 0 16,-21 0-16,0 0 15,0 42 1,-21-21-16,0 21 15,0 0-15,21 0 0,-21 22 0,21-22 16,-21 0-16,-1 0 0,22 21 16,0-20-16,0-1 0,0 21 0,0-21 15,0 0-15,0 1 0,22-1 16,-1-21-16,0 0 0,0 0 16,0 0-16,0 0 0,1 0 15,-1 0-15,21 0 0,-21 0 16,22-21-16,-22-1 0,21 22 0,-21-42 15,22 21-15,-22 0 0,21-22 0,-21 1 16,0 21-16,22-21 0,-22-1 16,0 1-16,21-22 0,-20 22 0,-1 0 15,0-22-15,0 22 0,0 0 16,0-22-16,-21 22 0,0-1 0,0 1 16,22 21-16,-22-21 0,0 20 15,0-20-15,0 21 0,0 0 16,-22 21-1,1 0-15,0 21 16,0 0-16,21 21 0,-21 1 0,0-1 16,-1 0-16,22 1 0,-21-1 15,0 0-15,0 22 0,0-22 0,21 1 16,-21-1-16,21 0 0,-22 1 0,22-1 16,0-21-16,-21 21 0,21 1 15,0-22-15,0 21 0,0-21 0,0 1 16,0-1-16,0 0 0,21 0 15,1-21-15,-1 0 0,21 0 16,-21 0-16,22 0 0,-22 0 0,21 0 16,0 0-16,-20-21 15,20 0-15,0 0 0,1-1 0,-22 1 16,21 0-16,-21 0 0,22 0 0,-22-22 16,0 22-16,0 0 0,-21 0 15,0 0-15,21 0 0,-21-1 0,0 1 16,0 42 15,-21 1-31,0-1 16,21 0-16,0 0 0,-21 0 15,0 0-15,-1 1 0,22-1 0,0 0 16,0 0-16,0 0 16,0 0-16,0 1 0,0-1 0,0 0 15,22 0-15,-1-21 16,0 0-16,0 0 0,0 0 15,22 0-15,-22-21 0,21 21 0,-21-21 16,22 0-16,-22 21 0,0-22 16,21 1-16,-21 0 0,1-21 0,-1 21 15,0-1-15,-21 1 0,21 0 16,-21 0-16,21 0 0,-21 0 0,0-1 16,0 1-16,0 42 31,-21-21-31,21 22 15,-21-1-15,0 0 0,21 21 16,0-21-16,-21 1 0,21-1 16,-22 21-16,22-21 0,0 0 0,0 1 15,0-1-15,0 0 0,0 0 0,0 0 16,0 0-16,22-21 16,-1 0-16,0 0 0,0 0 0,0 0 15,0 0-15,1 0 0,-1 0 0,0-21 16,0 0-16,0 21 0,0-21 15,1 0-15,-1 0 0,-21-22 16,0 22-16,0 0 0,0-21 0,0 20 16,0 1-16,0-21 0,0 21 0,0 0 15,-21-1-15,-1 1 0,1 21 16,0 0-16,0 0 0,0 0 16,0 0-16,-1 0 0,1 0 0,0 0 15,21 21 1,21-21 15,22 0-31,-22 0 0,0 0 16,21-21-16,-21 21 0,22 0 0,-22 0 15,21-21-15,1 21 0,-22 0 16,0 0-16,21 0 0,-21 0 16,1 0-16,-1 0 0,0 0 0,0 21 15,-21 0 1,0 1-16,0-1 15,0 0-15,0 0 0,0 0 0,0 0 16,0 1-16,0-1 16,0 0-16,0 0 0,-21 0 0,21 0 15,-21-21-15,21 22 0,0-1 0,0 0 16,-21-21-16,21 21 0,-22-21 16,22 21-16,0-42 31,0 0-16,0 0-15,0 0 0,22-1 16,-1 1-16,-21 0 0,21 0 16,-21 0-16,21-22 0,0 22 0,0 0 15,1-21-15,-1 21 0,21-1 16,-21 1-16,22 0 0,-22 0 0,21 0 16,-21 0-16,0 21 0,1 0 0,41 0 15,-63 21-15,21-21 16,-21 21-16,0 21 0,0-21 0,0 1 15,0 20-15,0 0 0,-21-21 0,0 22 16,0-22-16,0 21 0,21-21 16,0 1-16,0-1 0,0 0 0,0 0 15,0 0-15,21-21 16,0 21-16,0-21 0,21 0 16,-20 0-16,20 0 0,0 0 0,-21-21 15,22 21-15,-22-21 0,21 21 0,-21-21 16,22 0-16,-22 0 0,0 21 15,0-22-15,-21 1 0,0 0 0,21 0 16,-21 0-16,0 0 0,0-1 16,0 1-16,0-21 0,0 21 0,-21 0 15,0-22-15,0 22 0</inkml:trace>
  <inkml:trace contextRef="#ctx0" brushRef="#br1" timeOffset="16013.65">9102 3112 0,'0'0'0,"-22"0"0,1 0 0,0 0 15,21-22 1,-21 22-16,21 22 78,-21-22-62</inkml:trace>
  <inkml:trace contextRef="#ctx0" brushRef="#br1" timeOffset="16304.48">7662 3429 0,'0'0'0,"-42"21"0,21-21 0,0 0 0,-1 0 16,22 21-16,22-21 15,20 0-15,-21 0 16,21 0-16,-20 0 0,41 0 16,-21 0-16,1 0 0,-1 0 0,0 0 15,22 0-15,-22 0 0,-21 0 16,22 0-16,-1 0 0,-21 0 0,0 0 16,1 0-16,-1 0 0,-42 0 46</inkml:trace>
  <inkml:trace contextRef="#ctx0" brushRef="#br1" timeOffset="16967.61">6138 5017 0,'0'0'16,"21"0"-16,-21-22 0,22-20 0,-22 21 16,0 0-16,21 0 0,-21-1 0,21 1 15,-21-21-15,0 21 0,0 0 0,0-1 16,0 1-16,0 0 16,0 42 15,0 0-31,0 22 15,0-22-15,0 42 0,-21-20 0,21 20 16,0 1-16,0-1 0,-21 1 16,-1-1-16,22 1 0,0-1 0,-21 1 15,21-1-15,-21-20 0,21 20 16,-21 1-16,21-22 0,0 0 0,0 1 16,0-1-16,0-21 0,0 0 0,0 22 15,0-22-15,0 0 16,0 0-16,0-42 31,0 0-15,0 0-16,-21-1 0</inkml:trace>
  <inkml:trace contextRef="#ctx0" brushRef="#br1" timeOffset="17235.46">5757 5567 0,'0'0'0,"-21"-42"15,42 42 17,0 0-32,1 21 15,-1-21-15,0 21 0,21 0 16,-21 21-16,1-20 0,-1 20 0,0-21 16,0 0-16,0 22 0,0-22 15,-21 21-15,0-21 0,0 0 0,0 1 16,0-1-16,0 0 0,0 0 0,0 0 15,0 0 1,22-42 0,-1 21-16,0-21 0,-21 0 15,21-21-15,0 20 16</inkml:trace>
  <inkml:trace contextRef="#ctx0" brushRef="#br1" timeOffset="17423.34">6435 5546 0,'0'21'16,"-22"0"-16,1 0 16,0 22-16,0-22 0,0 0 15,-22 21-15,22 1 0,0-22 0,0 0 16,-21 21-16,20-21 0,1 1 0,21-1 16,-21 0-16,0 0 0,21 0 15,-21-21 1</inkml:trace>
  <inkml:trace contextRef="#ctx0" brushRef="#br1" timeOffset="18081.97">4847 6329 0,'0'-21'16,"0"42"-16,-21-42 31,0 42-31,21 21 0,-21-21 15,-1 22-15,1-1 0,0 0 0,0 22 16,21-1-16,-21 1 0,0-1 0,-1 1 16,1-1-16,0 1 0,0 21 15,0-22-15,0 1 0,-22-1 0,22-21 16,21 22-16,-21-22 0,0 1 16,21-22-16,-21 21 0,21-21 0,0 0 15,0 1-15,0-44 31,0 1-31,0-21 0,0 21 16,0-22-16,21 1 16</inkml:trace>
  <inkml:trace contextRef="#ctx0" brushRef="#br1" timeOffset="18570.91">4318 6710 0,'0'-42'0,"0"84"0,-21-127 0,21 64 16,-21-21-16,21-1 0,0 1 15,0 0-15,21-1 0,21 22 0,-21-21 16,22 0-16,20 20 0,1 1 16,-22-21-16,21 21 0,1 21 0,-1-21 15,1 21-15,-1 0 0,-20 0 16,20 21-16,-20 0 0,-22 21 16,21 1-16,-42-1 0,0 0 0,0 22 15,0-1-15,0 1 0,-21-1 16,0-20-16,-22 20 0,1-21 0,0 22 15,-1-22-15,1-21 0,0 22 16,-1-22-16,1 21 0,21-21 0,-21-21 16,-1 22-16,22-22 15,0 0-15,21-22 0,0 1 16,0 0-16,0 0 0,0 0 16,21 0-16,0-1 15,0 22-15,1 0 0,-1 0 16,0 22-16,0-22 0,0 21 15,0 0-15,1 21 0,-1-21 16,0 22-16,-21-1 0,21 0 0,0 1 16,-21-1-16,21 0 0,-21 1 15,22-22-15,-22 21 0,21-21 0,-21 1 16,21-1-16,0 0 0,0-21 16,0 0-16,1 0 0,-1 0 15,0 0-15,0 0 0,0-21 16,0 21-16,1-21 0,-1-1 15,-21-20-15,21 21 0,0-21 0,-21 20 16,21-20-16</inkml:trace>
  <inkml:trace contextRef="#ctx0" brushRef="#br1" timeOffset="18947.22">5313 7070 0,'0'0'0,"-21"63"16,21-42-16,0 1 15,0-1-15,21-21 16,0 0-16,0 0 16,0 0-16,0 0 0,1 0 15,-1 0-15,21-21 0,-21-1 0,0 22 16,22-21-16,-22 0 0,0 0 16,0 0-16,0 0 0,1-1 15,-22 1-15,0 0 0,0 0 0,0 0 16,-22 0-16,1 21 0,0 0 15,-21 0-15,21 0 0,-1 0 16,-20 0-16,21 0 0,-21 21 0,20 21 16,1-21-16,0 0 0,0 22 15,21-1-15,0 0 0,-21 1 0,21-1 16,0 0-16,0 1 0,0-1 0,0 0 16,0-20-16,0-1 0,21 0 15,0 0-15,0-21 0,0 0 16,22 0-16,-1 0 0,-21 0 15,22 0-15,20-21 0,-21 0 0,1 0 16,-1-1-16,0 1 0</inkml:trace>
  <inkml:trace contextRef="#ctx0" brushRef="#br1" timeOffset="20323.93">6519 6308 0,'0'0'15,"0"-21"-15,-21 21 0,0 0 0,0 0 16,0 0-16,21 21 0,-22 0 16,1 0-16,0 21 0,21 1 15,-21 20-15,0 1 0,21-1 0,-21 1 16,-1-1-16,1 22 0,0-22 16,0 22-16,0 0 0,0-22 0,-1 22 15,1 0-15,0-1 0,-21 1 0,21 0 16,-1-1-16,1 1 0,0 0 15,0-1-15,0 1 0,0 21 0,-1-22 16,1 22-16,0-21 0,0 0 0,0-1 16,0 22-16,-22-21 0,22-22 15,0 22-15,21-22 0,-21 1 0,21-1 16,-21-20-16,21-1 0,0-21 0,0 0 16,0 1-16,21-22 15,0-22-15,0 1 0,21 0 16,-20 0-16,20-21 0,0-1 0,1 1 15,-1-22-15,0 22 0,1-21 0,20-1 16,-21-21-16,1 22 0,-1-22 0,-21 22 16,22-22-16,-22 22 0,0-22 15,-21 21-15,0-20 0,0 20 0,-21 1 16,0-1-16,-1 22 0,-20-22 0,0 43 16,-1-21-16,1 21 0,0 0 15,-1-1-15,1 1 0,0 21 16,21 0-16,-1 0 0,1 0 0,0-21 0,21 0 31,21 0-31,0 21 0,1-21 16,-1-1-16,21 22 0,0-21 0,-20 0 15,20 0-15,0-21 0,1 20 16,20 1-16,-21-21 0,1 21 0,-1-22 16,0 1-16,1 21 0,-1-21 15,0 20-15,1-20 0,-22 21 0,0 0 16,0-22-16,-21 22 0,0 0 0,0 0 15,0 0-15,0 0 16,-21 21 0,21 21 31,21 0-32,-21 0-15,0 0 0,21-21 16,-21 21-16,22 1 0,-22 20 0,0-21 15,0 0-15,0 0 0,0 1 16,0-1-16,21 0 0,-21 0 0,0 0 16,21 0-16,-21 1 0,0-1 0,21 0 15,0-21-15,0 21 16,1-21 0,-1 0-16,0 0 0,0 0 0,0 0 15,0 0-15,22-21 16,-22 0-16,0 0 0,0-1 0,0 1 15,22 0-15,-22 0 0,0 0 0,21-22 16,-20 22-16,-1 0 0,0-21 16,0 21-16,-21-1 0,0 1 0,21 0 15,-21 0-15,0 0 0,0 0 0,0-1 16,-21 22 0,0 0-1,0 22-15,21-1 0,-21-21 0,-1 21 16,22 0-16,-21 0 15,21 0-15,0 22 0,0-22 0,-21 0 0,21 21 16,0-20-16,0-1 0,0 21 16,0-21-16,0 0 0,0 1 15,21-22-15,0 21 0,1 0 0,-1-21 16,0 0-16,0 0 0,0 0 16,22 0-16,-22 0 0,0-21 0,21 0 15,1-1-15,-22 1 0,21 0 0,-21 0 16,22 0-16,-1-22 0,-21 22 15,0 0-15,0-21 0,1 21 0,-1-1 16,0 1-16,-21 0 0,21 0 16,-21 0-1,-21 21-15,0 0 0,0 0 16,-1 21-16,1 0 0,0-21 0,0 21 16,21 0-16,0 1 0,0-1 15,0 0-15,0 0 0,0 0 0,0 0 16,0 1-16,21-22 0,0 21 0,0 0 15,1 0-15,-22 0 0,21-21 16,0 21-16,0 1 0,-21-1 16,0 0-1,-21-21-15,-21 0 16,20 0-16,1 0 0,0 0 16,0 0-16,0 0 0,0 0 0,-1 0 15,1 0-15,0-21 16,21 0-16,0-1 0,21 1 15,0 0-15,1 0 16,-1 0-16,0-22 0</inkml:trace>
  <inkml:trace contextRef="#ctx0" brushRef="#br1" timeOffset="20829.65">8318 6392 0,'0'-21'0,"0"42"0,0-63 0,0 21 15,0 0-15,-21 21 32,21 21-32,0 0 0,-21 0 0,21 0 15,0 22-15,0-1 0,0 0 16,0 1-16,0-1 0,0 0 0,-21 1 16,21 20-16,0-20 0,-21-1 0,21 0 15,0 1-15,0-1 0,-21 0 16,21 1-16,-22-22 0,22 21 0,0-21 15,-21 22-15,21-22 0,0 0 0,0 0 16,0 0-16,0 0 16,0-42 15,0 0-31,0 0 0,0 0 16,0 0-16,21-22 0,-21 22 0,22-21 15,-1 21-15,0-22 0,0 1 0,0 21 16,0-22-16,1 22 0,-1 0 15,21 0-15,-21 0 0,22 0 0,-22 21 16,0 0-16,0 0 0,21 0 0,-42 21 16,22 0-16,-1 0 0,-21 0 15,0 0-15,0 22 0,0-22 0,0 21 16,0-21-16,0 22 0,0-22 0,-21 0 16,-1 21-16,1-20 15,21-1-15,0 0 0,-21 0 0,21 0 16,-21 0-16,0-21 0,21 22 15,-21-22 1</inkml:trace>
  <inkml:trace contextRef="#ctx0" brushRef="#br1" timeOffset="21375.34">6540 8340 0,'0'0'15,"0"-21"-15,0-22 0,0 22 0,0-21 16,0 21-16,0-1 0,0 1 0,0 0 15,0 0-15,22 21 16,-22 21 0,0 0-16,21 0 0,-21 22 0,0-1 15,0 22-15,0-22 0,0 21 0,0 1 16,0-1-16,0 1 0,0-1 16,0 1-16,0-1 0,-21 1 15,-1-1-15,1-20 0,21 20 0,-21-20 16,0-1-16,0 0 0,21-21 15,-21 22-15,21-22 0,0 0 0,-22-21 16,22 21-16,0 0 0,-21-21 0,21-21 31,0 0-15,0 0-16,0 0 0</inkml:trace>
  <inkml:trace contextRef="#ctx0" brushRef="#br1" timeOffset="21655.18">6350 8954 0,'0'-22'0,"-21"22"16,0 0 0,-1 22-1,22-1-15,0 21 0,0-21 16,0 0-16,0 22 0,0-22 16,0 21-16,0-21 0,0 1 0,0-1 15,0 0-15,0 0 0,22 0 0,-22 0 16,21-21-16,0 0 0,0 0 15,0 0-15,0 0 0,1 0 0,20 0 16,-21-21-16,21 21 0,1-21 0,-22 0 16,21 0-16,1 0 0,-1-1 15,-21 1-15,0 0 0,0 0 16,1 0-16,-1 0 0,0-1 16,-42 22-1</inkml:trace>
  <inkml:trace contextRef="#ctx0" brushRef="#br1" timeOffset="22235.36">3852 9864 0,'0'0'0,"0"21"0,0 0 0,21-21 15,1 0-15,20 21 16,-21-21-16,21 0 0,1 0 0,-1 0 16,22 0-16,-22 0 0,21 0 15,1 0-15,-1 0 0,1 0 0,-1-21 16,1 21-16,-22 0 0,22-21 0,-22 21 15,0-21-15,-20 21 0,-1 0 16,0 0-16,-42 0 16,0 0-1,-22 21-15,1-21 0,0 0 0</inkml:trace>
  <inkml:trace contextRef="#ctx0" brushRef="#br1" timeOffset="22497.82">4254 9906 0,'0'0'0,"-21"0"16,0 0-16,21 21 16,-21 0-16,21 1 0,0 20 15,0-21-15,0 21 0,0 22 16,-21-22-16,21 22 0,0 20 0,0-20 16,0-1-16,0 22 0,0-21 15,-21-1-15,21 1 0,0-22 0,-22 21 16,22-20-16,0-1 0,0-21 15,0 0-15,0 22 0,0-22 16,0 0-16,22-21 16,-1-21-1,0 0-15,-21 0 0,21-1 16,0 1-16,-21 0 0</inkml:trace>
  <inkml:trace contextRef="#ctx0" brushRef="#br1" timeOffset="23086.99">4508 10626 0,'22'21'16,"-22"0"-1,21-21-15,0 0 16,0 0-16,0 0 16,0 0-16,1 0 0,-1-21 15,0 21-15,0-21 0,0 0 0,22-1 16,-22 1-16,0 21 0,0-21 0,-21 0 15,0 0-15,0 0 0,0-1 16,-21 22 0,0 0-16,0 0 0,-1 22 15,-20-1-15,21 0 0,-21 0 0,20 21 16,-20-20-16,21 20 0,0 0 16,0-21-16,-1 22 0,22-1 15,0-21-15,0 22 0,0-22 0,0 0 16,0 0-16,0 0 0,22 0 0,-1 1 15,0-22-15,0 0 0,0 0 16,22 0-16,-1 0 0,-21 0 0,21 0 16,1-22-16,-1 22 0,22-21 0,-22 0 15,0 0-15,1 0 0,-22 0 16,21-22-16,-21 22 0,22 0 0,-22 0 16,-21 0-16,21-1 0,-21 1 0,0 0 15,-21 21 1,0 0-16,21 21 15,-22-21-15,22 21 0,-21 1 16,21-1-16,0 0 0,0 0 16,0 0-16,0 22 0,0-22 0,0 0 15,0 0-15,0 0 0,0 0 0,0 1 16,0-1-16,0 0 16,0 0-16,0 0 0,-21-21 15,0 0 1,21-21-1,0 0-15,0 0 16,0 0-16,0-22 0,0 22 16,0-21-16,21-1 0</inkml:trace>
  <inkml:trace contextRef="#ctx0" brushRef="#br1" timeOffset="23330.24">5800 10012 0,'21'0'0,"-42"0"0,63 0 15,-42 21 1,0 0-16,0 0 0,-21 22 16,0-1-16,-1 0 0,1 1 0,0-1 15,0 22-15,0-1 0,0 1 16,-1-1-16,-20-21 0,21 22 0,0-22 0,0 1 16,-1-1-16,22 0 0,0-21 15,0 22-15,0-22 16,0 0-16,22-21 15,-1 0-15,0-21 0,0 0 16,0 21-16,-21-21 0</inkml:trace>
  <inkml:trace contextRef="#ctx0" brushRef="#br1" timeOffset="23507.14">5419 10626 0,'-22'0'0,"44"0"0,-65 0 16,64-21-1,1 21 1,-1 0-16,21-22 0,0 22 0,1-21 16,20 21-16,-20-21 0,20 21 0,-21-21 15,22 0-15,-22 21 0,1-21 16,-1-1-16,0 22 0,-21-21 0,22 0 16,-22 21-16</inkml:trace>
  <inkml:trace contextRef="#ctx0" brushRef="#br1" timeOffset="24958.97">7133 10139 0,'0'-21'0,"0"42"0,0-85 0,0 43 16,-21 0-16,21-21 0,0 21 0,0-1 15,-21 1-15,0 21 0,-1 0 16,1 0-16,0 0 0,0 0 0,-21 0 16,-1 21-16,1 1 0,0-1 15,-22 21-15,22 0 0,-22 1 0,22-1 16,0 22-16,-1-1 0,-20 1 15,42-1-15,-22 1 0,22 20 16,0-20-16,0-1 0,21-20 0,0 20 16,0-21-16,0 1 0,21-22 0,0 21 15,21-21-15,1 1 0,-1-22 16,0 21-16,1-21 0,20 0 0,-20 0 16,20 0-16,-21-21 0,1 21 0,20-22 15,-20 1-15,-1-21 0,0 21 16,1-22-16,-1 22 0,0-21 0,1-22 15,-1 22-15,-21-21 0,21-1 0,-20 1 16,-1-1-16,0-21 0,-21 22 16,0-1-16,0 1 0,0-1 15,0 1-15,-21 21 0,0-22 0,-22 22 16,22-1-16,-21 1 0,21 21 16,-22 0-16,1 21 0,0 0 0,-1 0 15,-20 42-15,20-21 0,1 0 16,-21 22-16,20 20 0,-41 43 15,41-42-15,1-1 0,0 22 0,20-22 16,22 22-16,0-22 0,0 1 16,0-1-16,0 1 0,0-1 0,22-20 15,-1-1-15,21-21 0,-21 22 16,22-22-16,-1-21 0,0 21 0,1-21 16,-1 0-16,0 0 0,1 0 15,-1 0-15,0-21 0,1 21 0,-1-21 16,-21-22-16,21 22 0,1 0 15,-1-21-15,0-1 0,1 22 0,-22-21 16,21-1-16,-21 1 0,1 21 16,-1-21-16,0 20 0,-21 1 15,0 42 1,-21 22 0,21-22-16,0 21 0,-21-21 0,21 22 15,-22-22-15,22 21 0,0-21 0,0 22 16,0-22-16,0 0 0,0 0 15,22 0-15,-1-21 16,0 0-16,0 0 0,0 0 16,22-21-16,-22 0 0,21 21 15,-21-21-15,0 0 0,22 0 0,-22-1 16,21-20-16,-21 21 0,1 0 0,-1-22 16,0 22-16,-21-21 0,0 21 15,0 0-15,21-1 0,-21 1 0,0 0 16,0 42-1,-21 0-15,0 1 16,21 20-16,-21-21 0,21 21 0,0-20 16,-22 20-16,22-21 0,0 21 15,0-20-15,0-1 0,0 0 16,0 0-16,0 0 0,22-21 0,-1 21 16,0-21-16,0 0 0,0 0 15,22 0-15,-22-21 0,21 21 16,-21-21-16,22 0 0,-22 0 0,21 0 15,-21-22-15,22 22 0,-22-21 16,0-1-16,21-20 0,-21 21 0,1-22 16,-1 1-16,21-1 0,-21 1 15,0-1-15,1 1 0,-1-1 0,0 1 16,0 20-16,0-20 0,-21 20 16,0 22-16,21-21 0,-21 21 0,0 42 31,0 0-31,-21 0 0,0 22 15,0-1-15,0 21 0,0-20 0,-1 20 16,1 1-16,21-1 0,-21 22 16,21-22-16,-21 1 0,21-1 0,-21 1 15,21-1-15,0 1 0,0-22 0,0 1 16,0-22-16,0 21 0,0-21 16,0 0-16,0 1 0,0-1 0,21-21 15,0 0-15,0 0 16,0 0-16,1 0 0,-1-21 15,0 21-15,0-22 0,0 1 0,0 0 16,-21-21-16,22 21 0,-22-43 16,0 43-16</inkml:trace>
  <inkml:trace contextRef="#ctx0" brushRef="#br1" timeOffset="25136.14">8276 10414 0,'0'0'0,"-21"21"16,0-21-16,21 21 15,21-21 1,0 0 0,0 0-16,22 0 0,-22-21 0,21 21 15,0 0-15,1-21 0,-1 21 0,0 0 16,1-21-16,-1 0 0,0 21 16,1 0-16,-22 0 0</inkml:trace>
  <inkml:trace contextRef="#ctx0" brushRef="#br1" timeOffset="25413.98">9017 10329 0,'0'22'16,"0"-1"-1,0 0-15,-21 0 0,21 21 0,-21-20 16,-1 20-16,22 0 0,-21 1 16,21-1-16,-21 0 0,0 22 15,0-22-15,0 22 0,21-22 0,-22 21 16,1 1-16,0-1 0,0 22 0,0-21 15,-22-1-15,22 22 0,0-22 16,-21 1-16,21-1 0,-1 1 0,1-1 16,-21-20-16,42-1 0,0 0 0,-21 1 15,21-22-15,0 0 0,0 0 0,0 0 16,21-21-16,0 0 16,0-21-16,0 0 0,-21 0 15,22 0-15,-1-1 0,-21-20 0,21 0 16</inkml:trace>
  <inkml:trace contextRef="#ctx0" brushRef="#br1" timeOffset="25714.34">8890 10647 0,'0'0'0,"0"-42"0,0 20 0,0 1 16,0 0-16,21 0 0,0 0 0,-21 0 15,21-1-15,1 1 0,20 0 16,-21 0-16,0 21 0,22 0 15,-22-21-15,21 21 0,0 0 0,-20 0 16,-1 21-16,21 0 0,-42 0 16,21 0-16,-21 1 0,0 20 0,0-21 15,0 21-15,0 1 0,-21-22 0,-21 21 16,21-21-16,-1 1 0,-20 20 16,0-21-16,21 0 0,-22 0 0,1 1 15,21-22-15,0 21 0,-1-21 0,1 0 16,42 0-1,1-21 1,-1 21-16,21-22 0,-21 1 0,22 0 16,-1-21-16</inkml:trace>
  <inkml:trace contextRef="#ctx0" brushRef="#br1" timeOffset="26482.9">9588 10435 0,'0'0'0,"0"21"31,-21 1-31,0-1 16,21 21-16,-21-21 0,0 0 0,21 22 16,-21-22-16,21 0 0,0 21 0,0-20 15,0-1-15,0 0 0,0 0 0,0 0 16,0 0-16,21-21 16,0 0-1,0 0-15,0-21 16,0 0-16,22 21 0,-22-21 15,0 0-15,0 0 0,0-1 0,1-20 0,20 21 16,-21 0-16,0-22 0,-21 22 16,21-21-16,1 21 0,-22 0 15,0-1-15,0 1 0,0 42 32,0 1-32,0-1 15,0 0-15,-22 0 0,22 0 0,-21 22 16,21-22-16,0 0 0,0 0 0,0 21 15,0-20-15,0-1 0,0 0 16,0 0-16,0 0 16,0 0-16,43 1 15,-22-22-15,0 0 0,0 0 0,0 0 16,22 0-16,-22 0 0,0 0 16,21-22-16,-21 1 0,22 0 0,-22 21 15,0-21-15,21-21 0,-20 20 0,-1-20 16,0 21-16,0-21 0,0-22 15,0 22-15,1-22 0,-1 1 0,0 20 16,0-20-16,0-1 0,0 1 0,1-1 16,-1 22-16,0-21 0,-21 20 15,21 1-15,-21 0 0,21-1 0,-21 22 16,0 0-16,0 0 0,0 42 31,-21-21-31,0 21 0,0 21 16,21-20-16,-21 20 0,21-21 15,-22 21-15,22 1 0,0-1 0,-21 0 16,21 1-16,-21-1 0,21 0 0,0 1 16,0 20-16,0-20 0,0-1 15,0 0-15,0 1 0,0-22 0,0 21 16,0 0-16,0-20 0,0-1 0,0 0 16,0 21-16,0-21 15,0 1-15,0-1 0,0 0 16,21-21-1,0 0 1,1-21-16,-1 0 0,0-1 16,0 1-16,0 0 0,0 0 15,1-21-15,-1 20 0,0-20 0</inkml:trace>
  <inkml:trace contextRef="#ctx0" brushRef="#br1" timeOffset="26763.71">10372 10097 0,'0'0'15,"-22"0"-15,1 21 0,0-21 0,42 0 32,0 0-32,1 0 15,-1 0-15,0 0 0,21 0 0,-21 0 16,22 0-16,-22 0 0,21 0 0,-21 0 15,22-21-15,-1 21 0,-21 0 16,0 0-16,1 0 0,-1 0 0,0 0 16,0 0-16,0 0 0,-42 0 47,0 0-47,0 0 0</inkml:trace>
  <inkml:trace contextRef="#ctx0" brushRef="#br1" timeOffset="27670.78">5905 11578 0,'0'0'0,"0"-42"0,43-64 15,-43 64-15,21 21 0,-21-22 16,0 22-16,0 0 0,0 0 0,0 42 31,0 21-31,0 1 16,0-1-16,-21 21 0,21 1 0,-21-1 15,-1 22-15,22 0 0,-21-1 0,0 22 16,0-21-16,0 0 0,0-1 16,-1-20-16,1 20 0,0-20 0,0-22 15,0 22-15,0-22 0,21 0 0,0 1 16,-22-1-16,22-21 0,-21 0 16,21 1-16,0-44 31,0 1-31,0 0 15,0-21-15,-21 21 0,21-22 16,0 1-16,-21 21 0,21-22 0,-21 1 16,21 0-16,-21-1 0,21 1 15,-22 21-15,22-21 0,-21 42 0,21-22 16,0 44 0,0 20-16,0-21 0,0 21 15,-21 1-15,21-1 0,0 0 0,0 1 16,0-1-16,0 0 0,0 1 15,0-22-15,0 21 0,0-21 0,21 1 16,0-1-16,1-21 0,-1 0 0,0 0 16,21 0-16,-21 0 15,22 0-15,-22-21 0,21-1 0,1 1 16,-1 0-16,0 0 0,-21 0 0,22-22 16,-1 22-16,-21 0 0,0-21 15,22 21-15,-43-22 0,21 22 0,-21 0 16,0 0-16</inkml:trace>
  <inkml:trace contextRef="#ctx0" brushRef="#br1" timeOffset="30113.57">2244 13018 0,'0'0'0,"-43"0"0,1 0 0,21 21 16,-22-21-16,1 21 16,21 0-16,-21-21 0,20 21 0,-20 0 15,21 1-15,0 20 0,0-21 16,21 0-16,0 0 0,0 22 16,0-22-16,0 0 0,21 0 15,0-21-15,21 0 0,-21 0 16,22 0-16,-1 0 0,22-21 0,-22 21 15,0-21-15,22 0 0,-22 0 16,22-1-16,-22-20 0,0 21 16,1 0-16,-1 0 0,-21-1 0,-21 1 15,0 0-15,0 0 0,-21 21 16,0 0-16,-22-21 0,1 21 16,-21 0-16,-1 0 0,22 0 15,-22 21-15,22 0 0,-22 0 16,22 0-16,0 22 0,-22-1 0,22 0 15,0 1-15,-1 20 0,22-20 16,0 20-16,0-21 0,21 22 0,0-22 16,21 1-16,0-22 0,0 21 15,22-21-15,-1-21 0,0 21 0,22-21 16,-22 0-16,22 0 0,-22-21 16,21 21-16,1-21 0,-22 0 0,1 0 15,-1 21-15,-21-21 0,0-1 16,-63 22-1,21 0-15,-22 0 16,-20 0-16,21 22 0,-22-1 0,1 0 16,-1 21-16,1-21 0,-1 22 15,1-1-15,-1 0 0,22 1 0,-22 20 16,22-20-16,0 20 0,-1 1 16,22-22-16,21 21 0,0 1 15,0-1-15,21-20 0,22-1 0,-22 0 16,21 1-16,0-22 0,22 0 15,-22 0-15,22-21 0,-1 0 0,1 0 16,-1 0-16,22-21 0,-22 0 16,1-21-16,21 20 0,-22-20 0,1 21 15,-22-21-15,21-1 0,-20 22 16,-1-21-16,0-1 0,-20 1 16,-22 21-16,0-21 0,0 20 15,0 1-15,0 0 0,0 0 0,-22 21 31,1 21-31,21 21 16,0-20-16,-21-1 0,0 21 16,21 0-16,-21 1 0,21-1 0,-21 0 15,21-20-15,-22 20 0,1 0 0,21-21 16,0 22-16,0-22 0,0 0 16,0 0-16,0-42 31,0 0-31,0 0 15,21 0-15,1-1 0,-1-20 16,-21 21-16,21-21 0,0-1 0,-21 22 16,21-21-16,0 21 0,1-22 15,-22 22-15,21 0 0,0 21 0,0-21 16,0 21-16,0 0 16,1 0-16,-1 21 0,-21 0 0,21 0 15,-21 0-15,21 1 0,-21 20 16,21-21-16,-21 21 0,0-20 0,0 20 15,0-21-15,21 0 0,-21 0 16,22 1-16,-22-1 0,0 0 16,21-21-16,0 0 0,0 0 15,0 0-15,0-21 16,1 21-16,-1-21 0,0-1 0,0 1 16,0 0-16,0-21 0,1 21 15,-1-22-15,21 1 0,-21 21 0,0-22 16,1 22-16,-22 0 0,21 0 0,0 0 15,0 21 1,-21 21 0,0 0-16,0 0 0,21 0 15,-21 1-15,0 20 0,0-21 16,0 21-16,0-20 0,0 20 16,0 0-16,21-21 0,-21 22 0,22-22 15,-1 0-15,-21 0 0,21 0 0,0 1 16,0-22-16,22 0 0,-22 0 15,0 0-15,21 0 0,1 0 0,-22 0 16,21 0-16,0-22 0,1 1 16,-1 0-16,0 0 0,-20-21 0,20 20 15,0-20-15,1 0 0,-22 21 16,0-22-16,0 1 0,0 21 16,-21-22-16,0 1 0,0 21 0,0 0 15,0 0-15,-21-1 0,0 1 16,0 21-16,0 0 0,-1 0 0,1 0 15,-21 21-15,21 1 0,0 20 0,-22-21 16,22 21-16,-21 1 0,21-1 16,-1 0-16,-20 1 0,42 20 0,-21-42 15,21 22-15,0-1 0,0-21 16,0 0-16,0 1 0,21-1 0,0-21 16,0 0-16,1 0 0,-1 0 0,0 0 15,21 0-15,-21-21 16,1-1-16,20 1 0,-21 0 0,0 0 15,22-21-15,-22 20 0,0-20 0,0 21 16,-21-21-16,0 20 0,21-20 16,-21 21-16,0 0 0,0 0 0,0-1 15,-21 22 1,21 22 0,0-1-16,-21 21 15,21-21-15,0 0 0,0 22 0,0-22 16,0 21-16,0-21 0,0 1 0,0-1 15,0 0-15,0 0 0,0 0 16,21-21-16,0 0 16,0 0-16,1 0 0,-1 0 15,0 0-15,21-21 0,1 0 16,-22 0-16,21 0 0,0-1 0,1-20 16,-22 21-16,21 0 0,-21-22 15,22 1-15,-22 21 0,0 0 0,0 0 16,-21-1-16,0 1 0,21 0 0,-21 42 31,0 0-31,0 1 0,0-1 16,-21 0-16,0 0 0,21 21 0,-21-20 15,21 20-15,-21-21 0,21 21 16,0-20-16,0-1 0,0 21 16,0-21-16,0 0 0,21 1 15,0-22-15,21 0 16,-20 0-16,-1 0 0,21 0 0,-21 0 15,22-22-15,-1 22 0,0-21 16,-21-21-16,22 21 0,-1 0 0,0-22 16,1 1-16,-22 0 0,21-1 0,-21 1 15,1-22-15,-1 22 0,0 0 16,0-22-16,-21 22 0,0-22 0,0 22 16,0 0-16,0-1 0,0 1 0,0 21 15,0 0-15,0 0 0,0-1 16,-21 22-16,21 22 15,-21-1-15,0 0 0,21 0 16,-22 21-16,1 1 0,21 20 0,-21-20 16,21 20-16,-21-21 0,21 22 0,-21-22 15,21 22-15,0-22 0,0 22 16,0-22-16,0 0 0,0-21 0,0 22 16,0-22-16,0 21 0,21-21 0,0-21 15,0 22-15,0-1 0,1-21 16,-1 0-16,21 0 0,-21 0 0,22 0 15,-22-21-15,21-1 0,0 1 0,-20 0 16,20 0-16,0 0 0,1-22 16,-22 22-16,0-21 0,21 0 15,-21-1-15,-21 1 0,0 0 0,0-1 16</inkml:trace>
  <inkml:trace contextRef="#ctx0" brushRef="#br1" timeOffset="30312.45">4657 14034 0,'0'0'0,"0"21"0,0 0 16,-22-21-16,44 0 31,-1 0-15,0 0-16,0 0 15,-21-21-15</inkml:trace>
  <inkml:trace contextRef="#ctx0" brushRef="#br1" timeOffset="31030.04">6456 14542 0,'0'0'0,"21"-22"0,0 22 0,0-21 16,0 0-16,1 21 0,-1-21 15,0 0-15,0 0 0,0-22 0,0 22 16,1 0-16,-22 0 0,0 0 15,0-1-15,0 1 0,0 0 0,0 0 16,-22 0-16,1 0 0,-21 21 0,21 0 16,0 0-16,-22 0 0,1 0 15,0 0-15,20 0 0,-20 21 0,0 0 16,-1 0-16,1 21 0,21-20 16,-21 20-16,20 0 0,1-21 15,0 22-15,0-1 0,21-21 0,0 0 16,0 22-16,0-22 0,0 0 15,21 0-15,0-21 0,0 0 16,1 0-16,20 0 0,-21-21 0,0 0 16,0 21-16,22-21 0,-22 0 15,21-22-15,-21 22 0,22 0 0,-22-21 16,0 20-16,0-20 0,-21 21 0,0-21 16,0 20-16,0-20 0,0 21 15,0 0-15,0 0 0,-21 42 31,21 0-31,0 21 16,0-21-16,0 22 0,0-22 0,0 21 16,0 1-16,0-22 0,0 21 15,0-21-15,21 0 0,0 1 0,1-1 16,-1-21-16,0 0 0,0 0 0,0 0 16,22 0-16,-22-21 0,21-1 15,0 1-15,-20 0 0</inkml:trace>
  <inkml:trace contextRef="#ctx0" brushRef="#br1" timeOffset="31496.78">7091 13653 0,'0'0'0,"21"-149"16,-21 107-16,0 21 16,0 0-16,0 0 0,0 63 15,0-21-15,0 21 16,21 22-16,-21-1 0,0 1 0,0-1 15,0 1-15,0-1 0,-21 1 0,21-1 16,-21 1-16,0-22 0,21 22 16,0-22-16,0 0 0,-22 1 0,22-22 15,-21 0-15,21 0 0,0 0 16,0 1-16,0-44 16,0 1-1,21-21-15,-21 21 16,22 0-16,20-22 0,-21 22 0,0-21 15,0 21-15,22-1 0,-22-20 0,21 21 16,1 21-16,-22-21 0,21 21 16,-21 0-16,22 0 0,-22 0 0,0 21 15,0-21-15,0 21 0,0 0 0,-21 0 16,0 1-16,0-1 0,0 21 16,0-21-16,-21 0 0,0 22 15,-21-22-15,21 0 0,-22 21 0,1-20 0,21-1 16,-22 0-16,1 0 15,0 0-15,21-21 0,-22 0 0,22 21 16,0-21-16,0 0 0,21-21 16,0 0-16,0 0 15,0 0-15,21 0 0,0-22 0,0 22 16,22-21-16,-22-1 0</inkml:trace>
  <inkml:trace contextRef="#ctx0" brushRef="#br1" timeOffset="31735.64">8043 13377 0,'0'0'0,"21"-21"0,1 0 16,-22 42-1,0 0 1,0 1-16,0 20 0,0 21 16,0-20-16,-22 20 0,22 1 0,-21-1 15,0 1-15,0-1 0,0 1 0,0-1 16,-1-20-16,1 20 0,0-21 15,0 1-15,0-1 0,0-21 0,21 22 16,0-22-16,0 0 0,21-21 31,0 0-31,0-21 0,0 0 0,0-1 0</inkml:trace>
  <inkml:trace contextRef="#ctx0" brushRef="#br1" timeOffset="32051.98">8149 14139 0,'21'-21'32,"0"21"-32,1-21 15,-1 21-15,-21-21 0,21 21 16,0-21-16,0 0 0,0-1 0,1 1 16,-1 0-16,-21 0 0,21 21 15,-21-21-15,0 0 16,-21 21-1,-22 21-15,22 0 0,0 0 16,-21 0-16,21 22 0,-22-1 16,22-21-16,-21 21 0,21 1 0,-1-22 15,1 21-15,21-21 0,0 22 16,0-22-16,0 0 0,0 0 0,0 0 16,21-21-16,1 22 0,20-22 15,-21 0-15,21 0 0,-20 0 16,20-22-16,0 1 0,1 0 0,-1 0 15</inkml:trace>
  <inkml:trace contextRef="#ctx0" brushRef="#br1" timeOffset="32587.67">8996 14012 0,'0'0'0,"0"-21"0,0 0 0,0-21 15,0-1-15,0 1 16,21 21-16,21 0 16,-21 0-16,22-1 0,-1 22 0,0 0 15,1 0-15,-1 0 0,0 0 0,22 22 16,-22 20-16,-21-21 0,22 21 16,-22 1-16,0-1 0,0 0 0,-21 1 15,0-22-15,0 21 0,0 1 16,0-22-16,-21 21 0,21-21 15,0 0-15,-21 1 0,0-1 0,0-21 16,21-21 0,0-1-16,0 1 15,0 0-15,0 0 0,0-21 0,0-1 16,0 1-16,0 0 0,0-1 16,21-20-16,0 20 0,0 1 0,0-21 15,22 20-15,-22 1 0,0 21 16,21 0-16,-21-1 0,1 1 0,-1 21 15,0 0-15,0 0 0,0 0 0,-21 21 16,21 1 0</inkml:trace>
  <inkml:trace contextRef="#ctx0" brushRef="#br1" timeOffset="32913.49">9864 14034 0,'0'0'0,"0"42"0,0-21 0,0 0 0,0 0 16,0 1-16,21-22 15,0 0-15,0 0 0,0 0 16,0 0-16,1-22 0,-1 1 0,0 21 16,21-21-16,-21 0 0,22-21 15,-22 20-15,0 1 0,0 0 0,0-21 16,-21 21-16,0-22 0,0 22 0,0-21 16,0 21-16,-21-1 15,-21 1-15,21 0 0,0 21 0,-22 0 16,1 21-16,21 0 0,-22 1 15,1-1-15,21 21 0,0 0 0,0-20 16,-1 20-16,1 0 0,21 1 0,0-22 16,0 21-16,0-21 0,0 0 15,21 1-15,1-1 0,-1 0 0,21 0 16,-21-21-16,22 0 0,-1 0 0,0 0 16,1 0-16,-1 0 0,21-21 15,-20 0-15,-1 0 0,0-1 0,1-20 16</inkml:trace>
  <inkml:trace contextRef="#ctx0" brushRef="#br1" timeOffset="33203.32">10668 13568 0,'0'0'0,"0"-42"16,-21 63-16,21 0 16,-21 21-16,21 1 0,0 20 15,-22-21-15,1 22 0,21-1 0,-21 1 16,21-1-16,0 1 0,-21 21 0,-21 63 15,42-64-15,-22-20 16,1 21-16,0-1 0,0-20 16,21 20-16,-21-20 0,0 21 0,-1-1 0,22-20 15,-21 20-15,0-20 0,0-1 16,21 1-16,0-1 0,-21-20 16,21-1-16,0 0 0,0-20 0,0-1 15,0 0-15,0 0 0,0-42 16,21 0-1,-21-22-15,21 22 0,0-21 16,-21 0-16,21-1 0,1-20 0</inkml:trace>
  <inkml:trace contextRef="#ctx0" brushRef="#br1" timeOffset="33504.93">10562 14118 0,'0'0'0,"0"-63"0,0-1 16,0 1-16,21 20 0,0 1 0,-21 0 15,22-1-15,-1 1 0,0 21 16,0 0-16,0-22 0,0 22 0,22 21 16,-22-21-16,21 21 0,1 0 0,-22 0 15,21 0-15,0 21 0,-20 0 16,-1 1-16,0 20 0,-21-21 0,0 0 16,0 22-16,0-1 0,-21-21 15,0 21-15,-1-20 0,1 20 0,-21-21 16,0 0-16,20 22 0,-20-22 15,21 0-15,-21-21 0,20 21 0,1 0 16,21 0 0,21-21-1,1-21-15,-1 21 16,21-21-16,-21 0 0,22 0 0,-1 0 16</inkml:trace>
  <inkml:trace contextRef="#ctx0" brushRef="#br1" timeOffset="33871.72">11303 13716 0,'0'0'0,"21"-21"0,-21 0 0,0 42 32,-21-21-17,0 42-15,0-21 0,-22 1 0,22 20 16,0-21-16,0 21 0,0 1 16,21-22-16,0 21 0,0-21 0,0 22 15,0-22-15,0 0 0,0 0 0,21 0 16,21-21-16,-21 22 0,0-22 15,1 0-15,20 0 0,-21 0 0,0 0 16,0 0-16,22-22 0,-22 1 0,0 0 16,0 0-16,0 0 0,-21 0 15,0-1-15,0 1 0,0-21 0,0 21 16,0-22-16,0 22 0,0-21 16,0 21-16,-21-22 0,0 43 15,0-21-15,0 0 0,0 21 0,-1 0 16,1 0-16,0 0 0,0 0 15,0 0-15,0 21 0,-1 0 0,22 1 16,0-1 0,22-21-16,-1 0 15,0 0-15,0 0 0,0 0 0,22 0 16,-22 0-16,0 0 0</inkml:trace>
  <inkml:trace contextRef="#ctx0" brushRef="#br1" timeOffset="34188.05">11705 13653 0,'42'-22'16,"-20"22"-16,-1 0 16,0 0-16,0 0 15,-21 22-15,21-1 0,0 0 16,-21 0-16,0 0 0,0 22 0,0-22 16,0 21-16,0-21 0,0 22 15,0-22-15,0 21 0,0-21 0,-21 0 16,0 22-16,0-22 0,21 0 0,0 0 15,-21 0-15,42-42 47,0 21-47,0-21 16,-21 0-16,21 0 0,1 0 0,-1-22 16,-21 22-16,21-21 0,0-1 0,0 22 15,0-21-15,1 0 0,-1-22 16,0 22-16,0 21 0,0-22 0,0 1 15,1 0-15,-1 20 0,0 1 0</inkml:trace>
  <inkml:trace contextRef="#ctx0" brushRef="#br1" timeOffset="34486.87">12763 13187 0,'-21'21'15,"0"0"-15,0 0 16,21 1-16,-21-1 0,0 0 16,-1 0-16,22 21 0,-21 1 0,0-1 15,0 0-15,0 22 0,0-22 0,-1 1 16,22 20-16,-21-21 0,0 1 16,0 20-16,0-20 0,21-22 0,0 21 15,0 0-15,0-20 0,0-1 0,0 0 16,0 0-16,0 0 15,21-21-15,0 21 0,0-21 0,0 0 16,1 0-16,20 0 0,-21 0 0,0-21 16,0 21-16,22-21 0,-22 0 15,0 0-15,0 0 0,0-1 0,1 1 16</inkml:trace>
  <inkml:trace contextRef="#ctx0" brushRef="#br1" timeOffset="34670.76">12467 13695 0,'0'0'0,"-21"0"0,0 0 0,21 21 31,21-21-31,0 0 0,0 0 16,0 0-16,22 0 0,-22 0 16,21 0-16,-21 0 0,22 0 0,-1-21 15,-21 21-15,22 0 0,-22-21 0,21 21 16,-21 0-16,0-21 0</inkml:trace>
  <inkml:trace contextRef="#ctx0" brushRef="#br1" timeOffset="34931.62">13187 13758 0,'21'0'16,"0"0"-16,0 0 15,0 0 1,-21-21-16,0 0 16,-21 21 15,0 0-31,0 0 0,21 21 0,-21-21 16,0 21-16,-1 1 0,1-22 0,21 21 15,0 0-15,0 0 16</inkml:trace>
  <inkml:trace contextRef="#ctx0" brushRef="#br1" timeOffset="35879.25">14055 13377 0,'0'0'0,"0"-42"0,0 21 0,0 0 0,0-22 15,0 22-15,0 0 0,0 0 16,0 42 15,-22 0-31,22 22 0,0-22 16,0 21-16,-21 22 0,0-22 0,0 21 15,21 1-15,-21-1 0,0 1 16,-1-22-16,1 22 0,21-1 0,-21-20 16,0-1-16,21 0 0,-21-21 0,21 22 15,0-22-15,0 0 16,0 0-16,21-21 16,0-21-16,0 0 15,-21 0-15,21 0 0,1-1 16,-1 1-16,0-21 0,0 21 15,0-22-15,-21 1 0,21 21 0,1-21 16,-1 20-16,0 1 0,-21 0 16,21 21-16,0 21 15,-21 0-15,0 1 0,0 20 16,0-21-16,0 21 0,0-20 0,0 20 16,0 0-16,0-21 0,0 1 0,0 20 15,0-21-15,0 0 0,0 0 16,21 1-16,1-22 0,-1 0 15,0 0-15,0 0 0,21 0 0,-20 0 16,20 0-16,0-22 0,1 1 16,-22 21-16,21-42 0,0 21 0,1 0 15,-1-22-15,0 1 0,-20 0 16,20-1-16,-21-20 0,0-1 16,0 1-16,1-1 0,-1 1 0,-21 20 15,21-20-15,-21-1 0,0 22 16,0 0-16,0-1 0,0 1 0,0 21 15,0 0-15,0 42 16,0 21 0,0 1-16,0-1 0,0 0 0,-21 22 15,0-1-15,-1 1 16,1-1-16,21 1 0,-21-1 0,0 1 0,0-1 16,21-20-16,0-1 0,-21 0 15,21 1-15,0-22 0,0 0 16,0 0-16,0 0 0,0 0 0,21-21 15,0 0-15,0 0 0,0 0 16,0 0-16,22-21 0,-22 21 16,0-21-16,21 0 0,-20 0 0,20 0 15,-21 21-15,0-43 0,0 22 0,1 0 16,-22 0-16,21 0 0,-21-1 16</inkml:trace>
  <inkml:trace contextRef="#ctx0" brushRef="#br1" timeOffset="36045.15">14732 13716 0,'-21'21'0,"42"-42"0,-21 42 31,21-21-15,21 0-16,-20 0 0,20-21 0,0 21 16,1 0-16,-1-21 0,0 21 0,22-21 15,-22 0-15,22 21 0,-22-22 16,21 1-16,-20 21 0</inkml:trace>
  <inkml:trace contextRef="#ctx0" brushRef="#br1" timeOffset="36947.8">15642 13568 0,'0'0'0,"-21"0"16,21 21-16,-21 0 0,0 0 16,-1 1-16,22-1 0,0 0 0,-21 0 15,21 21-15,0-20 0,0-1 16,-21 21-16,21-21 0,0 0 0,0 1 15,0-1-15,0 0 0,0 0 0,0 0 16,0 0-16,-21-21 0,21 22 16,-21-22-16,0 0 31,21-22-15,0 1-16,0 0 15,0 0-15,0-21 0,21 20 0,0-20 16,0 0-16,0-1 0,0 1 15,1 0-15,-1-1 0,21 22 0,-21 0 16,0-21-16,22 42 0,-22 0 16,0 0-16,0 0 0,0 0 0,1 21 15,-22 0-15,0 0 0,0 0 0,0 22 16,0-22-16,0 21 0,0 1 16,0-22-16,0 21 0,0-21 0,0 0 15,-22 1-15,22-1 0,0 0 16,0 0-16,0 0 15,22-21 1,-1 0 0,0 0-16,-21-21 0,21 21 0,0-21 15,0 0-15,1 0 0,-1-1 0,21 1 16,-21 0-16,0 0 0,1-21 16,20 20-16,-21 1 0,0-21 0,0 21 15,1 21-15,-1-21 0,0 21 0,-21 21 31,0 0-31,0 0 0,0 0 16,-21 0-16,0 22 0,21-22 16,-22 0-16,1 0 0,21 22 0,-21-22 15,21 21-15,0-21 0,0 0 16,0 1-16,0-1 0,0 0 0,21 0 16,0 0-16,1-21 0,-1 0 15,21 21-15,-21-21 0,22 0 0,-22 0 16,21 0-16,0 0 0,-20-21 15,20 21-15,0-21 0,1 0 0,-22 21 16,21-42-16,0 20 0,-20 1 16,20-21-16,-21 0 0,21-1 0,-20 1 15,-1-22-15,0 22 0,21-21 0,-21-1 16,-21 22-16,22-22 0,-22 22 16,21-22-16,-21 22 0,0 0 15,0-1-15,0 22 0,0 0 0,0 0 16,-21 21-16,-1 0 0,1 21 0,0 0 15,-21 0-15,21 22 0,-1-1 16,-20 0-16,21 22 0,0-22 0,0 22 16,21-22-16,0 22 0,0-22 15,0 0-15,0 22 0,0-22 0,0-21 16,0 22-16,21-22 0,0 0 0,0 0 16,0 0-16,0 0 0,1 1 15,-1-22-15,0 0 0,0 0 0,0 0 16,22 0-16,-22 0 0,0 0 15,21 0-15,-21-22 0,1 22 16,-1-21-16,21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2305-DE5D-4408-BFEB-1E4B18DF2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4FB8B-4383-4BE1-BE2B-C20F6CE59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974D-5C05-4791-AA49-07EA296A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FC22-5475-4674-887F-CA855468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7718-F53B-475F-B310-8B88CC78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1B6-592B-4134-BCDC-EB8DE8AA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922B-00B4-4A23-B825-AB5CD9E7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74E4-D33D-4F2D-B0BD-2A5F29B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DB5A-4319-4A00-A2D5-B51EC122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9B31-D3B0-449D-94C1-E188C89C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55C4C-C953-41B0-B312-C0730D77F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D413D-E8FE-44D4-8655-911C2DE3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7B1B-502C-426B-9EA3-6A61F59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95A2-2C26-44EC-9D1A-1535D181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DF75-4956-4546-89B0-68AA43FB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7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8732-E8E0-47F6-850A-345587FE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A8BF-B314-4C2C-BCBE-CCAE3D55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1194-F8CD-4E46-A32F-40E1C0DA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793D-5C86-40F0-9D56-876D280C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F956-FC4B-4C3D-A68B-3B35923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6EBB-F906-4EF7-963C-8CDBAF3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B7BE-BB53-48C6-B404-3227CB9E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0AA7-A422-4FFC-B5ED-AADB3582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A7AF-32C0-4298-972D-59E60A7C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3731-4F40-4184-974D-B632D701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56B8-D21F-4585-8520-96576158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2180-C86F-4B6A-AB4B-C386FED63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7695-4ED2-46BD-985E-7AEB3402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BBFE-7B50-4A12-A8A1-8402AF4A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B188-C936-4472-A048-8E64A0E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ACA7-BF79-4A07-937A-79FB9DBB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CA61-E8AA-4F76-B058-A53C6C47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F3B04-91BA-4FE4-9B56-81EFCFBB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8200B-E7FD-4A7C-9098-C20224923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CFF52-534B-4B67-8BB4-09413F917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CBAA5-2836-417C-B5C3-3DE16DCDB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E502C-AA7A-4E1A-88A1-D1E47B59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C2DF4-555C-4DCB-8C53-55683413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01F50-7207-4F8B-8B33-C8AD38FC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4F8D-7C88-4152-8E97-3768DC01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56D-4918-4E39-8E13-943F18DE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CE852-6072-4167-8251-2E7F6F87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7629A-2E9D-4287-9A90-52686922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1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2EF98-BA7A-48BA-8102-933DC8AC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5183B-8450-47F7-BD46-2DF16277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015C-EF83-49D6-840C-51CA22EA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2EF-7FD1-4D81-8113-8411A590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B28-B376-4867-9177-2B25C031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21E2A-C8E1-4210-8506-F3D6D74F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7B5CE-DD63-4D69-98DF-232AB5CB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7A682-BDE5-40F9-9586-32D96732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9175-9C18-45C2-A4F5-D34435C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1C74-63EF-48F1-825A-C44C8120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3C7AD-3769-4AE2-A05B-95204BCC2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FD0D6-4954-48FD-B919-925E707C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309C-DD5A-424A-B494-266EF99E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FB32-22E1-4B78-BA50-D9A511A9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CC0F-791B-4698-B88D-38687C0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7222-C7BB-4F99-B3CD-351F804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229D-2306-480E-A8BE-9B4C2524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7DC8-643F-45F4-A1EA-3930575F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9B97-2467-4387-BE6A-9F893BD61F5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7D72-40FE-4EA7-8507-48C7F37C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0080-A892-4E45-A431-CE5B73F19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3FB-08A4-433E-8999-7BB77FFDC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C981D-CCA1-4433-A9E2-74902DAF2A7E}"/>
                  </a:ext>
                </a:extLst>
              </p14:cNvPr>
              <p14:cNvContentPartPr/>
              <p14:nvPr/>
            </p14:nvContentPartPr>
            <p14:xfrm>
              <a:off x="289440" y="91440"/>
              <a:ext cx="406188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C981D-CCA1-4433-A9E2-74902DAF2A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82080"/>
                <a:ext cx="408060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F76DF-913D-410B-B635-C1FEE4ACD372}"/>
                  </a:ext>
                </a:extLst>
              </p14:cNvPr>
              <p14:cNvContentPartPr/>
              <p14:nvPr/>
            </p14:nvContentPartPr>
            <p14:xfrm>
              <a:off x="670680" y="373320"/>
              <a:ext cx="838224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F76DF-913D-410B-B635-C1FEE4ACD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63960"/>
                <a:ext cx="840096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19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B4D461-2D2E-40BF-8655-185DC12E6E32}"/>
                  </a:ext>
                </a:extLst>
              </p14:cNvPr>
              <p14:cNvContentPartPr/>
              <p14:nvPr/>
            </p14:nvContentPartPr>
            <p14:xfrm>
              <a:off x="419040" y="129600"/>
              <a:ext cx="858816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B4D461-2D2E-40BF-8655-185DC12E6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20240"/>
                <a:ext cx="860688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28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803705-F0C0-4078-8F12-265863FAA932}"/>
                  </a:ext>
                </a:extLst>
              </p14:cNvPr>
              <p14:cNvContentPartPr/>
              <p14:nvPr/>
            </p14:nvContentPartPr>
            <p14:xfrm>
              <a:off x="144720" y="442080"/>
              <a:ext cx="788724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803705-F0C0-4078-8F12-265863FAA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432720"/>
                <a:ext cx="790596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44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FC5F0-3D82-4470-8A22-EA5F97B4BBBF}"/>
                  </a:ext>
                </a:extLst>
              </p14:cNvPr>
              <p14:cNvContentPartPr/>
              <p14:nvPr/>
            </p14:nvContentPartPr>
            <p14:xfrm>
              <a:off x="388440" y="663120"/>
              <a:ext cx="858060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FC5F0-3D82-4470-8A22-EA5F97B4B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653760"/>
                <a:ext cx="859932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58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38F7BF-00F9-4E28-87B2-DF7D6CB2CBE6}"/>
                  </a:ext>
                </a:extLst>
              </p14:cNvPr>
              <p14:cNvContentPartPr/>
              <p14:nvPr/>
            </p14:nvContentPartPr>
            <p14:xfrm>
              <a:off x="1082160" y="495360"/>
              <a:ext cx="970056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38F7BF-00F9-4E28-87B2-DF7D6CB2C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486000"/>
                <a:ext cx="971928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2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0587B2-BD70-42F5-9877-E94B84D3B6E5}"/>
                  </a:ext>
                </a:extLst>
              </p14:cNvPr>
              <p14:cNvContentPartPr/>
              <p14:nvPr/>
            </p14:nvContentPartPr>
            <p14:xfrm>
              <a:off x="442080" y="236160"/>
              <a:ext cx="6408720" cy="21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0587B2-BD70-42F5-9877-E94B84D3B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26800"/>
                <a:ext cx="642744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0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D9236-61B7-422F-A83D-F6F78349969B}"/>
                  </a:ext>
                </a:extLst>
              </p14:cNvPr>
              <p14:cNvContentPartPr/>
              <p14:nvPr/>
            </p14:nvContentPartPr>
            <p14:xfrm>
              <a:off x="297000" y="106560"/>
              <a:ext cx="1126296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D9236-61B7-422F-A83D-F6F783499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97200"/>
                <a:ext cx="1128168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55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3F3DC9-701B-4865-8C79-D47180DAAA66}"/>
                  </a:ext>
                </a:extLst>
              </p14:cNvPr>
              <p14:cNvContentPartPr/>
              <p14:nvPr/>
            </p14:nvContentPartPr>
            <p14:xfrm>
              <a:off x="624960" y="68760"/>
              <a:ext cx="999000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3F3DC9-701B-4865-8C79-D47180DAA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59400"/>
                <a:ext cx="10008720" cy="64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8668CC-F9B8-4E63-B90D-D8ED5D36BFE8}"/>
                  </a:ext>
                </a:extLst>
              </p14:cNvPr>
              <p14:cNvContentPartPr/>
              <p14:nvPr/>
            </p14:nvContentPartPr>
            <p14:xfrm>
              <a:off x="8214480" y="2385000"/>
              <a:ext cx="3954960" cy="38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8668CC-F9B8-4E63-B90D-D8ED5D36BF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5120" y="2375640"/>
                <a:ext cx="397368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0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6934E-B307-485E-94F4-6DAB68E43675}"/>
                  </a:ext>
                </a:extLst>
              </p14:cNvPr>
              <p14:cNvContentPartPr/>
              <p14:nvPr/>
            </p14:nvContentPartPr>
            <p14:xfrm>
              <a:off x="0" y="228600"/>
              <a:ext cx="1174284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6934E-B307-485E-94F4-6DAB68E43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1176156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2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FDFE8D-A4D0-4C87-A361-F0EDA122781A}"/>
                  </a:ext>
                </a:extLst>
              </p14:cNvPr>
              <p14:cNvContentPartPr/>
              <p14:nvPr/>
            </p14:nvContentPartPr>
            <p14:xfrm>
              <a:off x="0" y="129600"/>
              <a:ext cx="1098072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FDFE8D-A4D0-4C87-A361-F0EDA1227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099944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3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C848C-2C6F-49BF-A3DA-D472EBB1EC04}"/>
                  </a:ext>
                </a:extLst>
              </p14:cNvPr>
              <p14:cNvContentPartPr/>
              <p14:nvPr/>
            </p14:nvContentPartPr>
            <p14:xfrm>
              <a:off x="624960" y="190440"/>
              <a:ext cx="5250240" cy="57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C848C-2C6F-49BF-A3DA-D472EBB1E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81080"/>
                <a:ext cx="526896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C15F2-0585-4535-94AC-F75CC6282732}"/>
                  </a:ext>
                </a:extLst>
              </p14:cNvPr>
              <p14:cNvContentPartPr/>
              <p14:nvPr/>
            </p14:nvContentPartPr>
            <p14:xfrm>
              <a:off x="442080" y="137160"/>
              <a:ext cx="573804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C15F2-0585-4535-94AC-F75CC6282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27800"/>
                <a:ext cx="575676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56E-FABE-4DA9-9EB8-AE5B3B2E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3D69-02E8-4DA4-8EE2-5C09D65B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95B654-C3B4-4A1F-98F5-0F75638C4BF8}"/>
                  </a:ext>
                </a:extLst>
              </p14:cNvPr>
              <p14:cNvContentPartPr/>
              <p14:nvPr/>
            </p14:nvContentPartPr>
            <p14:xfrm>
              <a:off x="525600" y="236160"/>
              <a:ext cx="792540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95B654-C3B4-4A1F-98F5-0F75638C4B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26800"/>
                <a:ext cx="794412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09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2021-04-02T02:10:54Z</dcterms:created>
  <dcterms:modified xsi:type="dcterms:W3CDTF">2021-04-02T03:13:31Z</dcterms:modified>
</cp:coreProperties>
</file>