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5T02:08:06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3408 677 0,'-21'-21'0,"21"0"16,-22 0-16,22 0 0,0 0 15,0 42 32,0 0-47,0 0 0,0 0 16,0 0-16,0 1 0,0 20 0,0 0 15,0 22-15,0-22 0,0 22 16,0-1-16,0 1 0,-21-1 16,0 22-16,0-1 0,0 1 15,0 21-15,-1-21 0,1-1 16,0 1-16,0 0 0,0-22 0,0 22 15,21-22-15,0-20 0,-22-1 16,22 0-16,-21 1 0,21-1 0,0-21 16,0 0-16,0-42 31,0-21-15,0 21-16,0-22 0,0 1 0,0 0 15,0-22-15</inkml:trace>
  <inkml:trace contextRef="#ctx0" brushRef="#br0" timeOffset="521.7">2646 931 0,'0'0'0,"0"-21"0,0 0 16,21 0-16,0 21 0,0-21 15,22 0-15,-1-1 0,0 1 16,22 0-16,-1 0 0,1 21 16,-1-21-16,1 21 0,20 0 0,1 0 15,0 0-15,-1 0 0,1 0 16,-21 21-16,20 21 0,1 1 15,-22-1-15,1 21 0,-22-20 0,22 20 16,-22-20-16,-21 20 0,22 1 16,-22-22-16,0 21 0,-21 43 15,0-42-15,0-1 16,0 1-16,-21-1 0,0 1 0,-22-1 0,1 1 16,0-1-16,-1 1 0,-20-1 15,-1-20-15,-20 20 0,20-21 16,-21 1-16,1 20 0,-1-20 15,0-1-15,1 0 0,20-21 0,1 22 16,-1-22-16,1 0 0,-1 0 16,1-21-16,20 0 0,1 0 0,0 0 15,21 0-15,-22 0 0,22 0 16,0-21-16,0 0 0,21 0 16,0 0-16,0-1 0,0 1 15,21 0-15,0-21 0,21 21 16,-20-22-16,20 22 0,0-21 15</inkml:trace>
  <inkml:trace contextRef="#ctx0" brushRef="#br0" timeOffset="1248.16">4678 1947 0,'21'0'16,"-21"-21"-16,21 0 15,-21 0-15,42 0 0,-20-22 16,-22 22-16,21 0 0,-21 0 15,0-21-15,21 20 0,-21-62 16,0 63-16,-21-1 16,21 1-16,-21 0 0,-43 21 15,22-21-15,-1 21 0,22 0 16,-21 0-16,0 21 0,-22-21 16,1 64-16,20-43 15,1 21-15,21 22 0,0-22 0,-1 0 16,1 22-16,0-22 0,21 22 15,-21-22-15,21 0 0,0 1 0,0-1 16,0 0-16,0-21 0,0 1 16,0 20-16,0-21 0,21 0 15,0-21-15,0 0 0,1 0 16,-1 0-16,21 0 0,-21 0 0,22 0 16,-22-21-16,63-21 15,-41 21-15,-1-22 0,0 1 0,1 0 16,-1-1-16,0 1 0,1-22 15,-1 1-15,0-1 0,-20 1 16,-1-1-16,0 22 0,0-21 0,-21 20 16,0 1-16,0 0 0,0 20 15,0 1-15,0 0 0,0 42 32,0 0-32,-21 22 0,21-1 0,-21 0 15,21 1-15,0 20 0,0-20 16,0 20-16,0-21 0,0 1 0,0-1 15,0 0-15,0 1 0,0-22 16,21 0-16,21 21 0,-42-20 16,21-22-16,1 0 15,20 0-15,-21 0 0,0 0 0,22 0 16,-22 0-16,21 0 0,0-22 16,1 1-16,-22-21 0,21 21 0,1-22 15,-1-20-15</inkml:trace>
  <inkml:trace contextRef="#ctx0" brushRef="#br0" timeOffset="1568.98">5800 593 0,'0'0'0,"0"21"0,-43 85 15,22-43-15,0 1 16,21-1-16,0 22 0,-21-22 0,21 22 16,-21 0-16,21-22 0,-22 22 15,22 0-15,-21-1 0,21 1 0,0-22 16,-21 22-16,21-21 0,0-1 16,-21-21-16,21 22 0,0-22 0,0 1 15,0-22-15,0 21 16,0-21-16,21 0 0,0 1 0,0-1 15,1-21-15,-1 0 16,0 0-16,0 0 0,0 0 0,0-21 16,22-1-16,-22 22 0,0-21 0,21 0 15</inkml:trace>
  <inkml:trace contextRef="#ctx0" brushRef="#br0" timeOffset="2168.63">6625 1588 0,'0'0'0,"0"-22"15,0 1-15,0 0 0,0 0 16,0 0-16,-21 0 0,-21 21 16,20 0-16,1-22 0,-21 22 0,21 0 15,0 0-15,-22 0 0,22 22 16,0-1-16,-21-21 0,20 42 0,1-21 15,-21 22-15,21-1 0,0 0 16,-1 22-16,1-22 0,0 22 0,21-22 16,0 0-16,-21 1 0,21-1 0,0 0 15,0-21-15,0 1 16,0 20-16,0-21 0,0 0 0,21-21 16,0 0-1,0 0-15,1 0 0,-1 0 16,0 0-16,21-21 0,-21 0 15,1 0-15,-1 0 0,0-1 0,21-20 16,-21 21-16,1-21 0,-1-22 0,0 22 16,21-22-16,-21 22 0,1-22 15,-1 22-15,-21 0 0,21-1 0,-21 1 16,21 21-16,-21 0 0,0 0 16,0-1-16,0 44 31,-21 20-31,21-21 0,-21 21 0,21 1 15,0-1-15,0 22 0,0-22 16,0 21-16,0-20 0,0-1 0,0 0 16,21 1-16,0-1 0,0-21 15,0 0-15,1 22 0,-1-22 0,0-21 16,21 21-16,-21 0 0,22-21 0,-22 0 16,21 0-16,-21 0 0,1 0 15,-1 0-15,21 0 0,-21 0 0,0-21 16,1 21-16,-1-42 0,-21 21 15,21-1-15,-21-20 0,0 0 0,21-22 16,-21 22-16</inkml:trace>
  <inkml:trace contextRef="#ctx0" brushRef="#br0" timeOffset="2449.48">5313 1249 0,'21'0'32,"0"0"-32,21 0 0,-20 0 0,20 0 15,0 0-15,1 0 0,-1 0 0,0-21 16,22 0-16,-22 21 0,22-22 15,-22 22-15,21 0 0,-20-21 16,-1 21-16,0 0 0,1-21 0,-1 0 16,-21 21-16,0 0 0,1-21 15,-1 21-15</inkml:trace>
  <inkml:trace contextRef="#ctx0" brushRef="#br0" timeOffset="3036.14">7959 1334 0,'-22'-22'0,"44"44"0,-44-65 0,1 22 16,21 0-16,0 0 0,0-22 15,0 22-15,0 0 0,0-21 0,0 21 16,0-22-16,0 22 0,0-21 16,0 21-16,0-22 0,0 22 0,0 0 15,0-21-15,0 20 0,0 1 16,-21 21-16,21-21 0,-21 0 16,0 21-1,21 21-15,0 21 0,0-20 16,-21 20-16,-1 0 0,22 22 15,-21-1-15,21 1 0,0-1 16,-21 1-16,21 20 0,-21 1 0,21 0 16,0-1-16,-21 22 0,21-21 0,0-22 15,0 22-15,0-21 0,-21-1 16,21 1-16,-22-1 0,22-21 0,0 1 16,0-1-16,0-21 0,0 0 15,0 1-15,0-1 0,0-42 31,22-1-31,-1 1 0,-21-21 16</inkml:trace>
  <inkml:trace contextRef="#ctx0" brushRef="#br0" timeOffset="3514.39">7429 910 0,'-42'-21'0,"84"42"0,-105-63 0,42 0 16,0 20-16,-1 1 0,22 0 0,0 0 15,0 0-15,0 0 16,22-1-16,-1 22 0,21-21 16,0 21-16,22 0 0,-1-21 0,22 21 15,0 0-15,-1 0 0,1 0 16,0 0-16,-1 21 0,1 0 0,0 1 15,-1 20-15,-20 21 0,21 1 16,-22-1-16,-21 1 0,22 21 16,-43-22-16,0 22 0,-21-1 15,0 1-15,0-21 0,0 20 0,-42 1 0,0-22 16,20 22-16,-41-21 16,21-1-16,-1-21 0,1 22 0,21-22 0,-22-21 15,1 22-15,21-1 16,-21-21-16,20 0 0,1 1 0,-21-1 15,21 0-15,0-21 0,-1 0 0,1 21 16,-21-21-16,21 0 0,0 0 16,-1 0-16,-20 0 0,21 0 0,0 0 15,0 0-15,-1 0 0,1 0 16,0 0-16,21-21 31,42 21-31,-20-21 0,-1 21 16,0-21-16,21-1 0</inkml:trace>
  <inkml:trace contextRef="#ctx0" brushRef="#br0" timeOffset="3992.12">8996 1884 0,'0'-21'0,"0"0"16,-21 21-16,21-22 0,0 1 16,0 0-16,0 0 15,21 0-15,0 0 0,0 21 16,0-22-16,0 22 0,22-21 0,-22 21 16,21 0-16,-21 0 0,22 0 15,-22 21-15,21 1 0,-21-1 0,1 0 16,-1 21-16,0 1 0,0-1 15,-21 0-15,21 1 0,-21-1 0,0-21 16,0 21-16,0 1 0,0-22 16,-21 21-16,0-21 0,21 1 0,0-1 15,-21 0-15,21-42 32,0 0-17,0-1-15,0 1 0,0 0 16,21 0-16,-21-21 0,21 20 0,0-20 15,0-43-15,1 64 0,-22-21 16,21 0-16,0-1 16,0 1-16,0 21 0,0 0 0,-21-1 0,22 1 15,-1 0-15,0 21 16,0 0-16,0 0 0,0 0 16,1 0-1,-1 0-15</inkml:trace>
  <inkml:trace contextRef="#ctx0" brushRef="#br0" timeOffset="4239.97">10075 1757 0,'0'0'0,"0"85"15,0-43-15,0-21 0,0 21 0,0-20 16,0 20-16,0-21 0,0 43 15,0-43-15,0 0 16,0 0-16,0 0 0,0 0 16,0 1-16,0-1 0,0 0 0,0 0 15,21-42 17,1 0-32,-22 0 0,21-1 15</inkml:trace>
  <inkml:trace contextRef="#ctx0" brushRef="#br0" timeOffset="4624.77">10160 1376 0,'0'0'0,"0"21"0,0 0 0,0 0 16,21 1-16,0-22 16,0 0-16,1 0 0,-1 0 15,0 0-15,0 0 0,-21-22 16,21 22-16,0-21 0,1 0 16,-22 0-16,0 0 0,0 0 0,0-1 15,0-20-15,0 21 0,-22 0 16,1-22-16,0 22 0,0 0 0,-21-21 15,20 21-15,1-1 0,-42 22 16,42 0-16,-1 0 0,1 0 16,0 22-16,21-1 0,0 21 15,0-21-15,0 22 0,0-1 0,0-21 16,0 21-16,21 1 0,-21-1 16,21-21-16,1 22 0,-1-22 0,-21 21 15,21-21-15</inkml:trace>
  <inkml:trace contextRef="#ctx0" brushRef="#br0" timeOffset="5064.52">10372 1545 0,'0'0'0,"21"21"15,-21 1-15,0-1 16,21 0-16,0 0 0,-21 0 0,42 43 16,-42-22-16,22-21 0,-1 22 15,-21-22-15,0 21 0,21-21 16,-21 22-16,21-22 0,-21 0 16,0 21-16,0-21 0,0 1 15,21-1-15,-21 0 0,0 0 16,21-21 15,-21-21-31,0 0 0,22 0 16,-22-1-16,0 1 0,0-21 15,21 0-15,0-1 0,0 1 16,-21 0-16,21-1 0,0 1 0,1 0 16,20-22-16,-42 43 0,21 0 15,0 0-15,0-1 0,1 22 16,-1-21-16,0 21 15,0 0-15,0 0 0,0 0 16,1 0-16,-1 0 0,0 0 16</inkml:trace>
  <inkml:trace contextRef="#ctx0" brushRef="#br0" timeOffset="5457.74">11091 1969 0,'0'0'0,"-21"21"0,21 0 16,21-21 15,0 0-31,1 0 0,-1 0 0,0 0 16,21-21-16,-21 21 0,22-21 0,-22-1 16,21 1-16,-21 0 0,22 0 15,-22 0-15,21 0 0,-21-1 0,1-20 16,-1 21-16,-21 0 0,0-22 15,0 22-15,0 0 0,0 0 0,-21 0 16,-1 21-16,1 0 16,0 0-16,-21 0 0,21 21 0,-22 0 15,22 0-15,-21 0 0,21 22 16,-1-1-16,1 0 0,0 1 16,0-1-16,0 0 0,21 1 0,-21-1 15,21 0-15,0-20 0,0-1 16,21 21-16,0-21 0,0 0 15,0 1-15,0-22 0,22 0 0,-22 0 16,21 0-16,1 0 0,-1 0 16,-21 0-16,21-22 0,1 1 0,-1 0 15,-21 21-15,22-21 0</inkml:trace>
  <inkml:trace contextRef="#ctx0" brushRef="#br0" timeOffset="5979.44">12128 1588 0,'0'0'0,"0"-22"0,-21 22 16,0 0-16,0 0 15,21 22-15,-21-1 0,21 0 16,-21 0-16,21 0 0,-22 22 16,22-1-16,0-21 0,0 21 0,-21 1 15,21-1-15,0-21 0,-21 22 0,21-1 16,0-21-16,0 0 0,-21 22 15,21-22-15,-21 0 0,0 0 0,21 0 16,0 0-16,-22 1 16,22-1-16,-21-21 0,0 21 15,0-21 1,0 0 0,21-21-16,0 0 0,0-1 15,0 1-15,0 0 0,0-21 0,0-1 16,0 1-16,0 0 0,0-1 15,21 1-15,0-21 0,0 20 0,0 1 16,1-22-16,20 22 0,-21 21 16,21-21-16,1-1 0,-1 22 0,0 0 15,1 0-15,-1 21 0,0 0 16,-20 0-16,20 0 0,0 0 16,-21 21-16,22 0 0,-22 0 0,21 22 15,-21-1-15,1 0 0,-1 1 16,0-1-16,0 0 0,-21 1 0,0-1 15,0 0-15,0 1 0,21-22 16,-21 21-16,0-21 0,0 22 0,0-22 16,0 0-16,0 0 0,0 0 0,-21 0 15,21 1-15,-21-22 16,0 0-16,0 0 0,-1 0 0,1 0 16</inkml:trace>
  <inkml:trace contextRef="#ctx0" brushRef="#br0" timeOffset="7036.83">2709 2879 0,'0'0'0,"-42"0"0,0 21 0,-1-21 0,1 0 16,0 0-16,20 0 0,1 0 16,-21 0-16,21 0 0,0 0 0,-1 0 15,1-21-15,0 21 16,21-21 0,21 21-1,0-22 1,1 22-16,20 0 0,0 0 0,1 0 15,20-21-15,1 21 0,-1 0 16,1 0-16,20 0 0,1-21 16,0 21-16,-1 0 0,22 0 15,0 0-15,21 0 0,-21 0 0,21-21 16,0 21-16,0 0 0,21 0 0,-21 0 16,42 0-16,-21 0 0,22 0 15,-22 0-15,21 0 0,1 0 0,-1 0 16,0 0-16,22 21 0,-22-21 15,22 0-15,-1 0 0,1 21 16,-1-21-16,22 0 0,-22 0 0,22 21 16,0-21-16,-1 0 0,1 0 0,232 22 15,-232-22-15,0 0 16,-1 0-16,22 0 0,-21 0 0,21 21 16,-22-21-16,22 0 0,-21 0 0,21 21 15,-22-21-15,1 0 16,0 0-16,-1 0 0,1 21 0,0-21 15,-22 0-15,1 0 0,-22 0 0,0 0 16,1 21-16,-1-21 0,-21 0 16,0 0-16,-21 0 0,-21 0 0,0 0 15,-21 21-15,63-21 16,-42 0-16,-64 0 0,-21 0 16,0 0-16,1 22 0,-1-22 0,0 0 15,0 0 1,0 0-16,0 21 0</inkml:trace>
  <inkml:trace contextRef="#ctx0" brushRef="#br0" timeOffset="12556.18">2032 5122 0,'0'0'0,"-21"-21"0,21 0 16,0 0-16,0 0 15,0 0-15,-21-1 0,21 1 16,0 0-16,0 0 0,0 0 0,0 0 16,-22-1-16,22 1 0,0 0 15,0 0-15,-21 21 16,21-21-16,0 42 47,0 0-32,0 0-15,21 0 0,-21 22 16,22-22-16,-22 21 0,0 1 0,21-1 16,-21 0-16,0 22 0,0-22 15,0 0-15,0 22 0,0-22 16,0 22-16,0-1 0,0 1 0,0 20 16,-21 1-16,21 0 0,-22 21 15,1-22-15,0 22 0,0 0 16,0 0-16,0 0 0,-1-1 0,-20 1 15,21 0-15,0 0 0,0 0 16,-1 0-16,-20 21 0,21-22 0,0 22 16,21-21-16,0 0 0,0 0 15,0 0-15,0-22 0,0 22 0,0-21 16,0 0-16,21-22 0,-21 1 16,21-1-16,0-21 0,0 1 0,-21-1 15,0-21-15,22 0 16,-1 1-16,-21-44 15,0 1-15,0 0 16,0-21-16,0-22 0,0 1 16,21-1-16</inkml:trace>
  <inkml:trace contextRef="#ctx0" brushRef="#br0" timeOffset="13963.77">1863 5249 0,'0'0'0,"0"-21"16,21 21 62,0 0-78,0 0 15,0 0-15,22 0 16,-1 0-16,0 0 0,22 0 0,-1 0 16,1 0-16,42-21 0,-22 21 15,22 0-15,0-21 0,0 21 0,21 0 16,0 0-16,0-21 0,21 21 16,0 0-16,0 0 0,0 0 0,22 0 15,-22 0-15,21 0 0,-21 0 16,1 0-16,-1 0 0,-21 0 0,0 0 15,-21 0-15,-1 0 16,-20 21-16,0-21 0,-1 0 0,-20 0 0,-1 0 16,1 0-16,-1 21 0,-20-21 15,-1 0-15,-21 0 0,22 0 16,-22 0-16,21 0 0,-21 0 16,0 21-16,1-21 15,-22 21-15,21 1 16,-21-1-16,0 0 15,0 0-15,0 0 0,0 0 16,-21 1-16,21-1 0,-22 21 0,22 0 16,0 1-16,0-1 0,-21 22 15,21-1-15,-21 1 0,0-1 16,21 1-16,-21-1 0,21 1 0,0 20 16,-21-20-16,21-1 0,0 22 0,0-22 15,0 22-15,0 0 0,21-22 16,-21 22-16,21-22 0,0 22 15,0-21-15,0-1 0,1 1 0,-22-1 16,0 22-16,0-22 0,0 1 0,0-22 16,0 22-16,0-1 0,0-21 15,0 1-15,0-1 0,0 22 0,-22-22 16,1 0-16,21 1 0,0-1 0,-21-21 16,0 21-16,21 1 0,-21-22 15,21 21-15,0-21 0,0 22 16,-21-22-16,21 0 0,-22 0 0,22 22 15,-21-22-15,21 0 16,0 0-16,-21-21 0,0 21 0,21 0 16,-21-21-16,0 22 0,-1-22 15,1 21-15,0-21 0,0 21 16,0-21-16,0 0 16,-1 0-16,22 21 0,-21-21 0,0 0 15,0 0-15,0 0 0,0 0 0,-22 21 16,22-21-16,0 0 0,-21 0 15,20 0-15,-20 0 0,21 0 0,-21 0 16,-1 0-16,1 0 0,0 0 16,-1 0-16,1 0 0,0 0 0,-22 0 15,22 0-15,-22 0 0,22 0 16,-22 0-16,1 0 0,-1 0 0,-20 0 16,20 0-16,-20 0 0,-1 0 0,0 0 15,-21 0-15,1 0 0,20 0 16,-21 21-16,0-21 0,0 0 0,22 0 15,-22 22-15,21-22 0,1 0 0,-1 0 16,-21 21-16,21-21 0,1 0 16,-1 0-16,-21 21 0,22-21 0,-1 0 15,0 0-15,1 0 16,-1 21-16,21-21 0,-20 0 0,20 0 0,1 0 16,20 0-16,1 0 0,-64 0 15,85 0 1,0 0-16,0 0 0,21-21 62</inkml:trace>
  <inkml:trace contextRef="#ctx0" brushRef="#br0" timeOffset="18724.55">2836 5948 0,'0'-21'16,"-21"21"-16,0 0 15,0 0-15,21-21 16,-21 21-16,-1 0 0,1 0 16,0 0-1,0 0-15,0 0 16,0 0-16,-1 0 15,44 0 48,-22 21-63,21-21 16,0 0-16,0 0 0,21 0 15,1 21-15,-1-21 0,0 0 16,22 0-16,21 21 0,-22-21 15,43 0-15,-21 0 0,20 21 0,22 0 16,-21-21-16,21 0 0,0 22 16,0-22-16,21 0 0,1 21 0,-1-21 15,-21 0-15,0 0 0,0 0 16,0 0-16,-21 0 0,-22 0 0,1 0 16,-22 0-16,22 0 0,-43 0 0,22 0 15,-22 0-15,1 0 0,-1 0 16,-21 0-16,0 0 0,0 0 0,1 0 15,-1 0-15,-21-21 16,-21 21 15,-1 0-31,1 0 0,-21 0 16,21 0-16,-22 0 0,1 0 0,0 0 16</inkml:trace>
  <inkml:trace contextRef="#ctx0" brushRef="#br0" timeOffset="19230.78">2900 6498 0,'21'0'63,"0"0"-47,0 0-16,0-21 0,22 21 15,-1 0-15,22 0 0,-1 0 16,1 0-16,20-21 0,1 21 0,0 0 15,20 0-15,1 0 0,21 0 16,-21 0-16,21 0 0,0 0 16,0 0-16,0 0 0,0 0 0,106 0 15,-148 0-15,20 0 0,-20 21 16,-21-21-16,-1 0 0,1 0 16,-1 0-16,-21 0 0,1 21 0,-1-21 15,-21 0-15,0 0 0,1 0 16,-1 0-16,0 0 0,-42 0 47,0 0-47,-1 0 15,1 0-15,0 0 0,0 0 16,0 0-16,-22 0 16,22 0-16</inkml:trace>
  <inkml:trace contextRef="#ctx0" brushRef="#br0" timeOffset="19679.52">2836 7006 0,'0'0'0,"-63"21"15,-22 1-15,22-22 0,-43 42 16,63-42-16,1 0 0,21 21 15,0-21-15,0 0 0,-1 0 0,1 0 16,42 0 0,22 0-16,-1 0 15,0 0-15,22-21 0,-1 0 16,22 0-16,0 21 0,-1-22 16,22 1-16,0 21 0,0-21 15,0 0-15,21 0 0,0 21 0,0-21 16,0 21-16,0-22 0,-21 22 0,-1 0 15,-20 0-15,0-21 0,63 21 16,-85 0-16,1 0 0,-22 0 16,1 0-16,-22 0 0,0 0 15,0 0-15,0 0 0,0 0 16,-21 21 15,-21-21-31,0 0 0,0 0 16,-21 22-16,20-22 15,-20 21-15,0-21 0,-1 0 0,1 21 16,0-21-16,-22 21 0,1-21 16</inkml:trace>
  <inkml:trace contextRef="#ctx0" brushRef="#br0" timeOffset="19980.34">2709 7472 0,'0'0'0,"-63"21"16,-1 21-16,1-20 0,20 20 0,1-21 15,0 0-15,21 0 0,-1 1 16,1-1-16,21 0 0,0 0 16,21 0-16,22-21 0,-1 21 15,0-21-15,43 0 0,-21 22 0,20-22 16,1 0-16,21 0 0,-22 0 16,22 0-16,0 0 0,0 0 15,-21 0-15,20 0 0,-20 0 0,21-22 16,-43 22-16,22 0 0,-21-21 0,-1 21 15,1-21-15,-22 21 0,0 0 16,1 0-16,-22 0 0,21-21 0,-21 21 16,0 0-16,1 0 0,-1 0 0,0 0 15,-21-21 1</inkml:trace>
  <inkml:trace contextRef="#ctx0" brushRef="#br0" timeOffset="21211.64">7281 5334 0,'0'0'0,"0"-21"16,0 0-1,-21 21 16,21 21-31,-21 0 0,21 0 16,0 0-16,0 1 0,0 62 16,0-41-16,0-1 0,0 0 15,0 22-15,0-22 0,0 0 16,0 1-16,0-1 0,0 0 0,0 1 16,0-1-16,0-21 0,21 22 0,0-22 15,-21 0-15,21-21 16,-21 21-16,22-21 0,-1 0 0,0 0 15,0 0-15,0 0 0,0 0 16,1 0-16,-1 0 0,21-42 16,-21 21-16,22-43 15,-22 43-15,0-21 0,0-1 16,-21 1-16,21 0 0,-21-1 0,21-20 16,-21 20-16,0 1 0,0 0 0,0 21 15,0-22-15,0 22 16,22 0-16,-22 0 0,0 0 0,21 21 15,0 0 17,0 0-32,0 21 15,0-21 1,1 0-16</inkml:trace>
  <inkml:trace contextRef="#ctx0" brushRef="#br0" timeOffset="21473.5">8128 5419 0,'0'0'0,"0"21"0,0 0 16,0 0-16,0 0 0,-21 1 0,21 20 15,-21 0-15,21 1 0,-22-22 16,22 21-16,0 0 0,-21 1 0,0-22 15,21 21-15,-21-21 0,21 22 0,0-22 16,0 0-16,0 0 0,0 0 16,0-42 15</inkml:trace>
  <inkml:trace contextRef="#ctx0" brushRef="#br0" timeOffset="21920.24">8086 5440 0,'0'0'0,"0"-21"0,0 0 0,0-1 16,21 22-16,-21-21 0,21 0 0,0 21 16,0-21-16,0 21 0,1-21 15,-1 21-15,0-21 0,0 21 0,0 0 16,0 0-16,1 0 0,-1 0 15,0 0-15,0 21 0,0 0 0,0-21 16,1 21-16,-1 0 0,-21 0 16,0 1-16,0-1 0,0 0 15,0 0-15,-85 21 16,64-20-16,-21-1 0,-1 0 0,1 0 16,0 0-16,-1 0 0,1-21 15,21 22-15,-22-22 0,22 0 0,0 0 16,0 0-16,21 21 31,21-21-15,0 21-16,0 0 0,22-21 15,-22 21-15,0 0 0,21-21 16,-20 22-16,20-1 0,-21 0 0,21 0 16,-20-21-16,-1 21 0,0 0 15,0-21-15,21 0 0,-20 22 0,-1-22 16,0 0-16,0 0 15,0 0-15,0 0 0,1 0 16,-1 0-16,0-22 0</inkml:trace>
  <inkml:trace contextRef="#ctx0" brushRef="#br0" timeOffset="22379.98">9229 5292 0,'0'0'0,"0"-21"15,0-1 1,0 44 0,0-1-16,0 0 15,0 21-15,0-21 0,-22 22 0,1-1 16,21 0-16,-21 1 0,0-22 16,0 21-16,0 1 0,-1-1 0,1 0 15,-21 1-15,21-22 0,0 21 16,-22-21-16,22 0 0,0 1 0,0-22 15,21 21-15,-21-21 16,21-21 0,0-1-16,0 1 15,0 0-15,21 0 16,0 0-16,-21 0 0,21-1 16,0 22-16,0-21 0,1 21 15,-1 0-15,-21 21 0,21-21 16,0 22-16,-21-1 0,21 0 15,0-21-15,1 21 0,-22 0 16,21-21-16,0 21 0,0-21 0,0 0 0,-21 22 16,21-22-16,1 0 0,-1 0 15,0 0-15,0 0 0,0 0 16,0 0-16,-21-22 16,22 22-16,-22-21 0,0 0 15,21 0-15,0 0 0,-21 0 0,21-1 16</inkml:trace>
  <inkml:trace contextRef="#ctx0" brushRef="#br0" timeOffset="24052.94">6350 4487 0,'0'0'0,"-21"0"0,0 0 15,-1 0-15,1 0 16,0 0-16,0 22 0,0-1 0,-22 0 15,22 21-15,-21 1 0,21 20 16,-22 1-16,22-1 0,-21 22 0,21 21 16,-22-22-16,22 1 0,-21 21 0,21 0 15,0-1-15,21 1 0,0 0 16,-22-21-16,22-1 0,0 1 0,0 0 16,22-22-16,-1 1 0,0-1 15,21-20-15,-21 20 0,22-21 16,-22-20-16,21 20 0,1-21 0,-1-21 15,0 21-15,1-21 0,20 0 16,-21-21-16,-20 0 0,-1 0 16</inkml:trace>
  <inkml:trace contextRef="#ctx0" brushRef="#br0" timeOffset="24361.76">6435 5144 0,'0'21'16,"-22"0"-1,22 0-15,0 0 0,0 0 16,-21 1-16,21-1 0,0 0 0,0 0 15,0 0-15,0 0 0,0 1 16,21-22 15,1-22-15,-1 1 0,-21 0-16,21 21 0,0-42 0</inkml:trace>
  <inkml:trace contextRef="#ctx0" brushRef="#br0" timeOffset="24511.68">6667 5101 0,'0'0'0,"22"0"0,-1 43 16,-21-22-1,0 21-15,0-21 0,0 0 0,0 1 16,-21-1-16,21 0 0,-22 0 0,22 0 16,-21 0-16,21 1 0,0-1 15,21-21 1</inkml:trace>
  <inkml:trace contextRef="#ctx0" brushRef="#br0" timeOffset="25167.53">10118 5122 0,'0'0'0,"-22"22"0,1-1 16,21 0-16,-21 0 0,0-21 15,21 21-15,0 0 0,-21 1 0,0-22 16,21 21-16,-22-21 0</inkml:trace>
  <inkml:trace contextRef="#ctx0" brushRef="#br0" timeOffset="25736.21">9885 4953 0,'0'21'0,"0"0"15,0 1-15,0-1 16,0 0-16,0 0 0,0 0 0,0 0 16,-21 1-16,21-1 0,-22-21 15,22 21-15,-21 0 0,42-21 32,1 0-32</inkml:trace>
  <inkml:trace contextRef="#ctx0" brushRef="#br0" timeOffset="26187.94">10435 4572 0,'0'0'0,"0"-21"0,0 0 0,0 42 47,21 0-47,0 0 16,1 0-16,-1 1 0,0-1 16,0 0-16,0 21 0,0-21 0,-21 22 15,22-22-15,-1 21 0,0 1 16,0-1-16,-21 0 0,0 22 15,21-22-15,-21 22 0,0-1 16,0-21-16,0 22 0,-21 63 16,0-85-16,0 22 0,-22-1 0,1 1 15,0-22-15,-1 22 0,1-22 16,0 0-16,-1 1 0,1-1 0,21-21 16,-21 0-16,20 0 0,1 1 0,0-1 15,0-21-15,21 21 0,0-42 47,21 0-31,-21-1-16,21 1 0</inkml:trace>
  <inkml:trace contextRef="#ctx0" brushRef="#br0" timeOffset="26528.75">11409 5440 0,'0'-21'0,"0"42"94,0 0-78,0 0-1,0 0-15</inkml:trace>
  <inkml:trace contextRef="#ctx0" brushRef="#br0" timeOffset="26736.64">11366 6011 0,'-21'43'15,"42"-86"-15,-63 107 0,21-43 16,0-21-16,0 21 0,-1-21 0,1 0 16,0 21-16,0-21 0</inkml:trace>
  <inkml:trace contextRef="#ctx0" brushRef="#br0" timeOffset="29781.16">9906 7747 0,'0'0'0,"0"21"0,-21 0 0,0-21 16,-1 22-16,22-44 46,22 22-30,-1-21-16,0 0 0,0 0 0,21 0 16,22-22-16,-22 1 15,1 21-15,-22-21 0,21-1 16,0 1-16,1 0 0,-1-1 0,0-20 16,1 20-16,-22 1 0,21 0 15,-21-1-15,1 1 0,-22 21 0,0 0 16,0 0-16,0-1 0,-22 22 15,1 0-15,0 0 16,0 22-16,-21-1 0,20 0 0,-20 0 16,21 0-16,-21 22 0,20-1 15,22 0-15,0 1 0,0 41 16,0-41-16,0-22 0,43 63 16,-22-62-16,0 20 15,0-21-15,0 0 0,1 22 0,-1-22 16,-21 0-16,21 0 0,-21 0 0,0 0 15,0 1-15,0-1 16,0 0-16,0 0 16,-21-21-16,0 0 0,-1 0 15,1 0-15,0-21 16,0 21-16,0-21 0,0 0 16,21-1-16,-22 22 0,22-21 15,-21 21 1,21-21-16,-21 21 15,21 21 1,0 0-16,21 1 16,0-1-16,-21 0 0,22 0 0,-1 0 15,0-21-15,0 21 0,0 1 0,0-22 16,22 21-16,-22-21 0,0 0 16,21 0-16,-20 0 0,62 0 15,-41 0-15,-1 0 0,43-21 16,-43-1-16,0 22 0,1-21 15,-1 0-15,0 21 0,1-21 0,-1 0 16,0 0-16,1-1 16,-22 1-16,0-21 0,21 21 0,-42 0 15,21-1-15,-21 1 0,0-21 0,0 21 16,0 0-16,0-1 16,-21 22-16,0 0 0,0 0 15,0 0-15,0 0 0,-1 22 0,22-1 16,-21 0-16,21 0 0,0 0 15,0 0-15,0 22 0,0-22 16,0 0-16,0 0 0,21 0 0,1 1 0,-1-1 16,0 0-16,0 0 15,0-21-15,22 0 0,-22 21 0,0-21 0,21 0 16,-21 0-16,22 0 0,-22 0 16,21 0-16,1-21 0,-22 0 15,21 21-15,0-21 0,1 0 0,-1-1 16,-21 1-16,22 0 0,-22 0 0,0 0 15,0 0-15,0-1 0,-21 1 16,21 0-16,-21 0 0,0 0 0,0 0 16,-21 21-1,0 0-15,21 21 16,-21 0-16,21 0 0,-21 0 0,0 0 16,21 1-16,-22-1 0,22 0 15,0 0-15,-21 0 0,0 0 0,21 1 16,-21-1-16,21 21 15,0-21-15,0 0 16,21-21 15,-21-21-31,21 21 0,0-21 16,-21 0-16,22 21 0,-1-21 0,0 0 16,-21-1-16,21 1 0,0 0 0,0 0 15,1 0-15,-1 21 0,-21-21 16,21-1-16,0 22 0,0 0 15,0 0-15,1 0 16,-22 22-16,21-22 0,0 21 0,-21 0 16,21 21-16,0-21 15,-21 1-15,21-1 0,1 0 0,-22 0 16,42 21-16,-21-42 16,0 22-16,22-22 0,-22 0 15,21 0-15,-21 0 0,22 0 16,-22 0-16,42-22 15,-20 1-15,-22 0 0,21 21 0,-21-21 0,22 0 16,-22 0-16,42-22 16,-42 22-16,1 0 0,-22-21 0,0 20 15,21 1-15,-21-21 0,0 21 16,0-22-16,0 22 0,0-21 16,-21 21-16,-1 0 0,1 21 0,-21 0 15,21 0-15,0 0 0,-1 0 16,1 0-16,0 21 0,0 0 15,0 21-15,0-21 0,21 1 0,-43 41 16,43-21-16,-21-20 16,21-1-16,0 21 0,0-21 0,0 0 15,0 22 1,21-22-16,0-21 16,1 0-16,-1 0 0,0 0 15,0 0-15,0-21 0,0 0 0,22 21 16,-22-22-16,0-20 15,0 21-15,22-21 0,-22 20 0,21-20 16,-21-21-16,0 20 0,43-84 16,-43 64-16,0-1 15,0-20-15,1 41 0,-1-20 0,-21-1 0,0-20 16,0 62-16,0-20 16,-21 63-1,-1 0-15,1 22 0,0-1 16,0 22-16,0-1 0,0 22 15,-1-22-15,22 22 0,0-22 0,-21 1 16,21-1-16,0 1 0,0-22 0,0 1 16,0-1-16,0 0 15,21-21-15,1 22 0,-1-22 0,0-21 16,0 21-16,0-21 0,0 0 0,1 0 16,20 0-16,-21 0 0,0 0 15,22-21-15,-1 0 0,-21 0 0,21-1 16,22-41-16,-43 21 15,21-1-15,-20 1 0</inkml:trace>
  <inkml:trace contextRef="#ctx0" brushRef="#br0" timeOffset="31377.72">13737 6837 0,'0'-42'0,"0"20"0,0 86 0,0-149 16,0 64-16,0 0 0,0 42 15,0 0-15,-21 0 16,0 1-16,0 20 0,21 0 0,-22 1 15,22 20-15,0 1 0,-21-1 16,21 1-16,-21-1 0,21 22 0,-21-22 16,21 1-16,0-22 0,-21 22 15,0-22-15,-1 0 0,22 1 0,-21-22 16,21 0-16,0 0 0,0 0 0,-21 0 16,21 1-16,0-44 31,0 1-16,0 0-15,21 0 16,0-21-16,1 20 0,-1-20 0,-21 0 16,21-1-16,0 1 0,0 0 0,0-1 15,22 1-15,-22 21 0,0-21 16,0 20-16,0 22 0,1-21 0,-1 21 16,0 0-16,0 0 0,0 0 15,-21 21-15,0 1 16,0-1-16,0 0 0,0 0 15,-21 0-15,0-21 0,0 21 16,0-21-16,-22 22 0,22-22 16,0 21-16,-21-21 0,20 21 0,1 0 15,-21-21-15,21 21 0,0-21 16,-1 21-16,1 1 0,0-1 0,21 0 16,0 0-16,0 0 0,0 0 15,0 1-15,0-1 0,0 0 0,21 0 16,0 0-16,1 0 0,-1 1 0,0-1 15,21-21-15,-21 21 0,22-21 16,-22 0-16,21 0 0,1 0 0,-22 0 16,21 0-16,-21 0 0,22 0 0,-1-21 15,-21 21-15,21-21 0,1-1 16,-22 1-16,21 0 0,22-42 16,-43 20-16,21 22 0,-21-21 15,1-22-15,-22 22 16,21 0-16,-21 20 0,0 1 0,0 0 15,-21 21 1,-1 21-16,1 0 16,0 1-16,0 20 0,0-21 0,0 21 15,-1-20-15,22 20 0,0-21 0,0 21 16,0 1-16,0-22 16,0 0-16,0 0 0,22 0 0,-1-21 15,0 22-15,0-22 0,0 0 16,22 0-16,-22 0 0,0 0 0,21 0 15,-21 0-15,22-22 0,-22 1 16,21 21-16,-21-21 0,22 0 0,-22 0 16,0 0-16,21-1 0,-20 1 15,-1 0-15,0 0 0,0-21 0,0 20 16,0 1-16,-21 0 16,0 42-1,0 0-15,0 1 0,0-1 16,-21 0-16,0 0 0,21 0 15,-21 0-15,21 1 0,0 20 0,0-21 16,0 0-16,0 0 16,0 1-16,0-1 15,21-21-15,0 0 0,0 0 0,1 0 16,-1 0-16,0 0 0,0 0 16,-21-21-16,21 21 0,0-22 15,1 1-15,-1 0 0,-21 0 0,21 0 16,-21 0-16,21-1 0,-21 1 0,0 0 15,0 0-15,0 0 0,0 0 16,0-1-16,-21 22 0,0 0 16,0 0-16,21 22 15,-22-1-15,22 0 16,-21 0-16,21 0 0,0 22 16,0-22-16,0 0 0,-21 0 0,21 21 15,0-20-15,0 20 0,0-21 16,0 21-16,0 1 0,0-1 0,0 0 15,21 1-15,-21 20 0,21-20 0,1 20 16,-1 22-16,-21-22 16,21-20-16,-21-1 0,0 0 0,0 22 15,0-22-15,0 0 0,0 1 0,0 20 16,0-20-16,-21-1 0,0 0 0,-1 1 16,1-1-16,0-21 15,0 21-15,-21-20 0,20-1 0,-20 0 16,21-21-16,0 0 0,-22 0 0,22 0 15,-21 0-15,21 0 0,0-21 0,-22 0 16,22-1-16,0-20 0,0 21 16,0-21-16,21-1 0,0-41 15,21 20-15,0 22 0,0-22 0,21 22 16,1-22-16,-1 1 0,0 21 16,22-43-16,-1 21 0,1 1 0,-1-1 15,1 1-15,-1-22 0,22 22 0,-21-1 16,20 1-16,-20-1 15,-1 1-15,-20 20 0,20-20 0,-21 21 16,-20-1-16,20-20 0,-42 20 16,0 22-16,-21 21 15,0 0-15,-1 21 16,1 1-16,0-1 0,0 21 0,0-21 16,0 0-16,21 1 15,-22 20-15,22-21 0,0 21 0,0-20 16,0-1-16,0 0 0,22 0 15,-22 0-15,21 0 0,-21 1 0,21-1 16,-21 0-16,0 0 0,0 0 16,0 0-16,-21 1 0,0-22 15,-22 21-15,22 0 0,-21-21 0,21 0 16,-22 21-16,1-21 0,21 0 16,0 0-16,-1 0 0,1-21 0,21 0 15,0 0-15</inkml:trace>
  <inkml:trace contextRef="#ctx0" brushRef="#br0" timeOffset="31955.87">16954 6604 0,'0'0'0,"0"-21"15,0 0-15,0 0 16,0-1-16,-21 22 15,0 22 1,0-1-16,0 21 0,0 0 16,-1 1-16,-20 20 0,21-20 15,0 41-15,0-20 0,-1 20 0,22 1 16,-21 0-16,21-1 0,-21 1 16,21 0-16,0-22 0,0 1 15,0-1-15,0 1 0,0-22 0,0 0 16,21 1-16,0-1 0,1-21 0,-1 0 15,0 1-15,0-1 0,21 0 16,1-21-16,-22 0 0,21 0 16,1-21-16,-22 0 0,0-1 15,21 1-15,-21 0 0</inkml:trace>
  <inkml:trace contextRef="#ctx0" brushRef="#br0" timeOffset="32199.73">17441 6879 0,'0'0'0,"0"-21"0,0-21 16,0 63 15,0 0-31,0 0 0,0 0 16,0 1-16,0 20 0,0-21 15,0 0-15,0 0 0,-21 1 0,21-1 16,-21 0-16,21 0 0,-21-21 15,21 21-15,0-42 32,21 21-17,0-21-15,0 0 0</inkml:trace>
  <inkml:trace contextRef="#ctx0" brushRef="#br0" timeOffset="32361.64">17611 6858 0,'21'0'16,"-21"21"31,0 0-47,-21-21 15,21 22-15,0-1 0,0 0 0,0 0 16,0 0-16,0 0 16,0 1-16,21-1 0</inkml:trace>
  <inkml:trace contextRef="#ctx0" brushRef="#br0" timeOffset="32916.32">18309 7599 0,'0'0'15,"21"0"1,-21-21-16,0 0 0,0-1 15,0 1-15,0 0 0,0-21 0,-21 21 16,0-1-16,0 1 0,0-21 16,-1 21-16,1 0 0,0 21 0,-21-22 15,21 22-15,-1 0 0,1 0 0,0 0 16,0 22-16,0-1 0,0 0 16,-1 21-16,-20-21 0,42 22 0,-21-1 15,0 0-15,0 1 0,21-1 0,0 0 16,0-20-16,0 20 15,0-21-15,0 0 0,0 0 0,0 1 0,0-1 16,21-21-16,0 0 16,0 0-16,0 0 15,0 0-15,1 0 0,-1 0 0,0-21 16,0-1-16,0 1 0,0 0 16,1 0-16,-1-21 0,0 20 15,-21-20-15,21 21 0,21-64 16,-42 22-16,0 42 0,0-1 15,22 1-15,-22 0 0,0 0 16,0 42 0,0 0-16,-22 0 15,22 1-15,0-1 0,0 21 0,0-21 16,0 22-16,0-22 0,0 0 0,0 0 16,0 0-16,0 22 0,22-22 15,-22 0-15,21 0 16,0-21-16,0 0 0,0 0 0,43 21 15,-43-21-15,0 0 0,21 0 16</inkml:trace>
  <inkml:trace contextRef="#ctx0" brushRef="#br0" timeOffset="34789.3">18965 7197 0,'0'0'0,"0"-21"0,0-1 15,-21 22-15,0 0 16,0 0-16,-22 0 0,22 22 0,0-1 16,-21 0-16,-1 0 0,22 0 15,-21 0-15,0 22 0,20-22 0,-20 21 16,21-21-16,0 22 0,0-1 0,-1 0 16,22-20-16,0 20 0,0-21 15,0 0-15,0 22 0,0-22 0,0 0 16,0 0-16,22 0 0,-1-21 15,0 0-15,0 0 0,21 0 16,-20 0-16,-1 0 0,0 0 0,42 0 16,-20 0-16,-22-21 0,0 0 15,21 0-15,-20-22 16,20 22-16,21-63 0,-41 41 16,-1-20-16,21-1 0,-21 1 15,0-1-15,1 1 0,-1-1 0,0 1 16,0-1-16,0 1 0,0-1 0,-21 1 15,0 20-15,0 1 0,0 21 16,0 0-16,0 0 0,0 42 16,0 0-1,-21 0-15,0 0 0,21 22 0,-21-1 16,21 0-16,0 22 0,-21-22 16,21 22-16,-21-1 0,21 1 15,-22-1-15,22 1 0,0-22 16,-21 64-16,0-64 0,21 0 0,0 1 15,0-22-15,0 21 0,0-21 16,0 1-16,0-1 0,21 0 16,0-21-16,1 0 0,-1 0 0,0 0 15,0 0-15,21 0 0,-20 0 16,-1-21-16,21 21 0,-21-21 0,22-1 16,41-41-16,-63 42 15,1 0-15,-1-22 0,0 22 16,0 0-16,0 0 0,-21 0 15,0-1-15,0 44 32,0-1-32,0 0 0,0 0 15,0 0-15,0 0 0,0 1 16,0-1-16,0 0 0,0 0 0,-21 0 16,21 0-16,0 1 0,0-1 15,21-21 32,-21-21-31,0-1-16,0 1 15,0 0-15,0 0 0,0 0 16,0 0-16,21-1 0,-21 1 16,0 0-16,22 0 0,-22 0 0,21 0 15,0 21-15,0-22 16,0 22-16,0 0 0,1 0 15,-1 0-15,0 0 16,0 0-16,0 0 16,-21 22-16,0-1 0,0 0 15,0 0-15,0 0 0,0 22 16,0-1-16,0-21 16,0 0-16,0 0 0,-21-21 15,21 22-15,0-1 0,0 0 16,21-21 15,-21-21-31,21 21 16,-21-21-16,22-1 0,-1 1 15,0 21-15,0-21 0,-21 0 0,21-21 16,22-1-16,-22 22 16,0 0-16,0 21 15,0 0 1,-21 21-1,0 0-15,0 0 0,0 1 16,0-1-16,0 0 0,0 0 16,0 0-16,21 0 15,-21 1-15,0-1 0,22-21 16,-22 21-16,21-21 0,0 0 16,0 0-1,0 0-15,0 0 0,1 0 16,-22-21-16,21 21 0,0-21 15,-21-1-15,21 1 16,0 0-16,-21 0 0,21 0 16,1-22-16,-1 43 0,-21-21 15,21 0 1,-21 42 0,0 0-1,0 1-15,0-1 16,0 0-16,0 0 0,0 0 0,-21-21 15,21 21-15,0 22 16,0-22-16,0 0 16,21-21-16,0 0 15,0 0-15,0 0 16,1 0 0,-1 0-16,0-21 0,0 21 0,0-21 15,0 0-15,1 21 0,-1-22 0,0 1 16,0 0-16,0 0 0,0 0 15,1 0-15,-1-1 0,0 22 16,-21 22 15,0-1-31,-21 0 0,0 0 16,-1 0 0,22 0-16,0 1 0,-21-22 0,0 21 15,21 0-15,-21-21 0,21 21 0,0-42 63,0 0-63,21 21 15,-21-21-15,21-1 0,0 1 0,1 0 16,-1 0-16,0 0 0,0 0 16,0-22-16,22 22 0,-22 0 0,21 0 15,0 0-15,1-1 0,-22 1 0,21 21 16,-21 0-16,22 0 0,-22 0 15,0 0-15,-21 21 0,21 1 16,-21-1-16,0 21 0,0-21 0,0 0 16,0 22-16,0-22 15,0 0-15,-21 0 0,21 0 0,-21 1 16,21-1-16,-21-21 0,0 21 0,21 0 16,-22-21-16,1 0 15,0 0 1,21-21-1,-21 0-15</inkml:trace>
  <inkml:trace contextRef="#ctx0" brushRef="#br0" timeOffset="34972.23">20828 7133 0,'-21'0'15,"42"0"-15,-63 0 0,20 0 0,1 0 16,21-21 15,21 21-15,-21-21-16,22 21 0</inkml:trace>
  <inkml:trace contextRef="#ctx0" brushRef="#br0" timeOffset="35219.71">21632 6710 0,'-21'0'15,"21"21"1,-21-21-16,21 21 15,-21-21-15,21 21 0,0 1 16,-21-1 0,-1 0-1</inkml:trace>
  <inkml:trace contextRef="#ctx0" brushRef="#br0" timeOffset="35432.83">21802 6795 0,'-22'0'15,"22"21"1,0 0 0,-21-21-16,21 21 0,-21-21 15,21 21-15,0 0 16</inkml:trace>
  <inkml:trace contextRef="#ctx0" brushRef="#br0" timeOffset="35826.65">21929 6414 0,'0'0'0,"0"-22"0,21 1 15,0 21 1,0 0-16,0 0 16,0 0-16,1 0 0,-1 0 0,0 21 15,0 1-15,0-1 16,0 21-16,-21 0 0,22 1 0,-22-1 15,21 0-15,0 22 0,-21-22 16,0 22-16,0-1 0,0 1 0,0-1 16,0 1-16,-21-1 0,0 1 15,-1 20-15,-20-20 0,0-1 16,-1 1-16,-20-22 0,21 22 0,-22-22 16,22 0-16,-22 1 0,22-22 15,0 21-15,-1-21 0,22 1 0,-21-1 16,21 0-16,-1 0 0,1-21 15,21 0 17,0-21-32,43 0 15,-22 21-15</inkml:trace>
  <inkml:trace contextRef="#ctx0" brushRef="#br0" timeOffset="36159.64">22415 7493 0,'0'0'0,"22"0"16,-1 0 15,-21-21-15,0 42 15,-21-21-31,21 21 16,-22 0-16,22 1 15,0-1-15,0 0 0,-21 0 0</inkml:trace>
  <inkml:trace contextRef="#ctx0" brushRef="#br0" timeOffset="36347.58">22310 7980 0,'0'0'0,"-22"21"0,22 0 15,-21 0-15,21 1 0,-21-22 16,0 21-16,21 0 0,-21 0 16,0-21-16,-1 0 0,1 21 15,0-21-15,0 0 0,0 0 16,0 0-16,-1 0 0,-20 0 16</inkml:trace>
  <inkml:trace contextRef="#ctx0" brushRef="#br0" timeOffset="39952.6">10223 9567 0,'-21'22'0,"42"-44"0,-42 65 15,0-1-15,0-42 0,0 21 16,21-42-1,0 0 1,0 0-16,21 0 0,0-1 0,21 1 16,-20-21-16,20 21 0,-21-22 0,21 1 15,1 0-15,-1-1 0,0 1 0,1 0 16,-1-22-16,0 1 0,1 20 16,-22-20-16,21 21 0,-21-22 0,-21 22 15,0-1-15,0 22 0,0 0 16,0 0-16,-21 21 0,0 0 15,-21 0-15,21 21 0,-1 0 0,-20 0 16,21 22-16,0-22 0,0 21 16,-1 1-16,1-1 0,21 0 0,-21 1 15,21-1-15,0 0 0,0 1 16,0-22-16,21 21 0,0-21 0,1 22 16,-1-22-16,0 0 0,21 0 0,-21 21 15,1-20-15,-1-1 0,0 0 0,0 0 16,0-21-16,-21 21 0,0 0 15,0 1-15,0-1 0,-21-21 16,0 0-16,0 0 16,-22 0-16,22 0 0,0 0 0,0 0 15,0 0-15,0-21 0,-1 21 16,1-22-16,0 1 0,0 21 0,0-21 16,21 0-16,-21 21 0,21 21 31,21 0-31,-21 0 15,21 1-15,0-1 0,0 0 0,0 0 16,22 0-16,-22 0 0,0 1 16,21-1-16,-20 0 0,20-21 0,-21 0 15,21 0-15,1 0 0,-1 0 0,0 0 16,1 0-16,20 0 0,-20-21 16,-1 0-16,21 21 0,-20-22 15,-1 1-15,0 0 0,1 0 0,-1 0 16,-21 0-16,0-1 0,1-20 0,-1 21 15,-21 0-15,0 0 0,0-1 16,0 1-16,0 0 0,0 0 0,0 0 16,-21 21-16,-1 0 15,1 0-15,0 0 0,0 21 16,0 0-16,0 0 0,21 0 16,0 1-16,0 20 0,0-21 0,0 21 15,0-20-15,0 20 0,0-21 0,0 0 16,0 0-16,0 1 15,21-1-15,0-21 0,0 0 0,0 21 16,0-21-16,1 0 0,-1 0 0,0 0 16,0 0-16,0-21 0,0 21 0,1-21 15,-1-1-15,0 22 0,0-21 16,0 0-16,0 0 0,-21 0 0,22 0 16,-22-1-16,21 1 0,-21 0 0,0 0 15,21 21-15,-21-21 0,0 0 16,0 42 15,0 0-31,0 0 0,0 0 0,0 0 16,0 1-16,0-1 15,0 0-15,0 0 16,0 0-16,21-21 16,0 0-16,0 0 15,1-21-15,-1 0 16,0 21-16,0-21 0,0 0 15,0-1-15,1 22 0,-22-21 0,21 0 16,0 21-16,0-21 0,0 21 0,0 0 16,1 0-16,-1 0 0,0 0 15,0 0-15,0 0 16,0 21-16,1 0 0,-22 0 0,21 1 16,0-22-16,-21 21 0,0 0 15,21 0-15,0 0 0,0 0 16,1-21-16,-1 0 0,0 0 15,0 0-15,21 0 0,-20 0 0,-1 0 16,21 0-16,-21 0 0,0 0 16,1 0-16,20-21 0,-21 0 0,0 21 15,0-21-15,1 0 0,-1 21 0,-21-21 16,0-1-16,0 1 0,0 0 0,0 0 16,0 0-16,0 0 0,0-1 15,0 1-15,-21 0 0,-1 0 0,1 21 16,0 0-16,0 0 15,0 0-15,0 0 0,21 21 16,-22 0-16,22 0 0,0 1 16,-21-1-16,0 0 0,21 21 0,0-21 15,0 1-15,0-1 0,0 0 0,0 0 16,0 0-16,0 0 0,21-21 16,0 22-16,1-22 15,-1 0-15,0 0 0,0 0 0,21 0 16,-20-22-16,-1 22 0,0-21 0,21 0 15,-21 0-15,1 0 0,20 0 16,-21-1-16,0-20 0,22 21 16,-22-21-16,0-1 0,21 1 0,-21 0 15,1-22-15,-1 22 0,0-22 16,0 22-16,0-22 0,-21 22 0,0-21 16,0 20-16,0-20 0,0 20 15,0 22-15,0 42 16,0 22-16,0-22 15,0 21-15,0 22 0,-21-22 0,0 22 16,21-1-16,-21-21 0,21 22 16,0-22-16,0 22 0,0-22 0,0 0 15,0 1-15,0-1 0,0-21 16,0 22-16,0-22 0,21 0 0,0 0 16,0 0-16,0 0 0,22-21 15,-22 0-15,21 0 0,-21 0 0,22 0 16,-1 0-16,-21 0 0,22-21 0,20-21 15,-21 21-15,1 0 0,-22-22 16,21 22-16,-21-21 0,22-1 16,-22 1-16,0 0 0,0-1 0,0-20 15,22-128-15,-43 128 16,0-1-16,0 1 0,0 21 16,0-1-16,0 1 0,0 21 15,0 0-15,0-1 0,0 44 16,0-1-16,0 21 0,-21-21 15,21 43-15,0-22 0,0 22 16,-22-22-16,22 21 0,-21 1 0,21-1 16,0-20-16,-21-1 0,21 22 15,0-22-15,0 0 0,-21 1 0,21-22 16,-21 21-16,21-21 0,0 0 0,-21 22 16,21-22-1,0-42 1,0 0-1,0-1-15,21 1 0,0-21 0,0 21 16,0 0-16,0-22 0,1 22 16,-1-21-16,0 21 0,21-1 15,-21 1-15,1 0 0,105-21 16,-106 42 0,-21 21-16,21 0 15,-21 0-15,0 0 0,0 1 16,-21-22-16,0 0 0,-1 21 15,1-21-15,0 21 16,0-21-16,0 0 0,0 0 16,-1 0-16,1 0 0,0 21 15,0 0 1,21 0 0,0 1-16,0-1 15,0 0-15,0 0 0,0 0 0,0 0 16,42 22-16,-21-43 15,22 21-15,-22-21 16,0 0-16,21 0 0,-20 0 0,20 0 16,0 0-16,1 0 0,-22-21 0,21 21 15,0-21-15,-20-1 0,20 22 16,-21-21-16,21 0 0,-20 0 16,20 0-16,-21 0 0,0-1 0,0 1 0,1 0 15,-1 0-15,0 0 16,-21 0-16,0-1 0,0 44 31,-21-1-15,21 0-16,0 0 0,-21 0 0,21 0 15,0 1-15,-22-1 0,22 0 16,0 0-16,0 0 0,22 0 16,-1-21-16,0 0 0,0 22 0,0-22 15,0 0-15,22 0 0,-22 0 16,0 0-16,0 0 0,0 0 0,43-22 15,-43 1-15,0 0 16,0 21-16,1-21 0,-22 0 0,21 0 16,-21-1-16,21 1 0,-21 0 0,0 0 15,0 0-15,0 0 16,0 42 15,0 0-31,0 0 16,0 0-16,0 0 0,0 1 15,21-1-15,0 0 0,-21 0 16,21-21-16,1 21 16,-1-21-16,0 0 0,0 0 0,0 0 15,0 0-15,1 0 0,-1 0 0,0 0 16,0 0-16,0-21 16,0 21-16,1-21 0,-1 0 0,-21 0 15,21-1-15,-21 1 0,0 0 16,0 0-16,21 0 0,-21 0 15,0 42 17,0 0-32,-21 0 15,21 0-15,-21 0 0,21 22 16,-21-22-16,21 0 0,0 21 0,0 1 16,0 20-16,0-20 15,0-1-15,0 0 0,0 22 0,0-22 0,0 0 16,0 1-16,0-1 15,0 0-15,0 1 0,0 20 0,0-20 0,0-1 16,-43 43-16,22-43 16,0 0-16,0 1 0,0-1 0,-1-21 15,-20 0-15,21 0 0,0 1 16,-22-1-16,22 0 0,-21-21 0,21 0 16,0 0-16,-1 0 0,1 0 15,0 0-15,21-21 0,0 0 0,0-43 16,0 43-16,21-21 0,0-1 15,1 1-15,20 0 0,-21-22 16,21 22-16,1-22 0,-1 1 16,0-1-16,22 1 0,-22-1 0,1 1 15,20-1-15,-21 1 0,22-1 0,-1 1 16,-20 20-16,20 1 0,-20 0 16,-1-1-16,21 1 0,-20 21 0,-22 0 15,21 0-15,-21-1 0,1 22 0,-22-21 16,-22 21-1,-20 0-15,21 0 0,0 0 0,0 0 16,-1 0-16,1 21 0,0-21 0,21 22 16,0-1-16,0 0 0,0 0 15,21 0 1,0 0-16,1-21 0,-1 22 16,0-22-16,0 21 0,-21 0 0,21-21 15,0 21-15,1 0 0,-22 0 16,0 1-1,-22-22-15,1 0 16,0 0-16,0 0 0,-21 0 0,20 0 16,1 0-16,0-22 0,0 1 15,0 0-15,0 0 0</inkml:trace>
  <inkml:trace contextRef="#ctx0" brushRef="#br0" timeOffset="40528.28">16743 8763 0,'0'0'0,"0"-21"0,21 0 0,0 0 16,0-1-16,0 1 0,1 0 0,20 0 15,-21 0-15,0 0 0,0-1 16,1 1-16,-1 0 0,0 0 0,-21 0 16,21 0-16,0-1 15,-21 1-15,0 0 0,-21 21 32,0 21-32,0 0 15,0 43-15,-1-43 16,1 43-16,0-22 0,0 21 0,21 1 15,0-1-15,0 1 0,-21-1 0,21 1 16,-21-1-16,21-20 0,0 20 16,0-20-16,0-1 0,0 0 0,0 1 15,0-22-15,0 21 0,21-21 0,0 22 16,-21-22-16,21-21 16,0 0-16,-21 21 0,21-21 0,1 0 15,-1 0-15,0 0 0,0-21 16,-21 0-16,21-22 15,0 22-15</inkml:trace>
  <inkml:trace contextRef="#ctx0" brushRef="#br0" timeOffset="40768.14">17187 8721 0,'0'-21'0,"0"42"0,0-64 15,0 22-15,0 0 16,0 42-1,0 0 1,0 1-16,-21-1 16,21 0-16,0 0 0,0 0 15,0 0-15,0 1 0,0-1 16,21-21 15,0 0-15,-21-21-16,22 21 0</inkml:trace>
  <inkml:trace contextRef="#ctx0" brushRef="#br0" timeOffset="40916.48">17399 8678 0,'0'22'31,"-21"-22"-31,21 21 0,-21 0 0,21 0 16,0 0-16,0 0 0,0 1 15,0-1-15,21 0 16,-21 0-16</inkml:trace>
  <inkml:trace contextRef="#ctx0" brushRef="#br0" timeOffset="41585.15">17822 9250 0,'0'21'0,"0"-42"0,-21 63 15,21-21-15,0 1 0,-21 20 0,21-21 16,0 0-16,0 0 0,0 1 16,-21-1-16,21 0 15,-21-21-15,-1 0 0,22-21 47,0 0-47,0-1 0,0 1 16,22 0-16,-1 0 0,-21 0 15,21 0-15,0-22 0,0 1 16,0 21-16,1-22 0,-1 1 0,0 0 16,21 21-16,22-43 0,-43 64 15,21-21-15,-21 21 0,1 0 16,20 0-16,-42 21 0,21 0 0,0 0 15,-21 1-15,21-1 0,-21 21 0,0-21 16,0 0-16,0 22 0,0-22 16,0 0-16,0 21 0,-21-20 0,0-1 15,0 0-15,21 0 0,-21-21 0,0 21 16,21 0 0,-22-21-16,22-21 31,0 0-31,22 0 15,-22 0-15,21 0 0,0-1 16,0 1-16,0-21 0,0 21 0,1-22 16,20-20-16,0 42 0,-21 0 15,22-1-15,-22 1 0,21 0 16,-21 21-16,22 0 0,-22 0 0,21 0 16,1 21-16,-22 0 15,-21 1-15,0-1 0,0 21 16,0-21-16,0 22 0,0-22 0,0 0 0,0 21 15,0-21-15,-21 1 0,-1-1 16,22 0-16,-21 0 0,0 0 0,21 0 16,0 1-16</inkml:trace>
  <inkml:trace contextRef="#ctx0" brushRef="#br0" timeOffset="43341.7">19346 9081 0,'0'0'16,"0"-22"-16,0 1 0,0 0 0,-42-21 15,21 42-15,-22 0 16,22 0-16,-21 0 0,0 21 15,-1 0-15,1 0 0,0 0 0,20 22 16,-20-22-16,0 21 0,21 1 0,-1-22 16,1 21-16,0-21 0,21 22 15,0-22-15,0 0 0,0 0 0,0 0 16,0 0-16,21 1 0,0-22 0,1 0 16,-22 21-16,21-21 15,21 0-15,-21 0 0,0 0 0,1 0 16,-1 0-16,21-21 0,-21 21 0,0-22 15,43-20-15,-43 21 0,0 0 16,0 0-16,1-22 0,-22 22 16,21-21-16,-21 21 0,21-22 0,-21 22 15,0-21-15,0 21 0,0-1 0,0 44 32,0-1-17,0 0-15,0 0 0,0 0 0,0 22 16,0-22-16,0 0 0,0 0 15,0 21-15,0 1 16,21-43-16,21 42 0,-20-42 16,-1 0-16,21 21 0,-21-21 0,22 0 15,-22 0-15,21 0 0,-21 0 16,22 0-16,-22 0 0,0-21 0,21 21 16,-21-21-16,1 0 0,20 0 15,-21-1-15,0 1 0,-21 0 16,0 0-16,21-21 0,-21 20 0,22 1 15,-22 0-15,0 0 0,0 0 0,0 0 16,0 42 15,0 0-31,-22 0 0,1 0 0,21 0 16,-21 1-16,21-1 0,-21 0 16,0 0-16,21 0 0,0 0 0,-21 1 15,21-1-15,-22 0 0,22 0 16,0 0-1,0-42 17,0 0-32,22 0 0,-1 0 15,0-22-15,0 22 16,0 0-16,0 0 0,43-43 16,-43 43-16,0 0 0,0 0 15,22 0-15,-22-1 0,0 22 16,0 0-16,0 0 0,1 0 0,-1 0 15,0 22-15,-21-1 0,0 0 0,21 0 16,-21 0-16,0 0 0,21 1 16,-21 20-16,0-21 0,0 0 0,0 0 15,0 1-15,0-1 0,21 0 0,1 0 16,-1 0-16,0 0 16,0-21-16,0 0 0,22 22 15,-22-22-15,21 0 0,22 0 16,-22 0-16,0 0 0,1 0 0,-22-22 15,21 22-15,0-21 0,-20 0 16,20 0-16,-21 0 0,0 0 0,0-1 16,1 1-16,-1 0 0,-21-21 0,0 21 15,0-1-15,0-20 0,0 21 16,0 0-16,0 0 0,-21 21 0,-22-22 16,22 22-16,0 0 0,-43 0 15,22 22-15,0-22 0,21 21 16,-22 0-16,1 0 0,21 21 0,-22-20 15,22 20-15,0-21 0,0 0 0,0 0 16,21 1-16,0-1 0,0 0 16,0 0-16,0 0 0,21 0 15,21-21-15,-21 0 16,1 0-16,20 0 0,-21 0 0,0 0 16,22 0-16,-22 0 0,0-21 15,0 0-15,0 21 0,0-21 0,22 0 16,-43 0-16,21-1 0,0 1 0,0-21 15,0 21-15,-21 0 0,22-1 16,-22 1-16,21 21 0,-21-21 16,0 42-1,0 0 1,0 1-16,0-1 0,0 0 16,0 0-16,0 0 0,0 0 0,0 1 15,0-1-15,0 0 0,0 0 16,21-21-16,0 21 15,21-21-15,-20 21 0,-1-21 0,21 0 16,-21 0-16,22 0 0,-1 0 0,-21 0 16,21 0-16,1 0 0,-22-21 15,21 0-15,1 0 0,-22 0 0,0 0 16,21-1-16,-21 1 0,1-21 0,-22 21 16,21-22-16,-21 22 15,21-21-15,-21 21 0,0-22 0,0 22 0,0 0 16,-21-21-16,0 21 0,-1 21 15,1 0-15,0 0 16,0 0-16,-21 0 0,20 21 0,-20 0 16,21-21-16,-21 21 0,20 0 0,1 0 15,0 1-15,0-1 0,21 0 16,0 0 0,21-21-16,0 0 0,0 21 15,1-21-15,-1 0 16,0 0-16,0 0 0,0 21 0,-21 1 0,0-1 15,0 21-15,0-21 0,0 43 16,0-22-16,-21 0 16,0 1-16,0-1 0,-43 85 15,43-63-15,0-22 0,0 21 16,-22 64-16,1-21 16,42-42-16,-21-22 0,0 0 15,0 22-15,-1-22 0,22 22 16,-21-1-16,0-20 15,21-22-15,0 0 0,0 0 16,-21-21-16,21-21 16,0 0-1,0 0-15,21-1 0,0 1 0,22-42 16,-22 20-16</inkml:trace>
  <inkml:trace contextRef="#ctx0" brushRef="#br0" timeOffset="43732.48">21717 9419 0,'21'0'16,"0"0"-16,-21-21 15,21 21-15,1 0 0,-1 0 0,0-21 16,0 0-16,0 0 15,0 21-15,1-22 0,-1 1 16,0 0-16,21-21 0,-21 21 16,1-22-16,-1 22 0,-21 0 15,0 0-15,0 0 0,-21 21 32,-1 0-32,1 21 0,-21 21 15,21-21-15,0 0 0,-1 1 16,1 20-16,21-21 0,0 0 15,0 0-15,-21 1 0,21-1 0,0 0 16,0 0-16,0 0 0,21 0 16,0-21-1,1 0-15,-1 0 0,0 0 16,0 0-16,0 0 0,0 0 0,1-21 16,-1 21-16,0-21 0</inkml:trace>
  <inkml:trace contextRef="#ctx0" brushRef="#br0" timeOffset="44104.26">22331 9186 0,'0'0'0,"0"-42"15,0 21-15,21 21 16,-21-21-16,21 21 16,0-21-16,0 21 15,1 0-15,-1 0 16,0 0-16,0 0 15,0 0-15,-21 21 0,0 0 16,21 0-16,-21 0 0,0 22 0,0-22 16,0 0-16,0 0 15,0 0-15,0 22 0,-21-22 0,0-21 0,21 21 16,-21 0-16,0 0 0,0-21 16,21 21-16,0-42 31,0 0-16,0 0-15,21 0 16,0 0-16,0-1 0,-21 1 16,21 0-16,0 0 0,-21 0 0,22 0 15,-1-1-15,0 1 0,0 0 0,0 0 16,0 0-16,1 0 0,20-1 16,-21 1-16</inkml:trace>
  <inkml:trace contextRef="#ctx0" brushRef="#br0" timeOffset="44366.11">23241 8742 0,'-21'0'16,"21"21"-1,-21-21-15,21 21 16,0 0-16,0 1 16,-22-22-16,1 21 15,0-21 1,0 0-16</inkml:trace>
  <inkml:trace contextRef="#ctx0" brushRef="#br0" timeOffset="44532.66">23220 8784 0,'0'21'16,"-21"-21"0,21 22-16,-22-22 0,22 21 15,-21-21-15,0 21 0</inkml:trace>
  <inkml:trace contextRef="#ctx0" brushRef="#br0" timeOffset="44967.15">23304 8361 0,'0'0'0,"-21"-21"15,0 21 1,21-21 0,21 21 15,0 21-31,1-21 0,-1 21 15,0 0-15,0 0 0,0 22 0,0-22 16,1 21-16,-1-21 0,0 22 16,0-1-16,-21 21 0,21-20 0,-21 20 15,0 1-15,0 42 0,0-43 16,-21-21-16,0 22 16,-21-22-16,-1 1 0,1-1 0,0 0 15,-1 1-15,-20-22 0,20 21 0,1-21 16,0 0-16,-1 1 0,1-1 15,0 0-15,-1 0 0,22 0 16,-21 0-16,21-21 0,0 0 16,21-21-1,21 0 1,0 0-16,0 21 0</inkml:trace>
  <inkml:trace contextRef="#ctx0" brushRef="#br0" timeOffset="45232">23918 8996 0,'0'-21'46,"0"42"1,-21 0-31,21 0-16,0 0 16,0 1-16</inkml:trace>
  <inkml:trace contextRef="#ctx0" brushRef="#br0" timeOffset="45427.88">23791 9525 0,'0'0'0,"-21"42"0,0-20 0,0 20 15,0-21-15,21 21 0,-22-20 16,1-1-16,0 0 0,0 0 15,0 0-15,0-21 0,-22 21 0,22-21 16,0 0-16,0 0 0,-22 0 0,22 0 16</inkml:trace>
  <inkml:trace contextRef="#ctx0" brushRef="#br0" timeOffset="46178.71">23093 8700 0,'21'0'16,"-21"21"15,-21 21-16,0-21-15,21 0 0,-22 22 16,1-22-16,0 21 0,0-21 16</inkml:trace>
  <inkml:trace contextRef="#ctx0" brushRef="#br0" timeOffset="47584.98">7027 6710 0,'0'0'0,"-21"0"0,0 21 0,-21-21 16,20 0-16,1 0 0,0 0 16,0 0-16,-21 0 0,20 0 0,1 0 15,0 0-15,-21 0 0,21 0 16,-1 0-16,-20 0 0,21 0 16,0 0-16,21 21 0,21-21 31,0 0-31,21 0 0,22 0 15,-1 0-15,1 0 0,21 0 0,-1 0 16,1 0-16,0 0 0,20 0 0,-20 0 16,21 0-16,0 0 0,-22 0 15,22 0-15,-21-21 0,0 21 0,-1 0 16,1 0-16,-22 0 0,-20 0 0,20 0 16,-20 0-16,-22 0 0,21 0 15,0 0-15,-20 0 16,-22-21-16,-22 21 31,1 0-31,0 0 0,0 0 0,-21-21 16,20 21-16,-20 0 0,21 0 0,-21 0 15,-1 0-15,1 0 0,-22 0 16</inkml:trace>
  <inkml:trace contextRef="#ctx0" brushRef="#br0" timeOffset="47916.79">6562 6943 0,'-43'0'0,"86"0"0,-128 21 0,43-21 15,20 21-15,-20-21 0,21 0 16,0 0-16,63 0 16,-21 0-16,22 0 15,-1 0-15,0 0 0,22 0 16,-1 0-16,22 0 0,0 0 0,-1 0 15,22-21-15,63 21 0,-63 0 16,-21 0-16,0 0 0,-1 0 16,1 0-16,0 0 0,-22 0 0,1 0 15,-1-21-15,43 21 16,-43 0-16,-20 0 0,20 0 16,-42 0-16,1 0 0,20 0 15,-21 0-15,0 0 0,0 0 16,1 0-16,-1 0 15,0 0-15,-21-21 0,21 21 0,0 0 16</inkml:trace>
  <inkml:trace contextRef="#ctx0" brushRef="#br0" timeOffset="49047.8">18902 8128 0,'-21'0'0,"42"0"0,-64 21 0,22 0 15,0-21-15,0 22 0,0-22 0,-22 0 16,22 0-16,0 21 0,0 0 16,0-21-16,42 0 31,21 0-15,1 0-16,-1 0 0,21 0 0,1 0 15,21 0-15,-1 0 0,43 0 16,0 0-16,0 0 0,0 0 0,21 0 15,-21 0-15,22 0 0,-1 0 16,0 0-16,-21 0 0,0 0 0,0 21 16,-21-21-16,0 0 0,-22 21 0,1-21 15,-22 21-15,1-21 0,-1 0 16,-20 22-16,-1-22 0,-21 0 0,0 0 16,1 21-1,-1-21-15,-42 0 16,-1 0-16,1 0 0,-21 0 15,21 0-15,-22 0 16,1 0-16,0 0 0,-1 0 0</inkml:trace>
  <inkml:trace contextRef="#ctx0" brushRef="#br0" timeOffset="49394.59">19621 8382 0,'0'0'0,"-63"0"0,-1 0 0,1 0 0,21 0 16,-1 0-16,1 0 0,0 0 16,20 0-16,1 0 0,21 21 15,21-21-15,1 0 0,20 0 16,21 0-16,1 21 0,21-21 16,20 0-16,-20 0 0,42 22 15,-21-22-15,21 21 0,21-21 0,-21 0 16,21 21-16,-21-21 0,0 0 15,-21 0-15,0 21 0,0-21 0,-22 0 16,1 0-16,-21 0 0,-1 0 16,-21 0-16,-20 0 0,41 0 15,-42 0-15,-21 21 32,-21 0-17,0 1-15,-21-22 0,20 21 16,1-21-16,-21 21 0</inkml:trace>
  <inkml:trace contextRef="#ctx0" brushRef="#br0" timeOffset="49920.3">18605 10456 0,'0'0'0,"22"0"31,-1 0-31,21 0 0,0 0 0,1 0 16,-1 0-16,22 0 0,-1 0 0,22 0 16,-1 0-16,1 0 0,0 0 15,21 0-15,-1 0 0,1 0 16,0-21-16,106 21 0,-106 0 0,-22 0 15,1 0-15,21 0 0,-43 0 0,22 0 16,0 0-16,-22 0 0,-21 0 16,22 0-16,-22 0 0,1 0 15,-1 0-15,0 0 0,-21 0 0,43 0 16,-43 0 0,-42-21 30,0 21-46,0 0 0,-1 0 16,1 0-16,0 0 0</inkml:trace>
  <inkml:trace contextRef="#ctx0" brushRef="#br0" timeOffset="50381.04">18817 10668 0,'0'0'0,"-21"0"0,0 0 16,0 0 0,42 0-1,0 0-15,0 0 0,64 0 16,-22 0-16,1 0 0,-1 0 15,22 0-15,-22 0 0,22 0 16,21 0-16,-21 0 0,20 0 16,-20 0-16,21 0 0,0 0 0,0 0 0,-22-21 15,22 21-15,0 0 0,-21 0 16,-1 0-16,1 0 0,-22 0 16,1 0-16,-1 0 0,-20 0 0,-1 0 15,0 0-15,1 0 0,-22 0 0,0 0 16,0 0-16,0 0 15,1 21-15,-22 0 32,21-21-32,-42 0 62,-1-21-46</inkml:trace>
  <inkml:trace contextRef="#ctx0" brushRef="#br0" timeOffset="127036.51">18161 7514 0,'-21'0'0,"42"0"0,-63 0 15,-1 0-15,1 21 16,21-21-16,0 0 0,-1 0 0,1 0 15,21 22-15,-21-22 0,42 0 32,0 0-32,22 0 15,-1 0-15,0 0 0,22 0 16,21 0-16,-1 0 0,1 0 0,21 0 16,0 0-16,21 0 0,0 0 15,21 0-15,0 0 0,21 0 16,-21 0-16,22 21 0,-1-21 0,0 0 15,1 0-15,20 0 0,-20 21 16,-22-21-16,0 0 0,0 0 0,0 0 16,-21 0-16,0 0 0,-21 0 15,-21 0-15,-1 0 0,1 0 0,-43 0 16,22 0-16,-1 0 16,-63-21-16,0 0 15,0-1-15,0 1 16,0 0-1,0 0-15,0 0 0</inkml:trace>
  <inkml:trace contextRef="#ctx0" brushRef="#br0" timeOffset="129083.48">18161 5842 0,'0'-21'16,"0"0"0,0 0-1,0 42 48,0 0-63,-21 0 0,0 21 0,21-20 15,-22 20-15,22 0 0,-21 1 0,21-1 16,0 0-16,0 1 16,0-1-16,0 0 0,0 1 0,0-22 15,0 21-15,0 0 0,0-20 16,0-1-16,0 0 0,21 0 0,1 0 16,20-21-16,-21 0 0,0 0 15,22 0-15,-22 0 0,21 0 16,0-21-16,1 0 0,-1 0 0,22-43 15,-22 22-15,0 21 16,-21-22-16,22 1 0,-22 0 0,0-1 16,21 1-16,-42 0 0,22-1 0,-1 1 15,-21 0-15,0-1 0,21 1 16,-21 0-16,0-1 16,0 22-16,0 0 0,0 42 15,0 0 1,0 1-16,-21 20 0,0-21 0,21 21 15,-22 1-15,1-1 0,0 0 16,21 1-16,-21-1 0,0 0 0,21 1 16,0-1-16,-21 0 0,21 1 15,0-1-15,0 0 0,21 1 16,-21-22-16,21 0 0,0 0 0,0 0 16,0-21-16,1 0 15,-1 0-15,21 0 0,-21 0 0,22-21 0,-22 0 16,21 0-16,-21 0 15,22 0-15,-1-1 0,-21-20 0,21 21 16,1-21-16,-1 20 0,-21-20 0,22 0 16,-22 21-16,0-22 0,0 22 15,0-21-15,0 21 0,-21-1 0,0 1 16,-21 21 0,0 0-16,0 0 15,0 21-15,-22-21 0,22 22 0,0-1 16,0 0-16,21 0 0,0 21 15,0-20-15,0 20 16,0 0-16,21-21 0,0 1 16,0-1-16,1 0 0,-1 0 15,0 0-15,0 0 0,0 1 0,0-1 16,-21 0-16,0 0 16,0 0-16,-21-21 31,0 0-16,0-21-15,0 21 0,21-21 0,-21 0 16,-1 0-16,1 21 0,0-22 16,21 1-16,-21 0 0,0 21 15,21-21-15,-21 21 16,21 21 0,0 0-16,0 0 15,0 1-15,21-1 0,0 0 16,0 0-16,0 0 15,0-21-15,1 21 0,-1-21 0,21 0 0,-21 0 16,22 0-16,-22 0 0,21 0 16,0 0-16,-20 0 0,20 0 0,0 0 15,1-21-15,-1 0 0,0 0 0,-21 0 16,22 0-16,-1-1 0,-21 1 16,0 0-16,1-21 0,-1 21 0,-21-1 15,0 1-15,0 0 0,0-21 16,21 21-16,-21-1 0,0 1 0,0 0 15,0 0-15,0 0 16,-21 21 0,0 21-1,21 0-15,0 0 0,-22 0 16,1 1-16,21-1 0,-21 0 0,21 0 16,0 21-16,0-20 0,0-1 0,0 0 15,0 0-15,0 21 0,0-20 16,0-1-16,0 0 0,21-21 31,0 0-31,1 0 16,-1 0-16,21 0 0,-21-21 0,22 0 15,-1-1-15,0 1 0,1 0 16,-1 0-16,-21 0 0,43-43 16,-22 43-16,-21 0 0,-21-21 15,0 20-15,0 1 0,0 0 16,0 0-16,0 0 0,-21 21 31,0 0-31,21 21 16,0 0-1,21-21 1,0 21-16,0 0 0,0-21 16,1 0-16,-1 22 0,0-22 15,0 21-15,-21 0 16,0 0-16,0 0 15,0 0-15,0 1 16,0-1-16,0 0 0,0 0 16,0 0-16,0 0 0,0 1 15,0-1-15,21 0 16,0-21 0,1 0-16,-1 0 0,0 0 15,-21-21-15,21 0 16,0 21-16,-21-22 15,21 22-15,-21-21 0,0 0 16,22 21-16,-1 0 31</inkml:trace>
  <inkml:trace contextRef="#ctx0" brushRef="#br0" timeOffset="136023.94">18246 6096 0,'0'0'0,"0"21"47,-22 0-16,1-21-15,0 0-16,0 0 16,21 22-16,-21-22 0,0 0 15,-1 0-15,22 21 78,22-21 32,20 0-95,-21 0-15,21 0 0,1 0 0,-1 0 16,22 0-16,-1 0 0,22 0 16,-1 0-16,1 0 0,21 0 0,0 0 15,0-21-15,21 21 0,-22 0 0,22-22 16,-21 22-16,21 0 0,-42-21 16,21 21-16,-22-21 0,1 21 0,0 0 15,-22 0-15,1-21 16,-22 21-16,22 0 0,-22 0 0,-21 0 15,21 0-15,-20 0 0,-1 0 0,0-21 16,0 21-16,-42 0 63,0 0-63,0 0 0,-1 0 0,1 0 15,0 0-15,0 0 0,0 0 16,0 0-16,-1 0 0,1 0 15,0 0-15</inkml:trace>
  <inkml:trace contextRef="#ctx0" brushRef="#br0" timeOffset="137254.24">18690 4657 0,'0'-21'16,"0"-1"0,0 1-16,0 0 15,0 0-15,-21 0 16,0 21-16,0-21 16,-1 21-16,1 0 15,0 0-15,0 0 0,0 0 0,-22 0 16,22 0-16,0 0 0,0 21 15,-21 0-15,-22 21 0,43 1 16,-21-1-16,20-21 0,1 43 16,0-22-16,0 0 0,0 1 0,0 20 15,21-21-15,0 1 0,0-1 16,0 0-16,0-20 0,0 20 0,0-21 16,21 0-16,0 0 0,0 1 15,0-22-15,0 0 0,22 21 16,-1-21-16,-21 0 15,43-21-15,20-1 16,-62 1-16,20 0 0,-21 0 16,21 0-16,-20-22 0,-1 1 0,0 21 15,0-21-15,21-1 0,-42 1 16,22 0-16,-1-1 0,-21 1 0,21-22 16,-21 43-16,0 0 0,-21 21 31,21 21-16,-21 22-15,21-22 0,0 21 16,0-21-16,0 22 0,0-1 16,0-21-16,0 21 0,0-20 15,0-1-15,0 0 0,0 0 0,0 0 16,21 0-16,0-21 0,0 0 16,0 0-16,0 0 0,1 0 0,-1 0 15,0 0-15,0-21 0</inkml:trace>
  <inkml:trace contextRef="#ctx0" brushRef="#br0" timeOffset="137884.88">19621 4339 0,'0'0'0,"22"-21"0,-22-21 15,0 21 1,-22 21 15,1 21-31,21 0 0,-21 0 0,0 21 16,0-20-16,0 20 16,-1 0-16,1 1 0,21-1 0,-42 43 15,42-43-15,0 0 16,-21 1-16,0-1 0,-1 43 15,22-43-15,0 0 0,0-21 16,0 22-16,-21-22 0,21 0 0,0 21 16,-21-20-16,21-1 15,-21-21 1,21-21 0,0-1-1,0 1-15,0 0 0,0 0 16,0-21-16,0 20 0,0 1 15,21 0-15,0 0 0,0-21 16,1 20-16,20 1 0,-21 21 0,21-21 16,-20 0-16,20 21 0,0 0 0,-21 0 15,22 0-15,-22 0 16,21 0-16,-21 0 0,1 42 16,-22-21-16,0 1 15,0-1-15,0 0 0,0 21 0,-22-21 16,1 1-16,0-1 0,0-21 15,-21 21-15,20 0 0,1 0 0,-21-21 16,21 21-16,0 1 0,-1-22 16,1 0-16,0 0 0,-21 21 15,21-21-15,-1 0 0,1 0 32,21-21-1,21 21-31</inkml:trace>
  <inkml:trace contextRef="#ctx0" brushRef="#br0" timeOffset="138319.64">20320 4657 0,'0'0'0,"0"-43"15,-21 43-15,0 0 0,21-21 16,-22 21-16,1 0 0,0 0 16,0 0-16,0 0 0,0 0 15,-1 0-15,1 0 0,0 0 16,-21 43-16,21-22 0,-1 21 15,1-21-15,0 22 0,-21-22 16,42 21-16,-21 0 0,21 1 16,-22-22-16,22 21 0,0-21 0,0 1 15,0-1-15,0 0 0,22-21 16,-1 21-16,0-21 0,0 0 16,0 0-16,0 0 0,22 0 15,-22 0-15,0 0 0,21 0 16,1-21-1,-22 21-15,-21-21 0</inkml:trace>
  <inkml:trace contextRef="#ctx0" brushRef="#br0" timeOffset="-211716.64">4276 11896 0,'0'0'0,"21"-43"16,0 1-16,-21 0 0,0-1 0,21 1 15,-21 21-15,21-21 0,-21 20 16,21 1-16,-21 0 0,0 0 15,0 63 17,0-21-32,0 22 0,0 20 15,-21 1-15,0 20 0,0 22 16,0-21-16,0 42 0,-1-21 0,1 21 16,0 0-16,0 21 0,0-21 0,0 0 15,-1 0-15,1 0 0,0 21 16,21-21-16,0 0 0,0 127 15,0-127-15,0 0 0,0 0 16,0-21-16,0 21 0,0-21 16,0 0-16,0-1 0,0-20 0,0 21 15,0-21-15,0-22 0,0 22 16,0-22-16,0 1 0,0-1 0,0 1 16,0-22-16,0 0 0,21-20 0,-21 20 15,21-21-15,-21 0 0,0-42 31,0-21-31</inkml:trace>
  <inkml:trace contextRef="#ctx0" brushRef="#br0" timeOffset="-210607.28">4678 11663 0,'0'-21'16,"21"21"15,0 0-15,0 0-16,22 0 0,-1 0 16,64 0-16,-43 0 0,22 0 15,0 0-15,-1 0 0,22 0 16,21 0-16,-21 0 0,21-21 0,21 21 15,-21 0-15,0-22 0,21 22 0,0 0 16,-21 0-16,22 0 0,-22 0 16,0 0-16,-22 0 0,22 0 0,-21 0 15,0 0-15,0 0 0,0 0 0,-22 22 16,22-22-16,-21 21 0,0-21 16,-22 21-16,1 0 0,-1-21 15,1 21-15,-22 0 0,0 1 16,1-1-16,-1 0 0,-21 0 15,0 21-15,0-20 0,1 20 0,-22 21 16,0-20-16,0 20 0,0 43 16,0-42-16,0-1 0,0 1 0,0 20 15,-22-20-15,22 20 0,-21-20 16,21 21-16,0-1 0,0 1 0,0 0 16,0-1-16,-21 1 0,21 0 15,0-1-15,-21 22 0,21-21 16,0-1-16,0 1 0,0 0 0,0-1 15,0-20-15,-21 21 0,21-1 16,0-20-16,0 20 0,0-20 0,0-1 16,0 22-16,0-21 0,-21 63 15,21-64-15,0-21 0,0 22 16,0-22-16,-22 22 0,1-1 0,21-20 16,-21 20-16,0 22 15,0-43-15,-22 43 0,22-43 16,0 0-16,0-20 0,21 20 15,-21-21-15,0 21 0,-1-20 0,1-1 0,0 21 16,0-21-16,0 0 16,0 1-16,-1-1 0,1 0 0,-21-21 15,21 21-15,0 0 0,-1-21 0,-20 21 16,0-21-16,-1 22 0,1-22 16,0 21-16,-22-21 0,1 21 0,-22 0 15,0-21-15,-20 21 0,-1 0 0,0 1 16,-127 20-16,106-21 0,0 0 15,-21 22-15,21-22 0,-21 0 16,0 0-16,21 0 0,-22 0 0,1 1 16,21-1-16,-21 0 0,21-21 0,-21 21 15,-106-21 1,127 0-16,0 0 0,21 0 0,0-21 16,0 0-16,22-22 0,20 1 15,1 0-15,20-22 0,22 1 0,0-1 16,21 1-16</inkml:trace>
  <inkml:trace contextRef="#ctx0" brushRef="#br0" timeOffset="-210093.57">4974 12848 0,'-21'-42'0,"42"84"0,-63-148 0,21 64 16,21 0-16,0-1 0,0 1 0,-22 21 16,22 0-16,-21 0 0,0-1 0,0 22 15,0-21-15,0 21 16,-22 0-16,22 0 0,0 0 15,0 0-15,-22 0 0,1 0 16,21 0-16,0 0 0,0 0 16,-1 0-1,44 0 1,-1 0-16,21 0 0,22 0 16,-1 0-16,22 0 0,-1 0 15,22 0-15,0 0 0,0 0 0,21 0 16,21 0-16,0 0 0,0 0 15,1-21-15,-1 21 0,0-21 0,-21 21 16,21 0-16,-21 0 0,21 0 16,-21 0-16,-21 0 0,0 0 0,-21 0 15,-1 0-15,-20 0 16,-1 0-16,1 0 0,-1 0 16,-42 0-16,1 21 0,-22 0 15,0 0-15,-22-21 16,1 22-16,-21-22 0,0 21 0,-1-21 15,-20 21-15</inkml:trace>
  <inkml:trace contextRef="#ctx0" brushRef="#br0" timeOffset="-209680.28">4868 13229 0,'0'0'0,"-21"0"0,21 21 16,21-21-16,0 0 15,1 0-15,20 22 0,0-22 16,1 21-16,20-21 0,1 21 15,-1-21-15,1 21 0,20-21 0,1 0 16,21 0-16,-22 0 0,22 21 0,0-21 16,0 0-16,-21 0 0,20 0 15,1 0-15,-21 0 0,105 0 16,-105 0-16,0 0 0,21 0 16,-22 0-16,-20 0 0,20 0 15,22 0-15,-42 0 0,-22 0 16,-21 0-16,22 0 0,-22 0 0,-42 0 31,-1 0-31,-20 0 16,0 0-16,-22 0 0</inkml:trace>
  <inkml:trace contextRef="#ctx0" brushRef="#br0" timeOffset="-209190.56">5038 14224 0,'0'0'0,"42"0"15,-21 21-15,0-21 0,0 0 0,22 0 16,-1 21-16,0-21 0,1 22 16,-1-22-16,0 0 0,22 0 15,-22 21-15,22 0 0,-1-21 0,1 0 16,-1 0-16,1 21 0,-1-21 15,1 0-15,-1 0 0,-20 0 0,20 0 16,-21 0-16,22 0 0,-22 0 16,1 0-16,-22-21 0,21 21 15,0-21-15,-20 0 0,20-1 0,-21 22 16,0-21-16,0 0 0,1 21 16,-1-21-16,-21 0 0,0 0 31,-21 21-16,-1 0-15,1 0 0,-21 0 16,21 0-16,0 0 0,-1 0 0,-20 0 16</inkml:trace>
  <inkml:trace contextRef="#ctx0" brushRef="#br0" timeOffset="-208673.86">4297 14880 0,'0'21'15,"21"-21"1,0 0-16,0 0 16,0 22-16,1-22 0,-1 0 15,21 0-15,0 21 0,22-21 0,-1 0 0,1 0 16,21 21-16,63-21 15,-64 0-15,22 21 0,-21-21 0,0 0 16,-1 0-16,22 21 0,-21-21 16,21 0-16,-22 0 0,22 0 15,-21 0-15,-1 0 0,1 0 0,0 0 16,-1 0-16,-20 0 0,-1 0 16,1 0-16,-1 0 0,1 0 0,-22 0 15,22 0-15,-22 0 0,0 0 0,22-21 16,-43 21-16,0 0 15,-21-21-15,0 0 16,-21 21 0,0-21-16,0 21 0,0-22 15</inkml:trace>
  <inkml:trace contextRef="#ctx0" brushRef="#br0" timeOffset="-202766.98">7281 11790 0,'-21'21'0,"0"-21"15,42 0 48,0 0-63,22-21 0,-1 0 0,21 0 15,1 21-15,21-22 0,42 1 0,-22 0 16,44 0-16,-1 0 16,0 0-16,233-1 0,-191 1 15,1 21-15,21 0 0,-22 0 16,22 0-16,-1 0 0,-20 0 0,-22 0 16,1 0-16,-22 0 15,-21 0-15,-21 0 0,-1 0 0,-41 0 0,-1 0 16,1 0-16,-43 0 0,21 0 15,-20 0-15,-22 21 0,21-21 0,-42 0 47,-1 0-47,1 0 16,0 0-16,-21 0 0,21-21 0,-22 21 16,1 0-16</inkml:trace>
  <inkml:trace contextRef="#ctx0" brushRef="#br0" timeOffset="-202359.22">7747 11853 0,'21'0'31,"0"0"-31,22 0 0,20 0 0,22-21 16,21 21-16,-22 0 0,297-21 16,-233 0-16,22 21 15,-1-21-15,-21 21 0,22 0 16,-22-21-16,21-1 0,-21 22 0,0-21 15,1 21-15,-22 0 0,0-21 16,84 21-16,-147-21 0,20 21 16,-41-21-16,20 21 0,-42 0 15,1 0-15,-1 0 0,-21-21 16,-21 21 0,-1-22-16,1 22 15,21-21-15,-21 21 0,21-21 16,-21 21-16</inkml:trace>
  <inkml:trace contextRef="#ctx0" brushRef="#br0" timeOffset="-201932.46">10223 11070 0,'0'0'0,"-21"-21"0,0 21 16,0 0-16,63 0 31,-21 0-31,22 21 0,-1 0 16,0 1-16,22-1 15,-22 0-15,22 0 0,-1 0 0,1 0 0,-1 1 16,1-22-16,-1 21 0,1 0 16,-1-21-16,1 0 0,-1 21 15,-20-21-15,-1 0 0,0 0 16,-21 0-16,1 0 0,-1 0 0,-42 0 31,-22 0-31,1 0 0,0 21 16,-1-21-16,-63 43 0,43-22 15,21 0-15,-22 0 0,1 21 16,20-20-16,-20 20 0,-1-21 0,1 21 16,-1 1-16,1-1 0,-1-21 15,1 43-15,-1-22 0,-42 43 16,64-43-16,0 22 0,-1-22 15,22 0-15,-21 1 0,21-22 16,-22 21-16,22-21 0,-21 0 0,21 1 16,-22-22-16,22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5T02:35:22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 1715 0,'0'0'0,"21"0"0,-21-22 16,21 1-16,-21 0 15,0 0-15,21 0 16,-21 0-16,21-1 0,-21 1 0,0 0 15,0-21-15,21 21 16,-21-1-16,22 1 0,-22 0 16,0 0-1,0 42 1,0 0-16,-22 0 16,1 1-16,0-1 0,0 21 0,0 22 15,21-1-15,-21-21 0,-1 43 16,-20-21-16,21-1 0,0 1 15,0 20-15,-22-20 0,22-1 0,0 22 16,0-22-16,0 1 0,-1-1 16,22-20-16,-21 63 15,21-64-15,0 0 0,0-21 16,-21 1-16,21-1 0,0 0 0,0-42 47,21 0-47,0-22 0,1 22 15,-22-21-15,21-22 0,21 22 16,-21-22-16,0 22 0,1-21 0,20-1 16,-21 1-16,0-1 0,0 1 15,22-1-15,-22-21 0,0 22 0,-21-1 16,21 1-16,0-1 0,-21 1 16,0 21-16,0-1 0,22 1 0,-22 21 15,0-22-15,0 22 16,0 42-1,0 1 1,0 20-16,0 21 0,0-20 16,0 41-16,0-20 0,0-1 0,0 1 15,0 21-15,0-22 0,0 1 16,0-1-16,0 1 0,0-22 0,0 21 16,0-20-16,0-1 0,0 0 15,0 1-15,0-1 0,0-21 0,0 22 16,0-22-16,0 0 15,0 0-15,21-21 32,-21-21-32,0 0 15,0 0-15,0-1 0,0 1 16,0 0-16</inkml:trace>
  <inkml:trace contextRef="#ctx0" brushRef="#br0" timeOffset="199.78">2159 2307 0,'21'0'15,"0"0"1,0 0-16,1-21 0,20 21 16,-21 0-16,0 0 0,22 0 15,-22-21-15,21 21 0,-21 0 0,22 0 16,-22 0-16,0 0 0,21-21 15,-21 21-15,1 0 0,-1 0 0</inkml:trace>
  <inkml:trace contextRef="#ctx0" brushRef="#br0" timeOffset="663.51">3556 2286 0,'0'0'0,"21"0"0,-21-21 0,0 0 16,0 0-16,0-1 0,0 1 16,0 0-16,0 0 0,0 0 0,-21 0 15,0-1-15,0 1 0,-1-21 16,-20 21-16,21 0 0,0 21 15,-22-22-15,22 22 0,0 0 0,-21 0 16,21 0-16,-1 0 0,-20 22 16,21-1-16,-21 0 0,20 21 15,-20-21-15,0 22 0,21-1 0,-1 22 16,-20-22-16,21 0 0,0 22 16,21-22-16,0 0 0,-21 1 0,21-1 15,0 0-15,0-20 0,0-1 16,21 0-16,0 0 0,0 0 0,0-21 15,0 0-15,22 0 0,-22 0 16,21 0-16,1-21 0,-1 0 0,0 0 16,1 0-16,-1-1 0,0-20 15,1 0-15,-1-1 0,21 1 0,-20 0 16,-1-22-16,22 1 16,-22-1-16,21-20 0,-20-1 0,-1 0 15,0 1-15,-20-1 0</inkml:trace>
  <inkml:trace contextRef="#ctx0" brushRef="#br0" timeOffset="903.38">3937 1185 0,'-21'-42'0,"42"84"0,-63-105 0,20 63 16,1 0-16,0 0 15,0 21-15,0 0 0,0 22 0,21-1 16,-22 21-16,1-20 0,21 41 16,0-20-16,-21 21 0,21-1 0,-21 1 15,21-22-15,-21 22 16,21 0-16,0-22 0,0 22 0,0-22 15,0-20-15,0 20 0,0 1 16,0-22-16,21 0 0,0 1 0,0-22 16,-21 0-16,21 0 0,1 0 15,-1 1-15,0-22 0,0 0 0,0 0 16,0 0-16,1-22 16,-1 1-16,0 0 0,0 0 0</inkml:trace>
  <inkml:trace contextRef="#ctx0" brushRef="#br0" timeOffset="1327.13">4149 2117 0,'21'0'31,"0"21"-15,-21 0-16,0 0 0,0 0 16,0 22-1,21-22-15,-21 0 0,0 21 0,0-20 16,0 20-16,0-21 0,0 21 16,0-20-16,21-1 0,-21 21 0,0-21 15,0 0-15,21 1 16,-21-1-16,22-21 0,-1 0 0,0 0 15,0 0-15,0 0 0,0-21 16,1-1-16,-1 1 0,0-21 16,0 21-16,0-22 0,0 22 0,1-21 15,-1 0-15,-21-1 0,21 22 16,0-21-16,0 21 0,0-1 0,1 1 16,-22 0-16,21 0 15,0 0-15,0 21 0,0 0 31</inkml:trace>
  <inkml:trace contextRef="#ctx0" brushRef="#br0" timeOffset="1904.8">5249 2477 0,'0'0'0,"21"-22"0,1 22 0,-1-21 15,-21 0-15,21 0 0,0 0 16,-21 0-16,0-22 0,21 22 0,-21-21 16,0 21-16,0-1 0,0-20 15,0 21-15,0 0 0,-21 0 16,0-1-16,0 22 0,0 0 15,-1 0-15,-20 0 0,21 22 0,-21-1 16,-1 0-16,22 0 0,-21 0 16,21 0-16,-22 22 0,22-22 0,0 21 15,0 1-15,0-1 16,21-21-16,-22 21 0,22 1 0,0-1 16,0-21-16,0 43 0,0-43 15,22 0-15,20 0 16,-21-21-16,21 0 0,-20 0 0,-1 0 15,21 0-15,0 0 0,-20-21 16,20 0-16,0 0 0,-21 0 0,22-22 16,-22 1-16,21 21 0,-21-22 0,1 1 15,-1 0-15,-21-1 0,0 1 16,0 21-16,0-21 0,0 20 0,0 1 16,0 0-1,0 42 1,-21 0-16,21 1 15,0-1-15,0 21 0,0-21 0,-22 22 16,22-22-16,0 21 0,0-21 16,0 0-16,0 22 0,0-22 15,22 0-15,-1 0 0,0 0 0,0-21 16,0 0-16,0 0 0,1 0 16,-1 0-16,21 0 0,22-42 15</inkml:trace>
  <inkml:trace contextRef="#ctx0" brushRef="#br0" timeOffset="2360.17">6011 2117 0,'0'21'32,"0"0"-32,0 0 0,-21 0 15,21 22-15,-21-22 0,21 0 16,-21 21-16,21-20 0,0-1 0,0 21 15,-21-21-15,21 0 0,-22 22 16,22-22-16,0 0 0,0 0 16,0 0-16,-21-21 15,0 0 1,21-21 0,0 0-16,0 0 0,0-21 15,0 20-15,0-20 0,0 21 0,0-21 16,0 20-16,0-20 0,21 0 15,0 21-15,22-22 0,-22 1 0,21 21 16,1 0-16,-1-1 0,0 1 16,1 0-16,-1 21 0,43 0 15,-43 21-15,0 0 0,-21 1 0,1-1 16,-1 0-16,-21 21 0,0 1 16,0-1-16,0 0 0,0 1 15,-21-22-15,-1 21 0,1 0 16,0 1-16,0-22 0,0 0 0,0 0 15,21 0-15,0 1 0,21-44 32,0 1-32,0-21 0,0 21 15</inkml:trace>
  <inkml:trace contextRef="#ctx0" brushRef="#br0" timeOffset="2651.51">7175 1439 0,'0'0'0,"-21"22"0,21-1 0,-21 0 0,-21 64 16,21-43-16,-1 21 0,1 1 15,0-1-15,0 1 0,-43 42 16,43-43-16,0-20 0,21 20 15,0-21-15,0 1 0,0-1 16,0-21-16,0 22 0,0-22 0,21 0 16,0 0-16,1 0 15,-1-21-15,0 0 0,0 0 0,21 0 0,-20 0 16,20-21-16,-21 21 0,21-21 16,-20 0-16,-1 0 0,0-1 15</inkml:trace>
  <inkml:trace contextRef="#ctx0" brushRef="#br0" timeOffset="2834.91">6816 2011 0,'0'0'0,"-43"0"0,22 0 16,0 0-16,42 0 16,0 0-16,22 0 15,-1 0-15,21 0 0,-20 0 16,20 0-16,1 0 0,-22 0 15,22 0-15,-22 0 0,0-21 0,1 21 16,-22-21-16,21 21 0,-21-22 0</inkml:trace>
  <inkml:trace contextRef="#ctx0" brushRef="#br0" timeOffset="3699.35">7853 2032 0,'0'-21'47,"21"21"-47,0-21 15,0 0-15,0 21 0,-21-22 0,22 1 16,-1 0-16,-21 0 15,0 0-15,0 0 0,0-1 16,0 1-16,-21 0 0,-1 21 16,1 0-16,-21 0 0,21 0 0,-22 0 15,1 21-15,0-21 0,-1 43 0,22-22 16,-21 0-16,0 21 0,20 1 16,1-1-16,0 0 0,0 1 15,0-1-15,21 0 0,-21 22 16,21-22-16,0-21 0,0 0 15,0 1-15,0-1 0,21 0 16,0-21-16,0 0 0,0 0 0,0 0 16,22 0-16,-22 0 0,21-21 15,1 0-15,-1-1 0,0 1 0,1 0 16,-1-21-16,0 21 0,1-22 0,-1 22 16,-21-21-16,0-1 0,0 22 15,-21-21-15,0 21 0,0-22 0,0 22 16,0 0-16,-21 21 15,0 0-15,0 21 16,0 0-16,21 1 0,0 20 16,-21-21-16,21 21 0,-22 1 0,22-22 15,0 21-15,0-21 0,0 22 16,0-1-16,0-21 0,0 0 16,0 22-16,22-22 0,-22 0 0,21 0 15,21 0-15,-21 1 0,0-22 16,22 0-16,-1 0 0,22 0 15,-22 0-15,21-22 0,-20 1 16</inkml:trace>
  <inkml:trace contextRef="#ctx0" brushRef="#br0" timeOffset="4347.97">9059 1926 0,'0'-21'0,"0"42"0,-21-42 0,0 0 16,0 21-16,-22 0 0,1 0 15,0 0-15,-43 0 0,43 21 16,-1 0-16,-20 0 0,21 1 16,-1 20-16,22-21 0,-21 21 0,21-20 15,-1 20-15,1-21 0,0 0 16,21 22-16,0-22 0,0 0 16,0 0-16,21 0 0,0-21 15,22 0-15,-1 0 0,-21 0 0,22 0 16,20 0-16,-21 0 0,1-21 0,-1 21 15,22-21-15,-22 0 16,0 0-16,-21 21 0,43-43 16,-43 22-16,-21 0 0,0 0 0,21 21 15,-21-21-15,0-1 0,0 44 32,0-1-32,0 0 15,-21 21-15,21-21 0,0 22 0,0 20 16,-21 1-16,21-1 0,0 1 15,0-1-15,0 22 0,0-22 0,0 22 16,0-21-16,0-1 0,0 22 0,0-1 16,0 1-16,0-21 0,0 20 15,0 1-15,0 0 0,-21-1 16,21-20-16,-21 20 0,21-20 0,0 21 16,-22-22-16,1 22 0,0-22 0,21 1 15,-21-22-15,0 22 0,0-22 16,-1 21-16,1-41 0,-21 20 0,21-21 15,-22 21-15,1-42 0,0 22 0,-1-22 16,1 0-16,0 0 0,-22-22 16,1 1-16,20-21 0,-20-22 0,-43-63 15,64 43-15,-1-1 0,22 0 16,0 1-16,0-22 0,21 0 16,0 0-16,0 22 0,21-22 15,21 21-15,-20 0 0,20 22 0,0-22 16,1 22-16,-1-1 0,0 1 15,1-1-15,20 1 0,-21-1 0,22 22 16,-1-22-16,22 1 0,-21 21 0,-1-22 16,1 22-16</inkml:trace>
  <inkml:trace contextRef="#ctx0" brushRef="#br0" timeOffset="4942.64">9419 2201 0,'21'0'16,"0"0"-16,1 0 0,-1 0 0,0-21 15,0 0-15,0 21 0,0-21 0,1 0 16,20 21-16,-21-21 0,0-1 16,0 1-16,1 0 0,-1 0 0,0 0 15,-21 0-15,0-1 16,-21 22-16,0 0 15,-1 0-15,1 0 0,-21 0 16,21 22-16,-22-22 0,1 21 0,21 21 16,-21-21-16,-1 43 15,22-43-15,0 21 0,21 1 0,-21-22 16,21 42-16,0-42 16,0 1-16,21-1 0,0 0 15,0 0-15,0-21 0,22 0 0,-22 0 16,21 0-16,22 0 0,-22 0 0,22-21 15,-22 0-15,21 0 0,1-1 16,-22 1-16,22 0 0,-1-21 0,22-22 16,-43 22-16,-21 21 15,1-22-15,-1 22 0,0-42 16,-21 42-16,-21 21 16,0 0-1,-1 0-15,1 21 0,-21-21 0,21 21 16,21 0-16,-21 0 0,21 0 15,0 1-15,0-1 0,0 0 0,0 0 16,21 0-16,0 0 0,0 1 0,0-1 16,0 0-16,1 0 0,-1 0 15,0-21-15,0 21 0,-21 1 0,0-1 16,0 0 0,-21-21-16,0 0 15,0 0-15,-22 0 0,22 0 16,0 0-16,0 0 0,0 0 15,-22-21-15,43 0 0</inkml:trace>
  <inkml:trace contextRef="#ctx0" brushRef="#br0" timeOffset="6066.07">11917 1588 0,'0'0'0,"0"-22"0,-21 1 16,-1 21-1,1 0-15,-21 0 16,21 0-16,0 0 0,-22 0 0,22 21 15,-21 1-15,21 20 0,-22-21 16,22 21-16,0 1 0,0-1 0,21 0 16,-21 1-16,21 20 0,0-20 15,0-1-15,0-21 0,0 21 16,0-20-16,0 20 0,21-21 0,0 0 0,0-21 16,0 21-16,22-21 0,-1 0 15,0 0-15,1 0 0,-1 0 0,0 0 16,1 0-16,20-21 0,-21 0 15,1 21-15,-1-21 0,-21 0 16,22-22-16,-22 22 0,-21-21 0,0 21 16,0-22-16,0 1 0,0 0 15,-21-1-15,-1 1 0,1 0 0,-21-1 16,0 1-16,-22 21 0,22-21 16,-1 42-16,1-22 0,0 22 0,-1 0 15,22 0-15,0 0 0,0 22 16,0-1-16,21 0 0,0 0 0,0 0 15,0 0-15,0 1 0,21-1 16,0 0-16,21-21 0,1 0 0,20 0 16,1 0-16,-1 0 0,22 0 0,0-21 15,-1 0-15,1-1 16,0 1-16,-22-21 0,22 21 0,-1-22 16,1 22-16,-21-21 0,-1 0 15,-21 20-15,1-20 0,-1 0 0,-21 21 16,-21-22-16,0 1 0,0 21 15,-21-22-15,-21 22 0,21 0 0,-22 0 16,1 21-16,0 0 0,-1 0 16,1 0-16,21 0 0,-64 63 15,43-20-15,21-1 0,-1 0 0,-20 22 16,21-1-16,0 22 16,0 0-16,-1-1 0,1 22 0,0-21 15,0 84-15,21-63 16,-21-21-16,21 21 0,0-22 0,0 22 15,0 0-15,21-21 0,0-1 0,0 22 16,0-21-16,1-1 0,-1 1 16,-21 0-16,21 84 15,-21-84-15,0-22 0,0 1 0,0-1 0,-21 1 16,-22 42-16,22-64 0,-21 0 16,0-21-16,20 22 0,-20-22 15,0 0-15,-22-21 0,22 0 16,-22 0-16,22 0 0,-21 0 0,-22-42 0,21 21 15,1-22-15,-22 1 16,22 0-16,-22-22 0,22 1 0,20-22 16,-20 0-16,42 22 0,-1-22 0,22 0 15,0 1-15,0 20 0,22-20 16,-1 20-16,21 1 0,-21-1 0,43 22 16,-22-22-16,0 1 0,22-1 0,-1 22 15,22-22-15,0 1 0,-1 21 16,86-64-16,-64 63 0,-22 1 15</inkml:trace>
  <inkml:trace contextRef="#ctx0" brushRef="#br0" timeOffset="6383.89">13949 1439 0,'0'0'0,"0"-21"0,0 0 16,0 0-16,0 0 16,0 42 15,-21 21-31,21-21 0,0 43 16,-22-22-16,22 22 0,-21 20 0,21-20 15,0-1-15,-21 1 16,0-1-16,21 1 0,-21-22 0,21 22 15,0-22-15,0-21 0,0 22 16,0-22-16,0 0 0,0 0 0,0 0 16,21-42 15,0 0-31,0 0 0</inkml:trace>
  <inkml:trace contextRef="#ctx0" brushRef="#br0" timeOffset="6667.67">13864 1588 0,'0'0'16,"0"-22"-16,0 1 0,0-42 16,0 42-16,0-1 15,0 1-15,42 0 0,-20 0 0,20 21 16,0-21-16,1 21 0,20 0 16,-21 0-16,22 0 0,-1 0 0,-20 0 15,-1 21-15,0 0 0,-20 0 16,-1 0-16,0 22 0,-21-1 0,0 0 15,-21-20-15,0 20 0,-1 0 16,-20 1-16,0-22 0,-1 21 16,-20-21-16,21 0 0,-22 1 0,22-1 0,-1 0 15,1 0-15,0-21 0,21 0 16,-1 0-16,44 0 31,-1 0-31,0-21 0,21 21 0,1-21 16</inkml:trace>
  <inkml:trace contextRef="#ctx0" brushRef="#br0" timeOffset="7085.43">14944 1439 0,'-22'0'0,"1"0"15,0 0-15,0 22 0,-21-1 0,20 0 16,1 21-16,-21-21 0,21 22 15,-22-1-15,22 22 0,0-22 16,0 0-16,0 1 0,0-1 0,-1 21 16,22-20-16,0-22 0,0 21 0,0 1 15,0-22-15,0 0 0,0 21 16,43-21-16,-1 1 0,-21-22 16,22 0-16,-1 0 0,0 0 15,1 0-15,-1 0 0,0 0 0,22-22 16,-22 1-16,0 0 0,1 0 15,20-21-15,-42-1 0,22 22 0,-22-42 16,0 20-16,-21-20 0,0-1 0,0 22 16,0-22-16,-21 22 0,0 0 15,-22-1-15,1 22 0,0 0 16,-1 0-16,1 21 0,21 0 0,-21 0 16,-1 0-16,1 21 0,21 0 15,0 0-15,-1 1 0,1 20 0,21-21 16,-21 21-16,21-20 0,0-1 15,0 0-15,21 0 0,0 0 0,1-21 16,20 0-16,0 21 0</inkml:trace>
  <inkml:trace contextRef="#ctx0" brushRef="#br0" timeOffset="7350.28">15833 1418 0,'0'0'15,"-22"0"-15,1 0 0,0 0 16,21 21-16,-21 1 0,0-1 16,0 0-16,-1 21 0,1 1 0,21-1 15,-21 21-15,21-20 0,0 20 0,0-20 16,0-1-16,0 0 0,0 1 16,0-1-16,0 0 0,0-21 15,0 22-15,0-1 0,21-42 16,-21 21-16,21-21 31,-21-21-15,0 0-16,0-21 0</inkml:trace>
  <inkml:trace contextRef="#ctx0" brushRef="#br0" timeOffset="7547.17">15727 1461 0,'0'-22'0,"0"44"0,0-65 0,0 22 16,21 21-16,0 21 15,-21 0-15,21 22 0,0-22 16,-21 21-16,22-21 0,-1 22 16,0-1-16,0 0 0,0-20 0,0 20 15,22-21-15,-22 21 0,0-20 16,0-1-16,-21 0 0,21-21 0,1 21 16,-1-21-1,0 0-15,0 0 0,-21-21 0,21 21 16,0-21-16</inkml:trace>
  <inkml:trace contextRef="#ctx0" brushRef="#br0" timeOffset="7980.43">16722 1270 0,'0'0'0,"-22"0"16,1 0-16,-21 0 15,21 21-15,-43 0 0,22 22 0,0-22 16,-22 21-16,22 1 0,-22-1 15,22 21-15,0-20 0,-1-1 0,1-21 16,21 22-16,-22-1 0,43-21 0,0 0 16,0 0-16,0 1 15,22-22-15,-1 0 16,0 0-16,0-22 16,21 1-16,1 0 0,-22 0 0,21-21 0,1-1 15,-22 1-15,21 0 0,-21-1 16,22-20-16,-22 20 0,0 1 15,0 0-15,0 21 0,0-22 0,1 22 16,-22 42 0,0 0-16,0 1 0,0-1 15,0 21-15,0 0 0,0 1 16,0 20-16,0 1 0,0-22 0,0 22 16,21-1-16,-21-21 0,21 22 15,-21-22-15,0 1 0,0-1 0,0 0 16,0 1-16,0-22 0,0 0 0,-21 21 15,0-21-15,21 1 0,-22-1 16,1-21-16,0 21 0,21 0 16,-21-21-16,0 0 0,0 0 0</inkml:trace>
  <inkml:trace contextRef="#ctx0" brushRef="#br0" timeOffset="9125.23">2328 3069 0,'43'0'0,"-86"0"0,22 0 15,0 21-15,0-21 0,0 0 16,-1 0-16,22 22 0,-21-22 15,21 21 1,21-21 0,1 0-16,-1 21 0,63-21 15,-41 0-15,20 0 0,-20 0 16,41 0-16,-20 0 0,20 0 0,1 0 16,21 0-16,0 0 0,0-21 0,21 21 15,21 0-15,-21-21 0,42 21 16,-21-22-16,22 1 0,20 21 15,1-21-15,20 21 0,-20-21 16,20 0-16,22 21 0,-21-21 0,21 21 16,0-22-16,-1 22 0,1-21 0,21 0 15,487 0 1,-212 0-16,-275 0 0,21 21 16,-21-22-16,22 22 0,20 0 15,-21-21-15,21 21 0,-20 0 16,20 0-16,-21-21 0,21 21 0,-20 0 0,-1 0 15,21-21-15,-21 21 16,0 0-16,1 0 0,-22-21 0,0 21 16,0-21-16,0 21 0,-22 0 15,1-22-15,0 22 0,-21 0 0,232-21 16,-253 21-16,-1-21 0,-20 21 16,-1 0-16,-21 0 0,0-21 15,0 21-15,-42 0 0,21 0 0,-42 0 16,0 0-16,-43 0 0,21-21 15,-41 21-15,-1 0 0,0 0 0,-42 0 16,0 0 0,-22 0-16,1 0 0,0 0 15,-22 0-15,-21 0 0,1 0 16,-1-21-16</inkml:trace>
  <inkml:trace contextRef="#ctx0" brushRef="#br0" timeOffset="10835.24">148 5842 0,'0'0'0,"-21"0"15,0 0-15,0 0 16,-1 0-16,1 0 15,0 0-15,0 0 0,21-21 16,0 0 0,0 42 93,21-21-93,43 0-1,-1 0-15,22 0 0,-22 0 16,22 0-16,-22 0 0,22 0 16,-21 0-16,-1 0 0,1 0 0,-1 0 15,1-21-15,-22 21 0,0 0 16,1 0-16,-22 0 0,0-21 15,0 21-15,0 0 0,-21-22 47,0 1-31,-21 0 0,21 0-16,-21 21 15,0-21-15,0 0 0,-1-1 16,22 1-16,-21 21 15,0-21-15,0 0 0,0 21 0,0-21 16,-1 0-16,1 21 16,0-22-16,0 22 0,0 0 0,21 22 62,0-1-62,21 0 16,-21 0-16,21-21 0,0 21 15,0-21-15,1 0 0,20 21 16,-21-21-16,0 0 0,22 0 16,-22 0-16,21 0 0,-21 0 15,22 0-15,-22 0 0,0 0 16,0 0-16,0 0 0,0 0 0,1 0 16,-22-21-16,21 21 0,-21 21 31,-21 1-16,-22-1-15,22 0 0,0 0 16,0 21-16,-22 1 0,22-22 0,-21 21 16,0 1-16,20-1 15,-20 0-15,21-21 0,0 22 0,-22-22 16,22 0-16,0 0 0,0 0 0,0 1 16,21-1-16,-21 0 15,21-42 16,0 0-15,0-1-16,0 1 0,0 0 0</inkml:trace>
  <inkml:trace contextRef="#ctx0" brushRef="#br0" timeOffset="13414.02">2794 5122 0,'0'0'0,"0"-21"0,0 0 16,0 0-16,0 0 16,0 42 15,0 0-31,0 0 0,0 0 16,0 1-16,0-1 0,0 0 15,0 0-15,0 0 0,21 22 16,0-22-16,0 0 15,1-21-15,-1 0 0,0 21 16,0-21-16,21 0 0,-20 0 16,-1 0-16,21 0 0,-21-21 0,22 21 15,-22-21-15,21 0 0,-21-1 0,22 1 16,-22 0-16,0 0 0,0 0 16,0-22-16,0 22 0,-21 0 0,0-21 15,0 21-15,0-22 0,0 22 16,0-21-16,0 21 0,0-1 15,0 1-15,0 0 16,-21 21-16,0 0 16,21 21-16,0 0 15,-21 22-15,21-22 0,-21 21 16,21 1-16,0-1 0,0 0 16,0 1-16,0-1 0,0 21 0,0-20 15,0-1-15,0 64 16,0-43-16,0-20 0,0 20 0,21-20 15,-21-1-15,0 0 0,0 1 16,0-22-16,0 21 0,0-21 0,0 22 16,0-22-16,0 0 0,0 0 15,0 0-15,-21-21 16,0 21-16,-1-21 0,-20 0 0,21 0 16,0 0-16,-22-21 0,1 21 15,21-21-15,-21 0 0,-1 0 16,1 0-16,21-1 0,-22 1 15,22 21-15,-21-21 0,21 0 0,0 21 16,21-21-16,-22 21 16,44 0 15,-1-21-31,0 21 16,21 0-16,-21 0 0,1 0 15,20-22-15</inkml:trace>
  <inkml:trace contextRef="#ctx0" brushRef="#br0" timeOffset="14044.67">3619 5779 0,'0'0'16,"22"21"-1,-1-21 1,0 0-16,-21-21 0,21-1 15,-21 1-15,21 21 0,0-21 16,1 0-16,-1-21 0,0 20 16,-21 1-16,21 0 0,0 0 0,0-21 15,-21 20-15,0 1 0,0 0 16,0 0-16,0 0 0,0 0 16,-21 21-1,0 0-15,0 0 0,0 21 0,0 0 16,-1 0-16,1 21 0,0 1 15,0-1-15,21 0 0,-21 1 0,21-1 16,0 0-16,0 1 0,0-22 16,0 21-16,0-21 0,21 1 0,0-1 15,0 0-15,0 0 0,1-21 0,-1 0 16,0 0-16,21 0 16,-21 0-16,22 0 0,-22-21 0,21 21 15,-21-21-15,22 0 0,-22-1 0,21-20 16,-21 21-16,1 0 0,20-22 15,-21 1-15,43-21 0,-22 20 16,-21 1-16,0 21 0,0 0 16,-21-1-16,0 1 0,-21 21 15,0 21 1,0 1-16,0-22 0,0 42 0,-1-21 16,1 0-16,21 0 0,0 1 0,0 20 15,0-21-15,0 0 0,0 0 16,21 1-16,1-1 0,-1 0 0,0-21 15,0 21-15,0 0 0,0-21 16,1 21-16,-22 1 16,0-1-16,-22-21 15,1 0-15,0 0 16,0 0-16,0 0 0,0 0 0,21-21 16,0-1-16,0 1 0,0-21 15,0 21-15,0-22 0,42 1 16</inkml:trace>
  <inkml:trace contextRef="#ctx0" brushRef="#br0" timeOffset="14315.51">4889 4974 0,'0'0'0,"22"-21"0,-22-21 16,0 63 15,0 0-31,-22 0 0,1 22 0,0-22 16,21 42-16,0-20 0,-21-1 15,0 21-15,21 1 0,-21-22 16,21 22-16,0-22 0,0 22 0,-22-22 16,22 0-16,0 1 0,0 41 15,0-63-15,0 22 0,0-22 0,0 0 16,22 0 0,-22 0-16,21-21 0,0 0 0,0 0 0,0 0 15,0-21-15,1 0 16,-22 0-16,0 0 0,21 0 15,-21-1-15</inkml:trace>
  <inkml:trace contextRef="#ctx0" brushRef="#br0" timeOffset="14495.93">4678 5461 0,'0'0'0,"-21"-21"0,-1 21 0,44 0 47,20 0-47,-21 0 0,21 0 15,-20 0-15,20 0 0,0-21 0,1 21 16,-1 0-16,-21 0 0,0-21 16,22 21-16,-22-22 15,0 1-15,-21 0 0</inkml:trace>
  <inkml:trace contextRef="#ctx0" brushRef="#br0" timeOffset="15378.93">6943 5165 0,'0'0'0,"21"0"0,0 0 15,0 0-15,0 0 16,0 0-16,1 0 16,-1-21-16,0 21 0,0-22 15,-21 1-15,21 21 0,0-21 16,1 0-16,-1 0 0,0 0 0,-21-1 16,0-20-16,21 21 0,-21 0 0,0 0 15,0-22-15,0 22 0,-21 0 16,-21 0-16,20 0 0,-20 21 15,0 0-15,21 0 0,-22 0 16,1 0-16,0 21 0,-1 0 0,1 0 16,21 0-16,0 22 0,-1-22 15,1 21-15,21 0 0,0 1 16,0-1-16,0 0 0,0-20 0,21 20 16,1-21-16,20 21 0,-21-20 15,21 20-15,-20-21 0,20 0 16,-21 0-16,21 1 0,-20-1 0,41 21 15,-42-21-15,0 0 16,1 1-16,-22-1 0,0 0 0,0 0 16,0 0-16,-22 0 0,1 1 15,-21-1-15,0 0 0,-1-21 0,1 21 16,0-21-16,-1 0 0,1 0 0,0 0 16,-1 0-16,1 0 0,0 0 15,-1 0-15,1-21 0,21 0 16,-22 21-16,22-21 0,0-1 0,0-20 15,0 21-15,21 0 0,0 0 16,0-1-16,0-20 0,0 21 16,21 0-16,0 21 15,0 0-15,22 0 0,-22-21 0,21 21 16</inkml:trace>
  <inkml:trace contextRef="#ctx0" brushRef="#br0" timeOffset="15643.78">7556 5165 0,'0'0'0,"0"-21"0,0-1 15,0 1-15,-21 21 32,0 0-32,0 0 15,0 0-15,21 21 0,-21 1 16,-1 20-16,22-21 0,-21 21 0,21-20 15,0 20-15,-21 0 0,0 1 0,21-1 16,0 0-16,0-21 16,0 64-16,0-64 0,0 0 15,21 1-15,43-1 0,-43-21 0,21 0 16,-21 0-16,22 0 16,-1 0-16,0 0 0</inkml:trace>
  <inkml:trace contextRef="#ctx0" brushRef="#br0" timeOffset="16024.56">7874 5355 0,'0'0'16,"-21"-63"-1,0 42-15,21-1 0,0 1 16,0 0-16,21 21 16,0-21-16,0 21 0,0 0 15,0 0-15,1 0 0,20 0 0,-21 0 16,21 0-16,-20 21 0,-1 0 15,21 0-15,0 22 0,-42-22 16,0 21-16,0-21 0,0 1 0,0 20 16,0-21-16,0 21 0,-21-20 15,21-1-15,-21 0 0,0 0 16,0 0-16,0 0 0,-1-21 16,22-21-1,0 0-15,0 0 16,0 0-16,22 0 15,-1-1-15,-21-20 0,21 21 0,0 0 16,0-22-16,0 1 0,22-21 16,-22 41-16,0 1 0,0 0 15,0 0-15,1 0 0,-22 0 0,21 21 16,0 0-16,0 0 0</inkml:trace>
  <inkml:trace contextRef="#ctx0" brushRef="#br0" timeOffset="16257.88">8678 5144 0,'0'21'0,"0"0"0,0 0 0,0 0 16,0 0-16,0 1 0,-21 20 15,21-21-15,-21 0 0,21 0 16,-21 1-16,21-1 0,0 0 0,0 0 15,0 0-15,0 0 0,-21 1 16,21-44 15,0 1-31,21 0 16</inkml:trace>
  <inkml:trace contextRef="#ctx0" brushRef="#br0" timeOffset="16425.78">8678 4911 0,'0'0'0,"0"-43"0,0 22 0,0 0 16,-21 21-16,0 0 15,21 21 1,-21-21-16,21 21 16,0 1-16,0-1 15,21-21-15</inkml:trace>
  <inkml:trace contextRef="#ctx0" brushRef="#br0" timeOffset="16737.61">9186 4911 0,'0'21'16,"0"0"-16,-21 0 15,0 0-15,21 22 0,0-22 0,0 21 16,-21 1-16,21-1 0,-21 21 16,21-20-16,0 20 0,0 1 15,-22-1-15,22 1 0,-21-1 0,0 22 0,0-22 16,21 1-16,-21 21 0,0-22 16,21 22-16,-43 63 15,22-85-15,-21 86 0,21-86 16,21 1-16,-22-1 0,22-21 0,0-20 15,0 20-15,0 0 16,22-42 0,-1-21-16,0 0 0,0-21 0,0 20 15,0-41-15</inkml:trace>
  <inkml:trace contextRef="#ctx0" brushRef="#br0" timeOffset="17023.65">9123 5482 0,'0'-63'15,"0"126"-15,0-190 0,0 85 0,0-22 0,0 22 16,0 0-16,0-1 0,0 1 16,0 21-16,21 0 0,0-22 0,0 43 15,22-21-15,-22 0 0,0 21 16,21 0-16,-21 0 0,22 0 16,-22 21-16,0 0 0,43 22 15,-43-1-15,0-21 0,-21 22 0,0-1 16,0 0-16,0 1 0,-21-22 15,0 21-15,-1 0 0,-20-20 0,0-1 16,-1 21-16,22-21 0,-21 0 0,0-21 16,20 22-16,1-22 0,0 0 15,0 0-15,21-22 16,21 1-16,0 0 16,0-21-16,1 21 0,-1-22 0</inkml:trace>
  <inkml:trace contextRef="#ctx0" brushRef="#br0" timeOffset="17267.5">9991 4572 0,'0'0'0,"0"21"31,0 22-31,0-22 0,-22 21 16,1 0-16,0 22 0,21-22 15,-21 22-15,0-1 0,0 1 0,-22-22 16,43 22-16,-42-22 0,21 43 15,21-43-15,-21 64 16,21-64 0,21-42-16,0 21 0,0-21 0,0 0 15,22 0-15,-22 0 0,21 0 0,-21-21 16,0 0-16,22 0 0</inkml:trace>
  <inkml:trace contextRef="#ctx0" brushRef="#br0" timeOffset="17435.41">9779 5038 0,'0'0'16,"-21"0"-16,0 0 0,-1 0 0,1 0 0,42 0 31,22-21-31,-22-1 0,21 22 16,22-21-16,-22 0 0,22 0 0,20 21 15,-20-21-15,-1 0 0,1-1 16,-1-20-16,1 21 0,-22 0 15,22 0-15</inkml:trace>
  <inkml:trace contextRef="#ctx0" brushRef="#br0" timeOffset="18128.61">12425 4741 0,'0'0'0,"0"-21"0,21 0 15,-21 0-15,0 0 0,0 0 16,0-1-16,0 1 0,0 0 15,-21 21 1,0 0 0,-1 0-16,-20 42 0,21 1 15,0-22-15,0 21 0,-1 22 16,1-22-16,0 0 0,0 22 0,0-22 16,21 1-16,0 20 0,0 1 15,0-22-15,0-21 0,21 21 16,0-20-16,21-1 0,-20-21 15,20 21-15,-21-21 0,21 0 0,-20 0 16,20 0-16,-21 0 0,21 0 0,-20-21 16,-1 0-16,0-1 15,0 1-15,0 0 0,0 0 0,-21-21 0,22-1 16,-22 1-16,21 0 0,-21-1 16,0-20-16,0 20 0,0 1 0,0 0 15,0-1-15,-21 22 0,-1-21 16,1 21-16,0 21 0,21-21 15,-42 21-15,21 0 0,-1 21 16,22 0-16,-21 0 16,21 0-16,0 0 15,0 1-15,0-1 0,21 0 16</inkml:trace>
  <inkml:trace contextRef="#ctx0" brushRef="#br0" timeOffset="18423.45">12996 4657 0,'0'0'16,"0"21"15,0 0-31,0 21 0,0 1 16,-21 20-16,21 1 0,-21-1 0,0 1 15,21 20-15,-21 1 0,-1 0 0,1-1 16,21 1-16,-21 0 0,-21 105 15,42-84-15,0 0 0,-21-21 16,-1 20-16,22 1 0,-21 0 16,21-21-16,0-1 0,-21 22 0,21-42 15,-42 147-15,42-168 16,0-1-16,0-21 0,0 0 0,0 1 16,0-44-1,0 1-15,21 0 0,-21-21 16,42-43-16</inkml:trace>
  <inkml:trace contextRef="#ctx0" brushRef="#br0" timeOffset="18758.25">12848 5207 0,'0'0'16,"0"-63"-16,0 20 0,0-20 0,0 20 0,0-20 15,0 21-15,0-1 0,0 1 16,21 0-16,0-1 0,1 22 0,20-21 15,0 21-15,22-1 0,-1 1 16,128 0 0,-64 21-16,-85 21 0,0 0 15,1 1-15,-22 20 0,0 0 16,-21-21-16,0 22 0,0-1 0,-21 0 16,0 1-16,-22-1 0,22 0 0,-21-20 15,0 20-15,-1-21 16,1 0-16,0 0 0,20 1 0,-20-1 0,21-21 15,-21 21-15,20-21 16,22-21 15,22 0-31,-1-1 0,0-20 16,0 21-16,21-21 0,-20-22 0</inkml:trace>
  <inkml:trace contextRef="#ctx0" brushRef="#br0" timeOffset="19192.21">13843 4085 0,'0'0'0,"0"-21"0,0 42 31,0 0-15,0 1-16,-21 20 0,0 0 16,21 1-16,0 20 0,-22-21 0,22 22 15,0-1-15,0-20 0,0 20 16,0 1-16,-21-1 0,21 43 15,0-64-15,0 1 0,0-1 0,0 0 16,21-20-16,1-1 16,-22 0-16,21 0 0,0-21 0,21 0 15,-21 0-15,1 0 0,20 0 0,-21-21 16,0 0-16,22 0 0,-22-1 16,0 1-16,21-21 0,-21 21 0,1-22 15,-22 1-15,21 21 0,-21-21 16,0-1-16,0 22 0,0 0 0,0 0 15,0 0-15,0 42 32,0 0-32,0 0 0,0 21 15,0-20-15,0-1 0,0 0 0,0 0 16,0 0-16,0 0 0,0 1 16,0-1-16,21-21 15,0 0 1,0-21-16,-21-1 0,21 1 15,1 0-15</inkml:trace>
  <inkml:trace contextRef="#ctx0" brushRef="#br0" timeOffset="19348.13">14372 4360 0,'0'0'0,"-21"0"31,0 0-15,21 22-1,-21-1 1</inkml:trace>
  <inkml:trace contextRef="#ctx0" brushRef="#br0" timeOffset="19529.02">13716 4572 0,'0'0'0,"-21"21"0,0-21 0,-1 0 0,1 0 16,21 21-16,21-21 31,1 0-31,-1 0 0,21 0 0,-21 0 16,22 0-16,20-21 0,-21 21 16,1 0-16,20-21 0,-20 21 0</inkml:trace>
  <inkml:trace contextRef="#ctx0" brushRef="#br0" timeOffset="20184.66">14732 4551 0,'-21'21'16,"0"-21"-16,21 21 15,-22 0-15,22 1 0,-21-1 0,0 0 16,21 0-16,0 0 0,0 0 15,-21 1-15,21 20 0,0-21 0,0 0 16,-21 0-16,21 1 0,0-1 0,0 0 16,0 0-16,0-42 47,0 0-47,0 0 0,0-1 15,0 1-15,0-21 0,0 21 16,0 0-16,21-22 0,0 22 15,-21-21-15,21-1 0,0 22 0,1 0 16,-1-21-16,0 21 0,0-1 0,0 22 16,0 0-16,1 0 0,-1 0 15,21 0-15,-21 0 0,0 0 0,1 22 16,-1-1-16,0 0 0,-21 21 0,0-21 16,21 1-16,-21 20 0,0-21 15,0 21-15,0-20 0,0 20 0,0-21 16,0 0-16,0 0 0,0 1 15,-21-1-15,21 0 16,-21-21 0,21-21-16,0 0 15,0-1-15,0 1 0,0 0 0,21 0 16,0 0-16,0-22 0,0 1 0,1 21 16,-1-21-16,0-1 0,21 22 15,1-21-15,-22 21 0,21-22 0,-21 43 16,22-21-16,-22 21 0,21 0 15,-21 0-15,0 21 0,1 0 0,-1 1 16,-21-1-16,0 21 0,0-21 0,0 22 16,0-22-16,0 21 0,0 0 15,0 1-15,0-22 0,0 21 0,0-21 16,0 22-16,0-22 0,0 0 16,0 0-16,0-42 31</inkml:trace>
  <inkml:trace contextRef="#ctx0" brushRef="#br0" timeOffset="20428.7">15833 4445 0,'0'0'0,"0"21"15,0 0 1,0 1-16,0-1 0,-22 0 15,22 21-15,0-21 0,0 1 16,-21-1-16,21 21 0,0-21 0,-21 22 16,21-22-16,-21 0 0,21 0 0,0 21 15,0-20-15,0-1 16,0 0-16,0-42 31,0 0-15,0-1-16,0 1 0</inkml:trace>
  <inkml:trace contextRef="#ctx0" brushRef="#br0" timeOffset="20631.21">15790 4318 0,'-21'0'15,"42"0"79</inkml:trace>
  <inkml:trace contextRef="#ctx0" brushRef="#br0" timeOffset="21168.43">16404 4466 0,'0'0'16,"21"21"0,-21 1-16,0-1 15,0 0 1,0 0-16,0 0 0,-21 0 15,0 1-15,0-22 0,0 21 16,-1 0-16,1-21 0,-21 21 16,21-21-16,0 21 0,-1-21 0,1 21 15,0-21-15,0 0 0,21 22 16,0-1 0,0 0-1,21-21-15,0 0 16,0 21-16,1 0 0,20-21 15,-21 21-15,21-21 0,22 43 16,-22-22-16,-21 0 0,22 21 16,-22-20-16,21 20 0,-21-21 0,1 21 15,-22 1-15,0-22 0,0 21 16,0 1-16,0-1 0,-22 0 0,1 1 16,-21-1-16,0 0 0,-1 1 0,1-1 15,0 0-15,-1 1 0,-20-1 16,20-21-16,-20 0 0,21 22 0,-1-22 15,1-21-15,0 21 0,-1 0 0,1-21 16,0 0-16,20 0 0,1 0 16,0 0-16,0 0 0,21-21 0,-21 0 15,21 0-15,0-22 0,0 22 16,0-21-16,21-1 0,21-20 0,-21 21 16,22-22-16,-1 1 0,0-1 15,1-21-15,-1 22 0,85-85 16</inkml:trace>
  <inkml:trace contextRef="#ctx0" brushRef="#br0" timeOffset="21832.23">17060 4572 0,'0'0'15,"21"-21"-15,1 21 0,-1-21 16,0 0-16,0 21 0,0-22 16,0 1-16,-21 0 0,0 0 0,0 0 15,0 0-15,0-1 16,0 1-16,-21 21 0,0 0 0,0 0 16,0 0-16,0 0 0,-22 21 0,22 1 15,-21-1-15,21 21 0,-1-21 16,-20 22-16,21-22 0,0 21 0,21-21 15,-21 22-15,21-22 0,0 21 16,0-21-16,0 0 0,0 1 0,0-1 16,0 0-16,21-21 0,0 0 15,0 0-15,0 0 0,0 0 0,1 0 16,-1 0-16,21-42 16,-21 42-16,0-22 0,22 1 15,-22 0-15,-21-21 0,21 21 0,0-22 16,0 22-16,-21-21 0,0 21 0,22-22 15,-22 22-15,21 0 16,-21 42 0,0 0-16,0 0 15,0 22-15,-21-22 0,21 0 0,0 21 16,0-20-16,0-1 0,0 21 0,21-21 16,0 0-16,0 1 15,0-1-15,0-21 0,1 21 0,-1-21 16,0 0-16,21 0 0,-21 0 15,1 0-15,20-21 0,-21 21 0,21-21 16,-20-1-16,-1 1 0</inkml:trace>
  <inkml:trace contextRef="#ctx0" brushRef="#br0" timeOffset="22995.74">18034 3831 0,'0'-42'0,"0"84"0,0-126 0,0 62 16,0 1-16,0 0 0,0 0 0,0 42 31,-21 0-31,21 0 16,-21 22-16,21-22 0,-22 21 15,22 1-15,-21 20 0,21-21 0,0 22 16,0-1-16,-21 1 0,21-1 16,-21-20-16,0 20 0,21-20 0,0 20 15,0-21-15,0 1 0,0-22 0,0 21 16,0-21-16,0 1 0,0-1 15,0 21-15,21-42 16,0 0-16,0 0 16,0 0-16,1-21 0,-1 0 15,0 0-15,0-1 0,0 1 0,22-21 16,-22 21-16,0-22 0,0 22 16,0 0-16,0 0 0,1 0 0,-22 0 15,21 21-15,-21 21 31,0 0-31,0 0 0,0 21 0,-21-20 16,21-1-16,0 0 0,0 0 16,-22 21-16,22-20 0,0-1 0,0 0 15,0 0-15,22 0 16,-1-21-16,0 21 0,0-21 16,0 0-16,22 0 15,-22 0-15,0-21 0,21 21 16,-21-21-16,1 0 0,-1 21 0,0-21 15,0-22-15,21 22 0,-42 0 0,22 0 16,-1-21-16,0 20 0,-21 1 16,21 0-16,-21 42 31,-21 0-31,0 1 0,21-1 16,0 0-16,-21 0 0,-1 0 15,22 0-15,-21 1 0,21-1 0,0 0 16,0 0-16,0 0 15,0 0-15,21 1 16,1-22-16,-1 0 16,0 0-16,0 0 0,0 0 15,-21-22-15,21 1 0,-21 0 16,0 0-16,0 0 0,0-22 16,0 22-16,0 0 0,0 0 15,0 0-15,-21 0 0,21-1 0,0 1 16,-21 21-16,21-21 0,0 0 15,0 0 1,21 0 0,0 21-16,22 0 15,-22-22-15,0 22 0,21 0 16,-20-21-16,20 21 0,-21 0 16,21 0-16,-20 0 0,20 0 0,-21 0 15,21 21-15,-20 1 0,-22-1 0,0 0 16,0 0-16,0 21 0,0-20 15,0 20-15,0-21 0,0 0 0,0 22 16,0-22-16,0 0 0,0 21 16,-22-21-16,1 1 0,0-22 0,21 21 15,-21 0-15,0-21 16,0 0-16,-1 0 16,22-21-16,0 0 15,0-1-15,0 1 0,0 0 16,0 0-16,22-21 0,-1-1 0,0 1 15,0 0-15,43-43 0,-43 21 16,21 22-16,-21 0 0,22 21 16,-1-22-16,-21 43 0,21-21 0,-20 21 15,20 0-15,-21 21 0,0 0 16,0 1-16,22 41 0,-43-21 16,0-20-16,0 20 0,0 0 15,0 1-15,0-22 0,0 21 16,-21-21-16,21 22 0,-22-22 0,1 0 15,21 0-15,-21 0 0,21 0 16,-21-21-16,0 22 0,0-22 16,-1-22-1,22 1-15,0 0 16</inkml:trace>
  <inkml:trace contextRef="#ctx0" brushRef="#br0" timeOffset="23179.89">19156 3810 0,'-43'0'0,"86"0"0,-128 0 15,43 0-15,-1 0 0,22 0 16,0 0-16,0 0 0,0 0 0,0 0 16</inkml:trace>
  <inkml:trace contextRef="#ctx0" brushRef="#br0" timeOffset="23384.16">17462 4085 0,'-21'0'0,"42"0"0,-21 0 15,43 0-15,-1 0 0,22 0 16,-1 0-16,1 0 0,-1 0 0,1 0 16,-1 0-16,1 0 0,-22 0 15,0 0-15,1 0 0,-1 0 0,-21-21 16,0 21-16,-21-21 0</inkml:trace>
  <inkml:trace contextRef="#ctx0" brushRef="#br0" timeOffset="24379.61">550 8065 0,'0'0'0,"-42"0"0,0 0 0,20 0 0,1 0 15,0 0-15,0 42 16,21-21-16,21 0 15,21 0-15,1-21 0,20 0 16,1 0-16,-1 0 0,22 0 16,-22 0-16,22 0 0,0 0 0,-22-21 15,1 0-15,-1 21 16,1-21-16,-22 21 0,-21-21 0,22 21 16,-22-21-16,-21-1 15,0 1-15,-21 0 16,-1 21-16,1-21 0,0 0 15,-21 21-15,21-21 0,-22 21 0,22-22 16,0 22-16,0-21 0,21 0 16,0 0-1,21 21-15,0 0 16,21 0-16,1 0 16,-22 0-16,21 21 0,1-21 0,-22 21 15,0 22-15,0-22 0,-21 21 0,0-21 16,0 22-16,0-1 0,-21-21 15,0 21-15,-22 1 0,22-1 16,-21-21-16,0 22 0,20-22 0,-20 0 16,21 0-16,0-21 0,42 0 31,0-21-31</inkml:trace>
  <inkml:trace contextRef="#ctx0" brushRef="#br0" timeOffset="25055.2">2328 7684 0,'0'0'16,"0"-22"0,0 44 15,0-1-31,0 0 0,0 0 0,0 21 15,0 1-15,0-22 0,0 42 16,0-20-16,0-1 0,0 0 0,-21 1 16,0-22-16,21 21 15,0-21-15,-21 1 0,21-1 0,0 0 0,-21-21 16,21-21 15,0 0-31,0-1 0,0 1 0,0-21 16,0 21-16,0-22 0,21 1 15,0 21-15,-21-21 0,21-1 0,0 1 16,0 0-16,1-1 0,-1 22 16,0 0-16,21 0 0,-21 0 15,22-1-15,-1 22 0,0 0 0,-20 0 16,20 0-16,0 22 0,22 20 16,-43-21-16,0 21 0,0-20 15,-21 20-15,0-21 0,0 85 16,0-85-16,-21 0 15,21 22-15,-21-22 16,0 0-16,0-21 0,-1 0 16,1 0-16,21-21 15,0 0-15,0-22 0,0 22 16,0-21-16,0 21 0,0-22 16,21 1-16,1 0 0,-1-1 0,0 1 15,0 21-15,0-22 0,0 22 0,22-21 16,-22 42-16,21-21 0,-21 21 15,22 0-15,20 42 16,-20-21-16,-22 0 0,21 22 16,-21-22-16,0 21 0,1 1 0,-22-1 15,0 21-15,0-20 0,0-1 0,0 0 16,-22 1-16,1-22 0,0 21 16,21-21-16,-21 1 0,21-1 0,-21-21 15,21-21 1,21-1-16</inkml:trace>
  <inkml:trace contextRef="#ctx0" brushRef="#br0" timeOffset="25428.37">3641 7535 0,'0'0'0,"0"-21"16,-22 21-1,1 0-15,21 21 0,-21 1 0,0-1 16,0 0-16,0 21 0,21 1 15,-22-1-15,1-21 0,21 21 0,-21 22 16,21-22-16,0 1 0,0-1 0,0 0 16,0-21-16,0 22 0,0-22 15,21 0-15,22 0 0,-22 0 0,0-21 16,21 0-16,-21 0 0,1 0 16,20 0-16,-21-21 0,21 0 0,1-21 15,-22-1-15,0 22 16,0-21-16,-21 0 0,0-1 15,0 1-15,0 0 0,0-1 0,-21 1 16,21 0-16,-21-1 0,0 22 0,0 0 16,-22 0-16,22 21 0,0 0 15,0 0-15,0 0 0,-1 0 0,1 21 16,0 0-16,21 0 0,-21 0 16,21 1-16,0-1 0,0 0 15,0 0-15,21-21 0,0 21 16,0-21-16</inkml:trace>
  <inkml:trace contextRef="#ctx0" brushRef="#br0" timeOffset="25784.21">3895 7620 0,'0'0'16,"21"-21"-1,0 21-15,0 0 0,0 0 16,0 0-16,1 0 0,-1 0 15,0 0-15,0 21 0,-21 0 16,21 0-16,-21 1 0,21-1 0,-21 0 16,0 0-16,0 0 0,0 22 15,0-22-15,0 0 0,0 0 16,0 0-16,0 0 0,0 22 16,0-64 15,0-1-31,0 1 15,0 0-15,22 0 0,-22 0 16,0 0-16,21-22 0,-21 22 0,0-21 16,21-1-16,-21 22 0,0-21 0,0 21 15,21 0-15,0-1 0,0 22 16,1 0 0</inkml:trace>
  <inkml:trace contextRef="#ctx0" brushRef="#br0" timeOffset="26108.03">4318 7747 0,'21'21'0,"-21"0"0,-21-63 0,63 106 0,-21-64 0,-21 21 15,22-21-15,-1 21 0,0-21 16,0 0-16,21 0 0,-20 0 0,20 0 16,-21-21-16,21 0 0,1-1 15,-1 22-15,-21-21 0,22 0 0,-22 0 16,21 0-16,-21 0 0,-21-22 15,0 22-15,0 0 0,0-21 16,0 20-16,0 1 0,-21 21 16,0 0-16,0 0 0,-22 0 0,1 0 15,21 0-15,-21 43 0,20-22 0,-20 0 16,21 21-16,0 1 0,21-22 16,0 21-16,-21 0 0,21 1 0,0-1 15,0-21-15,0 22 0,0-22 16,21 21-16,0-21 0,0 0 0,0 1 15,22-1-15,-22-21 0,0 0 0,21 0 16,-21 0-16,22 0 0,-22 0 16,21-21-16,-21-1 0,22 1 0,-22 0 15</inkml:trace>
  <inkml:trace contextRef="#ctx0" brushRef="#br0" timeOffset="26756.66">6223 7535 0,'-21'-21'15,"42"42"-15,-63-42 0,20 0 0,1 0 0,0 0 16,0 0-16,21-1 0,0-20 16,0 21-16,0 0 0,0-22 0,0 22 15,0 0-15,21 0 0,0 0 16,22 0-16,-22 21 0,21 0 0,0 0 16,-20 0-16,41 21 0,-21 0 15,1 21-15,-1-21 0,-21 22 0,43 20 16,-43-20-16,-21-1 0,0 0 15,0 1-15,0-1 0,0 0 16,-21-21-16,0 1 0,21 20 0,-22-21 16,22 0-16,22-42 31,-1 0-31,0 0 16,0 0-16,0-1 0,0 1 0,1-21 15,-1 0-15,0-1 0,0 1 16,0 0-16,0-1 0,1 1 15,20 21-15,-21-22 0,0 22 0,0-21 0,1 21 16,-1 21-16,-21-21 0,21 21 16,0 0-16,-21 21 15,0 0 1</inkml:trace>
  <inkml:trace contextRef="#ctx0" brushRef="#br0" timeOffset="27116.97">7006 7620 0,'0'0'0,"21"21"0,0-21 16,-21 21-16,22 1 0,-1-22 16,0 0-16,0 0 0,0 0 15,0 0-15,1 0 0,-1-22 16,0 1-16,21 21 0,-21-21 16,1 0-16,20 0 0,-21-22 0,0 22 15,22 0-15,-1-64 16,-42 64-16,0-21 0,0 21 0,0 0 15,0-22-15,0 22 0,0 0 16,-21 21-16,0 0 0,-1 0 16,-20 0-16,21 0 0,0 21 0,-22 21 15,22 1-15,0-1 0,0 0 16,21-20-16,-21 20 0,21 0 16,0 1-16,0-1 0,0-21 0,0 21 15,0-20-15,21-1 0,0 0 0,0 0 16,0 0-16,1-21 0,-1 21 15,0-21-15,0 22 0,0-22 0,85 0 16,-85 0-16,22-22 16,-1 1-16,21 21 15,-20-21-15,-1 0 0,22 0 0</inkml:trace>
  <inkml:trace contextRef="#ctx0" brushRef="#br0" timeOffset="28402.19">8276 7260 0,'0'-21'0,"0"42"0,0-84 0,0 42 15,0-1-15,-21 1 16,0 21-16,0 0 0,-1 0 16,1 0-16,0 0 0,-21 21 0,21 1 0,-22 20 15,22-21-15,-21 21 0,21 1 16,-1-1-16,-20 0 0,21 1 16,0-1-16,0 0 0,21 1 0,0-1 15,0-21-15,0 22 0,0-22 0,0 0 16,21 0-16,0-21 0,0 0 15,21 0-15,1 0 0,-22 0 0,21 0 16,1 0-16,-1-21 0,0 0 16,-21 0-16,64-22 0,-43 1 15,-20 0-15,-1 20 16,0-20-16,0 0 0,-21-1 0,0 1 16,0-21-16,0 20 0,0 22 15,0 42 16,0 0-31,0 1 0,0 20 0,0 0 16,0-21-16,0 22 0,0-1 0,0-21 16,0 22-16,0-1 0,0-21 15,21 0-15,0 0 0,1 1 0,-1-1 16,21-21-16,0 21 0,-20-21 16,20 0-16,0 0 0,1 0 0,-1 0 15,0 0-15,1-21 0,-1 21 0,-21-21 16,21-1-16,1 1 0,-22 0 0,21 0 15,-21 0-15,1-22 16,-1 22-16,0-21 0,-21 0 0,0-1 0,0 1 16,0-85-1,0 85-15,-21 20 0,0 1 16,-1 0-16,1 21 0,0 0 0,0 0 16,0 0-16,-22 21 0,22 0 0,0 22 15,-21-22-15,21 21 0,-1 1 16,1-1-16,0 0 0,21 1 0,0-1 15,0 0-15,0-21 0,0 22 16,0-22-16,0 0 0,0 0 16,21 0-16,0 1 0,1-22 0,-1 21 15,0-21-15,0 0 0,0 0 16,0 0-16,22-21 0,-22 21 16,0-22-16,0 1 0,22 0 0,-22-21 0,21-1 15,-21 1-15,22 0 0,-22-1 16,21-20-16,-21-1 0,0 1 15,22-1-15,-22 1 0,0-1 0,-21 1 16,21-1-16,-21 22 0,0-21 16,0 20-16,0 1 0,0 0 0,-21 20 15,-21 22-15,-1 0 16,22 22-16,0 20 16,0 0-16,0 1 0,21-1 0,0 0 15,0 85-15,0-84 16,0 20-16,0 1 0,0-22 0,21 21 15,0-20-15,21 63 16,-20-85-16,-1 21 0,0-21 0,21 22 16,-21-22-16,22-21 0,-1 21 15,-21-21-15,22 0 0,62 0 16,-62 0-16,-1-21 0,0 0 0,1-1 16,-1 1-16,0 0 0,1-21 15,-1 21-15,-21-22 0,0 1 0,1 0 16,-1-1-16,-21 1 0,0 0 0,0-43 15,0 43-15,-21 20 16,-1 1-16,1 21 0,0 0 0,0 0 16,-21 0-16,20 0 0,-20 21 0,21 22 15,0-22-15,-22 21 0,22 1 16,0-1-16,0 0 0,21 1 16,-21-1-16,21 43 0,0-64 15,0 0-15,0 21 0,0-21 16,0 1-16,21-22 0,0 0 15,0 0-15,0 0 0,1 0 16,20 0-16,-21-22 0,0 1 0,0 0 16,22-21-16,-22 21 15,0-22-15,0 1 0,-21-22 16,21 22-16,-21 0 0,22 21 16,-22-1-16,0 1 0,0 42 31,0 1-31,0 20 0,0-21 0,0 0 15,0 22-15,0-22 0,0 21 16,0-21-16,21 0 0,-21 1 0,21-1 16,-21 0-16,21-21 0,0 21 0,0-21 15,1 0-15,-1 0 16,0 0-16,0 0 0,0 0 0,0-21 16,1 0-16,-1 0 0,0-1 0</inkml:trace>
  <inkml:trace contextRef="#ctx0" brushRef="#br0" timeOffset="30390.56">10647 6519 0,'0'-42'15,"0"84"-15,0-126 0,0 41 0,0 22 16,0 0-16,0 0 0,-21 21 0,-1 21 16,1 0-16,0 22 15,0-1-15,0 0 0,0 22 0,-1-1 16,1 1-16,21-1 0,0 1 0,-21 84 15,21-85-15,0 1 16,0-1-16,0 1 0,0-1 0,0-20 16,0-1-16,0 0 0,0 1 0,0-22 15,0 0-15,0 0 0,0-42 32,0 0-17,0 0-15,0-22 0,0 1 16,0 21-16,0-43 0,21 22 0,0 0 15,1-1-15,-1 1 0,0 0 0,21 21 16,-21-1-16,1 1 0,20 0 16,0 0-16,-21 21 0,64 0 15,-64 0-15,22 21 0,-1 0 0,0 0 16,-21 1-16,22 20 0,-22-21 16,0 21-16,-21-20 0,0 20 0,0 64 15,0-64 1,-21-21-16,0 0 0,0 1 15,-22-1-15,22 0 0,0-21 16,-21 0-16,20 0 0,-20 0 0,21 0 16,-21 0-16,20 0 0,-20 0 0,21 0 15,0-21-15,0 21 0,-1 0 16,22-21-16,0 42 16,0 0-1,0 0-15,22 0 16,-1 0-16,0-21 15,0 22-15,0-22 0,22 0 0,-22 0 0,0 0 16,21 0-16,1 0 0,-1 0 16,0 0-16,1 0 0,-1 0 15,21-22-15,-20 22 0,-1-21 0,0 0 16,1 0-16,-1 0 0,0 0 0,43-64 16,-43 21-1,1 22-15,-43 0 0,21-1 0,0 1 16,-21 0-16,0 21 0,0-1 0,0 1 15,0 42 1,0 1 0,0-1-16,0 21 0,0-21 15,0 22-15,-21-22 0,21 21 16,0 0-16,0-20 0,0 20 0,0-21 16,0 0-16,0 0 0,0 1 0,21-1 15,0 0-15,0-21 0,1 0 16,-1 0-16,0 0 0,0 0 0,0 0 15,22 0-15,-22 0 0,21-21 0,-21 0 16,22-1-16,20-41 16,-21 42-16,-20-22 0,20-20 0,-21 21 15,0-22-15,0 1 0,1 20 0,-1-41 16,0 20-16,0 1 0,-21-1 16,0 1-16,0 20 0,0-41 15,0 41-15,0 22 0,0 0 16,-21 21-1,0 21-15,0 21 0,-1-20 16,22 20-16,-21 0 0,21 1 16,-21-1-16,21 21 0,0-20 0,-21 20 15,21 1-15,0 42 0,0-64 16,0 64-16,0-64 16,0 0-16,0 1 0,0-1 0,21-21 15,-21 0-15,21 1 0,0-1 0,1-21 16,-1 0-16,0 0 0,21 0 15,-21 0-15,1-21 0,20-1 16,-21 1-16,0 0 0,0 0 0,43-64 16,-43 43-16,0 0 0,0-1 15,1 22-15,-1-21 16,21-1-16,-42 22 0,0 0 0,0 42 31,0 0-31,0 22 16,0-22-16,-21 0 0,21 21 15,0-20-15,0 20 0,0-21 0,-21 21 0,21-20 16,0-1-16,0 0 16,0 21-16,0-21 0,21-21 15,0 0-15,0 0 0,0 0 16,1 0-16,-1 0 0,21 0 16,-21-21-16,43 0 15,-22-21-15,-21 21 0,22-22 0,-22 1 0,0 0 16,0-22-16,0 1 0,22-1 15,-43 1-15,42-86 0,-21 65 16,0-1-16,0 22 0,1-1 16,-22 22-16,0-22 0,21 43 0,-21-21 15,0 21-15,-21 21 16,-1 21 0,1 0-16,0 21 0,0-21 15,21 43-15,-21-22 0,21 22 0,-21-1 16,21-20-16,0 20 0,0 1 15,-22 41-15,22-41 0,0-1 16,0-20-16,0 20 0,0-20 0,0-1 16,0 0-16,0 1 0,0-22 15,22 21-15,-1-21 0,0 0 0,0-21 16,64 0-16,-64 0 16,21 0-16,-21 0 0,22-21 15,-22-21-15,0 21 0,21 0 0,-20-22 16,-1 22-16,0-21 0,0 21 15,0-1-15,-21 1 0,0 0 16,21 21-16,-21 21 16,0 0-1,0 1-15,0-1 0,0 0 16,0 0-16,0 21 0,0-20 0,0-1 16,0 0-16,0 0 15,0 0-15,22 0 16,-1-21-16,0 0 0,0 0 15,0 0-15,0-21 0,1 21 16,-1-21-16,0 0 0,0-21 0,0 20 16,-21-20-16,21 0 0,1-1 0,20-41 15,-21 63 1,0-22-16,-21 22 0,21 0 0,-21 0 16,0 0-16,22 21 0,-22 21 31,0 0-31,-22 0 0,22 0 0,-21 0 15,0 22-15,21-22 0,0 21 16,0 22-16,0-22 0,0 22 0,0-22 16,0 21-16,0 1 0,0-1 0,0 1 15,0-22-15,0 22 0,0 84 16,0-85-16,0 1 0,0-1 16,0 1-16,0 63 15,0-64-15,-21 1 0,0-22 0,-22 43 16,22-43-16,21-21 0,-21 22 15,0-22-15,21 0 0,-21 0 16,0-21 0,-1 0-16,22-21 0,-21 0 15,21 0-15,-21 0 0,21-22 0,0 22 16,-21-21-16,0-22 0,21 22 16</inkml:trace>
  <inkml:trace contextRef="#ctx0" brushRef="#br0" timeOffset="30673.4">12933 6879 0,'0'0'0,"-21"0"0,21-21 15,21 21 1,21 0-16,-21 0 0,22 0 0,-1 0 15,0 0-15,1 0 0,-1 0 16,0 0-16,1 0 0,-1-21 0,0 21 16,1 0-16,-22 0 0,21 0 15,0 0-15,-20-21 0,-1 21 0,0 0 16,0 0-16,-21-21 16,0-1-1,0 1-15,-21 21 0,-21-21 0,20 21 16</inkml:trace>
  <inkml:trace contextRef="#ctx0" brushRef="#br0" timeOffset="30873.29">12467 6625 0,'0'0'16,"-21"21"-16,21-42 93,-21 0-93</inkml:trace>
  <inkml:trace contextRef="#ctx0" brushRef="#br0" timeOffset="31078.17">11557 6414 0,'-21'0'0,"0"0"16,-1 0 0,1 0-1,0 0-15,0 0 16,0 21-16,0 0 0,-1-21 15,-20 21-15,21 0 0,0 0 0</inkml:trace>
  <inkml:trace contextRef="#ctx0" brushRef="#br0" timeOffset="32623.8">593 10541 0,'-22'0'31,"1"0"-31,0 0 16,-21 21-16,21-21 0,-22 0 0,1 0 15,-22 0-15,22 21 0,0-21 16,-22 0-16,22 0 0,-22 0 0,1 22 16,63-1 30,0 0-30,42-21-16,22 0 16,-1 0-16,1 0 0,-1 0 0,22 0 15,0 0-15,-22 0 16,22 0-16,-22 0 0,22 0 0,-22 0 16,22-21-16,0 21 0,-22-21 15,22 21-15,0-22 0,42-20 16,-64 42-16,1-21 0,-22 21 15,0-21-15,1 21 0,-22 0 0,-21-21 16,-21-1 0,-1 22-1,1 0-15,-21 0 0,0-21 16,-1 21-16,22-21 0,-21 21 16,-1 0-16,1-21 0,0 21 15,21 0-15,-22-21 0,22 21 0,0 0 16,0-21-16,0 21 0,42 0 62,0 0-62,0 0 0,0 0 16,22-22-16,-1 22 0,0 0 16,1 0-16,-1 0 0,0 0 0,1 0 15,-1 0-15,0 0 16,1 0-16,-1 0 0,-21 0 0,0 0 0,0 0 15,1 0-15,-1 0 16,-21 22 0,-21-1-16,-1 0 15,-20 21-15,21-21 0,-21 22 0,-1-1 16,1 0-16,-22 1 0,22-22 16,0 21-16,-1 1 0,1-1 0,-21 0 15,41 1-15,1-22 16,0 0-16,0 0 0,0-21 0,21 21 15,-21-21-15,21 21 16,0-42 15,0 0-31,0 0 16</inkml:trace>
  <inkml:trace contextRef="#ctx0" brushRef="#br0" timeOffset="34224.83">2244 9927 0,'0'-21'0,"0"-21"16,0 21-16,0-1 15,-22 22-15,1 0 16,0 22-1,21-1-15,0 21 16,0 0-16,0 1 0,0-1 16,0 22-16,0-1 0,0 22 15,0-22-15,0 1 0,0-1 16,0 64-16,0-84 0,0 20 16,0-42-16,0 22 0,0-22 15,0 0-15,0 0 0,0-63 47,0 21-47,0-1 0,0-20 16,0 21-16,0-21 0</inkml:trace>
  <inkml:trace contextRef="#ctx0" brushRef="#br0" timeOffset="34723.55">2053 9991 0,'0'0'0,"0"-43"16,0 1-16,0 21 0,0 0 0,0-22 15,0 22-15,21 0 0,0 0 16,1 0-16,20 21 0,0-21 0,43 21 16,-22 0-16,1 0 15,-1 21-15,1 0 0,-1 21 0,1-21 16,-22 22-16,22-1 0,-22 0 16,0 1-16,-20 20 0,20-20 0,-21 20 15,-21-21-15,0 1 0,0 20 0,0-20 16,0-1-16,0-21 0,0 21 15,0-20-15,0-1 0,0 0 0,0 0 16,0-42 15,0 0-31,0-22 0,0 22 0,0-21 16,0 0-16,0-1 0,0 1 16,0-22-16,0 22 0,21-21 0,0-1 15,1 1-15,-22-1 0,21 1 16,21-1-16,-21 22 0,0-1 0,22 1 15,-1 21-15,-21 21 0,22 0 16,-1 21-16,-21 0 0,21 22 0,-20-1 16,-1 0-16,0 22 0,0-22 15,-21 64-15,0-43 16,0 1-16,0-22 0,0 22 0,0-1 16,-21-20-16,21-1 0,-21 0 15,0 1-15,21-1 0,0 0 0,-22-21 16,1 1-16,21-1 0,0 0 0,-21 0 15,42-21 1,0-21-16,1 0 16,-1 0-16,21-1 0</inkml:trace>
  <inkml:trace contextRef="#ctx0" brushRef="#br0" timeOffset="35115.85">3895 10118 0,'0'0'0,"0"-21"0,0 42 31,0 0-31,-22 0 16,1 0-16,0 64 0,-21 21 15,21-64-15,21 0 16,0 1-16,0-1 0,0-21 16,0 22-16,21-22 0,0 0 0,0-21 15,0 0-15,0 0 0,22 0 16,-22 0-16,21 0 0,-21-21 0,1 0 15,41-22-15,-42 22 16,0-21-16,1 21 0,-1-22 16,-21 1-16,0 21 0,0-22 0,0 1 15,0 0-15,0-1 0,-21 22 0,-1-21 16,1 21-16,0-22 0,0 22 16,-21 21-16,20-21 0,1 21 0,0 0 15,-21 0-15,21 0 0,-1 0 16,1 21-16,0 0 0,21 22 15,0-22-15,0 0 0,0 0 0,0 0 16,0 22-16,21-22 0,22 0 16,-22 0-16,0-21 0,21 21 0,1-21 15,-1 0-15</inkml:trace>
  <inkml:trace contextRef="#ctx0" brushRef="#br0" timeOffset="35806.76">5016 10012 0,'0'0'0,"0"-21"0,0 0 0,0-1 0,-21 22 16,0 0-16,0 0 0,0 0 15,-22 0-15,22 0 0,-21 22 0,0-1 16,20 0-16,-20 0 0,21 0 16,-21 22-16,20-22 0,1 21 0,0 0 15,0-20-15,0 20 0,21 0 0,0-21 16,0 22-16,0-22 0,0 0 15,0 0-15,21 0 0,0 1 16,0-22-16,0 0 0,1 0 0,20 0 16,-21 0-16,21 0 0,-20-22 0,20 22 15,0-42-15,-21 21 0,22 0 16,-1 0-16,-21-22 0,0 1 0,22 21 16,-22-22-16,0 1 0,0-21 0,0 20 15,-21-20-15,0 20 0,0-20 16,0-1-16,0 1 0,0-1 15,0 22-15,0-21 0,0 20 0,0 22 16,0-21-16,0 21 0,0-1 16,0 44-1,0-1-15,0 0 16,0 21-16,0 1 0,0 84 16,0-85-16,0 21 0,0 1 0,0-1 15,0-20-15,0 20 0,22-20 16,-22-1-16,21 0 0,-21 1 0,42 20 15,-42-42-15,21 0 0,0-21 16,1 0-16,-1 0 16,0 0-16,21 0 0,-21 0 0,1 0 15,-1-21-15,21 0 0,-21 0 0,0 0 16,1 0-16,-1-22 0,-21 22 16,0 0-16,0-21 15,0 20-15,0 1 0,0 0 0,0 42 31,0 0-31,0 1 0,0-1 16,0 0-16,-21 0 0,21 21 16,-22-20-16,22-1 0,0 0 15,0 0-15,0 0 0,0 0 16,0-42 15,0 0-31,22 0 16,-22 0-16,21 0 0,-21-1 0</inkml:trace>
  <inkml:trace contextRef="#ctx0" brushRef="#br0" timeOffset="35967.67">5588 9779 0,'0'-21'0,"-21"21"31,0 0-31</inkml:trace>
  <inkml:trace contextRef="#ctx0" brushRef="#br0" timeOffset="36971.08">5588 10245 0,'0'0'16,"-21"21"-16,42-21 62,0-21-62,0 0 16,0 21-16,1-22 0,20-20 0,0 21 16,1 0-16,-1-22 0,0 22 15,22-21-15,-22 0 0,0-1 16,1 1-16,-1 0 0,0-22 0,1 22 15,-22-22-15,21 22 0,-21 0 0,1-1 16,-22-20-16,0 20 0,0 22 16,0-21-16,0 0 0,0 20 0,0 1 15,0-21-15,-22 42 0,1 0 16,0 0-16,0 42 16,0-21-16,0 22 0,-1-1 0,1 22 15,0 20-15,0-20 0,0 42 0,21-22 16,-43 107-1,43-85-15,-21-1 0,0 1 0,0 0 16,21 21-16,-21-21 0,0 127 16,21-127-16,0 21 0,-22 0 15,22-22-15,0 22 0,0-21 0,0 0 16,0 0-16,0-21 0,0 84 16,22-84-16,-22-22 0,21 1 0,0-22 15,0-21-15,0 21 16,22-42-16,-22 0 0,21 0 0,-21 0 0,43-63 15,-22 21-15,-21-1 0,22 1 16,-1-22-16,-21 1 0,21-22 16,1-42-16,-22 43 15,-21-1-15,0 0 0,0 1 0,0-22 16,-21 21-16,0 0 0,-22 1 0,1-1 16,0 0-16,-1 1 0,1 20 0,-22 1 15,22 20-15,0 1 0,-1 0 16,1 21-16,21-1 0,-21 1 0,20 0 15,1 21-15,21-21 16,0 0 0,21 0-16,1 21 0,-1-22 15,0 1-15,21 0 0,1 0 0,-1-21 16,0 20-16,1-20 0,20 21 16,-21-21-16,22-1 0,-1 1 0,1 0 15,-1-1-15,-20 1 0,-1 0 0,43-43 16,-43 43-16,-21 20 15,0-20-15,-21 21 0,0 0 16,-21 42 0,21 0-16,-21 0 15,0 0-15,0 1 0,21 20 0,0-21 16,-21 21-16,21 1 0,-22-22 16,22 0-16,0 43 0,0-43 15,0 0-15,0 0 0,0 0 16,0-42 15,22 21-31,-1-21 0,-21 0 0,42-22 16</inkml:trace>
  <inkml:trace contextRef="#ctx0" brushRef="#br0" timeOffset="37139.99">6879 9525 0,'0'-42'16,"0"84"-16,0-105 0,0 41 0,-21 22 0,21-21 15,-21 21-15,21 21 32,0 1-32,0-1 0,0 0 15,0 0-15,21 0 0,0 0 16,0 1-16,0 20 0,1-21 16</inkml:trace>
  <inkml:trace contextRef="#ctx0" brushRef="#br0" timeOffset="37409.83">7599 9631 0,'0'0'0,"0"-21"0,0 0 0,-21-1 16,-1 1-16,1 21 0,0 0 16,0 0-16,-21 0 0,20 0 0,-20 0 15,21 21-15,0-21 0,-22 22 16,22-1-16,0 21 0,0-21 15,21 43-15,0-22 0,0 0 16,0 1-16,0-22 0,0 21 0,0-21 16,21 22-16,0-22 0,0 0 15,1 0-15,20 0 0,0 1 0,1-22 16,-1 0-16,0 0 0,1 0 0,20 0 16,43 0-1,-64-22-15</inkml:trace>
  <inkml:trace contextRef="#ctx0" brushRef="#br0" timeOffset="38963.56">8382 9546 0,'-21'-21'15,"42"42"-15,-63-63 0,20 21 0,1 0 16,-21 21-16,21 0 0,-22 0 0,-20 0 16,21 0-16,-1 21 0,1 0 15,21 21-15,-22-21 0,1 22 16,21-1-16,0 0 0,0 1 0,21-1 15,0 0-15,0 1 0,0-22 0,0 21 16,21-21-16,0 1 0,21 20 16,1-42-16,-22 0 0,21 0 15,0 0-15,-20 0 0,20 0 16,0 0-16,-21-21 0,22 0 16,-22 21-16,21-43 0,-21 22 15,1 0-15,-1 0 0,-21-22 0,0 22 0,21-21 16,-21 21-16,0-22 0,0 1 15,0 21-15,0-43 0,-21 64 32,21 22-32,0-1 0,0 0 15,0 21-15,-21-21 0,21 22 0,0-22 16,0 21-16,0 1 0,0-22 16,0 0-16,0 21 0,21-21 15,-21 1-15,21-1 0,0-21 16,0 0-16,0 0 0,1 0 0,83-21 15,-41-1 1,-22 1-16,-21 0 0,43-42 16,-43 20-16,0 1 0,0 0 15,1-22-15,-1 22 0,0-22 16,-21-42-16,0 43 0,0 21 16,0-1-16,0-20 0,0 20 0,0 1 15,0 21-15,0 0 0,0 0 16,0-1-16,0 44 15,0-1-15,0 21 16,0 0-16,0 1 0,0-1 16,0 0-16,0 22 0,0-1 0,0 1 15,0-22-15,0 22 0,0-22 0,21 22 16,0-22-16,-21-21 0,21 21 16,1-20-16,-1-1 0,0 0 0,0 0 15,0-21-15,0 0 0,1 0 0,-1 0 16,0 0-16,0-21 0,0 0 15,0 0-15,1-1 0,-1 1 0,0-21 16,0 0-16,-21-1 0,21 22 0,0-21 16,-21-1-16,22 1 15,-22 21-15,21 0 0,-21 0 0,0-1 16,21 22-16,-21 22 16,0-1-16,0 0 15,0 0-15,0 21 0,0-20 0,0 20 16,0-21-16,0 21 0,0-20 0,0 20 15,0-21-15,0 0 0,0 0 16,21 1-16,-21-1 0,42-21 16,-20 21-16,-1-21 0,0 0 15,0 0-15,0 0 0,0-21 16,1 0-16,-1-1 0,0 22 16,0-21-16,-21 0 0,21 0 0,0-21 0,1-1 15,-22 22 1,0 0-16,0 0 0,0 42 31,0 0-31,0 0 0,0 0 16,0 1-16,0-1 0,-22 0 15,22 0-15,0 0 0,0 0 0,0 1 16,0-1-16,22-21 16,-1 0-16,0 0 15,0 0-15,0 0 0,0 0 0,1 0 16,-1 0-16,-21-21 0,21-1 0,-21 1 15,21 0-15,-21 0 0,0 0 16,0 0-16,0-1 0,0-41 16,-42 21-16,21 20 15,-1 1-15,1 0 0,0 21 16,0 0-16,0 0 0,0 0 16,42 0 15,0 0-31,0 0 15,0-21-15,0 21 0,1 0 0,-1-21 16,0 21-16,0 0 16,21-21-16,-20 21 0,-1 0 0,0 0 15,21 0-15,-21 0 0,1 0 0,-1 21 16,0 0-16,-21 0 16,0 0-16,0 0 0,21 1 0,-21-1 15,0 0-15,0 0 0,0 0 0,0 22 16,0-22-16,0 0 15,-21 0-15,21 0 0,-21-21 16,21 21-16,-21-21 0,-1 0 16,1 0-1,21-21-15,0 0 16,0 0-16,0 0 0,0 0 0,0-22 16,21 22-16,1-21 0,-1-1 15,0-20-15,21 21 0,1-1 16,-1 1-16,0 0 0,1 20 0,-1 1 15,-21 0-15,21 0 0,1 21 16,-22 0-16,21 0 0,-21 21 0,1 0 16,-1 22-16,-21-22 0,0 21 0,0 0 15,0 22-15,0 21 16,-21-43-16,21-21 0,-22 0 16,1 22-16,21-22 0,-21 0 15,21 0-15,-21-21 0,21-21 31,0 0-31,0 0 16,-21-22-16,21 22 0</inkml:trace>
  <inkml:trace contextRef="#ctx0" brushRef="#br0" timeOffset="39143.44">10266 8954 0,'-21'0'0,"42"0"0,-64 0 0,22 0 15,0 0-15,0 0 0,0 0 0,0 0 16,-1 0-16,1 0 16,0 0-16,0 0 0,0 0 15,0 0-15,-1 0 0,1 0 16,0 0-16,-21 0 0,21 0 0,-22 0 16,1 0-16</inkml:trace>
  <inkml:trace contextRef="#ctx0" brushRef="#br0" timeOffset="39308.36">8636 9165 0,'0'0'16,"-42"21"-16,20 1 0,22-1 15,43-21-15,-22 0 16,21 0-16,22 0 0,20 0 16,-20 0-16,-1 0 0,1 0 15,-1-21-15,1 21 0,-1-22 0,64 1 16,-84 0-16,20 0 15</inkml:trace>
  <inkml:trace contextRef="#ctx0" brushRef="#br0" timeOffset="39770.1">12128 9165 0,'0'0'0,"22"-21"0,-22 0 0,21-21 15,-21 20-15,0 1 16,0 0-16,0 0 16,21 21-16,-21 21 15,0 0-15,0 0 16,0 1-16,0-1 0,0 0 15,0 0-15,0 43 16,0-43-16,0 0 0,0 0 0,0 0 16,0 0-16,0-42 47</inkml:trace>
  <inkml:trace contextRef="#ctx0" brushRef="#br0" timeOffset="39931.01">12213 8932 0,'0'0'0,"0"-63"16,0 42-16,0 0 0,21 21 62,0 0-46,1 0-16,-1 21 0</inkml:trace>
  <inkml:trace contextRef="#ctx0" brushRef="#br0" timeOffset="40354.81">12552 8890 0,'0'21'0,"0"0"15,0 1-15,0-1 0,0 0 16,0 0-16,0 21 0,0-20 0,21-1 15,-21 0-15,0 0 0,0 0 0,0 22 16,0-22-16,0 0 0,0 0 16,0 0-16,0 0 15,0 1-15,-21-22 16,21-22 0,0 1-1,0 0-15,0 0 0,0-21 16,0 20-16,0 1 0,21-21 0,0 21 15,0-22-15,0 1 0,1 0 16,-1 21-16,42-43 0,-20 43 16,-1 0-16,0 0 0,22-1 0,-22 22 15,0 0-15,64 43 16,-85-22-16,22 0 0,-1 21 16,-21-20-16,0 20 0,1 0 0,-22 1 15,0-22-15,0 21 0,0-21 16,0 22-16,0-22 0,-22 0 0,1 0 15,0 0-15,21 0 0,0 1 16,0-44 0</inkml:trace>
  <inkml:trace contextRef="#ctx0" brushRef="#br0" timeOffset="40571.69">14584 8446 0,'0'0'16,"-21"0"-16,-1 0 0,1 0 0,0 0 15,0 0-15,0 0 0,-22 0 0</inkml:trace>
  <inkml:trace contextRef="#ctx0" brushRef="#br0" timeOffset="40864.46">14224 8213 0,'0'0'0,"0"-21"0,21-22 15,0 22-15,0-21 0,-21 21 16,22-22-16,-1 22 0,-21 0 0,0 0 15,0 42 1,0 0-16,0 21 0,0 1 16,0 20-16,0 1 0,0 63 15,0-43-15,0 1 0,0 0 16,0-1-16,0 1 0,0 0 0,-21-1 16,-1 1-16,1 0 0,0-22 0,0 1 15,21-22-15,0 22 0,-21-22 16,21-21-16,0 21 0,0-20 15,0-1-15,0-42 16,0-1 0,21 1-16,-21 0 0,0-21 15,0-1-15,0 1 0</inkml:trace>
  <inkml:trace contextRef="#ctx0" brushRef="#br0" timeOffset="41287.76">14160 8551 0,'0'-63'0,"0"126"0,0-190 0,0 64 0,0-1 15,0 1-15,0 21 0,0-1 16,0-20-16,43-22 0,-1 64 0,-21-21 16,22 20-16,41-20 15,-20 42-15,-22 0 0,22 0 16,-1 0-16,1 21 0,-1 0 0,-21 22 16,22-1-16,-22 22 0,-21-1 15,1-21-15,-1 22 0,-21-1 0,0 1 16,-21-22-16,-1 22 0,-20-22 15,21 22-15,-21-22 0,-1 0 16,1-21-16,-43 43 0,-21-1 16,64-41-1,21-22-15,0 0 0,0 0 0,-1 0 16,1 0-16,0 0 0,21 21 31,0 0-31,0 0 16,0 0-16,0 0 0,21 1 0,0 20 15,1-21-15,-1 21 0,21-20 16,-21-1-16,0 21 0,22 0 16,-22-20-16,0-1 0,0 0 0,0-21 15,1 21-15,-1-21 0,0 0 16,0 0-16,0 0 0,0 0 16,1 0-16,-1 0 0,0 0 0,0-21 15,-21 0-15,21 0 0</inkml:trace>
  <inkml:trace contextRef="#ctx0" brushRef="#br0" timeOffset="41647.56">15071 9038 0,'0'0'0,"0"21"0,-22 1 16,22-1-16,0 0 15,22-21-15,-1 0 16,0 0-16,21 0 15,-21 0-15,1-21 0,-1 21 0,0-21 16,21-1-16,-21 1 0,1 0 16,-1 0-16,0 0 0,0 0 0,0-1 15,-21 1-15,0 0 0,0 0 16,0 0-16,0 0 0,-21-1 0,0 1 16,0 21-16,-22 0 0,22 0 15,-21 0-15,21 21 0,-22 1 0,1-1 16,21 21-16,-21-21 0,20 22 0,-20 41 15,21-41-15,21-1 16,0 0-16,0 1 0,0-22 16,21 21-16,0-21 0,22 0 15,-22-21-15,21 0 0,0 0 0,22 0 16,42 0-16,-43-21 16,1 0-16,-22 21 0,0-21 0</inkml:trace>
  <inkml:trace contextRef="#ctx0" brushRef="#br0" timeOffset="41972.37">16002 8700 0,'0'-22'0,"0"44"0,-21-44 15,0 22 1,21 22-16,-22-1 16,22 21-16,0 0 0,0 1 0,0 20 15,0 43-15,0-42 16,0-1-16,0-21 0,0 43 0,0-21 15,0-1-15,0 22 0,0-1 0,0 1 16,0 21-16,-21-21 0,21 20 0,-21 1 16,0 0-16,-21 0 0,20 0 15,-20 0-15,21-1 0,-21 1 0,20 0 16,-20-21-16,21-22 0,21 22 0,0-22 16,0-20-16,0-1 0,0 0 0,0-20 15,21-44 16,-21 1-31,21-21 0,0 0 0,-21-1 16,22 1-16,-1 0 0,0-22 0,0 1 16,0-1-16</inkml:trace>
  <inkml:trace contextRef="#ctx0" brushRef="#br0" timeOffset="42260.21">15938 9208 0,'0'-85'16,"0"170"-16,-21-255 0,21 86 0,0 20 0,0 22 15,0-22-15,0 22 0,21 0 0,1 20 16,-1-20-16,21 21 0,-21 0 0,22 21 16,-1 0-16,0-21 15,43 21-15,-43 0 0,-21 21 16,22 0-16,-22 0 0,0 0 0,-21 22 16,0-22-16,0 21 0,0-21 15,-21 22-15,-21-22 0,20 21 0,-20-21 16,0 22-16,-1-22 0,1 0 15,0 0-15,-1 0 0,1 0 16,21 1-16,0-1 0,0-21 0,-1 0 16,44 0-1,-1 0-15,0-21 16,0-1-16,0 1 0,22 0 0</inkml:trace>
  <inkml:trace contextRef="#ctx0" brushRef="#br0" timeOffset="42655.99">16616 8615 0,'21'-21'16,"-42"42"-16,63-42 0,-63 21 31,0 21-31,0 0 0,-1 0 0,1 0 16,0 22-16,0-1 0,0-21 16,21 22-16,-21-1 0,21 0 0,0 1 15,0 41-15,0-63 16,0 1-16,21-1 0,0 0 15,0-21-15,0 0 0,0 0 16,1 0-16,20 0 0,21-21 16,-41 21-16,-1-21 0,21-1 15,-21 1-15,0 0 0,1-21 0,-22 21 16,0-22-16,0 1 0,0 0 0,0 20 16,0-20-16,0 0 0,0 21 15,-22-22-15,1 22 0,0 21 0,0-21 16,0 21-16,0 0 0,-22 0 15,22 0-15,0 0 0,0 0 0,0 0 16,-22 42-16,22-42 0,21 21 16,0 1-16,0-1 15,0 0-15,21-21 32,0 0-32,1 0 0,-1 0 15,0 0-15</inkml:trace>
  <inkml:trace contextRef="#ctx0" brushRef="#br0" timeOffset="43106.78">17632 8530 0,'0'0'16,"21"0"-16,-21-21 0,0 0 31,-21 21-31,0 0 0,-1 0 0,1 0 15,0 0-15,-21 0 0,21 21 16,-22-21-16,22 21 0,0 0 0,-21 1 16,20-1-16,1-21 0,21 21 0,0 0 15,0 0-15,0 0 0,0 1 16,0-1-16,21 0 16,1-21-16,20 0 0,-21 21 0,0-21 15,0 0-15,22 21 0,-22-21 16,0 21-16,21 1 15,-20-1-15,-22 0 0,0 0 0,0 0 16,0 0-16,0 1 0,-22-1 16,1 0-16,0 0 0,0-21 15,-21 21-15,20-21 0,-20 0 0,0 0 16,21 0-16,-22 0 0,-20 0 16,42 0-16,-1-21 0,1 21 15,21-21-15,0 0 0,0 0 16,0-1-16,0 1 15,0 0-15,21 0 0,1 0 16,20 0-16,-21 21 0,0-22 16,22 1-16,-1 0 0</inkml:trace>
  <inkml:trace contextRef="#ctx0" brushRef="#br0" timeOffset="43312.66">17865 8573 0,'21'0'0,"-42"0"0,42-22 0,-21 44 31,0-1-31,0 0 16,0 0-16,0 0 0,-21 0 16,21 22-16,0-22 0,0 21 0,0-21 0,0 22 15,0-22-15,-22 0 16,22 0-16,0 0 0,0 1 16,0-44 15,0 1-31,0 0 15,22 0-15</inkml:trace>
  <inkml:trace contextRef="#ctx0" brushRef="#br0" timeOffset="43465.58">17865 8446 0,'0'-43'0,"0"86"0,-22-86 16,22 22-16,-21 21 15,0 0-15,21 21 31,21-21-15,0 0-16,22 0 16</inkml:trace>
  <inkml:trace contextRef="#ctx0" brushRef="#br0" timeOffset="43725.43">18415 7959 0,'21'-43'0,"-42"86"0,42-107 0,-21 22 15,21 21-15,-21 0 0,-21 63 32,0-21-17,21 21-15,-21 1 0,0 20 0,-1 1 16,1-1-16,0 1 0,21-1 16,-21 64-16,21-63 0,-21-1 15,21 1-15,0-1 0,-21-20 0,21 20 16,0-21-16,0 1 0,0-22 15,0 42-15,21-41 0,0-22 16,0 0-16,0 0 0,0 0 16,1 0-16,-1 0 0</inkml:trace>
  <inkml:trace contextRef="#ctx0" brushRef="#br0" timeOffset="44094.22">18732 8551 0,'0'0'0,"0"-21"16,22 0-16,-44 42 31,1 0-31,0 1 0,0 20 16,21-21-16,-21 21 0,0 1 0,-1-22 15,22 64 1,0-43-16,0 0 0,0-21 16,0 1-16,22-1 0,-1-21 0,0 21 0,0-21 15,0 0-15,22 0 0,-22 0 16,0 0-16,21-21 0,-21 0 0,22-1 15,-22 1-15,21-21 16,-21 0-16,1-1 0,-22 22 16,0-21-16,0-1 0,0 1 0,0 21 15,0 0-15,-22-22 0,1 43 16,-21 0-16,21 0 0,0 0 16,-22 0-16,22 22 0,-21-1 0,-1 21 15,22-21-15,0 0 0,21 1 16,-21-1-16,21 0 0,0 0 15,0 0-15,0 0 0,21 1 0,0-22 16,0 0-16,22 0 0,-22 0 0,0 0 16</inkml:trace>
  <inkml:trace contextRef="#ctx0" brushRef="#br0" timeOffset="44461.01">19113 8657 0,'0'0'0,"22"-21"0,-1-21 16,-21 21-16,21-1 0,0 1 15,0 0-15,0 21 16,1 0-16,-1 0 0,0 0 0,0 0 16,0 0-16,0 0 0,-21 21 0,22-21 15,-1 21-15,0 1 0,-21-1 16,0 0-16,0 21 0,0-21 16,0 1-16,0-1 0,0 21 0,0 0 15,0-20-15,0-1 16,-21 0-16,0 0 0,-1 0 15,22-42 17,0 0-17,0 0-15,0 0 0,0-1 0,0 1 16,22-21-16,20 0 16,-42-1-16,21 22 0,0 0 0,0 0 15,1 0-15,-1-1 0,0 1 16,0 21-16,0 0 0,-21-21 15,21 21-15,22-21 16,-1 0-16</inkml:trace>
  <inkml:trace contextRef="#ctx0" brushRef="#br0" timeOffset="44916.27">19812 8488 0,'0'0'0,"0"21"0,-21 21 16,-22 1-1,22-1-15,21-21 0,-21 0 0,0 1 16,21 20-16,0-21 0,0 0 0,0 0 15,0 1-15,0-1 16,21-21-16,0 0 16,0 0-16,1 0 0,-1 0 0,0 0 15,21-21-15,-21 21 0,1-22 16,-1 1-16,21 0 0,-21 0 0,0 0 16,1 0-16,-1-1 0,0-20 15,0 21-15,0 0 0,0-22 16,1 22-16,-44 42 31,1 22-15,0-22-16,0 21 0,0 1 0,0-1 15,-1 0-15,1 22 0,0-1 16,21 1-16,-21-1 0,21 1 16,-21-1-16,0 1 0,-1 84 15,1-85-15,0 1 0,0 21 0,0-22 16,-22 1-16,22-1 0,-21 1 15,0 63-15,-1-85 0,22 21 16,21-20-16,0-1 0,-21 0 0,21-20 16,0 20-16,0-21 0,0 0 0,0 0 15,-21-42 1,21 0 0,0 0-16,0-21 0,0 20 0,0-20 15,0 0-15,0-22 0,0 1 0</inkml:trace>
  <inkml:trace contextRef="#ctx0" brushRef="#br0" timeOffset="45180.12">18288 8170 0,'0'0'0,"-21"-21"0,21 0 15,21 21-15,0 0 16,0-21-16,0 21 0,1 0 16,20 0-16,-21-21 0,21 21 15,1-21-15,-1 21 0,22 0 0,-22-22 16,0 22-16,1-21 0,20 21 16,-21-21-16,-20 21 0,20-21 0,0 21 15,-21-21-15,43 0 16,-43 21-16,21 0 0,-20 0 0</inkml:trace>
  <inkml:trace contextRef="#ctx0" brushRef="#br0" timeOffset="45523.92">21442 8001 0,'0'0'0,"0"-21"16,0 42 0,0 0-16,0 0 15,0 1-15,0 20 0,0-21 16,0 21-16,0 1 0,-21-1 15,-1 0-15,22 1 0,-21-1 0,21-21 0,0 22 16,0-22-16,0 0 0,-21 21 16,21-21-16,0 1 15,21-22 1,0 0 0,1 0-16,-1 0 0</inkml:trace>
  <inkml:trace contextRef="#ctx0" brushRef="#br0" timeOffset="45908.7">22288 8255 0,'0'0'0,"0"-21"0,0-21 16,0 20-16,0 1 16,-21 0-16,0 21 0,0 0 15,-21 0-15,20 0 0,1 21 16,-21 0-16,21-21 0,-22 22 0,22 20 15,-21-21-15,21 0 0,0 0 0,21 1 16,0-1-16,0 0 16,0 0-16,0 0 0,84 22 15,-41-43-15,-22 0 0,21 21 16,-21-21-16,22 0 0,-22 0 0,0 0 16,21 21-16,-21-21 0,1 0 15,-22 21-15,0 0 16,0 0-16,0 1 15,-43-22-15,22 21 0,0-21 16,0 21-16,-22-21 0,22 0 0,-21 21 16,21-21-16,-22 0 0,1 21 15,21-21-15,0 0 0,-22 0 0,22 0 16,0 0-16,0 0 0,0 0 16,0-21-16,21 0 15</inkml:trace>
  <inkml:trace contextRef="#ctx0" brushRef="#br0" timeOffset="46121.58">21675 7789 0,'0'0'0,"-22"0"0,-41-21 16,42 0-1,0 21 1,-1 0 15,1 0-31,0 21 16</inkml:trace>
  <inkml:trace contextRef="#ctx0" brushRef="#br0" timeOffset="47104.52">2561 12467 0,'0'0'0,"0"21"16,21-21-1,0-21 1,1 21-16,-1-21 0,21 0 16,0-21-16,-20 20 0,20 1 0,0-21 15,1 0-15,-22 20 0,0-20 16,21-21-16,-42 20 15,0 22-15,0-21 0,0 21 0,-21-1 16,-21 1-16,-43 0 16,22 21-16,20 0 15,22 21-15,-21 0 0,21 1 16,-1 20-16,1-21 0,0 21 0,21 1 16,0-1-16,0 0 0,0 1 15,0-1-15,21-21 0,43 64 16,-43-64-16,21 0 0,1 0 15,-1 1-15,0-1 0,1-21 0,-1 0 16,0 0-16,22 0 0,-22 0 0,22-21 16,-22-1-16</inkml:trace>
  <inkml:trace contextRef="#ctx0" brushRef="#br0" timeOffset="48641.94">3810 12065 0,'0'0'0,"21"-42"16,-21-22-16,0 43 0,-42-42 15,21 41 1,-1 1-16,-20 21 16,21 0-16,0 0 0,0 0 15,-22 21-15,22 1 0,-21 20 16,21 0-16,-1 1 0,1-1 0,0 0 16,0 1-16,0-1 0,21 0 15,0 1-15,0-1 0,0 0 0,0-21 16,0 1-16,0-1 0,21 0 15,0-21-15,21 0 0,-20 0 0,20 0 16,-21 0-16,21-21 0,1 0 0,20-43 16,-20 43-16,-22 0 15,21-22-15,-21 22 0,0-21 0,22-22 16,-43 22-16,21 0 0,-21-1 16,0 22-16,0-21 0,0 21 15,0 0-15,-21 21 31,0 21-31,21 21 16,0-21-16,0 0 0,0 22 0,0-22 16,0 21-16,0-21 0,0 22 15,0-22-15,0 21 0,0-21 0,0 1 16,0-1-16,21 0 0,0-21 0,0 0 16,0 0-16,0 0 0,22 0 15,-22 0-15,0 0 0,21-21 0,-20 0 16,20-1-16,0 1 0,1 0 15,-1-21-15,0 21 0,1-22 0,-1 1 16,0 0-16,-21 20 0,22-20 0,-22 0 16,0 21-16,0-1 0,-21 1 15,0 0-15,-21 21 16,0 21 0,-43 43-1,22 42-15,21-85 16,21 42-16,0-42 0,0 1 15,21-1-15,0 0 0,0-21 16,-21 21-16,22-21 0,-1 0 0,0 0 16,-21 21-16,0-42 31,-21 21-15,21-21-16,-21 21 0,-1 0 15,1 0-15,0 0 0,0 0 16,0 0-16,0 0 15,-1 21-15,22 0 16,0 0-16,0 1 16,0-1-16,22 0 0,-1-21 15,0 0-15,0 0 0,0 0 16,0 0-16,1 0 0,-1 0 0,21 0 16,-21-21-16,22 0 0,-1-1 0,0 1 15,-21 0-15,22 0 0,-1 0 16,0 0-16,-20-1 0,20-20 0,-21 21 15,21-43-15,-20 43 16,-1 0-16,0 0 0,-21 0 16,0 0-16,0-1 15,21 22-15,-21 22 16,0-1 0,0 0-16,0 0 0,0 0 0,0 43 15,0-43-15,0 0 0,21 0 16,-21 22-16,21-22 0,1-21 15,-1 21-15,0 0 0,0-21 0,0 0 16,0 0-16,22 0 0,-22 0 0,0 0 16,21 0-16,-20-21 0,62-21 15,-63 20-15,22 1 16,20-63-16,-42 62 16,1-20-16,-1 21 0,-21-21 15,21-1-15,-21 22 0,0 0 16,0 0-16,0 42 31,0 21-15,0-21-16,0 1 0,0 20 0,0 0 15,0 1-15,0-1 0,0 21 16,0-20-16,0 20 0,0 1 0,0-1 16,0 1-16,0-1 0,0 1 15,0-1-15,21 22 0,-21 84 16,0-84-16,0 0 0,21-1 15,-21 1-15,0 0 0,21-1 0,-21 191 16,0-190-16,0 0 16,0-1-16,0 1 0,0-21 0,0 20 15,0-20-15,0-1 0,0-20 16,-21-1-16,0 0 0,0 1 0,0-1 16,0-21-16,21 0 0,-22-21 0,1 0 15,-21-21-15,21 0 16,0 0-16,-1-22 0,1 1 0,0 0 15,0-22-15,0 1 0,-22-1 16,22-20-16,-21 20 0,0-42 0,-1 22 16,1-1-16,0 0 0,-22-21 15,22 22-15,-1-1 0,-20-84 16,42 84-16,21 0 0,0 22 16,0-22-16,0 22 0,0 20 0,21-20 0,0 21 15,0-1-15,22 1 16,-22 0-16,0-1 0,21 1 0,-21 21 0,64-43 15,-64 22-15,22 21 16,-1 0-16,-21-1 0,21 1 16,1 0-16,-22 0 0,0 21 15,-21-21 1</inkml:trace>
  <inkml:trace contextRef="#ctx0" brushRef="#br0" timeOffset="51239.01">7832 11515 0,'0'0'0,"21"-21"0,-21-1 0,0 1 15,0 0-15,0 0 0,0 42 32,0 0-32,0 0 0,0 1 15,0 20-15,0-21 0,0 21 0,0 1 16,0-22-16,0 42 16,0-20-16,0-22 0,0 0 0,0 21 15,0-20-15,0-1 16,21-21 15,-21-21-31,21-1 0,0 1 0,0 0 16,1 0-16,-22 0 0,21 0 0,0-22 15,0 22-15,0 0 0,0-21 16,-21 20-16,22 1 0,-1 0 0,0 21 16,0 0-16,0 0 15,0 0-15,-21 21 0,22 0 16,-1 22-16,0-22 0,-21 21 0,21-21 15,-21 22-15,21 20 16,0-20-16,1-22 16,-1 0-16,-21 0 0,21-21 0,0 0 15,0 0-15,0 0 0,1 0 16,-1 0-16,21-21 0,-21 0 16,0 21-16,1-21 0,-1-1 0,21 1 15,-21-21-15,0 21 0,1 0 0,-1-22 16,-21 22-16,0-21 0,21 21 15,-21-22-15,0 1 0,0 21 0,0-64 16,0 64-16,-21 21 31,21 21-31,0 0 0,0 22 16,-21-22-16,21 21 0,0 0 16,0 1-16,0-1 0,0 0 0,0 1 15,0-1-15,0-21 0,21 22 16,-21-22-16,21 0 0,21 0 0,-21 0 15,1-21-15,20 0 0,0 0 0,-21 0 16,22 0-16,-1 0 0,0-21 16,1 0-16,41-43 15,-41 43-15,-22-21 0,21 21 0,-21-22 0,1 1 16,-1 0-16,0-1 16,0-20-16,-21-1 0,21 1 0,-21-1 15,0 1-15,0-1 0,0 1 0,0 21 16,0-1-16,0 1 0,0 21 15,-21 0-15,21-1 0,-21 22 16,21 22-16,-21-1 0,21 0 16,0 21-16,0 1 0,0-1 15,0 0-15,0 22 0,0-1 0,0-20 16,0 62-16,0-62 0,0-1 16,0 0-16,-21 1 0,21 20 15,0-20-15,0-22 0,0 0 16,0 0-16,0-42 31,21 0-31,0 21 16,-21-21-16,21-22 0,0 22 0,0 0 15,1-21-15,-22 20 0,21-20 0,0 21 16,21-43 0,-42 43-16,21 21 0,1 0 0,-1 0 15,-21 21-15,0 1 16,21 20-16,-21-21 0,0 0 15,0 22-15,0-22 0,0 0 0,0 0 16,21 21-16,0-20 0,-21-1 0,21-21 16,1 21-16,-1 0 0,0-21 15,0 0-15,21 0 0,1 0 16,20 0-16,-20 0 0,20-21 16,64-21-1,-63-1-15,-22 1 0,0 21 16,-21 0-16,1-22 0,-1 22 0,-21-21 15,0-1-15,0 22 0,0-21 0,0 21 16,0-22 0,-21 43-16,-1 22 15,1-1-15,0 0 0,21 0 16,-21 21-16,21-20 0,-21 20 0,21-21 16,0 21-16,0-20 0,21 41 15,0-42-15,0-21 0,0 21 16,1 1-16,-1-22 0,21 0 15,-21 0-15,22 0 0,-1 0 0,0 0 16,1 0-16,-1-22 0,0 1 0,1 0 16,-1 0-16,0 0 0,1 0 0,-22-1 15,0 1-15,0-21 0,0 21 16,0-64-16,-21 64 0,0-21 16,0 20-16,0 1 0,-21 42 31,21 1-31,-21-1 0,21 0 15,-21 21-15,21-21 0,-21 1 16,21 20-16,0-21 0,0 0 0,-21 0 16,21 1-16,0-1 0,-22 0 15,22 0-15,-21-42 47,21 0-31,0 0-16,0-1 0,0 1 0,0-21 15,0 21-15,0-22 0,21 1 16,1 0-16,-1 21 0,0-22 0,21 1 16,-21 0-16,22 20 0,-1 1 15,22 0-15,-22 21 0,0 0 0,1 0 16,-1 21-16,-21 0 0,0 1 16,0 20-16,1-21 0,-22 21 0,0 1 15,0 63-15,-22-64 16,1 0-16,0-21 0,0 22 15,0-22-15,0 0 0,-1 0 0,1 0 16,0 1-16,21-44 16,0 1-1</inkml:trace>
  <inkml:trace contextRef="#ctx0" brushRef="#br0" timeOffset="51820.68">12150 11240 0,'0'-22'16,"0"1"-16,0 0 0,21-21 16,0-1-16,0 22 0,21-21 0,-20 21 15,20 0-15,-21-1 0,64-20 16,-43 42-16,0 0 15,1 0-15,-1 21 0,-21 0 0,22 1 0,-1 20 16,-21 0-16,0 1 0,0-1 0,1 0 16,-22 22-16,0-22 0,0 0 15,0 1-15,-22-1 0,1 0 16,0-20-16,21 20 0,-21-21 0,0 0 16,0 0-16,-1-21 0,1 0 15,0 0-15,0 0 16,21-21-16,0 0 0,0 0 15,0-21-15,0-1 0,0 1 0,0 0 16,0-1-16,21-20 0,0-1 16,0 22-16,1 0 0,20-43 15,0 43-15,-21-1 0,22 22 16,-1 0-16,-21 0 0,0 21 0,22 0 16,-22 0-16,0 0 0,0 0 0,0 0 15,-21 21-15,22 0 16,-22 0-16,0 0 15,0 1-15,0-1 0</inkml:trace>
  <inkml:trace contextRef="#ctx0" brushRef="#br0" timeOffset="52136.49">13060 11367 0,'0'0'0,"63"0"15,-42 0 1,1-22-16,20 1 0,-21 0 15,21 0-15,-20 0 0,20 0 0,-21-1 16,21-20-16,-20 21 0,-1 0 0,0-22 16,0 22-16,-21 0 0,0 0 15,0 0-15,-21 21 16,0 0-16,0 0 0,-22 21 16,22 0-16,0 0 0,-21 0 15,20 1-15,-20 20 0,21 0 16,0-21-16,0 22 0,-1-1 0,22-21 0,0 22 15,0-22-15,0 21 0,22 0 16,-1-20-16,21-1 0,-21-21 16,22 0-16,-1 21 0,0-21 15,1 0-15,-1 0 0,21 0 0,-20-21 16,-1 0-16,22 21 0</inkml:trace>
  <inkml:trace contextRef="#ctx0" brushRef="#br0" timeOffset="53243.86">14224 11028 0,'0'-42'16,"0"84"-16,0-106 0,0 43 0,0 0 0,0 0 16,-42 0-16,-1 21 15,22 0-15,-42 21 16,20-21-16,22 21 0,-21 21 0,-1 22 16,1-43-16,21 21 0,0 22 15,0-22-15,-1 1 0,1 20 16,0-21-16,21 1 0,0-1 0,0 0 15,0 1-15,0-22 0,0 21 0,21-21 16,0 1-16,1-1 0,20-21 0,-21 0 16,0 0-16,22 0 0,-1 0 15,21 0-15,22-64 16,-64 43-16,22 0 0,-22-21 16,0 20-16,0-20 0,-21 0 15,42-43-15,-42 43 0,0 21 16,22-22-16,-22 22 0,21 0 0,-21 0 15,0 42 1,0 0 0,0 0-16,-21 64 0,-1-43 15,22 1-15,-21-1 0,0 21 16,0 1-16,21-22 0,-21 22 0,0-1 16,-1 1-16,22-1 0,0 22 0,0 63 15,-21-84-15,21 20 0,0 1 16,0-22-16,0 22 0,0 0 15,0-22-15,-21 22 0,21 0 0,-21-22 16,0 22-16,0-22 0,21 1 0,-43 63 16,22-85-16,0 0 0,0 1 15,0-1-15,-1-21 16,22 0-16,0-42 16,0 0-16,0 0 0,22-21 15,-1-1-15,21 1 0,-21-22 0,22 1 16,-1-22-16,0 1 0,22-1 15,-22 0-15,0-21 0,64-105 16,-42 105-16,-22-21 0,0 21 0,-20 0 16,20 0-16,-21 1 0,21-1 15,-42 21-15,22 0 0,-22 1 16,21-1-16,-21 22 0,0 20 0,0 1 16,0 0-16,0 20 0,0 1 15,0 0-15,0 0 0,-21 21 16,-1 0-16,22 21 0,0 0 15,0 43-15,-21-43 16,21 21-16,0-21 0,0 22 0,0-22 16,0 21-16,0-21 0,0 1 0,0-1 15,0 0-15,21 0 16,1-21-16,-1 0 0,0 0 16,0 0-16,0-21 0,22 0 0,-22 0 15,0-1-15,21 1 16,-21 0-16,22-42 0,-22 41 15,0-20-15,0 0 0,-21 21 0,0-1 16,0 1-16,0 0 0,0 0 16,0 0-16,0 42 15,-21 0-15,0 0 16,21 0-16,0 22 0,-21-22 16,21 21-16,0-21 0,0 22 0,0-22 15,0 0-15,0 0 0,0 0 0,21 22 16,0-43-16,0 0 15,0 0-15,1 0 0,20 0 0,-21 0 16,0-21-16,22-1 0,-22 1 0,42 0 16,-42 0-16,1-21 15,-1 20-15,0 1 0,0 0 16,0-21-16,-21 21 0,0 42 31,0 0-31,0 0 16,0 0-16,-21 22 15,21-22-15,-21 0 0,21 0 0,0 0 16,0 0-16,0 1 0,0-44 31</inkml:trace>
  <inkml:trace contextRef="#ctx0" brushRef="#br0" timeOffset="53444.74">15282 10880 0,'0'-21'15,"0"-1"-15,0 1 32,21 21-17,1 0-15,-1 0 0,0 0 16,0 0-16,21 0 0,-20 0 0,-1 21 15,0-21-15,0 22 0</inkml:trace>
  <inkml:trace contextRef="#ctx0" brushRef="#br0" timeOffset="53824.04">15727 11028 0,'0'-42'15,"0"20"-15,0 1 16,21 21-16,0 0 0,0 0 16,0 0-16,22 0 0,20 0 15,-42 0 1,1 21-16,-22 1 0,21-1 0,-21 0 16,0 21-16,0-21 0,0 1 0,0 20 15,-43 21-15,43-41 16,-21-1-16,0 0 0,21 0 0,-21 0 15,21 0-15,0-42 32,0 0-17,0 0-15,21-21 16,0 20-16,-21 1 0,21-21 0,1 21 0,-1-22 16,0 1-16,0 21 15,0-21-15,22 20 0,-22 1 0,0 0 16,0 0-16,0 21 0,0 0 0,1 0 15,-22 21 1</inkml:trace>
  <inkml:trace contextRef="#ctx0" brushRef="#br0" timeOffset="54137.86">16235 11282 0,'0'0'0,"21"21"0,0-21 15,0 0-15,0 0 0,1 0 16,-1 0-16,0-21 15,0 0-15,0 0 0,0-1 0,1 1 16,-1 0-16,0-21 0,0 21 16,0-1-16,-21-41 15,0 21-15,0 20 0,-21 22 32,0 0-32,-21 22 0,20-1 15,1 0-15,-21 0 0,21 21 0,0 22 16,21-22-16,0-21 0,0 22 15,0-22-15,21 0 0,0 21 16,0-20-16,0-22 0,22 21 0,-22 0 16,21-21-16,0 0 0,1 0 15,-1 0-15,0 0 0,1 0 0,-1-21 16,0 0-16,1 21 0,-1-22 16</inkml:trace>
  <inkml:trace contextRef="#ctx0" brushRef="#br0" timeOffset="55560.77">17124 11007 0,'0'-21'0,"0"42"0,0-64 0,-21 65 32,21-1-32,0 0 15,-22 0-15,22 0 0,-21 0 16,21 1-16,-21 20 0,21-21 0,0 0 16,0 0-16,0 22 0,0-22 0,0 0 15,0 0-15,0 0 16,0-42 15,0 0-15,0 0-16,0 0 0,0 0 0,0-1 15,0-20-15,0 21 0,0-21 0,21-1 16,0 22-16,-21-21 0,22 21 16,-1-1-16,-21 1 0,21 0 0,0 0 15,0 21 1,-21 21-16,0 0 0,0 0 15,0 1-15,0 20 0,0-21 0,0 0 16,0 22-16,0 20 16,0-42-16,0 0 0,21 1 0,-21-1 15,22 0-15,-22 0 0,21-21 16,0 0-16,0 0 16,0-21-16,0 21 15,-21-21-15,22 0 0,-22-1 16,21 1-16,0-21 0,-21 21 0,21 0 15,0-22-15,0 22 0,1-21 16,-1 21-16,0-22 0,0 22 0,0 0 16,0 0-16,1 21 0,-1 0 15,-21 21 1,0 0-16,0 0 16,0 0-16,0 1 0,0-1 0,0 0 15,0 21-15,0-21 0,21 1 0,-21-1 16,21 0-16,0 0 0,0 0 15,-21 0-15,22-21 0,-1 22 0,21-22 16,-21 0-16,0 0 0,1 0 0,-1 0 16,21 0-16,0-22 15,1 1-15,-22 0 0,0 0 0,0 0 16,0 0-16,1-1 0,-1 1 0,0-21 16,-21 21-16,0-22 0,21 22 15,-21 0-15,0 0 0,0 0 16,-21 21-1,0 0-15,0 21 0,21 0 0,-43 21 16,22-20-16,21-1 16,-21 0-16,21 0 0,0 0 0,0 22 15,0-22-15,0 0 0,0 0 0,0 0 16,21 0-16,-21 1 16,21-22-16,0 0 0,1 21 0,-1-21 15,0 0-15,0 0 0,0 0 0,0 0 16,1 0-16,-1-21 0,21-1 15,-21 22-15,0-21 0,1 0 16,-1 0-16,0 0 0,0-22 0,0 22 16,0 0-16,22-42 0,-22 63 15,0-22-15,0 1 0,-21 42 32,0 1-32,0-1 15,0 0-15,0 0 0,0 0 16,0 0-16,0 1 0,0-1 15,0 0-15,21-21 47,1 0-47,-1-21 0,-21 0 16,21 21-16,0-22 0,-21 1 0,21 0 16,0 0-16,1-21 15,-1-1-15,0 22 0,0 0 16,0 21-16,-21 21 31,0 0-31,0 0 0,0 22 16,-21-1-16,21 0 0,-21-20 15,21-1-15,0 21 0,0-21 16,0 0-16,21 22 16,0-22-16,22-21 0,-22 21 0,42-21 15,1 0 1,-43 0-16,21 0 0,-21-21 0,22-21 15,-43 20-15,21 1 0,0 0 16,0-21-16,-21-1 0,0 1 0,21 0 16,-21-1-16,22-20 0,-1-64 15,0 63-15,-21 1 0,21-43 16,-21 43-16,0 20 16,0 22-16,0 0 0,0 0 15,-21 42-15,0 21 16,0-21-16,-1 22 0,22-1 15,-21 22-15,21-22 16,-21 0-16,21 1 0,0-1 0,0 0 0,0 1 16,0-1-16,0 0 0,0 1 0,0-22 15,0 21-15,0-21 0,0 0 16,0 1-16,0 20 0,21-42 16,0 0-16,1 0 15,-1-21 1,0 21-16,-21-21 0,0-1 0,21 1 15</inkml:trace>
  <inkml:trace contextRef="#ctx0" brushRef="#br0" timeOffset="55736.67">19092 10901 0,'-84'0'0,"168"0"0,-211 0 0,106 0 0,-21 0 16,63 0 15,0 21-31,21-21 0,1 0 0,-22 0 15,21 0-15,1 0 0,-1 0 16,-21-21-16,21 21 0,-20-21 0,20 0 16,-21 21-16,-21-22 0,21 1 0,-21 0 15</inkml:trace>
  <inkml:trace contextRef="#ctx0" brushRef="#br0" timeOffset="58232.93">20172 10414 0,'21'-21'0,"-42"42"0,63-63 16,-21 42-16,22-21 0,-1-1 16,-42 1-16,21 21 15,-21-21-15,-21 21 16,0 21-16,0 0 16,-1 1-16,-41 41 0,21-21 15,-1 1-15,22-1 0,0 22 16,-21-22-16,20 21 0,22-20 0,0-1 15,0 0-15,0 1 0,0-22 0,0 21 16,22-21-16,-1 1 16,21-1-16,-21-21 0,22 0 0,-1 21 0,0-21 15,22 0-15,-22 0 0,22-21 16,-1 0-16,-21 21 0,22-22 0,-1 1 16,-20 0-16,-1-21 0,0 21 0,-20-22 15,-1 1-15,21 0 0,-21-64 16,-21 42-16,0 1 0,0 20 15,0-20-15,0-1 0,0 22 16,0 0-16,0-1 0,0 22 0,0 42 31,0 22-31,-21-1 16,21 0-16,0 1 0,-21-1 0,0 22 16,21-22-16,-21 0 0,21 1 0,0-22 15,-22 21-15,22-21 16,0 22-16,0-22 0,0 0 0,0 0 0,0 0 15,22-21 1,-1 0 0,0 0-16,0-21 0,0 0 15,-21 0-15,21 0 0,1 21 0,-1-43 16,0 22-16,0 0 0,-21 0 16,21 0-16,0 21 0,1-22 0,-1 22 15,0 0-15,-21 22 16,0-1-16,21 0 0,0 21 15,-21-21-15,21 22 0,-21-22 16,22 0-16,-22 0 0,21 0 0,0 1 16,21-22-16,-21 21 15,22-21-15,-22 0 0,21 0 0,1 0 0,-1 0 16,0 0-16,1 0 0,-1 0 16,64-21-1,-64 21-15,-21-22 0,0 1 0,1 0 16,-1-42-16,-21 41 0,21-20 15,-21 21-15,0-21 0,0-1 16,0 22-16,0 0 0,0 0 0,0 0 16,-21 21-16,0 0 0,-1 21 15,-20 0-15,21 0 16,0 0-16,-22 22 0,1-22 0,21 0 16,0 21-16,0-21 0,-1 1 0,1 41 15,21-42 1,0 0-16,0 1 0,21-22 15,1 21-15,-1-21 0,21 0 0,-21 0 16,22 0-16,-1 0 0,-21 0 0,21-21 16,-20-1-16,20 22 0,-21-21 15,0 0-15,22 21 0,-22-21 0,-21 0 16,42-22-16,-42 22 0,0 0 16,0 0-16,0 0 0,0 42 46,0 0-46,0 0 16,0 0-16,0 1 0,0-1 0,0 0 16,0 0-16,0 0 15,21-21-15,0 21 16,1-21-16,-1 0 0,21 0 16,0 0-16,-20 0 0,-1 0 15,21 0-15,-21-21 0,0 21 0,-21-21 16,22 0-16,-1 0 0,0 0 15,-21-1-15,0 1 0,0 0 0,21 0 0,-21-21 16,21 20-16,-21 1 0,0 0 16,0 42 15,-21 0-31,0 1 0,21-1 16,-21 0-16,21 0 0,0 0 15,-21 0-15,21 1 0,-22-1 16,44-21 15,-1 0-31,0-21 16,0-1-16,0 1 0,0 21 15,-21-21-15,22 0 0,-1 0 16,21 0-16,43-43 16,-64 43-16,21 0 0,-21 21 15,22 0-15,-22 0 0,21 21 16,-42 0-16,21 0 15,-21 0-15,0 22 0,0-22 0,0 0 16,22 0-16,-22 0 0,21 1 16,0-1-16,0-21 0,-21 21 0,42-21 15,-20 0-15,-1 0 0,42 0 16,-42 0-16,1 0 16,-1 0-16,0 0 0,0-21 0,0 21 15,43-64 1,-64 43-16,0-21 0,0 21 0,21-22 15,-21-20-15,0 42 16,0-22-16,0 22 0,-21 21 0,0 0 16,-1 0-16,1 0 15,0 0-15,0 21 0,0 0 0,-22 1 16,22-1-16,0 0 0,21 0 0,0 0 16,0 0-16,0 1 15,21-1-15,0-21 16,1 0-16,20 0 0,-21 0 0,0 0 15,0 0-15,1 0 0,-1 0 16,0 0-16,0 0 16,0-21-16,-21 42 31,0 0-31,0 0 16,0 0-16,0 43 15,0-22-15,0 0 0,0 1 16,0 20-16,0-20 0,0 20 0,0 1 0,-21-1 15,0-21-15,0 22 0,0-1 0,21 1 16,-22-1-16,1 1 16,0-22-16,0 22 0,21-1 0,-21-20 15,21 20-15,-21-21 0,-1 64 16,22-63-16,0-1 0,-21 43 0,0-64 16,21 0-16,0 0 15,-21-21-15,-21 0 16,20-21-16,1 21 0,0-21 0,0-22 15,0 22-15,-22-21 0,22 0 0,0-1 16,0-20-16,0 20 0,21-84 16,0 43-16,42 20 0,-21-20 15,22-1-15,-1-21 0,0 21 0,64-84 16,-42 84-16,-22 22 16,21-22-16,-20 22 0,-1-1 0,0 1 15,64-64 1,-85 106-16,-21-1 0,-21 22 31,0 0-31,-21 22 0,21-22 16,-1 21-16,1 0 0,0 0 15,0-21-15,21 21 0,-21 0 16,21 1-16,0-1 0,21-21 16,0 0-16,0 21 15,22-21-15,-22 0 0,21 21 0,43-21 16,-43 0-16,0 0 0,1 0 0,-1 0 15,0-21-15,-20 0 0,20 0 16,-21-1-16,21-20 0,-20 21 16,-1-64-16,0 64 0,-21-21 15,0 21-15,21-1 0,-21 1 16,0 42 0,-21 1-16,0 20 0,0-21 15,21 43-15,-43 20 0,43-41 16,0-1-16,-21 0 0,0 1 0,21-1 15,-21-21-15,21 21 0,-21-20 16,-1-1-16,1 0 0,0-21 16,-21 21-16,21-21 0</inkml:trace>
  <inkml:trace contextRef="#ctx0" brushRef="#br0" timeOffset="59223.58">762 14796 0,'0'0'0,"-21"0"0,-64 0 16,64 0-16,-21 0 0,-1 0 15,22 0-15,0 0 0,0 0 16,42 0 0,21 21-16,22-21 15,-1 0-15,1 0 0,-1 0 16,22 0-16,0 0 0,-1 0 0,1 0 15,0 0-15,-22 0 0,22 0 16,-1 0-16,-20-21 0,21-1 0,-22 22 16,1-21-16,-1 0 15,-21 21-15,1-21 0,-22 0 0,0 21 16,-21-21-16,-21 21 16,-21-22-16,-1 22 15,-20 0-15,-1 0 0,22 0 0,-22 0 16,22 0-16,0 0 0,-1 0 15,43-21-15,22 0 16,-1 21-16,0 0 16,21 0-16,22 0 15,-43 0-15,21 21 0,-21 0 16,22 1-16,-22-1 0,0 0 16,0 21-16,-21-21 0,0 22 0,0-1 15,0-21-15,-21 22 0,-21-1 16,21 0-16,-22 1 0,1-1 0,0 0 15,-1-21-15,-20 22 0,20-1 16,1-21-16,0 0 0,-1 1 16,22-22-16,0 0 0</inkml:trace>
  <inkml:trace contextRef="#ctx0" brushRef="#br0" timeOffset="59735.29">3471 14118 0,'-21'-42'0,"42"84"0,-42-105 16,21 20-16,-21 22 0,0 0 15,0 0-15,-1 0 0,1 0 0,0-1 16,0 22-16,0 0 16,0 43-16,-1-22 0,1 21 15,0 1-15,21 20 0,0 1 0,0-1 16,0 22-16,0-22 0,0 22 16,0 0-16,0-1 0,0-20 0,0-1 15,0 1-15,21-22 0,0 0 16,1 1-16,20-1 0,-21-21 15,0 0-15,0-21 0,1 0 16,-1 0-16,0 0 0,-21-21 16,0 0-16,0 0 0,0-21 15,0 20-15</inkml:trace>
  <inkml:trace contextRef="#ctx0" brushRef="#br0" timeOffset="60244.01">3196 14330 0,'-42'-42'0,"84"84"0,-105-127 0,41 43 15,1 21-15,0-22 0,0 1 0,21 21 16,0-21-16,0 20 0,0 1 16,0-21-16,0 21 0,21 0 0,0-1 15,22-20-15,-1 42 0,0-21 16,1 0-16,20 21 0,-21 0 0,22 21 16,-1 0-16,1 0 0,-1 22 15,-20-22-15,20 21 0,-42 0 0,22 22 16,-22-22-16,0 22 15,0 42-15,-21-43 0,0 1 16,0-1-16,0-21 0,0 1 0,0-1 16,0 0-16,0-20 0,0-1 15,0 0-15,0 0 0,0-42 16,21 0 0,-21-22-16,22 1 0,-22 0 15,0-1-15,21 1 0,0-21 16,-21-1-16,21 1 0,0-1 0,-21-21 15,21 22-15,1-1 0,-1 1 16,0-1-16,21 22 0,-21 21 0,1 0 16,20 0-16,-21 21 0,21 21 0,-20 0 15,20 21-15,-21 1 16,0-1-16,0 0 0,-21 22 0,0-22 16,0 85-16,0-63 15,0-1-15,0 1 0,-21-1 0,0 1 16,0-22-16,21 0 0,0 1 0,-21-22 15,21 21-15,0-21 0,0 0 16,0 1-16,0-1 0,21-21 16,0 21-16,0-21 0,0 0 15,1 0-15,62 0 0</inkml:trace>
  <inkml:trace contextRef="#ctx0" brushRef="#br0" timeOffset="62985.93">5207 14563 0,'21'-21'0,"-42"42"0,63-64 0,-42-20 16,0 42-16,0-22 15,0 22-15,-21-21 0,0 21 0,0 0 16,-64-43-16,43 64 16,-1 0-16,22 0 0,-21 0 15,0 21-15,20 0 0,-20 1 0,0 20 16,21-21-16,-22 21 0,22 22 15,0-22-15,0 1 0,21-1 0,0 0 16,0 85 0,21-106-16,0 1 0,21-1 15,-20 0-15,20 0 0,0-21 0,1 0 16,-1 0-16,0 0 0,1-21 16,-1 0-16,0 21 0,-21-21 0,22-1 15,-1 1-15,-21-21 0,43 0 16,-43-1-16,-21 22 0,0-21 15,0 21-15,0-22 0,0 22 16,0-21-16,0 21 0,0 42 31,0 21-31,0-21 16,0 22-16,0-22 0,0 21 16,0-21-16,0 22 0,0-22 0,21 0 15,0 0-15,0 0 0,1 0 16,-1-21-16,21 0 0,0 0 0,-20 0 15,20 0-15,0 0 0,22 0 0,-22 0 16,22-21-16,-22 0 16,21 0-16,-20 0 0,20 0 0,-20-1 15,-1 1-15,-21-21 0,21 21 0,-20 0 0,-1-22 16,-21 1-16,0-22 16,0 1-16,0 42 0,0 0 15,0 42 16,-21 0-31,21 0 0,0 0 0,-22 22 16,22-22-16,0 21 0,0-21 16,0 0-16,0 22 0,0-22 0,0 0 15,0 0-15,22 0 0,-1-21 0,0 22 16,0-22-16,0 0 0,0 0 16,1 0-16,-1 0 0,21 0 0,-21-22 15,43 1-15,-22 0 16,-21 0-16,43-43 15,-43 43-15,0 0 0,-21-21 0,0 21 0,0-1 16,21-20-16,-21 21 16,0 0-16,0 0 0,0-1 15,0 44 1,0-1-16,0 0 16,0 21-16,0-21 0,-21 1 0,21 20 15,0-21-15,-21 21 0,21-20 16,-21-1-16,0 0 0,21 0 15,0 0-15,0 0 0,0-42 32,0 0-32,0 0 15,21 0-15,-21 0 0,21-1 16,0-20-16,0 21 0,0-21 16,1-1-16,-22 22 0,42-42 15,0-1-15,-21 64 0,22-21 16,-22 21-1,-21 21-15,0 0 0,0 22 16,0-22-16,0 0 0,21 0 16,-21 0-16,0 0 0,0 1 15,0-1-15,21 0 0,0 0 0,1-21 16,-1 21-16,0-21 0,0 0 16,21 0-16,-20 0 0,20 0 0,-21 0 15,0 0-15,22 0 0,-22 0 16,21-21-16,-21 0 0,0 0 0,1 0 15,20-1-15,-21-41 16,0 21-16,0-1 0,1 1 16,-22-43-16,21 22 0,0-1 15,-21 1-15,21-1 0,-21 1 0,0-1 16,21 22-16,0-22 0,1 22 0,-22 0 16,0 21-16,0-1 0,0 1 15,0 0-15,0 42 16,-22 0-16,22 1 15,-21-1-15,21 21 16,-21 0-16,21 1 0,0 20 0,0-20 16,0 20-16,0-21 0,0 1 15,0 20-15,0-20 0,0-1 0,0 0 16,21 1-16,0-1 0,-21 0 0,22 1 16,-1-22-16,0 21 0,0-21 15,0 22-15,22-22 0,-22-21 0,0 21 16,0 0-16,21-21 0,-20 0 0,20 0 15,-21 0-15,21 0 0,-20 0 16,20-21-16,0 0 0,-21 0 0,22-1 16,-1 1-16,-21-21 0,22 21 15,-22 0-15,0-22 0,0 22 0,0-21 16,-21-22-16,0 1 16,0 42-16,0-1 0,0 1 15,0 0-15,-21 21 0,0 0 16,0 0-16,0 0 0,-1 0 0,1 0 15,21 21-15,-21 0 0,0 1 16,0-1-16,21 0 0,0 0 16,0 21-16,0-20 0,0-1 0,0 21 0,0-21 15,0 0-15,0 1 16,0-1-16,0 21 0,21-42 0,0 21 16,0 0-16,0-21 0,64 0 15,-21 0 1,-22 0-16,-21 0 0,21-21 0,-20 21 15,20-21-15,-21 0 0,0 0 0,22 0 16,-22-1-16,0 1 0,0 0 16,0 0-16,0 0 0,-21 0 15,22-1-15,-22 1 0,21 21 0,-21-21 16,0 42 31,0 0-47,0 1 15,21-1-15,0-21 16,0 21-16,0-21 16,1 0-16,-1 0 15,0 0-15,0 0 16,-21-21-16,21 0 16,-21-1-16,0 1 15,0 0-15,0 0 0,0 0 16,0 0-16,0-1 15,-21 22 1,21 22 0,-21-1-16,21 0 0,-21 0 15,0 0-15,21 0 0,0 1 0,0-1 16,-22 0-16,22 0 0,0 0 0,0 0 16,0 1-1,22-22 1,-1 0-1,0 0-15,0-22 16,0 1-16,0 0 0,1 0 16,-22 0-16,21 0 0,0-1 15,-21 1-15,21 0 16,0 0-16,0 21 16,-21 21-1,0 0-15,22 0 16,-22 1-16,0-1 15,21 0-15,0-21 0,0 0 16,0 21-16,0-21 0,1 0 0,-1 0 16,0 0-16,0 0 0,0 0 0,0 0 15,1 0-15,-1 0 0,0 0 16,0-21-16,0 0 0,0 21 0,1-21 16,-1-1-16,-21 1 0,21 0 0,0 0 15,-21 0-15,21 0 0,0-22 16,-21 22-16,22 0 0,-1 0 15,0 21-15,0 0 16,-21 21 15,0 0-15,21-21 15,0-21-15,-21 0-1,0 0-15,0-1 16,-21 22 0,0 0-1,0 0-15,0 22 16,0-1 0,21 0-16,-22 0 0,22 0 0,0 0 15,0 22-15,0-22 0,0 0 0,0 0 16,0 0-16,0 1 0,0-1 15,0 0-15,22-21 0,-1 21 0,0-21 16,21 21-16,1-21 0,-22 0 16,21 0-16,0 0 0,-20 0 15,20 0-15,0-21 0,22 0 16,-43 0-16,21 0 0,-21 21 0,1-22 16,-1-20-16,0 21 0,0 0 15,-21 0-15,21-22 0,-21 22 16,21 0-16,-21 0 0,0 0 0,-21 21 15,0 0 1,0 0-16,0 0 0,21 21 0,0 0 16,-21 0-16,21 0 0,-22 0 0,22 1 15,0-1-15,0 0 0,0 0 16,22 21-16,-1-20 0,0-22 16,0 21-16,0-21 0,0 0 0,1 0 15,20 0-15,-21 0 0,0 0 16,0 0-16,1 0 0,20 0 0,-21 0 15,0-21-15,0 21 0,1-22 16,-1 1-16,-21 0 16,21 0-16,-21 0 0,0-22 15,0 22-15</inkml:trace>
  <inkml:trace contextRef="#ctx0" brushRef="#br0" timeOffset="63245.77">7324 13780 0,'0'0'0,"21"-22"16,0 22-16,0-21 0,0 0 15,22 21-15,-1-21 0,-21 0 0,21 21 16,1-21-16,-22-1 0,21 22 0,1-21 16,-22 0-16,21 21 0,-21-21 15,0 21-15,1-21 0</inkml:trace>
  <inkml:trace contextRef="#ctx0" brushRef="#br0" timeOffset="63427.54">6350 13695 0,'-21'21'0,"42"-42"0,-63 63 0,42-21 16,21-21 15,0-21-31,0 0 16,0 0-16,22 21 0</inkml:trace>
  <inkml:trace contextRef="#ctx0" brushRef="#br0" timeOffset="63987.72">12044 13504 0,'0'0'0,"0"-21"0,-21-42 16,-1 42-16,22-1 0,0 1 16,0 42 15,0 1-31,-21 20 16,21-21-16,0 21 0,-21 1 0,21-22 15,-21 21-15,21 1 0,0-22 0,-21 0 16,21 21-16,0-21 15,-21 1-15,21-1 0,21-21 16,0 0 0,0 0-16,0 0 15,0 0-15,1-21 0</inkml:trace>
  <inkml:trace contextRef="#ctx0" brushRef="#br0" timeOffset="64303.54">12594 13399 0,'0'0'0,"0"-22"16,-21 22 15,0 22-31,-22-1 0,22 0 0,-21 0 0,21 0 16,0 0-16,-1 1 0,1-1 16,21 0-16,0 0 0,0 0 15,21-21-15,1 21 16,-1-21-16,21 0 0,-21 22 15,0-22-15,1 0 0,-1 21 16,0-21-16,0 21 0,0-21 0,-21 21 16,21-21-16,-21 21 0,0 0 15,0 1-15,-21-1 16,0-21-16,0 0 0,0 0 0,0 0 16,-1 0-1,1 0-15,0 0 0,0 0 0,0 0 16,-22-21-16,22-1 0,-21 1 0</inkml:trace>
  <inkml:trace contextRef="#ctx0" brushRef="#br0" timeOffset="64475.44">12001 13187 0,'0'0'15,"0"-21"32,22 21-31,-1-21-16</inkml:trace>
  <inkml:trace contextRef="#ctx0" brushRef="#br0" timeOffset="64664.33">14266 13335 0,'0'0'0,"-21"0"0,0 21 0,0-21 15,0 0-15,-1 21 0</inkml:trace>
  <inkml:trace contextRef="#ctx0" brushRef="#br0" timeOffset="64986.15">14118 13462 0,'0'0'16,"21"0"-16,0 0 15,1 0-15,-22-21 0,21 0 16,21 0-16,-21-1 0,0 1 0,22 0 16,-1 0-16,0-21 0,1 20 15,-22 1-15,21-21 0,1 21 16,-22-22-16,0 1 0,0 21 0,-21-21 15,0 20-15,0 1 0,0 0 16,0 0-16,-21 21 0,-21 0 0,-43 0 16,21 21-16,22 0 0,-21 22 15,-1-22-15,22 21 0,-1-21 16,-41 64-16,41-64 0,1 64 16,42-64-16,0 21 0,0-21 15,0 1-15,21-1 0,0 0 16,1 0-16,20-21 0,0 21 0,-21-21 15,22 0-15,20 0 0,-20 0 16,-1 0-16,0 0 0,22-21 16,-22 21-16,0-21 0,1 0 0,-1 0 15,0 21-15</inkml:trace>
  <inkml:trace contextRef="#ctx0" brushRef="#br0" timeOffset="66392.64">15134 13102 0,'0'0'0,"0"-84"15,0 62-15,0 1 0,-21 0 16,0 21-16,0 0 0,-1 0 16,1 0-16,-21 0 0,42 21 15,-21 0-15,0 1 0,-1-1 16,1 0-16,0 21 0,21-21 16,0 1-16,0 20 0,-21-21 0,21 0 15,0 0-15,-21 1 0,21-1 0,0 0 16,0 0-16,0 0 15,21-21 1,0 0-16,0-21 16,0 21-16,1-21 0,20 0 15,-21 0-15,0-1 0,0 1 16,1 0-16,-1-21 0,0 21 0,0-22 16,0 22-16,0 0 0,-21-21 0,22 20 15,-22 1-15,0 0 16,0 42-1,0 0-15,0 1 0,0-1 16,0 21-16,0-21 0,0 22 0,0-22 16,0 0-16,0 21 0,0-21 15,0 1-15,0-1 0,0 0 0,0 0 16,21-21-16,0 0 0,0 21 0,21-21 16,-20 0-16,20 0 0,-21 0 15,21-21-15,-20 21 0,20-21 16,-21 0-16,21 0 0,1-1 0,-22 22 0,0-42 15,21 21-15,-20 0 16,-1 0-16,21-85 16,-42 85-16,0-22 0,0 22 0,0 0 15,-21 21 1,0 0-16,0 0 0,-1 42 16,22-21-16,0 1 0,-21 20 15,21-21-15,0 21 0,0-20 0,0 20 16,0-21-16,0 0 0,0 0 0,0 1 15,0-1-15,21 0 16,1-21-16,-22-21 63,0 0-63,-22 21 15,22-22-15,-21 22 0,21 22 47,0-1-47,21-21 16,-21 21-16,22-21 0,-1 0 15,0 0-15,0 0 16,0 0-16,0 0 0,1 0 16,20-21-16,-21 21 0,21-21 0,1-1 0,-1 22 15,0-21-15,22 0 16,-22 0-16,1 0 0,41-43 15,-63 43-15,1 0 0,20-43 16,-42 43-16,0 0 0,0 0 16,-21 21-1,0 0-15,-1 21 0,22 0 16,-21 0-16,21 1 0,0-1 16,0 0-16,0 0 0,0 0 0,0 0 15,0 1-15,0-1 0,21 0 0,1-21 16,-1 0-16,0 21 0,0-21 15,64 0-15,-43 0 0,0 0 16,1 0-16,20-21 0,-20 21 16,-1-21-16,0 21 0,-21-21 15,22-1-15,-22 1 0,0 21 0,0-21 16,-21 0-16,0 0 0,0 0 16,21-1-16,-21 1 0,0 0 15,0 42 16,-21 0-15,21 22-16,0-22 0,0 21 0,-21 1 16,0-22-16,21 21 0,-21 22 15,21-22-15,0 0 0,0 22 0,-21 105 16,-1-105 0,1-1-16,21 1 0,-21-1 15,0 1-15,0-1 0,0 22 0,-1-22 16,22 22-16,0-22 0,-21 22 0,21 0 15,-21-22-15,21 22 0,-21-22 0,21 1 16,-21-1-16,0 1 0,-1-1 16,22-20-16,-21-1 0,0 0 15,0-20-15,-21-1 0,20-21 0,-20 0 16,21 0-16,-21-43 16,-1 22-16,22-21 0,0 0 0,-21-1 15,20 1-15,-20-22 0,21-20 0,21 20 16,0-20-16,0-1 0,0 0 15,0 1-15,0-1 0,42-84 16,1 84-16,-22 0 0,21 1 16,0 20-16,1-21 0,-1 22 0,0-1 15,1 1-15,20-1 0,22-41 16,-22 41-16,-20 22 0,20-22 16,1 22-16</inkml:trace>
  <inkml:trace contextRef="#ctx0" brushRef="#br0" timeOffset="69451.28">18267 12996 0,'0'0'0,"21"-42"0,-21 21 16,42-85 0,-42 64-16,0-22 0,0 22 0,0 0 15,0-22-15,0 22 0,0-1 0,0 1 16,0 0-16,0-1 0,0 22 0,0 0 15,0 0-15,0 42 16,0 0 0,0 22-16,0-1 0,0 21 0,0-20 15,0 20-15,0 22 0,0-22 16,0 1-16,0-1 0,-21 1 0,0-1 16,21 1-16,-21-22 0,21 1 15,0-1-15,-21 0 0,21-21 0,-22 1 16,22-1-16,-21 0 0,21 0 0,0-42 31,0 0-15,0 0-16,0-1 0,0 1 0,21-21 15,1 0-15,-1-1 0,0 1 16,0 0-16,0-22 0,22 22 16,-1-1-16,-21 22 0,21-21 0,1 21 15,-1 0-15,0-1 0,1 22 16,-22 0-16,21 0 0,1 22 0,-22-1 15,0 0-15,0 21 0,0-21 0,-21 22 16,0-1-16,0-21 16,0 22-16,0-1 0,-21-21 0,-21 21 0,21-20 15,-64 41-15,43-42 0,-1 0 16,1 1-16,-22-1 16,43-21-16,-21 21 0,0-21 0,20 0 15,-20 0-15,21 0 0,0 0 0,21-21 16,-21 21-16,21-21 15,0-1-15,21 22 16,0 0 0,0 0-16,0 0 0,0 0 15,1 22-15,-1-22 0,0 0 0,21 21 16,1-21-16,-22 0 0,21 21 0,0-21 16,1 0-16,-1 0 0,0 0 15,22 0-15,-22 0 0,22 0 0,-22 0 16,85-21-16,-85 0 15,22-1-15,-22 1 0,22 0 0,-22 0 16,0 0-16,1 0 0,-22-1 16,21-20-16,-21 21 0,1-21 0,-1 20 15,-21-20-15,0 0 0,0 21 16,0-1-16,0 1 0,0-21 16,-21 42-16,-1 0 0,1 21 0,0 0 15,0 0-15,-21 1 0,20 20 16,1-21-16,0 21 0,0 1 15,21-1-15,0-21 0,0 22 0,0-22 16,21 0-16,0 21 0,0-21 0,1-21 16,20 22-16,-21-1 0,21-21 15,1 0-15,-1 0 0,0 0 0,1 0 0,-1 0 16,0 0-16,1 0 0,-1-21 16,0-1-16,-20 22 0,20-21 15,0-42-15,-21 42 0,1-22 16,20 1-16,-21 21 0,0-22 15,0 1-15,1 0 0,-1-1 0,0 22 16,0 0-16,0 0 0,0 21 16,1 0-16,-1 0 15,0 0-15,-21 21 16,0 0-16,0 0 16,0 1-1,21-22 1,-21-22 15,21 1-31,-21 0 16,0 0-16,0 0 15,-21 0-15,21-1 0,-21 22 16,21-21-16,-21 21 0,0 0 0,-1 0 16,1 0-16,0 0 15,0 21-15,0 1 0,0-1 16,-1 21-16,1-21 0,0 22 15,0-1-15,0 0 0,21-21 16,-21 22-16,21-1 0,0-21 0,0 0 16,0 22-16,21-22 0,0 0 15,0 0-15,0 0 0,64 1 16,-43-1-16,1-21 0,-1 0 0,0 0 16,1 0-16,20 0 0,-21 0 15,22 0-15,-22 0 0,22-21 16,-22-1-16,0 1 0,1 0 0,-1 0 15,0 0-15,-20-22 0,-1 1 0,21 0 16,-21-1-16,-21 1 0,0 21 0,0-21 16,0-1-16,0 22 0,0 0 0,0 0 15,-21 21-15,0 0 16,0 0-16,0 0 0,-22 21 0,22 0 16,-21 0-16,-1 0 0,22 22 0,-21-1 15,21-21-15,0 22 0,-1-22 16,22 21-16,0-21 0,0 22 0,0-22 15,0 0-15,22 0 0,-1-21 0,-21 21 16,42-21-16,-21 0 0,0 0 16,1 0-16,20 0 0,-21 0 0,0 0 15,0 0-15,22-21 0,-22 0 0,0 0 16,-21 0-16,21-1 0,0 1 16,-21-21-16,0 21 0,0-22 0,22 1 15,-22 0-15,0 21 16,0-1-16,21 1 0,-21 0 0,0 0 15,0 42-15,0 0 16,0 0-16,0 1 0,-21-1 16,-1 0-16,22 21 0,0-21 0,0 22 15,0-22-15,0 21 0,0-21 0,0 1 16,0-1-16,0 0 0,0 0 16,22-21-16,20 21 0,-21-21 0,21 0 15,1 0-15,-22 0 0,21 0 16,-21 0-16,22 0 0,-22-21 15,0 0-15,21 0 0,-20 0 16,-1-1-16,0 1 0,0 0 0,0-21 16,-21-1-16,21 22 0,1-21 15,-22 0-15,21-1 0,0 1 16,-21 21-16,0 0 0,-21 42 31,0 0-15,-1 0-16,22 21 0,-21-20 15,21-1-15,-21 21 0,21 22 16,0-43-16,0 0 0,0 0 16,0 0-16,0 0 0,21 1 15,0-1-15,1 0 0,-1-21 0,0 21 16,0-21-16,21 0 0,-20 0 0,-1 0 16,42 0-16,1 0 15,-43 0-15,0-21 0,0 21 16,22-42-16,-22 20 0,0 1 15,0-21-15,-21 21 0,21-22 16,-21 22-16,21-21 0,1 0 0,-22 20 16,0 1-16,0-21 0,0 21 15,0 42 1,0 0 0,0 0-16,0 22 0,0-22 0,0 0 15,0 0-15,0 0 0,0 22 16,21-22-16,0-21 15,-21 21-15,21-21 0,0 0 0,0 0 16,1 0-16,20 0 0,-21 0 16,0 0-16,0-21 15,1 0-15,-1-1 0,0 1 0,0 0 16,0 0-16,-21-21 0,21-1 16,1 22-16,-1-21 0,21 21 0,-21-1 15,0 1-15,43 0 0,-43 21 16,0 0-16,0 0 0,1 0 15,-22 21-15,0 0 0,21 1 16,-21-1-16,21 0 0,-21 21 0,0-21 16,0 1-16,0-1 0,0 21 15,0-21-15,0 0 0,0 1 0,-21-1 16,0-21-16,21 21 0,-22 0 16,1-21-16,0 21 0,0-21 15,0 0-15,0 0 16,-1-21-16,1 21 0,21-21 15,0 0-15,0 0 16,-21 21-16,21-22 0,0 1 16,0 42-1,0 1 1,0-1-16,0 0 0,0 0 16,21 0-16,0 0 15,1 1-15,-1-22 16,0 0-16,42 21 0,-20-21 0,-1 0 15,0 0-15,1 0 0,-1 0 0,0 0 16,43 0-16,-43-21 16,1-1-16,-1 22 0,0-21 0,1 0 15,-22 0-15,21 0 0,1 0 16,20-43-16,-42 22 0,0-1 16,1 22-16,-1-21 0,-21 0 15,0 20-15,0-20 0,0 21 16,-21 0-16,-1 21 0,1 0 0,-21 0 15,21 0-15,-22 21 0,1 0 0,21 21 16,0 1-16,0-1 0,-1 0 16,22-20-16,0 20 0,0 0 0,0 22 15,64-1 1,-43-42-16,0 1 0,22-1 16,20-21-16,-42 21 0,22-21 15,-1 0-15,-21 0 0,21 0 0,1 0 16,-1 0-16,-21-21 15,-21 0-15,0-1 0,-21 1 16</inkml:trace>
  <inkml:trace contextRef="#ctx0" brushRef="#br0" timeOffset="70836">3450 16552 0,'0'-21'32,"0"0"-32,0 0 15,0 0-15,0 0 0,0-1 16,0 1-16,0 0 0,0 0 16,0 0-16,-42-22 0,21 43 15,-22-21-15,22 21 0,-21 0 16,-1 0-16,22 0 0,-21 21 0,0-21 15,20 22-15,-20 20 0,21-21 16,0 0-16,0 22 0,21-1 0,0 0 16,0 1-16,0-1 0,0 0 15,0 1-15,0-22 0,0 21 16,0-21-16,0 22 0,21-22 0,0-21 16,0 21-16,0-21 0,0 0 15,22-21-15,-22 21 0,0-21 16,0-1-16,22-20 0,-22 21 15,0-21-15,0 20 0,0 1 0,0-21 16,1 21-16,-22-22 0,0 22 16,0 0-16,0-21 0,0 21 0,0-1 15,0 1-15,-22 21 16,1 0-16,21 21 16,0 1-16,0-1 0,0 21 15,0-21-15,0 22 0,0-1 16,0 0-16,0-21 0,21 22 15,1-1-15,-1-21 0,-21 0 0,21 1 16,21-1-16,-21-21 0,22 0 16,-22 0-16,21 0 0,1-21 0,-1-1 15,-21 22-15,21-42 0,1 21 0,-1 0 16,-21-22-16,22 22 0,-1-63 16,0 41-16,-21 1 0,1 0 15,-22-1-15,21-20 0,-21 20 16,0-20-16,0-1 0,0 22 15,0-21-15,0 20 0,0 22 16,0-21-16,0 63 16,-21 0-1,21 21-15,0 1 0,-22 63 16,22-64-16,0 21 0,-21-20 0,21 20 16,0-20-16,0 20 0,0-21 15,0 1-15,21-1 0,1-21 0,-1 0 16,21 22-1,-21-22-15,0-21 0,22 0 0,-22 0 16,21-21-16,1 0 0,-22-1 0,21 1 16,0 0-16,1 0 0,-1 0 0,0-22 15,-20 22-15,20-21 0,-21 0 16,0-1-16,0 1 0,-21 0 16,0-1-16,0 1 0,0-22 0,0-20 15,0 41-15,0 22 16,-21-21-16,21 21 0,-21 21 0,0 0 15,21 21-15,-21 0 16,21 21-16,-21 1 0,21-1 16,0 0-16,0 22 0,0-22 0,0 1 15,0 20-15,0-21 0,0 1 16,0-1-16,21 22 16,21-43-16,-21 0 0,0 0 0,22 0 15,-1-21-15,43 21 16,-22-21-16,-20 0 0,-1 0 0,0 0 15,22-21-15,-22 21 0,0-21 16,22 0-16,-22 0 0,22 0 0</inkml:trace>
  <inkml:trace contextRef="#ctx0" brushRef="#br0" timeOffset="72012.33">6858 16044 0,'0'0'0,"0"-21"15,0 0-15,0 0 16,0 0-16,0 0 0,0-1 0,0-20 16,0 21-16,0 0 0,0-22 0,0 22 15,0 0-15,0-21 0,0 21 16,0-1-16,0 1 0,0 0 16,0 42-1,0 22 1,0-1-16,0 0 0,0 22 0,0-1 15,0 1-15,21-1 0,-21 22 16,0 42-16,0-64 0,0 1 16,0-22-16,0 1 0,0-1 15,-21 0-15,21 22 16,0-43-16,0 21 0,-21-42 16,0 0-1,21-21-15,0 0 0,-22 0 0,1 0 16,0-1-16,21-20 15,-21 21-15,0-21 0,-43-22 16,43 43-16,0-21 0,0 20 0,0 1 16,-1 0-16,1 0 0,42 42 47,22-21-47,-22 0 0,0 0 0,21 0 15,1 0-15,-1 0 0,0-21 16,1 0-16,-1 0 0,22-1 15,-22-20-15,21 0 0,-20 21 0,20-22 0,-20 1 16,20 0-16,-21-1 16,-20 1-16,20 0 0,-21 20 0,0-20 15,-21 0-15,0 21 0,0-1 16,0 1-16,0 0 0,-21 21 16,0 21-16,0 0 0,21 22 15,-21-22-15,-1 42 0,22-20 16,-21 20-16,21-20 0,0 84 15,0-64-15,-21-21 0,21 22 16,0-22-16,0 1 0,0 20 16,0-42-16,0 0 0,0 1 15,21-22-15,0 0 16,1-22-16,-1 22 16,0-21-16,-21 0 0,21 0 15,0-21-15,-21 20 0,0-20 0,21 0 16,-21 21-16,0-22 0,0 1 15,0 21-15,22 0 0,-22-1 0,0 1 16,0 42 0,21 22-16,-21-22 15,21 0-15,-21 21 0,0 1 0,0-22 16,21 21-16,0-21 0,-21 1 16,21-1-16,1 0 0,-1 0 15,0 0-15,0-21 0,21 0 0,1 0 16,-22 0-16,42 0 0,-20 0 15,-1-21-15,22 0 0,84-43 16,-106 22-16,0 21 16,1-21-16,-22-1 0,0 22 0,-21-21 15,0-1-15,0 1 0,0 0 0,-21-1 16,0 22-16,0 0 0,-1 21 16,-20 0-16,21 0 0,0 21 0,0 0 15,-1 64-15,22-43 16,0 1-16,0-1 0,0 0 0,0 1 15,0-1-15,0 0 0,22 1 16,-1-22-16,0 0 0,0 0 16,0 0-16,22 1 0,-22-22 0,21 0 15,0 0-15,1 0 0,-1-22 16,0 1-16,1 0 0,20 0 0,-20 0 16</inkml:trace>
  <inkml:trace contextRef="#ctx0" brushRef="#br0" timeOffset="73558.45">10350 15536 0,'0'-21'0,"0"42"0,-21-42 0,0 0 0,0 0 16,21 0-16,0 0 0,-21 21 16,21 21-1,-21 0 1,21 0-16,0 21 0,0 1 15,0-1-15,0 0 0,-22 1 0,22 20 16,0-20-16,0 20 0,0-21 16,0 1-16,0 20 0,0-42 0,0 22 15,0-22-15,0 0 0,0 0 0,43 0 16,-1-21 0,-42-21-16,21 0 0,0 0 15,1 0-15,-22-22 0,21 1 0,0-21 16,-21 20-16,0 1 15,21 0-15,-21-1 0,21 1 16,-21 21-16,0 0 0,0-1 0,21 1 16,1 21-16,-22 21 15,0 22-15,21-22 0,-21 21 16,21-21-16,-21 22 0,0-1 16,0 0-16,0 1 0,21-1 0,0 0 15,0-20-15,-21-1 0,22 0 16,-1 0-16,21 0 0,-21-21 0,22 0 15,-1 0-15,0-21 0,1 0 0,-1 0 16,0 0-16,22-1 0,-22-20 16,0 0-16,1-1 0,-1 1 15,0 0-15,-20-1 0,-1-20 0,0 21 16,-21-22-16,0 1 0,0-1 16,0-63-16,0 64 0,0 20 15,0-20-15,-21 20 0,21 22 0,-21 0 16,-1 21-16,22 21 15,-21 0-15,0 22 0,21-1 0,0 0 16,-21 22-16,21-22 0,0 22 16,0-1-16,0-20 0,0 20 0,0-21 15,21 64-15,0-63 0,0-1 16,-21 0-16,22-21 16,20 1-16,-21-1 0,0 0 0,0 0 0,1-21 15,20 0-15,-21 0 16,0 0-16,0-21 0,22 21 15,-22-21-15,0 0 0,0-22 0,22 1 16,-22 21-16,-21-22 0,0 22 16,21-21-16,-21 21 0,0 0 0,0-22 15,0 22-15,-21 0 0,0 21 16,-1 21 0,1-21-16,0 21 0,21 22 0,-21-22 15,21 0-15,-21 21 0,21-21 16,0 64-16,0-43 15,0-20-15,0 20 0,0-21 0,21 0 0,0 0 16,0 1-16,0-22 16,22 0-16,-22 0 0,21 0 0,1 0 15,-22 0-15,21 0 0,0-22 0,1 1 16,-1 0-16,22-42 16,-22 20-16,-21 22 0,0-21 0,22-1 15,-43 1-15,21-21 0,0 20 16,-21-20-16,21-1 0,-21 1 15,0-1-15,0 1 0,0 20 0,0-20 16,0 21-16,0 20 0,0 1 16,0 0-16,0 42 15,0 22-15,-21-22 0,0 63 16,21-20-16,-21 42 16,21-64-16,0 0 0,-22 22 15,22 21-15,0-64 16,0 21-16,0 0 0,0-20 0,0-1 15,0 0-15,0 0 16,0 0-16,0-42 16,0 0-1,0 0-15,0 0 0,22-1 0,-22-20 16,21 21-16,0-21 16,0 20-16,0 1 0,0-21 0,1 21 0,-1 0 15,21 21-15,22 0 16,-43 0-16,0 0 0,21 0 15,-21 0-15,1 21 0,20 0 0,0 21 16,-21-42-16,-21 43 16,0-22-16,0 0 0,0 0 0,0 0 15,0 0-15,0 1 0,-21-1 0,-21 21 16,21-21-16,0-21 16,-1 21-16,1 1 0,0-22 0,0 0 15,0 0-15,0 0 0,-1 0 0,1 0 16,0 0-1,0 0-15,0 0 0,21-22 0,21 22 79,0-21-64,0 21-15,0-21 0,1 0 16,-1 0-16,0 0 15</inkml:trace>
  <inkml:trace contextRef="#ctx0" brushRef="#br0" timeOffset="76000.11">13144 15007 0,'0'21'16,"0"1"-1,22-22-15,-22 21 16,21-21-16,0 0 0,0 0 0,0 0 16,22 0-16,-22 0 0,0 0 15,0-21-15,21 21 0,-20-22 16,20 1-16,-21 21 0,21-21 0,-20 0 16,-1 0-16,0 21 0,0-21 15,0-1-15,-21 1 16,0 0-16,-21 21 15,0 0-15,-21 0 0,20 0 16,-20 0-16,21 21 0,-21 0 0,20 1 16,-20-1-16,21 0 0,21 21 0,-21-21 15,21 22-15,0-22 0,0 21 16,0-21-16,0 22 0,0-22 0,21 0 16,-21 0-16,21-21 0,0 21 0,0-21 15,1 0-15,20 0 0,-21 0 16,21 0-16,-20 0 0,-1-21 15,0 21-15,0-21 16,-63 21 0,21 0-1,-1 21-15,1 0 0,0 1 16,-21-1-16,21 21 0,-22-21 0,22 0 16,0 22-16,-21-1 0,20-21 0,22 22 15,0-22-15,0 0 0,0 21 16,0-21-16,0 1 0,22-22 0,20 42 15,-21-42-15,21 0 0,-20 0 16,20 0-16,0 0 16,1 0-16,-1 0 0,0-21 0,1 0 15,-1-1-15,-21 1 0,21 0 0,1 0 16,-1 0-16,-21-22 0,43-41 16,-43 20-16,0 22 0,0-22 15,-21 1-15,0 21 0,21-22 0,-21 1 16,0-1-16,22 22 0,-22-1 15,0 1-15,0 0 0,0 21 0,0-1 16,0 44 0,0 20-1,0-21-15,0 21 0,-22 1 0,22 20 16,-21-20-16,21 20 16,-21-21-16,21 22 0,0-22 0,0 22 15,0-22-15,0 0 0,0 1 0,0-22 16,21 21-16,0-21 0,1 1 15,-1-1-15,21-21 0,22 0 16,-43 0-16,21 0 0,-21 0 0,22 0 16,-1 0-16,-21-21 0,0-1 15,22 1-15,-22 0 0,0-21 0,0 21 16,0-43-16,-21 22 0,0 21 16,21-1-16,-21-20 0,0 21 15,-21 21 1,0 21-1,21 0-15,0 0 0,0 1 16,0-1-16,0 21 0,0-21 0,0 0 0,0 22 16,0-22-16,0 0 15,0 0-15,21 0 0,0-21 16,1 22-16,-1-22 0,0 0 16,0 0-16,21 0 0,-20-22 15,-1 22-15,21-21 0,-21 0 16,0 0-16,1 0 0,20 0 0,-21-1 0,0-20 15,0 21-15,1-21 0,-22-1 16,21 22-16,0-21 0,0-1 16,-21 22-16,0 42 31,0 1-31,-21-1 0,0 0 16,0 21-16,21-21 0,0 22 0,-22-1 15,1 0-15,0 1 16,21-22-16,0 0 0,0 0 0,0 0 15,0 1-15,0-1 0,0 0 16,0-42 15,21 21-31,0-21 0,1-1 16,-1-20-16,0 0 16,0 21-16,-21-22 0,21 1 0,0 0 15,1-1-15,-1 22 0,0-21 16,0 21-16,0-22 0,22 22 0,-22 0 15,0 21-15,0 0 0,0 0 16,-21 21-16,21 0 16,-21 0-16,22 1 0,-22 20 15,0-21-15,0 0 0,0 22 0,21-22 0,-21 0 16,0 0-16,0 0 0,0 0 16,0 22-16,0-22 15,21-21-15,0 0 16,0 0-16,0 0 15,-21-21-15,22 0 0,-1-1 0,0 22 16,0-42-16,21 21 0,-20 0 16,-1 0-16,0-22 0,0 22 15,0-21-15,0 21 0,1-22 0,-1 22 16,0-21-16,0 21 0,-21-1 16,21 22-16,-21-21 0,21 21 15,-21 21 1,0 1-16,0-1 0,0 21 15,0-21-15,0 0 0,0 22 16,0-1-16,0-21 0,0 22 0,0-22 0,0 21 16,0-21-16,0 0 0,22 1 15,-1-1-15,0 0 0,21 21 16,-21-42-16,1 0 0,20 0 16,0 0-16,-21 0 0,22 0 15,-1 0-15,0 0 0,-20-21 0,20 0 16,21 0-16,-20 0 0,-22-1 15,0-20-15,0 21 0,0 0 16,1-22-16,-22 22 0,0-42 16,0 42-16,0-22 0,0 22 15,-22 21 1,1 21-16,21 0 0,-21 1 16,21-1-16,0 0 15,0 0-15,0 0 0,0 0 0,0 22 16,0-22-16,0 0 0,0 0 15,21 0-15,0 1 0,1-22 16,-1 0-16,0 0 0,21 0 16,-21 0-16,1 0 0,-1 0 15,0-22-15,0 1 0,0 0 16,-21 0-16,21 0 0,-21-22 16,22 22-16,-1 0 0,-21 0 0,42-21 15,-42 20-15,21 22 16,-21 22 15,0-1-31,0 0 0,0 0 16,-21 0-16,21 0 0,-21 22 15,21-22-15,0 0 0,0 0 16,21-21 0,0 0-16,0 0 15,1 0 1,-1-21-16,-21 0 0,21 0 15,-21 0-15,42-22 0,-42 22 16,21 0-16,1-21 16,-1 20-16,0 1 0,0 21 15,0 0-15,-21 21 16,0 1-16,0-1 16,0 0-16,0 0 0,0 0 0,0 0 15,0 1-15,0-1 0,0 0 16,0 0-16,21-21 15,-21 21-15,22-21 16,-1 0-16,0 0 0,0 0 0,-21-21 16,21 0-16,0 0 0,1 21 15,-1-21-15,0-43 16,0 43-16,0 0 0,0-22 0,1 1 16,-1 0-16,0-1 0,0 1 15,0 0-15,22-1 0,-22 1 0,0 0 16,21-1-16,-21 1 0,1 0 15,-1 21-15,0-1 0,-21 1 16,0 0-16,0 42 0,0 0 16,-21 1-16,-22 20 0,22-21 15,0 21-15,0 1 0,-21-1 16,20 0-16,1 1 0,21 20 0,0-20 16,-21-1-16,21 0 0,0 1 15,0-22-15,0 21 0,0-21 0,0 0 0,0 1 16,0-1-16,0 0 0,0 0 15,21-21-15,0 0 16,1 0-16,-1 0 16,-21-21-16,21 0 0,0 21 15,-21-21-15,21-1 0,0 1 0,1 0 16,-22 0-16</inkml:trace>
  <inkml:trace contextRef="#ctx0" brushRef="#br0" timeOffset="76206">17230 14965 0,'0'0'0,"0"21"15,21 0 1,0-21-16,0 0 0,0 0 16,0 0-16,1 0 15,-1 0-15,0-21 16,0 21-16,-21-21 0,21 21 15,0-42-15,-21 20 16</inkml:trace>
  <inkml:trace contextRef="#ctx0" brushRef="#br0" timeOffset="76407.88">19304 14626 0,'0'0'16,"-21"0"-16,-22 0 0,1 0 0,21 0 0,-64 0 16,43 0-16,21 0 15</inkml:trace>
  <inkml:trace contextRef="#ctx0" brushRef="#br0" timeOffset="76984.1">18923 14563 0,'0'0'0,"0"-21"15,0-1-15,0 1 16,0 0-16,0 0 0,0 0 16,21 0-16,-21-22 0,0 22 15,21-21-15,-21 21 0,0-22 0,0 1 16,0 21-16,0-22 0,0 1 15,0 21-15,0 0 0,0-43 16,-21 107 0,21-22-1,0 0-15,0 42 0,-21-20 0,21 20 0,0-20 16,-21 20-16,21 22 0,0-22 16,0-20-16,0 20 0,0 1 15,-21 20-15,21-41 0,0-1 16,0-21-16,0 21 0,0-20 15,0-1-15,0 0 0,0 0 0,21-21 16,-21 21-16,21-21 16,-42 0 15,0-21-31,-1 21 0,1 0 0,0-21 16,0 21-16,-21 0 15,20 0-15,-20 0 0,21 0 0,0 0 16,0 0-16,-1 0 0,1 0 0,0 0 15,21 21-15,-21-21 0,42 0 32,21 0-32,-20 0 0,20 0 15,0 0-15,1 0 0,-1 0 16,0 0-16,1-21 0,-1 21 0,0 0 16,1-21-16,-1 21 0,0 0 15,-21 0-15,1-21 0,20 21 16,-21 0-16,0-22 0,-21 1 31,21 0-31,1 0 16,-1 21-16,0-21 0,0 21 15</inkml:trace>
  <inkml:trace contextRef="#ctx0" brushRef="#br0" timeOffset="77667.35">20278 14499 0,'0'0'0,"0"-21"0,0 0 16,0 0-16,0 0 0,0 42 31,0 0-31,0 21 16,0 1-16,0-1 0,0 21 0,0-20 16,0 20-16,-22 1 0,1-1 15,0 1-15,-21 20 0,21-20 0,-1-1 16,-20 1-16,21-1 0,0-20 0,0 20 15,-1-20-15,22-1 0,0 0 16,0 1-16,0-1 0,0 0 0,0-21 16,0 1-16,0-1 0,22 0 0,-22 0 15,21 0-15,-21 0 16,21-21 0,-21-21-1,21 21-15,-21-21 0,0 0 0</inkml:trace>
  <inkml:trace contextRef="#ctx0" brushRef="#br0" timeOffset="77984.17">20151 14796 0,'0'0'0,"0"-43"0,0 1 16,0 0-16,0 20 0,0 1 15,21-21-15,0 21 0,0 0 16,0-1-16,22 1 0,84-21 15,-85 42-15,0 0 0,22 0 16,-22 21-16,0 0 0,-20 0 16,20 1-16,-21 20 0,-21 0 0,0 1 15,0-22-15,0 21 0,-21 0 16,0-20-16,-22 20 0,22-21 0,-21 0 16,-22 0-16,22 1 0,-21-1 0,-1 0 15,22-21-15,-22 21 0,22-21 16,-22 0-16,43 0 0,-21 0 0,21 0 15,0 0-15,-1 0 16,22-21 0,22 0-16,-1 21 0,0-43 0,0 22 15,21 0-15</inkml:trace>
  <inkml:trace contextRef="#ctx0" brushRef="#br0" timeOffset="78301.99">21145 14076 0,'0'0'0,"22"-21"0,-22 0 16,0 42 15,0 0-31,0 0 0,0 0 16,0 22-16,0-22 0,-22 21 0,22 22 15,0-22-15,-21 21 0,0-20 16,0 20-16,21-20 0,-21-1 0,0 0 15,-1 1-15,22-1 0,-21 0 16,0-21-16,0 1 0,0 20 0,0-21 16,-1 0-16,1 0 0,21 1 15,-21-22-15,21 21 16,21-21 0,0 0-16,1 0 0,-1-21 15,21-1-15,0 1 16,1 21-16,-1-21 0</inkml:trace>
  <inkml:trace contextRef="#ctx0" brushRef="#br0" timeOffset="79357.64">21802 14542 0,'21'0'0,"-42"0"0,42-22 16,-21 1-16,0 0 0,0 0 16,0 0-16,0 0 0,0-1 0,-21 1 15,-1 0-15,1 21 0,0 0 16,-21 0-16,21 0 0,-22 0 0,22 21 15,-21 0-15,-1 1 0,22 20 0,-21 0 16,21-21-16,-22 22 16,22-1-16,0 0 0,0 1 0,0-1 15,21-21-15,0 22 0,0-22 0,0 0 16,0 0-16,21 0 0,21 0 16,-21-21-16,1 0 0,20 0 0,-21 0 15,0 0-15,43-21 0,-22 21 16,-21-21-16,0 0 0,1 0 15,-1 0-15,0-1 0,0 1 0,0-21 16,0 21-16,-21-22 0,22 22 16,-22 0-16,21 0 0,-21 0 0,0 0 15,0 42-15,0 0 16,0 0-16,0 0 16,0 0-16,0 22 0,0-22 0,0 0 15,0 0-15,0 22 0,0-22 0,0 0 16,0 0-16,21 0 0,0-21 15,21 21-15,-20 1 0,-1-22 0,0 0 16,0 0-16,0 0 0,0 0 16,22 0-16,-22 0 0,0 0 0,0-22 15,0 1-15,1 0 0,-1 0 16,0 0-16,0 0 0,0-22 16,22 22-16,-22-21 0,0 21 0,0-22 15,21 22-15,-20-21 0,-1 21 0,0-1 16,0 22-1,-21 22 17,0-1-17,0-42 32,0-1-47,0 1 16,0 0-1,-21 21-15,0 0 16,0 0 0,-1 21-16,1-21 15,21 21-15,-21 1 0,0-1 0,0 0 16,21 21-16,-21-21 0,-1 22 16,1-22-16,0 42 0,21-41 15,0 20-15,0 0 0,0-21 16,0 1-16,0-1 15,21-21-15,0 21 0,1 0 0,-1-21 0,21 0 16,-21 0-16,22 0 0,20 0 16,-42 0-16,64-21 15,-43 0-15,1 0 0,-1-1 16,-21 1-16,21 0 0,1 0 0,-22 0 16,0-22-16,0 1 0,0 21 15,1-21-15,-22-1 0,0 1 0,0 0 16,0 20-16,0 1 0,0 0 15,-22 0-15,1 21 0,0 0 16,0 0-16,0 0 0,21 21 16,0 21-16,0-20 0,0-1 15,0 21-15,0-21 0,0 0 0,0 22 16,0-22-16,0 0 0,0 0 16,0 0-16,21-21 0,-21 22 0,21-1 15,0-21 1,0 0-16,1 0 15,-22-21 1,0-1-16,0 1 0,-22 0 16,1 0-16,0 0 15</inkml:trace>
  <inkml:trace contextRef="#ctx0" brushRef="#br0" timeOffset="79650.22">22839 14923 0,'-21'21'15,"-1"-21"1,1 0 0,0 0-16,0 0 0,21-21 15,-21 21-15,0 0 16,-1-22-16,22 1 16,-21 21-16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5T02:45:10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508 0,'0'-21'16,"0"0"-1,0 0 1,0-1 0,-22 22-16,22-21 15,-21 21 48,21 21-48,0 1-15,0-1 0,0 0 16,0 0-16,0 21 0,0-20 0,0 20 16,0 0-16,0 1 0,0-1 15,-21 21-15,21-20 0,0 20 0,0 1 16,0-22-16,0 22 0,0-1 16,0 1-16,0-22 0,0 21 0,0-20 15,-21 20-15,21-20 16,0 105-16,0-106 15,0 0-15,0 1 0,0-1 16,0-21-16,0 22 0,0-22 0,0 0 16,0 0-16,0 21 15,0-20-15,0-44 32,0 1-32,0 0 15,0 0-15,0 0 0,0 0 16,0-22-16,0 1 0,0 0 0,0-1 15</inkml:trace>
  <inkml:trace contextRef="#ctx0" brushRef="#br0" timeOffset="465.73">2074 593 0,'0'-21'31,"21"-1"0,1 22-15,-1 0-16,0 0 0,21-21 0,-21 21 15,22 0-15,-1 0 0,0 0 16,1-21-16,20 21 0,-20 0 16,-1 0-16,0 0 0,22 0 0,-22 0 15,0 0-15,-20 0 0,20 0 0,-21 0 16,0 0-16,0 0 0,1 0 15,-1 0-15,0 0 16,-21 21 15,-21-21-15,0 21-16,-1-21 16,1 22-16,0-22 15</inkml:trace>
  <inkml:trace contextRef="#ctx0" brushRef="#br0" timeOffset="832.52">2074 1249 0,'21'0'16,"1"0"-16,-1 0 0,0 0 15,0 0-15,0-21 16,0 21-16,22 0 0,-22 0 0,0 0 15,0-21-15,0 21 0,1 0 16,-1 0-16,-21 21 63</inkml:trace>
  <inkml:trace contextRef="#ctx0" brushRef="#br0" timeOffset="1463.67">2582 1376 0,'0'-21'16,"0"0"0,0-1-1,21 1 1,1 21-16,-1 0 15,0 0-15,0 0 0,0 0 16,0 0-16,1 0 0,-1 0 16,0 0-16,0 21 0,0 1 15,-21-1-15,21 0 16,1 0-16,-22 0 0,21 22 0,-21-22 16,0 0-16,21 21 0,-21-21 15,0 22-15,0-1 0,0-21 16,0 22-16,0-1 0,0-21 15,0 0-15,0 22 0,0-22 0,0 0 16,-21 0-16,0-21 31,21-21-15,0 0-16,0 0 0,0-1 16,0-41-16,0 42 0,0-22 15,0 1-15,21 21 0,0-21 16,0-22-16,0 43 0,0 0 15,1-22-15,-1 22 16,0 0-16,21 0 0,-21 0 0,1 0 16,-1 21-16,0-22 0,0 22 15,0-21-15,0 21 0,1 0 32</inkml:trace>
  <inkml:trace contextRef="#ctx0" brushRef="#br0" timeOffset="2213.36">3831 1588 0,'0'0'0,"0"-22"0,0 1 16,21 0-16,-21 0 0,0 0 15,0 0-15,0-1 0,0 1 16,0 0-16,0 0 0,0 0 0,-21 0 16,0 21-16,21-22 0,-21 22 15,0 0-15,-1 0 0,1 0 0,-21 0 16,21 0-16,-22 0 16,22 22-16,0-1 0,-21 0 0,21 0 15,-22 0-15,22 0 0,0 22 0,0-22 16,-43 85-16,64-64 15,0 0-15,0-20 16,0 20-16,0-21 0,0 21 0,0-20 16,0-1-16,0 0 0,21 0 15,1 0-15,-1-21 0,0 0 16,0 0-16,0 0 0,43 0 16,-43 0-16,21-21 0,-21 0 15,1 0-15,20 0 0,-21-1 0,21-41 16,1 42-16,-1-85 15,-21 42 1,-21 22-16,0 21 0,0 0 16,0-22-16,0 1 15,-21 63 17,0 0-17,21 1-15,0-1 0,0 21 16,0-21-16,-21 0 0,21 43 15,0-22-15,0-21 0,0 1 16,0 20-16,0-21 0,0 0 0,0 0 16,0 1-16,21-1 0,0-21 15,-21 21-15,21-21 16,0 0-16,1 0 0,-1 0 16</inkml:trace>
  <inkml:trace contextRef="#ctx0" brushRef="#br0" timeOffset="3042.84">4149 1418 0,'0'21'31,"0"1"-15,0-1-16,0 0 0,0 0 0,0 0 16,0 22-16,0-22 0,0 0 15,-22 21-15,22-21 0,0 1 0,0 20 16,0-21-16,0 0 0,0 0 16,0 1-16,0-1 0,0 0 0,0 0 15,0 0-15,0-42 47,0 0-47,0 0 16,0 0-16,0-1 0,0 1 0,0 0 15,0-21-15,0 21 16,0-22-16,0 22 0,0 0 0,0-21 16,0 20-16,0 1 0,22 0 0,-1 0 15,0 0-15,-21 0 0,21-1 16,0 1-16,43 0 15,-43 21-15,0 0 0,21 0 0,1 0 16,-22 0-16,21 0 0,-21 0 16,1 0-16,20 21 0,-21 0 15,0-21-15,0 22 0,1 20 16,-1-21-16,-21 21 0,0-20 0,21-1 16,-21 21-16,0-21 0,0 0 0,0 1 15,0 20-15,0-21 0,-21 21 16,21-20-16,-21-1 15,21 0-15,-22-21 16,1 0-16,21-21 31,0 0-31,-21-1 0,21 1 16,0-21-16,0 21 0,0 0 16,0-22-16,0 22 0,21-21 15,0 21-15,-21-1 0,22-20 0,-1 21 16,63-43-16,-41 43 15,-22 0-15,21 0 0,-21 21 16,22 0-16,-22 0 0,21 0 16,-21 0-16,22 0 0,-22 0 0,0 21 15,0 0-15,0-21 0,-21 43 16,0-22-16,22 0 0,-22 0 16,0 21-16,0-20 0,0-1 0,0 21 0,0-21 15,-22 0-15,1 1 0,0-1 16,21 0-16,0 0 0,-21 0 0,0 0 15,21-42 17</inkml:trace>
  <inkml:trace contextRef="#ctx0" brushRef="#br0" timeOffset="3503.09">5292 1588 0,'21'0'0,"0"0"15,0 0-15,0-22 0,0 22 16,-21-21-16,22 21 0,-1-21 0,0 0 16,0 21-16,0-21 0,0 0 15,1-1-15,-22 1 0,21 0 16,-21 0-16,0 0 0,0 0 16,-21 21-1,-1 0-15,1 0 0,0 0 16,-21 0-16,21 0 0,-1 21 15,1 0-15,0-21 0,0 21 16,0 21-16,0-20 0,-1-1 0,22 21 16,0-21-16,-21 22 0,21-22 15,0 21-15,0-21 0,0 22 0,0-22 16,0 0-16,0 0 0,0 0 16,0 0-16,21 1 0,1-22 0,-1 21 15,0-21-15,0 0 0,0 0 16,0 0-16,1 0 0,20 0 0,0-21 15,-21-1-15</inkml:trace>
  <inkml:trace contextRef="#ctx0" brushRef="#br0" timeOffset="3851.41">6054 804 0,'0'0'0,"0"43"0,-22-1 0,22 0 15,-21 22-15,0-1 0,21-20 0,-21 20 16,21 1-16,0-22 0,-21 22 15,0-22-15,21 21 0,-22-20 0,22 84 16,-21-85-16,21 0 16,0-20-16,0-1 0,0 0 15,0 0-15,0 0 0,0 0 0,21-21 32,1 0-32,-1-21 15,-21 0-15,21 0 0</inkml:trace>
  <inkml:trace contextRef="#ctx0" brushRef="#br0" timeOffset="4104.26">6308 1334 0,'0'-22'15,"-22"44"1,1-1-16,0 0 15,21 0-15,-21 0 0,0 0 16,0 1-16,21-1 0,-22 21 0,1-21 16,0 22-16,0-22 0,0 0 15,21 21-15,-21-21 0,-1 1 16,1 41-16,21-42 16</inkml:trace>
  <inkml:trace contextRef="#ctx0" brushRef="#br0" timeOffset="4383.1">6265 1312 0,'0'-21'16,"0"42"-16,0-63 0,0 21 15,21 21 1,-21 21-1,0 0-15,0 0 0,22 1 0,-1 62 16,0-41-16,-21-22 16,0 21-16,0 0 0,21-20 15,-21 20-15,21 0 0,-21-21 0,21 1 16,-21-1-16,0 0 0,0 0 16,22 21-16,-1-42 15,0 0-15,0 0 16,-21-21-16,21 21 15,0-21-15,-21 0 0</inkml:trace>
  <inkml:trace contextRef="#ctx0" brushRef="#br0" timeOffset="4721.42">6879 550 0,'0'0'0,"0"22"15,0-1-15,-21 0 0,0 0 0,0 0 16,21 22-16,-22-1 0,1 21 16,21-20-16,-21 20 0,0 1 15,0-1-15,0 1 0,21-22 0,-22 22 16,1-1-16,0-21 0,21 22 15,0-22-15,-21 1 0,21-1 0,-21 0 16,21-21-16,0 22 0,0-22 0,0 0 16,0 0-16,0 0 15,21-21 1,0 0 0,-21-21-16,21 21 0,-21-21 15,21 0-15</inkml:trace>
  <inkml:trace contextRef="#ctx0" brushRef="#br0" timeOffset="5160.17">6964 1270 0,'0'21'16,"-21"0"-16,21 1 15,-22-1-15,22 0 16,-21 0-16,0 0 0,21 22 0,0-22 16,-21 0-16,21 0 0,-21 21 15,21-20-15,0-1 0,0 21 16,0-21-16,0 0 0,0 1 16,21-1-16,0-21 0,0 0 15,0 0-15,1 0 0,-1 0 0,0 0 16,21-21-16,-21 21 0,1-22 15,-1 1-15,21 0 0,-21 0 0,0 0 16,1 0-16,-22-22 0,0 22 16,21-21-16,-21 21 0,0-22 0,0 22 15,0-21-15,0-1 0,0 22 16,0 0-16,0 0 0,-21 0 16,-22 0-16,22 21 15,0 0-15,0 0 0,0 0 16,-1 0-16,1 21 0,0-21 15,21 21-15,0 0 0,0 0 16,0 0 0</inkml:trace>
  <inkml:trace contextRef="#ctx0" brushRef="#br0" timeOffset="5728.36">7302 1334 0,'0'0'0,"0"-22"15,0 1 1,0 0-16,22 21 16,-1 0-16,-21-21 0,21 21 15,0 0-15,0 0 0,0 0 0,1 0 16,-1 0-16,0 0 0,0 21 0,0 0 15,0 0-15,1 1 0,20 20 16,-42-21-16,0 21 0,0 1 16,0-22-16,0 21 0,0-21 15,0 22-15,0-22 0,0 21 16,-21-21-16,21 1 0,-21-1 0,-1 0 16,22 0-16,-21 0 0,21-42 46,0 0-46,0 0 0,0 0 16,0-1-16,0 1 0,0-21 16,43 0-16,-43-1 0,21 1 15,0 21-15,-21-22 0,42-20 16,-21 42-16,1-22 0,-1 22 16,0-21-16,0 21 0,43-43 15,-43 22-15,0 21 0</inkml:trace>
  <inkml:trace contextRef="#ctx0" brushRef="#br0" timeOffset="6647.83">8191 529 0,'0'0'16,"0"-21"-16,0 0 15,0 42 17,0 0-32,0 0 0,0 1 0,0 20 15,0 0-15,-21 1 0,21-1 16,-21 21-16,0-20 0,21 20 0,-21 1 16,21-1-16,-21 1 0,-1-1 15,22 1-15,-21-22 0,0 22 0,21-22 16,-21 21-16,0-20 0,21 20 15,0-20-15,-21-1 0,-1 0 16,22 1-16,-21-22 0,21 21 0,0-21 0,-21 0 16,21 1-16,-21-1 0,21 0 15,0 0 1,0-42 0,0 0-1,0 0-15,0-1 0,0 1 16,0 0-16,21-42 0,-21 20 0,21 22 15,-21-21-15,0-1 0,21 22 16,1-21-16,-1 0 0,21-22 16,0 1-16,-20 41 15,-1-20-15,63-21 16,-41 41-16,-22 1 0,0 0 16,21 0-16,22 21 15,-43 0-15,0 0 16,0 21-16,-21 0 15,0 0-15,0 1 0,0-1 0,0 42 16,0-42-16,-21 1 16,0-1-16,0 0 0,0 0 0,0 0 15,-1 0-15,1-21 0,0 22 0,0-1 16,0-21-16,0 0 0,-1 0 16,1 0-16,0 0 15,0-21 1,21-1-16,0 1 15,-21 21-15,21-21 16,0 42 15,0 0-15,0 1-16,0-1 16,0 21-16,0-21 0,0 0 0,0 22 15,42 20-15,-42-42 16,21 22-16,0-22 0,1 21 0,-22-21 15,21 1-15,0-1 0,0 0 0,21 0 16,-20 0-16,20-21 0,21 0 16,-20 0-16,-1 0 0,-21 0 15,22 0-15,-1 0 0,-21-21 0,21 0 16,-20 0-16,20 0 16,-21-1-16,0-20 0,0 21 15,1 0-15,-22-22 0,21 22 0,-21 0 0,21-21 16,-21 21-16,0-1 15,0 1-15,0 0 0,-21 21 16,0 0-16</inkml:trace>
  <inkml:trace contextRef="#ctx0" brushRef="#br0" timeOffset="7217.71">1905 2223 0,'21'0'32,"0"0"-32,0 0 15,1 0-15,-1 21 0,0-21 16,21 0-16,43 0 0,-43 0 16,22 0-16,-22 0 15</inkml:trace>
  <inkml:trace contextRef="#ctx0" brushRef="#br0" timeOffset="7464.56">3260 2307 0,'127'0'15,"-43"-21"-15,43 21 0,0-21 0,43 21 16,-1 0-16,21 0 0,22 0 0,211 21 16,-211-21-16,0-21 0,-1 21 15,65 0-15,-22 0 0,-43 0 16,255 63-16,-339-41 0,63-22 16,-20 0-16,41 0 0,-20 0 0,-22 0 15,22 21-15,-43-21 0,21 0 16,-21 0-16,-21 21 0,0 0 0,0-21 15,149 0 1,-149 0-16,-85 21 16,0-21-16,1 21 0,-22-21 15,-42 0 17</inkml:trace>
  <inkml:trace contextRef="#ctx0" brushRef="#br0" timeOffset="7553.51">10160 2117 0,'42'0'0,"-84"0"0,127 0 0</inkml:trace>
  <inkml:trace contextRef="#ctx0" brushRef="#br0" timeOffset="8737.51">3387 2392 0,'0'0'0,"-22"0"0,-41 0 16,42 21-16,-22-21 0,22 0 15,-63 0-15,41 0 0,1 21 16,-22-21-16,-63 21 15,64 1-15,-1-22 0,-20 0 0,-1 21 16,-148 21 0,149-42-16,-1 21 0,21-21 15,1 21-15,-1-21 0,1 22 16,-1-22-16,1 0 0,21 0 0,-1 0 16,1 0-16,21 0 0,0 0 15,-1 0-15,1 0 0,21-22 0</inkml:trace>
  <inkml:trace contextRef="#ctx0" brushRef="#br0" timeOffset="8852.44">4826 1566 0,'0'0'0,"63"0"15,43-21-15,169-21 0</inkml:trace>
  <inkml:trace contextRef="#ctx0" brushRef="#br0" timeOffset="9466.95">10731 699 0,'0'0'0,"0"-22"0,0 1 16,0 0-16,0 0 16,-21 21-1,0 0 1,21 21-16,-21 0 16,0 0-16,0 22 0,-1 20 0,1 1 15,0-1-15,-21 1 0,21 20 16,-22-20-16,1 21 0,21-1 15,-22 1-15,-62 63 0,62-63 0,1-22 16,-22 22-16,22-22 16,0-20-16,-1 20 0,1-20 0,21-1 15,-21-21-15,20 0 0,22 22 16,0-22-16,0-42 16,0-1-1</inkml:trace>
  <inkml:trace contextRef="#ctx0" brushRef="#br0" timeOffset="9831.74">10774 550 0,'-64'106'15,"128"-212"-15,-170 276 0,85-128 16,-22 22-16,22-1 0,-21 22 16,0-22-16,-1 22 0,22-22 0,-21 1 15,-1 21-15,1-22 0,-43 64 16,43-63-16,21-1 0,0 1 15,-22-22-15,22 0 0,0 1 0,0 41 16,21-63-16,-21 1 16,21-1-16,21-42 31,0-1-31,0 1 0,-21-21 0,21 21 16</inkml:trace>
  <inkml:trace contextRef="#ctx0" brushRef="#br0" timeOffset="10170.54">11345 762 0,'0'21'0,"0"0"0,-21 1 16,0 20-16,0-21 0,21 43 16,-21-22-16,-1 21 0,22 1 0,-21-1 15,0-20-15,0 20 16,21 1-16,-21-1 0,0 1 0,-1-1 0,1 1 16,0-1-16,0-20 0,0-1 15,0 0-15,21 1 0,0-22 16,0 0-16,0 0 0,0 0 0,21-21 15,0 0 1,-21-21-16,21 0 16,0-21-16</inkml:trace>
  <inkml:trace contextRef="#ctx0" brushRef="#br0" timeOffset="10528.36">11070 1037 0,'0'0'0,"-21"-21"0,0 0 16,0 21-16,21-21 0,0 0 15,0-1-15,0 1 0,0 0 0,0 0 16,42 0-16,-21 0 0,21-1 16,-20 22-16,41-21 0,-21 0 0,1 21 15,-1 0-15,22 0 0,-22 0 0,0 21 16,22 0-16,-43 22 0,21-22 15,1 21-15,-22 1 0,-21 20 16,0-21-16,0 1 0,0-1 16,-21 0-16,-1 1 0,-20-1 0,0 0 15,21-20-15,-43 20 0,22-21 16,-1 0-16,1 0 0,0 1 0,-1-1 16,1-21-16,21 0 0,0 21 0,-22-21 15,65 0 16,-1-21-31,0 21 0,0 0 16,0-21-16,22 21 0</inkml:trace>
  <inkml:trace contextRef="#ctx0" brushRef="#br0" timeOffset="10948.1">11536 1503 0,'0'0'0,"-21"-21"16,21 0-1,0-1-15,21 22 16,0 0-16,-21-21 0,21 21 16,0 0-16,0 0 0,22 0 15,-22 0-15,0 21 0,0 1 16,0-1-16,1 0 0,-1 0 0,0 0 15,0 0-15,-21 22 0,0-22 0,0 21 16,0-21-16,0 1 0,0 20 16,0-21-16,0 0 0,-21 0 0,21 1 15,-21-22-15,0 0 16,21-22 0,0 1-1,0 0-15,0 0 0,0 0 16,21-22-16,0 22 0,0-21 0,0 21 15,0-22-15,1 22 0,-1 0 0,0-21 16,21 21-16,-21-1 16,22 1-16,-1 0 0,-21 21 0,22-21 15,-22 21-15,21 0 0,-21 0 0,22 0 16,-22 0-16,0 0 0</inkml:trace>
  <inkml:trace contextRef="#ctx0" brushRef="#br0" timeOffset="11379.6">12531 1376 0,'-22'0'15,"1"0"-15,0 0 16,21 21-16,-21-21 16,0 21-16,0 0 0,21 1 0,-22-1 15,1 21-15,0 0 0,21-20 16,-21 20-16,0-21 0,21 21 15,0-20-15,0-1 0,0 21 0,0-21 16,0 0-16,21 1 0,0-1 0,0-21 16,0 21-16,22-21 15,-1 0-15,-21 0 0,43 0 16,-43 0-16,21 0 0,-21-21 16,22 0-16,-22-1 0,0 1 15,21-21-15,-20 21 0,-1-22 0,-21 1 0,0 0 16,21-1-16,-21 22 0,0-21 15,0 0-15,-21-1 0,21 22 16,-21 0-16,-1 0 0,-20 0 0,21-1 16,0 22-16,0 0 0,-1 0 15,1 0-15,0 0 0,0 0 16,0 0-16,21 22 0,-21-1 0,21 0 16,0 0-1,0 0-15,21 0 0,0-21 16,0 0-16,0 0 0,0 0 15,22 22-15</inkml:trace>
  <inkml:trace contextRef="#ctx0" brushRef="#br0" timeOffset="11611.47">13271 1334 0,'0'0'0,"22"-22"15,-22 44 16,0 20-15,-22-21-16,22 0 0,-21 22 16,21-22-16,0 21 0,0 22 15,-21-22-15,21 21 0,-21-20 16,21 20-16,0 1 0,0-22 0,0 22 0,0-1 16,0 1-16,0-1 0,0 22 15,0-22-15,0 22 0,0-22 16</inkml:trace>
  <inkml:trace contextRef="#ctx0" brushRef="#br0" timeOffset="11752.39">13144 5948 0,'0'21'0,"0"-550"16,0 106-16,0 63 16,-21 42-16,21 64 0,-21 43 0,0 62 15,21 22-15,0 43 0,-21-1 0,21 22 16,-21 20-16,21 1 0,0 0 16,0-1-16,0 1 0,0-22 15,0 22-15,0 21 0,0-21 16,0-1-16,0 1 0,21-22 0,-21 22 15</inkml:trace>
  <inkml:trace contextRef="#ctx0" brushRef="#br0" timeOffset="11988.47">13166 1143 0,'0'0'0,"-22"0"0,22 21 47,0 0-31,22 1-16,-1-1 15,0-21-15,0 0 16,0 21-16</inkml:trace>
  <inkml:trace contextRef="#ctx0" brushRef="#br0" timeOffset="12403.23">13568 1524 0,'0'0'0,"21"0"0,0 0 0,0 0 16,0 0-16,1 0 15,-1 0-15,0 0 0,0-21 16,0 21-16,-21-21 0,21 21 16,1-21-16,-22-1 0,0 1 15,0 0-15,0 0 16,0 0-16,-22 21 15,22-21-15,-21 21 0,0 0 0,0 0 16,0 0-16,0 0 0,-1 0 0,1 0 16,0 21-16,0 0 0,21 0 15,-21 0-15,0 0 0,-1 1 0,22-1 16,0 21-16,0-21 0,0 0 16,-21 1-16,21 20 0,0-21 0,0 0 15,0 0-15,0 1 0,0-1 16,21-21-16,-21 21 0,22-21 0,-1 21 15,0-21-15,0 0 0,0 0 16,0 0-16,1 0 0,-1 0 0,0 0 16</inkml:trace>
  <inkml:trace contextRef="#ctx0" brushRef="#br0" timeOffset="12728.04">14351 1334 0,'0'0'0,"0"-22"0,0 1 16,-21 21-1,0 0-15,-1 0 16,1 21-16,0 1 16,0-22-16,0 21 0,0 0 0,21 21 15,-22-21-15,1 1 0,0-1 0,21 21 16,-21-21-16,21 22 0,-21-22 15,21 21-15,0-21 0,0 0 0,0 1 16,0-1-16,0 0 0,0 0 0,0 0 16,21 0-16,0-21 15,0 0-15,22 0 0,-22 0 0,0 0 16,21 0-16,1 0 0,-22-21 16,21 0-16,22 0 0,-22-21 15,-21 20-15,21 1 0</inkml:trace>
  <inkml:trace contextRef="#ctx0" brushRef="#br0" timeOffset="13061.86">14880 847 0,'0'0'0,"0"-21"16,0-1-16,-21 44 47,0-1-47,0 21 0,21-21 0,-22 22 15,1-1-15,21 0 0,-21 22 16,0-22-16,21 0 0,-21 22 16,0-22-16,21 64 0,-22-64 15,22 1-15,-21-1 0,21 0 16,-21 1-16,21-1 0,0 0 16,0-20-16,0 20 0,0-21 0,0 0 0,0 0 15,21 1-15,0-1 0,1-21 16,-1 21-16,0-21 0,0 0 15,0 0-15,22 0 0,-22 0 16,21-21-16,-21 21 0,22-21 0,-22-1 16,21 1-16,0 0 0,-20 0 0,20 0 15,0 0-15,-21-1 16</inkml:trace>
  <inkml:trace contextRef="#ctx0" brushRef="#br0" timeOffset="13310.71">14647 1312 0,'0'0'0,"21"0"31,1 0-31,41 0 16,-21 0-16,1 0 0,-1 0 15,0 0-15,22 0 0,-22 0 16,22 0-16,-22 0 0,22 0 0,-22 0 16,0 0-16,1 0 0,-1 0 0,-21 0 15,0 0-15,0 0 0</inkml:trace>
  <inkml:trace contextRef="#ctx0" brushRef="#br0" timeOffset="14265.68">13398 2159 0,'-21'0'31,"0"0"-16,21 21 1,-21-21-16,21 21 0,-21 1 16,0-1-16,21 0 0,0 0 15,-22 0-15,22 22 0,-21-22 0,21 21 16,0-21-16,-21 22 0,21-1 16,0 0-16,0 1 0,0-1 0,0 21 15,0-20-15,0-1 0,0 22 16,0-22-16,0 21 0,0-20 0,0 20 0,0-20 15,0 20-15,0-21 16,0 43-16,0-43 0,0 1 16,0 41-16,-21-62 0,21 20 15,0-21-15,-21 0 0,21 0 0,-21 1 16,-1-22-16,1 0 16,0 0-16,0 0 0,0 0 15,-22 0-15,22-22 0,-21 1 0,21 0 16,-22 0-16,-41-43 0,41 43 15,1-21-15,-21-22 0,41 22 16,-20-21-16,-21-43 0,41 42 16,1 1-16,21-1 0,0 1 0,0-22 15,0 22-15,43-149 16,20 85 0,-21 63-16,22 1 0,-22 21 0,22-1 15,-22 1-15,22 0 0,20-1 16,-20 1-16,-1 21 0,22-22 0,42 1 15,-64 0-15,1 21 0,-1-1 16</inkml:trace>
  <inkml:trace contextRef="#ctx0" brushRef="#br0" timeOffset="14984.36">13208 1058 0,'-21'0'15,"0"22"1,-1-22-16,1 21 0,0 0 16,0 0-16,0 0 15,21 0-15,0 1 16,21-22 0,0 0-16,0 0 15,0-22-15,1 1 16,-22 0-16,21 21 0,-21-21 15,0 0-15,0 0 16,0-1-16,0 1 16,-21 21-16,-1 0 15,1 0-15,0 0 16,21 21-16,0 1 0,0-1 16,0 0-16,0 0 0,-21 0 15,21 0-15,-21 1 0,0-1 0,-1 21 16</inkml:trace>
  <inkml:trace contextRef="#ctx0" brushRef="#br0" timeOffset="15385.14">10710 2244 0,'0'0'0,"0"21"31,21-21-15,1 0-1,-1 0-15,21 0 0,0 0 16,22 0-16,-22 0 0,43 0 0,0 0 16,84 0-16,-84 0 0,20 0 15,192 0 1,-170 0-16,-21 0 0,-1 0 0,22-21 15</inkml:trace>
  <inkml:trace contextRef="#ctx0" brushRef="#br0" timeOffset="15594.01">13589 2201 0,'21'0'16,"-42"0"-16,106 0 0,-22 0 0,22 0 15,-1 0-15,1 0 0,0 0 0,-1-21 16,22 21-16,-21 0 0,-22 0 16,22 0-16,-21 0 0,-22-21 0,21 21 15,-20 0-15,-1 0 0,-21 0 0,43 0 16,-43 0-16,0 0 15,-42 0 17,0 0-17,0 0-15,-1 0 0,-20 0 16,21 0-16,0 0 0,-22 0 16,22 0-16,-63 21 0,41-21 15</inkml:trace>
  <inkml:trace contextRef="#ctx0" brushRef="#br0" timeOffset="17008.91">12636 2159 0,'-21'0'15,"0"0"-15,0 0 0,0 0 16,0 0-16,-1 0 0,1 0 16,0 0-16,0 0 0,0 0 15,0 0-15,-1 0 0,1 0 16,-21 0-16,21 0 0,0 0 0,-1 0 16,1 0-16,0 0 0,0 0 15,0 0-15,0 0 0,-1 0 0,1 0 16,0 0-16,21 21 15,-21-21-15,42 0 47,0 0-31,0 0-16,1 0 0,-1 0 0,21 0 16,-21 0-16,22 0 0,-22 0 15,21 0-15,0 0 0,22 0 16,-22 0-16,22 0 0,-22 0 0,22 0 15,20-21-15,-20 21 0,-1 0 16,22 0-16,0 0 0,-22 0 0,22-21 16,63 21-16,-63 0 0,-1-21 15,-20 21-15,-1 0 0,22 0 16,-22-21-16,1 21 0,-1 0 0,-20-22 16,-1 22-16,22 0 0,-43 0 0,21 0 15,-21 0-15,0 0 0,1 0 16,-44 0 109,1 0-125,0 0 0,0 0 15,0 0-15,0 0 0</inkml:trace>
  <inkml:trace contextRef="#ctx0" brushRef="#br0" timeOffset="18543.55">2307 2434 0,'0'0'0,"-21"0"0,0 21 0,0-21 16,-1 0-16,1 22 0,0-22 16,0 0-16,0 0 0,-22 21 15,22-21-15,0 0 0,0 21 0,-21-21 16,20 0-16,1 0 0,0 21 15,0-21-15,0 0 0,0 0 16,-1 0-16,22 21 16,-21-21-16,42 0 62,1 0-62,-1 0 0,0 0 16,0 0-16,0 0 0,0 0 15,22 0-15,-22 0 0,21 0 0,1 0 16,20 0-16,-21-21 0,22 21 16,-1-21-16,1 0 0,105 21 15,-84 0-15,0-21 0,-1 21 0,1 0 16,0 0-16,-1 0 16,22-22-16,-21 22 0,21 0 0,-22 0 15,22 0-15,-21 0 0,21 0 16,-22 0-16,1-21 0,21 21 0,-22 0 15,22 0-15,-21 0 0,21 0 16,0 0-16,-1 0 0,1 0 0,0 0 16,-21 0-16,21 0 0,-1 0 0,-20 0 15,0 0-15,21 0 0,-22 0 16,1 0-16,0 0 0,-22 0 16,22 0-16,-22 0 0,22 0 0,-22 0 15,1 0-15,-1 0 0,1 0 16,-1 0-16,-20 0 0,84 0 15,-64 0-15,1 0 0,-1 0 16,-20 0-16,20-21 0,1 21 0,41 0 16,-62 0-16,20 0 15,-20 0-15,20 0 0,-21 0 0,1 0 16,-1 0-16,0 0 0,1 0 0,-1 0 16,0 0-16,1 0 0,20 0 15,-20 0-15,-1 0 0,21-21 0,-20 21 16,20 0-16,-20 0 0,20 0 15,-21 0-15,22 0 0,-1 0 0,-20 0 16,20 0-16,-20 0 0,-1 0 0,0 0 16,22 0-16,-22 0 15,0 0-15,-20 0 0,20 0 0,0 0 16,1 0-16,-22 0 0,21 0 0,0 0 16,-20 0-16,-1 0 0,21 0 15,-21 0-15,0 0 0,1 0 0,-1 0 16,0 0-16,0 0 15,0 0-15</inkml:trace>
  <inkml:trace contextRef="#ctx0" brushRef="#br0" timeOffset="18630.5">8213 2561 0,'-64'21'15</inkml:trace>
  <inkml:trace contextRef="#ctx0" brushRef="#br0" timeOffset="25474.27">1460 4149 0,'0'0'16,"-21"0"-16,0-21 0,0 21 0,-21 0 0,-1 0 16,22-22-16,-21 22 15,21 0-15,-22 0 0,22 0 0,0 0 16,0-21-16,0 21 0,-1 0 15,1 0-15,64 0 47,-22 0-47,21 0 16,22 0-16,-1 0 0,1 21 16,-1-21-16,22 0 0,-22 0 15,22 22-15,-22-22 0,1 0 0,-1 0 16,1 0-16,-1 0 0,1 0 15,-22 0-15,1 0 0,-1 0 16,0 0-16,1 0 0,-22 0 16,21 0-16,-21 0 0,-42 0 31,0 21-15,0-21-16,0 0 0,-1 0 15,1 0-15</inkml:trace>
  <inkml:trace contextRef="#ctx0" brushRef="#br0" timeOffset="25967.99">1863 4191 0,'-22'0'16,"1"0"-1,0 21 1,21 0-16,0 1 15,0-1-15,0 0 0,0 0 16,0 0-16,0 0 16,0 1-16,0 41 0,-21-21 15,21-20-15,0 20 0,0 0 16,0 1-16,0-1 0,0 0 0,-21 1 16,21-1-16,-21 0 0,21 22 15,-22-22-15,22 0 0,0 1 0,0-1 16,-21 0-16,21 1 0,-21-1 15,0 0-15,21-20 0,-21-1 0,0 0 16,-1 21-16,22-21 0,-42 1 16,21-1-16,-21-21 0,20 21 15,-20-21-15,0 0 0,21 0 16,-22 0-16,-20 0 0,20 0 0,1 0 16,0 0-16,-1 0 0,-20 0 15,21-21-15,-1 0 0,22-1 0,-21 1 16,-1 0-16,22 0 15,0 0-15,-21 0 0,21 21 0,-1-22 16,22 1-16,-21 0 16,21 0-1,0 0-15,21 21 16,1-21-16,-1 21 0,0 0 16,0-22-16,0 1 0,22 21 0,-22-21 15</inkml:trace>
  <inkml:trace contextRef="#ctx0" brushRef="#br0" timeOffset="26581.64">2519 4741 0,'0'-42'16,"0"21"-16,-21 0 16,-1 21-16,1 0 15,0 0-15,-21 0 0,21 0 16,-1 0-16,-20 0 16,21 0-16,-21 0 0,20 21 0,-20 0 0,21 0 15,0 22-15,-22-1 16,22-21-16,0 43 0,0-22 0,-21 43 15,20-43-15,1 0 16,21 1-16,-21-22 0,21 42 16,0-42-16,0 1 0,0-1 15,0 0-15,21-21 0,0 0 0,22 0 16,-22 0-16,0 0 16,43 0-16,-43-21 0,0 0 15,0-1-15,0 1 0,0 0 16,22-21-16,-22 21 0,0-22 15,0 1-15,0 0 0,1-1 0,-1 1 16,0-43-16,0 43 16,-21 21-16,21 0 0,-21-22 0,21 43 15,-21-21-15,0 42 32,0 0-32,22 22 0,-22-22 15,0 21-15,0-21 0,0 22 0,0-1 16,0-21-16,0 22 0,0-22 15,0 21-15,0-21 0,0 0 0,21 22 16,0-1 0,0-21-1,0-21-15,0 0 16,1 0-16,-22-21 0,21 0 16,0 21-16</inkml:trace>
  <inkml:trace contextRef="#ctx0" brushRef="#br0" timeOffset="26908.66">2879 4657 0,'0'0'16,"0"-21"-16,21 21 47,0 21-47,-21 0 15,0 21-15,21-21 0,-21 1 0,21 41 16,-21-21-16,43 22 16,-43-22-16,0-21 0,0 1 15,21 20-15,-21-21 0,21 0 0,-21 0 16,0 1-16,0-1 0,0 0 16,0 0-16,21-42 62,-21 0-62,0 0 0,21-1 16,0 1-16</inkml:trace>
  <inkml:trace contextRef="#ctx0" brushRef="#br0" timeOffset="27212.5">3450 4593 0,'0'0'0,"0"21"31,-21 1-15,0-1-16,0 0 0,-1 0 0,22 0 16,-42 22-16,0 20 15,21-21-15,-1-20 0,1 20 16,0 0-16,0-21 0,0 22 0,0-22 15,-1 0-15,1 0 0,21 0 16,0 1-16,0-1 0,0 0 16,21-21 31,-21-21-47,22 0 0</inkml:trace>
  <inkml:trace contextRef="#ctx0" brushRef="#br0" timeOffset="27897.99">4127 4784 0,'0'0'0,"0"-21"16,0-1-16,0 1 16,0 0-16,0 0 0,0 0 15,0 0-15,0-1 16,0 1-16,-21 21 16,0 0-16,0 0 0,0 0 15,0 0-15,-1 0 0,1 0 16,0 0-16,-21 21 0,21-21 0,-1 22 15,1-1-15,-21 0 0,21 21 16,0-21-16,-1 22 0,1-22 0,21 21 16,-21 1-16,0-1 0,21 0 15,-21-21-15,21 22 0,0-22 16,0 42-16,0-41 0,0-1 16,0 0-16,0 0 0,21 0 15,0-21-15,-21 21 0,21-21 16,0 0-16,1 0 0,-1 0 0,0 0 15,0 0-15,0-21 0,0 0 16,1 21-16,-1-21 0,0 0 0,0 0 16,0-22-16,0 22 0,1-21 15,-1 21-15,0-22 0,0 1 16,0 0-16,0-1 0,-21 22 0,22-21 16,-22 21-16,21-1 0,-21 1 15,0 0-15,0 0 0,0 42 31,0 0-15,0 0-16,0 22 0,0-1 0,0-21 16,0 22-16,0-22 0,0 21 15,0-21-15,0 22 0,0-22 0,0 0 16,0 0-16,0 0 0,0 0 0,21 1 16,0-1-16,0-21 15,0 21-15,1-21 16,-1 0-16,0 0 15,0-21-15,0 0 0,-21-1 16,21 22-16</inkml:trace>
  <inkml:trace contextRef="#ctx0" brushRef="#br0" timeOffset="29908.35">5186 4847 0,'-21'0'15,"-1"0"-15,-62-21 16,63 21-16,-1 0 16,1 0-16,0 0 0,-21-21 15,21 21-15,-1 0 0,1 0 16,0 0-16,0 0 0,0 0 15,0 0-15,42 0 63,0 0-63,21 0 0,1 0 0,-1 0 16,0 0-16,22 0 0,-1 0 15,1 0-15,20 0 0,-20 0 16,21 0-16,-1 0 0,1 0 0,21 0 15,-22 0-15,1 0 0,63 0 16,-63 0-16,-22 0 0,22 0 16,-21 0-16,-1 0 0,-21 0 15,22 0-15,-1 0 0,-20 0 0,-1-21 16,0 21-16,1 0 0,-22 0 0,0 0 16,0 0-16,0 0 15,-21-21-15,-21 21 31,0-22-31,0 22 16,0 0-16,0-21 0,-1 21 16,1 0-16</inkml:trace>
  <inkml:trace contextRef="#ctx0" brushRef="#br0" timeOffset="30357.68">6371 4466 0,'0'21'47,"0"1"-47,21-22 15,-21 21-15,21-21 0,1 21 0,-1-21 16,0 0-16,42 21 0,-20 0 15,-22-21-15,21 0 0,-21 0 16,22 21-16,-22-21 0,21 0 0,-21 0 16,1 0-16,-1 0 0,0 0 15,0 0-15,0 0 0,-21 22 16,0-1 0,0 0-16,-21 0 15,0 0-15,-21 0 0,-22 43 16,43-43-16,-21 21 0,-1 1 15,22-1-15,-42 22 16,20-22-16,22-21 0,-21 21 16,-1 1-16,22-22 0,21 0 15,-21 0-15,0-21 16,21-21 15,21 0-31,0 0 0,0 0 0</inkml:trace>
  <inkml:trace contextRef="#ctx0" brushRef="#br0" timeOffset="31235.31">7768 4445 0,'0'21'31,"0"0"-15,0 1-1,0-1-15,0 0 16,0 0-16,0 0 0,0 0 0,0 1 15,0-1-15,0 0 0,0 0 16,0 0-16,0 22 0,0-22 0,0 0 16,0 0-16,0 0 0,0 0 15,0 1-15,-21-22 0,21 21 0,0 0 16,21-21 15,0 0-15,0-21-16,22 21 0,-22-21 0,21-1 15,1 1-15,20 0 16,-21 0-16,22-21 0,-1 20 0,22 1 16,-21-21-16,105-22 15,-63 22-15,-22 21 0,22-21 0,-21-1 16,0 22-16,-1-21 0,1 21 0,-22-22 16,1 22-16,-1 0 0,-20 0 15,-1 0-15,0 21 0,1-22 0,-22 22 16,21 0-16,-21-21 0,1 21 0,-22-21 15,21 21-15,0 0 16,-21 21 93,-21-21-109,21 21 79,-21-21-64,-1 0 1</inkml:trace>
  <inkml:trace contextRef="#ctx0" brushRef="#br0" timeOffset="36176">2773 6625 0,'-21'0'15,"-1"0"1,1 21 0,21-42 156,0 0-157,21 21-15,-21-21 16,22 21-16,-1 0 0,0 0 15,0-21-15,0 21 0,0 0 0,1 0 16,-1-21-16,21 21 0,-21 0 16,0 0-16,1 0 0,-1 0 15,0 0-15,0 0 16,0 0-16,0 21 16,-21 0-1,0 0-15,0 0 0,0 0 16,0 1-16,-21-1 15,0 0-15,0 0 0,0 0 0,0 0 16,-1 1-16,1-1 0,0-21 16,0 21-16,-21 0 0,20 0 15,1-21-15,21 21 16,-21-21-16,0 0 16,42 0 46,0-21-62,0 21 0,1 0 16,-22-21-16,21 21 0,0 0 15,0 0-15,0-21 0,0 21 0,1 0 16,-1 0-16,0 0 16,0-21-16,0 21 0,0 0 0,1 0 15,-1 0-15,0 0 16,0 0-16,-21 21 0,21-21 15,-21 21-15,21-21 0,-21 21 16,22-21-16,-22 21 0,0 1 16,0-1-16,0 0 15,0 0-15,0 0 0,0 0 16,0 1-16,0-1 0,-22 0 0,22 0 16,-21 0-16,0 0 0,0 1 15,0-1-15,0 0 0,-1-21 0,1 21 16,0 0-16,-21 0 15,21 1-15,-1-22 0,-20 0 0,21 0 16,0 0-16,0 0 16,-1 0-16,-20 0 0,21 0 0,0-22 0,-22-20 15,22 42 1,0-21-16,0 0 0,21 0 0,-21 21 16,0-22-16,21 1 0,-22 0 15,1 21-15,0-21 16,21 0 31,21 21-47,0 0 0,1 0 15,-1-21-15</inkml:trace>
  <inkml:trace contextRef="#ctx0" brushRef="#br0" timeOffset="36588.91">3641 6943 0,'0'0'0,"-22"0"0,22 21 32,22-21-1,-22-21-15,0 0 93,0-1-93,0 1-16</inkml:trace>
  <inkml:trace contextRef="#ctx0" brushRef="#br0" timeOffset="36989.68">4191 6519 0,'0'-21'16,"0"42"-1,0 1 1,0-1-16,-21 0 16,21 21-16,0-21 0,0 1 0,-21 20 15,21 0-15,0-21 0,0 22 16,-22-1-16,22 0 0,-21-20 0,21 20 15,-21-21-15,21 21 0,0-20 0,0 20 16,0-21-16,-21 0 16,21 0-16,0 1 0,0-1 0,0 0 15,-21-21 1,21-21 0,0 0-1,0-1-15,0 1 0,0 0 16,0 0-16</inkml:trace>
  <inkml:trace contextRef="#ctx0" brushRef="#br0" timeOffset="37751.22">4530 6519 0,'0'22'15,"0"-1"1,0 0-16,0 0 0,0 0 0,0 22 16,0-22-16,-22 21 0,22-21 15,-21 22-15,21-1 0,-21-21 16,21 21-16,-21-20 0,0 20 15,21-21-15,0 21 0,-21-20 0,-1-1 16,22 0-16,-21 0 0,21 0 16,-21-21-16,21 21 0,0-42 31,0 0-31,0 0 16,0 0-16,0 0 0,0-1 15,21 1-15,0 0 16,1 0-16,-22 0 0,21 21 15,0 0-15,0 0 0,-21-21 0,21 21 16,0 0-16,1 0 16,-1 0-16,0 0 15,0 0-15,0 0 0,0 0 16,1 0-16,-1 0 0,0 0 0,0 0 16,0 0-16,0 0 0,1 0 15,-1 0-15,0 0 0,-21-22 16,21 22-16,0-21 15,-21 0-15,0 0 0,0 0 16,0 0-16,0-1 16,0 1-16,0 0 0,0 0 15,0 0 1,-21 21-16,0 0 16,21 21-1,0 0-15,-21 0 16,21 0-16,0 1 0,-21-1 0,21 0 15,0 21-15,0-21 0,0 1 16,-22 20-16,22-21 0,-21 0 0,21 0 16,0 22-16,0-22 0,-21 0 15,21 0-15,0 0 0,-21 1 0,21-1 16,0 0-16,0 0 16,0-42 15,0 0-31,0 0 0,21-1 0,0 1 15</inkml:trace>
  <inkml:trace contextRef="#ctx0" brushRef="#br0" timeOffset="38076.03">5292 6414 0,'0'21'16,"0"0"-16,0 0 15,0 21-15,0-20 0,0 20 16,0-21-16,0 21 0,-22 1 0,22-22 16,0 21-16,0 1 0,0-1 15,0-21-15,-21 21 0,21 1 0,-21-22 16,21 21-16,0-21 0,0 22 15,0-22-15,0 0 0,0 0 16,0 0-16,0-42 47,0 0-47,21 0 0,0 0 16</inkml:trace>
  <inkml:trace contextRef="#ctx0" brushRef="#br0" timeOffset="38410.81">5630 6900 0,'43'22'15,"-22"-22"1,0 0-16,0 0 15,0 0 1,-21-22-16,21 22 0,-21-21 31,-21 21-15,0 0-16,0 0 0,0 0 16,0 0-1,42 0 48,0-21-63</inkml:trace>
  <inkml:trace contextRef="#ctx0" brushRef="#br0" timeOffset="38751.58">6413 6519 0,'-21'0'0,"42"0"0,-42-21 16,42 21-1,1-21-15,20 21 16,-21 0-16,21 0 0,-20 0 0,20-21 16,0 21-16,1 0 0,-22 0 15,21 0-15,0 0 0,-20 0 0,20 0 16,-21 0-16,0 0 0,0 0 16,-42 0 15,0 0-31,-21 0 0,21 0 15,-1 0-15</inkml:trace>
  <inkml:trace contextRef="#ctx0" brushRef="#br0" timeOffset="39304.78">6329 6519 0,'0'22'0,"0"-1"16,0 0-16,-21 0 0,21 0 0,-22 0 16,22 1-16,-21-1 15,21 0-15,0 0 0,-21 0 0,0 0 16,21 1-16,0-1 0,-21 0 16,21 0-16,-21-21 0,21 21 15,21-21 32,0 0-47,0-21 0,0 21 0,0-21 16,22 21-16,-22-21 15,0 21-15,0 0 0,0-21 16,1 21-16,20 0 0,-21-22 0,0 22 16,22 0-16,-22 0 0,21 0 15,-21 0-15,22 0 0,-22 22 0,0-22 16,0 21-16,0 0 0,0-21 0,-21 21 15,0 0-15,0 0 16,0 1-16,-21-1 0,0 0 0,0 0 16,0-21-16,0 21 0,-22 0 15,22 1-15,0-22 0,-21 21 0,20-21 16,1 21-16,-21-21 0,21 0 0,0 0 16,-1 21-16,-20-21 15,21 0-15,-21 0 0,20 0 16,1 0-16,0 0 15,0 0 1,21-21 0,0 0-16,0 0 15,21 21-15</inkml:trace>
  <inkml:trace contextRef="#ctx0" brushRef="#br0" timeOffset="40164.29">7662 6752 0,'0'-21'16,"21"21"-16,-21-42 16,0 21-16,0-1 0,0 1 15,0 0-15,0 0 0,-21 0 16,0 0-16,0 21 15,0-22-15,0 22 0,-1 0 16,1 0-16,0 22 0,-21-22 16,21 21-16,-1 0 0,1 0 0,0 0 15,-21 0-15,-1 22 0,43-22 16,-21 0-16,21 0 0,0 0 16,-21 1-16,21-1 0,0 0 15,0 0-15,21-21 16,0 0-16,1 0 0,-1 0 0,0 0 15,0 0-15,0 0 0,22 0 16,-22-21-16,0 21 16,0-21-16,0 21 0,-21-21 0,21-1 15,1 1-15,-1 21 0,-21-21 0,0 0 16,0 0-16,0 0 0,21-1 16,-21 44 15,0-1-16,-21 0-15,21 0 16,0 0-16,0 0 0,0 22 16,0-22-16,0 0 0,-21 0 0,21 22 15,0-22-15,0 0 0,0 21 16,0-21-16,0 1 0,0 20 0,0-21 16,0 21-16,0-20 0,0-1 0,0 21 15,0-21-15,0 0 0,0 1 0,0-1 16,-22 0-16,1 0 0,21 0 15,-21 0-15,-21 1 16,21-22-16,-1 0 0,1 0 16,0 0-16,0 0 15,0 0-15,0 0 0,-1 0 16,1-22-16,0 1 0,0 21 0,0-21 16,0 21-16,-1-21 15,1 21-15,0 0 0,21-21 16,-21 21-16,0 0 15,21-21 1,0-1-16,0 1 16,21 21-16</inkml:trace>
  <inkml:trace contextRef="#ctx0" brushRef="#br0" timeOffset="40715.83">8657 6731 0,'0'0'0,"-21"0"15,0 0-15,0 21 16,-1-21-16,1 0 16,21 21-16,0 1 15,21-1 1,22-21-16,-22 0 15,21 21-15,1-21 0,20 21 0,1-21 16,-1 0-16,22 0 0,-1 0 16,1 0-16,0 0 0,-1 0 15,1 0-15,0 0 0,-1 0 0,1 0 16,0 0-16,-1 0 0,-20 0 16,-1 0-16,1 0 0,-1 0 0,43 0 15,-63 0-15,-1 0 16,-21 0-16,21 0 0,1-21 0,-22 21 15,0 0-15,0 0 0,0 0 0,1 0 16,-22-21 15,-22 21-15,1 0 0,0 0-16,-21 0 0,21 0 0,-1 0 0</inkml:trace>
  <inkml:trace contextRef="#ctx0" brushRef="#br0" timeOffset="41193.08">9885 6604 0,'0'0'0,"0"-21"0,21 21 16,0 0-1,0 0 1,0 0-16,1 21 0,-1-21 16,0 21-16,0 0 0,0 1 15,0-22-15,22 21 0,-1 0 0,0 0 16,1-21-16,-1 21 16,0 0-16,1-21 0,20 22 0,-20-22 0,-1 0 15,-21 0-15,43 0 0,-43 21 16,0-21-16,0 0 0,0 0 15,-42 21 17,0-21-17,0 21-15,0 0 0,-1 0 0,1 1 16,-42 20-16,42-21 0,-22 0 16,22 0-16,-21 22 0,-43-1 15,43 0-15,21-20 0,-22-1 16,1 0-16,0 0 0,20 0 15,1-21-15,-21 21 0,21-21 0,21 22 16,-21-22-16,-1 0 0,1 0 16,0 0-1</inkml:trace>
  <inkml:trace contextRef="#ctx0" brushRef="#br0" timeOffset="50105.3">4022 7811 0,'0'0'0,"-64"21"16,22-21-16,21 0 0,-1 0 16,1 0-16,0 0 0,0 0 0,0 0 15,-22 0-15,22 0 0,0 0 16,0 0-16,0-21 0,0 21 0,21-22 16,-22 22-16,1 0 0,0 0 15,21-21-15,21 21 63,0 0-48,1 0-15,-1 21 0,21-21 0,0 22 16,-20-22-16,20 0 0,0 21 16,22-21-16,-22 0 0,22 0 0,-1 0 15,22 0-15,-1 0 0,22 0 16,0 0-16,0 0 0,21-21 0,-21 21 15,21-22-15,0 22 0,0-21 0,0 21 16,21 0-16,0 0 16,0-21-16,0 21 0,1 0 0,-1 0 15,0 0-15,-21 0 0,21 0 0,-21 0 16,106 0 0,-127 0-16,0 0 0,-22 0 0,1 0 0,0 0 15,-22 0-15,1 0 0,-1 0 16,-21 0-16,22 0 0,-22 0 0,-21 0 15,22 0-15,-22-21 0,21 21 16,-21 0-16,1-21 16,-44 21 31,1 0-47,0 0 15,0 0-15,0 0 0</inkml:trace>
  <inkml:trace contextRef="#ctx0" brushRef="#br0" timeOffset="51319.62">6181 8509 0,'0'0'0,"0"-21"0,0 0 15,-22 0 1,22-1-16,0 1 15,0 0 1,0 0 15,0 42 16,0 0-31,0 0-16,0 1 15,0 20-15,0-21 0,0 21 0,0 1 16,0-1-16,0 0 0,0 1 0,0 20 16,0 1-16,0-22 0,-21 22 15,21-1-15,0-21 0,0 22 0,0-22 16,0 1-16,0 41 0,-21-63 16,21 22-16,0-22 0,-21 0 15,21 0-15,0 0 0,0 1 16,0-44 15,0 1-31,0 0 0,0 0 16,0 0-16,0-22 0,0 22 0,0-21 15,0-22-15,0 22 0,0-64 16,0 43-16,0-1 0,0 1 16,21-1-16,-21 1 0,0 20 15,0 1-15,0 0 0,0-1 0,0 22 16,21-21-16,-21 21 0,0 0 0,0-1 15,0 44 17,-21-22-32,0 42 15,21-21-15,-21 0 0,0 22 0,-1-1 16,1 21-16,0-20 0,0 20 0,-21 1 16,20-1-16,1 1 0,-21-22 15,21 22-15,-22-22 0,22 0 0,-21 1 16,21-1-16,0 0 0,-1-21 0,1 1 15,0-1-15,0 0 0,21-42 47,0 0-47,0-1 16,0-20-16,0 21 0,0 0 0,0-22 16,0 22-16,0-21 0,0 21 15,21-22-15,0 22 0,0 0 0,1 0 16,20 21-16,-21 0 0,0 0 15,22 21-15,-22-21 0,63 42 16,-41-20-16,-22-1 0,21 0 16,1 0-16,-1-21 0,0 21 15,1-21-15,-1 21 0,0-21 0,-21 0 16,22 0-16,-1 0 0,-21 0 16,0 0-16,1 0 0,-1-21 0,0 0 15,0 21-15,0-42 16,-21 21-16,0-1 15,0 1 1,0 0-16,0 42 31,0 0-31,0 1 16,0-1-16</inkml:trace>
  <inkml:trace contextRef="#ctx0" brushRef="#br0" timeOffset="66654.32">15452 5122 0,'21'0'63,"0"0"-63,0 0 0,-21-21 0,21 0 15,0 21-15,-21-21 0,22 21 16,-1-21-16,0 0 15,0-1-15,-21 1 0,21 0 16,0 0-16,-21 0 16,0 0-16,0-1 0,0 1 0,0 0 15,0 0-15,0 0 16,-21 21-16,0 0 0,0 0 0,0 0 16,0 0-16,-22 0 0,22 21 15,-21-21-15,-1 21 0,-20 43 16,21-43-16,-1 21 0,22-21 0,-21 22 15,21-22-15,-1 42 16,22-42-16,0 22 0,0-22 16,0 0-16,0 0 0,0 0 15,0 1-15,22-1 0,-22 0 0,21 0 16,21 0-16,-21 0 0,0 1 16,1-1-16,20 0 0,-21 0 0,0 0 15,22 0-15,-22 1 0,0-1 0,-21 0 16,0 0-16,0 0 15,0 0-15,0 1 0,-21-1 16,0 0-16,-1-21 0,-20 21 0,0-21 16,-1 0-16,1 21 0,0-21 15,-22 0-15,22 0 0,21 0 0,-22 0 16,1 0-16,21-21 0,0 0 16,0 21-16,-1-21 0,1 0 0,0-1 15,21 1-15,0 0 16,0 0-16,0 0 0,21 0 15,0 21-15,1-22 16,20 22-16,-21 0 0,21-21 0</inkml:trace>
  <inkml:trace contextRef="#ctx0" brushRef="#br0" timeOffset="67054.6">15833 5525 0,'21'0'15,"0"0"-15,0-22 16,0 22-16,0-21 0,1 0 16,-1 21-16,0-21 0,0 0 0,21 0 15,-20-1-15,-22 1 16,0 0-16,0 0 0,0 0 15,0 0-15,-22 21 0,1 0 16,0 0-16,0 0 0,0 0 0,0 0 16,-22 0-16,22 21 0,0 0 15,0 0-15,0 0 0,-1 22 16,-20-1-16,21-21 0,0 21 0,0 1 16,-1-1-16,22 0 0,0-20 0,0 20 15,0 0 1,0-21-16,0 1 0,0-1 0,22-21 0,-1 0 15,0 21-15,0-21 0,0 0 16,0 0-16,22 0 0,-22-21 0,21 0 16,1 21-16,-1-22 0,0-20 15,-21 21-15</inkml:trace>
  <inkml:trace contextRef="#ctx0" brushRef="#br0" timeOffset="67327.47">16658 4720 0,'0'0'0,"0"-21"0,-21 21 16,0 0-1,0 42-15,-1-20 16,1 20-16,21 0 0,-21 1 0,0 20 16,21-21-16,-21 22 0,0-1 15,21-20-15,-22 20 0,1-20 16,0 20-16,0-21 0,21 1 0,-21 20 15,0-42-15,-1 22 0,1-1 16,21-21-16,0 22 0,0-22 16,0 0-16,21-21 31,-21-21-31,22 0 0,-1-1 0,0 1 16</inkml:trace>
  <inkml:trace contextRef="#ctx0" brushRef="#br0" timeOffset="68463.33">16489 5440 0,'0'21'0,"0"-42"0,0 63 15,0-21-15,42-21 32,-21 0-17,0 0-15,1 0 0,-1 0 0,21 0 16,-21-21-16,22 0 0,-22 21 0,0-21 15,21 0-15,-21 0 16,1 21-16,-1-22 0,0 1 0,-21 0 0,0 0 16,0 0-16,-21 21 15,0 0 1,-1 0-16,1 0 0,0 21 0,-21 0 16,21 0-16,-1 0 0,1 1 15,0-1-15,0 21 0,0-21 0,21 0 16,-21 22-16,21-22 0,0 0 15,0 21-15,0-20 0,42-1 16,-21-21-16,0 0 0,0 0 16,22 0-16,-22 0 0,64-21 15,-64 21-15,21-22 16,0 1-16,1 0 0,-22 0 0,21 0 16,1 0-16,-22-1 0,0 1 15,21 0-15,-42-21 0,21 21 0,1-1 16,-22 1-16,21 21 0,-21-21 15,0 42 1,0 0 0,-21-21-16,-1 22 0,1-1 0,21 21 15,-21-21-15,0 0 0,21 1 16,-21-1-16,21 0 0,0 21 16,-21-42-16,21 21 0,0 1 15,-22-22-15,22-22 31,0 1-15,0 0-16,22 0 0,-1 0 16,0 0-16,0-1 0,0 1 0,0 0 15,1 0-15,-1-21 0,0 20 16,0 1-16,21 0 0,-20 0 16,-1 21-16,0 0 0,0 0 15,0 0-15,-21 21 0,21-21 0,-21 21 16,0 0-16,0 22 0,0-22 15,0 0-15,0 21 0,0-20 0,0-1 16,0 0-16,0 42 16,0-41-16,22-22 15,-1 0-15,0 0 16,0 0-16,0-22 16,0 1-16,1 21 0,-1-21 0,21 0 15,-21-21-15,0 20 0,22 1 0,-22 0 16,0-21-16,0 21 0,0-1 15,1 1-15,-22 0 0,21 0 16,-21 42 0,0 0-1,0 0-15,0 1 0,0-1 0,-21 0 16,21 0-16,0 0 16,0 22-16,0-22 0,-22-21 0,22 21 0,0 0 15,0 0-15,0 0 16,22-21-16,-1 0 15,0 0-15,0-21 16,0 0-16,0 0 0,1 21 16,-1-21-16,0 0 0,0-1 0,0 1 15,0 0-15,1 0 0,-1 0 16,0 0-16,0 21 0,-21-22 0,21 22 16,-21 22-1,0-1-15,0 0 0,0 0 16,-21 0-16,0 0 0,21 1 15,-21 20-15,0-21 0,21 0 0,0 0 16,0 1-16,-22-1 0,22 0 16,0-42 31,22 0-47,-22-1 0,0 1 0</inkml:trace>
  <inkml:trace contextRef="#ctx0" brushRef="#br0" timeOffset="68624.24">18224 5207 0,'0'0'0,"0"-21"15,-21 42 1,0 0 0,21 0-16,0 1 0,0-1 31,0 0-31,21-21 15</inkml:trace>
  <inkml:trace contextRef="#ctx0" brushRef="#br0" timeOffset="69503.77">18373 5461 0,'0'0'0,"0"21"0,0 0 16,0 1-16,0-1 0,0 0 0,0 0 15,0 0 1,0 0-16,21-21 15,0 0-15,0 0 0,0 0 16,0 0-16,1 0 0,20-21 16,-21 0-16,0 21 0,0-21 0,22 0 15,20-43 1,-42 64-16,1-21 0,-22 0 0,0 0 16,21 21-16,-21-21 15,-21 21 1,21 21-16,-22 0 0,1-21 0,0 21 15,21 0-15,0 0 16,-21 1-16,21-1 0,0 0 0,0 0 16,0 0-16,0 0 15,21-21 1,0 0-16,0 0 0,22 0 16,-22-21-16,0 21 0,0-21 15,22 0-15,-22 0 0,0 0 0,0 21 16,0-22-16,22-20 0,-43 21 15,0 0-15,0 0 0,0-1 16,0 44 15,-22-1-31,1 0 0,0 0 16,21 0-16,0 0 0,-21 1 16,0-22-16,21 21 0,-21 0 15,21 0 1,0-42 15,0 0-31,21 0 0,0-1 16,-21 1-16,21 0 0,0 21 15,-21-21-15,21 0 0,1 0 0,-1-1 16,0 22 0,0-21-16,0 21 0,0 0 15,-21 21-15,0 1 16,0-1-1,0 0-15,0 0 0,0 0 16,0 0-16,22-21 31,-1 0-31,0 0 16,-21-21-16,21 21 0,0-21 16,0 0-16,1 21 15,-1-21-15,0 0 0,0 21 0,0-22 0,0 22 16,-21-21-16,22 21 15,-22 21 1,0 1 0,0-1-16,-22 0 15,22 0-15,0 0 0,-21-21 16,21 21-16,-21-21 16,21 22-16,0-44 31,21 22-16,0-21-15</inkml:trace>
  <inkml:trace contextRef="#ctx0" brushRef="#br0" timeOffset="69656.67">19706 5376 0,'0'0'0,"21"0"0,0 0 78,1 0-78,-1 0 0,0 0 16</inkml:trace>
  <inkml:trace contextRef="#ctx0" brushRef="#br0" timeOffset="70192.37">20426 5313 0,'0'-21'0,"0"42"0,0-63 0,0 20 0,0 1 16,0 0-16,0 0 16,0 0-16,0 0 0,-21 21 15,-1 0-15,1 21 16,0-21-16,-21 42 0,21-21 16,-1 0-16,1 22 0,-21-22 0,21 21 15,0-21-15,21 1 0,0-1 16,0 0-16,0 0 0,0 0 0,0 0 15,0 1-15,21-22 0,0 0 16,0 0-16,0 0 16,22 0-16,-22-22 0,0 1 15,21 21-15,-21-21 0,22 0 16,-22 0-16,21-22 0,1 22 0,-22-21 16,21 0-16,-21-1 0,22 1 0,-22 0 15,21-85-15,-21 84 16,0-20-16,-21 20 0,22 1 0,-22 0 15,0-1-15,0 22 16,0 0-16,-22 0 0,1 21 0,0 0 16,0 0-16,0 21 0,0 0 15,-1 22-15,1-1 0,-21 0 16,42 22-16,-21-22 0,0 64 16,21-43-16,-22-20 0,22-1 15,0 0-15,0 1 0,0-1 0,0-21 16,22 22-16,-1-22 15,0 0-15,0 0 0,0-21 16,0 0-16,1 0 0,-1 0 0,0 0 16,21 0-16,-21 0 0,1-21 15,41 0-15,-21 0 0,-20-1 16,20 1-16</inkml:trace>
  <inkml:trace contextRef="#ctx0" brushRef="#br0" timeOffset="70808.06">21061 5249 0,'-21'0'15,"42"0"32,0 0-47,0 0 16,0 0 0,0-21-16,1 21 0,-22-21 15,0 0-15,-22 21 31,1 21-31,0 0 16,0-21-16,0 21 0,21 1 16,-21-1-16,-1 0 0,22 0 0,0 21 15,0-20-15,-21-1 16,21 0-16,0 0 0,0 0 16,21-21-16,1 21 0,-1-21 15,0 0-15,21 0 16,1 0-16,-22 0 0,0-21 15,21 21-15,-21-21 0,1 21 16,-1-21-16,0 0 0,0 21 16,0-21-16,-21-1 0,21 1 15,-21 0-15,22 21 0,-22 21 63,0 0-63,0 1 15,0-1-15,0 0 16,21-21 47,0-21-63,-21 0 0,21-1 15,0 22-15,0-42 0,1 21 16,-1 0-16,0 0 0,0-1 0,0 1 15,0 0-15,-21 0 0,22 0 16,-1 21-16,-21-21 0</inkml:trace>
  <inkml:trace contextRef="#ctx0" brushRef="#br0" timeOffset="71458.66">15854 5694 0,'0'0'0,"-43"21"0,22 0 16,-21-21-16,21 0 0,0 0 0,-43 21 15,43-21 1,21 22-16,21-22 16,0 0-16,22 0 15,-1 0-15,21 0 0,1 0 16,148 0-16,-107 0 15,22 0-15,22 0 0,-1 0 16,21 0-16,22 0 0,-1 0 16,1 0-16,-1 0 0,43 0 0,-21 0 15,20 0-15,234 0 16,-254 0-16,21 0 0,-22-22 0,-20 22 16,-1-21-16,-20 0 0,126 0 15,-169 0-15,-21 21 0,-22-21 0,-20 21 16,42-22-1,-64 22-15,-21 0 0,0 0 0,1 0 16,-44 0 15,1 0-31,0 22 0,0-22 16,0 21-16,0-21 0,-22 21 0,22 0 16,-21 0-16</inkml:trace>
  <inkml:trace contextRef="#ctx0" brushRef="#br0" timeOffset="71935.39">17441 6244 0,'0'0'0,"21"-21"0,1-21 15,-22 63 17,0 21-32,0-21 0,0 22 15,0-1-15,0 22 0,0-22 16,0 21-16,-22 1 0,1-22 0,21 22 16,-21-22-16,0 22 0,0-22 15,0 0-15,-1 1 0,1-1 0,0-21 16,0 21-16,0-20 0,0-1 0,-1 21 15,1-21 1,21 0-16,-21-21 16,0 0-16,21-21 15,-21 21-15,0-21 16</inkml:trace>
  <inkml:trace contextRef="#ctx0" brushRef="#br0" timeOffset="72176.27">16997 6943 0,'-21'0'15,"21"21"1,0 0-16,0 0 0,0 0 0,0 1 16,0-1-16,0 0 15,0 0-15,21-21 16,0 0-16,21 0 0,-21 0 16,1 0-16,20 0 0,0-21 15,1 21-15,-1-21 0,0 0 0,1-1 16,-22 1-16,21 0 0,0 0 0,-20 0 15,20 0-15,-21 21 0,0-22 16,0 1-16</inkml:trace>
  <inkml:trace contextRef="#ctx0" brushRef="#br0" timeOffset="73027.92">16404 8043 0,'21'-21'31,"-21"0"-15,0 0-16,0 0 15,-21 0-15,21-1 0,-21 22 16,0-21-16,0 0 0,-22 0 15,22 21-15,0 0 0,-21-21 0,20 21 16,-20 0-16,0 0 0,-1 0 16,1 21-16,0 0 0,-1 21 0,1-20 15,-64 105 1,85-64-16,-21-21 0,21 1 16,-1 41-16,1-41 0,21-22 0,0 0 15,0 0-15,0 0 16,0 1-16,21-22 0,1 0 15,-1 0-15,0 0 0,21 0 0,-21 0 16,22-22-16,-1 1 0,0 0 16,1 0-16,-1-21 0,64-22 15,-64 22-15,1-1 0,-1 1 16,21 0-16,1-64 16,-22 42-16,-21 22 0,1-21 0,-1 20 0,-21 1 15,21 0-15,-21-22 16,0 43-16,0 0 0,-21 21 15,0 0-15,-1 0 0,1 21 16,0 0-16,21 0 0,-42 64 16,21-43-16,21 1 0,0-1 15,0 21-15,-22-20 0,22-1 16,0 0-16,0 1 0,0-1 0,0 0 16,0-20-16,0-1 0,0 0 15,0 0-15,22 0 0,-1 0 0,0-21 16,0 0-16,0 0 0,22 0 0,-22 0 15,42-21-15,-20 21 16,-22-21-16,21 0 0,0 0 0</inkml:trace>
  <inkml:trace contextRef="#ctx0" brushRef="#br0" timeOffset="74263.72">16933 7874 0,'0'0'15,"-21"0"16,0 21-31,21 0 0,-21 1 0,0-1 16,21 0-16,-22 21 0,22-21 0,-21 1 16,0 20-16,21-21 0,0 0 15,0 0-15,0 1 0,0-1 0,0 0 16,0 0-16,0 0 16,21-21-16,0 0 0,1 0 15,-1 0-15,0 0 0,0 0 0,0-21 16,22 0-16,-22 21 15,0-21-15,-21 0 0,21 21 0,-21-22 16,21 1-16,-21-21 0,0 21 0,0 0 16,0-1-16,0-20 0,0 21 15,-21 0-15,0 0 0,0-1 0,0 1 16,-1 21-16,1 0 0,0 0 16,0-21-16,0 21 0,0 0 15,42 0 16,21 0-31,-21 0 0,22 0 16,-22 0-16,21-21 0,0 21 16,22 0-16,-22-21 0,1 0 15,-1 21-15,0 0 0,-21 0 0,22 0 16,-22 0-16,0 0 0,0 0 16,-21 21-16,0 0 0,0 0 0,0 0 15,0 0-15,0 22 0,-21-22 16,0 21-16,0-21 0,0 22 0,-1-22 15,22 21-15,-42 22 16,42-43-16,-21 0 0,21 0 0,0 0 16,21-21-1,0 0-15,0 0 16,1 0-16,-1 0 0,21-21 16,0 21-16,-20-21 0,20 0 0,0 0 15,1 0-15,-22-1 0,21 1 16,-21-21-16,0 21 0,1 0 0,-1-1 15,-21 1-15,0 42 32,-21 1-32,21-1 0,-22-21 15,1 21-15,21 0 0,0 0 16,0 0-16,0 1 0,0-1 0,0 21 16,0-21-16,21-21 15,1 0-15,-1 0 16,0 0-16,0 0 15,0 0-15,22 0 0,-22-21 0,0 21 16,0-21-16,-21 0 0,21 0 16,0-1-16,-21 1 0,0-21 15,0 21-15,0-22 16,-21 22-16,0-21 16,21 21-16,-21 0 0,21-1 15,-21 1-15,21 0 16,21 21-1,0 0-15,0-21 0,0 21 0,1 0 0,20 0 16,21 0 0,-41 0-16,20 0 0,-21 0 15,0 21-15,0 0 0,1 0 0,-1 1 16,0-1-16,0 0 0,-21 21 16,21-21-16,-21 22 0,0-22 0,0 21 15,0 1-15,0-22 16,0 0-16,0 0 0,-21 0 0,0-21 15,21 21-15,-21-21 0,21-21 32,0 0-32,0 0 15,0 0-15,0 0 0,21-1 16,0-20-16,0 21 0,0-21 16,1-1-16,20 22 0,0-21 15,1-1-15,-1 22 0,0 0 0,-21 0 16,22 0-16,-1 21 0,-21 0 0,43 0 15,-43 0-15,0 21 0,-21 0 16,0 0-16,0 0 0,0 22 16,0-22-16,0 21 0,0-21 0,0 22 15,-21-22-15,0 21 0,0-21 0,-1 22 16,22-22-16,-21 0 16,0-21-16,21 42 0,0-63 46,21 0-46,0 0 0,1 0 0,-1 0 16</inkml:trace>
  <inkml:trace contextRef="#ctx0" brushRef="#br0" timeOffset="75725.39">19219 7472 0,'0'0'0,"0"-21"0,0 42 16,-21 0-1,0 0-15,0 43 16,0-43-16,-1 21 0,1 1 0,-21 41 16,21-41-16,21-1 15,-43 43-15,43-22 0,0-42 16,-21 64-16,21-64 0,0 21 16,0-20-16,0-1 0,0 0 15,0 0-15,21 0 0,1-21 16,-1 0-16,0 0 0,21 0 15,-21 0-15,1 0 16,20-21-16,-21 21 0,21-21 0,-20 0 0,-1 0 16,21-1-16,-21 1 15,-21 0-15,21 0 0,-21 0 0,22 0 16,-22-1-16,0 1 0,-22 21 31,1 0-31,0 21 0,0-21 0,0 43 16,0-22-16,-1 0 0,1 0 15,21 0-15,0 1 0,0-1 16,0 0-16,0 0 0,0 0 16,21-21-16,1 0 15,20 0-15,-21 0 0,21 0 16,1 0-16,-1 0 0,-21 0 0,22-21 16,-1 21-16,0-21 0,1 0 15,-22 0-15,21-1 0,-21 1 16,0-21-16,1 21 0,-22 0 0,0-22 15,0 22-15,0 0 0,0 0 16,0 0-16,-22-1 0,1 22 0,0 0 16,-21 0-16,-1 0 0,22 0 0,-21 0 15,0 0-15,-43 43 16,43-43-16,-1 42 0,22-21 16,0 0-16,0 1 0,0 20 15,21 0-15,0-21 0,0 1 0,0-1 16,21 0-16,0-21 0,0 21 0,0 0 15,22-21-15,-1 0 0,21 0 16,-20 0-16,20 0 0,1 0 16,42 0-16,-43 0 0,-21-21 15,1 0-15,20 0 0,-20 21 16,20-43-16,-21 22 0,-20-21 16,-1 21-16,0 0 0,0-1 0,-21 1 15,0 0-15,0 0 0,-21 21 31,0 0-31,0 0 0,-1 21 16,1 0-16,-21 0 0,21 1 16,0-1-16,-1 0 0,1 0 15,21 0-15,0 0 0,0 1 16,0-1-16,21-21 16,1 0-1,-1 0-15,0 0 0,0 0 16,0 0-16,0-21 0,1 21 0,-22-22 15,21 22-15,0-21 0,0 0 0,0 0 16,-21 0-16,21 21 16,-21-21-16,0 42 15,0 0 1,0 0-16,0 0 16,0 0-16,0 1 0,0-1 15,0 0-15,0 0 16,0 0-16,22-21 15,-1 0-15,0 21 0,0-21 0,21 0 16,1 0-16,-1 0 0,0 0 16,1 0-16,-1 0 0,0 0 0,1 0 15,-1 0-15,0-21 0,-20 0 0,41 0 16,-63 0 0,21 0-16,0-1 0,-21-20 0,22 21 15,-22 0-15,0 0 0,0-22 0,0 22 16,0 0-16,0 0 0,-22 21 15,1 0-15,0 0 0,0 0 16,0 21-16,-22 0 0,22 0 16,-21 0-16,21 1 0,-22-1 0,22 0 15,0 0-15,0 0 0,21 0 0,0 1 16,0-1-16,0 0 16,0 0-16,0 0 15,21-21-15,21 0 0,-20 0 0,-1 0 16,0 0-16,21 0 0,-21 0 15,22 0-15,-22-21 0,21 0 0,1 21 16,-22-21-16,21-22 0,0 22 16,1-21-16,-1 21 0,-21-43 0,22 22 15,-22 0-15,21-1 0,-21 1 16,0-22-16,1 22 0,-1 0 16,0-22-16,-21 22 0,0-43 15,0 64-15,0 0 0,0 0 16,0 0-16,-21 21 0,0 0 0,-1 21 15,1 0-15,-21 0 0,21 21 16,0 1-16,21-1 0,-22 22 16,1-22-16,0 21 0,21-20 0,0 20 15,-21 1-15,21-1 0,0-20 0,0 20 16,0-21-16,0 1 16,21-1-16,0-21 0,43 43 15,-43-43-15</inkml:trace>
  <inkml:trace contextRef="#ctx0" brushRef="#br0" timeOffset="76359.03">17399 9059 0,'0'0'0,"0"-21"0,0-21 0,-21 21 15,21-22-15,0 22 0,0 0 16,-21 21-16,-1 0 0,1 0 16,0 0-16,-21 64 15,21-22-15,21 0 0,-43 64 16,22-42-16,21-22 15,-21 0-15,0 22 0,21-22 0,-21 0 16,-1 1-16,22-1 0,-21 0 0,21-20 16,-21 20-16,21-21 0,-21 0 15,21 0-15,0 1 16,0-44 0,0 1-1,0 0-15,0 0 16,0 0-16,0 0 0,-21 21 31,21 21-31,0 0 16,0 0-16,0 0 15,0 0-15,0 1 16,21-22-16,0 0 16,0 0-16,22 0 0,-1-22 0,0 1 15,22 21-15,-1-21 0,1 0 16,-1 0-16</inkml:trace>
  <inkml:trace contextRef="#ctx0" brushRef="#br0" timeOffset="76836.75">16171 10351 0,'0'0'0,"0"-22"0,0 1 0,0 0 16,-21 0-16,21 0 0,0 0 16,-21 21-16,0 0 0,0 0 15,-1 0-15,1 21 0,0 0 16,0 21-16,0-21 0,0 22 0,-22 20 16,22-20-16,-21 62 15,21-20-15,21-43 0,0 1 16,0 20-16,0-20 15,0-22-15,0 0 0,21 0 0,0-21 16,0 0-16,0 0 0,22 0 16,-22 0-16,21 0 0,0 0 15,1 0-15,-1-21 0,0 21 0,1-21 0,-1 0 16,-21-22-16,22 22 0,-22 0 16,21-21-16,-21 20 0</inkml:trace>
  <inkml:trace contextRef="#ctx0" brushRef="#br0" timeOffset="78273.5">16531 10478 0,'-21'21'0,"0"0"16,21 0-16,-21 0 0,-1 22 15,22-22-15,-21 21 0,21-21 0,0 0 16,0 22-16,0-22 0,0 0 16,0 0-16,0 0 0,0 1 15,0-1-15,21-21 0,1 0 16,-1 0-16,0 0 15,0 0-15,0 0 0,0-21 16,1-1-16,-1 1 0,0 21 0,0-21 0,-21 0 16,0 0-16,21 0 0,-21-22 15,0 22-15,0 0 0,0 0 16,-21 0-16,0-22 0,0 43 0,0-21 16,-1 0-16,1 21 0,0 0 15,-21 0-15,42-21 0,-21 21 0,-1 0 16,22-21-1,22-1-15,-1 22 16,0-21-16,21 21 0,-21-21 0,22 21 16,-22-21-16,21 21 15,1 0-15,-22 0 0,21 0 0,0 0 0,-20 0 16,20 0-16,-21 0 0,21 21 0,-20-21 16,-1 21-16,0 0 15,-21 22-15,0-1 0,0 0 16,0-20-16,0 20 0,0-21 15,0 21-15,-21-20 0,0 20 0,21 0 16,-22 1-16,22-22 0,-21 21 0,0 0 16,0 1-16,21-22 0,0 21 15,-21 1-15,21-22 0,0 0 0,-21 21 16,21-21-16,0 1 0,0-44 47,0 1-47,21 0 0,-21 0 15,21 0-15,-21-22 16,0 22-16,21-21 0,0 0 0,0 20 16,1-20-16,-1-21 0,0 20 0,21-84 15,-21 64 1,1 20-16,-1 1 0,0 21 16,-21-21-16,0 20 0,21 1 0,-21 0 0,21 0 15,-21 0-15,21 21 16,1 0-1,-1 0-15,0 0 16,0 21-16,-21 0 0,21 0 16,-21 22-16,0-22 0,0 0 0,0 21 15,-21-21-15,0 1 0,0 20 16,0-21-16,-1 0 0,1 0 16,0 1-16,0-1 0,0-21 0,0 21 15,-1-21-15,1 0 16,21 21-16,21-21 15,1 0 1,-1 0-16,0 0 0,0 0 16,0 0-16,22-21 0,-22 21 0,0 0 15,21-21-15,-21 21 0,1-21 0,41-1 16,-21 22-16,22-42 16,-43 42-16,0-21 15,0 0-15,1 0 0,-1-1 0,-21 1 16,21 0-16,-21 0 15,0 0-15,0 42 32,-21 0-32,21 0 15,-21 0-15,21 1 0,0-1 16,-22 0-16,22 0 0,0 0 0,0 0 16,22-21-1,-1 0-15,0 0 16,0 0-16,0 0 0,0 0 0,1 0 15,-1-21-15,21 21 0,-21-21 16,0 0-16,1 0 0,-1 0 16,0-1-16,0 1 0,0 0 0,0 0 15,-21 0-15,22 0 0,-22-1 16,0 1-16,0 42 31,-22 1-15,22-1-16,0 0 0,-21 0 0,21 0 15,-21 22-15,21-22 0,-21 21 0,21 0 16,0-20-16,0 20 0,0 0 16,-21 1-16,21-1 0,0 0 15,0 1-15,0-1 0,0 0 0,0 1 16,0 20-16,0-21 0,0 22 16,0-22-16,-21 22 0,21-22 0,0 0 15,0 1-15,-22-1 0,22 0 0,-21 22 16,21-22-16,-21-21 0,0 1 15,21-1 1,-21-21-16,0 0 0,-1 0 16,22-21-16,-21-1 0,0 1 15,21 0-15,-42-42 0,42 20 16,-21 22-16,21-42 0,0 20 16,0-20-16,0-1 0,0 1 0,42-1 15,0-63-15,-21 64 0,22-1 16,-1 1-16,22-43 15,-1 0-15,-21 64 0,1-1 16,-22 1-16,21 0 0</inkml:trace>
  <inkml:trace contextRef="#ctx0" brushRef="#br0" timeOffset="78864.69">18563 10245 0,'0'0'0,"42"-43"16,-20 43 0,-1-21-16,0 21 0,-21-21 0,21 0 15,-21 0 1,-21 21 0,0 0-16,0 21 15,-1-21-15,1 21 0,-21 0 0,21 0 16,0 1-16,-22-22 0,22 21 0,0 0 15,0 0-15,21 0 16,0 0-16,0 1 16,0-44 62,0 1-47,21 0-31,0 21 16,-21 21 15,0 0-31,0 22 0,0-1 16,0 0-16,0 1 0,0 20 0,0 1 15,-21-1-15,21 1 0,-21-22 0,21 22 16,-21-1-16,21 1 15,0-1-15,-22-21 0,1 22 0,0-22 16,21 1-16,0-1 0,-21 0 0,21-21 16,-21 1-16,21-1 15,0 0-15,0 0 0,0-42 32,0 0-32,0 0 0,0-22 0,0 1 15,0 0-15,0-1 0,21 1 16</inkml:trace>
  <inkml:trace contextRef="#ctx0" brushRef="#br0" timeOffset="79143.25">18457 10351 0,'0'-43'0,"0"86"0,0-107 16,0 43-16,0 0 0,21 0 16,1 21-1,-1 0-15,0 0 16,0 0-16,0 0 0,0 0 0,1 0 15,-1 0-15,0 21 0,0 0 16,-21 0-16,0 0 0,0 0 0,0 22 16,0-22-16,-21 21 0,0-21 15,-22 22-15,22-22 0,-21 21 16,0-21-16,-1 1 0,1-1 0,0-21 16,20 21-16,-20 0 0,21-21 0,42 0 31,0 0-16,22 0-15,-1 0 0,0-21 0,1 21 16,20-21-16</inkml:trace>
  <inkml:trace contextRef="#ctx0" brushRef="#br0" timeOffset="80360.39">19346 10266 0,'-63'0'15,"42"0"-15,-22 0 0,22 0 16,-21 21-16,21 0 0,-1 0 0,-20 1 16,21-1-16,0 0 0,-22 21 15,43 1-15,0-1 16,-21-21-16,21 0 0,0 0 16,0 1-16,21-22 15,1 0 1,-1 0-16,0 0 0,0-22 0,0 22 0,-21-21 15,43-21-15,-1 21 16,-42-22-16,0 22 0,21 0 16,-21 0-16,21 0 0,-21 0 15,0-1-15,0 44 32,0-1-32,0 0 0,0 0 15,0 0-15,0 0 0,0 22 0,0-22 16,0 21-16,0-21 15,21 1 1,1-22-16,-1 0 0,0 0 16,0 0-16,0-22 15,0 22-15,1-21 0,-1 0 16,0 21-16,0-21 0,0 0 0,0 0 16,1-1-16,-1 1 0,21 21 15,-21-21-15,0 21 0,1 0 16,-1 0-16,-21 21 15,0 0-15,0 1 16,0-1-16,0 0 0,0 0 16,0 0-16,0 0 0,-21-21 15,-1 22-15,22-1 16,-21-21 0,0 0-1,0 0-15,21-21 16,0-1-16,-21 22 15,21-21-15,0 0 16,0 42 15,0 0-31,21-21 16,0 22-16,0-1 0,0-21 16,1 21-16,-1-21 15,0 0-15,0 0 0,21 0 0,85 0 16,-84 0-16,-1 0 15,0-21-15,22 21 0,-22-21 0,1-1 16,-1 1-16,0 0 0,-21 0 16,43-43-16,-43 22 0,0 0 15,-21-1-15,0 22 0,21-21 16,-21 0-16,0-1 0,0 1 0,0-22 16,0 22-16,0 21 0,0 0 15,0 0 1,0 42-16,0 0 15,0 0-15,0 21 0,0-20 16,0 20-16,-21 0 0,21-21 16,-21 22-16,21-1 0,0 0 15,-21-20-15,21 20 0,0 21 16,0-41-16,0-1 0,0 0 0,0 0 16,21 0-16,0-21 15,0 0-15,1 0 0,-1 0 16,0 0-16,21 0 0,-21-21 15,1 21-15,-1-21 0,0 0 0,0 0 16,0-1-16,0-20 0,-21 21 0,0 0 16,22 0-16,-22-1 0,0 1 15,-22 21 1,1 0-16,0 21 0,0 1 16,0-1-16,0 0 0,-1 21 15,1-21-15,0 1 0,21-1 16,0 0-16,0 0 0,0 0 0,0 0 15,21-21-15,0 0 16,1 0-16,-1 0 0,42 0 16,-20 0-16,-22 0 0,42-21 15,-42 21-15,22-21 0,-22 0 16,0 0-16,0 0 0,0-1 16,1 1-16,-1-42 0,-21-1 15,0 43-15,0 0 0</inkml:trace>
  <inkml:trace contextRef="#ctx0" brushRef="#br0" timeOffset="80557.35">20278 10097 0,'0'0'0,"-22"0"16,44 0-1,-1 0-15,0-22 0,21 22 0,1 0 16,-1 0-16,0-21 0,1 0 15,-1 21-15,0 0 0,1 0 16,-1-21-16,0 21 0,22 0 0,-22 0 16,-21 0-16,0 0 0</inkml:trace>
  <inkml:trace contextRef="#ctx0" brushRef="#br0" timeOffset="81192">17547 11790 0,'0'0'0,"0"-42"0,0-1 0,0-20 15,0 20-15,0 1 0,0 21 16,0 0-16,21 0 0,-21-1 15,0 65 1,0-22-16,-21 0 16,0 21-16,0 1 0,21 20 15,-21-20-15,-1 20 0,1 1 0,-21 63 16,21-85-16,0 21 0,-1 1 16,1-22-16,0 1 0,21-1 15,0-21-15,-21 43 0,21-43 16,0 0-16,0-42 31,0 0-31,0-1 16,0-20-16,0 21 15,0 0-15,0 0 0,-21-22 16,21 22-16,0 0 0,0 0 0,0 0 16,-21 21-16,21-22 15,0 44 1,0-1-16,0 0 15,21-21-15,0 0 0,-21 21 0,21-21 16,0 0-16,0 0 0,1 0 16,41 0-16,1 0 15,-22-21-15,0 21 0,-21 0 0,1 0 16,20 0-16</inkml:trace>
  <inkml:trace contextRef="#ctx0" brushRef="#br0" timeOffset="81523.8">17801 12912 0,'0'0'0,"0"-21"0,0-1 15,0 1-15,-21 21 16,0 0 0,21 21-16,-21 1 0,-1-1 0,22 21 15,0 0-15,-21 1 0,0-22 0,21 21 16,-21 1-16,21-1 0,0 0 16,0-21-16,-21 22 0,21-22 0,0 0 15,-21 43-15,21-43 16,21-21 15,-21-21-31</inkml:trace>
  <inkml:trace contextRef="#ctx0" brushRef="#br0" timeOffset="82085.5">17759 12764 0,'0'-22'0,"0"44"0,0-65 15,0 22-15,21 21 0,-21-21 16,21 21-16,0 0 0,0 0 16,1 0-16,-1 0 0,0 0 15,0 21-15,0 0 0,0 0 16,-21 22-16,0-22 0,0 0 16,-21 64-1,-21-22-15,21-42 0,-22 1 16,22-1-16,0 0 0,-42 21 15,41-42-15,1 0 16,21-21 15,21 0-31,1 0 16,-1 0-16,0-1 0,0 1 0,0 21 16,22-21-16,-22 0 0,21 0 15,-21 21-15,0 0 0,22-21 16,-22 21-16,0 0 0,0 0 0,0 21 15,1 0 1,-22 0-16,0 0 0,0 0 0,0 1 0,0 20 16,0-21-16,0 0 15,0 0-15,0 1 0,-22-1 16,22 21-16,-21-21 0,0 0 16,0-21-16,21 22 0,-21-1 0,0 0 15,-1-21-15,1 21 16,0-21-16,0 0 15,0 0-15,21-21 32,0 0-32,0 0 15,0-1-15,0 1 16,0 0-16,21 21 0,0-21 16,0 0-16</inkml:trace>
  <inkml:trace contextRef="#ctx0" brushRef="#br0" timeOffset="82651.17">18246 12954 0,'0'42'16,"0"-20"-1,0-1-15,0 0 0,0 0 16,0 21-16,0-20 0,0-1 16,0 0-16,0 0 15,0 0-15,0 0 16,21-21-1,0 0-15,0 0 16,0-21-16,0 21 0,1-21 16,20 0-16,-21 21 0,0-21 0,0 0 15,1 21-15,-1-22 0,21-20 16,-42 21-16,21 0 0,0 0 16,-21 42 15,0 0-16,0 0-15,0 0 0,0 0 16,0 1-16,0-1 0,0 0 0,0 0 16,0 0-16,0 0 0,22-21 0,-1 0 15,0 22-15,0-22 0,0 0 16,0 0-16,1 0 0,-1 0 0,0-22 16,0 22-16,-21-21 0,21 0 0,0 21 15,1-21-15,-1-21 16,-21 20-16,0 1 0,0-21 0,21 21 15,-21-22-15,0 22 16,0 42 0,0 1-1,0-1-15,0 0 0,-21 21 16,21-21-16,0 1 16,0-1-16,0 0 0,0 0 0,0 0 15,21-21 16,-21-21-15,21 0-16,-21 0 0</inkml:trace>
  <inkml:trace contextRef="#ctx0" brushRef="#br0" timeOffset="82805.27">18944 12764 0,'0'0'0,"0"-22"16,0 1 15,0 0-31,0 0 16,0 0-1</inkml:trace>
  <inkml:trace contextRef="#ctx0" brushRef="#br0" timeOffset="83027.37">19262 12319 0,'21'0'15,"-42"0"-15,42-21 0,-21 42 16,0 0 0,0 0-16,0 22 0,0-22 0,0 21 15,0 1-15,0-1 0,0 0 0,0 22 16,0-22-16,0 22 0,0-22 16,0 0-16,0 1 0,0-1 0,-21 0 15,-1 22-15,1-43 0,0 0 16,0 0-16,0 0 0,0 1 15,21-1-15,-22-21 0</inkml:trace>
  <inkml:trace contextRef="#ctx0" brushRef="#br0" timeOffset="83523.6">19685 12891 0,'21'0'0,"-42"0"0,42-22 0,-21 1 15,0 0-15,0 0 0,0 0 16,0 0-16,-21 21 16,0 0-16,0 0 0,-1 0 0,-62 42 15,63-21 1,-1 0-16,1 22 0,-21-22 0,21 21 16,0 22-16,21-43 15,-22 0-15,22 0 0,0 0 0,0 0 16,0 1-16,22-22 15,-1 21-15,0-21 0,0 0 0,0 0 16,0 0-16,64-43 16,-64 22-16,22 0 0,-22 0 15,0-21-15,21 20 0,-21-20 0,1 0 16,-1-1-16,0-20 0,0 21 0,0-22 16,0 22-16,-21-64 15,22 42-15,-22 22 0,0-21 16,0 41-16,0 1 0,0 42 15,-22 1 1,22 20-16,-21 0 0,0 1 16,21-1-16,0 21 0,0-20 0,-21 84 15,21-85-15,-21 0 16,21 22-16,0-22 0,0-21 0,0 22 16,0-1-16,0-21 0,0 0 0,0 1 15,0-1-15,0 0 0,21-21 16,0 0-16,0 0 0,0 0 15,1 0-15,41 0 0,-21-21 16,1 0-16</inkml:trace>
  <inkml:trace contextRef="#ctx0" brushRef="#br0" timeOffset="83673.5">20362 12827 0,'0'-21'0,"0"42"0,0-63 16,0 21-1,-21 21-15,21 21 16,0 0-16,-21-21 0,0 21 0,21 21 15,-21-20-15,21-1 16,-22 42-16,22-20 0,-21-1 0,21 85 16,0-64-1</inkml:trace>
  <inkml:trace contextRef="#ctx0" brushRef="#br0" timeOffset="83835.42">20256 13674 0,'0'21'0,"0"21"0,0 106 16,0-105-16,0-297 0,0 550 15,0-232-15,0-22 0,0 0 0,0 1 16,-21-1-16,21-21 0,0 0 0,0 0 15,-42 1 1,21-44 0,21-20-1,0 0-15,0 21 16,0-22-16,0 22 0</inkml:trace>
  <inkml:trace contextRef="#ctx0" brushRef="#br0" timeOffset="84105.27">20405 12996 0,'0'-42'0,"0"84"0,0-147 0,0 62 0,0 1 15,0 21-15,0-22 0,0 22 16,0 0-16,0 0 0,21 21 16,0 0-1,42 63 1,-41 1-1,-1-43-15,-21 0 0,0 0 16,-43 64 0,-20-43-16,42-42 0,-22 22 15,22-22-15,-21 0 0,21 0 16,0 0-16,-22 0 16,64-22-1</inkml:trace>
  <inkml:trace contextRef="#ctx0" brushRef="#br0" timeOffset="85250.18">21124 12764 0,'21'0'0,"-42"0"0,42-22 15,-21 1-15,-21 21 16,0-21-16,0 21 0,0 0 15,0 0-15,-22 0 0,22 21 0,0 0 16,-43 22-16,43-22 16,0 0-16,0 0 0,0 22 0,21-1 15,0-21-15,0 0 0,0 0 16,0 1-16,21-22 16,-21 21-16,21-21 0,0 0 15,0 0-15,1 0 0,-1 0 16,0 0-16,0-21 0,0-1 0,0 22 15,1-21-15,-22 0 0,21 0 0,0 0 16,0 0-16,-21-1 0,21-20 16,-21 21-16,21 0 0,-21 0 15,22 21-15,-22-22 0,0 44 32,0-1-32,0 0 0,0 0 15,0 0-15,-22 0 0,22 1 0,0-1 16,0 0-16,0 0 0,0 0 15,0 0-15,0 1 0,0-1 0,22 0 16,20-21 0,-21 0-16,0 0 15,22 0-15,-22 0 0,42 0 16,43-85 0,-64 43-16,1-43 15,-22 43-15,21-43 16,-21 22-16,22-22 0,-22 43 15,-21-43-15,21 43 16,-21 21-16,0-1 0,0 1 0,-21 42 16,21 1-1,-21-1-15,0 21 0,-1-21 16,1 22-16,0-1 0,0 0 0,21 43 16,-21-43-16,21 1 15,0-1-15,0 0 0,0 1 16,0-22-16,0 21 0,21-21 0,-21 0 15,21 1-15,21 20 0,-20-42 16,-1 0-16,21 0 0,-21 0 16,0 0-16,1 0 0,20 0 15,-21 0-15,21-21 0,-20 0 0,-1-22 0,21 22 16,0-21-16,-20-1 0,-1 1 16,21 0-16,-21-1 0,43-41 15,-43 20-15,-21 43 0,21-64 16,-21 64-16,0 0 0,0 0 15,-21 21 1,0 21-16,0-21 0,-1 21 16,22 22-16,-21-22 0,0 0 0,0 64 15,21-43-15,0 64 16,0-64-16,-21-21 16,21 22-16,0-22 15,0 0-15,0 21 0,0-21 0,-21 1 16,-1-1-16,1 0 15,21-42 1,0 0 0,0-1-16,0 1 15,0-21-15,0 21 16,21 0-16,1-1 0,-1 1 0,0-21 16,0 21-16,21 0 0,-20-1 0,20 1 15,-21 21-15,21 0 0,1 0 16,-22 0-16,21 0 0,-21 0 0,22 0 15,-22 21-15,0 1 0,-21-1 0,0 21 16,0-21-16,0 0 0,0 22 16,-21-22-16,21 0 0,0 0 15,-21 0-15,0 1 0,21-1 16,-22-21-16,1 0 16,0 0-1,0-21 1</inkml:trace>
  <inkml:trace contextRef="#ctx0" brushRef="#br0" timeOffset="85459.06">21738 12700 0,'0'0'16,"0"-21"-1,21 0-15,0 21 0,1 0 0,-1 0 16,0-21-16,21 21 0,-21 0 16,22 0-16,-22 0 0,21 0 0,-21 0 15,1 0-15,20 0 0,-21 0 16,0 0-16,0 0 0,1 0 0</inkml:trace>
  <inkml:trace contextRef="#ctx0" brushRef="#br0" timeOffset="86180.74">20278 13335 0,'0'-42'16,"0"21"15,0 42 1,0 0-32,0 0 15,0 0-15,-22 0 0,22 1 16,-21-1-16,21 21 0,0-21 0,0 0 15,0 1-15,0 20 0,0-21 16,0 0-16,0 22 0,0-22 0,-21 0 16,21 21-16,-21-21 0,21 1 0,-21 20 15</inkml:trace>
  <inkml:trace contextRef="#ctx0" brushRef="#br0" timeOffset="88407.36">5270 8869 0,'-21'0'0,"42"0"0,-63 0 0,21 0 15,0 0-15,0 0 0,-1 21 16,1-21-16,0 0 0,-21 0 0,-1 21 15,1-21-15,21 21 16,0-21-16,0 0 0,-1 22 0,1-1 16,42-21 15,1 0-31,20 0 16,-21 0-16,21 0 0,22 0 0,-1-21 0,1-1 15,105-20-15,-84 21 16,148-43-16,-127 22 15,21 21-15,0-21 0,21 20 0,-21-20 16,0 21-16,21 0 0,-21-22 0,-21 22 16,0 0-16,-1 0 0,-20 21 15,-21-21-15,-1 0 0,1 21 0,-22 0 16,0 0-16,1 0 0,-1-22 16,-21 22-16,-21 22 31,-21-1-16,0 0-15,0-21 16,21 21-16,-22 0 0,1-21 16,0 21-16</inkml:trace>
  <inkml:trace contextRef="#ctx0" brushRef="#br0" timeOffset="89111">6498 10075 0,'0'0'16,"64"-63"-16,-43 42 16,-21 0-16,21-1 0,-21 1 0,21 0 15,-21 0-15,0 0 16,-21 21-1,0 0-15,0 0 16,-1 0-16,-20 0 0,0 0 0,21 21 16,-22 0-16,1 0 0,0 22 15,-1-22-15,1 21 0,0 0 0,-1 1 16,22-1-16,-64 64 16,64-43-16,-21 1 0,21-1 0,0-20 0,-1 20 15,1 1-15,21-22 0,0 22 16,0-22-16,0 0 0,0 1 15,21-1-15,1 0 0,-1-21 0,21 1 16,-21-1-16,22 0 0,-1-21 0,-21 0 16,21 0-16,1 0 0,-1 0 0,0 0 15,1-21-15,-1 0 0,0-1 16,1 1-16,41-42 0,-41 42 16,-22-22-16,0 22 0,21-21 0,-42 21 15,0-1-15,0-20 0,0 21 0,0 0 16,-21 0-16,0 21 15,-21 0-15,21-22 0,-22 22 0,1 0 0,-22 0 16,22 0-16,0 22 0,-1-22 0,22 21 16,-21 0-16,21 0 0,0 0 0,-22-21 15,43 21-15,-21 1 16,0-1-16,21 0 0,-21 0 16,21 0-16,21-21 15,0 0 1,0-21-16</inkml:trace>
  <inkml:trace contextRef="#ctx0" brushRef="#br0" timeOffset="89936.53">7895 10414 0,'-63'0'0,"126"0"0,-169 0 0,64 0 0,0 0 16,-1 0-16,22 0 0,-21 0 0,21 0 15,-1 0-15,22 21 16,22-21-16,-1 0 15,21 21-15,0-21 0,22 0 0,-1 22 16,86-1-16,-65-21 0,1 0 16,0 0-16,20 0 0,-20 0 0,0 0 15,21 0-15,84 0 16,-21 0-16,-105 0 16,21 0-16,-43 0 0,21 0 0,-20 0 15,-1 0-15,0 0 0,-20 0 0,-1 0 16,-21-21 15,-21 21-31,-1-22 16,1 22-16,0 0 0,0-21 15,0 21-15,0 0 0,-1 0 16,1-21-16,0 21 0,0-21 0,0 21 16,21-21-16,-21 21 0,21-21 15,0-1-15,0 1 0,21 21 16,0-21-16,0 21 15,0 0-15,22-21 0,-22 21 0,0 0 16,0 0-16,43 0 0,-43 0 16,0 21-16,0-21 15,-21 42-15,0-20 0,0-1 0,0 21 16,0-21-16,0 22 0,-42-1 16,21 0-16,-22 1 0,22-22 15,0 21-15,-21-21 0,20 22 0,-20-22 0,21 21 16,-21-21-16,20 22 0,-20-22 15,21 21-15,-21-21 0,20 0 0,1 1 16,0-1-16,0 0 0,0 0 16,0-21-16,-1 0 15,22-21 1</inkml:trace>
  <inkml:trace contextRef="#ctx0" brushRef="#br0" timeOffset="91268.23">11197 11134 0,'0'0'0,"0"21"0,-21-21 31,21-21 1,0 0-1,0-1-16,0 1-15,0 0 16,21 21 0,-21-21-16,0 0 0,0 0 15,21 21-15,-21-22 16,21 22-16,-21-21 0,0 0 16,0 0-16,0 0 15,22 0-15,-1-1 16,-21 1-16,21 0 0,0-21 15,0 21-15,0-22 0,22 1 0,-1-22 16,-21 22-16,43-21 0,-22-22 16,0 21-16,22-20 0,-1-1 0,1-21 15,-1 0-15,22 1 0,63-128 16,43-42-16,-85 126 16,-1 1-16,22 0 0,149-148 15,-149 148-15,317-255 16,-296 276-16,149-84 15,-149 105-15,-21 21 0,0 22 0,-21-1 16,-1 22-16,1-22 0,-42 43 16,20-21-16,-41 21 0,-1 0 0,0 21 15,-20-22-15,-1 22 0,0 0 16,-21-21-16,0 0 0,0 0 16,0 0-1,0 0 16,-21 21-31,0 0 0,-1 0 16,1 0-16,0 0 16,0 0-16,0 0 0,21-22 15,-21 22-15,-1 0 16,1-21 0,21 0-1,0 0-15,-21 21 0,0 0 16,21-21-16,-21 21 15,0 0-15,-1 0 0,1 0 0,0 0 16,0 0-16,0 0 16,-22 0-16,22 0 0,0 0 15,0 0-15,0 21 0,0-21 16,-1 0-16,1 0 16,21 21-1,21-21 1,1 0-16,-1 0 15,42 0-15,-42 0 0,22 0 16,20 0 0,-42 0-16,22 0 0,-22 0 0,21-21 0,-21 21 15,22 0-15,-22-21 16,0 21-16,0 0 0,0 0 0,-42 21 47,0 0-47,0 0 0,-21 43 15,-22 63 1,43-85-16,0 0 0,0 1 16,-1-1-16,1 0 0,21-20 0,-21 20 15,0-21-15,21 0 0,-21 22 0,21-22 16,0 0-16,0 0 16,-21-21 46</inkml:trace>
  <inkml:trace contextRef="#ctx0" brushRef="#br0" timeOffset="92459.7">6308 12510 0,'0'0'0,"21"21"0,0-21 16,0 0-16,-21 21 15,21-21-15,-42 0 32,0 0-32,0 0 15,0 0-15,-1 0 0,1 0 0,0 0 16,-21 0-16,21 0 0,-22 0 15,22 0-15,0 0 0,-21-21 0,20 21 16,-20-21-16,21-1 0,0 1 0,0 0 16,-1 0-16,1-21 0,0 20 15,21-20-15,0 21 0,0-21 16,0 20-16,21-20 0,22 21 0,-1-21 16,0 20-16,1 1 0,-1 0 15,21 0-15,-20 0 0,63 21 16,-43 0-16,-21 0 0,-20 21 0,20-21 15,-21 42-15,0-21 0,0 22 0,-21-1 16,0 0-16,0 1 0,-21-1 16,0 22-16,0-22 0,-21 21 15,20-20-15,-20 20 0,0 1 0,-1-1 16,1-20-16,0 20 0,-1 1 0,1-22 16,-21 64-16,-1-22 15,64-41-15,0-1 0,0-21 0,0 0 16,0 1-16,21-1 0,0 0 15,43 0-15,-43-21 16,21 0-16,1 0 0,20 0 0,-20-21 16,-1 0-16,21 0 0,-20-1 0,20 1 15,-20 0-15,-1 0 0,0 0 16,-21 0-16,1-1 0,-1-20 0,-21 21 16,0 0-16,0-22 0,0 22 0,-21 0 15,-1 0-15,1-21 0,-21 42 0,0-22 16,20 1-16,-20 21 0,0 0 15,-1 0-15,1 0 0,0 0 0,-1 0 16,22 0-16,0 0 0,0 21 0,0-21 16,0 22-16,21-1 15,0 0-15,21 0 16,0-21-16,21 0 16,-21 0-16,22 0 0</inkml:trace>
  <inkml:trace contextRef="#ctx0" brushRef="#br0" timeOffset="93267.41">8191 12912 0,'0'0'0,"-42"0"0,21 0 16,0 0-16,-22 0 0,22 0 0,-21 0 0,21 0 16,0 0-16,-1-21 0,1 21 0,-21 0 15,42-22-15,21 22 32,0 0-32,22 0 0,-22 0 15,63 0-15,-41 0 0,20 0 16,-20 0-16,20 0 15,-21 0-15,1 0 0,20 0 0,-20 0 16,-1 0-16,21 0 0,-20 0 0,-1 0 16,0 0-16,-20 0 0,20 0 0,0 0 15,-21 0-15,1 0 0,-1 0 16,0 0-16,0-21 0,0 21 0,-21-21 16,0 0-16,0 0 15,0 0-15,-21-1 16,0 1-16,0 0 0,0 21 15,-1-21-15,1 0 0,0 0 0,-21 21 16,21-22-16,-1 22 0,1-21 16,0 21-16,-42-42 15,84 42 32,0 0-47,0 21 16,0-21-16,22 0 0,-22 0 0,0 0 15,0 0-15,43 0 16,-1 0-16,-42 0 0,22 0 16,-1 0-16,-21 0 0,21-21 15,-20 21-15,20 0 0,-21 0 0,0-21 0,0 21 16,1 0-16,-1 0 0,-42 21 47,-1 0-47,1 0 0,-21 0 15,21 1-15,0-1 0,-22 21 0,22-21 16,-21 22-16,21-22 0,-22 21 16,1 0-16,21-20 0,-22 20 0,22 0 15,-21 1-15,21-22 0,-22 21 0,1 43 16,21-43-16,0 22 16,0-22-16,21 0 0,0 1 0,0-1 15,0 21-15,-22-20 0,22-22 16,0 21-16,0-21 0,-21 22 0,21-22 15,0 0-15</inkml:trace>
  <inkml:trace contextRef="#ctx0" brushRef="#br0" timeOffset="94844.69">11493 12806 0,'0'21'0,"0"0"15,0 0 1,0 1-16,0-1 16,0 0-1,0 0 1,0-42 31,22 0-47,-1 0 15,-21-1-15,0 1 0,21 0 0,0-21 16,-21 21-16,21-22 0,0 1 16,1 0-16,-22-1 0,63-126 15,-21 42-15,-20 63 16,-1-20-16,0 20 0,21-20 15,-21 20-15,1-21 0,-1 22 0,21-22 16,-21 1-16,22-1 0,-22 0 16,63-105-16,-41 105 0,-1-21 15,64-63-15,-64 84 0,22 1 16,-22-1-16,22-21 0,-1 21 0,1 1 16,-1-1-16,85-63 15,-63 63-15,0 1 0,-1-1 0,1 21 16,0-20-16,-1 20 0,-20 1 15,20-1-15,-20 22 0,21-22 0,-22 22 16,1 0-16,41-22 0,-62 43 16,-1-21-16,0 21 0,1-1 15,-22 22-15,21-21 0,-21 0 0,1 21 16,-1-21-16,0 0 16,0 21-16,-21-21 15,21 21-15,-21-22 141,-21 22-141,0-21 15,0 21-15,0 0 0,-1 0 16,1 0-16,21-21 0,-21 21 16,0 0-16,0 0 15,-43 0-15,43 0 16,0 0-16,0 0 0,0 0 0,-1 0 16,1 0-16,21 21 15,0 0 32,21-21-47,1 0 0,-1 0 16,0 0-16,0 0 0,0 0 15,22 0-15,-22 0 0,21 0 0,-21-21 16,22 21-16,-22 0 0,21 0 16,-21 0-16,22 0 0,-22 0 0,0 0 15,-21 21 16,-21 1-31,0-22 0,-1 21 0,1 0 16,0 0-16,-42 21 0,20 1 16,22-22-16,-21 0 0,-43 64 15,43-43-15,-1 0 0,22 1 16,-21-1-16,0 22 0,-1-22 16,1 21-16,0-20 0,-1 20 0,-20 1 15</inkml:trace>
  <inkml:trace contextRef="#ctx0" brushRef="#br0" timeOffset="97266.45">23368 5736 0,'0'-21'15,"0"0"-15,-21 0 0,0 0 16,-1-1-16,1 1 16,0 0-16,21 0 0,-21 0 0,0 0 15,21-1-15,0 1 0,-21 21 0,21-21 16,0-21-16,0 21 0,0-1 15,0 1-15,0 0 0,0 0 0,21 0 16,-21 0-16,21-1 0,21 1 16,-21 0-16,22-21 0,-1 21 15,0-1-15,22 1 0,-1 0 0,22 21 16,-21-21-16,20 0 0,1 21 16,-22 0-16,22 0 0,-21 0 15,-1 0-15,1 0 0,-22 21 0,0 0 16,1-21-16,-1 21 0,-21 0 15,0 22-15,0-22 0,-21 0 0,0 21 16,0-20-16,0 20 0,0 0 16,-21 1-16,0 20 0,-21-21 0,-1 43 15,1-21-15,0 20 0,-1-20 0,-20 20 16,21 1-16,-22 0 0,1 21 16,-1-22-16,1 22 0,-1-21 15,1 21-15,-1-1 0,1-20 0,20 21 16,-20 0-16,20 0 0,1-1 15,0 22-15,21-21 0,-22 0 0,22 0 16,0 0-16,0 0 0,0 21 16,21-22-16,0 1 0,0 0 0,0 0 15,0 0-15,21 0 0,21-1 0,0-20 16,1 0-16,-1-1 0,22 1 16,-1-21-16,22-1 0,-22-21 0,22 1 15,-22-1-15,22-21 0,-21 0 0,-1 1 16,1-22-16,-1 0 0,-21 0 15,1 0-15,-22 0 0,21 0 16,-21 0-16,-21-22 0,0 1 0,0 0 0,0 0 16,0 0-1,0 0-15,-21-1 0,0 1 0,0 0 16,-21 0-16,20 21 0,-20 0 16,21 0-16,0 0 0,0 0 15,-1 21-15,1-21 0,0 42 0,0-20 16,0-1-16,0 21 0,-1 0 0,1 1 15,0-1-15,0 22 0,0-22 16,0 21-16,21 1 0,-22-1 0,1 22 16,21 0-16,-21-22 0,21 43 0,0-21 15,0 21-15,0-1 0,0 22 16,0 0-16,0 0 0,0 0 16,0 22-16,0-22 0,21 21 0,-21 0 15,0 0-15,0 0 0,0 0 0,0 1 16,0-1-16,0 0 0,0 21 15,-21-21-15,21 1 0,-21 20 0,0-21 16,0 0-16,-1-21 0,1 21 0,0-42 16,21 21-16,-21-42 0,0 0 0,0-1 15,-1-20-15,1-22 0,0 0 16,0-20-16,0-1 0,0 0 0,-1 0 16,1-21-16,0 0 0,0 0 0,0 0 15,0-21-15,-1 0 0,1 0 0,0-1 16,0 1-16,0-21 0,-22 0 15,1-22-15,21 22 16</inkml:trace>
  <inkml:trace contextRef="#ctx0" brushRef="#br0" timeOffset="126808.46">2032 15219 0,'0'-42'0,"0"84"0,0-127 0,0 64 16,0-21-16,0 21 15,0-1-15,0 1 0,0-21 0,0 21 16,0 0-16,-21 21 15,0 0 1,-1 21-16,22 0 16,-21 21-16,21 1 0,-21-1 0,0 21 15,21 1-15,-21-1 0,0 22 16,21-21-16,-22-1 0,1 22 16,21-22-16,0 1 0,-42 63 15,42-64-15,0-20 0,0-1 16,0 0-16,0 1 0,0-1 15,0-21-15,0 0 0,0 0 16,21-21-16,0 0 16,0 0-16,-21-21 15,0 0-15,22-21 0</inkml:trace>
  <inkml:trace contextRef="#ctx0" brushRef="#br0" timeOffset="127179.25">1714 15346 0,'0'-21'0,"0"42"16,0-85-16,0 43 0,0 0 0,0-21 16,43-1-16,-22 1 15,0 21-15,0 0 0,0 21 0,22-21 16,-22-1-16,21 22 0,-21 0 15,22-21-15,-22 21 0,21 0 0,-21 0 16,22 21-16,-22-21 0,21 22 16,-21 20-16,-21-21 0,0 21 0,0 1 15,0-1-15,0 0 16,-21 22-16,0-22 0,0 22 0,-21-22 16,-1 0-16,22 1 0,-21-1 15,21-21-15,-1 22 0,1-22 0,0 0 16,0 0-16,21 0 0,0 0 15,21-42 17,0 21-32,0-21 15,1 21-15</inkml:trace>
  <inkml:trace contextRef="#ctx0" brushRef="#br0" timeOffset="127662.97">2752 15367 0,'-22'0'31,"1"0"-31,0 21 16,0 0-16,0-21 0,0 43 15,-1-22-15,1 0 0,21 0 0,-21 22 16,21-22-16,-21 21 0,21-21 15,0 22-15,0-22 0,0 21 0,0-21 16,0 22-16,0-22 16,0 0-16,21 21 0,0-21 0,0-21 15,1 22-15,20-1 0,-21-21 16,0 0-16,22 0 0,-22 0 0,21 0 16,-21 0-16,22-21 0,-22-1 15,0 1-15,21 0 0,-21 0 16,1 0-16,20-22 0,-21 22 0,-21-21 0,21 0 15,0-1-15,-21 1 0,0-22 16,0 22-16,0 0 0,0-1 0,-21 22 16,0-21-16,0 21 15,0 0-15,0-1 0,-1 22 0,1 0 16,-21 0-16,21 0 0,-22 0 16,22 22-16,0-1 0,-21 0 0,21 0 15,-1 0-15,1 0 0,0 1 16,21-1-16,0 0 0,0 0 15,0 0-15,0 0 0,0 1 0,21-1 16,0-21-16,1 0 0,-1 0 0,21 0 16,-21 0-16</inkml:trace>
  <inkml:trace contextRef="#ctx0" brushRef="#br0" timeOffset="127948.81">3746 15240 0,'0'-21'0,"0"42"0,0-21 31,-21 21-31,0 0 16,0 22-16,21-22 0,-21 0 0,0 21 16,-1-20-16,1 62 0,0-63 15,0 22-15,21-1 0,0-21 16,-21 43-16,21-22 0,0-21 15,0 0-15,0 22 16,0-22-16,0 0 0,0 21 16,0-20-16,0-1 0,0 0 15,0 0-15,-21 0 16</inkml:trace>
  <inkml:trace contextRef="#ctx0" brushRef="#br0" timeOffset="128237.65">3217 16171 0,'-21'22'15,"21"-1"-15,0 0 0,0 0 16,0 0-16,0 0 16,21-21-1,0 22-15,1-22 0,-1 0 0,0 0 16,21 0-16,-21 0 0,22 0 15,-22 0-15,21 0 0,22-43 16,-43 43-16,0-21 0,0 0 0,22 21 16,-22-21-16,0 0 15,0-1-15,-21 1 0,21 21 0,0-21 0,-21 0 16,0 0-16,0 0 0,0-22 16,0 22-16,0 0 0,0 0 15,0 0-15,-21-22 0,21 22 16</inkml:trace>
  <inkml:trace contextRef="#ctx0" brushRef="#br0" timeOffset="128483.5">3238 15409 0,'0'0'0,"-21"-21"0,21 0 0,0 0 15,0 0-15,0 0 16,0-1-16,21 22 0,1-21 15,20 21-15,-21-21 0,21 21 16,1-21-16,-22 21 0,21-21 0,1 21 16,-1-21-16,0 21 0,1 0 15,-22-22-15,0 22 0,0 0 16,0 0-16,0 0 0,1 0 16,-1 0-16,0 0 15,-21 22-15</inkml:trace>
  <inkml:trace contextRef="#ctx0" brushRef="#br0" timeOffset="129099.95">4847 15706 0,'21'0'15,"0"0"1,1 0-16,-1 21 0,0-21 0,21 0 16,-21 0-16,22 0 15,-1 0-15,0 0 0,1 0 0,-1 0 16,22 0-16,-22 0 0,0 0 0,22-21 15,-22 21-15,0 0 0,1 0 16,-22-21-16,21 21 0,-21 0 0,1 0 16,20-22-16,-21 1 15,0 0-15,-21 0 16,0 0-16,0 0 0,-21-1 16,0 1-16,0 0 0,0 21 15,-1-21-15,-20 0 0,21 0 0,0 21 16,0 0-16,-1-22 0,1 22 0,42 0 62,1 0-62,-1 0 0,0 0 16,0 0-16,0 0 0,0 0 0,1 0 16,-1 22-16,0-22 0,0 21 15,-21 0-15,21-21 0,-21 21 16,0 0-16,0 0 0,0 1 0,0-1 15,-21 0-15,0 0 0,0 0 16,0 0-16,-1 22 0,1-22 16,0 0-16,-21 0 0,21 0 0,-1 1 15,1-1-15,0 21 0,0-21 16,0 0-16,0 1 0,-1-22 16,22 21-16,-21-21 15</inkml:trace>
  <inkml:trace contextRef="#ctx0" brushRef="#br0" timeOffset="129955.97">7768 15409 0,'0'-42'15,"0"21"-15,21 0 16,0 0 0,1 21-16,-1-22 15,0 22-15,0 0 16,0 0-16,0 0 16,1 0-16,-1 22 0,0-1 15,-21 0-15,21 21 0,-21-21 16,21 22-16,-21-1 0,0 22 0,0-22 15,0 0-15,0 1 0,-21-1 16,0 0-16,0 1 0,-22-1 0,1 0 16,21 1-16,-21-1 0,-1 0 15,1-21-15,0 1 0,-1-1 0,1 0 16,0 0-16,-1 0 0,1-21 0,-22 0 16,22 0-1,42-21-15,-21 0 0,21 0 16,-21 0-16,21-1 0,0-20 15,0 0-15,0 21 0,0-22 0,0 1 16,0 21-16,21-22 0,0 22 16,-21-21-16,21 21 0,0 21 0,1-21 15,-1 21-15,0 0 0,0 0 0,0 0 16,0 21-16,22-21 0,-22 21 16,0 21-16,21-21 0,-20 22 0,-1-22 15,0 21-15,0 1 16,0-1-16,0-21 0,1 21 0,-22 1 15,21-22-15,-21 0 0,21 0 0,-21 0 0,0 1 16,0-1-16,21-21 16,0 0-1,0-21-15,1-1 16,-1 1-16,-21 0 0,21 0 16,0 0-16</inkml:trace>
  <inkml:trace contextRef="#ctx0" brushRef="#br0" timeOffset="130281.79">8403 15536 0,'0'-42'0,"0"84"0,0-105 15,21 21-15,-21 20 0,0 1 0,0 0 16,0-21-16,0 21 0,21-1 16,-21 1-16,22 0 15,-22 42 16,0 22-31,0-22 0,0 21 0,0-21 16,0 22-16,0 20 0,0-21 0,0 1 16,0 20-16,-22-20 0,1-1 15,21 21-15,-21-20 0,0 41 16,21-41-16,-21-1 0,21 0 16,0-20-16,0 20 0,0-21 15,0 0-15,0 0 0,0 1 0,0-1 16,21-21 15,0-21-31,-21-1 16</inkml:trace>
  <inkml:trace contextRef="#ctx0" brushRef="#br0" timeOffset="133963">9673 15685 0,'0'0'16,"-21"0"-16,0 0 15,0 0 1,-1 0 0,22-22 46,22 1-46,-1 21-1,0-21-15,0 21 16,0 0-16,0 0 0,1-21 0,-1 0 16,21 21-16,0-21 0,1 21 15,20-22-15,1 22 0,-1-21 16,1 0-16,20 21 0,1-21 0,21 21 15,21-21-15,0 21 0,0 0 16,21 0-16,0-21 0,22 21 0,-22 0 16,21 0-16,0 0 0,-20 21 15,-1-21-15,0 21 0,0-21 0,-21 21 16,21-21-16,-21 0 0,0 21 0,0-21 16,-21 0-16,0 0 0,0 0 15,-22 0-15,1 0 0,0 0 0,-22 0 16,1 0-16,-22 0 0,0 0 0,-20 0 15,-1 0-15,0 0 0,0-21 16,-21 0 0,0 0-16,-21 0 0,0-1 15,0 22-15,-1-21 0,-20 0 16,21 0-16,-21 0 0,20 0 0,-62-22 16,41 22-16</inkml:trace>
  <inkml:trace contextRef="#ctx0" brushRef="#br0" timeOffset="134333.78">13208 14901 0,'21'0'15,"0"0"-15,0 0 0,22 0 16,-22 22-16,21-22 0,1 0 15,-22 21-15,21-21 0,0 0 0,1 21 16,-1 0-16,-21-21 0,0 21 0,22-21 16,-22 21-16,0-21 0,0 22 15,-21-1-15,0 0 0,0 0 16,0 0-16,0 0 0,-21 22 16,0-22-16,0 0 0,-22 21 15,1-20-15,-21 20 0,20 0 16,-20-21-16,-1 22 0,1-1 0,-1 0 15,-20-20-15,41 20 0,-20-21 16,-1 21-16,22-20 0,0 20 0,-1-21 16,-20 21-16,42-20 0,-1-1 15,22 0-15,0 0 16,22-21 0</inkml:trace>
  <inkml:trace contextRef="#ctx0" brushRef="#br0" timeOffset="134951.95">15219 15092 0,'0'-21'0,"0"42"0,0-85 0,0 43 0,0 0 16,0-21-16,21-22 15,-21 43-15,21 0 0,0-21 0,-21 20 16,0-20-16,0 21 0,21 0 0,-21 0 16,0-1-16,0 1 0,0 0 15,0 42 16,0 22-31,0-22 0,-21 21 16,21 22-16,0-1 0,-21 1 0,0 20 16,0 1-16,21 0 0,-21 20 0,-1-20 15,22 21-15,-21-21 0,21-1 16,-21 22-16,21-21 0,-21-1 0,21-20 16,0 21-16,0-22 0,0 1 0,0-1 15,-21 1-15,21-22 0,0 0 16,0 1-16,0-22 0,0 21 0,0-21 15,0 0-15,0 1 0,-21-22 32,21-43-17,0 22-15,0 0 0,0 0 16,0-22-16,0 1 0,0 0 16</inkml:trace>
  <inkml:trace contextRef="#ctx0" brushRef="#br0" timeOffset="135555.6">15494 14838 0,'0'0'0,"0"-21"0,0 0 0,-21 21 15,21-22-15,0 1 16,0 0-16,0 0 15,21 0-15,0 21 0,0-21 16,0 21-16,1 0 0,-1-22 16,0 22-16,21 0 0,1 0 15,-22-21-15,21 21 0,0 0 0,1 0 16,-1 0-16,0 0 0,1-21 0,-1 21 16,0 0-16,1 0 0,-1 0 0,0 0 15,1 0-15,-22 0 0,21 0 16,1 0-16,-22 0 0,0 0 15,21 21-15,-21 0 0,1 22 0,-1-22 16,-21 21-16,0 1 0,21-1 16,-21 0-16,0 22 0,0-1 0,0 1 15,0-1-15,0 1 0,0-1 16,0 22-16,0-22 0,0 1 0,0-22 16,0 22-16,0-1 0,0-20 0,0 20 15,0-21-15,0 1 0,0 20 16,21-20-16,-21-1 0,0 0 0,0 1 15,21-1-15,-21 0 0,0-21 0,21 22 16,-21-22-16,0 21 0,0-21 0,0 1 16,0-1-16,-21 21 15,0-21-15,21 0 0,-21-21 0,0 22 16,0-1-16,-1 0 0,-20-21 0,21 21 16,-21-21-16,20 0 0,-20 0 15,0 0-15,-1 0 0,-20 0 16,21 0-16,-1 0 0,-20 0 0,20 0 0,-62 0 15,62 0-15,1-21 16,21 21-16,-22 0 0,1-21 0,21 21 16,-21 0-16,20-21 0,1-1 0,0 22 15,0-21-15,0 21 0</inkml:trace>
  <inkml:trace contextRef="#ctx0" brushRef="#br0" timeOffset="136596.03">9207 16764 0,'0'0'16,"127"-21"0,-84 0-16,-22 21 0,0 0 0,21 0 0,-42-21 15,-21 21 16,0 0-31,0 21 0,0-21 16,0 0-16,-1 21 0,1 0 16,0-21-16,0 0 0,-21 21 15,20-21-15,1 0 0,0 21 0,0-21 16,0 0-16,0 0 0,21 22 16,-22-22-16,44 0 31,-1-22-31,0 1 15,0 0-15,0 0 16,0 21-16,1 0 0,-22-21 0,-22 21 47,1 0-47,0 0 16,0 0-16,0 0 0,0 0 0,-1 21 15</inkml:trace>
  <inkml:trace contextRef="#ctx0" brushRef="#br0" timeOffset="136916.85">8996 16764 0,'0'0'16,"21"0"0,0 0-16,0 0 15,0 0-15,1-21 0,20 0 0,0 21 16,22-21-16,-22-1 0,22 1 0,20 0 16,-20 0-16,42 0 15,-1 0-15,1-22 0,21 22 0,21 0 16,1-21-16,20 20 0,0 1 0,1 0 15,20 0-15,1 0 0,-1 0 0,1-1 16,-1 1-16,1 21 0,-22-21 16,170 21-16,-191-21 0,0 21 15,0 0-15,-21 0 0,0 0 0,0 0 16,-21 0-16,0 0 0,0 0 16,-22 0-16,1 0 0,0 0 0,-22 0 15,-21 0-15,22 0 0,-43 0 0,21 0 16,-20 0-16,-44 0 31,1 0-31,0 0 16,0 0-16,0 0 0,-22 0 0</inkml:trace>
  <inkml:trace contextRef="#ctx0" brushRef="#br0" timeOffset="137505.51">10308 16066 0,'-21'0'0,"42"0"0,-63 0 16,21 0-1,-1 0 32,22 21-47,-21 0 0,0 0 16,0 0-16,21 0 0,-21 1 16,0-1-16,-22 0 0,22 0 15,-21 0-15,21 22 0,-22-22 0,1 0 16,0 21-16,-1-21 0,1 1 15,21-1-15,-22 21 0,1-21 0,0-21 16,-1 21-16,22 1 0,-21-1 16,21-21-16,0 0 0,-22 21 0,22-21 15,0 0-15,0 0 0,0 0 16,42 0 46,0 0-62,21 0 0,-21 0 0,1 0 16,20 0-16,0 0 0,1 0 0,-22 0 16,42 21-16,-20-21 15,-1 0-15,21 0 0,-20 0 0,20 21 16,1-21-16,-22 0 0,22 0 0,-22 0 16,0 0-16,1 21 0,-22-21 15,21 0-15,-21 0 0,0 0 0,1 0 16,-1 0-16,0 0 0,0 0 0,0 0 15,0 0-15</inkml:trace>
  <inkml:trace contextRef="#ctx0" brushRef="#br0" timeOffset="138235.21">17166 14880 0,'21'0'0,"-42"0"0,42-21 16,0 0-16,1 21 15,-1 0 1,0 0 0,-21 21-16,0 0 0,0 0 0,0 22 15,0 20-15,0 1 0,0-1 16,0 22-16,0-22 0,0 22 16,-21 0-16,21-1 0,-21 1 0,-1-21 15,1 20-15,21 1 0,-21-22 0,0 22 16,21-21-16,-21-1 0,21-21 15,0 22-15,0-22 0,-21 1 16,21-22-16,0 21 0,0-21 0,-22 0 0,22 1 16,0-1-16,0 0 0,0-42 31,0 0-15,0-1-16,22 1 0,-22 0 0,21 0 15,-21-21-15,0-1 16</inkml:trace>
  <inkml:trace contextRef="#ctx0" brushRef="#br0" timeOffset="138849.85">17145 15071 0,'0'0'0,"0"-21"16,-21 21-16,21-22 16,0 1-1,21 0 1,0 21-16,0 0 0,22-21 16,-22 21-16,21 0 0,0-21 0,22 21 15,-22 0-15,1-21 0,20-1 16,-21 22-16,22-21 0,-22 0 0,1 21 15,-1-21-15,0 21 0,1-21 16,-1 0-16,-21 21 0,21 0 0,-20-22 16,-1 22-16,0 0 0,0 0 15,0 0-15,0 0 0,1 0 0,-22 22 16,21-1-16,-21 0 16,0 0-16,21 0 0,-21 22 15,0 20-15,0 1 0,0-22 16,0 21-16,-21 1 0,21-1 15,-21 1-15,21-1 0,-22 1 16,22-1-16,0 1 0,0-22 0,-21 22 0,21-1 16,-21 1-16,21-1 0,-21 1 15,21-1-15,0 64 0,-21-84 16,21 20-16,-21-21 0,21 1 16,-22-1-16,22 0 0,-21-20 0,21 20 15,-21-21-15,0 0 0,21 0 16,-21 1-16,0-1 0,-1 0 0,1-21 15,0 21-15,-21-21 0,21 0 16,-22 0-16,22 0 0,-21 0 0,-1 0 16,1 0-16,0 0 0,-1 0 15,1-21-15,0 21 0,-1-21 0,1 0 16,0 21-16,-1-22 0,1 1 0,-21-42 16,41 20-16,-20 22 0</inkml:trace>
  <inkml:trace contextRef="#ctx0" brushRef="#br0" timeOffset="139167.18">17335 15346 0,'0'0'16,"22"0"-16,-1 0 0,21-21 0,-21 21 0,0 0 16,22-21-16,-22 21 0,0-22 15,43 22-15,-43-21 16,0 21-16,-42 0 47,0 0-47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5T02:47:49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1969 0,'0'0'0,"-21"42"0,21-21 15,-21 21-15,-1-20 0,1 20 16,0-21-16,0 21 0,0-20 15,0-1-15,21 0 0,21-21 16,0 0 0,21-21-16,1 0 0,20-22 0,-21 1 15,22 0-15,-1-22 0,1 1 16,-1-1-16,1-21 0,-1 22 16,-20-1-16,-1 1 0,22-43 15,-43 85-15,0 0 0,-21 0 16,-21 42-16,0 0 15,-22 21-15,22 1 0,-21-1 16,-1 0-16,1 22 0,0-22 0,-1 0 16,22 22-16,-21-43 0,21 21 15,0 1-15,-1-22 0,22 0 0,0 0 16,-21 0-16,0-21 16,0 0-16,0 0 0,0 0 0,-1 0 15</inkml:trace>
  <inkml:trace contextRef="#ctx0" brushRef="#br0" timeOffset="854.02">3387 1524 0,'0'0'0,"0"-21"0,0 0 0,0 0 15,-22-43 1,22 43-16,-21 0 0,0 0 0,21-1 15,-21 22-15,0 0 16,21 22-16,0-1 16,-21 21-16,21 0 0,-22 22 0,22-1 15,-21 22-15,21 0 16,0 21-16,0-1 0,0-20 0,0 21 16,0 0-16,-21-22 0,21 22 0,-21-21 15,0 0-15,21-1 0,0-20 16,0-1-16,-21-20 0,21-1 0,0 0 15,0 1-15,0-22 0,0 0 16,0 0-16,21-42 16,0-21-1,0 20-15,0-20 0,-21 0 0,21-1 16,1-20-16,-1-1 0</inkml:trace>
  <inkml:trace contextRef="#ctx0" brushRef="#br0" timeOffset="1384.72">3027 1461 0,'-21'0'0,"42"0"0,-85 0 0,43-22 0,21 1 16,21 0 0,22 21-16,-1 0 15,43-21-15,-1 0 0,1 21 16,21-21-16,21 21 0,-21-22 15,21 1-15,-22 21 0,22 0 16,-21-21-16,0 21 0,0 0 0,0 0 16,-22 0-16,1 0 0,0 0 15,-22 0-15,1 0 0,-1 0 0,-20 21 16,-22 0-16,0 1 0,0-1 16,-21 0-16,0 21 0,0-21 0,0 22 15,0-1-15,0 0 0,0 22 16,0-22-16,0 22 0,0-22 0,0 22 15,0-1-15,0-21 0,0 85 16,0-84-16,0 20 0,0-20 16,0 20-16,0-21 0,0 1 0,0 20 15,0-20-15,0-1 0,0 0 16,0 1-16,0-1 0,-21 0 16,0-21-16,0 22 0,-1-22 0,-20 21 15,0-21-15,-1 1 0,-20-1 16,-1 21-16,1-21 0,-22-21 0,1 21 15,-1 1-15,-21-1 0,21-21 0,-20 21 16,-1-21-16,21 0 0,0 0 16,1 0-16,20-21 0,1 21 0,-1-21 15,22-1-15,0 1 0,-1 0 16,22 0-16,-21-85 16,42 64-16,0-1 0,0 1 15,0 0-15,0-1 0</inkml:trace>
  <inkml:trace contextRef="#ctx0" brushRef="#br0" timeOffset="1704.54">4381 1037 0,'0'0'0,"0"-42"0,0 21 0,0 0 15,-21-1-15,0 22 16,0 22-16,0-1 0,0 21 0,21 22 15,-22-22-15,22 21 0,-21 22 16,0 0-16,21 21 0,-21-22 16,21 43-16,0-21 0,0 0 15,-21 0-15,21 0 0,-21-1 0,21 22 16,-22-42-16,22 21 0,-21 0 16,0-22-16,-21 170 15,21-169-15,-1-21 0,1 20 0,0-20 16,21-22-16,-21 22 0,0-22 0,21 0 15,0-21-15,0 22 0,0-22 16,0-42 0,0-22-16,0 22 15</inkml:trace>
  <inkml:trace contextRef="#ctx0" brushRef="#br0" timeOffset="2021.67">2561 2371 0,'0'0'0,"-63"-21"0,-1 21 0,-42-43 15,106 22 1,43 21-16,-1-21 16,43 21-16,-1-21 0,1 21 15,42-21-15,0-1 0,0 22 0,21-21 16,0 21-16,0-21 0,1 21 15,-1-21-15,0 0 0,148 0 16,-169 21-16,0 0 0,-21-22 16,0 22-16,-21 0 0,-22 0 15,1 0-15,-22 0 0,0 0 0,-21 0 16,1 0-16,-1 0 0,-21-21 31,0 0-31,0 0 16</inkml:trace>
  <inkml:trace contextRef="#ctx0" brushRef="#br0" timeOffset="2481.41">6477 2328 0,'0'0'0,"-42"0"0,-64 22 16,85-22-16,-22 21 0,22-21 16,-21 0-16,63 0 15,21 0-15,1 0 16,20 0-16,22 0 16,-1 0-16,22 0 0,0-21 0,21 21 15,0 0-15,21-22 0,-21 22 0,21 0 16,-21 0-16,22-21 0,-1 21 15,-21 0-15,0 0 0,-21 0 0,-1 0 16,1 0-16,-21-21 0,0 21 0,-22 0 16,1 0-16,-22 0 0,-21 0 15,21 0-15,-42-21 0,-21 21 16,-21 0-16</inkml:trace>
  <inkml:trace contextRef="#ctx0" brushRef="#br0" timeOffset="2756.25">6308 2625 0,'0'0'0,"-22"0"0,1 21 15,42-21-15,22 0 0,-1 0 16,22 0-16,20 0 0,1 0 0,0 0 15,20 0-15,1 0 0,0 0 0,0 0 16,0 0-16,0 0 0,21 0 16,-22 0-16,1 0 0,0 0 15,0 0-15,0 0 0,0-21 0,-22 21 0,1 0 16,0 0-16,-22-21 0,1 21 16,-22 0-16,0 0 0,-21-22 15,1 22-15</inkml:trace>
  <inkml:trace contextRef="#ctx0" brushRef="#br0" timeOffset="3424.99">3238 4784 0,'0'-21'0,"0"42"0,0-64 0,0 22 16,0 0-16,0 0 0,0 0 15,0 42 1,0 0-16,0 21 0,0 1 0,0 20 15,0 1-15,0-1 0,-21 22 16,0 0-16,21-1 0,-21-20 0,0 20 16,-22 1-16,22-21 0,-21 20 15,21-20-15,-22-1 0,1 1 16,0-22-16,-1 0 0,22 1 0,-21-1 0,21-21 16,0 22-16,-1-22 15,22-42 16,0-1-31,22-20 0,-22 21 0,21-21 16,-21-1-16</inkml:trace>
  <inkml:trace contextRef="#ctx0" brushRef="#br0" timeOffset="3890.75">2942 4720 0,'0'-21'0,"0"42"0,0-63 0,0 21 0,21 0 0,-21-1 15,21 22-15,1-21 16,-1 21-16,21-21 0,-21 21 0,43-21 16,-22 0-16,22 21 0,20-21 15,1 21-15,84-43 0,-63 43 16,-21-21-16,-1 21 0,1-21 16,0 21-16,-1 0 0,1 0 0,42 0 15,0 0 1,-85 0-16,1 0 0,-1 21 15,-21 0-15,0 0 0,1 22 0,-22-22 0,21 21 16,-21 1-16,0-1 0,0 0 16,0 22-16,0-22 0,0 22 0,0-1 15,0 1-15,0-22 0,0 21 16,0 1-16,21-1 0,-21-20 16,21 20-16,0 1 0,0-22 0,-21 0 15,22 22-15,-22-22 0,21 1 0,-21-1 16,0 0-16,0 1 0,0-22 15,-21 21-15,-1-21 0,-20 22 0,0-22 16,-1 21-16,-62 0 0,41-20 16,-21-1-16,22 0 0,-22 0 15,1 0-15,20-21 0,-21 0 0,22 0 16,-22 0-16,22 0 0,-22-21 0,22 0 16,-1 0-16,1-22 15,20 22-15,1-21 0</inkml:trace>
  <inkml:trace contextRef="#ctx0" brushRef="#br0" timeOffset="4171.84">3873 4551 0,'0'0'0,"22"-42"0,-1 20 0,0-20 0,0 21 15,-21 42 1,0 21-16,0 1 15,0-1-15,-21 22 16,21-1-16,-21 22 0,21-1 0,-21 1 16,21 21-16,0-21 0,-22-1 0,22 1 15,-21 21-15,0-22 0,21-20 16,-21 21-16,0-1 0,0 43 16,-1-84-16,1 20 0,0-21 0,0 1 15,0-22-15,0 21 0,21-21 16,-22 1-16,1-22 0,0 0 15,0 0-15,21-22 16</inkml:trace>
  <inkml:trace contextRef="#ctx0" brushRef="#br0" timeOffset="4441.68">2646 5376 0,'0'-21'15,"0"42"-15,0-63 0,42 42 0,0-21 16,1 21-16,41-21 0,-20 21 16,42-21-16,0-1 0,21 22 0,21-21 15,-21 0-15,21 21 0,-21-21 16,21 0-16,-21 21 0,21-21 0,-21 21 16,0-22-16,-21 22 0,0 0 0,0 0 15,-22 0-15,1-21 16,0 21-16,-22 0 0,1 0 0,-1 0 15,1 0-15,-22 0 0,64-21 16,-64 21-16,1-21 0,-1 21 16,0-21-16</inkml:trace>
  <inkml:trace contextRef="#ctx0" brushRef="#br0" timeOffset="4747.51">6858 4911 0,'0'0'0,"21"0"0,0 0 0,0 0 16,1 0-16,20-21 0,0 21 15,1 0-15,20-22 0,-21 1 0,22 21 16,-1 0-16,1 0 0,-1-21 0,1 21 15,-1 0-15,1 0 0,-1-21 16,-20 21-16,20 0 0,22-21 16,-43 21-16,1 0 0,-22 0 15,0 0-15,0 0 0,-42 0 32,-21 0-32,-1 0 0</inkml:trace>
  <inkml:trace contextRef="#ctx0" brushRef="#br0" timeOffset="4964.39">6583 5144 0,'0'0'0,"-21"21"15,21 0-15,0 0 0,0 0 0,21-21 16,0 0-16,21 0 16,1 0-16,-1 0 0,21 0 0,1 0 0,21 0 15,-22 0-15,22 0 16,-22 0-16,22 0 0,-22 0 0,1 0 15,21 0-15,-22 0 0,1-21 0,-22 21 16,21 0-16,-20 0 0,-1 0 16,0-21-16,-20 21 0,20 0 0,-21 0 15,0 0-15,0-21 0</inkml:trace>
  <inkml:trace contextRef="#ctx0" brushRef="#br0" timeOffset="42177.16">10604 3133 0,'22'0'0,"-1"0"0,0 21 0,0-21 16,0 0 0,0 0-16,1 0 0,-1 0 15,0 0-15,0 0 0,0 0 16,0-21-16,1 21 0,-1-21 16,0 21-16,0-22 0,0 1 15,0 21-15,1-21 0,-22 0 0,0-21 16,0 20-16,0 1 15,-22 0 1,1 21-16,0 0 0,-21 0 0,-1 0 16,-20 21-1,-22 0-15,43 1 0,0-1 0,20 0 16,-20-21-16,21 21 0,0 0 16,0 0-16,-1 1 0,22-1 15,0 0-15,0 0 0,0 0 16,0 0-16,0 1 15,22-22-15,-1 21 0,0 0 16,0-21-16,0 21 0,0 0 0,22-21 16,-22 21-16,0 1 0,21-1 0,-20-21 15,20 21-15,-21 0 0,21 21 16,1 1 0,-43-22-16,0 0 0,0 0 0,0 0 15,0 1-15,0-1 0,-21 21 0,-1-21 16,-20 0-16,21-21 0,-21 22 15,20-1-15,-20 0 0,0-21 16,21 21-16,-22-21 0,1 0 0,21 0 0,-22 0 16,1 0-16,21 0 15,-21 0-15,20 0 0,1-21 0,0 0 16,0 21-16,0-21 0,0-1 16,-1 1-16,22-21 0,0 21 15,0-22-15,0 22 0,0 0 0,0 0 16,0 0-16,22 0 0,-22-1 15,21 1-15,0 0 0,0 0 0,21 21 16,-20-21-16</inkml:trace>
  <inkml:trace contextRef="#ctx0" brushRef="#br0" timeOffset="42483.98">11388 2794 0,'0'21'0,"0"0"0,0 64 16,0-43-16,-22 1 15,22-1-15,0 0 0,0 1 16,-21-1-16,21 0 0,0 1 0,0-1 15,0 0-15,0 1 0,0-22 16,0 21-16,-21-21 0,21 1 0,0-1 16,-21-21-16,21 21 15,0 0-15,-21-21 0,0 0 16</inkml:trace>
  <inkml:trace contextRef="#ctx0" brushRef="#br0" timeOffset="42679.08">11007 3302 0,'0'0'0,"0"-21"16,21 21 0,21 0-16,-21 0 0,0 0 0,22-21 15,-1 21-15,-21 0 0,22 0 16,62-21-16,-62 21 15,-22-22-15,21 1 0,-21 21 16,22 0-16</inkml:trace>
  <inkml:trace contextRef="#ctx0" brushRef="#br0" timeOffset="43743.03">12044 3387 0,'0'0'0,"21"-21"16,0-1-16,0 22 0,0-21 15,1 0-15,-1 0 0,0 0 16,0 0-16,-21-1 0,21-20 15,-21 21-15,0 0 0,-21 0 16,-21-1-16,21 22 0,-1 0 16,-20-21-16,0 21 0,-22 0 0,22 0 15,0 0-15,-22 21 0,22 1 16,-1-22-16,1 42 0,0-21 0,-1 0 16,22 22-16,0-1 0,0-21 15,0 21-15,21 1 0,0-22 0,0 21 16,0-21-16,0 1 0,0 20 15,21-42-15,0 21 0,21 0 16,-20-21-16,20 0 0,-21 0 0,21 0 16,1 0-16,-1 0 0,0 0 15,1-21-15,-1 21 0,22-21 0,-22 0 16,-21 0-16,21-1 0,1 1 16,-22 0-16,0 0 0,0-21 0,0 20 15,-21 1-15,0-21 0,0 21 16,0 0-16,0-1 0,0 1 0,-21 21 31,21 21-15,0 1-16,-21-1 0,21 0 0,-21 0 15,21 21-15,0-20 16,0-1-16,0 21 0,0-21 0,0 0 16,0 1-16,0-1 0,21 0 15,0-21-15,0 0 0,1 0 16,20 0-16,-21 0 0,21-21 15,-20 21-15,-1-21 0,21-1 16,-21 1-16,0 0 0,22 0 0,-22 0 16,0 0-16,0-1 0,-21 1 15,21 0-15,-21 0 0,0 0 0,22 0 16,-22-1-16,-22 22 31,1 0-31,21 22 16,-21-1-16,21 0 0,0 0 0,0 0 15,-21 0-15,21 22 0,-21-22 16,21 0-16,-21 0 0,21 0 0,0 1 16,0-1-16,-22 0 0,22 0 0,0 0 15,0-42 17,0 0-32,22 21 15,-1-21-15,-21 0 0,21-1 0,-21 1 16,21 0-16,0 0 0,-21 0 0,21 0 15,1-1-15,-22 1 16,21 0-16,0 21 0,-21-21 0,21 21 16,0 0-16,0 0 15,1 21-15,-22 0 0,21 0 16,0 1-16,-21-1 16,21 0-16,-21 0 0,21 0 15,0-21-15,1 21 0,-22 1 0,21-22 16,0 21-16,0-21 15,0 0-15,0 0 0,22 0 0,-22 0 16,21 0-16,1 0 16,-1 0-16,0 0 0,64-43 0,-64 43 15,1-21-15,-1 0 16,-21 0-16,22 0 0,-22 0 0,21-1 16,-21 1-16,-21 0 0</inkml:trace>
  <inkml:trace contextRef="#ctx0" brushRef="#br0" timeOffset="44216.61">13631 3175 0,'-21'-21'15,"42"42"-15,-63-63 0,21 42 0,0-21 16,-1 21-16,1 0 0,0 0 16,0 0-16,21 21 0,-21 0 0,0-21 15,-1 21-15,1 0 0,0 22 16,0-22-16,21 0 0,0 0 0,-21 21 16,21-20-16,0-1 0,0 0 15,0 0-15,0 0 16,0 0-16,21-21 0,0 0 15,0 0-15,0 0 0,1 0 16,-1 0-16,0 0 0,0-21 0,0 21 16,0-21-16,1 0 0,-1 0 15,0 0-15,0-22 0,-21 22 0,21-21 16,-21 21-16,21-22 0,-21 1 16,0 0-16,22-1 0,-1-41 15,-21 41-15,0 1 0,0 0 16,0-1-16,0 22 0,0-42 15,0 41-15,0 44 32,0 20-32,0-21 15,-21 0-15,21 22 0,-22-1 16,22 0-16,0-21 0,0 22 0,0-1 16,0 0-16,0 43 0,0-64 15,0 22-15,0-1 0,0-21 16,0 0-16,0 22 0,0-22 0,0 0 15,0 0 1,0 0-16,0 0 0</inkml:trace>
  <inkml:trace contextRef="#ctx0" brushRef="#br0" timeOffset="44701.33">14182 3090 0,'0'0'0,"-22"0"0,-20 22 0,21-22 16,0 21-16,-22 0 0,22 0 15,0 21-15,0-20 0,0-1 0,0 21 16,-1-21-16,22 0 0,-21 1 16,21-1-16,0 0 0,0 0 0,0 0 15,21 0 1,1-21-16,-1 0 0,0 0 0,0 0 16,0 0-16,0 0 0,1-21 15,-1 0-15,0 21 0,0-21 16,0 0-16,0 0 0,-21-1 15,22 1-15,-22 0 0,21 0 0,-21 0 16,21 0-16,-21-1 0,0 1 16,0 42-1,0 1 1,0-1-16,0 0 0,0 0 0,0 21 16,0-20-16,-21-1 0,21 0 15,0 0-15,0 0 0,0 0 0,0 1 16,21-22-16,-21 21 0,21-21 15,0 0-15,0 0 0,1 0 16,-1 0-16,0 0 0,0 0 0,0 0 0,0 0 16</inkml:trace>
  <inkml:trace contextRef="#ctx0" brushRef="#br0" timeOffset="45127.59">14563 3239 0,'0'-22'16,"-22"22"-16,22-21 0,0 0 0,0 0 16,0 0-1,22 21-15,-1-21 0,0 21 0,0 0 16,0 0-16,0 0 0,1 0 16,-1 0-1,-21 21-15,0 0 0,21 21 16,-21-21-16,0 1 15,0 20-15,0-21 0,0 21 0,0-20 16,0 20-16,0-21 0,0 0 0,0 0 16,0 1-16,0-1 0,0 0 15,-21 0-15,21-42 47,0 0-47,0 0 16,21-1-16,-21 1 0,21 0 0,-21 0 15,0 0-15,0 0 0,21-1 16,-21 1-16,21 0 0,-21 0 16,22 0-16,-22 0 0,21 21 0,-21-22 15,21 22 1,0-21-16,0 21 16,0 0-1</inkml:trace>
  <inkml:trace contextRef="#ctx0" brushRef="#br0" timeOffset="45780.22">15515 3260 0,'0'0'0,"0"-43"16,-21 22-16,0 21 0,0 0 0,-1-21 15,1 21-15,0 0 0,0 0 16,0 0-16,0 0 0,-1 0 0,1 21 16,-21 0-16,21 1 0,0-1 15,-1 0-15,1 0 0,0 0 0,0 22 16,0-22-16,21 21 15,0-21-15,0 0 0,0 1 0,0-1 16,0 0-16,0 0 0,0 0 0,0 0 16,21-21-16,0 0 15,0 0-15,22 0 0,-22 0 0,0 0 16,21 0-16,-21 0 0,22 0 16,-22-21-16,21 0 0,-21 0 0,22 0 15,-22 0-15,21-1 0,-21 1 0,22-21 16,41-85-1,-62 85-15,-1-1 0,0-20 16,21 20-16,-21 1 0,1-21 0,-1 20 16,0 1-16,0 0 0,0-43 15,-21 43-15,0-1 16,0 22-16,0 0 0,0 0 0,0 0 16,-42 21-1,0 21-15,20 0 0,22 0 16,-21 0-16,0 0 0,21 22 15,-21-1-15,21 0 0,0 1 0,0-1 16,0 0-16,0 64 16,0-21-16,0-43 0,0 1 15,0-1-15,0 0 16,0-21-16,0 22 0,0-22 0,0 0 0,21 0 16,0-21-16,-21 21 0,21-21 15,1 0-15,-1 0 0,21 0 16,-21 0-16,22 0 0,-1-21 0,21 0 15</inkml:trace>
  <inkml:trace contextRef="#ctx0" brushRef="#br0" timeOffset="46136.02">17526 2604 0,'0'0'0,"21"0"0,0 21 16,0 0-16,1 0 0,-1 0 16,0 22-16,0-22 0,0 21 15,0-21-15,22 22 0,-22-1 16,0 0-16,21-21 0,1 22 0,-22-1 15,21-21-15,1 22 0,-22-1 16,63 43-16,-62-64 16,-1 0-16,-21 0 0,0 0 0,21 0 15,-21 1-15,0-44 32,0 1-17,-21 0-15,21 0 0</inkml:trace>
  <inkml:trace contextRef="#ctx0" brushRef="#br0" timeOffset="46396.86">18478 2625 0,'0'0'0,"-42"0"0,21 0 15,0 0-15,0 0 0,-22 0 0,22 21 16,-21 0-16,-1 21 0,22-20 0,-21 20 15,-22 0-15,22 1 0,-21-1 16,-1 0-16,1 1 0,-1-1 16,1 0-16,-22 1 0,21-1 0,1 0 15,21 1-15,-1-22 0,1 21 16,0-21-16,20 0 0,1 1 0,21-1 16</inkml:trace>
  <inkml:trace contextRef="#ctx0" brushRef="#br0" timeOffset="49341.83">593 1926 0,'0'0'0,"-43"0"16,22 0-16,0 0 0,21-21 15,0 0 1,0 0-16,0 0 0,0-1 0,0 1 16,21 0-16,0 0 15,0 0-15,1 0 0,-1-1 16,0 22-16,0 0 0,0 0 0,22 0 15,-22 0-15,0 0 0,-21 22 16,21 20-16,0 0 0,-21 1 16,21-1-16,-21 0 0,0 22 15,0-1-15,-21 1 0,0-1 16,0 1-16,-21-1 0,-1 1 0,1-1 16,0-20-16,-1 20 0,22-21 15,-21-20-15,21-1 0,-22 0 16,22 0-16,0-21 0,0 0 15,0 0-15,21-21 16,0 0-16,0 0 0,0-1 0,0 1 16,0 0-16,0 0 0,0 0 15,21 0-15,0-1 0,0 1 16,-21 0-16,21 21 0,0 0 16,1 0-16,-1 21 15,0 0-15,0 22 0,0-22 0,0 0 16,1 0-16,-1 22 0,0-22 15,0 0-15,-21 0 0,21 0 16,0 0-16,1-21 0,-22 22 0,21-22 16,0 0-16,0 0 0,0 0 15,0 0-15,1 0 0,-22-22 0</inkml:trace>
  <inkml:trace contextRef="#ctx0" brushRef="#br0" timeOffset="49527.73">1206 2307 0,'0'0'16,"0"-21"-16,0 0 15,0 0-15,0 0 32,-21 21-1</inkml:trace>
  <inkml:trace contextRef="#ctx0" brushRef="#br0" timeOffset="50752.09">529 8615 0,'0'0'0,"21"-21"0,0 21 16,1 0-16,-1-21 0,0 21 15,0 0-15,0 0 0,0 0 16,1 0-16,-1 0 0,0 21 15,0 0-15,-21 21 0,0-21 16,0 22-16,0-1 0,0 0 16,0 22-16,0-22 0,-21 22 15,0-22-15,0 0 0,-22 1 0,22-1 16,0-21-16,0 22 0,-22-22 16,43 0-16,-21 0 0,0-21 15,21 21-15,-21-21 16,21-21-1,0 0 1,0 0-16,21 21 0,0-21 16,0 21-16,-21-22 15,22 22-15,-1 0 0,0 0 16,0-21-16,0 21 0,0 0 0,1 0 16,-1 0-16,0 0 0,21 21 15,-21 1-15,1-22 0,-1 21 0,21 21 16,-21-21-16,-21 0 15,0 1-15,0-1 0,0 0 0,0 21 16,0-21-16,-21 22 0,0-22 16,0 21-16,0-21 0,-22 1 15,22-1-15,-21 21 0,21-21 16,-22-21-16,1 21 0,21 1 0,-22-22 16,22 0-16,-21 0 0,21 0 15,-22 0-15,22 0 0,0 0 0,-21 0 16,21-22-16,-1 22 0,1-21 15,0 0-15,21 0 0,-21 21 16,21-21-16,0 0 16,0-1-1,0 1-15,0 0 16,21 0 0,0 21-16,0-21 0,1 21 15</inkml:trace>
  <inkml:trace contextRef="#ctx0" brushRef="#br0" timeOffset="50995.96">1545 9271 0,'0'0'0,"21"0"0,0 0 16,1 0-16,-1 0 94</inkml:trace>
  <inkml:trace contextRef="#ctx0" brushRef="#br0" timeOffset="52663.7">4043 8700 0,'0'0'0,"-21"42"0,-22 0 0,22 1 15,0-1-15,-21 21 0,20 1 16,1-1-16,0 1 0,0 21 0,21-22 15,0 1-15,0 20 0,0-20 16,0-1-16,21 1 0,0-1 0,0 1 16,22-1-16,-1-20 0,0-1 0,1 0 15,-1-21-15,0 22 0,1-22 16,-1 0-16,22 0 0,-22 0 0,0-21 16,1 22-16,-1-22 0,21 0 0,-20 0 15,-1 0-15,0 0 16,1 0-16,-1-22 0,22 1 0,-22 0 15,0 0-15,1 0 0,-1-22 0,0 22 16,1-21-16,-1-22 0,0 22 16,1-21-16,-1-1 0,0 1 0,-21-1 15,22 1-15,-22-1 0,0 1 16,-21-22-16,0 21 0,0 1 0,0-1 16,0 1-16,-21 21 0,-21-22 0,20 22 15,-20-1-15,0 1 0,-1 21 16,1-21-16,0 20 0,-22 22 0,1-21 15,20 21-15,-20 0 0,-1 0 16,22 21-16,-21 1 0,20 20 0,-20-21 16,20 43-16,1-22 0,0 21 15,-1-20-15,1 20 0,0 1 16,21-22-16,-22 22 0,22-22 0,0 0 16,21 1-16,0-1 0,0-21 15,0 21-15,0-20 0,0-1 0,21-21 16,0 0-1,0 0-15</inkml:trace>
  <inkml:trace contextRef="#ctx0" brushRef="#br0" timeOffset="53008.13">4445 9250 0,'0'21'15,"0"0"-15,0 0 16,0 1-16,0-1 0,0 0 16,0 0-16,0 0 0,0 0 15,21-21 1,0 0-16,0 0 0,1 0 16,-1 0-16,0 0 15,-21-21 1,21 21-16,-21-21 0,0 0 15,0 0 1,-21 21 0,42 0 31,0 0-47,0 0 15</inkml:trace>
  <inkml:trace contextRef="#ctx0" brushRef="#br0" timeOffset="53268.21">4847 9313 0,'0'22'0,"0"-1"16,21-21-1,0 0 1,1 0-16,-1 0 0,0 0 15,0-21-15,-21-1 16,21 22-16,-21-21 0,21 21 16,-21-21-16,-21 21 47,0 21-32,21 0-15,-21-21 0,0 22 0,0-1 16</inkml:trace>
  <inkml:trace contextRef="#ctx0" brushRef="#br0" timeOffset="53544.69">4339 9821 0,'0'0'0,"0"22"0,0-1 16,21 0-1,0-21 1,22 0-16,-22 0 0,21 0 16,1 0-16,-1 0 0,0-21 0,1 0 15,-1 21-15,21-22 0,-20 1 0,-1 21 16,0-21-16,-20 0 0,-1 21 16,0 0-16,0-21 0,-42 21 31,0 0-16,0 0-15,-1 0 0,1 21 0</inkml:trace>
  <inkml:trace contextRef="#ctx0" brushRef="#br0" timeOffset="53875.63">4487 10075 0,'0'0'15,"0"22"-15,0 62 16,0-41-16,0-22 16,0 21-16,0 0 0,0 1 0,0-1 15,0 0-15,0 1 0,0-1 16,0 0-16,-21 1 0,21-1 16,-42 43-16,42-43 0,0 0 0,-21-20 15,21 20-15,-22 0 0,22-21 16,0 1-16,0 20 0,0-21 0,0 0 15,0 0-15,0 1 0,-21-22 16,21-22 0,0 1-1,0 0-15,0 0 0,0 0 0,0 0 16,0-22-16,0 1 0,0 21 0,0-22 16,0 1-16,0-21 0</inkml:trace>
  <inkml:trace contextRef="#ctx0" brushRef="#br0" timeOffset="54260.11">4360 10541 0,'0'-63'15,"0"126"-15,-21-126 16,0 63-16,0 0 0,0 0 0,-22 21 16,22 0-16,0 21 0,-21-21 15,20 1-15,-20 20 0,21-21 0,-21 0 16,20 22-16,1-22 0,0 0 0,0 0 16,0-21-16,0 21 0,21 0 0,0-42 46,21 0-46,0 0 0,0 0 16,0 0-16,0-22 16,1 22-16,20-21 0,-21 21 0,21-22 15,-20 1-15,20 21 0,0-22 0,-21 22 16,22-21-16,-1 21 0,-21 21 16,22-21-16,-22 21 0,0 0 0,0 0 15,0 0-15,0 42 0,-21-21 16,22 21-16,-22-20 0,21 20 15,-21-21-15,0 21 0,0 1 0,0-1 16,0-21-16,21 22 0,-21-22 0,0 0 16,21 0-16,-21 0 0,0 0 15,21 1-15,0-1 0,1-21 16,-1 0 0,0 0-16,0 0 15</inkml:trace>
  <inkml:trace contextRef="#ctx0" brushRef="#br0" timeOffset="55048.7">8467 9800 0,'0'0'16,"-22"0"15,1 0-15,0 0-16,-21 0 0,21 0 15,-43 0-15,22 0 0,-22 0 0,-20 0 16,-86 0-16,64 21 0,22-21 16,-22 22-16,-21-22 0,21 0 15,-21 0-15,-21 21 0,21 0 0,0-21 16,0 0-16,0 21 0,0-21 0,21 0 15,0 0-15,22 0 0,20 21 16,-21-21-16,43 0 0,0 0 16,-1 0-16,22 0 0,0 0 15,42 0 32,0 0-31,1 0-1,-22-21-15,0 0 0,21 0 16</inkml:trace>
  <inkml:trace contextRef="#ctx0" brushRef="#br0" timeOffset="55540.15">6286 9483 0,'22'0'0,"-44"0"0,44-21 0,-1 21 15,-21-22-15,21 22 16,-42 0 15,0 22-31,-1-22 0,1 21 0,-21 0 16,21 0-16,-22 0 16,1 0-16,0 22 0,-1-22 0,1 0 15,0 21-15,-1-20 0,1-1 0,0 0 16,-1 0-16,1 0 0,21 0 15,0 1-15,0-22 0,-22 21 16,64 0 47,1-21-48,-1 21-15,0 0 0,0 0 16,0 22-16,0-22 0,22 42 15,-22-41-15,21 41 0,-21-42 16,1 0-16,-1 22 0,0-22 16,0 0-16,-21 0 0,21 0 0,0 1 15,1-1-15,-1 0 0,0 0 0,-21 0 16,21 0-16,-21 1 16,0-1-1,-21-21 16,0 0-31</inkml:trace>
  <inkml:trace contextRef="#ctx0" brushRef="#br0" timeOffset="59390.16">8213 8594 0,'0'-21'63,"21"-1"-48,0 22-15,-21-21 0,21 0 0,0 21 16,0-21-16,1 0 0,-1 0 16,21-1-16,0-20 0,1 21 15,20-21-15,1 20 0,-1-20 0,1 0 16,20-1-16,1 1 0,0 0 15,-22 21-15,22-22 0,0 1 0,-22 21 16,1 0-16,-1-1 0,22-20 0,-43 42 16,22-21-16,-1 0 0,-21 21 15,1 0-15,-22-21 0,21 21 0,-21 0 16,1 0-16,-1 0 0,0 0 0,0 0 16,-21-22-1</inkml:trace>
  <inkml:trace contextRef="#ctx0" brushRef="#br0" timeOffset="61000.33">9610 7684 0,'21'0'0,"0"0"16,0 0-16,21 0 0,-20 0 15,20 0-15,-21-22 0,21 22 0,-20 0 16,41 0-16,-21 0 15,-20 0-15,-1 0 0,21 0 0,-21 0 16,0 0-16,1 0 16,-22 22-1,0-1-15,0 0 0,-22 0 16,1 0-16,0 0 0,0 1 16,0 20-16,-22-21 0,22 21 15,-21-20-15,21 20 0,0 0 0,-22-21 16,22 22-16,0-22 0,0 0 15,21 21-15,-21-42 0,-1 64 16,22-43 0,-21-21 15,21 21-31,-21-21 31,21 21-31,0 1 31,-21-22-31,0 0 110,21-22 374,-21 22 1,21-21-470</inkml:trace>
  <inkml:trace contextRef="#ctx0" brushRef="#br0" timeOffset="61907.81">11303 7070 0,'0'21'0,"0"0"16,0 21-16,0-20 0,-21 20 15,21 21-15,-21-20 0,-1 20 0,1-20 16,0 20-16,0-21 0,0 22 0,0-22 16,-1 1-16,1-1 0,0-21 15,21 21-15,0-20 0,0-1 16,0 0-16,0-42 31,21 21-31,-21-21 16,21-1-16,1 1 0,-1 0 0,0 0 15,0 0-15,0 0 0,0-1 16,1 1-16,-1 0 0,0 21 0,0-21 16,0 21-16,0 0 0,1 0 15,-1 0-15,-21 21 0,0 0 16,0 0-16,21 1 0,-21-1 0,21 0 15,-21 0-15,0 0 0,21 0 16,-21 1-16,21-1 0,-21 0 16,22-21-16,-1 0 0,0 21 15,0-21-15,0 0 16,0 0-16,1 0 0,-1 0 16,0 0-16,0-21 0,0 0 0,0 21 15,1-21-15,-1-1 0,0 1 0,21 0 16,-42-21-16,21 21 0,1-22 15,-1 1-15,-21 0 0,21-1 0,-21 1 16,0 0-16,0-1 0,0 1 16,0 0-16,0-1 0,0 1 0,0 21 15,0 0-15,0-1 0,-21 1 16,0 21-16,-1 0 16,1 0-16,21 21 0,-21 1 15,21-1 1,0 0-16,0 0 0,-21 0 0,21 0 15</inkml:trace>
  <inkml:trace contextRef="#ctx0" brushRef="#br0" timeOffset="62307.61">12107 7747 0,'21'0'16,"-42"0"-16,64 0 0,-22 0 0,0 0 16,0 0-16,0-21 0,-21 0 15,21 21-15,1-21 0,-22-1 16,0 1-16,0 0 16,0 0-16,0 0 15,-22 21 1,1 0-16,0 21 15,0 0 1,21 0-16,-21 0 0,21 1 0,0-1 16,0 0-16,0 0 0,0 0 15,0 0-15,0 1 0,0-1 0,21 0 16,0 0-16,0-21 0,-21 21 16,21-21-16,1 0 0,-22 21 0,21-21 15,0 0-15,0 0 0,0 0 16,0 0-16,1 0 0,-1 0 0,21-21 15,-21 0-15,0 0 16,1 21-16,-1-21 0</inkml:trace>
  <inkml:trace contextRef="#ctx0" brushRef="#br0" timeOffset="62775.85">12721 7006 0,'0'0'0,"0"21"16,0 1-16,-21 20 0,21-21 0,-21 21 15,21 1-15,0 20 0,0-20 16,0-1-16,0 0 0,0 1 0,0-1 16,0 0-16,0 1 0,0-1 0,0-21 15,0 21-15,0-20 0,0-1 16,0 0-16,0 0 0,0 0 0,0 0 15,0 1-15,-21-22 32,21-22-17,0 1-15,0 0 16,0 0-16,0 0 0,0 0 0,21-1 16,-21 1-16,21 0 0,0 0 0,0 21 15,22-21-15,-22 21 0,0-21 16,0 21-16,21 0 0,-20 0 0,-1 0 15,0 21-15,0 0 0,0-21 0,0 21 16,-21 21-16,0-20 16,0 20-16,0-21 0,0 0 0,0 0 15,-21 1-15,0-1 0,0 0 16,0 0-16,0 0 0,-1 0 16,1 1-16,0-1 0,-21-21 0,21 21 15,-1 0-15,1-21 0,0 0 16,0 0-16,0 0 0,0 0 0</inkml:trace>
  <inkml:trace contextRef="#ctx0" brushRef="#br0" timeOffset="63412.68">8721 9292 0,'-22'0'0,"44"0"0,-65 0 16,64 0-1,1 0-15,20 0 16,0 21-16,22 1 0,-1-22 0,22 21 16,-22-21-16,22 21 0,0 0 15,21-21-15,-22 0 0,22 0 0,-21 21 16,21-21-16,-22 0 0,1 0 0,0 0 15,-22 0-15,1 21 0,-22-21 16,0 0-16,-21 0 0,1 0 0,-44 0 31,1 0-31,-21 0 0,21 0 0,-22 0 16,1-21-16,21 21 16,-21-21-16,-1 21 0,22-21 0,-21 0 15,21 21-15,-1-21 0,1 21 16,21-22-16,21 22 31,1 0-31,20 0 0,-21 22 16,21-1-16,1-21 0,-22 21 15,21 0-15,1 0 0,-22 0 0,0 1 16,0-1-16,-21 0 0,0 0 0,0 21 16,0-20-16,0-1 0,-21 0 0,0 21 15,-22-21-15,22 1 16,0-1-16,-21 0 0,21 0 0,-1-21 15,1 0-15</inkml:trace>
  <inkml:trace contextRef="#ctx0" brushRef="#br0" timeOffset="63924.39">10943 9081 0,'0'-22'0,"0"44"0,0-65 16,-21 22-16,21 0 0,-21 21 0,21-21 16,0 0-16,0-1 0,0 1 15,42 21-15,-21 0 0,0 0 16,22 0-16,-22 21 0,21 1 0,-21-1 15,1 21-15,20-21 0,-21 43 16,0-22-16,22 0 0,-22 1 16,-21 20-16,21 43 0,-21-64 0,0 1 15,0 20-15,0-20 16,0-1-16,0-21 0,-21 21 0,21-20 16,0-1-16,0 0 0,0-42 15,0 0 1,0-1-16,0 1 0,0-21 15,21 21-15,0-22 0,-21 1 0,21 0 16,0-1-16,-21-20 0,22 21 0,-1-22 16,0 22-16,21-22 0,-21 1 15,1 20-15,-1 1 0,21-21 0,-21 41 16,0-20-16,1 21 0,-1 0 0,0 0 16,0 21-1,0 0-15,-21 21 16,0 0-1,0 0-15,0 0 16</inkml:trace>
  <inkml:trace contextRef="#ctx0" brushRef="#br0" timeOffset="64275.53">11684 9440 0,'0'22'0,"0"-44"0,0 65 16,0-22-16,21-21 31,0 0-31,0 0 16,1 0-16,-1-21 0,0 0 0,0 21 15,0-43-15,0 22 0,1 21 16,-1-21-16,-21 0 0,0 0 0,0-1 16,0 1-16,-21 21 15,-1 0 1,1 0-16,21 21 0,-21 1 0,0-1 15,0 0-15,0 0 0,21 0 16,-22 43-16,22-43 0,-21 21 16,21-21-16,0 22 15,0-22-15,0 0 0,0 0 16,21-21-16,1 0 16,-1 0-16,0 0 0,0 0 0,0 0 15,0 0-15,1-21 0,-1 21 0,0-21 16,0 0-16,0 0 0</inkml:trace>
  <inkml:trace contextRef="#ctx0" brushRef="#br0" timeOffset="64641.32">12086 9271 0,'0'0'15,"21"-21"-15,0 21 16,1 0-16,-1 0 15,0 0-15,0 21 0,0-21 16,-21 21-16,21 0 0,1 1 0,-22-1 16,21-21-16,-21 21 0,0 0 15,21 0-15,-21 0 0,21 1 0,-21-1 16,0 0-16,0 0 16,-21-21 15,0-21-31,21 0 15,0 0-15,0-1 16,0 1-16,0 0 0,0 0 16,0 0-16,0 0 0,21-1 15,-21 1-15,21 21 0,-21-21 0,0 0 16,21 0-16,0 21 0,1-21 16,-1 21-16,0-22 0,0 22 15,0 0-15,0 0 0,1-21 16</inkml:trace>
  <inkml:trace contextRef="#ctx0" brushRef="#br0" timeOffset="65086.07">13039 9208 0,'0'-22'0,"0"44"0,21-44 0,-21 1 15,-21 21 1,-1 0 0,-20 0-16,21 0 0,0 0 0,-22 0 15,22 21-15,0 1 0,-21-22 0,21 21 16,21 0-16,-22-21 0,22 21 0,0 0 16,0 0-16,0 1 15,22-22-15,-1 21 0,0-21 16,0 0-16,0 21 0,0 0 0,1-21 15,-1 0-15,0 21 16,0 0-16,0 1 16,-21-1-16,0 0 15,-21 0 1,0-21-16,0 0 0,0 21 0,-22-21 16,22 0-16,-21 0 0,21 0 0,-22 0 15,22 0-15,0 0 0,0 0 0,0 0 16,-1 0-16,1 0 15,21-21 1,21 21 0,1 0-16,-1-21 0,0 21 0,0-21 15,0 21-15</inkml:trace>
  <inkml:trace contextRef="#ctx0" brushRef="#br0" timeOffset="65311.94">13123 9313 0,'0'0'15,"21"0"-15,1 0 16,-22 22 0,21-22-16,-21 21 0,0 0 0,0 0 15,0 0-15,0 0 16,0 1 0,0-1-1,0-42 32,0-1-47,0 1 16</inkml:trace>
  <inkml:trace contextRef="#ctx0" brushRef="#br0" timeOffset="65451.87">13229 9059 0,'0'0'0,"0"-42"15</inkml:trace>
  <inkml:trace contextRef="#ctx0" brushRef="#br0" timeOffset="66148.48">13631 9186 0,'-21'22'0,"42"-44"0,-63 44 0,21-1 16,0-21-16,21 21 0,-22 0 16,1-21-16,21 21 0,-21 0 0,21 1 15,-21-1-15,0 0 0,21 0 16,-21 0-16,21 0 0,0 1 15,0-1-15,0 0 0,0 0 16,0 0 0,21-42 15,0 21-31,-21-21 16,21 0-16,-21 0 0,0-1 15,21 1-15,-21 0 0,0 0 16,21 0-16,-21 0 0,0-1 0,22 1 15,-22 0-15,21 21 0,0-21 16,0 21-16,0 0 16,0 0-16,1 0 15,-1 0-15,-21 21 0,0 0 16,21-21-16,-21 21 0,21 1 16,-21-1-16,0 0 0,0 0 15,0 0-15,0 0 0,0 1 16,0-1-1,-21-21 1,0 0-16,21-21 16,-21-1-1,21 1-15,0 0 0,0 0 16,0 0-16,0 0 0,0-1 16,0 1-16,0 0 0,21 0 0,0 0 0,0 0 15,0-1-15,22 1 0,-22 0 16,21 0-16,-21 21 0,22 0 15,-22 0-15,21 0 0,-21 0 0,0 0 0,1 0 16,-1 0-16,0 0 16,0 21-16,-21 0 0,0 0 0,0 1 15,0-1-15,0 0 0,0 0 16,0 0-16,-21 0 0,0 1 0,21-1 16,-21-21-16,-1 21 0,22 0 15,-21-21-15,21 21 0,-21-21 0,0 0 16,0 21-16</inkml:trace>
  <inkml:trace contextRef="#ctx0" brushRef="#br0" timeOffset="66984">8234 10329 0,'0'-21'0,"0"0"16,21 0 0,0 21-1,0 0 1,0 21-16,1 0 0,20-21 16,-21 21-16,43 1 0,-22-1 0,21 0 15,-20 0-15,20 21 0,22-20 0,-22-1 16,1 21-16,-1-21 0,1 22 0,-1-22 15,1 0-15,-1 21 0,-20-21 16,20 1-16,-20-1 0,-1 0 0,0-21 16,64 21-1,-85 0-15,22-21 0,-22 0 0,0 0 0,0 0 16,0 0 0,-21-21-1,-21 0-15,0 0 16,0 0-16,0-1 0,-1 22 15,-20-21-15,21 0 0,21 0 16,-21 21-16,0-21 0,-1 21 16,22-21-16,22 21 31,-1 0-31,0 0 0,21 0 16,-21 0-16,1 0 0,-1 0 15,0 21-15,0 0 0,0 0 0,0-21 16,1 21-16,-22 0 0,0 1 15,0-1-15,0 0 0,0 0 16,0 0-16,-22 0 0,1 1 0,0-1 16,-21 0-16,21 0 0,-22-21 15,22 21-15,-21 0 0,21 1 0,-1-1 16,1-21-16,0 21 0</inkml:trace>
  <inkml:trace contextRef="#ctx0" brushRef="#br0" timeOffset="68284.25">11303 10901 0,'0'-21'15,"0"0"-15,0-1 0,21 1 16,0 21-16,0-21 0,1 0 16,-1 0-16,0 21 15,0-21-15,-21-1 16,0 1-16,-21 21 15,-21 0-15,20 0 16,-20 0-16,0 0 0,-22 0 16,22 21-16,-22-21 0,22 22 0,0-1 15,-22 0-15,22 0 0,0 0 16,20 0-16,1 1 0,0 20 0,21-21 16,0 0-16,0 22 0,21-22 15,0 0-15,43 21 0,-22 1 16,1-22-16,-1 0 0,0 0 0,1 21 15,-1-20-15,0 20 16,-21-21-16,1 0 0,-22 0 16,0 1-16,0-1 0,0 0 0,-22 0 15,1 0-15,0-21 0,0 21 0,-21-21 16,20 0-16,-20 0 0,21 0 16,-21 0-16,-1 0 0,22 0 0,-21-21 15,21 0-15,-22 21 0,22-21 0,0 0 16,-21 0-16,20-1 0,1 1 0,21 0 15,-21 21-15,21 21 47,21 0-47,0-21 16,1 22-16,-1-1 0,0 0 16,21 0-16,-21-21 0,22 21 0,-22 0 15,21-21-15,1 22 0,-1-22 0,0 0 16,1 21-16,-1-21 0,0 0 15,1 0-15,-1 0 0,0 0 0,-21 0 16,22-21-16,-1 21 0,0-22 0,1 1 16,-22 21-16,21-21 0,-21 0 0,1 0 15,-1 0-15,0 21 0,-21-22 16,0 1-16,0 0 0,0 0 0,0 0 16,-21 0-16,0 21 0,-1 0 0,1-22 15,0 22-15,0 0 0,0 0 0,0 0 16,-1 22-16,1-22 15,0 21-15,21 0 0,0 0 0,-21 0 16,21 22-16,-21-22 0,21 0 0,0 0 16,0 0-16,0 22 15,0-22-15,0 0 0,21 0 16,0-21-16,0 0 0,0 21 0,1-21 16,-1 0-16,0 0 0,21 0 0,1 0 15,-22 0-15,21-21 0,0 21 0,1-21 16,-1 0-16,-21 0 15,22 21-15,-1-22 0,-21-20 0,0 21 16,0 0-16,1-22 0,-1 22 0,-21-21 0,0 0 16,0-1-16,21 1 0,-21 0 15,0 20-15,21-20 0,-21 21 16,0 0-16,0 0 0,0 42 31,0 0-31,0 0 0,-21 0 16,0 22-16,21-22 0,0 21 15,-21 0-15,-1 1 0,22-22 0,-21 21 16,21 1-16,0-22 0,0 21 0,0-21 16,0 0-16,0 1 0,0-1 0,0 0 15,0 0-15,21-21 16,1 0-16,-1 21 0,0-21 0,0 0 16,0 0-1,0 0-15,-21-21 0,0 0 0,22 0 16,-22 0-16,21-1 15,-21 1-15</inkml:trace>
  <inkml:trace contextRef="#ctx0" brushRef="#br0" timeOffset="68515.63">11980 11218 0,'0'-21'0,"21"21"16,1-21-1,-1 21-15,0 0 0,0 0 16,-21-21-16,21 21 0,0 0 16,1 0-16,-1 0 0,0 0 15,0-21-15,0 21 0,0 0 16,1 0-16,-1 0 0,0 0 0,0 0 16,0 0-16,0 0 15,1 0 1</inkml:trace>
  <inkml:trace contextRef="#ctx0" brushRef="#br0" timeOffset="68815.46">12425 11134 0,'0'21'16,"0"0"0,0 0-16,0 0 0,0 1 15,0-1-15,0 0 0,0 0 0,0 21 16,0-20-16,0-1 0,0 0 0,0 0 16,0 0-16,0 0 0,0 1 15,0-1-15,21-21 16,0 0-16,0 0 15,0 0-15,1-21 0,-1-1 16,0 1-16,0 0 0,0-21 16,0 21-16,1-1 15,-22 1-15,0 0 0,0 0 0,21 21 0,-21-21 16,0 0-16,0-1 16,21 22-16,0 0 46,0 0-30,0 22-16,1-22 16</inkml:trace>
  <inkml:trace contextRef="#ctx0" brushRef="#br0" timeOffset="69116.28">13039 11240 0,'0'0'0,"0"-22"0,21 22 15,-21-21-15,0 0 0,0 42 47,0 0-47,0 1 0,0 20 16,0-21-16,0 21 0,0-20 0,0 20 15,0 0-15,0 1 0,0 20 0,0-21 16,0 1-16,0 20 0,-21-20 16,21 20-16,0 1 0,-22-1 0,1 1 0,21-22 15,-21 21-15,21 1 0,-21-22 16,0 22-16,21-22 0,0 0 0,-21 1 15,-1-1-15,22-21 0,-21 22 0,21-22 16,0 0-16,0-42 31,0 0-31,0-1 16,21 1-16,1 0 0,-1-21 0,-21 21 16,21-22-16,-21 1 0</inkml:trace>
  <inkml:trace contextRef="#ctx0" brushRef="#br0" timeOffset="69381.14">13017 11367 0,'0'0'0,"0"-106"16,0 63-16,22 22 0,-1-21 16,0 21-16,21 0 0,22-1 15,-43 1-15,21 21 0,1 0 0,-22 0 16,21 0-16,-21 0 0,22 0 15,-22 21-15,0 1 0,0-1 16,0 0-16,-21 0 0,21 21 0,-21-20 0,0 41 16,-21-21-16,-42 22 15,20-43-15,1 0 0,0 0 16,-1 1-16,-20-1 0,-1 0 0,-41 21 16,62-42-16,-20 0 15,-1 21-15,22-21 0</inkml:trace>
  <inkml:trace contextRef="#ctx0" brushRef="#br0" timeOffset="71727.91">3895 7620 0,'0'-42'15,"0"21"1,-22 21-16,22-22 0,-21 22 16,21-21-16,-21 21 0,21 21 31,0 1-31,0-1 16,0 0-16,0 21 0,0 1 15,0-22-15,0 21 0,0 0 0,0 1 16,0 20-16,0-20 0,0-1 0,-21 0 15,21 22-15,-21-43 0,21 21 16,-21 1-16,21-22 0,0 0 0,0 0 16,0 0-16,21-21 31,-21-21-31,21 0 0</inkml:trace>
  <inkml:trace contextRef="#ctx0" brushRef="#br0" timeOffset="72271.19">4170 7705 0,'-43'21'15,"86"-42"-15,-107 84 0,22-42 0,0 22 16,-22-1-16,22-21 0,-1 22 15,1-22-15,0 0 0,-1 0 0,1 0 16,0 0-16,21 1 0,-1-1 16,1-21-16,0 0 0,0 21 0,0-21 15,21-21 1,0 0 0,21 21-1,0 0-15,0 0 16,0 0-16,1 0 0,-1 21 0,0 0 15,-21 21-15,21-21 0,0 1 16,0 20-16,1-21 0,-1 21 16,-21-20-16,21-1 0,0 0 0,0 21 15,0-21-15,1-21 0,-22 22 16,21-1-16,0-21 0,0 0 0,0 0 16,0 0-16,1 0 0,-1 0 15,0-21-15,0 21 0,0-22 16,0 22-16,-21-21 0,0 0 0,22 0 15,-22 0-15,21 0 0,-21-1 16,0 1-16,0 0 16,0 0-1,0 0-15,0 0 32,21-1-32,0 22 0,-21-21 15,21 0-15,0 0 0,1 21 16</inkml:trace>
  <inkml:trace contextRef="#ctx0" brushRef="#br0" timeOffset="72589">4551 7705 0,'0'0'0,"-21"0"16,-1 0-16,1 0 15,42 0 1,1 0-16,-1 0 16,0 0-16,21-21 0,1 21 0,-22 0 15,21 0-15,0 0 0,1 0 16,-1-22-16,0 22 0,1 0 16,-22 0-16,21-21 0,-21 21 0,22 0 15,-22-21-15,0 21 0,0 0 16,-42 0 15,0 0-31,0 0 16,-22 0-16,22 21 0,0-21 0,0 21 15,0-21-15,-22 0 0</inkml:trace>
  <inkml:trace contextRef="#ctx0" brushRef="#br0" timeOffset="72883.84">4762 7705 0,'-21'0'0,"21"21"16,0 0-16,0 0 15,0 22-15,0-22 16,0 21-16,0 0 0,0 1 0,0-1 16,0 0-16,0 1 0,0 20 0,0-20 15,21-1-15,-21 0 0,0-21 16,22 22-16,-22-22 0,0 0 0,0 21 15,0-20-15,0-1 0,0 0 16,0-42 47,0 0-48</inkml:trace>
  <inkml:trace contextRef="#ctx0" brushRef="#br0" timeOffset="73225.64">3810 8086 0,'0'-21'16,"-21"21"0,0 0-16,-1 0 15,1 0 1,0 0-16</inkml:trace>
  <inkml:trace contextRef="#ctx0" brushRef="#br0" timeOffset="73605.42">3598 7938 0,'0'21'16,"0"0"-1,0 21-15,0-21 0,0 22 0,0-1 16,0 0-16,0 22 0,0-22 0,21 22 16,-21-22-16,0 22 0,0-22 15,0 21-15,0-20 0,0-1 0,0 22 16,0-22-16,0-21 0,0 21 0,0-20 15,-21-1-15,21 0 0,0 0 16,0 0-16,0-42 31,0 0-31,0 0 16,0 0-16,0-1 0</inkml:trace>
  <inkml:trace contextRef="#ctx0" brushRef="#br0" timeOffset="87365.17">15303 7303 0,'-21'0'16,"0"-22"15,21 1-15,0 0-1,0 0-15,-21 0 16,21 0 0,0-1-16,-21 1 15,21 0 1,-21 0-16,21 0 16,0 0-1,0-1-15,0 1 0,21 21 16,0-21-16,0 21 0,0-21 0,22 21 15,-22 0-15,0-21 16,0 21-16,21 0 0,1 0 0,-22 0 16,21 0-16,1 0 0,-1 0 15,0 0-15,-21 0 0,22 0 0,-1 0 16,0 0-16,-20 0 0,20 0 16,0 21-16,-21-21 0,1 21 0,20-21 15,-21 21-15,0 0 0,0-21 16,1 22-16,-22-1 0,0 21 15,0-21-15,21 0 0,-21 22 0,0-1 16,0-21-16,0 22 0,-21-1 16,-1 0-16,1 1 0,21-1 0,-21 0 15,0 1-15,0-22 0,0 21 16,-22 0-16,43-20 0,-21 20 0,0 0 16,-21-21-16,20 22 0,1-1 15,0 0-15,0 1 0,0-1 0,-22 0 16,22 22-16,0-22 0,-21 64 15,21-64-15,-1 1 0,1-1 16,21 0-16,0 1 16,0-1-16,-21-21 0,21 22 0,0-22 0,0 21 15,0-21-15,-21 22 0,21-22 16,0 0-16,0 21 0,0 22 16,0-43-16,0 0 0,0 21 15,0-20-15,21-1 0,0 21 0,0-21 16,-21 0-16,22 1 0,-1-1 0,21 0 15,-21 0-15,0-21 16,1 0-16,-1 0 0,0 21 0,0-21 16,21 0-16,-20 0 0,20 0 0,-21 0 15,0 0-15,22-21 16,-22 21-16,42 0 0,-42-21 16,1 21-16,-1-21 15,-21 0 1,-21 21-1,-1 0-15,1 0 0,0 0 16,-21 0-16,21 0 0,-1 0 16,1 21-16,0 0 0,0 0 0,-21 0 15,20 0-15,1 1 0,0-1 16,21 0-16,-21 0 0,0 21 16,21-20-16,0-1 0,0 21 0,0-21 0,-21 0 15,21 22-15,0-22 0,0 21 16,0-21-16,0 22 0,0-1 15,0-21-15,0 22 0,0-1 0,0 0 16,0-21-16,0 22 0,21-1 0,-21 0 16,0 1-16,0-1 0,21-21 15,-21 22-15,21-1 0,0 0 16,-21-21-16,21 22 0,-21-1 0,22 0 0,-1 1 16,-21-22-16,21 21 0,0 1 0,0-1 15,-21 0-15,21 1 0,1-1 16,-1 0-16,-21 1 0,21-1 0,0 0 15,0-21-15,0 22 0,1-1 0,-22-21 16,21 22-16,0-22 0,-21 21 16,0-21-16,0 22 0,21-1 15,-21-21-15,0 21 0,0-20 0,0 20 16,0-21-16,0 0 0,0 22 0,0-22 16,0 21-16,0-21 0,0 0 0,0 22 15,0-22-15,-21 0 0,21 0 16,0 22-16,-21-22 0,21 0 0,-43 42 15,43-41-15,0-1 0,-21 0 16,21 0-16,-21 0 0,21 0 0,0 22 16,-21-1-16,0-21 15,21 0-15,0 1 0,0-1 16,-21 0-16,21 0 0,-22 0 16,22 0-16,0 1 15,0-44 48,0 1-63,0 0 0,0 0 15,0 0-15,0 0 0,0-1 0,0 1 16,0 0-16,0 0 0,0 0 0,-21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5T02:49:54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1164 0,'0'0'0,"0"-42"0,0 21 0,0 0 0,0-1 16,0 1-16,-21 0 0,21 0 15,-21 0-15,21 0 0,0-1 16,-22 1-1,1 21 1,21 21 0,0 22-16,0-22 0,0 21 0,0 22 15,0-22-15,0 22 0,0-1 16,0 22-16,0-22 0,0 22 0,0 0 16,0-1-16,-21 1 0,21-22 15,-21 22-15,21-21 0,-21-1 0,21 1 16,0-1-16,0-21 0,0 1 15,-21-1-15,21-21 0,0 22 16,0-22-16,0 0 0,0 0 0,0-42 47,-22 0-47,22 0 16,0-22-16,0 22 0,-21-21 0,21-1 15</inkml:trace>
  <inkml:trace contextRef="#ctx0" brushRef="#br0" timeOffset="759.56">1630 1397 0,'0'0'0,"-21"-21"0,-1 21 16,1-21-16,0 0 0,21-1 0,-21 22 15,21-21-15,-21 0 0,21 0 16,0 0-16,0 0 0,0-1 16,0 1-16,21 0 0,0 0 0,0-21 15,0 20-15,22 1 0,-22 0 16,21-21-16,1 21 0,-1-1 16,0 1-16,43 0 15,-43 0-15,1 21 0,-1 0 0,0 0 16,-21 0-16,22 0 0,-1 21 0,0 21 15,-20 1-15,-1-1 16,0 0-16,0 22 0,0-22 0,-21 22 16,0-1-16,0 1 0,0-1 15,0 1-15,0 20 0,0-20 16,0-1-16,0 1 0,0-1 0,0-20 16,0 20-16,0-20 0,0-1 15,0 0-15,0-21 0,0 1 0,0 20 16,0-21-16,0 0 15,21-21-15,-21-21 32,0 0-32,0 0 0,0 0 0,0-22 15,0 1-15,0 0 16,0-22-16,0 22 0,22-22 0,-1 1 16,0-22-16,0 22 0,0-1 15,0 1-15,22-1 0,-1 1 0,0-1 16,1 1-16,20-1 0,-20 22 15,20-22-15,-21 22 0,22 0 16,-22 20-16,1 1 0,-1 0 0,0 0 16,-21 21-16,22 0 0,-22 21 15,21 0-15,-21 0 0,1 22 16,-22-1-16,0 0 0,21 22 16,-21-1-16,0 1 0,0-1 15,0 1-15,-21 21 0,21-1 0,-22-20 16,1 20-16,0 1 0,21-21 15,-21-1-15,0 1 0,21-22 0,-21 21 16,21-20-16,-22-1 0,22 0 0,0-20 16,0 20-16,0-21 0,0 0 15,0 0-15,0 1 0,0-1 16,0-42 15,0-1-31</inkml:trace>
  <inkml:trace contextRef="#ctx0" brushRef="#br0" timeOffset="1476.21">3916 2138 0,'21'0'16,"0"-21"-16,-21 0 15,21-1-15,-21 1 0,21 21 16,1-21-16,-22 0 0,0 0 0,0-22 15,21 22-15,-21 0 0,0-21 16,0-1-16,0 22 0,0-21 0,-21 21 16,21-22-16,-22 22 0,1 0 15,-21 0-15,21 21 0,0 0 0,-1 0 16,-83 21 0,62 21-16,1 1 15,21-22-15,0 21 0,-1 1 16,1-1-16,0 21 0,21-20 0,0-1 15,0 0-15,0 1 0,0-22 16,0 21-16,0-21 0,0 22 0,0-22 16,0 0-16,21 0 0,0-21 15,1 21-15,-1-21 0,0 0 0,0 0 16,0 0-16,0 0 0,1 0 0,20 0 16,-21-21-16,0 0 15,22 0-15,-22 0 0,0 0 0,0-1 16,0-20-16,0 0 0,1 21 15,-1-22-15,0 1 0,-21 0 0,21-1 16,-21 1-16,0 21 0,0-22 16,0 22-16,0 0 0,0 0 15,0 42 1,0 0-16,0 0 0,0 22 16,21-22-16,-21 21 0,0-21 15,0 22-15,0-1 0,0-21 0,0 22 16,21-22-16,-21 21 0,22-21 15,-22 0-15,0 1 0,0-1 0,21 0 16,-21 0-16,21-21 16,-21 21-16,21-21 0,-21 21 15,21-21-15,0 0 0,1-21 16,-22 0-16</inkml:trace>
  <inkml:trace contextRef="#ctx0" brushRef="#br0" timeOffset="1741.06">4445 1799 0,'0'0'0,"0"-21"0,0 0 0,0 0 16,0 0-16,0 42 31,21 0-31,-21 0 16,21 0-16,0 22 0,-21-22 15,0 21-15,22 0 0,-22 1 0,21-1 16,-21 0-16,0-20 0,0 20 15,0 0-15,0-21 0,0 22 0,0-22 16,0 0-16,0 21 0,0-20 0,0-1 16,0 0-16,0-42 31,0 0-15,21-1-16</inkml:trace>
  <inkml:trace contextRef="#ctx0" brushRef="#br0" timeOffset="1975.93">4911 1715 0,'-22'21'16,"1"0"0,0 0-16,0 21 0,0-20 0,0 20 15,-1 0-15,1 1 0,-21-1 16,21 0-16,-22 1 0,22-1 0,0 0 15,0 1-15,0-22 0,0 21 16,-1-21-16,22 0 0,0 1 0,0-1 16,22-21-1,-1 0 1,0 0-16,0 0 0</inkml:trace>
  <inkml:trace contextRef="#ctx0" brushRef="#br0" timeOffset="2367.32">4953 2159 0,'21'0'0,"0"0"16,0 0-16,1 0 15,-1 0-15,0 0 16,0 0-16,0-21 0,0 21 0,1-21 15,-1 21-15,0-21 0,21-1 0,-21 1 16,1 0-16,-1 0 0,0 0 16,0-22-16,0 22 0,-21 0 0,0 0 15,0 0-15,0 0 0,-21-1 16,0 22-16,0 0 0,0 0 16,-1 0-16,-20 0 0,21 0 0,-21 22 15,20-1-15,-20 21 0,21-21 16,-21 22-16,20-1 0,1 0 15,0-21-15,21 22 0,0-1 0,0-21 16,0 22-16,0-22 0,0 0 0,0 0 16,0 0-16,21 0 0,0-21 15,64 0-15,-64 0 0,22 0 16,-1 0-16,0 0 0,1 0 16,-1-21-16,0 0 0</inkml:trace>
  <inkml:trace contextRef="#ctx0" brushRef="#br0" timeOffset="2832.05">5842 1736 0,'0'0'0,"-21"21"32,21 0-32,-21 21 0,21-20 15,-22-1-15,22 21 0,-21 0 0,21-20 16,0 20-16,0-21 0,-21 21 15,21-20-15,-21 20 0,21-21 0,0 0 16,0 0-16,-21 1 0,21-1 16,0 0-16,-21 0 0,21 0 15,0-42 17,0 0-32,0 0 15,0 0-15,0-1 0,0-20 16,0 21-16,0-21 0,0-1 0,21 1 15,0 0-15,0-1 0,0 1 0,22-22 16,-22 22-16,21 0 0,0-1 16,22 22-16,-22-21 0,1 21 15,20 0-15,-21 21 0,1 0 0,20 0 16,-20 21-16,-22 21 0,21-21 0,-21 22 16,0-1-16,-21 0 0,0 1 15,0-1-15,0 0 0,0-21 16,0 22-16,-21-1 0,21 0 15,0-20-15,-21-1 0,21 0 0,-21 0 16,21 0-16,0 0 0,0 1 0,-21-22 16,0 0-1</inkml:trace>
  <inkml:trace contextRef="#ctx0" brushRef="#br0" timeOffset="5725.41">8149 826 0,'0'0'0,"0"-22"16,21-20-16,-21 21 0,0 0 15,0-22-15,0 22 0,21 0 0,-21 0 16,0 0-16,0 42 31,0 0-31,0 21 16,-21 1-16,21 20 0,-21 1 0,0 20 15,0-20-15,0 21 0,-1 20 16,1-20-16,-21 0 0,21-1 16,0 22-16,-1-21 0,-20-22 15,21 22-15,0-21 0,0-1 0,-22 1 16,22-22-16,0 0 0,0 1 15,0-1-15,21-21 0,0 0 0,-22 0 16,22 1-16,0-44 31,0 1-31,0 0 16,0-21-16</inkml:trace>
  <inkml:trace contextRef="#ctx0" brushRef="#br0" timeOffset="6112.71">7641 1185 0,'0'0'0,"0"-21"0,-21-21 0,0 0 16,0 20-16,21-20 0,-22 0 0,22-1 16,0 1-16,0 0 0,0-1 15,0 22-15,22-21 0,-1 21 0,21 0 16,-21-22-16,22 22 0,-1 0 15,0 0-15,22 0 0,-22 21 16,22-22-16,-1 22 0,-21 0 16,22 0-16,-1 0 0,-20 22 0,-1-1 15,0 0-15,1 21 0,-1 1 16,-21-1-16,0 21 0,-21 1 0,0-1 16,0 1-16,0-1 0,-21 1 15,0-1-15,-21-20 0,-1 20 0,22-20 16,-21 20-16,-22-21 0,22-20 15,0 20-15,21 0 0,-22-21 16,22 1-16,-21-1 0,42 0 0,0 0 16,0 0-16,21-21 31,0 0-31,0 0 16,0 0-16</inkml:trace>
  <inkml:trace contextRef="#ctx0" brushRef="#br0" timeOffset="6535.46">8234 1757 0,'0'-21'16,"0"0"-1,0-1-15,0 1 16,21 0-16,0 21 0,0-21 15,0 21-15,1 0 0,-1-21 0,0 21 16,0 0-16,21 0 0,-20 0 16,20 21-16,-21 0 0,0 0 0,0 0 15,1 1-15,-1 20 0,0-21 16,-21 21-16,0 1 0,0-22 0,0 21 16,0 1-16,0-22 0,-21 21 0,0-21 15,21 0-15,-22 1 0,1-1 16,0 0-16,21-42 31,0 0-15,0-1-16,0 1 0,21 0 0,0-21 15,22-22-15,-22 22 16,0 21-16,0-22 0,22 1 0,-22 0 16,0-1-16,21 22 0,-21-21 15,1 21-15,-1 0 0,0 21 0,0-22 16,0 22-16,0 0 0,1 0 15,-1 0-15</inkml:trace>
  <inkml:trace contextRef="#ctx0" brushRef="#br0" timeOffset="7007.1">9377 1566 0,'-21'22'32,"-1"-22"-32,22 21 0,-21 0 15,0 0-15,0 0 0,21 22 16,-21-22-16,21 21 0,-21-21 0,21 22 16,0-22-16,0 21 0,-22 0 15,22-20-15,0-1 0,0 21 16,0-21-16,0 0 0,0 1 0,0-1 15,22 0-15,-1-21 0,0 0 16,0 0-16,0 0 0,0 0 0,22 0 16,-22 0-16,0 0 0,21-21 0,-20 0 15,20-1-15,0 1 0,-21 0 16,1 0-16,20 0 0,-21-22 0,21-20 16,-42 21-16,0-1 15,0 1-15,0 0 0,0-1 0,0 1 16,-21 21-16,0 0 0,0-1 15,-21 1-15,20 21 0,1 0 0,-21 0 16,21 0-16,0 0 0,-1 0 16,1 0-16,0 0 0,0 21 15,0 1-15,0-1 0,21 0 16,0 0-16,0 0 0,0 0 16,0 1-16,21-1 0,0 0 15,0-21-15</inkml:trace>
  <inkml:trace contextRef="#ctx0" brushRef="#br0" timeOffset="7407.89">10223 1588 0,'0'-22'16,"0"1"-16,0 0 15,-21 21 1,0 0-16,0 21 15,21 0-15,0 1 0,-21 20 16,0-21-16,21 21 0,0 22 16,0-22-16,-22 1 0,22 20 0,-21-21 15,21 22-15,0-22 0,0 22 0,-21-1 16,21 1-16,-21-1 0,0 1 16,21-1-16,0 1 0,0 84 15,0-85-15,0 1 0,0-1 16,0 1-16,0-1 0,0 1 15,0-22-15,0 1 0,0-1 0,0 0 16,0-21-16,0 22 0,0-22 0,-21-21 16,-1 21-16,1 0 0,0-21 15,0 0-15,0 0 0,0-21 16,-1 0-16,1 0 0,0 0 16,0-1-16,0-20 0,21 21 15,0 0-15,-21-22 0,21 22 0,-22-21 16,22 21-16,0-22 0,0 1 0</inkml:trace>
  <inkml:trace contextRef="#ctx0" brushRef="#br0" timeOffset="7647.76">10012 1355 0,'0'0'0,"-43"-21"16,22 21-1,0 0 1,21 21 15,0 0-31,0 0 16</inkml:trace>
  <inkml:trace contextRef="#ctx0" brushRef="#br0" timeOffset="8024.02">10329 1757 0,'43'0'15,"-22"0"-15,0 0 16,0-21-16,0 0 0,0 21 0,1-22 16,-1 1-16,0 0 0,0 0 15,0 0-15,-21 0 0,0-1 0,21 22 16,-21-21-16,0 0 0,0 0 16,0 0-16,-21 21 15,0 0 1,0 0-16,0 21 0,0 0 15,-1 0-15,1 22 0,0-22 0,0 21 16,21-21-16,-21 22 0,21-1 16,-21-21-16,21 64 15,0-64-15,0 0 0,0 0 16,0 0-16,0 1 0,21-1 0,0 0 16,0-21-16,0 21 0,22-21 0,-22 0 15,21 0-15,-21 0 0,22 0 16,-22 0-16</inkml:trace>
  <inkml:trace contextRef="#ctx0" brushRef="#br0" timeOffset="8579.7">11324 1566 0,'0'0'0,"0"-21"0,0 0 15,0 0-15,-21 21 16,0 0-16,0 0 15,-1 21-15,1 0 0,0 0 16,0 1-16,0-1 0,0 21 16,21 0-16,-22 1 0,22-1 0,-21 0 15,21 1-15,0-1 0,0-21 16,0 22-16,0-22 0,0 21 0,21-21 16,1 0-16,-1 1 0,0-22 0,0 0 15,21 21-15,-20-21 0,20 0 16,-21 0-16,21 0 0,1-21 0,-22-1 15,21 1-15,-21 0 0,22 0 16,-1-21-16,-21 20 0,22-20 16,-1-21-16,0 20 0,-21-20 0,22-1 15,-1 22-15,-21-22 0,0 1 16,1-1-16,-1 1 0,0-1 0,-21 22 16,21 0-16,-21-1 0,0 1 15,0 0-15,0 21 0,0-1 0,0 1 16,0 42-1,0 22 1,0-22-16,-21 21 0,21 1 0,-21-1 16,0 0-16,21 1 0,-22 20 15,1-21-15,0 22 0,21-1 0,-21 1 16,0-22-16,21 22 0,-21-22 16,21 22-16,0-22 0,0 0 0,0-21 15,0 22-15,0-1 0,0-21 0,0 0 16,21 1-16,0-1 0,0-21 15,0 21-15,22-21 0,-22 0 16,0 0-16,0 0 0,21-21 16,-20 0-16,-1-1 0,21 1 0,-21 0 15</inkml:trace>
  <inkml:trace contextRef="#ctx0" brushRef="#br0" timeOffset="8843.54">11642 1545 0,'21'0'31,"0"0"-31,0 0 0,21 0 0,-20-21 16,20 21-16,0 0 0,1 0 15,-1-21-15,21 21 0,-20 0 16,20 0-16,-20 0 0,20 0 15,-21 0-15,-20 0 0,20 0 0,-21 0 16,0 0-16,0 0 0,-42 0 31,0 0-15</inkml:trace>
  <inkml:trace contextRef="#ctx0" brushRef="#br0" timeOffset="9642.09">2752 3112 0,'0'0'0,"-43"21"0,22-21 16,0 21-16,0 0 0,0-21 0,-22 42 15,22-42-15,0 22 16,21-1 0,21-21-1,0 0-15,43 0 0,-22 0 0,43-21 16,-1-1-16,1 22 0,42-21 15,0 0-15,21 0 0,0 0 0,22 0 16,-1-1-16,22 1 0,20 0 16,1 0-16,0 0 0,20 0 15,1-1-15,0 1 0,0 0 0,21 21 16,0-21-16,254 0 16,-254 0-16,0-1 0,0 22 0,0-21 15,0 21-15,0-21 0,-21 21 16,21 0-16,-21 0 0,-22-21 15,22 21-15,-21 0 0,-1 0 0,-20-21 16,-1 21-16,-20-21 0,-1 21 0,-21 0 16,-21-22-16,0 22 0,0 0 0,-42 0 15,0 0-15,-1-21 0,-41 21 16,-1 0-16,0 0 0,-21 0 16,1 0-16,-44 0 15,1 0 1</inkml:trace>
  <inkml:trace contextRef="#ctx0" brushRef="#br0" timeOffset="10240.83">2582 4297 0,'0'0'16,"0"-21"-16,0 0 0,0-1 0,-21 1 15,21 0-15,0 42 32,0 0-17,0 1-15,0 20 0,0 0 0,0 1 16,0-1-16,-21 0 0,21 1 15,-21 62-15,21-62 0,-21-1 16,-1 0-16,22 1 0,0-1 16,0 0-16,0-20 0,0 20 0,0-21 15,0 0-15,0 0 0,0 1 16,22-22 0,-1 0-16</inkml:trace>
  <inkml:trace contextRef="#ctx0" brushRef="#br0" timeOffset="10547.65">2963 4678 0,'43'0'15,"-22"0"1,0 0-16,0 0 0,0-21 15,-21 0 1,0-1 0,-21 22-1,0 0 1,0 0-16,0 0 0,-1 0 16,1 0-16,21 22 15,-21-22-15,21 21 0,0 0 31,21-21-31,0 0 0,1 0 16</inkml:trace>
  <inkml:trace contextRef="#ctx0" brushRef="#br0" timeOffset="12415.7">4064 4233 0,'0'0'0,"0"-21"0,0 0 16,0 0-16,0 0 0,-21 21 31,0 0-31,-1 21 16,1 0-16,0 0 0,21 0 15,-21 22-15,0-22 0,0 21 16,-1 1-16,22-1 0,-21 0 0,21 1 15,-21-1-15,21 0 0,0 1 16,0-1-16,0 0 0,0 1 0,0-22 16,0 21-16,0-21 0,0 22 15,0-22-15,21-21 0,0 21 0,1 0 16,-1-21-16,0 0 0,21 0 0,-21 0 16,1 0-16,20-21 0,-21 0 15,21 21-15,1-21 0,-22-22 0,21 22 16,1-21-16,-1 21 0,0-22 15,1 22-15,-22-21 0,21-1 16,-21 1-16,0 21 0,-21-21 0,0-1 16,0 22-16,0 0 0,0 0 15,0 0-15,-42 21 16,21 0-16,0 0 0,-22 0 0,22 0 16,0 0-16,0 21 0,21 0 15,0 0-15,0 0 0,0 0 16,0 1-16,21-1 0,0 0 0,0 0 15,1 0-15,-1 0 0,21 1 16,-21-1-16,22 0 0,-22 0 16,0 0-16,0 0 0,0 1 0,0-1 0,1 0 15,-22 0-15,0 0 0,21 0 16,-21 1-16,21-1 0,-21 0 16,21 0-16,0 0 0,0-21 15,1 0-15,-1 0 0,0 0 16,0 0-16,0 0 0,0 0 0,1 0 15,41-42-15,-42 21 16,0 0-16,22-1 0,-22 1 0,21 0 16,-21-21-16,1 21 0,20-22 0,-21 1 15,0 21-15,0-22 0,1 1 16,-1 21-16,-21-21 0,21 20 0,-21-20 16,0 21-16,0 0 0,0 0 15,0-1-15,-21 22 0,0 0 16,-1 0-16,1 0 15,0 22-15,0-1 16,21 0-16,0 21 0,-21-21 0,0 22 16,21-1-16,-22-21 0,22 22 15,0-1-15,0 0 0,0 1 0,0-22 16,0 21-16,22-21 0,-1 22 0,0-22 16,0 0-16,21 0 0,1 0 15,-1-21-15,0 0 0,1 0 0,20 0 16,-20 0-16,20 0 0,1 0 0,-22 0 15,21-21-15,-20 0 0,-1 0 16,0 0-16,1-1 0,-1-20 16,-21 21-16,22-21 0,-22 20 0,-21-20 15,21 21-15,-21-21 0,0 20 16,0-20-16,0 21 0,0 0 0,0 0 16,0-1-16,-21 1 0,0 0 15,-1 21-15,1 0 0,0 0 16,0 0-16,0 0 0,0 21 0,-1 0 15,1 1-15,0-1 0,0 21 16,0-21-16,21 0 0,-21 22 0,-1-1 16,22-21-16,-21 22 0,21-22 15,0 21-15,0-21 0,0 0 0,0 22 16,0-22-16,21 0 16,1-21-16,-1 0 0,0 0 0,0 0 15,0 0-15,0 0 0,1-21 16,-1 21-16,21-21 0,-21 0 0,0-1 15,1-20-15,-1 21 0,0 0 16,0-22-16,-21 1 0,21 21 0,-21-21 16,21 20-16,-21-20 0,0 21 0,22 0 15,-22 0-15,0-1 0,0 1 16,0 42 15,0 1-31,0-1 16,0 0-16,0 0 0,0 0 15,0 22-15,0-22 0,0 0 0,0 21 16,0-21-16,0 1 0,0 20 16,0-21-16,21 0 0,-21 0 0,21-21 15,0 22-15,0-1 0,0-21 0,1 0 16,-1 0-16,0 0 0,21 0 16,-21-21-16,22-1 0,-22 1 0,21 0 15,1 0-15,-22 0 0,21-22 0,-21 22 16,22-21-16,-22 0 15,21-1-15,-21 1 0,0-22 0,22 1 0,-22-1 16,0 1-16,0-1 0,0 1 16,1-1-16,-22 1 0,0 21 15,0-1-15,0 1 0,0 0 16,0 20-16,0-20 0,0 21 16,-22 21-16,1 0 15,0 0-15,21 21 0,-21 21 16,21-20-16,-21 20 0,21 0 15,0 1-15,-21 20 0,21-21 0,0 22 16,0-1-16,0 1 0,0-22 16,0 22-16,0-22 0,0 43 15,0-43-15,0 0 0,0-20 16,0 20-16,21-21 0,0 21 0,-21-20 16,21-1-16,0 0 0,0-21 15,1 21-15,-1-21 0,21 0 0,-21 0 16,0 0-16,22 0 0,-22 0 15,21 0-15,-21 0 0,22-21 0,-22 0 16,21 0-16,-21-1 0,1 1 16,-1 0-16,0-21 0,0 21 0,0-1 15,-21-20-15,0 21 0,0 0 0,0 0 16,0-1-16,0 1 0,0 0 16,0 42 15,-21 0-31,21 1 0,-21 20 0,21-21 15,-21 0-15,21 0 0,0 22 16,0-22-16,0 0 0,0 0 0,0 0 16,0 1-16,0-1 0,0 0 15,0 0-15,21-21 0,0 21 16,0-21-16,0 0 0,1 0 16,-1 0-16,0-21 0,0 0 15,0 21-15,0-21 0,22 0 0,-22-1 16,0 1-16,0 0 0,0 0 0,1-21 15,-22 20-15</inkml:trace>
  <inkml:trace contextRef="#ctx0" brushRef="#br0" timeOffset="12699.54">6519 4191 0,'0'0'0,"43"0"31,-22 0-31,21-21 0,0 21 0,1-21 16,-1 0-16,22 21 0,-1-22 15,-21 1-15,22 21 0,-1-21 0,1 0 16,-22 0-16,22 0 0,-22 21 15,0-22-15,1 22 0,-1-21 0,0 0 16,-20 21-16,41-21 0,-42 21 16,0 0-16,1-21 0</inkml:trace>
  <inkml:trace contextRef="#ctx0" brushRef="#br0" timeOffset="13615.86">9017 3725 0,'0'-21'0,"0"0"16,0 42 15,0 0-31,-21 1 0,21 20 16,-21 0-16,21 22 0,-22-1 0,1 1 15,0-1-15,0 22 0,0-22 0,-22 1 16,22-1-16,0-20 0,0 20 15,-21-20-15,20-1 0,1 0 0,21 1 16,-21-22-16,21 21 0,-21-21 0,21 0 16,0 1-1,0-1-15,0-42 16,0-1 0</inkml:trace>
  <inkml:trace contextRef="#ctx0" brushRef="#br0" timeOffset="13996.65">8551 3768 0,'0'0'0,"0"-21"0,0-43 16,0 43-16,0 0 0,21 0 0,22-1 15,-22 1-15,21-21 0,1 21 16,20 0-16,-21-1 0,22 1 0,-1 21 16,-20-21-16,20 21 0,-20 0 15,-1 0-15,0 21 0,1 0 0,-22 1 16,0 20-16,0 0 0,-21 1 16,0 20-16,0-21 0,0 1 0,-21 20 15,0 1-15,0-22 0,-22 22 0,1-22 16,0 0-16,-1 1 0,1-1 15,0-21-15,-1 21 0,1-20 0,0-1 16,20 0-16,1-21 0,0 21 16,0-21-16,42 0 31,0 0-15,0 0-16,22-21 0,-22 21 0</inkml:trace>
  <inkml:trace contextRef="#ctx0" brushRef="#br0" timeOffset="14427.41">9250 4360 0,'0'0'0,"-21"0"15,21-21 1,0 0-16,21 0 15,0 0-15,0 0 0,0 21 0,0-22 16,1 22-16,-1 0 0,0-21 0,0 21 16,21 0-16,1 21 15,-22 1-15,0-1 0,0 0 16,-21 0-16,21 21 0,1-20 16,-22 20-16,0-21 0,0 21 0,0-20 15,0-1-15,0 0 0,0 21 16,0-21-16,-22 1 15,1-22-15,0 21 0,21-42 32,0-1-32,0 1 15,0 0-15,0 0 0,21 0 16,-21 0-16,21-1 0,-21-20 0,22 21 16,-1 0-16,0-22 0,-21 22 15,21 0-15,0 0 0,0 0 0,1 0 16,-1-1-16,0 22 0,0-21 15,0 21-15,0 0 0,1 0 16,-1 0-16</inkml:trace>
  <inkml:trace contextRef="#ctx0" brushRef="#br0" timeOffset="15223.47">10350 4149 0,'-21'0'16,"0"0"-16,0 0 15,21 21-15,-21 0 0,0 0 0,-1 0 16,1 1-16,0-1 16,0 0-16,0 0 0,0 0 0,21 22 15,0-22-15,-22 0 0,22 0 0,0 21 16,0-20-16,0-1 0,22 0 15,-1 0-15,0 0 0,0-21 0,0 21 16,43 1-16,-43-22 0,21 0 16,-21 0-16,22 0 0,-1 0 15,-21 0-15,43-22 0,-22 22 16,0-42-16,-20 42 0,-1-21 16,0 0-16,-21 0 15,21-22-15,-21 22 0,0 0 0,0-21 0,0 20 16,0-20-16,-21 0 0,0 21 15,0-1-15,-1 1 0,1 0 16,-21 0-16,21 21 0,0 0 0,-1 0 16,1 0-16,0 0 0,0 0 15,0 21-15,21 0 0,-21-21 0,21 21 16,0 1-16,0-1 0,0 0 16,21-21-16,0 0 0,0 21 15,43-21-15,-43 0 0,21 0 16,0 0-16,1 0 0,-1 0 15,0 0-15,1-21 0,-1 21 0,0-21 16,1 0-16,-22 21 0,21-22 16,1 1-16,-22 21 0,0-21 15,0 0-15,-21 0 0,0 0 16,0 42 15,0 0-31,0 0 0,0 21 16,0 1-16,0-1 0,0 0 0,-21 1 15,21 20-15,0-20 0,0 20 16,-21 1-16,21-1 0,-21 1 0,21-1 16,-22 1-16,22-1 0,0 1 0,0-1 15,0 1-15,0-1 16,0-21-16,-21 22 0,21-1 0,0-20 16,0 20-16,0-20 0,0-1 0,0 21 15,0-41-15,0 20 0,0 0 16,0-21-16,0 1 0,0-1 0,0 0 15,0-42 1,0 0 0,0-22-16,21 22 0,-21-21 15,22-1-15,-22 1 0,21-21 0,0 20 16,-21-20-16</inkml:trace>
  <inkml:trace contextRef="#ctx0" brushRef="#br0" timeOffset="15447.34">10985 3789 0,'0'-21'16,"0"42"-16,-21-42 0,42 42 78,1-21-62,-1 21-16,0-21 0</inkml:trace>
  <inkml:trace contextRef="#ctx0" brushRef="#br0" timeOffset="15816.19">11493 4128 0,'0'0'0,"43"0"15,-22 0-15,0 0 0,0-22 16,0 1-16,1 0 16,-22 0-16,21 21 0,-21-21 15,0 0-15,0-1 0,0 1 16,0 0-16,-21 21 15,-1 0 1,1 21-16,0 0 0,0 1 16,0-1-16,0 0 0,-1 21 0,1 1 15,21-1-15,-21-21 0,21 21 16,-21 1-16,21-22 0,0 21 0,0-21 16,0 22-16,0-22 0,0 0 15,21 0-15,0-21 0,-21 21 0,21-21 16,1 0-16,-1 0 0,0 0 15,0 0-15,0 0 0,0 0 0,1 0 16,-1-21-16,0 0 0,0 21 16,21-21-16</inkml:trace>
  <inkml:trace contextRef="#ctx0" brushRef="#br0" timeOffset="16384.03">12192 3916 0,'0'0'0,"0"-64"16,0 43-16,-21 21 15,0 0 1,-1 0-16,1 0 16,0 21-16,21 1 0,-21-1 15,21 21-15,0-21 0,-21 22 16,21-1-16,-21 0 0,21-21 0,0 22 16,0-1-16,0 0 0,0-20 0,0 20 15,0-21-15,0 21 0,21-20 16,0-1-16,0 0 0,21-21 0,-20 21 15,20-21-15,-21 0 0,21 0 16,1 0-16,-22 0 0,21 0 0,1 0 16,-22-21-16,21 0 0,-21 0 0,22-1 15,-22 1-15,0-21 0,21 0 0,-21-1 16,1-20-16,-1 20 16,0-20-16,0-1 0,0 1 0,0-1 15,1 1-15,20-1 0,-21 1 16,0-1-16,0 1 0,1 21 0,-22-1 15,0 1-15,21 0 0,-21 20 0,0 1 16,0 42 0,-21 1-16,-1-1 15,22 0-15,-21 21 0,0 1 16,0-1-16,0 0 0,21 1 0,-21-1 16,-1 21-16,1-20 0,0 20 15,0 1-15,0-22 0,0 22 0,21-1 16,0 1-16,-22-22 0,22 0 15,0 1-15,0-1 0,0 0 16,0-21-16,0 1 0,22 20 0,-1-42 16,-21 21-16,21 0 0,0-21 0,0 0 15,0 0-15,1 0 0,-1 0 16,21 0-16,-21-21 0,0 0 0,1 0 16,-1 21-16,21-43 0,-21 22 15,0 0-15,1-21 0</inkml:trace>
  <inkml:trace contextRef="#ctx0" brushRef="#br0" timeOffset="16640.89">12700 3768 0,'0'0'0,"0"-21"31,21 21-31,0 0 0,0 0 15,1 0-15,20 0 0,-21 0 16,21-22-16,1 22 0,-22 0 0,21 0 16,1 0-16,-1 0 0,0 0 15,-21 0-15,22 0 0,-22 0 16,0 0-16,0 0 0,0 0 0,-21-21 31</inkml:trace>
  <inkml:trace contextRef="#ctx0" brushRef="#br0" timeOffset="17843.99">2032 6435 0,'-21'0'31,"0"-21"1,21-1-32,0 1 15,0 0-15,0 0 16,0 0-16,0 0 15,21 21-15,0-22 0,0 22 0,0 0 16,0-21-16,1 21 16,-1 0-16,21 0 0,-21 0 15,0 21-15,1-21 0,-1 22 16,0-1-16,0 21 0,0-21 16,0 22-16,-21-1 0,0 0 0,0 1 0,0 20 15,0-21-15,-21 22 0,0-22 16,0 1-16,-21-1 0,20 0 0,-20 1 15,0-1-15,21 0 0,-22-21 16,22 22-16,0-22 0,-21 0 0,20 0 16,1-21-16,0 21 15,0-21-15,0 0 0,0 0 0,-1 0 16,1 0-16,0-21 0,0 0 16,0 21-16,21-21 0,-21 0 0,-1 0 15,22-1-15,-21-20 0,21 21 16,0 0-16,0 0 0,0-1 0,0-20 15,0 21-15,0 0 0,0 0 16,21 21-16,1-22 0,-1 1 0,0 0 16,0 21-16,21 0 0,-20 0 15,-1 0-15,0 0 0,0 0 16,21 21-16,-20 0 0,-1 1 0,-21-1 16,21 0-16,0 21 0,-21-21 0,21 1 15,-21 20-15,0-21 0,21 0 16,1 0-16,-22 1 0,0-1 15,0 0-15,21 0 0,-21 0 16,21-21-16,-21 21 0,21-21 0,0 0 31,0-21-15</inkml:trace>
  <inkml:trace contextRef="#ctx0" brushRef="#br0" timeOffset="18167.93">2773 6964 0,'0'0'15,"21"21"-15,0-21 16,0 0-1,0 0-15,-21-21 16,22 21-16,-22-21 16,0 0-1,-22 21 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5T02:53:27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3662 0,'0'-21'47,"21"21"-32,1 0 1,-1-21 0</inkml:trace>
  <inkml:trace contextRef="#ctx0" brushRef="#br0" timeOffset="2981.85">7175 6117 0,'22'0'16,"-1"0"15,0 0-16,-21-21 1,21 21 0,0 0-16,-21-21 0,21 21 15,-21-21-15,22 21 16,-22-21-16,21-1 0,-21 1 16,0 0-16,21 21 15,-21-21-15,0 0 0,0 0 16,0-1-16,-21 1 15,0 0 1,-1 21-16,1 0 16,0 0-16,0 0 0,0 0 0,0 0 15,-1 0-15,1 21 0,0 0 16,0-21-16,0 22 0,21-1 0,-21 0 16,-1 0-16,22 0 0,-21 0 15,21 1-15,0-1 0,0 0 16,0 0-16,0 0 0,0 0 15,0 1-15,0-1 16,0 0-16,21 0 0,22 21 16,-22-20-16,0-1 0,0 0 15,0-21-15,1 21 0,-1 0 16,0 0-16,-21 1 0,21-1 16,0 0-16,-21 21 0,21-21 15,-21 1-15,0-1 0,0 21 0,0-21 16,0 0-16,-21 22 0,0-22 0,-21 0 15,21 0-15,-22 0 0,22 1 16,-21-1-16,-1 0 0,1 0 0,0-21 16,-1 0-16,1 0 0,0 0 0,21 0 15,-22 0-15,1 0 0,0 0 16,-1 0-16,1-21 0,0 0 0,-1 0 16,1-1-16,21 1 0,-22 0 15,22 0-15,-21 0 0,21 0 16,0-1-16,-1 1 0,22 0 0,0 0 15,-21 0-15,21 0 16,0-1-16,21 22 16,1 0-16,-1-21 0,0 0 15,21 21-15,1-21 0,-1 21 0,0 0 16</inkml:trace>
  <inkml:trace contextRef="#ctx0" brushRef="#br0" timeOffset="3500.55">7959 6244 0,'0'0'0,"0"-21"16,-22 21-16,1 0 0,0 0 15,0 0-15,0 0 0,0 0 0,-22 0 16,22 0-16,0 0 0,0 0 15,0 21-15,-1 0 0,1 1 0,-21-1 16,21 21-16,0-21 0,-1 22 16,1-1-16,0 0 0,21 1 15,-21-22-15,21 21 0,0 0 0,0 1 16,0-22-16,0 0 0,0 0 16,0 0-16,21 1 0,-21-1 0,42 0 15,-20-21-15,-1 0 0,21 0 16,-21 0-16,22 0 0,-1 0 0,0 0 15,-21-21-15,22 0 0,-1 21 16,0-22-16,1 1 0,-1-21 0,-21 21 16,22 0-16,-22-22 0,0 1 0,0 21 15,0-22-15,-21 1 0,0 0 16,0-1-16,0 22 0,-21-21 0,0 21 16,0 0-16,-22-1 0,1 1 0,0 21 15,-1 0-15,22-21 0,-21 21 16,-43 0-16,64 0 15,0 0-15,0 0 0,0 0 16,21 21-16,-22-21 0,22 21 16,0 1-1,22-1-15,-1-21 0,0 0 16,21 0-16,-21 0 0,22 0 0,-1 0 16,0 0-16</inkml:trace>
  <inkml:trace contextRef="#ctx0" brushRef="#br0" timeOffset="4394.47">9102 5969 0,'0'-21'0,"0"42"0,0-63 16,0 21-16,-22-1 16,1 1-16,0 21 0,0-21 15,0 21-15,0 0 0,-1-21 16,1 21-16,0 0 0,0 0 15,0 0-15,0 21 0,-1 0 0,1 0 16,21 1-16,-21 20 0,0 0 16,0 1-16,0-1 0,-1 21 0,-20-20 15,21 20-15,0 22 0,0-22 16,-22 22-16,22 0 0,0-1 16,-21 22-16,20-21 0,-20 21 0,21-22 15,-21 22-15,20 0 0,-20 0 0,21 0 16,-21-22-16,20 22 0,-20-21 15,21 0-15,0-1 0,0 1 0,-1 0 16,1-1-16,21-20 0,0-1 0,0 1 16,0-1-16,0 1 0,0-22 0,0 0 15,0 1-15,21-22 0,1 0 16,-1 0-16,0 0 0,0-21 0,0 0 16,22 0-16,-22-21 0,21 0 0,-21 0 15,22-21-15,-1 20 0,0-41 0,22 21 16,-22-22-16,0 1 15,1-22-15,-1 0 0,0 1 0,1 20 16,-1-21-16,-21 1 0,0-1 0,-21 22 16,0-22-16,0 21 0,-21-20 15,0 20-15,-21 22 0,21-22 0,-22 22 16,-20 0-16,20-1 0,1 1 0,0 21 16,-1 0-16,1 0 0,0 21 15,-1-22-15,22 22 0,0-21 0,0 21 16,0 0-16,21-21 15,21 21 1,0 0-16,0-21 0,22 21 16,-1-21-16,0 21 0,1-21 15,-1-1-15,21 1 0,1 0 16,-1-21-16,1 21 0,-1-22 0,1 1 16,21 0-16,-22-1 0,1-20 0,-1 20 15,-21-20-15,22 21 0,-22-22 16,1 22-16,-22-1 0,0 1 0,0 21 15,0-21-15,0 20 0,-21-20 16,22 21-16,-22 0 0,0 0 0,0-1 16,0 1-16,0 42 31,-22 1-31,1-1 16,0 0-16,21 21 0,-21 1 15,0-1-15,21 0 0,-21 1 16,-1 20-16,1-21 0,0 22 0,21-22 15,-21 1-15,0 20 0,0-42 0,21 22 16,0-1-16,0-21 0,0 0 16,0 0-16,0 1 0,0-1 0,21-21 47,0-21-47,-21-1 0,0 1 15,0-21-15,0 21 0</inkml:trace>
  <inkml:trace contextRef="#ctx0" brushRef="#br0" timeOffset="4606.52">9165 6414 0,'0'0'0,"-21"0"16,42 0 15,0 0-16,0 0-15,1 0 0,-1 0 16,21 0-16,-21-22 16,0 1-16,1 21 0,20-21 0,-21 21 15,21-21-15,1 21 0,-22-21 16,21 21-16</inkml:trace>
  <inkml:trace contextRef="#ctx0" brushRef="#br0" timeOffset="5250.16">9927 6287 0,'0'21'31,"-21"-21"-31,0 21 0,0 0 16,21 0-16,-22 0 0,1 1 0,0 20 15,0-21-15,21 21 0,-21-20 0,0 20 16,-1-21-16,22 21 0,0-20 15,-21-1-15,21 0 0,-21 0 0,21 0 16,0 0-16,0 1 16,21-22-1,0-22-15,1 1 16,-1 21-16,0-21 0,42-42 16,-41 41-16,-1 1 0,0-21 15,21 21-15,-21 0 0,1-22 16,-1 22-16,0 0 0,0 0 0,0 0 15,0 21-15,1 0 16,-22 21-16,0 0 16,0 0-16,21 0 0,-21 0 0,0 1 15,0-1-15,0 21 0,21-21 16,-21 0-16,0 1 0,0-1 0,0 0 16,21 0-16,-21 0 0,21-21 0,0 21 15,1-21-15,-1 22 16,0-22-16,0 0 0,0 0 0,0 0 15,1 0-15,-1 0 0,0 0 16,0-22-16,0 22 0,0-21 16,1 0-16,-1 0 0,0 0 0,0-43 15,-21 22-15,0 0 0,0-1 16,0 1-16,0 21 0,0-22 16,0 22-16,-21 0 0,0 0 0,0 0 15,-1 21-15,1 0 0,0-21 16,0 21-16,0 0 15,21 21 17,21 0-32,0-21 15,0 0-15,0 21 0,1-21 0,-1 0 16,21 21-16,-21-21 16,0 0-16,22 0 0</inkml:trace>
  <inkml:trace contextRef="#ctx0" brushRef="#br0" timeOffset="5754.85">11303 6350 0,'21'-42'15,"-21"21"-15,0-1 16,-21 1-16,0 21 16,0 0-16,-1 0 15,1 0-15,-21 0 0,21 0 0,0 0 16,-22 0-16,22 21 0,0 1 15,-21-1-15,20 0 0,1 21 16,0 1-16,0-22 0,0 21 0,0 0 16,-1 1-16,22-22 0,-21 21 0,21-21 15,0 22-15,0-22 0,0 0 16,0 0-16,0 0 0,0 1 0,21-1 16,1-21-16,-1 0 0,0 0 15,0 0-15,0 0 0,0 0 16,1 0-16,-1 0 0,0-21 0,21-1 15,-21 22-15,1-21 0,-1 0 16,0 0-16,0-21 0,-21 20 0,21-20 16,-21 0-16,21 21 0,-21-22 15,0 1-15,0 0 0,0 20 0,0-20 16,0 21-16,0 0 0,0 0 16,0 42 15,0 0-31,0 0 0,0 21 15,0-20-15,0 20 0,0-21 0,0 21 16,0-20-16,0 20 0,0-21 0,0 0 16,0 0-16,0 1 0,0-1 15,22 0-15,-1-21 0,0 21 0,0-21 16,0 0-16,0 0 0,1 0 16</inkml:trace>
  <inkml:trace contextRef="#ctx0" brushRef="#br0" timeOffset="6190.63">11642 6435 0,'0'0'0,"0"-21"16,-22-22-16,22 22 0,0 0 15,0 0-15,0 0 16,22 21-16,-1-22 0,0 1 15,-21 0-15,21 21 0,0-21 0,0 21 16,1 0-16,-1-21 0,0 21 16,0 0-16,0 0 0,0 0 0,-21 21 15,22 0-15,-1 0 0,0 22 16,-21-22-16,0 21 0,21 0 0,-21 1 16,21-1-16,-21 0 0,0-20 0,0 20 15,0-21-15,0 21 0,0-20 16,0-1-16,0 0 0,0 0 15,-21-21 1,0 0-16,21-21 0,0 0 16,-21 0-16,21-1 0,0 1 15,0 0-15,0-21 0,0 21 0,0-22 16,0 1-16,0 0 0,0 20 16,21-20-16,-21 21 0,21-21 0,0 20 15,-21 1-15,21 0 0,1 0 0,-1 0 16,0 21-16,0-21 0,0 21 15,22 0-15,-22 0 0,21-22 0,0 22 16,-20 0-16,20 0 0</inkml:trace>
  <inkml:trace contextRef="#ctx0" brushRef="#br0" timeOffset="6623.43">12488 6414 0,'0'0'0,"0"21"15,0 0-15,21-21 16,1 0-16,-1 0 16,0 0-16,0-21 0,0 0 0,0 21 15,1-22-15,20 1 0,-21 0 0,21 0 16,-20 0-16,-1-22 0,0 22 15,0-21-15,0 21 0,0-22 16,-21 22-16,0-21 0,0 21 0,0 0 16,0-1-16,0 1 0,-21 0 15,0 21-15,0 0 0,0 0 0,0 0 16,-22 21-16,22 0 0,0 1 0,-21 20 16,20-21-16,-20 21 0,21 1 15,0-1-15,0 0 0,21 43 16,0-43-16,0-20 0,0 20 0,0 0 15,0-21-15,0 22 0,21-22 16,0 0-16,21 0 0,-21 0 0,22-21 16,-1 22-16,0-22 0,1 0 15,-1 0-15,0 0 0,22 0 16,-22-22-16,22 1 0,-1 0 0,-20 0 16,20 0-16</inkml:trace>
  <inkml:trace contextRef="#ctx0" brushRef="#br0" timeOffset="7286.64">6075 7133 0,'-21'0'15,"21"21"16,21-21-15,0 0-16,0 22 0,21-22 16,1 0-16,-1 21 0,22-21 15,-1 21-15,22-21 0,21 0 0,-1 0 16,22 0-16,22 0 0,-1 0 16,21 0-16,0 0 0,22 0 0,-1 0 15,22-21-15,0 0 0,-1 21 0,234-22 16,-212 22-16,21-21 15,-21 21-15,21-21 0,-22 21 0,22-21 16,0 21-16,0-21 0,-21 21 0,21-21 16,-21-1-16,0 22 0,0-21 15,-22 21-15,1-21 0,0 21 0,-22-21 16,1 21-16,-1-21 0,-42 21 16,1 0-16,-22 0 0,-22 0 0,1-21 15,-42 21-15,-1 0 0,-20 0 16,-22 0-16,-21-22 0</inkml:trace>
  <inkml:trace contextRef="#ctx0" brushRef="#br0" timeOffset="8085.18">4699 9186 0,'0'0'16,"0"-21"-16,0 0 0,0 0 0,0 0 15,0 0 1,0 42 15,-21 0-31,21 0 0,-21 0 16,21 22-16,0-1 0,0 0 0,0 1 15,-22-1-15,22 21 0,-21 1 16,0-22-16,21 22 0,-21-1 16,0 1-16,21-22 0,-21 22 0,21-22 0,-22 0 15,22 1-15,0-22 0,0 21 16,0-21-16,0 0 0,0 1 15,0-1-15,22-42 32,-1-1-32</inkml:trace>
  <inkml:trace contextRef="#ctx0" brushRef="#br0" timeOffset="8367.87">5207 9758 0,'0'0'0,"21"0"16,-21-21-1,21 0 1,-21-1-1,0 44 17,0-1-17,-21-21-15,21 21 16</inkml:trace>
  <inkml:trace contextRef="#ctx0" brushRef="#br0" timeOffset="10599.71">7747 9504 0,'0'0'0,"0"-21"0,-21 21 0,21-21 0,0-1 16,0 1-16,0 0 15,0 0-15,0 0 0,0 0 0,21-22 16,0 22-16,0-21 0,22 21 0,-22-22 16,0 1-16,0 0 0,0-1 15,22 1-15,-22 0 0,0-1 0,-21 1 16,0 0-16,0 20 0,0 1 16,0 0-16,-21 21 15,-22 0-15,1 0 0,0 0 0,-22 0 16,1 21-16,-1 0 0,1 1 15,-1 20-15,22-21 0,-22 21 0,22-20 16,0 20-16,-1 0 0,22-21 0,0 22 16,21-1-16,0-21 0,0 22 15,0-1-15,0-21 0,42 21 0,-20 1 16,-1-22-16,21 21 0,0 1 16,-20-1-16,20 0 0,0 1 0,-21-1 15,22 0-15,-22-21 0,0 22 0,0-1 16,-21-21-16,0 22 15,0-22-15,0 21 0,0-21 0,-21 0 16,-21 1-16,21-1 0,-22 0 0,1 0 16,21 0-16,-22-21 0,1 0 15,0 0-15,-1 0 0,1 0 0,21 0 16,-21-21-16,20 0 0,-20 0 0,21 0 16,0-22-16,0 22 0,-1-21 15,22-1-15,-21 22 0,0-21 0,0 0 16,21 20-16,0-20 0,0 21 0,-21 0 15,21 0-15,0 42 32,0 21-32,0-21 15,21 0-15,0 22 0,0-1 16,0 0-16,1-20 0,-1 20 0,21-21 16,-21 21-16,0-20 0,22 20 0,-22-21 15,21 0-15,-21 0 0,22-21 16,-22 22-16,21-1 0,1-21 0,-22 0 15,21 0-15,0 0 0,1 0 0,20 0 16,-20-21-16,-1-1 0,21 1 16,-20 0-16,20 0 0,-20 0 15,20 0-15,-21-22 0,1 22 0,-1-21 0,0-1 16,-20 22-16,-1-21 16,0 0-16,0-1 0,-21 22 0,0-21 15,0 21-15,0-1 0,0-20 16,-21 42-16,0 0 0,0 0 15,-1 0-15,1 0 0,0 21 16,0 0-16,0 1 0,0 20 0,21-21 16,0 21-16,0 1 0,-22-1 15,22-21-15,0 22 0,0-1 0,0 0 16,0-21-16,0 22 0,0-22 0,0 0 16,0 0-16,22 0 0,-1 1 15,0-1-15,0 0 0,0-21 16,0 0-16,22 0 0,-22 0 0,0 0 15,21 0-15,-20 0 0,20-21 16,-21 0-16,21-1 0,1 1 0,-1 0 16,-21-21-16,22-1 0,-1-20 0,0 21 15,1-22-15,-22 1 0,21-1 16,0 1-16,22-86 0,-43 86 16,21-1-16,-20 1 0,-1-22 0,0 22 15,21 20-15,-21-20 0,-21 21 16,22-22-16,-22 22 0,0 21 0,0-22 15,0 22-15,0 0 0,-22 21 16,1 0 0,21 21-16,-21 0 0,0 22 15,0-1-15,21 0 0,-21 22 16,-1-1-16,22 1 0,-21-22 0,0 22 16,0-1-16,21 1 0,-21-1 0,0 22 15,21-22-15,0 1 0,-22-1 16,22-20-16,0 20 0,0-21 0,0 1 15,0-1-15,0 0 0,0-20 0,22 20 16,-1-21-16,0 0 0,0-21 16,0 21-16,22-21 0,-1 0 0,0 0 15,-21 0-15,22 0 0,20-21 0,-20 0 16,-1 0-16,0 0 0,1 0 16,20-22-16,-21 22 0,1 0 15,-1-21-15,0-1 0,1 1 0,-22 21 16,0-22-16,0 1 0,0 0 15,-21 21-15,0-22 0,0 22 0,0 0 16,0 0-16,-21 21 0,0 0 16,0 0-16,0 0 0,0 0 15,-22 21-15,22 0 0,0 0 0,-21 0 16,20 1-16,1 20 0,0-21 0,21 21 16,0 1-16,-21-22 0,21 21 15,0 1-15,0-22 0,0 21 0,0-21 16,21 0-16,-21 1 0,21-1 15,0-21-15,1 21 0,20-21 16,-21 0-16,21 0 0,1 0 0,-22 0 16,21 0-16,1 0 0,-1-21 0,0 21 15,22-21-15,-22-1 0,-21 1 16,22 0-16,-1-21 0,-21 21 0,0-22 16,0 1-16,1 21 0,-22-22 0,21 1 15,-21 0-15,0 21 0,0-22 16,0 22-16,0 0 0,0 0 15,-21 21-15,-1 0 16,22 21-16,0 0 0,-21 0 16,21 0-16,-21 22 0,21-22 0,-21 21 15,21-21-15,0 22 0,0-22 16,0 21-16,0-21 0,0 1 0,0-1 16,-21 0-16,21 0 0,0 0 15,0-42 32,0 0-47,21 0 0,0 0 16,-21-1-16,21-20 0,0 21 15,-21-21-15,22 20 0,-1-20 0,0 21 16,21-21-16,-21 20 0,1 1 16,-1 0-16,0 21 0,0 0 0,0 0 15,0 0-15,1 0 0,-1 0 16,0 21-16,-21 0 0,0 1 0,0 20 15,21-21-15,-21 0 0,0 22 0,0-22 16,0 21-16,21-21 0,-21 0 16,0 1-16,0-1 0,0 0 0,21-21 15,-21 21-15,22-21 0,20 0 16,-21 0 0,0 0-16,0 0 0,1 0 0,-1-21 15,0 21-15,0-21 0,21 0 0,-20-1 16,-1-20-16,0 21 0,21 0 15,-21-22-15,1 22 0,-1-21 16,0 21-16,0 0 0,0-1 0,0 1 16,1 0-16,-22 42 31,0 0-31,0 1 0,0-1 0,-22 0 16,22 0-16,-21 0 0,21 0 15,0 22-15,0-22 0,0 0 0,0 0 16,0 0-16,0 1 15,21-22 1,1 0 0,-1 0-16,-21-22 15,0 1-15,21 0 0</inkml:trace>
  <inkml:trace contextRef="#ctx0" brushRef="#br0" timeOffset="10806.6">11176 9229 0,'0'0'0,"-21"0"0,0 0 0,-1 0 0,1 0 15,0 21-15,0-21 16,21 21 0,0 0-1,21-21 1,0 0-1,0 0-15,1 0 16</inkml:trace>
  <inkml:trace contextRef="#ctx0" brushRef="#br0" timeOffset="11900.48">11409 9440 0,'0'22'31,"0"-1"-31,-21-21 0,21 21 16,0 0-16,0 0 0,0 0 0,0 1 15,0-1-15,0 21 0,0-21 16,0 0-16,0 1 0,0-1 0,0 21 16,0-21-16,0 0 0,0 1 15,0-1-15,21-21 0,0 0 0,0 21 16,0-21-16,0 0 15,1 0-15,20 0 0,-21 0 16,0-21-16,0 0 0,22-1 0,-22 22 16,0-21-16,0-21 0,22 21 15,-22 0-15,0-22 0,0 22 0,0-21 16,0 21-16,1-22 0,-1 22 0,-21-21 16,0 21-16,0-1 0,0 1 0,-21 21 31,21 21-16,-22 1-15,1-1 0,21 21 0,0-21 16,-21 22-16,21-22 0,0 21 16,0-21-16,0 22 0,0-22 0,21 0 15,-21 0-15,21 0 0,1-21 16,-1 21-16,0-21 0,0 0 16,0 0-16,0 0 0,1 0 15,20 0-15,-21-21 0,0 21 0,0-21 16,1 0-16,-1 0 0,0 0 0,0-1 15,0-20-15,0 21 0,1-21 16,-22 20-16,21-20 0,-21 21 0,21 0 16,-21 0-16,0-1 0,0 1 0,-21 21 31,0 21-15,21 1-16,0 20 0,-22-21 0,1 0 15,21 22-15,-21-22 0,21 0 16,0 21-16,0-21 0,-21 1 15,21-1-15,0 0 0,-21 0 0,21 0 16,0 0-16,0 1 16,0-44 15,0 1-15,0 0-16,0-21 0,0 21 15,0-1-15,0-20 0,0 21 0,21-21 16,0 20-16,0 1 0,0 0 15,1 0-15,-1 0 0,0 0 0,21-1 0,-21 22 16,1 0-16,-1 0 16,0 0-16,0 0 0,0 22 0,0-1 15,1 0-15,-1 0 0,-21 0 0,0 0 16,0 1-16,0-1 0,0 0 0,0 0 16,0 0-16,0 0 0,0 1 15,0-1-15,-21-21 16,-1 0-1,22-21 1,0-1 0,0 1-16,22 0 0,-1 0 0,0 0 15,0 0-15,0-22 0,0 22 16,22-21-16,-1 21 0,-21-1 16,22 1-16,-1 0 0,0 21 0,-21 0 15,22 0-15,-22 0 0,0 0 0,0 21 16,0 0-16,-21 1 0,0-1 15,0 0-15,0 0 0,0 21 0,0-20 16,-21-1-16,0 0 0,0 0 0,21 0 16,-21 0-16,0 1 0,-1-22 15,22 21-15,0-42 32,0-1-17,0 1-15</inkml:trace>
  <inkml:trace contextRef="#ctx0" brushRef="#br0" timeOffset="12603.1">14414 8784 0,'0'-42'16,"0"21"-16,22 0 0,-1-1 16,0 1-16,0 21 0,0-21 0,0 0 15,22 0-15,-22 0 0,0-1 16,0-20-16,0 21 0,1 0 16,-1 0-16,0-1 0,-21 1 0,0 0 15,0 0-15,-21 21 0,0 0 16,-1 0-16,1 0 0,-21 0 15,0 21-15,-1 0 0,-20-21 0,20 21 16,1 22-16,-21-22 0,20 0 16,22 21-16,-21-20 0,21 20 0,21 21 15,0-41-15,0 20 0,0 0 16,42 1-16,-21-1 0,0 0 16,22 1-16,-22-1 0,21 0 0,0 22 15,-20-22-15,20 0 0,-21 1 16,21-22-16,-42 21 0,22 1 15,-22-22-15,0 21 0,0-21 0,0 22 16,-22-22-16,-20 0 0,0 0 0,-1 0 16,1 0-16,0 1 0,-22-22 15,1 21-15,20-21 0,-20 0 0,21 0 16,-1 0-16,1 0 0,21 0 16,-22 0-16,22-21 0,0 21 0,-21-22 15,21 1-15,21 0 0,-22 0 0,22 0 16,0 0-16,0-1 0,0 1 15,0 0-15,0 0 0,22 21 16,-22-21-16,21 21 0,0 0 16,21-21-16,-21-1 0,1 22 0,20 0 15,-21-21-15,21 21 0,-20 0 16</inkml:trace>
  <inkml:trace contextRef="#ctx0" brushRef="#br0" timeOffset="12982.89">14647 9313 0,'0'0'0,"21"0"0,1 0 15,-1 0-15,0 0 16,0-21-16,0 0 16,0 0-16,1 0 15,-1 0-15,-21-1 16,0 1-16,0 0 0,0 0 15,0 0-15,-21 21 16,-1 0-16,1 0 16,0 0-16,0 21 15,0 0-15,21 21 16,0-20-16,-21-1 0,21 21 0,0-21 16,0 22-16,0-22 0,0 0 15,0 21-15,0-21 0,0 1 0,0-1 16,0 0-16,21 0 0,0 0 15,-21 0-15,21-21 0,0 22 16,0-22-16,1 0 0,-1 0 0,0 0 16,0 0-16,0 0 0,0 0 0,1 0 15,-1-22-15,0 1 0</inkml:trace>
  <inkml:trace contextRef="#ctx0" brushRef="#br0" timeOffset="13390.73">15071 9292 0,'0'0'0,"0"-42"0,0-22 16,0 43-16,0-21 16,0 21-16,21 0 15,-21-1-15,21 22 0,0 0 0,0 0 16,22 0-16,-22 0 0,0 22 0,21-1 16,-21 0-16,22 0 0,-22 0 15,0 22-15,21-22 0,-20 21 0,-1-21 16,0 22-16,-21-22 0,0 21 0,0-21 15,0 0-15,0 22 0,0-22 16,0 0-16,0 0 0,0 0 0,-21 1 16,21-1-16,-21 0 15,21-42 17,0 0-32,0-1 15,0 1-15,0 0 0,0 0 0,0 0 16,0 0-16,21-1 0,-21-20 0,21 21 15,0 0-15,-21 0 0,0-1 16,21 1-16,0 21 0,-21-21 0,22 0 16,-1 21-16,-21-21 0,21 0 0,0 21 15,0 0-15,-21-22 0,21 22 16,1 0-16,-1-21 0,-21 0 16,21 0-16,0 21 15</inkml:trace>
  <inkml:trace contextRef="#ctx0" brushRef="#br0" timeOffset="13767.11">15854 9059 0,'21'0'15,"-21"22"1,0-1-16,0 0 0,0 0 0,21 0 16,-21 0-16,0 22 0,0-22 0,21 21 15,0-21-15,-21 22 0,22-22 16,-22 21-16,0-21 0,21 43 15,-21-43-15,21 0 0,0 0 16,-21 1-16,21-22 16,-21 21-16,21-21 0,1 0 15,-1 0-15,-21-21 16,21 21-16,0-22 0,-21 1 16,21 0-16,0 0 0,-21 0 0,22-22 15,-1 22-15,0-21 0,-21 21 0,21-22 16,0 22-16,0-21 0,1 21 15,-1 0-15,-21-1 0,21 1 0,-21 0 16,21 0-16,-21 0 16,21 21-16,0 0 15,-21 21 17,22-21-32,-22 21 15</inkml:trace>
  <inkml:trace contextRef="#ctx0" brushRef="#br0" timeOffset="14142.56">16595 9377 0,'0'0'0,"21"0"16,0 0-16,0 0 0,0 0 15,0 0-15,1-21 0,-1 21 16,0-21-16,0-1 0,0 22 15,0-21-15,1 0 0,-1 0 0,0 21 16,0-21-16,-21 0 0,0-1 16,0 1-16,0 0 0,0 0 15,-21 21 1,0 0-16,0 0 16,-1 21-16,1 0 0,0 0 0,21 1 15,0-1-15,-21 0 0,21 0 16,0 21-16,0-20 0,0-1 0,0 0 15,0 0-15,0 0 0,0 0 0,21 1 16,0-1-16,0-21 16,1 21-16,-1-21 15,0 0-15,0 0 0,0 0 16,0 0-16,1 0 0,-1-21 16,-21 0-1,21 21-15,0-22 0</inkml:trace>
  <inkml:trace contextRef="#ctx0" brushRef="#br0" timeOffset="14543">17187 9186 0,'0'0'0,"0"-21"15,0 0-15,0 0 0,21 0 16,1 0 0,-1-1-16,0 22 0,0-21 15,0 21-15,0 0 0,1-21 16,41 21-16,-21 0 0,-20 0 15,20 0-15,-21 0 0,0 21 0,0 0 16,1 1-16,-1-1 0,-21 21 16,0-21-16,0 22 0,0-22 0,0 21 15,0-21-15,0 22 0,0-22 0,0 0 16,0 0-16,-21 0 0,21 0 0,-22 1 16,22-1-16,-21 0 15,21-42 16,0 0-31,0-1 16,0 1-16,0-21 0,21 21 0,1-22 16,-1 1-16,0 0 0,21-1 0,-21-20 15,22 21-15,-1-22 0,-21 1 16,22 20-16,-1-20 0,0 20 0,-21 1 16,22 21-16,-22 0 0,21 0 0,-21 21 15,1 0-15,-22 21 16,0 0-1,-22 0-15</inkml:trace>
  <inkml:trace contextRef="#ctx0" brushRef="#br0" timeOffset="15766.87">4614 11261 0,'0'0'0,"-21"0"16,0 0-16,0-21 0,0-1 15,21 1-15,-22 0 16,1 0-16,21 0 0,0 0 16,0-1-16,0 1 15,21 0-15,22 21 16,-22-21-16,21 21 0,-21 0 0,22 0 16,-1 0-16,0 0 0,1 21 15,-1 0-15,0 0 0,1 22 0,-1-1 16,0 22-16,-20-1 0,20-21 15,-42 22-15,0-1 0,0 1 16,0-1-16,0 1 0,0-1 0,-42 1 16,-1-1-16,1-20 0,0 20 15,-1 1-15,-84 20 0,64-41 16,-1-1-16,1-21 0,-1 0 0,22 1 16,-22-1-16,22-21 0,0 0 15,-1 0-15,1 0 0,21 0 0,-21-21 16,20-1-16,-20 1 0,21-21 15,0 21-15,0-22 0,21 1 16,0 0-16,0-22 0,0 22 0,0 0 0,0-1 16,0 1-16,0 0 15,21 20-15,0 1 0,0 0 0,21 0 16,-20 0-16,20 21 0,0 0 16,1 21-16,-1 0 0,0 0 0,1 0 15,-1 22-15,0-22 0,1 21 0,-1 1 16,-21-1-16,21 0 0,-20 1 15,-1-22-15,-21 21 0,0 0 0,21-20 16,-21-1-16,21 0 0,-21 0 16,0 0-16,0 0 0,0 1 15,21-22 17,-21-22-32,0 1 15,21 0-15,1 0 0</inkml:trace>
  <inkml:trace contextRef="#ctx0" brushRef="#br0" timeOffset="15982.36">5313 11832 0,'0'0'0,"21"-21"0,0 21 16,-21-21-16,-21 21 46,42-21 1,0 21-47,0 0 0,1-21 16,20-1-16</inkml:trace>
  <inkml:trace contextRef="#ctx0" brushRef="#br0" timeOffset="16371.32">7091 11218 0,'0'0'0,"-21"0"15,-1-21-15,-20 21 0,21 0 0,0 0 16,0 0-16,-1 0 0,22-21 15,22 21 17,20 0-32,-21 0 0,21 0 15,1 0-15,20 0 0,-20 0 16,20-21-16,85 0 16,-63 0-16,-22 21 0,22 0 0,0-22 15,-22 22-15,85-21 0,-105 21 16,20 0-16,-42 0 0,22 0 15,-22 0-15,0 0 0,-42 0 16,0 0 0,0 0-16,-22 0 0,22 21 15,-21-21-15,-1 22 0,22-22 0,-21 21 16,21-21-16,-22 21 0,22-21 0</inkml:trace>
  <inkml:trace contextRef="#ctx0" brushRef="#br0" timeOffset="16648.84">7620 11197 0,'-21'21'16,"0"1"-1,-1-1-15,22 0 16,0 0-16,-21 0 0,0 22 0,21-22 16,0 21-16,0 22 0,-21-22 15,0 127 1,21-126-16,0 20 0,0-21 0,0 22 15,-21-22-15,21 1 0,0-22 0,0 21 16,0-21-16,0 22 0,0-22 16,0 0-16,0 0 15,21-21 17,-21-21-32,21 21 0,0-21 15,0 0-15,0-1 0</inkml:trace>
  <inkml:trace contextRef="#ctx0" brushRef="#br0" timeOffset="17067.28">8086 11917 0,'21'0'15,"0"0"1,0-21-16,0 21 0,0-21 15,1-1-15,-1 1 0,0 21 16,-21-21-16,21 0 0,0 0 16,0 0-16,1-1 0,-22 1 15,21 0-15,-21-21 0,0 21 0,21-1 16,-21 1-16,0-21 0,0 21 16,0 0-16,0-1 0,0 1 15,-21 21 1,0 21-16,-1 1 15,1-1-15,0 21 0,21-21 0,-42 22 16,21-1-16,21 0 0,-22 1 0,1-1 16,0 0-16,21 1 0,0-22 15,0 21-15,0 0 0,0-20 0,0-1 16,0 0-16,0 0 0,0 0 0,0 0 16,0 1-1,21-22-15,0 0 0,1 0 16,-1 0-16,0-22 0,0 1 15,43 0-15,-43 0 0,21-21 16,0 20-16,1 1 0</inkml:trace>
  <inkml:trace contextRef="#ctx0" brushRef="#br0" timeOffset="17442.66">9250 11494 0,'0'0'15,"21"-22"-15,-21 1 0,-21 21 16,0 0-16,-22 0 15,22 21-15,-21-21 0,21 22 16,-22 20-16,1-21 0,21 0 0,-22 0 16,22 1-16,0 20 0,0-21 0,0 0 15,21 0-15,0 1 0,0-1 16,21 0-16,0-21 0,0 0 16,22 21-16,-22-21 0,21 21 15,0-21-15,1 0 0,-1 21 16,-21-21-16,22 0 0,-22 22 0,0-22 15,0 21-15,0 0 0,0-21 0,-21 21 16,0 0-16,0 0 16,0 1-16,-21-1 0,0-21 15,-21 21-15,21-21 0,-1 21 0,-20-21 16,21 0-16,-21 21 0,20-21 0,-20 0 16,21 0-16,-21 0 0,20 0 15,1 0-15,0 0 0,0 0 0,0 0 16,21-21-1,0 0 1,0 0-16,21 0 0</inkml:trace>
  <inkml:trace contextRef="#ctx0" brushRef="#br0" timeOffset="17816.46">10075 11197 0,'0'0'0,"0"-42"0,0 21 0,21 0 16,-21-1-16,0 1 15,0 42 17,0 1-32,0-1 15,-21 0-15,21 21 0,0 1 0,0-1 16,-21 0-16,21 22 0,-21-22 0,0 22 15,21-22-15,-21 0 0,-1 22 16,1-22-16,0 0 0,0 1 0,0-1 16,0 0-16,21-20 0,-22 20 0,22-21 15,-21 21-15,21-20 0,0-1 16,0 0-16,0 0 0,0 0 16,21-21-1,1 0 1,-1-21-16,0 21 15,0-21-15,-21 0 0,21 0 0,0-1 16,-21-20-16,0 21 0</inkml:trace>
  <inkml:trace contextRef="#ctx0" brushRef="#br0" timeOffset="18023.34">9737 11663 0,'0'0'0,"21"0"47,0 0-47,21 0 0,-21 0 0,1 0 16,20 0-16,-21-21 0,21 21 0,-20 0 15,20 0-15,-21-21 0,21 21 16,-20 0-16,-1 0 0,0 0 0,0-22 16,0 22-16,-21-21 0,21 21 15,-21-21-15</inkml:trace>
  <inkml:trace contextRef="#ctx0" brushRef="#br0" timeOffset="18650.96">10731 11769 0,'0'0'0,"0"-21"0,0-43 15,0 43 1,0 0-16,0 0 0,0-1 16,22 1-16,-22 0 0,21 0 0,0 0 15,0-22-15,-21 22 0,21 0 16,0 0-16,1 0 0,-1-22 15,0 22-15,0 0 0,0 0 0,0 0 16,1 21-16,-1-21 0,0 21 16,0 0-1,-21 21-15,0 0 0,0 21 0,0 1 16,0-1-16,0 0 0,-21 1 16,0 20-16,0-21 0,-1 22 0,-20-22 15,21 1-15,0-1 0,-22 21 16,22-20-16,-21-1 0,21-21 0,21 22 15,-21-22-15,-1 0 0,22 0 0,0 0 16,0 0-16,-21-21 16,21-21 15,0 0-31,0 0 0,0-21 16,0 20-16,0-20 0,21 21 0,-21-21 15,0-1-15,22 1 0,-22-22 0,21 22 16</inkml:trace>
  <inkml:trace contextRef="#ctx0" brushRef="#br0" timeOffset="18915.62">10880 11218 0,'0'0'0,"0"-21"16,63-42-1,-42 42-15,0 21 0,1 0 0,-1 0 16,21 21-16,-21 21 0,0-21 16,22 22-16,-1-1 0,-21 21 15,22-20-15,-22 20 0,21-20 0,-21-1 16,-21 0-16,21 22 0,-21-22 0,0-21 15,22 22-15,-22-1 0,0-21 16,0 21-16,0-20 0,0-1 16,0 0-16,0 0 0,0 0 0,0 0 15,0-42 17,0 0-17,0 0-15,0 0 0,0 0 0,0-1 16,0-20-16,0 21 0</inkml:trace>
  <inkml:trace contextRef="#ctx0" brushRef="#br0" timeOffset="19186.46">11811 11007 0,'0'0'0,"0"21"31,0 0-31,-21 0 15,0 22-15,-1-1 0,1 0 16,0 1-16,0 20 0,0-21 0,-22 22 16,22-1-16,0-20 0,0 20 15,0-20-15,0-1 0,-1 0 0,1 1 16,0-1-16,21 0 0,-21-21 16,21 1-16,0-1 0,0 0 0,0 0 15,0 0-15,21-21 16,0 0-16,0-21 15,1 0-15,-1 0 0,0 21 16,0-21-16</inkml:trace>
  <inkml:trace contextRef="#ctx0" brushRef="#br0" timeOffset="19922.55">12954 11197 0,'0'0'0,"0"-21"0,0 0 0,0 0 16,0 0-16,-21 21 0,0-22 15,-1 1-15,-20 21 0,21 0 0,0 0 16,0 0-16,-1 0 0,1 0 16,-21 0-16,21 21 0,0 1 0,-1-1 15,-20 21-15,21 0 0,0 1 16,-22 20-16,22-20 0,-21 20 15,21-21-15,-22 22 0,22-22 0,-21 22 16,21-22-16,0 0 0,21 1 0,0-1 16,0 0-16,0 1 0,0-22 15,0 21-15,21-21 0,0 1 0,0-1 16,0-21-16,22 21 0,-22-21 0,21 0 16,-21 0-16,22 0 0,-1 0 15,-21 0-15,21 0 0,-20-21 16,20 0-16,-21 21 0,0-22 0,22 1 0,-22 0 15,-21 0-15,21 0 0,-21 0 16,0-1-16,0 1 0,0 0 16,0 0-16,-21 0 0,0 21 0,-22-21 15,22 21-15,0 0 0,0 0 16,0 0-16,-1 0 0,1 0 16,0 0-16,21-22 31,21 22-16,0-21-15,1 21 0,-1 0 0,0 0 16,0-21-16,0 21 0,0 0 0,1 0 16,-1 0-16,0 0 0,0 0 15,-21 21-15,0 0 16,0 1-16,0 20 0,0-21 16,0 21-16,0-20 15,0 20-15,0 0 0,0 1 0,0-1 16,0 0-16,0 1 0,0-22 0,0 21 15,0 0-15,0 1 0,0-22 16,0 0-16,-21 21 0,21-20 0,0-1 16,0 0-16,0 0 0,0 0 15,0 0-15,-21-21 16,0 0-16,-1 0 16,1 0-1,0 0-15,0 0 16,0 0-16,0 0 15,-1 0-15</inkml:trace>
  <inkml:trace contextRef="#ctx0" brushRef="#br0" timeOffset="20951.05">4191 13293 0,'-21'0'31,"0"0"-15,21-21 0,0-1-16,0 1 15,21 21-15,0-21 0,0 0 0,0 21 16,0-21-16,1 21 0,20 0 16,-21-21-16,0 21 0,22 0 0,-22 0 15,0 0-15,0 21 0,0 0 16,0 0-16,1 0 0,-22 0 0,0 1 15,0 20-15,0-21 0,-22 21 16,1-20-16,0 20 0,-21 0 16,21-21-16,-22 22 0,1-22 0,21 21 15,-22-21-15,22 1 0,-21-1 16,21 0-16,0-21 0,-1 21 0,1-21 16,0 0-16,0 0 15,21-21 1,0 0-16,0 0 0,21 21 15,0-22-15,0 1 0,1 0 0,-1 0 16,21 0-16,-21 0 0,22-1 16,-1 22-16,0 0 0,1 0 0,-1 0 15,0 0-15,-21 0 0,22 22 16,-1-1-16,-21 21 0,0-21 16,-21 22-16,0-22 0,0 21 0,0 0 15,0 1-15,-21-22 0,0 21 16,0 1-16,-21-22 0,20 21 0,-20-21 15,0 0-15,21 1 0,-22-1 0,22 0 16,-21-21-16,21 0 0,-22 21 16,22-21-16,-21 0 0,21 0 0,-22 0 15,22 0-15,-21 0 0,21-21 16,-22 21-16,1-21 0,21 21 0,-22-21 16,22-1-16,-21 22 0,21-21 15,0 0-15,-1 21 0,1-21 0,0 21 16,21-21-16,0 0 15,21 21 1,0-22-16,1 22 0,-1-21 0,0 21 16,0 0-16</inkml:trace>
  <inkml:trace contextRef="#ctx0" brushRef="#br0" timeOffset="21161.92">4953 13653 0,'0'0'0,"42"0"0,-21 0 0,1 0 16,-1 0-16,-21-22 0,21 22 15</inkml:trace>
  <inkml:trace contextRef="#ctx0" brushRef="#br0" timeOffset="21871.22">7556 13653 0,'0'0'0,"-21"0"0,21-22 0,0 1 16,0 0-16,-21 0 0,21 0 16,0 0-16,-21-1 0,21 1 0,0 0 15,-21-21-15,21 21 0,-21-1 0,-1 1 16,1 0-16,0 0 0,-21 0 16,-1 0-16,1-1 0,0 22 0,-22 0 15,22 0-15,-22 0 0,1 0 16,-1 0-16,1 0 0,-1 22 0,22-1 15,-21 0-15,20 21 0,1-21 16,21 22-16,-22-1 0,22 0 16,21 22-16,0-22 0,0 1 0,0 20 15,0-21-15,0 1 0,0-1 16,0 0-16,21 1 0,1-22 0,-1 0 16,0 0-16,21 0 0,-21-21 0,22 0 15,-1 0-15,-21 0 0,22 0 16,-1-21-16,0 0 0,1 0 0,20 0 15,-21-22-15,1 22 0,-1-21 0,0 0 16,-20-1-16,20-20 0,0 20 16,-21 1-16,1 0 0,-1-1 0,-21 1 15,0 0-15,0 21 0,0-1 16,0 1-16,0 0 0,0 42 16,0 0-1,0 22-15,0-1 0,-21 0 16,21 1-16,0-1 0,0 0 0,0 1 15,0-1-15,0 0 0,0-20 0,0 20 16,21 0-16,-21-21 0,21 1 16,0-1-16,0 0 0,0-21 0,22 0 15,-22 0-15,21 0 0,1 0 0,-22 0 16,21 0-16,43-21 16</inkml:trace>
  <inkml:trace contextRef="#ctx0" brushRef="#br0" timeOffset="22149.07">8064 13462 0,'0'0'0,"0"-21"0,0 0 16,-21 42-1,21 0-15,-21 0 0,0 22 16,21-1-16,-21 21 0,21-20 0,-21 20 16,-1 1-16,22-1 0,0-20 15,-21 20-15,0 1 0,21-1 16,0 1-16,0-1 0,-21 1 0,21-1 0,0 22 15,0-22-15,0 1 0,0-1 16,0-20-16,0 20 0,0 1 16,0-22-16,0 0 0,0 1 0,21-1 15,-21-21-15,0 0 0,21 0 16,0 1-16,-21-1 0,22 0 0,-1-21 16,-21-21-16,0 0 15,0-1-15,0-20 0,0 0 0</inkml:trace>
  <inkml:trace contextRef="#ctx0" brushRef="#br0" timeOffset="22450.41">7937 13801 0,'0'0'0,"-21"-64"0,0 1 0,21 20 0,0 1 16,0 0-16,0-1 0,0 22 0,0 0 15,0 0-15,21 0 0,0 0 16,1-1-16,20 1 0,0 21 0,1-21 15,-1 21-15,0 0 0,22 0 16,-22 0-16,0 0 0,1 21 0,-1 0 16,0 1-16,-20-1 0,-1 21 0,-21 0 15,0 1-15,0-22 0,-21 21 16,-22 1-16,22-1 0,-21 0 0,-1 1 16,1-22-16,0 21 0,-1-21 0,1 0 15,0 1-15,21-1 16,-1 0-16,1 0 0,0-21 0,42 0 31,0 0-15,1-21-16</inkml:trace>
  <inkml:trace contextRef="#ctx0" brushRef="#br0" timeOffset="23070.32">9292 13420 0,'0'0'0,"0"-21"0,0-1 16,-21 1-16,0 21 15,21-21-15,-43 21 0,22 0 0,0 0 16,0-21-16,0 21 0,0 0 16,-1 0-16,1 0 0,0 0 0,0 21 15,0-21-15,0 21 0,21 0 0,-43 22 16,43-22-16,-21 0 15,0 21-15,0-20 0,21-1 0,0 21 16,-21-21-16,21 0 0,0 1 16,0-1-16,0 0 15,0 0 1,21-21 0,-21 21-16,21-21 15,0 21-15,0-21 0,-21 22 0,21-22 16,1 21-16,-1-21 0,0 0 0,0 21 15,0-21-15,0 0 16,1 0-16,-1 0 0,0 0 0,0-21 16,0 0-16,0-1 0,1 1 15,-1 0-15,0 0 0,0 0 0,0 0 16,0-1-16,-21-20 0,0 21 0,0-21 16,22 20-16,-22-41 15,0 21-15,0 20 0,0 1 16,0 0-16,-22 21 15,22 21 1,0 0-16,-21 1 0,21-1 0,0 0 16,0 21-16,0-21 0,0 22 0,0-1 15,0 0-15,0 1 0,0-22 16,0 21-16,21-21 0,-21 1 0,22-1 16,-1 0-16,-21 0 0,21 0 0,0-21 15,0 0-15,0 0 0,22 0 16,-22 0-16,0 0 0,21 0 0,-20 0 15,20-21-15,0 0 0,1 0 0,-22 0 16,21-1-16,0-20 16</inkml:trace>
  <inkml:trace contextRef="#ctx0" brushRef="#br0" timeOffset="23931.19">10075 13377 0,'0'22'0,"0"-44"0,0 1 0,-21 21 15,0 0-15,0 0 16,0 0-16,-22 21 0,22 1 15,0-1-15,-21 0 0,20 0 0,-20 43 16,21-22-16,21 0 0,-21-21 16,21 22-16,0-1 0,-21-21 15,21 22-15,0-22 0,0 21 16,0-21-16,21 0 0,0 1 0,0-22 16,0 21-16,0-21 0,22 0 0,-22 0 15,21 0-15,1 0 0,-1-21 16,0 21-16,1-22 0,-1 1 0,0 0 15,1-21-15,-1-1 0,0 22 0,1-21 16,-22-22-16,21 22 0,-21 0 16,0-22-16,1 22 0,-1-22 0,0 22 15,-21-21-15,0-1 0,0 22 16,0-1-16,0 1 0,0 0 0,0 21 16,0-1-16,0 65 31,0-22-31,0 0 0,0 21 15,-21 1-15,21-1 0,0 0 0,-21 1 16,21 20-16,-22-20 0,22-1 16,0 21-16,0-20 0,-21-1 0,0 0 15,21 1-15,-21-22 0,21 21 0,0-21 16,0 1-16,0-1 0,-21 0 16,21 0-16,0-42 31,21 0-31,0 0 15,-21-1-15,21-20 0,0 21 0,1-21 16,-1 20-16,0-20 0,21 21 16,-21 0-16,1 0 0,-1-1 15,0 1-15,0 0 0,0 21 0,0 0 16,1 21-16,-22 0 0,21 1 16,-21-1-16,0 0 0,21 0 15,-21 0-15,0 22 0,0-22 0,0 0 16,0 0-16,0 0 0,21 0 0,-21 1 15,21-1-15,-21 0 0,21 0 16,1-21-16,-1 0 0,0 21 0,0-21 16,21 0-16,-20 0 0,-1 0 0,21 0 15,-21 0-15,22-21 0,-22 0 16,21 0-16,-21 0 0,0-1 16,1 1-16,20 0 0,-21-21 0,0 21 15,-21-22-15,21 22 0,-21 0 0,0-21 16,0 20-16,0 1 15,-21 21-15,0 0 16,0 0-16,0 21 0,0-21 0,-1 22 16,1-1-16,0 0 0,0 21 15,21-21-15,0 1 0,0-1 0,0 21 16,0-21-16,0 0 0,0 1 16,0-1-16,0 0 0,21 0 0,-21 0 15,21-21-15,0 21 0,1-21 16,-1 0-16,21 22 0,-21-22 0,0 0 15,22 0-15,-22 0 0,21 0 0</inkml:trace>
  <inkml:trace contextRef="#ctx0" brushRef="#br0" timeOffset="24386.93">13377 13060 0,'0'0'0,"0"-21"0,0-64 15,-21 64-15,21 0 0,0 0 0,-21 21 16,21 21 0,0 0-16,0 0 0,0 21 0,0 1 15,-21 20-15,21-20 0,0 20 0,0-21 16,0 22-16,0-1 0,-21-20 15,21 20-15,0 1 0,0-22 0,-22 22 16,1-22-16,21 0 0,-21 1 0,21-1 16,0 0-16,-21 1 0,0-22 15,21 0-15,0 0 0,-21 0 0,21-42 47</inkml:trace>
  <inkml:trace contextRef="#ctx0" brushRef="#br0" timeOffset="24702.75">13060 13229 0,'0'0'0,"0"-21"0,-21 0 0,21 0 0,0 0 16,0-1-16,0 1 0,0 0 15,21 0-15,0 0 0,0 0 0,0-1 16,22 22-16,-1-21 0,0 21 15,1 0-15,-1 0 0,0 0 0,1 0 16,-1 21-16,0-21 0,1 22 0,-22-1 16,21 0-16,-21 0 0,-21 0 15,0 22-15,0-22 0,0 0 16,0 0-16,-21 0 0,0 22 0,0-22 16,0 0-16,-22 0 0,1 0 15,21 0-15,-22 1 0,1-1 0,0 0 16,21 0-16,-1 0 0,-20 0 0,42 1 15,21-22 17</inkml:trace>
  <inkml:trace contextRef="#ctx0" brushRef="#br0" timeOffset="25182.48">13949 13208 0,'0'0'0,"21"-21"0,0 21 16,-21-21-16,0 0 0,0-1 16,-21 22-1,0 0-15,-22 0 0,22 22 0,0-22 16,0 21-16,0 0 0,0 0 0,-1 0 16,1 0-16,0 1 15,0 20-15,21-21 0,-21 21 0,21 1 0,0-22 16,0 21-16,0 1 0,0-1 15,0-21-15,0 21 0,0 1 16,21-22-16,0 0 0,0 0 0,22 0 16,-1 1-16,-21-1 0,43 0 15,-22-21-15,0 0 0,22 0 0,-22 0 16,22 0-16,-22 0 0,21 0 0,-20-21 16,-1 21-16,0-21 0,1-1 15,-22 1-15,0 0 0,0 0 16,0-21-16,-21-1 0,0 1 0,0 0 0,0-1 15,0 1-15,-21 0 0,0-1 16,0-20-16,-21 20 0,20 22 0,-20-21 16,0 21-16,21 0 0,-22-1 15,22 1-15,-21 21 0,21 0 16,-1 0-16,-20 0 0,21 0 0,0 0 16,0 21-16,21 1 0,-22-1 15,22 0-15,0 0 16,22-21-16,-1 0 0,0 0 15,0 0-15,21 0 0,1 0 0,-1 0 16</inkml:trace>
  <inkml:trace contextRef="#ctx0" brushRef="#br0" timeOffset="25455.32">15261 12912 0,'0'0'0,"0"-21"0,-21 21 31,0 0-31,0 21 0,21 0 0,-22 0 16,1 21-16,0 1 0,0-1 0,-21 0 15,20 1-15,1 20 16,0-20-16,0 20 0,21-21 0,-21 1 0,21 20 16,-21-20-16,21-1 0,0-21 15,0 21-15,0-20 0,0-1 16,0 0-16,0 0 0,21-21 0,0 0 15,-21 21-15,21-21 0,0 0 16,-21-21 0,0 0-16</inkml:trace>
  <inkml:trace contextRef="#ctx0" brushRef="#br0" timeOffset="25713.17">14732 13716 0,'0'0'0,"-21"21"15,0 64-15,21-64 0,0 0 16,0 0 0,0 1-16,21-1 0,0-21 0,0 21 15,0-21-15,0 0 0,1 0 0,20 0 16,-21 0-16,21 0 0,-20 0 16,20 0-16,0 0 0,-21 0 0,22 0 15,-1-21-15,0 0 0,-20 21 0,20-22 16,0 1-16,-21 0 0,1 0 15,-1 0-15,0 0 0,0-1 0,-21-20 16,0 21-16,0-21 0,0-1 0,0 22 16,-21-21-16,0-1 0</inkml:trace>
  <inkml:trace contextRef="#ctx0" brushRef="#br0" timeOffset="25931.05">14817 12891 0,'0'0'0,"-43"-22"0,22-20 0,0 21 0,0 0 15,21 0-15,0-1 16,0 1-16,21 0 0,21 21 16,-21 0-16,1 0 0,20-21 0,0 21 15,1 0-15,-1 0 0,21-21 16,-20 21-16,20 0 0,1 0 0,-1 0 16,1 0-16,-22 0 0,22 0 15,-1 0-15,-21 0 0,1 0 0,-1 0 16,-21 0-16,0 21 0,-21 0 15,0 0-15,-21 0 16</inkml:trace>
  <inkml:trace contextRef="#ctx0" brushRef="#br0" timeOffset="26850.75">4551 15558 0,'0'0'0,"-21"-22"0,-1 1 0,1 0 0,0 21 16,21-21-16,-21 21 0,0 0 15,0 0-15,-1 0 0,1 0 0,0 21 16,0 0-16,0 0 0,21 22 16,-21-22-16,-1 21 0,1 1 15,21-1-15,0 21 0,0-20 16,-21 20-16,21-20 0,0 20 0,0-21 16,0 1-16,0-22 0,0 21 15,21-21-15,0 1 0,1-1 0,20-21 16,-21 0-16,21 0 0,1 0 15,20 0-15,-20 0 0,-1-21 0,0-1 16,22 1-16,-22 0 0,0 0 16,1 0-16,-22 0 0,21-1 0,-21 1 15,1 0-15,-22 42 32,0 22-17,-22-22-15,22 21 0,-21 0 0,0 1 16,21-1-16,-21 0 0,0 1 15,0-22-15,21 21 0,0 1 0,-22-1 16,22-21-16,0 0 0,0 0 0,0 1 16,22-22-1,-1 0-15,21 0 0,-21-22 0</inkml:trace>
  <inkml:trace contextRef="#ctx0" brushRef="#br0" timeOffset="27038.64">5651 16066 0,'22'-22'0,"-44"44"0,65-44 0,-43 1 15,-21 21 1,-1 0 0,22 21-16,-21-21 15,21 22-15,21-22 16</inkml:trace>
  <inkml:trace contextRef="#ctx0" brushRef="#br0" timeOffset="27690.54">8107 15790 0,'0'0'0,"21"-21"0,0 0 0,0 0 16,-21 0-16,0 0 0,21-1 16,-21 1-16,22 0 0,-22-21 0,0 21 15,0-22-15,0 22 0,0 0 16,-22-21-16,1 20 0,0 1 0,0 0 16,-21 21-16,-1 0 0,1 0 15,0 0-15,-1 0 0,-20 0 16,-1 21-16,22 0 0,-22 1 0,22 20 0,-21 0 15,20 1-15,1-1 16,21 21-16,-22 1 0,22-22 0,0 43 0,21-22 16,0 1-16,0-1 15,0 1-15,0-22 0,21 22 0,0-22 16,22 0-16,-1 1 0,0-22 16,1 21-16,-1-21 0,22-21 0,-22 22 15,21-22-15,-20 0 0,-1 0 16,0 0-16,1 0 0,-1-22 0,0 1 15,1 0-15,-1 0 0,0 0 0,-20 0 16,20-22-16</inkml:trace>
  <inkml:trace contextRef="#ctx0" brushRef="#br0" timeOffset="28701.96">8043 15579 0,'0'0'15,"-21"0"-15,-42-43 16,20 43-16,22 0 0,-21 0 0,-1 0 16,1 0-16,0 0 0,-1 0 0,22 22 15,-21-1-15,0 0 0,-1 0 16,22 21-16,-21 1 0,21-1 0,-1 22 16,22-22-16,0 21 0,0 1 15,0-1-15,0 1 0,0-22 0,0 1 16,0 20-16,22-42 0,20 22 15,-21-22-15,0 21 0,22-21 0,-1-21 16,0 21-16,1-21 0,-1 0 16,0 0-16,1 0 0,-1 0 0,0 0 15,1-21-15,-1 0 0,0 0 0,1 0 16,-1-22-16,-21 22 16,21-21-16,-20 0 0,20-1 0,-21-20 15,0 20-15,0-20 0,-21 21 16,0-1-16,0-20 0,0-1 15,0 22-15,0 21 0,0 0 0,-21-1 16,0 22-16,0 22 16,0-1-16,21 0 0,-21 0 15,21 0-15,0 22 16,0-1-16,0 0 0,0 1 0,0-1 0,0 21 16,0-20-16,0-22 0,0 21 15,21 1-15,0-22 0,0 0 0,0 0 16,0 0-16,1 0 0,-1 1 15,21-22-15,-21 0 0,22 0 16,-22 0-16,21 0 0,0 0 0,-20-22 16,20 1-16,0 0 0,-21 0 15,22 0-15,-22 0 0,21-22 0,-21 1 16,1 0-16,-1-1 0,0 1 0,-21 0 16,0 20-16,0-20 0,0 21 15,0 0-15,0 0 0,0-1 0,0 44 16,0-1-1,0 21-15,-21 0 0,0 1 16,21 20-16,-22-20 0,22 20 0,0 1 0,-21-1 16,21 1-16,0-1 15,0 1-15,0-1 0,0 1 0,0 20 16,0-20-16,0-1 0,21 1 16,-21-1-16,0 1 0,0-22 0,0 22 15,22-22-15,-22 0 0,0 1 0,0-1 16,0-21-16,21 21 0,-21-20 15,21-22 1,-21-22-16,0 1 0,21 0 16</inkml:trace>
  <inkml:trace contextRef="#ctx0" brushRef="#br0" timeOffset="29032.78">8890 16150 0,'0'0'0,"-21"-21"0,21-42 16,0 41-16,0-20 0,0 21 0,0 0 15,21-22-15,0 22 0,21 0 16,85-64-16,-84 64 16,-1 21-16,0-21 0,1 21 0,-1 0 15,0 0-15,1 0 0,-1 21 16,-21 0-16,0 1 0,-21-1 15,0 0-15,0 21 0,0-21 0,-21 22 16,0-22-16,-21 21 0,21-21 16,-22 22-16,1-22 0,-22 0 0,22 0 15,-21 22-15,20-22 0,1 0 0,0-21 16,-1 21-16,22 0 0,0-21 16,42 0-1,0 0-15,0-21 16,22 21-16</inkml:trace>
  <inkml:trace contextRef="#ctx0" brushRef="#br0" timeOffset="29523.15">10223 15727 0,'0'-21'0,"0"42"0,0-63 16,0 20-16,0 1 0,-21 21 15,0 0-15,0 0 0,-21 0 16,-1 0-16,1 0 0,0 21 0,-22 1 16,22-1-16,-1 0 15,1 21-15,0 1 0,-1-22 0,22 42 0,0-20 16,-21-1-16,42 0 0,-21-21 16,21 22-16,0-1 0,0-21 15,0 0-15,0 1 0,21-1 0,0 0 16,0-21-16,0 0 0,0 0 15,22 0-15,-1 0 0,-21 0 0,22 0 16,-1-21-16,0 21 0,1-21 0,-1-1 16,0 1-16,1-21 0,-1 21 15,0-22-15,-21 1 0,1 21 16,-1-21-16,0-1 0,-21 1 0,0 21 16,0 0-16,0-1 0,0 1 15,-21 21 1,0 21-16,21 1 15,-22-1-15,22 21 0,-21 0 0,21-20 16,0 20-16,0 0 0,-21 1 0,21-1 16,0-21-16,0 21 0,0-20 15,0-1-15,0 21 0,21-42 0,0 21 16,-21 0-16,43-21 0,-22 0 16,0 0-16,0 0 0,22 0 0,-1 0 15,-21 0-15,21-21 0,1 0 0</inkml:trace>
  <inkml:trace contextRef="#ctx0" brushRef="#br0" timeOffset="30431.49">11218 15558 0,'0'0'0,"-21"-22"0,-85 22 15,64 0-15,21 0 0,-22 22 16,22-1-16,-21 0 0,21 21 15,0-21-15,-1 22 0,1-1 0,0 0 16,0 1-16,21 20 0,0-20 16,0-1-16,0 0 0,0 1 0,0-1 15,0 0-15,0-21 0,21 22 0,21-22 16,-20 0-16,-1-21 16,21 21-16,0 0 0,-20-21 0,20 0 15,0 0-15,1 0 0,-1 0 0,0 0 16,-21-21-16,22 0 0,-22 0 15,21 0-15,-21-22 0,1 22 0,-1-21 16,0 0-16,-21-1 0,21 1 16,0-22-16,-21 1 0,21 21 0,1-22 15,-22 1-15,0 20 0,21-20 16,-21 20-16,21 1 0,-21 0 0,0 21 16,0-1-16,0 1 0,0 42 15,0 1 1,0 20-16,-21 0 0,0-21 15,21 22-15,-22 20 0,1-20 0,0-1 16,21 0-16,-21 22 0,0-22 16,21 0-16,0 1 0,-21-1 0,21-21 15,-22 22-15,22-22 0,0 0 0,0 0 16,0 0-16,-21 0 0,21-42 31,21 21-15,1-21-16,-22 0 0,21 0 15,0 0-15,0-1 0,0-20 0,0 21 16,1 0-16,-1 21 0,0-21 16,0 21-16,0 0 15,0 0-15,1 0 0,-22 21 0,21 0 16,-21 0-16,21 21 16,-21-20-16,0-1 0,0 0 0,0 0 15,0 0-15,0 0 0,0 1 0,21-1 16,-21 0-16,21-21 0,0 21 15,1-21-15,-1 0 0,0 0 0,0 0 16,0 0-16,22 0 0,-22 0 0,21 0 16,-21-21-16,22 0 0,-1 0 15,0-1-15,-21 1 0,22 0 0,-1 0 16,0-21-16,-20 20 0,20-20 16,-21 21-16,0-21 0,0 20 15,-21-20-15,22 21 0,-22 0 0,0 0 16,-22 21-16,-20 0 15,21 0-15,0 21 0,0 0 16,-1 0-16,1 0 0,0 0 0,0 22 16,21-22-16,0 21 0,0-21 15,0 1-15,0-1 0,0 0 0,0 0 16,0 0-16,0 0 0,21-21 0,0 0 16,0 22-16,1-22 0,-1 0 15,0 0-15,0 0 0,21 0 0,-20-22 16,20 1-16,-21 21 0,21-21 15,-20 0-15,-1 0 0,21-22 0</inkml:trace>
  <inkml:trace contextRef="#ctx0" brushRef="#br0" timeOffset="33506.18">13801 15325 0,'0'0'0,"21"-21"0,0-1 0,-21 1 16,0 0-16,21 0 0,-21 0 0,0-22 15,0 22-15,0 0 0,0 0 0,-21 0 16,0 0-16,0-1 0,-22 1 16,1 0-16,21 0 0,-22 21 0,1 0 15,0 0-15,-1 0 0,1 0 16,0 0-16,-22 21 0,22 0 15,-22 0-15,22 1 0,-21 20 0,20 0 16,1 1-16,0-1 0,-1 21 16,22-20-16,0 20 0,0 1 0,0-22 15,21 22-15,0-22 0,0 21 0,0-20 16,21 63-16,0-43 16,21-21-16,1 1 0,-22-1 0,21-21 15,0 22-15,1-22 0,-1 0 16,0 0-16,1-21 0,-1 0 0,0 0 15,1 0-15,-22 0 0,21-21 16,-21 21-16,22-21 0,-22 0 16,21-22-16,-21 22 0,22 0 0,-1-43 15,0 22-15,-20 21 16,-22 0-16,0-22 0,21 22 0,-21 0 16,0 0-16,-21 21 15,-1 21 1,1 0-16,21 0 0,-21 22 15,21-22-15,0 21 0,0 1 16,0-1-16,0-21 0,0 21 0,0 1 16,0-22-16,21 0 0,-21 0 0,21 0 15,22 1-15,-22-1 0,0-21 16,0 0-16,22 0 0,-22 0 16,21 0-16,0 0 0,-20 0 15,20 0-15,0-21 0,1-1 0,-1 1 16,0 0-16,1 0 0,-1-21 0,-21 20 15,0-20-15,0 0 0,-21 21 16,0-22-16,0 1 0,0 0 0,0-1 16,-21 22-16,0-21 0,-21 21 0,21-22 15,-22 22-15,22 21 0,-21-21 16,-1 21-16,22 0 0,-21 0 0,0 21 16,-1-21-16,22 21 0,0 0 15,-21 22-15,42-22 0,-22 0 0,22 21 16,0-20-16,0 20 0,0-21 15,0 21-15,0-20 0,22-1 16,-1 0-16,21 0 0,-21-21 0,22 0 16,-1 21-16,-21-21 0,21 0 0,22 0 15,-22 0-15,1-21 0,-1 0 16,0 0-16,22 0 0,-22-1 0,0 1 16,1 0-16,-1 0 0,0 0 15,-20 0-15,20-22 0,-21 22 0,0 0 16,0 0-16,-21 0 0,0 42 31,0 0-15,0 0-16,0 0 0,-21 0 15,0 1-15,21 20 0,-21-21 16,21 0-16,0 0 0,0 22 0,-21-22 16,21 0-16,0 0 15,-21-21-15,21 21 0,0-42 31,0 0-15,0 0-16,0 0 0,0 0 16,0-1-16,0 1 0,21-21 15,-21 21-15,21-22 0,0 22 0,-21 0 16,21-21-16,-21 21 0,21-1 0,1 1 16,-1 21-16,0 0 15,0 0-15,-21 21 16,21 1-16,0-1 0,-21 0 0,22 0 15,-1 0-15,-21 22 0,21-22 16,0 21-16,-21-21 0,21 0 0,0 1 16,-21-1-16,0 0 0,22 0 15,-22 0-15,21-21 0,-21 21 16,21-21-16,0 0 16,0 0-16,-21-21 15,21 21-15,1-21 0,-1 0 0,0 0 0,0 0 16,0-1-16,0-20 0,1 21 0,-1-21 15,0 20-15,21-20 16,-21 0-16,-21 21 0,22-1 0,-1-20 16,-21 21-16,0 0 0,0 42 31,0 0-31,0 0 16,0 0-16,0 1 0,0-1 15,0 0-15,0 0 0,0 0 0,0 0 16,0 22-16,0-22 0,21 0 0,0 0 15,0 0 1,0 1-16,1-22 0,20 0 16,-21 0-16,0 0 0,0 0 0,1 0 15,-1 0-15,0 0 0,0-22 16,0 22-16,0-21 0,22 0 0,-22 0 16,0 0-16,-21 0 0,21-1 0,0 1 15,-21 0-15,0 0 0,0 0 16,0 0-16,0-1 0,0 1 0,0 0 15,-21 21 1,21 21 0,-21-21-16,21 43 0,-21-22 0,21 0 15,0 0-15,-21 21 16,21-20-16,-21-1 0,21 21 0,0-21 16,0 0-16,0 1 0,0-1 0,0 0 15,0-42 32,0 0-47,0-1 0,21 1 16,-21 0-16,21-21 0,-21 21 0,0-1 15,0-20-15,0 21 0,21 0 16,-21 0-16,21-1 0,-21 1 0,21 21 16,1 0-16,-1 0 15,0 0-15,-21 21 16,0 1-16,21-1 0,0 0 0,-21 0 15,0 0-15,21 0 0,1 1 0,-22-1 16,21 0-16,-21 0 0,0 0 16,21 0-16,0-21 0,-21 22 0,21-22 15,0 0 1,1 0-16,-1 0 0,0 0 16,0-22-16,0 22 0,0-21 0,1 0 15,-1 0-15,0 0 0,0 0 16,21-1-16,-20-20 0,-1 21 15,0-21-15,0 20 0,21 1 0,-20-21 16,-1 21-16,0 0 0,0-1 16,0 1-16,0 21 0,1 0 0,-1 0 15,-21 21-15,21 1 16,-21-1-16,0 0 0,0 0 16,0 0-16,0 22 0,0-22 0,0 0 15,0 21-15,0-21 0,0 1 0,0-1 16,0 0-16,0 0 0,0 0 15,21-21-15,0 0 16,0 0-16,1 0 16,-1 0-16,0 0 0,0 0 0,0 0 15,22-21-15,-22 0 0,0 0 0,0 21 16,0-21-16,22-1 16,-22 1-16,0 0 0,-21 0 0,21 21 15,-21-21-15,21 0 0,-42 21 31,0 21-31,21 0 16,-21 0-16,21 0 0,0 0 16,0 1-16,0-1 0,0 0 15,0 0-15,0 0 0,21 0 16,0-21-16,0 0 16,0 0-16,1 0 0,-1 0 15,0 0-15,0 0 0,0 0 16,-21-21-16,0 0 0,0 0 15,0 0-15,0 0 16,0-1-16,-21 1 0,0 0 16,0 0-16,0 21 0,-1-21 0,1 0 15,-21 21-15,21-22 0,0 22 16,-1 0-16,22-21 16,22 0-1,-1 21 1,0-21-16,0 21 0,21-21 0,-20 21 15,20-21-15,0 21 0,1-22 16,-1 1-16,0 21 0,1-21 16,-1 21-16,0 0 0,1 0 0,-1 0 15,-21 0-15,21 0 0,-20 0 16,-1 21-16,0 0 0,-21 1 0,21-1 16,-21 0-16,0 0 0,0 0 15,0 22-15,0-22 0,0 0 16,0 0-16,0 0 0,0 0 0,0 1 15,0-1-15,-21 0 0,21 0 0,0 0 16,-21 0-16,0-21 16,-1 0-16,22 22 0,-21-22 0,0 0 15,0 0-15,0 0 16,21-22 0,0 1-16,0 0 15,0 0-15,0-21 0,21 20 16,0-20-16,21 21 0,-20-21 15,20-1-15,-21 1 0,21 0 0,1-1 16,-22 22-16,21-21 0,1 21 16,-1-1-16,0 1 0,22 21 15,-43 0-15,21 21 0,-21 1 0,1-1 16,-1 0-16,0 21 0,-21-21 16,21 1-16,-21 20 0,0-21 0,0 21 15,0-20-15,0-1 0,0 21 16,0-21-16,-21 0 0,0 1 0,0-1 15,-1 0-15,1 0 16,21 0-16,-21-21 0,0 0 16,21-21 15,21 0-31,0 0 0,0 21 16,1-21-16,20-1 0</inkml:trace>
  <inkml:trace contextRef="#ctx0" brushRef="#br0" timeOffset="33787.56">18669 15621 0,'0'42'15,"0"-20"-15,0-1 16,21-21 0,0 0-1,0 0-15,1 0 0,-1 0 0,0 0 16,0 0-16,0-21 0,0-1 15,-21 1-15,22 0 0,-22 0 16,0 0-16,0 0 0,0-1 16,-22 1-1,1 21-15,0 0 16,0 0-16,0 21 0,0 1 0,-1-22 16,1 21-16,0 0 0,0 0 15,0 0-15,21 0 0,0 1 0,0-1 16,0 0-16</inkml:trace>
  <inkml:trace contextRef="#ctx0" brushRef="#br0" timeOffset="34266.8">19621 15325 0,'0'-21'0,"0"-1"0,0 1 15,-21 21 1,0 21 0,21 1-16,-21 20 0,0-21 0,0 21 15,-1 1-15,1-1 0,21 0 16,-21 1-16,0-1 0,21-21 0,-21 22 15,21-22-15,0 21 0,0-21 0,0 0 16,0 1-16,0-1 0,21 0 16,0-21-16,0 0 0,-21 21 15,21-21-15,1 0 0,-1 0 0,0 0 16,0 0-16,0-21 0,0 21 16,-21-21-16,22 0 0,-1-1 15,-21 1-15,21 0 0</inkml:trace>
  <inkml:trace contextRef="#ctx0" brushRef="#br0" timeOffset="34590.62">19770 14944 0,'0'0'16,"-22"0"-16,-62 21 15,63 0-15,-1-21 0,22 21 0,0 0 16,-21-21-16,21 22 0,0-1 15,0 0 1,21-21-16,1 0 0,-1 0 16,0 0-16,0-21 0,0 21 15,0-21-15,-21-1 0,22 1 16,-22 0-16,0 0 0,0 0 16,0 0-16,0-1 15,-22 1-15,1 21 16,0 0-16,0 0 0,0 0 15,21 21-15,-21 1 16,21-1-16,-22 21 0,22-21 0,0 0 0,0 22 16,0-22-16,0 21 15,0-21-15</inkml:trace>
  <inkml:trace contextRef="#ctx0" brushRef="#br0" timeOffset="35054.82">20722 15261 0,'0'0'0,"-21"-21"0,-43 0 16,22 21-16,21 0 0,0 0 16,0 0-16,-22 0 0,22 0 0,-21 21 15,21 0-15,-22 0 16,1 22-16,0-1 0,20-21 0,-20 22 15,21-1-15,0 0 0,-22 1 0,22-1 16,0 0-16,0-21 0,21 22 16,0-22-16,0 21 0,0-21 0,0 22 15,0-22-15,21 0 0,0-21 16,22 21-16,-22 0 0,21-21 0,0 0 16,1 0-16,20 0 0,-20 0 0,20-21 15,-21 0-15,22 21 0,-22-21 16,22 0-16,-22-22 0,0 22 15,-20-21-15,-1 21 0,0-22 0,-21 1 16,0 0-16,0-1 0,0 22 16,0-21-16,-21 0 0,0 20 0,-1 1 15,-20 0-15,0 21 0,21 0 0,-22 0 16,1 0-16,0 0 0,-1 0 16,22 0-16,-21 0 0,21 0 0,-22 0 15,22 0-15,0 21 0,0-21 16,0 0-16,-1 0 15,22-21-15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5T02:13:10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1376 0,'0'0'0,"0"21"0,0 0 46,0 0 1,21-21-47,0 0 16,0 0-16,0 0 16,0 0-16,1 0 0,-1 0 15,0 0-15,0 0 0,0-21 0,0 21 16,22-21-16,-22 21 0,21-21 15,-21 0-15,22 0 0,-22-1 16,21 1-16,-21 0 0,1 0 16,-1 0-16,0 0 0,0-1 0,0-20 15,-21 21-15,21-21 0,-21 20 16,0-20-16,0 21 0,0-21 0,0 20 16,0-20-16,0 21 0,-21 0 15,0 0-15,0 21 0,0-22 16,0 22-16,-22 0 0,22 0 0,0 0 15,-21 0-15,-1 0 0,22 22 16,-21 20-16,-1-21 0,1 21 0,-21 1 16,20-1-16,1 22 15,0-1-15,-43 43 0,43-43 16,20-20-16,1 20 0,0 1 16,0-22-16,21 22 0,0-1 15,0-21-15,0 1 0,21-1 0,0 0 16,22 1-16,-1-1 0,0 0 15,1-20-15,-1-1 0,21 21 0,-20-21 16,-1-21-16,22 21 0,-22 1 16,0-22-16,1 0 0,-1 21 0,0-21 15,-21 0-15,1 0 0,-1 0 16,-21-21 0,-21 21-1,-1-22-15,1 22 0,0 0 16,-21 0-16,21 0 0,-22 0 0,22 0 15,-21 0-15,-1 22 0,22-1 16,-21 0-16,21-21 0,-22 21 0,22 21 16,-21-20-16,21-1 0,0 0 15,-1 0-15,22 0 0,0 0 0,0 1 16,0-1-16,0 0 16,22 0-16,-1-21 0,0 21 15,0-21-15,0 0 0,22 21 0,-22-21 16,0 0-16,0 0 0,21 0 15,-20 0-15,-1 0 0,0-21 16,0 21-16,21-21 0,-20 0 0,20 0 16</inkml:trace>
  <inkml:trace contextRef="#ctx0" brushRef="#br0" timeOffset="372.3">3979 1884 0,'-21'0'15,"21"21"16,0 0-31,0 0 16,21 1-16,-21-1 0,21 0 16,1 0-16,-1 21 0,0-20 0,-21-1 15,21 0-15,0 21 0,-21-21 16,21 1-16,-21-1 0,0 0 16,22 0-16,-22 0 0,0 0 15,0 1 1,21-44 15,-21 1-31,21 21 0,-21-21 0</inkml:trace>
  <inkml:trace contextRef="#ctx0" brushRef="#br0" timeOffset="610.16">4339 1842 0,'0'0'15,"0"-22"-15,0-20 16,-21 63-1,0 0 1,-22 1-16,22 20 0,-21-21 0,21 21 16,-22 1-16,1-1 0,0 0 15,21 1-15,-22-1 0,1 0 0,21-20 16,-22 20-16,22 0 0,0-21 16,0 1-16,0-1 0,21 0 0,0 0 15,21-21 1,0 0-16,0-21 15,22 0-15,-22 0 0,0-1 0</inkml:trace>
  <inkml:trace contextRef="#ctx0" brushRef="#br0" timeOffset="992.46">5228 804 0,'0'0'0,"0"-21"0,0 42 31,0 1-31,-21-1 16,0 21-16,0 22 0,-1-22 15,1 21-15,0 1 0,0-1 16,0 1-16,0-1 0,-22 1 15,22-1-15,0 22 0,-21-21 0,20 20 16,1-20-16,0-1 0,0 1 16,0-1-16,0-20 0,-1-1 0,22 0 15,0 1-15,0-1 0,0-21 16,0 0-16,0 0 0,0 1 0,0-1 16,22-21-16,-1 0 0,0 21 0,0-21 15,0 0-15,0 0 0,1 0 16,-1 0-16,0-21 15,0 21-15,-21-21 0,0-1 16,0 1-16,21 0 0,-21 0 0</inkml:trace>
  <inkml:trace contextRef="#ctx0" brushRef="#br0" timeOffset="1247.31">4593 1820 0,'0'0'0,"-21"22"16,21-1-16,21-21 16,0 0-16,0 0 15,1 0-15,20 0 0,0 0 0,1 0 16,-22-21-16,21-1 0,0 22 16,1 0-16,-1-21 0,0 21 0,-20 0 15,-1 0-15,0 0 0,0 0 16,-21-21-16</inkml:trace>
  <inkml:trace contextRef="#ctx0" brushRef="#br0" timeOffset="1672.07">5228 2011 0,'0'0'0,"0"21"16,21-21 0,0-21-1,1 0-15,-1 21 0,0-21 0,0-1 16,0 1-16,22 0 0,-22 0 15,0 0-15,-21 0 0,21-1 16,-21 1-16,21 0 0,-21 0 16,0 0-16,-21 21 15,0 0-15,0 0 0,0 0 16,-1 21-16,-20 0 0,21-21 0,-21 42 16,20-20-16,1-1 0,-21 21 15,21-21-15,0 22 0,-1-22 0,1 21 16,21-21-16,0 22 0,0-22 15,0 0-15,0 0 0,0 0 16,0 0-16,21-21 0,1 0 0,-1 0 16,0 0-16,0 0 0,0 0 15,22 0-15,-22 0 0,0 0 16,21 0-16,-21-21 0,22 0 16</inkml:trace>
  <inkml:trace contextRef="#ctx0" brushRef="#br0" timeOffset="2071.84">5651 1863 0,'0'0'0,"0"-21"15,0-1 1,22 1-16,-1 21 16,0 0-16,0 0 0,0 0 0,0 0 15,1 0-15,-1 0 0,21 0 16,-21 21-16,0 1 0,1-1 15,-1 0-15,0 0 0,-21 0 0,0 0 16,0 22-16,0-22 0,0 0 16,0 21-16,0-20 0,0-1 0,-21 0 15,21 0-15,-21 0 0,-1-21 16,1 21-16,0-21 16,0 0-1,21-21 1,0 0-16,0 0 15,0 0-15,0-22 0,21 22 0,-21-21 16,21 21-16,-21 0 0,0-22 16,21 22-16,1 0 0,-1 0 15,-21 0-15,21-1 0,0 22 16,0 0-16,0 0 0,1 0 16,-1 0-16,0 0 15,0 0-15</inkml:trace>
  <inkml:trace contextRef="#ctx0" brushRef="#br0" timeOffset="2612.53">6435 1757 0,'0'0'0,"0"-42"16,0 20-1,0 1-15,0 42 31,0 1-31,0-1 0,-22 0 16,22 0-16,0 0 0,0 0 0,-21 22 16,21-22-16,0 0 0,0 21 0,0-20 15,0-1-15,0 0 0,0 0 16,-21 0-16,21 0 0,0 1 16,0-1-16,-21-21 31,0-21 0,21-1-31,0 1 0,0-21 16,0 21-16,0 0 0,0-22 15,0 22-15,0-21 0,0 21 0,21-22 16,0 1-16,0 21 0,0-22 16,22 22-16,-22-21 0,21 21 0,1 21 15,-1-21-15,0 21 0,1 0 16,-1 0-16,0 21 0,1 0 15,-1 0-15,0 0 0,-21 22 0,1-22 16,-1 21-16,-21 0 0,0-20 16,0 20-16,0-21 0,0 21 0,0-20 15,-21-1-15,-1 0 0,22 0 16,-21-21-16,0 21 0,0 0 16,21 1-1,-21-22-15,42 0 31,0-22-15,0 22-16</inkml:trace>
  <inkml:trace contextRef="#ctx0" brushRef="#br0" timeOffset="3138.75">7514 1884 0,'0'0'0,"0"-21"0,0-43 16,0 43 0,0 0-16,-21 0 0,0 21 15,0-21-15,-1 21 0,1 0 16,0 0-16,0 0 0,0 21 16,0 0-16,-1 0 0,1 0 15,0 0-15,0 22 0,0-1 0,21-21 16,-21 22-16,-1-22 0,22 21 15,-21-21-15,21 22 0,0-22 0,0 0 16,0 0-16,0 0 16,0 0-16,21-21 0,1 0 15,-1 0-15,0 0 0,0 0 0,0 0 16,0 0-16,-21-21 0,22 0 16,-1 0-16,0 21 0,0-21 0,0-22 15,0 22-15,1 0 16,-1-21-16,0-1 0,0 1 0,0 21 0,-21-21 15,0 20-15,21 1 0,-21 0 16,22 21-16,-22 21 16,0 22-1,0-22-15,-22 0 0,22 21 16,-21-21-16,21 22 0,0-22 0,0 42 16,0-41-16,0-1 0,0 0 15,0 0-15,21-21 16,1 0-16,-1 0 0,0 0 0,0 0 15,0 0-15,0 0 0,1 0 16,-1 0-16,21-21 0,-21 0 0,0 0 16,1-1-16,20 1 0,-21 0 15</inkml:trace>
  <inkml:trace contextRef="#ctx0" brushRef="#br0" timeOffset="3481.06">8403 910 0,'0'0'16,"0"-21"-16,-42 21 16,21-21-16,-1 21 0,1 0 0,0 0 15,0 0-15,0 21 16,21 0-16,-21 0 0,-1 1 16,22 20-16,-21 21 15,21-20-15,-21 20 0,0-20 0,0 20 16,21 1-16,-21 20 0,-1-20 15,22-1-15,-21 1 0,0 20 0,21-20 16,0-22-16,-21 22 0,0-1 0,21-20 16,-21-1-16,21 0 0,-22 1 15,22-22-15,0 0 0,0 0 0,0 0 16,0 0-16,0 1 0,22-22 16,-1 0-16,0 0 0,0 0 0,0 0 15,0 0-15,1 0 0,20 0 0,-21-22 16,21 1-16,-20 0 0,-1 0 15,21 0-15,-21 0 0,0-1 16</inkml:trace>
  <inkml:trace contextRef="#ctx0" brushRef="#br0" timeOffset="4131.28">10435 868 0,'0'0'0,"21"-21"0,0 21 0,-21-21 16,22 21-16,-44 21 31,1 21-16,0 0-15,21 1 0,-21 20 0,-21 1 16,20-1-16,1 22 0,0 0 16,-21-1-16,21 1 0,-22 0 0,1-1 15,21 1-15,-22 0 0,1-22 0,21 1 16,-21-1-16,20 1 0,1-22 16,-21 0-16,42-21 0,-21 22 15,21-22-15,0 0 0,0 0 0,0 0 16,21-21-1,0 0-15,-21-21 0,21 0 16,0 0-16,1-21 0,-22 20 16,21-20-16</inkml:trace>
  <inkml:trace contextRef="#ctx0" brushRef="#br0" timeOffset="7388.27">9969 1334 0,'0'0'0,"-63"-106"15,42 85-15,21-22 0,0 22 16,0 0-16,0-21 0,0 20 16,21 1-16,0-21 0,21 21 0,1-22 15,-1 22-15,22-21 16,-22 21-16,21-22 0,1 22 0,-22 0 0,22 0 16,-1 21-16,1 0 15,-1 0-15,1 0 0,-1 0 0,-20 21 16,-1 21-16,0 1 0,1-1 15,-22 0-15,-21 22 0,0-1 0,0 1 16,-43-1-16,22 1 0,-42-1 16,20-20-16,-20 20 0,-1-20 0,-20 20 15,20-21-15,1 1 0,-1-22 0,1 21 16,20-21-16,1 1 0,0-1 16,-43 0-1,64-21-15,0 0 0,21-21 16,0 0-16,0-1 0,0 1 15,21 0-15,0 21 16,0-21-16,0 21 0,1 0 16,-1 0-16,0 21 0,0 0 15,0 0-15,0 1 0,1 20 0,-22-21 16,21 21-16,0 1 0,0-22 0,-21 21 16,21 1-16,0-1 0,-21-21 15,22 21-15,-1-20 0,0-1 0,-21 0 16,21 0-16,0 0 0,0 0 15,1-21-15,-1 22 0,0-22 0,0 0 16,0 0-16,0 0 0,1 0 0,-1 0 16,0 0-16,21 0 0,-21-22 15,1 1-15,20 0 0,-21 21 16,0-21-16,22 0 0,-22 0 0,0-1 16,0 1-16,0 0 0,0 0 15,-21 0-15,22 0 0,-22-1 16,0 1-1,0 0 1,0 0 0,0 0-16,0 0 15,0-1 1,0 1 0,21 21-1,-21-21-15,0 0 16,0 0-16,0 0 15,0-1-15,-21 44 32,-1-22-32,1 21 15,0 0-15,0 0 0,0 21 16,0-20-16,-1 20 0,1-21 0,0 21 16,0-20-16,21-1 0,-21 21 15,21-21-15,0 0 0,0 1 16,0-1-16,0 0 0,0 0 0,0 0 15,21-21-15,0 0 0,0 0 16,22 0-16,-22 0 0,0 0 16,21 0-16,1 0 0,-1 0 0,0 0 15,22 0-15,-22-21 0,22 0 16,-22 0-16,0 21 0,1-21 0,-1-1 16,0-20-16,1 21 0,-22 0 15,21-22-15,-21 22 0,0-21 0,-21 21 16,22 0-16,-22-22 0,0 22 0,0 0 15,0 0-15,-22 21 32,1 0-32,0 0 0,0 21 0,0 0 15,21 0-15,-21 0 0,-1 1 16,22-1-16,0 0 0,0 0 0,0 0 16,0 0-16,0 1 0,0-1 15,0 0-15,22 0 0,-1 0 16,0 0-16,0 1 15,0-1-15,0-21 0,1 21 0,-1-21 16,-21 21-16,0 0 16,-21-21 15,-1 0-15,1 0-16,0 0 15,0 0-15,0-21 16,0 21-1,-1 0 1,22 21 0,0 0-16,0 1 15,0-1 1,22-21-16,-1 0 0,0 0 16,0 0-16,0 0 0,0 0 0,1 0 15,-1 0-15,21 0 0,-21 0 0,22 0 16,-1 0-16,-21-21 0,21 21 15,1-22-15,-1 1 0,0 0 16,-20 0-16,20 0 0,0 0 0,-21-1 16,22 1-16,-22-21 0,0 21 15,0 0-15,0-22 0,-21 22 0,0 0 16,0 0-16,0 0 0,0-1 16,-21 44-1,0-1 1,0-21-16,21 42 0,-21-21 15,0 0-15,21 22 0,0-22 0,0 0 16,0 0-16,0 22 0,0-22 16,0 0-16,0 0 0,0 0 0,0 0 15,0 1-15,21-22 16,-21 21-16,21-21 16,0 0-16,0 0 0,0 0 0,1 0 15,20 0-15,-21 0 0,0-21 0,0 21 16,1-22-16,-1 1 0,0 0 15,0 21-15,0-42 0,0 21 0,-21-1 16,0-20-16,0 21 0,0-21 16,0 20-16,0-20 0,0 0 0,0 21 15,0-1-15,0 1 0,-21 0 16,0 0-16,0 21 0,0 0 16,0 0-16,-1 0 0,1 0 15,0 21-15,0-21 0,-21 21 16,20 0-16,1 22 0,0-22 0,21 0 15,-21 0-15,21 22 0,-21-22 0,21 0 16,0 21-16,0-21 0,0 1 16,0-1-16,0 0 0,21 0 0,0 0 15,0-21-15,0 21 0,1-21 16,-1 0-16,0 0 0,21 0 0,-21 0 16,22 0-16,-22 0 0,0 0 15,21 0-15,-20 0 0,20 0 0,-21-21 16,21 0-16,-20 21 0,-1-21 0,0 0 15,0 0-15,0-22 0,0 22 0,1-21 16,-22 21-16,0-22 16,21 22-16,-21 0 0,0 0 0,21 0 15,-21-1-15,0 1 0,0 42 32,0 1-32,0-1 0,-21 0 15,21 21-15,-21-21 0,21 1 16,0-1-16,0 21 0,0-21 0,0 0 15,0 1-15,0-1 16,0 0-16,0 0 0,21-21 16,0 0-16,0 0 15,0 0 1,0 0-16,1 0 0,-1 0 16,0-21-16,0 21 0,-21-21 15,21 0-15,0-1 0,1 1 16,-22 0-16,42-21 0,-42-1 15,0 22-15,21 0 0,-21 0 16,21 0-16,-21 0 0,0 42 31,0 0-15,0 0-16,-21 0 0,21 0 0,-21 1 16,21-1-16,0 0 0,0 0 15,-21 21-15,21-20 0,0-1 16,0 0-16,0 0 0,0 0 15,0 0-15,0 1 0,21-1 16,0-21 0,0 0-16,0 0 0,1 0 0,-1 0 15,0 0-15,0 0 0,0 0 16,22 0-16,-22-21 0,0 21 0,21-22 16,-21 1-16,22 0 0,-22 0 0,0 0 15,21-22-15,-20 22 0,-1-21 16,-21 21-16,0-43 15,0 43-15,0 0 0,0 0 16,0 0-16,0-1 0,0 44 47,0-1-47,0 0 0,21 0 16,-21 0-16,21 0 15,-21 1-15,0-1 0,0 0 0,0 0 16,0 0-16,0 0 0,0 1 15,0-1-15,0 0 16,0 0-16,0 0 0,0 0 16,0 1-1,21-22 1,0 0 0,1 0-16,-1 0 15,0 0-15,0 0 0,0 0 0,0 0 16,1-22-16,20 1 0,-21 0 0,21 21 15,1-42-15,-22 21 0,21-1 16,1 1-16,-22-21 0,0 0 0,21 20 16,-21-20-16,-21 21 0,0-21 0,0 20 15,0 1-15,0 0 16,0 0-16,-21 21 16,0 0-16,0 0 15,0 21-15,21 0 0,0 0 16,0 1-16,0-1 0,0 0 0,0 0 15,0 21-15,0-20 0,0-1 16,21 0-16,-21 0 0,21 0 0,-21 0 16,0 1-16,0-1 0,0 0 15,0 0-15,0 0 16,-21-21 46,21-21-46,-21 21-16,0 0 0,-1 0 16,1 0-1,0 0 1,21 21-16,0 0 0,0 1 16,21-22-16,0 21 15,1-21-15,-1 0 0,0 0 16,0 0-16,0 21 0,22-21 0,-22 0 15,21 0-15,-21 0 0,22 0 16,-22 0-16,21 0 0,-21 0 16,0-21-16,22 21 0,-22-21 0,0-1 0,21 22 15,-20-21-15,-1 0 16,0-21-16,0 21 0,0-1 0,0-20 16,-21 0-16,22 21 0,-22-22 0,21 22 15,-21 0-15,0 0 0,0 0 16,-21 21-1,-1 21-15,1 0 16,0 21-16,0-21 0,0 1 0,0 20 16,-1-21-16,1 21 0,21-20 15,0 20-15,0-21 0,0 0 16,0 0-16,0 1 0,0-1 0,21-21 0,1 21 16,-1-21-16,0 21 15,0-21-15,0 0 16,0 0-16,1 0 0,-1 0 0,0-21 15,0 21-15,0-21 0,0 0 16,1-1-16,-1 1 0,21-21 0,-21 21 16,0-64-16,-21 43 0</inkml:trace>
  <inkml:trace contextRef="#ctx0" brushRef="#br0" timeOffset="8328.15">3281 2709 0,'0'0'16,"-43"22"-16,22-22 0,-21 0 0,0 21 15,20-21-15,1 0 0,0 0 16,42 0 15,0 0-15,1 0-16,-1 0 15,21 0-15,-21 0 0,0 21 0,22-21 16,-1 0-16,22 0 0,-22 0 16,43 0-16,-22 0 0,43 0 0,-21 0 15,20 0-15,1 0 0,0-21 16,21 21-16,21-21 0,0 21 16,1-22-16,-1 22 0,0-21 0,0 21 15,-21 0-15,21 0 0,0-21 16,1 21-16,-22 0 0,0 0 0,0 0 15,-22 0-15,1 0 0,-21 0 16,0 0-16,-1 0 0,-20 0 0,-1 0 16,-20 0-16,-1 0 0,-21 0 0,21 0 15,-20 0-15,-1 0 16,0 0-16,0 0 16,-21-21-1,0 0 1,0 0-16</inkml:trace>
  <inkml:trace contextRef="#ctx0" brushRef="#br0" timeOffset="9236.15">9610 2667 0,'0'0'0,"0"21"16,-22-21-16,1 0 16,0 0-1,0 0 16,42 0 1,0 0-32,0 0 15,1 0-15,20 0 0,0 0 0,1 0 16,-1 0-16,21 0 0,1 21 16,-1-21-16,1 0 0,21 0 0,-22 0 15,22 0-15,-1 22 0,22-22 16,0 0-16,0 0 0,0 0 15,0 0-15,21 0 0,0 0 0,0 0 0,-22 0 16,22 0-16,0 0 16,0 0-16,0 0 0,22 0 0,-22 0 15,21 0-15,-21 0 0,0 0 0,0 0 16,21 0-16,-21 21 0,0-21 16,0 0-16,-21 0 0,0 0 0,-1 0 15,1 0-15,0 0 0,-21 0 16,21 0-16,-22 0 0,1 0 0,0 0 15,-22 0-15,22 0 0,-43 0 0,22 0 16,-22 0-16,0 0 0,-21 0 16,1 0-16,-1 0 0</inkml:trace>
  <inkml:trace contextRef="#ctx0" brushRef="#br0" timeOffset="10749.35">2032 5228 0,'0'0'0,"0"-21"0,21 0 0,-21 0 16,0 0-16,0-1 15,0 44 16,-21-22-15,21 42-16,-21-21 0,21 21 16,0 1-16,0 20 0,0 1 15,0-1-15,0 22 0,0 0 0,0-1 16,0 22-16,-21-21 0,21-1 16,-22 22-16,1 0 0,21-21 0,-21 21 15,0-1-15,0 1 0,0-21 16,-1 21-16,1-22 0,0 22 0,0-21 15,0 0-15,0-1 0,21 1 16,0-22-16,0 1 0,0-22 0,0 1 16,0-22-16,0 0 0,0 0 15,21-21 1,-21-21-16,21 0 0,-21 0 16,21-1-16,-21-20 0,0 21 15,0-21-15,21-1 0,-21-20 0,0 20 16,0 1-16,21-21 0,-21 20 15,22 1-15,-22-22 0,21 1 0,-21 21 16,0-22-16,0 1 0,0-1 16</inkml:trace>
  <inkml:trace contextRef="#ctx0" brushRef="#br0" timeOffset="11581.13">2074 5271 0,'0'0'0,"0"-22"0,0-62 31,0 63-31,0-1 0,0 1 16,0 0 0,0 0 15,21 21-16,22-21-15,-22 21 0,21 0 16,1-21-16,-1-1 0,43 22 16,-22-21-16,43 0 0,0 21 0,0-21 15,-1 0-15,22 0 0,0 21 16,22-22-16,-1 1 0,0 21 16,-21-21-16,0 21 0,0-21 0,0 0 15,0 21-15,0-21 0,-21 21 16,0 0-16,-22 0 0,22-22 0,-21 22 15,-22 0-15,1 0 0,-1 0 0,-20 0 16,-1 0-16,0 0 0,-21 0 16,1 0-16,-22 22 15,0-1 1,0 0-16,0 0 0,0 0 0,0 0 16,0 22-16,0-22 0,0 21 15,0 1-15,0-1 0,0 0 0,0 1 16,0 20-16,0-21 0,0 22 15,0-1-15,0 1 0,0-1 0,0 22 16,0-21-16,0 20 0,0-20 16,0 20-16,-22 1 0,22-21 0,0 20 15,0-20-15,0 20 0,0 1 16,0 0-16,0-1 0,0-20 0,0 21 16,0-22-16,0 22 0,0 42 15,0-64-15,0 1 0,0 63 16,-21-85-16,21 0 15,-21 1-15,0-1 0,21 0 0,-21 1 16,0-22-16,-1 21 0,1-21 0,0 1 16,0-1-16,0 0 0,0-21 0,-1 21 15,1-21-15,-21 21 0,0-21 16,20 0-16,-20 0 0,-21 0 0,20 0 16,1 0-16,-22 0 0,1 0 0,-1 0 15,-20 0-15,-1-21 0,-21 21 16,0 0-16,-21 0 0,-21-21 0,21 21 15,-21 0-15,0 0 0,0 0 16,0 0-16,21 0 0,0 0 16,21 0-16,0 0 0,21 21 0,22-21 15,-1 0-15,22 0 0,0 0 16,-1 0-16,1 0 0,21 0 0,0 0 16,-1 0-16,1-21 0,21 0 15,0 0-15,0-22 0,0 22 16,43-21-16</inkml:trace>
  <inkml:trace contextRef="#ctx0" brushRef="#br0" timeOffset="12137.68">2540 5757 0,'0'0'0,"-21"0"16,0 0-16,-1 0 0,1 0 15,0 0-15,42 0 47,0 0-47,22 0 0,20-21 0,1 21 16,20-21-16,1 0 0,21 21 15,0-21-15,0 21 0,21-21 0,0-1 16,0 22-16,0 0 0,-22 0 16,1 0-16,0 0 0,0 0 15,-21 0-15,-1 0 0,-20 0 0,-1 0 16,1 0-16,-22 0 0,0 0 16,-20 0-16,20 0 0,-21 0 0,0 22 15,-42-22 16,0 21-15,0-21-16,0 0 0,-1 0 0,-20 21 16,21-21-16,-21 21 0</inkml:trace>
  <inkml:trace contextRef="#ctx0" brushRef="#br0" timeOffset="12519.97">2667 6371 0,'0'0'0,"-21"0"0,0 21 16,-1-21-16,44 0 31,-1 0-31,21 0 0,-21 0 0,22 0 15,-1-21-15,21 21 0,1-21 16,-1 21-16,1-21 0,21 21 0,-1 0 16,22-21-16,0 21 0,0 0 0,0-21 15,21-1-15,-43 22 0,22 0 16,0 0-16,-21 0 0,-1-21 0,-20 21 16,20 0-16,43 0 15,-84 0-15,-1 0 0,0 0 0,-20 0 16,20 0-16,-42 21 15,-21-21 1,0 0-16,-22 22 0,1-22 16,0 21-16,-1-21 0,-20 0 15,-1 21-15</inkml:trace>
  <inkml:trace contextRef="#ctx0" brushRef="#br0" timeOffset="12880.76">2455 6900 0,'0'0'0,"-42"22"0,0-22 0,20 21 0,-20 0 16,21-21-16,21 21 16,0 0-16,21-21 15,0 0-15,22 0 16,-1 0-16,0 0 0,22 0 0,-1 0 15,22 0-15,-22 0 0,22 0 16,0 0-16,-1 0 0,1 0 16,0 0-16,-1-21 0,86 21 15,-86 0-15,1 0 0,-21 0 16,20 0-16,-20 0 0,-22-21 0,22 21 0,-22 0 16,0 0-16,1 0 0,-22 0 15,0 0-15,0 0 0,0 0 16,0 0-16,-21 21 15,-21-21 1,0 0-16,-21 21 0,21-21 0,-22 0 16,1 21-16,0-21 0</inkml:trace>
  <inkml:trace contextRef="#ctx0" brushRef="#br0" timeOffset="13148.62">2371 7599 0,'-22'0'0,"1"21"0,21 0 0,0 0 31,43-21-31,-22 0 0,42 0 0,-20 0 16,20 0-16,22 0 0,-1 0 16,1 0-16,0 0 0,-1-21 0,1 21 15,21-21-15,-21 21 0,-1-21 0,22 21 16,-21-21-16,-1 0 0,65-1 15,-65 22-15,-20-21 0,-1 21 16,1-21-16,-22 21 0,0 0 16,-20-21-16,20 0 0,-21 21 15,0 0-15,-21-21 0,21 21 0</inkml:trace>
  <inkml:trace contextRef="#ctx0" brushRef="#br0" timeOffset="13970.99">3006 3344 0,'0'0'0,"0"-42"15,-22 42-15,1-21 16,0 21-16,0 0 16,21 21-1,-21 21-15,0-20 16,21 20-16,-22 0 0,22 1 0,0 20 15,-21-21-15,0 22 0,0-1 0,0-20 16,0 20-16,21 1 0,-22-1 16,1 1-16,0-1 0,0-20 0,0-1 15,0 0-15,-1 1 0,22-22 16,0 21-16,0-21 0,0 0 16,0 1-16,0-44 31,0 1-31,0 0 0,0 0 15</inkml:trace>
  <inkml:trace contextRef="#ctx0" brushRef="#br0" timeOffset="14376.26">2349 3471 0,'0'0'0,"0"-21"0,0-42 16,0 42-16,22-1 16,-1 1-16,21 0 0,-21 0 15,22 0-15,-1 0 0,0-1 16,1 1-16,-1 21 0,21 0 0,-20 0 16,-1 0-16,22 0 0,-22 0 15,0 0-15,1 43 0,-1-22 0,0 21 16,-21-21-16,1 22 0,-22 20 15,0-21-15,0 1 0,0-1 0,-43 22 16,22-22-16,-21 0 0,-1 1 16,1-1-16,0-21 0,21 21 0,-22-20 15,22 20-15,-21-21 0,21 0 16,-1 0-16,22 1 0,0-44 47,22 1-32,-1 21-15,0-21 0,0 21 0,-21-21 16,21 21-16,0-21 0,1 21 16,-1 0-16</inkml:trace>
  <inkml:trace contextRef="#ctx0" brushRef="#br0" timeOffset="14789.03">3111 3916 0,'22'0'31,"-1"-21"-31,-21 0 0,21 21 16,0 0-16,0 0 0,0-22 0,1 22 16,-1 0-16,21 0 0,-21 0 0,0 0 15,22 22-15,-22-22 0,0 21 16,0 0-16,0 0 0,-21 0 0,0 0 15,0 22-15,0-22 0,0 0 16,-21 21-16,21-20 0,-21-1 0,0 0 16,0 0-16,0 0 0,-1 0 15,1-21-15,21-21 32,0 0-17,0 0-15,0 0 0,0-22 0,21 22 16,-21 0-16,22-21 0,-1 21 15,-21-22-15,21 22 0,0 0 0,0-21 16,0 20-16,-21 1 0,22 0 16,-1 0-16,0 21 0,0-21 15,0 21-15,0 0 0,1-21 16,-1 21-16,0 0 0</inkml:trace>
  <inkml:trace contextRef="#ctx0" brushRef="#br0" timeOffset="15209.31">3979 3747 0,'0'21'15,"-21"0"1,0-21-16,21 21 0,-21 0 0,0 0 16,-1 1-16,1 20 0,0-21 15,0 0-15,21 22 0,-21-22 0,21 0 16,0 42-16,0-41 15,0-1-15,0 0 0,21-21 0,0 0 16,0 21-16,22-21 0,-22 0 16,21 0-16,-21 0 0,22-21 15,-1 0-15,-21 21 0,21-21 0,1-1 16,-22 1-16,21 0 0,-21 0 16,22 0-16,-22 0 0,0-1 0,0-20 15,-21 21-15,0 0 0,0 0 0,0-1 16,0 1-16,-63-42 15,42 63-15,-1-21 0,-20-1 0,21 22 16,-21 0-16,20 0 0,-20 0 16,21 0-16,-21 0 0,20 0 15,-20 0-15,21 22 0,0-22 16,21 21-16,0 0 0,0 0 16,21-21-1,0 0-15,0 0 16,22 0-16</inkml:trace>
  <inkml:trace contextRef="#ctx0" brushRef="#br0" timeOffset="15521.13">4530 3620 0,'0'21'16,"0"0"-1,0 0-15,0 21 0,0-20 16,-22-1-16,22 21 0,-21 0 0,21 1 15,0-1-15,0 22 0,0-22 16,0 21-16,0 1 0,-21-1 0,21 1 16,0-1-16,-21 1 0,21-1 15,-21 22-15,0 0 0,21-22 0,-22 22 16,1-22-16,21 1 0,-21-1 0,0 1 16,21-1-16,-21-20 0,21-22 15,0 21-15,0-21 0,0 1 0,0-44 47,0 1-47,0-21 0,0 0 16,0-1-16,21 1 0,-21-22 0,0 1 15,0-1-15</inkml:trace>
  <inkml:trace contextRef="#ctx0" brushRef="#br0" timeOffset="15845.97">4424 3810 0,'0'0'0,"0"-21"0,21 0 16,-21 0-16,21-1 0,0 1 15,0 21-15,1-21 0,-1 0 16,21 21-16,-21-21 0,22 21 16,-22-21-16,21 21 0,-21 0 0,22 0 15,-22 0-15,0 0 0,0 21 0,0 0 16,-21 0-16,0 0 0,0 0 15,0 1-15,0-1 0,-21 21 0,-21-21 16,21 0-16,-22 1 0,1 20 16,21-21-16,-22 0 0,1 0 0,21 1 15,0-1-15,0-21 0,-1 21 16,44-21 31,-1-21-47,0 0 0,0 21 15,0-22-15</inkml:trace>
  <inkml:trace contextRef="#ctx0" brushRef="#br0" timeOffset="16219.14">4932 3810 0,'21'0'16,"0"0"-16,0 0 15,0 0-15,1-21 0,-1 21 16,-21-21-16,21 21 0,0-21 16,21-1-16,-20 22 0,-1-21 0,0 0 15,0 0-15,0 21 0,0-21 16,-42 21 15,0 0-31,-21 21 16,21 0-16,-1 0 0,1 0 0,0 1 15,0-1-15,0 0 0,21 0 16,0 0-16,-21 0 0,21 22 0,0-22 16,0 0-16,0 0 0,0 0 15,21-21 1,-21 22-16,21-22 0,0 0 0,0 0 16,0 0-16,22 0 0,-22-22 15,0 22-15,21-21 0,-20 0 16,-1 21-16,0-21 0,0 0 0,-21 0 15</inkml:trace>
  <inkml:trace contextRef="#ctx0" brushRef="#br0" timeOffset="16570.93">5376 3662 0,'0'0'0,"21"-42"16,1 42-16,-22-22 0,21 22 15,0 0-15,0-21 0,0 21 16,0 0-16,1 0 0,-1 0 15,0 0-15,0 0 0,0 21 16,22 1-16,-22-22 0,0 21 0,-21 0 16,21 0-16,-21 21 0,21-20 15,-21-1-15,0 0 0,0 0 0,0 0 16,0 0-16,-21 1 0,0-1 0,0-21 16,21 21-16,-21 0 0,-1-21 15,1 0 1,21-21-1,0 0 1,0 0-16,0-1 0,0 1 16,0 0-16,0 0 0,21 0 15,-21-22-15,22 22 0,-1 0 0,-21 0 16,21-21-16,0 20 0,0 1 16,0 0-16,1 0 0,-1 0 0,0 0 15,0-1-15,0 1 0</inkml:trace>
  <inkml:trace contextRef="#ctx0" brushRef="#br0" timeOffset="17358">6329 3112 0,'0'0'0,"-21"0"16,-1 0-16,1 0 15,0 0 1,0 21-16,21 0 0,0 0 15,-21 0-15,0 22 0,21-22 0,-22 21 16,22 0-16,-21 1 0,21-1 16,-21 0-16,0 22 0,21-22 0,0 1 15,-21-1-15,21 0 0,-21 1 16,21-22-16,0 21 0,0-21 16,0 0-16,0 22 0,0-22 15,21 0-15,0-21 0,0 0 16,0 0-16,0 0 0,1 0 0,-1 0 15,0 0-15,0 0 0,0-21 16,22 21-16,-22-21 0,0 0 0,0-1 16,0 1-16,0 0 0,1 0 0,-22 0 15,0-22-15,21 22 0,-21 0 16,0 0-16,21 21 0,-21-21 0,0 42 31,0 0-15,-21 0-16,21 0 0,-21 1 15,21-1-15,0 0 0,0 0 0,0 0 16,0 0-16,0 1 16,21-1-16,0-21 0,0 0 15,0 0-15,0 0 0,1 0 0,20 0 16,-21 0-16,0 0 0,0 0 0,1-21 16,20 21-16,-21-22 0,0 22 15,0-21-15,-21 0 0,22 0 0,-1 0 16,-21 0-16,21-1 0,-21 1 15,0 0-15,0 0 0,0 0 16,0 42 15,0 0-15,-21 0-16,21 0 0,-21 22 0,21-22 16,0 21-16,0 1 0,-22-1 15,1 0-15,21 1 0,-21 20 0,21-21 16,0 22-16,-21-22 0,0 22 0,21-22 15,0 0-15,-21 22 0,-1-22 16,1 1-16,21-1 0,-21 0 16,21-21-16,-21 22 0,0-22 0,21 21 0,0-21 15,0 1-15,0-1 0,0 0 16,0-42 15,0 0-15,0-1-16,0 1 0,0-21 15,0 21-15,-21 0 0,21-22 0,0 22 16</inkml:trace>
  <inkml:trace contextRef="#ctx0" brushRef="#br0" timeOffset="17596.87">6075 3514 0,'0'-21'15,"21"21"-15,-21-22 0,21 22 0,21 0 16,-20 0-16,-1 0 0,0-21 0,0 21 16,0 0-16,0 0 0,1 0 15,-1 0-15,0-21 0,21 21 16,-21 0-16,1 0 0,-1 0 0,0-21 15,0 21-15</inkml:trace>
  <inkml:trace contextRef="#ctx0" brushRef="#br0" timeOffset="19263.43">7620 3874 0,'0'21'0,"21"-21"15,0 0 1,0 0-16,1 0 0,20 0 0,-21 0 15,21 0-15,1-21 0,-22-1 16,42 22-16,-20-21 0,-1 0 0,0 0 16,1 0-16,20 0 0,-20-1 0,-1 1 15,0-21-15,1 21 0,-22-22 16,21 1-16,-21 0 0,0-1 0,1-20 16,-1 21-16,0-22 0,-21 22 15,0-1-15,0 1 0,0 0 0,0-1 16,0 22-16,0 0 0,0 0 15,-21 21 1,0 0-16,-1 21 0,1 0 16,0 0-16,0 1 0,0 41 15,0-21-15,-1 22 0,1-1 0,0 1 16,0-1-16,0 1 0,0-1 0,-1 22 16,22-21-16,-21 20 0,0 1 15,0 0-15,0-1 0,0 1 0,-1 0 16,1-1-16,0 1 0,0 0 0,0-1 15,0 1-15,-22 0 0,22-1 16,0-20-16,-21 20 0,20 1 16,-41 63-16,42-84 0,0-1 15,-22-20-15,22 20 0,0 1 16,21-22-16,0 0 0,-21 1 0,21-1 16,0-21-16,0 0 0,0 0 0,21-21 15,0 0-15,0 0 0,22 0 16,-1-21-16,0 0 0,1-21 15,-1 21-15,21-22 0,-20 1 16,20 0-16,-20-1 0,-1 1 0,21 0 0,-41-22 16,20 22-16,0-22 0,-21 1 0,-21-1 15,0 1-15,0-1 0,0 1 16,0-1-16,0 1 0,-21 20 16,0-20-16,0 21 0,0-1 0,-22 1 15,22 0-15,0 20 0,0 1 16,0 0-16,21 0 0,0 0 15,0 0-15,0-1 16,0 1-16,21 0 16,0 21-16,0-21 0,0 0 0,22 0 15,-22 21-15,21-22 0,-21 1 16,22 0-16,-1 0 0,-21 0 0,22 0 16,-22-1-16,21-20 0,-21 21 0,22 0 15,-22 0-15,0-22 0,0 22 16,-21 0-16,21 0 0,-21 0 15,21-1-15,-21 1 0,0 0 0,0 0 16,0 0 0,0 42 15,0 0-31,0 0 16,0 0-16,0 1 0,0-1 0,0 0 15,0 0-15,0 0 0,0 0 16,0 1-16,0-1 0,22 0 15,-1-21-15,0 0 16,0 0-16,0 0 16,0 0-16,1 0 0,-1 0 15,0-21-15,0 21 0,0-21 16,22-1-16,-22 1 0,0 0 0,21 0 16,-21-21-16,1 20 0,-1 1 0,21-21 15,-21 0-15,0-1 0,1 1 16,20 0-16,-21-22 0,0 22 0,0-1 15,1-20-15,-1 21 0,-21-1 16,0 1-16,21 0 0,-21-1 0,21 22 16,-21 0-16,0-21 15,0 20-15,-21 44 32,0-1-17,21 0-15,-21 0 0,-1 21 0,1 1 16,0-1-16,0 0 0,21 1 0,-21-1 15,0 0-15,-1 22 0,1-22 16,0 1-16,21-1 0,-21 0 0,21-21 16,-21 22-16,21-22 0,0 21 0,0-21 15,0 1-15,0-1 0,0 21 16,0-21-16,21 0 0,0-21 16,0 22-16,0-22 15,1 0-15,-1 0 0,0 0 0,0 0 16,0 0-16,0 0 0,1 0 15,-1-22-15,0 1 0,0 21 16,0-21-16,0 0 0,43-21 16,-64 20-16,21 1 0,0 0 15,0 0-15,-21 0 0,22 0 0,-22-1 16,0 1-16,0 0 0,0 0 16,-22 42 15,1 0-31,0 0 0,21 1 15,-21-1-15,21 0 0,0 0 16,0 0-16,0 0 0,0 1 0,0-1 16,0 0-16,0 0 0,0 0 15,0 0-15,21-21 0,-21 22 16,21-22-16,0 0 16,1 0-16,-1 0 15,0 0-15,0 0 0,-21-22 16,21 1-16,0 21 0,-21-21 0,22 0 15,-1 0-15,0 0 0,-21-1 16,21-20-16,-21 21 0,21 0 0,-21 0 16,0-1-16,0 1 0</inkml:trace>
  <inkml:trace contextRef="#ctx0" brushRef="#br0" timeOffset="19489.28">8848 3366 0,'0'0'0,"-22"0"0,-20-22 0,21 22 16,0 0-16,0-21 0,-1 21 0,1 0 16,0 0-16,0 0 15,21 21 16,0 1-31,0-1 16</inkml:trace>
  <inkml:trace contextRef="#ctx0" brushRef="#br0" timeOffset="20376.84">1545 10224 0,'0'0'0,"21"-22"0,-21 1 0,0 0 15,0 0-15,21 0 0,-42 42 47,0 0-47,21 21 0,0 1 0,-21 20 16,21 22-16,-21 0 0,0-1 15,21 22-15,0 0 0,-22 21 0,22 0 16,-21 0-16,0 0 0,21 0 16,-21 0-16,0-21 0,0 0 15,21-1-15,-22 1 0,1-21 0,0 0 16,0-1-16,21-20 0,-21-1 0,21-20 16,0-1-16,-21 0 15,21-21-15,0 1 0,0-44 31,0 1-31,0 0 0,0-21 16,21-1-16,-21 1 0,0-21 16,0-1-16</inkml:trace>
  <inkml:trace contextRef="#ctx0" brushRef="#br0" timeOffset="21128.92">1397 10689 0,'0'0'0,"0"-169"15,0 105 1,0 22-16,0 21 0,21-21 16,-21 20-16,21-20 0,0 0 15,1 21-15,-1 21 0,0-22 16,21 1-16,1 0 0,-1 0 0,21 21 16,1-21-16,-1 0 0,22-1 15,0 22-15,21-21 0,-1 0 0,22 0 16,22 0-16,-22 0 0,21-1 15,-21 1-15,21 0 0,0 0 0,0 0 16,-21 0-16,21-1 0,-21 1 16,-21 0-16,0 0 0,0 21 0,-21-21 15,-1 0-15,-20 21 0,-1-22 16,-20 22-16,-1 0 0,0 0 16,-21 0-16,1 0 0,-1-21 0,0 21 31,-21 21-31,21 1 0,-21-1 0,21 21 15,0-21-15,1 22 0,-1-1 16,0 21-16,21-20 0,-21-1 0,1 22 16,-1-22-16,0 21 0,0 1 0,0 21 15,0-22-15,-21 22 0,22-22 16,-22 1-16,0 20 0,0-20 16,21-1-16,-21 22 0,21-21 15,-21 20-15,21-20 0,0 20 0,-21 1 16,21-21-16,1 20 0,-1-20 0,0 20 15,0-20-15,0-1 0,0 1 16,1-1-16,-1 1 0,-21-22 0,21 1 16,0 20-16,0-21 0,0-20 0,1 20 15,-22 21-15,0-41 16,0-1-16,0 0 0,0 0 0,0 0 16,0 0-16,-22 1 0,-20-1 0,21-21 15,-21 21-15,-1 0 0,-20 0 0,20 0 16,-41 1-16,20-1 0,-20 0 15,-1 0-15,0 0 0,1 0 16,-43 1-16,21-1 0,-148 42 16,106-42-16,-22 22 0,1-22 15,0 21-15,-1-21 0,1 22 0,0-22 16,20 0-16,1 0 0,21 0 0,21 1 16,22-22-16,-1 0 0,0 0 15,22 0-15,21-22 0,-1 1 0,1 0 16,0 0-16,-1 0 0,22 0 15,0-1-15,0-20 0,21 21 0,0-21 16,0 20-16,0-20 0,0 0 16,21-1-16</inkml:trace>
  <inkml:trace contextRef="#ctx0" brushRef="#br0" timeOffset="21928.46">2201 9462 0,'0'0'0,"21"0"0,22-22 16,-22 22-16,0-21 16,21 0-16,-20 0 0,-1 0 15,21 0-15,-21-1 0,0 1 0,22 0 16,-22 0-16,21-21 0,-21 20 16,1-20-16,-1 21 0,0-21 0,-21 20 15,21-20-15,-21 21 0,0 0 16,0 0-16,-42-1 0,21 1 0,-1 21 15,-20 0-15,0 0 0,-1 0 16,1 0-16,0 21 0,-22 1 16,22-1-16,0 0 0,-1 0 0,1 21 15,0-20-15,20 20 0,1-21 16,0 21-16,0-20 0,21-1 16,0 21-16,0-21 0,0 0 0,0 1 15,0-1-15,21-21 0,0 21 16,0 0-16,22-21 0,-22 0 0,21 0 15,1 0-15,-1 0 0,-21 0 16,21 0-16,1 0 0,-1 0 0,-21 0 16,0 0-16,-42 0 15,0 0 1,-21 21-16,21-21 0,-43 21 16,22 1-16,-1-1 0,-41 42 15,41-42-15,1 22 0,0-22 16,-1 21-16,22-21 0,0 1 15,0 20-15,21-21 0,-21 0 0,21 0 16,0 1-16,21-1 16,0-21-16,0 0 0,0 0 0,22 0 15,-22 0-15,21 0 0,1 0 16,20 0-16,-21 0 0,1-21 0,20-1 16,-20 1-16</inkml:trace>
  <inkml:trace contextRef="#ctx0" brushRef="#br0" timeOffset="22187.09">2900 9250 0,'0'0'0,"21"-21"0,-21 0 16,0-1-16,0 44 31,0-1-31,0 0 0,0 0 16,0 0-16,0 22 0,0-22 0,0 21 15,0-21-15,0 22 0,0-22 16,0 0-16,0 21 0,0-21 0,0 1 16,0-1-16,0 0 0,0 0 15,0 0-15,0 0 16,0-42 0,21 21-16,0-21 15</inkml:trace>
  <inkml:trace contextRef="#ctx0" brushRef="#br0" timeOffset="22419.48">3217 9186 0,'0'0'0,"21"0"0,-42 0 16,0 0-16,0 0 16,0 22-16,0-1 0,-1-21 15,-20 21-15,0 0 0,21 21 0,-22-20 16,1-1-16,0 0 0,20 21 15,-20-21-15,21 22 0,0-22 0,0 21 16,-1-21-16,22 1 0,0-1 16,0 0-16,0 0 0,22-21 15,-1 0-15,0 0 0,0 0 0,0 0 16,22-21-16,-22 21 0</inkml:trace>
  <inkml:trace contextRef="#ctx0" brushRef="#br0" timeOffset="22665.34">3662 9208 0,'0'0'16,"-21"0"-16,-1 0 16,1 0-16,0 0 0,0 21 15,0 0-15,0-21 0,-1 21 16,1 0-16,0 0 0,21 1 0,-21-1 15,21 0-15,0 0 0,0 0 0,0 0 16,0 1-16,0-1 0,0 0 0,21-21 16,0 21-16,0-21 15,1 0-15,-1 0 0,0 0 16,0 0-16,21-21 0,-20 0 0</inkml:trace>
  <inkml:trace contextRef="#ctx0" brushRef="#br0" timeOffset="23324.96">3979 9208 0,'-21'0'15,"42"0"32,0 0-47,1 0 16,-22-22-16,21 22 0,0 0 0,0-21 15,0 21-15,0 0 0,1-21 0,-1 0 16,0 21-16,0 0 0,-21-21 16,0 0-16,-21 21 31,0 0-31,0 0 0,-1 0 0,1 0 16,0 21-16,-21-21 0,21 21 0,-1 0 15,1 0-15,0 0 0,21 22 16,-21-22-16,21 0 0,-21 0 0,21 22 15,0-22-15,0 0 16,0 0-16,0 0 0,0 0 0,21 1 16,0-22-16,0 0 0,0 0 15,1 0-15,-1 0 0,21 0 16,-21 0-16,22-22 0,-22 1 0,21 21 16,0-21-16,1 0 0,-1-21 0,0 20 15,1 1-15,20-21 0,-20 21 16,-1-22-16,0 1 0,1 0 15,-1-22-15,0 22 0,-21-22 0,22 1 16,-22 21-16,21-22 0,-21 22 0,-21-1 16,0 1-16,0 21 0,0 0 0,0 0 15,0-1-15,-21 22 16,0 0-16,0 0 0,-21 22 0,20-1 16,-20 0-16,0 0 0,21 21 0,-1 1 15,-20-1-15,21 0 0,0 22 16,21 42-16,-21-43 0,21-20 15,0-1-15,0 21 0,0-20 16,0-1-16,0 0 0,0-20 0,0 20 16,0-21-16,21 21 0,0-20 15,0-1-15,0 0 0,22 0 0,-22-21 16,0 0-16,21 0 0,1 0 0,-22 0 16,21 0-16,22 0 0,-43-21 15,0 0-15,0 0 16</inkml:trace>
  <inkml:trace contextRef="#ctx0" brushRef="#br0" timeOffset="23796.69">3260 9927 0,'-22'21'16,"1"1"-16,0-1 0,21 0 0,0 21 15,-21 1-15,0-1 0,21 0 0,-21 22 16,-1 20-16,1-20 0,21 21 0,-21-1 16,0 1-16,-21 21 0,20 0 15,1-1-15,-21 1 0,21 0 16,-22 21-16,22 0 0,-21-21 0,21 21 16,0 0-16,-22-21 0,22 21 15,0-21-15,0 21 0,0-22 0,21 1 16,-22-21-16,22 21 0,-21-22 0,21 1 15,-21-21-15,21-1 0,0 1 16,0-22-16,0 0 0,0 1 16,0-22-16,0 0 0,0-42 15,21 0-15,0-22 16,-21 1-16,22 0 0,-1-22 16</inkml:trace>
  <inkml:trace contextRef="#ctx0" brushRef="#br0" timeOffset="24170.07">3937 9864 0,'0'0'0,"0"-21"0,0-1 15,0 44 16,0 20-31,-21 0 0,0 1 0,21-1 16,-22 21-16,22 1 0,0 21 16,-21-1-16,0 1 0,0 21 15,21 0-15,-21-1 0,0 1 0,-1 21 16,1-21-16,0 21 0,0 0 0,0 0 16,0 0-16,-1-21 0,1 21 15,0 0-15,0-21 0,0 0 16,0-1-16,-1-20 0,-20 0 0,42-1 0,-21-20 15,0-1-15,21 1 16,-21-22-16,21 1 0,-22-1 0,22-21 0,0 0 16,0 0-16,0-42 15,0 0-15,-21-21 16,21 21-16,0-22 0,-21 1 16</inkml:trace>
  <inkml:trace contextRef="#ctx0" brushRef="#br0" timeOffset="24576.84">2434 10139 0,'0'0'0,"-21"-21"15,21 0-15,0-1 16,-21 1-16,0 0 0,-1 21 0,22-21 16,-21 21-16,0 0 15,0 0-15,21 21 0,-21 0 16,0 0-16,-1 22 0,22-1 16,-21 43-16,21-1 0,-21 1 0,21 21 15,0 0-15,0 21 0,0 0 16,0 21-16,0 0 0,-21-21 0,21 21 15,0-21-15,-21 21 0,21-21 16,-21 0-16,-1 0 0,22 0 16,-21-21-16,0 0 0,0 0 0,21-21 15,-21-1-15,21 1 0,-21-22 0,21 1 16,-22-1-16,22-20 0,0-22 16,0 0-16,0 0 0,-21-42 15,21 0-15,-21 0 16</inkml:trace>
  <inkml:trace contextRef="#ctx0" brushRef="#br0" timeOffset="24980.69">1397 10986 0,'42'-22'0,"1"22"16,20-21-16,106-42 15,-63 20-15,21 22 0,21-21 16,1 0-16,20-1 0,0 1 0,22 21 15,-22-22-15,0 1 0,361-43 16,-382 64-16,0 0 16,-21 0-16,-21 0 0,21 0 0,-43-1 15,22 1-15,-42 21 0,20-21 0,-20 21 16,-22 0-16,1 0 0,-1 0 16,-21 0-16,0 0 0,-63 0 31,21 0-31,-22 21 15,1 0-15,0-21 0,-1 22 0,-20-1 16</inkml:trace>
  <inkml:trace contextRef="#ctx0" brushRef="#br0" timeOffset="25369.48">1863 11515 0,'0'21'0,"0"-42"0,0 63 15,21-42 1,0 0-16,21 0 0,1-21 0,20 21 16,1-21-16,-1 0 0,22-1 15,21 1-15,126-21 0,-126 21 16,21 0-16,0-22 0,0 22 0,21 0 15,-21 0-15,0 0 0,22-1 16,-22 1-16,105 0 0,-105 0 16,-21 0-16,-21 0 0,0 21 0,-1 0 15,1-22-15,-22 22 0,-20 0 16,-1 0-16,0 0 0,-20 0 16,-1 0-16,-42 0 15,-1 0-15,-20 0 0,21 0 0,-21 22 16,-1-22-16,-20 0 0,20 21 15,-20 0-15,-1-21 0,-20 21 0,20-21 16,-20 21-16,-1 0 0</inkml:trace>
  <inkml:trace contextRef="#ctx0" brushRef="#br0" timeOffset="25719.28">1609 11896 0,'0'0'0,"-85"42"0,21-21 0,22 22 15,-21-1-15,41-21 0,1 0 16,0 0-16,21 1 0,0-1 0,0 0 16,21 0-16,0-21 0,22 21 15,20-21-15,1 0 0,20 0 0,1 0 16,21 0-16,0 0 0,0-21 16,21 0-16,0 21 0,21-21 0,-21 0 15,21-1-15,0 22 0,0-21 0,0 0 16,1 0-16,-1 0 0,0 0 15,-21 21-15,21-22 0,-21 1 0,0 21 16,-21-21-16,0 0 0,0 21 0,-22 0 16,1-21-16,0 21 0,-22 0 15,-21 0-15,1 0 0,-1 0 16,-21 0-16,0 0 0,-42 0 16,-21 0-1,0 21-15,-1-21 0,1 0 16,-22 0-16,1 21 0,-1-21 0,1 0 15</inkml:trace>
  <inkml:trace contextRef="#ctx0" brushRef="#br0" timeOffset="26088.6">1757 12615 0,'0'0'0,"-21"43"0,-22-22 0,22 0 16,0 0-16,21 22 0,0-22 16,0 0-16,0 0 0,21 0 15,21-21-15,1 0 0,-1 0 16,22 0-16,-1 0 0,1 0 0,20 0 16,1 0-16,21-21 0,0 0 15,21 0-15,0 0 0,0-1 0,0 1 16,0 0-16,21 0 0,-21 0 15,0 0-15,0-1 0,0 1 0,0 21 16,0-21-16,-21 21 0,-1 0 16,-20-21-16,0 21 0,-1-21 0,-20 21 15,-1 0-15,1 0 0,-22-21 0,1 21 16,-1 0-16,-21 0 0,21 0 0,-20 0 16,-1-22-16,0 22 0,0-21 15,-21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5T02:14:17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3514 1037 0,'0'-21'15,"0"42"-15,0-84 0,0 42 0,0-1 16,0 1-16,0-21 0,0 21 0,0 0 16,0-1-16,0 1 0,0 0 15,0 0-15,0 42 32,0 21-17,0 1-15,0-1 0,-22 0 16,22 22-16,-21-1 0,21 1 15,-21-1-15,21 1 0,-21-1 16,0 1-16,0 21 0,-1-22 0,1 1 16,0-1-16,0 1 0,21-1 0,-21-21 15,21 1-15,-21-1 0,21 0 16,0-20-16,0-1 0,0 0 0,0-63 31,21 20-15,0 1-16,-21-21 0,0 0 15,0-1-15</inkml:trace>
  <inkml:trace contextRef="#ctx0" brushRef="#br0" timeOffset="422.75">3027 804 0,'0'0'0,"-43"-21"0,22 21 0,-42-42 15,42 21 1,21 0-16,0-1 0,21 22 16,0-21-16,21 21 15,64-21-15,-42 21 0,20-21 0,1 21 16,21 0-16,0 0 0,-1 0 16,1 21-16,-21 0 0,21 22 15,0-22-15,-22 21 0,1 0 16,-22 22-16,1-22 0,-1 22 0,-20-1 15,-1-20-15,-42 20 0,0 1 16,0-1-16,-21 1 0,-21-22 0,-1 21 16,-20 1-16,-22-1 0,0 1 15,1-1-15,-1-20 0,-21-1 0,22 0 16,-1 1-16,0-1 0,22-21 0,-22 0 16,43 1-16,-22-1 15,22-21-15,21 0 0,-22 0 0,22 0 0,0 0 16,0 0-16,0 0 0,21-21 15,0-1 1,0 1-16,21 0 16,0 0-16,0-21 0,0 20 0,22 1 15,-1 0-15,0-21 0</inkml:trace>
  <inkml:trace contextRef="#ctx0" brushRef="#br0" timeOffset="999.42">5122 1566 0,'0'0'0,"21"-21"0,1 21 0,-22-21 16,21 0-16,-21 0 0,0 0 15,0-1-15,0 1 0,0 0 0,0-42 16,0 20-16,0 22 0,0-21 15,-21 21-15,-1-1 16,1-20-16,0 21 0,0 0 0,0 21 0,-22 0 16,22 0-16,0 0 0,-42 0 15,20 21-15,22 0 0,-21 21 16,21-20-16,-1 20 16,-20 0-16,21 1 0,0-1 0,0 0 0,-1 22 15,22-22 1,0 0-16,0 1 0,0-1 0,0 0 0,0 1 15,0-22-15,22 21 0,-1-21 0,0-21 16,0 0-16,21 0 0,-20 0 16,20 0-16,0 0 0,22-63 15,-22 42-15,0-22 0,-20 22 16,20-21-16,-21 0 0,21-43 16,-20 43-16,-1-1 0,-21 1 15,0 0-15,0 20 0,0-20 0,0 21 16,0 0-16,0 0 0,0 42 31,0 0-31,-21 0 0,21 0 0,-22 22 16,22 41-16,0-63 15,0 22-15,0-1 0,0 0 0,22 1 16,-22-22-16,21 21 0,0-21 16,0 1-16,-21-1 0,21 0 0,0 0 15,1-21-15,-1 0 0,0 0 0,0 0 16,0 0-16,0-21 0,1 0 15,20 0-15</inkml:trace>
  <inkml:trace contextRef="#ctx0" brushRef="#br0" timeOffset="1299.76">5884 614 0,'0'0'15,"-21"0"1,0 0-16,0 42 0,21-21 16,0 22-16,0 20 0,-21-20 15,21 20-15,-22 1 0,22 20 0,-21-20 16,21-1-16,0 1 0,-21-1 16,21-20-16,0 20 0,0-21 0,0 1 15,0 20-15,0-42 0,0 22 16,0-1-16,0-21 0,0 0 0,0 22 15,21-22-15,-21 0 16,21-21-16,1 0 16,-1 0-16,0-21 15,0 0-15,0 0 0</inkml:trace>
  <inkml:trace contextRef="#ctx0" brushRef="#br0" timeOffset="1824.97">6540 1249 0,'0'0'0,"0"-21"0,0-22 15,0 22-15,0 0 16,0 0-16,-21 0 0,-21 0 16,21 21-16,0 0 0,-1 0 15,-62 0 1,63 21-16,-22 0 0,22 21 0,0-21 0,-21 22 15,20-1-15,1 0 16,0 1-16,0-1 0,0 0 0,21 22 16,0-22-16,0 1 0,0-1 15,0-21-15,0 21 0,0-20 0,0-1 16,21 0-16,0 0 0,0-21 0,0 0 16,1 0-16,-1 0 0,0 0 15,21-21-15,-21 21 0,1-21 0,-1 0 16,21-22-16,-21 22 0,0 0 15,1-21-15,-1-1 0,0 1 0,21-22 16,-21-20-16,-21 41 16,0 1-16,0 21 0,0 0 15,0 0-15,0 42 16,0 0-16,0 0 16,0 0-16,-21 0 0,21 22 15,-21-1-15,21 0 0,0-20 0,0 20 16,0 0-16,0 1 0,0-22 15,0 21-15,21-21 0,0 0 0,1 1 16,-1-1-16,0 0 0,0-21 0,0 0 16,22 0-16,-22 0 15,0 0-15,21 0 0,-21 0 0,1 0 0,20-21 16,-21 0-16,0-1 0,0-20 0,1 21 16</inkml:trace>
  <inkml:trace contextRef="#ctx0" brushRef="#br0" timeOffset="2081.92">5482 910 0,'-42'21'0,"84"-42"0,-105 64 0,41-43 16,44 0-1,20 0-15,-21 0 16,21 0-16,1-22 0,20 22 16,-20 0-16,20-21 0,1 0 15,-1 21-15,1-21 0,-1 21 0,-21 0 16,22-21-16,-22 0 0,1 21 16,-1-22-16,0 22 0,-21 0 0</inkml:trace>
  <inkml:trace contextRef="#ctx0" brushRef="#br0" timeOffset="2553.16">7683 762 0,'0'0'0,"0"-21"0,-21-21 0,21 20 0,0 1 16,-21 42 0,21 22-1,0-1-15,0 0 0,0 22 0,0-1 16,0 1-16,0-1 0,0 1 16,-21 21-16,21 42 0,0-43 15,-21-20-15,0-1 0,-1 1 16,1-22-16,21 22 0,-21-22 15,21 0-15,-21 1 0,21-22 0,0 0 0,0 0 16,0 0-16,21-42 31,0 0-31,0-21 0,-21 20 16</inkml:trace>
  <inkml:trace contextRef="#ctx0" brushRef="#br0" timeOffset="2666.1">7239 762 0</inkml:trace>
  <inkml:trace contextRef="#ctx0" brushRef="#br0" timeOffset="2969.92">7218 572 0,'0'0'0,"21"0"0,0 0 0,0-22 15,0 22-15,22 0 0,-1-21 16,0 21-16,1 0 0,20 0 0,1 0 15,-1 0-15,22 21 0,-22 1 16,22-1-16,0 0 0,-22 21 0,1 1 16,-1-1-16,-20 21 0,41 64 15,-41-63-15,-22-1 16,0 22-16,-21-21 0,0-1 0,0 1 0,-21 63 16,-22-64-16,1-21 15,0 22-15,-1-22 0,-84 43 16,43-43-16,20 1 0,1-22 15,-1 21-15,1-21 0,-1 0 16,22-21-16,0 22 0,-1-22 0,22 0 16,0 0-16,0 0 0,0 0 0,21-22 31,0 1-31,21 0 0,21 0 16,-21 0-16,0 0 0,22-1 15,-1 1-15,0 0 0</inkml:trace>
  <inkml:trace contextRef="#ctx0" brushRef="#br0" timeOffset="3406.19">8488 1418 0,'0'0'0,"21"-42"15,-21 21-15,42 0 16,-21 21-16,-21-22 0,22 22 16,-1 0-16,0 0 0,0 0 15,0 0-15,0 0 0,1 22 0,-22-1 16,21 0-16,0 0 0,0 0 0,-21 22 16,0-22-16,21 21 15,-21 0-15,0 1 0,0-22 0,0 21 16,0 1-16,0 20 0,-21-42 15,21 0-15,-21 1 0,21-1 16,0 0-16,0-42 31,0 0-31,0-22 0,21 22 16,-21-21-16,21 21 0,0-22 0,1 1 16,-22 0-16,21-1 0,0 22 15,0-21-15,0 21 0,-21-1 16,21 1-16,1 0 0,-1 0 0,0 21 15,-21-21-15,21 21 0,0 0 16,-21-21-16,21 21 16,1 0-16</inkml:trace>
  <inkml:trace contextRef="#ctx0" brushRef="#br0" timeOffset="3653.05">9334 1376 0,'0'0'0,"0"21"0,0 0 16,0 0-16,0 1 15,-21-1-15,21 0 0,0 0 16,-21 0-16,21 0 0,0 22 0,0-22 16,0 0-16,0 0 0,0 0 0,0 1 15,0-1-15,0 0 0,0 0 16,0 0-16,0-42 31,0 0-31</inkml:trace>
  <inkml:trace contextRef="#ctx0" brushRef="#br0" timeOffset="3841.94">9271 1164 0,'0'0'0,"0"-21"0,-21 21 16,0-21 0,42 21 31,0 0-47,-21 21 0,0 0 0,21 0 15</inkml:trace>
  <inkml:trace contextRef="#ctx0" brushRef="#br0" timeOffset="4241.22">9525 1355 0,'21'0'31,"-21"21"-16,0 0-15,21 0 0,-21 0 16,21 1-16,-21-1 16,0 0-16,0 21 0,0-21 0,0 1 15,0 20-15,0-21 0,22 0 0,-22 0 16,0 1-16,21 20 16,-21-21-16,21-21 15,0 0-15,-21-21 16,21 0-1,0 0-15,-21-1 0,22 1 0,-22 0 16,21-21-16,0 21 0,-21-22 16,21 22-16,0-21 0,0 21 0,1-22 15,-1 22-15,-21 0 0,21 0 0,0 0 16,0-1 0,0 22-16,-21-21 0,22 21 0,-1 0 31,-21 21-16</inkml:trace>
  <inkml:trace contextRef="#ctx0" brushRef="#br0" timeOffset="4590.03">10075 1609 0,'21'0'0,"1"0"0,-1 0 16,0 0-16,0 0 0,0 0 15,0-21-15,22 21 0,-22-22 16,0 1-16,21 21 0,-20-21 0,-1 0 16,0 0-16,0 0 0,0-1 0,0 22 15,-21-21-15,22 0 0,-22 0 16,-22 21 0,1 0-16,0 0 0,0 0 0,0 0 15,0 0-15,-1 0 0,-20 21 16,21 0-16,0 0 0,0 1 15,-1-1-15,22 21 0,0-21 16,-21 22-16,21-22 0,0 21 0,0-21 0,0 0 16,21 22-16,1-22 0,-1 0 15,0 0-15,21 0 0,-21-21 16,22 22-16,-22-22 0,0 0 0,21 0 16,1 0-16,-22 0 0,0-22 0,21 22 15,1-21-15</inkml:trace>
  <inkml:trace contextRef="#ctx0" brushRef="#br0" timeOffset="5069.71">10901 1355 0,'0'0'0,"0"-21"0,0-1 15,0 44 17,-21-1-32,21 0 15,-22 0-15,22 0 0,-21 0 0,21 22 16,0-22-16,0 21 0,-21-21 15,21 1-15,-21 20 0,21-21 0,-21 21 16,21-20-16,0-1 0,0 0 0,0 0 16,-21 0-16,-1-21 31,22-21-15,0 0-1,0 0-15,0 0 0,0-1 0,0-20 0,0 21 16,22-21-16,-1-1 0,0 1 15,0 0-15,0 20 0,22-20 16,-1 21-16,-21-21 0,21 20 0,22 1 16,-22 0-16,1 0 0,-1 21 15,0 0-15,-21 0 0,22 0 0,-22 21 16,21 0-16,-21 0 0,1 1 0,-1 20 16,-21-21-16,0 21 15,0 1-15,0-1 0,0 0 0,0 1 0,0-22 16,0 64-16,0-43 0,-21-21 15,-1 21-15,22-20 0,-21-1 16,21 0-16,-21 0 0,21 0 16,0 0-16,-42-21 15,21 0-15,-1 0 16,1 0-16,0 0 0,0 0 16</inkml:trace>
  <inkml:trace contextRef="#ctx0" brushRef="#br0" timeOffset="5573.29">2307 2413 0</inkml:trace>
  <inkml:trace contextRef="#ctx0" brushRef="#br0" timeOffset="5954.07">8594 5017 0,'0'0'0,"63"0"0,1 0 0,41 0 15,1 0-15,148-22 0,-106 22 16,-21-21-16,22 21 0,-1-21 0,0 21 16,-21-21-16,0 0 0,0 21 15,-21-21-15,21 21 0,-43-22 0,22 1 0,-21 21 16,0-21-16,-22-212 0,1-169 0,20-381 16,-63 487-16,1 42 0,-1 63 15,0 43-15,-21 42 0,21 21 0,-21 1 16,0 41-16,0 1 15,0 21-15,0 0 0,0 0 0,0-1 16,-21 22 0,-43 0-1,43 0-15,0 0 0,0 0 0,0 0 16,0 0-16,-1 0 0,1 0 16,0 0-16,0 0 0</inkml:trace>
  <inkml:trace contextRef="#ctx0" brushRef="#br0" timeOffset="6597.25">2857 2265 0,'0'0'0,"0"21"16,0 0-1,0 0 1,22-21 0,-1 0-16,-21 22 15,42-22-15,0 0 0,1 0 0,-1 0 16,22 0-16,-1 0 0,128 0 16,-107 0-16,22-22 0,-21 22 15,42 0-15,-21-21 0</inkml:trace>
  <inkml:trace contextRef="#ctx0" brushRef="#br0" timeOffset="6671.21">5757 2180 0,'0'0'16,"64"0"-16,42 0 0,-1 0 0,44 0 0,20 0 16,191-21-16,-149 0 15,-20 0-15</inkml:trace>
  <inkml:trace contextRef="#ctx0" brushRef="#br0" timeOffset="6885.09">9588 1926 0,'0'0'0,"64"0"15,21 0-15,20 0 0,22 0 0,22-21 16,-22 21-16,296-21 15,-296 21-15,0 0 0,0 0 16,-21 0-16,-22 0 0,1 0 0,-21 0 16,-1 0-16,-21-21 0,-20 21 15,-1 0-15,0 0 0,0 0 0,-42 0 47,21 21-47,-21-21 16,0 0-16,-1 21 0,-20-21 15,21 0-15,-21 0 0</inkml:trace>
  <inkml:trace contextRef="#ctx0" brushRef="#br0" timeOffset="8181.58">3662 2350 0,'0'0'0,"-21"0"16,-1 0-16,1 0 0,0 0 0,0 0 16,0 0-16,0 0 15,-1 0-15,1 0 16,42 0 15,1 0-15,-1 0-16,0 0 0,21 0 0,1-22 15,-1 22-15,0 0 0,1 0 16,20 0-16,-21 0 0,22 0 0,-1 0 16,1 0-16,-1 0 0,22 0 15,-21 0-15,20 0 0,1 0 16,0 0-16,20 0 0,-20 0 0,21 0 15,-21 0-15,20 0 0,1 0 16,0-21-16,148 21 0,106 0 16,-233 0-16,148 0 15,-148 0-15,21 0 16,-21 0-16,0 0 0,21 0 0,-21 0 16,0 0-16,0 21 0,22-21 0,-1 0 15,-21 0-15,21 0 16,-21 0-16,0 0 0,21 0 0,-21 0 0,21 0 15,127 0-15,-148 0 16,0 0-16,22 0 0,-22 0 16,0 0-16,21 0 0,-21 0 0,0 0 0,0 0 15,0 0-15,-21 0 16,21-21-16,-43 21 0,22 0 0,0 0 16,-21 0-16,-1 0 0,-20 0 0,20 0 15,-41 0-15,20 0 0,-20 0 16,-22 0-16,21-21 0,-21 21 15,0 0-15,-42-21 47</inkml:trace>
  <inkml:trace contextRef="#ctx0" brushRef="#br0" timeOffset="8243.54">10329 2392 0,'-148'21'15</inkml:trace>
  <inkml:trace contextRef="#ctx0" brushRef="#br0" timeOffset="12503.63">720 3620 0,'0'-22'0,"0"1"16,0 0-1,-22 42 32,1 0-47,0 1 16,21-1-16,0 0 15,0 0-15,-21 0 16,21 0-16,0 1 16,21-22-1,0 0 1,-21-22-16,21 22 16,1-21-16,-22 0 0,0 0 15,0 0-15,0 0 16,0-1-1,0 1-15,-22 21 16,1 0 0,21 21-16,-21 1 0,21-1 15,-21 0-15,21 0 0,0 0 16,-21 43-16,0-43 16,21 21-16,0-21 0,0 1 0,0-1 15,0 0-15,0 0 16,21-21-16,0 21 0,0-21 0,0 0 0,0 0 15,1 0-15</inkml:trace>
  <inkml:trace contextRef="#ctx0" brushRef="#br0" timeOffset="12865.43">1016 3683 0,'0'21'16,"0"0"0,21-21 31,0 0-47,0 0 0,-21-21 0,22 0 15,-1 21-15,-21-21 16,0 0-16,0 0 15,-21 21 1,-1 0-16,1 0 0,0 0 16,0 0-16,0 21 0,21 0 0,-21 0 15,-1 0-15,22 0 0,-21 1 16,21-1-16,0 0 0,0 0 0,0 0 16,0 0-16,0 1 0,0-1 15,0 0-15,0 0 16,21-21-16</inkml:trace>
  <inkml:trace contextRef="#ctx0" brushRef="#br0" timeOffset="13422.62">2349 3598 0,'0'0'0,"0"-21"0,43-63 16,-43 62-16,0-41 16,0 42-1,0 0-15,0-1 16,0 44-1,0-1-15,0 21 16,-21-21-16,21 43 0,-22-22 16,22 22-16,-21-1 0,0 64 15,0-63-15,0 20 0,0-20 16,-1 20-16,1-20 0,21-1 16,-21 1-16,21-1 0,-21 22 15,0-43-15,21-20 0,0 20 0,0-21 16,0 0-16,0-42 47,0 0-47,0 0 0,0 0 0,0-22 15,0 22-15</inkml:trace>
  <inkml:trace contextRef="#ctx0" brushRef="#br0" timeOffset="16902.73">2053 3789 0,'-21'-42'0,"21"20"16,0-20 0,0 0-16,0 21 0,21-85 15,0 63-15,0 22 16,22-21-16,-1 21 0,0-22 0,22 22 16,-1 0-16,1 21 0,-1 0 15,1 0-15,-1 0 0,1 0 0,-1 21 16,1 22-16,-22-22 0,64 106 15,-85-85-15,-21 22 16,0-22-16,0 0 0,-21 1 16,-21 20-16,-1-21 0,1 1 0,-21-1 15,20 0-15,-20 1 0,-1-1 16,1 0-16,20-20 0,-20-1 16,-22 21-16,43-42 15,0 0-15,20 0 0,1 0 0,0 0 16,0 0-16,21-21 0,-21 0 15,21 0-15,0-1 0,21 22 16,0 0 0,0 0-16,0 0 0,1 22 15,-1-1-15,0 0 0,0 0 16,0 0-16,0 22 0,1-22 0,-1 21 16,0-21-16,0 22 0,0-22 15,22 0-15,-22 0 0,0 0 16,21 0-16,-21 1 0,22-1 15,-22 0-15,21-21 0,-21 0 0,22 0 0,41 0 16,-62 0-16,20 0 16,0-21-16,1 0 0,-1 21 15,0-22-15,-21-20 0,22 21 0,-22 0 16,0-22-16,21 22 0,-42-21 16,22 0-16,-22-1 0,21 22 0,-21-21 15,0-1-15,0 22 0,0-21 16,0 21-16,-21-22 15,21 22-15,-22 21 0,22-21 16,-21 21-16,0 0 0,0 21 16,21 0-16,-21 1 0,21-1 15,-21 0-15,21 21 0,-22 1 16,22-1-16,0-21 0,0 21 16,0 1-16,0-1 0,0 0 0,0-20 15,0 20-15,0-21 0,22 0 16,-1 0-16,0 1 0,0-1 0,43-21 15,-43 0-15,21 0 0,-21 0 16,22 0-16,-1 0 0,0-21 16,-21 21-16,22-22 0,-1 1 0,-21-21 15,22 21-15,-22-22 16,21 1-16,-21 0 0,0-22 0,1 1 0,20 20 16,0-84-16,-21 64 15,1-1-15,-22 1 0,21-1 16,0 1-16,0-85 15,-21 105-15,21 1 0,-21 0 16,0 21-16,0-43 16,0 85-1,-21 0-15,21 1 16,0 20-16,0-21 0,-21 21 16,21 22-16,-21-22 0,0 22 0,21-22 15,0 22-15,0-22 16,-22 21-16,22 1 0,-21-1 0,21 43 15,0-42-15,0-22 0,0 0 16,0 1-16,0-1 0,0 0 16,0-20-16,0 20 0,0-21 0,21 0 15,1 0-15,-1-21 16,0 22-16,0-22 0,0 0 16,0 0-16,1-22 0,-1 1 0,0 0 15,21 0-15,-21 0 16,-21 0-16,22-1 0,20-41 0,-21 42 15,-21-22-15,21 22 0,-21-21 16,0 21-16,0 0 0,0-22 0,0 22 16,0 0-1,-21 21-15,0 0 0,0 0 16,0 0-16,21 21 16,0 0-1,21-21 1,0 0-16,0 0 15,0 0-15,0 21 0,1-21 0,-1 0 16,0 22-16,0-1 0,-21 0 16,21 0-16,-21 0 15,0 0-15,0 1 0,0-1 0,0 0 16,0 0-16,0 0 0,0 0 16,0 1-16,0-1 0,0 0 15,0 0-15,0 0 16,21 0-16,1-21 0,-1 0 15,0 22-15,21-22 16,-21 0-16,1 0 0,-1 0 0,0-22 16,21 1-16,-21 21 0,1-21 0,-1 0 15,21 0-15,-21 0 0,0-1 16,1-20-16,-1 21 0,0 0 0,0 0 16,0-22-16,22 22 0,-22 0 15,-21 0-15,21 0 0,0-1 16,0 1-16,-21 0 0,0 0 15,0 0 1,0 42 31,-21-21-47,21 21 16,-21-21-16,21 21 31,-21-21-31,0 21 31,-1-21 0,1 0-15,0 0 0,0 0-1,0 22 1,21-1-16,0 0 0,-21 0 15,21 0-15,-22 0 0,22 1 16,0-1-16,0 21 0,0-21 0,0 0 16,0 1-16,0-1 0,0 0 15,0 0-15,22 0 0,-1-21 0,0 21 16,21-21-16,-21 22 16,1-22-16,-1 0 0,21 0 15,-21 0-15,0 0 0,22 0 0,-22 0 16,0-22-16,21 22 0,-20-21 0,-1 0 15,0 0-15,0 0 0,0 0 16,0-1-16,1-20 0,-1 21 0,-21 0 16,21 0-16,-21-22 0,0 22 15,21 0-15,-21 0 0,21 0 0,0-1 16,-21 1-16,0 42 31,0 1-15,0-1-16,0 0 0,0 0 15,0 0-15,-21 0 0,21 22 16,0-22-16,0 0 0,0 0 0,0 22 16,0-22-16,0 0 0,0 0 15,0 0-15,21 0 0,1-21 16,-1 0-16,0 0 0,0 22 0,0-22 16,0 0-16,1 0 0,-1 0 15,42-22-15,-42 1 0,1 21 16,-1-21-16,0 0 0,0 0 15,0 0-15,-21-1 0,21 1 0,1-21 16,-1 21-16,-21 0 0,21-1 0,0 1 16,-21 0-16,21 21 15,-21-21-15,0 42 32,0 0-32,0 0 15,0 1-15,0-1 0,0 0 0,0 0 16,0 0-16,0 0 0,0 1 0,0-1 15,0 0-15,0 0 0,0 0 16,0 0-16,21-21 0,1 0 16,-1 0-16,0 0 0,0 0 15,21 0-15,-20 0 0,-1 0 16,0 0-16,0 0 0,0 0 0,0-21 16,1 0-16,-1 21 0,-21-21 15,21 0-15,0 0 0,0-1 16,-21 1-16,21 0 0,1 0 0,-22-21 15,0 20-15,21-20 16,-21 21-16,21 0 16,-21 0-16,0 42 31,0 0-31,0 0 16,-21 0-16,21 0 0,-21 1 0,21 20 15,0-21-15,0 0 16,0 0-16,0 1 0,0-1 0,0 0 15,0 0-15,21 0 0,0-21 0,-21 21 16,21-21-16,0 0 0,0 0 16,1 0-16,-1 0 0,0 0 0,0 0 15,21 0-15,-20 0 0,-1-21 0,0 0 16,0 21-16,0-21 0,0 0 16,1-22-16,-1 22 0,0 0 15,-21-21-15,21-1 0,0 22 0,-21 0 16,0 0-16,0 0 0,0 0 15,0-1-15,0 44 32,0-1-32,0 0 0,-21 0 15,-21 64 1,42-64-16,-21 0 0,-1 21 16,22-20-16,0-1 0,0 0 15,0 0 1,22-21-1,-22-21-15,21 21 16,0-21-16,0 0 0,0 21 0,-21-22 16,43-20-16,-1-21 15,-21 41-15,-21 1 0,21 0 16,0 0-16,1 0 0,-1 0 16,0-1-16,-21 1 0,21 21 15,-21 21 1,0 1-1,0-1-15,0 21 0,0-21 16,0 0-16,0 1 0,0 20 0,0-21 16,0 0-16,0 0 0,0 1 15,0-1-15,0 0 0,21 0 0,0 0 16,1-21-16,20 0 0,-21 21 16,21-21-16,-20 0 0,20 0 15,0 0-15,1 0 0,-1-21 16,-21 0-16,21 21 0,1-21 0,-1 0 15,-21-22-15,22 22 0,-22 0 16,21-21-16,-21 21 0,-21-22 0,0 1 16,21 21-16,-21 0 0,0-22 0,0 1 15,-21 21-15,0 21 16,0 0-16,0 0 0,0 0 16,-1 21-16,1 0 0,-21 0 0,21 0 15,0 1-15,-1 20 0,1-21 16,0 0-16,0 43 15,21-43-15,-21 0 0,21 0 0,0 0 16,21-21 0,0 0-16,0 0 15,0 0-15,1 0 0,-1 0 16,21-21-16,-21 21 0,0-21 16,1 21-16,-1-21 0,-21 0 15,21 21-15,0-21 16,-21-1-16,0 44 31,-21-1-31,0 0 0,0 0 16,-1 0-16,22 22 0,0-1 15,0 0-15,0 1 0,0-1 0,0 0 0,0 1 16,0 20-16,0 1 0,0-1 0,0-21 16,0 22-16,0-1 15,0 1-15,0 84 0,0-84 16,-21-1-16,21 1 0,-21-1 0,21 1 15,-21-1-15,0 22 0,0-22 16,21 1-16,-22-1 0,-20 1 0,21-1 16,0-20-16,0-1 0,-22 0 15,22 1-15,-21-22 0,21 0 0,-1 0 16,1 0-16,0-21 0,0 0 16,0 0-16,0 0 0,-1 0 0,1 0 15,0-21-15,0 0 0,0-21 16,21 20-16,0-20 0,0 21 15,0-21-15,0-22 0,0 22 16,0-149-16</inkml:trace>
  <inkml:trace contextRef="#ctx0" brushRef="#br0" timeOffset="17150.59">6202 3831 0,'0'0'15,"0"-21"-15,-21 21 0,21-21 16,0 0-16,-22 21 16,22-21-1,-21 21 32,0-22-47,-21 22 0,21 0 16</inkml:trace>
  <inkml:trace contextRef="#ctx0" brushRef="#br0" timeOffset="17413.7">3768 3937 0,'0'0'0,"21"0"16,0 0-16,21 0 0,1-21 16,20 21-16,-21-21 0,22 21 15,21 0-15,-22-21 0,1 21 16,-1 0-16,22 0 0,-22-22 0,-20 22 15,20 0-15,-21 0 0,-20 0 16,20 0-16,-21-21 0,0 21 0,0 0 16,-21-21-16</inkml:trace>
  <inkml:trace contextRef="#ctx0" brushRef="#br0" timeOffset="18021.87">9017 3450 0,'0'0'0,"21"-21"0,0 0 16,-21 0-16,0 0 0,21-22 15,-21 22-15,0 0 0,0 42 31,0 0-31,-21 0 16,21 22-16,-21-1 0,0 0 0,21 1 16,-21 63-16,0-43 0,-1 1 15,22-22-15,-21 21 0,0 1 16,0-22-16,21 22 0,-21-22 0,21 0 16,-21 1-16,21-1 0,0-21 15,0 22-15,0-22 0,0 0 16,0-42-1,0 0 1,0-1-16,0 1 0</inkml:trace>
  <inkml:trace contextRef="#ctx0" brushRef="#br0" timeOffset="18869.31">8572 3874 0,'0'0'0,"-21"0"16,42 0 15,1 0-31,20 0 0,-21 0 0,21 0 16,22 0-16,-22-22 0,22 1 15,-1 21-15,1-21 0,-1 0 0,64-21 16,-63 20-16,-22 1 16,0 0-16,22 0 0,-22-21 15,-21 20-15,43-41 0,-43 21 16,-21-1-16,0 22 0,0 0 15,0-21-15,0 20 0,0 1 0,-21 0 16,0 21-16,0 0 16,-1 0-16,1 0 0,0 0 15,0 42-15,21-20 0,0 20 0,-21-21 16,21 21-16,-21 1 0,21-1 16,-22 0-16,22 22 0,0-22 0,0 1 15,0-1-15,-21 0 0,21 1 0,-21-1 16,21 0-16,-21 1 15,21-1-15,0 0 0,0-21 0,0 1 16,-21 20-16,21-21 0,0 0 16,0-42 15,0 0-15,21-21-16,-21 20 0,21 1 15,0-21-15,22-22 0,-1 22 16,-21 21-16,0-21 0,0 20 15,22-20-15,-22 42 0,0 0 16,0 0-16,-21 21 31,0 0-31,0 1 0,0-1 0,0 0 16,0 0-16,0 21 0,0-20 0,0-1 16,0 21-16,0-21 0,0 0 15,0 1-15,0-1 0,0 0 0,21 0 16,1-21-16,-1 0 0,0 0 0,0 0 15,21 0-15,1 0 0,-22 0 16,21 0-16,1-21 0,41 0 16,-41 0-16,-1-22 0,0 22 0,1 0 15,-22-21-15,0 20 0,0-20 16,0 21-16,0 0 0,-21-22 16,0 22-16,0-21 0,-21 42 15,0 0 1,0 0-16,0 0 0,0 0 0,-1 21 15,1 0-15,0 0 0,0 1 0,0 20 16,0-21-16,21 21 0,-22-20 16,22 20-16,0-21 0,0 0 0,0 0 15,0 1-15,0-1 0,22 0 0,-1 0 16,0-21-16,0 0 16,0 0-16,0 0 0,1 0 15,20 0-15,-21 0 0,43-21 16,-43 0-16,21 0 15,-21-1-15</inkml:trace>
  <inkml:trace contextRef="#ctx0" brushRef="#br0" timeOffset="20837.61">11578 4001 0,'-21'0'0,"21"-22"31,0 1-31,0 0 16,0 0-16,0 0 16,0 0-16,0-1 0,0 1 15,0 0-15,0 0 0,0 0 16,0 0-16,0-1 16,-42-20-16,20 42 15,1-21-15,0 21 0,0 0 16,-21 0-16,20 21 0,-20-21 0,0 21 15,-1 0-15,22 1 0,-21 20 0,0-21 16,-1 21-16,1 1 0,21-22 16,0 21-16,-1 1 0,1-1 0,21-21 15,0 21-15,0-20 0,0-1 0,0 0 16,0 0-16,0 0 0,21-21 16,1 0-16,-1 21 0,0-21 0,21 0 15,-21 0-15,22 0 0,-22 0 0,21-21 16,-21 0-16,22 0 15,-22 0-15,21 0 0,1-1 0,-22 1 16,21-21-16,-21 21 0,22-22 0,-22 1 16,0 0-16,21-1 0,-21 1 15,43-127-15,-64 63 16,21 42-16,-21 22 16,21-21-16,-21 20 0,0 1 0,0 0 15,0 20-15,0 1 0,0 0 0,0 0 16,-21 21-1,0 21-15,21 21 16,-21-20-16,21 20 0,0 21 0,-21-20 16,21 20-16,-22 1 0,22-22 15,-21 22-15,21-1 0,-21-21 0,21 22 0,0-22 16,0 1-16,0 20 16,0-21-16,0 1 0,0 20 15,0 1-15,21-43 0,0 0 16,1-21-16,20 21 0,-21-21 15,21 0-15,1 0 0,41 0 16,-41 0-16,-1-21 0,0 0 0,64-21 16,-63 20-1,-1 1-15,-21 0 0,21-21 0,-20 21 16,-1-1-16,0-20 0,0 0 0,-21 21 16,21-22-16,-21 1 0,0 21 15,0 0-15,0-22 0,0 22 0,-21 21 16,21-21-16,-21 21 0,0 0 0,0 0 15,-22 0-15,22 0 0,0 21 16,-21 0-16,20 0 0,1 1 0,0-1 16,0 21-16,-43 64 15,43-64-15,21 1 0,-21-22 16,21 21-16,0 0 0,0 1 16,0-22-16,21 0 0,22 0 15,-22-21-15,0 0 16,21 0-16,-21 0 0,22 0 0,-22 0 15,21-21-15,-21 21 0,1-21 0,20 0 16,-21-22-16,0 22 0,0 0 16,1-21-16,-1-1 0,-21-20 15,21 21-15,-21-1 0,0 1 0,21 21 16,-21-22-16,0 22 0,0 0 16,0 0-16,0 0 0,-21 21 15,0 0 1,0 21-16,21 0 0,0 0 15,-22 22-15,22-22 0,-21 21 0,21-21 16,0 22-16,0-22 16,0 21-16,0-21 0,0 22 0,0-22 15,0 21-15,0-21 0,43 22 16,-22-43-16,0 21 0,0 0 16,0-21-16,0 0 0,22 0 0,-22 0 15,0 0-15,21 0 0,1 0 0,-22-21 16,21 0-16,1-1 0,-22-20 15,21 21-15,-21-21 0,22-1 16,-22 22-16,21-42 0,-21 20 0,0 1 0,22-22 16,-22 1-16,0-1 0,0 1 15,0-1-15,-21 22 0,22-21 0,-1-1 16,-21 22-16,0-1 0,0 1 0,0 21 16,0 0-16,0 0 15,0-1-15,-21 22 16,21 22-16,-22-1 0,1 21 15,0 0-15,0 1 0,-21 63 16,20-43-16,1 1 0,0-22 0,0 21 16,21-20-16,0 20 0,0-20 15,0-1-15,0 0 0,0 1 0,0-1 16,0 0-16,21-21 0,0 22 0,0-22 16,22 21-16,-22-21 15,21 1-15,1-1 0,-1-21 0,0 0 16,1 0-16,-1 0 0,0 0 0,1 0 15,-1 0-15,-21-21 0,21 21 16,1-22-16,-1 1 0,-21-21 0,64-43 16,-64 64-16,0-21 15,-21 21-15,0-22 0,0 22 16,0-21-16,0 21 0,0-1 0,-21 1 16,0 0-16,0 0 0,0 21 0,-1 0 15,-20 0-15,21 0 0,0 0 16,-22 21-16,22 0 0,0 0 0,-21 22 15,21-22-15,-1 0 0,1 21 16,0-20-16,21 20 0,0-21 0,0 21 16,0-20-16,0-1 0,0 21 15,0 0-15,21-42 16,0 0-16,1 22 0,-1-22 16,0 0-16,0 0 0,0 0 15,0-22-15,1 22 0,-1-21 0,0 0 0,0 0 16,0 0-16,0 0 0,1-22 15,-22 22-15,21-21 0,0 21 16,0-43-16,-21 43 0,0 0 16,0 0-16,0-1 0,21 22 15,-21 22 1,-21-1 0,0 0-16,21 0 0,0 0 0,0 0 15,0 1-15,0 20 0,0-21 0,0 0 16,0 0-16,0 1 0,0-1 15,0 0-15,0 0 0,21 21 16,0-42-16,0 22 0,1-22 0,-1 0 16,0 0-16,0 0 15,0 0-15,0 0 0,1 0 0,-1-22 16,0 1-16,0 0 0,0 0 16,-21 0-16,0-22 0</inkml:trace>
  <inkml:trace contextRef="#ctx0" brushRef="#br0" timeOffset="21095.46">12869 3514 0,'0'0'0,"-42"0"0,21 0 0,0 0 15,-1 0-15,44 0 16,-1 0-16,0 0 15,21 0-15,-21 0 0,22 0 0,20 0 16,-20 0-16,-1-21 0,21 21 0,1-22 16,-22 22-16,22 0 15,-22 0-15,0-21 0,1 21 0,-1 0 16,-21 0-16,0 0 0,1 0 0,-22-21 16,0 0-1</inkml:trace>
  <inkml:trace contextRef="#ctx0" brushRef="#br0" timeOffset="23189.29">15134 3852 0,'0'0'0,"21"0"0,0 0 16,1 0-16,-1 0 0,21-21 16,-21 21-16,22-21 0,-1 0 0,0 0 15,1 0-15,-1-1 0,0 1 0,1 0 16,-1 0-16,0-21 15,1 20-15,-1-20 0,0 0 0,-21-1 0,22 1 16,-22 0-16,0-1 16,0 1-16,0 0 0,-21-1 0,0 1 15,0 0-15,0 21 0,0-22 0,0 22 16,-21-21-16,0 42 0,0-21 16,0 21-16,0 0 0,-22 0 0,22 0 15,0 21-15,-21 0 0,20 42 16,-20-20-16,0 20 0,21 22 0,-22 0 15,1-1-15,21 1 0,-64 105 16,64-84-16,-21 0 0,20 0 16,-20 0-16,21 0 0,-21 21 0,20-22 15,-20 22-15,21 0 0,-21 0 16,-22 106-16,22-106 0,-1 0 16,1-21-16,0 21 0,-1-21 15,1 0-15,21 0 0,-21-22 0,20 1 16,-20 0-16,-21 147 15,41-105-15,22-84 0,0-1 16,0 0-16,0-20 0,0-1 16,0 0-16,22-21 0,-1 0 15,0 0-15,0-21 0,43-43 16,-22 22-16,0 0 0,22-22 0,-22 22 16,22-22-16,-22 1 0,21-1 15,1 1-15,-1-22 0,1 0 16,-22 1-16,1-1 0,-1 0 0,0 1 15,-21-1-15,22-21 0,-43 0 0,0-190 16,0 190 0,-21 22-16,-1-1 0,-20 21 0,0 1 15,-1-1-15,-20 22 0,-1 0 0,22 21 16,-85-22-16,85 22 16,-22 21-16,43 0 0,-21 0 0,21 0 15,-1 0-15,44-21 31,-1 21-31,0-21 0,0 21 0,21-21 16,1 21-16,-22-22 0,42 1 16,-20 0-16,20-21 0,-20 21 15,20-1-15,1-20 0,-1 0 0,1-1 0,-1 1 16,1 0-16,-22-1 0,0 1 16,1 0-16,-1-1 0,-21 22 15,0 0-15,0 0 0,-21 0 16,0 0-16,0-1 0,-21 22 31,0 22-15,21-1-16,-21 0 0,21 21 15,0-21-15,0 1 0,0 20 0,0-21 16,0 21-16,0-20 0,0-1 16,0 21-16,0-21 15,0 0-15,21-21 16,0 0-16,0 0 0,1 0 0,-1 0 15,0 0-15,21-21 0,-21 0 16,22 0-16,-22 0 0,0 0 16,21-1-16,-20-20 0,20 21 0,-21 0 15,0 0-15,22-43 16,-43 43-16,21 0 0,-42 42 31,21 0-15,-22 0-16,22 0 0,-21 1 15,21-1-15,-21 21 0,21-21 16,0 0-16,0 1 0,0-1 0,0 0 16,0 0-16,0 0 0,0 0 0,21-21 15,0 0-15,1 0 0,-1 0 16,0 0-16,21 0 0,-21 0 0,1 0 16,20 0-16,-21-21 15,-21 0-15,21 0 0,-21 0 0,21 0 16,-21-1-16,0 1 0,0 0 0,0 0 15,-21 0-15,0 0 0,21-1 16,-42 1-16,21 0 0,-1 21 16,1 0-16,-21-21 15,42 0 1,0 0 0,21 21-16,21 0 0,-20 0 15,-1 0-15,21-22 0,-21 22 16,22 0-16,-22 0 0,21 0 0,-21 0 15,22 0-15,-22 22 0,0-22 0,0 21 16,0 0-16,0 0 0,-21 0 16,22 0-16,-22 1 15,0-1-15,21 0 0,-21 0 0,0 0 16,0 22-16,0-22 16,0 0-16,0 0 0,0 0 15,0 0 1,-21-21-16,-1 0 15,22-21-15,0 0 16,0 0-16,0 0 0,0 0 16,0-1-16,0 1 0,0 0 15,22 0-15,-1 0 0,-21 0 0,21-1 16,0 1-16,0 0 0,0 0 0,1 0 16,-1 21-16,-21-21 0,21 21 0,0 0 15,0 0-15,0 0 0,1 0 16,-1 0-16,-21 21 15,21 0-15,-21 0 16,0 0-16,0 0 0,0 1 16,0-1-16,0 0 0,0 0 15,0 0-15,0 0 0,0-42 47,0 0-31,0 0-16,0 0 15,0 0-15,21-22 0,0 1 16,0 21-16,1 0 0,-1-1 16,21-20-16,-21 21 0,22 0 15,-1 21-15,-21-21 0,21 21 0,1 0 16,-22 0-16,21 0 0,1 21 16,-22 0-16,21 0 0,-21 0 0,0 0 15,1 1-15,-22-1 0,0 0 0,21 0 16,-21 0-16,0 0 0,0 1 15,0-1-15,0 0 0,0 0 0,0 0 16,0 0-16,-21-21 0,-1 0 31,22-21-15,0 0-16</inkml:trace>
  <inkml:trace contextRef="#ctx0" brushRef="#br0" timeOffset="26179.22">18584 4001 0,'0'0'15,"0"21"1,-21-21-16,42 0 31,0 0-15,1 0-16,-1-21 0,21-1 15,0 1-15,-20 0 16,20 0-16,-21 0 0,0 0 0,22-1 16,-22 1-16,0 0 0,0 0 0,0 0 15,-21 0-15,0-22 0,0 22 16,0 0-16,0 0 0,0 0 0,0-1 15,-21 1-15,0 21 0,0 0 16,0 0-16,-22 0 0,22 0 0,-21 21 16,21 1-16,-1-1 0,-20 0 15,21 21-15,0-21 0,0 22 16,21-1-16,0 0 0,0-20 0,0 20 16,0 0-16,0-21 0,0 22 15,0-22-15,0 21 0,21-21 0,0 1 16,0-22-16,0 21 0,0-21 0,1 0 15,-1 0-15,0 0 0,0 0 16,0 0-16,0-21 0,1-1 0,-1 22 16,0-21-16,21-42 15,22-22-15,-43 64 16,0-21-16,21 20 0,-20-20 0,-1 21 16,21-21-16,0 20 0,-20 1 15,20 0-15,0 0 0,1 21 0,-22 0 16,21 0-16,-21 0 0,0 0 15,1 21-15,-22 0 0,0 0 16,0 1-16,0-1 0,0 21 0,0-21 16,-22 0-16,1 22 0,0-22 15,0 0-15,0 21 0,0-20 0,-1-1 16,1 21-16,0-21 0,0-21 0,21 21 16,-21-21-16,42 0 31,0-21-31,-21 0 15,21 0-15,0 0 0,22-22 16,-22 22-16,0 0 0,0-21 0,22 21 16,-22-22-16,0 1 0,0 21 15,21 0-15,-42-22 0,22 22 16,-1 0-16,-42 42 31,-1 0-31,1 0 0,0 1 16,21-1-16,-21 21 0,0-21 0,21 0 15,-21 1-15,21 20 16,0-21-16,0 0 0,0 22 0,0-22 0,21 0 16,0 0-16,0 0 0,0-21 15,0 0-15,22 0 16,-22 0-16,21 0 0,-21 0 0,22-21 16,20-21-16,-20 21 15,-22-1-15,0 1 0,21-21 0,-21 21 16,1-22-16,-1 1 0,0 0 0,21-1 15,-21 1-15,1-21 0,-1 20 16,0-20-16,0-1 0,-21 1 0,21-1 16,0 1-16,-21-1 0,22 22 15,-22-22-15,0 22 0,0 0 0,0 21 16,0-1-16,0 1 0,0 0 0,0 42 16,0 0-1,0 1-15,0 20 0,-22 0 0,1 1 16,0-1-16,21 21 0,-21 1 15,0-1-15,0 1 0,-1-22 16,1 85-16,0-63 0,0-22 16,21 22-16,0-22 0,0 0 15,0 22-15,0-22 0,0 0 0,0 1 16,0-22-16,0 21 0,0-21 0,0 1 16,21-1-16,-21 0 0,21 0 15,0-21-15,1 0 0,-1 0 0,21 0 16,-21 0-16,22 0 0,-22 0 15,21-21-15,0 0 0,1 0 0,-1-1 16,0 1-16,22-42 16,-22 42-16,-21-22 0,22 1 15,-22 21-15,-21-22 0,21 22 0,-21-21 16,0 21-16,0 0 0,0-1 16,0 1-16,-21 21 15,0 0-15,0 21 16,-1-21-16,1 22 0,21-1 15,-21 0-15,0 0 0,21 0 0,-21 22 16,21-22-16,0 0 0,0 21 0,0-21 16,0 1-16,0-1 15,0 21-15,0-21 0,0 0 0,0 1 0,0-1 16,21-21-16,0 21 0,0-21 0,22 0 16,-22 0-16,0 0 15,21 0-15,-21 0 0,22 0 0,-1 0 16,-21 0-16,22-21 0,-1 0 0,0 21 15,-21-22-15,22 1 0,-22-21 16,21 21-16,-21 0 0,1-22 16,-22 22-16,0-21 0,0 21 0,21-22 15,-21 22-15,0 0 0,0 0 0,0 0 16,-21 21-16,-1 0 0,1 0 16,0 0-16,0 0 15,21 21-15,-21 0 0,21 0 0,0 0 16,0 0-16,0 1 0,0 20 15,0-21-15,0 21 0,0-20 16,21-1-16,0 21 0,0-21 0,0 0 16,1 1-16,-1-1 0,0 0 15,21 0-15,-21-21 0,22 0 0,-22 0 16,21 0-16,1 0 0,-22 0 0,21 0 16,-21 0-16,22 0 0,-22-21 15,21 21-15,-21-21 0,0 0 16,22-1-16,-22-20 0,0 21 0,-21-21 15,21 20-15,-21-20 0,21 21 0,-21-21 16,0 20-16,0-20 0,0 21 0,0 0 16,0 0-1,-21 21 1,0 21-16,0 0 0,21 0 16,-21 0-16,0 0 0,21 1 15,0-1-15,-22 21 0,1-21 0,21 0 16,-21 1-16,21-1 0,-21 21 0,21-21 15,0 0-15,0 1 16,0-44 15,21 1-15,0 0-16,0 0 16,1 0-16,-1 0 0,-21-22 15,21 22-15,0 0 0,21 0 0,-20-22 16,-1 22-16,0 0 0,0 21 0,0-21 15,0 0-15,1 21 0,-1 0 16,0 0-16,0 0 0,0 21 16,-21 0-16,0 0 15,0 0-15,0 1 0,0-1 0,0 0 16,0 0-16,21 21 0,1-20 16,-1-1-16,-21 0 0,21 0 15,0 0-15,21 0 0,-20-21 0,-1 22 0,21-22 16,0 0-16,-20 0 0,20 0 15,0 0-15,1 0 0,-22 0 16,21 0-16,0 0 0,-20-22 0,20 1 16,-21 0-16,21 0 0,-20 0 15,-1 0-15,0-22 0,0 22 0,0-21 16,0 21-16,-21-22 0,0 22 16,0-21-16,0-1 0,0 22 0,0 0 15,0 0-15,0 0 0,-21 21 16,0 0-16,0 0 0,0 0 15,-22 0-15,22 21 0,0 0 16,-21 21-16,21-20 0,-22-1 16,22 21-16,-21 0 0,21-20 0,-1 20 15,22-21-15,-21 0 0,21 22 0,0-22 16,0 0-16,0 0 0,0 0 16,0 0-16,21-21 15,1 0-15,-1 0 0,0 0 0,0 0 16,0 0-16,0 0 0,1-21 15,-1 0-15,21 21 0,-21-21 0,0-21 16,1 20-16,-1 1 0,0 0 16,0-21-16,0 21 0,0-1 15,-21 1-15,0 0 0,22 0 0,-22 42 32,-22 0-17,22 0-15,-21 22 16,21-22-16,0 0 0,0 21 0,0-20 15,0-1-15,0 21 0,0-21 0,0 0 16,0 1-16,0-1 0,21 0 16,1-21-16,-1 21 0,0-21 15,0 21-15,21-21 0,-20 0 0,-1 0 0,0 0 16,0 0-16,21-21 0,-20 0 16,-1 21-16,0-21 0,0 0 15,0-22-15,0 22 0,1-21 0,-1-1 16,0 1-16,0 0 0,21-64 15,-20 64-15,-1-22 0,0 1 16,0-1-16,0 1 0,-21-1 16,0 22-16,21-22 0,-21 22 0,0 21 15,0 0-15,22-1 0,-22 1 16,-22 42 0,1 22-1,21-22-15,-21 21 0,0 1 0,0-1 16,21 21-16,-21-20 0,-1 20 15,1-20-15,0 20 0,21 1 16,-21-22-16,21 21 0,-21-20 0,21 20 16,0-20-16,0-1 0,0 0 15,0 1-15,21-22 0,0 21 0,0-21 16,0 0-16,1-21 0,20 22 0,-21-22 16,0 0-16,22 0 0,-1 0 15,-21 0-15,21 0 0,1-22 0,-22 22 16,21-21-16,1 0 0,-1 0 0,-21 0 15,21-22-15,-20 22 16,20-21-16,-21 21 0,21-43 0,-42 43 16,0 0-16,0-21 0,0 20 15,-21 1-15,0 0 0,0 0 0</inkml:trace>
  <inkml:trace contextRef="#ctx0" brushRef="#br0" timeOffset="26495.92">20066 3493 0,'0'0'0,"21"0"31,0 0-31,0-22 0,22 22 16,-1-21-16,22 21 0,-1 0 0,1-21 16,-1 0-16,1 21 0,-1 0 15,1-21-15,-1 21 0,1 0 0,-1-21 16,-21 21-16,1 0 0,-22 0 16,0 0-16,0 0 0,-42 0 15,0 0 1,0 21-16,-22 0 0,1-21 15</inkml:trace>
  <inkml:trace contextRef="#ctx0" brushRef="#br0" timeOffset="27516.26">1397 6477 0,'-21'0'0,"42"0"0,-63 21 0,20-21 16,1 0-16,0 0 16,0 0-16,0-21 0,21 0 15,0 0-15,0 0 16,0-1-16,0 1 0,21 0 16,21-21-16,-21 21 0,22-1 15,-22 1-15,21 0 0,1 21 0,-1-21 16,0 0-16,22 21 0,-22 0 15,0 0-15,-20 0 0,20 21 16,0 0-16,-21 0 0,1 22 0,-1-1 16,0 0-16,-21 1 0,0 20 15,0-21-15,0 1 0,-21 20 0,0-20 16,-1-1-16,1 0 0,0-21 16,0 22-16,21-22 0,-21 0 0,0-21 15,-1 0-15,22-21 31,0 0-31,0-22 0,0 22 0,0-21 16,0 0-16,22-1 0,-1 1 16,0 0-16,0-22 0,0 22 0,0-22 15,-21 22-15,22 0 0,41-107 32,-42 128-32,-21 0 0,21 21 15,-21 21 1,22-21-16,-22 21 15,21 1-15,-21-1 0,21-21 0,-21 21 16</inkml:trace>
  <inkml:trace contextRef="#ctx0" brushRef="#br0" timeOffset="30030.87">2201 6541 0,'0'0'0,"21"0"0,-21 21 16,22-21-16,-1 0 15,0 0-15,0-21 0,0-1 16,0 1-16,1 0 0,20 0 0,-21 0 16,0 0-16,0-1 0,22-20 15,-22 21-15,-21 0 0,21 0 16,-21-1-16,0 1 0,0 0 0,0 0 16,0 0-16,0 0 0,0-1 15,-21 22 1,0 22-16,0-1 15,-1 0-15,1 21 0,0-21 16,0 22-16,0-1 0,21 0 16,-21 1-16,-1-1 0,22 0 0,-21 1 15,21-22-15,0 21 0,0-21 16,0 1-16,0-1 0,21 0 0,1-21 16,20 0-16,21 0 15,-20 0-15,-22 0 0,21-21 16,22 0-16,-22-1 0,0 1 15,1-21-15,-1 21 0,0-22 0,1 22 16,-1-21-16,-21 0 0,0-1 0,22 22 16,-22-21-16,-21 21 0,21-22 15,0 1-15,-21 21 16,0 42 15,-21 0-31,21 0 0,-21 0 16,21 22-16,0-22 0,0 21 0,0-21 15,0 22-15,0-22 0,0 21 0,0-21 16,0 1-16,21-1 16,-21 21-16,21-21 0,0-21 0,-21 21 15,0 1-15,22-22 0,-22 21 16,-22-21 15,22-21-31,-21 21 0,0-22 16,0 1-16,0 21 0,0-21 0,-1 21 15,1 0-15,0 0 0,0 0 16,0 0-16,0 0 0,-1 0 16,22 21-16,0 0 15,0 1-15,0-1 16,22-21-16,-1 21 0,0-21 16,0 0-16,0 0 0,22 0 15,-22 0-15,42 0 16,-20 0-16,-22 0 0,21 0 0,-21-21 15,22 0-15,-1-1 0,0 1 0,-21 0 16,22 0-16,-1 0 0,-21 0 0,0-22 16,1 22-16,-1-21 15,0 21-15,-21-22 0,0-20 0,0 42 16,0-1-16,0 1 0,0 0 16,0 42-1,-21 0 1,0 22-16,21-22 15,-22 21-15,22-21 0,0 22 0,-21 41 16,21-62-16,0 20 16,0-21-16,0 21 0,0-20 0,0-1 15,43 21-15,-22-42 0,0 0 16,0 0-16,0 0 0,22 0 16,-22 0-16,21 0 0,0 0 0,1-21 15,-1 0-15,-21 0 0,22-1 0,-22 1 16,0 0-16,0-21 0,0 21 15,-21-22-15,0-20 16,0 20-16,0 1 0,0 0 16,0 21-16,-21-22 0,0 22 0,0-21 15,0 21-15,-1-1 0,1 22 0,0 0 16,-21 0-16,21 0 16,-22 0-16,1 0 0,0 0 0,-107 85 15,128-64 1,0 22-16,0-1 0,0-21 0,21 21 15,0 1-15,0-1 0,0 0 16,21-20-16,0 20 0,0-21 0,0 21 16,1-20-16,20-1 0,-21-21 0,21 21 15,-20-21-15,20 0 0,0 0 16,-21 0-16,22 0 0,-22 0 16,21-21-16,22-22 0,-43 22 15,0 0-15,0 0 0,0 0 16,1-22-16,-22 22 0,21-21 0,-21 0 15,21-1-15,-21 22 0,0-21 0,0 21 16,0-1-16,21 1 0,-21 0 16,0 42 15,0 0-31,0 1 0,0-1 16,0 0-16,0 21 0,0 1 0,0-22 0,0 21 15,0-21-15,0 22 16,0-22-16,0 0 0,0 0 0,21 0 15,-21 0-15,21 1 0,1-22 0,-1 0 16,21 0-16,-21 0 0,0 0 16,1 0-16,20 0 0,-21 0 0,0-22 15,22 1-15,-22 0 0,0 0 0,0-21 16,-21 20-16,21 1 0,-21-21 16,21-43-16,-21 22 15,0 42-15,0-1 16,0 1-16,0 0 0,0 42 47,0 0-47,0 1 0,0-1 15,0 0-15,0 21 0,-21-21 0,21 1 16,-21 20-16,21-21 0,0 21 16,0-20-16,0-1 0,0 0 0,0 0 15,0 0-15,0 0 0,0 1 0,21-22 16,0 0-16,1 0 0,-1 0 15,0 0-15,0 0 0,21 0 0,-20 0 16,20-22-16,-21 22 0,0-21 0,22 0 16,-22 0-16,0 0 0,0 0 15,0-22-15,0 22 0,1-21 0,-1 21 16,-21-22-16,21 22 0,-21 0 16,0 0-16,0 0 0,0-1 15,0 1-15,-21 21 16,0 0-16,-1 0 15,22 21-15,0 1 16,0-1-16,0 0 0,0 0 16,0 0-16,0 0 0,0 1 15,0 20-15,0-21 0,0 0 0,0 0 16,0 1-16,0-1 0,0 0 0,22 0 16,-22 0-16,21-21 0,-21 21 15,0 1-15,21-22 0,0 0 16,0 0-16,0 21 0,1-21 0,-1 0 15,0 0-15,0 0 0,21 0 16,-20-21-16,-1-1 0,21 1 0,-21 21 16,0-21-16,1 0 0,-1-21 0,21-1 15,-21 1-15,0 21 16,-21-22-16,0 22 0,0 0 0,0-21 16,0 21-16,0-1 0,-21 22 31,0 0-31,0 0 15,21 22-15,0-1 0,-21 0 0,21 21 16,0-21-16,0 1 0,0 41 16,0-21-16,0-20 0,0-1 15,0 21-15,0-21 0,0 0 16,0 1-16,0-1 0,0 0 16,0 0-16,-21-21 31,-1 0-16,1 0-15,0-21 16,21 0-16,0 42 47,0 0-31,0 0-1,21-21-15,0 21 0,1-21 16,-1 0-16,0 0 15,0 0-15,21 0 0,-20 0 0,-1 0 16,21 0-16,-21-21 0,22 0 0,-22 21 16,21-21-16,0 0 0,-20 0 15,20-1-15,-21 1 0,21 0 0,-20 0 16,-1-21-16,0 20 0,0 1 16,0-21-16,0 21 0,1-43 15,-22 22-15,0 21 0,0 0 16,-22 21-1,1 0-15,0 21 16,0 0-16,21 0 0,0 21 0,-21-20 16,21 20-16,0 0 0,0-21 0,0 22 15,0-22-15,0 21 0,0-21 16,0 1-16,21-1 0,-21 0 0,21-21 16,0 21-16,0-21 0,1 0 0,-22 21 15,21-21-15,0 0 0,0 0 16,0 0-16,0 0 0,1 0 15,-22-21-15,0 0 16,0 0 0</inkml:trace>
  <inkml:trace contextRef="#ctx0" brushRef="#br0" timeOffset="35187.85">7599 6498 0,'-21'0'0,"-1"0"0,1 0 0,0 0 15,0 21-15,0-21 16,21 22-16,-21-22 0,-1 21 16,22 0-16,0 0 15,0 0 1,0 0-1,22-42 17,-1 0-32,0 0 15,0 0-15,0 0 0,22-1 16,-22-20-16,21 0 0,0-1 0,1 1 16,-1 0-16,22-1 0,-22 1 0,0-21 15,22 20-15,-22-20 16,0 20-16,1-20 0,41-43 15,-62 64-15,-1-22 0,0 43 16,0-21-16,-21 21 0,0-1 0,0 1 16,-21 21-16,0 0 0,0 21 15,-1 1-15,-20 20 0,0-21 16,21 21-16,-22 1 0,1-1 16,21 0-16,-22 43 0,43-64 15,0 22-15,0-1 0,0-21 0,22 21 16,20 1-16,-21-22 0,21 21 15,-20-21-15,-1 1 0,0-1 16,0 0-16,0 0 0,0 0 0,-21 0 16,0 1-16,0-1 0,0 0 15,0 0-15,-21-21 16,0 0-16,0 0 0,0 0 16,-22 0-16,22-21 0,0 21 0,0-21 15,0 0-15,0 21 0,21-22 16,-22 1-16,1 0 0,0 21 15,21 21 17,21 0-32,0 1 0,1-1 15,-22 0-15,21 0 0,0-21 16,0 21-16,-21 0 0,21 1 0,0-22 16,1 21-16,-1-21 0,0 0 15,21 0-15,-21 0 0,1 0 16,-1 0-16,0 0 0,0 0 15,0-21-15,22-1 0,-22 1 0,0 0 16,0 0-16,21-21 16,-20 20-16,-1-20 0,0 21 0,0 0 15,0-22-15,-21 22 0,0-21 0,21 21 16,-21 0-16,0-22 0,22 22 0,-22 0 16,0 0-16,0 0 15,0 42 1,0 0-16,0 0 15,0 0-15,0 0 0,0 22 0,0-22 16,0 21-16,0-21 0,0 43 16,0-43-16,0 0 0,0 0 15,21 1-15,0-1 0,0-21 16,0 0-16,0 0 0,1 0 0,-1 0 16,0 0-16,21 0 0,-21-21 0,22-1 15,-22 1-15,21 0 0,-21 0 16,43-21-16,-43 20 0,0-20 15,0 21-15,1 0 0,-1 0 0,-21-1 16,0 1-16,0 0 0,0 0 16,0 0-16,0 42 31,-21 0-31,-1 0 0,22 0 0,-21 1 16,21 20-16,0-21 0,0 0 15,0 22-15,0-22 0,0 0 0,0 42 16,0-41-16,0-1 0,0 0 15,0 0-15,0 0 16,21-21-16,1 0 0,-1 0 16,0 0-16,0 0 0,0 0 0,0 0 15,1-21-15,-1 21 0,0-21 16,0 0-16</inkml:trace>
  <inkml:trace contextRef="#ctx0" brushRef="#br0" timeOffset="35913.03">9673 5969 0,'0'0'0,"-21"0"16,0 0-16,0 0 15,-1 0-15,1 0 0,0 21 0,0-21 16,0 21-16,0 1 0,-1-1 0,22 21 16,-21-21-16,21 22 0,-21-22 15,21 21-15,0-21 0,0 22 16,0-22-16,0 21 0,0-21 0,0 22 0,0-22 15,0 0-15,21 0 0,0 0 16,1-21-16,-1 0 0,21 21 16,-21-21-16,22 0 0,-22 0 0,21 0 15,0-21-15,1 0 0,-1 21 0,0-21 16,1-21-16,-1 20 0,-21 1 16,22 0-16,-1-21 0,-21-1 0,21 22 15,-20-21-15,-1 0 0,0-1 0,0-20 16,21-43-16,-20 42 15,-22-41-15,21 62 0,-21-20 16,42-64 0,-42 106-1,0 42-15,0 0 16,0 21-16,-21 1 0,-21 41 16,20-41-16,22-1 0,-21 21 15,0-20-15,0-1 0,0 0 0,21 1 16,-21-1-16,-1 0 0,22 1 0,-21 20 15,0-42-15,21 22 16,-21-22-16,21 0 0,0 0 0,0 0 16,-21-21-16,21 22 0,0-44 31,0 1-31,0 0 16,0 0-16,21 0 0,-21 0 0,21-1 15,0-20-15,0 21 0,1-21 16,-1 20-16,21-20 0,-21 0 15,22 21-15,-1-22 0,0 22 0,-21 0 16,22 0-16,41 0 0,-62 21 16,-1 0-16,21 21 0,-21 0 15,-21 0-15,21 0 0,-21 0 0,0 22 16,0-22-16,0 0 0,0 21 0,0-20 16,0-1-16,0 42 15,-21-42-15,0 22 0,0-22 16,21 0-16,-21 0 15,0-21-15,21 21 0,-22-21 16,22-21 0,22 21-1</inkml:trace>
  <inkml:trace contextRef="#ctx0" brushRef="#br0" timeOffset="36734.26">12255 6138 0,'0'0'0,"0"-21"16,0 0-16,0 0 0,0 0 15,0 0-15,-21-22 16,0 22-16,0 0 0,0 0 0,21 0 15,-21-1-15,-1 1 0,1 21 0,0-21 16,0 21-16,0 0 0,0 0 0,-1 0 16,1 0-16,0 21 0,0-21 15,0 21-15,-22 22 0,22-22 0,0 21 16,0-21-16,0 22 0,-22-1 0,22 0 16,0-20-16,0 20 15,0 0-15,21 1 0,0-22 0,0 21 16,0 0-16,0-20 0,21-1 15,0-21-15,0 0 0,0 21 16,1-21-16,20 0 0,-21 0 16,21 0-16,-20-21 0,-1 0 0,21-1 0,-21 1 15,22 0-15,-22 0 0,21 0 16,-21 0-16,0-1 0,1-20 0,-1 21 16,0-21-16,0-1 0,0 22 15,0-21-15,1 21 0,-22-22 0,0 22 16,0 0-16,0 42 31,0 0-31,0 0 16,-22 1-16,22 20 0,-21-21 0,0 0 15,21 22-15,0-1 0,0-21 0,0 21 16,0-20-16,0-1 0,0 21 16,0-21-16,21 0 0,0 1 0,1-22 15,-1 21-15,0-21 0,0 0 0,21 0 16,-20 0-16,20 0 0,-21 0 15,21-21-15,-20-1 0,20 22 16,-21-21-16,0 0 0,0-21 16,43-1-16,-43 22 0,0-21 0,0 21 0,1 0 15,-1-22-15,0 22 16,0-21-16,-21 21 0,0-1 0,0 1 16,0 0-16,-21 21 15,0 21 1,0 0-16,-1-21 0,22 22 0,0-1 15,0 21-15,0-21 0,0 0 0,0 1 16,0-1-16,0 0 0,22 0 16,-22 0-16,21 0 0,-21 1 0,21-1 15,-21 0-15,0 0 0,0 0 32,-21-21-17,0 0-15,21-21 16</inkml:trace>
  <inkml:trace contextRef="#ctx0" brushRef="#br0" timeOffset="37323.19">14457 6033 0,'0'0'0,"0"-22"0,0 1 0,0 0 15,-21 0-15,21 0 0,0 0 16,-22-1-16,22 1 0,-21 21 15,0 0-15,0 21 16,21 1-16,-21 20 0,0 0 0,-1 1 16,22 20-16,-21 1 0,0 20 15,0 1-15,0 0 0,-22 105 16,22-84-16,0-21 0,0 20 0,-21 1 16,20 0-16,1 0 0,-21 0 15,21 0-15,0-22 0,-22 22 16,22 0-16,0-21 0,0-1 0,0 22 15,-1-42-15,1 20 0,0-20 0,21-1 16,-21 1-16,0 63 16,21-106-16,0 0 0,0-42 31,21-21-31,0-1 0,0 1 0,0 0 16</inkml:trace>
  <inkml:trace contextRef="#ctx0" brushRef="#br0" timeOffset="37695.98">13906 6414 0,'0'0'0,"0"-64"0,-21-42 16,21 64-16,0 0 0,0 20 15,0 1-15,0-21 0,21 21 0,22 0 16,-22-1-16,21 1 0,22 0 0,-22 0 15,22 21-15,-1 0 16,1 0-16,41 0 0,-62 21 0,-1 0 16,-21 0-16,0 1 0,1-1 15,-22 21-15,0-21 0,0 0 16,-22 22-16,1-1 0,0-21 0,-21 22 16,-1-22-16,1 21 0,0-21 15,-1 0-15,22 1 0,-21-1 0,0 0 16,20 0-16,1-21 0,42-21 47,1 21-47,-1-21 15,0 21-15,0-21 0,0-1 16,0 1-16,1 0 0</inkml:trace>
  <inkml:trace contextRef="#ctx0" brushRef="#br0" timeOffset="38077.76">14541 6096 0,'0'0'0,"0"-21"0,0-21 16,0 20 0,22 22-16,-1-21 15,-21 0-15,21 21 0,0 0 16,0 0-16,0-21 0,1 21 0,20 0 16,-21 0-16,0 0 0,43 21 15,-43 0-15,21 0 0,-21 1 0,1-1 16,-1 21-16,-21-21 0,0 22 15,0-22-15,0 21 0,0 22 16,-21-22-16,-1-21 0,1 21 16,0-20-16,0-1 0,0 0 15,0-21-15,-1 0 0,22-21 32,0 0-32,0-1 0,0 1 15,0 0-15,22-21 0,-1 21 0,-21-1 16,21-20-16,0 21 0,0-21 15,0 20-15,22-41 16,-1 42-16,0-22 0,-20 22 16,-1 0-16,0 21 0,0 0 0,0 0 15,0 0-15,1 0 16,-22 21 0</inkml:trace>
  <inkml:trace contextRef="#ctx0" brushRef="#br0" timeOffset="38510.03">15557 5948 0,'0'0'16,"-21"0"0,0 0-16,-21 0 15,21 21-15,-1-21 16,1 21-16,-42 22 0,42-1 15,-1-21-15,1 0 0,0 22 16,0-22-16,21 21 0,-21-21 0,21 22 16,0-22-16,0 42 15,21-42-15,0 1 0,0-1 0,0 0 16,22-21-16,-22 0 0,21 0 0,-21 0 16,22 0-16,-22 0 0,0-21 0,21 0 15,-20 21-15,20-22 16,-21 1-16,0-21 0,0 21 0,1 0 0,-1-1 15,-21-20-15,0 21 0,0 0 16,0-22-16,0 22 0,0-21 16,0 21-16,0 0 0,0-1 0,0 1 15,-21 0-15,-1 0 0,1 21 16,0 0-16,0 0 16,0 0-16,0 0 0,-1 21 15,1 0-15,21 0 16,0 1-16,0-1 15</inkml:trace>
  <inkml:trace contextRef="#ctx0" brushRef="#br0" timeOffset="38859.83">16087 5969 0,'0'0'0,"-22"0"16,22 21-1,-21 0-15,0 1 0,0-1 0,0 63 16,0-41-16,-1-1 0,22 22 16,-21 20-16,0-20 0,0 20 15,0 1-15,0 0 0,-1-1 0,22 1 16,-21 0-16,0-1 0,21 1 0,0 0 16,-21-22-16,0 22 15,21-22-15,-21 22 0,-1-21 0,22-1 16,-21 1-16,0-1 0,0 1 0,0-22 15,-22 64-15,22-43 0,0-20 16,0-1-16,0-21 0,0 21 16,21-20-16,0-1 0,-22-21 0,22-21 31,0-1-31,22 1 0,-1-21 16,0 0-16,0-1 0,0 1 0,0-22 15,22 22-15,-22-21 16,21-1-16,1-21 0</inkml:trace>
  <inkml:trace contextRef="#ctx0" brushRef="#br0" timeOffset="39181.16">16023 6223 0,'0'0'0,"0"-42"0,0 21 0,0-1 15,0 1-15,21-42 16,0 63-16,1-21 15,-1 21-15,21 0 0,-21 0 0,22 0 16,-1 0-16,-21 0 0,21 0 0,1 21 16,-22 0-16,0 0 15,0 0-15,-21 0 0,0 1 0,0-1 16,0 0-16,-21 0 0,0 0 0,0 0 16,0 22-16,-22-22 15,22 0-15,-21-21 0,21 21 0,-22 0 0,22-21 16,0 22-16,-21-22 0,20 0 15,44 0 17,-1 0-17,0-22-15,0 22 0,21-21 0,-20 0 16</inkml:trace>
  <inkml:trace contextRef="#ctx0" brushRef="#br0" timeOffset="39531.97">16489 6265 0,'21'0'16,"0"0"-16,0 0 15,0 0-15,1 0 16,-1-21-16,0 21 0,0-21 0,0 21 16,0-21-16,43 0 0,-43 0 15,0-1-15,0 1 0,-21 0 16,22 0-16,-22 0 15,0 0-15,-22 21 16,1 0-16,0 0 16,0 0-16,0 21 0,-22 0 0,22 0 15,0 21-15,0 1 16,21-22-16,0 0 0,0 0 16,0 0-16,0 1 0,0-1 0,0 0 15,0 0-15,42 0 16,-21-21-16,1 0 0,-1 0 0,0 0 15,21 0-15,-21 0 0,22 0 16,-22 0-16,0 0 0,21 0 0,-20-21 16</inkml:trace>
  <inkml:trace contextRef="#ctx0" brushRef="#br0" timeOffset="39898.76">17166 6160 0,'0'0'0,"-21"0"0,21-22 0,0-20 15,0 21-15,0 0 0,0 0 16,0-1 0,21 22-16,0 0 0,0 0 0,1 0 15,-1 0-15,0 0 0,0 22 16,21-1-16,-20-21 0,-1 21 0,0 21 16,0-21-16,0 1 0,-21-1 15,0 21-15,0-21 0,0 0 16,0 22-16,0-1 15,0-21-15,0 22 0,-21-43 0,0 0 16,0 21-16,0-21 0,-1 0 16,1 0-16,21-21 15,-21-1-15,21 1 0,0 0 16,0 0-16,0 0 0,0 0 16,0-1-16,21 1 0,0 0 15,1 0-15,-1-21 0,0 20 0,0-20 16,0 21-16,22 0 0,-22-22 0,21 22 15,0 0-15,-20 0 0,20 0 16,0 0-16,1 21 0,-22-22 16</inkml:trace>
  <inkml:trace contextRef="#ctx0" brushRef="#br0" timeOffset="40681.81">18246 5525 0,'0'0'0,"0"-22"0,0 1 15,0 0-15,-22 0 0,1 21 16,0 0-16,0 0 31,0 21-31,21 0 0,-21 0 16,21 1-16,0 20 0,0 0 16,-22 1-16,22-1 0,-21 0 0,0 22 15,21-22-15,-21 0 0,21 1 0,-21-1 16,0 22-16,21-43 0,0 21 15,0 0-15,0 1 0,0-22 0,0 0 16,0 21-16,0-20 0,0-1 16,21 0-16,0-21 0,0 0 15,0 0-15,0 0 0,1 0 0,-1 0 16,0 0-16,0-21 0,21 0 16,-20 21-16,-1-22 0,0 1 15,0 0-15,21 0 0,-20 0 0,-1 0 16,0-1-16,-21 1 0,42-21 15,-42 63 17,-21-21-32,0 21 15,21 0-15,0 1 0,0-1 16,0 0-16,0 0 0,0 0 16,21 0-1,0-21-15,0 0 0,22 0 16,-22 0-16,0 0 0,21 0 0,1 0 15,-22 0-15,0-21 0,21 0 16,-20 21-16,-1-21 0,0 21 0,0-21 16,0 0-16,-21-1 0,0 1 15,21 21-15,-21-21 0,22 0 0,-22 0 16,0 0-16,0 42 31,0 0-31,-22-21 16,1 42-16,21-21 0,-21 1 0,0 20 15,0 0-15,0 1 0,-1 20 16,1-21-16,0 22 0,-21-1 16,21 1-16,-1-22 0,-20 22 0,21-1 15,0-20-15,-22 62 16,22-62-16,21 20 0,0-20 0,0-1 16,0 0-16,0 22 0,0-22 0,21 0 15,1-20-15,-1 41 16,0-42-16,0 0 0,-21 1 0,0-1 15,0-42 17,-21-1-32,0 1 0,21 0 0,-21-21 15,-1 21-15,1-22 0,21 1 16,0 0-16</inkml:trace>
  <inkml:trace contextRef="#ctx0" brushRef="#br0" timeOffset="40909.19">17759 5842 0,'0'0'0,"-21"-21"0,21 0 16,21 0 0,0 21-16,0 0 0,21-22 15,1 22-15,-1 0 0,0 0 16,22 0-16,-22-21 0,22 21 15,-1 0-15,1 0 0,63-21 16,-85 21-16,22 0 0,-22 0 16,0-21-16,1 21 0,-22-21 0</inkml:trace>
  <inkml:trace contextRef="#ctx0" brushRef="#br0" timeOffset="42439.32">20299 6265 0,'0'0'0,"-21"0"16,21-21 0,0 0-16,0 0 15,21 21-15,0-21 0,0 0 0,0-1 16,0-20-16,22 21 0,-22 0 15,0-22-15,0 22 0,0-21 0,22 0 16,-22-1-16,0-20 0,0 20 16,0 1-16,1-21 0,-1 20 0,0-20 15,-21 20-15,0 1 0,21 0 16,-21-1-16,0 22 0,0 0 0,0 0 16,0 0-16,-21 0 0,0 21 15,0 0-15,-1 21 0,1 21 16,-21-21-16,21 22 0,0 20 15,-1 1-15,-20 20 0,21 1 16,0 0-16,0 20 0,-22 1 0,22 21 16,0-21-16,0 21 0,0 0 0,-1 0 15,1-21-15,0 21 0,0 0 16,0-21-16,0 0 0,21 21 0,0-43 16,-22 107-16,22 20 15,0-147-15,0-1 0,0-20 16,0-22-16,22 21 0,-22-21 15,21-21-15,21 0 0,-21 0 0,22 0 16,20-42-16,-21 0 0,1 21 16,20-22-16,-20 1 0,-1-22 15,0 22-15,1-21 0,-1-1 16,0 1-16,-21-1 0,22-169 16,-43 85-16,0 85 15,-21-22-15,-1 0 0,-20 22 16,21-22-16,-21 22 0,-22-64 15,22 63-15,21 22 0,-1-1 16,1 22-16,21-21 0,0 21 0,-21 0 16,21-1-16,0 1 15,21 21-15,0 0 0,22-21 16,-1 0-16,-21 21 0,43-21 16,-22 21-16,0-21 0,22-1 15,-22 1-15,22 0 0,-22 21 0,0-42 16,1 21-16,-1-1 0,0 1 15,-20 0-15,-1 0 0,0 0 0,0 0 16,-21-1-16,0 1 0,0 0 16,0 0-16,-21 21 15,0 0-15,0 0 16,21 21-16,0 0 16,-22 22-16,22-22 0,-21 0 0,21 21 15,0-21-15,0 22 0,0-22 16,0 0-16,0 21 0,21-20 15,1-22-15,-22 21 0,21 0 0,0-21 16,0 0-16,21 0 0,-20 0 16,20 0-16,0 0 0,1 0 0,-1-21 15,0 0-15,1 21 0,-1-22 0,0-20 16,-21 21-16,22 0 0,-1-22 16,0-41-16,1 20 0,-43 22 15,21-22-15,0 1 0,0-1 16,-21 22-16,21-21 0,-21-1 0,0 1 15,0 20-15,0-20 0,0 20 16,0 1-16,0 21 0,0-21 16,0 20-16,-21 22 15,0 22 1,0-1-16,21 21 0,-21-21 0,0 22 16,-1-22-16,22 21 0,0 22 15,0-22-15,0 0 0,0 22 0,0-22 16,0 22-16,0-22 0,0 0 15,0 1-15,0-1 0,22 0 0,-1-21 16,0 22-16,0-22 0,0 0 16,0 0-16,1 0 0,-1 1 0,0-22 15,21 0-15,-21 0 0,1 0 0,-1 0 16,21 0-16,-21 0 0,64-43 16,-64 22-16,0 0 15,0 0-15,1 0 0,-22-22 16,0 22-16,21 0 0,-21-21 15,0 20-15,0 1 0,0 0 0,-21 21 16,-1 0 0,1 0-16,0 21 0,0 0 0,-21 1 15,20 20-15,1-21 0,21 21 0,0 1 16,-21 20-16,21-42 16,0 1-16,0-1 0,0 0 0,21 0 15,0 0-15,1-21 0,-1 21 16,0-21-16,0 0 0,0 0 15,22 0-15,-22 0 0,21 0 0,-21 0 16,22-21-16,-22 21 0,0-21 16,21 0-16,-42 0 0,21 0 0,-21-1 15,0 1-15,0-21 0,0 0 0,0 20 16,0-20-16</inkml:trace>
  <inkml:trace contextRef="#ctx0" brushRef="#br0" timeOffset="42653.19">21484 5376 0,'0'0'0,"-21"0"0,0 0 0,0 0 0,-1 0 16,1 0-16,0 0 15,0 0 1,42 0 15,0 0-31,0 0 0,22 0 16</inkml:trace>
  <inkml:trace contextRef="#ctx0" brushRef="#br0" timeOffset="43350.31">23939 5567 0,'0'0'16,"22"0"-16,-1-21 0,0 0 0,-21-1 15,0 1-15,0 0 16,0 0-16,0 0 0,-21 21 15,0-21-15,-22 21 16,1 0-16,0 0 0,-1 0 0,-20 0 16,20 21-16,1-21 0,-21 21 15,20 0-15,1 0 0,0 22 0,20-22 16,1 21-16,0-21 0,0 22 0,0-22 16,21 21-16,0-21 0,0 0 15,0 22-15,0-22 0,21 0 0,0 0 16,0 0-16,22 1 0,-1-1 15,0-21-15,1 21 0,-1-21 0,0 0 16,-21 0-16,22 0 0,-22 0 16,21 0-16,-21 0 0,-42 0 31,-21 0-15,0 21-16,-1-21 0,-20 21 0,20 0 15,-20-21-15,-1 22 0,22-1 0,-21-21 16,20 21-16,1 0 0,0 0 15,20-21-15,1 21 0,0 1 16,21-1-16,21-21 16,0 0-16,1 0 0,41 0 15,-21 0-15,-20 0 0,20 0 16,0 0-16,1 0 16,-1-21-16,-21 21 0,21-22 0,-20 22 0,-1 0 15,0 0-15,0 0 16,-21 22-1,-21-1-15,0 21 0,0-21 16,-1 22-16,-20-1 0,21 0 16,-21 1-16,20 20 0,-20-21 0,21 1 15,-21-1-15,20 0 0,1-20 0,-21 20 16,21-21-16,0 0 0,-1 0 16,1 1-16,0-1 0,-21 21 15,-43-21-15</inkml:trace>
  <inkml:trace contextRef="#ctx0" brushRef="#br0" timeOffset="44501.65">2286 7599 0,'0'0'0,"-21"21"16,0 0-16,-1 0 0,22 22 15,0-22 1,0 0-16,43 0 0,-22-21 16,0 0-16,21 21 15,-20-21-15,20 0 0,0 0 0,22 0 16,-22 0-16,0-21 0,22 21 0,-22-21 16,1 0-16,-1 21 0,0-21 15,1 0-15,-1-1 0,-21 1 0,0 0 16,-21 0-16,0 0 0,0 0 15,0-1-15,-21 1 0,0 0 16,0 21-16,-22 0 0,1 0 16,0 0-16,-1 0 0,1 0 0,0 0 15,-22 21-15,22 22 0,-22-22 16,22 21-16,0 0 0,-1 1 0,1-1 16,21 0-16,0 1 0,0-1 15,21 22-15,0-22 0,0 0 16,21-21-16,0 22 0,0-22 0,21 21 15,-20-21-15,20-21 0,0 22 16,1-22-16,-1 21 0,0-21 0,1 0 16,-1 0-16,0 0 0,1 0 15,-22 0-15,0 0 0,0-21 0,-42 21 32,0 0-32,-22 0 0,1 0 15,0 0-15,-22 21 0,1-21 0,-22 21 0,22 0 16,-1 0-16,1 22 15,20-22-15,-20 21 0,20-21 0,1 22 16,21-1-16,0-21 0,0 21 16,-1 1-16,22-22 0,0 21 0,0-21 15,0 1-15,0 20 0,22-21 16,-1 0-16,21 0 0,-21-21 16,22 0-16,-22 0 0,21 0 15,0 0-15,1 0 0,20 0 0,-20-21 16,-1 0-16,0 21 0,1-21 15,-1 0-15,-21 0 0</inkml:trace>
  <inkml:trace contextRef="#ctx0" brushRef="#br0" timeOffset="44777.83">2942 8192 0,'42'0'16,"-42"-22"-16,22 22 0,-1 0 0,0 0 15,0 22-15,0-1 0,-21 0 0,21 0 16,1 21-16,-1-20 0,0-1 16,0 21-16,0-21 0,0 0 15,-21 22-15,0-22 0,22 0 0,-22 0 0,21 0 16,-21 1-16,0-1 0,0 0 16,0 0-16,0 0 0,0 0 15,0 1-15,21-22 16,0 0-16,0 0 15,0 0-15,-21-22 0,22 22 16,-1-21-16,0 0 0,0 0 16,-21 0-16</inkml:trace>
  <inkml:trace contextRef="#ctx0" brushRef="#br0" timeOffset="44999.7">3556 8297 0,'0'-21'0,"0"42"0,0-63 0,0 21 0,0 0 15,-21 21 1,0 0-16,-1 0 0,1 0 0,0 21 15,-21 0-15,21 0 0,-22 0 16,22 1-16,-21 20 0,21 0 16,-22 1-16,22-22 0,-21 21 0,21 0 15,-1-20-15,1 20 0,0-21 16,0 21-16,21-20 0,-21-1 0,21 0 16,0 0-16,21-21 15,0 0-15,21 0 16,-20-21-16,-1 0 0,21 21 0,-21-21 15</inkml:trace>
  <inkml:trace contextRef="#ctx0" brushRef="#br0" timeOffset="45302.04">4043 8234 0,'0'0'0,"42"-42"15,-63 42 16,0 0-31,21 21 0,0 0 16,-21 0-16,-22 64 16,43-64-16,0 21 0,-21-21 15,0 22-15,0-22 0,21 0 0,-43 43 16,43-22-16,0-21 0,0 0 16,0 0-16,0 1 0,0-1 15,0 0-15,0 0 16,22-21-16,-1 0 0,0 0 15,0 0-15,0 0 0,22 0 16,-22 0-16,0 0 0,21-21 0,-21 21 16,1-21-16,-1 0 0,21-1 0,-21 22 15,0-21-15,1 0 0</inkml:trace>
  <inkml:trace contextRef="#ctx0" brushRef="#br0" timeOffset="45979.95">4445 8488 0,'21'0'47,"0"0"-47,0 0 16,1 0-16,-1 0 0,0 0 16,0-21-16,0 21 0,0-21 15,1 21-15,-1-22 0,0 1 0,-21 0 16,21 0-16,-21 0 15,0 0-15,0-1 0,0 1 16,0 0-16,-21 21 16,0 0-16,0 0 0,-1 0 15,1 0-15,0 21 0,-21 0 16,21 1-16,-22-1 0,22 0 0,0 21 16,0-21-16,0 22 0,-1 20 15,22-20-15,0-22 0,0 0 16,0 21-16,0-21 0,0 22 15,22-22-15,-1 0 0,0 0 0,0-21 16,21 0-16,1 0 0,-22 0 16,21 0-16,1 0 0,-1 0 15,0-21-15,1 0 0,-1 21 0,-21-21 0,64-22 16,-64 1 0,21 21-16,-21-21 0,22 20 0,-22-20 15,0 0-15,21-22 0,-20 22 0,-1-22 16,0 1-16,21-1 0,-21 1 15,1-1-15,62-105 16,-20 42-16,-43 85 16,-21 21-16,-21 21 15,0 21 1,-1 21-16,1 0 0,0 1 0,0-1 16,0 22-16,21-1 0,0 1 15,-21-1-15,21-21 0,-22 22 16,22-1-16,0-20 0,0 20 0,0-20 15,0-1-15,0 0 0,0-21 16,0 22-16,0-22 0,22 42 16,-22-41-16,21-1 0,-21 0 0,21-21 15,0 21-15,0-21 16,0 0-16,1 0 0,-1 0 0,0 0 16,0-21-16,0 0 0,0 0 0,1-1 15,41 1-15,-42 0 0,0 0 16</inkml:trace>
  <inkml:trace contextRef="#ctx0" brushRef="#br0" timeOffset="54097.49">6540 7832 0,'0'-21'15,"0"-1"1,0 1-16,0 0 31,0 0-31,0 0 16,0 0-1,0 42 17,0 0-32,0 0 15,0 0-15,0 0 0,0 1 16,0-1-16,-21-21 0,21 21 15,-21-21-15,21 21 0,0 0 16,-21-21-16,21 21 16,-21-21-1,21-21 17,21 0-17,0 0-15,0 21 0</inkml:trace>
  <inkml:trace contextRef="#ctx0" brushRef="#br0" timeOffset="54308.37">6837 7705 0,'0'0'0,"0"21"31,0 0-15,0 0-16,0 0 0,0 1 15,0-1-15,0 0 0,-21 0 16,21 0-16,-22 0 0,22 1 16,-21-1-16,0 0 0,0 0 15,0 0-15,0 0 0,21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5T02:16:37.2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2688 1947 0,'0'0'0,"42"-21"16,-20-21-16,-1 42 0,0-21 0,-21 42 31,0 0-31,0 0 16,0 0-16,-21 22 0,21-1 0,-21-21 15,-1 22-15,1-1 0,21 0 16,-21 1-16,0-22 0,21 21 0,-21-21 16,21 0-16,0 1 0,0-1 15,0 0-15,21-21 16,0 0-16,0 0 0,22 0 15,-22-21-15,0 0 0,21-1 0,-21 1 16,1 0-16,-1-21 0,0 21 16,0-22-16,0 22 0,-21-21 15,0-1-15,0 1 0,0 21 0,0 0 16,0 0-16,0-1 0,-21 22 16,0 0-16,0 0 15,0 22-15,-1-22 0,-20 21 16,21-21-16,0 21 0,-22-21 15,22 21-15</inkml:trace>
  <inkml:trace contextRef="#ctx0" brushRef="#br0" timeOffset="671.89">2836 1185 0,'0'0'0,"0"-21"16,0 0-16,0 0 15,0 0-15,0 0 0,0-1 16,0 1 0,0 42 15,0 1-31,0-1 16,0 0-16,0 21 0,0 1 15,0-1-15,0 0 0,0 22 0,0-1 16,0 22-16,0-22 0,0 22 15,0 0-15,0-1 0,0-20 0,0 21 16,21-22-16,-21 1 0,22-1 16,-22-21-16,0 22 0,0-22 0,21 1 15,-21-1-15,0 0 0,0-21 16,0 1-16,0-1 0,21 0 16,-21 0-16,0-42 31,0 0-31,0 0 15,0-1-15,0 1 0,0-21 16,0 21-16,0 0 0,0-22 0,0 1 16,0 21-16,0-22 0,0 22 15,0-21-15</inkml:trace>
  <inkml:trace contextRef="#ctx0" brushRef="#br0" timeOffset="1093.65">2836 1355 0,'0'0'0,"0"-64"15,0 43-15,0 0 0,0 0 16,0 0-16,0-22 0,0 22 16,21 0-16,1-21 0,-1 20 0,0 1 15,21-21-15,-21 21 0,22 0 16,-1-1-16,22 1 0,-1 0 15,1 0-15,-1 21 0,1 0 0,-1 0 16,22 0-16,-22 0 0,1 0 16,-1 21-16,-20 0 0,-1 0 15,0 22-15,-21-1 0,-21 0 16,0 1-16,0-1 0,-21 22 0,0-22 16,-21 0-16,-1 1 0,-20-1 15,21 0-15,-22 1 0,1-22 0,-1 21 16,22-21-16,-1 0 0,1 1 15,0-1-15,-1 0 0,1 0 0,21-21 16,-21 0-16,20 0 0,1 0 16,0 0-16,0 0 0,0 0 15,0 0 1,-1 0-16,1 0 16,21-21-1</inkml:trace>
  <inkml:trace contextRef="#ctx0" brushRef="#br0" timeOffset="1979.65">2963 1228 0,'0'0'0,"0"-21"0,21-1 15,-21 1-15,0 0 0,0 0 16,0 42 15,0 0-31,0 0 16,0 22-16,0-22 0,0 21 15,0 1-15,0 20 0,-21-21 0,21 22 16,0 21-16,0-22 0,0 22 16,0-22-16,-21 22 0,0 0 0,21-22 15,-21 1-15,21-1 0,0-21 16,0 22-16,0-22 0,0 1 0,0-22 15,0 21-15,0-21 0,0 0 16,0 1-16,-21-22 16,21-22-1,0 1 1,-22-21-16,22 21 0,0-22 0,0 1 16,0-21-16,0-1 0,0 1 15,0-22-15,0 0 0,0 1 0,0-1 16,0 0-16,0 22 0,0-22 15,0 22-15,0-1 0,0 22 0,0-22 16,0 22-16,22 0 0,-22-1 16,0 22-16,0-21 0,0 21 15,0-22-15,0 22 0,0 0 0,0 0 16,0 0-16,0-1 31,21 22 16,0 0-31,0 0-16,0 0 15,0-21-15,22 21 0,-22 0 16,21-21-16,-21 21 0,22 0 0,-1 0 16,0 0-16,1-21 0,-1 21 15,0 0-15,1 0 0,-1 0 16,0 21-16,1 0 0,-22 0 15,0 1-15,0-1 0,0 21 0,1-21 16,-22 22-16,0-1 0,0-21 16,0 21-16,0 1 0,0-22 15,-22 21-15,1-21 0,-21 22 0,21-22 16,0 0-16,-22 0 0,22 22 16,0-22-16,-21 0 0,20 0 0,1 0 15,-21 0-15,21 1 0,-22 20 16,22-21-16,-21 0 0,21 0 0,-22 1 15,22-22-15,0 21 0,0 0 16,-21-21-16,20 0 0,1 0 0,0 21 16,0-21-16,0 0 15,21-21 17,0 0-32,0 0 0,21-1 15,0 1-15,-21 0 0,0 0 16</inkml:trace>
  <inkml:trace contextRef="#ctx0" brushRef="#br0" timeOffset="2295.46">2921 1122 0,'0'0'0,"0"-21"16,0 0-16,-21 42 16,21 0-16,0 0 15,0 21-15,0 1 0,0-1 16,0 0-16,0 22 0,0-1 16,0 1-16,0 21 0,0-22 0,0 22 15,0-22-15,-21 1 0,21-1 0,0 1 16,0-22-16,-22 22 0,22-22 15,-21 0-15,21 1 0,0-22 16,0 0-16,0 0 0,0 0 16,0 0-16,21-21 0,1 0 15,-1 0-15</inkml:trace>
  <inkml:trace contextRef="#ctx0" brushRef="#br0" timeOffset="3076.03">4381 1143 0,'0'0'0,"0"-21"0,0 0 0,0 0 15,0-1-15,0 1 16,0 0-16,0 0 16,-21 42-1,21 0-15,-21 0 16,0 22-16,21-22 0,-21 42 0,0-20 16,-1-1-16,22 22 0,-21-1 15,0 1-15,0-1 0,21 1 0,0-1 16,-21 22-16,21-22 0,0 1 15,0-1-15,0-20 0,0-1 16,0 0-16,21 1 0,0-1 0,0-21 16,22 0-16,-22 0 0,21 1 15,0-22-15,1 0 0,-1 0 0,22 0 16,-22 0-16,0-22 0,1 1 16,20 0-16,-21-21 0,22 21 0,-22-22 15,1 1-15,-1 0 0,0-22 16,1 1-16,-22-1 0,21-21 0,-21 22 15,0-22-15,-21 22 0,0-22 0,0 22 16,0-1-16,0 1 0,0-1 16,-42 22-16,21-1 0,0 1 15,-22 0-15,1 21 0,0-1 16,-1 1-16,1 21 0,-21 0 0,20 0 16,1 21-16,-22 22 0,22-22 15,0 21-15,-1 1 0,-20-1 0,21 0 16,-1 1-16,1 20 0,0-21 15,-1 1-15,22-1 0,-21 0 16,21 22-16,-1-22 0,1 1 0,0-1 16,21-21-16,0 21 0,0-20 15,0-1-15,21 0 0,0 0 0,1-21 16,-1 0-16,21 0 0,0 0 0</inkml:trace>
  <inkml:trace contextRef="#ctx0" brushRef="#br0" timeOffset="3427.83">5778 1122 0,'0'0'15,"0"-21"-15,0 0 0,0 42 31,0 21-31,0-21 16,0 22-16,-21-1 16,0 0-16,21 22 0,-21-22 0,21 22 15,0-1-15,0 1 0,-21 20 0,21-20 16,-21-1-16,21 1 0,0-22 16,-22 22-16,22-22 0,-21 0 0,21-21 15,-21 22-15,21-22 0,0 0 16,0 0-16,0 0 0,21-21 31,0-21-15,-21 0-16,22 0 0,-22-21 15,0-1-15,0 1 0</inkml:trace>
  <inkml:trace contextRef="#ctx0" brushRef="#br0" timeOffset="3693.47">5736 1164 0,'0'0'0,"0"-21"0,0 0 0,0 0 16,21 0-16,0 21 16,1 0-16,-1 0 0,0 21 15,0 0-15,0 0 0,0 21 0,22 1 16,-22-22-16,21 21 0,-21 1 0,22-1 16,-22 21-16,21-20 15,-21-1-15,22 43 0,-22-43 16,0-21-16,-21 22 0,0-1 15,0-21-15,21 0 0,-21 0 0,0 1 16,0-1-16,21-21 0,-21-21 31,0-1-31,0 1 16,0-21-16</inkml:trace>
  <inkml:trace contextRef="#ctx0" brushRef="#br0" timeOffset="4199.49">6816 1080 0,'0'-22'16,"-22"22"-16,1 0 0,0 22 0,0-1 16,-21 0-16,20 0 0,1 0 15,-21 22-15,0-22 0,20 21 0,-20-21 16,0 22-16,21-1 0,-22-21 15,22 21-15,-21 1 0,21-22 0,-1 0 16,1 0-16,0 22 0,21-22 16,0 0-16,21-42 31,0 0-31,22-1 16,-22 1-16,21 0 0,-21-21 0,22 21 15,-22-22-15,21 1 0,1-22 16,-22 22-16,21-21 0,-21 20 0,22-20 15,-22 20-15,0 1 0,21-21 16,-21 41-16,-21 1 0,0 42 16,0 1-1,0 41-15,0-21 0,22 22 16,-22-22-16,0 22 0,21 20 16,-21-20-16,0 21 0,0-22 15,21 22-15,-21-1 0,21-20 0,-21 21 16,21-22-16,-21 1 0,0-22 15,0 21-15,21-20 0,-21-1 0,0 0 16,22 1-16,-22-22 0,0 0 0,0 0 16,0 0-16,0 1 0,21-22 15,-21-22 1,0 1-16,0 0 0,0 0 16</inkml:trace>
  <inkml:trace contextRef="#ctx0" brushRef="#br0" timeOffset="4976.35">9461 720 0,'43'-64'15,"-86"128"-15,107-149 0,-64 64 16,0-21-16,0 20 0,0 1 16,0 0-16,-21 21 15,0 0-15,-1 0 0,1 0 0,0 21 16,-21 0-16,21 1 0,-22 20 16,22 21-16,-21 1 0,-1 21 0,1-1 15,0 22-15,21 0 0,-22 0 16,1 21-16,0-21 0,-1 21 0,1-22 15,0 1-15,20 0 0,-20 0 16,21-21-16,21-1 0,0-20 0,0-1 16,0 1-16,42-22 0,-21 0 0,22-20 15,-1 20-15,-21-21 16,22 0-16,-1-21 0,21 0 0,-20 0 16,-1 0-16,0-21 0,1 0 0,-1 0 15,0-22-15,1 22 0</inkml:trace>
  <inkml:trace contextRef="#ctx0" brushRef="#br0" timeOffset="5261.79">9927 1058 0,'0'0'0,"-21"-21"15,0 0-15,21 0 16,-21 21-16,-1 0 0,22 21 0,-21 0 15,21 22-15,0-1 0,0 0 0,0 22 16,0-1-16,0 1 0,0 20 16,-21-20-16,21 21 0,-21-22 0,21 22 15,0-22-15,0 1 0,-21-1 16,21-20-16,-21-1 0,-1 43 16,22-43-16,0-21 0,0 0 15,0-42 16,0 0-31,0 0 0,0-22 16</inkml:trace>
  <inkml:trace contextRef="#ctx0" brushRef="#br0" timeOffset="5544.26">9673 1312 0,'0'0'0,"0"-42"0,-21 0 0,21 21 15,0-22-15,0 1 0,0 21 16,0-22-16,0 22 0,63-42 15,-20 42-15,-1 21 0,22-22 16,-1 22-16,1 0 0,-1 0 0,1 22 16,-1-1-16,1 0 0,-1 21 15,-42 1-15,22 20 0,-22-21 16,-21 22-16,0-22 0,-21 22 0,-22-22 16,1 0-16,-22 22 0,1-22 15,-1 1-15,1-22 0,21 21 0,-22-21 16,22 22-16,-1-22 0,1-21 15,21 21-15,0-21 0,42 0 32,0 0-32,0 0 0,22 0 15</inkml:trace>
  <inkml:trace contextRef="#ctx0" brushRef="#br0" timeOffset="6492.1">10626 1778 0,'0'0'16,"21"0"-16,0 0 0,0 0 0,0-21 0,0 0 15,1 0-15,-22-1 0,0 1 16,21 0-16,-21 0 0,0 0 0,0 0 16,0-1-16,0 1 0,-21 0 15,-1 0-15,1 21 0,0 0 16,-21 0-16,21 0 0,-1 0 0,-20 21 15,21 0-15,-21 22 0,20-22 16,1 21-16,-21 0 0,21 1 0,0-1 16,-1 0-16,1 1 0,0-1 15,0 0-15,21 1 0,0-22 0,0 0 16,0 21-16,0-20 0,21-1 16,0-21-16,0 0 0,1 0 15,20 0-15,-21 0 0,21 0 0,-20 0 16,20-21-16,-21-1 0,21 1 15,-20 0-15,20 0 0,-21-21 16,0 20-16,0-20 0,1 0 0,-1 21 16,0-22-16,-21 1 0,0 21 15,0 0-15,0-1 0,0 1 0,0 0 16,0 0-16,-21 42 16,0 0-1,-1 0-15,22 22 0,0-22 0,-21 21 16,0-21-16,21 22 0,0-22 15,0 21-15,0-21 0,0 22 0,0-22 16,0 0-16,0 21 0,21-20 16,0-1-16,1-21 0,20 21 0,-21-21 15,21 0-15,1 0 0,-1 0 0,0 0 16,1 0-16,-1 0 16,22 0-16,-22-21 0,0 0 0,1-1 15,-22 1-15,21 0 0,-21 0 0,0-21 16,1 20-16,-22-20 0,21 0 15,-21-1-15,0 22 0,0-21 0,0 21 16,-21-22-16,-1 22 0,1 21 16,0-21-16,-21 21 0,21 0 0,-1 0 15,-20 0-15,21 0 0,-21 21 0,20 0 16,1 1-16,0-22 0,0 21 16,21 0-16,-21 0 0,21 0 0,0 0 15,0 1-15,21-22 16,0 21-16,0-21 0,0 0 15,1 0-15,20 0 0,-21 0 16,0 0-16,0 21 0,1-21 16,-1 21-16,0-21 0,0 21 0,-21 0 15,0 1-15,0-1 0,0 0 0,0 21 16,0-21-16,0 22 0,0-1 16,0-21-16,0 22 0,-21 20 0,0-21 15,0 1-15,-1 20 0,1 1 0,-21-22 16,21 22-16,0-1 0,-22 1 15,22-22-15,-21 21 0,21-20 16,-1-1-16,1 0 0,21 1 0,0-22 16,0 21-16,0-21 0,0 1 0,21-22 31,1 0-31,-1 0 0,0-22 16,0 1-16,0-21 0,0 21 0,1-22 15,20-20-15,-21 21 0,21-22 16,-20 1-16,20-22 0</inkml:trace>
  <inkml:trace contextRef="#ctx0" brushRef="#br0" timeOffset="6848.5">11747 2053 0,'0'21'31,"0"1"-15,22-22-1,-1 0-15,0 0 0,0 0 16,0-22-16,0 22 0,1-21 16,-1 0-16,0 0 0,0 0 15,21 0-15,-20-22 0,-22 22 0,21-21 16,-21 21-16,21-22 0,-21 22 16,0 0-16,0 0 0,0 0 0,-21 21 15,0 0-15,-1 0 0,1 0 16,-21 21-16,21 21 0,0-21 0,-1 22 15,1-22-15,0 21 0,0 0 16,21 1-16,-21-1 0,21 0 16,0-20-16,0 20 0,0-21 0,21 0 15,0 0-15,0 1 0,22-22 0,-22 21 16,21-21-16,-21 0 0,22 0 16,-1 0-16,-21 0 0,21-21 0,-20-1 15,20 1-15,-21 0 0</inkml:trace>
  <inkml:trace contextRef="#ctx0" brushRef="#br0" timeOffset="7576.79">13779 1249 0,'0'0'0,"0"-21"0,0 0 0,22-1 15,-22 1-15,0-21 0,0 21 16,-22 21-16,1 0 0,0 0 16,0 0-16,0 0 15,0 21-15,-1 0 0,1 21 0,0-20 16,0 20-16,-21 0 0,20 1 0,1 20 15,0-21-15,0 22 0,0-1 16,-22 64-16,43-63 0,0-22 16,0 22-16,0-22 0,0 0 15,22 1-15,-1-22 0,21 21 0,-21-21 16,64 22-16,-64-43 0,21 0 16,1 0-16,-1 0 0,22 0 15,20 0-15,-41 0 0,20-21 16,-21-22-16,1 22 0,-1 0 15,-21-21-15,22-1 0,-22 1 0,21-22 16,-21 1-16,-21-1 0,0 1 16,0-1-16,0 22 0,0-21 15,-21-1-15,0 1 0,0 20 0,-43-41 16,22 41-16,21 22 16,-22 0-16,1 0 0,0 21 0,-22 0 15,22 0-15,0 21 0,20 0 0,-20 0 16,21 0-16,-21 22 0,20-22 15,22 21-15,0 1 0,0-1 0,0 0 16,0-21-16,0 22 0,0-1 16,0 0-16,22-20 0,-1 20 0,0-21 15,21 0-15,-21 0 0,22-21 16,-1 0-16,22 0 0,-22 0 16</inkml:trace>
  <inkml:trace contextRef="#ctx0" brushRef="#br0" timeOffset="8527.45">14626 1037 0,'0'-21'15,"0"42"-15,0-63 0,0 21 0,-21 21 16,0 0 0,0 21-16,21 0 0,-22 21 0,1 1 15,0-1-15,0 0 0,0 1 16,21 20-16,-21-20 0,-1-1 0,22 21 15,-21 1-15,21-22 0,0 22 16,0-1-16,0-20 0,0 20 16,0-21-16,0 1 0,0-1 0,0-21 15,0 22-15,0-22 0,0 21 0,0-21 16,0 0-16,0-42 31,0 0-15,0 0-16,0 0 0,0 0 15,0-22-15,0 22 0,21-21 16,1 21-16,-22-22 0,21 22 0,0-21 16,0 21-16,0-1 0,0 1 15,1 0-15,-1 0 0,0 21 0,0 0 16,0 0-16,0 0 0,1 21 16,-1-21-16,-21 21 0,0 0 0,21 22 15,-21-22-15,0 0 0,0 0 0,0 22 16,0-22-16,0 0 0,0 0 15,-21 0-15,21 0 0,-21 1 0,-1-1 16,-20 0-16,21 0 0,0-21 16,-43 42-16,43-42 0,0 0 15,-21 0-15,20 0 0,1 0 0,0 0 16,0 0-16,21 22 47,21-22-32,21 21-15,-20-21 0,-1 0 0,0 0 16,21 0-16,-21 0 0,22 21 0,-1-21 16,0 0-16,1 0 0,-1 0 15,0 0-15,1 0 0,20-21 0,-20 0 16,-1 21-16,0-22 0,-21 1 16,22 21-16,-22-21 0,0 0 0,0 0 15,-21 0-15,0-1 0,21 1 0,-21 0 16,22 0-16,-22 0 0,0 0 0,0-1 15,0 1 1,0 42 0,0 1-1,0-1-15,0 21 0,0-21 16,0 22-16,0-1 0,0 0 0,0 1 16,0-1-16,-22 64 0,22-43 15,0 1-15,0 20 0,0-20 16,-21 21-16,21-1 0,0-20 0,-21 20 15,0 1-15,0-21 0,21 20 0,-21 1 16,-1-22-16,22 1 16,-21 21-16,21-22 0,-21-21 0,21 22 15,-21-22-15,21 1 0,0-22 0,0 21 16,-21-21-16,21 0 0,-21 1 0,-1-22 16,22-22 15,0-20-31,0 21 0,0 0 15,0-22-15,0 1 0,22 0 0,-1-22 16,0 1-16,0-1 0,0-20 16</inkml:trace>
  <inkml:trace contextRef="#ctx0" brushRef="#br0" timeOffset="8752.33">15198 1524 0,'0'0'16,"0"-21"-16,-22 21 0,22-21 16,-21 21-16,0 0 15,42 0 17,0 21-32,1-21 15,-1 0-15,-21 21 0,21-21 16,0 0-16,0 21 0,0 0 15</inkml:trace>
  <inkml:trace contextRef="#ctx0" brushRef="#br0" timeOffset="9084.4">15515 1820 0,'21'22'0,"-42"-44"0,63 65 16,-20-43-16,-22 21 0,21-21 15,0 0-15,0 0 0,0 0 16,0 0-16,1 0 0,-1 0 15,21-21-15,-21 0 0,0-1 16,1 1-16,-22 0 0,21 0 16,-21 0-16,21 0 0,-21-1 0,0-20 15,0 21-15,0 0 16,0 0-16,-21 21 0,0 0 16,-1 0-16,1 0 0,0 21 15,0 0-15,0 0 0,0 21 0,-1-20 16,22 20-16,0-21 0,-21 21 15,21 1-15,0-22 0,0 21 0,0-21 16,0 22-16,0-22 0,0 0 16,0 0-16,21 0 0,1 1 15,-1-22-15,0 0 0,0 0 16,0 0-16,22 0 0,-1 0 0,-21 0 16,21-22-16,1 1 0</inkml:trace>
  <inkml:trace contextRef="#ctx0" brushRef="#br0" timeOffset="9361.21">16510 1588 0,'0'0'15,"-21"-22"1,0 1-16,-1 21 0,1 0 0,0 0 0,-21 21 16,21-21-16,-1 43 0,-20-1 15,21 0-15,0 1 16,0-1-16,21 0 0,0 1 0,0-1 15,0 0-15,0-20 0,0 20 16,0-21-16,21 21 0,0-20 0,-21-1 16,42-21-16,-21 21 0,1-21 15,20 0-15,-21 0 0,21 0 0,1 0 16,-1 0-16,-21-21 0,64-22 16,-64 22-16,21 0 0,1 0 15,-22-21-15,0-1 0,21-20 0,-20 20 16,-1-20-16</inkml:trace>
  <inkml:trace contextRef="#ctx0" brushRef="#br0" timeOffset="9620.07">17039 1249 0,'0'0'0,"0"-64"16,21 43-16,-21-42 15,0 42-15,0-1 0,-21 22 16,0 0-16,0 0 0,0 22 16,-1 20-16,1-21 0,21 21 15,-21 1-15,0-1 0,21 0 16,-21 1-16,21 20 0,0 1 0,-21-22 15,21 22-15,-22-1 0,22 1 16,0-1-16,-21-21 0,21 22 0,0-22 16,0 1-16,0-22 0,0 21 0,0-21 15,0 0-15,21 1 0,1-1 16,20-21-16,-21 0 16,0 0-16,0 0 0,1 0 0,-1 0 15,0-21-15,0 21 0,0-22 16,0-20-16,1 21 0,-1 0 0,-21-22 15</inkml:trace>
  <inkml:trace contextRef="#ctx0" brushRef="#br0" timeOffset="9801.96">16700 1503 0,'0'0'15,"-21"0"-15,0 0 0,42 0 31,0 0-31,22 0 0,-22 0 16,0 0-16,21-21 0,-20 21 16,20 0-16,0-21 0,1-1 0,-22 22 15,21-21-15,0 0 0</inkml:trace>
  <inkml:trace contextRef="#ctx0" brushRef="#br0" timeOffset="10326.67">18711 1164 0,'0'0'0,"21"-21"16,-21 0-16,22-21 0,-22 20 15,0-41-15,0 42 16,0 0-16,0-1 0,0 44 31,-22-1-31,1 21 0,21 0 0,-21 1 16,21 20-16,0 1 0,-21-1 16,0 1-16,21-1 0,-21 22 0,-1 42 15,22-64-15,-21 1 16,0-1-16,21-20 0,0-1 15,-21 0-15,0 1 0,21-22 0,-21 0 16,21 0-16,-22 0 0,22 1 16,0-44 15,0 1-31,0-21 16</inkml:trace>
  <inkml:trace contextRef="#ctx0" brushRef="#br0" timeOffset="10596.03">18351 1207 0,'0'0'0,"0"-22"0,0 1 16,22 21 0,-1 0-16,0 0 15,0 21-15,21 1 0,1-1 0,-1 0 16,0 0-16,1 0 0,-1 22 15,22-22-15,-22 21 0,0-21 0,1 22 16,-22-22-16,21 0 0,0 42 16,-42-41-16,0-1 15,0 0-15,0-42 32</inkml:trace>
  <inkml:trace contextRef="#ctx0" brushRef="#br0" timeOffset="11109.73">19685 1080 0,'-21'0'16,"0"0"-16,-22 0 0,-20 21 15,20 0-15,1 0 0,0 21 16,-1-20-16,1 20 0,0-21 15,-1 21-15,1-20 0,0 20 0,21-21 16,-22 21-16,22-20 0,-21-1 16,42 0-16,-21 0 0,21 0 0,0 0 15,21-21 1,0 0-16,0 0 16,21 0-16,-20-21 15,20 0-15,0 21 0,1-21 0,-22 0 0,21-22 16,0 22-16,1 0 0,-1-21 15,-21 21-15,22-22 0,-22 1 0,0 21 16,0-22-16,21 1 16,-42 21-16,22 0 0,-22 0 15,0 42 1,0 0-16,-22 21 16,1-21-16,21 22 0,-21 20 0,0-20 15,0 20-15,21-21 0,-21 22 0,-1-1 16,1 1-16,21-1 0,0 1 15,-21-1-15,21-20 0,-21 20 0,21-20 16,0-1-16,-21 0 0,21-21 16,0 22-16,0-22 0,0 0 0,0 0 15,21 0-15,0-21 16,0 0 0,0 0-16,1-21 0,-1 0 15,0 0-15,0 0 0,0 0 0,0-1 16</inkml:trace>
  <inkml:trace contextRef="#ctx0" brushRef="#br0" timeOffset="11491.51">19960 1651 0,'0'0'0,"21"0"0,-21-21 16,-21 42 0,0 0-1,0 0-15,0 22 0,-1-22 16,1 0-16,0 21 0,0-20 15,21 20-15,-21-21 0,21 21 16,-21-20-16,21 20 0,0-21 0,0 0 16,0 0-16,0 1 0,0-1 0,0 0 15,21-21-15,0 0 0,21 21 16,-21-21-16,1 0 0,20 0 0,-21 0 16,21 0-16,-20-21 0,20 0 0,-21 21 15,21-43 1,-20 22-16,-1-21 0,-21 21 0,21-22 0,-21 1 15,0 21-15,0-21 0,0-1 16,0 1-16,-21-22 16,0 43-16,-1 0 0,22 0 15,-21 21-15,0 0 0,0 0 0,-21 0 16,20 21-16,1 0 16,21 0-16,0 1 15,0-1-15,0 0 0,21 0 16,1 0-16,-1-21 0</inkml:trace>
  <inkml:trace contextRef="#ctx0" brushRef="#br0" timeOffset="12068.35">20870 1693 0,'0'0'0,"0"-42"15,0 0 1,-21 42-16,21-21 0,-42 21 15,21 0-15,-1 0 0,1 0 0,0 0 16,-21 0-16,21 0 0,-22 0 16,22 42-16,-21-21 0,21 0 15,-22 22-15,22-22 0,0 21 0,0 0 16,0 1-16,-1-1 0,1 22 16,21-43-16,0 21 0,0-21 15,0 0-15,0 1 0,0-1 0,21 0 16,1-21-16,-1 21 0,0-21 15,0 0-15,0 0 0,0 0 16,1 0-16,20 0 0,-21-21 16,0 0-16,0 0 0,22-1 0,-22-20 15,0 21-15,21-21 0,-20-1 16,-1-20-16,0-1 0,0 1 0,0-1 16,0 1-16,1-1 0,-1-20 15,21 20-15,-42 1 0,21-1 0,0 1 16,-21-1-16,22 22 0,-22 21 0,0-22 15,0 22-15,0 63 32,-22-20-32,1 20 0,0 0 15,0 1-15,0 20 0,0 1 0,-1-1 16,22 1-16,-21-1 0,21 1 16,-21-1-16,21 1 0,0-1 0,0-21 15,0 22-15,0-22 0,0-21 0,0 22 16,0-22-16,0 0 0,21 0 15,0 0-15,-21 1 0,22-22 0,-1 0 16,0 0-16,0 0 16,0 0-16,0 0 0,1-22 0,-1 22 15,21-42-15,-21 21 0,22 0 16,-22 0-16</inkml:trace>
  <inkml:trace contextRef="#ctx0" brushRef="#br0" timeOffset="12796.58">21272 1799 0,'0'0'16,"0"21"-16,-21-21 0,21 22 15,0-1 1,21-21 0,1 0-16,-1 0 15,0 0-15,0-21 0,0-1 16,22 22-16,-43-21 0,21 21 15,0-21-15,0 0 0,0 0 0,-21 0 16,0-1-16,0 1 0,0 0 16,0 0-16,0 0 0,-21 21 15,0 0 1,0 0-16,0 0 0,-1 0 0,1 0 16,0 21-16,0 0 0,0 0 0,0 0 15,-1 22-15,1-1 0,21-21 16,0 22-16,-21-1 0,21-21 0,0 21 15,0-20-15,0 41 16,0-21-16,21-20 0,-21-1 16,21-21-16,1 21 0,-1-21 15,0 0-15,0 0 0,0 0 16,22 0-16,-22 0 0,63 0 16,-62-21-16,20 0 0,-21-1 15,0 1-15,22-21 0,-22 21 16,0-22-16,0 1 0,21-21 0,-20-1 15,-1 22-15,0-22 0,21 1 16,-21-22-16,1 22 0,-1-1 0,21-63 16,-21 85-16,0-22 15,-21 22-15,0 0 0,0 20 16,0 1-16,0 0 0,-21 21 31,21 21-31,-21 0 0,0 22 16,0-22-16,0 21 0,-1 1 15,22-1-15,-21 0 0,0 22 0,0-22 16,0 22-16,21-1 0,-21-21 16,-1 22-16,22-1 0,-21-20 0,21 20 15,0-20-15,0-1 0,0 0 16,0 1-16,0-22 0,0 21 16,0-21-16,21 0 0,-21 1 0,22-1 15,-1-21-15,0 21 0,0-21 0,21 0 16,-20 0-16,-1 0 15,0 0-15,21 0 0,-21 0 0,1 0 16,20-21-16,-21 0 0,21-1 16,-20 22-16,-1-21 0,21-21 0,-21 21 15,0 0-15</inkml:trace>
  <inkml:trace contextRef="#ctx0" brushRef="#br0" timeOffset="13191.36">22585 826 0,'0'0'0,"21"0"31,0 0-31,0 0 0,0 0 16,22 21-16,-22 0 0,21 0 0,1 0 16,-22 22-16,21-1 0,-21 0 15,0 1-15,1 20 0,-1 1 0,0-1 16,-21 1-16,0-1 0,0 22 16,0-1-16,0-20 0,-21 21 15,-64 126-15,43-147 16,-22 63-16,22-85 15,0 22-15,-1-22 0,22 0 16,-21 1-16,21-22 0,-64 63 16,64-62-16,0-1 0,-1-21 15,1 0-15,0 0 0,0 0 16</inkml:trace>
  <inkml:trace contextRef="#ctx0" brushRef="#br0" timeOffset="18284.33">1270 4636 0,'0'-22'0,"0"1"16,0 42 31,0 1-47,-21-1 15,0 0-15,21 0 0,0 21 0,0 1 16,-22-1-16,22 0 0,-21 22 16,21-22-16,0 22 0,-21-1 0,21 1 15,0-1-15,0 1 0,0-1 16,0 22-16,0-22 0,0 1 15,0 21-15,0-22 0,0 1 0,0 20 16,0-20-16,21-1 0,-21 22 16,21-22-16,-21 22 0,0 0 15,0-22-15,0 43 0,22-21 16,-22-1-16,21 1 0,-21 106 16,21-107-16,-21 22 0,21 0 15,-21 0-15,0-22 0,0 22 0,0-21 16,21 21-16,-21-22 0,21 22 15,-21-21-15,0 21 0,0 63 16,0-84-16,0 21 0,0-22 16,0 1-16,0 21 0,0-22 0,0 22 15,0 0-15,-21-21 0,0 21 16,0-1-16,21 1 0,0 0 0,-21 0 16,21 21-16,-21-21 0,21 21 15,-22-21-15,22 21 0,0 21 16,0-21-16,-21 0 0,0 169 15,0-169-15,21 21 0,-21 0 16,0 1-16,-1-1 0,22 0 0,-21-21 16,0 21-16,0 0 0,0-21 15,0 21-15,21-21 0,-22 22 0,1-22 16,0 0-16,0 0 0,0 0 16,0 0-16,21-22 0,0 1 0,-22 0 15,22 0-15,0-21 0,-21-1 16,21 1-16,0-22 0,0 1 0,0-1 15,0-20-15,0-22 0,0 0 16,0 0-16,0-42 16,0 0-16,0 0 0</inkml:trace>
  <inkml:trace contextRef="#ctx0" brushRef="#br0" timeOffset="20783.8">1439 4657 0,'0'0'16,"-21"0"-16,0 0 31,21 21 47,21-21-62,0 0 0,0 21-16,22-21 0,-22 0 0,0 0 15,21 0-15,1 0 0,-22 0 16,21 0-16,1 0 0,-1 0 15,0 0-15,1 0 0,-1 0 16,21 0-16,1 0 0,-1 0 0,1 0 16,21 0-16,-22-21 0,22 21 15,21-21-15,-22 21 0,22 0 0,0-21 16,0 21-16,21-22 0,-21 22 16,21-21-16,0 21 0,-22-21 0,22 21 15,0-21-15,0 21 0,0-21 16,127 0-16,-105 21 0,-22-22 15,21 22-15,-21-21 0,0 21 16,0-21-16,21 21 0,-21-21 16,0 21-16,21-21 0,-21 21 0,0-21 15,0 21-15,0-22 0,-21 1 0,21 21 16,-21-21-16,0 21 0,-1-21 16,1 21-16,0-21 0,-21 21 0,-1-21 15,1 21-15,0-22 0,-22 22 16,22-21-16,-22 21 0,1-21 0,-22 21 15,22-21-15,-22 21 0,0 0 0,1-21 16,-22 21-16,0 0 16,21-21-16,-20 21 0,-1 0 0,0 0 31,-21 21 31,0 0-62,0 0 0,-21 0 16,21 0-16,-21 1 0,21-1 16,0 0-16,0 0 0,-22 0 0,22 22 15,-21-22-15,21 0 0,-21 21 16,21 1-16,0 20 0,-21-21 16,21 1-16,0-1 0,-21 22 15,21-22-15,0 21 0,0 1 0,0-22 16,0 22-16,-21-1 0,21 64 15,-22-63-15,22-1 0,-21 1 16,21 20-16,0-20 0,0 21 0,-21-22 16,21 22-16,-21-1 0,21-20 15,0 21-15,0-1 0,0 1 0,0 0 16,0-1-16,0 22 16,0-21-16,0-1 0,0 1 0,21 21 0,-21-21 15,0-1-15,0 22 0,0-21 0,0 21 16,0-22-16,0 22 0,0-21 0,0-1 15,0 1-15,-21 21 0,21-21 16,0-1-16,-42 107 16,20-107-16,22 1 0,-21 21 0,0-21 15,21 20-15,-21-20 0,0 21 16,0-21-16,21 20 0,-22 1 0,22-21 16,-21 21-16,21 0 0,-21-1 0,21 1 15,-21 0-15,0-21 0,21 126 16,-21-105-16,-22 106 15,22-106-15,21-22 0,-21 22 0,0-21 16,0 21-16,-1-22 0,1 22 0,21-21 16,-21 0-16,0 20 0,0-20 15,0 0-15,21-22 0,-22 22 0,-20 148 16,42-170 0,0 1-16,-21-1 0,0 1 15,21-1-15,-21 1 0,21-22 0,0 22 16,-22-22-16,1 64 0,0-43 15,21-20-15,-21 62 16,21-62-16,-21 20 0,21-20 0,-21 20 16,21-21-16,0 22 0,-22-22 0,22 22 15,-21-22-15,0 0 0,21 1 16,0-1-16,-21 0 0,21 1 0,-21-1 16,0 0-16,21 1 0,-22-1 15,22 0-15,0-20 0,-21 20 0,-21 21 16,42-20-16,0-1 0,-21-21 15,21 22-15,-21-22 0,21 21 16,-22-21-16,22 0 0,0 22 0,-21-22 16,0 0-16,21 0 0,-21 0 0,21 1 15,-21-1-15,0-21 16,21 21-16,-22-21 0,1 0 16,0 0-16,0 0 15,0 0-15,0 0 0,21-21 0,-22 21 16,-20 0-1,-21-21-15,41 21 0,1 0 16,-21 0-16,-64 0 16,64 0-16,-1 0 0,1 0 15,-21 0-15,20 0 0,-20 21 0,-1-21 16,-20 21-16,-1 0 0,0-21 0,-21 21 16,1-21-16,-1 21 0,-21 1 15,0-1-15,0-21 0,0 21 0,-127-21 16,127 21-16,0-21 0,0 0 15,0 0-15,0 21 0,0-21 16,0 0-16,0 0 0,0 0 0,0 0 16,0 0-16,-21 0 0,21 0 0,0 0 15,0 0-15,0 0 0,0 0 16,0 0-16,0 0 0,21 0 16,-21 0-16,21 0 0,0 0 15,0 0-15,0 0 0,22 0 0,-1 0 16,0 0-16,1 0 0,20 0 15,1 0-15,20 0 0,-20 0 0,42 0 16,-22 0-16,22 0 0,0 0 16,0 0-16,42 0 31,0 0-15,0 0-16,1 0 0,-1 0 15,0 0 1,0 0-16,-21-21 31,0 0-15</inkml:trace>
  <inkml:trace contextRef="#ctx0" brushRef="#br0" timeOffset="28784.45">1714 5842 0,'22'0'15,"-22"-21"1,21 21-16,-21-21 16,0 0-16,0-1 15,0 1-15,0 0 16,-21 0-16,-1 21 0,1-21 15,0 21-15,0 0 16,-21 0-16,20 0 0,1 0 0,0 0 16,0 21-16,0 0 15,-22 0-15,22 0 0,0 1 0,0 20 16,21-21-16,0 21 0,-21 1 16,21-22-16,0 21 0,0 1 0,0-22 15,0 21-15,0-21 0,21 22 16,-21-22-16,21 0 0,0-21 0,22 21 15,-22 0-15,0-21 0,0 0 16,21 0-16,-20 0 0,-1 0 16,21 0-16,-21 0 0,0 0 0,22-21 15,-22 0-15,0 0 0,0-22 16,0 22-16,1 0 0,-22-21 0,21-1 16,-21 1-16,21 0 15,-21-22-15,0 22 0,0-22 0,0 1 16,0 21-16,0-22 0,0 22 15,0-1-15,0 1 0,0 0 0,0 21 16,0-1-16,0 1 0,-21 21 16,0 0-16,21 21 0,0 1 15,0-1-15,0 21 0,0 0 16,0 1-16,0-1 0,0 22 0,0-22 16,0 21-16,0-20 0,0-1 15,0 22-15,21-22 0,-21-21 0,21 21 16,-21 1-16,0-22 0,21 0 15,-21 0-15,21 0 0,0-21 16,1 0-16,-1 0 16,0 0-16</inkml:trace>
  <inkml:trace contextRef="#ctx0" brushRef="#br0" timeOffset="29174.24">2095 5842 0,'0'0'0,"0"-21"0,0 0 16,0 0-16,22-1 15,-1 22-15,0 0 16,0 0-16,0 0 16,0 22-16,1-22 0,-1 21 0,0 0 15,-21 21-15,21-21 0,0 1 16,0 20-16,-21-21 0,0 0 0,0 22 15,0-22-15,0 0 0,0 0 16,0 0-16,0 0 0,0 1 0,0-1 16,0-42 15,0-1-15,0 1-16,0 0 0,0 0 0,0 0 15,0 0-15,0-22 0,0 22 16,22-21-16,-22 21 0,21-1 15,-21-20-15,0 21 0,21 0 0,-21 0 16,21 21-16,-21-22 0,21 22 16,-21-21-1</inkml:trace>
  <inkml:trace contextRef="#ctx0" brushRef="#br0" timeOffset="29388.11">2646 5800 0,'0'0'0,"0"63"16,0-42 0,0 1-16,0-1 0,0 21 15,0-21-15,0 0 0,0 1 16,0-1-16,0 0 16,0 0-16,0 0 0,0 0 15,0-42 16,0 0-15</inkml:trace>
  <inkml:trace contextRef="#ctx0" brushRef="#br0" timeOffset="29540.02">2582 5652 0,'0'0'0,"0"-22"15,21 22 17,-21 22-32</inkml:trace>
  <inkml:trace contextRef="#ctx0" brushRef="#br0" timeOffset="29923.8">2836 5821 0,'0'-21'0,"21"21"16,1 21 0,-1 0-16,-21 0 0,0 0 15,21 1-15,0-1 0,-21 0 0,0 0 16,0 0-16,21 0 15,-21 1-15,21-1 0,-21 0 0,22 0 16,-22 0 0,21-21-16,0 0 15,-21-21 1,0 0-16,21 0 0,-21 0 16,0-1-16,0 1 0,21 0 15,-21-21-15,0 21 0,0-1 0,0-20 16,0 21-16,0 0 0,0 0 0,21-1 15,-21 1-15,0 0 0,0 0 16,22 21 0,-1 21-1</inkml:trace>
  <inkml:trace contextRef="#ctx0" brushRef="#br0" timeOffset="30243.62">3260 5927 0,'0'0'0,"42"0"16,-21 0 0,-21-21-16,21-1 0,0 1 15,-21 0-15,0 0 16,0 0-16,0 0 16,0-1-16,-21 22 31,0 0-31,0 0 0,21 22 15,0-1-15,-21 0 0,21 0 0,0 0 16,-21 0-16,21 1 0,0-1 0,0 0 16,0 0-16,0 0 0,0 0 15,21 1-15,0-1 0,0 0 16,0-21-16,0 0 0,1 0 16,-1 0-16,0 0 0,0 0 15,0 0-15,0 0 0,1-21 16,-1 0-16,-21-1 0,21 22 15</inkml:trace>
  <inkml:trace contextRef="#ctx0" brushRef="#br0" timeOffset="30561.44">3641 5757 0,'0'0'0,"0"-21"0,21 21 16,0 0 0,-21 21-1,21-21-15,-21 22 0,21-1 16,-21 0-16,21 0 0,-21 0 0,0 0 15,0 1-15,0-1 16,0 0-16,0 0 0,0 0 16,0-42 31,0 0-32,0 0-15,0 0 0,0-1 0,0 1 16,0 0-16,0 0 0,0 0 15,0 0-15,0-1 0,0 1 16,22 21 15,-1 0-31</inkml:trace>
  <inkml:trace contextRef="#ctx0" brushRef="#br0" timeOffset="30744.33">4043 5969 0,'0'0'0,"21"0"15,0 0 17,0 0-17,-21-21-15,21 21 16,1-21-16,-1 21 0</inkml:trace>
  <inkml:trace contextRef="#ctx0" brushRef="#br0" timeOffset="31132.11">4614 5715 0,'0'0'0,"0"-42"0,21 21 0,-21-22 0,0 22 16,0-21-16,0 21 0,0-22 16,0 22-16,0 0 0,0 0 0,0 0 15,0-1-15,0 44 32,-21-1-32,21 21 15,-21 0-15,21-20 0,0 41 16,0-21-16,0 22 0,0-22 0,0 22 15,0-1-15,0 1 0,0-1 16,0 1-16,-21 20 0,21-20 0,0 21 16,0-22-16,0 22 0,0-1 0,0 65 15,0-86-15,0 22 0,21-43 16,-21 22-16,21-22 0,0 0 16,1 1-16,-1-22 0,0 0 0,0 0 15,43-21-15,-43 0 16,21-21-16,0 21 0,-20-42 15,20 20-15,-21 1 0,0-21 0</inkml:trace>
  <inkml:trace contextRef="#ctx0" brushRef="#br0" timeOffset="31297.02">4889 6329 0,'-42'-42'0,"84"84"0,-126-127 0,41 64 0,22 0 16,-21 0-16,21 0 0,0-1 15,42 1 16,0 21-15,0 0-16,0 0 0,0-21 16,1 0-16,-1 21 0,0-21 0,0 0 15</inkml:trace>
  <inkml:trace contextRef="#ctx0" brushRef="#br0" timeOffset="31699.62">5059 5821 0,'21'0'31,"0"0"-31,0 0 16,0 0 0,-21-21-16,22 21 0,-1 0 0,0-21 15,0-1-15,0 1 0,0 0 16,1 21-16,-22-21 15,0 0-15,0 0 0,0-1 16,-22 22 0,1 0-16,0 0 15,0 0-15,0 0 0,0 22 16,21-1 0,-22 0-16,1 0 0,21 0 0,0 22 15,0-22-15,0 0 0,0 0 16,0 0-16,0 0 0,0 1 0,0-1 15,0 0-15,21-21 0,1 21 0,-1-21 16,0 0 0,0 0-16,0 0 0,0 0 15,1 0-15,-1 0 0,0 0 16,0-21-16,0 21 0,0-21 16</inkml:trace>
  <inkml:trace contextRef="#ctx0" brushRef="#br0" timeOffset="31939.48">5842 5800 0,'21'0'16,"0"0"0,0 0-1,1 0-15,-1 0 16,0 0-1,0 0 17,0 0-17,0 0-15,-21-21 16,22 21-16</inkml:trace>
  <inkml:trace contextRef="#ctx0" brushRef="#br0" timeOffset="32140.37">6371 5757 0,'21'0'0,"0"0"16,1 0 0,-1 0-16,0 0 15,0 0-15,0 0 0,0 0 16,1 0-16,-1 0 0,0 0 0,0 0 16,0 0-16,0 0 0,1 0 15,-1 0-15,0 0 0,0 0 16,0 0-16,22 0 0,-22 0 0,0-21 15,0 21-15,21 0 0,-20 0 0,20 0 16,0-21-16</inkml:trace>
  <inkml:trace contextRef="#ctx0" brushRef="#br0" timeOffset="32306.27">7472 5694 0,'0'0'0,"21"0"0,0 0 15,0 0 1,0 0-1,1 0-15,-1 0 16,-21-21-16,21 21 0,0 0 0,0 0 16,0-21-16,1 21 0,-1 0 15,21 0-15,-21-22 0,0 22 0</inkml:trace>
  <inkml:trace contextRef="#ctx0" brushRef="#br0" timeOffset="32500.16">8742 5567 0,'0'0'0,"21"0"0,0 21 16,0-21-1,0 0-15,1 0 16,-1 0-16,0 0 0,0 0 16,0 0-16,0 0 15,1 0-15,-1 0 16,-21-21-16</inkml:trace>
  <inkml:trace contextRef="#ctx0" brushRef="#br0" timeOffset="33427.62">2265 7387 0,'0'0'0,"-21"43"15,-1-43 1,22-22 15,0 1-31,0 0 0,0 0 16,0-21-16,0 20 0,0 1 15,0 0-15,0 0 0,-21-21 16,-21 20-16,21 1 0,-22 21 0,22-21 16,-21 21-16,0 0 0,-1 0 15,1 0-15,0 0 0,-1 21 0,22 0 16,-21 1-16,-1 20 16,1 0-16,21-21 0,0 22 0,-22-1 0,43 0 15,0 1-15,-21-1 16,21 0-16,0 1 0,0-22 0,21 0 15,-21 0-15,22 0 0,20-21 16,-21 0-16,0 0 0,22 0 0,-22 0 16,21 0-16,0-21 0,1 0 15,-22 0-15,21-21 0,1-1 0,-1 22 16,0-21-16,1-22 0,-1 22 16,0-22-16,-21 22 0,22-21 15,-22 20-15,0 1 0,-21 0 0,0-1 16,0 1-16,0 21 0,0 0 15,-21-1-15,0 22 0,0 0 0,-22 0 16,22 0-16,0 22 0,0-1 16,21 0-16,0 21 0,-21 1 0,21-1 15,0 0-15,0 1 0,0 20 16,21-21-16,0 22 0,0-22 0,0 1 16,0-1-16,1 0 0,-1-21 15,0 22-15,21-22 0,-21 0 0,22-21 16,-22 21-16,21-21 0,-21 0 15,22 0-15,-1 0 0,-21 0 0,22-21 16,-22 0-16,21 0 0,-21 0 16,22-1-16,-22 1 0,0-21 15,0 21-15,0-22 0,0 22 0</inkml:trace>
  <inkml:trace contextRef="#ctx0" brushRef="#br0" timeOffset="33648.5">2921 7260 0,'0'0'0,"21"21"16,-21 1-16,0-1 15,0 0-15,21 0 0,-21 0 0,21 0 16,1 1-16,-22-1 16,0 0-16,21-21 0,0 0 15,0 0 1,0 0-16,0 0 16,-21-21-1,22 0-15,-1 21 0,0-22 16,0 1-16,-21 0 0,21 0 0,0 21 15,1-21-15,-1 0 0,0-1 16,0 22-16,21 0 0,-20-21 0</inkml:trace>
  <inkml:trace contextRef="#ctx0" brushRef="#br0" timeOffset="34205.69">3598 7281 0,'0'0'0,"21"22"0,1-22 16,20 21-16,-21-21 0,0 0 0,0 0 15,1 0-15,-1 0 0,0 0 16,0 0-16,0 0 0,22 0 15,-22 0-15,0 0 0,0 0 16,0 0-16,0 0 0,1 0 0,-22-21 16,21 21-16,0 0 0,0 0 15,0 0-15,0 0 0,1 0 16,-1 0-16,0 0 0,0 0 16,0 0-16,0 0 0,1 0 15,20 0-15,-21 0 0,0 0 0,22 0 16,-22 0-16,21 0 0,-21 21 0,22-21 15,-22 21-15,21 0 0,-21-21 16,22 21-16,-22-21 0,21 21 0,-21-21 16,22 0-16,-1 22 0,-21-22 0,21 0 15,-20 0-15,20 0 16,-21 0-16,21 0 0,-20 0 0,20 0 16,-21 0-16,21 0 0,1 0 0,-22 0 15,21-22-15,1 1 0,-1 21 16,0-21-16,1 0 0,-1 0 0,0 0 15,22-1-15,-22 1 0,22 0 0,-22 0 16,21 0-16,1 0 0,-1-1 16,-20 1-16,20 0 0,-20 0 0,20 21 15,-21 0-15,1 0 0,-1 0 0,-21 0 16,22 0-16,-1 0 16,0 0-16,1 0 0,-22 0 0,42 0 15,-20 0-15,-1 0 0,21 0 0,1 21 16,-22-21-16,22 0 0,-1 21 15,1-21-15,-22 0 0,22 0 0,-22 0 16,0 0-16,1 0 0,-1 0 0,0 0 16,1 0-16,-22 0 0,21 0 15,-21 0-15,0 0 0,1 0 0,-1 0 16,-21-21-16</inkml:trace>
  <inkml:trace contextRef="#ctx0" brushRef="#br0" timeOffset="35000.24">1968 8805 0,'0'0'0,"-21"0"16,0 0-16,21-21 15,0 0-15,-21 0 16,0 0-16,21 0 0,-21-1 16,-1 1-16,1 0 0,0 0 15,0 21-15,-21-21 0,20 21 16,-20 0-16,21 0 0,-21 0 0,20 0 15,-20 0-15,21 21 0,0 0 16,0 0-16,-1 22 0,1-22 0,21 21 16,-21 0-16,21-20 0,0 20 15,0 0-15,0 1 0,21-22 16,-21 21-16,21-21 0,1 0 0,-1 1 16,0-1-16,21-21 0,-21 0 0,1 0 15,20 0-15,-21 0 0,21 0 16,-20-21-16,20-1 0,-21 1 15,21 0-15,1-21 0,-1-1 0,-21 1 16,22 0-16,-1-1 0,-21 1 16,21 0-16,-20-22 0,-1 1 0,0 20 15,-21-20-15,0-1 0,0 22 16,0-21-16,0 20 0,0 22 0,0 0 16,0 0-16,-21 21 0,0 0 15,-1 0-15,1 21 0,0 21 16,21-21-16,-21 22 0,21-22 15,0 21-15,0 1 0,0-1 0,0 0 16,0 1-16,0-1 0,0 0 16,0 1-16,0-1 0,21-21 15,0 21-15,0-20 0,-21 20 0,0-21 16,22 0-16,20 43 16,-21-64-16,0 0 15,0 0-15,1 0 0,-1 0 16,21 0-16,-21-21 0,22 21 15,-22-22-15,21 1 0</inkml:trace>
  <inkml:trace contextRef="#ctx0" brushRef="#br0" timeOffset="35200.12">3006 8805 0,'0'0'0,"63"0"16,-42 22-1,0-1-15,1-21 0,-1 0 16,0 0-16,0 21 0,0-21 15,0 0-15,1 0 16,-1 0-16,0 0 16,0 0-16,0 0 15,0-21-15,1 21 0,20-21 16,-21 21-16,21-22 0,43 1 0,-43 21 16</inkml:trace>
  <inkml:trace contextRef="#ctx0" brushRef="#br0" timeOffset="35413.43">5249 8657 0,'0'0'0,"43"0"0,105 0 16,-106 0-16,22 0 15,-22 0-15,21 0 0,1 0 0,-1 0 16,1 0-16,-1 0 0,22 0 16,63 0-16</inkml:trace>
  <inkml:trace contextRef="#ctx0" brushRef="#br0" timeOffset="35588.33">6921 8657 0,'85'0'15,"-170"0"-15,234 0 0,-65 0 0,-20 0 0,-1 0 16,1 0-16,-1 0 0,-20 0 0,20 0 15,1 0-15,-22 0 0,0 0 16,22 0-16,-22 0 0,0 0 0,1 0 16,-1 0-16,64 0 15,-85 0-15,0 0 0,0 0 16,-21-21-16,-21 21 16,0 0-1</inkml:trace>
  <inkml:trace contextRef="#ctx0" brushRef="#br0" timeOffset="36438.36">2138 10054 0,'0'0'0,"0"-21"0,-21 21 0,21 21 63,0 0-47,21-21-1,-21-21 32,-21 21-47,-1-21 0,1 21 16,0 0-16,0 0 0,-21-21 15,20 21-15,-20 0 0,0 0 0,-1 0 16,1 0-16,0 0 0,-1 21 16,1-21-16,0 21 0,-1 0 15,1 1-15,21-1 0,0 0 16,0 21-16,21-21 0,0 22 0,0-22 15,0 21-15,0-21 0,0 22 16,0-22-16,0 21 0,21-21 0,0 1 16,0-1-16,0-21 0,22 0 15,-22 0-15,21 0 0,43-21 16,-64 21-16,21-43 0,1 22 16,-1 0-16,0-21 0,1-1 15,-1 1-15,0 0 0,1-1 0,-22 1 0,21 0 16,-21-1-16,0 1 15,1 0-15,-1-1 0,-21 1 0,0 0 16,0-1-16,0 1 0,0 21 16,0 0-16,0-1 0,-43 22 15,22 0-15,0 22 0,21-1 16,-21 0-16,21 21 0,0 1 16,0-1-16,0-21 0,0 21 0,0 1 15,0-1-15,0 0 0,0 1 16,21-1-16,0-21 0,-21 22 0,21-22 15,1 0-15,-1 0 16,0 0-16,0 0 0,0-21 0,0 0 0,22 0 16,-22 0-16,21 0 0,-21 0 0,22 0 15,-1-21-15,-21 21 16,22-21-16</inkml:trace>
  <inkml:trace contextRef="#ctx0" brushRef="#br0" timeOffset="36644.23">3069 10118 0,'0'0'0,"21"0"0,0 0 16,1 0-16,-1 0 0,21 0 16,-21 0-16,0 0 0,1 0 15,-1 0-15,0 0 16,0 0-16,0 0 0,0 0 16,22 0-16,-22 0 0,0 0 0,0 0 15,22 0-15,-22 0 16,21 0-16,0 0 0,1 0 0,-1 0 15,22 0-15,-22 0 0,0 0 0,22 0 16,-22 0-16,22 0 0</inkml:trace>
  <inkml:trace contextRef="#ctx0" brushRef="#br0" timeOffset="36840.1">4932 10075 0,'0'0'0,"84"0"0,-20 0 0,105-21 15,-105 0 1,-1 21-16,-20 0 0,20-21 0,-21 0 0,22 21 15,-22 0-15,22-21 0,-22 21 16,22 0-16,-22-22 0,21 22 16,-20 0-16,-1 0 0,22 0 0,-22 0 15,0 0-15,1 0 0,-1 0 0,0 0 16,1 0-16,-1 0 0,0 0 16,1 0-16,-1 0 0,21 0 0,-20 0 15</inkml:trace>
  <inkml:trace contextRef="#ctx0" brushRef="#br0" timeOffset="36997.01">7408 9948 0,'0'0'0,"43"0"0,-22 0 15,21 0-15,-21 0 0,0-21 16,1 21-16,-1 0 0,0-21 16,-42 21-1,0-21 1,-1 21-16,-20 0 0,-21 0 15</inkml:trace>
  <inkml:trace contextRef="#ctx0" brushRef="#br0" timeOffset="37728.58">2095 11642 0,'0'-21'16,"0"-1"-16,0 1 0,0 0 15,-21 0 1,21 0-16,-21 21 0,21-21 0,-21-1 16,0 1-16,21 0 0,-64 0 15,43 21-15,0 0 0,0 0 16,-22 0-16,22 0 0,0 0 15,-21 21-15,21 0 0,-1 0 16,1 1-16,0 20 0,0 0 16,21-21-16,0 22 0,0-1 15,0-21-15,0 22 0,0-1 0,0 0 16,0-21-16,0 22 0,0-22 16,0 0-16,0 0 0,21 0 15,0-21-15,0 0 0,1 0 0,-1 0 16,0 0-16,0 0 0,43-42 15,-43 21-15,21-21 0,0 20 16,-20-20-16,20 0 0,0-1 16,1 1-16,-1-21 0,0 20 0,1-20 15,-22-1-15,21 1 0,-21 20 0,22-84 16,-22 85-16,-21 0 16,0 21-16,0-1 0,0 1 15,0 0-15,-21 21 0,-1 0 16,22 21-16,0 0 0,-21 1 0,0-1 15,21 21-15,-21 0 0,21 1 16,0-22-16,0 21 0,0 1 0,0-1 16,0 0-16,0 1 0,0-22 15,21 21-15,0-21 0,0 22 0,-21-22 16,22 0-16,20 0 0,-21 0 0,0-21 16,85 21-1,-64-21-15,1 0 0,-1 0 0</inkml:trace>
  <inkml:trace contextRef="#ctx0" brushRef="#br0" timeOffset="37934.48">3831 11599 0,'0'0'0,"21"0"0,0 0 15,1 0-15,-1 0 0,0-21 16,0 21-16,-21-21 0,21 21 0,22-21 15,-22 21-15,0-21 0,0 21 16,43-21-16,-43-1 0,21 1 16,-21 21-16,22-21 0,-1 0 15,0 21-15,-21-21 0,22 21 16</inkml:trace>
  <inkml:trace contextRef="#ctx0" brushRef="#br0" timeOffset="38144.36">5948 11282 0,'0'0'0,"63"0"15,1 0-15,126 0 16,-147 0-16,20 0 0,-21 0 0,1 0 16,-22 0-16,21 0 0,-21 0 15,1 0-15,-1 0 0,0 0 0,-42 21 31,0-21-15,-1 21-16</inkml:trace>
  <inkml:trace contextRef="#ctx0" brushRef="#br0" timeOffset="38948.89">2032 12975 0,'0'0'0,"0"-21"16,0 0-16,21 21 0,-21-21 15,0 0-15,0-1 0,0 1 16,0 0-16,0 0 0,-21 21 16,0-21-16,0 21 0,-22-21 15,1 21-15,21 0 0,-22 0 16,1 0-16,-64 0 0,64 0 15,0 21-15,20 0 0,-20 0 16,21 0-16,-21 0 0,20 22 16,22-22-16,0 0 0,0 21 0,0-20 15,0-1-15,0 0 0,0 0 0,0 0 16,22-21-16,-1 21 0,0-21 16,21 0-16,-21 0 0,1 0 0,20 0 15,-21 0-15,21-21 0,-20 0 16,20 0-16,0 0 0,-21 0 15,22-22-15,-1 22 0,-21-21 0,22 21 16,-22-22-16,21 1 0,-21 0 16,0-1-16,1 1 0,-1 0 0,-21-1 15,0 22-15,0-21 0,0-1 16,0 22-16,0 0 0,-21 0 0,-22 0 16,22 21-16,0 21 15,0 0-15,21 0 0,-21 22 16,21-1-16,0 0 0,0 22 0,0-22 15,0 22-15,0-22 0,0 21 16,0-20-16,21-1 0,-21 22 16,21-43-16,0 21 0,-21 0 0,21-20 15,0-1-15,1 0 0,-1-21 16,21 0-16,-21 21 0,0-21 0</inkml:trace>
  <inkml:trace contextRef="#ctx0" brushRef="#br0" timeOffset="39124.79">3006 13018 0,'0'0'0,"-22"0"0,1 0 16,0 0-16,0 0 15</inkml:trace>
  <inkml:trace contextRef="#ctx0" brushRef="#br0" timeOffset="39240.72">2879 13018 0,'0'0'16,"21"-22"-1,0 22 1,0-21-16,0 0 0,0 21 16,1-21-16,-1 21 0,0-21 15,0 0-15,0 21 0,0-22 0,1 22 16,20-21-16,-21 21 0</inkml:trace>
  <inkml:trace contextRef="#ctx0" brushRef="#br0" timeOffset="39437.61">3429 12848 0,'21'0'16,"0"0"-1,0 0-15,1 0 16,-1 0-16,0 0 16,-21 21-16,21-21 0,0 0 15,0 0-15,1 22 16,-1-22-16</inkml:trace>
  <inkml:trace contextRef="#ctx0" brushRef="#br0" timeOffset="39654.49">4445 13060 0,'42'21'16,"-84"-42"-16,127 63 0,-43-42 0,0 21 15,22-21-15,-22 22 0,43-22 16,-43 21-16,-21-21 0,22 21 0,-1-21 16,0 0-16,-21 0 0,22 0 15,-22 0-15,21 0 0,-21 0 16,1 0-16,41 0 0,1 0 15,-43 0-15,0 0 16,0 0-16,0-21 0</inkml:trace>
  <inkml:trace contextRef="#ctx0" brushRef="#br0" timeOffset="39860.37">5609 13123 0,'0'0'0,"21"0"0,22 0 0,-22 0 16,0 0-16,21 0 0,64 0 15,-64 0-15,22 0 16,-22 0-16,-21 0 0,22 0 16,-22 0-16,0 0 0,0 0 0,0-21 15,1 21-15,-1 0 0,-21-21 16,21 21-16,0 0 16,-21-21-16,21 21 0,-21-21 0,0 0 15,21 21-15,1 0 16,-22-22-16</inkml:trace>
  <inkml:trace contextRef="#ctx0" brushRef="#br0" timeOffset="40026.26">6625 12975 0,'0'0'0,"64"21"16,-43-21 0,0 22-16,0-22 15,0 21-15,0-21 16,-21 21-16,22-21 15,-1 0-15,0 0 16</inkml:trace>
  <inkml:trace contextRef="#ctx0" brushRef="#br0" timeOffset="42475.39">12594 5546 0,'0'0'0,"0"-21"16,0-22-16,0 22 0,0-21 0,0 21 15,0-22-15,0 22 0,0-21 16,0-1-16,0 22 0,0-21 0,0 0 15,0 20-15,0-20 0,0 21 16,0 0-16,0 0 0,21-1 0,-21 1 16,0 0-16,0 0 15,0 42 1,0 0-16,0 22 16,0-22-16,-21 42 0,-21 64 15</inkml:trace>
  <inkml:trace contextRef="#ctx0" brushRef="#br0" timeOffset="42690.27">12467 5948 0,'-21'254'15,"0"-169"-15,0 20 16,21 1-16,-22 21 0,1 106 16,0-127-16,21 21 0,-21-21 15,0 21-15,21-21 0,-43 126 16,22-105-16,0-21 0,0 0 0,0 0 16,0-21-16,-1 20 0,1-20 15,0 63-15,21-84 0,0-22 16,0 22-16,0-22 0,0-21 15,0 0-15,0 0 0,21 1 0,0-22 16,1 0-16,-1-22 0,0 1 16,-21 0-16,21 0 0,0-21 0,0 20 15,1-20-15,-22 0 0,21-1 0,0 1 16,-21-21-16</inkml:trace>
  <inkml:trace contextRef="#ctx0" brushRef="#br0" timeOffset="44192.34">12361 5292 0,'0'0'0,"-21"0"16,0 0-1,42 0 95,0 0-95,0 0-15,1 0 16,-1 0-16,0-21 16,0 21-1,-21-22 17,21 22-32,-21-21 15,21 21-15,-21-21 16,0 0 15,0 0-31,22 21 16,-1 0 31,0 0-47,0 0 0,0 0 0,0 0 15,43 0-15,-22 0 16,1 0-16,20 0 0,1 0 0,-1 21 15,43-21-15,-21 0 0,20 0 0,1 21 16,0-21-16,0 0 0,0 0 16,21 21-16,0-21 0,0 0 15,0 0-15,-21 0 0,21 0 16,0 0-16,-22 0 0,22 0 0,-21-21 16,21 0-16,0 21 0,0-21 15,-21 21-15,21-21 0,-42 21 0,21 0 16,-1-22-16,-20 22 0,0 0 15,-1-21-15,1 21 0,0 0 16,63-21-16,-85 21 0,-20-21 16,20 21-16,-42 0 0,22 0 0,-1 0 15,-42 21-15,0 0 16,0 0-16,0 1 0,0 20 16,-21 0-16,0 1 0,0-1 0,-1 0 15,1 22-15,-21-1 0,21 1 16,0-1-16,-1 22 0,1-22 0,0 1 15,21-1-15,-21 1 0,21-1 16,-21 22-16,0-21 0,21-1 0,0 22 16,-22-1-16,1-20 0,21 21 0,-21-1 15,21-20-15,-21-1 16,0 1-16,0 20 0,-1-20 0,22-1 0,-21 1 16,0-1-16,0 1 0,0 21 0,21-22 15,-21 1-15,21-22 0,-22 21 16,22 1-16,-21-22 0,21 1 15,0-1-15,0 0 0,0 1 0,0-1 16,0 0-16,0-21 0,0 1 0,0 20 16,0-21-16,21 21 15,1-20-15,-22-1 0,21-21 0,-21 42 16,0-21-16,0 0 16,0 1-1,0-1 1,-21 0-1,21 0-15,-22-21 0,1 21 16,0 0-16,0-21 16,21 22-16,-21-22 0,0 21 15,-1-21-15,1 21 0,0 0 16,0-21-16,0 21 16,0-21-16,-1 21 0,-20 1 15,21-22-15,0 21 0,0-21 0,-1 21 16,1-21-16,0 0 0,0 0 15,-21 0-15,20 0 0,-20 21 16,0-21-16,-1 0 0,1 0 0,-21 0 0,-1 0 16,1 0-16,-1 0 0,-63 0 15,42 0-15,22 0 0,-1 0 16,-20-21-16,20 21 0,1 0 0,-1 0 16,1 0-16,-22-21 0,22 21 15,-22 0-15,0 0 0,1-21 0,-1 21 16,-21-22-16,0 22 0,0 0 15,-21 0-15,22 0 0,-1 0 0,0 0 16,0 0-16,0 0 0,22 0 0,-1 0 16,0 0-16,22 0 0,-1 0 0,22 0 15,0 0-15,-1 0 0,22-21 16,0 0-16,21 0 0</inkml:trace>
  <inkml:trace contextRef="#ctx0" brushRef="#br0" timeOffset="44856.88">12404 5757 0,'0'0'0,"21"-21"0,0 21 16,-21-21-16,0 0 0,21 0 15,-21 0-15,0-1 0,0 1 16,21 21-16,-21-21 0,0 0 0,0 0 16,0 0-16,0-1 0,21 1 15,-21 0-15,22 0 16,-22 0-16,0 0 16,0 42 15,0 0-31,0 21 0,0 1 15,-22-1-15,-20 106 16,84-63-16,-42-1 0,0 1 0,0 0 16,-21-1-16,0 1 0,21 0 0,-21-1 15,0 1-15,0 0 0,21-22 16,0 1-16,-22-1 0,22 1 0,0-22 16,-21 0-16,21-20 0,0 20 0,0-21 15,0 0-15</inkml:trace>
  <inkml:trace contextRef="#ctx0" brushRef="#br0" timeOffset="45405.57">11070 6731 0,'-21'0'0,"42"0"0,-63 0 0,21 0 16,-1 0-16,22-21 31,0 0-31,22 0 0,-1-1 16,0 1-16,21 0 0,1-21 16,-1 21-16,0-22 0,43 1 15,-22 0-15,22-1 0,0 1 0,21 0 16,-1-1-16,22 22 0,-21-21 15,42 21-15,-21-1 0,0 1 0,-21 21 16,21 0-16,0 0 0,-21 0 16,0 0-16,-21 21 0,-1-21 0,1 22 15,-22-1-15,-20 0 0,-1 0 0,0 0 16,-20 0-16,-1 1 0,0-1 16,-21 0-16,0 0 0,0 0 0,0 0 15,0 1-15,0-1 16,-21 0-16,21 0 0,-21-21 15,-1 0-15,1 21 0,0-21 0,0 0 16,0 0-16,0 0 0,-22 21 16</inkml:trace>
  <inkml:trace contextRef="#ctx0" brushRef="#br0" timeOffset="45921.28">11303 7260 0,'-21'21'0,"42"-42"0,-42 64 16,0-43-16,21 21 0,0-42 31,21 21-31,0-22 16,0 1-16,21 0 0,1 0 16,41-43-16,-41 43 0,20 0 15,1 0-15,-1-21 0,1 20 16,20-20-16,1 21 0,21 0 0,0-22 15,-22 22-15,22 0 0,0 0 16,0 0-16,0 0 0,-22 21 0,1 0 16,63 0-16,-84 0 0,-22 0 15,0 0-15,1 0 0,-1 0 16,-21 0-16,0 0 0,1 21 0,-1-21 16,0 0-16,-21 21 0,-21-21 62,0 0-62,-1 21 0,1-21 16,0 0-16,-21 0 0,21 0 0,-1 0 15</inkml:trace>
  <inkml:trace contextRef="#ctx0" brushRef="#br0" timeOffset="46860.74">11303 8107 0,'0'0'0,"-21"21"15,0-21 1,21-21 15,0 0-31,0 0 16,21-1-16,0 1 0,21 0 15,-21 0-15,22 0 0,20-22 0,1 22 16,-1-21-16,22 0 0,-22-1 16,43 1-16,191-106 15,-213 105-15,22 22 0,-21-21 0,-1 21 16,-20 0-16,-1-1 15,1 22-15,-22 0 0,1 0 0,-22 0 16,21 0-16,-21 0 0,0 22 0,1-1 16,-22 0-1,-22-21 48,22-21-63</inkml:trace>
  <inkml:trace contextRef="#ctx0" brushRef="#br0" timeOffset="49971.75">13525 6096 0,'-21'0'16,"21"-21"-16,-21 21 16,0-21-16,0 21 15,0 0-15,-1 0 0,1 0 16,0-21-16,0 21 0,0 0 15,0 0-15,-1 0 0,22 21 32,0 0-32,22 0 15,-1-21-15,0 21 0,0 0 16,0-21-16,0 22 0,1-1 0,-1-21 16,0 21-16,0 0 0,0-21 0,0 21 15,22 0-15,-22 1 16,0-22-16,0 21 0,0-21 0,-21 21 15,22-21-15,-22 21 16,21-21-16,-21 21 0,0 0 16,-21 1-1,-1-1 1,1-21-16,0 21 0,-64 0 16,43 0-16,0 0 0,-1 1 15,1-22-15,0 21 0</inkml:trace>
  <inkml:trace contextRef="#ctx0" brushRef="#br0" timeOffset="50472.99">12996 6922 0,'21'0'15,"1"21"-15,-1-21 0,0 21 16,0-21-16,0 0 0,22 0 16,-22 21-16,21-21 0,-21 0 0,0 0 15,22 21-15,-22-21 0,0 0 0,0 0 16,0 0-16,1 0 0,-1 0 15,-21 21 32,-21-21-47,-1 22 0,-20-1 0,0 0 16,21 0-16,-22 0 0,1 0 0,0 1 16,-1-1-16,22 0 0,-21 0 15,21 0-15,-1 0 0</inkml:trace>
  <inkml:trace contextRef="#ctx0" brushRef="#br0" timeOffset="50892.26">12721 7557 0,'21'0'47,"0"0"-47,1 0 16,-1 0-16,0 0 0,0 21 0,0-21 15,0 0-15,1 0 16,-1 0-16,0 0 0,0 0 0,0 0 16,0 0-16,1 0 0,-44 0 47,1 21-47,0-21 0,0 21 15,0-21-15,0 21 0,-1-21 16,1 0-16,0 21 0,0-21 0,0 0 15,0 0-15,-1 0 0,1 22 16,0-22-16</inkml:trace>
  <inkml:trace contextRef="#ctx0" brushRef="#br0" timeOffset="61136.07">1418 6943 0,'0'0'16,"-21"-21"-16,0-1 0,21 1 0,-21 21 16,-1-21-16,1 0 15,0 21 1,0 0-16,21 21 31,0 0-31,0 0 0,0 22 0,0 20 16,0 1-16,-21 20 0,21 1 15,-21 0-15,-1 21 0,22-22 16,-21 22-16,0 0 0,0-21 0,0 20 16,0-20-16,21 0 0,0-22 15,-22 1-15,22-1 0,0-20 16,0-22-16,0 21 0,0-21 16,22-21-16,-1-21 15,0 0-15,0 0 16,-21-22-16,21 1 0,0-21 15,-21-1-15,0 1 0,22-1 0,-1 1 16</inkml:trace>
  <inkml:trace contextRef="#ctx0" brushRef="#br0" timeOffset="62088.53">1143 6943 0,'0'-21'0,"21"21"31,0 0-15,22 0-16,20 0 0,1 0 0,20 0 16,-20 0-16,42 0 0,-22-22 15,22 22-15,0 0 0,21-21 0,21 21 16,0-21-16,22 21 0,-1-21 15,0 0-15,43 21 0,0-21 16,-22 21-16,22-22 0,21 1 16,-22 21-16,1-21 0,0 21 0,-22-21 15,1 0-15,-1 21 0,1-21 0,-22 21 16,0 0-16,1-22 0,-22 22 16,0 0-16,0-21 0,0 21 15,0 0-15,-21 0 0,22-21 0,-22 21 16,-22 0-16,1-21 0,0 21 15,-21-21-15,-1 21 0,1 0 0,-21 0 16,-1 0-16,1 0 0,-1 0 16,-21 0-16,22 0 0,-22 0 0,1 0 15,-1 0-15,0 0 0,1 0 16,-1 0-16,-21 0 0,21 0 16,-20 0-16,-1 21 0,21-21 15,-42 21-15,21-21 0,0 21 0,1-21 16,-1 21-16,-21 1 0,0-1 15,21 0-15,0 21 0,-21-21 0,0 22 16,0-22-16,0 21 0,21-21 16,-21 22-16,0-22 0,0 21 0,0 1 15,0-1-15,0 0 0,0 1 16,0-1-16,-21 0 0,0 1 0,21-1 16,-21 0-16,0 1 0,-1-22 15,1 21-15,0 0 0,-21-20 0,21-1 16,-1 0-16,1 0 0,-21 0 15,21 0-15,0 1 0,-22-1 16,22-21-16,0 21 0,-21-21 0,-1 21 16,1-21-16,0 21 0,-1-21 15,-20 0-15,-1 0 0,1 21 0,-1-21 16,-20 0-16,-1 0 0,-21 22 0,-21-22 16,21 0-16,-148 21 15,127-21-15,-21 0 0,-127 21 16,127 0-16,0-21 0,-1 21 15,1 0-15,0-21 0,-21 22 0,-1-22 16,1 21-16,-21 0 0,-1 0 16,1-21-16,-22 21 0,0 0 15,1 1-15,-1-1 0,-21-21 0,21 21 16,-20 0-16,41-21 0,-21 21 16,43-21-16,0 21 0,21-21 0,21 0 15,0 0-15,21 0 0,0 0 16,21 0-16,-21 0 0,43 0 15,-22 22-15,22-22 0,-22 0 0,22 21 16,-1-21-16,22 0 0,-22 0 16,43 0-16,-21 0 0,63 0 15,21 0 1,22-21-16,-1-1 0,22 1 16,21 0-16,0-21 0,42-1 15</inkml:trace>
  <inkml:trace contextRef="#ctx0" brushRef="#br0" timeOffset="62688.23">8742 6752 0,'0'0'0,"0"-21"0,0 0 0,21 0 16,0 0-16,-21-1 0,21 1 15,-21 0-15,21 0 16,1 21-16,-1 0 15,0 21-15,0 0 0,0 22 0,0-1 16,1 0-16,-1 1 0,0 20 16,0-21-16,0 22 0,0-1 0,1 22 15,-1-21-15,0 20 0,0-20 16,0-1-16,22-20 0,-22 20 16,0-21-16,0 1 0,21-1 0,-20-21 15,-1 0-15,-21 1 0,0-1 16,21 0-16,-42-42 31,0 0-31,-1-1 16,22 1-16,0 0 0,0 0 0,0-21 15,0-1-15,0 1 0,0 0 16,0-1-16</inkml:trace>
  <inkml:trace contextRef="#ctx0" brushRef="#br0" timeOffset="62907.62">9440 6922 0,'0'-22'0,"0"44"0,0-65 15,0 22-15,21 0 0,-21 0 0,-21 42 32,0 0-17,0 0-15,0 0 0,-22 22 0,-20-1 16,21 0-16,-22 22 0,1-22 0,-1 22 16,-21 20-16,22-20 0,-22-22 15,22 22-15,20-1 0,-20-20 0,21-1 16,-1 0-16,1-21 0,21 22 15,0-22-15,-1 0 0,1 0 16,42-42 0</inkml:trace>
  <inkml:trace contextRef="#ctx0" brushRef="#br0" timeOffset="75956.5">16256 7218 0,'0'0'0,"0"-21"16,0 0 15,0 42 16,0 0-47,0 0 0,0 0 15,0 0-15,0 22 0,0-1 0,0 0 16,0-20-16,-21 20 0,21 0 16,-21 1-16,21-22 0,-22 21 0,22-21 15,0 43-15,0-43 0,0 0 16,0 0-16,0 0 16,22-21-16,-1 0 15,0 0-15,21 0 0,22 0 16,-1 0-16,22-21 0,0 0 15,-1 0-15,22 0 0,21 0 16,0-1-16,0-20 0,0 21 0,0-21 16,0 20-16,-21-20 0,0 0 15,0 21-15,-22-22 0,-20 1 0,-1 21 16,1 0-16,-1-1 0,-20 1 16,-1 0-16,-21 0 0,0 21 0,0 0 15,1-21-15,-1 21 0,-21 21 78,-21 0-78,-1 0 16,1 0-16,0-21 0,0 22 16,-21-1-16,20-21 0</inkml:trace>
  <inkml:trace contextRef="#ctx0" brushRef="#br0" timeOffset="78240.82">9525 5271 0,'-21'0'0,"0"-22"0,-1 1 15,1 0-15,0 21 0,0-21 16,0 0-16,0 21 0,-22-43 15,22 22-15,-21 0 0,21 21 16,-1-21-16,1 0 0,0 0 16,21-1-16,0 1 0,0 0 15,0 0-15,0 0 0,0 0 16,21-1-16,0 22 0,1-21 0,-1 0 16,0 0-16,21 0 0,1 0 15,-1-1-15,0 1 0,22 21 0,-1-21 16,1 21-16,20 0 15,1-21-15,21 21 0,0 0 0,0 0 16,-22 0-16,22 0 0,-21 0 16,-1 0-16,1 0 0,63 42 15,-84-21-15,-22 1 0,22-1 16,-22 21-16,21-21 0,-20 22 0,-1-1 16,0 0-16,1 1 0,-22-1 15,21 0-15,-21 22 0,1-22 0,-1 22 16,-21-22-16,0 21 0,0 1 15,0 21-15,0-22 0,0 22 0,-21-1 16,-1-20-16,1 21 16,-21-1-16,0 1 0,-1 21 0,1-22 0,0 22 15,-22 0-15,22-21 0,-1 21 16,1-22-16,0 22 0,-1 0 16,22 0-16,-21-22 0,21 22 0,0 0 15,-1 0-15,22-21 0,-21 20 16,0 1-16,21-21 0,-21 21 0,0 0 15,0-1-15,-1-20 0,1 21 16,0 0-16,-21 0 0,21-1 0,-1 1 16,-20-21-16,21 21 0,0-22 15,-22 22-15,22-21 0,0 84 16,21-84-16,-21 0 0,21-1 16,0-20-16,0-1 0,0 1 0,0-1 15,21 1-15,0-22 0,-21 22 0,43 20 16,-1-41-16,-21-1 0,0 0 15,0 1-15,1-22 0,-1 21 16,42 0-16,-42 1 0,1-22 16,-1-21-16,0 21 0,0 0 0,0-21 15,0 0-15,1 0 16,-44 0 15,1 0-15,0 0-16,0 0 15,-21 0-15,20 21 0,-41 22 16,21-22-16,-1 0 0,1 21 0,0-20 16,-1 20-16,-63 43 0,64-43 15,-21 21-15,-1 1 0,22-1 16,-22 1-16,1-1 0,20 22 0,-62 63 16,62-84-16,1 20 0,0-20 15,-1 21-15,22-1 0,0-20 0,0 20 16,0 1-16,-1-21 0,22 20 15,0 1-15,0-22 0,0 1 0,0-1 16,0 22-16,0-21 0,0-1 16,22 106-16,-1-63 15,0-63-15,0 20 0,0-21 16,0 1-16,22-1 0,-22 22 0,0-22 16,21 0-16,-20 1 0,20-1 15,-21 0-15,21 1 0,-20 20 0,-1-21 16,21 1-16,22 41 0,-43-41 15,0-1-15,21-21 0,-21 22 0,1-1 16,20 0-16,-21-21 0,0 22 16,0-22-16,1 21 0,-22-21 0,21 22 15,-21-22-15,21 21 0,-21 22 16,0-43-16,0 0 0,0 21 16,0-20-16,-21 20 0,0-21 0,-1 0 15,1 22-15,0-22 0,-21 21 0,21-21 16,-1 0-16,1 1 0,0-1 0,-21 21 15,21-21-15,-22 0 0,1 1 16,0-1-16,-1 0 0,22 0 16,-21-21-16,-1 21 0,22-21 0,-21 21 15,0-21-15,20 0 0,1 0 0,0 0 16,-42 0-16,41 0 16,1 0-16,0 0 0,0 0 15,0-21-15,0 0 0,21 0 16,-22 0-16</inkml:trace>
  <inkml:trace contextRef="#ctx0" brushRef="#br0" timeOffset="86670.35">11790 9970 0,'0'0'0,"0"-22"0,0 1 0,0 0 15,0 0-15,0 0 0,0 0 0,0-1 16,0-20-16,-21 21 0,21 0 15,0 0-15,0-1 0,-22-20 16,22 21-16,-21 0 0,21 0 16,0-1-16,21 44 31,1-1-31,20 21 16,0 0-16,1 22 0,20-22 15,1 22-15,84 105 0,-64-84 16,1 21-16,0-1 0,-1 1 15,1 0-15,0-21 0,-1 21 0,1-22 16,0-20-16,-1 20 0,1-20 0,0-1 16,-22-20-16,1 20 0,-1-20 15,-20-1-15,-1 0 0,0-21 16,1 22-16,-22-22 0,0 0 0,0 0 16,0 0-16,0 1 15,1-22-15,-22-22 31,0 1-15,0 0-16,0 0 0,0 0 0,0-22 16,0 22-16,0-21 0</inkml:trace>
  <inkml:trace contextRef="#ctx0" brushRef="#br0" timeOffset="87161.58">13652 9906 0,'0'-42'0,"0"84"0,0-105 0,0 20 16,0 1-16,0 21 0,0 0 0,0-22 15,0 22-15,0 0 0,0 0 16,-21 21-16,0-21 0,21-1 0,-21 22 15,0 0-15,0 0 0,-22 0 16,22 0-16,-21 0 0,-1 22 0,1 20 16,0 0-16,-22 1 0,1 20 15,-1 1-15,-20 20 0,20 1 16,-21 0-16,22-1 0,-22 22 0,1 0 16,-1 0-16,0 0 0,1-1 15,-22-20-15,21 21 0,-21-21 0,22-1 16,-22 1-16,42 0 0,-20-22 0,20 1 15,1-1-15,20-21 0,1 1 16,0-1-16,20-21 0,1 22 0,0-22 16,0 0-16,21 0 0,0-42 62,0 0-62,0 0 16,0-1-1,0 1-15,0 0 16,0 0 0,0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5T02:23:15.7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2540 0,'-21'0'78,"42"0"-15,-21-21-63,22 0 0,-1 21 15,0-21-15</inkml:trace>
  <inkml:trace contextRef="#ctx0" brushRef="#br0" timeOffset="2395.98">2625 1715 0,'0'0'0,"0"21"16,21-21 15,0 0-31,0-21 16,0 21-16,0-22 0,1 1 15,-1 0-15,21 0 0,-21 0 0,0 0 16,22-1-16,-22 1 16,0 0-16,0-21 0,0 21 0,-21-1 0,0 1 15,0 0-15,0 0 0,0 0 16,0 0-16,0-1 0,-21 1 16,0 21-16,-21 0 0,-1 0 15,1 0-15,0 0 0,-1 0 0,-20 21 16,-1 1-16,1-1 0,-1 0 15,1 0-15,-1 21 0,22-20 16,0 20-16,-1-21 0,1 21 16,21 1-16,0-1 0,0 0 15,-1 1-15,22 41 0,0-41 16,0-1-16,0 0 0,22-20 0,-1 20 16,0-21-16,21 21 0,-21-20 15,85 41-15,-63-42 16,-1 0-16,0 1 0,22-1 0,-22 21 15,0-21-15,22 0 0,-43 1 16,21-1-16,1 21 0,-22-21 0,0 22 16,-21-22-16,0 21 0,0 0 15,-21-20-15,0 20 0,-22 0 0,1 1 16,-21-22-16,-1 21 0,1-21 16,-1 22-16,-21-22 0,22-21 0,-1 21 15,1-21-15,21 0 0,-22 0 16,22 0-16,-1-21 0,1 21 15,0-43-15,-1 22 0,1-21 16,0 0-16,-1 20 0,1-20 16,-21-43-16,41 43 0,1 21 15,21 0-15,0-22 0,0 22 16,0 0-16,21 0 0,1 21 0,-1-21 16,21 21-16,-21 0 0,0 0 15,22 0-15,-22 0 0,0 0 16,21 21-16,-20-21 0,-1 21 0,0 0 15,0-21-15,0 21 0,0-21 16,1 0-16,-1 0 0</inkml:trace>
  <inkml:trace contextRef="#ctx0" brushRef="#br0" timeOffset="2788.6">3492 1757 0,'0'-42'0,"0"84"0,22-106 0,-22 22 0,0 21 16,0-21-16,0 20 15,0 1-15,0 0 0,-22 21 16,1 0-1,0 0-15,21 21 0,-21 0 0,0 22 16,21-1-16,0 0 0,-21 22 16,-1-1-16,1 1 0,0-1 0,0 22 15,0-21-15,0 20 0,-1-20 16,1 20-16,0-20 0,21-1 0,-21 1 16,0-1-16,21-20 15,0 20-15,-21-42 0,21 22 0,0-22 0,0 0 16,0 0-16,0 0 0,21-21 15,0 0-15,0 0 16,-21-21-16,21 0 0,0 0 16,-21 0-16,22 0 0,-1-22 0</inkml:trace>
  <inkml:trace contextRef="#ctx0" brushRef="#br0" timeOffset="3046.45">3048 2244 0,'0'0'0,"21"0"15,0 0 1,0 0-16,1 0 0,-1 0 0,21 0 16,-21 0-16,22 0 0,-1 0 15,-21-21-15,21 21 0,-20 0 0,-1 0 16,21-22-16,-21 22 0,0 0 15,1 0-15,-22-21 16,21 21 0</inkml:trace>
  <inkml:trace contextRef="#ctx0" brushRef="#br0" timeOffset="3658.7">4593 2413 0,'21'0'0,"-42"0"0,42-21 0,-21 0 15,0 0-15,0-1 0,0 1 16,0 0-16,0 0 0,0 0 15,0-22-15,0 22 0,-21 0 0,0 0 16,0 0-16,0 0 0,-22-1 16,22 1-16,-21 0 0,21 21 15,-22 0-15,-20 0 0,20 21 16,1-21-16,0 21 0,21 22 16,-22-22-16,22 21 0,0-21 0,0 22 15,0 20-15,21-20 0,-22-1 16,22 21-16,0-20 0,0-1 0,0 0 15,0 1-15,22-22 0,-1 21 16,0-21-16,0 1 0,0-22 0,0 0 16,1 0-16,20 0 0,-21 0 15,21 0-15,1 0 0,-22-22 16,21 1-16,1-21 0,-1 21 16,-21-22-16,21 1 0,-20 0 0,-1-1 15,21 1-15,-21 0 0,-21-22 0,21 22 16,-21 0-16,22-1 0,-22 1 15,0 0-15,0 20 0,0-20 0,0 21 16,0 0-16,-22 21 16,1 0-16,21 21 0,0 21 15,-21-21-15,21 1 16,0 20-16,0-21 0,0 21 0,0 1 16,0-1-16,0-21 15,21 22-15,-21-1 0,21-21 0,1 21 16,-1-20-16,0-1 0,0 0 0,0 0 15,0-21-15,1 0 0,-1 0 16,0 0-16,0 0 0,0 0 0,22-21 16</inkml:trace>
  <inkml:trace contextRef="#ctx0" brushRef="#br0" timeOffset="3952.53">5567 1334 0,'0'0'0,"0"-43"16,-21 43-1,-1 21-15,1 1 16,21-1-16,-21 21 0,0 0 0,0 22 16,21-1-16,-21 1 0,-1 21 15,22-1-15,0 1 0,-21-22 16,0 22-16,0-21 0,21-1 0,-21 1 15,21-1-15,0-21 0,-21 1 16,21-1-16,0 0 0,0-20 16,0-1-16,0 0 0,0 0 0,21-21 31,0-21-31,-21 0 16,21-22-16</inkml:trace>
  <inkml:trace contextRef="#ctx0" brushRef="#br0" timeOffset="4360.49">5503 2328 0,'0'22'0,"0"-44"0,21 65 0,1-43 0,-22 21 0,21-21 16,21 0-16,-21 0 15,22 0-15,-22 0 0,21 0 0,0-21 16,1 0-16,-1 21 0,0-22 15,1 1-15,-22 0 0,42-21 16,-41 21-16,-1-1 0,0 1 16,-21 0-16,0 0 0,0 0 0,0 0 15,-21-1-15,0 1 0,-1 21 16,1 0-16,-21 0 0,0 0 0,-1 0 16,-20 0-16,20 21 0,-20 1 0,21-1 15,-1 0-15,1 21 0,0-21 16,20 22-16,1-1 0,0 0 15,0 43-15,21-43 16,0 43-16,21-64 0,0 0 16,43 43-16,-22-43 0,0 0 15,1-21-15,-1 21 0,0-21 16,1 0-16,-1 22 0,0-22 0,1 0 16,-22 0-16,21 0 0,-21 0 15,1-22-15,20 1 0,-21 0 0,0 0 16</inkml:trace>
  <inkml:trace contextRef="#ctx0" brushRef="#br0" timeOffset="5248.51">6985 1588 0,'0'0'0,"0"21"0,-21 0 0,0-21 15,-1 21-15,22 0 16,0 0-16,0 1 0,22-22 15,-1 0-15,21 0 16,-21 0-16,22 0 0,-1 0 16,0 0-16,1-22 0,20 1 15,1 0-15,-1 0 0,1 0 0,-1 0 16,1-22-16,-1 22 0,1 0 0,-1-21 16,-21 20-16,1-20 0,-22 21 15,0-21-15,-21 20 0,0 1 16,0-21-16,-21 21 0,0 0 15,-22-1-15,1 1 0,-21 21 0,20 0 0,-20 0 16,-22 0-16,22 0 16,20 21-16,-20 1 0,-1-1 0,1 0 15,20 0-15,1 21 0,0 22 16,21-22-16,21 43 16,0-43-16,0 1 0,0-1 15,0-21-15,21 21 0,0-20 0,0 20 16,0-21-16,22 0 0,-22 0 15,0-21-15,21 0 0,1 22 0,-22-22 16,21 0-16,0 0 0,-20 0 16,20 0-16,0-22 0,-21 22 15,-42 0 1,0 0 0,-21 0-16,-1 0 0,1 22 0,0-1 15,-1 0-15,-62 21 16,41 1-16,22-22 0,-1 21 0,1 0 15,0 1-15,-1-1 0,22 0 16,0 1-16,21 20 0,0-20 0,0-1 16,0 0-16,0 1 0,0-22 15,42 21-15,-20-21 0,20 0 0,-21 1 16,21-22-16,1 0 0,-1 0 16,22 0-16,-22 0 0,21 0 0,1-22 15,-1 1-15,1 0 0,-1 0 16,1-21-16,-1-1 0,22 1 0</inkml:trace>
  <inkml:trace contextRef="#ctx0" brushRef="#br0" timeOffset="5513.36">8488 1143 0,'0'0'0,"-43"-106"15,22 85-15,0 0 0,0 21 0,0 0 16,21 21-16,0 21 0,-21 1 15,21-1-15,-22 22 0,22-1 0,0 1 16,0 20-16,0 1 0,0 0 16,-21 20-16,21-20 0,-21 0 0,0-1 15,0 1-15,21-21 16,-21-1-16,-1 1 0,1-1 0,0 1 16,21-22-16,0 0 0,-21 1 0,21-1 15,0-21-15,0 0 0,0 0 16,21-21-16,0-21 15,0 0-15,1 0 16</inkml:trace>
  <inkml:trace contextRef="#ctx0" brushRef="#br0" timeOffset="5886.14">8488 2201 0,'0'0'0,"0"22"0,0-1 0,0 0 0,0 0 15,0 0-15,21-21 16,0 21-16,21-21 16,-20 0-16,-1 0 0,21 0 15,0-21-15,1 0 0,-1 0 0,0 21 16,1-21-16,-22 0 0,21-1 0,1 1 16,-22-21-16,0 21 15,-21 0-15,0-1 0,0 1 0,0-21 16,-21 21-16,0 0 0,-1 21 15,-20 0-15,21 0 0,-21 0 16,-1 21-16,1 0 0,0 0 0,-1 0 16,1 22-16,21-22 0,-22 21 15,22-21-15,21 22 0,0-1 0,0-21 16,0 21-16,0-20 0,0 20 16,0-21-16,21 0 0,1 0 0,-1 1 15,21-22-15,0 0 0,1 0 0,20 0 16,-20 0-16,20 0 0,1-22 15,-1 1-15,-21 0 0</inkml:trace>
  <inkml:trace contextRef="#ctx0" brushRef="#br0" timeOffset="6520.78">9504 1990 0,'0'0'0,"-43"0"15,22 0-15,0 21 16,0 0-16,21 0 0,-21 22 15,21-22-15,0 21 0,0-21 16,0 22-16,0-22 0,-21 21 0,21 0 16,0-20-16,0 20 0,-22-21 15,22 21-15,0-20 0,0-1 0,0 0 16,0 0-16,0 0 0,-21-21 31,21-21-31,0 0 16,-21 0-16,21 0 0,0-1 15,0-20-15,0 21 0,0-21 0,0 20 16,0-20-16,0 0 0,0-1 0,21 22 16,0-21-16,1 21 0,-1 0 15,0-1-15,0 1 0,0 0 0,22 21 16,-22 0-16,0 0 0,21 0 16,-21 21-16,22 0 0,-22 1 15,21-1-15,-21 0 0,1 0 0,-1 21 0,0-20 16,-21 20-16,0-21 15,0 21-15,0-20 0,0 20 0,0-21 16,0 0-16,-21 0 0,0 1 0,-1-1 16,1-21-1,21-21 1,0-1-16,0 1 16,0-21-16,21 21 0,-21-22 0,43 22 15,-22-21-15,21 0 0,1-1 0,-1 1 16,0 0-16,1-1 0,20 22 15,-21 0-15,1 0 0,-1 21 0,0 0 16,1 0-16,-1 0 0,-21 21 16,0 0-16,1 21 0,-1-20 15,-21 20-15,0-21 0,0 21 0,0 1 16,0-1-16,0 0 0,0-20 16,0 20-16,0 0 0,0-21 0,0 1 15,-21 20-15,21-21 0,0 0 0,-22-21 16,22 21-16,0-42 31,0 0-31</inkml:trace>
  <inkml:trace contextRef="#ctx0" brushRef="#br0" timeOffset="6911.56">10604 2223 0,'0'63'15,"0"-42"-15,22 0 16,-1-21-16,0 22 0,21-22 0,-21 0 16,22 0-16,-22 0 0,21 0 15,1 0-15,-1 0 0,-21 0 0,21 0 16,1 0-16,-1-22 0,22 1 16,-43 0-16,0 0 0,-21 0 15,0 0-15,0-1 0,0 1 16,0 0-16,0 0 0,-21 0 0,-22 0 15,22 21-15,-21 0 0,0 0 16,-1 0-16,1 0 0,0 0 0,-1 21 16,22 21-16,-21-21 0,21 0 15,-1 22-15,1-1 0,0 0 0,21 1 16,0-1-16,0 0 0,0 1 16,0-22-16,0 21 0,21-21 0,22 1 15,-22-1-15,21 0 0,-21 0 0,22 0 16,-1-21-16,0 0 0,1 0 15,-1 0-15,-21 0 0,21 0 16,1-21-16,-1 0 0,-21 0 0,22 0 16,-22-22-16</inkml:trace>
  <inkml:trace contextRef="#ctx0" brushRef="#br0" timeOffset="7338.31">11599 2138 0,'0'0'0,"0"-21"0,0 42 16,0 0-1,0 21-15,-21-20 16,21 20-16,-21-21 0,21 21 0,0 1 16,-21-1-16,0 0 0,21-20 15,-22 20-15,22 0 0,0 1 0,-21-22 16,0 21-16,21-21 0,-21 0 0,21 1 16,0-1-16,-21-21 15,21-21 1,0-1-16,0 1 15,0 0-15,0 0 0,0-21 16,21-1-16,0 1 0,0 0 0,0-22 16,1 22-16,20-22 0,-21 22 0,21 0 15,1-1-15,-1 1 0,22 21 16,-22 0-16,0 21 0,1 0 0,20 0 16,-42 0-16,22 21 0,-1 0 15,-21 21-15,0-21 0,0 22 16,-21-1-16,22 0 0,-22 1 0,0-1 0,0 0 15,-22 1-15,1-1 16,0 0-16,0 1 0,21-22 0,-21 21 16,0-21-16,21 1 0,-22-1 0,44-21 31,-1 0-31,0-21 16,21-22-16,-21 22 0,22-21 0</inkml:trace>
  <inkml:trace contextRef="#ctx0" brushRef="#br0" timeOffset="7594.27">12742 1630 0,'0'0'0,"0"-64"15,-21 64 1,0 22-16,21-1 0,-21 21 16,0 0-16,-1 22 0,22-1 15,-21 1-15,0-1 0,0 22 0,21-21 16,-21 20-16,0-20 0,-1-1 15,22 1-15,-21-1 0,21 1 0,-21-1 16,21-20-16,0-1 0,0 0 0,0-21 16,0 1-16,0-1 0,0 0 15,0 0-15,21-21 16,22 0-16,-22-21 0,0 0 16,0-22-16,0 22 0,0-21 15</inkml:trace>
  <inkml:trace contextRef="#ctx0" brushRef="#br0" timeOffset="7753.18">12382 2159 0,'-21'0'0,"42"0"0,-63 0 0,42-21 32,21 21-32,22 0 0,-1 0 15,-21 0-15,85-21 16,-43 21-16,-20-21 0,20-1 0,1 22 0,-1-21 15</inkml:trace>
  <inkml:trace contextRef="#ctx0" brushRef="#br0" timeOffset="8260.89">13779 1355 0,'0'0'0,"0"-21"0,0 42 31,0 0-31,0 0 15,0 21-15,0 22 0,0-1 16,0 22-16,-21-21 0,0 20 0,0 1 16,-21 84-16,20-84 15,1 0-15,0-22 0,0 22 0,0-22 16,0 1-16,-1-22 0,1 0 0,21 1 16,-21-1-16,0-21 0,21 0 15,0-42 1,0 0-1,0-21-15,0 21 0,0-22 16</inkml:trace>
  <inkml:trace contextRef="#ctx0" brushRef="#br0" timeOffset="8700.64">13398 1693 0,'-21'-42'0,"42"84"0,-42-147 0,21 62 15,0 22-15,0-21 0,0-1 16,0 1-16,85-43 15,-22 64-15,-20-21 0,20 21 16,22 21-16,0 0 0,-1 0 0,1 0 16,21 0-16,-22 42 15,1-21-15,0 22 0,-22-1 0,-20 21 16,-1 1-16,-21-1 0,-21 1 0,0-1 16,0 1-16,-42 21 0,-1-43 15,1 21-15,-43 1 0,22-22 0,-22 1 16,22-22-16,-22 21 0,22-21 15,-1 0-15,1-21 0,-1 0 0,1 0 16,20 0-16,1 0 0,21 0 0,0 0 16,-1-21-16,22 0 0,0 0 15,0 0-15,22 0 0,-22-1 16,21 22-16,21 0 0,-21 0 16,22 0-16,-22 0 0,21 22 15,0-1-15,1 0 0,-1 21 0,0-21 16,-20 22-16,20-22 0,-21 21 15,0-21-15,0 22 0,1-1 0,-1-21 16,-21 22-16,21-22 0,0 0 16,0 0-16,0 0 0,1-21 15,-1 0-15,0 0 0,0 0 0,0 0 16,0-21-16,43 0 16</inkml:trace>
  <inkml:trace contextRef="#ctx0" brushRef="#br0" timeOffset="9066.44">14541 2244 0,'0'0'0,"0"21"0,-21-21 15,21 21-15,0 0 0,0 0 16,21-21 0,1 0-16,-1 0 0,0 0 15,0 0-15,21 0 0,-20-21 16,20 21-16,-21-21 0,21 21 0,1-21 15,-1 0-15,0 0 0,-20 21 16,-1-22-16,0 1 0,-21 0 16,0 0-16,-21 21 15,0 0-15,-22 0 0,1 0 16,0 0-16,-1 0 0,1 21 0,0 0 16,-1 0-16,1 1 0,21 20 0,-22-21 15,22 21-15,0-20 0,0 20 16,21 0-16,0-21 0,0 1 0,0-1 15,21 0-15,0 0 0,0 0 0,22-21 16,-1 0-16,0 0 0,1 0 16,20 0-16,22-21 0,-22 0 0,22 0 15,0 0-15,-1-1 0,1-20 16,21 21-16</inkml:trace>
  <inkml:trace contextRef="#ctx0" brushRef="#br0" timeOffset="10909.93">16150 1524 0,'0'0'0,"0"-63"16,0 20-16,-21-20 16,21 42-16,-21-1 0,0 1 0,-1 21 15,1 0-15,0 21 0,-21 1 16,21 20-16,-1 0 0,1 1 16,0 41-16,-21-20 0,21 20 0,-22 107 15,1-85-15,21-22 16,0 22-16,-1 0 0,-20 0 0,21 0 0,0 0 15,0-22-15,-22 22 0,22 0 16,0 0-16,0 0 0,0-1 16,-1-20-16,1 21 0,21 0 0,-42 0 15,21-1-15,0-20 0,-1 21 0,1-21 16,-21-1-16,21 1 0,0 0 16,-22-22-16,22 1 0,0-22 0,0 0 15,21-21-15,0 22 0,21-43 16,21 0-16,-21-21 0,22-1 15,-1 1-15,0 0 0,22-21 16,-22 21-16,22-22 0,-22-20 0,22 20 16,-1-20-16,-21 21 0,22-22 15,-22 1-15,1-1 0,-1 1 0,0-22 16,-21 0-16,1 1 0,-22-1 16,0 0-16,0 1 0,0-22 0,-43 21 15,22 0-15,-21 1 0,-1-1 0,1 22 16,-21-1-16,20 22 0,1 21 15,0-22-15,-1 22 0,1 21 0,21-21 16,21 0-16,21 0 16,0 21-1,21-22-15,1 1 0,-1 21 16,0-21-16,22 0 0,-22-21 0,22 20 16,-1-20-16,1 21 0,-1 0 15,-20-22-15,-1 22 0,0 0 16,1 0-16,-22 0 0,0 0 15,0-1-15,-21 1 0,0 0 0,0 0 16,0 0 0,0 42-1,0 0 1,0 0-16,0 22 0,0-22 16,0 0-16,0 21 0,0 1 0,0 20 15,0-21-15,42 22 16,-20-43-16,-1 0 0,0 0 15,21 1-15,-21-22 0,22 0 0,-1 0 16,0 0-16,1 0 0,-1 0 16,0-22-16,1 22 0,-1-42 0,0 21 15,-20 0-15,20-22 0,-21 1 16,21 21-16,-20-21 0,-1-1 0,0 22 16,0 0-16,-21-21 0,21 20 0,-21 1 15,0 0-15,0 0 16,-21 21-16,0 0 0,0 0 15,0 0-15,21 21 0,-22 0 16,1 0-16,0 1 0,21-1 0,0 0 16,-21 21-16,21-21 0,0 43 15,0-43-15,0 0 16,21 22-16,0-22 0,0-21 0,1 21 16,20 0-16,0-21 0,1 0 0,-1 0 15,0 0-15,1 0 0,20 0 16,-21-21-16,1 21 0,20-21 0,-20 0 15,-1-22-15,-21 22 0,21 0 16,-20-21-16,-1 20 0,0-20 0,-21 21 16,21 0-16,-21 0 0,0-1 0,0 1 15,-21 21 1,0 0-16,0 0 0,-1 21 16,1 1-16,0-1 0,0 0 0,0 21 15,0-21-15,-1 22 0,1-22 16,21 0-16,-21 43 0,0-43 15,21 0-15,0 0 0,0 0 16,21-21 15,0-21-31,-21 0 0,21 0 16,1 0-16,-1-1 0,0-20 0,0 21 16,0 0-16,0 0 0,1-22 15,-1 22-15,0 21 0,0-21 0,0 0 16,0 21-16,1 21 15,-22 0 1,0 0-16,21 0 0,-21 1 0,0 20 16,0-21-16,0 0 0,21 22 0,-21-22 15,21 0-15,-21 0 0,21 0 16,0 0-16,1 1 0,-1-22 16,0 0-16,0 0 15,0 0-15,22-22 0,-22 1 0,0 0 16,0 0-16,21 0 15,-20-22-15,20 22 0,-21-21 0,21 21 16,-20-22-16,20 1 0,-21 21 0,21-21 16,-20 20-16,-1 1 0,0 0 0,0 0 15,0 21-15,0 0 0,-21 21 32,0 0-32,0 0 15,0 1-15,0-1 16,0 0-16,22-21 15,-1 0 1,0 0 0,0-21-16,0 0 15,-21-1-15,0 1 16,0 0-16,0 0 16,0 0-16,0 0 0,0-1 15,0 1-15,0 0 0,-21 21 16,0 0-16,0 0 15,0 21-15,-1 0 0,1 1 16,0-1-16,0 21 0,0 0 16,0-20-16,-1 20 0,1 43 15,21-43-15,0 0 0,0 1 0,0-1 16,0 0-16,0-21 0,43 22 16,-22-22-16,0 0 0,21-21 0,-21 0 15,22 0-15,-1 0 0,0 0 16,-20 0-16,20-21 0,0 0 15,1 0-15,-1-1 0,0-20 0,1 0 16,-22-1-16,21 1 0,-21 0 16,0-1-16,1 1 0,-1 21 0,-21-21 15,0 20-15,0 1 0,-21 21 16,-1 0-16,1 21 16,0 1-16,21-1 0,-21 0 0,0 21 15,21 1-15,-21-1 0,21 0 16,0 1-16,0-22 0,0 21 0,0-21 15,0 22-15,42-22 16,-21-21-16,0 0 0,0 0 0,1 0 16,20-21-16</inkml:trace>
  <inkml:trace contextRef="#ctx0" brushRef="#br0" timeOffset="11601.53">20024 1884 0,'0'21'0,"21"-21"16,0 0-1,0 0-15,21-21 0,1 0 16,-1 0-16,22-1 0,-1 1 0,1 0 16,20-21-16,-20 21 0,-1-22 15,1 22-15,-1-21 0,-20-1 16,-1 22-16,-21-21 0,-21 0 0,0 20 15,-21-20-15,0 21 0,-22 0 16,-20 0-16,-22 21 0,22 0 0,-43 0 16,21 0-16,1 0 0,-1 21 15,0 21-15,1-21 0,20 22 0,1 20 16,20-21-16,1 22 0,0-1 16,20-20-16,22 20 0,0-20 0,0 20 15,22-21-15,-1-20 0,21 20 16,-21 0-16,64 1 0,-43-22 15,1 0-15,-1-21 0,0 0 16,1 0-16,-1 0 0,0 0 0,1 0 16,-22 0-16,0-21 0,-21 0 15,-21-1-15,-22 22 16,22-21-16,-42 0 0,20 21 0,-20 0 16,-1 0-16,1 0 0,-43 0 15,43 21-15,20 0 0,-63 43 16,64-22-16,0 1 0,21-1 15,-22 0-15,22 1 0,0-1 16,21 21-16,0-20 0,0-1 0,0 0 16,21 1-16,0-22 0,22 21 15,20-21-15,-21 1 0,22-1 0,-1-21 16,1 0-16,-1 0 0,1 0 16,21 0-16,-1 0 0,-20-21 15,20-1-15,-20 1 0,-1 0 0</inkml:trace>
  <inkml:trace contextRef="#ctx0" brushRef="#br0" timeOffset="11800.42">20701 2201 0,'0'0'0,"0"-21"0,0 0 0,0 0 15,0 42 1,0 0-16,0 0 16,21 22-16,0-1 0,0-21 0,-21 43 15,22-22-15,-1 0 0,0 1 16,0-1-16,0 0 0,0 1 15,1-22-15,-1 21 0,-21-21 0,0 1 16,21-1-16,0-21 16,0 0-1,-21-21-15</inkml:trace>
  <inkml:trace contextRef="#ctx0" brushRef="#br0" timeOffset="12000.31">21124 2286 0,'0'0'0,"0"-42"0,0 21 0,0-1 0,0 1 15,-21 21-15,0 0 16,0 0-16,0 21 0,-1 1 0,-20-1 16,0 0-16,-1 21 0,1-21 0,21 22 15,-21-1-15,-1 22 0,1-22 16,0 0-16,-1 1 0,22-1 16,-21 0-16,21 1 0,21-1 0,0 0 15,0-21-15,0 1 0,0-1 16,21-21-16,0 0 15,21 0-15</inkml:trace>
  <inkml:trace contextRef="#ctx0" brushRef="#br0" timeOffset="12293.15">21548 2477 0,'0'0'0,"0"-22"0,0 44 16,0-1-16,0 0 15,0 0-15,-22 21 0,1 1 0,0 20 16,21 1-16,-21-22 0,0 22 0,0 20 16,-1-20-16,1 20 0,0 1 15,-21 0-15,21-1 0,-22 22 0,22-21 16,-21 21-16,21 0 0,-22-1 0,22 22 16,-21-21-16,21 0 0,-22-21 15,22 21-15,-21-22 0,21-20 16,-1-1-16,1 1 0,0-1 0,0-20 15,21-22-15,0 0 0,0 0 0,0-42 16,0 0-16,21 0 16,0-1-16,0-20 0</inkml:trace>
  <inkml:trace contextRef="#ctx0" brushRef="#br0" timeOffset="12554">21484 2900 0,'0'-85'0,"0"170"0,0-233 16,0 84-16,21 1 0,0-1 0,1 22 16,-1 0-16,0-1 0,64-20 15,-43 42-15,0-1 0,1 22 16,20 0-16,-42 0 0,22 0 0,-1 22 16,-21-1-16,0 21 0,0-21 15,-21 22-15,0-1 0,0 0 0,-21 1 16,0-1-16,0 0 0,-21 1 15,-1-22-15,1 21 0,-22-21 0,22 0 16,0 22-16,-1-43 0,1 21 0,0 0 16,-1 0-16,1-21 0,0 0 15,-43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5T02:24:00.0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8848 9885 0,'-22'0'16,"44"0"46,-1 0-46,0 0-16,0 0 0,0 0 15,0 0-15,1 0 0,-1 0 0,0 0 16,0 0 0,0 0-16,0 0 0,1 0 0,20 0 15,-21 0-15,0 0 0,0 0 0,1 0 16,20 0-16,-21 0 0,0 0 16,22 0-16,-22 0 0,0 0 0,21 0 15,-21 0-15,22 0 0,-22 0 16,21 0-16,-21 0 0,1 0 0,20 0 15,-21 0-15,43 0 0,-22 0 16,-21 0-16,0 0 0,22 0 16,-22 0-16,0 0 0,21 0 15,-21 0-15,1 0 0,20 0 0,-21 0 0,0 0 16,0 0-16,22 0 16,-22 0-16,0 0 0,0 0 0,0 0 15,1 0-15,-1 0 0,21 0 0,-21 0 16,0 0-16,1 0 0,-1 0 15,0 0-15,0 0 0,21 0 16,1 0-16,-22 0 0,0 0 16,0 0-16,0 0 0,106 0 31,-84 0-31,-1 0 0,0 0 0,1 0 16,-1 0-16,0 0 0,1 0 15,-1 0-15,0 0 0,1 0 0,-1 0 16,0 0-16,1 0 0,-1 0 0,0 0 15,-20 0-15,20 0 0,-21 0 16,21 0-16,-20 0 0,-1 0 0,21 0 16,-21 0-16,0 0 0,22 0 0,-22 0 15,21 0-15,-21 0 0,22 0 16,-1 0-16,-21 0 0,22 0 0,-1 0 16,-21 0-16,21 0 0,-20 0 15,20 0-15,-21 0 0,0 0 0,22 0 16,-22 0-16,21 0 0,-21 0 15,0 0-15,1 0 0,-1 0 0,21 0 16,-21 0-16,0 0 16,1-21-16,-1 21 0,0 0 0,0 0 15,0 0-15,0 0 0,1 0 0,20-21 16,-21 21-16,0 0 16,0 0-16,1 0 0,-1 0 0,0 0 15,-21-22-15,21 22 0,0 0 0,0 0 16,1 0-16,-1 0 0,0 0 15,0-21-15,0 21 16,0 0-16,1 0 16,-22-21-1,21 21-15,0 0 16,0 0-16,0 0 16,0 0-16,1 0 15,-1 0-15,0-21 16,0 21-16,0 0 0,0 0 15,1 0-15,-1 0 16,0 0 0,0 0-16,0 0 15,0 0 1,1 0 15,-1 0-15,-21 21 15,21-21-31,0 0 16,21 0-16,-20 0 15,-1 0-15,21 21 0,-21-21 0,22 0 16,-1 0-16,0 0 0,1 0 0,-1 0 16,21 21-16,-20-21 0,-1 0 15,22 22-15,-22-22 0,21 0 16,-20 0-16,20 0 0,43 21 0,-64-21 15,22 0-15,-22 0 0,1 0 16,-1 21-16,21-21 0,-20 0 16,-1 0-16,0 0 0,1 0 0,20 0 15,-20 0-15,20 0 0,-21 0 0,22 21 16,-22-21-16,22 0 0,-1 0 16,1 0-16,-22 0 0,22 0 0,-1 21 15,-21-21-15,22 0 0,-22 0 0,22 0 16,-22 0-16,0 0 0,1 0 15,-1 0-15,22 0 0,-22 0 0,0 0 16,1 0-16,-1 0 0,0 0 16,22 0-16,-22 0 0,0 0 15,1 0-15,-1 0 0,0 0 0,-20 0 0,20 0 16,0 0-16,1 0 0,-1 0 16,-21 0-16,21 0 0,1 0 15,-22 0-15,21 0 0,-21 0 0,22 0 16,-22 0-16,0 0 0,21 0 15,-20 0-15,20 0 0,-21 0 0,43 0 16,-43 0-16,21 0 0,-21 0 16,22 0-16,-1 0 0,0 0 15,-21-21-15,22 21 0,84 0 16,-85 0-16,0 0 16,22 0-16,-22 0 0,1 0 0,-1 0 15,0 0-15,22 0 0,-22 0 16,0 0-16,1 0 0,20 0 0,-20 0 15,-1 0-15,21 0 0,-20 0 0,20 0 16,-20 0-16,20 0 0,1 0 16,-1 0-16,-21 0 0,22 0 0,-1 0 15,1 0-15,-22 0 0,22 0 16,-22 0-16,22 0 0,-22 0 0,21 0 16,-20 0-16,20 0 0,1 0 0,-22 0 15,22 0-15,-22 0 0,21 0 16,1 0-16,-22 0 0,22 0 15,-22 0-15,22 21 0,-1-21 0,-21 0 16,22 0-16,-22 0 0,1 0 0,20 0 16,-21 0-16,1 21 0,-1-21 15,22 0-15,-22 0 0,0 0 0,1 0 16,-1 0-16,0 0 0,1 0 0,-1 0 16,21 0-16,-20 0 0,-1 0 15,0 0-15,1 0 0,-1 0 0,0 0 16,1 0-16,-1 0 0,0 0 15,43 0-15,-43 0 0,1 0 16,-22 0-16,21 0 0,1 0 16,-1 0-16,-21 0 0,21 0 0,1 0 15,-1 0-15,-21 0 0,22 0 16,-1 0-16,0 0 0,1 0 0,-1 0 16,0 0-16,1 0 0,-22 22 0,21-22 15,0 0-15,1 0 0,-1 0 16,-21 0-16,22 0 0,-1 0 0,0 0 15,-21 0-15,22 0 0,-1 21 16,-21-21-16,22 0 0,-1 0 16,-21 0-16,21 0 0,1 21 0,-1-21 0,0 0 15,1 0-15,-1 0 0,0 0 16,1 21-16,-1-21 0,22 0 16,-22 0-16,0 0 0,1 21 0,-1-21 0,21 0 15,-20 0-15,-1 0 16,0 21-16,1-21 0,-1 0 0,0 0 15,1 0-15,20 0 0,-20 22 0,-1-22 16,0 0-16,1 0 0,-1 0 16,0 0-16,1 0 0,41 0 15,-41 21-15,-1-21 0,0 0 0,1 0 16,-1 0-16,0 0 0,1 0 16,-22 0-16,21 0 0,0 0 0,1 0 15,-1 0-15,0 0 0,1 0 0,-22 0 16,21 0-16,1 0 0,-22 0 15,0 0-15,21 0 0,-21 0 16,1 0-16,-1 0 16,-42 0-1,-1-21 1,-20 21-16,21 0 0,-21-22 0,-22 22 16</inkml:trace>
  <inkml:trace contextRef="#ctx0" brushRef="#br0" timeOffset="1249.08">12658 9059 0,'-22'0'15,"1"0"1,0 0 0,42 0 62,0 0-78,1 0 15,20 0-15,-21 0 0,21 0 0,1 0 16,-1 0-16,0 0 16,1 0-16,-1 0 0,0 0 0,1 0 15,20 0-15,-20 0 0,-22 0 0,21 0 16,0 0-16,-20 0 0,-1 0 16,0 0-16,0 0 0,0 0 0,0 0 15,-21-21 32,-21 21-16,0 0-31,0 0 16,0 0-16,0 0 0,-1 0 0</inkml:trace>
  <inkml:trace contextRef="#ctx0" brushRef="#br0" timeOffset="1667.37">12636 9123 0,'0'0'0,"-42"0"15,21 0 1,21 21 15,21-21 1,0 0-32,0 21 0,22-21 0,-1 0 15,-21 0-15,43 0 0,-22 0 0,22 0 16,-22 0-16,21 0 0,-20 0 15,20 0-15,-20 0 0,20 0 0,-21 0 16,1 0-16,-22 0 0,0 0 16,0 0-16,0 0 0,1 0 15,-44 0 32,1 0-31,0 21-16</inkml:trace>
  <inkml:trace contextRef="#ctx0" brushRef="#br0" timeOffset="21596.03">1587 6202 0,'0'-21'0,"0"0"16,-21-1-1,0 22 1,21-21-16,0 0 15,-21 21-15,0 0 16,0 0-16,-1 0 0,1 0 16,0 0-16,0 0 0,0 0 15,0 0-15,-1 0 0,1 0 16,0 0-16,-21 0 0,21 21 16,-1-21-16,-20 21 0,21 1 15,0-22-15,-22 21 0,1 21 16,0-21-16,21 0 0,-1 1 15,1-1-15,0 21 0,0 0 16,21 1-16,0-1 0,-21 0 0,21 1 16,0 20-16,-21-20 0,21 62 15,0 65 1,0-107-16,0-20 16,0 20-16,0 1 0,0-22 0,0 21 0,21-20 15,0-1-15,-21 0 16,21 1-16,0-1 0,0-21 0,-21 22 15,22-22-15,20 0 0,-21 0 16,0 0-16,22 0 0,-22 1 16,21-22-16,-21 21 0,22-21 0,-1 0 15,0 0-15,1 0 0,-1 0 16,21 0-16,-20 0 0,-1 0 0,0 0 16,1 0-16,-1 0 0,0-21 15,1-1-15,-1 22 0,0-21 16,1 0-16,-22 0 0,21 0 0,-21 0 15,22-1-15,-22 1 0,0 0 16,0 0-16,0-21 0,1 20 0,-1-20 16,0 0-16,0 21 0,21-64 15,-42 43-15,22-1 0,-1 1 16,-21 0-16,0 20 0,21-20 16,-21 0-16,0-1 0,0 22 0,0-21 15,0 0-15,0 20 0,0-20 16,-42-21-16,20 20 0,1 1 15,0 0-15,0 20 16,0-20-16,0 21 0,-1 0 0,1-22 16,0 22-16,0 0 0,0 0 15,0 0-15,-1 0 0,1-1 16,0 22-16,0-21 0,0 0 0,0 21 16,-22 0-16,22-21 0,0 21 15,-21 0-15,20 0 0,-20 0 16,-21 0-16,41 0 15,-20 0-15,21 21 0,-21-21 16,20 0-16,1 21 0,-21-21 0,21 0 16,-22 0-16,22 21 0,0 1 15,0-22-15,-21 21 0,20-21 16,1 21-16,0-21 0,-21 21 16,21 0-16,-1 0 0,-20 1 15,21-1-15,0 0 0,21 21 0,0-21 16,-21 64-16,21-21 15,0-22-15,0 0 0,0 1 16,0-1-16,0 0 0,0-21 16,0 22-16,0-1 0,0 0 15,0 1-15,0-1 0,0 0 0,0 1 16,0-1-16,21 0 0,-21-20 16,21 20-16,0 0 0,0-21 0,0 22 15,1-22-15,-1 0 16,21 0-16,-21 0 0,22 1 0,-22-22 15,21 21-15,0-21 0,1 0 16,-1 0-16,0 0 0,1 0 0,-1 0 16,0 0-16,1 0 0,-1 0 15,0-21-15,-20-1 0,20 22 0,0-21 16,-21 0-16,22 0 0,-22 0 16,21 0-16,-21-22 0,1 22 0,-1-21 15,21 21-15,-21-22 0,0 1 16,-21 0-16,22-1 0,-1 22 15,0-21-15,-21-1 0,0 1 16,21 0-16,-21-1 0,0 1 0,0 0 16,0-1-16,0 1 0,0 0 0,0-1 15,0 1-15,0 0 0,-21 21 16,0-22-16,0 22 0,-1-21 16,1 21-16,0-1 0,0 1 15,0 0-15,0 0 0,-22 0 0,22 0 16,0 21-16,-21 0 0,20-22 15,-20 22-15,21 0 0,-43 0 16,22 0-16,0 0 0,-1 0 16,22 0-16,-21 22 0,0-22 15,20 21-15,-20-21 0,21 21 0,-21 0 16,20 0-16,-20 0 16,21 1-16,0-1 0,0 0 0,-1 21 15,1-21-15,21 22 0,-21-22 16,21 42-16,0-41 15,0 20-15,0-21 0,0 21 0,0-20 16,0-1-16,0 21 0,0-21 16,42 43-16,-42-22 15,22-21-15,-1 0 0,-21 1 16,21 20-16,0-21 0,0 0 0,0 0 16,1 22-16,-1-22 0,0 0 0,0 0 15,0-21-15,22 21 16,-22 1-16,0-22 0,21 0 0,-21 21 15,1-21-15,20 0 0,21 0 16,-41 0-16,-1 0 0,21-21 16,-21-1-16,22 22 0,-22-21 15,0 0-15,0 0 0,0 0 0,0 0 16,1-1-16,-22 1 0,0 0 16,21 0-16,-21-21 0,0 20 0,0 1 15,0-21-15,0 21 0,0-22 16,0 22-16,0-21 0,0 21 15,0 0-15,-21-22 0,-1 22 0,22 0 16,-42-21-16,21 20 0,0 22 16,-43-42-1,43 42-15,0-21 0,0 21 16,0 0-16,-22 0 0,22 0 16,0 0-16,0 0 0,0 0 15,-22 21-15,22 0 0,-21 0 16,21 1-16,-1-1 0,1 0 15,0 0-15,0 0 0,21 0 0,0 22 16,0-22-16,0 0 0,0 0 16,0 0-16,0 1 0,0-1 15,0 0-15,21 0 0,-21 0 16,21 0-16,0 1 0,1-22 0,-1 21 16,0-21-16,0 0 0,0 21 15,0-21-15,1 0 0,20 0 16,-21 0-16,0 0 0,0 0 0,1 0 15,-1-21-15,0 21 0,0-21 16,0 21-16,0-22 0,1 1 0,-1 0 16,-21 0-16,0 0 0,0 0 15,0-22-15,0 22 0,0 0 16,0 0-16,0 0 0,0-1 16,-21 1-16,-1 0 0,1 0 0,0 21 15,0 0-15,0 0 16,0 0-16,-1 0 0,1 0 0,0 0 15,0 0-15,0 0 0,0 21 16,-1 0-16,22 0 0,-21 1 16,0-1-16,21 21 0,-21-21 0,21 0 15,0 1-15,0-1 0,0 21 16,0-21-16,0 0 0,0 1 16,0-1-16,21-21 0,0 0 15,0 21-15,1-21 0,-1 0 16,0 0-16,0 0 0,0-21 15,0 21-15,1-21 16,-1-1-16,-21 1 0,21 0 16,-21 0-16,0 0 0,0 0 15,0-1-15,0 1 0,0 0 16,-21 0-16,0 0 16,-1 21-16,1 0 0,0 0 15,0 0-15,0 0 16,21 21-16,-21-21 0,21 21 0,0 0 15,0 0-15,0 1 0,0-1 16,0 0-16,0 0 0,0 0 16,0 0-16,0 1 0,0-1 15,21-21-15,0 0 16,0 0 0,0 0-16,0 0 0,1-21 15,-1 21-15,-21-22 0,21 1 16,0 0-16,-21 0 0,0 0 15,0-22-15,0 22 0,0 0 16,0 0-16,0 0 0,-21 0 16,0-1-16,0 1 0,-1 0 0,1 21 15,0 0-15,0 0 16,0 0-16,0 0 0,-1 0 0,1 21 16,21 0-16,-21 1 15,21-1-15,0 0 0,0 0 0,0 21 16,0-20-16,0 20 15,0-21-15,0 0 0,0 0 0,0 22 16,0-22-16,0 0 0,21 0 16,0 0-16,1-21 0,-1 22 15,0-22-15,0 0 0,0 0 0,0 0 16,1 0-16,-1 0 0,0 0 16,0 0-16,0-22 0,0 22 0,1-21 15,-22 0-15,21 0 0,-21 0 16,21 0-16,-21-1 0,0 1 0,0 0 15,0-21-15,0 21 0,0-22 16,0 22-16,-21 0 0,0 0 16,-1-22-16,1 43 0,0-21 15,0 0-15,-64 0 16,64 0-16,0 21 0,0 0 16,-22 0-16,22 0 0,0 0 0,0 0 15,0 21-15,0 0 16,21 0-16,0 0 0,-22 1 15,22-1-15,-21 21 16,21 0-16,0-20 0,0-1 16,0 21-16,0-21 0,0 0 0,21 1 0,1 20 15,-22-21-15,21 0 0,0 0 16,0 1-16,0-1 0,0 0 16,1-21-16,-1 0 15,0 0-15,0 0 0,0 0 16,0 0-16,1-21 0,-1 21 15,0-21-15,21-22 16,-21 22-16,1 0 0,-22 0 0,0-22 16,21 22-16,-21 0 0,0-21 0,0 21 15,0-22-15,0 22 0,0 0 16,-21 0-16,-1 0 0,1-1 16,0 1-16,0 0 0,0 21 0,0-21 15,-22 21-15,22 0 0,-21 0 16,21 0-16,-1 0 0,1 0 15,0 0-15,0 0 0,0 21 16,0 0-16,-1-21 0,1 21 0,21 43 16,0-22-1,0 1-15,0-22 0,0 0 16,0 21-16,21-21 0,1 1 0,-22 20 16,21-21-16,0 0 0,0 0 15,0 1-15,0-22 0,1 21 0,-1-21 16,0 0-16,0 0 0,21 0 15,-20 0-15,-1 0 0,0-21 16,21 21-16,-21-22 0,1 1 0,-1 0 16,21-21-16,-21-1 15,-21 22-15,0 0 0,0-21 16,0 21-16,0-22 0,0 22 0,-21-21 16,0 21-16,0-1 0,-22-20 15,22 42-15,-21-21 0,21 0 0,-22 21 16,1 0-16,21 0 0,-21 0 15,-1 0-15,1 0 0,0 0 16,20 21-16,-20 0 0,21-21 16,0 42-16,0-20 0,-1-1 0,22 21 15,0-21-15,0 0 0,0 22 0,0-22 16,0 21-16,22-21 0,-1 43 16,0-43-16,21 0 15,-21 22-15,22-22 0,-22-21 16,21 21-16,-21 0 0,22-21 0,-1 0 15,-21 0-15,22 0 0,-22 0 16,42-21-16,1 0 16,-43 0-16,0-1 0,-21 1 15,21-21-15,-21 21 0,0 0 16,0-22-16,0 1 0,0 21 0,0-22 16,-21 1-16,0 21 0,0-21 15,-22 20-15,22 1 0,-21 0 16,21 0-16,-22 21 0,1 0 0,21 0 15,-21 0-15,-1 0 0,22 0 16,-21 0-16,21 0 0,-22 21 16,22-21-16,0 21 0,0 0 0,21 22 15,0-22-15,0 0 0,0 21 16,0 1-16,0-22 16,0 0-16,0 0 0,0 0 0,0 1 15,0-1-15,21 0 0,0 0 16,-21 0-16,21 0 0,0 1 0,-21-1 15,22 0-15,-1 0 0,0 0 16,0-21-16,0 0 16,-21 21-16,21-21 15</inkml:trace>
  <inkml:trace contextRef="#ctx0" brushRef="#br0" timeOffset="25511.07">1545 7895 0,'0'0'0,"-21"0"15,21-21 1,-21 21 0,21-21-16,-21 0 15,21 42 16,0 0-15,0 0-16,0 22 0,0-22 16,0 21-16,0 22 0,0-22 15,0 21-15,0 1 0,0-1 0,0 1 16,0-1-16,0 1 0,0-1 16,-22 1-16,1-1 0,0 22 0,0-21 15,21-1-15,-21 1 16,0 20-16,-1-20 0,1-1 0,0-20 0,21 20 15,0-21-15,-21 1 16,21-1-16,0-21 0,0 0 0,0 1 16,0-44-1,0 1 1,0 0-16,0-21 0,0-1 16,0 1-16,0 0 0</inkml:trace>
  <inkml:trace contextRef="#ctx0" brushRef="#br0" timeOffset="26399.79">1482 7853 0,'-43'0'15,"22"0"-15,0 0 32,21 21-17,21-21 1,0 0-16,0 0 16,1 0-16,-1 0 0,21 0 0,0 0 15,22 0-15,-22 0 0,22-21 16,-1 21-16,1-21 0,20 21 15,1-21-15,0-1 0,21 22 0,-1-21 16,1 0-16,-21 0 0,21 21 16,-22-21-16,1 0 0,0 21 0,-22-22 15,1 22-15,-1 0 0,1-21 16,-22 21-16,0-21 0,1 21 0,-1 0 16,-21 0-16,0 0 0,1 0 15,-22 21 1,0 0-16,0 1 15,0-1-15,0 0 0,0 0 16,0 0-16,-22 0 0,22 1 0,-21-1 16,21 21-16,0 0 0,0-20 15,0 20-15,0 0 0,0 1 0,0-1 16,0 21-16,0-20 0,0-1 0,0 22 16,0-22-16,0 0 0,0 22 15,0-22-15,0 0 0,0 22 0,0-22 16,0 22-16,0-22 0,0 22 15,0-22-15,0 21 0,0 1 0,0-1 16,-21-20-16,21 20 0,-21 1 16,21-1-16,0-20 0,-21 20 0,0 22 15,21-43-15,0 0 16,-22 1-16,22-22 0,0 0 0,0 0 16,0 0-16,0 1 0,0-1 15,-21-21 1,0 0-16,0 21 15,0-21-15,0 0 16,-22 0-16,22 0 0,-21 0 0,21 0 16,-22 0-16,-20 0 0,20 0 15,-20 0-15,-22 0 0,22 0 16,-22 0-16,0 0 0,1 0 0,-22 0 0,21 0 16,-21 0-16,1 0 0,20 0 15,-21 0-15,21 0 0,1 0 16,-1 0-16,0 0 0,22 0 0,-1 0 15,1 0-15,21 0 0,-1 0 16,1 0-16,21-21 0,0 21 0,-1 0 16,1 0-16,0 0 15,21-21-15,0-1 16,21 1 0,0 21-16,-21-21 0,22 0 0,-1 0 15,0 0-15</inkml:trace>
  <inkml:trace contextRef="#ctx0" brushRef="#br0" timeOffset="26833.56">1714 8509 0,'22'0'31,"-1"0"-31,0 0 16,0 0-16,21-21 0,-20 21 15,20 0-15,0-21 0,1 21 0,20-21 16,-21 21-16,22-22 0,-1 22 0,-20 0 16,20-21-16,1 21 0,-1 0 15,-20-21-15,20 21 0,-21 0 0,1 0 16,-1 0-16,0 0 16,-20 0-16,-1 0 0,0 0 0,0 0 15,-21 21 16,-21 0-31,0-21 16,0 22-16,-22-22 0,22 21 16,-21 0-16</inkml:trace>
  <inkml:trace contextRef="#ctx0" brushRef="#br0" timeOffset="27115.9">2074 8869 0,'0'0'0,"0"21"0,-21 0 0,21 0 16,21-21 15,0 0-31,22 0 0,-22 0 16,21 0-16,-21-21 0,22 21 16,-1-21-16,0 0 0,1 21 0,-1-21 15,0 21-15,-20 0 0,20 0 16,0-21-16,-21 21 0,22 0 0,-22 0 15,0 0-15,0 0 0,0 0 16,1 0-16,-1 0 0,0 0 16,-63 0 15,20 0-31,1 0 0</inkml:trace>
  <inkml:trace contextRef="#ctx0" brushRef="#br0" timeOffset="27372.75">1968 9250 0,'-21'21'0,"42"-42"0,-42 63 16,21-21-16,21-21 16,1 0-1,-1 0-15,0 0 0,21 0 16,1 0-16,-1 0 0,0 0 15,64 0-15,-64-21 16,1 21-16,-1-21 0,0 21 0,1 0 16,-1 0-16,-21 0 0,0 0 0,1 0 15,-1 0-15,0 0 16</inkml:trace>
  <inkml:trace contextRef="#ctx0" brushRef="#br0" timeOffset="29284.19">9165 11621 0,'-42'0'16,"21"0"0,-1 0-16,1 0 0,0 0 15,0 0-15,0 0 16,0 0-1,42 0 64,0 0-64,0 0-15,0 0 0,0 0 0,1 0 16,-1 0-16,0 0 0,0 0 15,0 0-15,22 0 0,-22 0 0,0 0 16,42 0-16,-41 0 16,20 0-16,-21 0 0,21 0 0,1 0 15,-1 0-15,0 0 0,1 0 0,-1 0 16,0 0-16,1 0 0,-1 0 16,0 0-16,1 0 0,-1 0 15,22 0-15,-22 0 0,0 0 0,-21 0 16,22 0-16,-1 0 0,0 0 0,1 0 15,-1 0-15,0 0 0,1 0 16,-22 0-16,21 0 0,22 0 16,-22 0-16,0 0 0,22 0 0,-22 0 0,22 21 15,-22-21-15,22 0 0,41 0 16,-41 0-16,-22 0 16,22 0-16,-22 0 0,22 0 0,-22 0 15,0 0-15,22 0 0,-22 0 16,0 0-16,1 0 0,20 0 0,149 0 15,-85 21 1,-64-21-16,1 0 16,-1 0-16,1 0 0,-1 0 0,1 0 15,-22 0-15,22 21 0,-22-21 0,22 0 16,-22 0-16,64 0 16,-64 0-16,0 0 0,22 0 0,-22 0 15,22 0-15,-22 0 0,22 0 0,-22 21 16,21-21-16,-20 0 0,20 0 15,-20 0-15,20 0 0,-21 0 16,1 0-16,-1 0 0,0 0 0,1 21 16,-1-21-16,0 0 0,1 0 15,-1 0-15,0 0 0,1 0 0,-1 0 16,0 0-16,1 0 0,-1 0 0,0 0 16,-20 0-16,20 22 0,0-22 0,43 0 15,-43 0-15,-21 0 16,22 0-16,-22 0 0,21 0 0,-21 0 15,22 0-15,-22 0 0,21 0 0,-21 0 16,1 0-16,-1 0 0,21 0 16,-21 0-16,0 0 0,1 0 15,-1 0-15,0 0 0,0 0 16,0 0-16,0 0 16,1 21-16,-1-21 0,0 0 15,0 0 1,0 0-16,-21 21 15,0 0 17,0-42 46,0 0-78</inkml:trace>
  <inkml:trace contextRef="#ctx0" brushRef="#br0" timeOffset="30264.11">17293 11007 0,'0'-21'16,"0"-1"15,0 1 0,0 42 47,0 1-78,21-1 0,0 0 0,-21 0 16,22 21-16,-1-20 0,0 20 16,21-21-16,-21 21 0,1 1 15,20-22-15,-21 21 0,21 1 0,-20-22 16,-1 21-16,21-21 0,-21 0 0,0 1 16,1 20-16,-1-42 0,0 21 15,-21 0-15,21 0 0,-21 1 16,21-22-16,-21 21 15,21-21 1,-21-21 15,0-1-31,0 1 16,22 0-16,-22 0 16,0 0-16,0 0 0,0-1 15</inkml:trace>
  <inkml:trace contextRef="#ctx0" brushRef="#br0" timeOffset="30663.88">17992 11028 0,'0'0'0,"0"-21"0,0 0 31,-22 21-15,1 0 0,0 0-16,0 21 0,0-21 15,-22 21-15,22-21 0,0 21 16,-21 0-16,-1 0 0,1 1 0,0-1 16,-22 21-16,-42 22 0,43-22 15,-1 0-15,22 1 0,-21-1 16,20 0-16,1 1 0,-22-1 0,1 21 15,21-41-15,20 20 16,1-21-16,0 0 0,0 0 16,0 1-16,0-22 0,42 0 47,-21-22-47,21 22 0,0-21 0,-21 0 15,21 21-15,0-63 16,-21 41-16,22 1 0</inkml:trace>
  <inkml:trace contextRef="#ctx0" brushRef="#br1" timeOffset="41819.69">8636 11303 0,'0'0'0,"-21"0"0,0 0 16,-1 0-1,22 21 17,0 0-32,0 1 15,0-1-15,0 0 16,0 0-16,22 0 15,-1 0-15,-21 1 0,21-22 16,0 21-16,0 0 0,0 0 0,1-21 16,20 21-16,-21-21 0,0 21 0,22-21 15,-1 0-15,-21 22 0,21-22 16,43 0-16,-43 0 0,1 0 16,-1 0-16,0 0 0,1 0 15,-1-22-15,0 22 0,1-21 0,-22 21 16,21-21-16,22 0 15,-43 0-15,0 0 0,0-1 0,22 1 16,-22 0-16,0 0 0,-21 0 16,21-22-16,0 22 0,0-21 0,-21 21 15,0-22-15,0 22 0,0-42 16,0 42-16,0-22 0,0 22 16,0 0-16,0 0 0,0 0 0,-21-1 15,0 1-15,0 0 0,0-21 0,0 21 16,-1-1-16,1 1 0,0 0 15,0 0-15,0 0 0,0 0 0,-1-1 16,1 1-16,0 0 0,0 21 16,0-42-16,-22 21 15,22-1-15,0 22 0,-21 0 16,-1-21-16,1 21 16,21 0-16,-21 0 0,-1 0 0,1 0 15,0 0-15,-1 0 0,1 21 0,0 1 16,-1-22-16,22 21 0,-21 0 15,-1 0-15,1 0 0,21 0 0,-21 1 16,20-1-16,-20 21 0,21-21 16,0 22-16,-22-22 0,22 21 15,0 0-15,0 1 0,21-1 0,0 0 16,0 1-16,0-1 0,0 22 0,0-22 16,0 0-16,0 1 0,0-22 0,21 21 15,0 0-15,0-20 0,1 20 16,-1-21-16,0 0 0,0 0 15,21 22-15,-20-43 0,20 21 0,0 0 16,1 0-16,-1-21 0,0 21 16,1-21-16,20 0 0,-21 0 0,22 0 15,-22 0-15,22 0 0,-22 0 0,22 0 16,-22 0-16,0-21 0,1 0 0,20 0 16,-21 21-16,1-21 0,-1 0 15,0-1-15,1 1 0,-1-21 16,0 21-16,-20 0 0,41-64 15,-42 64-15,0-22 0,1 1 16,-22 0-16,21-1 0,-21 1 0,0 0 16,0-1-16,0 1 0,0 21 0,-21-21 15,-1-1-15,1 22 0,0-21 16,-21-1-16,-1 22 0,22-21 16,-21 21-16,21 0 0,-22-1 0,22 1 15,-21 0-15,21 0 0,-22 21 16,1-21-16,21 0 0,-21 21 0,20 0 15,-20-22-15,21 22 16,-21 0-16,-1 0 0,1 0 0,0 0 16,-1 0-16,1 22 0,0-1 0,-22 0 0,22 0 15,-1 0-15,1 22 16,-21-22-16,20 21 0,1-21 0,21 22 16,-22-1-16,1 0 0,21 1 0,0-1 15,0 21-15,-1-20 0,1 20 16,0-20-16,21 20 0,-21-21 0,21 1 15,0 20-15,0-20 0,0-1 16,0 0-16,0 1 0,0-22 0,21 21 16,0-21-16,0 0 0,1 1 0,20-1 15,-21 0-15,21 0 0,1-21 16,-22 0-16,42 21 0,-20-21 16,-1 0-16,0 0 0,1 0 0,20 0 15,-20 0-15,-1-21 0,0 21 0,1-21 16,-1 21-16,0-21 0,1 0 15,-1 21-15,-21-22 0,21-20 0,-20 21 16,-1 0-16</inkml:trace>
  <inkml:trace contextRef="#ctx0" brushRef="#br1" timeOffset="43164.8">15388 3323 0,'-21'0'16,"42"0"-16,-63 0 0,21 0 0,-1 0 15,1 0-15,0 0 0,0 0 0,0 0 16,0 0-16,-1 0 0,1 0 15,0 21-15,0-21 16,0 0-16,0 0 31,42 0 32,0 0-63,0 0 0,0 0 15,0 0-15,22 0 0,-22 0 0,21 0 16,22 0-16,-22 0 0,0 0 16,22 0-16,-22 0 0,22 0 0,-1 0 15,-20 0-15,20 0 0,1 0 16,-22 0-16,21 0 0,1 0 0,21 0 16,-22 0-16,22 0 0,-1 0 15,1 0-15,0 0 0,-1 0 16,1 0-16,0 0 0,21 0 0,-22 0 15,22 0-15,127 0 16,-106 0-16,85 0 16,-107 0-16,22 22 0,-21-22 0,0 0 15,21 0-15,-21 0 0,21 0 0,-21 0 16,0 0-16,-1 0 0,1 0 16,0 0-16,0 0 0,84 0 15,-105 0-15,0 0 0,-22 0 16,22 0-16,-22 0 0,1 0 0,-22 0 15,22 0-15,-22 0 0,0 0 0,1 0 16,-22 0-16,0 0 16,0 0-16,0 0 0,1 0 0,-44 0 47,-20 0-32,21 0-15,-21-22 0,-1 22 0,1 0 16,-22 0-16</inkml:trace>
  <inkml:trace contextRef="#ctx0" brushRef="#br1" timeOffset="44284.61">7683 3112 0,'-21'0'16,"42"0"-16,-63 0 0,21 0 15,0-22-15,0 22 0,-1 0 16,1 0 0,0 0-16,0 0 0,0 0 15,42 0 48,0 22-63,0-22 0,22 0 0,-1 0 15,0 21-15,1-21 0,20 0 16,1 0-16,-1 0 0,22 21 0,-22-21 16,22 0-16,0 0 0,20 0 0,-20 0 15,21 0-15,0 21 16,0-21-16,-1 0 0,22 0 0,-21 0 16,21 0-16,-21 21 0,21-21 0,0 0 15,0 0-15,0 0 0,0 0 0,0 0 16,0 0-16,0 0 15,-21 0-15,0 0 0,0 0 0,-1 0 16,1 0-16,0 0 0,-21 0 0,-1 0 16,1-21-16,0 21 0,-22 0 15,1 0-15,-1 0 0,1 0 0,42 0 16,-64 0-16,0-21 16,1 21-16,-1 0 0,0 0 15,1 0-15,-1 0 0,-21-21 0,21 21 0,-20 0 16,-1 0-16,0 0 0,0-21 15,0 21-15,-21-22 219,-21 22-219</inkml:trace>
  <inkml:trace contextRef="#ctx0" brushRef="#br1" timeOffset="48526.3">2053 3471 0,'0'0'0,"-21"0"0,21-21 16,0 0 0,21 21 46,0 0-62,0 0 16,22 0-16,-1 0 0,0 21 0,22-21 15,-1 0-15,22 0 0,0 0 16,-1 0-16,22 0 0,-21 0 0,21 0 16,21 0-16,-21 0 0,21 0 15,21 0-15,-21 0 0,21 0 0,0 0 16,0-21-16,0 21 0,1-21 16,-1 21-16,0-21 0,0 21 0,0 0 15,-21-21-15,-21 21 0,0-22 0,0 22 16,0 0-16,-22-21 15,-20 0-15,-1 21 0,1 0 0,-22 0 16,0-21-16,-20 21 0,-1 0 16,0 0-16,0 0 0,-42 0 31,0 0-31,0 0 16,-1 0-16,-20 0 0,21 0 0,-21 0 15,-22 0-15</inkml:trace>
  <inkml:trace contextRef="#ctx0" brushRef="#br1" timeOffset="49158.94">2159 4170 0,'0'0'0,"-21"-21"0,21 0 0,-21 21 15,-1 0-15,1 0 0,0 0 16,0 0-16,0 0 0,-22 21 16,22 0-16,0 0 0,0 0 15,0 0-15,0 22 0,-1-22 0,1 21 16,0 1-16,0-1 0,21 0 16,0 1-16,0-22 0,0 21 0,0 0 15,0-20-15,21 20 16,0-21-16,0 0 0,1 0 0,-1 1 15,21-1-15,-21-21 0,22 0 16,-22 0-16,21 0 0,0 0 0,1 0 16,-1 0-16,-21 0 0,22-21 15,-1-1-15,0 1 0,1 0 0,-22 0 16,21 0-16,-21 0 0,0-1 16,1-20-16,-22 21 0,0-21 0,0 20 15,0-20-15,0 21 0,-22-21 16,1 20-16,-21-20 0,0 21 0,20 0 15,-20 0-15,0 21 0,21 0 16,-22 0-16,1 0 0,21 0 0,-22 0 16,22 21-16,0-21 0,0 21 15,0 0-15,0-21 0,21 21 16,-22 0-16,22 1 0,0-1 16,0 0-16,22-21 15,-1 0-15,0 0 16,21 0-16</inkml:trace>
  <inkml:trace contextRef="#ctx0" brushRef="#br1" timeOffset="49451.77">2773 4022 0,'0'-21'0,"0"42"0,-21-42 31,21 42-16,-22 0-15,22 0 0,0 0 16,0 22-16,0-22 0,0 21 0,0 0 16,0 1-16,-21-1 0,21 0 15,-21 22-15,21-22 0,0 1 0,0-22 16,-21 21-16,0 0 0,21-20 16,-21 20-16,21-21 0,0 0 0,0 0 15,0 1-15,0-1 0,0 0 16,21-42 15,0 0-15</inkml:trace>
  <inkml:trace contextRef="#ctx0" brushRef="#br1" timeOffset="50031.44">3302 4466 0,'0'0'0,"0"-21"0,0 0 16,-21 0 0,0 21-1,-1 0-15,1 0 0,0 0 0,0 0 16,0 0-16,0 0 16,-1 0-16,1 0 0,0 21 0,21 0 15,-21 0-15,0 0 0,0 1 16,-1 20-16,22-21 0,-21 0 0,21 22 15,-21-22-15,21 21 0,0-21 16,0 22-16,0-22 0,0 0 0,0 0 16,0 0-16,0 0 15,21-21 1,0 0-16,1-21 0,-1 0 16,0 0-16,0 0 15,0 0-15,0-22 0,1 22 0,-1-21 16,0 21-16,0-22 0,0 1 15,0 0-15,1-1 0,-1 1 0,0 0 16,0-1-16,0 1 0,-21 0 16,0-1-16,0 1 0,0 21 0,0 0 15,0-1-15,0 1 0,-21 21 16,0 0 0,0 0-16,0 43 15,21-22-15,0 0 0,0 21 0,-22 1 16,22-1-16,0 0 0,-21 22 15,21-22-15,0 0 0,0 1 16,0-22-16,0 21 0,0-21 0,0 22 16,0-22-16,0 0 0,0 0 15,21-21-15,1 0 0,-1 0 16,0 0-16,0 0 16,0 0-16,0 0 0,1-21 0,20 0 15,-21 0-15,0 0 0,0-1 16</inkml:trace>
  <inkml:trace contextRef="#ctx0" brushRef="#br1" timeOffset="50335.26">4064 3852 0,'21'-21'0,"-42"42"0,42-63 0,-21 21 16,0 0-16,0 0 15,-21 42 1,0 0-16,21 0 15,-21 21-15,-1 1 0,1-1 0,21 22 16,-21-1-16,-21 1 0,21-1 16,-1 1-16,1-1 0,-21 22 0,0-22 15,20 1-15,-20-1 0,21 1 16,-21-1-16,20-20 0,1 20 16,0-21-16,0 1 0,0-1 0,21 0 15,0-20-15,0-1 0,0 0 16,0 0-16,21-42 31,0 0-31,0-22 16,0 22-16,1-21 0</inkml:trace>
  <inkml:trace contextRef="#ctx0" brushRef="#br1" timeOffset="50926.92">4339 4233 0,'-21'43'16,"21"-22"-1,21-21 17,0 0-32,0 0 0,1 0 15,-1 0-15,0-21 0,21 21 16,-21-21-16,1-1 0,20 1 0,-21 0 15,0 0-15,0 0 0,1 0 0,-1-1 16,0 1-16,-21 0 0,0 0 16,0 0-16,-21 21 15,0 0-15,-22 0 16,22 0-16,-42 21 0,20 0 16,1 0-16,0 0 0,20 1 15,1 20-15,-21-21 0,21 21 0,21-20 16,-21 20-16,21 0 0,-22-21 15,22 1-15,0 20 0,0-21 16,0 0-16,0 0 0,22 1 0,-1-22 16,0 0-16,0 0 0,0 0 15,0 0-15,1 0 0,-1 0 0,21 0 16,-21 0-16,0 0 0,1-22 16,-22 1-16,21 21 15,-21-21-15,-21 21 16,-1 0-16,1 0 15,-42 0-15,42 21 0,-1-21 16,-20 21-16,21 1 0,0-1 16,0 0-16,-1-21 0,1 21 0,21 0 15,0 0-15,0 1 0,0-1 0,0 0 16,0 0-16,0 0 16,21-21-16,1 0 0,-1 0 15,0 0-15,0 0 0,0 0 16,22 0-16,-22 0 0,0-21 0,21 0 15</inkml:trace>
  <inkml:trace contextRef="#ctx0" brushRef="#br1" timeOffset="51167.71">4762 4445 0,'0'-21'16,"0"0"-16,0 42 31,0 0-16,22-21-15,-1 21 0,-21 0 0,21 1 16,0-1-16,-21 0 16,21 0-16,0 0 0,-21 0 0,0 1 15,22-22 1,-22 21-16,21-21 16,0 0-1,-21-21 1,21 21-16,-21-22 0</inkml:trace>
  <inkml:trace contextRef="#ctx0" brushRef="#br1" timeOffset="51377.59">5059 4403 0,'0'-21'0,"0"42"0,-21-42 32,-1 21-32,1 0 15,0 21-15,21 0 0,-21 0 16,0-21-16,0 21 0,-1 0 15,1 1-15,0 20 0,0-21 0,0 0 16,0 0-16,-1 1 0,1-1 0,0 0 16,0 0-16,21 0 15,21-21 1,0 0-16,0-21 16</inkml:trace>
  <inkml:trace contextRef="#ctx0" brushRef="#br1" timeOffset="51796.35">5503 4382 0,'0'-22'15,"0"1"-15,-21 21 16,0 0-16,21 21 16,-21 1-1,21-1-15,0 0 0,0 21 16,0-21-16,-21 22 0,21-1 16,0 0-16,0 22 0,0-1 0,0 1 15,0-1-15,-22 22 0,22-21 16,-21 20-16,0 1 0,21-22 0,-21 22 15,21-21-15,-21 20 0,0-20 0,-1-1 16,1 1-16,21-1 0,0-20 16,-21-1-16,21-21 0,0 21 0,-21-20 15,21-1-15,0-42 32,0-1-32,21-20 15,0 21-15,0-21 0,-21-1 0,0 1 16,22-22-16,-22 22 0,21-21 15</inkml:trace>
  <inkml:trace contextRef="#ctx0" brushRef="#br1" timeOffset="52179.64">5355 4466 0,'0'0'0,"-21"-21"0,0 0 0,0 0 15,21 0-15,-22-1 16,1 1-16,21 0 15,21 21 1,1-21-16,-1 21 16,0 0-16,0 0 0,0 0 15,0 0-15,22 0 0,-22 0 0,0 0 16,21 0-16,-20 21 0,20-21 0,-21 21 16,21-21-16,-20 21 0,-1 1 15,0-1-15,0-21 0,0 21 0,-21 21 16,0-21-16,0 1 15,0-1-15,-21 0 0,0 0 16,-21 0-16,20-21 0,1 21 16,-21 1-16,21-22 0,0 21 0,-1-21 15,1 21-15,0-21 0,0 0 16,0 0-16,42-21 47,0 0-32,-21-1-15,21 22 0</inkml:trace>
  <inkml:trace contextRef="#ctx0" brushRef="#br1" timeOffset="52457.49">5969 4297 0,'0'0'0,"0"21"31,0 0-31,0 0 16,0 1-16,0-1 0,-21 0 16,21 0-16,0 0 15,0 0-15,0 1 0,0-1 0,-21 0 16,21 0-16,0 0 16,-22-21-1,22 21-15,0-42 47,0 0-47,0 0 0,0 0 16,0 0-16</inkml:trace>
  <inkml:trace contextRef="#ctx0" brushRef="#br1" timeOffset="52651.37">5905 4106 0,'0'0'0,"-21"0"15,0 0-15,0 0 16,42 0 47,0 0-48</inkml:trace>
  <inkml:trace contextRef="#ctx0" brushRef="#br1" timeOffset="53106.63">6138 4339 0,'0'21'0,"21"-21"16,1 0 15,-1 0-31,0 0 16,0 0-16,0 0 0,0 0 15,1 22 1,-1-1-16,0 0 0,-21 0 16,0 0-16,0 0 15,0 1-15,0-1 0,0 0 16,0 0-1,-21-21 1,21-21 15,0 0-15,0 0-16,0-1 0,0 1 16,0 0-16,21 0 0,-21 0 0,21 0 15,0-22-15,0 43 0,-21-21 16,22 0-16,-1 0 0,-21 0 0,42 21 15,-42-22-15,21 22 0,0 0 16,-21 22 15</inkml:trace>
  <inkml:trace contextRef="#ctx0" brushRef="#br1" timeOffset="53464.42">6583 4445 0,'21'0'15,"0"0"-15,0 0 16,0 0-16,1 0 0,-1 0 16,0-21-16,0 21 0,0-21 15,0 21-15,-21-21 0,22 21 0,-22-22 16,21 1-16,-21 0 15,0 0-15,-21 21 32,-1 0-32,1 0 0,0 0 15,-21 21-15,21 0 16,-1 0-16,1 1 0,21-1 0,0 0 16,-21 0-16,21 0 0,-21-21 0,21 21 15,0 22-15,0-22 16,0 0-16,21-21 15,0 0 1,0 0-16,1 0 0,-1 0 16,0 0-16,0 0 0,21 0 0</inkml:trace>
  <inkml:trace contextRef="#ctx0" brushRef="#br1" timeOffset="54091.57">7218 4297 0,'-21'0'31,"21"21"-31,-22-21 0,1 21 16,0 0-16,0 1 0,0-1 15,0 0-15,-1 0 16,1-21-16,21 21 0,-21 0 0,0 1 15,0-1-15,21 0 0,-21 0 0,21 0 16,0 0-16,0 1 16,0-1-16,21-21 31,0 0-15,0 0-16,0 0 0,0 0 15,1-21-15,-1-1 0,0 22 0,0-21 16,0 0-16,0 0 0,1 0 15,-22 0-15,21-22 0,0 22 0,0-21 16,-21-1-16,21 1 0,-21-21 0,21 20 16,-21 1-16,0-22 0,0 22 15,0 0-15,0-1 0,0 22 0,0 0 16,0 0-16,0 0 0,0 0 16,0-1-16,0 44 31,-21-1-31,21 0 15,-21 0-15,21 21 0,0-20 16,0 20-16,0 0 0,0 1 0,0-1 16,0 21-16,0-20 0,0-1 15,0 0-15,0 1 0,0-22 0,0 21 16,0-21-16,0 22 0,21-22 16,-21 0-16,21 0 0,1 0 15,-1 1-15,0-22 0,0 0 16,0 0-16,0 0 15,1 0-15,-1 0 0,0 0 0,0 0 16,0-22-16,0 1 0,1 21 16,-1-21-16,0 0 0,-21 0 0</inkml:trace>
  <inkml:trace contextRef="#ctx0" brushRef="#br1" timeOffset="87309.91">26733 4149 0,'0'0'0,"0"-21"16,0-1-16,0 1 15,-21 21-15,21-21 0,0 0 16,0 0 0,-21 21-16,0 0 31,21 21-31,0 0 15,0 0-15,-21 0 16,21 1-16,-21 20 0,21-21 0,0 21 0,0 1 16,0 20-16,-22-20 0,22-1 15,-21 21-15,21-20 0,0 20 16,0 1-16,-21-1 0,21 1 0,-21-1 16,21 1-16,0-1 0,0 1 15,-21-1-15,21-20 0,-21 20 0,21-21 16,0 1-16,0-1 0,-22 0 15,1 43-15,21-43 0,-21 1 16,21-1-16,0 0 0,0-20 0,0 20 16,-21-21-16,21 0 15,0 0-15,0 1 0,0-1 16,0 0-16,21-42 31,-21 0-31,42-22 16,-42 22-16,22-21 0,-1 21 15,0-22-15,-21 1 0,21 21 0</inkml:trace>
  <inkml:trace contextRef="#ctx0" brushRef="#br1" timeOffset="87847.6">26374 4614 0,'0'0'0,"0"-21"15,-22 0 1,22 0-16,-21 21 0,21-21 0,-21 0 0,21-1 16,0 1-16,0 0 15,0 0-15,0 0 16,0 0-16,21-1 15,0 1-15,1 0 0,20 21 16,-21-21-16,0 21 0,22-21 16,-22 21-16,21-21 0,0 21 0,1 0 15,-1 0-15,0 0 0,1 0 16,-1 0-16,0 0 0,1 0 16,-1 21-16,0 0 0,-20 0 0,20 0 15,-21 0-15,0 22 0,0-22 16,1 21-16,-22-21 0,0 22 0,0-22 15,0 64-15,0-43 16,-22-21-16,1 21 0,0 1 0,-21-1 16,21-21-16,-22 22 0,1-1 0,0-21 15,-1 0-15,1 22 0,21-22 16,-22 0-16,22 0 0,0 0 16,0 0-16,0-21 0,0 22 15,21-1-15,0 0 16,-22-21-16,22-21 31,0 0-15,0-1-16,22 22 0,-22-21 15,21 21-15</inkml:trace>
  <inkml:trace contextRef="#ctx0" brushRef="#br1" timeOffset="88539.22">27665 4487 0,'0'0'0,"0"-21"0,0-21 15,0 21-15,0 0 16,-21 21 15,-1 0-31,1 21 0,21 0 16,-21 0-16,0 0 0,0 0 15,0 1-15,21 20 0,-22 0 0,1 1 16,0-1-16,0 0 0,21 1 0,-21 20 16,0-21-16,-1 22 0,22-22 15,-21 64-15,0-64 0,21 1 16,0-1-16,0 0 0,0 1 15,0-1-15,0-21 0,0 22 0,0-22 16,0 21-16,0-21 0,0 0 0,0 1 16,21-1-16,0 0 0,1 0 15,20 0-15,-21-21 0,0 0 16,0 0-16,22 0 16,-22 0-16,21 0 0,-21 0 0,22-21 15,-22 0-15,21 0 0,-21 0 0,22-1 16,-1 1-16,-21 0 0,22 0 15,-22-21-15,21 20 0,-21-20 0,22 0 16,-22-1-16,21 1 0,-21 0 16,0-22-16,1 22 0,-22-22 0,0 22 15,21 0-15,-21-22 0,0-20 16,0 41-16,0 22 0,0-21 16,0-1-16,-21 22 0,-1 0 15,1-21-15,0 21 0,0-1 0,-21 1 16,20 0-16,1 21 0,-21-21 15,21 21-15,0-21 0,-22 21 16,22 0-16,0 0 0,0 0 0,0 0 16,-1 0-16,1 0 0,0 0 15,0 21-15,21 0 16,0 0 0,0 0-16,21-21 15,0 0-15,0 0 0,1 0 16,20 22-16,-21-22 0</inkml:trace>
  <inkml:trace contextRef="#ctx0" brushRef="#br1" timeOffset="88956.64">28765 4466 0,'0'-21'16,"0"0"-16,-21 42 47,21 0-47,-21 0 0,21 1 16,0-1-16,0 21 15,-21-21-15,21 22 0,-21 20 0,0-21 16,21 22-16,0-1 0,-22 1 0,1-1 15,0 1-15,21-1 0,0-20 16,-21 20-16,0-20 0,21-1 0,-21 21 16,21-20-16,-22-1 0,22-21 15,0 22-15,0-1 0,0-21 0,0 21 16,0-20-16,0-1 0,0 0 16,0 0-16,22-21 31,-1-21-16,-21 0-15,21 0 0,0-1 0,-21 1 16,21-21-16,0 0 0,1 20 16,-22-20-16</inkml:trace>
  <inkml:trace contextRef="#ctx0" brushRef="#br1" timeOffset="89351.53">28787 4572 0,'0'0'0,"-22"-21"15,22 0 17,22 21-32,-1 0 15,0 0-15,21 0 0,-21 21 0,1 0 16,41 0-16,-21 0 0,1 22 15,-22-22-15,0 0 0,0 21 16,0-20-16,1 20 0,-1-21 0,-21 21 16,0-20-16,21-1 0,-21 21 15,0-21-15,0 22 0,0-22 0,0 0 16,0 0-16,0 0 0,0 0 16,0 1-16,0-1 15,0 0 1,0-42 15,21 0-15,0-1-16,0 1 0,1 0 0,-1 0 15,0 0-15</inkml:trace>
  <inkml:trace contextRef="#ctx0" brushRef="#br1" timeOffset="89740.01">29866 4614 0,'0'0'0,"0"-21"15,-21 21 1,0 0-16,0 0 16,-1 0-16,1 0 15,0 0-15,0 0 0,21 21 16,-21 1-16,0-22 0,-1 21 0,1 0 15,-21-21-15,21 21 0,0 21 16,-1-20-16,1-1 0,-21 0 16,21 0-16,0 0 0,-22 22 0,1-1 15,42-21-15,-21-21 16,0 21-16,21 0 0,-22-21 0,22 22 16,0-1-1,22-21 16,-22-21-31,21 21 16,21-22-16,-21 1 0,0 0 0,1 0 16,20 0-16,-21-22 0,21 22 15,1-21-15,-22 21 0,21 0 0,-21-22 16</inkml:trace>
  <inkml:trace contextRef="#ctx0" brushRef="#br1" timeOffset="90119.79">29781 4593 0,'22'-21'0,"-1"21"16,-21-21-16,21 21 31,-21 21 0,0 0-31,0 0 16,0 1-16,0-1 0,0 0 0,0 0 16,0 0-16,-21 22 0,0-22 15,21 21-15,-22 0 0,22 1 0,0-1 16,-21 0-16,21 1 15,-21-1-15,21 43 0,0-43 16,-21 0-16,21 1 0,0-1 16,0 0-16,-21 1 0,21-1 0,0 0 15,0-20-15,0 20 0,0-21 0,-21 21 16,21-20-16,0-1 0,-22 0 16,22 0-16,0 0 0,0 0 0,0 1 15,0-1-15,-21-21 0,21 21 16,-21-21-16,21 21 15,21-42 32,0 0-47,-21 0 16,0-1-16,22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5T02:26:22.04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11451 1037 0,'-21'-21'16,"21"0"-1,0 0 1,0 0-16,0-1 16,0 1-1,0 0-15,0 0 32,0 42 14,-21 0-46,21 0 0,0 1 16,-21-1-16,21 21 0,0 0 0,0-20 16,0 20-16,0 0 0,0 1 0,0-1 15,0 21-15,0-20 0,0-1 16,0 22-16,0-22 0,0 21 0,0-20 16,0 20-16,0-20 0,0-1 15,0 0-15,0 1 0,0 62 16,0-62-1,0-22-15,0 0 0,0 0 16,0 0-16,0-42 31,0 0-15,0 0-16,0 0 0,0-22 0,0 22 16,0 0-16</inkml:trace>
  <inkml:trace contextRef="#ctx0" brushRef="#br0" timeOffset="411.27">11239 1101 0,'0'0'0,"-21"-43"16,21 22-16,0 0 15,0 0-15,0 0 16,0 0-16,21 21 16,1-22-16,-1 22 0,0 0 15,21-21-15,-21 21 0,22 0 0,-1 0 0,-21 0 16,22 0-16,-1 0 16,0 21-16,1 1 0,-1-1 0,0 0 15,-21 0-15,22 21 0,-22-20 16,0 20-16,0-21 0,-21 21 0,0 1 15,0-22-15,-21 21 0,-21 1 16,21-22-16,-22 21 0,1-21 0,21 0 16,-22 1-16,-20 41 15,42-63-15,0 21 0,-1 0 0,22-42 47,0 0-31,22 0-16</inkml:trace>
  <inkml:trace contextRef="#ctx0" brushRef="#br0" timeOffset="1002.09">12531 1122 0,'0'0'0,"0"-21"0,0 0 16,0-1-16,0 1 15,-22 0-15,1 21 16,21-21-16,-21 21 16,0 0-16,0 0 15,0 42 1,-1 1-16,22-22 0,-21 0 0,0 21 15,21 1-15,-21-22 0,0 21 16,21 0-16,-21 1 0,-1-1 0,1 0 16,21 1-16,0-1 0,0 0 0,-21 1 15,21-1-15,0-21 0,0 22 16,0-22-16,0 21 0,0-21 0,21 0 16,-21 1-16,21-1 0,1 0 15,-1-21-15,0 0 0,0 21 16,21-21-16,-20 0 0,-1 0 0,0 0 15,21 0-15,-21-21 0,1 0 0,-1 0 16,21-1-16,-21 1 0,0 0 16,1-21-16,-1 21 0,0-22 0,0 1 15,0 0-15,0-43 16,-21 43-16,0-1 0,0 1 0,0-22 16,-21 22-16,0 0 0,0-1 15,0 1-15,0 21 0,-1 0 16,1-22-16,0 22 0,-21 21 0,21-21 15,-1 21-15,1-21 0,0 21 16,0 0-16,0 0 0,0 0 0,-1 21 16,1 0-16,21 0 15,0 1-15,0-1 0,0 0 0,0 0 16,0 0-16,0 0 0,0 1 16,21-1-16,22-21 0</inkml:trace>
  <inkml:trace contextRef="#ctx0" brushRef="#br0" timeOffset="1397.86">13314 1058 0,'0'0'0,"0"-21"16,-21 21-16,21-21 0,-22 21 16,1 0 15,21 21-31,0 0 0,0 1 16,0 20-16,0-21 0,-21 21 15,21 1-15,0-1 0,-21-21 0,21 22 16,0-1-16,0 0 0,-21 1 15,21-1-15,-21 43 0,21-43 16,0 0-16,0-21 0,0 22 16,0-22-16,0 0 0,0 0 0,0 0 15,0 1-15,0-1 0,0-42 47,0-1-47,0-20 0</inkml:trace>
  <inkml:trace contextRef="#ctx0" brushRef="#br0" timeOffset="1704.69">13250 1101 0,'0'0'0,"0"-21"0,0-1 16,21 22-1,1 0-15,-1 0 16,0 22-16,0-1 0,-21 0 16,21 0-16,0 21 0,1-20 15,-22 20-15,21 0 0,0-21 16,-21 22-16,0-1 0,21-21 0,-21 22 16,21-22-16,0 0 0,-21 0 0,0 0 15,0 0-15,22 1 0,-22-1 16,21 0-16,-21-42 47,0 0-47</inkml:trace>
  <inkml:trace contextRef="#ctx0" brushRef="#br0" timeOffset="2330.84">14076 1016 0,'0'0'0,"0"-21"0,-21 21 16,-1 0-16,1 0 0,0 0 16,0 0-16,0 0 0,0 21 15,21 0-15,-43 0 0,22 1 16,0-1-16,0 0 0,0 0 0,-1 0 0,1 22 15,-21-22-15,21 0 16,0 21-16,-1-21 0,1 1 0,0-1 16,21 0-16,0 0 0,-21-21 15,21 21-15,0 0 0,21-21 32,0 0-32,0 0 0,-21-21 15,22 21-15,-1-21 0,21 0 0,-21 0 16,0 0-16,22-22 0,-22 22 0,0 0 15,43-43-15,-22 22 16,-21 21-16,0-21 0,0 20 16,-21 1-16,22 0 0,-22 0 0,21 0 15,-21 0-15,0-1 16,0 1-16,0 42 31,0 1-15,0-1-16,0 0 0,0 21 0,0-21 15,0 22-15,0-1 0,0 0 16,0 1-16,0-1 0,0 0 0,-21 43 16,21-43-16,-22 1 0,22-1 15,-21 22-15,21-22 0,0 0 16,0 1-16,-21-22 0,21 21 16,-21 0-16,21-20 0,0 20 0,0-21 15,0 0-15,0 0 0,0 1 0,-21-1 16,21 0-1,-21-21 1,21-21 0,-22 21-16</inkml:trace>
  <inkml:trace contextRef="#ctx0" brushRef="#br0" timeOffset="2943.8">10477 2180 0,'0'0'0,"-21"0"0,42 0 46,1 0-30,-1 0-16,0 0 0,0 0 16,0 0-16,22 0 0,-22 0 0,21 0 15,22 0-15,-22 0 0,21 0 0,22 0 16,0 0-16,-1 21 0,22-21 16,0 0-16,0 0 0,21 22 15,0-22-15,0 21 0,0-21 16,0 0-16,0 0 0,0 0 0,0 21 15,21-21-15,-21 0 0,0 0 0,0 0 16,0 0-16,0 0 0,-21 0 16,0 0-16,-22 0 0,1 0 0,0 0 15,-22 0-15,1 0 0,-1-21 0,-20 21 16,-1 0-16,0 0 16,-21 0-16,1 0 0,-44 0 46,1 0-46,0 0 0,0 0 16,0 0-16,0 0 0,-22 0 0</inkml:trace>
  <inkml:trace contextRef="#ctx0" brushRef="#br0" timeOffset="3509.19">11028 2392 0,'0'0'0,"-43"0"16,22 0-16,0 0 0,0 0 16,42 0 31,21 0-47,1 0 0,-1 0 15,22 0-15,-1 0 0,22 0 16,-1 0-16,22 0 0,0 0 0,21 0 15,0 0-15,127 0 0,-127 0 16,0-21-16,0 21 0,0 0 16,106 0-16,-127 0 0,0 0 15,-1 0-15,-20 0 0,0 0 0,-22-21 16,1 21-16,-1 0 0,-20 0 16,-1 0-16,21-22 15,-20 22-15,-22 0 0,21 0 16,-21 0-16,-21 22 47,0-1-32,-21 0 1,0 0 0</inkml:trace>
  <inkml:trace contextRef="#ctx0" brushRef="#br0" timeOffset="11678.12">15134 1355 0,'-21'0'0,"21"-21"16,-21-1-16,0 22 0,-1-21 15,1 21-15,21-21 16,-21 21-16,0 0 16,0 0-16,0-21 0,-1 21 15,1 0-15,0 0 16,0 0-16,0 0 15,0 0 1,21 21 0,21-21-1,0 0-15,0 0 16,0 21-16,22-21 0,-1 0 16,0 0-16,1 0 0,20 0 0,1 0 15,-22 21-15,21-21 0,1 0 0,-22 0 16,22 0-16,-22 0 0,0 0 15,1 0-15,-1 0 0,0 0 16,1 0-16,-22 0 0,21 0 0,-21 0 16,22 0-16,-22 0 0,0 0 15,0 0-15,0 0 0,-42 0 63,0 0-63,0 0 15,0 0-15,-22 22 0</inkml:trace>
  <inkml:trace contextRef="#ctx0" brushRef="#br0" timeOffset="12014.17">15007 1439 0,'0'0'0,"-21"0"0,0 0 0,0 0 16,-1 0-16,44 0 31,-1 0-15,21 0-16,0 0 0,22 0 0,-22 0 16,22 0-16,-1 0 0,1 0 15,-1 0-15,1 0 0,-1 0 0,-20 0 16,-1 0-16,0 0 15,1 0-15,-1 0 0,-21 0 0,21 0 16,-20 0-16,-1 0 0,0 0 0,0 0 16,-21-21 31,0 0-32</inkml:trace>
  <inkml:trace contextRef="#ctx0" brushRef="#br0" timeOffset="12466.91">15833 1037 0,'0'0'0,"0"-21"0,-22 21 16,22-21-16,0 42 31,0 0-31,0 0 15,0 1-15,0 20 16,0-21-16,0 0 0,22 0 0,20 22 16,21-1-1,-41-21-15,-1-21 0,63 21 16,-62-21-16,20 22 0,0-22 0,-21 0 16,1 0-16,20 0 15,-21 0-15,0 0 0,0 0 0,1 0 16,-44 0 15,1 0-31,0 21 0,0 0 16,0-21-16,0 21 0,-1 0 15,1-21-15,0 21 0,-21 1 0,21-1 16,-22 21-16,22-21 0,0 0 16,-21 22-16,-22 20 15,43-42-15,0 1 0,0-1 0,-1 0 16,1 0-16,0 0 0,0 0 0,0 1 15,21-1-15,-21-21 16,21 21-16,0-42 31</inkml:trace>
  <inkml:trace contextRef="#ctx0" brushRef="#br0" timeOffset="13418.88">17611 1164 0,'-22'0'0,"22"-21"15,0 0-15,0 0 16,0 0-16,0-1 31,0 1-31,22 21 0,-1-21 16,21 21-16,-21 0 0,22 0 15,-22 0-15,21 0 0,0 0 0,1 0 16,-22 0-16,21 21 0,1-21 16,-22 21-16,0 22 0,0-22 0,0 0 15,-21 21-15,0-20 0,0-1 16,0 0-16,-21 21 0,0-21 0,0 1 15,-22-1-15,22 0 0,-21 0 16,21 0-16,-22-21 0,22 21 16,0-21-16,0 0 0,0 0 0,0 0 15,-1 0-15,22-21 32,22 21-17,-1 0-15,0 0 0,0 0 0,0 0 16,0 0-16,22 0 0,-22 0 15,21 0-15,1 0 0,-1 0 0,0 0 16,1 21-16,-1-21 0,-21 22 16,21-1-16,-20 0 0,-1-21 15,0 21-15,0 21 0,-21-20 0,0-1 16,0 0-16,-21 0 0,0 0 16,0 0-16,-22 22 0,1-22 0,0 0 15,-1 0-15,1-21 0,0 21 16,20-21-16,-20 0 0,0 22 0,21-22 15,-22 0-15,22 0 0,-21 0 16,21 0-16,-1 0 0,-20 0 0,21 0 16,0-22-16,-22 22 0,22 0 0,0-21 15,0 21-15,0 0 16,21-21-16,0 0 16,0 0-1,21 0 1,0 21-16,0-22 0,0 1 15</inkml:trace>
  <inkml:trace contextRef="#ctx0" brushRef="#br0" timeOffset="14018.05">19198 1312 0,'0'0'0,"21"0"0,0-21 15,1 0-15,-1 21 0,0-21 16,0 0-16,0 0 0,0-1 16,22 1-16,-22 21 0,0-21 0,-21 0 15,21 0-15,-21 0 0,0-1 16,-21 22-1,0 0-15,-21 0 0,20 0 0,-41 0 16,21 0-16,-1 22 0,-20-1 16,20 0-16,-20 0 0,21 0 0,-1 0 15,1 1-15,21-1 0,-22 0 16,43 0-16,0 0 0,0 0 16,0 1-16,0-1 0,0 0 15,22 0-15,20 0 0,-21 0 16,21-21-16,1 22 0,-22-1 15,21 0-15,22-21 0,-22 21 0,0 0 16,1 0-16,-1 1 0,0-22 0,-20 21 16,20 0-16,-21 0 0,0 0 15,0-21-15,-21 21 0,0 1 0,0-1 16,-21 0-16,0 0 16,-21-21-16,21 21 0,-22-21 0,1 0 15,-22 21-15,22-21 0,0 0 16,21 0-16,-22 0 0,1 0 0,0 0 15,20 0-15,-20 0 0,21 0 16,0 0-16,0 0 0,-1-21 16,1 21-16,21-21 15,0 0-15,0 0 16,21 0 0,1-1-16,-1 22 0,21-21 15,-21 0-15</inkml:trace>
  <inkml:trace contextRef="#ctx0" brushRef="#br0" timeOffset="14392.83">19939 868 0,'0'0'0,"0"-21"0,-21 42 31,21 0-15,0 0-16,-21 0 0,21 22 15,0-1-15,0 0 0,0-20 0,-22 20 16,22 21-16,-21-20 0,21-1 16,-21 0-16,21 1 0,0 41 15,-21-41-15,21-22 16,0 21-16,0-21 0,0 22 0,0-22 15,0 21-15,0-21 0,21-21 16,0 22-16,0-22 16,1 0-16,-1 0 0,0 0 15,0-22-15,0 1 0,0 0 16,1 0-16,-1 0 0,0 0 16,-21-1-16,21-20 0,0 21 15</inkml:trace>
  <inkml:trace contextRef="#ctx0" brushRef="#br0" timeOffset="14609.71">19706 1334 0,'0'21'0,"21"-21"0,0 0 16,1 0-16,-1 0 0,21 0 15,-21 0-15,0 0 0,22 0 0,-22 0 16,0-21-16,21 21 0,-20 0 16,-1 0-16,0-22 0,0 22 0,0-21 15,0 21-15,1-21 0,-1 21 16</inkml:trace>
  <inkml:trace contextRef="#ctx0" brushRef="#br0" timeOffset="15278.32">20934 1651 0,'0'-21'15,"0"0"-15,0 0 16,0-1-16,21 1 16,-21 0-16,0 0 0,21 0 15,-21 0-15,0-1 0,0-20 0,0 21 16,0 0-16,0-22 0,0 22 16,0 0-16,0 0 0,-21 0 0,0 0 15,0-1-15,-1 22 0,1 0 16,0 0-16,-21 0 0,21 0 0,-22 0 15,1 0-15,21 22 0,-22-1 16,1 0-16,0 21 0,21-21 16,-22 22-16,22-22 0,0 21 15,0 1-15,0-22 0,21 21 0,-22-21 16,22 22-16,0-22 0,0 0 16,0 0-16,22 0 0,-1 0 0,0 1 15,0-1-15,0-21 0,22 0 0,-1 0 16,-21 0-16,21 0 0,1 0 15,-1 0-15,-21 0 0,22-21 0,-1-1 16,0 1-16,1 0 0,-22 0 16,21 0-16,-21 0 0,0-43 15,-21 43-15,22 0 0,-22-22 16,0 22-16,0 0 0,0 0 16,0 0-16,0 0 15,-22 21 1,22 21-16,0 0 0,0 0 15,-21 0-15,21 0 0,0 1 16,0-1-16,0 21 0,0-21 0,0 0 16,0 1-16,0 20 0,0-21 15,0 0-15,0 0 0,21 1 16,1-1-16,-1 0 16,0-21-16,0 0 0,0 0 0,0 0 15,1 0-15,20 0 16,-21 0-16</inkml:trace>
  <inkml:trace contextRef="#ctx0" brushRef="#br0" timeOffset="16056.37">21823 1376 0,'21'-21'0,"-42"42"0,42-63 0,-21 20 16,0-20-16,-21 21 0,0 0 15,-1 21-15,1-21 0,0-1 16,0 22-16,-21 0 0,20 0 15,-20 0-15,21 0 0,0 22 16,-22-1-16,22-21 0,0 42 0,0-21 16,-21 0-16,20 22 0,1-22 15,21 21-15,-21-21 0,0 22 0,21-22 16,0 0-16,0 21 0,0-20 16,0-1-16,0 0 0,0 0 0,21 0 15,0-21-15,22 21 0,-22-21 0,0 0 16,21 0-16,-21 0 0,1 0 15,-1 0-15,0 0 0,21 0 0,-21-21 16,1 0-16,-1 0 0,-21 0 16,21 0-16,0-1 0,-21-20 15,0 21-15,0 0 0,21 0 16,-21-1-16,0 1 0,0 0 0,0 0 16,0 0-16,0 42 31,0 0-16,0 0-15,0 0 0,0 1 16,0 20-16,0-21 0,0 21 0,0 1 16,0-1-16,0 0 0,0 1 15,0 20-15,0-20 0,0 20 0,21-21 16,-21 22-16,0-1 0,0 1 16,22-1-16,-22 1 0,0-1 15,0 1-15,0 21 0,0-22 0,0 1 16,0 20-16,0-20 0,0-1 0,0-20 15,0 20-15,0-21 0,0 22 16,0-22-16,0 1 0,0-22 0,0 21 16,0-21-16,-22 0 0,22 1 0,0-1 15,-21-21 1,0-21-16,21-1 16,-21 1-16,0 0 0,0 0 15,-1 0-15,1 0 0,0-22 0,21 22 16,-21-21-16,0-1 0,21 1 15,0-21-15,0 20 0,0-20 0,0-1 0,0 1 16,0-22-16,0 22 16,0-1-16,0 1 0,21-1 0,0 1 15,0-1-15,0 22 0,1-22 16,-1 22-16,21 0 0,-21-1 0,0 1 16,1 0-16,20 20 0,-21 1 0,0-21 15,0 21-15,1 0 0,-1-1 16,0 1-16,0 0 0,0 0 0,0 0 15,-21 0-15,0-1 0</inkml:trace>
  <inkml:trace contextRef="#ctx0" brushRef="#br0" timeOffset="16806.46">22119 1482 0,'0'21'16,"21"-21"31,0-21-32,1 0-15,-1 21 0,0-22 16,0 1 0,0 0-16,0 21 0,-21-21 0,0 0 0,22 0 15,-22-1 1,0 1-16,-22 21 15,1 0 1,0 21-16,0-21 16,0 22-16,21-1 0,0 0 15,-21 0-15,-1 0 0,22 0 0,-21 1 16,21-1-16,0 0 0,0 0 16,0 0-16,0 0 0,0 1 0,0-1 15,0 0-15,0 0 0,0 0 16,21-21-16,-21 21 0,22-21 15,-1 0-15,0 0 0,0 0 16,0 0-16,0 0 16,1 0-16,-1 0 0,0 0 0,21 0 15,-21-21-15,1 21 0,20-21 16,-21 0-16,21 0 0,-20 0 0,20-1 16,0 1-16,-21 0 0,22-21 15,-22 21-15,21-1 0,-21 1 0,1 0 16,-1 0-16,-21 0 0,0 0 15,21-1-15,-21 1 0,-21 21 16,0 0 0,-1 0-16,1 0 0,0 0 15,0 0-15,0 0 0,21 21 16,0 1-16,-21-1 16,21 0-16,-22 0 0,22 0 0,0 0 15,0 1-15,0-1 0,0 0 16,0 0-16,0 0 0,0 22 0,22-22 15,-22 0-15,21 0 0,-21 0 16,0 0-16,0 1 16,0-1-16,0 0 0,0 0 0,0 0 15,-21 0 1,-1-21 0,1 0-16,0 0 15,0 0-15,0 0 16,0 0-16,-22 22 0,22-22 15,0 0-15,0 0 0,-22 0 16</inkml:trace>
  <inkml:trace contextRef="#ctx0" brushRef="#br0" timeOffset="18340.72">677 2858 0,'21'-22'0,"-21"1"15,0 0 1,0 0-16,0 0 16,0 0-1,0-1-15,0 1 16,-21 21 0,0 21-1,21 1-15,-21-1 16,21 0-16,0 21 0,0 1 15,0-22-15,0 21 0,0 0 0,0 1 16,0-1-16,0 0 0,-21 64 16,21-42-1,0-22-15,-21 0 0,21 1 0,0 41 16,0-41-16,0-1 16,0-21-16,0 0 0,0 22 0,0-22 15,0 0-15,0 0 16,0 0-16,0-42 47,0 0-47,0 0 15</inkml:trace>
  <inkml:trace contextRef="#ctx0" brushRef="#br0" timeOffset="18682.27">889 3471 0,'21'22'16,"0"-22"-16,0 0 15,1 0 1,-1-22-16,-21 1 15,0 0-15,0 0 16,0 0 0,-21 21-1,-1 0-15,1 0 16,21 21 0,-21 0-16,21 0 0,-21 0 15,21 1 1,21-22-1,0-22-15,0 22 16</inkml:trace>
  <inkml:trace contextRef="#ctx0" brushRef="#br0" timeOffset="19298.87">2455 2371 0,'0'0'0,"0"-21"16,0-1-16,0 1 0,0 0 0,0 0 15,-21 21 1,21 21 0,0 0-1,-21 0-15,21 22 0,0-1 0,0 0 16,0 22-16,0-1 0,-21 1 15,21-1-15,0 1 0,0-1 16,-21 1-16,21-1 0,0 1 0,0-1 16,0 22-16,0-21 0,0-1 15,0-21-15,0 22 0,0-22 16,0 1-16,0-1 0,0-21 0,0 0 16,21 0-16,-21 1 0,21-22 15,0 0-15,0 0 16,-21-22-16,0 1 15,0 0-15,21 0 0</inkml:trace>
  <inkml:trace contextRef="#ctx0" brushRef="#br0" timeOffset="19796.5">1884 2540 0,'0'0'16,"0"-21"-16,-21 21 0,-1-42 16,22 20-16,0 1 0,0 0 0,0 0 15,0 0-15,22 0 16,-1-1-16,0 22 0,21-21 0,-21 0 16,22 21-16,-1-21 0,22 0 15,-22 21-15,43 0 0,-22-21 0,22 21 16,-1 0-16,149 0 15,-169 21-15,-1 0 0,1 21 16,-1-21-16,1 22 0,-22-1 16,0 0-16,1 22 0,-22-22 15,0 22-15,0-22 0,-21 22 16,0-1-16,0-21 0,0 1 0,0 20 16,-21-20-16,0 20 0,-21-21 15,-1 1-15,1 20 0,0-20 0,-22-1 16,1 0-16,-1 1 0,1-22 15,-1 21-15,22-21 0,-22 22 0,22-22 16,-22 0-16,22 0 0,21 0 16,-21 0-16,20-21 0,1 0 0,0 22 15,0-22-15,0 0 16,21-22 15,0 1-31,21 0 16,0 0-16,0 0 0,0 0 0,22-1 15</inkml:trace>
  <inkml:trace contextRef="#ctx0" brushRef="#br0" timeOffset="20214.75">3302 3217 0,'0'22'0,"0"-44"0,21 44 0,0-22 16,0 0-16,1 0 15,-1-22-15,0 22 16,0-21-16,0 0 0,0 21 0,1-21 16,-22 0-16,21 21 0,0-21 15,-21-1-15,21 22 0,-21-21 0,0 0 16,-21 21-1,0 0-15,0 0 0,-22 0 16,22 0-16,-21 0 0,21 0 16,-1 0-16,-20 21 0,21 0 0,0 1 15,0-1-15,-1 0 16,22 0-16,0 21 0,-21-20 0,21 20 16,0-21-16,0 21 0,0-20 15,0-1-15,0 21 0,0-21 16,21 0-16,1 1 0,-1-22 15,0 0-15,0 0 0,21 0 16,-20 0-16,-1 0 0,0 0 0,21 0 16,-21-22-16,22 1 0,-22 0 15</inkml:trace>
  <inkml:trace contextRef="#ctx0" brushRef="#br0" timeOffset="20506.34">4085 2985 0,'0'-43'16,"0"22"0,-21 21-16,0 0 15,0 0-15,-1 0 0,1 0 16,0 0-16,0 21 16,-43 43-16,43-43 0,21 0 15,-21 21-15,21-20 0,-21 20 16,21 0-16,0-21 0,0 22 0,0-1 15,0-21-15,0 22 0,0-22 0,0 0 16,0 21-16,0-21 16,21 1-16,0-1 0,0 0 15,1-21-15,-1 0 0,0 0 16,0 0-16,21 0 0,-20 0 0,-1-21 16,21 0-16,-21-1 0</inkml:trace>
  <inkml:trace contextRef="#ctx0" brushRef="#br0" timeOffset="20842.66">4614 2328 0,'0'0'0,"-21"-21"0,21 0 16,-63-64-16,41 64 15,1 21-15,0 0 16,0 0-1,0 0-15,0 0 0,21 21 16,0 1-16,-22 20 0,1 0 0,21 1 16,-21 20-16,21-21 0,0 22 15,0 21-15,0-22 0,-21 1 0,21-1 16,0 1-16,-21-1 0,21 1 16,0-1-16,0-21 0,0 22 15,0-22-15,0 22 0,0-22 0,0 0 16,0-20-16,0 20 0,0-21 15,0 0-15,0 0 0,0 1 0,21-1 16,0-21-16,0 0 16,0 0-16,1-21 0,-1-1 15,0 1-15</inkml:trace>
  <inkml:trace contextRef="#ctx0" brushRef="#br0" timeOffset="21407.49">4995 3048 0,'21'-21'16,"1"21"0,-22-21-16,0 0 0,0-1 15,0 1-15,0 0 16,-22 0-16,1 0 15,0 21-15,0 0 0,0 0 16,0 0-16,-1 0 16,1 21-16,0 0 0,0 0 15,0 0-15,0 22 0,-1-22 0,1 21 16,-21 1-16,42-1 0,-21 0 16,0 1-16,21-22 0,-22 21 0,22-21 15,0 0-15,0 22 0,0-22 16,22 0-16,-1-21 0,0 0 15,0 0-15,0 0 0,0 0 16,1 0-16,-1 0 0,0-21 0,0 0 16,21 0-16,-20-1 0,-1 1 0,0 0 15,0-21-15,-21 21 0,21-1 16,0-20-16,-21 21 0,0 0 16,0-22-16,0 22 0,0 0 0,0 0 15,0 0-15,0 0 16,0 42-1,0 0 1,0 0-16,0 0 0,0 22 16,0-22-16,0 21 0,0-21 15,0 0-15,0 1 0,0-1 16,22 0-16,-1 0 0,0 0 16,0-21-16,0 0 0,0 0 15,1 0-15,-1 0 0,0 0 16,0 0-16</inkml:trace>
  <inkml:trace contextRef="#ctx0" brushRef="#br0" timeOffset="21828.36">5313 3048 0,'0'0'0,"0"-21"0,-21 21 0,21-21 0,0 0 15,0-1 1,21 1-16,0 21 15,0 0-15,0 0 0,0 0 16,1 0-16,-1 0 0,0 0 16,0 0-16,0 21 0,0 1 15,-21-1-15,22 0 0,-1 0 16,-21 21-16,21-20 0,-21-1 16,0 21-16,0-21 0,0 22 0,0-22 15,0 0-15,0 0 0,-21 21 16,21-20-16,-21-1 0,-1 0 0,1 0 15,21 0-15,-21-21 16,0 0 0,21-21-16,0 0 15,0 0-15,0 0 0,0-1 16,21-20-16,0 21 16,-21-21-16,21 20 0,1-20 0,-1 21 15,0-21-15,0 20 0,0 1 0,0-21 16,-21 21-16,22 0 0,-1-1 15,0 22-15,0-21 0,0 0 0,-21 0 16,21 21 0</inkml:trace>
  <inkml:trace contextRef="#ctx0" brushRef="#br0" timeOffset="22700.47">6710 3196 0,'0'-21'15,"0"0"-15,0 0 16,0 0 15,21 21-31,-21-22 16,0 1 0,0 0-16,0 0 15,0 0-15,-21 0 16,0 21-16,-43-22 15,43 1-15,-21 21 0,20 0 16,-20 0-16,0 0 0,21 0 16,-22 0-16,1 21 0,21 1 0,-22-22 15,1 21-15,0 0 0,21 0 16,-22 21-16,22-20 0,0 20 0,0 0 16,0 43-16,21-43 15,0-21-15,0 22 0,0-1 0,0-21 16,0 0-16,0 1 0,0-1 0,21 0 15,0 0-15,0-21 16,0 0-16,0 0 0,1 0 16,-1 0-16,21-21 0,43-43 15,-22 22 1,-20 0-16,-1 21 0,-21-22 0,21 1 16,-20 0-16,-1 20 0,0-20 0,0 0 15,-21 21-15,0-22 0,0 22 16,0 0-16,0 0 0,0 0 0,0-1 15,-21 22 1,0 0 0,21 22-16,-21-1 0,21 0 0,0 0 15,0 0-15,0 0 0,0 22 16,0-22-16,0 21 16,0-21-16,0 1 0,21-1 0,0 21 0,0-42 15,0 21-15,-21 0 0,21 1 16,1-22-16,-1 0 0,0 0 0,0 0 15,0 0-15,0 0 16,1 0-16,-22-22 0,21 1 0,0 0 16</inkml:trace>
  <inkml:trace contextRef="#ctx0" brushRef="#br0" timeOffset="23046.47">7154 2350 0,'0'0'0,"0"-43"0,0 1 0,0 21 16,-21-43 0,21 43-16,0 0 0,-21 21 0,0 0 15,21 21 1,-21 0-16,-1 22 0,22-1 16,0 0-16,0 22 0,0-22 0,-21 22 15,21-1-15,0 22 0,-21-22 16,21 1-16,0-1 0,0 1 15,0-1-15,0-20 0,0 20 0,0-21 16,0 22-16,0-22 0,0 1 16,0-1-16,0 0 0,0-21 0,0 1 15,21 20-15,-21-21 0,21-21 16,-21 21-16,22-21 0,-1 0 0,0 0 16,0 0-16,0 0 0,0-21 15,1 21-15,-22-21 0,21 0 0,0-22 16,0 22-16,-21-21 0,21 21 15,0-22-15</inkml:trace>
  <inkml:trace contextRef="#ctx0" brushRef="#br0" timeOffset="23311.38">7535 2815 0,'0'0'16,"0"-21"-1,0 42 1,-21-21-16,21 21 15,0 1-15,0-1 0,-21 0 16,21 21-16,0-21 0,-21 1 0,21 20 16,0-21-16,0 21 0,0 1 15,0-22-15,0 21 0,0-21 16,0 22-16,0-22 0,0 0 0,0 0 16,0 0-16,0 1 0,0-1 0,21-21 15,0 0-15,0 0 16,0 0-16,1 0 0,-1-21 15,0 21-15,0-22 0,0 1 16</inkml:trace>
  <inkml:trace contextRef="#ctx0" brushRef="#br0" timeOffset="24114.3">8022 2900 0,'-21'0'31,"0"21"-31,21 0 16,-21 0-16,-1 1 0,1-1 16,21 21-16,0-21 0,0 0 15,-21 22-15,21-22 0,0 0 0,0 21 16,0-20-16,0-1 0,0 0 16,0 0-16,0 0 0,0 0 0,21 1 15,0-22-15,1 0 0,-1 0 0,0 0 16,0 0-16,0 0 15,0 0-15,1 0 0,-1-22 0,-21 1 16,0 0-16,0 0 16,0 0-16,0 0 15,0-1-15,-21 1 0,-1 0 0,1 0 16,21 0-16,-21 0 0,0-1 0,21 1 16,-21 0-16,21 0 15,0 0-15,0 0 0,0-1 16,21 22-16,0-21 0,0 21 0,0-21 15,1 21-15,20 0 0,-21-21 16,0 21-16,0 0 0,22 0 0,-22 0 16,0 0-16,0 0 0,0 0 15,22 21-15,-22-21 0,0 21 0,-21 0 16,21 1-16,0-1 0,1 0 16,-22 0-16,21 0 0,-21 0 15,0 1-15,0-1 0,0 21 0,21-21 16,-21 22-16,0-22 0,0 0 15,0 0-15,0 0 0,0 0 16,0 1-16,0-1 16,-21-21-1,21-21 1,0-1-16,0 1 16,-21-21-16,21 21 0,0 0 15,0-85 1,21 42-16,0 43 15,0-21-15,0 21 0,0-1 0,22 1 16,20-21-16,-42 42 16,22 0-16,-22 0 0,21 0 15,-21 0-15,1 0 0,20 0 0,-42 21 16,21 0-16,0 0 0,0 22 0,-21 20 16,0-42-16,0 22 0,0-1 15,0-21-15,0 22 0,0-1 16,0-21-16,0 0 0,0 22 0,0-22 15,-21 0-15,21 0 0,-21 0 0,21 0 16,-21-42 15,21 0-15,-21 0-16,21 0 0,-21 0 0</inkml:trace>
  <inkml:trace contextRef="#ctx0" brushRef="#br0" timeOffset="24366.19">8255 2244 0,'-21'0'15,"21"21"16,-21-21-31,21 21 16,0 0 0,-22-21 15,1 21-31,0-21 0</inkml:trace>
  <inkml:trace contextRef="#ctx0" brushRef="#br0" timeOffset="24608.05">7006 2752 0,'-21'0'0,"42"0"0,-84 21 0,41-21 0,1 0 16,42 0-1,22 0 1,-22 0-16,0 0 0,21 0 15,1 0-15,-1 0 0,-21-21 0,22 21 16,-1 0-16,-21-21 0,21 21 16,-20 0-16,-1 0 0,0-22 15,0 22-15</inkml:trace>
  <inkml:trace contextRef="#ctx0" brushRef="#br0" timeOffset="25462.56">1757 4466 0,'0'0'0,"-43"0"16,22 0-16,21-21 31,21 21 0,1 0-31,-1 0 0,0 0 16,0 0-16,0 0 0,22-21 0,-1 21 15,0 0-15,1 0 0,20 0 16,22 0-16,-1-21 0,1 21 16,21-21-16,0 21 0,21-22 15,0 22-15,0-21 0,148 0 16,-127 0-16,21 21 0,1-21 0,-1 0 16,0 21-16,22-22 0,21 1 0,-22 0 15,1 21-15,20-21 0,191 0 16,-190 0-16,0-1 0,21 22 15,-22-21-15,1 21 0,0-21 16,-1 21-16,1-21 0,0 21 0,-1-21 16,191 0-16,-232-1 0,20 22 15,-20-21-15,-22 21 0,0-21 16,127 0-16,-169 21 0,0 0 16,0-21-16,-22 21 0,-20 0 0,-1-21 15,43 21 1,-64 0-16,-20 0 0,-1 0 0,-42 0 31,-1 0-15,1 0-16,0 0 15</inkml:trace>
  <inkml:trace contextRef="#ctx0" brushRef="#br0" timeOffset="26677">7429 5525 0,'22'-22'16,"-1"1"-16,-21 0 15,0 0-15,0 0 0,0 0 16,0-1-16,0 1 0,0 0 15,0 0-15,-21 0 0,-1 0 16,1-1-16,0 1 16,-21 0-16,21 21 0,-1 0 0,1 0 15,-21 0-15,21 0 0,-22 0 16,22 0-16,-21 21 0,21 22 0,-22-22 16,1 21-16,21-21 0,0 22 0,0 20 15,-1-21-15,1 1 0,21 20 16,-21-20-16,21-1 0,0 0 0,0 43 15,0-43-15,0-21 0,21 22 16,0-22-16,1-21 0,-1 21 16,0-21-16,21 0 0,-21 0 15,1 0-15,20 0 0,-21 0 0,0-21 16,22 0-16,-22 0 0,0-1 16,21-20-16,-21 21 0,1 0 0,-1-22 15,0 1-15,0 21 0,0-21 0,0-1 16,-21 22-16,0-21 0,0-1 15,0 22-15,0 0 0,0 0 0,0 0 16,0 0-16,0 42 31,0 0-31,0 0 0,0 0 16,0 0-16,0 22 0,0-22 16,0 21-16,0 1 0,0-22 0,0 21 15,0-21-15,22 22 0,-1-22 0,0 0 16,0 0-16,0 0 0,0 0 15,22-21-15,-22 0 0,21 0 0,-21 0 16,22 0-16,-22 0 0,21 0 0,1 0 16,-22-21-16,21 0 0,0 0 15,-20 0-15,-1 0 0,21-1 0,-21-20 16,-21 0-16,21 21 0,-21-22 0,0 1 16,0-22-16,0 22 0,0 0 15,0-22-15,-42-42 16,21 43-16,-21-1 0,-1 1 0,1 21 15,0-22-15,-22 22 0,1-22 16,-1 22-16,-21 21 0,22-22 0,-106 1 16,84 42-16,0 0 0,-21 0 15,1 0-15,20 21 0,-21 22 16,21-22-16,1 42 0,-1-20 0,22 20 16,-1 1-16,1 20 0,20-20 15,1 20-15,0 1 0,20 0 0,1 21 16,21 84-16,0-105 0,0-1 15,21 1-15,1-21 0,-1 20 16,21-20-16,0-1 0,1-20 16,-1 20-16,0-21 0,22 1 0,-22-22 15,85 42-15,-63-63 16,-1 22-16,-20-22 0,20 0 0,1 0 16,-22 0-16,21-22 0,-20 1 0,-1 0 15,0 0-15,1 0 0,-1-22 16,0 22-16,22-42 15,-22 20-15,-21 1 0,22 21 0</inkml:trace>
  <inkml:trace contextRef="#ctx0" brushRef="#br0" timeOffset="26982.13">8234 4890 0,'0'21'16,"0"0"-16,0 21 15,0 1-15,0-1 0,0 0 16,0 106-16,0-84 16,0-22-16,0 22 0,0-1 0,0 1 15,-21-22-15,21 22 0,-22-22 16,22 21-16,-21-20 0,21-1 0,-21 0 15,21-20-15,0-1 0,0 0 16,0 0-16,0 0 0,0-42 31,0 0-31,21 0 16,0 0-16</inkml:trace>
  <inkml:trace contextRef="#ctx0" brushRef="#br0" timeOffset="27222.21">8149 5017 0,'0'0'0,"0"-22"0,0 1 0,0 0 0,0 0 16,0 0-16,0 0 0,21-1 16,0 1-16,22 0 0,-22 0 15,21 21-15,1-21 0,-1 0 0,0 21 16,1 0-16,-1-22 0,0 22 15,1 0-15,-1 0 0,-21 0 0,21 0 16,-20 0-16,-1 22 0,0-1 0,-21 0 16,0 0-1</inkml:trace>
  <inkml:trace contextRef="#ctx0" brushRef="#br0" timeOffset="27454.35">8276 5525 0,'0'0'0,"21"21"16,0-21-16,1 0 16,-1 0-16,0 0 15,0-21 1,0 21-16,0 0 0,1-22 15,-1 22-15,0 0 0,0-21 0,0 21 16,0 0-16,1 0 16</inkml:trace>
  <inkml:trace contextRef="#ctx0" brushRef="#br0" timeOffset="27726.2">8848 5588 0,'0'0'0,"-22"0"0,22 21 0,-21 0 0,21 1 16,0-1 0,0 0-16,-21 42 0,0-41 15,21-1-15,-21 42 0,21-42 16,0 1-16,0-1 0,0 0 15,-21 0-15,21 0 0,21-21 32,-21-21-17,21 0-15,0 0 0</inkml:trace>
  <inkml:trace contextRef="#ctx0" brushRef="#br0" timeOffset="28040.02">8890 5292 0,'0'0'15,"-21"0"-15,0 21 16,21 0 0,21-21-1,0 0-15,0 0 0,0 0 16,0 0-16,1 0 0,-1-21 15,0 21-15,-21-21 0,21 0 16,-21-1 0,0 1-16,-21 21 15,0 0-15,0 0 0,-1 0 16,1 0-16,0 0 0,0 0 0,21 21 16,-21-21-16,21 22 0,0-1 15,0 0-15,0 0 0,0 0 16,0 0-16</inkml:trace>
  <inkml:trace contextRef="#ctx0" brushRef="#br0" timeOffset="28511.75">9229 5440 0,'0'21'0,"0"0"15,0 0-15,0 1 16,0-1-16,0 0 0,0 0 0,0 0 16,0 0-16,-22 1 0,22 20 15,0-21-15,0 0 0,0 0 16,-21 1-16,21-1 0,0 0 0,0 0 16,0 0-16,0 0 0,-21-21 0,21 22 15,-21-22 1,0 0-1,21-22-15,0 1 16,0 0-16,0 0 16,0 0-16,0 0 0,0-22 0,0 22 15,21-21-15,0-1 0,0 22 0,22-21 16,-22 0-16,0 20 0,21 1 16,-21-21-16,22 21 0,-22 0 0,21 21 15,1-22-15,-22 22 0,21 0 16,-21 0-16,43 22 0,-43-1 0,0 0 15,0 0-15,-21 0 16,0 22-16,0-22 0,0 21 0,0-21 16,0 22-16,-21-1 0,0 21 15,0-41-15,0-1 0,-1 0 16,1 0-16,0 0 0,21 0 16,-21 1-16</inkml:trace>
  <inkml:trace contextRef="#ctx0" brushRef="#br0" timeOffset="29107.7">10562 5419 0,'0'0'16,"-21"0"-16,0-21 0,0-1 0,-1 22 0,1 0 16,0 0-16,-21 0 0,21 0 15,-1 0-15,-20 0 0,21 0 16,-21 22-16,20-1 0,-20 0 0,0 0 16,21 0-16,-1 22 0,-20-22 0,21 21 15,0 0-15,21-20 0,0 20 16,-21 0-16,21-21 0,0 22 0,0-22 15,0 0-15,21 0 0,-21 0 0,21-21 16,0 22-16,21-22 0,-20 0 16,-1 0-16,42 0 15,1-22-15,-43 22 0,21-21 0,-21 0 16,1 0-16,20 0 0,-21-22 0,0 22 16,0-21-16,1 0 0,-1-1 15,0 1-15,21-43 16,-21 22-16,-21 20 0,22-20 0,-22 21 0,21-22 15,-21 22-15,0-22 16,0 22-16,0 0 0,0 20 0,0 1 16,0 0-16,0 0 0,0 42 15,0 0 1,0 22-16,-21-22 0,21 21 0,-22 0 16,22 1-16,-21 20 0,21-20 15,0 20-15,0-21 0,0 22 0,0-22 16,0 1-16,0 20 0,0-21 0,0 1 15,0-1-15,0-21 0,0 22 16,0-22-16,21 0 0,1 0 0,-1-21 16,0 21-16,0-21 15,0 0-15,22-21 0,-22 21 16,0-21-16</inkml:trace>
  <inkml:trace contextRef="#ctx0" brushRef="#br0" timeOffset="29399.52">11176 5038 0,'0'0'0,"0"21"47,0 0-47,0 0 0,0 22 15,0-1-15,0 0 0,0 1 16,0-1-16,0 21 0,0-20 0,-21-1 16,0 0-16,21 22 0,-22-43 0,1 21 15,0 22-15,21-22 0,0-21 16,0 1-16,0-1 16</inkml:trace>
  <inkml:trace contextRef="#ctx0" brushRef="#br0" timeOffset="29822.28">11218 5017 0,'-21'-22'0,"42"44"0,-42-65 0,21 22 16,0 0-16,0 0 0,0 0 15,21 21-15,0-22 0,1 22 16,-1 0-16,21-21 0,-21 21 16,22 0-16,-1 0 0,-21 0 0,21 0 15,-20 21-15,-1-21 0,21 22 16,-42-1-16,21 21 0,-21-21 0,0 22 16,0-22-16,0 21 0,0-21 0,0 0 15,-21 22-15,0-22 0,-21 0 16,20 21-16,-20-20 0,0-22 0,21 21 15,-22 0-15,22-21 0,0 0 16,0 21-16,0-21 0,-1 0 16,22-21-1,22 21-15,-1 0 0,0-21 16,0 21-16,0 0 16,0 0-16,22 0 0,-22 0 0,42 0 15,-41 0-15,20 0 0,-21 0 16,21 21-16,-20 0 0,-1 0 15,21 0-15,-21 1 0,-21-1 16,0 0-16,0 21 0,0-21 0</inkml:trace>
  <inkml:trace contextRef="#ctx0" brushRef="#br0" timeOffset="29930.22">11515 5694 0,'0'0'0,"-43"21"0,-41 0 16,41-21-16,22 21 15,0-21-15,0 0 16</inkml:trace>
  <inkml:trace contextRef="#ctx0" brushRef="#br0" timeOffset="30662.34">12213 5249 0,'-21'0'16,"0"0"-16,0 0 15,-1 22-15,1-1 16,21 0-16,-21 0 0,0 0 0,21 0 16,0 1-16,-21-1 0,0 21 15,21-21-15,-22 0 0,22 1 0,0 20 16,0-21-16,0 0 0,0 0 0,22 1 15,-1-22-15,0 21 0,0 0 16,21-21-16,-20 0 0,20 0 0,-21 0 16,21 0-16,-20 0 0,20-21 0,-21 0 15,0 21-15,0-22 0,22 1 16,-22 0-16,0 0 0,-21 0 0,21-22 16,0 22-16,-21 0 0,22 0 15,-22 0-15,0-22 0,0 22 0,0 0 16,0 0-16,0 0 15,0 0-15,0 42 32,0 0-32,0 0 0,0 0 15,0 0-15,0 22 0,0-22 16,-22 21-16,22 1 0,0 20 0,0-21 16,0 1-16,0 84 0,0-85 15,0 22-15,0-1 0,0 1 16,0-22-16,22 85 15,-1-64-15,-21 1 0,0-1 0,21 1 16,-21-1-16,0 1 0,0 42 16,0-43-16,0-20 0,0-1 15,0 0-15,0 1 0,-21 62 16,0-83-16,-22-1 16,22-21-16,0 0 0,0 0 15,0 0-15,-22 0 0,22-21 0,-21-1 0,-1 1 16,22-21-16,-21 21 0,-22-64 15,43 43-15,-21-22 0,42 22 16,-21-22-16,0 1 0,21-1 16,0 1-16,-22-1 0,22 1 0,0-1 15,0-63-15,0 64 16,43-43-16,-22 43 0,0-1 16,0 22-16,22-22 0,-22 22 0,0-22 15,21 22-15,1-43 16,20 1-16</inkml:trace>
  <inkml:trace contextRef="#ctx0" brushRef="#br0" timeOffset="31182.07">11642 5609 0,'0'0'0,"0"21"0,0 1 16,-22-1-16,-20 0 0,42 0 15,-21-21-15,0 21 0,0 0 16,-1-21-16,1 22 0,0-1 0,0-21 15,0 0-15,0 0 0,-1 0 16</inkml:trace>
  <inkml:trace contextRef="#ctx0" brushRef="#br0" timeOffset="31730.27">13652 4466 0,'0'0'0,"0"-21"0,22 0 16,-22 0-16,0 0 0,0-1 15,-22 22-15,1 0 16,0 0-16,0 0 0,0 22 16,-22-1-16,22 0 0,0 21 0,-21-21 15,21 22-15,-22 20 16,22 1-16,0-1 0,-21 1 0,20 20 16,1-20-16,-21 105 0,21-105 15,21 20-15,-21-20 0,21-1 16,0 1-16,0-1 0,21 43 15,0-63-15,0-1 0,21 0 0,1-21 16,-22 1-16,21-1 0,1-21 0,-1 0 16,0 0-16,1 0 0,-1 0 15,0 0-15,-21-21 0,22-1 0,-22 1 16</inkml:trace>
  <inkml:trace contextRef="#ctx0" brushRef="#br0" timeOffset="32200">14076 4868 0,'0'0'15,"0"-21"-15,-21 21 16,-1 21 0,22 1-16,-21 20 0,21-21 0,0 21 15,-21 1-15,0-1 0,21 0 16,0 1-16,-21 20 0,0-20 15,-1-1-15,22 0 0,-21 1 0,0-1 16,0 0-16,0-21 0,0 22 16,-1-22-16,1 0 0,0 0 0,0 22 15,0-43-15,21-22 32,0 1-32,0 0 0,0 0 15,0-21-15,0 20 0,0 1 0,0 0 16,0-21-16,21 21 0,-21-1 15,0 1-15,0 0 0,0 0 16,21 21-16,0 0 0,0 21 16,1 0-1,-22 0-15,21 1 0,21 20 16,-21 21-16,0-41 0,1-1 16,-1 0-16,0-21 0,-21 21 0,21 0 15,0-21-15,0 0 0,1 0 16,-1 0-16,0 0 0,0 0 15,0 0-15,22 0 0,-22-21 16,0 0-16,0 0 0</inkml:trace>
  <inkml:trace contextRef="#ctx0" brushRef="#br0" timeOffset="32436.87">14647 4974 0,'0'0'0,"0"-21"0,-21 21 15,0 0-15,21 21 16,-21 0-16,21 1 0,0-1 0,-21 21 16,-1 0-16,22 1 0,-21-1 0,21 0 15,0-20-15,-21 20 0,0 0 0,21 1 16,0-1-16,0-21 0,-21 21 16,21-20-16,0-1 0,0 0 0,0 0 15,0 0-15,21-21 31,0 0-31,-21-21 16,21 0-16</inkml:trace>
  <inkml:trace contextRef="#ctx0" brushRef="#br0" timeOffset="32672.73">14626 5038 0,'0'0'0,"0"-43"0,0 22 15,0 0-15,0 42 16,21 0-1,0 1-15,-21-1 0,22 21 16,-22 0-16,21 1 0,0-1 0,0 0 16,-21 1-16,21-1 0,0-21 15,1 22-15,-1-1 0,21 0 0,-21-21 16,22 64 0,-22-85-16,0 21 0,-21 0 0,21-21 15,0 0-15,0-21 16,-21 0-1,22 21-15</inkml:trace>
  <inkml:trace contextRef="#ctx0" brushRef="#br0" timeOffset="32906.6">15303 4868 0,'0'0'0,"0"-21"0,0 0 0,-21 42 31,0 0-31,0 1 0,0 20 15,21-21-15,-21 21 0,-1 22 0,22-22 16,-21 1-16,0-1 0,21 21 16,-21-20-16,21-1 0,-21 0 0,21 1 15,-21-22-15,21 42 0,0-20 16,0-22-16,0 0 0,0 0 16,0 0-16,21-21 15,0-21-15,0 21 16,21-21-16</inkml:trace>
  <inkml:trace contextRef="#ctx0" brushRef="#br0" timeOffset="33174.44">15917 4974 0,'21'0'32,"1"0"-32,-1 0 0,0 21 15,21-21-15,-21 0 0,1 0 0,-1 0 16,0 0-16,0 0 0,0 0 16,0 0-16,1 0 15,-65 0 16</inkml:trace>
  <inkml:trace contextRef="#ctx0" brushRef="#br0" timeOffset="33339.35">15875 5165 0,'0'0'0,"-21"21"0,21 0 16,0 0-16,-21 22 15,21-22-15,0 0 16,21-21-16,0 0 15,0 0-15,0 0 0,0 0 0,1 0 16,20-21-16,0 0 0,-21 21 16,1-22-16,-1 1 0</inkml:trace>
  <inkml:trace contextRef="#ctx0" brushRef="#br0" timeOffset="33910.03">16976 4403 0,'0'0'0,"-22"0"15,1 0-15,21 21 0,-21 0 16,0 0-16,21 0 16,0 1-1,21-22 1,0 0-16,0 0 16,1 0-16,-1-22 0,0 22 15,0-21-15,0 21 0,0-21 0,-21 0 16,0 0-16,0 0 15,-21-1 1,0 22-16,0 0 16,0 0-16,0 0 0,-1 22 0,22-1 15,0 0-15,-21 0 0,21 0 0,-21 22 16,21-22-16,0 21 0,0-21 16,0 22-16,0-22 0,0 21 0,0-21 15,21 0-15,0 1 0,1-1 16,-1-21-16,0 21 0</inkml:trace>
  <inkml:trace contextRef="#ctx0" brushRef="#br0" timeOffset="34425.73">17822 4614 0,'0'0'0,"0"-21"0,-21 21 0,0 0 16,0 0-16,0 21 16,-1-21-16,1 22 0,21 20 15,-21-21-15,0 21 0,21 1 16,-21-1-16,21 0 0,-21 1 0,-1 20 16,1-20-16,0-1 0,0 0 15,0 1-15,21-1 0,-43 0 0,22 1 16,0-22-16,0 21 0,0-21 0,0 0 15,-1 1-15,1-1 0,0 0 16,0-21-16,21-21 31,0 0-31,0-1 0,0 1 16,0-21-16,0 21 0,0-22 0,0 22 16,21-21-16,-21 21 0,21 0 0,0-1 15,-21 1-15,22 21 16,-1 0-16,0 0 15,0 0-15,-21 21 0,21 1 0,0-1 16,1 0-16,-1 0 0,0 0 16,0 0-16,0 1 0,0 20 0,1-42 15,-1 21-15,0 0 0,0 0 0,0 1 16,0-22-16,22 21 0,-22-21 16,21 0-16,-21 0 0,1 0 15,-1 0-15,0 0 0,0 0 16,0 0-16,0-21 0,1-1 15</inkml:trace>
  <inkml:trace contextRef="#ctx0" brushRef="#br0" timeOffset="34674.11">18373 4657 0,'0'-21'15,"0"-1"1,0 44-1,0-1-15,0 21 0,21-21 16,-21 22-16,21-1 0,0 0 16,0 1-16,-21-1 0,21 0 15,1 1-15,-1-1 0,-21-21 0,21 21 16,0-20-16,-21-1 0,0 0 16,0 0-16,21 0 0,0 0 15,1-42 16</inkml:trace>
  <inkml:trace contextRef="#ctx0" brushRef="#br0" timeOffset="34905.98">18902 4593 0,'0'0'0,"0"-21"15,0 0-15,0 0 0,-21 42 16,-1 0-1,1 0-15,0 0 0,-21 22 16,21-22-16,-1 21 0,1 1 0,-21 20 16,21-21-16,0 1 0,-1-1 15,1 0-15,0 1 0,0-1 0,0 0 16,21-20-16,-21-1 0,21 0 16,0 0-16,21-21 15,0 0 1,0-21-16</inkml:trace>
  <inkml:trace contextRef="#ctx0" brushRef="#br0" timeOffset="35471.14">19346 4360 0,'0'22'31,"-21"-22"-31,0 0 16,21 21-16,-21-21 0,0 0 0,-1 21 15,1-21 1,21-21 15,0 0-15,21 21-16,-21-22 0,22 22 15,-1 0 1,-21 22 15,0-1-31,0 0 16,0 0-16,0 0 0,-21 0 16,21 1-16,-22-22 0,22 21 15,-21-21-15,0 0 16,0 0-1,21-21 1,0-1-16,0 1 16,0 0-16,21 21 0,0-21 0,0 0 15,1 0-15,-22-1 0,21 22 0,0-21 16,0 21-16,0-21 0,0 21 16,1 0-16,-1 0 0,-21 21 15,0 0-15,21 1 0,-21 20 0,21-21 16,-21 0-16,0 22 0,0-1 15,0-21-15,-21 0 0,0 22 0,0-22 16,-1 0-16,-20 21 0,21-21 16,0-21-16,0 22 0,-1-22 0,1 0 15</inkml:trace>
  <inkml:trace contextRef="#ctx0" brushRef="#br0" timeOffset="35828.93">19706 3768 0,'0'0'0,"0"-21"0,21 21 15,0 0-15,22 0 0,-22 0 16,21 21-16,-21 0 0,22 0 15,-1 0-15,-21 22 0,22-1 0,-22 21 16,0-20-16,0 20 0,-21 1 16,21-1-16,-21 1 0,0 84 15,-21-85-15,0 1 0,0-1 0,-22 22 16,22-21-16,-63 63 16,41-64-16,1 1 0,0-22 15,-22 21-15,22-20 0,-1-1 0,1 0 16,0-20-16,-22 20 0,22-21 15,21 0-15,-22 0 0,1 1 0,0-22 16,-1 0-16,22 21 0,-21-21 0,21 0 16</inkml:trace>
  <inkml:trace contextRef="#ctx0" brushRef="#br0" timeOffset="36628.12">4847 7514 0,'0'0'0,"0"-21"0,-21 0 0,21 0 0,-21 0 15,21-22-15,0 22 0,0 0 0,0-21 16,-21 20-16,21-20 15,-22 21-15,22 0 0,0 0 0,0-1 16,0 1-16,-21 21 16,21 21-16,-21 1 15,21 20-15,0 0 0,0 22 0,0-1 16,0 1-16,0 20 0,0 1 0,-21 0 16,0 211-1,0-190-15,21 0 0,-22-22 0,-20 128 16,21-106-16,0-21 15,21-1-15,-21 1 0,-1 63 16,22-21-16,0-85 0,0-20 16,0 20-16,0-21 15,0-42 1,0 0-16,0 0 0,0-22 16,0 22-16,0-21 0</inkml:trace>
  <inkml:trace contextRef="#ctx0" brushRef="#br0" timeOffset="36950.93">4149 7557 0,'-22'-64'16,"44"128"-16,-44-170 0,22 85 0,-21-22 0,21 1 16,0 0-16,0-1 0,0 1 15,21 0-15,1 20 0,-1-20 0,21 21 16,0 0-16,1 21 0,20 0 15,1 0-15,-1 0 0,-20 21 0,-1 21 16,21 1-16,-41-1 0,20 0 0,-42 22 16,0-1-16,0-20 0,0 20 15,0-21-15,0 22 0,-21-22 0,-22 1 16,22-1-16,0-21 0,-21 21 0,21-20 16,-1-1-16,1 0 15,0 0-15,0-21 0,21 21 0,21-42 31,0 21-15,0-21-16,1 21 0,-1-21 0,0 21 16</inkml:trace>
  <inkml:trace contextRef="#ctx0" brushRef="#br0" timeOffset="37543.58">4805 7832 0,'21'0'15,"0"0"-15,-21-21 16,21 21-16,0-22 0,1 1 0,-1 0 16,0-21-16,0 21 0,0-1 15,0-20-15,22 0 0,-22-1 16,0 1-16,0 0 0,0-1 0,1 1 16,-22 21-16,0-43 0,0 43 15,-22 21 1,1 0-16,0 21 0,-21 1 15,21-1-15,-1 0 0,22 0 0,-21 0 16,21 0-16,0 1 0,0-1 16,0 0-16,0 0 0,0 0 15,21 0-15,1 1 16,-1-22-16,0 21 0,0 0 0,0-21 16,0 21-16,1 0 0,-1 0 15,-21 1-15,21-1 16,-21 0-16,21 0 0,-21 0 15,0 0-15,0 1 0,21-22 32,0 0-32,1 0 15,-1-22-15,-21 1 0,21 21 0,0-21 16,0 0-16,-21 0 0,21 0 16,1-1-16,-22-20 0,0 21 15,21 0-15,-21-22 0,21 22 0,-21 0 16,0 0-16,0 0 0,0 0 15,0 42 1,0 0-16,0 0 16,0 0-16,0 0 0,0 1 15,0-1-15,0 0 0,0 0 0,0 0 16,0 0-16,0 1 0,0-1 0,0 0 16,0-42 30,0 0-46</inkml:trace>
  <inkml:trace contextRef="#ctx0" brushRef="#br0" timeOffset="37721.49">5419 7260 0,'0'0'0,"-22"-21"15,1 21 1,0 0-16,21 21 31,21-21-15,0 0-16,1 0 0,-1 21 0,0-21 15</inkml:trace>
  <inkml:trace contextRef="#ctx0" brushRef="#br0" timeOffset="38105.79">5821 7366 0,'21'0'16,"-21"21"-1,0 0-15,0 1 0,21-1 0,-21 0 16,21 0-16,0 0 0,-21 0 0,0 1 16,0 20-16,22-21 0,-22 0 15,21 22-15,-21-22 0,0 0 16,0 21-1,0-21-15,21-21 32,-21-21-17,0 0-15,0 0 0,0 0 0,21 0 16,-21-1-16,21 1 0,-21-21 16,0 0-16,0 20 0,0-20 0,21 0 15,-21 21-15,22-22 0,-22 22 0,21-21 16,-21 21-16,21-1 15,0 22-15,0 22 16,-21-1 0,0 0-16,0 0 0,0 0 0,21 0 15,-21 1-15,0-1 0,22 0 16,-1 0-16</inkml:trace>
  <inkml:trace contextRef="#ctx0" brushRef="#br0" timeOffset="39071.98">6943 7493 0,'0'0'0,"0"-21"0,0 0 0,0 0 0,0-22 0,-22 22 16,1 0-16,0 0 15,0 0-15,0-1 0,-22 22 0,-20 0 16,42 0-16,-22 0 0,-20 43 15,42-22-15,0 0 16,-22 21-16,22 1 0,0-22 0,0 21 16,0 1-16,21-1 0,0 0 0,0-21 15,0 43 1,0-43-16,42 21 0,-21-42 0,43 22 16,-43-22-16,0 0 0,21 0 15,-21 0-15,1-22 0,20 22 16,-21-21-16,0 0 0,22 0 15,-22 0-15,0 0 0,21-22 16,-21 1-16,-21 21 0,22-22 16,-22 22-16,21-21 0,-21 0 0,0-1 15,0 22-15,0-21 0,0 21 0,0-1 16,0 1-16,0 0 0,-21 42 16,21 0-1,0 22-15,0-22 0,0 21 16,0-21-16,0 22 0,0-1 0,0-21 15,0 22-15,0-22 16,21 21-16,0-21 0,-21 0 0,21 1 16,0-1-16,0 0 0,1-21 0,20 0 15,-21 0-15,0 0 0,22 0 16,-22 0-16,42-21 0,-20 0 16,-1-1-16,-21-20 0,21 21 0,1 0 15,20-64-15,-42 43 16,1-1-16,-1-20 0,0 21 0,0-22 15,0 22-15,-21-22 0,0 22 0,0 0 16,0-22-16,0 22 0,0 21 16,0-22-16,0 22 0,0 0 0,-21 21 15,0 0-15,0 21 16,21 0-16,-21 22 0,-1-22 16,22 21-16,-21 0 0,21 1 15,0 20-15,-21-20 0,21 20 0,0-21 16,0 22-16,0-22 0,0 1 15,0-1-15,0 0 0,21-21 0,0 22 16,-21-22-16,22 0 0,-1 0 0,0 0 16,0-21-16,21 0 0,-20 0 15,-1 0-15,21 0 0,-21 0 0,22 0 16,-1 0-16,-21-21 0,21 0 0,-20 0 16,41-21-16,-42 20 0,0-20 15,1 21-15,-1 0 0,-21-22 16,0 1-16,0 21 0,0 0 0,0-22 15,0 22-15,0 0 0,-21 0 16,-1 21-16,1 0 0,0 0 16,0 21-16,0 0 0,21 0 15,0 22-15,0-22 0,0 21 16,0-21-16,0 22 0,0-22 0,0 21 16,0-21-16,0 1 0,0-1 15,21 0-15,0 0 0,0-21 0,0 0 0,22 0 16,-22 0-16,21 0 0,-21 0 0,22 0 15,-1 0-15,0-42 16,1 21-16,-22-1 0</inkml:trace>
  <inkml:trace contextRef="#ctx0" brushRef="#br0" timeOffset="39293.85">7514 7112 0,'0'0'0,"-21"21"0,0 0 0,0 1 16,42-22-1,0 0-15,0 0 0,21 0 0,1 0 16,-1 0-16,0 0 0,1 0 16,-1-22-16,22 22 0,-22-21 15,43 0-15,-1-21 16,-63 42-16,22-21 0</inkml:trace>
  <inkml:trace contextRef="#ctx0" brushRef="#br0" timeOffset="40215.33">10456 6604 0,'0'0'0,"0"-42"0,0 21 16,0-1-16,0 1 0,0 0 15,0 0-15,0 0 0,0 42 32,-21 21-32,21-21 0,-21 22 0,0-1 15,0 22-15,21-1 0,-22 1 0,1-22 16,21 21-16,-21 22 16,0-21-16,21-1 0,0 1 0,-21-1 0,0 1 15,21-22-15,-22 21 0,22-20 16,-21-1-16,21-21 0,0 0 0,0 1 15,0-1-15,0 0 0,21-21 16,1 0-16,-1-21 16,0 0-16,-21-1 0,21 1 0,21-42 15,-20 42-15,-1-22 16,0 1-16,0 0 0,0-1 0,0 1 16,22-43-16,-22 43 15,0 0-15,0-1 0,0 22 0,-21 0 16,0 0-16,22 0 0,-22-1 0,0 44 15,0-1 1,0 0-16,0 21 16,0-21-16,0 22 0,0-22 0,0 21 15,0 1-15,0-1 0,0 0 0,21 1 16,-21-22-16,0 21 0,21-21 0,0 0 16,0 1-16,0-1 0,43 0 15,-22-21 1,1 0-16,-1-21 0,21-22 15,-41 22-15,20-21 0,0 21 16,-21-22-16,1 1 0,20 0 16,0-43-16,-21 43 0,1-22 0,-22-42 15,0 64 1,0-64-16,0 64 0,0-22 16,-22 43-16,1-21 0,21 21 0,-21 0 15,0 21-15,0 0 16,0 21-16,21 0 0,0 0 15,0 0-15,-22 0 0,22 22 0,0-22 16,0 0-16,0 21 16,0-20-16,0-1 0,0 21 0,0-21 0,0 0 15</inkml:trace>
  <inkml:trace contextRef="#ctx0" brushRef="#br0" timeOffset="40562.12">11451 7239 0,'0'0'0,"64"0"15,-43-21-15,-21 0 16,63-43-16,-42 22 16,-21 21-16,22 0 0,-22-1 15,0 1-15,0 0 16,0 0-16,-22 21 15,1 0 1,0 0-16,0 21 0,21 0 0,-21 0 16,0 1-16,-1 20 0,22-21 15,0 21-15,0 1 0,0-22 0,0 21 16,0-21-16,0 22 0,0-1 16,0-21-16,22 0 0,-1-21 15,0 0-15,0 0 0,21 0 0,-20 0 16,20 0-16,0 0 0,-21 0 0,22-21 15,-1 21-15,0-21 0,-20 0 16,20-21-16</inkml:trace>
  <inkml:trace contextRef="#ctx0" brushRef="#br0" timeOffset="41029.86">12340 6435 0,'0'0'16,"0"-43"-16,-21 22 0,0-21 0,0 21 15,-1 21 1,1 21-16,21 0 0,0 21 16,0 1-16,0 20 0,0-20 0,0 20 15,0 1-15,0-22 0,0 21 0,0 1 16,0-22-16,0 22 0,0-22 16,0 0-16,-21 1 0,0 41 15,21-41-15,0-22 0,0 21 16,0-21-16,-21 1 15,0-22 1,21-22-16,0 1 16,0 0-16,0 0 15,0-21-15,0 20 0,0 1 0,21 0 16,-21-21-16,21 21 0,21-1 0,-21-20 16,1 21-16,20 0 0,0 0 0,-21-1 15,22 1-15,-1 21 16,0 0-16,1 0 0,-22 0 0,21 0 0,1 0 15,20 43-15,-42-22 16,0 0-16,-21 0 0,0 0 16,0 0-16,0 1 0,-42 62 15,0-20 1,-1-43-16,1 0 0,21 0 0,-21 0 16,-1 1-16,22-22 0,-21 21 0,-1-21 15,22 0-15,0 0 0,0 0 0,0 0 16</inkml:trace>
  <inkml:trace contextRef="#ctx0" brushRef="#br0" timeOffset="41814.41">13039 6773 0,'0'0'0,"-22"22"15,22-1 1,0 0 0,22-21-1,-1-21-15,21 0 16,-21 21-16,0-22 0,22 1 15,-22 0-15,21 0 0,-21-21 0,22 20 16,-22 1-16,0-21 0,0 21 16,-21 0-16,0-1 0,0-20 15,0 21-15,0 0 0,-21 0 0,0 21 16,0 0-16,0 0 0,-22 0 16,22 0-16,-21 0 0,21 21 0,-43 42 15,22-20-15,21-22 0,21 21 16,0 0-16,0 1 0,0-1 15,0-21-15,0 22 0,0-1 0,0-21 16,21 0-16,0 0 0,21 1 0,1 20 16,-1-42-1,-21 0-15,21 0 0,-20 0 0,20 0 16,0 0-16,-21 0 0,1 0 0,-1 0 16,0 0-16,-21-21 0,21 21 15,-42 0 1,0 0-16,-22 0 0,22 0 15,-21 0-15,21 21 0,-22 0 16,22 0-16,-21 0 0,0 1 0,20 20 16,1-21-16,-63 85 15,84-21-15,0-64 16,0 21-16,0-21 0,0 0 16,0 1-16,0-1 0,21 0 0,0-21 15,0 0-15,21 0 0,-20 0 0,20 0 16,-21 0-16,21-21 0,1 0 15,-1-1-15,0 1 0,1 0 0,-1-21 16,0-1-16,1 1 0</inkml:trace>
  <inkml:trace contextRef="#ctx0" brushRef="#br0" timeOffset="42071.26">13949 6350 0,'0'0'0,"0"-42"0,0-64 16,-21 106-1,-1 21-15,1 21 16,21 1-16,0-1 16,0 22-16,-21-1 0,21 1 0,-21-1 15,21 22-15,-21-22 0,21 1 0,0-1 16,-21-20-16,-1 20 0,1 43 16,0-64-16,21 1 0,0-1 15,-21 0-15,21-21 0,0 22 16,0-22-16,0 0 0,21-21 15,0 0-15,0-21 16,-21 0-16,22 0 0,-1-1 0</inkml:trace>
  <inkml:trace contextRef="#ctx0" brushRef="#br0" timeOffset="42443.05">13991 7112 0,'0'0'0,"-21"21"0,0 22 15,21-22-15,0 0 16,0 0-16,21-21 16,0 0-1,0 0-15,22 0 0,-22 0 0,21 0 16,-21-21-16,22 0 0,-22 21 16,21-21-16,-21-1 0,43-20 15,-64 21-15,21 0 0,-21 0 16,0-1-16,0 1 0,0 0 0,0 0 15,0 0-15,0 0 0,-21 21 0,0 0 16,-1 0-16,1 0 16,0 21-16,0-21 0,0 21 0,0 0 15,-1 0-15,1 22 0,0-22 0,21 0 16,0 21-16,-21-21 0,21 1 16,0 20-16,0-21 0,0 0 0,0 0 15,0 1-15,21-1 0,0-21 16,0 21-16,1-21 0,-1 0 15,0 0-15,21 0 0,-21 0 16,22-21-16,-22 0 0,21-1 0</inkml:trace>
  <inkml:trace contextRef="#ctx0" brushRef="#br0" timeOffset="42804.95">14795 6900 0,'0'0'0,"-21"0"15,0 22-15,0-1 0,0 0 16,0 0-16,21 0 0,0 0 0,-22 1 16,22-1-16,-21 0 0,21 0 15,0 21-15,-21-20 0,21-1 16,0 0-16,0 0 0,0 21 0,0-20 16,0-1-16,0 0 0,0 0 15,0-42 16,0 0-15,0 0-16,0-1 16,0 1-16,21 0 0,-21-21 0,21 21 15,-21-1-15,0-20 0,43 0 16,-22-1-16,-21 22 0,21 0 16,0 0-16,0 0 0,1 21 15,20 0-15,-21-21 0,0 21 0,0 0 16,1 0-16,-1 0 0,0 21 0,0-21 15,0 21-15,-21 0 0</inkml:trace>
  <inkml:trace contextRef="#ctx0" brushRef="#br0" timeOffset="43126.09">15071 7218 0,'0'21'0,"0"-42"0,-22 42 16,1 0-16,21 0 0,-21-21 0,0 0 16,21-21-1,0 0 1,0 0-16,0 0 15,0 0-15,21-1 0,-21-20 0,21 21 16,0 0-16,1-22 0,20 22 16,-21-21-16,21 21 0,1-22 0,-22 22 15,21 21-15,1-21 0,-1 21 16,0 0-16,-21 0 0,1 21 0,-1 0 16,0-21-16,0 43 0,0-1 15,-21-21-15,0 0 0,0 22 16,0-22-16,0 0 0,0 0 0,0 0 15,0 1-15,-21-1 0,21 0 0,-21 0 16,21 0-16,0 0 16,21-42 15,0 0-31,0 21 0,-21-21 16,0 0-16,22 0 0</inkml:trace>
  <inkml:trace contextRef="#ctx0" brushRef="#br0" timeOffset="43508.87">15727 7027 0,'21'0'0,"0"0"0,0 0 16,0 0-16,1 0 15,-1 0-15,0 0 0,0 0 16,0 0-16,0 0 0,22 0 0,-22-21 15,0 21-15,-21-21 0,21 21 0,0-21 16,-21 0-16,0 0 16,0-1-16,0 1 15,-21 21-15,0 0 0,0 0 16,0 0-16,0 0 0,-1 0 16,22 21-16,-21 1 0,0-1 15,0 0-15,21 0 0,0 0 0,0 22 0,-21-22 16,21 0-16,0 21 0,0-21 0,0 1 15,0-1-15,0 0 16,0 0-16,0 0 0,0 0 0,21 1 16,0-22-16,0 0 0,0 21 0,1-21 15,20 0-15,-21 0 0,0 0 16,22 0-16,-22-21 0,42-1 16,-42 1-16,22 0 0</inkml:trace>
  <inkml:trace contextRef="#ctx0" brushRef="#br0" timeOffset="43940.63">16446 6943 0,'0'0'0,"0"-21"0,0-1 0,0 44 47,0-1-47,0 0 0,0 0 16,0 0-16,-21 22 0,21-22 0,-21 0 15,21 0-15,-21 21 0,21-20 16,0-1-16,0 21 0,-21-21 15,21 0-15,0 1 16,0-1-16,0-42 31,0-1-31,0 1 16,0 0-16,0 0 0,0 0 0,21-22 16,-21 22-16,21 0 0,0-21 15,0 21-15,22-1 0,-22 1 16,0-21-16,21 21 0,-20 21 0,20-21 15,0-1-15,-21 22 0,64 0 16,-64 0-16,0 22 0,43-1 16,-64 0-16,0 0 0,21 0 15,-21 22-15,0-22 0,0 0 16,0 0-16,0 0 0,0 0 0,-21 22 16,0-22-16,0 0 0,-1 0 15,22-42 16,22 0-15</inkml:trace>
  <inkml:trace contextRef="#ctx0" brushRef="#br0" timeOffset="44220.46">17357 6371 0,'21'-42'16,"-42"84"-16,42-126 0,-21 62 0,0 1 15,0 0-15,-21 42 16,-1 0-16,1 1 16,0 20-16,21 0 0,-21 1 0,0-1 0,21 21 15,-21 1-15,21-22 16,0 22-16,0-1 0,-22-20 0,22-1 16,-21 64-16,21-64 0,0-21 15,0 22-15,-21-22 0,21 21 16,0-21-16,0 0 0,0 1 0,0-1 15,21-21-15,0 0 16,1 0-16,-1 0 0,0 0 16,-21-21-16,21-1 15,0 1-15,0 21 0</inkml:trace>
  <inkml:trace contextRef="#ctx0" brushRef="#br0" timeOffset="44410.36">17145 6731 0,'0'0'16,"-21"0"-16,0 0 0,-1 0 16,44 0-1,-1 0 1,0 0-16,21 0 0,-21 0 0,22 0 16,-1 0-16,-21 0 0,22 0 15,-22 0-15,21-21 0,-21 21 0,22-21 16,-22 21-16,21 0 0</inkml:trace>
  <inkml:trace contextRef="#ctx0" brushRef="#br0" timeOffset="44958.03">19664 6435 0,'0'0'16,"21"-21"-16,0-1 0,-21 1 0,21 0 16,-21 0-16,0 0 0,0 0 15,0-1-15,-21 22 16,0-21-16,0 21 0,0 0 15,-1 0-15,-20 0 0,0 0 0,21 21 16,-22 1-16,22-1 0,-21 21 16,-1 0-16,22 1 0,-21-1 0,21 0 15,0 1-15,-1 20 0,1-20 0,0-1 16,21 0-16,0 1 0,0-1 16,0 0-16,0-21 0,0 1 0,21 20 15,0-21-15,1 0 0,-1 0 16,21-21-16,0 22 0,-20-22 15,20 0-15,0 0 0,1 0 0,20 0 16,-21 0-16,1-22 0,41 1 16,-41 0-16</inkml:trace>
  <inkml:trace contextRef="#ctx0" brushRef="#br0" timeOffset="45194.9">20193 6477 0,'0'-21'16,"0"42"-16,0-84 0,0 41 0,0 1 0,0 0 15,0 0-15,0 42 32,0 21-32,-21-20 0,21 20 0,-21 0 15,21 1-15,-22-1 0,22 0 0,0 1 16,0-1-16,-21 0 0,21 1 16,-21-1-16,21-21 0,0 21 0,0-20 15,0-1-15,0 0 0,0 0 0,0 0 16,0-42 15,21 0-31</inkml:trace>
  <inkml:trace contextRef="#ctx0" brushRef="#br0" timeOffset="45442.76">20214 6519 0,'0'0'15,"0"-21"-15,0-21 0,21 0 16,-21 20-1,21 22-15,1 22 0,-22-1 16,21 0-16,0 0 0,-21 21 16,21-20-16,0 20 0,0 0 0,1 1 15,41 20-15,-42-21 16,0 1-16,1-22 0,-1 0 0,21 0 16,-21 0-16,0 1 0,1-22 0,-22 21 15,21-21-15,0 0 0,0 0 16,0 0-1,0-21 1,-21-1-16,0 1 0</inkml:trace>
  <inkml:trace contextRef="#ctx0" brushRef="#br0" timeOffset="45691.61">20891 6435 0,'0'-64'0,"0"128"0,0-149 0,0 43 15,0-1-15,0 22 0,0 0 0,0 0 16,0 42-1,0 0 1,0 0-16,0 1 0,0 20 16,0 0-16,0 1 0,0 20 0,0-21 15,0 1-15,-21 20 0,21-20 16,0-1-16,-21 0 0,21-21 0,-21 22 16,21-22-16,0 21 0,0-21 0,-21 1 15,21-1-15,21-21 31,0 0-31,0 0 16</inkml:trace>
  <inkml:trace contextRef="#ctx0" brushRef="#br0" timeOffset="45990.45">21802 6414 0,'0'21'16,"0"0"-1,0-42 17,-22 21-17,1-21-15,0 21 16,21 21 31,0 0-47,0 0 15,0 0 1,0 0-16</inkml:trace>
  <inkml:trace contextRef="#ctx0" brushRef="#br0" timeOffset="46280.28">21780 6922 0,'0'0'0,"0"21"32,22-21-1,-1 21-16,-21 0-15,0 0 16,0 0-16,0 1 16,0-1-16,-21 0 0,21 0 15,-22 0-15,1 0 0,0 1 0,-21-1 16,21 21-16,-22-21 0,-41 22 16,41-1-16,1-21 15,0 0-15,-22 0 0,-42 22 16,43-22-16</inkml:trace>
  <inkml:trace contextRef="#ctx0" brushRef="#br0" timeOffset="56287.13">656 10710 0,'0'-21'16,"0"0"-1,21 21-15,-21-21 0,0 0 16,21 0-16,-21-1 16,0 1-16,0 0 31,-21 42 0,0-21-31,21 21 16,-21 1-16,0-1 0,21 21 15,0-21-15,-21 22 0,21-1 16,0 0-16,-22 1 0,22-1 0,0 21 0,0-20 16,0 20-16,0-20 15,22 20-15,-1-21 0,0 22 0,0-22 16,-21 1-16,21-1 0,0 0 16,1 1-16,-1-22 0,-21 21 0,21-21 15,0-21-15,0 21 0,22 1 16,-22-22-16,0 0 15,0 0-15,0 0 0,0-22 16,1 1-16,20 0 0,-21 0 0,0 0 16,0-22-16,1 1 0,20 21 15,-21-21-15,-21-1 0,21 1 16,0-64-16,-21 64 0,0-1 16,0 1-16,0 0 0,0-1 15,0-41-15,0 63 0,0-22 16,0 22-16,0 0 0,0 0 15,0 0-15,0-1 0,0 1 32,0 42 15,0 1-32,22-1 1</inkml:trace>
  <inkml:trace contextRef="#ctx0" brushRef="#br0" timeOffset="56987.73">2032 10986 0,'21'-22'0,"-21"1"0,0 0 16,21 0-16,-21 0 15,21 0-15,-21-1 0,0 1 0,0 0 16,0 0-16,0 0 0,0 0 16,0-1-16,0 1 0,-21 21 0,21-21 15,-21 21-15,0-21 0,0 21 16,0 0-16,-1 0 0,1 0 0,0 21 15,0 0-15,0 0 0,-22 1 16,22-1-16,-21 0 0,0 21 16,20 1-16,1-22 0,0 0 15,21 21-15,-21-21 0,21 1 16,0 20-16,0-21 16,0 0-16,0 0 0,0 1 0,21-22 15,0 21-15,0-21 0,1 0 16,-1 0-16,-21 21 0,21-21 0,0 0 15,0 0-15,0 0 0,1 0 16,-1 21-16,0-21 0,0 0 0,0 0 16,0 0-16,1 21 0,-1-21 15,0 21-15,0-21 0,0 22 16,-21-1-16,21 0 16,1 0-16,-22 0 0,0 0 15,0 1-15,0-1 16,0 0-16,0 0 0,0 0 15,-22 0-15,1-21 0,-21 43 16,42-22-16,-21-21 0,0 21 16,-1-21-16,1 0 0,0 21 0,0-21 15,-21 0-15,20 0 0,1 0 16,0 0-16,0 0 0,0-21 16,0 21-16,-1 0 0,22-21 15,-21 21-15,0 0 16,21-21-16,0 0 62,21-1-46,0 1-16</inkml:trace>
  <inkml:trace contextRef="#ctx0" brushRef="#br0" timeOffset="57318.54">2646 10922 0,'-21'0'16,"-1"0"-1,22 21 63,0 0-62,0 1-16</inkml:trace>
  <inkml:trace contextRef="#ctx0" brushRef="#br0" timeOffset="57686.84">2709 11515 0,'0'0'0,"0"21"15,0-42 16,0 0-31,0-1 16,0 1-16,0 0 31,-21 21-15,0 0 0,21 21-16,0 0 15,0 1 1,0-44 15</inkml:trace>
  <inkml:trace contextRef="#ctx0" brushRef="#br0" timeOffset="58242.59">3535 10753 0,'0'0'0,"0"-64"16,0 43-16,0 0 16,0 0-16,0 0 15,0-1-15,0 1 0,0 42 47,0 1-47,0 20 0,0-21 0,0 21 16,0 1-16,0-1 0,0 22 15,0-22-15,0 21 0,0-20 0,0 20 16,0 1-16,0-22 0,0 22 16,0-1-16,0-21 0,0 1 15,0 41-15,0-41 0,0-22 16,-21 0-16,21 21 0,0-20 15,0-1-15,0 0 16,0-42 15,0 0-31,0-1 0,0 1 16,0 0-16,0 0 0,0-21 0</inkml:trace>
  <inkml:trace contextRef="#ctx0" brushRef="#br0" timeOffset="59589.83">3556 10647 0,'0'0'0,"-21"-21"15,21 0-15,21 21 63,0 0-63,0 0 0,22 0 15,-22 0-15,0 0 0,21-22 16,-21 22-16,22 0 0,-1 0 16,0 0-16,1-21 0,-1 21 0,0 0 15,22 0-15,-22 0 0,22 0 16,-22 0-16,22 0 0,20 0 0,-20 0 15,20 0-15,1 0 0,21 0 0,-21 0 16,20 0-16,-20 0 0,21 0 16,-21 0-16,-1 0 0,1 0 0,0 0 15,-1 0-15,-20 0 0,20 0 0,-20 0 16,-1 0-16,1 0 16,-22-21-16,22 21 0,-22 0 0,0-21 15,1 21-15,-1 0 0,0 0 16,-20-21-16,-1 21 0,0 0 0,0 0 15,0 0-15,0 0 0,-42 0 47,0 21-47,21 0 16,-21 0 0,21 0-16,-21 1 0,21-1 0,-21 0 15,21 0-15,0 0 0,0 0 16,0 22-16,0-22 0,0 85 15,0-85-15,0 21 0,0-21 16,0 22-16,0-1 0,0 0 16,0 1-16,0-1 0,0 0 0,0 1 15,0 41-15,0-20 0,0-22 16,0 1-16,0-1 0,0 0 16,0 1-16,21-1 0,-21-21 15,0 21-15,0-20 0,0 20 0,0-21 0,0 0 16,0 0-16,0 1 15,0-1-15,0 0 0,-21-21 0,21 21 16,-22-21-16,1 0 0,0 0 16,0 0-16,0 0 15,0 0-15,-43 0 0,43-21 16,-21 21-16,-1 0 0,1-21 0,-22 0 16,1 21-16,-1 0 0,1 0 15,-1 0-15,1-22 0,-1 22 0,1 0 16,-1 0-16,1 0 0,-1 0 15,1 0-15,-1 0 0,-20 0 0,-1 22 16,0-22-16,1 21 0,-1-21 0,-105 21 16,84-21-16,0 21 15,21-21-15,1 0 0,-43 21 16,63-21-16,22 0 0,-1 0 16,1 0-16,21 0 0,-21 0 15,20 0-15,1 0 0,0 0 0,0 0 16,0 0-16,0 0 15,21-21-15,-22 21 16,22-21 15,0 0 204,0 0-188,22 21-32,-1-22-15,-21 1 31,0 0 1</inkml:trace>
  <inkml:trace contextRef="#ctx0" brushRef="#br0" timeOffset="63167.14">8848 10393 0,'0'0'0,"21"0"16,0-21-16,-21 0 16,0-1-1,21 22-15,-21-21 16,0 42 15,-21-21-31,0 22 0,0-1 16,-1 21-16,1-21 0,0 22 0,-21-1 15,-1 0-15,1 1 0,0-1 0,-22 0 16,22 1-16,-22-1 0,1 0 16,-1 1-16,22-22 0,-21 21 0,20-21 15,-20 22-15,42-22 0,21-42 47,21-1-31,0 22-16,0-21 0,0 21 15,0 0-15,1-21 0,-1 21 0,0 0 16,0 0-16,21 0 0,-20 0 0,20 21 16,-21-21-16,21 21 0,1 1 15,-1-1-15,-21-21 0,22 21 0,-22 0 16,21 0-16,-21 0 0,22 1 15,-22-1-15,0-21 0,21 21 0,-21 0 16,1-21-16,-1 0 0,0 21 16,0-21-16,0 0 0,0 0 0,1 0 15,-1 0-15,-21-21 32,0 0-17,0 0-15,0 0 0,0-1 16,0 1-16</inkml:trace>
  <inkml:trace contextRef="#ctx0" brushRef="#br0" timeOffset="63402.49">9292 10626 0,'0'21'16,"0"0"-16,0 0 0,0 0 15,0 1-15,0-1 0,0 0 16,0 21-16,0-21 0,0 1 0,0 20 16,0-21-16,0 0 0,0 0 15,0 1-15,-21-22 0,21 21 0,-21-21 16,21-21 31</inkml:trace>
  <inkml:trace contextRef="#ctx0" brushRef="#br0" timeOffset="63602.38">9207 10520 0,'0'0'0,"-21"-21"0,21 0 0,-21-22 16,0 43-1,42 0 48,0 0-48,0 21-15,1-21 0,-22 22 0,21-1 16</inkml:trace>
  <inkml:trace contextRef="#ctx0" brushRef="#br0" timeOffset="64096.61">9567 10668 0,'-21'0'31,"21"21"1,0 0-32,0 1 0,0-1 15,0 21-15,0-21 16,0 0-16,0 1 0,0-1 0,0 0 15,0 0-15,0 0 16,0 0-16,0 1 0,0-1 16,0 0-16,-21-21 15,21-21 17,0 0-32,0-1 15,0-20-15,0 21 0,0 0 16,0-22-16,0 22 0,21-21 15,0 0-15,-21 20 0,21-20 0,1 21 16,-1 0-16,0 0 0,21-1 0,-21 22 16,1 0-16,-1 0 0,0 0 15,21 0-15,-21 22 0,-21-1 0,22 0 16,-1 0-16,-21 0 0,0 22 0,0-22 16,0 0-16,0 0 0,0 0 15,0 0-15,0 1 0,0-1 0,0 0 16,0 0-16,0 0 0,-21-21 15,21 21-15,0-42 47</inkml:trace>
  <inkml:trace contextRef="#ctx0" brushRef="#br0" timeOffset="64490.38">10202 10562 0,'0'0'0,"0"-21"16,0 0-16,0 0 15,0 42 32,0 0-47,0 0 0,0 22 16,0-1-16,0-21 0,0 21 0,0 22 15,0-22-15,0 1 0,0 20 16,0 1-16,0-1 0,0 1 0,0 20 16,0 1-16,0 0 0,21-22 0,1 22 15,-22-1-15,21-20 0,-21 21 0,21 63 16,-21-85-16,0 22 16,0-22-16,0-20 0,0 20 0,0-20 15,0-1-15,0 0 0,0-21 0,0 1 16,-21-1-16,21 0 0,-21-21 15,21-21 1,0 0-16,0-1 16,0-20-16,0 21 0,0-21 0,0-1 15,0 1-15,0-22 0,0 22 0,21-21 16,0-1-16,-21 1 0</inkml:trace>
  <inkml:trace contextRef="#ctx0" brushRef="#br0" timeOffset="64791.21">10287 10774 0,'0'-64'16,"0"128"-16,0-149 0,0 64 0,0 0 0,0 0 15,0 0-15,21-1 0,0 1 0,0 21 16,1-21-16,-1 21 0,0 0 16,21 0-16,-21-21 0,1 21 0,20 0 15,-21 0-15,0 21 0,0 0 0,1-21 16,-1 21-16,-21 22 0,21-22 15,-21 0-15,0 21 0,0-20 0,0 20 16,-21-21-16,-22 43 0,1-43 16,21 0-16,-21 0 0,-1 0 15,22 0-15,-21-21 0,21 22 0,-1-22 16,1 21-16,0-21 0,42 0 31,0 0-31,-21-21 16,43-1-16,-22 1 0</inkml:trace>
  <inkml:trace contextRef="#ctx0" brushRef="#br0" timeOffset="65451.83">10774 10647 0,'21'0'16,"-42"0"-16,42-21 0,-21 0 0,0 42 31,-21 0-31,21 0 0,0 21 16,0-20-16,0-1 0,0 21 15,0-21-15,0 22 0,0-22 16,0 0-16,0 0 0,0 0 0,0 0 16,21 1-16,0-1 0,0-21 15,0 21-15,1-21 16,-1 0-16,0 0 0,0 0 0,0-21 16,0 21-16,1-21 0,-1-1 0,0 1 15,0 0-15,0 0 0,0 0 0,1 0 16,-1-22-16,0 22 0,0-21 15,-21-1-15,0 22 0,21-21 16,-21 21-16,21 0 0,-21 42 31,0 0-31,0 0 0,-21 0 16,21 43-16,0-43 0,0 21 16,0-21-16,0 1 0,0 20 15,0-21-15,21 0 0,1 0 0,-1 1 16,0-22-16,0 21 0,21-21 0,-20 21 15,41-21-15,-21 0 16,-20 0-16,20-21 0,-21 0 0,0 21 16,0-22-16,1 1 0,-1 0 0,0-21 15,0 21-15,0-22 0,0 1 0,1 0 16,-1-22-16,-21 1 0,0-1 16,21 1-16,-21-1 0,0 1 15,21-1-15,-21 22 0,0-22 0,0 43 16,0-21-16,0 21 0,-21-1 15,0 22-15,0 0 0,-1 0 0,22 22 16,-21-1-16,0 0 0,0 21 0,0 1 16,21-1-16,0 64 15,0-64-15,0 22 0,0-22 0,0 21 16,0-20-16,0-1 0,0 22 0,0-22 16,21-21-16,0 21 15,-21 1-15,21-22 0,0 0 0,1 21 16,-1-20-16,0-22 0,0 21 0,0-21 0,0 0 15,22 0-15,-22 0 16,0 0-16,0-21 16</inkml:trace>
  <inkml:trace contextRef="#ctx0" brushRef="#br0" timeOffset="65575.75">11747 10414 0,'-42'0'0</inkml:trace>
  <inkml:trace contextRef="#ctx0" brushRef="#br0" timeOffset="65657.72">11811 10499 0,'63'0'16,"-126"0"-16,148 0 0,-64 0 0,21-21 0,0 21 16,-20-22-16,20 22 0,0-21 15,-21 21-15,22-21 0,-1 0 0,-21 21 16,22-21-16</inkml:trace>
  <inkml:trace contextRef="#ctx0" brushRef="#br0" timeOffset="67788.8">13695 10456 0,'0'0'0,"0"-21"0,0 0 15,0 0-15,0 0 16,0 0 0,0-1 15,0 1-31,21 21 16,-21-21-16,21 21 15,0-21 1,0 21-16,1 0 15,-1 21-15,0 0 0,-21 0 16,0 1-16,21 20 0,-21-21 16,0 21-16,0 1 0,0-1 0,0 0 15,0 1-15,0-1 0,0 0 0,-21-20 16,21 20-16,0-21 0,0 0 0,-21 0 16,21 1-16,-21-22 15,21 21-15,0-42 31,0-1-31,0 1 0,0 0 16,0 0-16,0 0 0,0-22 0,0 1 16,21 0-16,0-1 0,0 1 0,0 0 15,0-1-15,1 1 0,20 0 16,-21 21-16,21-22 0,1 43 0,-1-21 16,0 21-16,-20 0 0,20 21 0,-21-21 15,0 43-15,0-22 0,1 0 16,-22 21-16,21 1 0,-21-22 15,0 21-15,0 64 0,0-85 16,0 21-16,0-20 0,0-1 16,0 0-16,0 0 0,21 0 15,0-21-15,0 0 0,0 0 16,1 0-16,-1 0 0,0 0 16,21 0-16,-21 0 0,22-21 0,-22 0 15,21 0-15,-21 0 0,22-1 16,-1 1-16,-21-21 0,22 21 0,-1-64 15,-21 43-15,0 21 16,-21-22-16,0 1 0,0 0 0,0-22 16,0 43-16,-21 21 0,0-21 15,0 21-15,0 0 0,-1 0 0,-20 21 16,21-21-16,-21 21 16,20 21-16,1-20 0,-21-1 0,21 21 15,0 0-15,-1 1 0,1-1 16,21-21-16,0 22 0,0-1 0,0-21 15,0 43-15,0-43 0,21 0 16,1 0-16,-1 0 0,0-21 16,0 0-16,0 0 0,0 0 0,1 0 15,20 0-15,-21 0 0,0-21 0,0 21 16,1-21-16,-1 0 16,0 0-16,0-1 0,0-20 0,0 21 15,-21-21-15,0-1 0,22 22 0,-22-21 16,0-1-16,0 22 0,0-21 15,0 21-15,0 0 0,-22 21 32,22 21-32,0 21 0,0-21 15,0 22-15,0-22 0,0 21 0,0-21 16,0 22-16,0-22 0,22 0 16,-1 21-16,0-21 0,0 1 0,0-22 15,22 21-15,-1 0 0,-21-21 0,21 0 16,1 0-16,-1 0 0,0 0 15,-20 0-15,20-21 0,-21 0 16,21-1-16,-20 1 0,-1 0 0,0 0 16,0 0-16,-21-64 0,0 43 15,21-1-15,-21 1 0,0 0 16,0-1-16,0-20 0,0 42 16,-21 21-16,0 0 15,21 21-15,0 0 0,-21 0 16,21 0-16,-21 22 0,21-1 15,0-21-15,0 22 0,0-1 0,0-21 16,0 21-16,0-20 0,0-1 16,0 0-16,0 0 0,0 0 0,0 0 15,0-42 17,0 0-32,0 0 15,0 0-15,0 0 0,0-1 0,21-20 16,-21 0-16,21 21 0,-21-22 15,21-41-15,-21 41 0,21 22 16,0 0-16,-21 0 0,0 0 0,22-1 16,-1 22-16,0 0 15,-21 22-15,21-1 16,-21 0-16,21 21 0,-21-21 0,0 22 16,21-22-16,1 21 0,-22 1 0,21-22 15,0 42 1,-21-20-16,21-22 0,-21 0 0,21 0 15,-21 0-15,21-21 0,1 0 16,-1 0-16,0 0 16,0-21-16,0 0 0,-21 0 15,21 0-15,1-1 0,-1 1 16,0-63-16,0 62 0,0-20 16,0 0-16,1-1 0,-22 22 15,21 0-15,-21 0 0,21 0 16,-21 0-16,0 42 15,0 0-15,0 0 0,0 0 16,0 22-16,0-22 16,0 0-16,0 21 0,0-21 0,0 22 15,0-22-15,0 0 0,21 21 0,0-20 16,0-1-16,1 0 16,-1-21-16,0 21 0,0-21 0,0 0 0,22 0 15,-22 0-15,21 0 0,-21 0 0,22 0 16,-22 0-16,21-21 0,-21 0 15,22 21-15,-22-43 0,21 22 16,-21 0-16,22-21 0,-22 21 0,0-22 16,0 1-16,-21 0 0,0-1 15,0 1-15,0 21 0,0-22 0,0 22 16,0 0-16,-21 21 0,0 0 16,0 0-16,-1 21 0,-20 0 15,21 1-15,0-1 0,0 21 0,-1 0 16,1 22-16,21-22 0,-21 1 15,21-22-15,0 21 0,0-21 16,0 22-16,0-22 0,21 0 0,0 0 16,1-21-16,20 42 0,-21-42 15,0 0-15,22 0 16,-22 0-16,21 0 0,-21 0 0,0 0 0,22 0 16,-22 0-16,42-42 15,-41 21-15,20 0 0,-21 0 0,0-1 16,22 1-16,-22 0 0</inkml:trace>
  <inkml:trace contextRef="#ctx0" brushRef="#br0" timeOffset="68000.67">17378 10181 0,'21'0'0,"0"0"15,0 0-15,0 0 16,1 0-16,-1 0 15,0 0-15,0 0 0,0 0 0,0 0 16,22 0-16,-22 0 0,0 0 16,0 0-16,0 0 0,-42 0 31,0 0-15,0 0-16</inkml:trace>
  <inkml:trace contextRef="#ctx0" brushRef="#br0" timeOffset="68158.58">17335 10456 0,'-21'0'0,"42"0"0,-42 22 0,21-1 16,0 0-16,21-21 15,1 0 1,-1 0-16,0 0 0,0 0 16,0 0-16,0-21 0,1 21 15,-1-21-15,0-1 0,0 1 16,0 0-16</inkml:trace>
  <inkml:trace contextRef="#ctx0" brushRef="#br0" timeOffset="68679.28">18817 9737 0,'0'-21'16,"0"42"-16,0-64 0,0 22 0,0 0 0,0 0 15,0 0-15,-21 0 0,0 21 16,0 0 0,-1 21-16,1 0 15,21 0-15,-21 21 0,21 1 16,0-22-16,-21 21 0,21 1 0,-21-22 16,21 21-16,0-21 0,0 22 15,0-22-15,0 0 0,21 0 0,0 0 16,0 0-16,0-21 0,22 22 0,-22-22 15,21 0-15,-21 21 0</inkml:trace>
  <inkml:trace contextRef="#ctx0" brushRef="#br0" timeOffset="69417.86">19452 10097 0,'0'0'0,"21"0"15,0-22-15,1 1 0,-22 0 0,0 0 16,0 0-16,0 0 0,0-22 15,-22 22-15,1 0 0,0 21 16,0-21-16,-21 0 0,20 21 0,-20 0 16,0 0-16,21 0 0,-22 21 0,22 0 15,-21 0-15,21 0 0,-22 0 0,22 22 16,0-22-16,0 0 0,0 21 0,21-20 16,0-1-16,0 0 0,0 0 15,0 0-15,0 0 0,0 1 0,0-1 16,21-21-16,-21 21 0,21-21 15,0 0-15,0 0 0,0 0 16,22 0-16,-22 0 0,0 0 0,21 0 16,-20 0-16,20-21 0,-21 0 0,21 21 15,-20-22-15,-1 1 0,0 0 16,0 0-16,21-43 16,-42 43-16,0 0 0,0 0 0,0 0 15,0 0-15,0-1 0,0 1 16,0 0-1,0 0 1,0 42 62,0 0-62,22 0-16,-22 1 0,0 20 0,0-21 15,0 21-15,0 1 0,0-1 0,0 0 16,0 22-16,0-22 0,0 22 16,-22-1-16,22 1 0,-21 20 0,0-20 15,0-1-15,21 1 0,-21-22 0,0 22 16,-1-1-16,22-20 16,0 20-16,-21-21 0,0 1 0,21-1 15,0 0-15,0-20 0,0-1 0,0 0 16,0 0-16,0 0 0,21-42 31,0 0-31,1-43 16,-1 43-16,0-21 0,0 0 0,0-1 15,22 1-15,-22 0 0,0-22 16,0 22-16,21-22 0,-20 1 0,-1-1 16,21 22-16,-21-22 0,0 22 15,22-21-15,-22 20 0,0 1 0,-21 0 16,21 20-16,0-20 0,1 21 15</inkml:trace>
  <inkml:trace contextRef="#ctx0" brushRef="#br0" timeOffset="69823.24">20045 9970 0,'0'0'0,"-21"0"15,21-22 1,0 1-1,21 21 1,0 0-16,-21-21 0,21 21 0,0 0 16,0 21-16,1-21 15,-22 21-15,21 1 0,-21-1 16,21 21-16,0-21 0,-21 0 0,0 22 16,21-22-16,-21 21 0,0-21 0,21 1 15,-21 41-15,0-42 16,0 0-16,0 1 0,0-1 0,0 0 15,-21-21 1,0 0-16,21-21 16,0 0-16,0-1 15,0 1-15,0 0 0,0 0 0,0 0 16,0-22-16,21 22 0,0-21 16,-21 21-16,22-22 0,-1 22 15,0-21-15,-21 21 0,21 0 0,0-1 16,0 1-16,1 0 0,-1 21 15,0-21-15,0 21 16,21 0-16,-20 0 0,20 0 0</inkml:trace>
  <inkml:trace contextRef="#ctx0" brushRef="#br0" timeOffset="70760.66">21145 9970 0,'22'0'0,"-22"-22"0,0 1 15,0 0 1,-22 21 0,1 0-16,0 0 15,-21 0-15,21 21 0,-22-21 0,1 21 16,0 1-16,-1-1 0,1 0 15,0 21-15,20-21 0,1 1 16,0-1-16,21 0 0,0 0 0,0 0 0,21 0 16,22 1-16,-22-22 0,21 0 15,-21 21-15,22-21 16,-1 0-16,0 21 0,1-21 0,-1 0 16,-21 21-16,21-21 0,1 21 0,-22-21 15,0 21-15,0 1 0,0-1 16,-21 0-16,0 0 15,-21-21-15,0 21 0,-21-21 16,-1 21-16,1-21 0,0 0 0,-1 0 16,1 0-16,-21 0 0,20 22 0,1-22 15,-43 0-15,64 0 16,-21 0-16,42-22 0,0 1 16,21 0-16</inkml:trace>
  <inkml:trace contextRef="#ctx0" brushRef="#br0" timeOffset="71100.46">21823 9546 0,'0'-21'16,"0"0"0,-21 21-1,21 21 32,0 0-47,0 0 0,0 1 16,-22-1-16,1 21 15,21-21-15,-21 0 0,0 1 0,0-1 16,0 0-16,-1 0 0,1-21 16,0 21-16,0 0 0,0 1 15,0-22-15,21 21 0</inkml:trace>
  <inkml:trace contextRef="#ctx0" brushRef="#br0" timeOffset="71581.19">22627 9673 0,'0'0'15,"-21"-21"1,21 42 0,0 0-1,0 1-15,0-1 0,21 0 0,0 21 16,22-21-16,-22 1 15,42-1-15,-20 21 0,-1-21 0,21 0 16,1 1-16,-1-1 0,1 0 16,-22 0-16,22-21 0,-22 21 0,22-21 15,-22 0-15,0 0 0,-21 0 0,1 0 16,20 0-16,-42-21 16,0 0-16,0 0 15,-42 21-15,20 0 0,-20 0 16,-21 0-16,20 0 0,-41 0 15,20 21-15,-21 0 0,43 21 16,-43-20-16</inkml:trace>
  <inkml:trace contextRef="#ctx0" brushRef="#br0" timeOffset="71640.14">22352 10541 0,'0'21'16,"0"-42"-16,0 63 16</inkml:trace>
  <inkml:trace contextRef="#ctx0" brushRef="#br1" timeOffset="80822.91">2857 13441 0,'0'0'0,"-21"-21"15,0 21-15,0 0 31,21 21-31,-21-21 16,21 21-16,0 21 0,0-20 16,0-1-16,0 0 0,0 42 15,0-41-15,0-1 0,0 0 16,21 0-16,0 0 0,0 0 0,22-21 16,-1 0-16,-21 0 15,21 0-15,-20 0 0,20-21 0,-21 0 16,21 0-16,-20 21 0,-1-21 15,0 0-15,0-1 0,0 1 16,-21 0-16,0 0 16,0 0-16,0 0 0,-21 21 15,-21-22-15,21 22 16,-1 0-16,-20 0 0,21 0 0,-21 0 16,-1 22-16,1-1 0,0 0 15,-1 0-15,22 21 0,-21-20 16,-1 20-16,1 0 0,21 1 0,0-1 15,0-21-15,21 64 16,0-64-16,0 21 0,21-21 16,0 22-16,0-22 0,0 0 0,0-21 15,22 21-15,-22 0 0,21-21 16,-21 0-16,22 0 0,-22 0 0,21 0 16,-21 0-16,22 0 0,-22 0 15,0 0-15,0 0 0,0-21 0,1 21 16,-1 0-16,-21-21 0,-21 21 31,-1 0-31,-20 0 0,21 0 16,-21 21-16,-1-21 0,22 21 0,-21 1 15,-1-1-15,1 0 0,0 0 16,-1 0-16,22 0 0,0 1 16,0 20-16,21-21 0,0 0 15,0 0-15,0 1 0,0-1 0,0 0 16,0 0-16,21 0 0,21-21 15,1 0 1,-1 0-16,-21 0 0,22 0 0,-1-21 16</inkml:trace>
  <inkml:trace contextRef="#ctx0" brushRef="#br1" timeOffset="81576.56">3725 13991 0,'0'0'0,"-21"-21"16,0 21-16,0 0 0,0 0 15,-22 0-15,22 0 0,0 21 16,-21 0-16,20-21 0,1 22 0,-21-1 16,21 0-16,0 0 0,-1 0 15,1 0-15,21 1 0,0 20 0,0-21 16,0 0-16,0 0 0,0 1 15,0-1-15,21 0 0,22 0 16,-22-21-16,0 0 0,0 0 16,22 0-16,-22 0 0,21-21 15,-21 21-15,22-21 0,-22 0 0,21-1 16,-21 1-16,22 0 0,-22 21 16,0-21-16,-21 0 0,21 0 0,-21-1 15,0 1-15,0 0 16,0 0-16,-21 21 31,0 0-31,21 21 16,0 0-1,0 0-15,0 22 0,0-22 16,0 21-16,0-21 16,0 43-16,0-22 0,0 1 0,21 20 0,0 1 15,-21-1-15,21 1 16,-21-1-16,0 1 0,21-1 0,-21 1 15,22 20-15,-22-20 0,21 84 16,-21-63-16,21 42 16,-21-64-16,0 22 0,0-22 0,0 1 15,0-1-15,0 1 0,-21-1 16,0 1-16,-1-22 0,1 22 0,0-22 16,-21 21-16,-1-20 0,22-1 0,-21-21 15,0 22-15,-1-22 0,22 0 16,-21-21-16,-1 0 0,22 0 15,-42-42-15,20 20 0,22-20 16,0 0-16,0-1 0,0-20 16,-22-85-16,22 84 0,21-20 15,-21 20-15,21-21 0,0 1 16,0-1-16,0 0 0,0-20 0,0 20 16,21 0-16,0 22 0,-21-22 15,22 22-15,20-64 0,-21 63 16,0 1-16,43-64 15,-1 42 1,-42 64-16,1-22 0,-1 22 16,0 0-16</inkml:trace>
  <inkml:trace contextRef="#ctx0" brushRef="#br1" timeOffset="81938.42">4254 14034 0,'-21'0'32,"21"-22"30,-21 22 16,21 22-62,0-1 15</inkml:trace>
  <inkml:trace contextRef="#ctx0" brushRef="#br1" timeOffset="82235.25">4276 14393 0,'0'0'0,"-22"43"16,22-22-16,0 0 16,-21-21-1,21-21 17,21 21-32,-21-21 15,0 0-15,0-1 78,22 1-62</inkml:trace>
  <inkml:trace contextRef="#ctx0" brushRef="#br1" timeOffset="84664.47">22712 10287 0,'-21'0'31,"-1"0"0,22 21-31,-21-21 16,0 0-16,0 21 16,0-21-16,0 22 0,-1-22 15,1 0-15,0 21 0,0 0 16,21 0 0,-21-21-16,42 0 31,0 0-16,0 0-15,0 0 0,22-21 16,-22 0-16,21 21 0,-21-21 0,22-1 16,-1 1-16,0 0 0,22-21 15,-22 42-15,1-21 16,-1-1-16,0 1 0,1 0 0,20 0 16,-21 21-16,-20 0 15,-1 0-15</inkml:trace>
  <inkml:trace contextRef="#ctx0" brushRef="#br1" timeOffset="94190.04">8826 13589 0,'22'21'16,"-1"-21"15,0 0-15,0 0-16,0 0 15,0-21-15,1 21 0,-22-21 16,21 21-16,-21-21 0,0 0 16,0-1-16,0 1 15,0 0-15,0 0 16,0 0-16,-21 0 0,-1 21 16,1-22-16,0 1 0,-21 21 15,21 0-15,-1 0 0,1 0 0,-21 0 16,21 0-16,0 0 0,-22 21 15,22-21-15,0 22 0,-21 20 0,20-21 16,1 21-16,-21 64 16,21-63-16,21-1 0,-21 0 15,21 1-15,0-1 0,0 21 16,0-20-16,0-22 0,21 0 16,0 0-16,0-21 0,0 0 0,22 21 15,-22-21-15,0 0 0,0 0 16,0-21-16,0 0 0,1 0 15,20 0-15,-21 0 0,0-1 0,0-20 16,1 21-16,-1-21 0,0-1 16,-21 22-16,21-21 0,-21-1 0,21 1 15,-21 0-15,0 21 0,0-1 16,0 1-16,0 0 0,0 42 31,0 0-31,0 22 0,0-22 16,0 21-16,0-21 0,0 22 15,21-1-15,-21 0 0,22-20 16,-22 20-16,21-21 0,0 0 0,-21 0 16,21 1-16,0-1 0,22 0 0,-22-21 15,0 0-15,21 0 0,1 0 16,-22 0-16,21 0 0,-21-21 0,22 21 16,-22-21-16,0-1 0,21 1 15,-21-21-15,1 21 0,-1-22 0,0 1 16,0-21-16,0 20 0,-21 1 15,0-22-15,0 22 0,0-21 0,0 20 16,0-20-16,-21 20 0,0-20 16,0 21-16,0-1 0,-22 1 15,1 0-15,0-1 0,-22 22 0,1 0 16,-1 0-16,-21 21 0,1 0 16,-1 0-16,-21 0 0,22 42 0,-1-21 15,-21 22-15,21-1 0,1 21 16,-1 1-16,0-1 0,22 22 15,21 0-15,-1 21 0,1-22 0,42 1 0,0 21 16,0-22-16,0-20 0,21 21 16,21-22-16,-20 22 0,20-22 15,0-20-15,1 20 0,-1-21 16,21 1-16,-20-1 0,20 0 0,1-20 16,-1-1-16,22-21 0,-22 0 0,1 0 15,21 0-15,-22 0 0,1 0 16,-1-43-16,1 22 0,-1 0 0,-21-21 15,1-1-15,20 1 0,-20-21 16,-1 20-16,0 1 0</inkml:trace>
  <inkml:trace contextRef="#ctx0" brushRef="#br1" timeOffset="94474.88">10139 13145 0,'0'0'0,"21"-22"0,0-41 16,-21 84 0,0 0-16,0 0 0,-21 1 15,21 20-15,-21 0 0,21 22 0,-21-22 16,21 22-16,0-1 0,0 1 16,-22-1-16,22 1 0,-21-1 0,21 1 15,0-22-15,0 21 0,-21-20 0,21-1 16,-21-21-16,21 22 0,0-22 15,-21 0-15,21 0 0,0 0 16,0-42 0,21 0-1,0 0-15,0 0 0,0-22 0</inkml:trace>
  <inkml:trace contextRef="#ctx0" brushRef="#br1" timeOffset="94689.76">10118 13250 0,'0'0'0,"-22"0"16,22-21-16,-21 0 16,21 0-16,21 21 15,1-21-15,20 21 0,-21-21 16,0 21-16,22 0 0,-22-22 0,21 22 16,0 0-16,-20 0 0,-1 0 0,21 0 15,-21 0-15,0 0 0,1 0 16,-1 0-16,-21 22 15,0-1-15,0 0 16,0 0-16,-21-21 0</inkml:trace>
  <inkml:trace contextRef="#ctx0" brushRef="#br1" timeOffset="94858.66">10033 13610 0,'0'0'0,"0"21"0,0 1 15,0-1 1,21-21-16,0 0 0,0 0 15,1 0-15,-1 0 0,0 0 0,0 0 16,0 0-16,0 0 0,22 0 16,-22-21-16,0 21 0,0-22 0,0 22 15,1-21-15,-1 0 0,0 21 16</inkml:trace>
  <inkml:trace contextRef="#ctx0" brushRef="#br1" timeOffset="95098.53">10647 13483 0,'0'21'15,"0"1"-15,0-1 0,0 0 0,0 0 16,0 21-16,0-20 0,0 20 16,0-21-16,0 21 0,-21-20 0,21 20 15,-22-21-15,22 21 0,0-20 16,0-1-16,0 0 0,0 0 15,0 0-15,0-42 32,0 0-17,0 0-15,22 0 0</inkml:trace>
  <inkml:trace contextRef="#ctx0" brushRef="#br1" timeOffset="95247.44">10710 13399 0,'0'0'0,"0"-22"0,-21 1 0,0 21 16,21-21-16,-21 21 0,21 21 47,21-21-47,0 0 16</inkml:trace>
  <inkml:trace contextRef="#ctx0" brushRef="#br1" timeOffset="95703.19">11049 13441 0,'0'63'16,"-21"-63"-16,21 43 0,0-22 0,0 0 16,0 0-16,-21 22 0,21-22 0,0 21 15,0-21-15,0 22 0,0-22 0,0 0 16,0 0-16,-22 21 0,22-20 15,0-1-15,-21-21 0,21 42 16,-21-42-16,21 21 16,0-42-1,0 0 1,0 0-16,0-22 16,0 22-16,0-21 0,0 0 0,0-1 15,21 1-15,0 0 0,1-22 16,-1 22-16,0 21 0,0-22 0,21 22 15,1 0-15,-22 0 0,21 21 0,-21 0 16,22 0-16,-22 0 0,0 21 16,0 0-16,0 0 0,1 0 15,-1 22-15,-21-22 0,0 21 0,0 1 16,0-22-16,0 21 0,0-21 16,0 22-16,0-22 0,0 0 0,-21 21 15,21-21-15,-22 1 0,22-1 16,-21 0-16,21 0 15,21-42 1,1 0 0</inkml:trace>
  <inkml:trace contextRef="#ctx0" brushRef="#br1" timeOffset="96235.89">12107 13589 0,'0'0'0,"0"-42"0,0 21 16,0-1-16,-21 1 0,21-21 0,-21 21 15,0 0-15,0 21 0,-22-22 0,22 22 16,0 0-16,0 0 0,0 0 16,-1 0-16,1 22 0,0-1 0,0 0 15,0 21-15,0 1 0,-1-1 0,1 0 16,0 1-16,0-1 0,21 21 15,-21-20-15,21-1 16,0-21-16,0 22 0,0-22 16,0 0-16,0 0 0,21-21 0,0 21 15,0-21-15,0 0 0,1 0 0,-1 0 16,21 0-16,-21-21 0,22 21 16,-22-21-16,21-21 0,-21 20 0,22 1 15,-22-21-15,21 0 0,-21-1 16,0-20-16,1-1 0,-1 22 0,-21-22 15,0 1-15,0-43 16,0 64-16,0-1 0,0 1 0,0 0 16,0 21-16,0-1 0,0 1 15,0 0-15,0 42 16,0 0-16,0 22 16,-21-22-16,21 21 0,0 1 0,0 20 15,0 43-15,0-64 0,0 22 16,0-1-16,0-20 0,0 20 15,0 22-15,0-64 0,0 21 16,0-21-16,21 22 0,0-22 0,0-21 16,-21 21-16,21-21 0,0 0 15,1 0-15,-1 0 0,0 0 0,21-21 16,-21 21-16</inkml:trace>
  <inkml:trace contextRef="#ctx0" brushRef="#br1" timeOffset="96482.75">12742 13272 0,'0'-43'0,"0"86"0,0-107 0,0 43 0,0 0 16,0 0-16,0 42 15,-21 0-15,21 0 16,-21 0-16,21 22 0,0-22 0,-21 21 16,21 0-16,0 22 0,0-22 0,0 1 15,0-1-15,0 0 16,0 1-16,-21-1 0,21 0 0,0 1 15,-22-22-15,22 0 0,-21 21 16,21-21-16,-21 1 0,0-22 16,21-22 15,0 1-31</inkml:trace>
  <inkml:trace contextRef="#ctx0" brushRef="#br1" timeOffset="96950.48">12615 13441 0,'0'-42'0,"0"84"0,21-127 0,1 64 15,-22 0-15,0-21 0,21 20 16,0 1-16,0 0 16,0 0-16,0 21 0,1-21 0,-1 21 15,0 0-15,21 0 0,-21 0 16,22 0-16,-22 0 0,0 21 0,21 0 16,-20 0-16,-1 0 0,-21 1 0,0 20 15,0-21-15,0 21 0,-21 43 16,-1-64-16,-20 22 15,21-22-15,-21 0 0,20 0 16,-20 0-16,0 0 0,21-21 0,-1 22 16,1-22-16,0 0 0,42 0 31,0 0-31,-21-22 0,43 22 16,-1-21-16,-21 0 0,22 21 15,-22 0-15,21 0 16,-21 0-16,64 0 15,-64 42-15,-21-20 16,0-1-16,0 0 0,0 0 16,0 0-16,-21 0 0,0 1 0,0-1 15,-22 0-15,22 0 0,-21-21 16,-1 21-16,22 0 0,-21 1 0,0-22 16,-1 21-16,1-21 0,21 21 0,0-21 15,-1 0-15,1 21 16,42-21-1,1-21 1,20 21-16,-21-21 16,21 21-16</inkml:trace>
  <inkml:trace contextRef="#ctx0" brushRef="#br1" timeOffset="97670.6">13377 13568 0,'21'-21'0,"-42"42"0,42-63 16,-21 20-16,22 22 15,-22-21-15,-22 42 16,1 1 0,0-1-16,0 0 0,0 21 15,21-21-15,0 1 0,-21 20 16,21-21-16,0 0 0,0 0 0,0 22 16,0-22-16,0 0 0,0 0 15,21 0-15,0 1 0,0-1 0,0 0 16,22 0-16,-22-21 0,21 0 15,22 0-15,-43 0 0,21 0 16,-21 0-16,22-21 0,-22 0 0,21 0 16,-21-1-16,0 1 0,1-21 15,-1 21-15,0-22 0,0 1 0,0 0 16,0-22-16,1 22 16,-22 21-16,0 0 0,0-1 15,0 1-15,21 0 16,-21 42-1,0 0-15,0 22 16,0-22-16,0 0 0,-21 0 16,-1 22-16,22-1 0,0 0 0,-21-21 15,0 22-15,0-1 0,21 0 16,0 1-16,0 20 0,0-20 16,0-1-16,0 21 0,0 1 0,0-22 0,0 22 15,0-1-15,0 1 16,-21-1-16,21 1 0,0 20 0,-21-20 0,21-1 15,-22-20-15,22 20 0,0 1 0,-21-1 16,21 1-16,-21-22 16,0 22-16,21-22 0,-21 0 0,21 1 15,-21-1-15,-1-21 0,22 0 0,-21 22 16,0-43-16,0 21 0,0-21 16,0 0-16,-43 0 15,22-43-15,21 22 0,-1 0 16,22-21-16,-21-64 0,0 64 15,21-85-15,0 63 16,0 1-16,0-1 0,0-21 16,0 22-16,0-1 0,21-20 0,0 20 15,1 1-15,-1-1 0,21-20 16,0 20-16,-20 22 0,-1 21 16,0-22-16,0 1 0,-21 21 0,21-22 15,-21 22-15,21-21 0,1 21 16,-22-22-16,21 22 0,0-21 0</inkml:trace>
  <inkml:trace contextRef="#ctx0" brushRef="#br1" timeOffset="98286.39">15176 12764 0,'0'0'0,"0"-22"0,0 1 0,0 0 16,0 0-16,0 0 15,0 0-15,-21-1 16,0 22-16,0 0 0,0 0 16,0 0-16,-22 0 0,1 0 15,0 22-15,-1-1 0,1 21 0,0 0 16,-22 1-16,22 20 0,-22 22 15,22-22-15,-22 22 0,22 0 0,0-1 16,-43 107-16,43-85 16,-1-22-16,22 1 0,21 0 0,0-22 15,43 64-15,-22-84 0,21-1 16,0 0-16,1 1 0,20-22 16,107 21-1,-107-42-15,22 0 0,-22 0 0,22 0 0,-22-21 16,22 0-16,0 0 0</inkml:trace>
  <inkml:trace contextRef="#ctx0" brushRef="#br1" timeOffset="98918.2">15388 13272 0,'0'0'16,"-21"-22"-16,21 1 0,0 0 15,0 42 17,0 0-32,0 22 0,0-22 0,0 21 15,0 22-15,0-22 16,0 0-16,0 22 0,0-22 0,0 22 16,0-22-16,-21 0 0,21-20 0,-21 20 15,21-21-15,-22 0 0,22 0 16,-21 22-16,21-64 31,0-1-31,0 1 0,0-21 16,0 21-16,0-22 0,0-20 0,21 21 15,1-22-15,-22 1 16,21 20-16,21-20 0,-21 20 0,22 1 0,-1 0 16,0-1-16,1 22 0,20 21 15,-21 0-15,1 0 0,-1 0 16,0 21-16,1 1 0,20 41 15,-42-21-15,-21-20 0,0 20 16,0 0-16,0 1 0,0 41 16,0-63-16,0 22 0,-21-1 0,21-21 15,-21 0-15,21 1 0,0-1 16,0 0-16,-21-21 0,21 21 0,21-21 31,0-21-15,-21 0-16,43 0 0,-22-1 15,0 1-15</inkml:trace>
  <inkml:trace contextRef="#ctx0" brushRef="#br1" timeOffset="99399.95">16616 13420 0,'0'0'0,"21"-21"0,0-1 0,0 1 0,-21 0 15,0-21-15,0 21 0,0-1 16,0 1-16,0 0 0,0 0 15,0 0-15,-21 21 0,0 0 0,0 0 16,0 21-16,-22 0 0,1 0 16,0 0-16,20 1 0,-20 20 0,0-21 15,-1 21-15,1 1 0,0-1 16,-1 22-16,1-22 0,21 0 0,0 1 16,0-1-16,21 0 0,0-21 0,0 22 15,21-22-15,0 0 0,0 0 16,21-21-16,-20 0 0,20 0 0,0 0 15,64 0-15,-64 0 0,1-21 16,-1 0-16,0 0 0,-20 0 16,20-1-16,0-20 0,-21 0 15,1-1-15,-1 1 0,0 0 0,0-1 16,21-41-16,-42 41 16,0 22-16,0 0 0,0 0 0,0 42 31,0 0-31,-21 0 0,0 1 15,21-1-15,-21 21 0,21 0 16,0-20-16,0 20 0,0 0 0,0-21 16,0 22-16,0-22 0,0 0 0,21 0 15,0 0-15,-21 1 0,43-1 16,-22-21-16,0 0 16,0 0-16,0 0 0,0 0 0,22-21 15,-22 21-15,21-22 0,-21 1 0</inkml:trace>
  <inkml:trace contextRef="#ctx0" brushRef="#br1" timeOffset="100064.62">17505 13335 0,'0'-42'0,"0"84"0,0-105 0,-21 63 16,-1 0-16,1 0 16,0 21-16,0 0 0,0 0 15,0 21-15,21-20 0,-22-1 0,1 21 16,0 0-16,21-20 0,0 20 15,-21-21-15,21 21 0,-21-20 0,21-1 16,0 0-16,-21 0 0,21 0 16,0 0-16,0 1 0,0-1 15,0-42 17,0-1-32,0 1 15,0 0-15,0 0 0,21-21 0,0-1 16,0 1-16,-21 0 0,21-1 15,0 1-15,22 0 0,-22-1 0,0 1 16,21 21-16,-20 0 0,-1-1 16,21 1-16,-21 21 0,0 0 0,1 0 15,20 0-15,-21 21 0,-21 1 0,21 20 16,0-21-16,-21 0 0,0 22 16,0-1-16,0 0 0,0-21 15,0 22-15,0-1 0,0-21 0,0 22 16,0-22-16,0 0 0,-21 0 15,21 0-15,-21-21 0,21 21 0,-21-21 16,0 0-16,21-21 31,0 0-31,0 0 0,0 0 0,0-22 16,42 22-16,-21-21 0,0-22 16,22 22-16,-1 0 0,0-1 15,1 1-15,-22 0 0,21 21 0,1-1 16,-1 1-16,-21 21 0,21 0 15,1 0-15,-22 21 0,-21 1 16,0 20-16,0-21 0,0 21 16,0 1-16,0-1 0,0 0 0,-21 1 15,0-1-15,-1 0 0,1 1 0,0-22 16,0 21-16,0-21 0,0 1 16,-1-1-16,22 0 0,0 0 15,22-21 1,-1-21-16,0 0 15,0 0-15,21-1 0,1 1 16,-1 0-16,0-21 0</inkml:trace>
  <inkml:trace contextRef="#ctx0" brushRef="#br1" timeOffset="100431.41">18563 13462 0,'0'21'15,"0"0"1,42-21-1,-20 0-15,20 0 16,0 0-16,1 0 0,-1 0 0,0 0 16,1-21-16,-1 0 0,0 0 15,1 0-15,-22 0 16,0-22-16,0 22 0,-21 0 0,0 0 16,0-22-16,0 22 0,0 0 15,0 0-15,-21 21 0,0 0 16,-22 0-16,-20 0 15,21 21-15,-43 43 0,43-22 16,-1-21-16,1 85 16,21-64-16,0 1 0,21-1 0,0 0 15,0 22-15,0-43 0,21 64 16,0-64-16,0 0 0,21 0 16,-20 0-16,20 0 0,-21-21 15,21 0-15,1 0 0,-1 0 0,43-42 16,-43 42-16,22-42 15,41-1-15,-62 1 0</inkml:trace>
  <inkml:trace contextRef="#ctx0" brushRef="#br1" timeOffset="100674.27">19918 13293 0,'0'0'0,"-21"0"0,-1 21 16,22 0-1,0 0-15,22-21 32,-1 0-32,0 0 15,0 0-15,0 0 0,0 0 0,1 0 16,-1 0-16,0 0 0,0 0 16,0 0-16,-42 0 31,0 0-31,0 0 0,-22 0 15,1 21-15,21 1 0</inkml:trace>
  <inkml:trace contextRef="#ctx0" brushRef="#br1" timeOffset="100807.19">19727 13483 0,'-21'64'15,"169"-191"-15,-275 190 0,106 22 0,21-64 0,0 0 16,0 0-16,0 1 0,0-1 16,21-21-16,0 21 0,1-21 15,-1 0-15,0 0 0,0 0 0,21 0 16,-20 0-16,20 0 0,-21-21 15,21 21-15,-20-21 0,20-1 0,-21 1 16</inkml:trace>
  <inkml:trace contextRef="#ctx0" brushRef="#br1" timeOffset="101287.43">20616 12658 0,'0'0'0,"0"-21"0,0-1 0,0 1 16,0 0-16,-21 21 15,0 21 1,21 0-16,0 22 16,-21-22-16,21 0 0,0 21 0,-21-20 15,21 20-15,0-21 0,0 21 16,0-20-16,0 20 0,0-21 0,0 0 16,0 0-16,0 1 0,21-1 0,0 0 15,0 0-15,21 0 0,-20 0 16,20-21-16,0 22 0</inkml:trace>
  <inkml:trace contextRef="#ctx0" brushRef="#br1" timeOffset="101868.58">21463 13123 0,'0'-21'0,"0"42"0,0-63 0,0 21 16,0 0-16,0 0 0,-42-22 15,-1 22-15,22 0 16,0 0-16,0 21 0,-22 0 0,22 0 0,-21 21 15,21 0-15,-22 0 16,22 0-16,-21 1 0,21 20 0,0 0 0,-22-21 16,22 22-16,0-1 15,0-21-15,21 22 0,0-22 0,0 0 16,0 21-16,0-21 0,21-21 0,0 22 16,0-1-16,22-21 0,-22 0 15,21 0-15,0 0 0,-20 0 16,20 0-16,0-21 0,-21-1 0,22 1 0,-22 0 15,21 0-15,-21 0 16,1-22-16,-1 22 0,0-21 0,0 21 0,0 0 16,-21-22-16,0 22 0,0 0 15,0 42 1,0 0-16,-21 0 16,21 1-16,-21 20 0,21-21 0,-21 21 15,21-20-15,-21 20 0,21 85 16,0-21-1,0-64-15,0 22 0,0-22 0,0 21 16,0-20-16,0 20 0,0-20 16,0-1-16,0 21 0,0-20 0,0-1 15,0 0-15,0 1 0,0-1 16,-22 0-16,22 1 0,0-22 0,0 21 16,-21-42-16,21 21 0,0-42 31,0 0-31,0-21 15,0 21-15,21-22 0,1 1 0,-1 0 16,21-1-16,-21-20 0,22-1 0,-1 22 16,-21-22-16,21 1 0,1-22 15,-22 22-15,21-1 0,1 22 16,-22-22-16,21 1 0,-21 21 0,22-1 0</inkml:trace>
  <inkml:trace contextRef="#ctx0" brushRef="#br1" timeOffset="102264.37">22183 13018 0,'0'0'0,"-22"-22"0,1 1 0,0 0 15,0-21-15,21 21 16,0-1-16,0 1 16,21 21-16,0 0 15,0 0-15,1 0 0,20 0 0,-21 0 16,0 0-16,0 21 0,1 1 15,-1-1-15,0 0 0,0 21 16,-21-21-16,0 22 0,0-22 0,0 21 16,0 1-16,0-22 0,0 21 0,-21-21 15,21 22-15,-21-22 0,0 0 16,21 0-16,-22-21 0,22 21 16,-21-21-16,21-21 31,0 0-31,0 0 15,0 0-15,21-1 0,1 1 0,-1-63 16,0 41-16,0 1 0,0 0 16,0 20-16,1-20 0,-1 21 15,21-43-15,-21 64 0,0-21 16,1 21 0,-1 0-16,0 0 0</inkml:trace>
  <inkml:trace contextRef="#ctx0" brushRef="#br1" timeOffset="102631.16">23093 13018 0,'21'0'0,"-42"0"0,63 0 0,-21-22 16,-21 1-16,21 0 16,-21 0-16,0 0 0,0 0 15,-21-1-15,0 22 0,0 0 16,0 0-16,0 0 15,-22 22-15,1-1 0,21 0 0,-22 0 16,22 0-16,0 0 0,0 1 0,21-1 16,0 0-16,0 0 0,0 0 15,0 0-15,21 1 0,0-1 0,0-21 16,22 21-16,-1 0 0,0 0 16,1-21-16,-1 21 0,-21 1 0,22-1 15,-1 0-15,-21-21 16,0 21-16,0 0 0,-21 0 0,-21-21 15,-21 22-15,21-22 16,-22 0-16,1 0 0,0 0 16,-1 0-16,1 0 0,-21 0 0,20 0 15,1 0-15,0 0 0,-1-22 16,1 22-16,21 0 0,21-21 0,0 0 16,42 21-16</inkml:trace>
  <inkml:trace contextRef="#ctx0" brushRef="#br1" timeOffset="102879.01">23643 12658 0,'0'-21'0,"-21"21"16,0 0-1,0 0-15,-1 21 0,1-21 16,0 21-16,0 0 0,-21-21 16,20 21-16,1 0 0,-21-21 0,21 22 15,0-22-15,-1 21 16,1-21-16,42 21 16,1-21-16</inkml:trace>
  <inkml:trace contextRef="#ctx0" brushRef="#br1" timeOffset="103902.62">24172 12319 0,'0'-21'0,"0"0"16,0 0-16,0-1 15,0 44 17,21-1-17,-21 0-15,22 21 0,-1 1 0,0-1 16,0 0-16,0 22 0,22-1 15,-22 1-15,0 20 0,42 86 16,-41-107-16,-1 22 0,0 0 0,-21-22 16,0 1-16,-21-1 0,0-21 15,-22 22-15,1-22 0,-22 1 16,-20-1-16,-1 0 0,-21 1 0,0-22 16,-21 0-16,22 0 0,-1 0 0,-85 22 15,128-22-15,-22 0 16</inkml:trace>
  <inkml:trace contextRef="#ctx0" brushRef="#br1" timeOffset="108195.55">7451 15854 0,'0'-21'31,"21"0"-15,-21-1-16,21 22 0,-21-21 15,0 0-15,0 0 16,0 0-16,0 0 15,0-1-15,0 1 32,0 42-1,0 1-31,0-1 16,0 21-16,0 0 0,0 1 0,0 20 15,0 22-15,42 63 16,-21 0-16,-21-63 0,0 0 15,0 84-15,0-84 0,0-1 16,0 1-16,0-22 0,-21 22 16,21-43-16,-21 64 15,0-63-15,21-1 0,0-21 0,0 0 16,0 0-16,0-42 31,0 0-15,0-21-16,0 21 0,0-1 15,0-20-15,-21 21 0,21-21 16,-21-64-16</inkml:trace>
  <inkml:trace contextRef="#ctx0" brushRef="#br1" timeOffset="108618.49">7133 15833 0,'-21'-21'16,"21"-1"-16,0 1 0,0 0 0,21 21 15,0-21-15,0 0 0,1 21 16,20-21-16,0-1 0,1 1 0,20 0 15,1 21-15,-22 0 16,21 0-16,1 0 0,-1 0 0,-20 0 16,-1 21-16,0 0 0,-20 1 0,-1-1 15,0 21-15,-21 0 0,0 1 16,0-1-16,-21 0 0,0 1 0,-1-1 16,1 0-16,0 1 0,-21-1 15,21 0-15,-22-20 0,22-1 0,-21 21 16,-1 0-1,22-42-15,0 22 0,0-22 0,21-22 47,21 1-47,0 21 16,0-21-16,1 0 0,-1 0 0,0 0 16</inkml:trace>
  <inkml:trace contextRef="#ctx0" brushRef="#br1" timeOffset="109255.12">7937 16193 0,'22'21'16,"-1"-21"0,0-21-16,0 21 0,0-22 0,0 1 15,1 0-15,-1 0 0,0-21 16,0 20-16,21-20 0,-20 21 0,-1-21 15,21-1-15,0-20 16,-42 20-16,22 22 0,-22-21 0,0 21 16,0 0-16,0-1 0,0 1 0,-22 21 15,1 0-15,0 0 16,-21 21-16,21 1 0,-1-22 0,1 21 16,-21 0-16,21 0 0,0 0 15,21 0-15,0 1 0,0-1 16,0 0-16,0 0 15,21-21-15,0 21 0,21 0 0,-21 1 16,43-1-16,-43 0 0,0 0 16,22 0-16,-22 0 0,0 22 15,0-22-15,0 0 0,-21 0 0,0 0 16,21 1-16,-21-1 0,22-21 16,-22 21-16,0 0 0,21-21 15,0 0-15,0 0 0,0 0 16,0 0-16,1-21 0,-1 0 15,-21 0-15,21-1 0,0 1 16,0 0-16,0-21 0,1 21 0,-1-22 16,0 1-16,0 21 0,-21-22 15,0 1-15,21 21 0,-21-21 16,0 20-16,0 1 0,0 0 0,-21 21 31,21 21-31,-21 0 0,21 1 16,0 20-16,0-21 0,0 21 0,0 1 15,0-22-15,0 21 0,0 1 16,0-1-16,0 21 16,0-41-16,21-22 15,-21 21-15,21-21 0,-21-21 16,21-1 0</inkml:trace>
  <inkml:trace contextRef="#ctx0" brushRef="#br1" timeOffset="109453.01">8678 15515 0,'0'0'16,"-21"0"-16,21 21 31,21-21-16,0 0 1,1 0-16,-1 0 0,0 0 0,0 0 16</inkml:trace>
  <inkml:trace contextRef="#ctx0" brushRef="#br1" timeOffset="109862.79">9165 15685 0,'0'21'16,"0"0"-1,0 0 1,0 0-16,0 0 0,0 1 16,21 20-16,0-21 0,-21 21 0,22 1 15,-22-1-15,21 0 0,-21-20 16,21 20-16,-21 0 0,0-21 0,0 1 15,0 20-15,0-21 0,0 0 16,0 0-16,21-21 16,0-21-1,0 0 1,1 0-16,-22 0 0,21 0 0,0-22 16,-21 1-16,21 0 0,0-1 15,-21 1-15,21 0 0,1-1 16,-1 1-16,-21 0 0,21 20 0,0 1 15,-21 0-15,0 0 0,21 0 16,0 21-16,-21 21 31,0 0-31,0 0 0,0 0 16,22 1-16,-22-1 0</inkml:trace>
  <inkml:trace contextRef="#ctx0" brushRef="#br1" timeOffset="110884.21">10160 16066 0,'21'-22'0,"-42"44"0,63-65 0,-21 22 16,1 0-16,-1 0 0,-21 0 15,21-22-15,-21 22 0,0 0 16,0 0-16,0-22 0,0 22 0,-21 0 0,0 0 15,-22 0-15,22 0 0,-21 21 16,21 0-16,-64 0 16,43 0-16,-1 21 0,1 0 0,0 0 15,20 0-15,-20 22 0,21-1 16,0 0-16,0 1 0,-1-1 0,22 21 16,0-20-16,0 20 15,0-20-15,0-22 0,0 0 0,22 0 16,-1 0-16,0-21 0,0 0 15,0 0-15,22 0 0,-22 0 0,42 0 16,-42 0-16,1-21 0,20 0 16,-21 0-16,0 0 0,22-43 15,-22 22-15,0-1 0,-21 22 16,21-21-16,-21 0 16,0 20-16,0-20 0,0 21 0,0 0 0,0 0 15,0-1-15,-21 22 0,0 0 16,0 0-1,-1 22-15,22-1 0,-21 0 0,21 0 16,0 21-16,0-20 0,0 20 16,0-21-16,0 21 0,0-20 0,21-1 15,1 0-15,-1 0 0,21 0 0,-21-21 16,22 0-16,-22 21 0,21-21 16,-21 0-16,64 0 15,-64-21-15,21 0 0,1 0 16,-22 0-16,21 0 0,-21-22 0,43-20 15,-43 20-15,0 1 0,0 0 16,1-1-16,-22 1 0,0 0 16,0-1-16,21-20 0,-21 21 0,0-22 15,0 22-15,0-22 0,0 22 16,0 0-16,0 20 0,0 1 0,-21 0 16,21 0-16,0 42 15,-22 0-15,22 22 0,0-22 16,-21 21-16,21 0 0,0 1 0,0-1 15,0 22-15,0-22 0,0 0 16,0 1-16,0-1 0,0 0 16,0 1-16,0-1 0,0 0 0,21-21 15,1 22-15,-22-1 0,21-21 16,0 0-16,0 22 0,0-22 0,0-21 16,1 21-16,20-21 0,-21 0 15,21 0-15,-20 0 0,20 0 0,0 0 16,-21-21-16,22 0 0,-1 0 0,0-1 15,-20 1-15,20-21 0,-21 21 16,21-22-16,-20 1 0,-1 0 16,-21 21-16,0-1 0,0 1 15,0 0-15,0 0 0,-21 21 16,-1 0-16,1 0 0,-21 0 16,21 21-16,-22 0 0,22 0 15,0 1-15,0-1 0,21 21 0,0-21 0,0 0 16,0 22-16,0-22 0,0 0 15,0 21-15,21-20 0,0-1 16,0 0-16,1-21 0,-22 21 0,21-21 16,21 0-16,-21 0 0,0 0 15,1 0-15,-1 0 0,21-21 16,0 0-16,-20 0 0,-1-1 16,0-20-16,0 21 0,0 0 15</inkml:trace>
  <inkml:trace contextRef="#ctx0" brushRef="#br1" timeOffset="111199.03">10731 15558 0,'0'0'0,"-21"21"0,-42-21 15,63 21-15,21-21 16,0 0 0,21 0-16,-20 0 0,41 0 15,-21-21-15,22 21 0,-1-21 16,1 21-16,21-22 0,-22 1 0,-21 21 16,22-21-16,-22 21 0,1-21 0,-1 21 15,0 0-15,-21-21 0,22 21 16,-22-21-16,0 21 0,-21-22 31</inkml:trace>
  <inkml:trace contextRef="#ctx0" brushRef="#br1" timeOffset="115178.16">13652 15282 0,'0'0'0,"0"-21"0,0 0 0,22-21 16,-22 21-16,0-1 16,0 1-16,0 0 0,0 0 0,0 0 15,-22 21 1,-20 42-16,21-21 16,0 22-16,0-1 0,-1 21 0,1 1 15,0-22-15,0 22 16,0-1-16,0 1 0,-1-1 0,1-20 15,0 20-15,0 1 0,21-1 16,0-21-16,0 1 0,0-1 0,0-21 0,0 22 16,21-43-16,21 21 15,1-21-15,-22 0 0,21-21 16,1-1-16,-22-20 0,21 21 16,0-21-16,-20-1 0,20 1 0,-21 0 15,21-1-15,-20 1 0,-1 0 0,0-1 16,0 1-16,21-43 15,-42 64-15</inkml:trace>
  <inkml:trace contextRef="#ctx0" brushRef="#br1" timeOffset="115379.55">13906 15600 0,'0'21'0,"0"106"15,0-275-15,0 338 16,0-147-16,0-1 0,0 0 0,22 43 16,-1-43-16,0-20 15,21-1-15,-21 0 0,22-21 16,-1 0-16,0 0 0,1 0 0,-1-21 15,0 0-15,43-43 16,0-21-16,-43 43 0,-21 0 16,22-22-16,-22 22 0,-21-22 15,0 1-15,-21 21 0,-1-1 0,44-41 16,-22 20 0</inkml:trace>
  <inkml:trace contextRef="#ctx0" brushRef="#br1" timeOffset="115489.49">14097 15367 0,'0'64'0,"0"-43"16,0 0-16,21 0 0,0 0 15,0 0-15,1 1 0,20-1 0,-21-21 16,21 21-16,-20-21 0</inkml:trace>
  <inkml:trace contextRef="#ctx0" brushRef="#br1" timeOffset="115828.3">14690 18457 0,'0'0'0,"0"22"32,0-44-17,0 1-15,0 0 16,0-21-16,21 21 0,-21-297 0,0-126 16,21 20-16,0 64 0,0 64 0,0-170 15,1 191 1,-22 169-16,0 43 0,0-1 0,0 22 15,0 21-15,0 0 0,-22 21 16,1 0-16,0 0 0,0 21 0,21 0 16,-21 21-16,0-20 0,21 20 0,0 0 15,0 1-15,0-22 0,0 21 16,0 43-16,0-64 16,0 21-16,0-21 0,21 1 0,21-1 15,-21-21-15,0 0 16,43 0-16,-22-21 0,1-1 15,62-41 1,-41-1-16,-22 22 0,-21 21 16,1-21-16</inkml:trace>
  <inkml:trace contextRef="#ctx0" brushRef="#br1" timeOffset="116452.98">14838 15600 0,'0'0'0,"-21"0"0,21 21 15,21-21 17,0 0-17,0-21-15,0 21 16,0-21-16,-21 0 0,22 21 16,-22-22-16,21 1 15,-21-21-15,0 21 16,0 0-16,0-1 15,-21 1-15,-1 21 16,1 0-16,0 0 16,0 21-16,0 22 0,21-22 15,0 0-15,-21 21 0,21-20 0,0-1 16,0 21-16,0-21 0,0 22 16,0-22-16,0 0 0,0 21 0,0-21 15,21 1-15,0-22 0,-21 21 16,21 0-16,0-21 0,22 0 15,-22 0-15,21 0 0,-21 0 0,22-21 16,-1 0-16,0-1 0,22-20 16</inkml:trace>
  <inkml:trace contextRef="#ctx0" brushRef="#br1" timeOffset="116586.9">15430 14965 0,'0'0'15,"0"-42"1,-21 42-16,0 0 0,-21 0 16,-1 0-16</inkml:trace>
  <inkml:trace contextRef="#ctx0" brushRef="#br1" timeOffset="116971.68">15282 15367 0,'0'42'0,"0"64"16,0-254-16,0 317 0,0-126 15,0-1-15,0-21 0,-21 22 16,21-22-16,0 0 0,0 0 0,0 0 15,0 0-15,-21-21 16,21-21 15,-21 0-31,21 0 0,0 0 16,0 0-16,0-1 0,0 1 0,0-21 16,0 21-16,21-22 15,0 22-15,0-21 0,64-22 16,0 22-16,-43 21 15,0 21-15,1 0 0,-1 0 0,0 0 16,-21 21-16,22 0 0,-22 0 0,0 1 16,0-1-16,0 21 0,-21-21 15,0 22-15,0-22 0,0 21 0,-21-21 16,0 22-16,0-22 0,-21 21 16,20-21-16,-20 0 0,0 1 15,-1 20-15,1-21 0,0-21 0,21 21 16,-1 0-16,1-21 0,0 0 15,0 0-15,0 0 0,21-21 16,0 0-16,0 0 0,0 0 16,21-22-16,0 22 0,0 0 15,0-21-15,22 21 0</inkml:trace>
  <inkml:trace contextRef="#ctx0" brushRef="#br1" timeOffset="117381.96">15430 15050 0,'0'0'0,"0"-22"0,0-20 16,0 21-1,-21 21 1,0 0-16,0 0 16,0 21-16,0-21 0</inkml:trace>
  <inkml:trace contextRef="#ctx0" brushRef="#br1" timeOffset="117498.89">15261 15367 0,'0'42'15,"0"-84"-15,0 106 0,0-43 0,0 21 0,0-21 16,0 22-16,0-22 0,21 0 16,-21 0-16,21 0 0,-21 0 0,22 1 15,-22-1-15,21-21 0,0 0 0,0 0 16,0 0-16,0 0 0,1 0 16,20-21-16</inkml:trace>
  <inkml:trace contextRef="#ctx0" brushRef="#br1" timeOffset="117899.01">16192 15325 0,'0'21'0,"43"-21"15,-22 21-15</inkml:trace>
  <inkml:trace contextRef="#ctx0" brushRef="#br1" timeOffset="118066.92">16425 15388 0,'0'0'15,"85"0"1,-64-21-16,-21 0 16,21 0-16,-21 0 15,0-1 1,-21 22-16,0 0 16,0 0-16,0 0 0,-1 0 15,1 0-15,21-21 31</inkml:trace>
  <inkml:trace contextRef="#ctx0" brushRef="#br1" timeOffset="130647.65">16468 15240 0,'0'-21'0,"-22"21"32,22 21-32,-21 0 15,21 0-15,0 1 16,0-1-1,21-21 1,1 0-16,-1 0 16,0 0-16,0 0 15,21-21-15,-20 21 0,41-43 16,-42 22-16,0 0 0,22 0 16,-22 0-16,0-1 0,0 1 15,-21 0-15,0 0 0,0 0 0,0 0 16,0-1-16,-21 1 0,0 21 15,0 0-15,0-21 0,-1 21 16,-20 0-16,0 0 0,21 0 0,-85 42 16,63-20-16,1-1 15,0 0-15,-1 21 0,1 1 16,0-22-16,-1 21 0,22 0 0,0-20 16,21 20-16,0-21 0,0 0 15,0 0-15,0 1 0,21-1 0,22 0 16,-22-21-16,0 21 0,21-21 15,1 0-15,-22 0 0,21 0 0,-21 0 16,22 0-16,-22 0 16,0 0-16,0 0 0,0 0 0,-42 21 31,0-21-31,0 21 16,0 1-16,-22-1 0,22-21 15,-21 21-15,-1 0 0,1 21 0,21-20 16,-21-1-16,-1 0 0,22 21 15,0-21-15,0 22 0,0-22 16,21 0-16,0 0 0,0 0 0,0 1 16,0-1-16,21 0 0,0-21 15,21 0-15,-21 0 0,22 0 0,-1 0 16,0-21-16,1 0 0,20 21 16,-20-43-16,20 22 0,-21 0 0,1-21 15,20 20-15,-20-20 0,-1 0 16,0-1-16,1 1 0,-1 0 0,0-22 15,1 22-15,-22-22 0,21 1 16,-21-1-16,0 1 0,1-1 16,-22 22-16,0-43 0,0 43 15,0 0-15,0 21 0,0-1 16,0 1-16,0 0 0,-22 42 16,1 0-1,0 1-15,21 20 0,-21-21 0,21 21 16,0 22-16,-21-22 0,0 22 15,-1-22-15,22 22 0,-21 84 16,21-106-16,0 22 16,0-43-16,0 21 0,0 0 0,21-20 15,1-1-15,-1 0 0,21 0 16,0 0-16,-20 0 0,20-21 16,0 0-16,1 0 0,-1 0 0,0 0 15,1 0-15,-22-21 0,21 21 16,0-21-16,-20 0 0,-1 0 0,21 0 15,-21-1-15,-21 1 0,21 0 16,1 0-16,-22 0 0,0 0 0,0-22 16,0 22-16,0 0 0,0 0 15,-22 21 1,1 0-16,0 21 0,0-21 16,0 21-16,21 0 0,-21 0 15,21 1-15,-22-1 0,22 0 0,0 0 16,0 0-16,0 0 0,0 1 15,0-1-15,22 0 0,-1-21 0,0 21 16,0-21-16,21 21 0,-20-21 16,-1 0-16,21 0 0,0 0 15,-20 0-15,20-21 0,-21 0 0,21 0 16,-20 21-16,20-21 0,-21-1 16,21-20-16,-42 21 0,0 0 15,22-22-15,-22 22 0,0 0 0,21 0 16,-21 0-16,0 0 15,0-1-15,0 1 0,0 42 32,-21-21-32,21 22 0,0-1 15,-22 0-15,22 0 16,0 0-16,0 0 0,0 22 16,0-22-16,-21 0 0,21 0 15,0 0-15,0 1 0,0-1 16,0 0-16,0-42 47,21 0-47,1-1 0,-22 1 15,0 0-15,21 0 0,0 0 0,0-22 16,-21 22-16,0-21 0,21 21 0,0 0 16,-21-22-16,22 22 15,-22 0-15,21 21 16,-21 21-1,21 0 1,-21 0-16,21 22 16,-21-22-16,0 0 0,0 0 0,0 22 15,21-22-15,-21 0 0,21 0 0,1 0 16,-22 22 0,21-22-16,0-21 0,-21 21 0,21-21 0,0 0 15,0 0 1,1 0-16,-1-21 15,0 0-15,0-1 0,-21 1 16,21 0-16,0 0 0,-21 0 16,22-22-16,-1 22 0,0-21 0,0 21 15,0-22-15,0 1 0,22 0 16,-1-1-16,-21 1 0,0 21 16,1 21-16,-1 0 0,-21 21 15,0 0 1,0 0-16,0 1 0,0 20 0,0 0 15,0-21-15,-21 22 0,-1-1 16,22-21-16,-21 22 0,21-22 0,0 21 16,0-21-16,0 0 15,0 1-15,0-1 0,21 0 0,1 0 16,-1-21-16,0 0 0,0 21 0,21-21 16,-20 0-16,-1 0 0,21 0 15,-21 0-15,22-21 0,-1 0 0,0 21 16,1-21-16,-22 0 0,21-1 15,0 1-15,-20 0 0,-1-21 0,21 21 16,-21-22-16,-21 1 0,21 0 0,-21 20 16,22-20-16,-22 0 0,0-1 15,0 22-15,0 0 0,-22 0 0,1 21 16,0 0 0,0 0-16,0 0 0,0 21 0,-1 0 15,1 0-15,21 22 0,0-22 16,-21 21-16,21 1 0,0-22 0,0 21 15,0-21-15,0 0 0,0 22 0,21-22 16,-21 0-16,21 0 0,1-21 16,-1 21-16,21-21 0,-21 22 0,0-22 15,22 0-15,-22 0 0,21 0 16,1 0-16,-22-22 0,21 1 16,-21 21-16,22-21 0,-1-21 0,-21 21 15,0-1-15,0-20 0,-21 21 16,0-21-16,22 20 0,-22-20 15,0 21-15,21 0 0,-21 0 16,0-1-16,0 44 16,0-1-1,0 0-15,0 0 0,0 21 0,0-20 16,0-1-16,0 21 0,-21-21 0,21 0 16,-22 1-16,22 20 0,-21-21 15,21 0-15,0 0 0,0 1 16,0-44 31,0 1-47,21 21 15,1-21-15,-22-21 0,21 21 0,0-1 0,0-20 16,-21 21-16,21-21 16,0-1-16,1 22 0,-1 0 0,0-21 15,0 20-15,0 22 16,0 0-16,-21 22 15,22-1-15,-22 0 0,0 0 0,0 21 16,0-20-16,21-1 0,-21 21 16,21-21-16,-21 0 0,21 1 0,-21-1 15,0 0-15,21 0 0,0 0 16,1-21-16,-22 21 0,21-21 0,0 0 16,0 0-16,0 0 15,0 0-15,1 0 0,-1 0 16,0 0-16,0-21 0,0 0 15,-21 0-15,21 0 0,1 0 16,-22-1-16,21-20 0,0 0 16,-21-1-16,21-20 0,0 21 0,-21-22 15,21 1-15,1-1 0,-1 22 0,0-22 16,0-42-16,0 64 16,-21 0-16,0 21 0,0-22 0,0 22 15,0 0-15,-21 21 16,0 0-16,0 0 0,0 21 15,-1 0-15,-20 22 16,21-1-16,21 0 0,-21 1 16,21-1-16,-21 21 0,21-20 0,0 126 15,0-127 1,0 22-16,0-22 0,0 1 0,0-1 16,21-21-16,-21 21 0,21-20 0,0-1 15,-21 21-15,21-21 0,0-21 16,1 21-16,-1 1 15,21-22-15,-21 0 0,0 0 16,1 0-16,-1 0 16,0-22-16,0 22 0,0-21 0,0 0 0,1 0 15,20-21 1,-21 20-16,0-20 0,22 0 16,-22-1-16,-21 22 0,0-21 15,21 21-15,-21 0 0,0-1 0</inkml:trace>
  <inkml:trace contextRef="#ctx0" brushRef="#br1" timeOffset="131126.38">20320 15113 0,'-21'0'16,"42"0"-16,0-21 15,0 21-15,22 0 0,-22-21 16,21 21-16,-21 0 0,22 0 0,-1-21 16,0 21-16,1-22 0,-1 22 15,0 0-15,1 0 0,20-21 16,-21 21-16,1 0 0,-22 0 15,0 0-15,0 0 16,-42 0 31,0 0-16,21 21 0,-21-21-31,0 0 63,-1 0-63,1 0 16</inkml:trace>
  <inkml:trace contextRef="#ctx0" brushRef="#br1" timeOffset="140203.93">22542 15113 0,'0'0'0,"-21"-21"16,21 0-16,0 0 16,0-1-16,0 1 0,0 0 15,0 0-15,0 0 16,0 0-16,21-1 0,-21 1 0,22 21 15,-22-21-15,0 0 0,0 0 16,0 42 15,0 0-15,-22 0-16,1 0 0,21 22 0,0-1 16,-21 0-16,21 1 0,-21 20 15,21-20-15,0 20 0,0 1 0,0-22 16,0 21-16,0-20 0,0-1 15,0 0-15,0 1 0,0-22 16,21 21-16,0-21 0,0 1 0,1-1 16,-1-21-16,0 21 0,0-21 0,21 0 15,-20 0-15,20 0 0,-21 0 0,21-21 16,1 0-16,-22-1 0,21 1 16,-21 0-16,22-21 0,-22-1 0,0 1 15,0 0-15,0-22 0,1 22 16,-1-22-16,0 1 0,0-1 15,-21-41-15,0 62 0,0 1 16,21 0-16,-21-1 0,0 22 16,0 0-16,0 0 0,0 0 0,0 42 31,0 0-31,0 0 0,-21 21 16,21 1-16,-21-1 0,21 0 15,-21 1-15,21 20 0,-21-20 16,21 20-16,-22-21 0,22 22 0,0-22 15,0 1-15,0-1 0,0-21 0,0 21 16,0-20-16,0-1 0,22-21 16,-1 21-16,0-21 15,0 0-15,0 0 0,22 0 0,-22-21 16,0 21-16,21-21 0,-21-1 0,22 1 16,-22-21-16,21 21 0,-21-22 15,22 1-15,-22 0 0,0-1 0,0 22 16,0-21-16,-21 21 0,0-22 15,0 22-15,0 0 0,-42 21 16,21 0 0,0 21-16,0-21 0,-1 21 0,1 1 15,0-1-15,21 21 0,0-21 0,0 0 16,0 22-16,0-22 0,0 0 16,0 0-16,21 22 0,0-22 0,1-21 15,-1 21-15,-21 0 0,21 0 16,0-21-16,-21 21 0,0 1 31,-21-22-15,0 0-16,0-22 0,-1 1 15,1 21 1,0 0 0,21 21-1,0 1 1,0-1-1,21-21 1,0 0-16,1 0 0,20 0 16,-21 0-16,0 0 15,0 0-15,1-21 0,20 21 0,-21-22 16,0 22-16,22-21 0,-22 0 16,0 0-16,0 0 0,0 21 0,0-43 15,-21 22-15,0 0 0,0 0 0,0 0 16,0 0-16,0-1 15,0 1-15,0 0 0,-21 21 16,0 0 0,0 0-16,21 21 0,0 0 0,-21 1 15,21-1-15,-21 21 0,21-21 0,-22 0 16,22 22-16,0-22 0,0 0 16,0 21-16,0-20 0,0-1 0,0 0 15,22 0-15,-1-21 16,0 0-16,0 0 0,0 0 0,0 0 15,1 0-15,-1 0 0,0 0 0,0-21 16,0 0-16,0 21 0,1-21 16,-1-1-16,0 1 0,0 0 15,-21 0-15,0 0 0,0-22 16,0 22-16,21 21 0,-21-21 0,0 0 16,0 42-1,0 0 1,0 0-16,0 1 0,0-1 15,0 0-15,0 0 0,21 0 16,1 0-16,-22 1 0,21-22 16,0 0-16,0 21 0,0-21 15,0 0-15,1 0 0,-1-21 16,0 21-16,0-22 0,-21 1 16,21 0-1,-21 0-15,21 0 0,-21 0 0,0-1 16,0 1-16,0 0 0,0 0 0,0 0 15,0 0-15,0 42 32,-21 0-32,21 0 15,-21 0-15,21 0 0,0 1 0,0-1 16,-21 0-16,21 0 16,-21 0-16,21 0 0,0 1 0,0-1 15,0-42 32,0-1-47,21 1 0,-21 0 16,21 21-16,-21-21 0,21 0 15,-21 0-15,0-1 0,0 1 0,21 0 16,-21 0 0,0 42-1,0 0-15,0 0 16,22 1-16,-22-1 0,0 0 15,0 0-15,0 0 0,21-21 0,0 21 16,-21 1-16,21-22 0,0 0 16,0 21-16,1-21 0,-1 0 15,0 0-15,0 0 0,0 0 0,0 0 16,1 0-16,-1-21 0,0-1 16,0 22-16,0-21 0,0 0 0,1 0 15,-22 0-15,21 0 0,0-1 16,-21 1-16,0 0 0,0 0 0,0-21 15,0 20-15,0 1 0,0 0 16,-21 21 0,0 0-16,-1 21 0,1 0 15,0 1-15,21-1 0,-21 0 16,0 0-16,21 0 0,-21 0 0,21 1 16,0-1-16,0 0 15,0 0-15,0 0 16,21-21-1,0 0-15,0 0 16,0 0-16,0-21 0,1 0 16,-22 0-16,21 0 0,-21-1 15,0 1-15,0 0 16,21 0-16,-21 42 31,0 0-15,0 0-16,0 1 0,0-1 15,0 0-15,0 0 16,21-21-16,-21 21 16,21-21-16,0 0 15,1 0-15,-1 0 0,0 0 16,0 0-16,0 0 0,-21-21 0,21 0 16,-21 0-16,22 21 15,-22-21-15,0-1 0,0 1 16,0 0-16,0 0 15,0 42 1,0 0-16,-22 0 16,22 1-16,-21-1 15,21 0-15,0 0 0,0 0 16,0 0-16,0 1 16,0-44 30,0 1-46,21 0 16,-21 0-16,22 0 16,-22 0-16,21-1 15,-21 44 17,21-22-17,-21 21-15,0 0 0,21 0 16,-21 0-16,0 0 15,21-21 1,0 0 0,1 0-16,-1 0 15,-21-21-15,21 21 0,-21-21 16,0 0-16,21 21 0,-21-21 16,0 0-16,0-1 0,21 22 15,-21-21-15,0 42 16,0 1-1,0-1-15,0 0 16,0 0-16,0 0 16,21 0-16,-21 1 15,22-22-15,-1 0 16,0 0-16,0 0 16,0 0-1,-21-22-15,21 22 0,-21-21 16,0 0-16,0 0 0,0 0 15,0 0-15,0-1 0,0 1 16,0 0-16,0 42 47,0 0-47,0 1 0,-21-1 16,21 0-16,0 0 0,-21 0 0,21 0 15,0 1-15,0-1 16,21-21-1,0 0-15,1-21 16,-1-1 0</inkml:trace>
  <inkml:trace contextRef="#ctx0" brushRef="#br1" timeOffset="140524.32">25717 14859 0,'-21'21'15,"0"0"-15,21 22 16,0-22-16,-21 0 0,21 21 16,0-20-16,-21 20 0,21 0 15,0 1-15,0-1 0,0 0 16,-21 1-16,21-1 0,0-21 0,-22 21 15,22-20-15,0 20 0,0-21 0,0 0 16,0 0-16,0 1 16,0-1-16,22-21 31,-22-21-15,21 21-16,-21-22 0,0 1 15,0 0-15,0 0 0</inkml:trace>
  <inkml:trace contextRef="#ctx0" brushRef="#br1" timeOffset="141193.42">25527 15304 0,'21'0'15,"0"0"-15,0-22 0,1 1 16,-1 21-16,21-21 0,-21 21 0,22-21 15,-1 0-15,-21 0 0,21-1 16,1 1-16,-22 0 0,0 0 0,0 0 16,0 0-16,-21-1 0,22 1 15,-22 0-15,0 0 0,0 0 0,0 0 16,-22-1-16,1 22 16,0 0-16,0 0 15,0 0-15,21 22 16,0-1-16,0 0 0,0 0 0,0 0 15,-21 22-15,21-22 0,0 21 16,0 0-16,0 1 0,0 20 0,-22-20 16,22-1-16,0 0 0,0-21 15,0 22-15,-21-1 0,21-21 0,0 0 16,-21 1-16,21-1 0,0 0 0,0 0 16,0 0-1,-21-21-15,21-21 31,0 0-31,0 0 16,0 0-16,0-1 0,0 1 0,0 0 16,0 0-16,21 0 0,0 0 15,0-1-15,1 1 0,-1 21 0,0-21 16,0 21-16,0 0 0,0 0 0,1 0 16,-1 0-16,0 0 0,0 0 15,0 0-15,-21 21 0,21 0 16,-21 1-16,0-1 0,0 0 15,0 0-15,0 0 0,-21 0 16,0 1-16,0-1 0,0 0 16,0-21-16,-1 21 0,1 0 0,0-21 15,0 21-15,0-21 0,0 0 0,21 22 16,-22-22-16,1 0 31,21-22 0,0 1-31,21 0 16,1 0-16,-1 21 0</inkml:trace>
  <inkml:trace contextRef="#ctx0" brushRef="#br1" timeOffset="141447.35">26437 15282 0,'-21'0'16,"21"-21"-1,0 42 63,0 1-62,0-1-16,0 0 0</inkml:trace>
  <inkml:trace contextRef="#ctx0" brushRef="#br1" timeOffset="141704.28">26501 15748 0,'0'0'0,"0"21"0,0 0 0,0 1 15,0-1 1,0 0-16,0 0 0,0 0 16,0 0-16,0 1 0,-22-1 15,1 0-15,21 0 0,-21 0 0,0 0 16,21 1-16,-21-1 0,0 0 15,-1 0-15,-20 21 0,21-20 0,-21-1 16,20 0-16,-20 0 0,0 0 0,-1-21 16,1 21-16</inkml:trace>
  <inkml:trace contextRef="#ctx0" brushRef="#br1" timeOffset="162158.31">8234 6329 0,'-21'0'16,"-1"0"-16,1 0 31,0 0-31,0 0 16,0 0-1,0 0-15,-1 0 16,1 0 0,0 0-16,0 0 0,0 0 15,0 0-15,-1 0 0,1 0 16,0 0-16,0 0 0,0 0 16,0 0-16,-1 0 31,1 0-16,21 21 48,21-21-47,1 0-1,-1 21-15,0-21 16,0 0-16,0 0 0,0 0 15,1 0-15,-1 0 0,0 0 16,0 0-16,0 0 0,0 0 16,22 0-16,-22 0 15,21 0-15,-21 0 0,1 0 16,-1 0-16,0 0 0,0 0 0,21 0 16,-20 0-16,-1 0 0,0 0 0,0 0 15,0 0-15,43 0 16,-43 0-16,0 0 0,0 0 0,0 0 15,1 0-15,-1 0 0,0 0 16,0 0-16,21 0 0,-20 0 0,-1 0 16,0 0-16,0 0 0,0 0 15,22 0-15,-22 0 0,21 0 16,-21 0-16,0 0 0,1 0 16,-1 0-16,0 0 0,0 0 15,0 0-15,0 0 0,1 0 0,20 0 16,-21 0-16,0 0 15,0 0-15,1 0 0,-1 0 16,0 0-16,0 0 16,0 0-16,0 0 0,1 0 15,-1 0-15,0 0 0,0 0 16,0 0-16,0 0 16,1 0-16,-1 0 0,0 0 15,0 0-15,0 0 16,0 0-16,1 0 0,-1 0 15,0 0-15,0 0 16,0 0 0,0 0-16,1 0 15,-1 0-15,0 0 16,0 0-16,0 0 0,0 0 0,1 0 16,-1 0-16,0 0 0,0 0 15,0 0-15,-21-21 16,21 21-16,1 0 0,-1 0 15,0 0-15,0 0 0,0 0 16,0 0-16,1 0 0,-1 0 16,0 0-16,0 0 0,0 0 0,0 0 15,1-21-15,20 21 0,-21 0 16,0 0-16,0 0 0,1 0 16,-1 0-16,0 0 0,0-21 15,0 21-15,0 0 0,1 0 16,-1 0-16,0 0 0,0 0 15,0 0-15,0 0 0,1 0 16,-1 0-16,0 0 0,0 0 16,0 0-16,0 0 0,1-21 15,-1 21-15,0 0 16,0 0-16,0 0 0,0 0 0,1 0 16,-1 0-16,0 0 15,0 0-15,0 0 0,0 0 16,1 0-16,-1 0 0,0 0 0,0 0 15,0 0-15,22 0 16,-22 0-16,0 0 0,0 0 0,0-22 16,0 22-16,1 0 0,-1 0 15,0 0-15,0 0 0,0 0 16,0 0-16,1 0 0,-1 0 16,0 0-1,0 0-15,0 0 0,0 0 16,1 0-16,-1 0 15,0 0-15,0 0 16,0 0-16,0 0 0,1 0 16,-1 0-16,0 0 0,0 0 15,0 0-15,-21-21 16,21 21 0,1 0 46,-22-21 32,-22 21-94,1 0 0</inkml:trace>
  <inkml:trace contextRef="#ctx0" brushRef="#br1" timeOffset="171626.42">25696 1207 0,'0'-22'0,"-21"22"16,21-21-16,-21 0 0,0 21 16,21-21-16,-21 0 15,-1 21 1,22 21 15,0 0-15,22-21-1,-1 0-15,0 0 16,0 0-16,0 0 0,22 0 16,-1 0-16,-21-21 0,21 0 0,1 0 15,-1 21-15,0-22 0,1-20 16,-1 21-16,-21 0 0,22-22 0,-22 22 15,21-21-15,-21 21 16,0-22-16,1 1 0,-22-21 16,21 20-16,-21 22 0,0-21 15,0-1-15,0 22 0,0 0 0,0-21 16,0 21-16,0-1 0,-21 1 16,-1 21-16,1 0 0,0 0 15,0 0-15,0 21 16,0-21-16,-1 43 0,1-22 0,0 21 15,0 1-15,-21-1 0,20 0 16,22 22-16,-21-1 0,0 1 16,0-1-16,0 22 0,21-22 15,0 1-15,-21-1 0,-1 22 0,22-21 16,-21 20-16,21-20 0,0 20 16,-21-20-16,0 21 0,21-1 0,-21-20 15,0-1-15,21 1 0,-22-1 16,1 1-16,21-22 0,0 0 0,-21 1 15,21-1-15,0-21 0,0 0 0,0 1 16,0-1-16,21-21 16,0 0-16,1 0 0,-1-21 0,0-1 15,21 1-15,-21 0 0,22 0 16,-1-21-16,0-1 0,22-41 16,-43 41-16,21 1 0,-20-22 15,-1 22-15,0-21 0,-21 20 16,0-20-16,0 20 0,0-20 0,-64-1 15,22 22-15,0 21 16,-1 0-16,-20 0 0,21-1 0,-1 1 16,1 21-16,0 0 0,-1 0 15,22 0-15,0 0 0,0 0 0,42 0 32,21 0-32,-21-21 15,22 21-15,-1 0 0,0-21 0,22 0 16,-22 21-16,22-21 0,-22-1 15,0 22-15,64-42 16,-63 21-16,-1 0 0,0 0 16,1-1-16,-22 1 0,42 0 15,-42 0-15,-21 0 16,22 21-16,-22 21 31,0 0-31,0 0 0,0 0 16,0 1-16,-22-1 0,22 0 15,0 0-15,0 0 0,-21 0 16,21 1-16,0-1 16,-21-21-16,21 21 0,0-42 47,0 0-47</inkml:trace>
  <inkml:trace contextRef="#ctx0" brushRef="#br1" timeOffset="171827.53">26564 826 0,'0'0'0,"-21"-22"16,0 22-1,21 22 16,0-1-15,21-21-16,0 21 0,0 0 16</inkml:trace>
  <inkml:trace contextRef="#ctx0" brushRef="#br1" timeOffset="172323.25">26797 1037 0,'0'21'31,"0"1"-31,0-1 0,0 0 16,-21 0-16,21 21 0,0-20 0,0-1 16,-21 0-16,21 0 15,0 0-15,0 0 0,0 1 0,-22-1 16,22 0-16,0 0 15,-21-21-15,21-21 47,0 0-47,0 0 0,0-22 16,21 22-16,1 0 16,-1 0-16,0-22 0,0 22 0,0-21 15,22 21-15,-22 0 0,21-1 16,0 1-16,-20 0 0,20 0 0,0 21 15,-21 0-15,22 0 16,-22 0-16,0 0 0,0 0 0,0 21 0,1 0 16,-22 0-16,0 1 0,0 20 15,0-21-15,0 0 0,0 0 0,0 1 16,0-1-16,0 0 16,-22 0-16,22 0 0,-21 0 0,0-21 15,21 22-15,-21-22 16,21 21-16,-21-21 0,21 21 15,21-42 1,0 0 0</inkml:trace>
  <inkml:trace contextRef="#ctx0" brushRef="#br1" timeOffset="172458.17">27749 1101 0,'0'0'0,"0"-43"16,0 22 0,-21 0-16</inkml:trace>
  <inkml:trace contextRef="#ctx0" brushRef="#br1" timeOffset="172899.92">27644 910 0,'-43'21'16,"86"-42"-16,-107 42 0,22 22 15,21-22-15,-22 0 0,22 0 16,0 0-16,0 22 0,0-22 15,-1 21-15,1-21 0,21 22 0,-21-1 16,21-21-16,0 0 16,0 1-16,0-1 0,21 0 15,0 0-15,1-21 0,-1 0 16,0 0-16,0 0 0,0 0 16,22 0-16,-22 0 0,0-21 0,21 21 15,-21-21-15,1 0 0,20-1 16,-21 1-16,21-21 0,-20 21 0,-1-22 15,21 1-15,-21 0 0,0-22 16,1 22-16,-1-22 0,0 22 16,0 0-16,0-22 0,-21 22 15,0 21-15,0-22 0,0 22 0,0 0 0,0 0 16,0 0-16,-21 21 16,0 0-16,0 0 0,21 21 15,-21 0-15,-22 43 16,43-43-16,-21 21 0,0 22 0,0-22 15,21 0-15,0 22 0,-21-22 16,21 0-16,0 1 0,-22-1 0,22 0 16,0 1-16,0-22 0,0 21 15,0-21-15,0 1 0,22-1 0,-1 0 16,0 0 0,0-21-16,0 0 0,0 0 0,1 0 0,-1 0 15,21-21-15</inkml:trace>
  <inkml:trace contextRef="#ctx0" brushRef="#br1" timeOffset="173057.82">28490 741 0,'0'0'0,"-21"0"0,0 0 15,0 0-15</inkml:trace>
  <inkml:trace contextRef="#ctx0" brushRef="#br1" timeOffset="173522.55">28744 614 0,'-21'0'16,"0"0"-16,-21 0 0,20 0 16,1 0-16,-21 0 0,21 21 15,0 0-15,-22 0 0,22 1 16,0-1-16,0 21 0,0-21 0,-1 0 16,1 22-16,21-22 0,0 21 0,0-21 15,0 1-15,0-1 16,0 0-16,21 0 0,1-21 0,-1 21 15,0-21-15,0 0 0,0 0 16,0 0-16,1 0 0,-1 0 0,0 0 16,0 0-16,0 0 0,-21-21 15,21 21-15,-21-21 16,-21 21 0,0 0-16,0 0 15,0 0-15,0 0 0,-1 0 0,1 0 16,0 21-16,0 0 0,0 0 15,0 1-15,-1-1 0,1 21 16,21-21-16,0 0 0,-21 1 16,21-1-16,0 0 0,0 0 0,0 0 15,21 0-15,0-21 16,22 22-16,-22-22 0,0 0 16,21 0-16,-20 0 0,20 0 0,21-43 15,-41 43-15</inkml:trace>
  <inkml:trace contextRef="#ctx0" brushRef="#br1" timeOffset="173847.88">29168 529 0,'0'0'0,"0"-42"15,-22 42 1,1 0-16,0 0 15,21 21-15,-21 0 16,21 22-16,-21-22 0,0 21 16,21 0-16,-22 1 0,1-1 15,0 22-15,21-22 0,-21 21 0,0-20 16,21-1-16,-21 0 0,21 1 0,-22-1 16,22-21-16,-21 22 15,21-22-15,0 0 0,0 0 0,0 0 16,0 0-16,0-42 47,21 0-47,1 0 15,-1 0-15,0-22 0</inkml:trace>
  <inkml:trace contextRef="#ctx0" brushRef="#br1" timeOffset="174238.65">29104 1101 0,'0'21'16,"21"-21"0,0 0-1,1 0-15,-1 0 0,0 0 0,0 0 16,0-21-16,0 21 0,1-21 15,-1-1-15,0 22 0,-21-21 0,21 0 16,-21 0-16,21 21 0,-21-21 16,0 0-16,0-1 15,-21 22 1,0 0-16,0 0 0,0 0 16,-1 0-16,1 22 0,0-22 15,21 21-15,-21 0 0,21 0 16,-21 0-16,21 22 0,-21-22 0,21 0 15,0 0-15,0 0 0,0 0 16,0 1-16,21-1 0,0-21 16,0 0-16,0 0 0,0 0 15,22 0-15,-22 0 16,0 0-16,0 0 0,22-21 0</inkml:trace>
  <inkml:trace contextRef="#ctx0" brushRef="#br1" timeOffset="174959.7">29676 889 0,'-22'0'47,"22"21"-47,-21 0 0,21 1 16,0-1-16,-21 21 0,21-21 15,0 0-15,-21 1 0,21-1 16,0 0-16,0 0 0,0 0 0,0 0 15,0 1-15,-21-1 16,21 0 0,0-42 15,0 0-15,0-1-16,0 1 0,0 0 15,0 0-15,0-43 16,0 43-16,0 0 0,21-21 0,-21 21 15,21-22-15,0 22 0,-21 0 16,21 0-16,1 0 0,-1 21 16,0-22-16,0 22 0,0 0 15,0 0-15,1 22 0,-22-1 16,0 21-16,0-21 16,0 0-16,0 22 0,0-22 15,0 0-15,0 0 0,0 43 16,0-43-16,0 0 15,0 0-15,0 0 0,0 1 16,0-44 15,0 1-15,0 0-16,0 0 16,0 0-16,0 0 0,21-1 0,0-20 15,-21 21-15,21 0 0,0 0 0,0-1 16,1 1-16,-1 0 15,21 0-15,-21 0 0,0 21 0,22 0 16,-22-21-16,21 21 0,-21 0 16,1 0-16,20 21 0,-21 0 0,-21 0 15,21 0-15,-21 0 0,0 1 16,0 20-16,0-21 0,0 0 0,0 0 16,0 1-16,0 20 0,-21-42 15,0 42-15,42-42 16,-42 21-16,0-21 0,0 22 15,-1-22 1,22-22 0</inkml:trace>
  <inkml:trace contextRef="#ctx0" brushRef="#br1" timeOffset="175406.99">30628 1080 0,'-21'0'16,"0"0"-16,21 21 0,21-21 31,0 0-31,0 0 15,0 0-15,1 0 0,-1 0 16,21 0-16,-21 0 0,0-21 0,22 21 16,-22-22-16,0 1 0,0 21 15,0-21-15,1 0 0,-22 0 0,0 0 16,0-1-16,0 1 0,0 0 16,0 0-16,-43 21 0,22 0 15,0 0-15,0 0 0,0 0 16,-43 21-16,43-21 15,0 21-15,0 22 0,21-22 0,-22 42 16,1-42-16,21 1 16,0 20-16,0-21 0,0 0 0,0 0 15,0 1-15,0-1 0,21 0 16,22 0-16,-22-21 0,0 0 16,0 21-16,0-21 0,1 0 15,-1 0-15,21 0 0,-21 0 0,22-21 16,-1 21-16</inkml:trace>
  <inkml:trace contextRef="#ctx0" brushRef="#br1" timeOffset="175837.41">31305 868 0,'-21'0'31,"0"21"-31,21 0 16,0 0-16,-21 1 0,21-1 15,-21 0-15,21 0 0,-21 0 0,21 22 16,0-22-16,0 0 0,0 0 16,0 0-16,0 0 0,0 1 0,-22-1 15,22 0 1,0-42 31,0 0-47,0-1 15,0-20-15,0 21 0,22-21 16,-1 20-16,0-20 0,0 0 16,43-43-16,-22 64 15,0-21-15,-21 20 0,22 1 16,-1 21-16,-21 0 0,22 0 0,-22 0 16,0 0-16,0 21 0,0 1 15,-21-1-15,0 21 0,0-21 16,0 22-16,0-1 0,0-21 0,-21 21 15,21-20-15,-21 20 0,0 0 0,0-21 16,21 1-16,0-1 0,0 0 16,-22 0-16</inkml:trace>
  <inkml:trace contextRef="#ctx0" brushRef="#br1" timeOffset="175894.54">31602 1228 0,'0'-21'0</inkml:trace>
  <inkml:trace contextRef="#ctx0" brushRef="#br1" timeOffset="176031.05">32194 423 0,'-21'-21'0,"0"0"0,21 0 15,-21 21-15,-21-21 16</inkml:trace>
  <inkml:trace contextRef="#ctx0" brushRef="#br1" timeOffset="176227.36">31962 677 0,'-43'127'16,"86"-254"-16,-107 297 15,22-64-15,21-64 16,21 0-16,-43 22 0,22-22 0,21-21 16,-42 22-16,42-22 0,21 0 15,0 0-15,0-21 0,0 21 16,1-21-16,-1 0 15,0 0-15,0 0 0,0 0 16,0 0-16,22-21 0,-22 21 0,21-21 16,-21 0-16,43-22 15,-64 1-15</inkml:trace>
  <inkml:trace contextRef="#ctx0" brushRef="#br1" timeOffset="176400.32">31750 762 0,'0'0'0</inkml:trace>
  <inkml:trace contextRef="#ctx0" brushRef="#br1" timeOffset="176546.24">32173 720 0,'0'0'0,"21"0"0,1 0 0,-1-21 15,0 21-15,0 0 0,0 0 16,0-22-16,1 22 16,-22-21 30</inkml:trace>
  <inkml:trace contextRef="#ctx0" brushRef="#br1" timeOffset="176614.2">32343 677 0</inkml:trace>
  <inkml:trace contextRef="#ctx0" brushRef="#br1" timeOffset="176830.08">32067 466 0,'0'-21'63</inkml:trace>
  <inkml:trace contextRef="#ctx0" brushRef="#br1" timeOffset="180922.73">31877 677 0,'0'22'16,"-21"-22"-16,0 0 15,-1 0 1,1 0-16,0 0 0,0 0 16,0 0-16,0 0 0,-1 0 15,1 0-15,0 0 0,0 0 16,0 0 15,0 0 0</inkml:trace>
  <inkml:trace contextRef="#ctx0" brushRef="#br1" timeOffset="181127.53">31898 762 0,'21'0'16,"0"0"-16,22 0 0,-22 0 15,21 0-15,1 0 0,-22 0 0,21 0 16,0 0-16,-20 0 0,20 0 0,-21 0 15,0 0-15,0 0 0,1 0 16,-1 0-16,0-21 0,-21 0 31,0 0-31,-21 21 16,0-22-16,-1 22 16,-20-21-16,21 0 0</inkml:trace>
  <inkml:trace contextRef="#ctx0" brushRef="#br1" timeOffset="181453.34">32089 402 0,'0'0'0,"0"-21"0,0 0 15,-22 21 32,1 21-47,-42-21 0,42 21 0,-1 22 16,1-43-16,0 42 15,-42 21-15,41-41 0,1 20 16,-21 0-16,21 1 0,-22-22 16,1 21-16</inkml:trace>
  <inkml:trace contextRef="#ctx0" brushRef="#br1" timeOffset="197857.13">27347 2582 0,'0'0'0,"21"0"16,1-21-16,-22 0 31,21 21-31,-21-21 16,21 21-16,-21-21 0,0 0 16,0-1-16,0 1 15,0 0-15,0 0 16,0 0-16,0 0 15,-21 21-15,0 0 16,-1 0-16,1 0 16,0 0-16,0 0 0,-21 42 15,20 0-15,-20-21 0,21 1 16,-21 62-16,-1-63 16,22 22-16,0-1 0,21-21 0,0 0 0,0 1 15,0 20-15,0-21 16,0 0-16,21-21 15,0 21-15,0-21 0,1 0 16,-1 0-16,21 0 0,-21 0 0,0 0 16,1-21-16,-1 0 0,0 21 15,21-21-15,-21 0 0,1 0 0,-1-1 16,21-20-16,-42 21 16,21-43-16,0 43 0,-21 0 15,0-21-15,22 21 0,-22-1 0,0 1 16,0 0-1,0 42 1,0 0-16,0 1 0,-22-1 16,22 0-16,-21 0 0,0 21 0,21-20 15,0-1-15,0 42 16,0-42-16,0 1 0,0-1 0,0 0 16,0 0-16,21-21 15,0 0-15,1 0 0,20 0 16,-21 0-16,0 0 0,43 0 15,-43-21-15,42-21 16,-41 20-16,20 1 0,-21 0 16,0-21-16,0 21 0,1-22 15,-1 1-15,-21 0 0,21-1 0,-21-41 16,0 41-16,0 1 16,-21 0-16,-22 20 0,22-20 0,-21 0 15,0 21-15,-1-1 0,1 1 16,0 21-16,-1 0 0,-20 0 0,20 0 15,-20 21-15,21 22 0,-22-22 16,22 21-16,-22 1 0,22 20 0,-22-21 16,22 22-16,0-1 0,-1 1 15,1-1-15,21-20 0,0 20 0,0 1 16,21-22-16,0 0 0,0 1 16,0-1-16,0 0 0,0 1 15,21-22-15,0 0 0,21 0 0,-21 0 16,22 1-16,-22-22 0,21 0 15,1 0-15,-1 0 0,0 0 0,22 0 16,-22 0-16,22-22 0,-22 22 0,85-42 16,0 0-1,-85 21-15,1-22 0,20 22 0,-21-21 16</inkml:trace>
  <inkml:trace contextRef="#ctx0" brushRef="#br1" timeOffset="198144.97">28300 2244 0,'0'-21'0,"0"42"0,21-64 0,-21 22 16,-21 64 15,21-22-31,0 0 16,-21 21-16,21 1 0,-22-1 0,22 0 15,0 1-15,-21-1 0,0 0 0,0 22 16,21-22-16,-21-21 0,21 22 15,-21-1-15,21-21 0,0 0 16,0 22-16,-22-43 0,22 21 0,0 0 16,0 0-1,22-42 1,-22 0-16,21 21 16,0-21-16,-21-22 0,21 22 0</inkml:trace>
  <inkml:trace contextRef="#ctx0" brushRef="#br1" timeOffset="198306.88">28321 2223 0,'0'0'0,"21"0"47,0-22-47,0 22 16,1 0-16,-1 0 0,0 0 0,0 0 15,21 0-15,-20 0 0,-1-21 0</inkml:trace>
  <inkml:trace contextRef="#ctx0" brushRef="#br1" timeOffset="201253.42">24553 3493 0,'0'0'0,"21"21"16,22-21-16,41 42 0</inkml:trace>
  <inkml:trace contextRef="#ctx0" brushRef="#br1" timeOffset="205807.56">28236 2604 0,'0'0'0,"-21"0"47,42 0 15,0 0-62,1 0 0,-1 0 16,0 0-16,0 0 16,0 0-16,0 0 0,-21-22 0,22 22 15,-1 0 1,0 0 0,0 0 30</inkml:trace>
  <inkml:trace contextRef="#ctx0" brushRef="#br1" timeOffset="206090.4">28723 2540 0,'0'-21'15,"-21"21"17,21 21-17,0 0-15,-21 0 16,0 1-16,21-1 0,-22 0 16,22 0-16,-21 0 0,21 0 15,0 1-15,0-1 0,0 0 16,0 0-1,0-42 17,0 0-17</inkml:trace>
  <inkml:trace contextRef="#ctx0" brushRef="#br1" timeOffset="206290.79">28787 2350 0,'0'0'0,"0"-22"0,0 44 94,21-22-94,0 21 15</inkml:trace>
  <inkml:trace contextRef="#ctx0" brushRef="#br1" timeOffset="206786.51">28998 2498 0,'0'21'16,"0"0"-1,0 0-15,0 0 0,0 1 16,0-1-16,-21 0 0,21 0 16,-21 0-16,21 0 15,0 1-15,0-1 16,0 0-16,-21-21 0,21 21 16,-21-21-16,21-21 46,0 0-30,0 0-16,0-1 16,0 1-16,21 0 0,0 0 0,0 0 15,-21 0-15,21-1 0,0 1 16,1 0-16,20 0 0,-21 21 16,21-21-16,-20 0 0,20 21 15,-21 0-15,21 0 0,-20 0 0,20 0 16,-21 0-16,0 0 0,0 21 15,-21 0-15,0 0 0,0 0 0,0 0 16,0 1-16,0-1 0,0 0 16,0 0-16,0 0 0,0 0 0,-21 1 15,0-1-15,0 0 16,21 0-16,-21-21 16</inkml:trace>
  <inkml:trace contextRef="#ctx0" brushRef="#br1" timeOffset="207365.35">29803 2519 0,'0'0'0,"0"-21"0,0 0 0,-22 21 16,1 0 0,0 0-16,0 0 0,-21 0 15,20 0-15,1 0 0,0 21 16,0-21-16,0 21 0,-43 21 16,43-21-16,0 1 0,0 20 15,21-21-15,0 0 0,-21 0 0,21 1 16,0-1-16,0 0 0,0 0 15,0 0-15,0 0 0,21-21 16,0 22-16,0-22 16,0 0-16,0 0 0,1 0 15,-1 0-15,21 0 0,-21-22 16,0 22-16,1-21 0,-1 0 16,0 0-16,0 0 0,0-22 0,-21 22 15,21-21-15,1 0 0,-1-1 16,0 1-16,-21 0 0,21-1 0,-21 1 15,21 21-15,0-22 0,-21 1 16,22 21-16,-1-21 0,-21 20 16,0 44-1,0-1 1,0 0-16,-21 0 0,-1 21 16,22-20-16,-21 20 0,21 0 15,0 1-15,0-1 0,-21 0 0,21 1 16,-21-22-16,21 21 0,0 0 15,0-20-15,-21-1 0,21 0 0,0 0 16,-21 0-16,21 0 0,0 1 16,21-22 15,0 0-31</inkml:trace>
  <inkml:trace contextRef="#ctx0" brushRef="#br1" timeOffset="207647.7">30543 2201 0,'0'0'0,"-21"22"15,0-1 1,21 0-16,-21 0 0,21 0 0,0 22 15,-21-22-15,21 21 0,-21 0 16,21-20-16,-22 20 0,22-21 0,-21 21 16,21-20-16,0-1 0,0 0 0,-21 0 15,21 0-15,-21 0 16,21 1-16,0-44 31</inkml:trace>
  <inkml:trace contextRef="#ctx0" brushRef="#br1" timeOffset="208217.46">30374 2223 0,'0'0'0,"-21"0"15,21-22-15,0 1 16,0 0-16,0 0 15,0 0-15,21 0 0,0 21 16,0-22-16,1 22 0,-1 0 16,0-21-16,42 21 15,-41 0-15,-1 0 0,21 0 0,-21 0 16,22 21-16,-22 1 0,0-1 16,0 0-16,-21 0 0,0 0 0,0 0 15,0 22-15,0-22 0,-21 0 16,0 0-16,0 0 0,-22 1 0,22-1 15,0 0-15,0 0 0,0-21 16,-1 0-16,1 0 0,42-21 63,1 21-63,-1 0 0,0-21 0,0 21 15,0 0-15,0 0 0,1 0 16,-1 0-16,0 21 0,0 0 15,0-21-15,0 21 0,-21 0 16,0 1-16,22-1 0,-22 0 0,0 0 16,0 0-16,0 0 0,0 1 15,-22-1-15,1 0 0,0 0 0,0 0 16,-21-21-16,20 21 0,-20 1 16,21-22-16,-21 0 0,20 21 15,-20-21-15,21 0 0,0 0 0,0 0 16,-1 0-16,1 0 15,21-21 1,0-1 0,21 1-16,22 21 0,-22-21 15</inkml:trace>
  <inkml:trace contextRef="#ctx0" brushRef="#br1" timeOffset="208850.08">31157 2392 0,'0'21'15,"-21"0"1,21 0-16,-21-21 0,21 22 16,0-1-16,0 0 0,0 0 0,0 0 15,0 0-15,0 1 0,0-1 16,0 0-16,0 0 15,21-21-15,0 0 0,0 21 16,1-21-16,20 0 0,-21 0 0,0 0 16,22-21-16,-22 21 15,0-21-15,21 0 0,-21 0 0,1 21 16,-1-22-16,0 1 0,-21-21 16,21 21-16,0 0 0,-21-1 0,21 22 15,-21-21-15,0 0 0,0 42 47,0 0-31,0 22-16,-21-22 0,21 0 15,-21 21-15,0-20 0,21 20 0,-21 0 16,0-21-16,-1 22 0,22-1 0,-21 0 16,21 1-16,0-1 0,0 0 15,0-20-15,-21 20 0,21 0 16,-21 43-16,21-43 0,0-21 15,0 22-15,-21-1 0,21-21 16,-21 22-16,-1-22 0,22 0 0,-21 0 16,21 0-16,-21 0 0,0-21 15,0 0-15,0 0 16,21-21 0,0 0-16,0 0 0,0 0 15,0 0-15,0-1 0,21 1 16,-21 0-16,21-21 0,0 21 0,0-1 15,0 1-15,1 0 0,20 0 16,-21 0-16,0 0 0,0-1 0,22-20 16,-22 21-16,-21-21 15,21 20-15,0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5T02:31:02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720 0,'0'0'0,"-21"0"0,0-21 15,-1 21-15,1 0 16,21-22-16,-21 22 0,0 0 15,0 0 1,21 22 0,0-1-16,0 0 15,0 0-15,0 0 16,0 22-16,0-22 0,0 0 16,0 0-16,0 21 0,0-20 0,0-1 15,21-21-15,0 21 0,0 0 16,22-21-16,-22 0 0,21 0 15,-21 0-15,22-21 0,-1 0 0,0 21 16,1-21-16,-1-22 0,0 22 16,1 0-16,-22-21 0,21 20 15,-21-20-15,0 21 0,1-21 0,-22-1 16,0 22-16,21-21 0,-21-43 16,0 64-16,0-21 0,0 20 15,-21 1-15,-1 0 16,1 0-16,0 21 0,0 0 15,0 0-15,0 21 16,21 0-16,0 0 0,-22 1 16,22-1-16,-21 21 0,21-21 0,0 22 15,0 20-15,0-21 0,0 1 16,0 20-16,0 1 0,0-22 16,-21 22-16,21-1 0,0 64 15,0-85-15,0 22 0,0-22 16,0 1-16,0 20 0,0-21 15,0 1-15,0-1 0,0 22 0,0-22 16,-21 0-16,21 1 16,-21-1-16,21 0 0,-21-21 0,-1 22 15,22-22-15,-21 0 0,0 0 16,21 0-16,-21-21 0,0 0 0,0 0 16,-1 0-16,-20 0 0,21 0 15,-21-21-15,-1 0 0,-41-42 16,62 41-16,-20-20 0,0 0 15,21-1-15,-1 22 0,-20-21 16,21 21-16,0 0 0,0-1 16,21 1-16,-22 21 0,22-21 15,0 42 1,0 0-16,0 1 16,0-1-16,0 0 0,22 21 15,-22-21-15,21 22 0,0-22 16,-21 21-16,21 1 0,0-22 0,0 21 15,1-21-15,-1 0 0,0 1 16,21-22-16,-21 21 0,22-21 16,-1 0-16,0 0 0,1 0 0,63 0 15,-64-21-15,21-1 16,-20 1-16,-1 0 0,0-21 0,1 21 16,-1-22-16,-21 1 0,22 0 15,-22-1-15,0 22 0,-21-21 0,0-1 16,21 1-16,-21 21 15,0-21-15,0 20 0,0 1 0,0 0 16,0 0-16,0 0 16,0 42-1,0 0 1,0 0-16,0 0 16,0 22-16,0-22 0,-21 21 0,21-21 15,0 22-15,0-1 0,0 0 16,0-20-16,0 62 15,0-63-15,0 43 16,0-43-16,0 0 0,0 0 16,0 1-1,0-44 1,0 1 0,0 0-16,0-21 0,0 21 15,0-22-15,0 22 0,0-21 0,0-1 16,21 1-16,0 0 0,0 21 15,1-22-15,-1 22 0,0 0 16,21-21-16,-21 20 16,1 1-16,-1 21 0,0 0 15,0 0-15,0 0 0,0 21 16,1 1-16,-22-1 16,0 21-16,0-21 0,0 0 0,0 22 15,0-1-15,0-21 0,0 22 16,0-22-16,0 0 0,0 21 15,0-21-15,21 1 0,-21-1 0,21-21 16,0 21-16,0-21 0,0 0 16,22 0-16,-22 0 0,0 0 15,0 0-15,22 0 0,-22-21 16,21 0-16,-21-1 0,0 1 0,22-21 16,-22 21-16,0-22 15,0 1-15,-21 21 0,21-21 0,-21-1 0,22-20 16,-22 20-1,0 22-15,0 0 0,0 0 0,0 42 32,0 0-17,0 0-15,0 1 0,0 20 16,-22-21-16,22 21 0,-21-20 16,21 20-16,0 0 0,0-21 0,0 1 15,0 20-15,0-21 0,0 0 16,0 0-16,0 1 15,21-22 1,1 0-16,-1 0 0,0 0 16,-21-22-16,21 1 0,0 0 15,-21 0-15</inkml:trace>
  <inkml:trace contextRef="#ctx0" brushRef="#br0" timeOffset="330.8">2667 1080 0,'-21'0'0,"42"0"0,-63 21 0,20 0 15,22 0-15,-21 0 0,21 0 16,0 1-16,0-1 16,21-21-16,1 0 15,-1 0-15,0 0 16,21 0-1,-42-21-15,21-1 0,-21 1 0,0 0 16,0 0-16,0 0 0,-21 0 16,0-1-16,0 1 0,0 0 15,0 21-15,-1-21 0,1 21 0,0 0 16,-21 0-16,42 21 16,-21 0-16,21 0 15,0 1-15,0-1 0,0 0 0,0 0 16,21 0-16,0 0 15,0-21-15,21 0 0</inkml:trace>
  <inkml:trace contextRef="#ctx0" brushRef="#br0" timeOffset="704.59">3387 487 0,'0'0'0,"-22"0"15,1 0 1,21 21 0,-21 0-16,21 22 0,0-22 0,-21 63 15,21-20-15,-21-22 16,21 22-16,0-1 0,-21 1 0,-1-1 15,1 1-15,21-1 0,-21-20 16,21 20-16,-21-21 0,0 22 0,21-22 16,0 1-16,0-1 0,0-21 15,0 21-15,0-20 0,0 20 16,0-21-16,0 0 0,0 0 16,0 1-16,0-1 15,0-42 1,0-1-16,21 1 15</inkml:trace>
  <inkml:trace contextRef="#ctx0" brushRef="#br0" timeOffset="921.48">2921 1291 0,'21'0'31,"0"0"-31,0 0 16,1 0-16,20 0 0,-21 0 0,21 0 16,-20 0-16,-1 0 0,21 0 15,-21 0-15,0-21 0,1 21 0,-1 0 16,0 0-16,-21-21 16</inkml:trace>
  <inkml:trace contextRef="#ctx0" brushRef="#br0" timeOffset="1671.56">4085 1270 0,'21'-42'16,"-21"21"-16,0-1 16,0 1-16,0 0 0,0-21 15,0 21-15,0-1 0,0 1 16,-21 21-16,0 0 16,0 0-16,0 0 0,-22 0 15,22 21-15,0 1 0,0-1 0,-22 21 16,22-21-16,0 22 0,-21-1 15,21 0-15,-1 1 0,1-1 0,0 0 16,0 1-16,0 20 0,21-21 16,0 1-16,-21-22 0,21 21 0,0-21 15,21 43 1,21-43-16,-21-21 0,0 0 16,1 0-16,20 0 0,-21-21 15,21 0-15,-20 0 0,20-1 0,-21 1 16,21-21-16,-20 21 15,20-22-15,-21 1 0,0 21 0,0-21 16,1-1-16,-1 1 0,0 0 16,-21-1-16,0 1 0,0 0 0,0-1 15,0 22-15,0 0 0,0 0 16,0 0-16,0 42 16,-21 0-16,0 21 15,21-21-15,0 22 0,0-1 16,-22 0-16,22 1 0,0-1 0,0 0 15,0 1-15,0-1 0,0-21 16,0 22-16,0-22 0,0 21 16,0-21-16,22 0 0,-1 1 15,0-22-15,0 0 0,0 0 16,0 0-16,1 0 0,20-22 16,-21 22-16,0-21 0,22-21 0,-22 21 15,21 0-15</inkml:trace>
  <inkml:trace contextRef="#ctx0" brushRef="#br0" timeOffset="2004.37">4805 445 0,'0'0'0,"0"-22"16,0 1-16,0 0 15,0 63 1,0-20-16,0 20 15,0-21-15,0 43 0,0-22 0,0 21 16,0 22-16,0-21 0,0-1 16,-21 22-16,-1-22 0,22 22 0,-21-22 15,0 1-15,21-22 0,-21 22 16,21-22-16,0 0 0,-21 1 0,21-1 16,0 0-16,0 1 0,0-22 15,0 0-15,0 0 0,0 0 0,0 1 16,0-1-16,21-21 15,0 0 1,0-21-16,0-1 16,1 1-16,-22 0 0,21 0 15,0-21-15,0 20 0</inkml:trace>
  <inkml:trace contextRef="#ctx0" brushRef="#br0" timeOffset="2241.23">5059 1249 0,'0'21'16,"0"0"-16,0 0 0,0 1 15,0 20-15,0-21 0,0 0 0,0 22 16,0-22-16,0 21 0,0-21 16,0 22-16,0-22 0,0 21 15,0-21-15,0 0 0,0 1 0,0-1 16,21-21 15,-21-21-31,21-1 16,0 1-16,-21 0 0</inkml:trace>
  <inkml:trace contextRef="#ctx0" brushRef="#br0" timeOffset="2540.6">5186 1080 0,'0'0'15,"0"21"-15,21-21 32,-21-21-32,0-1 15,0 1-15,0 0 16,0 0-16,0 0 15,-21 21 1,0 0 0,-1 21-16,22 0 0,0 0 15,0 0-15,0 1 16,0-1-16,0 0 0</inkml:trace>
  <inkml:trace contextRef="#ctx0" brushRef="#br0" timeOffset="3503.38">5419 1376 0,'0'-21'16,"0"0"-1,21-1 1,0 1-16,21 21 0,-21-21 16,1 21-16,20 0 0,-21-21 15,21 21-15,-20 0 0,20 0 16,-21 0-16,21 0 0,-20 0 15,-1 21-15,0 0 0,-21 0 0,0 1 16,0-1-16,0 21 0,0-21 0,-21 0 16,0 22-16,-1-1 0,-62 22 15,41-22-15,-20 0 16,21 1-16,-1-1 0,-41 21 16,41-20-16,1-22 0,21 0 0,0 0 15,-1-21-15,1 21 16,42-21 15,1 0-31,-1 0 0,0 0 0,0 0 16,21 0-16,-20 0 0,20 0 15,0 0-15,-21 0 0,22 0 16,-1 22-16,0-1 0,1 0 16,-22 0-16,21 0 0,1 0 15,-22 22-15,0-22 0,0 21 0,0 1 0,0-1 16,-21 0-16,0 22 0,0-1 15,0 1-15,-21 20 0,-21-20 0,21-1 16,-22 22-16,1-21 0,-21 20 16,20-20-16,-20-1 0,-1 1 0,1-1 15,20-20-15,-20 20 0,-1-42 16,1 22-16,-1-22 0,1-21 0,-1 0 16,-20 0-16,20 0 0,-20 0 15,20-21-15,-21-22 0,22 1 0,-1 0 16,1-1-16,21-20 0,-1-1 15,1 1-15,21-1 0,0-20 0,-1-1 16,22 0-16,0 1 0,0-1 16,0 21-16,0-20 0,22 20 0,-1 22 15,0-22-15,21 43 0,-21-21 16,22 21-16,-1 21 0,-21 0 16,22 0-16,-22 0 0,21 21 0,-21 21 15,22-21-15,-22 22 0,0-22 0,21 21 16,-21-21-16,-21 22 0,22-22 15,-1 21-15,0-21 0,0 1 16,0-1-16,0-21 0,1 0 16,-1 0-16,21 0 0,-21 0 15,0-21-15,22-1 0</inkml:trace>
  <inkml:trace contextRef="#ctx0" brushRef="#br0" timeOffset="4077.05">6244 1334 0,'0'0'0,"0"-22"0,0 1 16,0 0-16,0 0 15,0 0-15,-21 0 16,0 21-16,0 0 0,-1 0 0,1 0 16,0 0-16,0 0 0,0 0 15,0 21-15,-1 0 0,1 21 0,-21 1 16,21-1-16,0 0 0,21 22 16,-22-22-16,22 22 0,-21-1 0,21-21 15,0 1-15,0-1 0,0 0 16,21 1-16,-21-22 0,22 0 15,-1-21-15,0 0 0,21 0 0,-21 0 16,1 0-16,-1 0 0,21-21 16,-21 0-16,0 0 0,22-1 0,-22-20 15,0 21-15,0-21 0,0-1 16,1 1-16,-22 0 0,0-1 0,21 22 16,-21-21-16,0-1 0,0 22 15,0-21-15,0 21 0,0 0 0,0 42 31,0 0-15,-21 0-16,21 0 0,0 22 16,0-22-16,0 21 0,-22 0 0,22 1 15,0-1-15,0 0 0,0 1 0,0-22 16,0 0-16,22 0 0,-22 0 16,21 1-16,0-1 0,0-21 0,0 0 15,0 0-15,1 0 0,-1 0 16,0-21-16,0-1 0,0 1 0,22-21 15</inkml:trace>
  <inkml:trace contextRef="#ctx0" brushRef="#br0" timeOffset="5459.52">6943 508 0,'0'0'0,"-22"0"16,1 21 0,21 0-16,-21 22 15,21-22-15,0 21 0,0 22 0,0-1 16,0 1-16,0-1 0,-21 22 16,21-22-16,0 22 0,-21-21 15,0-1-15,21 1 0,-22-1 0,22 1 16,0-22-16,0 21 0,0-20 15,0-1-15,0 0 0,0-20 0,0 20 16,22-21-16,-1-21 0,0 21 16,-21 0-16,21-21 0,0 0 0,0 0 15,1 0-15,-1 0 0,0-21 16,0 0-16,0 0 0,22-21 0,-22 20 16,0 1-16,0-21 0,0 0 15,22 20-15,-43-20 0,21 0 0,0 21 16,0-22-16,-21 22 0,0 0 15,0 0-15,0 0 0,0 42 47,0 0-47,0 0 0,0 0 16,0 22-16,0-22 0,0 0 16,0 0-16,0 21 0,0-20 0,0-1 15,0 0-15,0 0 0,21 0 16,0-21-16,1 21 0,-1-21 0,0 0 15,0 0-15,0 0 0,0 0 16,22 0-16,-22 0 0,21-21 0,-21 0 16,22 0-16,-22 0 0,0 0 15,21-1-15,-20 1 0,-1-21 16,0 21-16,0-22 0,-21 22 0,21 0 16,-21-21-16,21 21 0,-21-1 15,0 1-15,0 0 0,0 42 31,0 0-31,0 1 16,0-1-16,0 21 0,-21-21 16,21 22-16,0-22 0,0 21 0,0 0 15,0-20-15,0 20 0,0-21 16,21 0-16,1-21 16,-1 0-16,0 0 0,0 0 15,0 0-15,0 0 16,1 0-16,-1-21 0,0 0 0,0 0 15,0 0-15,0 21 0,-21-22 16,0-20-16,0 21 0,0 0 0,0 0 16,0-1-16,0-20 0,0 21 0,-21 0 15,0-22-15,0 22 0,0 0 16,0 21-16,-1-21 0,1 0 0,0 21 16,0 0-16,0 0 15,21-21-15,21 21 16,0 0-1,0-22-15,0 22 0,22 0 16,-22-21-16,21 21 0,1-21 16,-22 21-16,21 0 0,0 0 0,-20 0 15,-1 0-15,21 0 0,-21 0 16,0 21-16,1 0 0,-1 1 16,0-1-16,-21 0 0,0 0 0,0 0 15,0 0-15,0 1 16,0-1-16,0 0 0,0 0 0,0 0 15,0 0-15,0 1 0,0-1 16,0 0-16,0 0 0,0 0 16,0 0-16,0 1 15,-21-22 17,21-22-17,0 1-15,0 0 16,0 0-16,0 0 0,0 0 15,0-22-15,0 22 0,0-21 0,0 21 16,0-22-16,0 1 0,21 0 16,0-1-16,-21 1 0,21 0 0,0 20 15,22-20-15,-22 21 0,21 0 16,-21 21-16,22-21 0,-1 21 0,0 0 16,1 0-16,-22 21 0,21-21 15,1 21-15,-1 0 0,-21 21 16,0-20-16,0 20 0,1-21 0,-22 21 15,0 1-15,0-22 0,0 21 16,0-21-16,0 22 0,0-22 0,0 0 16,0 0-16,0 0 0,0 1 15,0-1-15,0 0 0,0 0 0,0 0 16,-22-21-16,1 0 31,0-21-15,21 0-1,0 0-15,0 0 0,-21-22 0</inkml:trace>
  <inkml:trace contextRef="#ctx0" brushRef="#br0" timeOffset="5700.38">8234 593 0,'0'0'0,"-21"0"16,-1 0-16,1 0 31</inkml:trace>
  <inkml:trace contextRef="#ctx0" brushRef="#br0" timeOffset="5945.24">7048 974 0,'0'0'16,"43"0"0,-22 0-16,0 0 15,0 0-15,22 0 0,-22 0 0,21 0 16,0 0-16,-20-21 0,20 21 16,-21 0-16,21 0 0,-20-22 0,-1 22 15,0 0-15,0 0 0,0 0 16</inkml:trace>
  <inkml:trace contextRef="#ctx0" brushRef="#br0" timeOffset="6933.79">1355 2519 0,'0'0'0,"-22"0"0,22-21 0,-21 21 15,0 0-15,0 0 16,0-21-16,0 21 0,-1 0 15,1 0-15,0 0 0,0 0 16,42 0 31,0 0-31,22 0-16,-22 0 0,21 0 0,22 0 15,-22 0-15,21 0 0,1 0 16,21 0-16,-1 0 0,1 0 0,0-22 15,20 22-15,1 0 0,21 0 16,0-21-16,0 21 0,21-21 0,-21 21 16,0 0-16,22 0 0,-1-21 15,0 21-15,21 0 0,-21 0 0,22 0 16,-22-21-16,21 21 16,1 0-16,20 0 0,-21 0 0,1 0 15,20-21-15,-20 21 0,20 0 16,-21 0-16,22 0 0,-22-22 0,22 22 15,-22 0-15,22 0 0,-1 0 0,-21 0 16,1 0-16,-1 0 0,0-21 16,1 21-16,-1 0 0,0 0 15,-20 0-15,-1 0 0,-21 0 0,21 0 16,-21-21-16,0 21 0,0 0 16,0 0-16,-21 0 0,-22 0 0,22 0 0,-21 0 15,-22 0-15,1 0 16,-1 0-16,-20 0 0,-1 0 0,43 0 15,-64 0-15,0 0 0,0 0 16,0 0-16,1 0 16,-1 0 15</inkml:trace>
  <inkml:trace contextRef="#ctx0" brushRef="#br0" timeOffset="8157">3302 4360 0,'0'0'0,"21"-21"16,0 0-16,-21 0 0,0 0 16,0 0-16,0-1 0,0 1 0,0 0 15,-21-21-15,0 21 0,0-1 16,-22 1-16,22 21 0,-21-21 15,21 0-15,-22 21 0,1 0 0,0 0 16,-1 0-16,1 21 0,-21 0 16,-1 22-16,1-22 0,-1 21 15,1 0-15,-1 1 0,1-1 0,-1 22 16,1-1-16,20-21 0,-20 43 16,20-21-16,22-1 0,-21 22 0,21-1 15,0 1-15,-1-21 0,1 20 16,21-20-16,0-1 0,0 1 15,0-1-15,21-20 0,1 20 0,-1-21 16,21 1-16,0-22 0,1 21 16,20-21-16,1 1 0,-22-22 15,22 0-15,20 0 0,-20 0 16,-1 0-16,1-22 0,-1 1 0,-20 0 16,20 0-16,1-21 0</inkml:trace>
  <inkml:trace contextRef="#ctx0" brushRef="#br0" timeOffset="8620.25">3641 4763 0,'0'-22'0,"0"44"0,-22-65 0,1 43 16,0-21-16,-21 21 0,21 0 16,-1 0-16,-20 0 0,21 0 0,0 21 15,-22 0-15,22 22 0,0-1 16,0 0-16,0 1 0,0-1 15,21 0-15,0 22 0,0-22 0,0 1 16,0 20-16,0-21 0,0 1 16,0-1-16,0-21 0,0 22 0,21-1 15,0-21-15,0 0 0,21 0 16,-20 1-16,20-22 16,0 0-16,1 0 0,-22 0 0,21 0 15,0-22-15,1 1 0,-1 0 0,-21 0 16,22 0-16,-1-22 0,0 1 15,-21 0-15,1-1 0,-1 1 16,0 0-16,-21-22 0,0 22 16,0 0-16,0-22 0,0 22 0,-21-1 15,0 22-15,-22-21 0,1 21 0,0 0 16,-1 21-16,1 0 0,0 0 16,-1 0-16,-20 0 0,42 21 0,-22 0 15,22 0-15,-21 0 0,21 0 16,21 1-16,0-1 0,-22 21 0,22-21 15,0 0-15,0 1 0,0-1 16,22 0-16,-1 0 0,21-21 16,-21 0-16,0 0 15,22 0-15</inkml:trace>
  <inkml:trace contextRef="#ctx0" brushRef="#br0" timeOffset="9127.95">4170 4784 0,'0'21'16,"0"0"-1,0 0-15,0 22 0,0-22 0,0 21 16,0-21-16,0 22 16,0-1-16,0-21 0,0 21 0,0 1 15,0-1-15,-21-21 0,21 22 0,-22-1 16,22-21-16,-21 0 0,21 22 15,0-22-15,0 0 0,0 0 16,-21-21-16,21 21 16,0-42-1,0 0 1,0 0-16,0 0 0,0-1 16,0 1-16,0-21 0,0 21 0,0-22 15,0 1-15,21 0 0,0-1 16,1 1-16,-1 0 0,21-1 15,-21 1-15,22 0 0,-1 21 16,0-1-16,1 1 0,-1 21 0,0 0 16,1 0-16,-1 0 0,0 21 15,1 1-15,-22-1 0,0 21 0,0-21 16,0 22-16,-21-1 0,0 0 0,0-21 16,0 22-16,0-1 0,-21 0 15,0-20-15,21 20 0,-21-21 0,0 21 16,-1-20-16,1-1 0,21 0 15,0 0-15,-21-21 0,21 21 0,-21-21 16,42 0 15,0 0-31,0-21 0</inkml:trace>
  <inkml:trace contextRef="#ctx0" brushRef="#br0" timeOffset="10096.4">5482 4932 0,'0'0'0,"21"-21"0,-21-22 16,0 22-16,-21 21 16,0 0-16,0 0 15,-22 0-15,22 0 0,-21 0 0,0 0 16,20 0-16,-20 0 0,0 21 15,21 1-15,-22-1 0,22 0 0,0 0 16,0 0-16,0 22 0,-1-22 16,22 0-16,0 0 0,0 0 0,0 0 15,0 1-15,0-1 0,22-21 16,-22 21-16,21-21 0,0 0 16,0 21-16,0-21 0,22 21 0,-22-21 15,0 0-15,21 21 0,-21-21 16,22 22-16,-22-22 0,21 21 0,-21-21 15,1 21-15,-1-21 0,0 21 16,-21 0-16,0 0 16,0 1-16,-21-22 15,0 0-15,-22 21 0,22-21 0,0 0 16,-85 0 0,64 0-16,-1 0 0,22 0 0,-21 0 15,0 0-15,20-21 0,1-1 16,-21 22-16,21-21 0,0 0 0,21 0 15,-22 0-15,22 0 0,-21 21 16,21 21 31,21 0-47,-21 0 0,0 0 16,22 0-16,-1 1 0,0-1 0,0 0 15,0 0-15,-21 0 16,21-21-16,1 21 0,-1-21 0,0 0 15,21 0-15,-21 0 0,1 0 0,-1 0 16,21 0-16,0 0 0,-20-21 16,20 21-16,0-21 0,1 0 0,-1 0 15,21 0-15,-20-1 0,-1-20 16,0 21-16,-20-21 0,20-1 0,0 1 16,-21 0-16,22-22 0,-22 1 0,21-1 15,-21 1-15,1-1 16,-1 1-16,-21-1 0,0 1 0,21-1 15,-21 22-15,0-22 0,0 1 16,0 20-16,0-20 0,0 21 0,0-1 16,0 1-16,0 0 0,0 20 15,0 1-15,0 0 0,0 0 0,21 21 16,-21 21-16,0 0 16,0 22-16,0-1 0,0 0 15,0 1-15,0 20 0,0-21 0,0 22 16,0-1-16,0 1 15,0-1-15,-21 1 0,0 21 0,0-22 0,21 1 16,0-1-16,-22 1 0,22-1 16,-21-21-16,21 1 0,0-1 15,0 0-15,0-20 0,0 20 0,0-21 16,0 0-16,0 0 0,0 1 16,0-1-16,21-21 15,1 0-15,-1 0 16,0 0-16,0-21 15,-21-1-15,0 1 0,21 0 0,0 0 16,-21 0-16,0 0 0</inkml:trace>
  <inkml:trace contextRef="#ctx0" brushRef="#br0" timeOffset="10340.26">5757 4868 0,'0'0'0,"21"0"31,1 0-31,-1 0 0,0-21 16,0 21-16,0 0 0,0 0 16,1-21-16,20 21 0,-21 0 0,0 0 15,0-21-15,1 0 16,-1 21-16,0 0 0,0 0 15,0-21-15,0 21 16</inkml:trace>
  <inkml:trace contextRef="#ctx0" brushRef="#br0" timeOffset="10880.47">6371 5038 0,'0'0'0,"-42"0"16,42-21-16,0-1 0,0 1 15,0 0 1,0 0-16,21 21 0,0 0 15,-21-21-15,21 21 0,0 0 0,1 0 16,-1 0-16,0 0 16,0 0-16,0 21 0,-21 0 0,21 0 15,1 0-15,-22 22 0,0-22 16,21 0-16,-21 21 0,0-20 16,0 20-16,0-21 0,0 21 0,0-20 15,0-1-15,0 0 0,0 0 16,0 0-16,-21 0 0,21 1 15,-22-22-15,22-22 32,0 1-32,0 0 15,0 0-15,0 0 0,0 0 0,22-1 16,-22-20-16,0 21 16,21-21-16,-21 20 0,21-20 0,0 21 0,-21 0 15,0-22-15,21 22 16,0 21-16,-21-21 0,0 0 0,22 21 15,-1 0-15,0 0 32,0 0-32,-21 21 15,21-21-15</inkml:trace>
  <inkml:trace contextRef="#ctx0" brushRef="#br0" timeOffset="11344.24">7070 4890 0,'0'0'0,"0"-22"16,-22 22 15,1 22-31,21-1 16,0 0-16,-21 0 0,21 0 0,-21 22 15,0-1-15,21 0 0,0-21 16,0 22-16,0-22 0,0 0 16,0 21-16,0-20 0,0-1 15,0 0-15,0 0 0,0 0 0,21 0 16,0-21 0,0 0-16,0 22 0,1-22 0,-1 0 15,0 0-15,0 0 0,0 0 0,0-22 16,1 22-16,-1-21 0,0 0 15,0 21-15,0-21 0,0-43 16,1 43-16,-22 0 0,21-21 0,-21-1 16,0 22-16,0-21 15,0 0-15,21 20 0,-21 1 0,0-21 0,0 21 16,0 0-16,0-1 16,0 1-1,0 42 16,0 1-31,0-1 16</inkml:trace>
  <inkml:trace contextRef="#ctx0" brushRef="#br0" timeOffset="11688.04">7874 4805 0,'0'0'0,"0"-21"0,0 0 0,0-1 16,-21 22-16,0 0 0,-1-21 15,1 21-15,0 0 16,0 0-16,21 21 0,-21-21 0,0 22 16,-1-1-16,1 21 0,0-21 15,0 22-15,0-22 0,21 21 0,-21 0 16,-1 1-16,1-1 0,21 0 0,0-20 15,0 20-15,0-21 0,0 21 16,0-20-16,0-1 0,0 0 0,21 0 16,1 0-16,-1-21 0,0 21 15,21-21-15,-21 0 0,22 0 0,-22 0 16,21 0-16,1 0 0,-22 0 16,0 0-16,21 0 0,-21-21 0,1 0 15,-1 0-15,21 0 0,-21 0 16,0-1-16,1-20 0</inkml:trace>
  <inkml:trace contextRef="#ctx0" brushRef="#br0" timeOffset="12085.81">8615 3831 0,'0'0'0,"-43"21"15,22 1-15,0-1 0,21 0 0,-21 21 16,0-21-16,21 22 0,-21-1 16,-1 22-16,22-22 0,-21 21 0,0 1 15,0-22-15,21 22 0,-21-1 16,0 1-16,-1-22 0,1 22 0,0-1 15,21 1-15,-21-1 0,0 1 16,21-1-16,0-21 0,-21 22 16,21-22-16,-22 1 0,22-22 0,0 21 15,0 0-15,0-20 0,0-1 16,0 0-16,0 0 0,0 0 0,0 0 16,0 1-16,0-1 0,0 0 15,22-21-15,-1 0 16,0-21-16,0 21 15,0-21-15,0-1 0,1 1 0</inkml:trace>
  <inkml:trace contextRef="#ctx0" brushRef="#br0" timeOffset="12523.56">8678 4974 0,'0'21'15,"-21"1"-15,21-1 16,0 0-16,-21 0 0,21 0 0,-21 0 16,0 1-16,21-1 0,0 21 15,0-21-15,0 0 0,0 1 0,0-1 16,0 0-16,0 0 0,0 0 16,0 0-16,21 1 15,0-22-15,0 0 16,0 0-16,0 0 0,1 0 0,-1 0 15,0 0-15,21-22 0,-21 22 16,1-21-16,20 0 0,-21 0 0,0 21 16,0-21-16,1-22 0,-22 22 0,0 0 15,21-21-15,-21-1 0,0 1 16,0 21-16,0-21 0,0-1 0,-21 22 16,-1-21-16,-20 21 0,21 21 15,0 0-15,-22 0 0,22 0 16,0 0-16,-21 0 0,21 0 0,-1 21 15,1 0-15,0-21 16,0 21-16,0 0 0,0 0 16,21 1-16,0-1 15,21-21 1,0 0-16,0 0 0,0 0 0,22 0 16</inkml:trace>
  <inkml:trace contextRef="#ctx0" brushRef="#br0" timeOffset="12964.82">9059 4932 0,'0'0'0,"21"0"16,-21-21-16,22 21 0,-22-21 16,21-1-16,0 22 15,0 0-15,0-21 0,0 21 0,1 0 16,-1 0-16,0 0 0,0 0 0,0 0 15,0 21-15,1 1 0,-1-1 16,-21 0-16,0 0 0,0 21 16,0 1-16,0-22 0,0 0 0,0 21 15,0-20-15,0-1 0,0 0 16,0 0-16,-21 0 0,21 0 0,0 1 16,-22-1-16,1 0 0,0 0 15,0-21 1,0 0-1,21-21 1,0 0 0,0 0-16,0-1 0,21 1 15,0-21-15,0 21 0,-21-22 0,21 22 16,1-21-16,-1 0 0,-21 20 16,21 1-16,0-21 0,-21 21 0,0 0 15,21-1-15,0 1 0,-21 0 0,0 0 16,0 0-16,0 0 15,0-1-15,0 1 16</inkml:trace>
  <inkml:trace contextRef="#ctx0" brushRef="#br0" timeOffset="13240.23">8086 4551 0,'0'0'0,"-22"0"0,1 0 0,0 0 15,42 0 1,22 0 0,-22 0-16,21-21 0,0 21 0,1 0 15,20 0-15,-20-21 0,20 21 0,1-22 16,-1 22-16,1 0 0,-22-21 15,0 0-15,22 21 0,-43 0 0,21-21 16,1 21-16,-22 0 0,0-21 16,0 21-16,0-21 0,0 21 0</inkml:trace>
  <inkml:trace contextRef="#ctx0" brushRef="#br0" timeOffset="14373.1">11536 3429 0,'0'0'0,"0"-21"0,21 0 0,-21 0 16,0-22-16,0 22 15,0 0-15,0 0 0,-21 21 16,0-21-16,-1-1 0,-20 22 0,21 0 15,0-21-15,-22 21 0,1 0 16,-21 0-16,20 21 0,-20-21 0,20 22 16,-20-1-16,21 0 0,-22 0 15,22 0-15,-1 0 0,1 22 0,0-22 16,-1 0-16,22 0 0,0 22 16,0-22-16,0 0 0,21 0 15,0 21-15,0-20 0,0-1 0,0 0 16,0 0-16,0 21 0,42-20 15,-21-1-15,0 0 0,1 0 0,-1 0 16,21 0-16,0 1 0,1-1 16,-1 0-16,0 0 0,1 0 0,-1 0 15,0 1-15,43-1 0,-64 0 16,0 0-16,22 0 0,-22 0 16,-21 1-16,0 20 0,0-21 0,0 0 15,0 0-15,0 1 0,-21-1 16,0 21-16,-1-21 0,-20 0 15,21 1-15,-21-1 0,-22-21 0,22 21 16,-1 0-16,1 0 0,0-21 16,-1 21-16,22-21 0,-21 0 0,21 22 15,0-22-15,-1 0 0,1 0 16,42 0 0,1 0-1,-1-22-15,0 22 0,21 0 16,-21 0-16,22 0 0,-22-21 0,0 21 15,21 0-15,-20 0 0,-1 0 0,0 0 16,0 21 0,0 1-16,-21-1 0,0 0 15,0 0-15,0 0 0,0 0 16,0 22-16,0-22 0,0 21 16,0 1-16,0-1 0,0 0 0,-21 1 15,0 20-15,-21-21 0,20 22 16,1-22-16,-21 1 0,21 20 0,0-21 15,-22 1-15,22-1 0,21-21 0,0 22 16,-21-22-16,21 21 0,0-21 16,0 0-16,0 22 0,0-22 15,21 0-15,0 0 0,0-21 0,1 0 16,20 21-16,-21-21 16,21 0-16,-20 0 0,20 0 0,-21 0 15,21 0-15,-20 0 0,-1 0 0,0 0 0,0 0 16,0 0-16,0 0 15</inkml:trace>
  <inkml:trace contextRef="#ctx0" brushRef="#br0" timeOffset="15767.94">11409 13801 0,'0'0'0,"-21"-21"15,-1-1-15,22 1 16,-21 21-16,21-21 0,-21 0 15,21 0-15,0 0 0,0-1 0,-21 1 16,21 0-16,0-21 0,0 21 16,0-1-16,0 1 0,0 0 0,0 0 15,21 21-15,0-21 0,0 0 16,1 21-16,-1-22 0,21 1 0,0 21 16,-20 0-16,20 0 0,64 0 15,-64 0-15,22 0 16,-22 0-16,0 0 0,1 21 0,-1 1 15,0-1-15,-21 0 0,1 21 0,-1-21 16,0 22-16,-21-1 0,0 0 16,0 1-16,0 20 0,0-20 0,-21 20 15,0-21-15,-1 22 0,-20-1 16,21-20-16,-21 20 0,-22 1 0,22-1 16,-1-20-16,-20 84 15,21-85-15,20 0 0,22 1 0,0-1 16,0 0-16,0-21 0,0 22 15,22-22-15,-1 0 0,0-21 0,0 21 0,0-21 16,22 0-16,-1 0 0,-21 0 16,21 0-16,-20 0 0,20 0 15,0-21-15,-21 0 0,1 0 0,-1 21 16,0-21-16,0-1 0,-21 1 16,21 21-16,-21-21 0,-21 21 31,0 0-31,0 21 0,0 0 0,-1 1 15,1-1-15,21 0 0,0 21 0,0-21 16,0 22-16,0-1 0,0-21 16,0 43-16,0-22 0,0 0 15,21 22-15,1-1 0,-1 1 0,-21-1 16,21 1-16,0 21 0,0-22 0,-21 1 16,0 20-16,21-20 0,-21 20 15,0-20-15,0 21 0,0-22 0,0 1 16,0-1-16,0 1 0,-21-1 0,0 1 15,0-22-15,-21 21 0,-1-20 16,1-1-16,0-21 0,-1 22 16,1-22-16,0 0 0,-64-21 15,63 0-15,1 0 0,0-21 0,-1 0 16,-20-22-16,21 22 0</inkml:trace>
  <inkml:trace contextRef="#ctx0" brushRef="#br0" timeOffset="16875.98">1143 8784 0,'0'0'0,"-21"0"0,0 0 15,-1 0-15,1 0 0,0 0 0,0 0 16,0 21-16,0 1 16,-1 20-16,22 0 0,-21 22 15,21-1-15,-21 1 0,21 20 16,-21 1-16,21 0 0,-21-1 0,21 22 16,0-21-16,-21 21 0,-1-22 15,22 1-15,-21-21 0,0 20 16,0-20-16,21-1 0,-21 1 0,21-22 15,-21 0-15,21 1 0,0-22 16,0 0-16,0-42 16,0 0-16,0 0 15,0-22-15,0 22 0</inkml:trace>
  <inkml:trace contextRef="#ctx0" brushRef="#br0" timeOffset="17303.73">381 9059 0,'0'0'0,"-42"-42"0,20 0 0,-20-1 16,21-20-16,-21 21 0,20-1 15,1-20-15,21 20 0,0 1 0,0 0 16,21-22-16,22 22 0,-1 0 15,0-1-15,22 1 0,-1 0 16,22-1-16,-21 22 0,-1 0 0,22 0 16,-22 21-16,1 0 0,-1 21 15,1 0-15,-22 0 0,22 22 16,-22-1-16,-21 21 0,0-20 16,-21 20-16,0 22 0,0-22 15,-21 22-15,0 0 0,0-1 0,-22 1 16,1-21-16,21-1 0,-21 1 15,-1-1-15,1 1 0,-43 20 16,43-41-16,0-1 0,20-21 16,-20 0-16,21 22 0,0-43 15,21 21-15,0 0 16,21-21 0,0 0-16,0 0 0,0 0 15,1 0-15,-1 0 0,0 0 16</inkml:trace>
  <inkml:trace contextRef="#ctx0" brushRef="#br0" timeOffset="18379.14">1545 10054 0,'0'0'0,"21"0"0,22 0 15,-22 0-15,0-21 0,0 0 16,0 0-16,0 0 0,1-1 16,-1 1-16,0 0 0,-21 0 0,21-21 15,-21 20-15,0 1 0,0-21 16,0 21-16,-21 0 0,0-22 0,0 22 16,-22 0-16,22 21 0,-21 0 15,-1 0-15,1 0 0,-21 21 0,20 0 16,-20 0-16,20 22 0,-20-22 15,21 21-15,-1 1 0,1 20 0,0-21 16,20 1-16,-20-1 0,21 0 16,21 1-16,0-1 0,0 0 15,0-20-15,0 20 0,0-21 16,21 0-16,21-21 0,-20 0 16,-1 0-16,21 0 0,0 0 15,1-21-15,-1 0 0,0 0 16,22 0-16,-22-1 0,22-20 0,-22 21 15,22-21-15,-22 20 0,0-20 16,1 0-16,-22-1 0,0 1 0,0 21 16,0-21-16,-21-1 0,0 22 15,0-21-15,0 21 0,0-1 0,0 1 16,-21 21 0,21 21-16,0 1 15,0-1-15,0 21 16,0-21-16,0 22 0,0-1 15,0-21-15,0 21 0,0 1 0,0-1 16,0-21-16,0 22 0,0-22 16,0 21-16,21-21 0,0 0 0,1 1 15,-22-1-15,21-21 0,0 0 16,21 0-16,-21 0 0,1 0 0,20 0 16,0 0-16,-21 0 0,22-21 15,-1-1-15,0 1 0,1 0 0,-1 0 16,0 0-16,1 0 0,-1-22 15,-21 22-15,22-21 0,-1 21 16,-21-22-16,0 1 0,0 21 16,1-22-16,-22 1 0,0 21 0,0 0 15,0-22-15,0 22 0,-22 0 16,1 21-16,0-21 0,0 21 0,-21 0 16,20 0-16,-20 0 0,21 21 15,-21-21-15,20 21 0,-20 0 0,21 1 16,0 20-16,0-21 0,-1 0 15,1 0-15,0 1 0,21-1 0,0 0 16,0 0-16,0 0 16,21-21-16,0 0 15,1 0-15,-1 0 0,21 0 16,-21 0-16,22 0 0,-22 0 16,21 0-16,-21 0 0,22 0 0,-22 0 15,0 21-15,0 1 0,0-1 16,0 0-16,-21 0 0,22 21 0,-22 1 15,0-1-15,0 0 0,0 22 16,0 21-16,-22-22 0,1 22 0,0-1 16,21 22-16,-21-21 0,0 21 15,0 0-15,-1-1 0,1-20 0,21 21 16,-21-21-16,21-1 0,-21-20 16,21-1-16,0-20 0,-21-1 15,21 0-15,-21-21 0,21 1 0,-22-1 0,22 0 16,-21-21-16,0-21 15,0 0-15,0-1 16,21 1-16,0 0 0,-21-21 0,21-1 16,-22 1-16,22-21 0,0-1 15,0 1-15,0-1 0</inkml:trace>
  <inkml:trace contextRef="#ctx0" brushRef="#br0" timeOffset="18807.93">2921 9927 0,'21'0'31,"0"-21"-31,0 0 0,1 0 15,-1 0-15,0-1 0,21 1 16,-21-21-16,1 21 0,20-22 0,-21 22 16,21-21-16,-20 21 15,-1-22-15,-21 22 0,0 0 0,0 0 16,0 0-16,0 0 0,-21 21 0,-1 0 16,-20 0-16,21 0 0,-21 0 15,-1 21-15,1 0 0,0 0 0,-1 21 16,1-20-16,0 20 0,20 0 15,-20 1-15,21 62 0,21-62 16,0-1-16,0 0 16,0-20-16,0-1 0,21 21 0,0-21 0,0-21 15,1 21-15,20-21 0,-21 0 16,0 0-16,22 0 0,62-21 16,-20-21-1,0-22-15,-43 43 16,0-21-16</inkml:trace>
  <inkml:trace contextRef="#ctx0" brushRef="#br0" timeOffset="19151.73">4000 8043 0,'0'0'15,"-21"-21"-15,-21 21 16,21 0-16,-22 21 0,22 1 0,0 20 16,0 0-16,-21 22 0,20-1 15,1 22-15,-21 0 0,21-1 16,0 22-16,-1 21 0,1-21 0,21 0 0,0 21 16,-21-21-16,21-1 0,-21 1 15,21 0-15,0 0 0,-21-21 0,21-22 16,0 22-16,0-22 0,0-20 15,0 20-15,0-21 0,0-20 0,0-1 16,0 0-16,0 0 0,0 0 0,21-21 16,0 0-16,0 0 0,-21-21 15,21 0-15,1 0 0,-22 0 16,21-1-16,0-20 0,-21 0 16,21-22-16</inkml:trace>
  <inkml:trace contextRef="#ctx0" brushRef="#br0" timeOffset="19467.55">3556 8382 0,'-21'-21'0,"42"42"0,-63-42 16,20 0-16,22 0 0,0-1 15,22 1-15,-1 0 16,21 21-16,0-21 0,1 21 15,20-21-15,1 0 0,-1 21 0,1-22 16,-1 22-16,1-21 0,-1 0 0,1 21 16,-1 0-16,1-21 0,-1 21 15,-20 0-15,-1 0 0,-21 0 0,0 0 16,0 0-16,-42 21 16,0 0-16,-21-21 15,21 21-15,-1 1 0,-20-1 16,21 0-16,-21 0 0,20-21 0,1 21 15,-21 0-15,21 1 0,0 20 16</inkml:trace>
  <inkml:trace contextRef="#ctx0" brushRef="#br0" timeOffset="19684.95">3577 9398 0,'0'0'15,"0"21"1,21 0-16,0-21 0,1 0 0,-1 0 16,21-21-16,-21 21 0,0-21 15,1 0-15,-1 21 0,21-21 0,-21 0 16,0-1-16,1 22 0,-1-21 16,0 21-16,0 0 0,0-21 15,0 21-15</inkml:trace>
  <inkml:trace contextRef="#ctx0" brushRef="#br0" timeOffset="20320.09">4614 9758 0,'0'0'16,"21"-21"-16,1 21 0,-1-21 0,0-1 16,-21 1-16,0 0 0,21 0 0,-21 0 15,0 0-15,0-1 0,0-20 0,0 21 16,0 0-16,0-22 0,-21 22 16,0-21-16,0 21 0,-1 0 0,1-1 15,0 1-15,-21 0 16,21 0-16,-1 21 0,1 0 0,-21 0 0,21 0 15,0 21-15,-22 0 0,22 0 16,0 22-16,-21-22 0,20 21 16,1 1-16,0 20 0,0-21 0,0 22 15,0-22-15,21 22 0,0-22 16,0 0-16,0 1 0,0-1 0,0 0 16,0-20-16,0-1 0,0 21 15,21-21-15,0 0 0,0-21 16,21 0-16,-20 0 0,-1 0 15,0 0-15,0-21 0,21 0 0,1 0 16,-22 0-16,21 0 0,1-22 16,-1 22-16,-21-21 0,21-1 15,1 1-15,-22 0 0,21-22 0,-21 22 16,1 0-16,-1-1 0,0 22 16,-21-42-16,0 41 15,0 44 1,-21 20-16,0-21 15,-1 0-15,22 22 0,0-1 16,-21 0-16,21 1 0,-21-1 0,21-21 16,0 21-16,0 22 0,0-22 15,0-21-15,0 1 0,0-1 0,0 0 16,0 0 0,21-21-16,0 0 0,1 0 0,-1 0 15,0 0-15,0 0 0,0 0 0,0 0 16,1-21-16,-1 0 0,21 0 15</inkml:trace>
  <inkml:trace contextRef="#ctx0" brushRef="#br0" timeOffset="20617.93">5588 9356 0,'-42'-21'15,"20"-1"-15,1 22 16,-21 0-16,21 0 0,-22 0 15,22 0-15,-21 22 0,21-22 16,0 21-16,-22 21 0,22-21 0,0 22 0,0-1 16,21 0-16,-21 1 15,21 20-15,-22-21 0,22 22 0,0-22 16,0 1-16,0-1 0,0 0 0,0 1 16,0-22-16,22 0 0,-1 0 15,0 0-15,21 0 0,-21-21 0,22 0 16,-22 0-16,21 0 0,1 0 0,-1 0 15,0 0-15,1 0 0,-1-21 16,0 0-16,1 0 0,-1 0 0,0-22 16,1 22-16,-1-21 0,0 0 15</inkml:trace>
  <inkml:trace contextRef="#ctx0" brushRef="#br0" timeOffset="20952.03">6456 8213 0,'0'0'0,"-21"-21"0,-22-22 15,22 43-15,0 0 0,0 0 16,0 21-16,-1 1 0,22-1 16,-21 21-16,21-21 0,-21 43 15,21-22-15,0 22 0,-21-1 0,21 1 16,-21 20-16,0 1 0,21 0 15,-22-1-15,1 1 0,0 0 0,0-1 16,0 1-16,0 0 0,-1-1 0,1-20 16,0 20-16,0-20 0,0-1 15,0-20-15,21-1 0,0 0 0,0 1 16,0-22-16,0 21 0,0-21 0,21 1 16,0-22-16,0 0 15,0 0-15,0 0 0,1 0 0,-1-22 16,0 22-16,0-21 0,0-21 15,0 21-15,1-22 0</inkml:trace>
  <inkml:trace contextRef="#ctx0" brushRef="#br0" timeOffset="21339.81">6498 9313 0,'0'22'15,"-21"-1"1,21 0-16,-21 21 0,0-21 0,21 22 15,0-1-15,-22-21 0,22 22 16,-21-1-16,21 0 0,-21 1 0,21-1 16,0 43-16,0-64 15,0 21-15,0-21 0,21 0 0,0-21 16,1 22-16,-1-22 0,0 0 16,21 0-16,1 0 0,-22 0 0,21-22 15,0 22-15,1-21 0,-22 0 0,21-21 16,1 21-16,-22-1 0,0-20 15,0 0-15,0-1 0,-21 1 0,0 0 16,0-1-16,0-20 0,0 21 0,-21 20 16,0-20-16,0 21 0,0 0 15,-22 0-15,22 21 0,-21 0 0,21 0 16,-22 0-16,1 0 0,21 21 0,-22-21 16,22 21-16,0 0 15,0 0-15,0-21 0,21 21 0,0 1 16,0-1-1,21-21-15,0 0 16,0 0-16</inkml:trace>
  <inkml:trace contextRef="#ctx0" brushRef="#br0" timeOffset="21768.09">7027 9462 0,'0'0'0,"-21"0"0,0 0 0,0-22 16,21 1-16,0 0 16,21 21-1,0-21-15,0 21 0,0 0 0,1 0 16,-1 0-16,21 0 0,-21 0 16,0 0-16,22 0 0,-22 21 0,0 0 15,0 0-15,0 22 0,1-22 0,-1 64 16,-21-64-16,0 21 0,0 0 15,0 1-15,0-1 0,0-21 16,0 22-16,0-22 0,0 0 0,0 0 16,0 0-16,0 0 0,0 1 15,0-44 17,0 1-32,0 0 0,0 0 15,0 0-15,0 0 0,21-22 16,0 1-16,-21 0 0,21-1 0,0 22 15,-21-21-15,22-1 0,-1 22 0,0 0 16,-21-21-16,21 21 0,0-1 16,-21 1-16,21 21 0,1 0 15,-22-21-15,21 21 0,0 0 16,0 0-16</inkml:trace>
  <inkml:trace contextRef="#ctx0" brushRef="#br0" timeOffset="22373.74">7810 9377 0,'0'21'16,"-21"0"-16,0-21 0,0 21 0,21 1 15,-21 20-15,21-21 0,-21 0 0,21 22 16,0-22-16,0 21 0,0-21 16,0 22-16,0-22 0,0 0 0,0 21 15,0-21-15,0 1 0,0-1 0,21 0 16,0 0-16,0-21 0,0 21 15,0-21-15,1 0 0,-1 0 16,21 0-16,-21 0 0,22 0 0,-22 0 16,21-21-16,-21 0 0,22 21 0,-22-21 15,0 0-15,0-1 0,21 1 16,-20-21-16,-22 21 0,21-22 0,0-20 16,0 21-16,-21-1 0,0 22 15,0-21-15,0 21 0,21-1 16,-21 1-16,0 0 0,0 42 31,0 0-31,0 1 16,0-1-16,-21 0 15,21 21-15,-21 1 0,21-22 0,-21 21 16,0 22-16,21-22 0,0 0 0,-22 22 16,22-22-16,-21 22 0,21-22 15,-21 21-15,21 1 0,-21-1 0,21 22 16,0-21-16,-21 20 0,21-20 0,-21 20 15,21 1-15,-22-21 0,22 105 16,0-84-16,-21-1 0,21 1 16,-21 0-16,21-1 0,0 1 0,0-22 15,0 22-15,0-21 0,0 20 0,0-20 16,0-1-16,0-20 0,0 20 0,0-21 16,0 1-16,0-1 15,0 0-15,0-20 0,0-1 0,21 21 16,-21-63 15,0 0-31,0 0 0,0-1 16,0 1-16,0-21 0,-21 0 0,21-1 15</inkml:trace>
  <inkml:trace contextRef="#ctx0" brushRef="#br0" timeOffset="22727.9">5948 9017 0,'0'0'0,"-21"0"0,-1-21 0,22 0 16,22 21 0,-1 0-16,21-21 0,0 21 15,1 0-15,20 0 0,1-22 0,-1 22 16,1 0-16,20-21 0,22 21 16,-21 0-16,21-21 0,-22 0 0,22 21 15,-21-21-15,0 21 0,-22 0 0,22-21 16,-43 21-16,22 0 0,-1 0 15,-42 0-15,22 0 0,-22-22 0,0 22 16</inkml:trace>
  <inkml:trace contextRef="#ctx0" brushRef="#br0" timeOffset="23344.72">8890 9694 0,'0'0'0,"0"22"15,21-22 1,0-22-1,0 22-15,-21-21 0,0 0 0,22 0 16,-1 0-16,-21 0 16,0-1-16,0 1 0,0 0 15,-21 21 1,-1 0-16,1 0 16,21 21-16,0 0 15,-21-21-15,21 22 0,0-1 16,21-21-1,0 0 1,1 0-16,-1-21 0</inkml:trace>
  <inkml:trace contextRef="#ctx0" brushRef="#br0" timeOffset="23636.56">9588 9208 0,'0'0'15,"0"-22"1,-21 44 15,21-1-31,0 0 0,-21 0 0,21 0 16,-21 22-16,21-22 0,0 21 16,0 0-16,-21-20 0,0 20 0,-1 0 15,22 1-15,0-22 0,-21 42 16,0-20-16,21-22 15,-21-21-15,21 21 0,0 0 0,0-42 32,21 0-32,0 0 15,0-22-15,1 22 0,-22-21 16,21-1-16</inkml:trace>
  <inkml:trace contextRef="#ctx0" brushRef="#br0" timeOffset="23996.87">9673 8784 0,'-21'-21'0,"42"42"0,-63-42 0,21 21 16,-1 0-16,1 0 0,0 0 0,0 0 15,0 21-15,21 0 0,0 1 0,0-1 16,-21 0-16,21 0 0,0 0 16,0 0-16,0 1 0,0-1 15,21-21-15,0 0 0,0 21 16,0-21-16,0 0 0,1 0 0,20 0 15,-21-21-15,21 0 0,-20 21 0,-1-22 16,21 1-16,-21 0 0,0 0 16,1 0-16,-22 0 0,0-22 0,0 22 15,0 0-15,0 0 0,-43 0 0,22-1 16,0 22-16,0 0 0,0 0 16,-22 0-16,22 0 0,-21 0 0,21 22 15,-1-1-15,-20 0 0,42 0 16,-21 21-16,0 43 15,21-43-15,-21 1 0,21-22 0,0 21 16,0 1-16,21-22 0,0 0 16,21 0-16,1 0 0,-22-21 0,42 0 15,-20 0-15</inkml:trace>
  <inkml:trace contextRef="#ctx0" brushRef="#br0" timeOffset="24504.51">10245 9123 0,'0'21'16,"0"0"-16,0 0 0,-22-21 15,22 22-15,0 20 16,0-21-16,0 0 0,-21 0 0,21 1 16,0 20-16,-21-21 0,21 0 0,0 22 15,0-22-15,0 0 0,0 0 16,0 0-16,-21 0 0,21 1 15,0-1-15,0 0 0,0 0 0,-21-21 16,21-21 15,-21 21-31,21-21 0,0 0 0,0-1 16,0-20-16,0 21 0,0-21 16,0-1-16,0 22 0,21-21 15,0-1-15,0 1 0,0 0 0,22-1 16,-22 1-16,21 21 0,0-21 0,1 20 15,-1 1-15,0 21 0,22 0 16,-22 0-16,1 0 0,20 0 0,-21 21 16,1 1-16,-1-1 0,-21 0 15,0 21-15,1-21 0,-22 22 0,0-22 16,0 21-16,0-21 0,0 22 0,-22-22 16,-20 42-16,21-41 15,0-1-15,0 21 0,-1-21 0,1 0 16,0 1-16,21-1 15,-21-21-15,0 21 0,21-42 32,21 0-17,0-1-15,0 22 0</inkml:trace>
  <inkml:trace contextRef="#ctx0" brushRef="#br0" timeOffset="24734.37">11303 9038 0,'0'21'0,"0"1"15,0-1-15,-21 0 0,21 0 0,-21 21 16,21-20-16,0 20 16,-22-21-16,1 21 0,21-20 0,-21 20 15,21-21-15,0 21 0,-21-20 16,21-1-16,0 0 0,0 0 0,0 0 15,21-42 1,0 0 0,-21 0-16</inkml:trace>
  <inkml:trace contextRef="#ctx0" brushRef="#br0" timeOffset="25087.19">11197 8721 0,'0'0'0,"-21"21"0,21 21 15,0-21-15,0 1 16,0-1-16,0 0 0,0 0 16,21-21-16,0 21 0,0-21 0,22 0 15,-22 0-15,0 0 0,0 0 16,0-21-16,1 0 0,-1 0 15,0 0-15,0 21 0,-21-22 0,0 1 0,0 0 16,0 0-16,0 0 16,0 0-16,0-1 0,-42-20 15,21 21-15,-1 21 0,1 0 16,0 0-16,0 0 0,0 0 0,0 0 16,-1 0-16,22 21 15,22-21 1,20 0-1,-21 0-15,21-21 0,1 21 0</inkml:trace>
  <inkml:trace contextRef="#ctx0" brushRef="#br0" timeOffset="25433.98">12255 7853 0,'0'0'0,"0"-42"0,0-22 0,0 22 16,0 21-16,0-22 0,0 22 15,0 0-15,0 0 0,0 42 16,0 0 0,-21 0-16,0 22 0,21-1 15,-21 21-15,0 1 0,0-1 0,-1 1 0,1 21 16,0-1-16,0 1 0,21-22 16,-21 22-16,0 0 0,-1-1 15,1 1-15,21 0 0,-21-1 0,0-20 16,21 21-16,0-22 0,-21 1 15,0-1-15,21 1 0,-22-22 0,22 0 16,0 1-16,0-22 0,0 21 0,0-21 16,0 0-16,0 1 0,22-22 15,-1 0 1,0 0-16,0 0 0,0-22 0,22 1 16,-22 0-16,0 0 0,0 0 0,0-22 15,22 1-15,-22 21 0,0-21 16</inkml:trace>
  <inkml:trace contextRef="#ctx0" brushRef="#br0" timeOffset="25608.08">11832 8742 0,'0'0'0,"-21"0"16,42 0-1,0 0-15,0 0 0,22 0 16,-22 0-16,21 0 0,-21 0 15,22 0-15,-1 0 0,0-21 0,1 0 16,-22 21-16,21-22 0,1 22 0,-22-21 16</inkml:trace>
  <inkml:trace contextRef="#ctx0" brushRef="#br0" timeOffset="26484.09">13250 8467 0,'0'0'16,"-21"-21"-16,21-1 0,0 1 15,-21 21-15,0 0 16,21 21 15,0 1-15,21-1-1,21-21-15,-21 0 16,1 0-16,20 0 0,0 0 0,1-21 16,-1-1-16,0 22 0,22-21 0,-22 0 15,0-21-15,22 21 0,-1-1 16,-20-20-16,-1 21 0,22-21 0,-43 20 15,21-20-15,-21 0 0,0-1 16,-21 1-16,0 21 0,0-21 0,-21-1 16,-21 22-16,0 0 0,-1 0 0,1 0 15,0-1-15,-1 22 16,-20 0-16,-1 0 0,1 22 0,-22-1 16,22 21-16,-22 0 0,0 1 15,22 20-15,-22-20 0,22 20 0,20 1 16,1-1-16,0 1 0,20-1 0,1-21 15,21 1-15,0-1 0,21 0 16,1 1-16,-1-22 0,21 21 0,0-21 16,1 1-16,20-1 0,-20-21 15,20 0-15,-21 0 0,22 0 16,-22 0-16,1 0 0,-1 0 0,0 0 16,-21 0-16,1 0 0,-1-21 0,-21-1 15,-21 22 1,-1 0-16,-20 0 0,0 0 15,-1 0-15,1 22 0,0-1 16,-22 21-16,1-21 0,-1 22 0,22-1 16,-22 0-16,1 22 0,21-22 0,-1 0 15,1 22-15,0-22 0,20 1 16,1-1-16,0 0 0,21 1 0,0-22 16,0 21-16,21-21 0,22 0 0,-22-21 15,21 22-15,0-22 0,22 0 16,-22 0-16,22 0 0,-22 0 15,22-22-15,-1 1 0,1 0 0,-1 0 16,1 0-16,-1-22 0,1 22 0,-1-21 16</inkml:trace>
  <inkml:trace contextRef="#ctx0" brushRef="#br0" timeOffset="26817.27">14436 7324 0,'0'0'0,"-22"0"15,-20 0-15,21 0 0,0 21 16,-22 21-16,22 1 0,0-1 0,0 21 16,-21 1-16,20 21 0,1-1 0,0 1 15,0 21-15,0 0 0,0-1 16,-1-20-16,1 21 0,0-21 0,0 20 15,0-20-15,0 21 0,-1-21 0,1-22 16,21 22-16,0-22 0,-21 1 16,21-22-16,0 0 0,0 1 15,0-1-15,0-21 0,0 0 0,0 1 0,0-1 16,21-21 0,0 0-16,1-21 15,-1 21-15,0-22 0,0-20 16,-21 21-16,21 0 0</inkml:trace>
  <inkml:trace contextRef="#ctx0" brushRef="#br0" timeOffset="27192.26">14160 8996 0,'0'0'0,"-21"21"0,0 43 15,21-43-15,0 0 0,0 0 16,0 0-16,21-21 15,0 0-15,1 0 0,-1 0 16,0 0-16,21 0 0,1 0 16,-1-21-16,-21 21 0,21-21 15,-20 0-15,20 0 0,-21-1 0,0 1 16,0 0-16,1 0 0,-22 0 16,21 0-16,-21-1 0,0 1 0,0-21 15,-21 21-15,-1 0 0,-20 21 16,21 0-16,0 0 0,0 21 15,-1 0-15,-20 0 0,21 0 16,0 0-16,0 22 0,21-22 0,-22 21 16,22 1-16,-21-22 0,21 0 0,0 21 15,0-21-15,0 1 0,0-1 16,0 0-16,21-21 0,1 21 16,-1-21-16,0 0 0,21 0 0,-21 0 15,1 0-15,20 0 0,0-21 16,-21 0-16,22 21 0,-1-21 0</inkml:trace>
  <inkml:trace contextRef="#ctx0" brushRef="#br0" timeOffset="27904.37">15007 8763 0,'-21'0'31,"0"21"-31,21 0 0,-21 1 0,21 20 16,0-21-16,-22 21 0,1-20 15,21 20-15,0 0 0,0-21 16,-21 22-16,21-1 0,-21-21 0,21 0 16,-21 22-16,21-22 0,0 0 0,0 0 15,0 0-15,0 1 16,0-44 15,0 1-31,0 0 16,0 0-16,0-21 0,0 20 15,0-20-15,0 21 0,21-21 16,0-1-16,-21 1 0,21 0 0,0-22 16,1 22-16,-1 21 0,0-22 15,21 1-15,-21 21 0,22 0 16,-22-1-16,21 22 0,1 0 0,-22 0 16,21 0-16,-21 0 0,22 22 0,-22-1 15,0 0-15,0 21 0,0-21 16,0 22-16,-21-1 0,0 0 0,22-20 15,-22 20-15,0 0 0,0 1 0,0-22 16,0 21-16,0-21 0,0 0 16,-22 1-16,22-1 0,0 0 0,0 0 15,-21-21-15,0 0 16,0 0-16,0 0 16,21-21-1,0 0-15,0 0 0,0-1 0,0 1 16,0-21-16,0 21 0,21-22 15,0 1-15,21 0 0,-20-1 0,20 1 16,-21 0-16,21-22 0,43 1 16,-43 20-16,1 22 0,-22 0 15,21 21-15,1 0 0,-1 0 0,0 0 16,1 0-16,-22 21 0,21 0 0,-21 1 16,0 20-16,-21 0 0,0-21 15,0 22-15,0-1 0,0 0 16,0 1-16,0-1 0,0-21 0,-21 22 15,0-22-15,0 21 0,21-21 16,-21 0-16,0 1 0,-1-1 0,1 0 16,42-21 15,1 0-31,-1-21 0,0 0 16,0-1-16</inkml:trace>
  <inkml:trace contextRef="#ctx0" brushRef="#br0" timeOffset="28287.67">16256 8954 0,'0'0'0,"0"21"15,-21-21-15,21 21 16,0 0-16,21-21 16,0 0-1,0 0-15,0 0 0,1 0 16,20 0-16,-21 0 0,21-21 0,-20 21 15,-1-21-15,21 0 0,-21 21 0,0-22 16,1 1-16,-1 0 0,-21 0 16,0 0-16,0 0 0,0-1 0,0 1 15,0 0-15,-21 0 0,-1 21 16,1 0-16,-21 0 0,21 0 16,-22 0-16,22 0 0,0 21 0,0 0 15,-21 0-15,42 1 0,-22 20 16,1 0-16,21 1 0,0-22 15,0 21-15,-21 0 0,21-20 0,0-1 0,0 21 16,0-21-16,0 0 0,0 1 16,0-1-16,21 0 0,0-21 15,1 0-15,-1 0 0,21 0 16,0 0-16,-20 0 0,20 0 0,0-21 16,-21 0-16,22-1 0,-1 1 0</inkml:trace>
  <inkml:trace contextRef="#ctx0" brushRef="#br0" timeOffset="28760.05">16912 8763 0,'0'0'0,"21"-42"0,-21 21 0,0-1 16,0 1-16,21 21 15,-21 21 1,0 1-16,0 20 0,0-21 16,0 0-16,0 22 15,0-1-15,0-21 0,-21 21 0,21 1 0,0-22 16,0 21-16,-21-21 0,0 22 0,21-22 15,-21 0-15,21 0 0,0 0 16,-21 1-16,21-1 0,-22 0 16,22-42 15,0 0-15,0-1-16,0-20 0,22 21 15,-1-21-15,-21-1 0,42 1 16,-21 0-16,0-1 0,22 1 0,-1-22 15,0 22-15,1 21 0,-1-21 0,22-1 16,-22 22-16,21 0 0,-20 21 16,63 0-16,-64 0 0,0 21 15,-21 0-15,1 0 0,-1 22 16,0-22-16,-21 21 0,0 1 16,0-1-16,0 0 0,0 1 0,-21-1 15,0 0-15,-1-21 0,1 22 0,0-22 16,0 0-16,0 0 0,0 0 15,-1 1-15,22-1 0,0-42 47,22-1-47,-1-20 0,-21 21 16</inkml:trace>
  <inkml:trace contextRef="#ctx0" brushRef="#br0" timeOffset="29071.87">18161 7832 0,'0'0'15,"0"-21"-15,0-1 0,0 1 0,0 0 16,0 42 0,0 22-16,-21-22 15,21 42-15,-21 1 0,21-1 0,0 22 16,0 0-16,-22-1 0,1 1 0,0 0 15,0-22-15,0 22 16,0-1-16,-1-20 0,1-1 0,0 1 16,0-1-16,0-20 0,21-1 0,-21 0 15,21 1-15,-22-22 0,22 0 16,0 0-16,0 0 0,-21-21 0,21 22 16,21-22-1,1-22 1,-1 1-16,21 0 0,-21 0 0,22 0 15</inkml:trace>
  <inkml:trace contextRef="#ctx0" brushRef="#br0" timeOffset="29423.83">18563 8678 0,'0'0'0,"0"-21"16,-21 21-1,0 0 1,0 0-16,-1 0 0,-20 21 0,21 1 15,0-1-15,0 0 0,-1 0 16,1-21-16,21 21 0,0 0 0,0 1 16,0-1-16,0 0 0,0 0 15,21 0-15,1-21 16,-1 0-16,0 21 0,21-21 0,-21 22 16,1-22-16,-1 21 0,0 0 15,0-21-15,-21 21 0,0 0 16,0 0-16,0 1 0,-21-1 15,0-21-15,0 21 0,-22 0 16,22-21-16,-21 21 0,21-21 16,-22 21-16,22-21 0,0 0 0,-21 22 15,20-22-15,1 0 0,0 0 0,0 0 16,21-22 15,0 1-31</inkml:trace>
  <inkml:trace contextRef="#ctx0" brushRef="#br0" timeOffset="29651.7">17886 8488 0,'0'0'0,"-21"0"0,21-21 15,21 21 1,0 0-1,0 0-15,21-21 0,-20 21 0,20 0 16,0 0-16,1 0 0,-1 0 16,-21 0-16,21-22 0,1 22 0,-1 0 15,-21 0-15,0-21 0,22 21 16,-22-21-16,0 0 16,-21 0-16</inkml:trace>
  <inkml:trace contextRef="#ctx0" brushRef="#br0" timeOffset="30234.21">20151 7832 0,'0'0'15,"21"-43"-15,0 1 0,0 0 0,0 21 16,0-22-16,-21 22 0,0-21 0,0 21 16,0-1-16,-21 1 0,0 21 15,-21 0-15,21 0 0,-22 21 16,1 1-16,0 20 0,-1-21 0,-20 43 15,20-1-15,-20 1 0,-1 20 16,1 1-16,-1 21 0,22 0 0,-21-1 16,-1 22-16,1 0 0,-1-21 0,22 21 15,-22 0-15,22-21 0,-22 0 16,43 21-16,-21-42 0,21 20 16,21-20-16,0 0 0,0-22 0,21 22 15,0-43-15,21 22 0,1-22 16,-1-21-16,22 22 0,-1-22 0,-21-21 15,22 21-15,-1-21 0,43 0 16,-63-21-16,20 0 0,-21-1 0,22 1 16</inkml:trace>
  <inkml:trace contextRef="#ctx0" brushRef="#br0" timeOffset="30767.91">20553 8848 0,'0'0'15,"0"-43"-15,-21 1 0,21 0 0,-43-1 0,22 22 16,-21 0-16,21 0 0,-22 0 0,1 21 16,21 0-16,-22 0 0,1 0 15,0 0-15,-1 0 0,1 21 0,0 21 16,-1-21-16,1 22 0,0 20 16,-1-20-16,1 20 0,0-21 0,21 22 15,-1-22-15,-20 43 0,42-43 16,0 1-16,0-22 0,0 0 15,0 0-15,21 0 0,0 0 16,1-21-16,-1 0 0,0 0 0,21 0 16,-21 0-16,22 0 0,-22 0 15,21-21-15,1 21 0,-22-42 0,21 21 16,0 0-16,1-22 0,-22 1 0,21 0 16,1-1-16,-1-20 15,0-1-15,-21 1 0,22-1 0,-22-20 0,42-43 16,-41 63-16,-22 1 0,0 20 15,0-20-15,0 20 0,0 22 16,0-21-16,0 21 0,0 42 31,-22 21-31,22-21 16,-21 22-16,21-1 0,-21 0 0,21 1 16,0 20-16,0-20 0,-21 20 15,21 1-15,0-1 0,0-21 0,0 22 16,0-22-16,0 22 0,0-22 0,0 0 15,0-20-15,0 20 0,0-21 16,0 0-16,0 0 0,0 1 0,21-22 16,0 0-16,0 0 0,1 0 15,-1 0-15,0 0 16,0-22-16,0 22 0</inkml:trace>
  <inkml:trace contextRef="#ctx0" brushRef="#br0" timeOffset="31159.68">20828 8763 0,'0'0'0,"0"-21"0,21 21 0,-21-21 0,21 21 16,0-21-16,1-1 16,-1 22-16,0 0 0,0 0 0,0 0 15,0 0-15,1 0 0,-1 22 0,0-1 16,0 0-16,0 21 0,-21-21 15,0 22-15,21-1 0,-21-21 16,0 22-16,0-1 0,0 0 0,0-21 16,0 22-16,0-1 0,0-21 15,0 0-15,0 1 0,-21-1 0,21 0 16,-21 0-16,0-21 16,21-21-1,0 0 1,0 0-16,0-1 0,0 1 0,0 0 15,0-21-15,21-1 0,0 1 16,-21 0-16,21 21 0,1-22 0,-1 1 16,0 21-16,0 0 0,0-1 15,0 1-15,1 0 0,-1 21 16,0 0-16,0 0 0,0 0 16,0 0-16</inkml:trace>
  <inkml:trace contextRef="#ctx0" brushRef="#br0" timeOffset="31401.55">21675 8742 0,'0'21'16,"0"0"-16,-22 0 16,22 1-16,0-1 0,-21 21 0,21-21 15,-21 0-15,21 1 0,-21 20 16,21-21-16,-21 0 0,21 0 15,0 1-15,0-1 0,-21 0 16,21 0 0,0-42 15,0 0-31,0 0 16</inkml:trace>
  <inkml:trace contextRef="#ctx0" brushRef="#br0" timeOffset="31584.44">21632 8530 0,'0'0'0,"0"-21"15,0 0 1,-21 21-16,21-21 0,-21 21 16,21 21 15,0 0-31,21-21 15,0 21-15,0-21 0,-21 21 0</inkml:trace>
  <inkml:trace contextRef="#ctx0" brushRef="#br0" timeOffset="31950.23">21844 8763 0,'0'0'0,"0"42"15,0-20-15,21 20 0,0-21 16,0 0-16,-21 0 0,22 1 0,-1-1 16,0 0-16,0 0 15,-21 0-15,0 0 0,21 1 0,-21-1 16,0 0-16,0 0 0,0 0 16,-21-21 15,21-21 0,0 0-31,21 0 0,-21 0 16,21-1-16,1-20 0,-1 21 0,-21-21 15,21 20-15,0 1 0,-21-21 16,21 21-16,0 0 0,-21-1 0,22 1 16,-1 0-16,0 0 0,0 0 15,0 21-15,-21-21 0,21 21 16,1 0-16</inkml:trace>
  <inkml:trace contextRef="#ctx0" brushRef="#br0" timeOffset="32292.04">22331 8890 0,'0'21'15,"21"-21"-15,0 0 16,0 0-16,0 0 0,1 0 0,-1 0 0,0 0 15,0 0-15,21-21 0,-20 21 16,-1-21-16,21 0 0,-21 21 0,0-21 16,1-1-16,-22 1 0,0 0 15,0 0-15,0 0 0,0 0 16,0-1-16,-22 22 16,1 0-16,0 0 0,0 0 0,0 0 15,-22 0-15,22 22 0,0-1 16,-21 21-16,21-21 0,-1 22 0,1-22 15,21 21-15,0-21 0,-21 22 16,21-22-16,0 21 0,0-21 0,0 0 16,0 1-16,0-1 0,0 0 0,21 0 15,0-21-15,1 21 16,-1-21-16,0 0 0,0 0 0,21 0 16,-20 0-16,-1-21 0,21 0 15,-21 21-15</inkml:trace>
  <inkml:trace contextRef="#ctx0" brushRef="#br0" timeOffset="32676.82">22966 8742 0,'0'-21'0,"0"0"16,21 21-16,0 0 16,0-22-16,0 22 15,1 0-15,-1 0 0,0 0 16,0 0-16,0 22 0,0-1 0,-21 0 15,22 0-15,-22 0 16,21 22-16,-21-22 0,0 21 0,0-21 16,0 22-16,0-22 0,0 0 0,-21 21 15,-1-21-15,22 1 0,0-1 16,-21-21-16,0 21 0,0-21 16,21-21 15,0 0-16,0-1-15,21 1 0,0 0 16,0-21-16,-21 21 0,22-1 0,-1-20 16,0 21-16,0-21 0,0 20 15,0 1-15,-21 0 0,22 21 16,-22-21-16,21 21 0,0 0 31</inkml:trace>
  <inkml:trace contextRef="#ctx0" brushRef="#br0" timeOffset="32949.66">23791 9102 0,'0'21'15,"0"0"1,0 0-16,-21 0 0,0 1 16,21-1-16,-21 0 0,0 21 0,-1-21 15,1 1-15,0 20 0,-21-21 0,21 0 16,-1 0-16,-20 22 0,21-22 16,-21 0-16,20-21 0,1 21 0,0 0 15,0-21-15,0 0 0</inkml:trace>
  <inkml:trace contextRef="#ctx0" brushRef="#br0" timeOffset="33260.56">24426 8128 0,'0'0'0,"0"-21"0,0 0 0,-21 21 16,0 0-16,0 0 15,0 0-15,-1 21 16,1 21-16,21 1 0,-21-22 0,0 42 16,21-20-16,-21-1 0,0 21 15,21-20-15,-22 20 0,1-20 0,21 20 16,-21 1-16,0-22 0,21 21 0,0-20 15,-21-1-15,0 0 0,21 1 16,-22-22-16,22 0 0,0 0 0,0 0 16,0 1-16,0-44 31</inkml:trace>
  <inkml:trace contextRef="#ctx0" brushRef="#br0" timeOffset="33428.47">23939 8615 0,'0'0'0,"22"0"15,-1 0 1,21 21-16,-21-21 0,0 0 16,22 0-16,-1 0 0,0 0 0,-20 0 15,41 0-15,-21-21 0</inkml:trace>
  <inkml:trace contextRef="#ctx0" brushRef="#br0" timeOffset="33915.19">24807 8213 0,'0'0'0,"0"-21"0,0-1 16,-21 44 0,0-22-1,21 21-15,-21 21 0,0-21 0,21 22 16,0-1-16,-22 0 0,1 1 15,0-22-15,21 21 0,-21 0 0,0 22 16,0-22-16,21 1 0,-22-1 16,1 0-16,0 1 0,0 20 0,-21 1 15,42-22-15,-22-21 0,1 43 16,21-43-16,0 0 16,-21-21-16,42-21 31,-21 0-16,21-1-15,1 1 0,-1-21 16,0 21-16,0-22 0,0 1 0,22 21 16,-22-21-16,21-1 0,0 22 15,-20-21-15,20 21 0,0-1 0,1 1 16,-22 21-16,42 0 16,-42 0-16,1 0 0,-1 0 0,-21 21 15,0 1-15,0-1 0,0 0 0,0 21 16,0 22-16,0-43 15,0 0-15,-21 21 0,-1-20 16,22-1-16,-21 0 0,21 0 0,-21-21 16,21 21-16,-21-21 0,21 21 15,0-42 17,21 0-32</inkml:trace>
  <inkml:trace contextRef="#ctx0" brushRef="#br0" timeOffset="34132.21">25252 8742 0,'0'21'16,"0"0"-16,0 0 0,-21 1 0,-1-1 16,22 0-16,-21 0 0,21 0 15,0 22-15,0-22 0,-21 0 0,21 0 16,0 0-16,-21 0 0,21 1 0,0-1 15,0 0-15,0-42 47,0 0-47</inkml:trace>
  <inkml:trace contextRef="#ctx0" brushRef="#br0" timeOffset="34292.12">25294 8636 0,'-63'0'16,"41"0"-16,1 0 15,0 0-15,0 0 0,42 0 47</inkml:trace>
  <inkml:trace contextRef="#ctx0" brushRef="#br0" timeOffset="34629.07">25548 8742 0,'-21'0'16,"0"0"-16,0 0 15,-1 0-15,1 21 0,0-21 0,0 21 16,0-21-16,0 21 15,21 1-15,-22-22 0,22 21 0,0 0 16,0 0-16,0 0 0,0 0 16,22 1-16,-1-22 0,0 21 15,0 0-15,0 0 0,-21 0 16,21-21-16,-21 21 16,0 1-16,0-1 15,0 0-15,-21-21 16,0 0-16,21 21 0,-21-21 15,0 0-15,0 0 0,-1 0 16,1 0 0,21-21-1</inkml:trace>
  <inkml:trace contextRef="#ctx0" brushRef="#br0" timeOffset="35087.81">25188 7811 0,'0'0'0,"-21"-22"0,-21 1 0,21 0 16,-1 21-1,22-21-15,-21 21 0,42 21 31,22 0-31,-1 0 0,-21 1 0,22 20 16,-1 0-16,0 1 0,22-1 0,-22 21 16,0-20-16,1 20 0,-1 1 15,0-1-15,1 1 0,-22-1 0,21-20 16,-21 20-16,-21 22 0,0-22 16,0 1-16,0-1 0,0 1 0,0-1 15,0-20-15,0 20 0,-21 1 0,0-22 16,0 0-16,0 1 0,0-1 15,-1 0-15,-20 1 0,21-22 16,0 21-16,-64 43 16,64-64-16,0 0 0,0 0 15,-1 0-15,22 1 0,-21-1 0,0 0 16,21 0-16,-21-21 16,0 0-1,21-21 16,0 0-31,21 0 0,0 21 16</inkml:trace>
  <inkml:trace contextRef="#ctx0" brushRef="#br0" timeOffset="35352.66">26162 9419 0,'0'0'0,"0"-21"0,-21 21 78,0 21-62,21 0 0</inkml:trace>
  <inkml:trace contextRef="#ctx0" brushRef="#br0" timeOffset="35638.49">26247 9927 0,'0'0'0,"0"21"15,0 1-15,0-1 16,-22 0-16,1 0 16,0 0-16,0 0 0,0-21 15,0 22-15,-1-1 0,1 0 16,0 0-16,-21 0 0,21 0 0,-1 1 15,-20-1-15,21-21 0,0 21 0,-22 21 16,22-21-16,0-21 16,0 22-16,0-22 0,0 21 0,-1-21 15,1 0-15,0 21 16,0-21-16</inkml:trace>
  <inkml:trace contextRef="#ctx0" brushRef="#br0" timeOffset="39886.08">7959 6773 0,'21'0'16,"0"0"-1,0-21 1,-21 0-1,0 0 17,-21 21-17,0 0-15,0 0 16,-1 0-16,1 0 16,0 0-16,0 21 0,0 0 15,0-21-15,-22 21 0,22 1 16,0-1-16,0-21 0,0 21 0,-1 0 15,1 0-15,0 0 0,0 1 16,0-1-16,0 21 0,21-21 0,-22 0 16,22 1-16,-21-1 0,21 0 15,0 21-15,0-21 0,0 1 0,0-1 16,0 0-16,21-21 0,1 21 0,-1 0 16,0 0-16,0-21 0,0 0 15,0 22-15,22-22 0,41 0 16,-41 0-16,-22 0 15,0 0-15,21 0 0,-20-22 0,-1 1 16,0 21-16,21-21 0,-21 21 16,-21-21-16,22 0 0,-1 0 0,0 21 15,-21-22-15,0 1 0,0 0 0,21 0 16</inkml:trace>
  <inkml:trace contextRef="#ctx0" brushRef="#br0" timeOffset="40648.44">8191 6329 0,'22'21'0,"-44"-42"0,1 21 0,0-21 0,0 21 0,0 0 16,0 0-16,-22-21 0,22 21 0,0 0 16,-21 0-16,20 0 0,-20 0 0,21 0 15,-21 0-15,20 21 16,-20 0-16,0-21 0,-1 21 0,22 0 16,-21 22-16,0-22 0,-1 0 15,22 21-15,-21 1 0,21-1 0,-1-21 16,1 21-16,-21 43 15,42-43-15,0 1 0,0-1 0,0-21 16,0 22-16,0 41 0,0-63 16,0 22-16,0-1 0,0 0 15,0 1-15,0-1 0,0 0 0,0 1 16,0-1-16,21-21 0,21 43 16,-42-22-16,22-21 15,-1 0-15,0 22 0,0-22 0,0-21 16,22 21-16,-22 0 0,0-21 0,21 0 15,-21 21-15,22-21 0,-1 0 16,0 0-16,-20 0 0,20 0 0,0 0 16,1 0-16,-1 0 0,0-21 0,-21 0 15,22 21-15,-1-21 0,-21 0 0,22 21 16,-22-21-16,21-1 0,-21 1 16,43-63-1,-22 62-15,-21-41 0,0 21 16,1-1-16,-1 1 0,-21 0 15,21-1-15,-21 1 0,21 0 0,-21-1 0,0 1 16,0 0-16,0-1 16,0 1-16,0 0 0,0-1 0,0 1 15,0 21-15,-21-22 0,0 22 0,21-21 16,-21 21-16,-1 0 0,1-1 16,0 1-16,-21 0 0,21 21 0,-1 0 15,-20-21-15,0 21 0,21 0 16,-22 0-16,22 0 0,-21 0 0,21 0 15,-1 21-15,-20-21 0,21 21 0,0 0 16,-22-21-16,22 22 16,0-1-16,-21 0 0,21 0 0,-1 0 15,1 0-15,0 1 0,0-1 0,0-21 16,0 21-16,21 0 0,0 0 16</inkml:trace>
  <inkml:trace contextRef="#ctx0" brushRef="#br0" timeOffset="45688">17992 5884 0,'0'-21'16,"0"42"31,0 1-47,0-1 16,-22-21-16,22 21 0,0 0 0,-21 0 15,21 0-15,-21 1 0,21-1 0,0 0 16,0 0-16,0 0 0,-21 0 15,21 1-15,0-1 0,0 0 16,-21-21-16,21 21 16,0-42 46,0 0-62,0 0 0,0-1 16,0 1-16,0 0 0,0 0 15,0 0-15,21 0 0,-21-1 16,0-20-16,0 21 0,21 0 0,-21 0 0,0-1 16,0 1-16,0 0 15,21 21-15,-21-21 0,21 21 16,1 0 0,-22 21-16,0 0 0,21-21 0,-21 21 15,21 1-15,-21-1 0,0 0 16,0 0-16,21 0 0,-21 0 15,0 1-15,21-1 0,-21 0 16,0 0-16,0 0 16,21-21-16,-21 21 15,22-21 1,-22-21 15,21 0-15,0 0-16,-21 0 15,0 0-15,21-1 0,0 1 16,0 0-16,-21 0 0,22 0 0,-1 0 16,-21-1-16,21 1 15,0 21-15,0 0 32,0 21-32,-21 1 15,0-1-15,0 0 0,0 0 0,0 0 16,0 0-16,0 1 0,0-1 15,0 0-15,0 0 0,0 0 16,0 0-16,-21 1 16,0-22 15,0 0-15,21-22-1,0 1-15,0 0 16,0 0-16</inkml:trace>
  <inkml:trace contextRef="#ctx0" brushRef="#br0" timeOffset="46330.95">18415 5588 0,'-42'-21'16,"20"0"-16,1 21 0,0-21 0,0 21 15,0 0-15,0-22 0,-1 22 0,1 0 16,0 0-16,0-21 0,-21 21 16,20 0-16,1 0 0,-21 0 0,21 0 15,0 0-15,-22 0 0,22 21 16,-21-21-16,21 22 0,-1-1 15,1 0-15,-21 0 0,21 0 0,0 0 16,-22 43-16,43-43 16,-21 21-16,0 1 0,21-1 0,-21-21 15,21 22-15,0-1 0,-21 0 16,21-21-16,0 22 0,-22 41 16,22-62-16,0 20 0,0 0 15,0 1-15,0-22 0,22 21 16,-1 0-16,0-20 0,0 20 0,21-21 15,-20 0-15,20 0 0,-21 1 0,64-1 16,-43-21-16,0 0 0,1 0 16,-1 0-16,0 0 0,1 0 15,20-21-15,-20 21 0,-1-22 0,0 1 16,22 0-16,-22-21 0,0 21 0,1-1 16,-1 1-16,-21-21 0,22 21 15,-22-22-15,21 1 0,-21 21 16,0-21-16,22-64 0,-43 63 15,21 1-15,-21 0 0,0-22 0,0 22 16,0 0-16,-21-1 16,0 1-16,-1 0 0,1 20 0,0-20 0,-21 21 15,-1 0-15,22 0 16,-21-1-16,21 22 0,-22 0 0,1 0 16,0 0-16,21 0 0,-22 0 0,1 0 15,21 22-15,-22-1 0,-20 21 16,42-21-16,-22 0 0,-20 43 15</inkml:trace>
  <inkml:trace contextRef="#ctx0" brushRef="#br0" timeOffset="50921.57">20468 10139 0,'0'0'0,"-21"0"0,-21 0 16,-1 0-16,1 0 0,0 0 15,-22 0-15,22 0 0,-22 0 0,22 0 16,-22 0-16,22 0 0,-21 0 15,-1 0-15,22 0 0,-22 0 0,22 0 16,0 0-16,-1 0 0,1 0 0,21 0 16,-22 0-16,22 0 0,0 0 15,0 0 1,42 0 0,21 0-1,1 0-15,20 0 0,1 0 16,-1 0-16,43 0 0,-21 0 0,21 0 15,-1 0-15,22 0 0,22 0 0,-22 0 16,0 0-16,21 21 0,-21-21 16,0 0-16,-21 0 0,21 0 0,0 0 15,0 0-15,-22 0 0,1 0 0,-21 0 16,21 0-16,-22 0 16,-20 0-16,-1 0 0,64 0 15,-84 0-15,20 0 0,-42 0 16,22 0-16,-22 0 0,0 0 0,0 0 15,-42 0 32,0 0-47,0 0 0,-22 0 16,22 0-16,-21 0 0,21 0 0,-22 0 16,1 0-16,-21 0 0,20 0 0</inkml:trace>
  <inkml:trace contextRef="#ctx0" brushRef="#br0" timeOffset="51468.77">19304 10351 0,'-21'0'0,"21"21"47,21-21-32,0 0-15,0 0 0,0 0 0,22 0 16,-1 0-16,0 0 0,22 0 16,-1 0-16,1 0 0,21 0 0,-1 0 15,1 0-15,0 0 0,126 0 16,-105 0-16,21 0 0,-21 0 16,0 0-16,0 0 0,-1 0 15,22 0-15,-21 0 0,0-21 0,0 21 16,0-22-16,0 22 0,-1 0 15,-20-21-15,21 21 0,-21 0 0,63-21 16,-85 21-16,1 0 0,-22-21 16,22 21-16,-43 0 0,21 0 15,-21 0-15,22 0 0,-22-21 16,0 21-16,-42 0 62,0 0-62,-1 0 16</inkml:trace>
  <inkml:trace contextRef="#ctx0" brushRef="#br0" timeOffset="52946.92">15960 11853 0,'-22'0'15,"1"0"1,0 0 0,21-21 15,0 0-16,0 0 1,0 0-16,21 0 16,-21-1-16,0 1 15,0 0-15,0 0 16,0 0-16,-21 0 0,0-1 16,0 22-16,0 0 15,-1 0-15,1 0 0,0 0 0,0 0 0,0 0 16,0 0-16,-1 22 15,1-1-15,0 0 0,-21 0 0,21 0 16,-1 22-16,22-22 0,-21 21 0,0 0 16,21 1-16,-21-1 0,21 0 15,0 1-15,0-22 0,0 21 0,0-21 16,0 22-16,21-22 0,-21 0 16,21-21-16,0 0 0,1 0 15,-1 0-15,0 0 0,0 0 0,0 0 16,0-21-16,1 0 0,-1 0 15,0-1-15,0 1 0,0-21 16,0 21-16,1 0 0,-1-22 0,0 22 0,0-21 16,0-1-1,-21 1-15,21 21 0,-21 0 0,0 0 16,0-1-16,0 1 0,0 42 31,0 1-15,0-1-16,-21 21 15,21-21-15,0 22 0,0-1 0,0-21 16,0 21-16,0 1 0,0-22 16,0 21-16,0-21 0,0 1 15,43-1-15,-43 0 0,21-21 16,0 0-16,0 0 0,0 0 0,0 0 16,1-21-16,20 21 15,-21-21-15,0-1 0,0 1 0,1 0 16,-1-21-16,21-1 0,-21 1 15,-21 21-15,21-21 0,-21 20 16,22-83 0,-22 83-16,21 1 0,-21 0 15,0 0 1,0 42 0,0 0-1,0 0-15,0 1 0,-21 20 0,21-21 16,0 21-16,0 1 0,-22 20 0,1 43 15,0-42-15,21-1 16,0-21-16,-21 22 0,-21 105 16,42-105-16,0-1 0,0-20 15,-22 20-15,22-21 0,0 1 16,-21-1-16,21-21 0,0 22 0,0-1 16,0-63 15,0 0-31</inkml:trace>
  <inkml:trace contextRef="#ctx0" brushRef="#br0" timeOffset="53280.73">16298 11726 0,'0'0'0,"21"-21"0,1 21 0,20-21 0,-21 21 15,21 0-15,-20 0 0,20 0 16,-21 0-16,0 21 0,0 0 0,1-21 16,-22 22-16,21 20 0,-21-21 15,0 0-15,0 22 0,-21-22 0,-1 21 16,-20 22-16,21-22 0,-21-21 15,20 0-15,1 22 0,-21-22 16,21 0-16,-22 0 16,22 0-16,0-21 0,0 21 0,42-42 31,0 0-15</inkml:trace>
  <inkml:trace contextRef="#ctx0" brushRef="#br0" timeOffset="53582.56">16806 11705 0,'0'21'16,"0"1"-16,0-1 15,0 0-15,0 21 0,0 1 0,0-1 16,-21 43-16,21-22 0,-21 1 15,21-22-15,0 21 16,-21 64-16,0-63 0,21-1 16,-22-20-16,1 84 0,0-85 15,0 0-15,0 43 16,21-64-16,0 0 0,0 1 0,0-1 16,0-42 15,0-1-31,0 1 0,0 0 0,0 0 15,0-21-15,0 20 0</inkml:trace>
  <inkml:trace contextRef="#ctx0" brushRef="#br0" timeOffset="53910.37">16700 11853 0,'0'-21'0,"0"42"0,22-63 16,-22 21-16,0 0 0,21 21 0,0-21 15,0-1-15,0 22 0,0-21 0,1 0 16,-1 21-16,0 0 0,0-21 16,21 21-16,-20 0 0,20 0 15,0 0-15,-21 21 0,1 0 16,-1 0-16,0 1 0,-21 20 0,0-21 0,0 21 16,0-20-16,0 20 0,-21-21 15,0 21-15,-1 1 0,-20-22 16,21 21-16,-21-21 0,-22 22 15,22-22-15,21 0 0,-1 0 0,-20-21 16,21 0 0,21-21-1,0 0 1,0 0-16,0 0 0,21-1 16,0 1-16,0 0 0</inkml:trace>
  <inkml:trace contextRef="#ctx0" brushRef="#br0" timeOffset="54184.22">17335 11388 0,'0'21'15,"0"0"-15,0 0 0,0 0 16,-21 1-16,21 20 0,-21-21 15,21 21-15,-21-20 0,21 20 16,0 0-16,0-21 0,-21 22 0,21-1 16,0-21-16,0 22 0,0-1 15,0-21-15,0 0 0,21 0 16,0-21-16,0 0 0,0 0 0,1 0 16,-1 0-16,21 0 0,-21-21 15,0 0-15,1 0 0,-1 0 0,0 0 16,0-1-16</inkml:trace>
  <inkml:trace contextRef="#ctx0" brushRef="#br0" timeOffset="54604.98">17716 11028 0,'0'0'0,"0"21"15,0 0-15,0 0 0,0 1 16,-21 20-16,21-21 0,0 21 0,0-20 16,0 20-16,-21 0 0,21-21 0,0 22 15,0-22-15,0 0 0,0 0 16,0 0-16,0 1 0,0-1 16,0-42 15,0-1-31,0 1 15,0 0-15,0-42 0,0 20 16,0 1-16,0 21 0,0-22 16,0 1-16,42 0 0,-20 21 15,-1-1-15,21-20 16,-21 42-16,22 0 0,-22 0 0,0 0 16,0 0-16,21 21 0,-20-21 0,-1 43 15,0-22-15,0 0 0,-21 0 16,0 21-16,0-20 0,-21 126 15,0-106 1,0-21-16,-1 0 0,1 22 0,21-22 16</inkml:trace>
  <inkml:trace contextRef="#ctx0" brushRef="#br0" timeOffset="55111.69">18415 11896 0,'0'0'0,"0"-21"47,21 21-47,0-22 15,0 1-15,1 0 0,-1 0 0,0-21 16,0 20-16,21-62 16,-20 41-16,-1 1 0,0 0 0,-21-1 15,21-20-15,-21 21 0,21-22 16,-21 22-16,0-1 0,0 1 0,0 21 16,0 0-16,0 0 0,0-1 15,-21 1-15,0 21 0,0 0 16,0 0-16,-1 21 0,1 1 0,0 20 15,0-21-15,0 21 0,21 1 16,-21-1-16,21 0 0,-22 1 16,22 20-16,0 64 15,0-84-15,0-1 0,0 0 16,0 1-16,0-22 0,0 21 0,0-21 16,43 64-16,-22-64 15,-21 0-15,42-21 0,-21 21 16,1-21-16,-1 0 0,0 0 15,0 0-15,0-21 0,0 0 0,1 21 16,20-21-16,-21 0 0,0 0 0,22-43 16</inkml:trace>
  <inkml:trace contextRef="#ctx0" brushRef="#br0" timeOffset="55490.4">18986 11599 0,'-21'43'16,"21"-22"-16,0 0 15,21-21 1,1 0-16,-1 0 16,0 0-16,0-21 0,0 21 0,0-21 15,1 0-15,20 21 16,-42-22-16,21 1 0,21-21 15,-42 21-15,0 0 0,0-1 16,0 1-16,-21 21 16,0 0-16,0 0 0,0 0 15,0 0-15,-1 0 0,1 21 0,-21 1 0,0 20 16,42-21-16,-22 21 16,1-20-16,21-1 0,-21 21 0,21-21 15,0 0-15,0 1 0,0-1 16,0 0-16,0 0 0,0 0 0,21-21 15,0 0-15,1 21 0,-1-21 0,0 0 16,21 0-16,-21 0 0,22-21 16,-22 21-16,21-21 0,1 0 0</inkml:trace>
  <inkml:trace contextRef="#ctx0" brushRef="#br0" timeOffset="55837.24">19600 11472 0,'-21'0'16,"0"0"-16,21 22 0,-21-22 16,21 21-16,0 0 0,0 0 15,0 0-15,0 0 0,0 1 0,0 20 16,0-21-16,0 0 0,0 0 16,0 1-16,0-1 0,0 0 0,0 0 15,0 0-15,0 0 0,0 1 16,21-22 15,0-22-31,0 1 16,0 0-16,-21 0 0,0 0 15,22-22-15,-1 22 0,0 0 0,-21-21 16,21 21-16,-21-22 16,21 22-16,-21 0 0,21 0 0,-21 0 0,22 21 15,-22-22-15,21 22 16</inkml:trace>
  <inkml:trace contextRef="#ctx0" brushRef="#br0" timeOffset="56468.88">19854 11769 0,'0'0'16,"21"21"-1,1-21-15,-1 0 0,0 0 16,0 0-16,0 0 0,0-21 0,1 0 16,-1 21-16,0-22 0,0 1 15,0 0-15,-21 0 0,21 0 16,1 0-16,-1-1 0,-21 1 0,0 0 16,21-21-16,-21 21 0,0-22 0,0 22 15,0 0-15,0 0 0,0 0 16,-21 21-16,0 0 0,-1 0 15,1 0-15,0 21 0,0 0 0,0 0 16,0 0-16,21 22 0,-22-22 16,1 21-16,21-21 0,0 22 15,0-22-15,0 21 0,0-21 0,0 0 16,0 22-16,0-22 0,0 0 0,21 0 16,1-21-16,-1 21 0,0-21 15,0 0-15,0 0 0,22 0 0,-22 0 16,21 0-16,-21 0 0,22 0 15,-1-21-15,-21 21 0,21-21 0,-20 0 16,20 0-16,21-43 0,-20 43 16,-22-21-16,0 21 0,0-22 15,0 1-15,1-22 0,-1 22 0,-21 0 16,0-22-16,0 1 0,0 20 0,21-20 16,-21 21-16,0-1 0,0 1 15,0 0-15,0-1 0,0 22 16,0 0-16,0 42 15,-21-21-15,0 42 16,21-20-16,-22 20 0,1 21 0,0-20 16,21 20-16,-21 1 0,21-1 0,0-20 15,-21 20-15,21-21 0,0 22 0,0-43 16,0 21-16,21 1 0,0-22 16,0 0-16,0 0 0,22 0 0,-22 1 15,21-22-15,-21 21 0,22-21 0,-1 21 16,0-21-16,-20 0 0,20 0 15,-21 0-15,0 0 0,0 0 16</inkml:trace>
  <inkml:trace contextRef="#ctx0" brushRef="#br0" timeOffset="57226.69">15303 13589 0,'0'0'0,"22"-21"0,-1-21 0,0-1 16,-21 1-16,0 21 0,0-22 15,0 22-15,0-21 0,-21 21 16,0 0-16,-1-1 0,-20 1 0,0 0 16,-1 21-16,1 0 0,0 0 0,-1 21 15,1 0-15,0 1 0,-1-1 16,22 0-16,-21 21 0,21 1 0,-22-1 15,22 0-15,0 1 0,21-1 16,0 0-16,0 1 0,0-1 16,0 0-16,0-21 0,0 1 0,21-1 15,0 0-15,1 0 0,20-21 0,-21 0 16,21 0-16,1 0 0,-1 0 16,0-21-16,1 0 0,-1 0 0,0-1 15,1 1-15,-22 0 0,21 0 0,1-21 16,-22 20-16,0-20 0,0 21 15,0-21-15,-21 20 0,0 1 0,0-42 16,-21 63 15,0 0-31,21 21 0,-21 0 0,21 0 16,0 0-16,0 22 0,0-22 0,-21 21 16,21-21-16,0 22 0,0-22 15,0 0-15,0 0 0,0 0 0,0 1 16,21-22-16,0 0 0,0 0 0,0 0 15,0 0-15,1 0 0,20 0 16,-21 0-16,21-22 0,-20 1 0</inkml:trace>
  <inkml:trace contextRef="#ctx0" brushRef="#br0" timeOffset="57480.55">16129 13314 0,'0'0'0,"-21"0"0,0 0 0,-1 0 0,1 0 16,0 21-16,0-21 0,-21 21 16,20 0-16,1 1 0,0 20 0,0-21 15,0 21-15,0-20 0,-1 20 0,22-21 16,0 21-16,0-20 0,0 20 16,0-21-16,0 0 0,0 0 0,22 1 15,-1-1-15,0 0 0,0 0 0,0-21 16,22 21-16,-22-21 0,21 0 15,-21 0-15,22 0 0,-22 0 0,0 0 16,21 0-16,-21-21 0,1 0 16,20 21-16</inkml:trace>
  <inkml:trace contextRef="#ctx0" brushRef="#br0" timeOffset="57757.39">16700 13314 0,'0'0'15,"-42"0"1,21 0-16,0 0 0,0 0 16,-1 21-16,1 0 0,0 0 15,0 22-15,0-22 16,21 0-16,-21 21 0,-1-20 0,1 41 16,21-21-16,0-20 0,0-1 15,0 21-15,0-21 0,0 0 16,21-21-16,1 22 0,-1-1 0,0-21 15,0 0-15,0 0 0,0 0 0,1 0 16,-1 0-16,0 0 0,21 0 16,-21-21-16,1-1 0,-1 22 0,0-21 15,0 0-15,0 0 0,0 0 0</inkml:trace>
  <inkml:trace contextRef="#ctx0" brushRef="#br0" timeOffset="58148.16">17103 13441 0,'0'0'0,"21"0"47,0 0-31,0 0-16,0-21 0,0 0 15,1 21-15,-1-22 16,0 1-16,-21 0 16,21-21-16,-21 21 15,-21 21 1,0 0-16,0 0 0,-1 0 16,1 21-16,0 0 0,0 0 0,0 0 15,0 0-15,-1 1 0,1-1 16,21 0-16,0 0 0,0 21 0,0-20 15,0-1-15,0 0 0,0 0 0,0 0 16,0 0-16,0 1 0,21-1 16,1-21-16,-1 21 15,21-21-15,-21 0 0,0 0 16,22 0-16,-22 0 0,21-21 0,-21 21 16</inkml:trace>
  <inkml:trace contextRef="#ctx0" brushRef="#br0" timeOffset="58616.9">17992 13229 0,'0'0'16,"-22"0"-16,1 0 16,0 0-16,0 0 0,0 0 15,-22 0-15,22 0 0,0 0 16,-21 0-16,21 21 0,-1-21 15,1 22-15,21-1 0,-21-21 16,21 21-16,0 0 0,0 0 16,0 0-16,0 1 15,21-1-15,0-21 16,1 0-16,-22 21 0,21-21 0,0 0 16,0 0-16,0 21 15,0-21-15,1 21 16,-22 0-16,0 1 15,21-22-15,-21 21 0,0 0 16,0 0-16,0 0 16,0 0-16,-21 1 15,-1-22-15,1 21 16,0-21-16,0 0 0,0 0 0,0 0 16,-1 0-16,1 0 0,0 0 15,0-21 1,0-1-16,0 22 0,21-21 15,0 0 1,0 0 0</inkml:trace>
  <inkml:trace contextRef="#ctx0" brushRef="#br0" timeOffset="59103.95">18309 13356 0,'42'-63'32,"-20"42"-32,-22-1 15,0 1-15,-22 21 16,1 0-16,-21 0 15,21 0-15,0 0 0,-1 21 0,-20 1 16,21-22-16,0 21 0,0 21 16,21-21-16,-22 0 0,22 1 15,0-1-15,0 0 0,0 0 16,0 0-16,22 0 16,-1-21-16,0 0 15,0 0-15,0 0 0,0 0 0,1 0 16,-1 0-16,0 0 15,0 0-15,-21 22 32,21-22-32,-21 21 15,0 0 17,-21-21-32,0 0 0,21 21 15,-21-21-15,0 0 16,-1 0-16,22 21 0,-21-21 0,0 0 15,0 0-15,0 0 16,0 0-16,-1 21 16</inkml:trace>
  <inkml:trace contextRef="#ctx0" brushRef="#br0" timeOffset="61515.63">24299 9694 0,'0'0'0,"-21"22"0,0-22 16,-21 21-16,-1-21 0,22 0 15,0 0-15,0 0 16,0 0-16,-1 0 0,65 0 47,-22 0-47,21 0 0,-21 0 15,43 0-15,-22 0 0,22 0 0,-1 0 16,22-21-16,0 21 0,-22 0 16,22-22-16,-1 22 0,-20 0 0,21-21 15,-22 21-15,-21 0 0,22 0 0,-22-21 16,1 21-16,-1-21 0,0 21 16,-21 0-16,1 0 0,-1 0 0,0 0 15,-21-21-15,-21 21 63,0 0-63,-1 0 0,1 0 15,21 21-15,-21-21 0,0 0 0,0 21 16,0-21-16,-1 21 0</inkml:trace>
  <inkml:trace contextRef="#ctx0" brushRef="#br0" timeOffset="61830.45">24299 9927 0,'0'0'0,"21"0"31,1 0-15,20 0-16,-21 0 0,21 0 0,22-21 15,-22 21-15,85-21 0,-42 0 16,-22 21-16,1 0 0,-1-21 16,1 21-16,-22-22 0,1 22 0,-1 0 15,0 0-15,1-21 0,-22 21 0,0 0 16,0 0-16,0 0 0,-21-21 47,-21 21-32</inkml:trace>
  <inkml:trace contextRef="#ctx0" brushRef="#br0" timeOffset="62772.42">23453 11218 0,'0'0'0,"0"-63"15,0 42 1,0 0-16,-22-1 0,1 22 15,0 0 1,0 0-16,0 0 0,0 22 0,-22 20 16,43-21-16,-21 21 0,0 1 15,0-1-15,0 0 0,-1 1 16,1 20-16,21-20 0,0-1 16,-21 0-16,21 1 0,0-1 0,0-21 15,0 21-15,0-20 0,0-1 16,21 0-16,0 0 0,1 0 0,-1-21 15,21 0-15,-21 0 0,0 0 0,22 0 16,-22 0-16,21 0 0,1-21 16,-22 21-16,21-21 0,-21 0 0,0 0 15,22-1-15,-22 1 0,0 0 0,0 0 16,0-21-16,1 20 0,-22 1 16,21-21-16,-21 21 0,21-22 0,-21 22 15,21-21-15,-21 21 16,0 42-1,0 0-15,0 0 16,0 0-16,-21 1 0,0 20 16,21-21-16,-21 0 0,21 22 0,0-22 15,0 0-15,0 0 0,0 0 16,0 0-16,0 1 0,0-1 0,0 0 16,21-21-16,0 0 0,0 0 15,0 0-15,0 0 0,1 0 16,-1 0-16,0 0 0,0-21 15,21 0-15,-20 21 0,-1-22 0,0 1 0,-21 0 16,21 0-16,-21 0 0,0-22 16,21 22-16,-21 0 0,0-21 15,0 21-15,0-1 16,0 44 0,0-1-1,0 0-15,0 0 0,0 0 0,0 0 16,0 1-16,0-1 0,0 21 0,0-21 15,0 0-15,0 1 16,0-1-16,21-21 0,1 21 0,-1-21 16,0 0-16,0 0 15,0 0 1,0 0-16,1 0 0,-22-21 0</inkml:trace>
  <inkml:trace contextRef="#ctx0" brushRef="#br0" timeOffset="63163.2">24320 11536 0,'0'0'0,"0"-21"0,0 0 15,0-1 1,0 1-16,22 21 16,-1 0-16,0 0 15,0 0-15,0 0 0,-21 21 16,21 1-16,1-1 15,-22 0-15,0 21 0,21-21 16,-21 1-16,0-1 0,0 0 16,0 0-16,0 0 0,0 0 0,-21 1 15,21-1-15,-22-21 16,22 21-16,-21-21 0,0 0 16,21-21-1,0 0 1,0-1-16,0 1 0,0 0 15,0 0-15,21 0 0,0 0 0,-21-22 16,22 22-16,-1 0 16,0 0-16,-21-22 0,21 22 15,0 0-15,0 21 16,1 0 0</inkml:trace>
  <inkml:trace contextRef="#ctx0" brushRef="#br0" timeOffset="63563.7">24871 11451 0,'0'0'16,"0"-21"-1,21 21 16,-21 21-31,0 0 0,21 1 16,-21-1-16,0 0 0,0 0 16,0 0-16,0 0 0,0 1 0,0-1 15,0 0-15,0 0 0,0 0 16,0 0-16,0 1 16,-21-22-16,0 0 15,21-22 1,0 1-1,0 0-15,0 0 16,0 0-16,0 0 16,21-22-16,-21 22 0,21 0 0,0 0 15,-21 0-15,21-1 0,1 1 16,-1 0-16,0 21 16,0 0-16</inkml:trace>
  <inkml:trace contextRef="#ctx0" brushRef="#br0" timeOffset="63897.51">25231 11599 0,'0'0'15,"21"0"-15,0 0 0,42-42 16,-41 21-16,-1 21 0,-21-21 16,21 0-16,-21-1 15,0 1-15,0 0 16,-21 21-16,0 0 0,-1 0 0,1 0 16,0 0-16,0 0 0,0 21 15,0 0-15,-1-21 0,22 22 16,0-1-16,-21 0 0,21 21 0,0-21 15,0 1-15,0-1 0,0 0 0,0 0 16,21 0-16,-21 0 16,22-21-16,-1 0 0,0 22 0,0-22 15,0 0-15,0 0 0,1 0 16,-1 0-16,0 0 0</inkml:trace>
  <inkml:trace contextRef="#ctx0" brushRef="#br0" timeOffset="64364.25">25633 11409 0,'0'0'0,"-21"0"15,21 21 1,0 0-16,0 0 16,0 1-16,0-1 0,0 0 15,0 0-15,0 0 0,0 0 0,0 1 16,0-1-16,0 0 0,-22 0 15,1 0 1,0-21 15,21-21-15,0 0 0,0 0-16,0 0 0,0-1 15,0 1-15,21-21 0,0 21 0,-21 0 16,22-1-16,-1 1 0,0 0 15,21 0-15,-21 0 0,1 0 16,-1 21-16,21 0 0,-21 0 0,0 0 0,1 0 16,-1 21-16,0 0 0,0 0 15,-21 21-15,0-20 0,0-1 16,0 21-16,0-21 0,0 0 16,0 1-16,0-1 0,0 0 15,0 0-15,0 0 0,0 0 16,21-42 31,0 21-47,-21-21 0,22 0 0</inkml:trace>
  <inkml:trace contextRef="#ctx0" brushRef="#br0" timeOffset="64632.09">26225 11091 0,'0'0'0,"0"-21"0,0 0 0,0 42 32,-21 0-17,21 22-15,-21-22 0,21 21 0,-21 1 16,21-1-16,0 0 0,0 1 16,0-1-16,0-21 0,0 21 0,0 1 15,0-22-15,-21 21 0,21-21 0,0 1 16,0-1-16,0 0 0,0 0 15,0 0-15,0 0 16,21-21 0,0 0-16,0 0 15,-21-21-15,21 21 0,1-21 0,-1 0 16</inkml:trace>
  <inkml:trace contextRef="#ctx0" brushRef="#br0" timeOffset="64823.98">26056 11324 0,'21'0'31,"0"0"-31,1 0 16,20 0-16,21-21 16,-20 0-16,-1 21 0,-21 0 0,22 0 15,-22 0-15,21-21 0,-21 21 16,0 0-16,1 0 0</inkml:trace>
  <inkml:trace contextRef="#ctx0" brushRef="#br0" timeOffset="65328.21">23474 12594 0,'0'0'0,"0"-21"0,0 0 16,0 0-16,0 0 0,-21 21 15,21 21 1,-22-21-1,22 42-15,-21-21 0,21 22 16,-21 41-16,21-20 0,0-1 16,0 43-16,-21-42 0,21-22 15,-21 21-15,0-20 0,21-1 16,0-21-16,-22 22 0,22-22 16,-21 0-16,21 0 0,0 0 0,0 0 15,0-42 16,0 0-31</inkml:trace>
  <inkml:trace contextRef="#ctx0" brushRef="#br0" timeOffset="65633.03">23177 12806 0,'0'42'0,"0"-84"0,0 0 0,0-22 0,0 43 0,0-21 15,22-1-15,-1 1 0,0 21 16,0-22-16,0 22 0,22 0 15,-22 0-15,21 21 0,22-21 16,-22 21-16,0 0 0,1 0 0,-1 0 16,0 21-16,-21 0 0,22 0 15,-22 22-15,0-22 0,-21 0 0,0 21 16,0 1-16,0-22 0,-42 21 16,21 0-16,-1 1 0,-20-22 0,0 21 15,21-21-15,-64 43 16,64-43-16,0 0 0,-22 0 15,43 1-15,-21-1 0,21 0 0,0 0 16,21-21 15,0 0-31,1 0 0</inkml:trace>
  <inkml:trace contextRef="#ctx0" brushRef="#br0" timeOffset="66456.47">24003 13039 0,'0'0'0,"21"-21"16,-21-1-16,0 1 0,-21 21 15,21-21 1,-21 21-16,-22 0 0,22 0 0,-21 0 16,-43 42-1,43-20-15,21-1 0,0 0 16,-22 0-16,43 0 0,-21 0 0,21 1 15,0-1-15,0 21 0,0-21 0,0 0 16,0 1-16,21-22 16,-21 21-16,21-21 0,1 21 0,-1-21 15,0 0-15,21 0 0,-21 0 0,1 0 16,-1 0-16,0 0 0,0-21 16,0 0-16,0-1 0,1 22 0,-22-21 15,21 0-15,-21 0 0,0 0 16,0-22-16,0 22 0,0 0 0,0 0 15,0 0-15,0 0 0,-21 21 32,21 21-32,-22 0 15,22 0-15,0 0 0,0 0 0,0 1 16,0-1-16,0 0 0,0 0 0,0 0 16,0 0-16,0 1 0,0-1 15,22 0-15,-1 0 0,0-21 16,21 0-16,-21 0 0,1 0 0,20 0 15,-21 0-15,21 0 0,1 0 16,-22 0-16,21-21 0,-21 21 16,22-21-16,-22 0 0,21 21 0,-21-22 15,1 1-15,-1-21 0,0 21 0,-21 0 16,0-1-16,0-20 0,0 21 16,0 0-16,0 0 0,-21-1 0,0 22 15,-1 0-15,1 0 0,0 0 16,-21 0-16,21 0 0,-22 0 0,22 22 15,-21-1-15,21 0 0,-1 0 0,1 0 16,0 0-16,21 1 16,0-1-16,0 0 0,0 0 15,21 0-15,0-21 0,1 0 16,-1 0-16,0 21 16,0-21-16,0 0 0,0 0 0,1 22 0,-1-22 15,0 21-15,0 0 0,-21 0 0,0 0 16,21 0-16,-21 22 15,21-22-15,-21 21 0,0 1 0,0 41 16,0-41-16,0-1 0,0 0 16,-21 1-16,0-1 0,0 0 15,0-21-15,0 22 0,-1-22 16,1 0-16,21 0 0,-21-21 0,0 21 0,21-42 31,0 0-15,21 0-16,0-21 0,0 20 0,1-20 15,-1 0-15,0-1 0</inkml:trace>
  <inkml:trace contextRef="#ctx0" brushRef="#br0" timeOffset="66784.28">24807 13250 0,'21'0'15,"1"-21"1,-1 0-16,0 21 0,0-21 16,0 21-16,0-21 0,1 21 15,-1-21-15,0-1 0,0 1 0,0 0 0,0 0 16,-21 0-16,0 0 16,0-1-16,-21 22 15,0 0-15,0 0 0,-21 0 0,20 0 16,-20 22-16,21-1 0,-21 21 15,20-21-15,-20 22 0,21-22 0,0 0 16,21 21-16,0-21 0,0 22 0,0-22 16,0 0-16,0 0 0,0 0 0,21-21 15,21 22-15,-21-22 0,22 0 16,-22 0-16,21 0 0,1 0 0,-1 0 16,-21 0-16,21 0 0</inkml:trace>
  <inkml:trace contextRef="#ctx0" brushRef="#br0" timeOffset="69039.84">24109 14563 0,'21'0'0,"-21"-21"16,21-1-16,0 1 15,-21 0-15,0 0 0,0 0 16,0 0-16,0-1 0,0 1 16,0 0-16,0 0 0,0 0 0,-21 0 15,0-1-15,0 1 0,0 21 0,-1 0 16,1 0-16,-21 0 0,21 0 15,-22 0-15,1 21 0,0 1 0,-1 20 16,1-21-16,21 0 0,-21 22 16,20-1-16,-20-21 0,42 21 0,0 1 15,-21-1-15,21 0 0,0-20 16,0-1-16,21-21 0,0 21 0,0-21 16,1 0-16,-1 0 0,21 0 0,-21 0 15,0-21-15,22 0 16,-22-1-16,0 22 0,21-21 0,-20 0 15,-1 0-15,0 0 0,0-22 0,-21 1 16,21 21-16,-21 0 16,0 0-16,21-1 0,1 22 31,-22 22-31,21-1 0,-21 0 16,21 0-16,-21 21 0,0-20 0,21-1 15,-21 21-15,21-21 0,-21 0 0,0 1 16,0-1-16,21 0 0,-21 0 15,22 0-15,-1-21 0,0 0 16,0 0-16,0 0 0,0 0 16,1 0-16,-1-21 0,0 0 15,0 21-15,0-21 0,0 0 16,1-1-16,-1-20 0,0 0 16,-21-1-16,21 22 0,0-21 0,-21 21 15,0 0-15,0-1 0,21 1 16,1 21-16,-22 21 15,0 1-15,0-1 16,0 0-16,0 0 16,0 0-16,0 0 0,0-42 47,0 0-47,0 0 15,21 21-15,-21-21 0,0 0 0,0-1 16,0 1-16,0 0 0,0 0 15,0 0-15,0 0 0,0-1 16,-21 22-16,21 22 16,0-1-1,0 0-15,0 21 0,0-21 0,0 22 16,-22-1-16,22 0 0,0-20 16,0 20-16,0 0 0,0-21 0,0 22 15,0-22-15,0 0 0,0 0 16,22 0-16,-22 1 0,21-22 0,0 0 15,0 0-15,0 0 0,0 0 0,22 0 16,-22 0-16,0 0 0,21-22 16,-20 1-16,20 21 0,-21-21 0,21 0 15,-20 0-15,-1 0 0,0-22 0,0 22 16,0 0-16,-21 0 0,0 0 16,21-1-16,-21 1 0,22 0 0,-22 42 46,0 0-30,0 1 0,21-1-16,0-21 31,-21-21-15,0-1-16,0 1 15,0 0 1,0 0-16,0 0 15,-21 21-15,0 0 0,-1 0 16,1 0 0,0 21-16,0 0 15,21 0-15,0 0 0,0 1 0,-21-1 16,21 0-16,-21 21 0,21-21 16,0 1-16,0-1 0,0 21 0,0-21 15,0 0-15,0 1 0,0-1 0,0 0 16,21-21-16,0 21 0,0-21 0,0 0 15,0 0-15,1 0 0,20 0 16,-21 0-16,0 0 0,22 0 0,-22 0 16,0 0-16,21-21 0,-21 0 0,1 0 15,20 21-15,-21-22 0,0 1 16,-21 0-16,21 0 0,-21-21 0,22 20 16,-22 1-16,0 0 0,0 0 15,0 0-15,0 0 0,0-1 16,-22 22-1,1 0-15,21 22 16,-21-1-16,21 0 0,-21 0 16,21 0-16,0 0 0,0 1 15,0-1-15,0 0 0,0 0 0,0 0 16,21-21-16,-21 21 16,21-21-16,0 0 0,1 0 15,-1 0-15,0 0 0,0 0 0,0 0 16,0 0-16,22-21 0,-22 21 0,21-21 15,-21 0-15,1 21 16,20-21-16,-21 0 0,0-1 0,0 1 16,-21 0-16,0 0 0,0 0 15,-21 21 1,0 21 0,0-21-16,21 21 0,-21 0 15,21 0-15,0 1 0,0-1 16,0 0-16,0 0 15,0 0 1,0-42 47,-21 21-17,21 21-46,-22-21 16,22 21-16,0 1 16,22-22-1,-1 0 1,0 0-16,0 0 0,0 0 16,0 0-16,1-22 0,-1 1 15,0 21-15,21-21 0,-21 0 0,22 21 16,-22-21-16,0 0 0,43-22 15,-43 22-15,0 0 0,0-43 16,-21 43-16,0 0 0,0 0 16,0 0-16,-21 21 15,0 0-15,0 0 0,21 21 16,-22 0-16,22 0 0,0 22 16,0-22-16,0 0 0,0 21 0,0-21 15,0 1-15,0-1 0,0 0 16,22 0-16,-22 0 0,21 0 0,0 1 15,0-1-15,0-21 16,-21 21 0,-21-21-1,0 0 1,0 0-16,0 0 0,-1-21 16,1 21-16,0-21 0,0 21 0,0 0 15</inkml:trace>
  <inkml:trace contextRef="#ctx0" brushRef="#br0" timeOffset="107546.07">4106 9377 0,'-21'0'16,"0"0"-16,0 0 16,0 0-16,-1 0 15</inkml:trace>
  <inkml:trace contextRef="#ctx0" brushRef="#br0" timeOffset="109745.36">7937 11642 0,'0'0'0,"-42"63"0,0 1 15</inkml:trace>
  <inkml:trace contextRef="#ctx0" brushRef="#br0" timeOffset="111339.47">1270 11155 0,'0'0'0,"-42"0"0,-43 0 16,43-21-16,20 21 0,-20 0 15,0 0-15,-22 0 16,1-21-16,20 21 16,1 0-16,0 0 0,21 0 15,-22 0-15,1 0 0,21 0 16,-22 0-16,22 0 0,-21 0 0,21 0 16,0 0-16,-1 0 0,1 0 15,0 0 1,21 21 15,21-21-31,0 0 0,1 0 16,-1 21-16,0-21 0,21 0 15,-21 0-15,22 0 0,-1 0 0,0 0 16,1 0-16,-1 0 0,0 0 16,22 0-16,-22 0 0,1 0 15,20 0-15,1 0 0,-1 0 16,1 0-16,20 0 0,1-21 15,-22 21-15,22 0 0,84-21 16,-105 21-16,21 0 0,-1 0 16,22 0-16,-21 0 0,21 0 0,-22 0 15,22 0-15,-21 0 0,-1 0 0,22 0 16,-21 0-16,0 0 0,-1 0 16,1 0-16,0 0 0,20 0 0,1 0 15,0-22-15,21 22 0,-21-21 16,21 21-16,0-21 0,0 21 0,0-21 15,21 21-15,21-21 0,-20 21 16,-1-21-16,0 21 0,21-22 16,1 22-16,-1-21 0,-21 21 0,21-21 15,-20 21-15,20-21 0,-21 21 16,0 0-16,0-21 0,1 0 0,-22 21 16,0 0-16,0 0 0,-22-22 0,1 22 15,0 0-15,0 0 0,-21 0 16,-1-21-16,1 21 0,-22 0 0,1 0 15,-1 0-15,-20 0 0,-1 0 0,0 0 16,-20 0-16,-1 0 0,0 0 16,0 0-16,0 0 15,-42 0 32,0 0-31,0 0-1,21-21-15,-21 21 16,21-21 78,21 21-79,-21-21 1</inkml:trace>
  <inkml:trace contextRef="#ctx0" brushRef="#br0" timeOffset="114108.25">10456 10351 0,'-21'0'47,"0"0"-31,0 0-1,0 0-15,-1 0 16,1 0-16,0 0 0,0 0 16,-43 21-1,43-21-15,-21 0 0,21 0 16,0 0-16,-22 21 0,22-21 0,0 0 16,0 0-16,0 0 0,-1 0 0,1 21 15,0-21-15,42 0 63,0 0-63,1 0 15,-1 0-15,0 0 0,0 0 16,0 0-16,0 0 0,1 0 0,-1 0 16,0 0-16,21 0 0,-21-21 15,1 21-15,20 0 0,-21 0 16,21 0-16,-20 0 0,20-21 0,-21 21 15,21 0-15,-20 0 0,20 0 16,0 0-16,22 0 0,-22-21 16,0 21-16,1 0 0,-1 0 15,0 0-15,1 0 0,105-22 16,-85 22-16,-20 0 16,20 0-16,1 0 0,-22 0 0,22 0 15,-1 0-15,1 0 0,-1 0 16,1 0-16,-1 0 0,1 0 15,-1 0-15,22 0 0,-22 0 0,22 0 16,-22 0-16,1 0 0,-1 0 0,1 0 16,-1 0-16,1 0 0,-1 0 15,22 0-15,-21 0 0,20 0 0,-20 0 16,20 0-16,1 0 0,0 0 16,-1 0-16,1 0 0,0 0 0,-22 0 15,85 0-15,-63 0 0,-21 0 16,-1 0-16,22 0 0,-22 0 15,1 0-15,63 0 0,-64-21 16,1 21-16,-1 0 0,1 0 16,-1-21-16,1 21 0,-22 0 0,22 0 15,41-21 1,-41 21-16,-1 0 0,1-21 0,-1 21 0,1 0 16,-1 0-16,1 0 0,-1 0 15,1-21-15,-1 21 0,64 0 16,-63 0-16,-1-22 0,-20 22 15,20 0-15,1 0 0,-1 0 0,1 0 16,-1 0-16,1 0 0,-1 0 0,1 0 16,-1 0-16,22 0 0,-22 0 15,1 0-15,-1 0 0,1 0 16,-1 0-16,1 0 0,-1 0 0,1-21 16,-22 21-16,22 0 0,-22 0 15,22 0-15,-22 0 0,0 0 0,1 0 16,-1 0-16,0 0 0,1 0 0,-1 0 15,0-21-15,1 21 0,-1 0 16,0 0-16,1 0 0,-1-21 16,0 21-16,1 0 0,-1 0 0,-21-21 0,21 21 15,1 0-15,-22 0 0,21 0 16,-21 0-16,64-21 16,-64 21-16,0 0 0,1 0 0,-1 0 15,0 0-15,-21-22 16,21 22-16,0 0 15,-42 0 95,21-21-95,0 0-15,-21 21 16,21-21-16,-21 0 16,0 21-16,21-21 0</inkml:trace>
  <inkml:trace contextRef="#ctx0" brushRef="#br0" timeOffset="115924.93">14097 6985 0,'0'21'63,"0"0"-48,0 1-15,0-1 16,0 0 0,0 0-16,0 0 15,0 0 1,0 1-16,0-1 0,-21-21 15,21 21 1,-21-21-16,21 21 16,0-42 15,-22 0-31,22 0 16,0-1-16,0 1 0,-21 0 0,21-21 15,0-1-15,0 1 0,0 0 0,0-22 16,0 1-16,0-1 0,0-20 15,0 20-15,21-21 0,-21 1 0,22-1 16,-1 0-16,-21 1 0,21-1 16,0-21-16,-21 22 0,21-22 15,0 21-15,1-21 0,-1 22 0,0-22 16,0 0-16,21 0 0,-20 0 0,20 22 16,0-22-16,1 21 0,-1 0 15,21 1-15,-20-1 0,84-84 16,-64 105-16,22 1 0,0-1 15,-1 1-15,1-1 0,84-20 16,-84 41-16,-22 1 0,22 0 16,-21 20-16,-1-20 0,22 21 0,84-64 15,-127 64 1,22 0-16,-22 21 0,1-21 16,-1 0-16,-21 21 0,0 0 0,0 0 15,1 0-15,-22 21 31,-22-21-31,1 0 16,21 21-16,-21-21 0,0 0 0,0 0 16,0 0-1,-1 0-15,1 0 16,0-21 0,21 0-1,0-1-15</inkml:trace>
  <inkml:trace contextRef="#ctx0" brushRef="#br0" timeOffset="116273.73">15896 3556 0,'0'0'0,"-21"0"16,0 0-16,0 0 15,-1 0-15,44 0 47,-1 0-31,0 0-16,0 0 0,0 0 0,0 0 15,1 0-15,20 0 0,-21 0 16,0 0-16,0 0 0,1 0 16,-1 0-16,21 0 15,-42 21-15,0 0 16,0 1-16,0 20 0,-63 43 16,41-43-16,-20 0 15,21 22-15,-21-1 0,-22 43 16,22-42-16,21-22 0,-1 0 15,1 1-15,0-1 0,21 0 16,0-21-16,0 1 0,0-44 31,0 1-31,0 0 0,21-21 16,0-1-16,-21 22 0</inkml:trace>
  <inkml:trace contextRef="#ctx0" brushRef="#br0" timeOffset="122573.54">19727 2011 0,'0'-42'15,"0"20"-15,0 1 16,0 0-16,0 0 0,0 0 15,-21 0-15,0-1 16,0 22 0,21 22-1,0 20-15,0-21 0,-21 43 0,21-22 16,0 21-16,0 1 0,0 21 16,-22 20-16,22-20 0,-42 127 15,42-106-15,0 21 0,-21-43 16,0 22-16,21 0 0,0-21 0,0-1 15,0 1-15,0-22 0,0 1 16,-21-1-16,21 1 0,-22-22 16,22 22-16,-21-22 0,21-21 0,0 22 15,0-1-15,0-21 0,21-21 32,1-21-32,-1-21 15,0 20-15,0-20 0,-21 0 16,21-1-16,0 1 0,1-21 0</inkml:trace>
  <inkml:trace contextRef="#ctx0" brushRef="#br0" timeOffset="123328.31">19579 1863 0,'0'0'0,"0"-21"0,-21 21 15,21-22-15,21 22 32,21 0-32,-20 0 0,20 0 15,21 0-15,1 0 0,-1 0 0,22 0 16,21 0-16,0 0 0,21 0 16,0 0-16,21 0 0,-21 0 0,21 0 15,-21 0-15,21-21 16,-21 21-16,0 0 0,0-21 0,0 21 15,-21-21-15,-21 21 0,-1 0 16,-20 0-16,-1-21 0,1 21 0,-22 0 16,1 0-16,-1 0 0,-21 0 15,0 0-15,0 0 0,1 0 0,-1 0 16,-21 21 0,0 0-16,0 0 0,0 0 0,0 22 15,0-22-15,0 21 0,0 1 16,0-1-16,-21 21 0,21-20 0,-22 20 15,1 1-15,21-1 0,-21 1 16,21 20-16,-21 1 0,21 0 16,-21-22-16,21 22 0,0-22 15,0 1-15,-21 21 0,21-22 0,-22 1 16,22-1-16,0 1 0,0-1 16,-21 1-16,21-1 0,-21 1 0,21-22 15,0 0-15,0 22 0,-21-22 0,0-21 16,21 22-16,-21-1 0,21-21 15,0 21-15,-22-20 0,22-1 0,-21 0 16,21 0-16,-21 0 16,21 0-16,0 1 0,-21-1 0,0 0 15,0-21-15,-1 0 0,1 21 0,0-21 16,0 0-16,0 0 16,-22 21-16,1-21 0,0 0 0,-22 0 15,1 0-15,-1 0 0,-20 0 16,-22 0-16,21 0 0,-42 0 0,21 0 15,-21-21-15,0 21 0,21 0 0,-21-21 16,22 21-16,-1 0 0,21-21 16,0 21-16,1 0 0,-1 0 0,22 0 15,-1 0-15,1 0 0,-1 0 16,22 0-16,-1 0 0,22 0 0,0 0 16,0 0-16,0 0 15,21-21-15,0-1 16,21 1-16,0 0 0,0 0 15,0 0-15,1 0 0</inkml:trace>
  <inkml:trace contextRef="#ctx0" brushRef="#br0" timeOffset="126245.5">19791 1926 0,'0'0'0,"0"-21"16,0 0-16,0 0 15,0 0-15,0-1 16,0 1 0,0 0-16,-21 21 15,-1 0 1,1 0-16,0 0 0,0 0 15,0 0-15,-22 21 0,1 0 0,0 1 16,-1-1-16,1 21 0,0 0 16,-22 1-16,22-1 0,21 22 0,-43 41 15,43-62-15,0 20 16,21 1-16,0-1 0,0 1 0,0-1 16,21 1-16,0-22 0,0 0 15,22 1-15,-1-1 0,0-21 0,1 0 16,20 1-16,-20-1 15,20-21-15,1 0 0,-1 0 0,1 0 16,-1-21-16,1-1 0,-1-20 0,1 21 16,-22-21-16,21-1 0,1-20 15,-22-1-15,1 1 0,-1 20 16,-21-20-16,0-1 0,-21 1 0,0 21 16,0-22-16,-21 1 0,-21 20 0,21 1 15,-22-22-15,-20 22 0,20 21 16,1-21-16,-21 20 0,20 1 15,-20 0-15,-1 0 0,22 21 0,-22 0 16,1 0-16,-1 21 16,1 0-16,-1 22 0,1-22 0,-1 21 15,1 0-15,21 1 0,-22-1 16,1 43-16,20-43 0,43 0 16,-21 1-16,21-1 0,0-21 15,0 22-15,0-1 0,21-21 0,0 0 16,1 0-16,20 1 0,0-1 15,1 0-15,20-21 0,1 0 0,-22 0 16,21 0-16,1 0 0,-1-21 16,1 0-16,-1-1 0,1-20 0,-22 21 15,22 0-15,-22 0 0,-21-22 16,22 22-16,-22-21 0,-21 21 16,0-22-16,0 22 0,0 0 15,-21-21-15,-1 20 0,-20 1 0,0 21 16,-1-21-16,-20 21 0,-1 0 15,1 0-15,-1 0 0,-20 0 0,20 21 16,-20-21-16,20 21 0,1 1 16,20-22-16,1 21 0,0 0 0,20-21 15,1 21-15,21 0 16,43 0-16,-22-21 16,21 0-16,0 0 15,1 0-15,20 0 0,1 0 0,-1 0 16,1 0-16,20-21 0,-20 21 15,-1-21-15,22 0 0,-21 21 0,-1-21 16,-21 0-16,22 21 0,-22-22 16,1 22-16,-22-21 0,0 21 0,-21-21 15,-42 21-15,20 0 16,-20 0-16,-21 0 0,-1 0 0,-21 0 16,1 0-16,-1 21 0,0-21 15,-20 21-15,20 1 0,0-1 16,22-21-16,20 21 0,1-21 0,0 0 15,42 21-15,21-21 16,0 0-16,21 0 0,22 0 16,-1 0-16,22 0 0,-21 0 15,20 0-15,1-21 0,0 21 0,-1-21 16,1 21-16,-22-21 0,22-1 16,-21 22-16,-22 0 0,0 0 15,-21 0-15,-42 0 16,-21 0-16,0 0 0,-22 22 0,-21-22 15,1 21-15,-1 0 0,-21 0 16,0 0-16,22 0 0,-22 1 0,42-22 16,-20 21-16,41 0 0,1-21 15,0 21-15,21 0 0,21 0 16,42-21 0,0 0-16,1 0 0,20 0 0,1 0 15,-1 0-15,1 0 0,-1 0 16,22 0-16,-22 0 0,1-21 0,-1 21 15,-20-21-15,20 21 0,-21 0 16,-20 0-16,-1 0 0,-42 0 16,-1 0-16,-20 0 15,-21 21-15,-1-21 0,-21 21 0,1 1 16,-1-1-16,0 21 0,1-21 16,20 0-16,1 1 0,20-1 0,1 0 15,21 0-15,21 0 16,0 0-16,42-21 0,1 0 15,-1 0-15,43 0 0,-22 0 16,22 0-16,-1 0 0,1 0 0,0-21 16,-22 21-16,22 0 0,-22-21 15,22 21-15,-43 0 0,1 0 0,-1 0 16,-21 0-16,-63 0 16,21 21-16,-43 0 0,22 1 15,-22-1-15,1 0 0,-22 0 16,22 0-16,-22 0 0,22 1 15,-1-1-15,1 0 0,-22 21 16,64-42-16,0 21 0,42-21 16,21 0-1,0 0-15,1 0 0,20 0 0,1 0 16,-1 0-16,1-21 0,-1 21 16,1-21-16,-1 0 0,-20 21 0,20-21 15,1 21-15,-22-21 0,0 21 16,1 0-16,-22 0 0,-42 0 15,-22 0 1,1 0-16,-22 21 0,22-21 0,-21 21 16,-1-21-16,-21 21 0,22-21 15,-1 0-15,1 21 0,-1 0 0,22-21 16,0 0-16,21 0 0,-1 0 16,44 0-1,-1 0-15,21 0 0,-21 0 0,22 0 16,20 0-16,-21-21 0,1 21 15,-1 0-15,22-21 0,-22 21 0,0 0 16,1 0-16,-1-21 0,0 21 16,-21 0-16,1 0 0,-1 0 0,-21-21 15,0 0-15,-21-1 16,-1 22-16,1-21 0,-21 21 16,0-21-16,-1 21 15,1-21-15,0 21 0,-1-21 0,22 0 16,-21 21-16,21-22 0,-1 1 15,22 0-15,0 0 0,0 0 16,0 0-16,43 21 0,-22-22 16,0 1-16,21 21 0,-20-21 0,20 0 15,-21 21-15,21-21 0,1 21 16,-22-21-16,42 21 16,-41-22-16,20 22 0,-42-21 15,-21 21 1,0 0-16,-1 0 15,-20 0-15,0 0 0,-22 0 0,22 0 0,-22 0 16,1 0-16,-1 21 16,22-21-16,-21 0 0,20 0 0,1 0 15,21 0-15,0 0 0,42 0 16,0 0-16,0 0 16,21 0-16,22 0 0,-22 0 0,22 0 15,-22-21-15,22 0 0,-1 21 16,-21 0-16,22-21 0,-22 21 0,22 0 15,-22 0-15,-21-21 0,22 21 16,-65 0 0,1 0-16,-21 0 0,0 0 15,-1 0-15,-20 0 0,-1 0 0,-20 21 16,20-21-16,-21 21 16,22-21-16,-1 21 0,-20-21 0,20 0 15,22 21-15,0-21 0,20 22 16,1-22-16,64 0 15,-22 0-15,21 0 0,0 0 16,1 0-16,20-22 0,-20 1 0,20 21 16,1-21-16,-22 21 0,21-21 15,-20 0-15,-1 21 0,22-21 0,-43 21 16,21-22-16,-21 22 0,0 0 16,-42 0-1,0 0-15,0 0 0,-21 0 16,-22 0-16,22 0 0,-22 0 15,1 22-15,-1-22 0,1 21 0,-1-21 16,22 0-16,0 0 0,-1 21 16,22-21-16,0 0 0,42 0 31,0 0-31,22 0 0,-22 0 16,21-21-16,0 21 0,22-21 0,-22-1 15,1 22-15,-1-21 0,0 0 0,1 0 16,-1 21-16,-21-21 0,0 0 15,0-1-15,-21 1 0,0-21 16,-42 21-16,21 21 16,-21-21-16,-1-1 0,-20 1 0,-1 21 15,22 0-15,-22 0 0,1 0 16,21 0-16,-1 0 0,1 0 0,0 0 16,20 0-16,22-21 15,22 21 1,20 0-16,0-21 0,1 21 15,-1 0-15,0-21 0,1 21 0,20 0 16,-21 0-16,1 0 0,-1 0 16,0 0-16,-20 0 0,-1 0 0,21 0 15,-21 0 1,-21 21-16,0 0 16,-21 0-1,0-21-15,0 21 0,0-21 0,-1 22 16,-20-22-16,21 0 0,0 21 15,0-21-15,-1 0 0,1 0 16,0 21-16,0-21 0,0 0 16,0 0-16</inkml:trace>
  <inkml:trace contextRef="#ctx0" brushRef="#br0" timeOffset="145969.71">20087 1926 0,'0'-21'16,"0"0"-1,0 0-15,-21 0 16,21-1 0,-21 1-16,0 0 15,-1 0-15,1 21 0,0 0 16,21-21-16,-21 21 15,0 0-15,0 0 16,-1 0-16,1 0 0,0 21 16,-21-21-16,21 21 0,-22 0 0,1 22 15,0-22-15,-22 21 0,-42 22 16,64-22-16,-22 0 0,22-21 16,0 22-16,-1-1 0,1 0 15,0-20-15,-1 20 0,22 0 0,0 1 16,0-22-16,21 21 0,0 0 15,0 1-15,0-22 0,0 21 0,21 1 16,0-22-16,0 0 0,1 21 16,20-21-16,0 1 0,1-1 0,-1-21 15,21 21-15,1 0 16,-1-21-16,1 0 0,-1 0 0,1 0 16,-1 0-16,1 0 0,-1 0 15,-20 0-15,-1 0 0,0-21 0,1 0 16,-1 0-16,0-1 0,1-20 15,-22 21-15,0-21 0,21-1 0,-20 1 16,-22-22-16,21 22 0,-21 0 16,0-1-16,0-20 0,0 21 0,0-1 15,0 1-15,0 0 0,0-1 16,-21 1-16,21 0 0,-22-1 0,1 1 16,21 0-16,-21 20 0,0-20 15,0 21-15,-22 0 0,22 0 16,-21-1-16,21 1 0,-22 0 15,1 21-15,0 0 0,-22 0 0,1 0 16,-1 0-16,1 21 0,-1 0 16,1 22-16,-1-1 0,1 0 0,-1 1 15,1 20-15,-1-20 0,22 20 16,0-21-16,-1 22 0,22-22 0,-21 22 16,21-22-16,-1 0 0,22 1 15,0-1-15,0 0 0,0-20 16,22 20-16,-1-21 0,21 0 15,-21 0-15,22 1 0,-1-22 0,0 0 0,22 0 16,-22 0-16,22 0 16,-1 0-16,1 0 0,-22 0 0,21-22 15,1 1-15,-22 0 0,1 0 16,20-21-16,-21 20 0,-20-20 0,20 0 16,-21 21-16,21-22 0,-42 1 15,0 21-15,0-22 0,0 22 0,0-21 16,0 21-16,-21 0 0,0-22 15,-21 22-15,21 0 0,-22 21 0,22-21 16,-21 21-16,-1 0 0,1 0 16,0 0-16,21 0 0,-22 21 0,1 0 15,0 0-15,20 22 0,-20-1 16,21-21-16,-21 21 0,20 1 16,22-1-16,0 22 0,0-22 15,0 0-15,0 1 0,22-22 0,-1 21 16,0-21-16,21 0 0,1 1 15,-1-1-15,0 0 0,1-21 0,20 0 16,-21 0-16,1 0 0,-1 0 16,0 0-16,-20-21 0,20 21 15,0-21-15,-21-1 0,1 1 0,-1-21 16,0 0-16,0 20 0,0-20 16,-21 0-16,0-1 0,0 22 15,0-21-15,0 0 0,0-1 0,0 22 16,0-21-16,-21 21 0,0-22 15,0 22-15,0 0 0,-1 0 0,1 21 16,-21 0-16,0 0 0,20 0 16,-20 0-16,0 21 0,-1 0 0,-20 0 15,21 0-15,-1 22 0,1-22 16,0 21-16,20 1 0,-20-1 0,21-21 16,0 21-16,0 1 0,21-1 15,0-21-15,0 22 0,0-22 0,0 0 16,0 0-16,21 0 0,0 0 15,0 1-15,0-22 0,0 21 16,1-21-16,20 0 0,-21 0 16,21 0-16,-20 0 0,20 0 0,-21 0 15,0-21-15,0-1 0,1 22 16,-1-21-16,0 0 0,-21 0 16,21 0-16,-21 0 0,0-1 0,0-20 15,0 21-15,0 0 0,0 0 16,-21 21-16,0-22 0,21 1 0,-21 21 15,-1 0-15,1 0 0,0 0 16,0 0-16,0 0 0,0 0 0,-22 0 16,22 0-16,0 21 15,0-21-15,21 22 0,-21-1 16,-1 0-16,1 0 16,21 0-16,0 0 15,0 1-15,0-1 16,0 0-16,21 0 15,1-21-15,-1 0 0,0 0 16,0 21-16,0-21 0,0 0 0,22 0 16,-22 0-16,21 0 0,-21-21 15,22 0-15,-22 21 0,21-42 0,-21 20 16,1 1-16,-1 0 16,0-21-16,0 21 0,0-1 0,-21-20 0,21 21 15,-21 0-15,0-22 16,0 22-16,0 0 0,0 0 0,-42 0 15,21 0-15,0-1 0,0 1 16,-22 0-16,22 21 0,-21-21 0,-1 21 16,22 0-16,-21 0 0,0 0 15,-1 0-15,22 0 0,-21 0 16,-1 0-16,1 21 0,21 0 0,-21 0 16,-1 22-16,22-22 0,0 21 15,-21 1-15,20-1 0,1 21 16,0-20-16,21-1 0,0 22 15,0-22-15,0 0 0,0 1 0,0-1 16,21 0-16,0-21 0,22 1 16,-22-1-16,21 0 0,43 0 15,-43-21-15,1 0 0,20 0 16,-21 0-16,22 0 0,-1-21 0,-20 21 16,-1-21-16,22 0 0,-22-1 15,0-20-15,1 21 0,-1-21 0,0-1 16,1 1-16,-22 0 0,21-22 15,0-21-15,-20 43 16,-22 0-16,21-1 0,-21 1 0,0 0 16,0-1-16,-21 1 0,-1 0 15,1-1-15,-21 22 0,21-21 16,-22 21-16,1-22 0,21 22 0,-21 21 16,-1-21-16,1 21 0,0 0 15,-22 0-15,22 0 0,-1 0 16,-20 0-16,21 21 0,-1 0 0,1 22 15,0-22-15,-1 21 0,1-21 16,0 22-16,20-1 0,-20 0 0,21 22 16,0-22-16,-22 22 0,22-22 15,0 22-15,0-1 0,21 1 16,0-22-16,0 21 0,0-20 0,0-1 16,0-21-16,0 22 0,21-22 15,0 0-15,0-21 0,22 21 16,-1-21-16,0 0 0,1 0 0,-1 0 15,0 0-15,1-21 0,-1 21 16,22-21-16,-22 0 0,0-1 0,1 1 16,-1 0-16,0 0 0,-21 0 15,22 0-15,-22-1 0,21-20 0,-21 21 16,1 0-16,-1-22 0,-21 22 16,21 0-16,-21-21 0,21 21 0,-21-1 15,0 1-15,0 0 0,0 0 16,0 0-16,-21 21 0,0 0 15,0-21-15,-1 21 16,-20 0-16,21 0 0</inkml:trace>
  <inkml:trace contextRef="#ctx0" brushRef="#br0" timeOffset="146984.31">19262 3048 0,'-22'0'172</inkml:trace>
  <inkml:trace contextRef="#ctx0" brushRef="#br0" timeOffset="160660.71">10520 10287 0,'0'0'0,"0"-21"31,-21 21 0,21 21-15,0 0-1,0 0 1,0 1 0,21-22-1,0 0 32,0 0-16,0-22-15,0 44 62,-21-1-62,22-21-16,-1 21 0,0 0 15,0-21-15,-21 21 0,21-21 16,0 21-16,1-21 0,-22 22 0,21-22 16,0 0-16,0 21 0,0-21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5T02:34:07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 1164 0,'0'0'0,"0"-21"16,0 0-16,0 0 0,0 0 16,0-1-16,0 1 15,0 0-15,0 0 0,0 0 0,0 0 16,0-1-16,0 1 0,0 0 15,0 0-15,0 0 0,0 0 16,0-1-16,-21 22 0,21-21 16,0 0-16,-21 0 0,21 42 47,0 0-47,-21 22 0,21 20 15,0-21-15,0 43 0,0-21 16,0-1-16,0 22 0,0-1 15,0 1-15,0 0 0,0-1 16,0 1-16,0 0 0,0-1 0,0 1 16,0-21-16,0 63 15,21-85-15,-21 0 0,21 1 16,0-1-16,1-21 0,20 0 0,-21 0 16,21-21-16,1 0 15,-1 0-15,0 0 0,1 0 0,-1-21 0,0 0 16,22 0-16,-22 0 0,1-22 15,-1 22-15,21-21 0,-20-22 0,-1 22 16,-21-21-16,22-1 0,-1 1 16,-21-22-16,21 21 0,-20-20 15,-1 20-15,0-20 0,0-1 0,-21 21 16,0-20-16,21 20 16,-21-20-16,0 20 0,0 1 0,0 20 15,0 1-15,0 0 0,0 20 16,0 1-16,0 0 0,0 0 0,-21 21 15,21 21 1,-21 0-16,21 22 0,-21-1 16,21 21-16,-21-20 0,21 20 0,-22 1 15,22 20-15,0-20 0,0-1 16,-21 22-16,21-21 0,0 20 0,0-20 16,0 20-16,0-20 0,0-22 15,0 22-15,0-22 0,0 22 16,21-22-16,-21-21 0,22 21 15,-1-20-15,0-1 0,0 0 0,21 0 16,1-21-16,-22 0 16,0 0-16,21 0 0,1-21 0,-22 0 15,21 0-15,1-1 0,-1 1 16,0-21-16,-21 0 0,22-1 0,-1-20 16,0-1-16,1 1 15,20-85-15,-20 84 0,-22-21 0,0 22 16,0-22-16,0 1 15,0 20-15,-21 1 0,0-1 0,0 1 16,0-1-16,0 22 0,0-1 0,0 1 16,0 0-16,0 21 15,0-1-15,0 1 0,-21 21 0,0 0 16,0 0 0,0 21-16,21 22 0,-21-1 0,-1 0 15,22 1-15,0 20 0,-21 1 16,21 20-16,-21-20 0,21-1 0,-21 86 15,21-86-15,0 22 16,0-22-16,0 1 0,0-1 0,0 1 16,0-22-16,0 22 15,21-22-15,0 0 0,0-21 0,1 1 0,-1 20 16,0-42-16,21 21 16,-21-21-16,1 0 0,20 0 0,-21 0 15,21-21-15,-20 0 0,-1 0 16,21-1-16,-21 1 0,0-21 0,1 0 15,-1-1-15,21 1 0,-42 0 16,21-1-16,0 1 0,-21 0 0,22 20 16,-22 1-16,0 0 0,0 0 15,0 0-15,0 42 16,0 21 0,0-21-16,0 22 15,-22-1-15,22-21 0,0 22 16,0-1-16,0 0 0,0 1 0,0-22 15,0 0-15,0 0 0,0 0 16,0 0-16,22 1 0,-1-22 16,0 0-16,0 0 0,0 0 15,0-22-15,1 1 0,-1 0 16,21-21-16,-21-1 16,0 1-16,1 0 0,-1-1 0</inkml:trace>
  <inkml:trace contextRef="#ctx0" brushRef="#br0" timeOffset="294.73">4445 1101 0,'0'0'16,"-21"0"-16,-22 21 16,43 0-16,0 0 0,22-21 31,-1 0-31,0 0 15,0 0-15,-21-21 16,21 0-16,-21 0 16,0 0-16,0-1 0,-21 1 15,0 21-15,0 0 0,0-21 16,-1 21-16,1 0 0,0 0 16,0 0-16,0 0 0,0 21 15,-1-21-15,1 21 0,0 1 0,0-1 16,21 0-16,0 0 15,0 0-15</inkml:trace>
  <inkml:trace contextRef="#ctx0" brushRef="#br0" timeOffset="499.78">3260 1524 0,'0'0'0,"-22"21"0,44-21 32,-1 0-32,21 0 0,-21 0 15,22-21-15,20 21 0,-21-21 16,1 0-16,20 21 0,-20-21 0,20-1 16,-21 22-16,1-21 0,-1 0 15,0 0-15</inkml:trace>
  <inkml:trace contextRef="#ctx0" brushRef="#br0" timeOffset="1131.41">5016 720 0,'0'-21'0,"0"42"0,-21-64 15,0 22-15,0 0 0,21 0 0,0 0 16,-21 21-16,0 0 16,-1 0-16,22 21 15,-21 0-15,21 21 16,-21 1-16,21 126 15,0-105-15,0-1 0,-21 22 16,21 63-16,0-63 0,-21-1 16,0-20-16,-1 20 0,22-20 15,0-1-15,0 1 0,0-22 0,0 22 16,0-22-16,0-21 0,0 22 16,22-22-16,41 21 15,-42-21-15,0-21 0,22 0 0,-22 0 16,21 0-16,-21 0 0,22-21 15,-22 0-15,21 0 0,-21 0 0,22-1 16,-22 1-16,0-21 0,21 0 16,-20-1-16,-1 1 0,0 0 0,-21-1 15,21 1-15,-21 0 0,21-1 16,-21-20-16,0 42 16,0-1-16,0 44 15,0-1 1,0 21-16,0-21 0,-21 22 15,21-1-15,-21 0 0,21-21 16,-21 22-16,21-1 0,0-21 16,0 22-16,0-22 0,0 0 0,0 0 15,0 0-15,21-21 32,0-21-32,0 0 0,0 0 15,-21 0-15,22-22 0,-1 1 0</inkml:trace>
  <inkml:trace contextRef="#ctx0" brushRef="#br0" timeOffset="1302.32">5440 1270 0,'0'0'0,"-21"0"0,21-21 0,-22 21 0,1 0 16,0 0-1,21 21 16,0 0-15,21 0-16</inkml:trace>
  <inkml:trace contextRef="#ctx0" brushRef="#br0" timeOffset="2027.04">5884 1524 0,'0'0'0,"-21"0"15,21-21 1,21 21 0,0-21-16,1 21 0,-1 0 15,0 0-15,21 0 0,-21 0 0,1 0 16,-1 0-16,0 0 0,0 0 15,0 0-15,0 21 0,-21 0 0,22 0 16,-22 22-16,0 20 16,0-21-16,0 1 0,0-1 15,-22 0-15,1 1 0,0-1 0,-21 0 16,21 1-16,-22-1 0,1 0 16,21-20-16,0 20 0,-1-21 0,1-21 15,0 21-15,21-42 31,21 21-31,0-21 0,1 21 16,-1-21-16,0 21 0,0-21 16,0-1-16,0 22 0,22-21 15,-22 21-15,0 0 16,0-21-16,0 21 0,1 0 0,-1 0 16,0 0-16,0 21 0,0 0 15,0-21-15,1 43 0,-1-22 16,42 85-16,-42-64 15,1 22-15,-1-22 0,0 21 16,0 1-16,0 21 0,0-22 0,1 1 16,-22-1-16,0 1 0,0-22 0,0 21 15,0 1-15,-43 21 16,1-22-16,-43 22 16,43-43-16,-22-21 0,1 0 0,-1 22 15,-20-22-15,20-21 0,-20 21 16,-1-21-16,21 0 0,-20 0 0,20 0 15,1-21-15,20 21 0,-20-42 0,21 20 16,-1-20-16,1 0 0,0-1 16,-1 1-16,22 0 0,0-22 0,0 22 15,21 0-15,0-22 0,0 22 16,0-1-16,0 1 0,21 21 0,0-21 16,21-22-16,1 22 0,-22-1 15,21 22-15,1-21 16,20 0-16,-21-1 0,22 1 0,-22-22 0</inkml:trace>
  <inkml:trace contextRef="#ctx0" brushRef="#br0" timeOffset="3862.72">6794 1545 0,'0'0'0,"22"0"16,-1-21-16,0 0 16,0 0-16,0 21 0,0-21 0,1-1 15,-1 22-15,0-21 0,0 0 0,-21 0 16,0 0-16,0 0 0,0-1 16,0 1-16,0-21 0,0 21 15,-42-22-15,-1 22 0,22 21 16,-21 0-16,0 0 0,-1 0 15,22 0-15,-21 21 0,-1 1 0,22-1 16,-21 21-16,21 0 0,0 1 0,-1-1 16,1 22-16,0-1 15,21 1-15,0-1 0,0-21 0,0 1 0,0-1 16,0 0-16,0 1 0,21-22 16,0 0-16,1 0 0,20-21 0,-21 0 15,0 0-15,43 0 16,-22-21-16,0 0 0,-20 0 15,20 0-15,-21-1 0,21-20 16,-20 21-16,-1-21 0,21-1 0,-21 1 16,0 0-16,-21-1 0,22 1 0,-1-43 15,0 43-15,-21 21 16,0 0-16,0-1 0,0 44 31,0-1-31,-21 0 0,21 21 0,-21 1 16,21-22-16,0 42 0,0-20 15,0-1-15,0 0 0,0 1 16,0-1-16,0-21 0,0 21 16,21-20-16,0-1 0,0-21 0,0 21 15,0-21-15,1 0 0,-1 0 16,21 0-16,-21-21 0,0 0 0,22-1 16,-22-20-16,21 21 0,-21-21 0,22-22 15,-22 22-15,21-1 0,1-20 16,-22-1-16,21 1 0,0-22 0,1 22 15,41-107 1,-62 107-16,20-22 0,-21 22 0,0 20 16,-21-20-16,0 21 0,0 20 15,0 1-15,0 0 0,-21 21 16,0 21-16,21 0 16,-21 1-16,0 20 0,-1 21 0,22-20 15,-21 20-15,21 1 0,-21 20 16,0-20-16,21-1 0,0 1 0,0 21 15,-21-22-15,21 1 0,0-1 16,0-21-16,0 22 0,0-22 0,21 1 16,0-1-16,0 0 0,0-21 15,1 1-15,20-1 0,-21-21 0,21 0 16,1 0-16,20-21 16,43-43-1,-85 22-15,22-1 0,20-41 16,-42 41-16,22 1 0,-22 21 15,0-21-15,0-1 0,0 22 0,-21 0 16,0 42 15,0 0-31,-21 22 0,21-22 16,0 21-16,-21-21 0,21 22 0,0-1 16,0-21-16,0 21 0,0-20 0,0-1 15,0 0-15,0 0 0,0 0 16,21 0-16,0-21 15,0 0-15,1 0 0,-1 0 0,0 0 16,21 0-16,-21 0 0,1-21 16,-1 0-16,0 0 0,21-21 15,-21 20-15,1-20 0,-1 21 0,0-21 16,0-1-16,0 22 0,0-21 0,-21 21 16,0-1-16,22 1 0,-22 0 15,0 42 1,0 0-1,-22 1-15,22-1 0,0 21 16,-21-21-16,21 22 0,0-1 0,0-21 16,0 21-16,0-20 0,0 62 15,21-63-15,1 22 16,-1-22-16,21-21 16,-21 0-16,0 0 0,1 0 0,-1 0 15,0 0-15,0 0 0,0 0 16,0 0-16,1-21 0,-1 0 0,-21-1 15,0 1-15,0-21 0,0 0 0,0 20 16,0-20-16,0 21 0,0-21 16,-21 20-16,-1-20 0,1 21 15,0 0-15,0 0 0,0 21 0,-22-22 16,22 22-16,0 0 0,21-21 16,-21 21-16,21-21 15,0 0-15,42 0 16,-21 21-16,1-21 0,20 21 15,0 0-15,-21-22 0,22 22 16,-1 0-16,0 0 0,1 0 0,-1 0 16,0 0-16,1 22 0,-22-1 15,21-21-15,-21 21 0,1 0 0,-1 0 16,0 0-16,-21 1 0,0-1 16,0 21-16,0-21 0,0 22 0,0 41 15,0-63-15,-21 22 16,21-1-16,-21-21 0,21 22 0,0-22 15,0 0-15,0 0 0,0 0 0,0 0 16,0 1-16,0-44 47,0 1-31,0-21-16,0 21 0,0-22 0,0 1 15,0 0-15,21-1 0,-21-20 16,21 21-16,0-22 0,0 22 0,0-1 15,1-20-15,-1 21 0,0-1 16,21 22-16,-21-21 0,22 21 0,-22-1 16,21 22-16,-21 0 15,43 0-15,-22 22 0,-21-1 16,1 0-16,-1 21 0,0-21 0,0 22 16,0-1-16,-21 0 0,21 1 15,-21-1-15,0 0 0,0 1 0,0-1 16,0 0-16,0-20 0,0 20 15,-21 0-15,21-21 0,-21-21 16,0 43-16,0-43 16,0 0-1,21-21-15,0-1 16,0 1-16,0 0 16,0-21-16,0 21 0,0-22 0</inkml:trace>
  <inkml:trace contextRef="#ctx0" brushRef="#br0" timeOffset="4350.52">7662 1228 0,'21'0'16,"-42"0"-16,64 0 0,-1 0 0,-21 0 15,21 0-15,1-21 0,-22-1 0,21 22 16,1 0-16,-22-21 16,21 21-16,0 0 0,-20-21 0,-1 21 0,21 0 15,-21 0-15,0-21 0</inkml:trace>
  <inkml:trace contextRef="#ctx0" brushRef="#br0" timeOffset="5199.06">1206 3112 0,'0'0'16,"-21"0"-16,21 21 31,21-21-15,1 0 0,-1 0-16,21 21 15,0-21-15,1 0 0,-1 0 0,22 0 0,-1 0 16,22 0-16,-1 0 15,1 0-15,21 0 0,21 0 0,0-21 16,21 21-16,21-21 0,149-1 16,-149 22-16,1-21 0,211 21 15,-212-21-15,21 21 16,22 0-16,-21-21 0,20 0 0,213 0 16,-234 21-16,233-22 15,-211 1-15,0 0 16,211 0-16,-211 0 0,21 21 15,190-43-15,-190 22 16,-22 21-16,1-21 0,21 21 0,-21-21 16,-1 21-16,-20 0 0,-1-21 15,1 21-15,359-21 16,-402 21-16,0-22 0,1 22 16,-22 0-16,-22 0 0,1-21 0,-21 21 15,0 0-15,-43 0 0,21 0 16,-41 0-16,20 0 0,-42-21 15,0 0 1,-21 0-16,0 21 0,-1-21 16,-20-1-16,21-20 0</inkml:trace>
  <inkml:trace contextRef="#ctx0" brushRef="#br0" timeOffset="6026.1">8488 847 0,'0'0'0,"-21"0"16,21 21-16,-22 0 16,22-42 15,22 0-16,-22 0-15,0-1 16,0 1-16,0 42 78,0 1-78</inkml:trace>
  <inkml:trace contextRef="#ctx0" brushRef="#br0" timeOffset="9282.65">2201 5376 0,'0'-21'0,"0"42"0,0-63 0,0 21 16,0 0-16,0 0 0,-21-1 16,0 22-16,0-21 15,0 21-15,-1 0 16,1 0-16,21 21 0,-21 1 0,21 20 16,0 0-16,0 1 0,-21 20 15,21 1-15,0 20 0,-21 1 16,21 0-16,0 20 0,0-20 0,-21 21 15,21-21-15,-22 20 16,22 1-16,-21-21 0,21 21 0,-21-22 16,0 1-16,21 0 0,0-22 0,-21 43 15,21 0 1,0-85-16,0 0 0,0 0 16,0 1-16,0-44 15,0 1-15,0 0 16,-21 0-16,21-21 0,0-22 0,0 22 15,0-22-15</inkml:trace>
  <inkml:trace contextRef="#ctx0" brushRef="#br0" timeOffset="9605.46">1736 5715 0,'0'0'0,"-43"-127"15,43 85-15,-21-1 16,21 1-16,0 21 0,0-21 15,21-1-15,22 22 0,-22-21 0,21 21 16,0-22-16,1 22 0,20 21 16,-20 0-16,20 0 0,1 0 15,-22 21-15,21 0 0,-20 22 0,-1-22 16,0 42-16,-20-20 0,-1 20 16,-21 1-16,0-22 0,0 22 0,-21-1 15,-22 1-15,22-1 16,-21-21-16,-22 43 0,22-43 15,21-20-15,-22-1 0,22 0 0,0 0 16,21 0-16,-21-21 16,21-21-1,0 0-15,21-21 16,0 20-16,0-20 0,43-43 16</inkml:trace>
  <inkml:trace contextRef="#ctx0" brushRef="#br0" timeOffset="10034.24">2582 5355 0,'0'0'0,"21"21"0,-21 1 16,0-1-16,0 21 0,0 0 16,0 1-16,0-1 0,22 22 0,-22-22 15,0 21-15,0-20 0,0-1 16,0 0-16,21 1 0,-21-1 0,0-21 15,0 0-15,21 1 0,0-1 16,0-21-16,0 0 0,1 0 16,-1 0-16,0 0 0,0-21 15,0-1-15,0-20 0,22 21 0,-22-21 16,0-1-16,0 1 16,0 0-16,1-1 0,-1-63 0,0 64 15,-21-21-15,0 41 0,0-20 16,0 21-16,0 0 0,0 42 31,0 0-31,0 0 0,0 22 0,0-1 16,0 0-16,-21 1 0,21-1 15,-21 0-15,21 1 0,0-1 16,0 0-16,0 1 0,0-22 0,0 0 16,21 21-16,0-42 15,0 0-15,0 0 0,0 0 16,22 0-16,-22-21 0,0-21 15,21 21-15,1-1 0</inkml:trace>
  <inkml:trace contextRef="#ctx0" brushRef="#br0" timeOffset="10541.9">3514 4953 0,'-22'-21'0,"44"42"0,-65-63 16,22 21-16,-21 21 0,21 0 0,-1 0 15,1 21-15,0 0 0,21 21 16,0 1-16,0-1 0,0 21 0,0-20 16,0 20-16,0 1 15,0-1-15,0 1 0,0-1 0,0 1 16,0-1-16,0 1 0,0-1 16,0 1-16,0-22 0,0 0 0,-21 1 15,21-1-15,-21 0 0,21-20 16,0-1-16,0 0 0,0-42 47,0 0-47,0-1 0,0-20 0,21 21 15,0-21-15,0-1 0,0-20 16,1 20-16,20 1 0,-21 0 0,21-1 16,1 22-16,-22 0 0,21 0 15,1 0-15,-1 21 0,43 0 16,-64 21-16,0 0 15,0 0-15,0 0 0,-21 22 0,0-22 16,0 21-16,0 1 0,0-1 16,-21-21-16,0 21 0,0 1 0,-22-22 15,-20 42-15,21-41 0,-1-1 16,1 0-16,21 0 0,-22-21 16,22 0-16,0 0 0,0 0 0,0 0 15,21-21 1,0 0-16,0 0 15,0-1-15,0-20 0,21 21 16,0-21-16</inkml:trace>
  <inkml:trace contextRef="#ctx0" brushRef="#br0" timeOffset="11392.42">4170 4826 0,'0'0'0,"21"-42"0,-21-22 16,0 85-1,0 1 1,0 20-16,-21 0 0,0 1 0,21 84 16,-22-64-1,22 1-15,-21 20 0,0-20 0,21-1 16,0 22-16,-21-22 0,0 22 0,21-21 16,-21-1-16,21-21 0,0 22 15,0-22-15,0 1 0,0-22 0,21 0 16,0 0-16,0 0 0,0-21 15,0 0-15,22 0 0,-1 0 0,0-21 16,1 0-16,-1 0 0,0 0 16,43-43-16,-43 22 0,-20 21 15,41-64 1,-42 64-16,0-22 0,1 22 0,-22 0 0,21-21 16,-21 21-16,0 42 31,0 0-31,0 0 15,0 0-15,-21 43 0,21-22 16,0-21-16,-22 22 0,22-1 16,0-21-16,0 21 0,0-20 0,0-1 15,0 0-15,22 0 0,-1-21 16,0 0-16,0 0 0,0 0 0,0 0 16,1 0-16,-1 0 0,21-21 0,-21 0 15,0 0-15,22-1 0,-1-20 16,0 0-16,-20-1 15,-1 22-15,0-21 0,21 0 0,-21-1 16,22 1-16,-1 0 16,-21 20-16,0 1 0,1 21 15,-1-21-15,0 21 0,0 0 16,0-21 0,0 21-1,-21-21 16,0 0-15,0-1-16,0 1 16,-21 21 15,0 0-31,0 0 0,0 21 16,0 1-16,-1-1 15,22 0-15,-21 0 0,0 21 0,0 1 16,21-1-16,-21 0 0,0 1 15,-1-1-15,22 0 0,0-20 0,0 20 16,0-21-16,0 21 0,0-20 16,0-1-16,43 0 15,-1-21-15,-21 0 0,0 0 16,1 0-16,20-21 0,0 21 0,-21-21 16,22-1-16,-1-20 0,0 21 15,-20-21-15,20 20 0,-21-20 0,0 0 16,0-1-16</inkml:trace>
  <inkml:trace contextRef="#ctx0" brushRef="#br0" timeOffset="11578.31">4762 5207 0,'0'0'0,"-21"21"0,0-21 16,0 0-16,0 0 0</inkml:trace>
  <inkml:trace contextRef="#ctx0" brushRef="#br0" timeOffset="12186.96">7853 5207 0,'0'0'0,"-21"-42"16,-1 21-16,1-1 0,21-20 15,-21 21-15,0-21 0,21 20 0,0-20 16,-21 21-16,21-21 0,-21 20 16,21 1-16,0 0 0,0 0 0,21 21 31,0 21-31,0 21 0,21 1 16,-20-1-16,-1 22 0,0-1 15,21 1-15,-42-1 0,21 1 0,-21-1 16,0-21-16,0 22 0,0-1 15,0-20-15,22-1 0,-22 0 16,0 1-16,0-22 0,0 0 0,0 0 16,21 0-16,0-21 15,-21-21-15,21 0 0,0 0 16,-21 0-16,21 0 0,-21-22 16,0 1-16,0 21 0,22-22 0,-22 1 15,0 0-15,21-22 0,-21 22 16,0-22-16,0 22 0,21-21 0,0 20 15,-21-20-15,21 20 0,-21 22 0,0-21 16,0 21-16</inkml:trace>
  <inkml:trace contextRef="#ctx0" brushRef="#br0" timeOffset="12602.72">8657 4911 0,'0'0'0,"-21"0"0,0 21 16,0 0-16,-1 0 0,1 0 16,0 22-16,0-22 0,0 21 15,21 1-15,-21-1 0,-1 21 0,1-20 16,21-1-16,-21 0 0,21 1 0,-21-1 15,21 0-15,0 1 0,0-1 16,21-21-16,0-21 0,0 0 16,22 0-16,-1 0 0,0-21 15,1 0-15,-1 0 0,0 0 0,22-1 16,-22 1-16,1-21 0,-22 21 16,42-43-16,-42 43 0,1-21 15,-22 21-15,0-22 0,0 22 0,0 0 16,-22-21-16,-20 20 0,21 1 15,-21 21-15,-1 0 0,1 0 16,0 0-16,-1 0 0,22 0 16,-21 21-16,-1 1 0,1-1 0,21 0 15,0 0-15,0 0 0,21 0 16,0 1-16,0-1 0,21-21 16</inkml:trace>
  <inkml:trace contextRef="#ctx0" brushRef="#br0" timeOffset="12829.59">9334 5038 0,'0'0'0,"0"42"0,0-21 16,0 22-16,0-22 0,-21 21 15,0 0-15,0 1 0,0-22 0,0 21 16,-1-21-16,1 22 0,21-22 15,-21 0-15,21 0 0,-21-21 0,21 21 16,0-42 0,0 0-1,0 0-15,0 0 0</inkml:trace>
  <inkml:trace contextRef="#ctx0" brushRef="#br0" timeOffset="13557.5">10287 5038 0,'0'0'0,"-21"0"31,0 0-31,-22 0 0,22 0 0,-21 0 15,-1 0-15,22 0 0,-21 21 16,0 0-16,-1 0 0,1 0 0,-64 64 16,85-43-1,-21-20-15,-1 20 0,1 0 0,21 1 16,0-1-16,-1 0 0,1 1 0,21-22 16,0 0-16,0 0 0,0 0 15,21 0-15,22-21 0,-22 0 16,21 0-16,-21 0 0,22-21 15,-1 0-15,0 0 0,1 0 0,-1 0 16,22-1-16,-22-20 0,0 21 16,1-21-16,-1-1 0,0 1 0,1 0 15,-22-22-15,63-63 16,-62 42-16,-1 22 0,0-1 0,0-20 16,0 20-16,-21 1 0,0-1 0,0 1 15,0 20-15,0-20 16,0 21-16,0 20 0,0-20 0,0 21 15,-21 21-15,0 21 16,0 21-16,0-20 0,-1 20 16,22 21-16,0-20 0,-21 20 0,21 1 15,0-1-15,0 1 0,0-1 16,0 1-16,0-1 0,0 1 0,0-22 16,0 0-16,0 1 0,21-1 15,1 22-15,-1-43 0,0 0 16,0 0-16,0-21 0,0 21 15,1-21-15,-1 0 0,0 0 16,21 0-16,-21 0 0,22-21 0,-1 21 16,0-21-16</inkml:trace>
  <inkml:trace contextRef="#ctx0" brushRef="#br0" timeOffset="15391.86">12298 4805 0,'0'0'0,"0"-64"16,0 43-16,0 0 16,-43 0-16,22 0 0,0 21 15,0 0-15,0 0 0,0 0 16,-22 0-16,22 0 0,0 42 15,-21-21-15,20 22 0,1-1 16,0 21-16,-42 43 0,63-63 16,-22-1-16,22 21 0,0-41 15,0 20-15,0 0 0,0-21 0,0 1 16,0 20-16,22-21 0,-1 0 16,0-21-16,0 0 15,0 0-15,0 0 0,1 0 0,20 0 16,-21-21-16,21 0 0,-20 0 15,20 0-15,0-22 0,-21 22 0,22-21 16,-22-22-16,0 22 0,21-22 0,-20 1 16,-1-1-16,0 1 0,0-22 15,-21 22-15,0-22 0,21 22 0,-21-22 16,0 21-16,0-20 0,0 20 16,0 1-16,0-1 0,0 22 0,0 0 15,0 20-15,0 1 0,-21 21 16,0 0-16,0 21 0,0 22 15,-1-1-15,1 22 16,0-22-16,0 21 0,21 1 0,-21-1 16,0 1-16,21-1 0,0 1 15,0 21-15,0-22 0,0 1 0,0-1 16,0 1-16,0-22 0,21 21 16,0-20-16,0-1 0,21 0 0,-20 1 15,-1-22-15,42 21 16,-20-21-16,-22-21 0,21 0 0,0 0 15,1 0-15,-1 0 0,0-21 0,1 0 16,-1 0-16,0-21 0,1 20 16,-1-20-16,0 0 0,1-1 15,-22 1-15,21 0 0,-21-1 0,22-41 16,-43 63-16,21-1 16,-21 1-16,0 0 0,0 0 0,-42 21 15,20 0-15,1 0 0,-21 0 16,21 21-16,-22 0 0,22 0 0,0 22 15,0-22-15,0 0 0,21 21 16,0 1-16,0-22 0,0 21 0,0-21 16,0 22-16,0-22 0,0 0 0,21 0 15,0 0-15,0 1 0,0-1 16,1 0-16,-1-21 0,0 0 16,0 21-16,0-21 0,0 0 0,1 0 15,20 0-15,-21 0 0,0-21 16,22 21-16,-22-21 0,0 0 0,0-1 15,0-20-15,-21 21 0,21-21 16,-21 20-16,22-20 0,-22 21 0,0-21 16,0 20-16,0 1 15,0 42 1,-22 1 0,22-1-16,-21 21 0,0-21 15,21 0-15,0 1 0,0-1 16,-21 0-16,21 0 0,0 0 0,0 0 15,0 1-15,0-1 16,21-21 0,0 0-1,0-21-15,1-1 16,-1 1-16,0 0 0,0 0 16,0 0-16,0 0 0,1-22 0,-1 22 15,0-21-15,0-1 16,0 22-16,-21 0 0,21 21 15,1 21 1,-22 0-16,0 1 16,0-1-16,0 0 0,0 21 15,21-21-15,-21 1 0,0-1 16,0 0-16,0 0 0,0 0 16,21-21-16,-21 21 0,21-21 15,0 0-15,0 0 16,1 0-16,-1 0 15,0 0-15,0-21 0,0 0 16,0 0-16,1 21 0,-1-21 16,0 0-16,0-1 0,0-20 0,0 21 15,1 0-15,20-22 0,-21 22 16,0 0-16,-21 0 16,0 42-1,0 0-15,0 0 16,0 22-16,0-22 0,0 0 0,0 43 15,0-43-15,0 21 16,0-21-16,0 0 0,0 1 0,0-1 16,0 0-16,21-21 0,1 0 15,-1 0-15,0 0 0,0 0 16,21 0-16,-20 0 0,-1 0 0,21 0 16,-21 0-16,22-21 0,-22 0 15,0 21-15,21-22 0,-21 1 0,1 0 16,-1 0-16,0 0 0,0 0 15,0-22-15,0 22 0,-21 0 16,0 0-16,0 0 0,22-1 0,-22 1 16,0 42-1,0 1 1,0-1-16,0 0 0,0 0 16,0 21-16,0-20 0,0-1 0,0 0 15,0 0-15,0 0 0,0 0 0,21-21 16,-21 22-16,21-22 0,0 0 15,0 0-15,0 0 0,1 0 16,-1 0-16,0 0 0,0-22 16,0 22-16,0-21 0,1 0 15,-1 0-15,0 0 0,0 0 0,-21-22 16,0 22-16,0-21 0,0-1 16,0-20-16,0 21 0,-21 20 15,21-20-15,-21 21 0,0 21 16,-1-21-16,1 21 0,0-21 0,-21 21 15,-1 0-15,22 21 0,-21 0 16,21-21-16,0 21 0,-22 21 16,1 1-16,21-22 0,0 21 15,21-21-15,-22 1 0,22-1 16,-21 21-16,21 0 16,-21-20-16,21-1 0,0 0 15,21-21 1</inkml:trace>
  <inkml:trace contextRef="#ctx0" brushRef="#br0" timeOffset="15678.7">15833 4339 0,'0'0'0,"-22"0"16,1 0-16,0 0 0,0 21 15,0-21-15,0 22 16,-1 20-16,1-21 0,0 21 0,0 1 16,0-1-16,21 0 0,-21 1 0,21-1 15,0 22-15,0-22 0,0 21 16,0-20-16,0-1 0,0 0 0,0 1 16,0-1-16,0 0 0,21-20 15,0-1-15,0 0 0,-21 0 0,21 0 16,0 0-16,1-21 0,20 0 0,-21 0 15,0 0-15,0 0 0,22 0 16,-22 0-16,21 0 0,-21-21 16</inkml:trace>
  <inkml:trace contextRef="#ctx0" brushRef="#br0" timeOffset="15950.54">16510 4360 0,'21'-21'0,"-42"42"0,42-84 15,-21 42-15,21 0 0,0-1 0,1 22 16,-1 0-16,0 0 16,42 0-16,-41 22 0,-1-1 15,21 21-15,-21-21 0,-973 1165 125</inkml:trace>
  <inkml:trace contextRef="#ctx0" brushRef="#br0" timeOffset="17186.89">7345 6900 0,'-21'0'16,"21"-21"15</inkml:trace>
  <inkml:trace contextRef="#ctx0" brushRef="#br0" timeOffset="17824.53">7366 6879 0,'0'-21'16,"21"21"-16,-21-21 15,21 21-15,-21-21 16,21 21-16,-21-21 0,0-1 16,22 22-16,-1-21 0,0 0 15,-21 0-15,0 0 16,-21 21 0,0 21-1,-1 0-15,1 0 16,-21 0-16,0 1 0,-1-1 0,1 0 15,0 21-15,-22-21 0,22 22 0,-1-22 16,-20 0-16,21 21 0,-1-20 16,1 20-16,21-21 0,0 0 0,-1 0 15,22 1-15,0-1 0,22 0 16,20-21-16,-21 0 0,21 0 16,1 21-16,-1-21 0,22 0 0,-22 21 15,0-21-15,1 0 0,20 21 0,-21 1 16,1-22-16,-1 21 0,-21 0 15,22 0-15,-22 0 0,0 0 0,-21 22 16,0-22-16,0 0 0,0 21 16,-42 22-16,-1-43 15,22 21-15,-21-20 0,-1 20 0,1-21 16,0 0-16,21 0 0,-22 1 0,22-22 16,0 0-16,0 21 0,0-21 15,-1 0-15,1 0 0,21-21 16,0-1-16,0 1 15,21 0 1,1 21-16,-1 0 0,0 0 16,0 0-16,0 0 0,0 0 15,1 21-15,-1 0 0,-21 1 16,0-1-16,21 0 0,-21 21 16,0 1-16,0-1 0,0 0 0,0 1 15,0-1-15,0 0 0,-21 22 0,21-22 16,0 0-16,0 22 0,-21-22 15,21 1-15,0 20 0,0-21 0,0 1 16,0-1-16,0 0 0,0 1 0,0-1 16,21 43-16,0-43 15</inkml:trace>
  <inkml:trace contextRef="#ctx0" brushRef="#br0" timeOffset="18373.73">7726 11155 0,'-21'21'16,"42"-42"-16,-64 42 0,22-21 0,0 0 15,0 0-15,21-21 0,-21 21 16,21-21-16,0 0 0,0-1 16,0 1-16,21 21 0,0-21 0,21 21 15,-20 0-15,62 0 0,-63 0 16,22 0-16,-1 21 0,0 0 0,-20 1 15,-1 20-15,21 21 16,-21-20-16,-21-1 0,0 22 16,0-22-16,0 21 0,0-20 0,0 63 15,0-43-15,0-21 0,0 22 16,0-22-16,0 1 0,0 20 0,0-21 16,0 1-16,0-1 0,21 22 15,1-22-15,-1 0 0,0-21 16,-21 22-16,21-22 0,0 21 0,-21 1 15,0-22-15,21 21 0,-21-21 0,0 22 16,0 20-16,0-21 0,0-20 16,-21 20-16,0-21 0,-21 21 15,-1-20-15,22 20 0,-42-21 16,20 0-16,-20 0 0,-1 1 0,1-22 0,-1 0 16,1 0-16,-85-43 15,84 1-15</inkml:trace>
  <inkml:trace contextRef="#ctx0" brushRef="#br0" timeOffset="19296.71">16637 4276 0,'0'-21'16,"0"42"15,21-21-31,-21 21 16,21 21-16,-21-21 0,21 1 0,1 20 15,-1 0-15,0 1 0,0 20 16,0-21-16,-21 22 0,21-1 16,-21-20-16,0 20 0,0-20 0,-42 62 15,0-62-15,-1-1 16,-20 0-16,-22 1 0,1-22 0,-1 21 15,-21-21-15,21 22 0,-20-22 16,20 0-16,0 0 0</inkml:trace>
  <inkml:trace contextRef="#ctx0" brushRef="#br0" timeOffset="28666.56">9356 8657 0,'0'0'0,"0"-21"16,0 0-16,-22-21 0,22 20 16,0 1-16,0 0 0,-21 21 15,0 0-15,21 21 16,0 0-1,-21 1-15,21 41 0,0-21 0,-21 43 16,21-21-16,0 20 0,0 1 16,0-22-16,-21 22 0,21 0 0,0-1 15,-22 1-15,22-21 0,0 20 16,0-20-16,0-1 0,0 1 0,0-22 16,0 0-16,22-20 0,-1 20 15,0-42-15,0 21 0,0-21 0,0 0 16,22-21-16,-22 21 0,21-21 0,-21-22 15,22 22-15,-1-42 16,0 20-16,1-20 0,20 21 0,-20-22 16,-1-21-16,21 22 0,-20-22 15,-1 22-15,-21-22 0,22-21 0,-22 22 16,0-1-16,0 21 0,-21-20 16,0 20-16,21 1 0,-21 20 0,0 1 15,0 0-15,0 21 0,0-1 0,0 1 16,0 42-1,0 1-15,-21-1 0,21 21 16,-21 0-16,0 22 0,0-1 16,-1 1-16,1 21 0,0-1 15,0 1-15,0 0 0,0-22 0,-1 1 16,22-1-16,0 1 0,0-1 16,0-21-16,0 22 0,22-43 15,-1 21-15,0 1 0,21-22 0,-21-21 16,22 21-16,-1-21 0,-21 0 0,22 0 15,-1-21-15,0 21 0,1-21 16,-1 0-16,0-22 0,1 22 0,-1-21 16,0 21-16,1-22 0,-1 22 15,0-21-15,-21-1 0,22 1 0,-22 21 16,0-21-16,-21 20 0,0 1 16,0 0-16,0 0 0,-21 21 15,0 0-15,0 0 16,-1 0-16,1 21 0,0 0 0,0 0 15,0 1-15,21-1 0,0 0 0,0 0 16,0 0-16,0 0 0,0 1 16,0-1-16,0 0 0,42 21 15,-42-21-15,21-21 16,0 22-16,1-22 0,-22 21 16,21-21-16,0 21 15,-42-21 16,0 0-31,-1 0 0,1 0 16,0-21-16,0 21 0,21-21 16,-21 21-16,0 0 15,21 21 1,0 0 0,0 0-16,0 0 0,0 0 15,0 1-15,0-1 0,0 0 16,21 0-16,0-21 0,0 0 15,0 0-15,22 0 0,-1 0 16,0 0-16,1-21 0,-1 0 16,21 0-16,1-1 0,-22 1 0,22 0 15,-1-21-15,-20 21 0,20-1 16,-21-20-16,1 21 0,-1-21 0,22-22 16,-43 43-16,-21-21 15,0 20-15,0 1 0,0 0 0,0 0 16,0 0-16,0 0 0,-21-1 0,-1 22 15,1 0-15,0 0 16,0 0-16,0 22 0,-22-1 0,22 0 16,0 21-16,0-21 0,21 22 15,0-22-15,-21 21 0,21-21 0,0 22 16,0-22-16,0 21 0,21-21 0,-21 1 16,42 20-1,-21-42-15,1 21 0,20-21 0,-21 0 16,0 0-16,22 0 0,-1 0 15,-21 0-15,21 0 0,-20-21 0,20 0 16,0 0-16,-21-1 0,22 1 0,-22 0 16,21 0-16,-21 0 0,1 0 15,-1-1-15,0-20 0,-21 21 16,0 0-16,0-22 0,0 22 0,0 0 16,0 0-16,0 0 0,-21 21 15,0 0-15,21 21 16,-22 0-16,1 0 15,21 22-15,0-22 0,0 0 0,0 0 16,0 0-16,0 0 16,21 1-16,-21-1 0,22 0 0,20-21 15,-21 21-15,0-21 0,22 0 0,-22 0 16,21 0-16,0 0 0,1 0 16,-1 0-16,0-21 0,1 0 0,-1 0 15,0-1-15,43-20 16,-43 21-16,-20 0 0,-1 0 0,0-1 15,0-20-15,-21 0 0,0-1 16,0 22-16,0 0 16,-21 21-16,0 0 15,0 21-15,-1 0 16,22 1-16,-21 20 0,0-21 0,21 21 16,0-20-16,-21 20 0,0-21 0,21 0 15,-21 0-15,21 1 0,0-1 16,0 0-16,21-21 31,0 0-31,0-21 0,0 21 16,-21-21-16,21-1 0,1 1 0,-1 0 15,0 0-15,-21 0 16,21 0-16,-21-1 0,21 1 0,-21 0 0,0 0 16,0 0-16,21 21 15,-21 21 1,0 0-16,0 21 15,0-20-15,0-1 0,0 0 16,0 21-16,0-21 0,0 1 0,22-1 16,-1-21-16,0 21 0,0 0 0,0-21 15,0 0-15,22 0 0,-1 0 16,0 0-16,1 0 0,20 0 0,-20-21 16,20 0-16,-21 21 0,1-21 15,-1-1-15,0 1 0,1 0 0,-1 0 16,-21 0-16,0 0 0,1-1 15,-22-20-15,0 21 0,0 0 16,0-22-16,0 22 0,0-21 0,0 21 16,-22 0-16,1 21 0,0-22 15,0 22-15,0 0 0,0 0 0,-22 22 16,22-22-16,0 21 0,-21 0 0,20 21 16,1-21-16,-21 43 15,42-22-15,0-21 0,0 1 0,0 20 16,0-21-16,0 0 15,0 0-15,21-21 0,0 0 0,0 0 16,1 0-16,-1 0 0,0 0 0,0 0 16,0-21-16,22 21 15,-22-21-15,0 0 0,0 21 0,0-21 16,-21 0-16,21-1 0,-21 1 0,22 0 16,-22 0-16,0 0 0,0 0 15,0-1-15,0 44 31,0-1-31,0 0 0,0 0 16,0 21-16,0-20 0,0 20 16,0-21-16,21 0 0,0-21 15,-21 21-15,21 1 0,0-22 0,0 0 16,22 21-16,-22-21 0,0 0 16,0 0-16,22 0 0,-22 0 15,0-21-15,42-1 0,-41 1 16,-1 21-16,0-21 0,0 0 15,-21 0-15,0 0 0,21-22 0,-21 22 16,0 0-16,0 0 0,0-22 0,0 22 16,0 0-16,0 42 31,0 0-31,0 22 16,0-22-16,0 0 0,0 0 0,0 0 15,-21 1-15,21-1 0,0 0 16,0 0-16,0 0 0,0 0 15,0-42 32,21 0-47,0 0 0,-21 0 16,0 0-16,22-1 0,-22 1 16,21 0-16,-21 0 0,0 0 0,0 0 15,0-1-15,21 22 16,0 0-1,-21 22-15,0-1 0,0 0 16,0 0-16,0 0 16,0 0-16,21 1 0,0-1 15,1 0 1,-1-21-16,0 0 0,0 0 16,0 0-16,0 0 0,1 0 0,-1 0 15,0-21-15,0 0 0,21-1 16,-20 1-16,-1 0 15,0 0-15,0 0 0,0 0 0,-21-1 16,0-20-16,0 21 0,0 0 16,0 42 15,-21 0-31,21 0 0,-21 0 16,21 1-16,0-1 0,0 0 15,0 0-15,0 0 0,0 0 16,21 1-16,0-22 0,0 0 15,1 0-15,-1 0 0,0 0 16,0 0-16,21 0 0,-20 0 0,-1 0 16,21 0-16,-21-22 0,0 1 0,1 0 15,-1 0-15,21 0 0,-21 0 16,-21-1-16,21 1 0,-21 0 0,0 0 16,0-21-16,0 20 0,0 1 15,-21 21 1,0 0-16,0 21 0,0 22 15,21-22-15,-21 0 0,21 21 16,-22-20-16,22 20 0,0-21 16,0 21-16,0-20 15,0-1-15,0 0 0,0 0 0,0 0 16,22-21-16,-1 0 0,0 0 16,0 0-16,0 0 0,0 0 15,1-21-15,-1 0 0,0 0 16,21 0-16,-21-1 0,1 1 15,-1-21-15,0 21 0,21-22 0,-21 1 16</inkml:trace>
  <inkml:trace contextRef="#ctx0" brushRef="#br0" timeOffset="28934.41">15198 8107 0,'0'0'15,"0"-21"-15,-22 0 0,1-1 0,21 44 16,0 20-1,-21-21-15,21 21 0,-21 1 16,21-1-16,0 22 0,0-22 0,-21 21 16,0 22-16,21-21 0,0-22 15,0 21-15,0-20 0,-22-1 16,22 22-16,0-22 0,0 0 16,0 1-16,0-22 0,0 0 0,0 21 15,0-21-15,0 1 0,0-1 16,0-42 15,0-1-31,0 1 0,-21 0 16,21 0-16</inkml:trace>
  <inkml:trace contextRef="#ctx0" brushRef="#br0" timeOffset="29590.06">14753 8700 0,'21'0'31,"0"21"-31,22-21 0,-1 0 16,0 0-16,1 0 0,20 0 16,1 0-16,-1-21 0,-20-1 0,20 22 15,1-21-15,-1 0 0,1 0 0,-1 0 16,-21 0-16,22-1 0,-22-20 16,1 21-16,-1-21 0,0-1 0,-21 1 15,1 0-15,-22-22 0,0 22 16,0-22-16,0 22 0,0-64 15,0 64-15,0 21 0,-22-22 16,1 43-16,21-21 0,-21 21 16,0 21-1,0 22-15,0-1 0,21 0 0,0 1 16,0 20-16,-22-21 0,22 22 0,-21-1 16,21-20-16,0 20 0,0 85 15,0-105-15,0 20 16,0-20-16,0-1 0,0 0 15,0-21-15,0 22 0,0-22 0,0 0 16,0 0-16,0 0 0,0-42 31,0 0-15,0-21-16,0 21 16,0-1-16,0-41 15,0 21-15,0 20 0,21 1 16,1-21-16,-1 21 0,0 0 0,0-1 15,0 1-15,22 21 0,-22-21 16,21 21-16,0 0 0,1 0 0,20 0 16,-20 0-16,-1 21 15,-21-21-15,0 21 0,0 1 16,1-1-16,-22 0 0,0 21 0,0-21 0,0 1 16,-22 20-16,1-21 0,-21 21 15,21-20-15,-22-1 0,22 21 0,-21-21 16,0 0-16,-1 1 0,22-1 15,-21 0-15,21 0 0,-22 0 16,22-21-16,21 21 0,21-42 31,0 0-31,22 0 16,-22 0-16</inkml:trace>
  <inkml:trace contextRef="#ctx0" brushRef="#br0" timeOffset="29849.91">16552 8636 0,'0'21'31,"21"-21"-31,1 0 16,-1 0-16,0 0 16,0 0-16,0 0 15,0 0-15,-21-21 0,22 21 0,-22-21 16,0 0-1,-22 21 1,1 0-16,0 0 16,0 21-16,0 0 15,0-21-15,-1 0 0,22 21 0,-21-21 16</inkml:trace>
  <inkml:trace contextRef="#ctx0" brushRef="#br0" timeOffset="33196.53">17695 8890 0,'0'0'0,"-21"21"0,0 22 0,0 20 31,42-63-15,-21-21-1,21 0-15,21 0 0,-20-1 16,20-20-16,-21 0 0,21-1 0,-20 22 15,20-21-15,0-22 0,1 22 0,-1 0 16,0-22-16,-21 22 0,22-22 16,20-41-16,-42 62 0,-21 1 15,0 21-15,0 0 0,0-1 16,0 1-16,-42 42 16,21 1-16,0-1 15,-22 0-15,22 21 0,0-21 0,0 22 16,0-1-16,21 0 0,0-20 15,0 20-15,0 0 0,0-21 0,21 22 16,0-1-16,-21-21 0,21 22 16,0-22-16,1 21 0,-1-21 0,0 0 15,-21 1-15,0-1 0,0 0 16,-21-21 0,0 0-16,-22 0 0,22 0 15,0 0-15,0 0 0,-22-21 16,22 0-16,0 21 0,0-22 0,0 1 15,0 21-15,-1-21 16,22 42 0,0 0-1,0 1-15,0-1 0,0 0 0,0 0 16,22 0-16,-1 0 0,0 1 16,0-1-16,0-21 0,0 21 0,22-21 15,-22 0-15,21 0 0,1 0 0,20 0 16,-21 0-16,22-21 0,-22 21 15,22-21-15,-22-1 0,22 1 0,-1-21 16,-21 21-16,1 0 16,-1-22-16,0 22 0,-20-21 0,20-1 15,-21 22-15,-21-21 0,0 0 16,0-1-16,0 22 0,0-21 0,0 21 16,-21-1-16,0 1 0,0 21 0,-1 0 15,1 0-15,0 0 0,-21 21 16,21 1-16,-1-1 0,-20 42 15,42-20-15,0-22 16,0 21-16,0 0 0,0 1 0,0-22 16,21 42-16,0-41 15,1-1-15,20 0 0,-21 0 0,21-21 16,-20 0-16,20 0 0,0 0 16,1 0-16,-22-21 0,21 0 15,0 21-15,-20-21 0,62-22 16,-63 22-16,1 0 0,-1-21 15,0 20-15,-21 1 0,0 0 0,21 0 16,-21 0-16,0 0 0,0-1 16,0 44-1,0-1-15,0 0 16,0 0-16,0 21 0,-21-20 16,21-1-16,0 0 0,0 0 0,0 0 15,0 0-15,0 1 0,21-22 47,0-22-47,0 1 0,1 0 0,-1 0 16,0 0-16,0-22 0,0 22 15,0 0-15,1 0 0,-1-21 16,0 20-16,0 1 0,0 0 0,0 0 16,1 21-1,-22 21 1,0 0-16,0 0 0,0 1 0,21-1 15,-21 0-15,21 0 0,-21 0 16,21 0-16,0 1 0,0-1 0,1 0 16,-1-21-16,21 21 15,-21-21-15,22 0 0,-22 0 0,21 0 16,0 0-16,-20 0 0,20 0 16,21-21-16,-20 0 0,-22 0 15,0-1-15,21 1 0,-20 0 0,-1 0 16,0 0-16,-21 0 0,0-22 15,0 22-15,0-21 0,0 21 0,0-1 16,-21 1-16,21 0 0,-21 21 16,-1 0-16,-20 0 0,21 0 15,0 0-15,0 0 0,-1 0 0,-20 21 16,21 0-16,0 1 0,0 20 0,-1-21 16,22 0-16,-21 43 15,21-43-15,0 21 0,0-21 16,0 1-16,0-1 0,0 0 0,21 0 15,1 0-15,-1-21 0,21 21 16,-21-21-16,0 0 0,1 0 16,-1 0-16,0 0 0,0-21 15,64-42 1,-64 42-16,0-1 0,0-20 0,22 0 16,-22-1-16,-21 1 0,21 0 0,0-85 15,0 63-15,-21-20 0,0 20 16,0-21-16,0 22 0,0-1 15,0 1-15,0-1 0,0 22 16,0 0-16,0-1 0,-21 22 16,21 0-16,-21 21 0,0 0 0,0 0 15,-1 21-15,1 0 0,21 1 16,-21 20-16,0 43 0,0-1 16,21-20-16,0 20 0,0 1 15,0-21-15,0 20 0,21-20 0,0-1 16,0 1-16,43 42 0,-43-64 15,21-21-15,1 21 0,-22-20 16,21-1-16,-21 0 0,43 0 16,-43-21-16,21 0 0,-21 0 15,1-21-15,-1 21 0,0-21 16,0 0-16,0-22 0,-21 22 0,21-21 16,1-1-16,-1 1 0,-21-21 15,42-64-15,-21 63 0,0-21 16,1 1-16,-1 20 0,-21 1 15,0-1-15,21 22 0,-21 0 0,0-1 16,0 22-16,0 0 0,0 42 16,0 0-1,0 22-15,-21-22 0,21 21 16,-21 22-16,21-22 0,0 21 0,0 1 16,-22-22-16,22 22 0,0-22 15,-21 22-15,21-22 0,0 0 0,0-21 16,0 22-16,0-22 0,0 0 15,0 0-15,0 0 0,21-42 47,1 0-47,-1 0 0,-21 0 16,21 0-16,0-1 0,0 1 0,22 0 16,-22 0-16,0 0 0,0 0 15,0 21-15,0 0 0,1-22 0,-1 22 16,0 0-1,-21 22 1,-21-1 0,0-21-16,-1 21 0,1-21 15,0 21-15,-21-21 0,21 21 0,-1-21 16,1 21-16,0 1 0,21-1 16,-21 0-16,21 0 15,0 0-15,0 0 0,0 1 16,0-1-16,21 0 15,0 0-15,0-21 16,1 0-16,-1 0 0,0 0 16,0 0-16,0 0 0,0 0 15,1 0-15,-1 0 0,42 0 16,-20-21-16,-22 21 0,0-21 16,21 21-16,-21-21 0,1-1 0,-1 1 15,0 0-15,0 0 0,0-21 16,-21 20-16,0 1 0,0-21 0,21 21 15,-21 0-15,0-1 16,0 44 0,0-1-16,0 21 15,-21-21-15,21 0 0,0 1 16,0-1-16,0 0 0,0 0 0,0 0 16,0 0-16,0 1 15,0-1-15,0 0 0,21-21 0,1 21 16,-1-21-16,0 0 0,0 0 15,0 0-15,0 0 0,22 0 0,-22 0 16,21 0-16,-21-21 0,1 21 0,20-21 16,-21 0-16,21-1 15,-20-20-15,-22 21 0,21 0 16,-21 0-16,0-1 0,0 44 47,0-1-32,0 0-15,-21 0 0,21 0 0,0 0 16,0 1 0,0-1-16,21-21 15,0 0-15,0 0 16,0 0-16,0 0 16,1-21-16,-22-1 0,21 22 0,0-21 15,0 0-15,-21 0 0,21-21 16,-21 20-16,21 1 0,-21-21 0,0 21 15,0 0-15,0-22 0,0 22 16,22 0-16,-44 42 31,1 0-31,21 0 0,-21 1 16,0-1-16,0 0 0,0 21 16,-1-21-16,22 22 0,-21-1 15,21 0-15,-21 1 0,21-1 0,0 22 16,0-1-16,0 1 0,0-1 15,0 1-15,0-1 0,0 1 0,0-1 16,0 1-16,0-1 0,-21 1 0,21 20 16,0-20-16,-21-1 15,0 1-15,21-22 0,-22 22 0,22-22 16,-21 0-16,-21 22 0,21-22 0,0-21 16,-22-21-16,22 0 15,0 0-15,-21 0 0,20 0 0,-20 0 16,21-21-16,0 0 0,21-21 15,0 20-15,0-20 0,0-21 0,21 20 16,21-20-16,-21-1 0,22 1 0,20-1 16,1 1-16,-22-22 0,43-21 15,-22 22-15,1-22 0,-1 21 0,1 0 16,-1 1-16,1-1 0,-1 22 0,1-1 16,-22 1-16,0 20 15,-20 1-15,-1 21 0,-21 0 0,0-1 16,0 1-16,-21 21 15,-1 21-15,1-21 0,0 22 0,21-1 16,0 0-16,0 0 16,0 0-16,0 0 0,21 1 15,0-1-15,1 0 0,-1 0 0,0 0 16,0 0-16,0 1 0,0-1 16,1 0-16,-22 42 15,0-41-15,-22-1 0,1 0 16,0 0-16,-21 0 0,21-21 0,-22 21 15,22-21-15,0 0 0,-21 0 16,20 0-16,1 0 0,21-21 16,0 0-16,0 0 15</inkml:trace>
  <inkml:trace contextRef="#ctx0" brushRef="#br0" timeOffset="33487.87">23199 7451 0,'0'0'0,"-22"0"15,22 21 1,-21 0-16,0 0 0,0 0 16,0 22-16,21-1 0,-21 0 0,-1 1 15,22 20-15,-21 64 16,0-42-16,21-22 0,0 22 15,0 0-15,0-22 0,0 1 16,0 20-16,0-41 0,0 20 0,21-20 16,0-1-16,1 0 0,-1-21 0,0 22 15,0-22-15,21-21 0,-20 0 16,-1 0-16,0 0 0,0 0 16,21 0-16,-20-21 0,-1 0 0</inkml:trace>
  <inkml:trace contextRef="#ctx0" brushRef="#br0" timeOffset="33883.21">23516 7789 0,'0'0'0,"0"-21"15,-21 21-15,0 0 16,0 0 0,21 21-16,-22 1 0,22-1 15,0 21-15,0-21 0,0 22 0,0-22 16,0 21-16,0-21 0,0 22 15,0-22-15,0 21 16,0-21-16,22-21 0,-1 0 16,0 0-16,0-21 15,0 0-15,-21 0 16,21-22-16,1 22 16,-22-42-16,21 20 0,-21 1 15,21 21-15,-21-21 0,0 20 16,0 1-16,0 0 0,21 21 0,-21 21 31,0 0-31,0 1 0,0-1 0,0 0 16,-21 21-16,21-21 0,0 22 15,0-22-15,-21 21 0,21-21 0,0 22 16,-21-22-16,21 21 0,0-21 16,0 1-16,0-1 0,0 0 0,0 0 15,21 0-15,0-21 16</inkml:trace>
  <inkml:trace contextRef="#ctx0" brushRef="#br0" timeOffset="35239.51">24109 8319 0,'0'0'0,"0"-22"0,0 1 0,-21 0 16,-1 21-16,1 0 0,0 0 15,0 0-15,0 0 0,-22 0 16,1 21-16,0 0 16,21 1-16,-1-1 0,1 21 15,0-21-15,0 0 0,0 22 0,0-22 16,21 0-16,0 0 0,0 0 16,0 1-16,0-1 0,0 0 15,21-21-15,0 0 0,0 0 16,0 0-16,0 0 0,22 0 15,-22 0-15,0-21 0,0 21 0,0-21 16,1-1-16,-1 1 0,0 0 16,0-21-16,0 21 0,-21-1 15,21-20-15,-21 21 0,22 0 0,-22 0 16,0 42 0,0 0-1,0 0-15,0 0 0,0 0 16,0 1-16,0-1 0,0 0 15,0 0-15,21-21 0,0 21 0,-21 0 16,21-21-16,21 0 0,-20 0 16,20 0-16,-21 0 0,21 0 0,-20 0 15,20 0-15,-21 0 0,0 0 16,0 0-16,-21-21 0,22 0 0,-22 0 16,0 0-16,0 0 0,0-1 15,0 1-15,0 0 16,0 0-16,0 0 0,-22 0 0,1-1 15,0 22-15,0 0 16,0 0-16,0 0 0,-1 22 16,1-1-16,0 0 0,0 0 15,0 0-15,21 22 0,0-22 0,-21 0 16,21 0-16,0 0 0,0 0 0,0 1 16,0-1-16,21 0 15,0-21-15,0 0 0,0 0 16,0 0-16,1 0 15,-1-21-15,0 0 0,-21-1 16,21 1-16,0 0 0,-21-21 0,0-1 16,21 1-16,-21 0 0,22-22 15,-22 22-15,0-22 0,0 1 0,21-1 16,-21 22-16,21 0 0,-21 21 16,0-1-16,0 1 0,0 42 15,0 1 1,0 20-16,0 0 0,0 1 0,-21-1 15,21 0-15,0 1 0,0-1 0,0 0 16,0 1-16,0-1 0,0 0 16,0-21-16,0 22 0,0-22 15,0 0-15,0 0 0,0 0 16,21-21-16,0 0 16,0 0-16,0 0 15,-21-21-15,22 0 0,-1 0 16,0-21-16,0 20 0,0 1 15,-21 0-15,21 0 0,1 0 16,-1 21-16,-21 21 16,0 0-1,0 0-15,0 0 0,0 1 16,0-1-16,0 0 0,0 0 16,0 0-16,21 0 15,0-21-15,0 0 16,0 0-16,1 0 15,-1 0-15,-21-21 16,21 0-16,0 21 0,-21-21 0,0 0 16,21 0-16,0 21 0,-21-22 15,0 1-15,0 42 32,0 1-17,0-1-15,0 0 16,22-21-1,-1 0 1,0 0-16,0 0 16,0 0-16,0 0 15,1 0-15,-1 0 0,-21-21 16,21 21-16,0 0 16,-21 21-1,0 0 1,0 0-1,0-42 32,0 0-47,0 0 16,0 0-16,21-1 16,-21 1-16</inkml:trace>
  <inkml:trace contextRef="#ctx0" brushRef="#br0" timeOffset="35443.44">24998 8128 0,'-43'0'16,"22"0"-16,0 0 0,0 0 0,0 21 15,0-21-15,-1 0 16,1 0-16,42 0 47,1 0-47,-1 0 0,0-21 0</inkml:trace>
  <inkml:trace contextRef="#ctx0" brushRef="#br0" timeOffset="35666.82">25273 7938 0,'0'-22'0,"0"44"47,0-1-31,0 0-16,0 0 0,0 0 16,0 0-16,0 1 15,0-1-15,21-21 31,0 0-15</inkml:trace>
  <inkml:trace contextRef="#ctx0" brushRef="#br0" timeOffset="35846.37">25485 7895 0,'0'21'16,"0"1"-16,-22-22 0,22 21 15,0 0-15,0 0 0,0 0 16,-21 0-16,21 1 0,-21-1 0,21 0 16,0 0-16,0 0 15,0 0-15</inkml:trace>
  <inkml:trace contextRef="#ctx0" brushRef="#br0" timeOffset="36206.67">25421 7514 0,'0'0'0,"-42"-21"15,42 42 1,21 0-1,21 22-15,-21-22 0,22 21 16,-22 1-16,21-1 0,1 0 16,-22 1-16,21 20 0,-21-21 0,0 22 15,1-1-15,-44 213 16,1-213 0,0-21-16,-21 22 0,-1-22 0,1 1 15,-21 20-15,20-21 0,1 22 16,0-22-16,-1 1 0,1-1 0,0-21 15,20 21-15,1-20 0,0 20 16,0-21-16,0-21 0,0 21 16</inkml:trace>
  <inkml:trace contextRef="#ctx0" brushRef="#br0" timeOffset="36505.01">25421 9123 0,'0'21'94,"-21"-21"-94,21 21 15</inkml:trace>
  <inkml:trace contextRef="#ctx0" brushRef="#br0" timeOffset="36673.99">25336 9398 0,'0'0'0,"0"21"0,0 0 0,0 22 15,0-22-15,0 0 0,-21 21 16,21-20-16,0-1 0,-21 0 0,21 0 16,-21 0-16,0 0 0,0 1 0,-1-1 15,-20 0 1,0 0-16,-1-21 0,1 21 0,-21-21 0,-1 0 15,1 0-15,-1 21 0,-21-21 0,1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54B6-C931-46CE-8AD4-035D4F8AE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4D766-CAEE-404F-ACA9-7011C0DCC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6FCB9-52CB-4FA4-9A16-BEFBAF24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CB3-27BB-4573-B7CC-7CC2AD55FD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E8ED0-4CB7-44C7-A1B4-0BEE4C26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9117F-186C-487C-955C-78F0C455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BCD-55CD-403E-B500-96DADB406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9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4A10-A18E-4190-90E0-D2794763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F2A6-5166-4C44-BE0B-FE28BC872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9AF2B-9AD5-4EB2-BA71-B2238629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CB3-27BB-4573-B7CC-7CC2AD55FD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CA15D-9D3C-44FB-BC62-D3C43101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37346-071A-42D7-9C7C-8A672E07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BCD-55CD-403E-B500-96DADB406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06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541F6-55B8-42BB-9C39-8108A4A20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9D702-26E8-4CD3-821D-4865CCC7E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2E0C7-5BAB-40DB-A751-4BF2BD93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CB3-27BB-4573-B7CC-7CC2AD55FD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3AAF4-C857-4981-8AF5-EA0002BC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1815C-7575-4BDC-BD41-7C2EFF62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BCD-55CD-403E-B500-96DADB406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82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719E-FAB3-4D71-9A51-7A8A9CD3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AEE58-DC5C-4A06-9B5E-248C20854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01FC8-6667-4FD4-A89A-E8F2FE4A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CB3-27BB-4573-B7CC-7CC2AD55FD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56E8D-4C66-4503-BDF0-9A0E6C23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0EEB1-FB00-47BB-ABA5-7C2B1E82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BCD-55CD-403E-B500-96DADB406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97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6C92-2195-4A0E-8DD2-F80D56A67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4D3AF-8DBC-4E2B-AA65-DB90021BB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420B-6C1A-48CB-BBE2-76AD4676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CB3-27BB-4573-B7CC-7CC2AD55FD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B708F-CE5B-49C5-AA51-10624CEC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ED14B-4EB5-4CF0-B8A6-A1B35FD7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BCD-55CD-403E-B500-96DADB406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31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488B-6846-497D-8AC3-A0D12374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60E2A-F007-4BC2-A9AC-DE864D3A8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29911-0CC8-4E26-9CA1-0BF8BA4B3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E9633-6904-4B3B-BAA4-0646B583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CB3-27BB-4573-B7CC-7CC2AD55FD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739DE-EC75-4024-A5C6-588CE5F1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2D7D9-4F91-4588-87F1-8F9D882F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BCD-55CD-403E-B500-96DADB406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42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DC6B-20EE-4A79-976D-81F9CBEEE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EB079-65E1-4069-997D-5AB93295D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7A9D6-0572-46AC-A9EA-0E5779C17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136F7-E06E-4FE0-AFAA-9E2EE1677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F38D9-0177-4C9B-A5EC-039B91EBC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1CAAB-54AA-4FDD-B1D5-24D57077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CB3-27BB-4573-B7CC-7CC2AD55FD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0B0DA-067F-4345-A8CE-A96C873A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D9787-C74B-438E-9596-86ADF2CB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BCD-55CD-403E-B500-96DADB406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75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D3AE-D677-411A-AFFA-E432039F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ECC84-8976-41C4-9F8D-3001A955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CB3-27BB-4573-B7CC-7CC2AD55FD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39A37-F3D9-4F1B-BF58-A28F99DE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173EE-5A47-449E-8D4A-6D00FE5F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BCD-55CD-403E-B500-96DADB406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7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7007E-6676-44D0-8313-A84C0D8D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CB3-27BB-4573-B7CC-7CC2AD55FD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8DA616-8C18-40B6-96F2-3B9C9FB09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E2010-EEBD-41BD-BE2E-0743742F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BCD-55CD-403E-B500-96DADB406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35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22E2-3530-414E-B3E7-5043DEE4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BF47-FD28-4410-AF0B-C18A9E236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C055D-D6F7-4733-8308-D7B299F95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854C2-B5F9-46AE-8A19-3FA7456F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CB3-27BB-4573-B7CC-7CC2AD55FD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34A2D-028F-47E9-888D-62C84359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BDB1E-D6FD-4588-808B-F50D4EFB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BCD-55CD-403E-B500-96DADB406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06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67E0-ED63-4530-B789-D03748F8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BD332-88FB-4A14-8369-898DF8853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12DC8-A64A-4F34-AC49-334318C17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EFAA9-3836-4A0F-A171-8C758F7F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CB3-27BB-4573-B7CC-7CC2AD55FD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6F163-3B9B-4C9C-8663-1A5DF5A8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47824-898C-4395-A244-B4CBE267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BCD-55CD-403E-B500-96DADB406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2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2D48A-65B7-4032-B292-A2D11C9F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55304-E48F-4675-BBA5-8C43C6AAE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1EB4A-0192-40B5-B3EA-7933FFB0D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D4CB3-27BB-4573-B7CC-7CC2AD55FD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3C147-8049-44C8-9868-B3C007A94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28F4E-7504-454F-94D9-6C0F2409F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D4BCD-55CD-403E-B500-96DADB406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75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BDC-2DAD-4A1A-A479-1624BB600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E8743-879C-4B5B-91C1-086EF74134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D7CAE8-4FDC-4EF7-9316-635096D316A4}"/>
                  </a:ext>
                </a:extLst>
              </p14:cNvPr>
              <p14:cNvContentPartPr/>
              <p14:nvPr/>
            </p14:nvContentPartPr>
            <p14:xfrm>
              <a:off x="586800" y="205920"/>
              <a:ext cx="8024040" cy="564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D7CAE8-4FDC-4EF7-9316-635096D316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196560"/>
                <a:ext cx="8042760" cy="566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627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BDC-2DAD-4A1A-A479-1624BB600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E8743-879C-4B5B-91C1-086EF74134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478620-4FA8-4DC4-9023-3889AD36B54C}"/>
                  </a:ext>
                </a:extLst>
              </p14:cNvPr>
              <p14:cNvContentPartPr/>
              <p14:nvPr/>
            </p14:nvContentPartPr>
            <p14:xfrm>
              <a:off x="243720" y="144720"/>
              <a:ext cx="8557560" cy="591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478620-4FA8-4DC4-9023-3889AD36B5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35360"/>
                <a:ext cx="8576280" cy="59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051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BDC-2DAD-4A1A-A479-1624BB600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E8743-879C-4B5B-91C1-086EF74134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A52A48-4D6A-42EC-9EC7-C9862EA33420}"/>
                  </a:ext>
                </a:extLst>
              </p14:cNvPr>
              <p14:cNvContentPartPr/>
              <p14:nvPr/>
            </p14:nvContentPartPr>
            <p14:xfrm>
              <a:off x="91440" y="335160"/>
              <a:ext cx="6561000" cy="418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A52A48-4D6A-42EC-9EC7-C9862EA334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325800"/>
                <a:ext cx="6579720" cy="420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179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2F9999-4B55-4AC8-ABB2-D6CCC80B102A}"/>
                  </a:ext>
                </a:extLst>
              </p14:cNvPr>
              <p14:cNvContentPartPr/>
              <p14:nvPr/>
            </p14:nvContentPartPr>
            <p14:xfrm>
              <a:off x="541080" y="198000"/>
              <a:ext cx="4236840" cy="2377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2F9999-4B55-4AC8-ABB2-D6CCC80B10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188640"/>
                <a:ext cx="4255560" cy="23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EFF12F-E342-41F3-B0F3-66EA8DFF5F21}"/>
                  </a:ext>
                </a:extLst>
              </p14:cNvPr>
              <p14:cNvContentPartPr/>
              <p14:nvPr/>
            </p14:nvContentPartPr>
            <p14:xfrm>
              <a:off x="1066680" y="1303200"/>
              <a:ext cx="6431760" cy="4938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EFF12F-E342-41F3-B0F3-66EA8DFF5F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7320" y="1293840"/>
                <a:ext cx="6450480" cy="495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860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BDC-2DAD-4A1A-A479-1624BB600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E8743-879C-4B5B-91C1-086EF74134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AB2FCD-B7CC-4EE3-A9B3-EE6213E07BC7}"/>
                  </a:ext>
                </a:extLst>
              </p14:cNvPr>
              <p14:cNvContentPartPr/>
              <p14:nvPr/>
            </p14:nvContentPartPr>
            <p14:xfrm>
              <a:off x="442080" y="266760"/>
              <a:ext cx="4930200" cy="448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AB2FCD-B7CC-4EE3-A9B3-EE6213E07B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257400"/>
                <a:ext cx="4948920" cy="44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597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BDC-2DAD-4A1A-A479-1624BB600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E8743-879C-4B5B-91C1-086EF74134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453635-0480-4A7F-9F74-23AE0D1DD9ED}"/>
                  </a:ext>
                </a:extLst>
              </p14:cNvPr>
              <p14:cNvContentPartPr/>
              <p14:nvPr/>
            </p14:nvContentPartPr>
            <p14:xfrm>
              <a:off x="213480" y="190440"/>
              <a:ext cx="8427960" cy="297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453635-0480-4A7F-9F74-23AE0D1DD9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181080"/>
                <a:ext cx="8446680" cy="29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941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BDC-2DAD-4A1A-A479-1624BB600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E8743-879C-4B5B-91C1-086EF74134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B9976C-0E18-44F3-B204-52E69C3DC691}"/>
                  </a:ext>
                </a:extLst>
              </p14:cNvPr>
              <p14:cNvContentPartPr/>
              <p14:nvPr/>
            </p14:nvContentPartPr>
            <p14:xfrm>
              <a:off x="182880" y="182880"/>
              <a:ext cx="8092800" cy="518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B9976C-0E18-44F3-B204-52E69C3DC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173520"/>
                <a:ext cx="8111520" cy="520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915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BDC-2DAD-4A1A-A479-1624BB600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E8743-879C-4B5B-91C1-086EF74134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24D7DE-627F-4A79-8D19-0B5C98932B4B}"/>
                  </a:ext>
                </a:extLst>
              </p14:cNvPr>
              <p14:cNvContentPartPr/>
              <p14:nvPr/>
            </p14:nvContentPartPr>
            <p14:xfrm>
              <a:off x="563760" y="358200"/>
              <a:ext cx="7368840" cy="137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24D7DE-627F-4A79-8D19-0B5C98932B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348840"/>
                <a:ext cx="7387560" cy="13982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838B89C-620E-4637-8EA4-B2EB6CE1E577}"/>
              </a:ext>
            </a:extLst>
          </p:cNvPr>
          <p:cNvSpPr txBox="1"/>
          <p:nvPr/>
        </p:nvSpPr>
        <p:spPr>
          <a:xfrm>
            <a:off x="3048885" y="2413338"/>
            <a:ext cx="69882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WebDriver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"https://www.amazon.com/"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id(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twotabsearchtextbox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.navigate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().refresh();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.sendKeys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"phone"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D54ED4B-5403-48F9-8813-7D496DBFECCD}"/>
                  </a:ext>
                </a:extLst>
              </p14:cNvPr>
              <p14:cNvContentPartPr/>
              <p14:nvPr/>
            </p14:nvContentPartPr>
            <p14:xfrm>
              <a:off x="304920" y="1112400"/>
              <a:ext cx="10447200" cy="3147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D54ED4B-5403-48F9-8813-7D496DBFEC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560" y="1103040"/>
                <a:ext cx="10465920" cy="31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767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400C-F323-40D0-A771-77ED8074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06DE3-ADD6-4BD0-9E88-AA0B35F2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AD1892-8590-47F4-9216-160B775C208D}"/>
                  </a:ext>
                </a:extLst>
              </p14:cNvPr>
              <p14:cNvContentPartPr/>
              <p14:nvPr/>
            </p14:nvContentPartPr>
            <p14:xfrm>
              <a:off x="205560" y="122040"/>
              <a:ext cx="11453400" cy="653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AD1892-8590-47F4-9216-160B775C20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12680"/>
                <a:ext cx="11472120" cy="65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518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BDC-2DAD-4A1A-A479-1624BB600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E8743-879C-4B5B-91C1-086EF74134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A77A90-971B-46D9-A0E3-B0A6F96B6071}"/>
                  </a:ext>
                </a:extLst>
              </p14:cNvPr>
              <p14:cNvContentPartPr/>
              <p14:nvPr/>
            </p14:nvContentPartPr>
            <p14:xfrm>
              <a:off x="60840" y="129600"/>
              <a:ext cx="9479880" cy="585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A77A90-971B-46D9-A0E3-B0A6F96B60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120240"/>
                <a:ext cx="9498600" cy="58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104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BDC-2DAD-4A1A-A479-1624BB600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E8743-879C-4B5B-91C1-086EF74134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2141A9-4FA7-4D86-8E48-8C6E2F280B8B}"/>
                  </a:ext>
                </a:extLst>
              </p14:cNvPr>
              <p14:cNvContentPartPr/>
              <p14:nvPr/>
            </p14:nvContentPartPr>
            <p14:xfrm>
              <a:off x="426600" y="213480"/>
              <a:ext cx="8839800" cy="442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2141A9-4FA7-4D86-8E48-8C6E2F280B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204120"/>
                <a:ext cx="8858520" cy="444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799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BDC-2DAD-4A1A-A479-1624BB600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E8743-879C-4B5B-91C1-086EF74134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FD862C-B674-47CD-BAA2-839D6C95378D}"/>
                  </a:ext>
                </a:extLst>
              </p14:cNvPr>
              <p14:cNvContentPartPr/>
              <p14:nvPr/>
            </p14:nvContentPartPr>
            <p14:xfrm>
              <a:off x="0" y="403920"/>
              <a:ext cx="8603280" cy="566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FD862C-B674-47CD-BAA2-839D6C9537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94560"/>
                <a:ext cx="8622000" cy="568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457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43</Words>
  <Application>Microsoft Office PowerPoint</Application>
  <PresentationFormat>Widescreen</PresentationFormat>
  <Paragraphs>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2021-04-05T02:07:10Z</dcterms:created>
  <dcterms:modified xsi:type="dcterms:W3CDTF">2021-04-05T03:03:50Z</dcterms:modified>
</cp:coreProperties>
</file>