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02:10:57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783 0,'0'-21'16,"0"0"-1,0 0-15,0 0 16,0-1 0,0 1-1,0 0 1,0 0-16,0 0 16,0 0-1,0-1-15,0 1 16,0 0-16,0 0 15,0 0-15,0 0 0,0-1 0,0 1 16,0 0-16,0 0 16,0 0-16,0 42 47,0 0-47,0 0 0,0 0 15,0 1-15,0 20 0,0-21 16,0 21-16,0-20 0,0 20 15,-22 0-15,22 1 0,0 20 16,0-21-16,0 1 0,-21-1 16,21 22-16,0-22 0,0 0 0,0 1 15,0-22-15,0 21 0,0 0 16,0-20-16,0-1 0,0 21 16,0-21-16,0 0 0,0 1 15,0-1 1,0-42 15,0-1-15,21 1-16,-21 0 0,0-21 15</inkml:trace>
  <inkml:trace contextRef="#ctx0" brushRef="#br0" timeOffset="407.27">2455 318 0,'0'-22'0,"0"44"47,0-1-47,0 0 16,0 0-16,0 0 0,0 22 15,0-1-15,0 0 0,0 1 0,0-1 16,0 0-16,0 1 0,0-1 16,0 0-16,0 1 0,0 20 15,0-21-15,0 1 0,0-1 0,0 0 16,0-20-16,0 20 0,0-21 15,0 0-15,0 22 0,0-22 16,0 0-16,0 0 16,0 0-16,0-42 31,-21 0-15</inkml:trace>
  <inkml:trace contextRef="#ctx0" brushRef="#br0" timeOffset="748.08">1841 889 0,'0'0'0,"-21"0"0,21 21 0,0 0 31,21-21-15,1 0-16,-1 0 15,0 0-15,0-21 0,21 21 0,-20 0 16,20-21-16,-21 21 0,21 0 16,1 0-16,-22-21 0,21 21 15,-21 0-15,1 0 0,-1 0 16,0 0-16,0 0 0,0 0 15,0-21 1,1 0 15</inkml:trace>
  <inkml:trace contextRef="#ctx0" brushRef="#br0" timeOffset="1106.85">2900 572 0,'0'0'16,"-21"0"-16,-1 0 0,1 0 0,21-22 15,21 22 1,1 0-1,-1-21-15,21 21 0,-21 0 16,22 0-16,-1-21 0,0 21 16,-21 0-16,22 0 0,-22 0 15,21 0-15,-21 0 0,22 0 16,-22 0-16,0-21 0,0 21 0,0 0 16,-42 21 30,0-21-46,0 0 0,0 0 16,0 0-16,-1 0 0</inkml:trace>
  <inkml:trace contextRef="#ctx0" brushRef="#br0" timeOffset="1395.69">3133 508 0,'0'0'0,"0"21"15,-22 0-15,22 1 16,0-1-16,0 0 0,0 0 16,0 0-16,0 0 0,0 1 15,0 20-15,0-21 0,0 21 16,0 1-16,0-1 0,0-21 0,-21 22 16,21-1-16,0 0 0,0-21 15,0 22-15,0-22 0,0 21 0,0-21 16,0 1-16,0-1 15,0 0-15,-21 0 0,21 0 16,21-42 31,0 0-47,-21 0 0</inkml:trace>
  <inkml:trace contextRef="#ctx0" brushRef="#br0" timeOffset="1739.49">3831 550 0,'0'-21'15,"-21"21"-15,0 0 16,0 0-16,21 21 15,0 1-15,0-1 16,-22 0-16,22 0 0,0 0 0,0 22 16,0-1-16,0-21 0,0 21 15,0 1-15,0-1 0,0 0 0,-21 1 16,21-1-16,0 0 0,-21-20 16,0 20-16,0 0 0,21-21 15,-21 1-15,21 20 0,0-21 16,0 0-16,0 0 0,0-42 47,21 0-47</inkml:trace>
  <inkml:trace contextRef="#ctx0" brushRef="#br0" timeOffset="2047.32">3746 720 0,'0'0'0,"0"-43"16,0 22-16,22 21 31,-1 0-31,0 0 0,0 0 16,0 21-16,0 1 0,1-1 0,-1 0 16,21 0-16,-21 21 0,0-20 15,1-1-15,-1 21 0,0-21 0,0 22 16,-21-22-16,21 0 0,-21 21 15,21-21-15,-21 1 0,0-1 0,0 0 16,0 0-16,0 0 16,0-42 31,22 0-47,-22 0 0,21 0 15,0-1-15</inkml:trace>
  <inkml:trace contextRef="#ctx0" brushRef="#br0" timeOffset="2632.27">4614 572 0,'0'0'0,"0"-22"0,0 1 16,0 0 0,-21 21 15,0 0-31,0 21 0,0 0 15,-1 1-15,1 20 0,0-21 16,0 0-16,0 22 0,-22-1 0,22 0 16,0 1-16,0-1 0,0-21 15,0 21-15,-1 1 0,1-22 0,0 21 16,21-21-16,0 1 0,-21-1 16,21 0-16,21-42 31,0 0-31,0-1 15,1 1-15,-1-21 16,0 21-16,21-22 0,-21 1 0,1 0 16,20-22-16,-21 22 0,0 0 15,22-1-15,-22 22 0,0-21 0,0 21 16,0-22-16,0 22 0,1 0 16,-22 0-16,0 0 0,21 21 15,-21 21 1,0 0-1,0 0-15,0 0 0,0 0 16,0 22-16,0-22 0,0 21 0,0 1 16,-21-1-16,21 0 15,0 1-15,-22-1 0,22 0 0,-21 1 16,21-1-16,-21 0 0,21 1 16,0-1-16,0-21 0,-21 21 0,21-20 15,-21 20-15,21-21 0,0 0 16,-21 0-16,21 1 0,0-1 0,0 0 15,0-42 32,0 0-47,0-1 0</inkml:trace>
  <inkml:trace contextRef="#ctx0" brushRef="#br0" timeOffset="3257.28">5461 381 0,'0'0'15,"0"-21"-15,0 0 16,0 42 31,0 0-47,-21 0 16,21 22-16,0-22 0,0 21 0,-21 0 15,21 1-15,-22-1 0,22 22 16,-21-22-16,21 21 0,0-20 0,0 20 15,0 1-15,-21-22 0,21 0 16,0 1-16,0-1 0,0 0 0,0-20 16,21-1-16,0 0 0,1 0 15,-1 0-15,0 0 0,21 1 0,-21-22 16,22 0-16,-1 0 0,-21 0 16,22 0-16,-1 0 0,0 0 15,1 0-15,-1 0 0,-21-22 0,21 22 16,-20-21-16,20 0 0,-21 21 15,0-21-15,0 0 0,1 21 0,-1-21 16,0 21-16,-21-22 16,0 1-16,0 0 15</inkml:trace>
  <inkml:trace contextRef="#ctx0" brushRef="#br0" timeOffset="3971.69">1905 1778 0,'21'0'16,"0"21"-16,22-21 16,-22 0-16,21 0 0,22 0 15,-1 0-15,1 0 0,20 0 0,1 0 16,21 0-16,0 0 0,-1 0 16,1 0-16,0 0 0,0 0 0,21 0 15,0 0-15,0 0 0,21 0 16,-21 0-16,21 0 0,-21 0 15,21 0-15,1 0 0,-1 0 0,0 0 16,0-21-16,0 21 0,-21 0 16,0-21-16,-21 0 0,0 21 0,0 0 15,0 0-15,-22 0 0,1-21 16,-22 21-16,1 0 0,-22 0 0,1 0 16,-22 0-16,0 0 0,0 0 15,-42 0 16,-21 0-31,20 0 0,1 0 0,-21 0 16,0 0-16</inkml:trace>
  <inkml:trace contextRef="#ctx0" brushRef="#br0" timeOffset="4743.77">1651 1884 0,'0'0'0,"0"21"31,21-21-15,0 0-16,22 0 15,-22 0-15,21 0 0,0 0 16,1 0-16,20 0 0,1 0 0,-1 0 15,22 0-15,0 0 0,20 0 16,-20 0-16,21 0 0,21 0 16,-21 0-16,0 0 0,-1 0 0,22-21 15,-21 21-15,21 0 0,-21 0 0,21-21 16,0 0-16,-21 21 16,21 0-16,0-22 0,-21 22 0,21 0 15,-21 0-15,21-21 0,-22 21 16,1 0-16,0-21 0,-21 21 0,-1 0 15,1 0-15,0 0 0,-22 0 16,1 0-16,-1 0 0,-20 0 0,20 0 16,-21 0-16,-20 0 0,20 0 15,-21 0-15,0 0 0,0 0 0,1 0 16,-1 0-16,0 0 31,-42 0 0,0 0-15,21-21-16,-22 21 16,1-21-16</inkml:trace>
  <inkml:trace contextRef="#ctx0" brushRef="#br0" timeOffset="4899.68">5778 1715 0,'0'0'16,"0"21"62</inkml:trace>
  <inkml:trace contextRef="#ctx0" brushRef="#br0" timeOffset="8189.7">1778 2498 0,'0'0'0,"0"-21"0,-21-1 15,21 1-15,0 0 16,0 0-16,0 0 16,0 0-16,0 42 47,0 0-47,0 21 15,0-21-15,0 22 0,0-1 16,0 22-16,0-22 0,21 21 0,-21 1 15,0-22-15,21 22 0,-21-22 16,0 0-16,0 22 0,0-22 16,0 1-16,0-1 0,0 0 15,0 1-15,0-22 0,0 21 0,0-21 16,0 0-16,0 1 0,0-1 16,0-42-1,0-1 1,0-20-16,0 21 15,0-21-15,0 20 0,0-20 0,0 0 16,0-1-16,21-20 16,0 21-16,1-1 0,-1 1 0,0 21 15,0-22-15,21 22 0,-20 0 16,-1 0-16,0 21 0,21 0 0,-21 0 16,1 21-16,-1 0 0,21 0 15,-21 1-15,0-1 0,1 21 0,-22-21 16,0 22-16,0-1 0,0-21 15,0 21-15,0 1 0,0-22 0,0 21 16,0 1-16,0-22 0,0 0 16,0 0-16,0 0 0,0 0 15,0 1-15,0-1 16,0-42 15,0-1-31,0 1 0,0 0 0,0 0 16</inkml:trace>
  <inkml:trace contextRef="#ctx0" brushRef="#br0" timeOffset="8883.29">2667 2921 0,'0'21'46,"0"0"-46,-21 1 16,21-1-16,-21 0 0,-1 0 0,22 0 16,0 22-16,0-22 0,0 21 15,0-21-15,0 22 0,0-22 0,0 0 16,0 0-16,0 21 0,0-20 16,0-1-16,22 0 0,-1-21 15,0 0-15,21 0 0,-21 0 16,1 0-16,20 0 0,-21 0 0,21-21 15,1 0-15,-22-1 0,21 1 16,-21 0-16,1-21 0,-1 21 0,0-22 16,0 22-16,-21 0 15,0-21-15,21 20 0,-21 1 0,0 0 16,0 0-16,0 0 0,0 0 16,0-1-16,0 1 15,0 42 1,0 1-1,0-1-15,-21 0 0,21 0 0,0 21 16,0-20-16,0 20 0,0 21 16,0-20-16,0-1 0,-21 22 0,21-22 15,0 21-15,0 1 0,0-22 16,0 22-16,0-22 0,0 22 0,0-1 16,0-21-16,0 22 15,0-22-15,0 22 0,0-22 0,0 22 16,0-22-16,0 0 0,0 1 0,0-1 15,0 0-15,0-21 0,0 22 16,0-22-16,-21 0 0,0 0 0,-1 0 16,1-21-16,0 0 0,-21 22 15,21-22-15,-22 0 0,1 0 0,0 0 16,-1-22-16,1 1 0,0 21 16,-1-21-16,22 0 0,-21-21 0,-1 20 15,22 1-15,0 0 0,-21-21 16,21 21-16,-1-1 0,1 1 0,21-21 15,0 21-15,-21 0 0,21-1 16,0 1-16,0 0 0,0-21 16,0 21-16,21-1 0,0 1 0,1-21 15,-1 21-15,21-22 0</inkml:trace>
  <inkml:trace contextRef="#ctx0" brushRef="#br0" timeOffset="9264.08">3619 2879 0,'-42'0'16,"21"0"-16,0 0 15,0 0-15,-1 0 16,22 21-16,-21 0 0,21 0 0,0 0 15,0 22-15,0-1 0,0 0 16,0 22-16,0-1 0,0 1 0,0-1 16,0 1-16,0-1 0,0 1 15,0-22-15,0 22 0,0-1 0,0-20 16,0 20-16,0-21 0,0 22 16,0-22-16,0 1 0,0-1 0,0 0 15,0 1-15,0-22 0,0 0 16,0 21-16,0-21 0,0 1 15,0-44 17,0 1-32,0 0 0,0-21 15,0-1-15,0 1 0,0 0 0,0-1 16</inkml:trace>
  <inkml:trace contextRef="#ctx0" brushRef="#br0" timeOffset="9599.89">3450 3175 0,'0'0'0,"0"-21"0,0 0 0,0 0 16,0-1-16,0 1 0,0 0 15,0 0-15,0 0 0,21 21 0,0-21 16,1-1-16,-1 1 0,21 0 16,-21 21-16,22 0 0,-1-21 0,0 21 15,1 0-15,-1 0 0,-21 0 16,21 21-16,1 0 0,-22-21 0,0 21 15,0 1-15,0 20 0,-21-21 16,0 0-16,0 0 0,0 22 16,0-22-16,-21 21 0,0 1 0,0-22 0,-21 21 15,20-21-15,-20 0 16,0 22-16,-1-22 0,22 0 0,-21-21 16,21 21-16,0 0 0,-22-21 15,22 0-15,0 0 16,21-21-1,0 0-15,21 0 16,0 21-16,-21-21 0</inkml:trace>
  <inkml:trace contextRef="#ctx0" brushRef="#br0" timeOffset="10016.17">4149 3154 0,'21'0'0,"0"0"16,0 0-16,0 0 15,0-21-15,1 21 0,-1-21 16,0-1-16,0 1 16,0 21-16,-21-21 0,21 0 0,-21 0 15,0 0-15,0-1 16,0 1-16,-21 21 31,0 0-31,0 0 0,0 0 16,0 0-16,-1 21 0,1 1 0,0-1 15,0 0-15,21 0 0,0 0 0,0 0 16,-21 22-16,21-22 0,0 21 16,0-21-16,0 22 0,0-22 0,0 0 15,0 0-15,0 0 0,21 1 16,-21-1-16,21 0 0,0-21 0,0 21 15,1-21-15,-1 0 0,0 0 16,0 0-16,0 0 16,0-21-16,1 21 0,-1-21 0,0 0 15,0-1-15,0 1 16,0 0-16</inkml:trace>
  <inkml:trace contextRef="#ctx0" brushRef="#br0" timeOffset="10437.34">4593 3027 0,'0'-21'16,"0"0"-16,0-1 0,21 22 15,0-21-15,1 21 16,-1 0 0,0 0-16,0 0 0,0 0 0,0 21 15,1-21-15,-1 22 0,0-1 16,0 0-16,-21 0 0,0 0 15,0 0-15,0 1 0,0-1 0,0 0 16,0 21-16,0-21 0,0 1 16,0-1-16,0 21 0,-21-21 0,21 0 15,0 1-15,-21-1 0,21 0 16,-21-21-16,21-21 31,0 0-31,21 21 16,-21-43-16,21 22 0,0 0 0,-21-21 15,21-1-15,0 22 0,-21-21 16,22-1-16,-1 1 0,0 21 16,-21-21-16,21 20 0,0 1 0,-21 0 15,0 0-15,21 0 0,1 21 16,-22-21-16,21 21 16,0 0-16</inkml:trace>
  <inkml:trace contextRef="#ctx0" brushRef="#br0" timeOffset="11138.45">6265 3217 0,'21'0'32,"1"-21"-17,-1 0-15,0 21 16,0-21-16,0 0 0,22 0 15,-22-1-15,0 1 16,0 0-16,0-21 0,22 21 0,-22-1 16,0-20-16,0 0 0,0 21 15,0-22-15,1 1 0,-1-22 0,0 22 16,-21 0-16,0-1 0,0-20 16,0 21-16,0-1 0,0 22 0,0-21 15,0 21-15,0-1 0,0 1 16,-21 21-16,0 0 0,-1 0 15,1 0-15,21 21 0,-21 1 0,0 20 16,0 0-16,0 1 0,-1-1 16,22 21-16,0-20 0,0 20 15,0 1-15,0-22 0,0 22 16,0-22-16,0 21 0,0-20 0,0-1 16,0 0-16,0 1 0,0-1 15,22-21-15,-1 22 0,-21-22 0,21 0 16,0 0-16,0 0 0,0-21 15,1 0-15,20 0 0,-21 0 16,0 0-16,0 0 0,1-21 0,-1 0 16,0 0-16,0 0 0,0-1 15,-21 1-15,21-21 0,-21 21 0</inkml:trace>
  <inkml:trace contextRef="#ctx0" brushRef="#br0" timeOffset="11360.9">6435 2858 0,'0'0'0,"0"21"15,21-21 1,21 0-16,-21 0 16,0 0-16,22 0 0,-1-21 0,0 21 15,-20-22-15,20 22 0,0-21 0,1 21 16,-1-21-16,0 21 15,1 0-15,-22-21 0,0 21 0,0-21 16,0 21-16,0 0 16</inkml:trace>
  <inkml:trace contextRef="#ctx0" brushRef="#br0" timeOffset="11775.81">7239 3027 0,'0'0'0,"21"0"31,0 0-15,0 0-16,1-21 16,-22 0-16,21 21 15,0-22-15,0 1 0,-21 0 0,21 21 16,-21-21-16,0 0 0,0 0 15,0-1-15,0 1 16,-21 21-16,0 0 16,0 0-16,0 21 15,21 1-15,-22-22 0,1 21 0,0 0 16,21 0-16,0 21 16,0-20-16,-21-1 0,21 0 0,0 21 15,0-21-15,0 1 0,0-1 0,0 21 16,0-21-16,21 0 0,0 1 15,0-1-15,1-21 0,-1 0 16,0 0-16,21 0 16,-21 0-16,1 0 0,-1 0 0,0 0 15,0-21-15,21 21 0,-20-22 0,-1 1 16,21 0-16,-21 0 0</inkml:trace>
  <inkml:trace contextRef="#ctx0" brushRef="#br0" timeOffset="12616.72">7810 2815 0,'0'0'0,"22"0"16,-22-21-16,21 21 0,0-21 15,0 21-15,0-21 0,0 0 16,1 21-16,-1 0 0,0 0 16,0 0-16,0 0 0,0 0 0,1 0 15,-1 21-15,0 0 0,0 0 0,0 0 16,-21 0-16,0 22 0,21-22 15,-21 0-15,0 0 0,0 22 0,0-22 16,-21 0-16,21 21 0,-21-21 16,0 1-16,0-1 0,21 21 15,-21-21-15,-1 0 0,22 1 16,-21-1-16,21-42 31,0-1-31,21 1 0,1 0 16,-1-21-16,0 21 0,0-22 15,0 22-15,0-21 0,1-1 0,-1 1 16,0 0-16,0-1 0,21 1 16,-20 0-16,-1-1 0,0 22 0,0-21 15,-21 21-15,21 0 0,-21-1 0,21 22 16,-21 22 15,-21-22-31,0 21 0,0 21 16,0-21-16,21 22 0,-21-22 0,-1 21 15,22 0-15,-21-20 0,21 20 0,0 0 16,-21-21-16,21 22 0,0-22 16,0 0-16,0 21 0,0-20 0,0-1 15,21 0-15,0 0 0,1 0 16,-1-21-16,0 21 0,21-21 0,-21 0 16,22 0-16,-1 0 0,0 0 0,-20-21 15,20 21-15,106-84 16,-106 62-1,-20-20-15,20 21 0,-21-21 0,0-1 16,0 1-16,1-22 0,-1 1 16,0 21-16,-21-22 0,21 1 0,-21-1 15,0 1-15,0-1 0,0 1 16,0 20-16,0 1 0,0 0 0,0-1 16,0 22-16,-21 0 0,21 0 0,-21 21 15,0 0-15,-1 0 16,22 21-16,-21 0 15,0 0-15,21 22 16,0-1-16,0 0 0,-21 1 0,21-1 16,0 21-16,0-20 0,-21 20 0,21-20 15,0 20-15,0-21 0,0 22 16,0-22-16,0 1 0,0-1 0,0-21 16,0 21-16,0-20 0,0 20 15,21-21-15,-21 0 0,21 0 0,-21 1 16,21-22-16,0 21 0,1-21 15,-1 0-15,0 0 0,0 0 16,0 0-16,0-21 0,1-1 16,-1 1-16,0 0 0</inkml:trace>
  <inkml:trace contextRef="#ctx0" brushRef="#br0" timeOffset="12864.7">8826 2582 0,'0'0'0,"-21"0"0,42 0 31,1 0-31,20 0 0,0 0 16,1-21-16,-1 21 0,0 0 0,1-21 16,-1 21-16,0 0 0,1 0 15,-1-21-15,0 21 0,-21-21 16,22 21-16,-22 0 0,0 0 0,0 0 15,-21-21 1</inkml:trace>
  <inkml:trace contextRef="#ctx0" brushRef="#br0" timeOffset="13506.62">10901 2159 0,'0'0'0,"-21"0"0,-1 0 32,22 21-32,0 0 0,0 1 0,0 20 15,0 0-15,0 43 0,0-22 16,-21-20-16,21 20 0,0-20 16,-21 20-16,21-21 0,-21 1 0,21-1 15,-21 0-15,21 1 0,-21-22 16,21 21-16,0-21 0,-22 1 0,22-1 15,-21 0-15,21 0 16,0-42 0,0 0-1,0 0-15,-21 21 0</inkml:trace>
  <inkml:trace contextRef="#ctx0" brushRef="#br0" timeOffset="14079.48">10414 2350 0,'0'-22'0,"0"44"0,0-65 0,0 22 16,0 0-16,0-21 0,0 20 15,21 1-15,-21 0 0,42 21 0,-20-21 16,-1 0-16,0 0 0,21-1 16,1 22-16,-1-21 0,0 21 15,1 0-15,-1 0 0,21 0 0,-20 0 16,20 21-16,-20 1 0,20-1 15,-21 0-15,1 21 0,-1 1 0,0-1 16,1 0-16,-22 22 0,0-22 16,0 22-16,0-1 0,-21-21 0,22 1 15,-22 20-15,0-20 0,0-1 0,0-21 16,0 21-16,0-20 0,-22-1 16,1 0-16,21 0 0,-21 0 0,21-42 46,0 0-46,0 0 0,0-22 0,0 22 16,0-21-16,0 0 0,21-1 16,0 1-16,1 0 0,-1-22 0,21 1 15,-21 20-15,22-20 0,-22 20 0,21 1 16,0 0-16,1-1 0,-1 22 16,0 0-16,1 0 0,-1 21 0,0 0 15,-20 0-15,20 21 0,0 0 16,-21 22-16,1-1 0,-1 0 0,0 22 15,0-22-15,-21 22 0,0-1 16,0 1-16,0-1 0,0-21 16,-21 22-16,0-22 0,21 1 0,-21-1 15,-1 0-15,22-21 0,0 22 16,-21-22-16,21 0 0,-21 0 0,21 0 16,0-42 15,0 0-31,0 0 15,0 0-15</inkml:trace>
  <inkml:trace contextRef="#ctx0" brushRef="#br0" timeOffset="14640.06">12721 2773 0,'0'-21'0,"0"42"0,0-63 0,0-1 16,0 22-16,0 0 0,0-21 15,-21 20-15,0-20 0,-22 0 16,22 21-16,0 21 0,0 0 16,0 0-16,-22 0 0,22 0 0,0 21 15,-21 0-15,21 21 0,-22-21 16,22 22-16,0-1 0,-21 0 15,20 1-15,1-1 0,0 0 0,0 1 16,21-1-16,0 0 0,0-20 0,0 20 16,0-21-16,0 0 0,0 0 15,21 1-15,0-1 0,0-21 0,1 0 16,-1 0-16,0 0 0,21 0 16,-21 0-16,1 0 0,20-21 0,-21-1 15,21 1-15,-20 0 0,20 0 16,-21-21-16,0 20 0,0-20 0,1 21 15,-1-21-15,0-1 0,-21 1 16,21 0-16,-21 20 0,0-20 0,0 0 0,0 21 16,0-1-16,0 1 0,0 0 15,0 42 1,0 22-16,0-22 16,-21 0-16,21 21 0,0 1 0,0-22 15,0 21-15,0 0 0,0 1 0,0-22 16,0 21-16,0-21 0,0 1 15,0-1-15,0 0 0,21 0 0,0 0 16,-21 0-16,21-21 0,1 0 16,-1 0-16,0 0 0,0 0 0,0 0 15,0 0-15,1 0 0,-1-21 0,0 0 16</inkml:trace>
  <inkml:trace contextRef="#ctx0" brushRef="#br0" timeOffset="15003.85">13081 2709 0,'0'0'16,"-21"-21"-16,21 0 0,-21 0 0,21 0 0,0 0 16,0-1-16,0 1 0,21 21 15,0-21-15,0 21 16,0 0-16,0 0 0,1 0 0,20 21 16,-21-21-16,0 21 0,0 1 15,1-1-15,-1 21 0,0-21 16,0 0-16,0 22 0,-21-22 0,0 21 15,0-21-15,0 1 0,0 20 0,0-21 16,0 0-16,0 0 0,0 1 16,-21-1-16,21 0 0,0 0 0,-21-21 15,21 21-15,-21-21 16,21-21 0,0 0-16,0 0 15,21-22-15,0 22 0,-21 0 16,21-21-16,0-1 0,1 22 0,-1-21 15,0 0-15,0-1 0,0 1 16,0 0-16,1-1 0,-1 22 16,0-21-16,0 21 0,0-22 0,0 22 15,22 0-15</inkml:trace>
  <inkml:trace contextRef="#ctx0" brushRef="#br0" timeOffset="15675.77">14033 2074 0,'0'0'0,"0"-21"0,0-21 16,-21 21-16,0 21 31,21 21-15,0 21-16,0-21 16,0 1-16,0 20 0,0 0 15,0-21-15,0 43 0,0-22 0,0 1 16,0 20-16,0-21 0,-21 22 15,0-22-15,21 22 0,-21-22 0,-1 0 16,1 1-16,21-1 0,-21 0 16,0-20-16,0 20 0,21-21 0,0 0 15,-21 0-15,21 1 0,-22-22 16,22-22 15,0 1-31,0 0 0,0 0 0,22 0 16,-1-22-16,0 1 0,0 0 15,0-1-15,22 1 0,-22 0 16,21-1-16,-21 1 0,22 21 0,-22-21 16,21 20-16,-21 1 0,22 0 15,-22 0-15,21 21 0,-21 0 0,0 0 16,1 0-16,-1 0 0,-21 21 16,0 0-16,0 0 15,0 1-15,-21-22 16,-1 21-16,1-21 0,0 21 0,0-21 15,-21 21-15,20-21 0,1 0 16,-21 0-16,21 21 0,-22-21 0,22 0 16,0 0-16,0 0 0,0 0 15,21 21-15,0 1 16,0-1 0,0 0-16,0 0 0,0 0 15,0 0-15,0 1 0,21-1 0,0 0 16,-21 0-16,21 0 0,-21 0 15,21 1-15,1-1 0,-22 0 0,21 0 16,0 0-16,0 0 16,0-21-16,0 22 0,1-22 15,-1 0-15,0 0 0,0 0 16,0 0-16,0 0 16,1 0-16,20-22 0,-21 1 0,0 21 15,0-21-15,1 0 0</inkml:trace>
  <inkml:trace contextRef="#ctx0" brushRef="#br0" timeOffset="16103.53">14690 2519 0,'0'0'0,"0"-21"0,21-22 15,-21 22-15,0 42 31,0 1-15,0-1-16,0 21 0,0-21 16,-21 22-16,21-22 0,-22 21 0,22 0 15,0 1-15,0-22 0,0 21 16,0-21-16,0 1 0,0-1 0,0 0 16,0 0-16,0 0 0,0 0 0,22-21 15,-1 0-15,0 0 0,0 0 16,0 0-16,0 0 0,22 0 0,-22 0 15,0-21-15,21 0 0,-20 21 0,-1-21 16,0 0-16,0 0 0,0-22 16,-21 22-16,0 0 0,21-21 15,-21 20-15,22-20 0,-22 21 0,0-21 16,0 20-16,0 1 0,0 0 16,0 0-16,0 0 15,-22 21 16,1 0-15,0 0-16</inkml:trace>
  <inkml:trace contextRef="#ctx0" brushRef="#br0" timeOffset="16383.89">15409 2540 0,'0'0'0,"0"-21"15,0 0-15,0 42 32,0 0-32,0 0 15,21 0-15,-21 22 0,22-22 0,-22 21 16,0 1-16,21 20 0,-21-21 15,0 1-15,0-1 0,0 22 0,0-1 0,0-21 16,0 22-16,-21-1 16,-1 1-16,1-22 0,0 22 0,0-1 15,0-20-15,0 20 0,-1-21 0</inkml:trace>
  <inkml:trace contextRef="#ctx0" brushRef="#br0" timeOffset="16799.65">15409 2836 0,'0'0'0,"0"-42"0,0 21 0,0-21 0,0 20 15,0-20-15,0 21 0,0 0 16,0-22-16,0 22 0,21 0 0,1 0 16,-1 0-16,0 21 0,0-21 15,21 21-15,-20 0 0,20 0 0,-21 0 16,21 0-16,-20 0 0,20 0 16,-21 0-16,21 21 0,-20 0 15,-1 21-15,0-21 0,-21 1 0,0 20 16,0 0-16,0-21 0,0 22 15,0-22-15,0 21 0,0-21 0,-21 22 16,0-22-16,-1 0 0,-20 0 0,21 0 16,0-21-16,0 22 0,-1-1 15,1-21-15,0 0 0,0 21 0,0-21 16,0 0 0,21-21-1,0 0-15</inkml:trace>
  <inkml:trace contextRef="#ctx0" brushRef="#br0" timeOffset="18483.75">17441 2688 0,'21'0'47,"1"-21"-47,-22 0 0,21 0 0,0 0 16,0-1-16,0 1 0,0 0 15,22-21-15,-22-1 0,0 22 0,0-21 16,0 0-16,1-1 0,-1 1 16,0 0-16,-21 20 0,21-20 0,-21 0 15,0 21-15,0-22 0,0 22 0,0 0 16,-21 21-16,0-21 0,0 21 16,-1 0-16,1 0 0,0 21 0,0-21 15,0 21-15,0 21 0,-22 1 16,22-1-16,0 0 0,-21 22 15,20 21-15,1-22 0,0 22 16,0-1-16,0-20 0,0 21 0,-22-22 16,22 1-16,0-1 0,0 1 0,0-22 15,-1 0-15,1 1 0,0-1 16,0-21-16,0 0 0,0 0 0,-1-21 16,1 0-1,21-21-15,0 0 16,0 0-16,0 0 0,0-22 0,0 1 15,0 0-15,0-1 0,0 1 16,0 0-16,21-22 0,-21 22 0,22 0 16,-22-1-16,21 1 0,-21 0 15,21 20-15,-21 1 0,21 21 16,0 0-16,0 21 0,-21 1 16,22 20-16,-1-21 0,0 21 15,-21 1-15,21-1 0,0 0 0,0 1 16,1-22-16,-1 21 0,0 1 15,0-22-15,0 0 0,0 21 0,1-21 16,20 1-16,-21-1 0,21-21 0,1 0 16,-1 0-16,0 0 0,1 0 15,-1 0-15,0 0 0,1-21 0,-1 21 16,0-22-16,1 1 0,-1 0 16,0-21-16,-20 21 0,20-22 15,-21 22-15,0-21 0,0-1 0,-21 1 16,0 0-16,0 21 0,0-22 15,0 1-15,-42 21 0,21 0 0,0-1 16,0 1-16,-1 21 0,-20 0 16,21 0-16,0 0 0,0 0 0,-22 21 15,22 1-15,0-1 0,0 21 16,0-21-16,-1 22 0,1-1 0,0 0 16,21-21-16,0 22 0,0-1 0,0 0 15,0-20-15,0 20 16,0-21-16,0 0 0,0 0 0,21 1 15,0-22-15,1 21 0,-1-21 16,0 0-16,0 0 0,0 0 16,22 0-16,-22-21 0,0-1 0,21 22 15,-21-21-15,1 0 0,20-21 16,-21 21-16,0-1 0,22 1 0,-43-21 16,21 21-16,0 0 0,-21-22 15,0 22-15,0 0 0,0 42 31,0 0-15,0 0-16,0 1 0,0-1 16,0 0-16,0 0 0,0 0 15,0 0-15,21 1 0,-21-1 0,21-21 16,0 21-16,1-21 0,20 21 0,-21-21 16,0 0-16,0 0 0,22 0 15,-22 0-15,21 0 0,-21-21 0,22 0 16,-22 0-16,0 21 0,21-22 15,-42 1-15,22 0 0,-22-21 0,21 21 16,-21-1-16,0 1 0,0-21 0,0 21 16,0 0-16,0-1 0,0 1 15,-21 21 1,21 21 0,0 1-16,0-1 0,0 0 15,0 0-15,0 21 0,-22-20 0,22-1 16,0 0-16,-21 21 0,21-21 15,0 1-15,-21-1 0,21 0 0,0 0 16,-21 0 0,21-42 15,0 0-31,0 0 0,0 0 16,21-1-16,0 1 0,0 0 0,1-21 15,-1-1-15,0 22 0,21-21 16,-21 0-16,22 20 0,-1-20 15,0 21-15,-20 0 0,20 21 0,0 0 16,1 0-16,-22 0 0,0 21 16,21 0-16,-21 0 0,1 0 0,-22 22 15,0-22-15,21 21 0,-21-21 16,0 22-16,0-22 0,0 0 0,0 21 16,0-20-16,-21-1 0,21 0 15,-22 0-15,22 0 0,0 0 0,-21-21 16,21 22-16,21-44 31,1 22-15,20-21-16</inkml:trace>
  <inkml:trace contextRef="#ctx0" brushRef="#br0" timeOffset="19171.37">20002 2752 0,'0'0'0,"22"-43"16,-22 22-16,0 0 0,0-21 16,0 21-16,-22-1 0,1 1 0,0 0 15,0 21-15,0-21 0,0 21 16,-1 0-16,1 0 0,0 0 16,0 0-16,0 21 0,-22 0 0,22 0 15,0 1-15,-21 20 0,21-21 16,-1 21-16,1 1 0,0-1 0,0-21 15,21 22-15,0-22 0,0 21 16,0-21-16,0 0 0,0 1 0,21-1 16,21 0-16,-20-21 0,-1 0 15,21 0-15,0 0 0,1 0 0,-1 0 16,0 0-16,-20 0 0,20-21 0,0 0 16,-21 21-16,1-22 0,-1 1 15,0 0-15,-21 0 0,0 0 0,0 0 16,21-1-16,-21 1 0,0 0 15,0 0-15,0 0 16,0 42 0,0 0-16,0 0 15,-21 0-15,21 1 0,0-1 0,-21 21 16,0 0-16,-1 1 0,22-1 0,-21 0 16,0 1-16,21 20 0,0 1 15,-21-22-15,0 22 0,21-1 0,-21-21 16,21 22-16,0-1 0,0 1 15,0-1-15,0 1 0,0 21 0,0-22 16,0 1-16,21 20 0,0-20 0,0-1 16,0 1-16,-21-1 0,21 1 15,-21-22-15,0 22 0,0-22 16,0-21-16,0 21 0,0-20 0,-21-1 16,-21 0-16,21 0 0,-22-21 0,1 0 15,0 0-15,-1 0 0,-20-21 16,21 0-16,-22 0 0,1-1 0,20-20 15,1 0-15,0-1 0,-1 1 0,1 0 16,21-1-16,0 1 0,-1-21 0,1 20 16,0-20-16,0 20 0,21-20 15,0 21-15,0-1 0,0 1 0,0 0 16,0-1-16,0 1 0,0 0 16,21-1-16,0 1 0,0 21 15,1-22-15</inkml:trace>
  <inkml:trace contextRef="#ctx0" brushRef="#br0" timeOffset="20953.73">20299 2752 0,'0'0'0,"21"-21"15,-21-1-15,21 22 16,-42 22 31,21-1-47,-21 21 15,0-21-15,21 0 0,0 22 0,0-22 16,0 21-16,-22-21 0,22 22 16,0-22-16,0 0 0,0 0 0,0 0 15,0 1-15,0-1 0,22-21 16,-1 21-16,0-21 16,0 0-16,0 0 0,0 0 0,1-21 15,-1 21-15,21-21 0,-21-1 16,22 1-16,-22 0 0,21 0 0,-21 0 15,22 0-15,-22-1 0,0-20 0,0 21 16,21-21-16,-42 20 0,22-20 16,-22 21-16,21 0 0,-21 0 0,21-1 15,-21 1-15,0 42 32,0 22-17,0-22-15,0 0 0,0 21 16,-21-20-16,21-1 0,0 21 0,0-21 15,0 22-15,0-22 0,0 0 16,0 0-16,0 0 0,0 0 0,21 1 16,0-1-16,0 0 15,0-21-15,1 0 0,-1 0 0,0 0 16,21 0-16,-21 0 0,1 0 0,20 0 16,-21-21-16,21 0 0,-20 21 15,20-22-15,-21 1 0,0 0 0,22 0 16,-22-21-16,0 20 0,-21 1 15,21-21-15,-21 21 0,0 0 16,0-1-16,0 1 0,0 0 0,0 0 16,-21 0-16,21 0 0,-21 21 15,0 0-15,-1 0 0,1 0 0,0 0 16,-21 0-16,21 0 0,-1 0 16,1 21-16,0 0 0,0 0 0,0 0 15,0 0-15,-1 1 0,1 20 0,21-21 16,0 0-16,0 0 0,0 1 15,0 20-15,0-21 0,0 0 16,0 0-16,21-21 0,1 22 16,-1-22-16,0 0 0,0 0 15,0 0-15,0 0 0,1 0 16,-1 0-16,0-22 0,0 1 16,0 21-16,0-21 0,1 0 0,-1 0 15,0 0-15,-21-1 0,21 1 0,-21 0 16,21-21-16,-21 21 0,0-1 15,0 1-15,0 0 0,21 0 0,-21 0 16,0 42 15,0 0-31,0 0 0,-21 0 0,21 1 16,0-1-16,0 0 0,0 0 16,0 0-16,0 0 0,0 1 0,0-1 15,0 0-15,0 0 0,21 0 16,1 0-16,-1-21 0,21 22 15,-21-22-15,22 0 0,-1 0 0,0 0 16,1 0-16,20 0 0,-21 0 16,1 0-16,-22 0 0,21-22 0,1 22 15,-22-21-15,21 0 0,-21 0 0,0 0 16,22 0-16,-22-22 0,0 22 16,-21-21-16,21-1 0,0 1 0,-21 21 15,0-21-15,0-1 0,0 1 16,0 21-16,0 0 0,0-1 15,0 1-15,-21 21 16,0 0-16,-21 0 0,21 0 0,-1 0 16,1 21-16,0 1 0,-21-1 0,21 0 15,-1 21-15,1-21 0,0 1 16,21 20-16,0-21 0,0 0 0,0 0 16,0 1-16,0-1 0,0 0 15,0 0-15,21-21 0,0 21 0,1-21 16,-1 0-16,0 0 0,0 0 0,0 0 15,0 0-15,1 0 0,-1 0 16,0 0-16,0-21 0,0 21 0,-21-21 16,21 0-16,1 21 15,-1-21-15,-21-1 0,21 1 16,0 0-16,-21 42 31,0 0-15,-21 1-16,21-1 15,-21 21-15,0-21 0,21 0 0,0 22 16,0-1-16,-22-21 0,22 22 0,-21-1 16,21 21-16,-21-20 0,21 20 15,0-20-15,-21 20 0,0 1 0,21-22 16,-21 21-16,-1-20 16,1 20-16,21-20 0,-21 20 0,0-21 0,21 22 15,-21-22-15,21 22 0,-21-22 16,-1 22-16,22-22 0,-21 0 15,0 1-15,21-1 0,0-21 0,-21 21 16,0-20-16,21-1 0,-21 0 0,21 0 16,0-42 15,0 0-31,0 0 0,0-22 0,0 22 16,0-21-16,0-22 0,0 22 0,0-22 15,0 1-15,0-1 16,0 1-16,0-1 0,0-20 0,0 20 15,0-20-15,0 20 0,21-21 16,-21 22-16,21-1 0,0 1 0,0 21 16,0-1-16,1 1 0,-1 0 0,0 20 15,0-20-15,0 21 0,0 0 16,1 21-16,-1-21 0,0-1 0,0 22 16,0-21-16,0 21 0,-21-21 15,22 21-15,-1-21 0,0 21 0,-21-21 16,21 21-16,0-21 0,0 21 0,1 0 15</inkml:trace>
  <inkml:trace contextRef="#ctx0" brushRef="#br0" timeOffset="21355.5">22415 2858 0,'0'21'16,"22"-21"0,-1 0-1,0 0-15,0 0 0,0-21 0,0 21 16,1-22-16,-1 22 0,0-21 15,0 0-15,0 21 0,0-21 0,1 0 16,-1 0-16,0-1 0,0 22 0,0-21 16,-21 0-16,0 0 0,0 0 15,0 0-15,0-1 0,-21 1 16,0 21 0,0 0-16,0 0 0,-1 0 0,-20 0 15,21 0-15,-21 21 0,20 1 16,1-1-16,0 21 0,0-21 0,0 22 15,21-1-15,0-21 0,0 21 0,0-20 16,0 20-16,0-21 0,21 21 16,0-20-16,0-1 0,0 0 0,22 0 15,-22 0-15,21-21 0,-21 21 16,22-21-16,-22 0 0,0 0 0,21 0 16,-20 0-16,-1 0 0,0 0 0,0 0 15,0 0-15,-21-21 16,21 21-16,-21-21 0,0 0 15,0 0-15,0 0 16,-21 21 0</inkml:trace>
  <inkml:trace contextRef="#ctx0" brushRef="#br0" timeOffset="22407.44">2286 3810 0,'0'0'0,"-42"0"15,20 0-15,1 0 0,21 21 63,43-21-48,-22 0-15,21 21 0,22-21 16,-1 0-16,1 0 0,20 0 0,1 22 16,0-22-16,-22 0 0,43 0 15,-21 0-15,-1 0 0,22 0 0,-21 0 16,21 0-16,-1 0 0,1 0 16,0 0-16,-21 0 0,-1 0 0,1 0 15,0 0-15,-22 0 0,1 0 0,-1 0 16,1 0-16,-22 0 15,0 0-15,1 0 0,-22 0 0,0 0 16,0 0-16,0 0 31</inkml:trace>
  <inkml:trace contextRef="#ctx0" brushRef="#br0" timeOffset="22970.11">6244 3641 0,'0'0'0,"-63"0"15,84 0 17,0 0-32,21 0 15,1 0-15,-1 0 0,21 0 0,22 0 16,0 0-16,-1 0 0,22 0 16,0 0-16,0 0 0,-21 0 0,20 0 15,22 0-15,-21 0 0,0 0 16,0 0-16,21-21 0,-21 21 0,0 0 15,-1 0-15,1 0 0,-21 0 16,0 0-16,-22 0 0,22 0 0,-22-22 16,1 22-16,-1 0 0,-20 0 15,-1 0-15,0 0 0,-21 0 0,1 0 16,-1 0-16,0 0 16,-21-21 15,-21 21-31,0 0 15,21-21 1</inkml:trace>
  <inkml:trace contextRef="#ctx0" brushRef="#br0" timeOffset="23663.72">11388 3344 0,'21'0'16,"0"0"-16,0 0 0,0 22 15,22-22-15,-22 0 0,21 0 16,22 0-16,-1 0 0,1 0 0,-1 0 15,22 0-15,-1 0 0,1 0 16,21 0-16,-21 0 0,20 0 16,-20 0-16,21 0 0,0 0 0,0 0 15,-1 0-15,1 0 0,21 0 0,-21 0 16,21 0-16,0-22 0,0 22 16,-21 0-16,21-21 0,0 0 15,0 21-15,-21 0 0,0 0 0,-1-21 16,1 21-16,-21 0 0,0 0 0,-1-21 15,-20 21-15,-1 0 0,-20 0 16,-1 0-16,0 0 0,-21-21 0,1 21 16,-1 0-16,-21-22 31,0 1-15</inkml:trace>
  <inkml:trace contextRef="#ctx0" brushRef="#br0" timeOffset="24485.25">17462 3366 0,'-21'0'16,"42"0"-16,-63 0 0,42 21 0,0 0 31,21-21-15,0 0-16,1 0 0,-1 0 15,21 0-15,-21 0 0,22 0 16,20 0-16,-21 21 0,22-21 0,-1 0 16,1 0-16,21 0 0,-1 0 15,1 0-15,42 0 0,-21 0 0,21 0 16,0 0-16,0 0 0,21 0 16,0 0-16,0 21 0,22-21 0,295 0 15,-295 0 1,-22 0-16,0 0 0,21 0 0,-21 0 15,-21 0-15,22 0 0,-22 0 16,0 0-16,0 0 0,0 0 16,-22 0-16,1 0 0,0 0 0,-21 0 15,-1 0-15,1 0 0,-21 0 16,-22 0-16,21 21 0,-41-21 0,20 0 16,-21 0-16,0 0 0,-21 22 31,-21-22 0</inkml:trace>
  <inkml:trace contextRef="#ctx0" brushRef="#br0" timeOffset="24616.17">22204 3471 0</inkml:trace>
  <inkml:trace contextRef="#ctx0" brushRef="#br0" timeOffset="30931.68">952 4868 0,'0'-21'47,"0"0"-32,22 21-15,-22-21 0,0 0 16,0 0-16,0-1 16,0 1-1,0 0-15,0 0 16,0 0-16,0 0 0,0-1 15,0 1-15,0 0 0,0 0 16,0 0-16,-22 21 31,22 21-15,0 0-16,-21 0 16,0 22-16,0-1 0,21 21 0,-21 1 15,0-1-15,-1 1 0,1-1 16,0 1-16,21 21 0,-21-22 15,0 1-15,0-22 0,-1 21 16,1 1-16,0-22 0,21 1 16,-21-1-16,0 0 0,21-21 0,-21 1 15,21-1-15,0 0 0,0-42 32,0 0-32,0-1 15,0 1-15,0 0 0,0-21 16,0 21-16,0-22 0,0 1 15,0 21-15,21-22 0,0 1 0,-21 0 16,21 21-16,-21-22 0,21 22 16,-21 0-16,21 0 0,1 21 15,-1 0-15,0 0 16,-21 21-16,21 0 16,0 0-16,-21 22 0,21-22 15,-21 0-15,22 21 0,-1-21 16,-21 1-16,21 20 0,0-21 0,0 0 15,-21 22-15,21-22 0,1 0 16,-1 0-16,0 0 0,0-21 16,0 21-16,0-21 0,1 0 0,-1 0 15,21 0-15,-21-21 0,0 0 16,22 21-16,-1-21 0,-21-21 16,22 20-16,-1-20 0,-21 0 15,0-1-15,22 1 0,-22 0 0,0-22 16,-21 1-16,0-1 0,0 1 15,0-22-15,0 22 0,0-1 16,-42 1-16,20 20 0,1-20 0,-21 20 16,21 1-16,-22 0 0,1-1 15,0 22-15,-1-21 0,1 42 16,0-21-16,21 21 0,-22 0 0,22 21 16,0-21-16,0 42 0,0-21 15,21 22-15,-22-1 0,22 22 0,0-22 16,0 21-16,22 1 15,-1-1-15,0-20 0,0 20 0,0-20 16,0-1-16,1-21 0,20 21 16,-21-20-16,0-1 0,22 0 15,-22-21-15,21 0 0,-21 0 0,0 0 16,22 0-16,-22 0 0,0 0 16,21 0-16,-20 0 0,-1-21 0,0 0 15,0 21-15,-21-22 0</inkml:trace>
  <inkml:trace contextRef="#ctx0" brushRef="#br0" timeOffset="31359.43">1672 5271 0,'0'0'15,"0"42"-15,0-21 16,21-21-1,0 0 1,1 0-16,-1-21 0,-21 0 16,21 0-16,0 21 0,0-22 0,0 1 15,1 0-15,-1 0 0,0 0 16,-21 0-16,0-22 0,0 22 0,0 0 16,0 0-16,0 0 15,0-1-15,-21 22 16,0 0-16,-1 22 15,1-1-15,0 0 0,0 0 16,0 21-16,0-20 0,-1 20 0,1 0 16,0 1-16,21-1 0,0-21 15,0 21-15,0-20 0,0-1 0,0 21 16,0-21-16,21 0 16,0 1-16,1-22 0,-1 0 15,0 0-15,0 0 0,21 0 0,-20 0 16,-1 0-16,0-22 0,0 22 15,21-21-15,-20 0 0,-1 0 16,0 21-16,0-21 0,0-22 16,0 22-16</inkml:trace>
  <inkml:trace contextRef="#ctx0" brushRef="#br0" timeOffset="31761.2">2307 5038 0,'0'0'0,"0"-21"15,0-1 1,0 44-1,0-1-15,0 0 16,21 0-16,-21 21 0,21-20 16,-21-1-16,0 21 0,0-21 15,0 0-15,0 22 0,0-22 16,0 21-16,0-21 0,0 1 0,0 20 16,0-21-16,0 0 0,0 0 15,0 1-15,22-1 0,-1 0 16,0-21-16,0 0 15,0 0-15,-21-21 0,21 0 16,1-1-16,-1 1 0,0-21 16,0 21-16,0-22 0,0 22 0,22-21 15,-22 0-15,0-1 0,-21 1 16,21 0-16,0 20 0,1-20 0,-22 21 16,0 0-16,0 0 15,21 21-15,-21 21 31,0 0-15,0 0-16,0 0 16,21-21-16,-21 21 15,0 1-15</inkml:trace>
  <inkml:trace contextRef="#ctx0" brushRef="#br0" timeOffset="32123.99">2900 5355 0,'0'0'0,"21"21"16,0-21 0,0 0-16,0 0 0,1 0 15,-1 0-15,0 0 0,0 0 16,0-21-16,0 0 0,1 21 0,20-21 16,-21 0-16,0 0 0,0-1 15,1 1-15,-1 0 0,-21 0 0,0 0 16,0 0-16,0-1 15,0 1-15,-21 21 0,-22 0 16,22 0-16,0 0 0,0 0 16,-22 21-16,22-21 0,0 22 0,-21-1 15,21 21-15,-1-21 0,1 0 16,21 1-16,0 20 0,0-21 16,0 0-16,0 0 0,0 1 0,21-1 15,1 0-15,-1 0 0,0 0 16,0-21-16,0 0 0,22 0 0,-22 0 15,0 0-15,21 0 0,-21 0 16,22 0-16,-22 0 0,0-21 0,0 21 16,0-21-16,1 0 0,-1 21 15</inkml:trace>
  <inkml:trace contextRef="#ctx0" brushRef="#br0" timeOffset="33220.08">3704 5482 0,'0'21'16,"21"-21"15,0 0-31,-21-21 0,22 21 16,-1-21-16,0 0 0,0 0 0,0 0 15,0-1-15,1 1 16,20-21-16,-21 0 0,0-1 0,22 1 16,-22 0-16,0-22 0,21 1 15,-21-1-15,1 1 0,-1-1 0,0 22 16,0-22-16,-21 22 0,0-22 15,0 22-15,0 21 0,0-21 0,0 20 16,0-20-16,-21 21 16,0 21-16,0 0 0,-1 0 0,1 0 15,21 21-15,-21 0 0,0 0 16,0 1-16,0 20 0,-1 0 16,1 1-16,0 20 0,21-21 15,0 22-15,-21 21 0,21-22 0,0 1 16,-21-1-16,21 1 0,0-22 0,0 21 15,0-20-15,0-1 0,0 0 16,21 1-16,0-22 0,0 0 0,0 0 16,-21 0-16,22 1 0,20-22 15,-21 0-15,0 0 0,0 0 0,22 0 16,-22-22-16,21 1 0,-21 0 16,22 0-16,-1 0 0,0 0 0,-20-1 15,20-20-15,0 21 16,-21-21-16,1 20 0,20 1 0,-42-21 15,21 21-15,-21 0 0,0-1 16,0 1-16,0 0 0,-21 42 31,21 0-15,0 1-16,0-1 0,-21 0 0,21 0 16,-21 21-16,21-20 0,-22-1 15,22 0-15,0 21 0,0-21 0,0 1 16,0-1-16,0 0 0,0 0 15,0 0-15,0 0 0,22-21 0,-1 0 16,0 22-16,0-22 0,21 0 16,-20 0-16,20 0 0,0-22 0,-21 22 15,22-21-15,-1 0 0,0 0 16,1 0-16,-1 0 0,0-22 16,-20 22-16,20-21 0,-21 21 0,0-22 15,-21 22-15,0-21 0,0-1 16,0 22-16,0-21 0,-21 21 0,0 0 15,0-1-15,-22 1 0,22 21 16,-21 0-16,0 0 0,20 0 0,-20 0 16,0 21-16,-1 1 0,1-1 15,21 0-15,-21 0 0,20 0 0,-20 22 16,21-22-16,0 0 0,21 0 16,0 0-16,0 0 0,0 1 0,0-1 15,0 0-15,21-21 0,0 21 16,21-21-16,-20 0 0,20 0 15,21 0-15,-20 0 0,-1 0 0,0-21 16,22 0-16</inkml:trace>
  <inkml:trace contextRef="#ctx0" brushRef="#br0" timeOffset="33585.33">5630 4974 0,'0'-21'0,"-21"21"16,0 0-16,0 0 15,0 0-15,-1 0 16,1 0-16,21 21 0,-21 0 16,21 1-16,0-1 0,0 21 0,0-21 15,0 22-15,0-1 0,0 0 16,0 1-16,0-1 0,0 0 0,0 22 16,0-22-16,0 22 0,0-1 0,0 22 15,0-22-15,0 1 0,0 20 16,0-20-16,0 21 0,0-22 0,0 22 15,0-22-15,0 1 0,-21-1 0,21 22 16,-21-43-16,21 22 0,0-22 16,-21 0-16,21 1 0,-22-1 15,22-21-15,0 0 0,0 1 16,0-44 0,0-20-1,0 21-15,0-21 0,0-1 0,0 1 16,22 0-16,-1-22 0,-21 22 15,21-22-15,0 1 0</inkml:trace>
  <inkml:trace contextRef="#ctx0" brushRef="#br0" timeOffset="33920.12">5524 5376 0,'0'0'16,"0"-42"-16,-21-43 15,0 43-15,21 0 0,0 21 0,0-22 16,0 1-16,0 21 0,21 0 15,0-22-15,1 22 0,20 0 0,-21 21 16,21 0-16,1 0 0,-1 0 0,-21 0 16,22 0-16,-1 21 0,-21 0 15,21 0-15,-20 1 0,-1 20 0,-21-21 16,0 21-16,0 1 0,0-22 16,0 21-16,-21-21 0,-1 22 0,-20-22 15,21 0-15,-21 21 0,20-20 16,-20-22-16,0 21 0,21 0 0,-22-21 15,22 0-15,0 0 0,0 21 16,0-21-16,-1 0 0,22-21 47,22 21-31,-1-21-16,0 0 0,0 21 0,0-22 15</inkml:trace>
  <inkml:trace contextRef="#ctx0" brushRef="#br0" timeOffset="34301.92">6011 5313 0,'0'0'0,"21"0"0,1-21 0,-1 21 16,0 0-16,0-21 0,0 21 16,0-22-16,1 1 0,-1 21 0,0-21 15,0 0-15,0 0 0,0-22 16,1 22-16,-1 0 0,0-21 0,0 21 15,-21-1-15,0 1 0,0 0 16,0 0-16,-21 21 16,0 0-16,0 0 0,-1 0 0,-20 0 15,21 21-15,0 0 0,0 0 16,-22 1-16,22 20 0,21-21 0,-21 0 16,0 22-16,21-22 0,0 21 15,-21-21-15,21 22 0,0-22 16,0 0-16,0 0 0,0 0 0,21 0 15,0 1-15,0-1 0,0 0 16,0-21-16,1 0 0,-1 21 0,21-21 16,-21 0-16,0 0 0,1 0 15,-1 0-15,0 0 0,0-21 0,21 0 16,-20 21-16,-1-21 0,0-1 0,0 1 16,0 0-16,0 0 0,1 0 15,-1-22-15</inkml:trace>
  <inkml:trace contextRef="#ctx0" brushRef="#br0" timeOffset="34763.65">6646 5059 0,'0'-21'16,"0"0"-1,0-1-15,0 1 0,21 0 16,1 21-16,-22-21 0,21 21 16,0 0-16,0-21 0,0 21 15,0 0-15,1 0 0,-1 0 16,0 0-16,0 0 0,0 21 15,0 0-15,1 21 0,-22-20 0,0-1 16,21 21-16,-21-21 0,21 22 16,-21-22-16,0 21 0,0 0 15,0-20-15,0-1 0,0 0 0,0 0 16,0 0-16,0 0 0,0 1 16,0-1-16,-21-21 31,21-21-31,0-1 15,0-20-15,0 21 0,0 0 16,0-22-16,21 22 0,-21-21 16,21 0-16,0-1 0,0-20 0,1 20 15,-22 1-15,21 0 0,0-1 0,21 1 16,-21 21-16,1 0 16,-1 0-16,-21-1 0,21 22 0,0 0 15,0 0-15,0 0 0,1 22 16,-22-1-1,0 0-15,0 0 16,0 0 0</inkml:trace>
  <inkml:trace contextRef="#ctx0" brushRef="#br0" timeOffset="37779.48">9292 4699 0,'0'21'15,"21"-21"-15,0 0 0,1 0 16,-1-21 0,0 21-16,-21-21 0,21 21 15,-21-21-15,21 0 0,-21-1 16,0 1-16,0 0 15,0 0-15,0 0 16,0 0-16,0-1 16,-21 22-16,0 0 0,-21 0 15,20 0-15,-20 0 0,21 22 0,-21-1 16,-1-21-16,22 21 0,-21 0 16,-1 0-16,1 22 0,21-22 0,-21 0 15,20 21-15,1 1 0,0-1 16,0 0-16,21 1 0,0-22 15,0 21-15,0 0 0,0-20 16,21-1-16,0 0 0,0 0 0,1 0 16,-1-21-16,21 0 0,-21 0 0,22 0 15,-1 0-15,-21 0 0,21 0 16,1 0-16,-1 0 0,-21-21 0,22 21 16,-22-21-16,0 21 0,0 0 15,-21-21-15,-21 21 31,-21 0-31,20 0 0,-20 0 0,21 21 16,-21 0-16,-1-21 0,1 42 0,0-20 16,20-1-16,-20 0 15,21 0-15,-21 21 0,20-20 0,1-1 16,21 0-16,0 21 0,0-21 16,0 1-16,0-1 0,0 0 15,21-21-15,1 0 0,-1 0 16,0 0-16,0 0 0,0 0 15,22 0-15,-22 0 0,0-21 0,21 0 16,-21-1-16,22 22 0,-22-21 0,0 0 16,0 0-16,0 21 0,-21-21 15,22 21-15,-22 21 32,-22 0-32,1 0 15,21 0-15,-21 1 0,0 20 0,0-21 16,21 21-16,-21 1 0,-1-22 15,22 21-15,0 1 0,-21-1 0,0-21 16,21 0-16,-21 22 0,21-22 0,0 0 16,0 0-16,21-42 31,0 0-15</inkml:trace>
  <inkml:trace contextRef="#ctx0" brushRef="#br0" timeOffset="39420.54">11176 4487 0,'0'0'0,"21"0"0,-21-42 16,0 63-1,0 0-15,0 22 0,0-22 16,0 21-16,0 1 0,0-1 16,0 0-16,0 22 0,-21-22 15,0 0-15,0 22 0,-1-22 16,1 1-16,0-1 0,0 0 0,0 1 15,21-22-15,0 21 0,-21-21 0,21 0 16,0-42 15,21 0-31,0 0 16,0-21-16,0 20 0,0-20 0,1 21 16,-1-21-16,0-1 0,0 1 0,0 21 15,0-22-15,1 22 0,-1-21 16,0 21-16,0 21 0,0-21 0,0 21 15,1 21 1,-22 0-16,21 0 16,-21 21-16,0-20 0,0 20 0,0-21 15,0 21-15,0 1 0,0-22 16,0 21-16,0-21 0,0 22 0,0-22 16,0 0-16,21 0 0,0-21 15,0 21-15,0-21 0,22 0 16,-22 0-16,0 0 0,0 0 0,22 0 15,-22 0-15,0-21 0,21 0 16,-21 0-16,22-21 0,-22 20 0,21 1 16,-21-21-16,22 0 0,-22-1 15,0 1-15,0-22 0,0 22 16,1 0-16,-22-1 0,0 1 0,0 0 16,0-1-16,0 1 0,0 21 15,0 0-15,0 0 0,0-1 0,0 44 31,0-1-31,-22 0 16,1 0-16,21 21 0,-21 1 16,0-1-16,21 0 0,-21 1 0,21 20 15,0-20-15,-21-1 0,21 21 0,0-20 16,0-1-16,0-21 0,0 22 16,0-22-16,21 21 0,0-21 0,-21 0 15,42-21-15,-21 22 0,1-22 16,20 0-16,0 0 0,1 0 15,-1 0-15,0 0 0,1-22 0,-1 22 16,0-21-16,22 0 0,-22-21 16,0 21-16,-20-1 0,20-20 0,-21 0 15,21 21-15,-42-22 0,22 22 0,-22-21 16,0 21-16,0-22 0,0 22 16,0 0-16,-22 21 0,1 0 0,0-21 15,0 21-15,0 21 16,0 0-16,-1 0 0,-20 0 15,21 1-15,0 20 0,0-21 0,-1 21 16,1-20-16,21 20 0,0-21 16,0 21-16,0-20 0,0-1 0,0 21 15,0-21-15,21 0 16,1 1-16,-1-22 0,0 0 0,21 0 16,-21 0-16,22 0 0,-1 0 0,0 0 15,1-22-15,-1 1 0,0 0 16,22 0-16,-22 0 0,22-22 0,-22 1 15,0 0-15,1-1 0,-1-20 16,-21-1-16,22 22 0,-22-21 16,0-1-16,0 1 0,-21 20 0,0-20 15,0 20-15,0-20 0,0 21 16,0-1-16,0 22 0,0 0 0,0 0 16,-21 42-1,21 0-15,-21 21 16,21-20-16,-21 20 0,21 0 15,0 1-15,-22 20 0,22-21 0,-21 1 16,21 20-16,-21-20 0,21 20 0,0-21 16,0 1-16,-21-1 0,21 0 15,-21 1-15,21-22 0,0 0 0,0 21 16,-21-20-16,21-1 16,-22-21-16,22-21 31,0-1-31,0 1 15,0 0-15,0 0 0,22-21 0,-1 20 16,0-20-16,0 0 0,0-1 16,22 22-16,-1-21 0,0 21 0,-21 0 15,22-1-15,41 22 0,-41 0 16,-1 0-16,-21 0 0,22 22 16,-22-22-16,21 21 0,-21 0 0,0 0 15,-21 21-15,0-20 0,0-1 16,0 21-16,0-21 0,-21 0 15,0 22-15,0-22 0,-21 0 0,-1 0 16,1 0-16,0 1 0,-1-1 16,1 0-16,0 0 0,-1-21 0,22 21 15,-21-21-15,21 0 0,-22 0 0,22 0 16,0 0-16,0 0 0,21-21 16,0 0-16,0 0 0,21 0 15</inkml:trace>
  <inkml:trace contextRef="#ctx0" brushRef="#br0" timeOffset="40347.62">14859 4339 0,'0'0'0,"0"-42"16,-21 42-1,0 21 1,-1 0-16,22 0 0,-21 22 16,0-1-16,0 0 0,0 1 0,0 20 15,-1-20-15,1 20 0,0 1 16,0-1-16,-21-21 0,20 22 15,1-22-15,-21 1 0,21-1 0,0 0 16,-22-21-16,22 1 0,21-1 16,-21-21-16,0 0 0,21-21 31,0-1-31,0 1 0,0 0 0,0-21 16,0-1-16,0 1 0,0 0 0,21-22 15,0 22-15,-21 0 0,0-1 16,21 1-16,0 0 0,-21 20 0,0 1 15,22 21-15,-1 0 16,0 0-16,0 43 16,-21-22-16,21 0 0,-21 21 0,21 1 15,-21-1-15,0 0 0,22 1 0,-1-1 16,-21-21-16,21 21 0,0 1 16,-21-22-16,21 0 0,0 21 15,1-20-15,-1-22 0,0 21 0,0-21 16,21 0-16,-20 0 0,20 0 15,-21 0-15,21 0 0,1-21 0,-1-1 16,0 1-16,1 0 0,-1-21 0,0-1 16,1 1-16,-22 0 0,21-1 15,-21-20-15,1 21 0,-22-22 0,0 1 16,0 20-16,0-20 16,-43-1-16,22 22 0,0-22 0,-21 22 15,-1-21-15,1 20 0,0 1 16,-1 21-16,1 0 0,0 21 0,-1 0 15,1 0-15,21 0 0,-22 21 0,22 21 16,0 0-16,0 1 0,21-1 16,0 22-16,0-22 0,0 0 0,0 22 15,0-22-15,21 0 0,0 1 16,0-1-16,1 0 0,-1 1 16,0-22-16,0 0 0,21 0 0,-20 0 15,20 1-15,-21-22 0,21 0 0,-20 0 16,20 0-16,-21 0 0,21 0 15,-20-22-15,20 1 0,0 0 16,-21 0-16,1 0 0</inkml:trace>
  <inkml:trace contextRef="#ctx0" brushRef="#br0" timeOffset="40711.41">15536 4741 0,'0'0'0,"0"22"0,0-1 0,0 0 15,21-21-15,1 0 16,-1 0 0,0 0-16,0 0 0,0 0 15,0-21-15,22 0 16,-22-1-16,0 22 0,0-21 0,-21 0 16,21 0-16,-21 0 0,22 21 15,-22-21-15,0-1 0,0 1 0,-22 21 16,1 0-16,0 0 0,0 0 15,0 0-15,0 0 0,-1 21 16,1 1-16,-21-1 0,21 0 0,0 21 16,-1-21-16,1 22 0,0-1 15,0 0-15,21-20 0,0 20 0,0 0 16,0-21-16,0 1 0,0-1 0,0 0 16,21 0-16,0-21 15,0 0-15,1 0 0,20 0 0,-21 0 16,21 0-16,-20 0 0,20 0 15,-21-21-15,21 0 0,1 0 0</inkml:trace>
  <inkml:trace contextRef="#ctx0" brushRef="#br0" timeOffset="41128.76">16425 4593 0,'0'0'15,"0"-21"-15,0 0 0,-21 21 16,0 0-16,-21 0 15,20 0-15,-20 21 0,21 0 16,-21 0-16,-1-21 0,1 22 0,0-1 16,20 0-16,-20 0 0,21 0 15,0 0-15,21 1 0,0-1 0,0 0 16,0 0-16,21-21 16,0 21-16,0-21 0,0 0 0,22 21 15,-1-21-15,0 22 0,1-22 0,-1 21 16,0-21-16,-20 21 0,20 0 15,-21-21-15,0 21 0,0 0 0,1 1 16,-22-1-16,0 0 16,0 0-16,0 0 0,-22 0 0,1-21 15,-21 22-15,0-22 0,20 0 16,-20 21-16,0-21 0,-1 0 16,22 0-16,-21 0 0,21 0 0,0 0 15,-22 0-15,22-21 0,0-1 16,21 1-16,-21 0 0,21 0 15,0 0-15,0 0 16,0-1-16,21 22 16,0-21-16,0 0 0,22 21 0,-1-21 15,-21 0-15</inkml:trace>
  <inkml:trace contextRef="#ctx0" brushRef="#br0" timeOffset="41360.01">16743 4678 0,'0'21'16,"0"0"-16,0 0 0,0 1 15,0-1-15,0 0 0,0 21 0,0-21 16,0 1-16,0-1 0,0 21 16,0-21-16,0 0 0,0 1 0,0-1 15,0 0-15,-21-21 0,21 21 31,-22-21-31,22-21 16,0 0-16,0 0 16,0-1-16</inkml:trace>
  <inkml:trace contextRef="#ctx0" brushRef="#br0" timeOffset="41527.93">16806 4530 0,'0'0'0,"0"-21"0,-21-1 16,0 22-16,21-21 15,21 42 32,0-21-31,0 22-16,1-22 16</inkml:trace>
  <inkml:trace contextRef="#ctx0" brushRef="#br0" timeOffset="42211.54">17441 4847 0,'0'0'0,"21"0"0,1 0 0,-1 0 0,-21-21 16,21 0-16,-21 0 16,21 21-16,-21-21 0,0-1 0,0 1 15,0 0-15,0 0 0,0 0 16,-21 0-16,0-1 0,0 22 0,-22 0 15,22 0-15,0 0 0,-21 0 0,20 0 16,1 0-16,-21 22 0,21-1 16,-22 0-16,22 0 0,0 21 0,0-20 15,-21 20-15,20-21 0,22 21 16,0-20-16,0 20 0,0-21 0,0 0 16,0 0-16,22 1 0,-1-22 15,0 0-15,0 0 0,0 0 16,0 0-16,1 0 0,20 0 15,-21-22-15,0 1 0,0 0 16,1 0-16,-1 21 0,0-21 0,0 0 16,-21-22-16,0 22 0,21 21 0,-21-21 15,0 0-15,0 0 0,0 42 47,0 0-47,0 0 0,0 0 0,0 22 16,-21-22-16,21 21 0,0 0 15,0-20-15,-21 20 0,0 0 0,21 22 16,-21-22-16,21 0 0,0 1 16,0 20-16,0-20 0,-22 20 15,22-21-15,0 22 0,0-1 0,0 1 16,0-22-16,0 22 0,0-1 0,0 1 16,22-1-16,-22 1 0,0-22 15,0 22-15,0-1 0,0 1 0,-22-22 16,-20 21-16,21-20 0,-21-1 0,20 0 15,-20-20-15,0-1 0,-1 21 0,1-42 16,0 21-16,-1-21 0,1 0 16,0 0-16,-22-21 0,-20-21 15,41-1-15,1 1 0,21 0 0,0-22 16,-1 22-16,1-22 0,21 22 16,-21-21-16,21-1 0,0 1 15,0-1-15,0 1 0,21-1 0,0 1 16,1-1-16,-1 1 0,21 20 0,0-20 15,-20 20-15,20 1 0</inkml:trace>
  <inkml:trace contextRef="#ctx0" brushRef="#br0" timeOffset="43187.97">17865 4699 0,'0'0'0,"0"-21"0,0 0 16,0 42 15,0 0-15,0 0-16,0 22 0,0-22 0,0 21 15,0-21-15,0 22 0,-22-1 16,22-21-16,0 21 0,0-20 0,-21-1 16,21 21-16,-21-21 0,21 0 15,0 1-15,-21-22 16,21-22-1,0-20 1,0 21-16,0 0 0,21-22 16,0 1-16,0 0 0,1-1 15,-1 22-15,0-21 0,0 0 16,0 20-16,0 1 0,1 0 0,-1 0 16,0 21-16,0 0 0,0 0 15,0 0-15,1 0 0,-1 0 0,-21 21 16,0 0-16,0 22 0,0-22 15,0 0-15,0 0 0,0 21 16,0-20-16,0-1 0,0 0 0,0 0 16,0 0-16,21 22 15,0-22-15,0 0 0,0-21 16,1 0-16,-1 0 0,0 0 0,0 0 16,0 0-16,22 0 15,-22 0-15,0-21 0,21 0 0,-21-1 16,22 1-16,-22 0 0,21 0 15,-21 0-15,1 0 0,-1-22 0,0 22 16,-21-21-16,0 21 0,0-1 16,0 1-16,0 0 0,0 0 15,-21 21-15,0 0 0,-1 0 16,1 0-16,0 0 0,0 21 16,0 0-16,0 0 0,21 1 15,-22-1-15,22 0 0,0 0 0,-21 21 16,21-20-16,0 20 0,0-21 0,0 0 15,0 22-15,0-22 0,21 0 16,1 0-16,-1 0 0,0 0 16,0-21-16,0 22 0,0-22 0,22 0 15,-22 0-15,0 0 0,21 0 16,-20 0-16,-1 0 0,21 0 0,-21 0 16,0-22-16,1 1 0,-22 0 0,21 0 15,0 0-15,-21 0 0,0-22 16,0 22-16,0-21 0,0-1 0,0 1 15,0 0-15,0 21 0,0-22 16,0 22-16,0 0 0,0 0 16,0 42 15,0 0-31,0 0 0,0 0 16,21 1-16,-21-1 0,21 0 15,0 0-15,-21 0 0,0 0 0,0 1 16,0-1-16,22 0 0,-22 0 15,0 0-15,0 0 0,0 1 0,0-1 16,0 0-16,0 0 0,0 0 16,0 0-1,0-42 32,21 0-47,-21 0 0,21 21 16,0-21-16</inkml:trace>
  <inkml:trace contextRef="#ctx0" brushRef="#br0" timeOffset="43420.83">19706 5038 0,'0'21'46,"0"0"-46,0 0 16,0 0-16,-21 1 0,0-1 16,0-21-16,21 21 0,-22 0 0,1 0 15,0 0-15,0 1 0,0-22 16,21 21-16,-21-21 16,-1 0-16</inkml:trace>
  <inkml:trace contextRef="#ctx0" brushRef="#br0" timeOffset="45550.46">2455 6900 0,'0'0'15,"0"-21"-15,21 0 0,-21 0 0,0 0 0,22 0 16,-22-1-16,0 1 0,0-21 16,0 21-16,0 0 0,0-1 15,0 1-15,-22 21 16,1 0-16,21 21 0,-21 1 16,21 20-16,0-21 0,0 21 15,-21 1-15,21-1 0,0 0 0,-21 1 16,21-1-16,0 0 0,0 22 15,-21-22-15,21 1 0,-22-22 0,22 21 16,0-21-16,0 0 16,0 1-16,0-1 0,0-42 31,22-1-31,-1 1 16,0 0-16,0-21 0,-21 21 15,21-22-15,0 22 0,1-21 0,-1 21 16,21-22-16,-21 22 0,0 0 15,1 0-15,-22 0 0,21 21 0,0 0 16,0 0-16,0 0 0,-21 21 16,0 0-16,21 0 0,1 0 15,-22 0-15,0 1 0,0 20 0,21-21 0,-21 0 16,21 22-16,-21-22 16,21 0-16,-21 21 0,0-21 0,21-21 15,-21 22-15,21-1 0,1-21 16,-1 0-16,0 0 0,0 0 15,0-21-15,0-1 16,1 1-16,20 0 0,-21 0 0,0-21 16,0 20-16,1-20 0,-1 0 15,0 21-15,0-22 0,0 1 0,-21 21 16,0-22-16,21 22 0,-21-21 16,0 21-16,0 0 0,0-1 15,0 44 1,0-1-1,0 0-15,0 0 0,0 0 0,0 0 16,-21 22-16,21-22 0,0 0 16,0 21-16,0-20 0,0 20 0,0-21 15,0 21-15,0-20 0,0 20 16,0-21-16,0 0 0,21 0 0,1 1 16,-1-22-16,0 21 0,0-21 15,0 0-15,0 0 0,1 0 0,-1 0 16,21-21-16,-21 21 0,22-22 15,-22 1-15,21 0 0,-21 0 16,0-21-16,22 20 0,-22 1 0,0 0 16,0-21-16,0 21 0,1-1 15,-22 1-15,0-21 0,0 21 0,0 0 16,0-1-16,0 1 0,-22 0 16,1 21-16,0 0 15,0 0-15,0 0 0,0 21 0,21 0 16,-22-21-16,1 22 0,21 20 15,0-21-15,0 0 0,0 0 0,0 22 16,0-22-16,0 0 0,0 21 16,0-20-16,21-1 0,1 0 15,-1 0-15,0 0 0,0 0 0,21-21 16,-20 0-16,-1 0 0,0 0 16,21 0-16,-21 0 0,1 0 0,20-21 15,-21 0-15,21 0 0,-20 0 16,20-22-16,-21 22 0,21 0 0,-20-21 15,-1 21-15,21-22 0,-42 1 0,21 21 16,-21-22-16,0 1 0,0 0 16,0-1-16,0 1 0,0 21 0,0-21 15,0 20-15,-21-20 0,21 21 16,0 0-16,-21 21 16,21 21-16,0 0 15,0 0-15,-21 0 0,21 1 16,0 20-16,0 0 0,0 1 0,0-22 15,0 21-15,0 0 0,0-20 16,0 20-16,0 0 0,0-21 0,0 22 16,21-22-16,-21 0 0,0 0 15,0 0-15,0 1 0,0-1 0,0 0 16,0-42 15,0 0-15,0-1-16,0 1 0,21 0 15,-21 0-15,21-21 0,0 20 16,1 1-16,-1 0 0,0 21 0,0-21 16,0 0-16,0 21 0,1 0 15,-1 0-15,21 0 0,-21 0 0,0 0 16,22 0-16,-1 21 0,-21-21 0,0 21 16,22 0-16,-22 0 0,0 1 15,-21-1-15,0 0 0,0 0 0,0 0 16,0 22-16,-21-22 0,0 0 15,-22 0-15,22 0 0,-21 0 0,0 1 16,20-1-16,-20 0 0,0 0 0,-1-21 16,22 0-16,-21 21 15,21-21-15,0 0 0,-1 0 0,1 0 16,21-21-16,-21 0 0,21 0 16,0 0-16,0-1 0,0 1 15,0 0-15</inkml:trace>
  <inkml:trace contextRef="#ctx0" brushRef="#br0" timeOffset="46468.2">5884 6519 0,'21'-21'0,"-42"42"0,42-63 0,-21 21 16,0 0-16,0 42 31,0 0-31,0 21 16,-21 1-16,0-22 0,0 42 0,21-20 16,-21-1-16,0 0 0,-22 22 0,22-22 15,0 1-15,-21 20 0,20-21 16,-20 1-16,21 20 0,-21-20 0,20-1 15,1-21-15,0 21 0,0-20 0,21-1 16,0 0-16,-21-21 0,21-21 31,0 0-31,0-22 16,0 22-16,0-21 0,21 21 16,-21-22-16,0 1 0,21 0 0,0 20 15,-21-20-15,21 21 0,1-21 0,-22 20 16,21 22-16,-21-21 0,21 21 15,0 0-15,0 0 16,0 21-16,-21 1 16,0-1-16,22 0 0,-22 0 15,21 0-15,-21 22 0,21-22 0,-21 0 0,0 0 16,21 21-16,0-20 0,0-1 16,-21 0-16,22 0 0,-1-21 15,21 21-15,-21-21 0,0 0 0,22 0 16,-22 0-16,21 0 0,1-21 15,-22 0-15,21 0 0,0 0 0,-20-1 16,20 1-16,0-21 0,-21 21 0,22-22 16,-22 1-16,21 0 0,-21-1 15,-21 1-15,0-21 0,0 20 0,0-20 16,0-1-16,0 22 0,-21-22 16,0 22-16,-21-21 0,21 20 0,-22 22 15,1-21-15,21 21 0,-22-1 16,1 22-16,0 0 0,-1 0 0,-20 0 15,21 22-15,-1 20 0,22 0 16,-21 1-16,21-1 0,-1 0 16,22 22-16,0-22 0,0 22 0,0-22 15,22 0-15,-1 1 0,0-1 0,0 0 16,21 1-16,-20-22 0,20 0 16,-21 0-16,21 0 0,-20-21 0,20 0 15,-21 21-15,21-21 0,1 0 0,-22 0 16,21 0-16,-21-21 0,22 0 15,-22 0-15,0 21 0,21-21 0,-20 0 16</inkml:trace>
  <inkml:trace contextRef="#ctx0" brushRef="#br0" timeOffset="47152.76">6498 6879 0,'0'0'0,"0"21"15,0 1-15,0-1 16,21-21-1,-21 21-15,21-21 0,1 0 16,-1 0-16,0 0 16,0-21-16,0 21 0,0-21 0,1-1 15,-1 1-15,0 0 16,0 0-16,-21 0 0,0 0 0,0-1 16,0 1-16,0 0 0,0 0 15,-21 21-15,0 0 16,0 0-16,-1 0 0,1 0 0,0 0 15,0 21-15,0 0 0,0 0 0,-1 1 16,22-1-16,0 0 0,0 21 16,0-21-16,0 22 0,0-22 0,0 0 15,0 21-15,0-20 0,0-1 0,22 0 16,-22 0-16,21 0 0,0 0 16,21-21-16,-21 0 0,1 0 0,-1 0 15,21 0-15,0 0 0,-20 0 0,20 0 16,0-21-16,1 0 15,-22 0-15,21 0 0,-21 0 0,0-1 0,22 1 16,-22 0-16,-21 0 0,21 0 16,-21-22-16,21 22 0,-21 0 15,0 0-15,0 0 0,0 0 0,0-1 16,21 22 0,-21 22-16,22-22 15,-22 21-15,0 0 0,0 0 0,0 0 16,0 22-16,0-22 0,0 0 15,0 0-15,0 0 0,0 0 0,0 22 16,0-22-16,21 0 16,-21 0-16,0 0 0,21-21 31,0 0-31,0-21 0,0 0 16,1 0-16,-1 0 15,-21 0-15,21-1 0,0-20 0,0 21 16,0-21-16,-21 20 0,0 1 0,22-21 15,-22 21-15,21 0 0,-21-1 16,0 1-16,0 42 63</inkml:trace>
  <inkml:trace contextRef="#ctx0" brushRef="#br0" timeOffset="47504.56">7620 6985 0,'0'0'16,"21"0"-1,0 0-15,0 0 0,1 0 0,-1 0 16,0 0-16,21 0 0,-21-21 16,1 0-16,-1 21 0,0-21 0,0-1 15,0 1-15,0 0 0,1 21 0,-22-21 16,0 0-16,0 0 15,0-1-15,0 1 0,-22 0 16,1 21-16,0 0 0,0 0 0,0 0 16,0 0-16,-1 21 0,1 0 15,-21-21-15,21 22 0,0-1 0,-1 0 16,1 0-16,21 0 0,0 22 16,-21-22-16,21 0 0,0 0 0,0 0 15,0 0-15,0 1 0,0-1 16,21-21-16,0 0 0,1 0 15,-1 21-15,0-21 0,0 0 0,0 0 16,22 0-16,-22-21 0,21 21 0,0-21 16,-20-1-16,20 1 15,0 0-15,-21 0 0</inkml:trace>
  <inkml:trace contextRef="#ctx0" brushRef="#br0" timeOffset="47772.02">8424 6350 0,'0'0'15,"0"-42"-15,0 21 0,0-22 0,0 22 16,0 0-16,-21 21 16,21 21-16,0 0 15,-21 0-15,0 1 0,21 20 16,-21 0-16,21 1 0,-22-1 0,22 0 16,-21 22-16,0-22 0,21 0 15,0 22-15,-21-22 0,0-21 16,0 22-16,21-1 0,0-21 0,0 22 15,-22-22-15,22 0 0,0 0 0,0 0 16,0 0-16,0 1 0,22-22 16,-1 0-16,21 0 15,-21-22-15,0 22 0,1-21 16,-1 0-16,0 0 0</inkml:trace>
  <inkml:trace contextRef="#ctx0" brushRef="#br0" timeOffset="48107.83">8572 6752 0,'0'21'32,"-21"1"-32,0-1 0,0 0 15,21 0-15,0 21 0,-21-20 16,21-1-16,0 0 0,-21 0 0,21 21 16,0-20-16,0-1 15,0 0-15,21-21 0,0 0 16,0 0-16,0 0 0,0 0 0,1 0 15,-1 0-15,0-21 0,21 21 16,-21-21-16,1-1 0,-1 1 16,0 0-16,0 0 0,0 0 0,-21 0 15,21-1-15,-21 1 0,0-21 0,0 21 16,0-22-16,0 22 0,-21 0 16,0 0-16,0 0 0,0 21 0,0 0 15,-1 0-15,1 0 0,0 0 16,0 0-16,0 0 0,0 0 0,-1 0 15,1 21-15,21 0 0,-21-21 16</inkml:trace>
  <inkml:trace contextRef="#ctx0" brushRef="#br0" timeOffset="48601.55">9017 6773 0,'0'0'0,"21"-21"0,-21 0 0,21 0 16,0 0-16,-21 0 0,22-1 16,-22 1-16,21 21 0,-21 21 31,0 1-31,0 20 0,0-21 16,0 21-16,0-20 0,0 20 0,0 0 15,0 1-15,0 20 0,0-21 16,0 22-16,0-1 0,0-20 0,0 20 15,0 1-15,0-1 0,0 1 0,0-22 16,0 22-16,0-22 0,0 21 16,0-20-16,0-1 0,0 0 15,0 1-15,0-1 0,0 0 0,-21 1 16,21-22-16,-22 21 0,22-21 0,0 1 16,-21-22-1,21-22-15,0 1 16,0 0-16,0 0 0,0-21 0,0-1 15,0 1-15,0 0 0,21-22 16,-21 22-16,0-22 0</inkml:trace>
  <inkml:trace contextRef="#ctx0" brushRef="#br0" timeOffset="48911.52">9165 6964 0,'0'0'16,"0"-42"-16,0-22 15,0 22-15,0 21 0,0-1 0,21 1 16,0 0-16,-21 0 0,22 21 15,-1-21-15,0 0 0,0-1 0,0 22 16,0 0-16,1 0 0,20 0 0,-21 0 16,0 0-16,0 0 0,1 0 15,-1 22-15,0-1 0,0 0 0,-21 0 16,21 21-16,-21-20 0,0-1 0,0 0 16,0 0-16,-21 0 0,-21 0 15,21 1-15,-1-1 0,-20 0 0,21 0 16,0 0-16,-22-21 0,1 21 15,21-21-15,0 0 0,0 0 16,-1 0-16,44 0 31,-1-21-15,0 0-16,0 21 0,-21-21 0,42 0 16,-20 21-16,-1-21 0</inkml:trace>
  <inkml:trace contextRef="#ctx0" brushRef="#br0" timeOffset="49243.75">9673 6858 0,'0'0'0,"64"0"16,-43 0-16,0 0 0,0-21 15,0 0-15,0 21 0,22-21 16,-22 21-16,0-22 0,0 1 16,22 0-16,-22 0 0,0 0 0,0 0 15,-21-1-15,0 1 0,0 0 16,0 0-16,-21 21 15,0 0-15,0 0 0,-1 0 16,1 0-16,-21 21 0,21 0 0,0 0 16,-22 1-16,22-1 0,0 0 15,21 21-15,-21-21 0,21 1 0,0-1 16,0 21-16,0-21 0,0 0 16,0 1-16,0-1 0,21-21 15,-21 21-15,21 0 0,0-21 0,0 0 16,1 21-16,-1-21 0,0 0 0,0 0 15,0 0-15,22 0 0,-22 0 16,0 0-16,0-21 0,21 21 0,-20-21 16,-1 0-16,0 21 0,0-21 0</inkml:trace>
  <inkml:trace contextRef="#ctx0" brushRef="#br0" timeOffset="49611.54">10287 6710 0,'0'0'0,"0"-21"16,21 0-1,0 21-15,0-22 0,1 22 16,-1 0-16,0 0 0,0 0 16,0 0-16,0 0 0,1 0 15,-1 22-15,0-1 0,0 0 16,0 0-16,-21 21 0,0-20 16,0-1-16,0 0 0,0 21 0,0-21 15,0 1-15,0-1 0,0 0 0,0 0 16,-21 0-16,0 0 15,0-21-15,0 0 16,21-21 15,0 0-31,0 0 0,0 0 0,21 0 16,0-22-16,-21 22 0,21 0 0,0-21 16,0-1-16,1 22 0,-1-21 15,0 21-15,0-22 0,0 22 0,-21 0 16,21 21-16,-21-21 0,22 21 0,-22 21 47</inkml:trace>
  <inkml:trace contextRef="#ctx0" brushRef="#br0" timeOffset="50243.94">12700 6498 0,'0'0'0,"0"-21"0,0 0 16,0 0-16,0 42 16,0 0-1,0 21-15,0-20 0,0 20 0,-21 0 16,21 1-16,-21-1 0,21-21 0,-22 21 16,22-20-16,0 20 0,0-21 15,0 0-15,0 0 0,0 1 16,0-1-16,0 0 15,0-42 17,0 0-32,0-1 0</inkml:trace>
  <inkml:trace contextRef="#ctx0" brushRef="#br0" timeOffset="50431.84">12785 6223 0,'0'0'0,"-22"-42"16,1 42-16,0 0 0,0 0 16,21-21-16,0 42 62,21-21-62</inkml:trace>
  <inkml:trace contextRef="#ctx0" brushRef="#br0" timeOffset="50948.54">13229 6329 0,'-21'0'15,"21"21"-15,-21-21 16,0 21-16,21 0 0,-22-21 0,22 22 15,0-1-15,0 0 0,-21 0 0,21 21 16,-21-20-16,21-1 0,0 21 16,0-21-16,0 0 0,0 1 0,0 20 15,0-21-15,-21 0 0,21 0 0,0 1 16,0-1-16,0 0 16,0 0-16,0 0 15,0-42 16,0 0-15,0 0-16,0 0 16,0-1-16,0 1 0,0-21 0,0 21 15,21-22-15,0 1 0,0 21 0,1-21 16,20-1-16,-21 22 0,21-21 16,1 21-16,-1-1 0,-21 22 0,22 0 15,-1 0-15,-21 0 0,21 0 16,-20 0-16,20 22 0,-21 20 15,0-21-15,0 21 0,-21-20 0,0 20 16,22 0-16,-22 1 0,0-22 16,0 21-16,0 0 0,0-20 0,0-1 15,0 21-15,0-21 0,0 0 0,0 1 16,0-1-16,0 0 16,-22-21-16,22 21 0,0-42 31</inkml:trace>
  <inkml:trace contextRef="#ctx0" brushRef="#br0" timeOffset="51604.44">14436 6668 0,'0'0'16,"21"-43"-16,-21 22 0,0 0 0,21 0 0,-21 0 16,0-1-16,0 1 0,0 0 15,-21 21-15,0 0 16,-1 0-16,1 0 16,0 42-16,0-20 0,21 20 0,-21-21 15,0 21-15,-1 1 0,1-1 0,0 0 16,0 1-16,0-1 15,0 0-15,21-20 0,0 20 0,0 0 16,0-21-16,0 1 0,0-1 0,0 21 16,21-42-16,0 21 0,0 0 15,21-21-15,-20 0 0,20 0 0,0 0 16,1 0-16,-1-21 0,0 0 16,-21 0-16,22 0 0,-1 0 0,0-1 15,-20 1-15,-1 0 0,0-21 0,0 21 16,-21-22-16,0 22 0,0-21 15,0-1-15,-21 1 0,-21 0 0,20 21 16,-20-22-16,0 22 0,-1 0 16,22 0-16,-21 21 0,0 0 15,-1 0-15,1 0 0,0 21 0,20 0 16,1 0-16,-21 22 0,42-22 16,-21 21-16,21-21 0,0 22 0,0-22 15,0 21-15,0-21 0,0 0 0,21 1 16,0-1-16,21 0 0,-20 0 15,20-21-15,-21 0 0,21 21 0,1-21 16,-1 0-16,0 0 0,1 0 0</inkml:trace>
  <inkml:trace contextRef="#ctx0" brushRef="#br0" timeOffset="51992.38">14880 6752 0,'0'-21'0,"0"42"0,0-63 0,0 21 0,0 0 15,0-1-15,0 1 0,0 0 16,21 0-16,22 21 16,-22 0-16,0 0 0,0 0 0,0 21 15,22-21-15,-22 21 0,0 0 16,21 1-16,-21 20 0,1-21 0,-1 0 16,0 0-16,0 22 0,-21-22 0,0 0 15,0 21-15,0-20 0,0-1 16,0 0-16,0 0 0,-21 0 0,21 0 15,-21-21-15,0 22 0,-1-22 16,1 0 0,21-22-1,0 1-15,0 0 16,0-21-16,21 21 16,1-1-16,-22-20 0,21 21 0,0-21 15,0-1-15,0 22 0,0-21 0,1 21 16,-1-1-16,0 1 0,0 0 15,0 21-15,0 0 0,1 0 16,-1 0-16,0 0 0,0 0 16,0 0-16,0 0 0</inkml:trace>
  <inkml:trace contextRef="#ctx0" brushRef="#br0" timeOffset="52966.34">16235 6795 0,'0'-64'15,"0"43"-15,0 0 0,-21 0 0,-1-1 0,1 1 16,-21-21-16,21 21 0,0 0 16,-22-1-16,22 1 0,-21 0 15,-1 21-15,22 0 0,-21 0 0,0 21 16,20 0-16,-20 1 0,21 20 15,-21-21-15,20 21 0,1 1 0,0-1 16,0 0-16,0 1 0,21-22 16,0 21-16,0 1 0,0-22 0,0 21 15,21-21-15,0 0 0,0 1 0,0-22 16,22 21-16,-22-21 0,21 21 16,1-21-16,-22 0 0,21 0 0,0 0 15,1-21-15,-22 0 0,21 21 0,1-22 16,-1 1-16,0 0 0,-21 0 15,22-21-15,-22 20 0,0-20 16,0 0-16,0-1 0,1 1 0,-1-21 16,-21-1-16,0 1 0,0 20 15,0-20-15,0 20 0,0-20 0,0 21 16,0-1-16,0 22 0,0 0 0,0 0 16,0 0-16,-21 21 15,-1 0-15,1 21 0,21 0 16,-21 21-16,21-21 0,-21 22 15,21-1-15,0 22 0,-21-22 0,21 21 16,0-20-16,0 20 0,0-20 16,0-1-16,0 21 0,0-41 0,21 20 15,-21 0-15,21-21 0,0 1 16,0 20-16,1-21 0,20 0 0,-21 0 16,21-21-16,-20 22 0,20-22 15,-21 0-15,21 0 0,1 0 0,-22 0 16,21 0-16,-21 0 0,22 0 0,-22-22 15,0 22-15,0-21 0,0 0 16,-21 0-16,0 0 0,22 0 0,-22-22 16,0 22-16,0 0 0,0-21 0,0 20 15,0 1-15,0 0 16,-22 21-16,1 0 0,0 21 16,0 0-16,21 1 15,0-1-15,0 0 0,-21 0 0,21 21 16,0-20-16,0-1 0,-21 0 0,21 0 15,0 0-15,0 0 0,0 1 16,21-1-16,0-21 0,0 0 16,0 0-16,0 0 0,1 0 15,-1 0-15,0 0 0,0 0 16,21-21-16,-20 21 0,-1-22 0,0 1 16,0 0-16,0 0 0,0 0 0,-21-22 15,22 22-15,-1 0 0,-21-21 16,0 21-16,21-1 0,0 1 15,-21 42 1,0 1 0,0-1-16,0 0 0,0 0 0,0 0 15,0 0-15,0 1 0,0-1 0,0 0 16,0 0-16,0 0 16,0 0-16,21-21 0,0 0 31,1 0-16,-22-21-15</inkml:trace>
  <inkml:trace contextRef="#ctx0" brushRef="#br0" timeOffset="53852.59">18161 6964 0,'0'0'0,"-21"21"16,21-42-1,21 0-15,-21 0 16,21-1-16,0 1 0,22 0 0,-22 0 16,21-21-16,-21-1 0,22 22 15,-22-42-15,21 20 0,0 1 0,-20-22 16,20 22-16,-21 0 0,0-22 16,0 22-16,-21 0 0,0-1 0,0 22 15,0-21-15,0 21 0,0-1 16,0 1-16,0 0 0,-21 21 15,21 21-15,-21 0 16,0 22-16,0-22 16,21 21-16,-21 1 0,-1-1 0,1 21 15,21 1-15,0-22 0,-21 22 0,21-1 16,0-20-16,0-1 0,0 0 16,0 1-16,0-1 0,0 0 0,21-21 15,0 1-15,1-1 0,-1 0 16,0 0-16,0-21 0,0 0 0,22 0 15,-22 0-15,21 0 0,0 0 0,-20 0 16,20-21-16,0 21 16,-21-21-16,22 0 0,-22-1 0,21-20 15,-21 21-15,1 0 0,-1-22 0,0 1 16,0 21-16,-21-21 0,21 20 16,-21 1-16,0 0 0,0 0 0,0 42 31,-21 0-31,0 0 0,21 1 15,-21 20-15,21-21 0,0 21 0,-21-20 16,21-1-16,0 21 0,0-21 16,0 0-16,0 1 0,0-1 0,21 0 15,0 0-15,21 0 0,-21-21 16,1 0-16,-1 0 16,0 0-16,21 0 0,-21 0 0,22-21 15,-22 21-15,21-21 0,-21 0 0,1 0 16,-1-1-16,0 1 0,-21 0 15,0-21-15,0 21 0,0-22 0,0 1 16,-21 0-16,0 20 0,-1-20 16,-20 21-16,21 0 0,0 0 0,-22 21 15,22 0-15,0 0 0,-21 0 0,21 0 16,-1 0-16,1 0 0,0 0 16,0 21-16,0 0 0,0-21 15,-1 21-15,1-21 16,0 0 15,21-21-31</inkml:trace>
  <inkml:trace contextRef="#ctx0" brushRef="#br0" timeOffset="54081.97">18330 6414 0,'0'0'16,"-21"0"-16,0 0 0,21-22 0,21 1 15,0 21 1,22-21-16,-22 21 0,21-21 0,0 21 16,22 0-16,-22-21 0,1 21 15,-1 0-15,21-21 0,-20 21 16,-1-22-16,-21 22 0,22 0 0,-22 0 16,0 0-16,0 0 0,0 0 0,0 0 15,1 0 1,-1 0-16,0 0 0,0 0 15</inkml:trace>
  <inkml:trace contextRef="#ctx0" brushRef="#br0" timeOffset="54895.5">21251 6646 0,'0'0'0,"43"0"16,-22 0-1,0 0-15,0-21 16,0 21-16,-21-21 0,0 0 0,21 21 16,-21-21-16,0 0 0,22-1 15,-22 1-15,0 0 0,0 0 0,0 0 16,-22 0-16,1-1 0,0 1 0,0 0 15,0-21-15,0 21 0,-22 21 16,22-22-16,-21 1 0,21 21 16,-22 0-16,22 0 0,-21 0 0,-1 0 15,22 21-15,-21 1 0,0-1 16,20 21-16,1-21 0,0 22 0,0-1 16,21 0-16,0 1 0,0-1 15,0 0-15,0-21 0,0 22 0,21-22 16,-21 0-16,21 0 0,0 0 0,1 1 15,-1-22-15,0 0 0,0 0 16,21 0-16,-20 0 0,-1 0 0,0 0 16,21-22-16,-21 1 0,22 0 15,-22 0-15,21 0 0,-21-22 0,22 22 16,-22-21-16,0 0 0,21-1 16,-20 1-16,-1 0 0,0-1 15,0 1-15,0 0 0,0-22 0,1 22 16,-22-1-16,0 1 0,21 0 15,-21-1-15,0 1 0,0 21 0,0 0 16,0 0-16,-21 21 0,-1 0 16,1 42-16,0-21 15,0 21-15,0 1 0,0-1 0,-1 0 16,22 22-16,0-22 0,-21 22 16,21-1-16,0 1 0,0-1 0,0 1 15,0-22-15,0 0 0,0 1 0,0-1 16,0 0-16,21-20 15,1-1-15,-1 0 0,0 0 0,21-21 16,-21 0-16,1 0 0,-1 0 16,0 0-16,0 0 0,21 0 15,-20-21-15,-1 0 0,0 0 0,21-1 16,-21 1-16,1-21 0</inkml:trace>
  <inkml:trace contextRef="#ctx0" brushRef="#br0" timeOffset="55243.3">21886 6519 0,'0'22'32,"21"-22"-17,1 0-15,-1 0 0,0 0 16,0-22-16,0 22 0,0-21 16,1 21-16,-1-21 0,-21 0 15,21 21-15,-21-21 0,0 0 0,0-1 16,0 1-16,-21 0 15,0 21-15,-1 0 0,1 0 16,0 0-16,-21 0 0,21 0 16,-22 21-16,1 0 0,21 1 0,-22-1 15,22 0-15,0 21 0,0-21 0,21 22 16,0-22-16,0 0 0,0 0 16,0 22-16,21-22 0,-21 0 15,42 0-15,-20-21 0,-1 21 0,21-21 16,-21 0-16,22 21 0,-1-21 15,-21 0-15,21 0 0,-20 0 0,20 0 16,-21-21-16,0 21 0,0-21 0,22 0 16,-22 0-16,0 0 0</inkml:trace>
  <inkml:trace contextRef="#ctx0" brushRef="#br0" timeOffset="55582.11">22331 6350 0,'0'-63'15,"0"126"-15,0-148 0,21 85 31,0 22-31,-21-1 16,21 0-16,-21 0 0,0 21 0,0 1 16,21-22-16,-21 21 0,0 1 15,22-22-15,-22 21 0,0-21 0,0 22 16,0-22-16,0 0 0,0 0 16,0 0-16,0 0 0,21-21 15,0 0 1,-21-21-1,21 0-15,0 0 0,-21 0 16,0 0-16,21-1 0,1-20 0,-1 21 0,-21-21 16,21-1-16,0 1 0,0 0 15,-21-1-15,21 1 0,1 21 16,-1 0-16,-21-1 0,0 1 0,21 0 16,0 21-16,0 0 15,0 21-15,-21 0 16,22-21-16,-22 22 0,0-1 15,0 0-15</inkml:trace>
  <inkml:trace contextRef="#ctx0" brushRef="#br0" timeOffset="55923.42">22902 6604 0,'0'0'0,"0"21"0,21-21 0,-21 21 16,22-21-16,-1 0 0,0 0 15,0 0-15,0-21 16,0 0-16,-21 0 0,22 21 15,-1-21-15,0 0 0,0-1 0,0-20 16,-21 21-16,0-21 0,21 20 0,-21 1 16,0 0-16,0-21 0,0 21 15,-21-1-15,0 22 0,0 0 16,0 0-16,0 0 0,-1 22 16,1-1-16,0 0 0,0 0 0,0 0 15,0 22-15,-1-22 0,22 21 16,-21 0-16,21-20 0,0 20 0,0-21 15,0 0-15,0 0 0,21 22 16,1-43-16,-1 21 0,0 0 16,0 0-16,0-21 0,0 0 0,22 0 15,-22 0-15,21 0 0,-21 0 0,22 0 16,-22 0-16,21-21 0,-21 0 16,1 0-16,20 0 0,-21-1 0,0 1 15,0-21-15</inkml:trace>
  <inkml:trace contextRef="#ctx0" brushRef="#br0" timeOffset="56211.26">23791 5715 0,'0'0'0,"-21"21"16,0 0-16,0 22 15,0-22-15,21 21 0,0 1 0,-22-1 16,22 0-16,-21 1 0,21-1 0,0 0 15,0 1-15,0 20 0,0-21 16,-21 1-16,21-1 0,-21 0 0,21-20 16,-21 20-16,0 0 0,21-21 15,0 22-15,0-22 0,-22 0 0,22 0 16,0 0-16,0 1 0,0-1 0,22-21 47,-1-21-47,0-1 0,21 1 0,-21 0 15,1 0-15,20 0 0</inkml:trace>
  <inkml:trace contextRef="#ctx0" brushRef="#br0" timeOffset="56581.87">23876 6350 0,'0'0'0,"-21"0"16,0 21-16,-1 0 16,22 1-16,-21-1 0,0 0 15,21 0-15,0 0 0,-21 0 0,21 1 16,-21-1-16,21 0 0,0 0 15,0 0-15,0 0 0,0 1 16,21-1-16,0-21 0,0 0 16,0 21-16,1-21 0,20 0 15,-21 0-15,0 0 0,22 0 0,-22 0 16,21-21-16,-21 0 0,22 21 0,-22-22 16,0 1-16,0 0 0,-21-21 15,0 21-15,0-22 0,0 22 0,0-21 16,0-1-16,0 1 0,0 21 15,0-21-15,-21 20 0,0 1 0,0 21 16,-1 0-16,1 0 0,0 0 16,0 0-16,0 0 0,-22 0 0,22 21 15,-21 1-15,21-1 0,-22 0 0,1 0 16,21 0-16,0 22 16,0-22-16,21 0 0,0 0 0,0 0 15,21 0-15,0 1 0,21-22 16,-21 0-16,22 0 0,-1 21 15,22-21-15</inkml:trace>
  <inkml:trace contextRef="#ctx0" brushRef="#br0" timeOffset="56915.68">24490 6265 0,'0'0'0,"0"-21"0,-21 0 16,-1 21-16,1 0 15,21 21-15,0 0 16,-21 22-16,21-22 0,0 21 0,-21-21 16,21 22-16,0-1 0,0 0 15,0 1-15,0-1 0,0 0 0,-21 1 16,21-1-16,-21 0 0,21 1 0,0-1 16,0 0-16,-22 1 0,1-1 15,21 0-15,-21 1 0,0-1 0,21 0 16,-21 1-16,0-1 0,-1-21 15,22 22-15,0-1 0,-21-21 16,21 0-16,-21 0 0,21 1 0,0-1 16,21-21-1,0-21-15,1-1 16,-1 1-16,0-21 0,0 21 0,0-22 16,0 1-16,1 0 0,-1-1 0</inkml:trace>
  <inkml:trace contextRef="#ctx0" brushRef="#br0" timeOffset="57202.53">24469 6646 0,'0'0'0,"-22"-42"0,22 0 0,0-1 0,-21 1 16,21 21-16,0-21 0,0 20 15,0 1-15,0 0 0,0 0 16,21 0-16,1 0 0,-1-1 0,0 22 16,21-21-16,-21 21 0,1 0 0,20 0 15,-21 0-15,0 0 0,0 0 16,22 0-16,-22 21 0,-21 1 15,21-1-15,-21 0 0,0 0 16,0 0-16,0 0 0,0 1 0,-21-1 16,0 0-16,0 0 0,-1-21 0,1 21 15,-21 0-15,21-21 0,0 22 16,-1-22-16,-20 0 0,21 21 0,0-21 16,0 21-16,-1-21 15,1 0-15,0 0 0,0 0 0,0 0 16,0 0-16,-1 0 0,1 0 15</inkml:trace>
  <inkml:trace contextRef="#ctx0" brushRef="#br0" timeOffset="60555.35">1714 8932 0,'22'0'125,"-22"-21"-109,0 0-16,0 0 15,21 21 1,-21-21-16,0 0 16,0-1-16,0 1 15,0 0 1,0 0-16,0 0 15,-21 0-15,21-1 16,-22 22 0,22-21-1,-21 21 1,21-21 0,-21 21-1,0 0-15,0 0 0,0 0 16,-1 0-16,1 0 0,0 0 15,0 0-15,0 0 16,0 0-16,-1 0 0,1 0 0,0 0 16,0 0-16,0 21 0,-22-21 15,22 21-15,0 1 0,0-1 0,0 0 16,0 21-16,-1-21 0,1 22 16,0-1-16,21 0 0,0 1 15,0-1-15,0 0 0,0-20 0,0 20 16,0 0-16,0-21 0,0 1 15,21-1-15,-21 0 0,21-21 0,1 21 16,-1-21-16,0 0 16,0 0-16,0 0 0,22 0 0,-22 0 15,0 0-15,21 0 0,-21-21 16,22 0-16,-22 0 0,21 21 0,-21-22 16,22-20-16,-22 21 0,0 0 15,21-22-15,-20 22 0,-1-21 16,0 0-16,0-1 0,0 22 0,0-21 15,1-1-15,-22 1 0,21 21 16,-21-21-16,0 20 0,0 1 16,0 0-16,0 42 31,0 0-31,-21 1 16,21 20-16,0-21 0,0 21 0,-22-20 15,22 20-15,0-21 0,0 21 16,0-20-16,0 20 0,0-21 0,0 0 15,0 0-15,0 1 0,0-1 16,22-21-16,-1 21 0,0-21 16,0 0-16,0 0 0,0 0 15,1 0-15,-1 0 0,0 0 0,0 0 16,0-21-16,0 0 0,1-1 16,-1 1-16,0 0 0,0 0 0,0 0 15,0 0-15,-21-1 0,0 1 16,0 0-16,22-21 0,-22 21 15,0-1-15,0 1 0,0 0 16,0 0-16,-22 21 47,22 21-47,0 0 0,0 0 16,-21 1-16,21 20 0,-21-21 15,21 0-15,0 22 0,-21-22 0,21 0 16,0 21-16,0-21 0,0 1 15,-21-1-15,21 0 0,0 0 0,0 0 16,0 0-16,0 1 16,0-44 31,0 1-47,0 0 15,21-21-15,-21 21 0,21-1 16,0-20-16,-21 21 0,21-21 15,1-1-15,-1 22 0,0-21 0,0 21 16,0-22-16,0 43 0,1-21 16,-1 21-16,0 0 0,0 0 0,0 0 15,0 0-15,-21 21 0,22 0 16,-1 1-16,0-1 0,0 0 0,0 0 16,-21 0-16,21 22 0,1-22 15,-1 0-15,0 0 0,0 0 16,0 0-16,0 1 0,1-1 0,-1-21 15,0 21-15,21-21 0,-21 0 16,1 0-16,-1 0 0,0 0 0,0 0 16,0 0-16,0 0 15,1-21-15,-1 0 0,-21-1 16,21 1-16,0-21 16,-21 21-16,21 0 0,-21-22 0,21 22 15,1-21-15,-1-1 0,0 1 16,21 21-16,-21-21 0,1 20 15,20 1-15,-21 0 0,0 0 0,22 21 16,-22 0-16,0 0 0,0 0 16,0 0-16,0 21 0,-21 0 15,22 0-15,-22 1 0,21-1 16,-21 0-16,0 0 0,0 0 0,0 22 16,0-22-16,21 0 15,-21 0-15,0 0 0,21-21 31,-21-21 1,0 0-32,0 0 15,0 0-15,0-1 0,0 1 16,-21 0-16,0 0 0,0 0 16,-1 0-16,1-1 0,0 1 0,0 21 15,0 0-15,0-21 0,-1 21 0,-20 0 16,21 0-16,0 0 0,0 0 15,-1 21-15,-20 0 0,21 1 0,0-1 16,0 0-16,-1 0 0,1 0 16,21 22-16,0-22 0,-21 42 15,21-42-15,0 1 0,0 20 16,0-21-16,0 0 0,0 0 16,0 1-16,21-1 0,-21 0 0,21-21 15,1 21-15,-1-21 0,0 0 16,0 0-16,0 0 0,0 0 15,1 0-15,-1 0 0,0 0 16,0 0-16,0 0 0,0-21 0,1 0 16,-1 0-16,0-1 0,0 1 15,0 0-15,0-21 0,1 21 0,-1-22 16,0 1-16,-21 0 0,21-22 16,0 22-16,-21-1 0,0 1 0,0-21 15,21 20-15,-21 1 0,0 0 0,0-22 16,22 43-16,-22-21 0,0-1 15,0 22-15,0 0 0,0 0 16,0 0-16,0 42 16,0 0-1,-22 0-15,1 0 0,21 22 16,0-22-16,-21 21 0,21 0 0,-21 1 16,21-1-16,0 0 0,0 1 15,0-1-15,0 0 0,0 1 0,0-1 16,0 0-16,0 1 0,0-1 0,0-21 15,0 22-15,0-22 0,0 0 16,21 0-16,-21 0 0,21-21 0,0 21 16,1-21-16,-1 22 15,0-22-15,0 0 16,0 0-16,0 0 16,-21-22-16,22 22 0,-22-21 15,0 0-15</inkml:trace>
  <inkml:trace contextRef="#ctx0" brushRef="#br0" timeOffset="60768.23">3831 8996 0,'0'21'16</inkml:trace>
  <inkml:trace contextRef="#ctx0" brushRef="#br0" timeOffset="62252.48">2117 8890 0,'-22'0'16,"1"0"0,42 0-1,1 0-15,-1 0 16,21 0-16,0 0 0,22 0 15,-22 0-15,43 0 0,-22 0 0,22-21 16,0 21-16,21 0 0,-22 0 16,1-21-16,0 21 0,-1-21 0,1 21 15,0 0-15,-1 0 0,-20-22 16,20 22-16,-20 0 0,-22 0 0,1 0 16,-1 0-16,0 0 15,-21 0-15,1 0 0,-1 0 0,0 0 16</inkml:trace>
  <inkml:trace contextRef="#ctx0" brushRef="#br0" timeOffset="63929.52">5884 8424 0,'0'0'16,"0"-21"-16,0 0 0,0 0 0,0 0 16,0 0-16,0-1 0,21 22 15,-21 22 1,0-1 0,0 21-16,0-21 0,0 22 15,0-1-15,0 0 0,-21 1 0,0-1 16,0 0-16,0 1 0,21-1 15,-21-21-15,21 21 0,-22 1 0,22-22 16,0 0-16,0 0 0,0 0 0,0 1 16,22-22-1,-1 0 1,0-22-16,0 1 0,0 0 16,0 0-16,1 0 0,-1-22 0,0 22 15,0 0-15,21-21 0,-20 21 0,-1-22 16,0 22-16,-21 0 0,21 0 15,0 0-15,-21-1 0,21 22 16,1 0 0,-22 22-16,0-1 15,0 0-15,0 0 0,0 0 0,0 0 16,21 1-16,-21-1 0,0 0 16,21 21-16,-21-21 0,0 1 0,21-22 15,-21 21-15,21 0 0,0 0 0,1-21 16,-1 0-16,0 0 15,0 0-15,21 0 0,-20-21 0,-1 0 16,21 0-16,0-1 0,-20 1 16,20 0-16,-21 0 0,21-21 0,-20 20 15,-1 1-15,0-21 0,0 21 16,-21-22-16,0 1 0,0 21 16,0-21-16,0 20 0,0-20 0,0 21 15,0 0-15,0 0 0,0-1 0,-21 22 16,0 0-16,0 0 15,21 22-15,0-1 0,-22 0 16,1 21-16,21-21 0,-21 1 0,21 20 16,-21-21-16,21 21 0,0-20 15,0 20-15,0-21 0,0 21 16,0-20-16,0 20 0,0-21 0,0 0 16,0 22-16,21-22 0,0 0 15,0 0-15,1-21 0,-1 21 0,21-21 16,-21 0-16,22 0 0,-1 0 15,0 0-15,-21 0 0,22 0 0,-1-21 16,0 0-16,-20 0 0,20 0 0,0-1 16,-21 1-16,1 0 0,-1 0 15,0-21-15,0 20 0,-21 1 0,0-21 16,0 21-16,0 0 0,0-1 0,0 1 16,0 0-16,-21 21 15,0 0-15,0 0 0,-1 0 16,1 21-16,0 0 15,21 1-15,0-1 0,0 0 16,-21 0-16,21 0 0,0 22 0,0-22 16,0 21-16,0-21 0,21 0 15,-21 1-15,21-1 0,0 0 0,22 0 16,-22 0-16,0 0 0,21-21 0,-20 0 16,20 0-16,0 0 0,-21 0 15,22 0-15,-1 0 0,0 0 0,-20-21 16,20 0-16,-21 0 0,21 0 0,-20 0 15,-1-22-15,0 22 0,0-21 16,0 21-16,0-22 0,-21 1 16,0 0-16,0-1 0,0 1 0,0 0 15,0-1-15,0-20 0,0 20 16,0 1-16,0 21 0,0 0 0,0-22 16,-21 22-16,0 42 15,21 1 1,0-1-16,-21 21 0,21-21 0,0 22 15,0-1-15,-21 0 0,21-21 16,0 22-16,-21-1 0,21 0 0,0-20 16,0 20-16,0-21 0,0 21 0,0-20 15,0-1-15,0 21 0,0-21 16,0 0-16,0 1 0,-22-22 16,22 21-16,0 0 0,-21-21 15,21-21 16,0 0-31,0-1 16,0 1-16,21 0 0,1 0 0,20 0 16,-21 0-16,21-1 0,-20 1 0,20 0 15,0 0-15,22 0 0,-22 21 16,0 0-16,1 0 0,-1 0 0,-21 0 16,22 0-16,-22 0 0,21 21 0,-21 0 15,-21 0-15,0 0 16,0 1-16,0-1 0,0 0 15,-21 21-15,0-21 0,-21 1 0,20-1 16,-20 0-16,0 0 0,-1 0 16,1 0-16,0 1 0,21-22 0,-22 21 15,22-21-15,-21 0 0,21 0 0,-1 0 16,1 0-16,0 0 0,21-21 16,0-1-1,0 1-15</inkml:trace>
  <inkml:trace contextRef="#ctx0" brushRef="#br0" timeOffset="64387.6">9059 8594 0,'0'0'0,"21"-21"0,1-1 0,-22 1 15,21 0-15,-21 0 16,21 21-16,0 0 0,-21 21 31,0 0-31,0 0 0,0 1 16,0 20-16,0 0 0,0 1 0,0-1 15,0 0-15,0 22 0,0-22 16,-21 22-16,21-1 0,-21-21 0,0 22 16,-1-22-16,22 22 0,-21-22 0,0 0 15,0 22-15,21-22 0,0 1 16,-21-1-16,21 0 0,-21-21 15,21 1-15,0-1 0,0 0 0,0 0 16,0 0-16,0-42 31,0 0-31,0-21 0,0 20 0,0-20 16</inkml:trace>
  <inkml:trace contextRef="#ctx0" brushRef="#br0" timeOffset="64698.42">8911 8657 0,'0'0'16,"0"-42"-16,-21 0 0,21 20 0,0 1 0,0 0 16,0-21-16,21 21 15,0-1-15,22 1 0,-1 0 0,0 21 16,1-21-16,-1 21 0,0 0 0,1 0 16,-1 0-16,0 0 0,1 0 15,-22 21-15,21 0 0,-21 0 0,0 1 16,1-1-16,-1 21 0,-21-21 15,0 0-15,0 22 0,0-22 0,0 0 16,-21 21-16,-1-20 0,1-1 0,0 0 16,-21 0-16,-1 0 0,22 0 15,-21 1-15,0-1 0,20 0 0,-20 0 16,21 0-16,0-21 0,42 0 31,0 0-31,0 0 0,22-21 16,-1 0-16,0 0 0,1 0 0</inkml:trace>
  <inkml:trace contextRef="#ctx0" brushRef="#br0" timeOffset="65824.11">10308 8467 0,'0'0'0,"0"-21"0,-42-1 16,21 22-16,-22-21 15,22 21-15,0 0 16,-21 0-16,20 0 0,-20 0 0,21 0 16,-21 0-16,-1 21 0,22 1 15,-21-22-15,-1 21 0,22 0 0,-21 21 16,21-21-16,0 1 0,-1 20 0,1-21 16,0 21-16,21-20 0,0 20 15,0-21-15,0 0 0,0 0 0,21 1 16,0-1-16,22-21 0,-22 0 0,21 0 15,1 0-15,-1 0 0,-21 0 16,21-21-16,1 21 0,-1-22 0,0 1 16,-20 0-16,20 0 0,-21 0 0,0 0 15,22-1-15,-22-20 16,0 21-16,-21 0 0,0 0 0,21-1 16,-21 1-16,0 0 0,0 0 0,21 0 15,-21 42 16,-21 0-31,21 0 0,-21 0 0,21 1 16,-21-1-16,21 0 0,0 21 16,0-21-16,0 1 0,0 20 0,0-21 15,21 0-15,0 22 0,0-22 0,22-21 16,-22 21-16,21 0 16,0-21-16,22 0 0,-22 0 0,1 0 0,20 0 15,1 0-15,-22 0 0,21-21 16,-20 0-16,20 0 0,-20-1 15,-1 1-15,0 0 0,-21 0 0,1 0 16,-1-22-16,0 22 0,-21 0 16,0-21-16,0 21 0,0-22 0,0 22 15,-21 0-15,0 0 0,-22 0 0,22 21 16,0 0-16,-21 0 0,-1 0 16,22 0-16,-21 0 0,21 21 0,-22 0 15,22 0-15,0 0 0,0 0 16,0 22-16,-1-22 0,22 0 0,0 0 15,0 0-15,0 1 0,0-1 0,22-21 16,-1 21-16,0-21 0,0 0 16,21 0-16,-20 0 0,20 0 15,0 0-15,-21-21 0,22 21 0,-22-21 16,0-1-16,21 22 0,-20-21 0,-22 0 16,21 21-16,0-21 15,-21 42 16,-21 0-15,21 0-16,0 1 0,0-1 16,0 21-16,0-21 0,0 22 0,0-1 15,0 0-15,-21 22 0,21-1 0,0-20 16,0 20-16,0 22 0,0-22 16,0 1-16,0 20 0,0 1 0,21 0 15,-21-1-15,0 1 0,0 0 0,0-1 16,21 1-16,-21 0 0,21-1 0,-21 1 15,0-21-15,0 20 0,21-20 16,-21-1-16,21-20 0,-21 20 0,0-21 16,0 1-16,0-22 0,0 0 0,0 0 15,-21-21-15,0 0 16,0-21 0,0 0-16,-22 0 0,22 0 0,0-22 15,0 1-15,0 0 0,0-1 0,-22-20 16,43 20-16,-21-20 0,0-1 0,0 1 15,21 21-15,0-43 0,0 21 16,0 1-16,0-22 0,0 22 0,0-22 16,21 22-16,0-22 0,0 21 0,22 1 15,-1-22-15,0 22 0,22-1 16,-22 1-16,22-1 0,-22 1 0,21-1 16,-20 1-16,-1-1 0,22 22 0,-22-22 15,0 22-15,-21 0 0,22-1 16,-1 1-16,-21 0 0,22-1 0</inkml:trace>
  <inkml:trace contextRef="#ctx0" brushRef="#br0" timeOffset="66552.69">11938 8509 0,'0'0'0,"0"21"15,21-21 1,0 0-1,0 0-15,1 0 16,-1-21-16,0 0 16,0 0-16,0 0 0,-21-1 15,21 22-15,-21-21 0,0 0 16,0 0-16,0 0 0,0 0 16,-21 21-16,0 0 15,0 0-15,0 0 16,0 0-16,-1 21 0,1 0 0,0-21 15,0 21-15,0 0 0,0 0 0,-1 1 16,22 20-16,0-21 0,0 0 16,-21 0-16,21 1 0,0-1 0,0 0 15,0 0-15,0 21 0,21-20 16,1-1-16,-1 0 16,0-21-16,0 21 0,0-21 0,22 0 0,-1 0 15,-21 0-15,21 0 0,-20 0 16,20 0-16,0-21 0,-21 21 15,22-21-15,-22 0 0,21-1 0,-21 1 16,22 0-16,-22 0 0,21-21 0,-21 20 16,1-20-16,20 21 0,-21-21 15,-21 20-15,21-20 0,-21 0 0,21 21 16,-21-1-16,0 1 0,0 0 16,-21 21-1,0 0-15,0 0 0,0 0 16,0 21-16,-1 0 0,1 1 15,-21-1-15,21 0 0,0 0 0,-1 0 16,22 22-16,0-22 0,0 0 16,0 0-16,0 0 0,22 0 0,-1 1 15,21-22-15,-21 21 0,22 0 0,-22-21 16,21 21-16,-21-21 0,0 21 16,22 0-16,-22-21 0,0 22 0,0-22 15,-21 21-15,0 0 0,0 0 16,0 0-16,-21-21 15,0 21-15,0-21 0,0 0 0,-22 22 16,22-22-16,0 0 0,0 0 16,0 0-16,-1 0 0,1 0 15,0 0-15,21-22 32,0 1-32,0 0 15</inkml:trace>
  <inkml:trace contextRef="#ctx0" brushRef="#br0" timeOffset="137768.04">2180 10837 0,'0'-21'94,"0"0"-79,0 0-15,0 0 16,0 0-16,0-1 0,0 1 15,0 0-15,-21-21 0,21 21 16,-21-1-16,21 1 0,0 0 16,0 0-16,0 0 0,0 0 15,-21 42 32,21 0-47,0 0 0,0 0 16,0 0-16,0 1 0,0 20 0,0-21 15,0 21-15,0 1 0,0-1 16,0-21-16,0 22 0,0-1 0,-22 0 16,22 1-16,0 20 0,0-21 15,-21 1-15,21-1 0,-21 0 0,21 1 16,-21-1-16,21 0 0,0 1 16,0-22-16,0 0 0,-21 21 0,21-20 15,0-1-15,0 0 16,0 0-16,-21-21 31,21-21-15,0 0-16,0 0 15,0-1-15,0 1 0,0 0 16,0 0-16</inkml:trace>
  <inkml:trace contextRef="#ctx0" brushRef="#br0" timeOffset="138396.69">2561 11134 0,'0'21'47,"0"0"-32,0 0-15,0 0 16,21-21-1,0 0 1,1 0-16,-22-21 16,21 21-16,-21-21 15,0 0-15,0 0 0,0 0 32,-21 21-17,-1 0 1,22 21-1,-21 0-15,21 0 0,-21-21 16,21 21-16,0 0 0,0 1 31,21-22-15,0 0-16,-21-22 16,0 1-1,0 0 1,0 0-1,-21 21 17,0 0-17</inkml:trace>
  <inkml:trace contextRef="#ctx0" brushRef="#br0" timeOffset="139772.01">4699 11176 0,'0'21'16,"21"-42"15,-21 0-31,21 21 16,-21-21-16,0 0 0,21-1 0,1 1 15,-1 0-15,-21 0 0,21 0 16,-21-22-16,21 22 0,0-21 0,-21 21 15,0-22-15,0 1 0,21 0 16,-21-1-16,0 1 0,0 0 0,0-1 16,0 1-16,0 0 0,0-1 0,0 1 15,22 21-15,-22-21 16,0 20-16,0 1 0,0 0 0,0 0 16,21 21-1,-21 21-15,0 0 16,0 0-16,0 1 0,0-1 15,0 21-15,0 0 0,-21 1 0,21-1 16,-22 0-16,1 1 0,21-1 0,-21 0 16,0 1-16,0-1 0,21 0 15,0-20-15,0 20 0,-21 0 0,21-21 16,0 1-16,0 20 0,0-21 16,0 0-16,0 0 0,0 1 15,21-1-15,0 0 0,0 0 16,0-21-16,0 0 0,1 0 15,-1 0-15,0 0 0,0 0 0,21 0 16,-20 0-16,-1 0 0,0 0 16,0-21-16,0 0 0,0 0 0,1-1 15,-1 1-15,0 0 0,-21 0 16,0 0-16,21 0 0</inkml:trace>
  <inkml:trace contextRef="#ctx0" brushRef="#br0" timeOffset="140068.85">4678 10732 0,'21'0'31,"0"0"-31,0 0 0,0 0 15,1-22-15,20 22 0,-21-21 0,21 21 16,-20-21-16,-1 21 0,21-21 16,-21 21-16,0 0 0,1-21 0,-1 21 15,0-21-15,0 21 16,0 0-16,0 0 0,1 0 31,-22 21-15</inkml:trace>
  <inkml:trace contextRef="#ctx0" brushRef="#br0" timeOffset="141889.32">5778 11028 0,'0'0'0,"22"0"16,-1-21 0,0 21-16,-21-21 15,21 21-15,0-22 0,-21 1 16,21 0-16,-21 0 0,0 0 16,0 0-16,0-1 15,0 1-15,0 0 0,0 0 0,0 0 16,-21 0-16,0-1 0,0 1 15,0 21-15,-22 0 0,22 0 16,-21 0-16,0 0 0,20 0 0,-20 0 16,0 0-16,-1 21 0,1 1 15,21-1-15,-21 0 0,20 0 0,-20 21 16,21-20-16,0-1 0,0 21 0,-1-21 16,22 22-16,0-22 0,0 21 15,0-21-15,0 22 0,0-22 0,0 0 16,0 21-16,22-21 0,-1-21 15,0 22-15,0-1 0,0-21 0,0 0 16,22 0-16,-22 0 0,0 0 16,21 0-16,1 0 0,-22 0 15,21-21-15,1-1 0,-1 1 0,-21 0 16,21 0-16,-20 0 0,20 0 16,-21-22-16,0 22 0,0 0 0,1 0 15,-1-22-15,0 22 0,-21 0 0,21-21 16,-21 21-16,0-1 0,0 1 15,0 0-15,0 0 0,0 42 47,0 0-47,0 0 16,0 22-16,0-22 0,0 0 0,0 0 16,0 0-16,0 1 0,0 20 15,0-21-15,0 0 0,21 0 16,0 1-16,-21 20 0,22-21 0,-1-21 15,21 21-15,-21 0 0,0 1 0,22-22 16,-1 0-16,-21 0 0,22 0 16,-1 0-16,0 0 0,1 0 0,-1 0 15,0 0-15,1-22 0,-1 1 0,0 21 16,1-21-16,-22 0 0,21 0 16,-21-22-16,22 22 0,-22 0 0,0 0 15,0-21-15,0 20 16,-21-20-16,0 21 0,0-21 0,0 20 0,0 1 15,0-21-15,0 21 0,0 0 16,0-1-16,-21 1 0,0 21 16,0 0-16,0-21 0,-1 21 0,1 0 15,0 0-15,0 21 0,-21-21 16,20 21-16,1 1 0,0-1 0,0 0 16,-21 21-16,20-21 0,1 1 0,0 20 15,21-21-15,0 0 0,-21 0 16,21 1-16,0-1 0,0 0 0,0 0 15,21 0-15,0-21 16,0 21-16,1-21 16,-1 0-16,0 0 0,0 0 0,21 0 15,-20 0-15,-1-21 0,0 0 0,0 21 16,0-21-16,0 0 0,1 0 16,-22-1-16,21 22 0,0-21 0,-21 0 15,0 0-15,0 0 0,21 21 16,-21-21-16,21 21 0,-21-22 15,0 44 17,0-1-17,0 0-15,0 0 0,0 0 16,0 0-16,0 1 16,0-1-16,0 0 0,0 21 0,0-21 15,0 22-15,0-1 0,0 0 0,0 1 16,0 20-16,0-20 0,0-1 15,0 21-15,0-20 0,0 20 0,0-20 16,0 20-16,0 1 0,0-22 0,21 21 16,1-20-16,-22 20 0,21 1 15,-21-22-15,0 22 0,0-22 0,0 0 16,0 1-16,0-1 0,0 0 0,0 1 16,-21-22-16,21 0 0,-22 0 15,1 0-15,0 0 0,0 1 0,0-22 16,0 0-16,-22 21 0,22-21 15,0 0-15,0 0 0,0 0 0,-22 0 16,22-21-16,0-1 0,0 1 16,0 0-16,-1 0 0,1-21 0,0 20 15,21-20-15,0 0 0,0-1 0,0-20 16,0 21-16,0-22 0,0 22 16,0-22-16,0 22 0,21-22 0,0 22 15,1-21-15,-1 20 0,0-20 0,21-1 16,-21 22-16,22-22 0,-1 1 15,0-1-15,1 1 0,-1-1 0,0 22 16,1-21-16,-1 20 0,-21 1 0,22 0 16,-1 20-16,-21-20 15,21 21-15,-20 0 0,-1 0 0,0-1 16,0 1-16,0 0 16,0 21-1,-42 21 32,0-21-47,0 21 0,21 1 16,-21-22-16,0 21 0,-1 0 15,1 0-15,21 0 16,0 0 0,21 1-1,1-22 1,-1 0-16,0 0 15,0 0-15,0 0 0,0 0 0,1 21 16,-1-21-16,0 0 0,-21 21 16,0 0-16,21-21 15,-21 21-15,0 0 0,0 1 16,0-1-16,0 0 16,-21-21-16,0 21 0,0 0 0,-1 0 15,1-21-15,0 0 0,0 0 16,21 22-16,-21-22 0,0 0 15,-1 0-15,1 0 16,0 0 0,0 0 15</inkml:trace>
  <inkml:trace contextRef="#ctx0" brushRef="#br0" timeOffset="142824.51">2476 13039 0,'0'0'0,"-21"-21"16,0-1-16,21 1 15,-21 0-15,0 0 16,21 0-16,0 0 0,0-1 16,0 1-16,0 0 15,0 0-15,21 0 0,0 21 16,0-21-16,0 21 0,1 0 0,-1 0 15,0 0-15,0 0 0,0 0 16,0 21-16,22 0 0,-22 0 16,0 21-16,0-20 0,-21 20 15,0 0-15,21 1 0,-21-1 0,0 0 16,0 1-16,0-22 0,-21 21 16,0 0-16,-21 1 0,21-1 0,-22-21 15,1 22-15,21-1 0,-22-21 16,1 21-16,0-20 0,-1-1 0,1 0 15,0 0-15,-1-21 0,22 0 16,0 0-16,-21 0 0,21 0 0,-1 0 16,1-21-16,0-21 15,21 20-15,0 1 0,0 0 0,-21-21 16,21 21-16,0-1 16,0 1-16,0 0 0,0 0 0,0 0 15,21 0-15,0 21 16,0 0-16,1 0 0,-1 0 0,0 21 15,0 0-15,0 0 0,22-21 16,-22 21-16,0 0 0,0 1 0,0-1 16,0 0-16,1 0 0,-22 21 15,21-42-15,0 22 0,-21-1 16,0 0-16,21 0 0,0 0 16,0-21-16,-21 21 0,22-21 15,-1 0-15,0 0 16,0-21-16</inkml:trace>
  <inkml:trace contextRef="#ctx0" brushRef="#br0" timeOffset="143027.39">3006 13356 0,'0'0'0,"0"-21"94</inkml:trace>
  <inkml:trace contextRef="#ctx0" brushRef="#br0" timeOffset="143768.13">5101 12637 0,'0'0'0,"0"-22"16,0 1-16,-21 21 16,21 21-16,-21 1 15,21-1-15,-21 0 0,-1 21 16,22 1-16,-21-1 0,0 21 0,0-20 16,21 20-16,-21-20 0,0-1 15,-1 21-15,1-20 0,0-1 0,0 0 16,0-20-16,0 20 0,21-21 15,0 21-15,-22-20 0,22-1 16,-21-21-16,21 21 0,21-42 31,1 0-15,-1-1-16,-21-20 0,21 21 16,0 0-16,0-22 0,0 1 0,1 0 15,20-1-15,-21-20 0,0 21 16,0-1-16,1-20 0,-1 20 0,0 1 15,0 0-15,-21-1 0,0 1 0,21 21 16,-21 0-16,0 0 0,0 42 16,21 21-1,-21-21-15,0 22 0,0 20 16,0-21-16,0 22 0,0-22 0,0 22 16,0-22-16,0 22 0,0-22 15,0 21-15,0-20 0,0-1 16,0 0-16,0 1 0,0-22 0,0 21 15,0-21-15,0 22 0,0-22 16,-21 0-16,21 0 0,-21-21 31,21-21-31,-21 0 0,21 0 16,-21 0-16</inkml:trace>
  <inkml:trace contextRef="#ctx0" brushRef="#br0" timeOffset="143974.01">4720 13272 0,'0'21'16,"21"-21"-1,0 0-15,1 0 16,-1 0-16,0 0 0,21 0 0,-21-21 16,22 21-16,-1-22 0,-21 22 15,22-21-15,-1 0 0,0 0 0,1 0 16,-1 21-16,0-21 0,1-1 0,-1 1 15,-21 0-15,21 0 0,-20 0 16,20 0-16</inkml:trace>
  <inkml:trace contextRef="#ctx0" brushRef="#br0" timeOffset="144238.85">5715 12742 0,'0'0'0,"21"-42"15,-21 63 16,0 0-15,0 22-16,0-22 0,0 21 16,0 1-16,0-1 0,0 0 0,0 1 15,-21-1-15,21 0 0,-21 1 0,21-1 16,-21 0-16,21-21 0,-22 22 16,1-22-16,21 0 0,0 21 0,0-20 15,-21-1-15,21 0 16,21-21-1,0 0 1,1-21-16,-1-22 0,21 22 16,-21 0-16</inkml:trace>
  <inkml:trace contextRef="#ctx0" brushRef="#br0" timeOffset="145043.91">6096 12764 0,'0'0'0,"21"-22"0,-21-20 16,0 21-1,0 42 17,0 0-32,0 22 0,0-22 0,0 21 15,0-21-15,-21 22 0,21-1 16,0 0-16,0 1 0,-21-1 0,21 0 16,-21 1-16,21-1 0,0 0 0,0-21 15,0 22-15,0-22 0,0 21 16,0-21-16,0 1 0,0-1 0,0 0 15,21 0-15,-21 0 0,21-21 16,0 21-16,0-21 0,0 0 16,1 0-16,-1 0 0,0 0 15,0 0-15,0-21 0,0 0 16,22 0-16,-22 21 0,0-21 0,0 0 16,0-22-16,1 22 0,-22 0 0,0 0 15,21-22-15,-21 22 0,0 0 16,0-21-16,0 21 0,-21-1 15,-1 22 1,1 0-16,0 0 0,21 22 16,0-1-16,-21-21 0,21 21 15,0 0-15,0 0 0,0 0 16,21 1-16,-21-1 0,21-21 16,0 21-16,1-21 0,-22 21 15,21-21-15,0 21 0,-21 0 16,21-21-16,-21 22 0,21-22 0,-21 21 15,21 0-15,-21 0 16,0 0-16,22 0 0,-1 1 16,0-22-1,0 0 1,0 0-16,0 0 0,1-22 16,-1 1-16,0 0 0,21 0 15,-21 0-15,1 0 0,-1-1 16,0-20-16,21 21 0,-21-21 0,1 20 0,-1 1 15,0-21-15,0 21 16,-21 0-16,0-1 0,21 1 0,-21 42 31,0 1-15,-21-1-16,21 0 0,0 0 0,0 0 16,0 0-16,0 1 0,0-1 15,0 0-15,0 0 0,0 0 0,0 0 16,0 1-16,0-1 0,0 0 0,21 0 15,0-21-15,-21 21 16,22-21-16,-1 0 0,0 0 16,0 0-16,0 0 0,0 0 15,1 0-15,-1 0 0,0-21 16,0 0-16,-21 0 0,21 0 0,-21-1 16,21 1-16,-21 0 0,0-21 15</inkml:trace>
  <inkml:trace contextRef="#ctx0" brushRef="#br0" timeOffset="145235.79">7070 12764 0,'0'0'0,"-22"0"0,1 0 0,0-22 32,0 22-32,0 0 78</inkml:trace>
  <inkml:trace contextRef="#ctx0" brushRef="#br0" timeOffset="145459.67">5778 13060 0,'0'0'0,"-21"21"0,-21 0 0,21-21 0,21 21 16,21-21 15,0 0-31,0 0 0,22 0 16,-1 0-16,0 0 0,1 0 0,-1-21 15,0 21-15,1-21 0,-1 21 16,0-21-16,1 21 0,-1-21 0,-21 0 15,21 21-15,-20 0 0</inkml:trace>
  <inkml:trace contextRef="#ctx0" brushRef="#br0" timeOffset="146324.22">7535 13208 0,'-21'0'0,"0"0"16,21 21-16,21-42 31,0 0-15,0 21-16,1-21 0,-22 0 0,21-1 16,0 1-16,0 0 0,21 0 15,-20 0-15,-1-22 0,0 22 0,0-21 16,-21 21-16,0-22 0,21 22 15,-21-21-15,0 21 0,0-22 16,0 22-16,-21 0 0,0 0 0,0 21 16,0 0-16,-1 0 0,1 0 15,0 0-15,0 0 0,0 21 0,0 0 16,-1 22-16,22-22 0,0 21 16,-21 0-16,21 1 0,0 20 0,-21-20 15,21-1-15,0 0 0,0 1 0,0-1 16,0 0-16,0 1 0,0-22 15,0 21-15,0-21 0,0 0 0,0 1 16,0-1-16,0 0 0,0 0 16,0 0-16,0-42 47,0 0-32,0 0-15,0 0 0,0-1 0,0 1 16,0 0-16,0 0 0,21 0 15,0-22-15,1 22 0,20 0 0,-21 0 16,21 0-16,-20 21 0,20 0 16,0 0-16,-21 0 0,1 0 0,20 0 15,-21 21-15,0 0 0,0 0 0,1 0 16,-1 1-16,-21-1 0,21 0 16,-21 0-16,0 21 0,0-20 15,0-1-15,-21 0 0,-22 0 0,22 0 16,-21 0-16,21 1 0,-22-1 15,22 0-15,-21 0 0,0-21 0,-1 21 16,22-21-16,-21 0 0,21 0 16,-1 0-16,1 0 0,0 0 0,0 0 15,21-21 1,0 0-16,0 0 16,21 0-16,0-1 0,0 22 15,1-21-15,-1 0 0,21 0 16,-21 0-16,22 0 0</inkml:trace>
  <inkml:trace contextRef="#ctx0" brushRef="#br0" timeOffset="147106.76">8255 13123 0,'0'0'0,"0"-21"0,0 0 31,0 42 0,-21 0-31,21 1 0,-21-1 16,21 0-16,0 0 0,0 0 0,0 22 16,0-22-16,0 0 0,0 0 15,0 0-15,0 0 0,0 1 16,0-1-16,0 0 0,0 0 16,21-21-16,0 21 0,0-21 0,0 0 15,0 0-15,1 0 0,-1 0 16,0 0-16,0 0 0,0-21 15,0 0-15,1 0 0,-1 0 0,0-1 16,0 1-16,0-21 0,0 0 0,1 20 16,-22-20-16,21 0 0,-21-1 15,0 22-15,0-21 0,0 0 0,0 20 16,0 1-16,0 0 16,0 42-1,0 0-15,-21 22 16,21-22-16,0 21 0,-22-21 15,22 22-15,0-1 0,0 0 0,0-20 16,0 20-16,0-21 0,0 21 0,0-20 16,0-1-16,22 0 0,-1 0 15,-21 0-15,21 0 0,0 1 0,0-22 16,0 0-16,1 0 0,20 0 16,-21 0-16,0 0 0,22 0 0,-22 0 15,0-22-15,21 1 0,-21 0 16,1-21-16,20 21 0,-21-1 0,0-20 15,0 0-15,1-1 0,-1 1 16,-21 0-16,0-22 0,21 22 0,-21-22 16,0 1-16,0-1 0,0 22 15,0-21-15,0 20 0,0 1 0,0 0 16,0 20-16,0 1 0,0 0 16,0 0-16,-21 21 15,0 21-15,21 0 16,0 0-16,0 22 0,-22-1 0,22 0 15,0 1-15,0-1 0,0 22 0,0-22 16,0 21-16,0-20 16,0-1-16,-21 22 0,21-22 0,0 0 15,0 1-15,0-22 0,0 21 0,0-21 0,0 0 16,0 1-16,0-1 16,0 0-16,0 0 0,0 0 0,0 0 15,21-21 1,1 0-16,-1 0 0,0 0 15,0-21-15,21 0 0,-20 0 0,-1 0 16,0 0-16,0-1 0</inkml:trace>
  <inkml:trace contextRef="#ctx0" brushRef="#br0" timeOffset="147495.54">9504 13229 0,'0'0'0,"0"21"0,-21-21 0,21 22 15,21-22 17,0 0-32,0 0 15,0-22-15,0 1 0,1 21 16,-22-21-16,21 0 0,0 21 0,-21-21 16,21 0-16,-21-1 15,0 1-15,0 0 0,0 0 16,0 0-16,-21 21 15,0 0 1,0 0-16,-1 21 0,22 0 16,-21 0-16,21 0 0,-21 1 15,21 20-15,0-21 0,-21 21 0,21-20 16,-21-1-16,21 0 0,0 21 0,-21-21 16,21 1-16,0-1 0,0 0 15,0 0-15,21 0 16,0-21-16,0 0 0,0 0 15,0 0-15,22 0 0,-22 0 16,0 0-16,21-21 0,-20 21 0,20-21 16,0 0-16,-21 0 15</inkml:trace>
  <inkml:trace contextRef="#ctx0" brushRef="#br0" timeOffset="147880.49">10181 13166 0,'0'0'15,"0"-21"-15,0-1 0,0 1 0,0 0 0,-21 21 31,0 0-31,0 0 0,-1 0 0,1 0 16,0 21-16,0 0 0,-21 1 0,42-1 16,-22 0-16,1 0 0,0-21 15,0 21-15,21 0 0,0 1 0,0-1 16,21-21 0,0 21-1,0-21-15,1 0 0,20 0 0,-21 0 16,0 0-16,0 0 0,1 0 15,-1 0-15,0 21 0,0-21 0,0 0 16,0 21-16,-21 0 16,0 1-1,-21-1-15,0-21 16,0 0-16,0 21 0,-22-21 0,22 0 16,0 21-16,-21-21 0,21 0 15,-22 21-15,22-21 0,0 0 0,0 0 16,0 0-16,-1 21 0,1-21 15,0 0 1,21-21 0,0 0-16,0 0 0,0 0 15</inkml:trace>
  <inkml:trace contextRef="#ctx0" brushRef="#br0" timeOffset="148208.32">8869 12764 0,'-43'0'0,"86"0"0,-107 0 16,43 0-16,0 0 0,42-22 15,21 22 1,1-21-16,-1 21 0,22-21 0,-22 0 15,21 21-15,1-21 0,-1 21 16,1-21-16,-1-1 0,-20 22 0,20 0 16,-20-21-16,-1 21 0,0 0 0,-21 0 15,1 0-15,-1 0 0,0 0 16,0 0-16,-42 0 62,21 21-62</inkml:trace>
  <inkml:trace contextRef="#ctx0" brushRef="#br0" timeOffset="149338.67">2540 14965 0,'0'0'0,"-21"0"0,0 0 0,-1 0 15,1 0-15,0 0 16,0 0-1,21-21 1,0 0 0,21 21-16,0-22 15,22 22-15,-22 0 0,0 0 0,0 0 16,21 0-16,-20 0 0,20 0 16,-21 0-16,21 0 0,-20 22 0,-1-1 15,0 0-15,0 0 0,-21 0 16,0 0-16,0 1 0,0-1 0,0 0 15,0 21-15,0-21 0,-21 1 16,0-1-16,0 0 0,-1 0 16,1 0-16,-21 0 0,21-21 0,-22 22 15,22-22-15,0 0 0,0 21 16,0-21-16,0 0 0,21-21 31,0-1-31,21 1 16,0 0-16,0 21 0,0-21 15,0 21-15,1 0 0,20 0 16,-21 0-16,21 0 0,-20 0 0,-1 0 16,21 21-16,-21 0 0,22 0 15,-22 1-15,0-1 0,0 21 0,-21-21 16,0 0-16,21 22 16,-21-22-16,0 21 0,0-21 0,-21 1 15,0-1-15,0 21 0,-22-21 16,22 0-16,-21 1 0,0-1 0,-1 0 15,1-21-15,0 21 0,-1-21 0,22 0 16,-21 0-16,-1 0 0,22 0 16,-21 0-16,21 0 0,0-21 0,-1 0 15,1 21-15,0-21 0,0-1 16,0 1-16,0 0 0,21 0 0,-22 21 16,22-21-16,0 0 0,0-1 15,22 1 1,-1 21-16,0-21 15,21 21-15,-21-21 0,1 21 0</inkml:trace>
  <inkml:trace contextRef="#ctx0" brushRef="#br0" timeOffset="149576.35">3408 15325 0,'-21'0'16,"-1"0"15</inkml:trace>
  <inkml:trace contextRef="#ctx0" brushRef="#br0" timeOffset="150156.03">5292 14923 0,'-22'0'0,"44"0"47,-1 0-47,21 0 0,0 0 0,1 0 16,20 0-16,-20 0 0,20 0 15,1 0-15,20-22 0,-20 22 0,-1-21 16,-20 21-16,20 0 0,-21-21 15,1 21-15,-1 0 0,0 0 0,-20 0 16,-44 0 31,1 0-47,0 0 0,0 21 16</inkml:trace>
  <inkml:trace contextRef="#ctx0" brushRef="#br0" timeOffset="150471.37">5990 14880 0,'-21'0'0,"0"0"0,0 0 16,21 21-16,-22-21 0,22 22 15,-21-22-15,21 21 0,-21 0 16,21 0-16,0 0 15,0 0-15,0 1 0,-21-1 16,21 21-16,-21-21 0,21 22 0,0-22 16,0 0-16,-21 21 0,-1-21 0,22 22 15,-21-22-15,21 21 0,0-21 16,-21 1-16,21-1 0,-21 0 0,21 0 16,0 0-16,0 0 0,0 1 15,0-1-15,0 0 0,21-42 47,0 21-47</inkml:trace>
  <inkml:trace contextRef="#ctx0" brushRef="#br0" timeOffset="150915.54">6244 15346 0,'0'0'0,"21"0"15,-21 21 1,0 0-16,21-21 16,1 0-1,-1 0-15,0-21 16,0 21-16,0-21 0,0 0 0,1 21 16,-1-21-16,21-1 15,-21 22-15,-21-21 0,21 0 0,1 0 16,-22 0-16,0 0 0,0-1 15,0 1-15,0 0 16,-22 21-16,1 0 0,0 0 0,0 0 16,0 0-16,0 0 0,-1 0 15,-20 21-15,21-21 0,0 21 0,0 1 16,-1 20-16,1-21 0,0 0 16,0 22-16,0-22 0,21 0 0,0 21 15,0-21-15,-21 1 0,21 20 16,0-21-16,0 0 0,0 0 0,0 1 15,21-1-15,-21 0 0,21-21 16,0 21-16,0-21 0,0 0 0,1 0 16,20 0-16,-21 0 0,0 0 15,0 0-15,22 0 0,-22 0 0,0 0 16,21-21-16,-20 21 0,-1-21 16,21 0-16,-21-1 0,0 1 0</inkml:trace>
  <inkml:trace contextRef="#ctx0" brushRef="#br0" timeOffset="151211.39">6900 15092 0,'0'0'0,"21"21"32,1 0-17,-1 0-15,0 1 16,0-1-16,0 0 0,0 0 0,1 0 15,-1 22-15,0-22 0,-21 0 0,21 0 16,0 0-16,0 0 0,1 1 16,-1-1-16,-21 0 0,21 0 0,0 0 15,-21 0-15,21-21 0,-21 22 16,21-22 31,-21-22-47,0 1 15,0 0-15,0 0 0,0 0 0</inkml:trace>
  <inkml:trace contextRef="#ctx0" brushRef="#br0" timeOffset="151488">7366 15092 0,'0'0'16,"0"-21"-1,-21 21 16,0 21-31,-1-21 0,1 21 16,0 0-16,0 0 0,-21 22 16,20-22-16,1 21 0,-21-21 0,21 22 15,0-22-15,-1 21 0,1-21 0,0 22 16,0-22-16,0 0 0,0 21 16,21-20-16,0-1 0,-22 0 0,22 0 15,-21-21-15,21 21 16,21-21-1,1-21-15,-1 21 16,0-21-16,0 0 0,21 0 0,-20-22 16</inkml:trace>
  <inkml:trace contextRef="#ctx0" brushRef="#br0" timeOffset="151880.29">7620 14986 0,'0'0'0,"0"-21"0,21 0 0,-21 0 16,0-1-16,0 1 16,0 42 31,0 1-47,0-1 0,0 0 15,0 0-15,0 21 0,0-20 16,0 20-16,0-21 0,0 21 0,-21 1 15,21-1-15,0-21 0,0 22 0,0-1 16,0-21-16,0 21 0,0-20 16,0 20-16,0-21 0,0 0 0,0 22 15,0-22-15,0 0 0,0 0 0,0 0 16,21 0-16,-21 1 16,21-22-16,0 21 0,1-21 15,-1 0-15,0 0 0,0 0 16,0 0-16,0 0 15,1-21-15,-1-1 0,0 22 16,0-21-16,0 0 0,0 0 0,-21 0 16,22 0-16,-1-1 0,0 1 15,-21 0-15,21 0 0</inkml:trace>
  <inkml:trace contextRef="#ctx0" brushRef="#br0" timeOffset="152213.1">7747 15198 0,'0'0'0,"-21"0"16,42-21-1,0 21 1,0-22-16,0 22 0,1-21 15,-1 21-15,0-21 0,0 21 0,0 0 16,0 0-16,1-21 0,-1 21 16,0 0-16,0 0 0,0 0 15,-21-21-15,21 21 16,1 0-16,-1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02:13:49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1270 0,'0'-21'0,"0"0"31,0 0-31,0-1 16,0 1-16,0 0 15,0 0-15,0 0 16,0 0-16,0-1 0,0 1 15,0 0-15,0 0 0,0 0 16,0 0-16,0 42 47,0 0-47,0 0 16,0 21-16,0 1 0,0-1 0,0 0 15,0 1-15,0-1 0,0 22 16,0-22-16,0 0 0,-21 22 15,21-22-15,0 22 0,-22-22 16,22 0-16,0 1 0,0-1 16,0 0-16,0 1 0,0-22 0,0 0 15,0 0-15,0 0 0,0 0 16,0-42 31,0 0-47,0 0 0,22 0 15,-1-22-15,0 22 0</inkml:trace>
  <inkml:trace contextRef="#ctx0" brushRef="#br0" timeOffset="331.79">2413 1566 0,'0'0'0,"0"22"16,0-1-16,0 0 15,0 0-15,21 0 16,0-21-16,0 0 16,1 0-1,-1 0-15,0-21 0,0 21 0,0-21 16,-21 0-16,21 21 0,-21-21 16,0-1-16,0 1 15,-21 0 1,0 21-16,0 0 0,0 0 15,0 0-15,-1 0 0,1 21 16,0 0-16,0-21 0,21 22 0,-21-1 16,21 0-16,-21-21 0,21 21 15,0 0-15,0 0 16,21-21 0,21 0-16,-21-21 0</inkml:trace>
  <inkml:trace contextRef="#ctx0" brushRef="#br0" timeOffset="860.98">4212 847 0,'0'0'0,"-42"0"0,-1 0 16,1 0-16,0 0 0,21 0 16,-22 0-16,22 0 0,0 0 15,0 0-15,0 0 0,42 0 16,0 0 0,0 0-16,21 0 0,1 0 15,20 0-15,-20 0 0,20 0 16,22 0-16,-22 0 0,22 0 15,-22 0-15,1 0 0,21 0 0,-22 0 16,1 0-16,-22 0 0,21 0 16,-20 0-16,-1 0 0,-21 0 0,0 0 15,1 0-15,-1 0 0,-42 0 32,-1 21-17,-20-21-15,21 0 0,0 0 16,-22 0-16,22 21 0</inkml:trace>
  <inkml:trace contextRef="#ctx0" brushRef="#br0" timeOffset="1164.81">4593 889 0,'-42'0'15,"21"0"1,-1 0-16,22 21 15,0 0-15,0 1 0,0 20 16,0-21-16,0 21 0,0 1 16,0-22-16,0 21 0,0 1 15,0-1-15,0 0 0,0 1 16,0-1-16,-21 21 0,0-20 0,0-1 16,21 0-16,-21 1 0,21-1 15,-21 0-15,21 1 0,0-1 0,-22-21 16,22 0-16,0 22 0,-21-43 15,21 21-15,0 0 0,0-42 32,21 0-32,1-22 15</inkml:trace>
  <inkml:trace contextRef="#ctx0" brushRef="#br0" timeOffset="2797.15">5440 1566 0,'42'0'16,"-21"0"-1,0 0-15,1 0 16,-22-21-16,0 0 15,21 21-15,-21-21 0,21 0 16,-21 0-16,0-1 16,0 1-16,0 0 0,0 0 15,-21 0-15,0 0 0,-1-1 16,-20 1-16,21 0 0,0 21 0,-22-21 16,22 21-16,-21-21 0,21 21 15,0 0-15,-22 0 0,22 0 0,-21 21 16,21 0-16,-22 0 0,22 0 15,0 1-15,-21-1 0,20 21 0,1-21 16,0 22-16,0-1 16,0 0-16,21 1 0,0-1 0,0 0 15,0 1-15,0-22 0,0 21 16,0-21-16,0 22 0,0-22 0,21 0 16,0 0-16,0-21 0,0 21 0,1-21 15,-1 0-15,0 0 0,21 0 16,-21 0-16,1-21 0,-1 21 0,21-21 15,-21 0-15,0 0 0,22-22 16,-22 22-16,0-21 0,0 21 0,0-22 16,1 22-16,-22-21 0,0-1 15,21 22-15,-21-21 0,0 21 0,21 0 16,-21-1-16,0 1 16,0 0-16,0 0 15,0 42 1,0 0-1,0 0-15,0 1 0,0-1 16,0 0-16,0 21 0,0-21 0,0 1 16,0 20-16,0-21 0,21 21 15,0-20-15,-21-1 0,21 21 0,1-21 16,-1 0-16,0 1 0,0-1 16,0 0-16,22-21 0,-1 21 0,0-21 15,1 0-15,-1 0 0,0 0 16,1 0-16,20 0 0,-21 0 15,1 0-15,-1 0 0,0 0 0,1-21 16,-1 0-16,0 0 0,1-1 16,-1 1-16,0 0 0,-20-21 0,20 21 15,-21-22-15,0 22 0,0-21 16,-21-1-16,0 1 0,0 21 0,0-21 16,0-1-16,0 22 0,-21-21 15,0 21-15,0-1 0,0 22 0,0-21 16,-1 21-16,1 0 0,0 0 15,0 0-15,0 0 0,0 0 0,-1 21 16,1-21-16,0 22 0,0-1 16,0 0-16,0 0 0,-1 21 0,1-20 15,0-1-15,0 21 0,21-21 16,0 22-16,0-22 0,0 0 16,0 21-16,0-21 0,0 1 0,0-1 15,0 0-15,21-21 0,0 21 16,0-21-16,1 0 0,-1 0 0,0 0 15,0 0-15,0 0 0,0 0 16,1 0-16,-1-21 0,0 0 0,0 0 16,0-1-16,0 22 0,-21-42 15,22 21-15,-22 0 0,21 0 0,-21-1 16,0 1-16,0 0 16,21 0-16,-21 0 15,0 0-15,0 42 47,0 0-47,0 0 0,0 0 16,0 0-16,0 1 0,0 20 0,0 0 15,0-21-15,0 22 0,0-1 16,0 22-16,0-22 0,0 0 0,0 1 16,0 20-16,0-21 0,0 22 0,0-22 15,0 22-15,0-22 0,0 22 16,0-1-16,0 1 0,0-1 0,0 1 15,21-1-15,-21 1 16,0-22-16,0 21 0,0 1 0,21-22 16,-21 22-16,0-22 0,0 22 0,0-22 15,0 0-15,0 22 0,0-22 16,0 0-16,-21 1 0,0-1 0,21-21 16,-21 22-16,0-22 0,21 0 0,-22 21 15,1-42-15,0 21 0,21 1 16,-21-22-16,0 0 0,0 0 15,-1 0-15,1 0 0,21-22 16,0 1-16,-21 0 16,0 0-16,0-21 0,21 20 0,-21-20 15,21-21-15,-22 20 0,22-20 0,0-1 16,0 1-16,-21-1 0,21-20 16,0-1-16,0 21 0,0-20 0,0-1 15,0 0-15,0 1 0,21-1 16,-21 22-16,22-22 0,-1 21 0,0 1 15,0 21-15,0-22 0,0 22 0,1-22 16,20 22-16,-21 21 0,0-22 16,0 22-16,1-21 0,-1 21 0,0 21 15,0-21-15,0 21 16,-21-22-16,21 22 94</inkml:trace>
  <inkml:trace contextRef="#ctx0" brushRef="#br0" timeOffset="3496.74">7874 1566 0,'0'0'16,"-21"0"-16,0 0 0,-1 0 0,1 0 15,0 0 1,0 0-16,21 22 62,21-22-62,0 0 0,22 0 16,-22 0-16,21 0 0,22 0 0,-22 0 16,21 0-16,1 0 0,-1 0 15,1 0-15,-1 0 0,22 0 0,-21 0 16,-1-22-16,22 22 0,-22 0 0,22 0 16,-22 0-16,1 0 0,-1-21 15,-20 21-15,20 0 0,-20 0 0,-22 0 16,21 0-16,-21 0 15,0 0-15,1 0 16,-22-21 15,-22 21 1,22-21-17,-21 21-15,0 0 16,0-21-16,0 21 15,0-21-15</inkml:trace>
  <inkml:trace contextRef="#ctx0" brushRef="#br0" timeOffset="4088.4">8784 1249 0,'-21'-21'16,"0"21"0,21 21 15,21-21-31,0 21 0,0-21 16,-21 21-16,43-21 15,-22 21-15,0-21 0,0 22 0,21-22 16,-20 21-16,20-21 0,-21 21 15,21-21-15,1 0 0,-22 21 0,21-21 16,-21 0-16,22 0 0,-22 21 0,0-21 16,0 0-16,0 0 0,1 0 15,-22 21-15,21-21 0,0 0 16,-21 22 15,-21-22-31,0 0 0,-1 21 16,1-21-16,0 21 0,0-21 15,0 21-15,0 0 0,-1-21 16,1 21-16,0 1 0,0-1 16,-21 0-16,20 21 0,-20-21 0,0 22 15,-1-22-15,22 21 0,-21-21 16,0 22-16,-1-22 0,1 21 0,21-21 16,0 1-16,-22 20 0,22-42 15,0 21-15,0 0 0,0 0 0,21 1 16,-22-22-16,44 0 78,-22-22-62,21 1-16,0 0 15</inkml:trace>
  <inkml:trace contextRef="#ctx0" brushRef="#br0" timeOffset="7329.38">11409 1566 0,'21'0'0,"0"0"31,-21-21-31,21 21 0,-21-21 0,0 0 16,0 0-16,0 0 15,0-1-15,0 1 0,0 0 16,0 0-16,0 0 16,-21 0-16,21-1 0,-21 1 0,0 0 15,0 0-15,-1 21 0,1-21 16,0 0-16,0 21 0,0 0 0,-22 0 15,22 0-15,0 0 0,-21 0 16,21 0-16,-22 21 0,1 0 16,21 0-16,-22 0 0,1 22 0,21-22 15,-21 21-15,20-21 0,1 22 16,0-1-16,0 0 0,21 1 0,-21-1 16,21 0-16,0 1 0,0-1 15,0 0-15,21-21 0,0 1 0,0 20 16,0-21-16,22-21 0,-22 21 15,21 0-15,1-21 0,-1 0 0,0 0 16,1 0-16,-1 0 0,-21-21 16,21 0-16,1 21 0,-22-21 0,21 0 15,1 0-15,-22-22 0,21 22 16,-21 0-16,0-21 0,1 20 16,-1-20-16,-21 21 0,0 0 0,0-22 15,0 22-15,0-21 0,0 21 16,0 0-16,0-1 0,0 1 0,0 0 15,0 0-15,0 42 32,0 0-32,0 0 15,0 1-15,0-1 0,0 21 16,0 0-16,0-20 0,0 20 0,0 0 16,0-21-16,0 22 0,0-22 0,0 0 15,0 0-15,21 0 16,0 1-16,0-1 0,0-21 0,22 0 15,-22 0-15,21 0 0,-21 0 0,22 0 16,-1 0-16,0-21 0,1-1 16,-22 1-16,21 0 0,1 0 0,-1 0 15,-21-22-15,21 22 0,-20 0 16,-1-21-16,0 21 0,-21-22 0,0 22 16,0 0-16,0 0 0,0 0 15,0-1-15,0 1 0,-21 42 31,0 1-31,21-1 0,-22 0 16,1 21-16,21-21 0,-21 22 16,21-1-16,-21-21 0,0 22 15,21-1-15,0 0 0,-21-21 0,21 1 16,-22 20-16,22-21 16,0 0-16,22-42 46,-1 0-46,0-21 0,-21 20 0,21 1 16,0-21-16,-21 0 0,21 20 16,1-20-16,-1 0 0,-21 21 15,21-22-15,0 22 0,-21 0 16,21 21-16,-21-21 0,21 21 0,1 0 31,-22 21-31,21-21 0,-21 21 0,21 0 16,-21 0-16,0 22 0,0-22 15,0 0-15,0 0 0,0 22 0,0-22 16,21 0-16,-21 0 0,0 0 0,21 0 16,-21 1-16,0-1 0,21 0 15,1-21-15,-1 21 0,0-21 16,0 0-16,0 0 0,0 0 16,1 0-16,-1-21 0,0 0 15,0 0-15,21-1 0,-20 1 0,-1 0 16,0 0-16,0 0 0,0-22 15,0 22-15,1 0 0,-1-21 0,-21 21 16,0-1-16,21 22 0,-21-21 16,21 0-16,-21 42 31,0 0-31,0 1 0,0-1 16,0 21-16,0-21 0,0 0 15,0 1-15,0 20 0,0-21 0,0 0 16,0 0-16,0 1 0,21-22 0,-21 21 15,21-21-15,1 0 16,-1 0-16,0 0 0,0 0 0,0 0 16,22 0-16,-22-21 0,21-1 15,-21 1-15,22 0 0,-22 0 0,21 0 16,-21-22-16,0 22 0,1-21 0,-1 21 16,0 0-16,0-1 0,-21 1 15,0 0-15,0 0 0,0 0 0,0 42 47,0 21-31,0-21-16,-21 1 0,0 20 0,21-21 15,-21 21-15,21 1 0,0-1 16,0 0-16,0 1 0,0 20 16,0-20-16,0-1 0,0 21 0,0-20 15,0 20-15,0 1 0,0-1 0,0-20 16,0 20-16,0 1 0,0-1 15,0 1-15,0-1 0,0 1 0,0-1 16,0-21-16,0 22 0,0-1 0,-22-20 16,1-1-16,21 22 0,-21-22 15,0 0-15,0-21 0,0 22 0,-22-22 16,22 0-16,0 0 0,0 0 0,0-21 16,-1 0-16,1-21 0,21-21 15,0 21-15,-21-22 16,21-20-16,0 21 0,0-22 0,0-21 15,0 22-15,0-22 0,0 1 16,0-1-16,21 0 0,-21 22 0,21-22 16,1 22-16,-1-1 0,0 22 0,0-22 15,0 22-15,0 0 0,1 20 16,-1-20-16,0 0 0,0 21 0,0-22 16,22 22-16,-22-21 0</inkml:trace>
  <inkml:trace contextRef="#ctx0" brushRef="#br0" timeOffset="9376.36">13843 1905 0,'0'0'0,"-21"0"0,-22 0 0,22 0 0,0 0 16,0 0 0,0 0-16,21-21 31,0 0-15,0 0-16,0-1 15,0 1-15,21 0 0,0-21 16,0 21-16,-21-22 0,21 22 0,1-21 15,-1-1-15,0 1 0,-21 0 16,21-1-16,0 1 0,0 0 0,-21-1 16,0 1-16,0 21 0,0-21 0,0 20 15,0 1-15,0 0 0,-21 21 32,0 21-32,0 0 15,0 22-15,21-1 0,-21-21 0,21 22 16,-22-1-16,22 21 0,0-20 15,0-1-15,0 22 0,0-22 0,0 0 16,0 1-16,0-1 0,0-21 16,0 21-16,22-20 0,-1-1 0,0 0 15,0 0-15,0-21 0,0 0 0,22 0 16,-22 0-16,21 0 0,-21 0 16,22 0-16,-1-21 0,-21 0 0,22 0 15,-1-1-15,0 1 16,1-21-16,-1 0 0,-21-1 0,0 1 15,0 0-15,1-1 0,-1 1 0,-21-22 16,0 22-16,0 0 0,0-1 16,0 1-16,0 0 0,0 21 0,0-1 15,-21 1-15,-1 21 16,1 21-16,0 1 16,21-1-16,-21 21 0,0 0 15,21 1-15,-21-1 0,-1 0 0,22 1 16,-21 20-16,0-20 0,21 20 15,-21-21-15,21 1 0,0-1 0,0-21 16,-21 22-16,21-22 0,0 0 16,0 0-16,0 0 0,0 0 15,21-21 1,0-21-16,0 0 16,0 0-16,1 0 0,-1 0 15,0-1-15,-21-20 0,21 21 0,0-21 16,0 20-16,1-20 0,-1 21 15,0 0-15,0 0 0,0-1 0,0 22 16,1 0-16,-1 0 16,-21 22-16,0-1 15,21 0-15,-21 0 0,0 0 16,0 22-16,0-22 0,0 0 16,0 0-16,21 0 0,-21 0 0,21 1 15,0-1-15,-21 0 0,0 0 16,22 0-16,-1-21 0,0 0 0,0 21 15,21-21-15,-20 0 0,20 0 0,-21 0 16,21 0-16,1 0 0,-22-21 16,21 0-16,-21 21 0,22-21 0,-22 0 15,21 0-15,-21-1 0,1-20 16,-22 21-16,0 0 0,21-22 0,-21 22 16,0-21-16,0 21 0,0 0 15,0-1-15,-21 22 16,21 22-1,-22-1 1,22 0-16,0 0 0,0 21 0,0-20 16,0-1-16,0 0 0,0 0 15,0 0-15,0 0 0,0 1 0,22-1 16,-1-21-16,-21 21 0,21-21 0,0 0 16,21 0-16,-20 0 0,-1 0 15,21 0-15,-21 0 0,22 0 0,-22 0 16,0 0-16,21-21 0,-21 0 15,1-1-15,-1 1 0,0 0 0,0 0 16,-21 0-16,0 0 0,21-22 16,-21 22-16,0 0 0,0 0 15,0 0-15,0 42 32,-21 0-17,21 21-15,0-21 0,-21 1 16,21-1-16,-21 0 0,0 0 0,21 0 15,0 0-15,0 1 0,-22-1 0,22 0 16,22-42 31,-1 0-47,-21-1 16,21 1-16,0 0 0,0-21 15,0 21-15,1-1 0,-1-20 16,0 21-16,0 0 0,0 0 0,0-1 15,1 1-15,-1 21 0,0 0 16,0 0-16,0 21 16,-21 1-16,0-1 0,21 0 15,-21 0-15,0 0 0,0 0 16,0 1-16,0-1 0,0 0 0,0 0 16,0 21-16,0-20 0,22-1 15,-1 0-15,0-21 0,0 21 0,0 0 16,0-21-16,1 21 0,-1-21 15,21 0-15,-21 0 0,22 0 16,-1 0-16,0 0 0,1 0 0,-1 0 16,-21-21-16,21 21 0,1-21 15,-1 0-15,-21 0 0,22-22 0,-22 22 16,0-21-16,0 0 0,0-1 16,0 1-16,-21 0 0,0-1 0,0 1 15,0 21-15,0-22 0,0 22 16,0 0-16,-21 21 0,0 0 0,0 0 15,0 0-15,-22 0 0,22 0 0,-21 21 16,0 0-16,20 1 0,-20-1 16,0 0-16,21 21 0,-22-21 0,22 22 15,0-22-15,0 0 16,21 0-16,0 0 0,0 1 0,0-1 16,0 0-16,21-21 15,0 0-15,0 0 0,22 0 16,-22 0-16,0 0 0,0 0 0,21 0 15,-20 0-15,-1 0 0,0 0 16,0 0-16,0 0 0,-21 21 0,21 0 16,-21 0-16,22 1 0,-22-1 15,0 0-15,0 21 0,0-21 0,0 22 16,0-1-16,0 0 0,0 1 0,0-1 16,0 22-16,-22-22 0,22 21 15,0 1-15,0-1 0,-21 1 16,21-1-16,0 1 0,0-1 0,0 1 15,0-1-15,-21 1 0,21-22 16,-21 22-16,0-22 0,21 0 0,-21 1 16,-1-1-16,1-21 0,21 22 0,-21-22 15,0 0-15,0-21 0,21 21 16,0-42 0,0 0-1,0 0-15,0-1 0,0-20 16,21 21-16,0-21 0,0-1 15,-21 1-15,21 0 0,-21-22 0</inkml:trace>
  <inkml:trace contextRef="#ctx0" brushRef="#br0" timeOffset="9608.23">15769 1228 0,'0'0'0,"-42"-21"16,21 21-1,21-22-15,-22 22 32,1 0-17,21-21 1,-21 21-16</inkml:trace>
  <inkml:trace contextRef="#ctx0" brushRef="#br0" timeOffset="9868.08">13906 1439 0,'0'22'16,"22"-22"-16,-1 0 15,0 0-15,21 0 0,-21 0 16,1 0-16,20 0 0,-21 0 0,0-22 16,22 22-16,-22 0 0,21 0 15,-21 0-15,0-21 0,22 21 0,-22 0 16,0 0-16,0-21 15</inkml:trace>
  <inkml:trace contextRef="#ctx0" brushRef="#br0" timeOffset="10958.5">18203 1990 0,'0'21'15,"21"-21"1,1 0-16,-1 0 31,0 0-31,0 0 0,0-21 0,22 0 16,-22 21-16,0-22 0,21 1 15,1 0-15,-22 0 0,21 0 0,0 0 16,1-22-16,-22 22 0,21-21 16,-21-1-16,1 22 0,-1-21 0,-21 21 15,0-22-15,0 22 0,0 0 16,0 0-16,-21 0 0,-1 21 15,1 0-15,-21 0 0,21 0 0,-22 0 16,22 0-16,-21 21 0,0 0 16,20 0-16,-20 22 0,21-22 0,0 21 15,0 0-15,21 1 0,0-1 16,0 0-16,0 1 0,21-1 0,0-21 16,21 0-16,-21 1 0,22-1 15,-22 0-15,21 0 0,1-21 0,-1 0 16,0 0-16,1 0 0,-1 0 15,0 0-15,-21 0 0,22-21 0,-1 0 16,0 0-16,-20-1 0,20 1 16,-21 0-16,0 0 0,0 0 15,1 0-15,-22-22 0,0 22 0,0 0 16,0-21-16,0 20 0,0 1 16,0-21-16,0 21 0,-22 42 31,22 21-31,0-21 15,-21 1-15,21 20 0,0 0 16,0-21-16,0 22 0,0-22 0,0 21 16,0-21-16,-21 1 0,21 20 15,-21-21-15,21 0 0,-21 0 0,21 1 16,0-44 31,0 1-47,0 0 0,0 0 15,0-21-15,0 20 0,21-20 0,-21 21 16,21-21-16,0-1 0,22 22 16,-22-21-16,0-1 0,21 22 0,1 0 15,-1 21-15,-21 0 0,21 0 16,1 0-16,-22 21 0,0 22 0,0-22 16,0 0-16,-21 21 0,0 1 15,0-22-15,0 21 0,0-21 0,0 22 16,0-22-16,0 0 0,-21 0 15,21 0-15,-21 0 0,0 1 16,21-1-16,0 0 16,-21-21-16,21-21 31,21 0-15,0-1-16,0 1 0,0 0 0</inkml:trace>
  <inkml:trace contextRef="#ctx0" brushRef="#br0" timeOffset="11237">20108 1651 0,'0'0'0,"0"-42"16,0 21-16,-21-1 16,0 22-16,0 0 0,0 0 15,-1 0-15,1 22 0,0-1 0,0 0 16,-21 21-16,20-21 0,-20 22 15,21-1-15,0 0 0,0 1 0,-1-1 16,1-21-16,21 22 0,0-1 16,0-21-16,0 0 0,0 0 0,21 1 15,1-1-15,-1 0 0,0 0 0,0-21 16,21 0-16,-20 0 16,20 0-16,-21 0 0,21 0 0,1 0 15,-22 0-15,21-21 0,1 0 16,-1 0-16,0-1 0,22 1 0</inkml:trace>
  <inkml:trace contextRef="#ctx0" brushRef="#br0" timeOffset="11503.85">20680 1376 0,'0'0'0,"0"-42"0,0-1 0,0 22 0,0 0 16,-21 21-16,-1 0 15,1 0-15,0 21 0,21 0 16,-21 22-16,0-22 15,21 21-15,-21 0 0,21 1 0,0-1 16,0 22-16,0-22 0,0 0 16,-22 1-16,22 20 0,0-42 0,0 22 15,0-1-15,-21 0 0,21-21 16,0 22-16,0-22 0,0 0 0,0 0 16,0 0-16,0 1 0,21-22 15,1 0 1,-1 0-16,0-22 0,0 1 0,21 21 15,-20-42-15,-1 21 0</inkml:trace>
  <inkml:trace contextRef="#ctx0" brushRef="#br0" timeOffset="13074.61">20870 1693 0,'0'0'0,"0"-21"16,-21 21 0,0 21-1,21 1-15,-21-1 0,0 0 16,21 0-16,-22 21 0,22-20 0,0-1 15,0 21-15,0-21 0,0 0 16,0 22-16,0-22 0,0 0 0,0 0 16,22 0-16,-22 1 0,21-22 15,0 0-15,0 21 0,0-21 16,22 0-16,-22 0 0,0 0 0,0 0 16,21 0-16,-20-21 15,-1-1-15,0 22 0,0-21 0,0 0 16,0 0-16,1-21 0,-22 20 15,0-20-15,0 21 0,0-21 0,0-1 16,0 1-16,0 0 0,-22-1 16,22 1-16,-21 21 0,0 0 0,0-1 15,0 22-15,0 0 0,-1 0 16,-20 0-16,21 0 0,0 22 0,0-1 16,-1 0-16,1 21 0,0-21 15,0 22-15,21-22 0,0 21 16,0-21-16,0 22 0,0-22 0,0 0 15,0 0-15,21 0 0,0 1 16,0-1-16,1 0 0,20-21 0,-21 0 16,21 0-16,1 0 0,-22 0 15,21 0-15,1 0 0,-1 0 0,0-21 16,1 0-16,-1-1 0,-21 22 16,21-42-16,-20 21 0,-1 0 0,0 0 15,-21-1-15,21 1 0,-21 0 16,0 0-16,0 0 0,-21 21 15,0 0-15,0 0 16,-1 0-16,22 21 0,0 0 16,-21 0-16,21 0 0,0 1 0,0-1 15,0 0-15,0 0 0,21 21 16,-21-20-16,22-1 0,-1 0 0,0-21 16,-21 21-16,21 0 0,0 0 15,0-21-15,-21 22 0,0-1 0,-21-21 47,0 0-47,0-21 0,0 21 16,0-22-16,-1 22 15,1 0-15,21-21 0,-21 21 0,0 0 32,21 21-17,0 1-15,21-1 16,0-21-1,22 0-15,-22 21 0,21-21 0,-21 0 16,22 0-16,-1 0 0,0 0 16,1 0-16,-1 0 0,0 0 0,22-21 15,-22 21-15,-21-21 0,22-1 16,-1 1-16,-21 0 0,21 0 0,-20 0 16,-1-22-16,0 22 0,0-21 15,0 21-15,-21-22 0,0 22 0,0-21 16,0 21-16,0 0 15,0-1-15,-21 22 16,0 0 0,0 22-16,0-1 0,-1 0 0,1 0 15,0 0-15,21 22 0,0-22 0,-21 21 16,21-21-16,0 0 0,0 1 16,0 20-16,0-21 0,0 0 0,21 0 15,0 1-15,0-1 0,1 0 16,20-21-16,0 21 0,1 0 0,-1-21 15,21 21-15,1-21 0,-1 0 16,1 0-16,-1 0 0,1 0 0,-1 0 16,1 0-16,-1 0 0,1-21 15,-22 0-15,1 21 0,-22-21 16,21-21-16,-21 20 0,22 1 0,-22-21 16,-21 0-16,0-1 0,0 1 15,0 0-15,0-1 0,0 1 0,-21 0 16,-1 20-16,1-20 0,-21 21 15,21 21-15,-22 0 0,22 0 0,-21 0 16,0 21-16,20 0 0,-20 0 16,0 1-16,-1-1 0,22 21 0,0-21 15,0 22-15,0-22 0,0 21 16,21-21-16,0 22 0,0-22 0,0 0 16,0 0-16,21 0 0,-21 0 15,21 1-15,21-1 0,-21-21 16,1 21-16,20-21 0,-21 0 0,21 0 15,-20 0-15,20 0 0,0 0 16,-21-21-16,22 21 0,-1-21 0,-21-1 16,22 1-16,-22-21 0,21 21 15,-21-22-15,22 1 0,-22 0 0,0-22 16,-21 1-16,21 20 0,-21-20 16,0-1-16,21-20 0,-21 41 0,0-20 15,0-1-15,0 22 0,0 0 16,0-1-16,0 22 0,0 0 0,0 42 31,-21 0-31,0 22 0,0-1 16,0 0-16,-1 1 0,1 20 15,0-20-15,21 20 0,-21 1 0,0-1 16,21 1-16,-21-1 0,21 1 16,0-22-16,0 0 0,0 1 0,0-1 15,21 0-15,0-21 0,0 1 16,21-1-16,-20-21 0,-1 0 0,21 21 15,-21-21-15,22 0 0,-22 0 0,21 0 16,0-21-16,1 0 0,-22-1 16,21 22-16,1-21 0,-1-21 0,0 21 15,1 0-15,-22-1 16,21-20-16,-21 21 0,0 0 0,1 0 16,-22-1-16</inkml:trace>
  <inkml:trace contextRef="#ctx0" brushRef="#br0" timeOffset="14624.09">7324 3366 0,'0'0'0,"0"-22"0,0 1 16,0 0-16,0 0 15,-22 21 1,22 21 15,0 0-31,0 22 0,0-22 0,-21 21 16,21 22-16,0-22 0,-21 0 15,21 1-15,0 20 0,-21-21 0,21 1 16,-21-1-16,21 0 0,-21 1 0,21-22 16,0 21-16,0-21 0,0 1 15,0-1-15,0-42 31,21-1-31,0 1 0,0 0 16,-21-21-16,21 21 16,0-22-16,1 22 0,-1-21 0,-21-1 15,21 22-15,0-21 0,-21 0 0,21 20 16,-21 1-16,21 0 0,1 21 16,-1 21-1,0 0-15,-21 1 0,0-1 16,0 0-16,21 21 0,-21-21 0,21 1 15,-21 20-15,0-21 0,0 0 16,21 0-16,1 1 0,-1 20 0,0-21 16,0 0-16,0-21 15,0 0-15,1 0 0,-1 0 16,0 0-16,21-21 0,-21 21 16,1-21-16,20 0 0,-21 0 15,0-1-15,0-20 0,1 21 0,20 0 16,-42-22-16,21 1 0,0 21 15,-21-21-15,21-1 0,-21 1 0,0 21 16,0-22-16,0 22 0,0 0 0,0 0 16,0 42-1,0 0-15,0 0 16,0 22-16,0-22 0,0 21 16,0 1-16,0-22 0,0 21 0,0 0 15,0-20-15,0 20 0,0-21 16,0 21-16,0-20 0,22-1 0,-1 0 15,-21 0-15,21-21 0,0 21 16,0-21-16,0 0 0,1 0 16,-1 0-16,0 0 0,0-21 0,0 21 15,0-21-15,1 0 0,-1 0 16,0-1-16,21 1 0,-21 0 0,1-21 16,-22 21-16,21-1 0,-21-20 0,21 21 15,-21-21-15,0 20 0,0 1 16,0 0-16,0 42 31,0 0-15,0 1-16,0-1 0,0 21 0,0-21 15,-21 0-15,21 1 0,0-1 16,0 0-16,0 0 0,0 0 16,0 0-16,21-42 31,-21 0-16,21 0-15</inkml:trace>
  <inkml:trace contextRef="#ctx0" brushRef="#br0" timeOffset="14971.89">8572 3112 0,'0'0'0,"-21"0"0,0 0 16,0 0-16,21 21 0,0 0 15,-21 0-15,21 0 0,0 0 16,0 1-16,0-1 0,0 0 16,0 0-16,21-21 0,0 0 15,0 0-15,0 0 0,1 0 16,-1-21-16,0 21 0,0-21 16,-21 0-16,21-1 0,-21 1 15,0 0-15,0 0 0,0 0 16,-21 0-16,0-1 15,0 22-15,0 0 0,-1 0 16,1 0-16,0 0 0,0 0 16,0 0-16,21 22 0,0-1 0,-21 0 15,21 0-15,0 0 0,0 0 16,0 1-16,0-1 0,0 0 0,0 0 16,21 0-16,0-21 0,0 0 15,21 0-15,-20 0 0,20 0 0</inkml:trace>
  <inkml:trace contextRef="#ctx0" brushRef="#br0" timeOffset="15268.72">9250 2963 0,'0'0'0,"-21"22"31,21-1-31,0 0 0,0 0 15,-22 21-15,22-20 0,-21 20 16,21 0-16,-21 22 0,21-22 0,0 0 16,0 22-16,-21-22 0,0 1 15,21 20-15,-21-21 0,21 1 0,0-22 16,-22 21-16,22-21 0,-21 22 0,21-22 16,0 0-16,0 0 15,21-21 1,1-21-1,-1 0-15,0 0 0,0 0 16,0-1-16,0-20 0,1 0 0</inkml:trace>
  <inkml:trace contextRef="#ctx0" brushRef="#br0" timeOffset="16400.03">9440 2942 0,'0'0'0,"0"21"31,0 1-31,0-1 0,0 0 16,0 21-16,0 1 0,-21-1 0,21 0 16,0 1-16,0 20 0,-21-21 15,21 22-15,0-22 0,0 1 0,0-1 16,-21 0-16,21 1 0,0-22 16,-21 21-16,21-21 0,0 0 0,0 1 15,0-1-15,0 0 0,0-42 31,0 0-15,0-1-16,0-20 16,21 21-16,0 0 0,0-22 0,-21 22 15,21-21-15,0 21 0,1-22 16,-22 22-16,21 0 0,0 0 16,0 0-16,0 21 0,0 0 15,1 21-15,-1 0 16,-21 0-16,0 22 0,0-22 15,0 0-15,0 0 0,0 0 0,0 22 16,0-22-16,0 0 0,0 0 16,21 0-16,0 0 0,0 1 15,0-22-15,1 0 0,-1 21 0,0-21 16,0 0-16,21 0 16,-20 0-16,20 0 0,0-21 0,-21 21 0,22-22 15,-1 1-15,0 21 16,-20-21-16,20 0 0,-21 0 0,0 0 15,0-1-15,1-20 0,-22 21 0,0 0 16,0 0-16,0-22 0,0 22 16,0 0-16,-22 42 31,22 0-15,-21 0-16,21 1 0,0-1 0,-21 0 15,21 0-15,0 21 0,0-20 16,0-1-16,0 0 0,0 0 0,0 0 15,0 0-15,21-21 16,0 0-16,1 22 0,-1-22 16,0 0-16,0 0 0,0 0 0,0 0 15,22 0-15,-22-22 0,0 22 16,0-21-16,0 0 0,22 0 0,-22 0 16,0 0-16,-21-1 0,21 1 0,0 0 15,-21-21-15,0 21 0,0-22 16,0 22-16,22 0 0,-22 0 0,0 0 15,0 42 1,0 21 0,0-21-16,-22 0 15,22 1-15,0 20 0,0-21 16,-21 0-16,21 0 0,0 22 0,-21-22 16,21 0-16,0 0 0,0 0 15,0 1-15,0-1 0,0 0 16,0 0-16,-21-21 31,21-21-15,0 0-16,0 0 0,0-1 15,0 1-15,0 0 0,21-21 16,0-1-16,-21 1 0,21 0 16,1-1-16,-1 1 0,0 0 15,0-1-15,0 1 0,0 21 0,22 0 16,-22 0-16,0-1 0,0 22 0,22 0 15,-22 0-15,0 22 0,0-1 16,0 0-16,0 0 0,1 21 0,-22-20 16,0 20-16,0 0 0,0 1 15,0-22-15,0 21 0,0 0 0,0-20 16,0-1-16,0 21 0,0-21 0,0 0 16,0 1-16,0-1 0,0 0 15,0-42 32,0 0-47,0-1 0,0 1 0,0 0 16,0-21-16</inkml:trace>
  <inkml:trace contextRef="#ctx0" brushRef="#br0" timeOffset="16587.93">10647 2921 0,'0'0'0,"-21"0"0,-22 0 16,22 0-16,0 0 16</inkml:trace>
  <inkml:trace contextRef="#ctx0" brushRef="#br0" timeOffset="16836.34">8784 3323 0,'0'0'0,"-21"0"0,-21 21 16,63-21-1,0 0 1,0-21-16,21 21 0,1 0 0,-1-21 16,0 21-16,1-21 0,-1 21 15,0 0-15,22-21 0,-22 21 0,-21-21 16,22 21-16,-1 0 0,-21 0 16,0-22-16,1 22 0,-1 0 0,0 0 15</inkml:trace>
  <inkml:trace contextRef="#ctx0" brushRef="#br0" timeOffset="17280.09">12171 3069 0,'0'0'0,"0"-21"0,21-42 15,-21 41 1,0 1-16,0 42 31,0 1-31,-21-1 0,21 21 16,0 0-16,-21 1 0,21-1 0,0 22 15,0-1-15,-22-21 0,22 22 16,-21-1-16,21-20 0,-21-1 16,21 0-16,0 1 0,0-1 0,-21-21 15,21 22-15,0-22 0,0 0 16,0 0-16,0 0 0,0-42 31,0 0-15,0 0-16</inkml:trace>
  <inkml:trace contextRef="#ctx0" brushRef="#br0" timeOffset="18132.12">11790 3556 0,'0'0'15,"-21"0"-15,-22-21 16,22 21-16,42 0 31,22 0-31,-22-21 16,21 21-16,0-21 0,22 21 0,-22-22 15,22 1-15,-1 0 0,1 21 0,-1-21 16,1-21-16,-1 20 0,1 1 16,-22-21-16,22 21 0,-22 0 0,-21-22 15,21 22-15,-20-21 0,-1 21 16,-21-1-16,0 1 0,0 0 0,0 0 15,0 0-15,-21 21 16,-1 0-16,1 0 0,0 0 0,0 0 16,0 0-16,21 21 0,-21 0 0,21 0 15,-22 22-15,22-1 16,-21 0-16,21 1 0,0-1 0,0 0 16,0 22-16,0-22 0,0 0 15,0 1-15,-21-1 0,21 0 0,0-20 16,0 20-16,-21-21 0,21 21 0,0-20 15,0-1-15,0 0 16,0 0-16,21-42 31,0 0-31,0 21 16,-21-43-16,22 22 0,-1 0 16,0 0-16,0-21 0,0 20 0,0-20 15,1 21-15,-1 0 0,0-22 16,0 43-16,0-21 0,-21 0 0,21 21 15,1 21 1,-22 0-16,0 1 16,0-1-16,0 0 0,0 0 15,0 0-15,0 0 0,0 1 0,0-1 16,0 0-16,0 0 0,0 0 0,21 0 16,0 1-16,0-1 15,0-21-15,0 0 0,1 21 16,20-21-16,-21 0 0,0 0 0,22 0 15,-1 0-15,-21 0 0,21 0 16,1 0-16,-22-21 0,21 0 0,1 21 16,-22-22-16,21 1 0,-21 0 0,22 0 15,-22-21-15,0 20 0,0 1 16,-21-21-16,0 21 0,0 0 0,0-22 16,0 22-16,0 0 0,-21 21 15,0 0-15,0 0 16,-1 21-16,1 0 0,0 0 0,21 1 15,-21-1-15,21 0 0,0 0 16,0 21-16,0-20 0,0-1 16,0 0-16,0 0 0,0 0 0,21 0 15,0 1-15,0-22 0,1 21 16,-1-21-16,0 0 0,21 0 0,-21 0 16,1 0-16,20 0 0,-21 0 15,0 0-15,22 0 0,-22-21 0,0-1 16,0 22-16,0-21 0,0 0 0,1 0 15,-1 0-15,-21 0 0,21-1 16</inkml:trace>
  <inkml:trace contextRef="#ctx0" brushRef="#br0" timeOffset="21339.58">15875 3090 0,'21'0'0,"-21"-21"15,21 21 1,0 0-1,-21-21-15,22 21 16,-22-21 0,21 21-1,-42 21 79,-1-21-94,1 0 0,21 21 16,-21 0-16,0-21 0,0 0 15,21 22-15,-21-22 0,-1 21 0,-20-21 16,21 21-16,-43 21 16,1-42-16,21 21 0,-1 1 0,-20-1 15,-1 0-15,1 0 0,-1 0 16,1 0-16,20 1 0,-20-1 0,21 0 15,-1 0-15,22 0 0,-21-21 0,21 0 16,-1 21-16,1-21 16,42 0 31,1 0-32,-1 0 1,0 0-16,0 0 0,0 0 0,0 0 15,22 0-15,-1 22 0,0-22 16,1 21-16,20 0 0,-20-21 0,20 21 16,-21 0-16,1 0 0,20 1 15,-20-1-15,-1 0 0,0 0 0,-21 0 16,22 0-16,-22 1 0,21-1 16,-21-21-16,1 21 0,-1-21 15,-21 21-15,21-21 0,0 0 31,-21-21 16,0 0-15,0 0-32,-21-1 0,21 1 15</inkml:trace>
  <inkml:trace contextRef="#ctx0" brushRef="#br0" timeOffset="22371.57">17060 3006 0,'0'0'0,"0"-21"15,0-1-15,0 1 16,0 0 0,0 0-1,21 42 16,1 0-31,-1-21 16,0 21-16,0-21 0,21 22 16,1-1-16,-1 0 0,0-21 15,1 21-15,-1 0 0,22 0 16,-22 1-16,0-22 0,22 21 0,-22 0 16,0-21-16,-20 21 0,20-21 15,0 0-15,-21 0 0,22 0 0,-22 0 16,0 0-16,0 0 0,0 0 15,-21 21 32,-21-21-47,0 21 0,-21 1 16,-1-1-16,1 21 0,0-21 0,-22 0 16,1 22-16,20-22 0,-20 21 15,-1-21-15,1 22 0,-1-22 16,1 0-16,21 21 0,-1-20 0,1-1 15,0 0-15,20 0 0,-20-21 16,21 21-16,0 0 16,0-21-1,21 22 48,-22-1-48</inkml:trace>
  <inkml:trace contextRef="#ctx0" brushRef="#br0" timeOffset="23939.69">19262 2942 0,'0'0'16,"0"-21"-16,21 0 0,-21 0 0,0 0 15,0-1-15,0 1 16,0 0-16,0 0 0,0 0 16,-21 21-1,-1 21 1,1 0-16,0 0 0,0 0 15,0 22-15,-22-22 0,22 21 0,0 1 16,0-22-16,0 21 0,21 0 16,-21-20-16,21 20 0,0 0 0,0-21 15,0 1-15,0-1 0,0 0 16,0 0-16,21 0 0,0 0 0,0-21 16,0 0-16,0 0 0,22 0 15,-22 0-15,21 0 0,-21 0 16,22 0-16,-1-21 0,-21 0 0,22 0 15,-22 0-15,21 0 0,-21-22 16,0 22-16,1-21 0,-22 21 0,0-22 16,0 1-16,0 21 0,0-22 15,0 1-15,-22 21 0,1 0 0,0 0 16,-21-1-16,21 22 0,-1 0 16,1 0-16,-21 0 0,21 0 0,0 22 15,-22-1-15,22 0 0,0 0 16,0 0-16,0 0 0,-1 1 0,22 20 15,0-21-15,-21 0 16,21 0-16,0 1 0,0-1 16,21-21-16,1 21 0,-1-21 15,0 0-15,21 0 0,1 0 0,-1 0 16,21 0-16,-20 0 0</inkml:trace>
  <inkml:trace contextRef="#ctx0" brushRef="#br0" timeOffset="24364.44">19981 3048 0,'0'0'0,"-21"-42"16,21 21-1,0-1-15,0 1 0,0 0 16,0 0-16,21 0 16,0 21-16,1 0 15,-1 0-15,0 0 0,0 21 16,-21 0-16,21 0 0,0 0 0,-21 1 15,0-1-15,22 0 0,-22 21 16,0-21-16,0 22 0,0-22 0,0 21 16,0-21-16,-22 22 0,1-22 15,0 0-15,21 0 0,-21 0 0,0 1 16,0-1-16,-1-21 0,1 0 16,21 21-16,-21-21 15,21-21 1,0 0-16,0-1 15,21-20-15,0 21 0,1 0 0,-1-22 16,21 1-16,-21 0 0,22-1 16,-22 1-16,21 0 0,-21 21 0,22-22 15,-1 22-15,-21-21 0,0 42 16,22-21-16,-22 21 0,0 0 0,-21 21 31,0 0-15,-21-21-16,21 21 15</inkml:trace>
  <inkml:trace contextRef="#ctx0" brushRef="#br0" timeOffset="25267.93">14393 4297 0,'0'0'0,"21"0"0,1-21 16,-1 21-16,0-21 15,-42 21 48,0 0-63,-1 21 0,1 0 0,0 0 15,0 0-15,-21 22 0,-1-22 16,1 21-16,0-21 0,-1 22 0,-20-22 16,20 21-16,-20-21 0,21 22 0,-22-22 15,22 0-15,-1 21 0,22-21 16,-21 1-16,21-22 0,0 21 0,-1-21 15,1 0-15,21-21 32,0-1-17,21 22-15,1-21 16,-1 21-16,0 0 0,0 0 16,0 0-16,22 0 15,-22 21-15,0 1 0,21-22 0,1 21 16,-1 0-16,0 0 0,22 0 0,-22-21 15,22 21-15,-22 1 0,21-1 16,-20-21-16,20 21 0,-20 0 0,-1-21 16,0 0-16,-21 21 0,22-21 15,-22 0-15,0 0 0,-21 21 16,21-21-16,0 0 16,-42 0 46</inkml:trace>
  <inkml:trace contextRef="#ctx0" brushRef="#br0" timeOffset="33416.33">2836 5779 0,'21'0'16,"-21"-22"-1,22 22 1,-1 0 0,0-21-1,0 0-15,0 21 0,0-21 16,1 0-16,-1 21 0,-21-21 16,21 21-16,0-22 0,0 1 0,0 0 15,1 21 1,-44 21 31,1 0-47,0 1 0,0-22 15,0 21-15,0 0 0,-22 0 16,22 21-16,-21-20 0,-1-1 0,1 0 16,-21 21-16,20-21 0,-20 22 15,20-22-15,-20 0 0,21 21 0,-22-20 16,22-1-16,-1 0 0,1 21 15,0-21-15,-1 1 0,22-1 0,-21 0 16,21-21-16,0 21 0,-1 0 16,1 0-16,0 1 15,21-1-15,-21-21 0,0 0 0,21 21 16,-21 0 0,-1-21-16,22 21 31,22-21 31,-1 0-46,0 0-16,0 0 0,0 0 0,22 0 16,-22 0-16,21 0 0,-21 0 15,22 21-15,-1-21 0,0 22 0,1-1 16,-1-21-16,0 21 0,1 0 15,-1 0-15,0 0 0,1 1 16,-22-1-16,21 0 0,0 0 16,-20 0-16,20 0 0,-21 1 0,21-1 15,-20 0-15,20 0 0,-21-21 16,0 21-16,0-21 0,1 0 0,-1 21 16,0-21-16,0 0 0,0 0 0,-21 22 31,0-44 47,-21 22-62,21-21-16,-21 21 0,21-21 0,-21 21 15,0 0-15,21-21 0,-22 21 16,1 0-16,21-21 0,-21 21 0,0 0 15,0-21-15,0 21 0,-22 0 0,22-22 16,0 22-16,-21 0 0,20-21 16,-20 0-16,21 21 0,-21-21 0,-1 21 15,1 0-15,21-21 0,-22 21 16,1-21-16,0 21 0,-1 0 16,22-22-16,-21 22 0,21 0 15,0-21-15,-22 21 0,22 0 16,0-21-16,0 21 0,21-21 15,-21 21-15,21-21 0,0 0 16,0-1 0,0 1 15,0 0-15,0 0-16,21 21 15,0-21-15,0 21 0,0-21 0,0-1 16,22 1-16,-1 0 15,0 0-15,1 0 0,-1-22 16,0 22-16,1 0 0,-1 0 16,0-21-16,22 20 0,-22-20 0,1 21 15,-1 0-15,0-22 0,1 22 16,-22 0-16,21 0 0,0-21 16,-20 20-16,20-20 15,-42 21 1,0 42 15,-21 0-31,0 0 0,-1 1 16,1-1-16,0 0 0,0 0 15,-21 0-15,20 0 0,-20 1 16,21 20-16,-21-21 0,-1 0 0,1 22 16,0-22-16,-22 0 0,22 0 15,-1 0-15,1 22 0,-43-22 16,43 0-16,0 0 0,21 0 15,-22-21-15,22 21 0,0 1 16,0-22-16,0 21 0,-1-21 0,1 0 16,21 21-16,-21-21 0,21 21 31,0 0-15,21-21-16,0 0 15,1 21-15,20-21 16,0 22-16,1-1 0,-1-21 0,0 21 15,1 0-15,-1 0 0,21-21 16,-20 21-16,-1 1 0,0-1 0,1 0 16,-1 0-16,0 0 0,1 0 15,-22 1-15,0-1 0,0 0 0,0-21 16,1 21-16,-1 0 16,0 0-16,-21 1 15,21-22 32,-21-22-47,0 1 16,0 0-16,21 0 15,-21 0-15</inkml:trace>
  <inkml:trace contextRef="#ctx0" brushRef="#br0" timeOffset="34265.31">4318 6117 0,'0'0'0,"0"-42"16,0 21-16,0 0 15,0-1-15,0 1 16,-21 0-16,21 0 0,-21 0 16,-1 0-16,22-1 0,-21 1 15,0 0-15,0 21 0,0-21 0,0 0 16,21 0-16,-22 21 0,1 0 0,0-22 15,0 22-15,0 0 0,0 0 16,-22 0-16,22 0 0,0 0 0,0 22 16,0-1-16,-1 0 0,1 0 15,0 0-15,0 0 0,0 1 0,0-1 16,-1 21-16,22-21 0,-21 0 16,21 22-16,0-22 0,0 21 0,0 1 15,0-22-15,0 0 0,0 21 16,0-21-16,0 22 0,0-22 15,0 21-15,0-21 0,0 1 16,0-1-16,21 0 0,1 0 0,-22 0 16,21-21-16,0 21 0,0-21 15,0 0-15,0 0 0,1 0 16,-1 0-16,0-21 0,21 0 0,-21 0 16,1 0-16,-1 0 0,0-1 15,21 1-15,-21-21 0,1 21 0,-1-22 16,0 22-16,-21-21 0,21 0 15,0 20-15,-21-20 0,0 21 0,0 0 16,0-22-16,21 22 0,-21 0 16,0 0-16,0 0 0,0 0 15,0-1-15,0 1 0,0 0 16,0 42 0,0 0-1,0 1-15,0 20 16,0-21-16,0 0 0,0 22 0,0-22 15,0 21-15,0-21 0,0 22 16,0-22-16,22 0 0,-22 0 0,21 21 16,-21-20-16,21-1 0,0 0 15,0 0-15,0-21 0,1 0 16,-1 0-16,0 21 0,0-21 16,0 0-16,0 0 0,1 0 15,-1 0-15,0-21 0,0 21 0,0-21 16,0 0-16,1 0 15,-1 21-15,-21-22 0,21 1 0,-21 0 16</inkml:trace>
  <inkml:trace contextRef="#ctx0" brushRef="#br0" timeOffset="44180.33">4318 8192 0,'0'0'0,"0"-22"0,-21 22 0,21-21 16,0 0-16,0 0 16,0 0-16,0 0 0,0-1 15,0 1-15,0 0 16,0 0-16,0 0 16,-21 21-1,-1 21 1,22 0-16,-21 21 0,0-20 15,0 20-15,-21 0 0,20 22 16,-20-22-16,0 0 0,-22 22 0,1-22 16,-1 22-16,-20-22 0,-1 22 15,0-22-15,1 21 0,20-20 0,-21-1 16,22 0-16,-1-20 0,22 20 16,0-21-16,21-21 0,-1 21 0,1-21 15,0 0-15,21-21 16,0 0-1,21 21-15,0-21 16,1 21-16,-1 0 0,21 0 16,0 0-16,1 0 0,-1 0 0,0 0 0,1 21 15,20-21-15,-20 21 16,20 0-16,-21-21 0,1 21 0,-1 1 16,0-22-16,1 21 0,-22 0 15,0 0-15,0-21 0,0 21 0,1-21 16,-1 0-16,-21 21 0,21-21 0,-21 22 31,21-22-15,-21-22-1,21 22-15,-21-21 0,0 0 16</inkml:trace>
  <inkml:trace contextRef="#ctx0" brushRef="#br0" timeOffset="44454.18">4530 8530 0,'0'0'0,"0"21"16,0 1-16,0-1 16,0 0-16,0 0 15,0 21-15,0-20 0,0-1 16,0 0-16,0 0 0,-22 21 15,22-20-15,0-1 0,-21 0 0,21 0 16,0 0-16,0 0 16,0-42 15,0 0-31,0 0 16,0-21-16,0 20 0</inkml:trace>
  <inkml:trace contextRef="#ctx0" brushRef="#br0" timeOffset="44756.01">4614 8319 0,'0'0'0,"0"21"31,0 0-31,0 0 16,21-21-1,1 0 1,-1-21-16,0 0 15,-21 0-15,21-1 0,-21 1 16,0 0-16,0 0 0,-21 0 16,0 21-16,0 0 15,-1 0-15,1 0 0,0 0 16,0 0-16,0 21 16,0 0-16,-1-21 0,22 21 0,0 0 15,0 1-15,0-1 0,0 0 0,0 0 16,0 0-16,0 0 15,22 1-15,-1-22 0,0 0 16</inkml:trace>
  <inkml:trace contextRef="#ctx0" brushRef="#br0" timeOffset="45248.92">4974 8488 0,'0'21'31,"0"0"-31,-21-21 0,21 21 16,0 1-16,0-1 0,0 0 15,0 0-15,0 0 0,-21 0 0,21 1 16,0-1-16,0 0 0,0 0 0,0 0 16,0 0-16,-21 1 0,21-1 15,0 0-15,-22 0 0,22 0 16,0 0-16,-21-21 15,21-21 1,0 0 0,0 0-16,0 0 0,0-22 15,0 22-15,21-21 0,-21 21 0,22-22 16,-1 22-16,0-21 0,0 0 0,0 20 16,0-20-16,1 21 0,-1 0 15,0 0-15,0-1 0,0 22 0,0 0 16,1 0-16,-1 0 0,0 0 15,0 22-15,0-1 0,-21 0 0,0 0 16,0 0-16,0 22 0,0-22 0,0 21 16,0-21-16,0 22 0,0-22 15,0 0-15,0 21 0,-21-21 0,21 1 16,0-1-16,0 0 16,21-42 30,0 0-46,1 21 0</inkml:trace>
  <inkml:trace contextRef="#ctx0" brushRef="#br0" timeOffset="45596.72">5736 8446 0,'0'0'16,"-21"0"-16,0 0 15,0 0 1,21 21-16,0 0 0,0 0 16,0 0-16,0 0 0,0 22 0,-22-22 15,22 21-15,0 1 0,0 20 16,-21-21-16,21 22 0,0-1 0,0 1 16,0-1-16,-21 22 0,0-21 0,0-1 15,21 22-15,-21-22 0,-1 22 16,22-22-16,-21 22 0,0-21 0,0-1 15,21 1-15,-21-1 0,0-21 0,21 1 16,0-1-16,0 0 0,-22-20 0,22 20 16,-21-21-16,21 0 15,0-42 1,0 0 0,0 0-16,0-22 0,0 22 15,0-21-15,21-22 0,-21 22 0</inkml:trace>
  <inkml:trace contextRef="#ctx0" brushRef="#br0" timeOffset="45928.53">5461 8784 0,'0'0'0,"-21"-84"16,0 41-16,21 22 15,0 0-15,0-21 0,0 20 0,21 1 16,21-21-16,0 21 0,1 0 15,-1-1-15,0 22 0,22 0 0,-1 0 16,-20 0-16,-1 0 0,22 0 0,-22 22 16,-21-1-16,0 0 0,0 0 15,1 21-15,-22-20 0,0 20 0,0 0 16,-22 1-16,1-1 0,0-21 0,0 21 16,-21 1-16,20-22 0,-20 21 15,0-21-15,21 22 0,-22-22 0,22 0 16,-21-21-16,21 21 0,-1-21 15,1 21 1,21-42 0,21 21-1,1-21-15,-1 21 0,0-21 16</inkml:trace>
  <inkml:trace contextRef="#ctx0" brushRef="#br0" timeOffset="46696.6">6265 8446 0,'0'-22'0,"21"22"0,-21 22 47,0-1-47,0 0 0,0 0 15,0 21-15,-21-20 0,21 20 16,0 0-16,0-21 0,-21 22 0,21-1 15,0-21-15,0 0 0,0 22 0,0-22 16,0 0-16,0 0 0,21 0 16,0-21-16,1 0 0,-1 0 15,0 0-15,21 0 0,-21-21 0,1 21 16,20-21-16,0 0 0,-21-21 16,22 20-16,-22 1 0,0-21 15,0 21-15,0-22 0,1 1 0,-1 21 16,0-21-16,-21-1 0,0 22 15,0 0-15,21 0 0,-21 0 0,21 21 16,-21 21 15,0 0-31,0 21 0,0-21 0,-21 1 16,21 20-16,-21-21 0,21 21 0,0-20 16,0 20-16,0-21 0,0 21 15,0-20-15,0-1 0,0 0 16,21 0-16,0 0 0,0-21 0,22 0 0,-22 21 15,21-21-15,1 0 16,-1 0-16,0 0 0,1-21 0,-22 0 16,21 0-16,0 0 0,1 0 0,-22-22 15,0 22-15,21-21 0,-20-1 16,-1 1-16,0-21 0,0 20 0,0-20 16,0-1-16,1-20 0,-22-43 15,21 42-15,-21 21 0,21 1 16,-21 21-16,0-1 0,0 1 0,0 21 15,0-22-15,0 22 0,-21 21 16,0 0-16,-1 21 16,1 22-16,0-22 0,0 21 15,21 22-15,0-22 0,-21 22 0,21-1 16,-21 1-16,21-1 0,0 1 16,0-1-16,0 1 0,0-22 0,0 21 15,0-20-15,0-1 0,0 0 0,0 1 16,0-1-16,0 0 0,0-20 15,21-1-15,-21 21 0,21-42 0,0 21 16,0 0-16,0-21 0,1 0 16,-1 0-16,0 0 0,0 0 0,0 0 15,0 0-15,1 0 0,-1-21 0,0 0 16,21-21-16,-21 21 0,1-1 0,-1-20 16</inkml:trace>
  <inkml:trace contextRef="#ctx0" brushRef="#br0" timeOffset="46941.85">7133 8424 0,'0'0'0,"-21"0"16,42 0-1,21 0-15,-20 0 0,20 0 0,-21-21 16,21 21-16,1 0 15,-22 0-15,21-21 0,1 21 0,-22-21 16,21 21-16,-21 0 0,22-21 0,-22 21 16,21 0-16,-21 0 0,0-21 15,1 21-15,-22-22 16</inkml:trace>
  <inkml:trace contextRef="#ctx0" brushRef="#br0" timeOffset="47768.37">8594 7768 0,'0'0'0,"-22"0"0,22-21 16,-21 21-16,21 21 31,0 0-31,0 1 15,0-1-15,0 0 16,21 0-16,1 0 16,-1 0-16,0 1 0,0-1 0,0 0 15,22 0-15,-1 21 0,0-20 16,1-1-16,-1 0 0,0 0 0,1 0 16,20 0-16,-21 1 0,1-1 0,20 0 15,-20 0-15,-1 0 0,0 0 16,1-21-16,-22 22 0,21-22 0,-21 0 15,22 21-15,-22-21 0,0 0 0,0 0 16,0 0-16,0 21 0,1-21 16,-22 21-1,-22-21 1,1 0-16,0 21 16,-21-21-16,21 21 0,-22 1 0,-20-22 15,20 21-15,1 0 0,-21 0 0,-1 0 16,22 0-16,-22 1 0,1-1 15,-1 21-15,1-21 0,-1 22 0,1-22 16,-1 21-16,1-21 0,20 0 0,-20 22 16,21-22-16,-1 0 0,1 0 15,21 0-15,0 1 0,-1-22 16,1 0-16,21 21 0,-21-21 78</inkml:trace>
  <inkml:trace contextRef="#ctx0" brushRef="#br0" timeOffset="75265.81">1714 11197 0,'22'-21'16,"-22"0"31,0 0-32,-22 21 1,22-21-16,0-1 16,-21 22-16,21-21 0,0 0 15,0 0-15,0 0 0,0 0 16,21-1-16,1 1 16,-1 0-16,0 21 15,0 0-15,0 0 0,0 0 16,1 0-16,-1 0 15,0 0-15,0 21 0,0 0 16,0 1-16,1 20 0,-1-21 16,-21 21-16,0 1 0,0-1 0,0 0 15,0 1-15,0 20 0,0-20 16,0 20-16,0-21 0,-21 22 0,-1-22 16,1 22-16,-21-22 0,21 0 15,-22 1-15,1-1 0,21 0 0,-21 1 16,-1-1-16,-20-21 0,20 0 15,1 1-15,0-1 0,-1 0 16,22-21-16,-21 0 0,0 0 0,20-21 16,-20 0-16,0-1 15,21 1-15,-1-21 0,-20 21 0,21-22 16,0 1-16,21 0 0,0-1 16,0 22-16,0-21 0,0 21 15,0-22-15,0 22 0,21 0 16,0 21-16,0 0 0,22 0 15,-1 21-15,0 0 0,1 1 0,-1-1 16,0 21-16,1-21 0,-1 0 16,-21 22-16,21-22 0,-20 21 0,-1-21 15,21 1-15,-21 20 0,0-21 16,1 0-16,-1 0 0,-21 1 16,21-1-16,0 0 0,-21 0 15,21-21-15,0 21 0,1-21 16,-1 0-1,0 0-15,-21-21 0,21 0 16,-21 0-16</inkml:trace>
  <inkml:trace contextRef="#ctx0" brushRef="#br0" timeOffset="75512.66">2582 11642 0,'0'0'0,"0"-21"16,0-1 77</inkml:trace>
  <inkml:trace contextRef="#ctx0" brushRef="#br0" timeOffset="76366.17">4784 10816 0,'0'-21'0,"0"42"0,21-63 0,-21 21 0,0 0 15,21-1-15,-21 1 16,0 0-16,0 0 16,-21 42-1,0 0-15,-1 0 0,1 22 16,0-22-16,0 42 0,-21-20 0,20 20 16,-20 1-16,21 20 0,-21-20 15,20 21-15,-20-1 0,0 1 0,-1-22 16,1 22-16,21-21 0,-21-1 15,-1 1-15,22-1 0,0-21 0,0 1 16,0-1-16,-1-21 0,1 22 16,21-22-16,0 0 15,0-42 1,0 0-16,21-1 16,1-20-16,-1 21 0,0-21 0,0-22 15,21 22-15,-20-22 0,20 1 16,0-1-16,1 1 0,20-22 0,-21 0 15,64-84-15,-63 106 16,-1-1-16,-21 1 0,21-1 0,-20 1 16,-1 20-16,0 1 0,0 0 0,-21 20 15,0 44 17,0-1-32,0 21 0,0 0 15,0 1-15,0-1 0,0 22 0,0-1 16,0 22-16,0-22 0,0 22 15,0-22-15,-21 22 0,21-21 0,0-1 16,0-21-16,-21 22 0,21-22 0,0 1 16,0-1-16,0 0 0,0 1 15,0-1-15,0-21 0,0 21 0,0-20 16,0-1-16,0 0 0,0 0 16,-21-42 15,-1 0-31,1 0 0,21-1 15</inkml:trace>
  <inkml:trace contextRef="#ctx0" brushRef="#br0" timeOffset="76440.13">4127 11663 0,'0'0'0</inkml:trace>
  <inkml:trace contextRef="#ctx0" brushRef="#br0" timeOffset="78724.35">6117 7451 0,'0'0'0,"-42"84"0,-43 128 16</inkml:trace>
  <inkml:trace contextRef="#ctx0" brushRef="#br0" timeOffset="79809.03">4508 11642 0,'0'0'0,"-21"0"0,-21 0 0,0 0 15,-1 0-15,22 21 16,-21-21-16,21 0 0,-1 0 31,44 0-15,-1 0-1,21 0-15,-21 0 0,22 0 0,20 0 16,-21 0-16,22-21 16,-22 21-16,22 0 0,-22-21 0,0 21 15,1 0-15,-1 0 0,0 0 0,-20-22 16,-1 22-16,21 0 15,-63 0 17</inkml:trace>
  <inkml:trace contextRef="#ctx0" brushRef="#br0" timeOffset="80193.47">5355 11007 0,'21'-21'0,"-42"42"0,42-64 15,-21 22-15,0 0 0,0 0 0,0 0 16,0 0-16,0-1 0,-21 44 31,21-1-15,-21 0-16,0 0 0,21 21 15,-21 1-15,-1-1 0,22 0 16,-21 22-16,0-22 0,21 22 16,-21-1-16,0-20 0,21 20 0,-21-21 15,21 22-15,-22-22 0,22 1 0,-21-22 16,21 21-16,0-21 0,0 22 15,0-22-15,0 0 0,0 0 0,0 0 16,0 0 0,21-42-1,1 0-15,-1 21 0,0-42 16,-21 21-16,21-1 16</inkml:trace>
  <inkml:trace contextRef="#ctx0" brushRef="#br0" timeOffset="81056.84">5800 10816 0,'0'21'16,"0"1"-16,-22-1 0,22 0 15,-21 0-15,0 21 0,21-20 0,-21 20 16,0 0-16,0 22 0,21-22 15,-22 0-15,1 22 0,21-22 16,-21 1-16,21 20 0,-21-21 0,21 1 16,0-22-16,0 21 0,0 1 15,0-22-15,0 0 0,0 0 0,0 0 16,0 0-16,21 1 16,0-22-16,0 0 0,1 0 15,-1 0-15,0 0 0,0 0 0,0-22 16,22 22-16,-22-21 0,0 0 15,0 0-15,21 0 0,-20-22 0,-1 22 16,0-21-16,0 21 0,0-22 16,0 1-16,-21 0 0,0 21 15,22-22-15,-22 22 0,0 0 0,0 0 16,-22 21 0,1 0-16,0 21 15,0 0-15,0 0 0,21 0 16,0 1-16,-21-22 0,21 21 0,0 0 15,0 0-15,0 0 0,0 0 0,21 1 16,0-22-16,-21 21 16,21-21-16,0 21 0,0-21 0,1 0 15,-22 21-15,21-21 0,0 21 16,-21 0-16,0 1 0,21-22 16,-21 21-16,0 0 0,0 0 15,0 0-15,0 0 16,0 1-1,21 41-15,-21-42 16,21-21 0,1 0-16,-1 0 15,0 0-15,0 0 0,0-21 16,0 0-16,1 0 0,-1 0 0,21-1 16,64-83-1,-85 62-15,0 1 16,0 21-16,1-22 0,-22 22 0,0-21 15,21 21-15,-21 0 0,0 42 32,-21 0-32,21 0 15,0 0-15,-22 22 0,22-22 16,-21 0-16,21 21 0,0-21 0,0 1 16,0 20-16,0-21 0,0 0 0,0 0 15,0 1-15,0-1 0,0 0 16,0 0-16,0 0 0,0 0 15,21-21-15,1 0 16,-1 0-16,0 0 0,0-21 16,0 0-16,0 21 0,-21-21 15,22 0-15,-1 0 16,0-22-16</inkml:trace>
  <inkml:trace contextRef="#ctx0" brushRef="#br0" timeOffset="81382.78">6837 10986 0,'0'0'16,"-21"0"-16,-1 0 0,-62 42 15,63-42-15,-1 21 0,22 0 16,0 0-16,0 1 0,0-1 0,0 0 16,0 0-1,22-21 1,-1 0-16,0 0 0,0 0 15,-21-21-15,21 21 0,-21-21 16,0 0-16,0-1 0,0 1 16,0 0-16,-21 21 15,0-21-15,0 21 0,0 0 16,-1 0-16,1 0 16,21 21-16,-21-21 15,0 21-15,21 0 0,-21 1 16,21-1-1</inkml:trace>
  <inkml:trace contextRef="#ctx0" brushRef="#br0" timeOffset="81656.25">5419 11367 0,'0'0'0,"-64"21"16,43-21-16,21 21 0,21-21 31,0 0-31,22 0 0,-1 0 16,0-21-16,1 21 0,-1-21 0,21 21 15,-20-22-15,-1 22 0,22-21 16,-22 21-16,0 0 0,1 0 0,-22-21 15,21 21-15,-21 0 0,0 0 0,1 0 16,-1 0 0,0 0-16</inkml:trace>
  <inkml:trace contextRef="#ctx0" brushRef="#br0" timeOffset="83592.91">6964 11621 0,'0'21'32,"21"-21"-32,0 0 0,0 0 0,0-21 15,1 21-15,-1-22 16,0 1-16,0 0 0,0 0 15,22 0-15,-22 0 0,0-22 0,0 22 16,0-21-16,0-1 0,1 1 16,-1 0-16,-21-1 0,0 1 0,21 0 15,-21-1-15,0 22 0,0-21 16,0 21-16,0 0 0,0-1 0,-21 1 16,21 0-16,-21 21 0,-1 0 0,1 0 15,0 21 1,0 0-16,21 22 0,0-22 15,-21 21-15,21 1 0,-21-1 16,21 0-16,0 1 0,-22 20 16,1-21-16,21 1 0,-21 20 0,21-20 15,0-1-15,-21 0 0,0 1 16,21-1-16,-21-21 0,21 21 0,0-20 16,0-1-16,0 0 0,0 0 0,0 0 15,0 0-15,0-42 47,0 0-47,0 0 16,21 0-16,0 0 0,-21-1 0,21-20 15,0 21-15,0-21 0,1 20 16,-1-20-16,21 21 0,-21 0 16,0 0-16,22-1 0,-22 1 0,0 21 15,0 0-15,0 0 0,1 0 16,-1 0-16,0 21 0,0-21 0,-21 22 15,0-1-15,21 0 0,-21 0 0,0 0 16,0 0-16,0 1 0,0-1 16,0 0-16,0 0 0,0 0 15,0 0-15,-21 1 0,0-1 16,0 0-16,0 0 0,-22 0 16,22-21-16,0 21 0,0-21 0,0 0 15,-22 0-15,22 0 0,0 0 16,0 0-16,0 0 0,-1 0 0,1 0 15,0 0 1,21-21 0,-21 21-16,21 21 31,21-21-31,0 0 16,-21 22-16,21-22 0,1 0 15,-1 21-15,0-21 16,0 0-16,21 0 0,-20 0 0,-1 0 15,21-21-15,0 21 0,-20-22 0,20 1 16,0 21-16,1-21 0,20 0 16,-21 0-16,1 0 0,-1-1 15,0 1-15,-20 0 0,-1 0 0,0-21 16,0 20-16,0-20 0,-21 21 16,21-21-16,-21 20 0,0 1 0,0 0 15,0 0-15,0 0 0,0 0 16,-21 21-1,0 0-15,21 21 16,-21 0-16,21 0 0,-21 21 16,21-20-16,-21-1 0,21 21 0,0-21 15,-22 22-15,22-22 0,0 21 0,-21-21 16,21 0-16,0 1 0,0-1 16,0 0-16,0 0 0,21 0 0,1-21 15,-1 21-15,0-21 0,0 0 16,0 0-16,0 0 0,1 0 15,20 0-15,-21 0 0,21 0 0,-20-21 16,-1 0-16,21 21 0,-21-21 16,0 0-16,1 0 0,-1-1 0,-21 1 15,21-21-15,-21 21 0,21 0 0,-21-22 16,0 22-16,0-21 0,0 21 16,0-1-16,0 1 0,21 0 15,-21 42 16,0 0-31,0 1 0,-21 20 16,21-21-16,0 0 0,0 0 16,-21 22-16,21-22 0,0 0 0,-21 0 15,21 0-15,0 1 0,0 20 16,0-21-16,0 0 16,21-21-16,0 0 0,0 0 15,0 21-15,1-21 0,-1 0 0,21 0 16,-21 0-16,22 0 0,-22-21 15,21 21-15,-21-21 0,0 0 0,22 0 16,-22 0-16,0-1 0,0-20 0,0 0 16,1-1-16,-1 1 15,-21 0-15,21-22 0,-21 22 0,21-22 16,-21 22-16,21-21 0,-21 20 0,0-20 16,0 20-16,0 22 0,0-21 15,0 21-15,0 0 0,0-1 0,0 1 16,-21 21-1,0 0 1,21 21-16,-21-21 0,21 43 0,0-22 16,0 21-16,-21 1 0,21-1 15,-22 0-15,22 1 0,0-1 16,0 21-16,0-20 0,0-1 0,0 0 16,0 1-16,0-1 0,0-21 15,0 22-15,0-22 0,0 21 0,22-21 16,-1 0-16,-21 1 0,21-22 15,0 21-15,0-21 0,0 0 0,1 21 16,-1-21-16,0 0 0,21 0 0,-21 0 16,22 0-16,-22 0 0,21 0 15,1 0-15,-22 0 0,21-21 0,-21 0 16,0-1-16,22 22 0,-22-21 0,0 0 16,0-21-16,-21 21 15,0-1-15,21 1 0,-21-21 0,0 21 0,0 0 16,0-1-16,0 1 0,0 0 15,-21 21-15,0 0 16,0 0-16,0 0 0,21 21 0,-21-21 16,-1 21-16,1 1 0,0-1 15,0 21-15,21-21 0,0 0 0,-21 1 16,21-1-16,0 0 0,0 21 0,0-21 16,0 1-16,0-1 15,21 0-15,0 0 0,0-21 16,0 0-16,1 0 0,-1 0 15,0 0-15,0 0 16,0 0-16,0 0 0,1 0 16,-1-21-16,0 0 0,-21 0 15,21-1-15,0 22 16,-21-21-16,0 0 0,0 0 16,21 0-16,-21 0 0,0-1 15,0 1-15</inkml:trace>
  <inkml:trace contextRef="#ctx0" brushRef="#br0" timeOffset="83939.71">8445 11282 0,'22'0'31,"-1"0"-31,0 0 0,0-21 16,21 0-16,-20 21 0,20 0 0,-21-22 15,21 22-15,1 0 0,-22-21 16,21 21-16,-21 0 0,1-21 0,20 21 16,-21-21-16,0 21 0,0 0 15,-21-21 1,22 21 15,-1 0-31</inkml:trace>
  <inkml:trace contextRef="#ctx0" brushRef="#br0" timeOffset="100205.3">11345 11409 0,'-21'0'16,"0"0"-1,0 0-15,0 0 16,-1 21-16,1-21 16,0 0-16,0 0 15,0 0-15,0 0 0,-22 21 16,22-21-16,-21 0 0,21 0 16,-22 0-16,1 0 0,-22 0 0,22 0 15,0 0-15,-1 0 0,1 0 16,0 0-16,-1 0 0,22 0 0,0 0 15,-21 0-15,21 0 0,-1 0 16,44 0 31,-1 0-47,0 0 0,21 0 0,-21 0 16,22 0-16,-1 0 0,0 0 15,22 0-15,-22 0 0,22 0 0,-1 0 16,1 0-16,-1 0 0,1 0 15,-1 0-15,1 0 0,-1 0 0,1 0 16,-1 0-16,1 0 0,-1 0 16,1 0-16,-1 0 0,1 0 0,-1 0 15,1 0-15,-22 0 0,0 0 16,1 0-16,-22 0 0,0 0 0,0 0 16,0 0-16,1 0 15,-44-21 32,1 0-31,0 0-16,0 21 0,21-21 15,-21-1-15,0 22 0,-1-21 16,1 0-16,0 0 0,0 0 0,0 0 16,-22-1-16,22 1 0,0 0 15,0 0-15,0 0 0,0 0 0,-1 21 16,1-22-16,0 22 0,0 0 15,0 0-15,0 0 16,-1 0-16,22 22 31,0-1-31,0 0 0,0 0 16,22 0-16,-1-21 16,21 21-16,-21 1 0,22-22 0,-1 21 15,0-21-15,1 0 0,-1 0 16,0 21-16,1-21 0,-1 0 0,0 0 15,1 0-15,-22 0 0,21 21 16,-21-21-16,0 0 0,-21 21 16,0 0-1,-21 1-15,0-1 0,0-21 16,-21 21-16,-1 21 0,1-21 0,0 1 16,-1 20-16,1-21 0,-22 21 15,22-20-15,0-1 0,-1 21 0,1-21 16,0 0-16,-1 22 0,22-22 15,0 0-15,0-21 0,0 21 0,0 0 16,-1-21-16,22 22 0,0-44 47,22 1-31,-1 0-16,0 21 0</inkml:trace>
  <inkml:trace contextRef="#ctx0" brushRef="#br0" timeOffset="100755.98">13970 10499 0,'0'0'0,"21"-43"0,0 22 0,-21 0 16,0 0-16,0 0 16,0 0-16,21-1 0,-21 1 0,0 0 15,0 42 17,0 22-32,0-22 15,-21 21-15,21 0 0,-21 1 16,21-1-16,0 22 0,-21-22 0,0 0 15,0 1-15,21-1 0,-22 0 16,1 1-16,21-1 0,0-21 0,-21 21 16,21 1-16,-21-22 0,21 0 15,-21 0-15,21 0 0,0 1 0,0-1 16,0 0 0,0-42-1,0 0 1,0-1-16,0 1 15,0 0-15,0 0 0,0 0 0,0 0 16</inkml:trace>
  <inkml:trace contextRef="#ctx0" brushRef="#br0" timeOffset="101285.68">13631 10774 0,'0'0'0,"-21"-42"16,0 20-16,0 1 15,21 0-15,0 0 0,0 0 0,0 0 16,0-22-16,0 22 0,0 0 16,0 0-16,21 0 0,0-1 0,21 1 15,-20 0-15,-1 0 0,21 21 16,0 0-16,1-21 0,-1 21 0,22 0 16,-22 21-16,21-21 0,-20 42 15,20-21-15,-20 22 0,-1-1 0,0-21 16,-21 22-16,22-1 0,-22 21 15,0-20-15,-21-1 0,0-21 16,0 22-16,0-1 0,0-21 0,0 21 0,0-20 16,0-1-16,0 0 15,0 0-15,0 0 0,0-42 47,0 0-47,0 0 0,21 0 0,-21-22 16,21 1-16,1 0 0,-1-1 15,-21 1-15,21-22 0,0 1 0,0-1 16,0-20-16,1 20 0,-1 1 16,0 20-16,-21-20 0,21 21 0,0-1 15,0 1-15,1 21 0,-1-22 0,0 22 16,-21 0-16,21 21 16,0 0-1,-21 21 1,0 0-1,0 1-15,0-1 0,0 0 16,0 0-16,-21 0 0,21 0 0,0 1 16,0-1-16,0 0 0,0 0 0</inkml:trace>
  <inkml:trace contextRef="#ctx0" brushRef="#br0" timeOffset="102920.67">15049 10943 0,'22'0'0,"-44"0"0,65 0 15,-22 0-15,0 0 16,0 0-16,0 0 16,1-21-16,-1 0 0,-21 0 15,21 0-15,-21-1 16,21-20-16,-21 21 0,0 0 0,0 0 15,0-22-15,0 22 0,-21-21 16,0 21-16,-22-1 0,22-20 16,-21 21-16,21 21 0,-22-21 0,22 21 15,-21 0-15,0 0 0,20 0 16,-20 21-16,21-21 0,-21 42 0,20-21 16,1 1-16,-21 20 0,21 0 15,0 1-15,-1-22 0,1 21 0,21 0 16,0-20-16,0 20 0,0-21 15,0 21-15,0-20 0,0-1 0,0 0 16,0 0-16,21 0 0,1-21 16,-1 0-16,0 0 0,0 0 15,0 0-15,22 0 0,-22 0 0,21 0 16,-21-21-16,22 0 16,-1 0-16,-21 0 0,21-1 0,-20 1 15,20 0-15,-21-21 0,0 21 16,0-22-16,1 22 0,-1-21 0,-21-1 15,0 22-15,0-21 0,0 21 0,0 0 16,0-1-16,0 1 16,0 42-1,0 1-15,-21 20 16,21-21-16,0 0 0,0 22 16,0-22-16,-22 21 0,22-21 15,0 0-15,0 1 0,0-1 0,0 0 16,0 0-16,22 0 0,-22 0 15,21-21-15,0 0 0,0 0 16,0 22-16,0-22 0,22 0 0,-22 0 16,0 0-16,21-22 0,-20 1 15,20 21-15,-21-21 0,21 0 0,-20 0 16,-1 0-16,0-1 0,0-20 0,0 21 16,-21 0-16,0-22 0,0 22 15,0-21-15,0 21 0,0-22 0,0 22 16,0 0-16,0 0 15,-21 42 1,0 0-16,21 0 16,-21 1-16,21-1 15,0 21-15,0-21 0,0 0 0,0 1 16,0 20-16,0-21 0,0 0 16,-21 0-16,21 1 0,0-1 0,0 0 15,-22 0-15,22 0 0,0 0 31,0-42 1,22 21-32,-22-21 0,21 0 0,-21 0 15,0 0-15,21-1 0,0 1 0,0 0 16,-21-21-16,0 21 0,21-22 16,-21 22-16,22-21 0,-1 21 15,-21-1-15,0 1 0,0 0 16,21 0-16,0 21 0,0 0 15,-21 21 1,21 0-16,-21 0 0,22 1 16,-22-1-16,0 0 0,0 21 0,0-21 15,0 1-15,21-1 0,-21 0 16,0 0-16,21 0 0,-21 0 0,0 1 16,0-1-16,21 0 15,0-21 1,0 0-1,1 0 1,-22-21-16,21 21 0,0-21 0,0-1 16,0 1-16,0 0 0,1 0 0,-1 0 15,-21 0-15,21-22 0,0 22 16,0 0-16,0 0 0,1 0 0,-22-1 16,21 1-16,0 21 15,-21 21 16,0 1-31,0-1 0,0 0 16,0 0-16,0 0 0,0 0 16,0 1-16,0-1 0,0 0 15,0 0-15,0 0 0,0 0 16,0 1-16,0-1 0,0 0 16,21-21-16,0 21 0,0-21 0,1 0 15,20 21-15,-21-21 0,0 0 0,22 0 16,-22 0-16,21 0 0,-21 0 15,22 0-15,-1 0 0,-21 0 0,21-21 16,-20 21-16,-1-21 0,0 0 0,21 0 16,-21-1-16,1 1 0,-1 0 15,-21 0-15,21 0 0,-21-22 0,21 1 16,-21 21-16,0-21 0,0 20 16,0-20-16,0 0 0,0 21 0,0-1 15,0 1-15,-21 0 16,0 21-16,0 21 15,-1 0-15,22 1 0,-21 20 16,21-21-16,-21 21 0,0 1 16,0-22-16,21 21 0,0 1 0,0-1 15,0-21-15,0 0 0,0 22 16,0-22-16,0 0 0,0 0 0,0 0 16,21 0-16,0-21 0,0 0 15,0 22-15,1-22 0,-1 0 16,0 0-16,0 0 0,0 0 0,0 0 15,1 0-15,-1 0 0,0 0 16,0 0-16,0-22 16,0 1-16,1 0 0,-1 21 15,0-21-15,21 0 0</inkml:trace>
  <inkml:trace contextRef="#ctx0" brushRef="#br0" timeOffset="103232.49">17886 10583 0,'0'0'0,"0"22"16,21-22 15,0 0-31,0 0 15,0 0-15,1 0 16,-1 0-16,0 0 0,0 0 16,0 0-16,0 0 15,1 0 1,-44 0 31,1 21-47</inkml:trace>
  <inkml:trace contextRef="#ctx0" brushRef="#br0" timeOffset="103458.07">17822 10795 0,'0'0'0,"0"21"15,21-21 1,1 0-1,-1 0-15,0 0 16,0 0-16,0 0 16,0 0-16,1 0 15,-1 0 1,0-21-16,-21 0 16</inkml:trace>
  <inkml:trace contextRef="#ctx0" brushRef="#br0" timeOffset="104045.08">18669 9758 0,'0'0'15,"0"-42"-15,0 20 16,0 1-16,0 0 0,0 0 15,0 0-15,0 0 0,21-1 16,-21 44 15,0-1-15,0 0-16,0 0 0,0 0 16,0 0-16,0 1 0,0-1 15,0 0-15,-21 0 0,21 0 16,0 0-1,21-42 17,0 0-17</inkml:trace>
  <inkml:trace contextRef="#ctx0" brushRef="#br0" timeOffset="104232.49">18881 9589 0,'0'-22'16,"0"44"-16,21-44 0,-21 1 15,0 42 17,0 1-32,0-1 0,-21 0 15,21 0-15,0 0 0,0 0 16,0 1-16,0-1 0,0 0 16,0 0-16,0 0 0,0 0 15,0 1-15,0-1 0,0 0 16,0 0-16</inkml:trace>
  <inkml:trace contextRef="#ctx0" brushRef="#br0" timeOffset="104728.48">19050 10033 0,'0'-21'15,"0"42"32,0 0-47,0 0 16,0 1-16,21-1 0,-21 21 16,0-21-16,0 0 0,0 22 0,0-1 15,0 0-15,0-20 0,0 20 16,0 0-16,0 1 0,0-1 0,0-21 15,0 0-15,0 22 0,0-22 16,0 0-16,21-21 31,0 0-31,-21-21 16,22 0-16,-1-1 0,-21-20 16,21 21-16,0-21 0,-21-1 0,21 1 15,0 0-15,1-1 0,-22 1 16,21-22-16,0 22 0,0 0 0,0-1 15,0 1-15,1 0 0,-1 21 16,0-22-16,0 22 0,0 0 0,-21 0 16,21 21-16,1 0 15,-1 0 1,0 0 0,0 21-16,-21 0 15,0 0-15,0 0 16,0 1-16</inkml:trace>
  <inkml:trace contextRef="#ctx0" brushRef="#br0" timeOffset="106388.05">19939 10520 0,'0'0'15,"21"0"1,0 0-1,-21-21-15,21 21 0,-21-21 16,22-1-16,-1 1 0,-21 0 16,21 0-16,0 0 0,-21-22 15,21 22-15,-21 0 0,0-21 0,0 21 16,0-22-16,0 22 0,0 0 0,0 0 16,0 0-16,-21-1 0,0 22 15,0 0-15,-22 0 0,22 0 16,0 0-16,0 22 0,-21-22 15,20 21-15,-20 0 0,21 0 0,-21 0 16,20 22-16,1-22 0,0 0 0,0 21 16,0-21-16,0 22 15,21-22-15,0 21 0,0-21 0,0 1 16,0 20-16,0-21 0,0 0 0,21 0 16,0-21-16,0 22 0,0-1 15,0-21-15,1 0 0,-1 0 0,0 0 16,0 0-16,21 0 0,-20 0 15,-1 0-15,0-21 0,0-1 0,0 1 16,0 0-16,1 0 0,-1 0 0,0 0 16,0-22-16,0 22 0,-21-21 15,21-1-15,-21 22 0,0-21 0,0 21 16,0-22-16,0 22 16,0 0-16,22 21 0,-22-21 0,0 42 31,0 0-31,0 0 15,-22 1-15,22-1 0,-21 21 0,21-21 16,0 22-16,0-22 0,0 21 16,0-21-16,0 22 0,0-22 0,0 0 15,0 0-15,0 0 0,21 0 0,1 1 16,-1-22-16,0 0 0,21 21 16,-21-21-16,1 0 0,20 0 0,-21 0 15,21 0-15,1-21 0,-22-1 16,21 1-16,-21 21 0,22-42 15,-22 21-15,0-22 0,21 22 0,-20-21 16,-1 0-16,0-1 0,0-20 16,0 20-16,-21 1 0,0-21 0,21-1 15,-21 1-15,22 20 0,-22-20 16,0 20-16,0-20 0,0 42 0,0-22 16,0 22-16,0 0 0,-22 42 31,1 0-31,21 1 0,-21 20 0,21 0 15,0 1-15,-21-1 0,21 0 16,-21 1-16,21-1 0,-21 0 0,21 1 16,0-1-16,0 0 15,0 1-15,-22-1 0,22 0 0,0 1 16,0-1-16,0-21 0,0 21 0,0-20 16,22 20-16,-22-21 0,21 0 15,0-21-15,-21 21 0,21 1 0,0-22 16,0 0-16,1 0 0,-1 0 15,0 0-15,0 0 0,0 0 16,0-22-16,22 1 0,-22 0 0,0 0 16,0 0-16,0-22 0,1 22 15,-1-21-15,-21 21 0,21-22 0,-21 22 16,21-21-16,-21 21 16,0 0-16,0-1 15,0 44 1,0-1-1,0 0-15,0 0 0,0 21 16,0-20-16,0-1 0,0 0 0,0 0 16,0 21-16,0-20 0,0-1 15,0 0-15,0 0 0,0 0 16,21 0-16,0-21 0,1 22 16,-1-22-16,0 0 15,0 0-15,0 0 0,0 0 0,-21-22 16,22 1-16,-1 0 15,0 21-15,0-21 0,0-21 0,0 20 16,-21 1-16,22-21 0,-1 21 16,0-22-16,-21 22 0,21 0 0,-21-21 15,21 42-15,-21-21 0,0-1 0,0 1 16,0 42 15,0 1-31,0-1 0,0 0 16,-21 0-16,21 0 15,0 0-15,0 1 0,0-1 0,0 0 16,0 21-16,0-21 0,0 1 16,0-1-16,0 0 15,21 0-15,0 0 0,1-21 16,-1 0-16,0 0 0,0 0 16,0 0-16,0 0 0,22 0 0,-22 0 15,21 0-15,-21-21 0,22 21 0,-22-21 16,0 0-16,21 0 0,-20-1 15,-1-20-15,0 21 0,0 0 0,0-22 16,0 22-16,-21-21 0,0 21 16,22 0-16,-22-22 0,0 22 0,0 0 15,0 0-15,0 0 0,0-1 16,-22 22 0,1 0-16,0 22 0,0-22 15,0 21-15,21 0 0,-21 0 16,-1 0-16,1 22 0,0-22 0,0 0 15,21 21-15,-21-21 0,21 1 0,0 20 16,0-21-16,0 0 0,0 22 16,0-22-16,21 0 0,0-21 0,0 21 15,0 0-15,1-21 16,-1 21-16,21-21 0,-21 0 0,0 0 16,1 0-16,-1 0 0,0 0 15,0-21-15,0 0 0,0 21 16,-21-21-16,22 0 0,-22 0 15,21-1-15,0-20 0,-21 21 0,0-21 16,21-1-16</inkml:trace>
  <inkml:trace contextRef="#ctx0" brushRef="#br0" timeOffset="106779.15">22521 9271 0,'0'0'0,"0"21"63,0 0-47,0 1-16,0-1 15,-21 0 1,21 0-16,-21-21 0,21 21 15,-21-21-15,21 21 16</inkml:trace>
  <inkml:trace contextRef="#ctx0" brushRef="#br0" timeOffset="107036">22733 9313 0,'0'0'0,"0"-21"16,21 21 15,-21 21 0,0 1-31,0-1 16,0 0-16,0 0 15,0 0-15,-21 0 0,21 1 16,-21-22-16,21 21 0,0 0 0,-21 0 16,-1-21-16,1 21 15</inkml:trace>
  <inkml:trace contextRef="#ctx0" brushRef="#br0" timeOffset="113678.52">14457 11684 0,'0'0'0,"-21"-21"0,-1 0 0,22 0 16,-21-1-16,0 1 0,21 0 16,-21 0-16,21 0 0,-21 0 0,21-1 15,-21 1-15,-1 0 0,22 0 16,0 0-16,-21 0 0,0 21 15,0 0 1,0 0 0,0 0-1,21 21 1,0 0-16,0 0 16,0 0-16,0 0 0,0 1 0,0-1 15,0 0-15,21 0 0,-21 0 0,21 22 16,0-22-16,0 0 0,-21 0 15,21 0-15,1 22 0,-1-22 0,0 0 16,0-21-16,21 21 0,-20 0 16,-1 0-16,21 1 0,-21-22 0,22 21 15,-22-21-15,21 0 0,0 21 16,1-21-16,-1 0 0,0 0 16,1 0-16,20 0 0,1 0 15,-22 0-15,22 0 0,20-21 0,-20 0 16,-1 21-16,1-22 0,-1 22 0,1-21 15,-1 21-15,1-21 0,-1 0 16,-20 21-16,20-21 0,1 0 0,-1 21 16,1-22-16,-1 22 0,1-21 15,-1 21-15,1-21 0,-1 21 0,1-21 16,-1 0-16,1 21 0,-1-21 16,1 21-16,-1-22 0,-21 1 0,22 21 15,-1-21-15,1 21 0,-1-21 0,1 21 16,-1 0-16,1 0 15,-1-21-15,1 21 0,-1 0 0,1 0 16,-1 0-16,1 0 0,-1 0 16,-20 0-16,-1 21 0,0-21 0,1 21 15,-1-21-15,0 21 0,1 0 0,-1-21 16,-21 22-16,22-1 0,-22 0 16,21-21-16,-21 21 0,22 0 0,-22 0 15,0-21-15,0 22 0,0-1 16,0-21-16,1 21 0,-1 0 0,0-21 15,-21 21-15,21-21 0,0 21 0,-21 1 16,21-22 0,1 21-1,-1-42 17,0-1-17,0 22-15,-21-21 16,21 21-16,0-21 0,-21 0 0,22 21 15,-1-21-15,0 0 0,0 21 16,0-22-16,0 1 0,1 21 0,20-21 16,-21 0-16,0 0 0,22 21 0,-1-21 15,-21-1-15,21 22 0,1-21 16,20 0-16,-20 21 0,20-21 0,1 21 16,-1 0-16,22-21 15,-22 21-15,22 0 0,0 0 0,-1 0 16,1 0-16,0 0 0,20 0 15,-20 21-15,0 0 0,-1 0 0,1 0 16,0 1-16,-1-1 0,1 0 0,0 0 16,-1 0-16,1 22 0,0-22 15,-1 0-15,-20 21 0,-1-21 0,1 22 16,-1-22-16,1 0 0,-1 0 16,-20 22-16,20-22 0,-20 0 0,20-21 15,-21 21-15,22 0 0,-22-21 16,1 0-16,20 21 0,-21-21 0,22 0 15,-22 0-15,1 0 0,-1 0 16,0 0-16,1-21 0,-1 21 16,-21-21-16,21 0 0,-20 0 0,20 0 15,-21-1-15,0 1 0,22 0 16,-22-21-16,0 21 0,0-1 0,0-20 16,0 21-16,-21 0 0,22 0 0,-1-1 15,-21 1-15,0 0 0,21 0 16,-21 0-1,-21 21 32,21 21-15,0 0-17,-21-21 48,-1 0-63,1 0 15,0 0-15,0 0 0,0 0 0</inkml:trace>
  <inkml:trace contextRef="#ctx0" brushRef="#br0" timeOffset="116255.94">14690 8530 0,'0'0'0,"0"-21"15,0 0-15,0 0 16,0 0-16,0-1 0,0 1 16,0 0-16,0 0 15,-22 21 1,1 21 0,0 21-1,0-20-15,21-1 0,-21 21 16,21-21-16,-21 22 0,-1-1 0,1 0 15,21 22-15,-21-22 0,0 0 16,21 1-16,-21-1 0,21 0 0,-21-20 16,-1 20-16,22-21 0,0 0 15,0 0-15,0 1 0,0-1 16,22-42 15,-22-1-31,21 1 0,0 0 16,0-21-16,-21 21 0,21-22 0,0 1 15,1 0-15,-1-1 0,0 1 16,-21 0-16,21-1 0,0 1 16,0 0-16,-21-1 0,22 1 15,-22 0-15,21-1 0,-21 22 0,0 0 16,21 0-16,-21 0 0,21 21 0,0 21 31,-21 0-31,21 21 0,-21-21 0,22 22 16,-22-22-16,0 21 0,0 1 15,0-1-15,0 0 0,0 1 0,0-1 16,0 0-16,0 1 0,0-1 16,0 0-16,0-21 0,0 22 0,0-22 15,0 0-15,0 0 0,0 0 0,0 1 16,0-1 0,0-42 15,0-1-16,-22 1-15,22 0 0,-21 0 0,21 0 16</inkml:trace>
  <inkml:trace contextRef="#ctx0" brushRef="#br0" timeOffset="116488.32">14563 8848 0,'21'0'31,"0"0"-31,0 0 16,0 0-16,0 0 0,1 0 15,-1-21-15,0 21 16,0-22-16,0 22 0,0 0 0,1-21 16,-1 21-16,0 0 0,0-21 0,0 21 15,-21-21-15,21 21 0,1 0 16,-22-21-16,21 21 0</inkml:trace>
  <inkml:trace contextRef="#ctx0" brushRef="#br0" timeOffset="116856.11">15579 8467 0,'-22'0'16,"1"-21"-16,0 21 16,21 21-1,-21 0-15,0 0 16,21 0 0,0 0-16,-21 22 0,21-22 0,-22 0 15,22 21-15,-21 1 0,21-22 0,0 21 16,0-21-16,-21 22 0,21-22 15,-21 21-15,21-21 0,-21 1 0,21-1 16,0 0-16,0 0 16,0 0-16,0-42 47,0 0-47,0 0 15,0 0-15,21-22 0,0 22 16,-21 0-16</inkml:trace>
  <inkml:trace contextRef="#ctx0" brushRef="#br0" timeOffset="117143.95">15536 8446 0,'0'0'0,"0"-22"0,21 22 47,-21 22-47,22-22 0,-22 21 16,21 0-16,-21 0 0,0 21 0,21-20 15,0-1-15,-21 0 0,0 21 0,21-21 16,0 22-16,-21-22 0,22 0 16,-22 21-16,0-20 0,21-1 15,-21 21-15,21-21 0,-21 0 16,0 1-16,0-1 0,21 0 16,-21 0-16,0 0 15,0-42 16,0 0-15,0 0-16,21 0 0,0-1 0</inkml:trace>
  <inkml:trace contextRef="#ctx0" brushRef="#br0" timeOffset="117463.77">16129 8361 0,'0'0'0,"0"-42"16,-21 42 0,0 0-1,21 21-15,-22 0 16,1 0-16,0 21 0,0-20 0,0 20 16,0 0-16,-1 1 0,1-1 15,0 0-15,21 22 0,-21-22 0,0 0 16,0 1-16,21-22 0,0 21 15,-22-21-15,22 22 0,-21-22 16,21 0-16,-21 0 0,21 0 0,0 1 16,0-44 46</inkml:trace>
  <inkml:trace contextRef="#ctx0" brushRef="#br0" timeOffset="118831.99">20151 8361 0,'0'-42'15,"0"20"1,0 1-16,0 0 0,0 0 16,0 0-16,0 0 0,0-1 15,21 1-15,-21 0 0,0 0 16,0 42 15,0 0-31,0 0 0,0 22 16,0-22-16,-21 21 0,21 1 15,-22-22-15,22 21 0,0 0 0,0-20 16,-21 20-16,0 0 0,0-21 16,21 22-16,-21-22 0,0 0 0,21 21 15,-22-20-15,22-1 0,0 0 0,-21-21 16,21 21-16,-21-21 0,21 21 15,0-42 17,0 0-32,0 0 15,21 0-15,0-1 0,-21 1 0,0-21 16,22 21-16,-1-22 0,0 1 16,0 21-16,-21-21 0,21-1 0,0 1 15,1-22-15,-22 22 0,21 0 0,0-1 16,0 22-16,0-21 0,-21 21 15,21 0-15,-21-1 0,22 22 16,-1 0-16,0 0 16,-21 22-16,21-1 0,-21 21 0,21-21 15,-21 22-15,0-22 0,21 21 16,-21 0-16,0 1 0,22-1 16,-22-21-16,0 22 0,0-22 0,0 21 15,0-21-15,0 0 0,0 1 16,0-1-16,0 0 0,0 0 0,0 0 15,0 0-15,0 1 0,0-1 16,0-42 47,-22-1-63</inkml:trace>
  <inkml:trace contextRef="#ctx0" brushRef="#br0" timeOffset="119127.82">20024 8551 0,'0'-21'16,"0"0"-1,21 21 1,0 0-16,0-21 0,0 21 15,0-21-15,22 21 0,-22 0 16,0 0-16,21 0 0,-20-21 0,20 21 16,-21 0-16,0 0 0,0 0 15,1 0-15,-1 0 0,0 0 16,-21-22-16,21 22 0,-21-21 47,0 0-32</inkml:trace>
  <inkml:trace contextRef="#ctx0" brushRef="#br0" timeOffset="119472.62">20786 8043 0,'0'0'0,"21"0"47,-21 22-47,21-1 16,-21 0-16,21 0 0,-21 21 15,21-20-15,-21-1 0,21 21 0,-21-21 16,0 22-16,22-22 0,-1 0 16,-21 21-16,21-21 0,-21 1 0,0 20 15,0-21-15,21 0 0,-21 0 16,21 1-16,-21-1 0,0 0 15,0 0-15,21-21 32,-21-21-1,0 0-15,0 0-16,0-1 0,0 1 0,22 0 15,-22 0-15,21 0 0,0-22 0</inkml:trace>
  <inkml:trace contextRef="#ctx0" brushRef="#br0" timeOffset="119744.7">21294 8065 0,'21'-22'0,"-42"44"0,42-65 0,0 22 16,-21 0-16,0 0 16,0 42-1,0 0-15,0 0 16,0 0-16,-21 1 0,0 20 0,21 0 15,-22 1-15,22-22 0,-21 21 16,0 0-16,21 1 0,-21-22 0,0 21 16,21-21-16,-21 22 0,-1-22 0,22 0 15,0 0-15,-21 0 0,0 1 16,0-1-16,21 0 16,-21-21-16,0 0 15,-1 0 1,1 0-1</inkml:trace>
  <inkml:trace contextRef="#ctx0" brushRef="#br0" timeOffset="143091.26">1503 13674 0,'-21'0'0,"-1"0"15,22 21 1,-21-21-16,0 0 15,21 21-15,-21-21 0,0 0 32,21 21-32,-21-21 15,21-21 32,0 0-47,0 0 16,21 0-1,0 21-15,0-22 16,0 22-16,0 0 0,1-21 16,-1 21-16,0 0 0,0 0 0,0-21 15,0 21-15,1 0 16,-1 0-16,0 0 0,-21 21 0,21-21 16,0 21-16,0 1 0,-21-1 15,0 0-15,0 21 0,0-21 16,0 22-16,0-1 0,0-21 0,0 22 15,-21-1-15,0-21 0,0 21 16,0-20-16,0 20 0,-22-21 0,22 0 16,0 0-16,0 1 0,0-1 15,-1 0-15,-20-21 16,42 21-16,-21-21 0,0 0 16,0 0-1,21-21 1,0 0-16,0 0 15,0-1-15,21 22 0,-21-21 16,21 21-16,0-21 0,0 0 16,22 21-16,-22 0 0,0 0 15,0 0-15,21 0 0,-20 0 0,-1 0 16,21 0-16,-21 0 0,0 0 16,1 0-16,-1 21 0,0 0 0,0 0 15,-21 1-15,21-1 16,-21 0-16,0 21 0,0-21 0,0 1 15,0-1-15,0 21 0,-21-21 16,0 0-16,0 22 0,0-22 16,-1 0-16,-20 0 0,21 0 15,0 1-15,-22-1 0,22 0 0,0-21 16,0 0-16,-21 21 0,20-21 16,1 0-16,0 0 0,-21 0 15,21 0-15,-22-21 0,22 0 0,-21 0 16,21 21-16,-1-22 0,-20 1 15,21 0-15,21 0 0,-21 0 16,21 0-16,-21 21 16,21-22-16,0 1 15,0 0 1,0 0 0,21 21-1,0 0-15</inkml:trace>
  <inkml:trace contextRef="#ctx0" brushRef="#br0" timeOffset="145352.76">2434 14118 0,'-21'0'16,"21"-21"-1,-21 21 1,0 0 15,21 21-15,0 0-1,-22-21-15,22 22 16,0-1-16,0 0 16,0 0 15,22-21 0,-22-21-15,0 0-1,21 21-15,-21-21 0,0-1 16,0 1 0,-21 21 31,-1 0-32,22 21-15,-21-21 0,0 22 16,21-1-1,0 0-15,21-42 94,0 21-94,-21-21 16,0-1-1,0 1 1,0 42 15,0 1-31,0-1 16,0 0-16,0 0 16,0 0-16,0 0 15,22-21 16,-1 0-15,0-21 0,0 0-1,-21 0-15,0 0 16,0 0-16,0-1 16,0 44 30,-21-1-46,21 0 16,-21 0-16,21 0 16,0 0-1,0-42 48,21 0-63,-21 0 15,0 0 1,0 0 0,-21 21 15,21 21 16,0 0 47,-21-21-79</inkml:trace>
  <inkml:trace contextRef="#ctx0" brushRef="#br0" timeOffset="146633.43">5524 13758 0,'43'-21'15,"-22"21"-15,0 0 16,-21-21-16,21 21 0,0-21 16,1 21-1,-1-21 1,-21 42 46,-21-21-62,-1 21 0,22 0 16,-21 0-16,0-21 16,-21 22-16,21-1 0,-22 0 0,22 21 0,-21-21 15,-1 1-15,22-1 16,-21 0-16,0 0 0,-1 0 0,1 0 16,21 1-16,-22-1 0,1 0 0,0 0 15,21 0-15,-22 0 0,22 1 16,-21-1-16,21 0 0,-1-21 0,-20 21 15,21 0-15,0-21 0,0 21 16,-1 1-16,1-22 0,0 0 0,0 21 16,0-21-16,0 0 0,-1 0 15,1 21-15,0-21 0,0 0 16,42 0 93,0 0-109,0 0 16,1 0-16,-1 0 0,0 0 16,0 0-16,0 0 0,0 21 15,1-21-15,-1 0 0,21 0 0,-21 0 16,0 21-16,1-21 0,-1 0 0,0 21 15,0-21-15,0 0 16,0 22-16,1-22 0,-1 21 0,0-21 16,21 21-16,-21-21 0,1 21 15,-1-21-15,-21 21 0,21-21 0,0 21 16,0 1-16,0-22 0,1 21 0,-1 0 16,0-21-16,0 21 15,0 0-15,0-21 16,-21 21-1,22-21-15,-22 22 16,21-22-16,-21-22 109,0 1-109,0 0 0</inkml:trace>
  <inkml:trace contextRef="#ctx0" brushRef="#br0" timeOffset="148274">7874 13610 0,'0'-21'31,"0"0"16,0 0-15,0 0-17,-21 21-15,21-22 0,0 1 16,-21 21-1,21-21-15,0 0 32,-22 21-17,22-21 1,22 42 62,-1-21-78,0 21 16,0 0-16,0 0 15,0-21-15,1 22 16,-1-1-16,0-21 0,0 0 16,-21 21-16,21 0 0,0-21 15,1 21-15,-1-21 0,0 0 0,0 21 16,0-21-16,0 22 0,1-22 15,-1 21-15,0 0 0,0-21 0,0 21 16,0 0-16,1-21 0,-1 21 16,0 1-16,0-22 0,0 21 0,0 0 15,1-21-15,-1 21 0,0-21 0,0 21 16,0-21-16,0 0 0,1 21 16,-1-21-16,0 0 0,0 22 15,0-22-15,0 0 16,1 0-16,-1 0 0,0 0 0,-21 21 15,21-21-15,0 0 0,0 0 0,1 0 16,-22 21-16,21-21 0,0 0 16,0 21-16,0-21 0,0 0 15,1 21-15,-1-21 16,0 0-16,0 0 16,-21 21-16,-21-21 93,0 0-77,0 0-16,-1 0 16,1 0-16,0 0 0,0 22 15,0-22-15,0 0 0,-1 0 16,1 21-16,-21 0 0,21-21 0,0 0 15,-1 21-15,1-21 0,0 21 16,0-21-16,0 21 0,-64 22 16,64-43-16,0 21 15,0 0-15,-1-21 0,-20 21 16,21 0-16,0 1 0,0-1 0,-1-21 16,1 21-16,0 0 0,-21 0 15,21 0-15,-1-21 0,1 22 0,21-1 16,-21-21-16,0 21 0,0-21 0,0 21 15,-1-21-15,22 21 0,-21-21 16,0 21-16,21 1 16,-21-22-16,0 0 0,0 0 109,21-22-109</inkml:trace>
  <inkml:trace contextRef="#ctx0" brushRef="#br0" timeOffset="155364.54">9737 14224 0,'0'0'0,"-22"0"0,22 21 15,-21-21 1,0 0-16,0 0 16,0 0-1,0 0-15,-1 0 16,22 21 0,-21-21-16,0 0 78,0 0-63,0 0 235,0 0-234,-1 0 0</inkml:trace>
  <inkml:trace contextRef="#ctx0" brushRef="#br0" timeOffset="156863.69">9461 14266 0,'-21'0'16,"0"0"15,0 0-15,0 0-1,42 0 95,0 0-95,0 0-15,0 0 16,1 0-16,-1 0 16,0 0-16,0 0 15,0 0 1,0 0-16,1 0 0,-1 0 15,0 0-15,0 0 16,0 0-16,0 0 0,1 0 16,-1 22-16,0-22 0,0 0 15,0 0-15,0 0 0,1 0 16,-1 0-16,0 0 16,0 0-16,0 0 0,0 0 15,1 0-15,-1 0 0,0 0 16,0 0-16,0 0 0,0 0 15,1 0-15,-1 0 0,0 21 16,0-21-16,0 0 0,0 0 16,1 0-16,-1 0 0,0 0 0,0 0 15,0 0-15,0 0 0,1 0 16,-1 0-16,-21 21 0,21-21 0,0 0 16,0 0-16,0 0 0,1 0 15,-1 0-15,0 0 0,0 0 16,0 21-16,0-21 15,1 0-15,-1 0 0,0 0 0,0 0 16,0 0 0,0 0-16,1 0 0,-1 0 0,0 0 15,0 0-15,0 0 0,0 0 0,1 0 16,-1 0-16,0 0 0,0 0 16,0 0-16,22 0 0,-22 0 0,21 0 15,-21 0-15,22 0 0,-22 0 16,0 0-16,21 0 0,-21 0 0,1 0 15,-1 21-15,0-21 0,0 0 16,0 0-16,0 0 0,1 0 0,-1 0 16,0 0-16,0 0 0,21 21 15,-20-21-15,-1 0 0,0 0 0,0 0 16,0 0-16,0 22 0,1-22 16,20 0-16,-21 0 0,0 0 15,0 0-15,22 21 0,-22-21 0,0 0 16,21 0-16,-20 0 0,20 0 15,-21 0-15,0 21 0,22-21 0,-1 0 16,-21 0-16,21 0 0,-20 0 16,20 0-16,-21 0 0,0 0 0,22 0 15,-22 0-15,0 0 0,21 0 0,-21 0 16,1 21-16,-1-21 0,0 0 16,0 0-16,0 0 0,0 0 0,1 0 15,-1 0-15,0 0 0,0 0 16,0 0-16,0 0 0,1 0 15,-1 0-15,0 0 16,0 0-16,0 0 0,0 0 0,1 0 16,-1 0-16,0 0 0,0 0 0,21 21 15,-20-21-15,-1 0 0,0 0 16,0 0-16,0 0 0,0 0 0,1 0 16,-1 0-16,0 0 15,0 0-15,0 0 0,0 0 0,1 0 16,-1 0-16,0 0 0,0 0 15,0 0-15,0 0 0,1 0 16,-1 0-16,0 0 0,0 0 16,0 0-16,0 0 15,1 0-15,-1 0 0,0 0 16,0 0-16,0 0 16,0 0-16,1 0 15,-1 0-15,0 0 0,0 0 16,0 0-16,0 0 15,1 0-15,-1 0 16,0 0-16,0 0 16,0 0-16,0 0 31,1 0-31,-1 0 31,-21-21 94,0 0-125,-21 0 16,21 0-16</inkml:trace>
  <inkml:trace contextRef="#ctx0" brushRef="#br0" timeOffset="158464.49">10181 13229 0,'0'-21'31,"-21"21"16</inkml:trace>
  <inkml:trace contextRef="#ctx0" brushRef="#br0" timeOffset="161005.87">10160 13166 0,'21'0'16,"-21"-21"-16,0 42 46,0 0-30,-21 0-16,0 0 0,21 0 16,-21 22-16,-1-1 0,1-21 0,-21 43 15,21-22-15,0 0 16,-22 22-16,22-22 0,-64 106 16,64-105-16,0-1 0,0-21 15,21 22-15,0-22 0,-21 0 16,21 0-16,-21-21 0,21-21 47,0 0-47,0 0 0,0-1 15,0 1-15,21 0 0,0-21 0,-21 21 16,0-1-16,21-20 0,0 21 16,-21 0-16,0 0 0,21 21 0,1 0 15,-1 0-15,0 21 16,0-21-16,-21 42 15,21-21-15,-21 0 0,21 1 16,1-1-16,-22 21 0,21-21 16,0 0-16,0 1 0,0-1 0,0 0 15,1-21-15,-1 21 0,0-21 16,0 0-16,0 21 0,0-21 0,22 0 16,-22 0-16,0 0 0,0 0 15,0 0-15,22 0 0,-22-21 0,0 0 16,0 0-16,0 0 0,1-1 0,-1-20 15,0 0-15,0-1 0,0 1 16,0 0-16,-21-22 0,0 22 16,0-22-16,0 22 0,0 0 15,0-22-15,0 22 0,0 0 0,0-1 16,-21 1-16,0 21 0,0-22 16,0 22-16,0 0 0,-1 0 0,-20 0 15,0 21-15,21 0 0,-22 0 16,1 0-16,0 0 0,-1 0 0,1 0 15,0 21-15,-1 21 0,1-21 16,0 1-16,-1 20 0,22-21 0,0 21 16,0 1-16,0-1 0,21 0 15,0 1-15,0-1 0,0 0 0,0 1 16,0-1-16,21 0 0,0 1 16,0-1-16,21-21 0,-20 22 15,20-22-15,-21 0 0,21 0 0,1 0 16,-1 0-16,0 1 0,22-22 15,-22 21-15,1-21 0,-1 0 0,21 0 16,-20 0-16,-1 0 0,22 0 16,-22-21-16,0 21 0,1-22 0,-1 1 15,0 0-15,-21 0 0,22 0 0,-22-22 16,0 22-16,0-21 0,0 21 16,1-22-16,-22 22 0,0-21 0,0 21 15,0-22-15,0 22 0,0 0 16,0 0-16,-22 21 15,1 0-15,0 0 0,0 0 16,0 0-16,0 21 0,-1 0 0,-20 0 16,21 1-16,0-1 0,0 21 15,-1-21-15,22 22 0,0-1 0,0-21 16,0 21-16,0-20 0,0 20 0,0-21 16,0 0-16,0 22 0,22-22 15,-1 0-15,0-21 0,21 21 0,-21 0 16,22-21-16,-22 0 0,21 0 15,1 0-15,20 0 0,-21 0 0,1 0 16,-1-21-16,0 0 0,1 21 16,-1-21-16,-21 0 0,22-22 15,-22 22-15,21 0 0,-42-21 0,21 20 16,0-20-16,-21 21 0,22-21 16,-22 20-16,0 1 0,0 0 0,0 0 15,-22 42 16,1 0-31,21 0 16,-21 22-16,21-22 0,0 0 0,-21 0 16,21 22-16,-21-22 0,21 0 15,0 21-15,0-21 0,0 1 0,0-1 16,0 0-16,0 0 0,0 0 16,0 0-16,0 1 15,0-44 32,0 1-47,0 0 0,0 0 0,21 0 16,-21 0-16,21-22 0,0 22 15,-21-21-15,21-1 0,-21 22 0,22-21 16,-1 21-16,-21 0 0,21-1 16,-21 1-16,21 21 0,0 0 15,0 0-15,-21 21 16,22 1-16,-1-1 0,-21 0 0,21 21 15,-21-21-15,0 1 16,0 20-16,0-21 0,21 0 0,-21 0 16,0 22-16,21-22 0,-21 0 0,0 0 15,0 0-15,21 1 16,1-22-16,-22 21 0,21-21 16,0 0-1,0 0-15,0 0 0,0-21 16,1-1-16,-1 1 0,0 0 15,0 0-15,0 0 0,0 0 16,1-22-16,-22 22 0,42-21 0,-42 21 16,21-22-16,0 22 15,0-21-15,1 21 0,-1-1 16,-21 1-16,21 21 16,-21 21-1,0 1-15,0-1 0,0 0 0,0 0 16,0 0-16,0 0 0,0 1 15,0 20-15,0-21 0,0 0 0,0 0 16,0 1-16,0-1 0,0 0 16,0 0-16,0 0 0,21 0 0,0 1 15,0-1-15,1-21 16,-1 0-16,-21 21 0,21-21 0,0 0 16,0 0-16,0 0 0,1 0 15,-1 0-15,0 0 0,0 0 16,21-21-16,-20 0 0,-1-1 0,0 22 15,0-21-15,-21-21 0,21 21 16,0 0-16,-21-22 0,0 22 0,22-21 16,-1 21-16,-21-1 0,21-20 0,-21 21 15,0 0-15,0 0 16,0-1-16,0 44 16,0-1-1,0 21-15,0-21 0,0 0 16,0 1-16,0 20 0,0-21 15,0 0-15,0 0 0,0 1 16,0 20-16,0-21 0,0 0 0,0 0 16,0 1-16,0-1 15,0 0-15,21-21 0,0 21 0,0-21 16,1 21-16,-1-21 16,21 0-16,-21 0 0,0 0 0,1 0 15,-1 0-15,21 0 0,-21-21 0,0 0 16,1 21-16,-1-21 0,0 0 15,0-1-15,0 1 0,0 0 0,-21-21 16,22 21-16,-22-22 0,21 1 16,-21 0-16,21 20 0,-21-20 15,0 0-15,0 21 0,0-22 16,0 22-16,-21-21 0,0 21 16,-1-1-16,1 1 0,0 21 0,-21 0 15,21 0-15,-22 0 0,22 0 16,-21 0-16,21 0 0,-22 0 0,1 0 15,21 21-15,-22 1 0,22-1 16,0 0-16,0 21 0,0-21 16,-22 22-16,43-22 0,-21 0 0,21 21 15,-21-20-15,21 20 0,0-21 16,0 21-16,0-20 0,0-1 0,0 0 16,21 21-16,0-21 0,1 1 15,-1-1-15,0 0 0,0-21 16,0 21-16,0-21 0,1 21 15,-1-21-15,0 0 0,0 0 0,0 0 16,0 0-16,1 0 0,-1 0 0,0 0 16,0-21-16,0 0 0,0 0 15,1 0-15,-1-1 0,0 1 0,-21-21 16,21 0-16,-21-1 0,21 1 16,-21 0-16,0-1 0,0 1 0,0 0 15,0-1-15,0 1 0,-21 21 16,0-22-16,0 22 0,0 0 15,-22 0-15,22 21 0,0 0 0,-21-21 16,20 21-16,-20 0 0,21 0 16,0 0-16,0 0 0,-1 21 0,1 0 15,0 0-15,0 0 0,21 1 16,0-1-16,-21 0 0,21 21 0,-21-21 16,21 1-16,0 20 0,0-21 15,0 0-15,0 0 0,0 1 0,0-1 16,0 0-16,0 0 0,0 0 15</inkml:trace>
  <inkml:trace contextRef="#ctx0" brushRef="#br0" timeOffset="166444.49">12404 14605 0,'0'0'0,"-22"0"15,22-21 1,0 42 46,0 0-46,0 0-16,0 1 16,0-1-16,0 21 0,0-21 0,0 0 15,0 22-15,22-22 0,-22 21 16,21-21-16,-21 1 0,21 20 0,0-21 15,0 21-15,0-20 0,1 20 16,-1-21-16,0 21 0,0-20 0,21-1 16,1 21-16,-1-21 0,0 0 15,1 1-15,20-1 0,1 0 16,-1-21-16,-20 21 0,41 0 0,-20-21 16,-1 0-16,1 21 0,-22-21 15,22 0-15,-1 0 0,1 0 0,-1 0 16,-21 0-16,22 0 0,-22-21 0,1 21 15,-1-21-15,0 21 0,-21-21 16,1 0-16,-1 21 0,0-21 0,-21-1 16,0 1-16,0 0 15,0 0-15,-21 21 0,0-21 16,-1 21-16,1 0 0,0 0 16,0-21-16,0 21 0,0 0 15,-1 0-15,44 0 47,-1-22-47,0 22 0,0 0 16,0 0-16,0 0 0,1 0 15,-1 0-15,0 0 0,0 22 0,-21-1 16,0 0-16,0 0 0,0 0 16,0 0-16,0 1 0,0-1 0,-21 0 15,21 0-15,-42 21 0,20-20 16,1-1-16,0 0 0,0 21 0,-21-21 15,20 1-15,1-1 0,0 0 16,-21 0-16,42 0 0,-21 0 16,-1 1-16,1-1 0,21-42 31,21-1-15</inkml:trace>
  <inkml:trace contextRef="#ctx0" brushRef="#br0" timeOffset="167005.69">15938 14393 0,'0'0'0,"0"-21"0,-21 0 0,0 42 47,21 0-47,-21 22 0,21-22 16,0 21-16,0 1 0,-21-1 0,21 0 15,-21 22-15,21-22 0,0 0 16,0 1-16,0-1 0,0 0 0,0 1 15,0-1-15,0-21 0,0 22 16,0-1-16,0-21 0,0 0 16,21 0-16,0 1 0,0-1 15,0-21-15,0 0 16,1 0-16,-1 0 0,0 0 16,0-21-16,0-1 15,0 1-15,1 0 0,-22 0 0,0 0 16,0 0-16,21-1 0,-21 1 0,0 0 15,0 0-15,0 0 0</inkml:trace>
  <inkml:trace contextRef="#ctx0" brushRef="#br0" timeOffset="167222.57">15769 14859 0,'0'0'0,"-21"0"16,21 21-16,21-21 31,0 0-31,0 0 16,1 0-16,-1 0 0,0 0 15,0-21-15,0 21 0,0 0 0,1-21 16,-1 21-16,0 0 0,21-21 16,-21 21-16,1-21 0,-1 21 15,0-22-15,0 22 0</inkml:trace>
  <inkml:trace contextRef="#ctx0" brushRef="#br0" timeOffset="168464.7">16298 14880 0,'0'0'0,"21"21"0,22 22 16,-43-22 0,21-21-16,0 0 0,0 0 15,0 21-15,1-21 0,-1 0 0,0 0 16,0 0-16,0 0 0,22 0 15,-22 0-15,21-21 0,-21 21 16,0-21-16,22 0 0,-22 21 0,0-22 16,0 1-16,0 21 0,-21-21 15,0 0-15,0 0 0,0 0 0,0-1 16,0 1-16,0 0 16,0 0-16,-21 21 0,0 0 0,0 0 15,0 0-15,0 0 0,-1 0 0,1 0 16,0 0-16,0 21 0,0 0 15,0 0-15,21 1 0,-22-1 0,22 0 16,0 21-16,0-21 16,0 1-16,0 20 0,0-21 0,0 0 0,0 22 15,22-22-15,-1 0 0,0 0 16,0-21-16,0 21 0,0 0 16,1-21-16,-1 0 0,0 0 15,0 0-15,0 0 0,0 0 16,1-21-16,-22 0 0,21 0 0,0 21 15,0-21-15,-21-22 0,21 22 16,0 0-16,1 0 0,-1 0 0,0-22 16,0 22-16,0 0 0,22 0 15,-22 0-15,0 0 0,0 21 0,0 0 16,22 0-16,-22 0 0,0 0 16,0 0-16,0 0 15,0 21-15,-21 0 0,0 0 0,0 0 16,0 0-16,0 1 0,0-1 15,0 21-15,0-21 0,-21 0 0,21 22 16,-21-22-16,0 0 0,21 0 0,0 0 16,-21 1-16,21-1 0,-21 0 15,21 0-15,-22-21 16,22-21 0,22 21-1,-1-21-15,0 0 0,-21-1 16,21-20-16,0 21 0,0 0 15,1-22-15,-1 22 0,0-21 0,0 21 16,0-22-16,0 22 0,1 0 16,-1 0-16,0 0 0,0 0 0,0-1 15,-21 44 17,0-1-32,0 0 0,-21 0 15,21 0-15,0 0 0,-21 22 16,21-22-16,-21 0 0,21 0 0,0 0 15,0 22-15,0-22 0,0 0 16,0 0-16,0 0 0,21 1 16,0-1-16,-21 0 0,42-21 0,-20 21 15,-1-21-15,21 0 0,-21 0 16,22 0-16,-22 0 0,21 0 0,0 0 16,1-21-16,-22 21 0,21-21 15,-21 0-15,1-22 0,20 22 0,-21-21 16,0 21-16,0-22 0,22 1 15,-22 0-15,0-22 0,0 22 0,-21-22 16,21 1-16,1 20 0,-22-20 0,0-1 16,21 1-16,-21-1 0,21 22 15,-21 21-15,0-21 0,0 20 16,21 1-16,-21 0 0,0 42 31,-21 0-31,0 1 0,0-1 0,21 21 16,-22 0-16,1 1 0,0-1 15,0 22-15,21-22 0,0 0 0,-21 1 16,21-1-16,-21 0 0,21 1 16,0-22-16,0 21 0,0 0 0,0-20 15,0 20-15,0-21 0,0 0 0,0 0 16,0 1-16,0-1 0,0 0 16,21 0-16,-21 0 0,21-21 0,-21 21 15,21-21-15,0 0 0,0 0 16,1 0-16,-1 0 15,0 0-15,0 0 0,0-21 16,22 0-16,-22 21 0,0-21 16,0 0-16,0 0 0,0-1 0,22 1 15,-22 0-15,0 21 0,0-21 16,0 0-16,1 0 0,-1-1 16,-21 1-16,0 0 0,21 0 0,-21 0 0,0 0 15</inkml:trace>
  <inkml:trace contextRef="#ctx0" brushRef="#br0" timeOffset="168872.46">18076 14626 0,'-21'0'0,"42"0"0,-63 0 0,21 0 16,0 0-16,21 21 15,21-21 1,0 0-16,21 0 16,-21 0-16,1 0 0,20 0 0,0 0 15,-21-21-15,22 21 0,-1 0 16,-21 0-16,22-21 0,-1 21 0,-21 0 16,0 0-16,0 0 0,1-21 15,-1 21-15,0 0 0,0 0 31,0 0 1,-21 21 15,-21-21-32,0 0 1,0 0-16,0 0 0,-1 0 15</inkml:trace>
  <inkml:trace contextRef="#ctx0" brushRef="#br0" timeOffset="170788.69">5482 13907 0,'0'-22'31,"0"1"-15,21 21-16,0-21 16,1 0-16,-1 21 0,0-21 15,0 0-15,0 21 0,22-22 16,-22 22-16,0-21 0,0 0 0,21 21 16,-20-21-16,-1 21 0,21 0 15,-21-21-15,0 21 0,1 0 16,-1 0-16,-21-21 15,21 21-15,-21 21 32,-21 0-17,-22 0-15,22 0 0,-21 0 16,0 1-16,-1-1 0,1 0 0,-22 0 16,1 21-16,-1-20 0,22-1 15,-21 21-15,-1-21 0,22 0 0,-22 1 16,22 20-16,-22-21 0,22 0 15,0 0-15,21-21 0,-22 22 0,1-1 16,21-21-16,0 21 0,-22-21 16,22 21-16,0-21 0,0 0 15,21 21 1,0 0 0,0 1-16,21-1 15,0-21-15,0 21 16,0-21-16,1 21 0,-1 0 0,21 0 15,-21 1-15,22-1 0,-1-21 16,-21 42-16,21-21 0,1 0 0,-1 1 16,22-1-16,-22 0 0,0 0 15,22 0-15,-22 0 0,0 1 0,1-1 16,-1 0-16,-21 0 0,22 0 16,-22 0-16,0-21 0,0 22 15,0-1-15,0 0 0,-21 0 16,0 0-1,0-42 17,0 0-32,0 0 0,0 0 15</inkml:trace>
  <inkml:trace contextRef="#ctx0" brushRef="#br0" timeOffset="172184.72">7895 13631 0,'0'-21'0,"-21"21"16,21-21-1,-21 0 1,21 0-16,-21 0 16,21-1-16,0 1 15,-22 0-15,1 0 16,21 0-1,0 0 1,0 42 47,21-21-63,1 21 0,-1-21 0,0 21 15,21 0-15,-21 0 0,22-21 16,-22 22-16,21-1 0,1 0 0,-1 0 15,0 0-15,22 0 0,-22 1 16,0-22-16,1 21 0,-1 0 16,0 0-16,1 0 0,-1 0 0,0 1 15,-20-1-15,20-21 0,-21 21 16,21 0-16,-20 0 0,-1-21 0,0 21 16,0 1-16,-21-1 15,21-21-15,-21 21 0,0 0 16,0 0-1,0 0-15,-21-21 16,0 22-16,0-22 0,0 21 16,-1-21-16,1 21 0,-21 0 15,21-21-15,-22 21 0,22 0 0,-21-21 16,0 22-16,-22-1 16,22 0-16,-1 0 0,-20 21 0,-1-20 15,22-1-15,-21 21 0,-1-21 0,22 0 16,-22 22-16,22-22 0,-22 0 15,22 0-15,0 0 0,21 22 0,-22-43 16,22 21-16,-21 0 0,21 0 16,-1 0-16,1-21 0,21 22 0,-21-22 15,21 21 1,21-21 15,0-21-31,1-1 16,-1 1-16,21 0 0,0 0 15,1-21-15,20 20 0,-20-20 0,20 0 16,1-1-16,20 1 0,-20 0 16,-1-1-16,1 1 0,-1 21 0,1-21 15,-22 20-15,22 1 0,-22 0 16,21 0-16,-20 0 0,-22 21 0,21-21 16,-21 21-16,1 0 0,-1 0 15,0 0-15,-21-22 16,-21 22 78,0 0-63</inkml:trace>
  <inkml:trace contextRef="#ctx0" brushRef="#br0" timeOffset="200284.75">5186 9843 0,'0'0'16,"-64"169"-16,1 0 0</inkml:trace>
  <inkml:trace contextRef="#ctx0" brushRef="#br0" timeOffset="200390.24">3979 12256 0,'-63'0'16</inkml:trace>
  <inkml:trace contextRef="#ctx0" brushRef="#br0" timeOffset="-207907.36">17314 15685 0,'0'0'0,"0"-22"94,21 22-78,-21-21 46</inkml:trace>
  <inkml:trace contextRef="#ctx0" brushRef="#br0" timeOffset="-203611.73">8022 13589 0,'0'0'0,"-21"0"0,0 0 16,0 0-16,21-21 0,-22 21 16,1 0-16,0-21 0,0 21 15,0-21-15,0 21 0,-1 0 0,1-22 16,0 22-16,0 0 0,-21 0 16,20-21-16,1 21 0,0-21 15,0 21-15,0 0 16,0 0-16,-1 0 31,22 21 0,0 0-31,22-21 16,-1 22-16,0-1 0,0 0 0,0 0 16,22 0-16,-1 0 0,0 1 15,1-1-15,-1 0 0,0-21 0,1 21 16,20 0-16,-21 0 0,22-21 15,-22 22-15,1-22 0,20 21 16,-21-21-16,1 21 0,-1-21 0,22 0 16,-22 21-16,0 0 0,1-21 15,-22 0-15,21 21 0,0-21 0,-20 0 16,-1 0-16,0 22 0,21-22 0,-21 0 16,1 21-16,-1-21 15,-21 21 1,0 0-1,-21 0-15,-1-21 16,-20 21-16,21-21 0,0 22 0,-22-22 16,22 21-16,-21 0 0,0-21 15,-1 21-15,22 0 0,-21 0 16,-1 1-16,1-22 0,0 21 0,21 0 16,-22 0-16,1 0 0,0 0 15,-1 1-15,22-1 0,-21 0 0,-1 0 16,1 0-16,21 0 0,-21 1 15,20-1-15,-20 0 0,0 0 0,21 0 16,-1 0-16,-20 1 0,21-1 0,-21 0 16,20-21-16,1 21 0,0 0 15,0-21-15,0 21 0,0-21 16,21 22 0,0-44 15,21 22-16,0-21-15,0 0 0,0 0 0,22 21 16,-22-21-16,21 0 0,0-1 0,1-20 16,-1 21-16,22 0 0,-22-22 15,21 22-15,-20-21 0,20 21 0,-20 0 16,20-22-16,1 22 0,-22 0 16,21 0-16,-20 0 0,-1-1 15,22 1-15,-22 21 0,0-21 0,1 0 0,-22 21 16,21-21-16,-21 21 0,0 0 15,1 0-15,-1-21 0,0 21 16,-21-22-16,0 1 63,-21 21-48,0 0-15,-1 0 16,1 0-16,0 0 0,0 0 15,0 0-15,0 0 0,-22 0 0,22-21 16,-21 21-16,21 0 0,-22 0 16,1-21-16,21 21 0,-22-21 0,1 0 15,21 21-15,-21-22 0,20 1 16,-20 0-16,0 21 0,21-21 16,-22 0-16,1 0 0,21-1 0,-22 22 15,22-21-15,-21 0 0,21 21 16,-22-21-16,22 0 0,-21 0 0,21 21 15,0-22-15,-1 1 0,-20 21 16,21-21-16,0 21 0,0-21 0,21 0 16,-22 21-16,1 0 15,21-21-15,21 21 78,1 0-78,-1 0 0,0 21 0,0-21 16,0 0-16,22 21 0,-22-21 16,21 21-16,-21-21 0,22 21 0,-1-21 15,-21 21-15,21-21 0,1 22 16,-1-22-16,0 21 0,1-21 0,-1 21 16,0-21-16,1 21 0,-1-21 0,22 21 15,-22-21-15,21 0 0,-20 21 16,20-21-16,-20 22 0,-1-22 15,43 21-15,-64-21 16,0 0-16,0 0 0,0 21 0,0-21 16,-21 21-1,-21 0 1,0 0 0,-21-21-16,21 22 15,-1-22-15,-20 21 0,0 0 0,21-21 16,-43 21-16,22 0 0,-1 0 0,1 1 15,0-1-15,-1 0 16,1 0-16,0 0 0,-1 22 0,1-22 0,0 0 16,-1 0-16,1 0 15,0 0-15,21 1 0,-1-1 0,-20 0 16,21 0-16,0-21 0,0 21 0,-1 0 16,22 1-16,-21-22 15,0 0-15,21 21 16,21-21 218,-21-21-234,21 21 16,1-22-16,-1 22 15,0-21-15,0 0 0,0 0 16</inkml:trace>
  <inkml:trace contextRef="#ctx0" brushRef="#br0" timeOffset="-202556.65">9800 14351 0,'0'0'0,"-21"21"16,0-21-1,0 0-15,21 21 16,-22-21 15,22 22 16,22-22-31,-1 0-16,0 0 0,0 0 0,21 0 15,-20 0-15,20 0 0,0 0 0,22 0 16,-22 0-16,22 0 0,-1-22 15,-21 22-15,22-21 0,-1 21 0,1-21 16,-1 0-16,1 21 0,-1-21 16,1 21-16,-1-21 0,22-1 0,-21 22 15,20-21-15,-20 21 0,20-21 0,1 0 16,-21 21-16,-1-21 16,22 21-16,-22-21 0,1-1 0,-1 22 15,1-21-15,-22 21 0,22 0 0,-1-21 16,1 21-16,-1-21 0,1 21 15,-22 0-15,21 0 0,-20-21 0,-1 21 16,0-21-16,1 21 0,-1 0 16,0 0-16,-20-22 0,-1 22 0,21 0 15,-21 0-15,0 0 0,1 0 16,-44 0 93,1 0-93,0 0-16</inkml:trace>
  <inkml:trace contextRef="#ctx0" brushRef="#br0" timeOffset="-201912.02">10350 14457 0,'0'0'0,"-21"0"0,0 0 0,0 0 16,0 0-16,0 0 15,-1 0 1,44 0 31,-1 0-47,0 0 15,0 0-15,0 0 0,22 0 16,-1 0-16,0-21 0,1 21 0,20-21 16,1 21-16,-1-22 0,1 22 15,20-21-15,-20 21 0,20-21 0,1 0 16,0 21-16,-1-21 0,1 0 15,0 21-15,-1-22 0,1 1 16,0 21-16,-1-21 0,1 21 0,-21-21 16,20 21-16,-20-21 0,-1 21 15,1-21-15,-1 21 0,-20-22 0,-1 22 16,0 0-16,1-21 0,-22 21 0,21 0 16,-21 0-16,0-21 0,1 21 15,-1 0-15,0 0 0,0 0 0,-21-21 16,21 21-16,0 0 15,-42 0 64,0 0-79,0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02:27:00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2625 0,'0'-21'16,"0"-1"-16,0 1 0,0 0 16,0 0-16,0 0 0,0 0 15,0-1-15,0 1 0,0 0 16,0 0-16,0 0 0,-21 0 16,21-1-16,-21 44 62,21-1-62,0 0 16,0 0-16,-21 21 0,21 1 0,0-22 15,0 21-15,0 1 0,0-1 16,0 0-16,0 22 0,0-22 0,0 0 16,0 1-16,0 20 0,0-20 15,0 20-15,0 1 0,0-1 0,0 1 16,0-1-16,0 1 0,-21-1 15,21 22-15,0-22 0,0-20 0,0 20 16,-21 1-16,21-1 0,0 1 16,0-1-16,0 1 0,0-1 15,0 1-15,0-1 0,0 1 0,0-1 16,0 1-16,0-1 0,0 1 16,0-1-16,0 1 0,0-1 0,0 22 15,0-22-15,-22 22 0,22 0 16,-21-1-16,0 1 0,0-22 0,21 22 15,-21 21-15,0-21 0,-1-1 16,22 1-16,-21 0 0,21 20 0,-21-20 16,21 0-16,-21-1 0,21 1 0,0 21 15,0-21-15,0 20 0,-21-20 16,21 0-16,0 21 0,-21-22 0,21 22 16,0 0-16,0-21 0,0 20 15,0 1-15,0-21 0,0 21 16,0 0-16,0-22 0,0 22 0,0 0 15,0 0-15,0 0 0,0-22 0,-22 22 16,22 0-16,0-21 0,0 20 16,0 1-16,-21-21 0,21 21 0,0-22 15,0 22-15,0-21 0,0 0 16,-21 20-16,21-20 0,0 0 0,0-1 16,-21 22-16,21-21 0,0-22 0,0 22 15,0 0-15,0-22 0,0 22 16,0-22-16,0 1 0,0-1 0,0 1 15,0-22-15,0 1 0,0-1 16,0-21-16,0 0 0,0 0 0,0-42 31,0 0-31,0-21 0,0-1 0,0 1 16,0-21-16,0-22 0,0 21 0,0-41 16</inkml:trace>
  <inkml:trace contextRef="#ctx0" brushRef="#br0" timeOffset="2394.69">6159 2392 0,'0'-21'15,"-21"21"-15,0-21 16,21-1-16,-21 22 16,0 0-16,21-21 0,-21 21 15,21-21-15,-22 21 0,22-21 16,0 0-16,0 0 31,22 21 16,-1-22-47,0 22 16,0 0-16,0 0 0,0 0 0,22 0 15,-22-21-15,0 21 0,21 0 16,1 0-16,20 0 0,-20 0 0,20 0 16,1-21-16,20 21 15,-20 0-15,20 0 0,1-21 0,0 21 16,-1-21-16,1 21 0,21-21 15,0 21-15,0-22 0,-1 22 0,1-21 16,0 21-16,0 0 0,21-21 16,-21 0-16,0 21 0,-1-21 0,1 21 15,21 0-15,0-21 0,-21 21 16,21 0-16,0-22 0,-21 22 0,21-21 16,-21 21-16,21-21 0,0 21 15,0 0-15,0-21 0,0 21 0,-21 0 16,21-21-16,-22 21 0,22 0 0,-21 0 15,21-21-15,-21 21 16,0 0-16,0 0 0,0 0 0,-22 0 16,1 0-16,0 0 0,-1-22 15,1 22-15,0 0 0,-22 0 0,22 0 16,-1 0-16,-20 0 0,21 0 16,-22 0-16,1 0 0,-1 0 0,1 0 15,-1 0-15,-21 0 0,1 0 16,-1 0-16,0 0 0,-20 0 0,20 0 15,-21 0-15,0 0 0,0 0 16,1 0-16,-1 0 16,0 0-16,-21 22 15,0-1-15,0 0 16,0 0-16,0 0 16,0 0-16,0 1 15,0-1-15,0 0 0,0 0 0,0 0 16,0 0-16,0 1 0,0 20 15,0-21-15,0 0 0,0 22 0,0-22 16,0 21-16,0 0 0,0 1 16,0-1-16,0 22 0,0-22 0,0 21 15,0-20-15,0 20 0,0 1 16,0-1-16,0-20 0,0 20 0,21 1 16,-21-1-16,21 1 0,-21 20 15,0-20-15,0-1 0,0 22 16,21-22-16,-21 1 0,0 21 0,0-22 15,0 22-15,0-22 0,0 22 0,0 0 16,0-1-16,0 1 0,0 0 16,0-1-16,0 1 0,0 0 0,-21 20 15,21-20-15,0 21 0,0-21 16,-21 20-16,21-20 0,-21 21 0,21-21 16,-21 20-16,21-20 0,-21 0 0,21 21 15,0-22-15,-22 1 16,22 0-16,-21 20 0,21-20 0,-21 0 15,21-1-15,0 1 0,0 21 0,-21-21 16,21-1-16,-21 1 0,21 21 16,0-22-16,0 1 0,-21 0 0,21-1 15,-22 1-15,22 0 0,0-1 16,-21 1-16,21 0 0,-21-22 0,0 22 16,21 0-16,0-22 0,-21 22 0,21-22 15,-21 1-15,-1 20 0,22-20 16,0-1-16,-21 1 0,0-1 0,21-20 15,-21 20-15,21 1 0,-21-1 0,21-20 16,-21 20-16,-1 1 16,22-1-16,-21-21 0,21 22 0,0-22 15,-21 1-15,0 20 0,21-21 0,0 1 16,0-1-16,-21-21 0,21 22 16,-21-1-16,21 0 0,0 1 0,0-22 15,0 21-15,-22 0 0,22-20 0,-21 20 16,21-21-16,0 21 0,-21-20 15,21-1-15,0 0 0,0 21 0,0-21 16,0 1-16,-21-1 0,21 0 0,0 0 16,-21 0-16,21 0 0,0 1 15,0-1-15,-21-21 16,21 21-16,-22 0 16,22 0-16,-21-21 15,21 21-15,-21-21 16,21 22-16,0-1 15,-21-21-15,0 21 16,0 0 0,-1-21-1,1 0-15,0 21 16,0-21-16,0 0 0,0 0 0,-1 21 16,1-21-16,0 0 0,-21 0 15,21 22-15,-22-22 0,1 0 16,21 0-16,-22 21 0,1-21 0,0 0 15,-22 0-15,22 21 0,-22-21 16,22 0-16,-21 0 0,-1 0 0,1 21 16,-1-21-16,1 0 0,-1 0 0,1 0 15,-22 21-15,21-21 0,1 0 16,-1 0-16,1 0 0,-1 0 0,1 21 16,-22-21-16,22 0 0,-1 0 0,-20 0 15,20 0-15,-21 22 0,22-22 16,-22 0-16,22 0 0,-22 21 0,0-21 15,1 0-15,-1 21 0,0-21 0,1 21 16,-22-21-16,21 0 16,-21 21-16,22-21 0,-1 0 0,0 21 15,1-21-15,-1 0 0,0 22 0,1-22 16,-1 0-16,-21 21 0,22-21 16,-1 0-16,-21 0 0,21 21 0,-20 0 15,20-21-15,0 0 0,1 0 0,-1 0 16,0 0-16,1 21 0,-1-21 15,0 0-15,22 0 0,-22 0 0,22 21 16,-22-21-16,21 0 0,-20 0 0,20 22 16,1-22-16,-1 21 0,1-21 15,-1 0-15,1 21 0,-1-21 0,1 0 16,-1 0-16,1 21 0,20-21 16,-20 0-16,-1 0 0,22 0 15,-21 21-15,20-21 0,1 0 0,-22 0 16,22 0-16,0 0 0,-1 21 15,1-21-15,21 0 0,-21 0 0,20 0 16,1 0-16,0 0 0,0 0 16,42-21 15,-21 0-15,21 0-16,0 0 0,1 0 15,-1-1-15</inkml:trace>
  <inkml:trace contextRef="#ctx0" brushRef="#br0" timeOffset="3474.07">6562 3006 0,'0'0'0,"0"-21"0,0-1 0,0 1 15,0 0 1,0 0-16,-22 21 47,22 21-47,0 0 15,0 0-15,-21 22 0,21-22 16,0 21-16,0 1 0,0-1 0,0 21 16,0-20-16,0 20 0,0-20 15,0 20-15,0-21 0,0 1 16,0-1-16,0-21 0,21 22 0,1-22 16,-22 0-16,21 0 0,0 0 15,0 0-15,0-21 0,22 0 0,-22 0 16,0 0-16,0 0 0,0 0 15,0 0-15,22 0 0,-22-21 0,0 0 16,0 0-16,22 0 0,-22 0 16,0-22-16,0 22 0,-21-21 0,21-1 15,-21 1-15,21 0 0,-21-1 16,0 1-16,0 0 0,0-1 16,0 1-16,0 0 0,0 21 0,0-22 15,0 22-15,0 0 0,0 0 16,22 21 15,-1 21-31,-21 0 16,21 0-1,0 0-15,0-21 0</inkml:trace>
  <inkml:trace contextRef="#ctx0" brushRef="#br0" timeOffset="3993.29">7747 3069 0,'0'0'0,"21"-21"15,-21 0-15,0 0 16,0 0-16,-21 21 16,0 0-16,0 0 15,-1 0-15,1 0 0,0 21 0,-21 0 16,21 0-16,-1 0 0,1 0 15,-21 1-15,21-1 0,0 0 0,21 21 16,-22-21-16,22 1 0,-21-1 16,21 0-16,0 0 0,0 0 0,0 0 15,0 1-15,21-22 16,1 0-16,-22 21 0,21-21 0,21 0 16,-21 0-16,0 21 15,22-21-15,-22 21 0,21-21 0,-21 21 16,1-21-16,20 21 0,-21-21 0,0 22 15,0-1-15,-21 0 0,0 0 16,0 0-16,0 0 0,0 1 16,-21-1-16,0 0 0,-21 0 15,21-21-15,-22 21 0,22-21 0,-21 0 16,21 21-16,-22-21 0,22 0 16,-21 0-16,21 0 0,-1 0 15,1 0-15,0 0 0,0-21 0,0 21 16,21-21-16,-21 0 0,-1 0 15,22 0 1,0-1-16,0 1 16,22 21-16,-1-21 15,0 0-15,0 21 16,0-21-16,22 21 0</inkml:trace>
  <inkml:trace contextRef="#ctx0" brushRef="#br0" timeOffset="4211.16">8234 3281 0,'0'-21'0,"0"0"16,0 42 46,21 0-62,-21 0 16,0 0-16</inkml:trace>
  <inkml:trace contextRef="#ctx0" brushRef="#br0" timeOffset="4390.06">8255 3641 0,'0'21'16,"0"0"-16,21-42 63,0 0-48</inkml:trace>
  <inkml:trace contextRef="#ctx0" brushRef="#br0" timeOffset="4741.85">9207 3027 0,'0'0'15,"0"21"17,0 0-17,-21 0-15,21 22 0,0-22 16,0 21-16,-21 1 0,21 20 0,-21-21 16,0 1-16,21-1 0,0 22 0,0-43 15,-21 21-15,21 0 0,0-20 16,0 20-16,0-21 0,0 0 0,0 0 15,21-21 17,0-21-17,-21 0-15,21 0 0,-21 0 16,21-22-16,-21 22 0</inkml:trace>
  <inkml:trace contextRef="#ctx0" brushRef="#br0" timeOffset="5434.46">9229 3027 0,'0'0'0,"0"-21"0,0 0 16,21 21-16,0 0 15,0 0-15,0-22 16,0 22-16,1-21 0,20 21 16,0 0-16,1 0 0,20-21 0,1 21 15,20 0-15,1 0 0,0-21 0,20 21 16,-20 0-16,21 0 0,0 0 15,0-21-15,-1 21 0,22 0 16,-21 0-16,21 0 0,0 0 0,-21 0 16,0 0-16,-21-21 0,-1 21 0,1 0 15,0 0-15,-22 0 0,1 0 16,-22 0-16,0 0 0,-21 0 0,1 0 16,-1 0-16,-42 0 31,21 21-16,0 0-15,-22-21 0,22 21 16,0 0-16,-21 0 0,21 1 0,0-1 16,0 0-16,0 0 15,0 21-15,0-20 0,0 20 0,0-21 16,0 21-16,0-20 0,0 20 0,0 0 16,0-21-16,0 22 0,-21-22 15,21 21-15,0-21 0,-21 1 0,21 20 16,0-21-16,-21 0 0,21 0 15,0 1-15,0-1 0,-21 0 16,-1 0-16,1-21 0,21 21 0,-21-21 16,0 21-16,0-21 0,0 0 15,-1 0-15,-20 22 0,21-22 0,-21 0 16,20 0-16,-41 0 0,21 0 0,-22 0 16,1 0-16,-22 0 15,0 0-15,1 0 0,-22 21 0,0-21 16,-21 0-16,-21 0 0,21 0 0,-21 21 15,21 0-15,0-21 0,0 21 16,0-21-16,21 21 0,21-21 0,0 0 16,1 0-16,-1 22 0,22-22 15,-1 0-15,1 21 0,20-21 0,22 0 16,0 0-16,0 0 0,0 0 0,42 0 47,0 0-47,0 0 15,0 0-15,0 0 16</inkml:trace>
  <inkml:trace contextRef="#ctx0" brushRef="#br0" timeOffset="6086.6">6435 4741 0,'0'0'16,"0"22"-1,0-1 1,0 0-16,0 21 0,0-21 16,0 22-16,0-1 0,0 0 0,0 1 15,0 20-15,0-20 0,0-1 16,0 0-16,0-21 0,0 22 0,0-22 16,0 21-16,0-21 0,0 1 15,0-1-15,0 0 0,0-42 47,0 0-47,0-1 16,0 1-16</inkml:trace>
  <inkml:trace contextRef="#ctx0" brushRef="#br0" timeOffset="6374.44">6371 4932 0,'0'0'0,"0"-21"0,-21 0 0,21-1 16,0 1-16,0 0 15,0 0-15,21 0 0,21 0 0,-20 21 16,-1-22-16,21 1 0,-21 21 16,22 0-16,-1-21 0,0 21 0,-21 0 15,22 0-15,-1 21 0,-21 0 16,0 1-16,1-1 0,-1 0 0,-21 21 16,0-21-16,0 22 15,0-22-15,-21 21 0,-1-21 0,1 22 16,-21-22-16,0 21 0,20-21 0,-20 1 15,21-1-15,-21 0 0,20-21 16,1 21-16,0-21 0,0 21 0,42-42 31,0 0-31,0 0 16,22 0-16,-22-1 0,21 1 16</inkml:trace>
  <inkml:trace contextRef="#ctx0" brushRef="#br0" timeOffset="6906.13">7239 4784 0,'0'0'0,"0"21"16,0 0-1,0 0-15,0 0 0,0 1 0,0 20 16,0-21-16,0 21 0,-21 1 16,0-1-16,-1-21 0,22 22 0,-21-1 15,0 0-15,21-21 0,-21 22 16,0-22-16,21 0 0,0 0 0,0 0 15,-21 1-15,42-44 32,-21 1-32,21 0 15,-21 0-15,21 0 0,0 0 16,0-1-16,-21 1 0,22 0 16,-22 0-16,21 21 0,0 0 15,0 0-15,0 0 16,0 21-16,-21 0 15,22 0-15,-1 1 0,-21-1 0,0 0 16,21 0-16,0 0 0,0 0 16,0-21-16,-21 22 0,22-22 0,-1 0 15,0 0-15,0 0 16,21 0-16,-20 0 0,20 0 0,-21 0 16,21 0-16,1-22 0,-22 1 0,21 0 15,1 0-15,-22 0 0,0 0 16,0-1-16,0-20 0,-21 21 0,0-21 15,0 20-15,0-20 0,0 21 16,0-21-16,-21 20 0,0 1 0,0 0 16,0 0-16,-1 21 0,1 0 15,0 0-15,0 0 16,21 21 0,21-21-1,0 0 1,0 21-16</inkml:trace>
  <inkml:trace contextRef="#ctx0" brushRef="#br0" timeOffset="7150.99">8191 4826 0,'0'-21'16,"0"42"-1,0 0-15,-21 0 16,21 1-16,-21-1 0,21 21 0,-21-21 15,21 22-15,0-22 0,0 21 16,0 0-16,0-20 0,0 20 16,0-21-16,0 0 0,0 0 0,0 1 15,0-1-15,0 0 0,0 0 16,0 0-16,21-21 31,-21-21-31,21 21 0</inkml:trace>
  <inkml:trace contextRef="#ctx0" brushRef="#br0" timeOffset="7482">8170 4932 0,'-21'-21'0,"42"42"0,-42-63 0,21 20 16,0 1-16,0 0 0,0 0 16,21 0-16,0 0 0,1 21 15,-1 0-15,0 0 0,0 0 16,0 0-16,22 0 0,-22 0 0,21 21 15,0 0-15,-20 0 0,20 0 16,-21 22-16,0-22 0,0 21 0,1 0 16,-22-20-16,0 20 0,0 0 0,0 1 15,-22-22-15,1 21 0,-21 0 16,21-20-16,-22-1 0,1 21 0,21-21 16,-21 0-16,20 1 0,-20-22 0,21 21 15,0-21-15,0 21 16,-1-21-16,1 0 0,0 0 15,42-21 17,0 21-17,1-21-15,-1-1 0,0 1 16</inkml:trace>
  <inkml:trace contextRef="#ctx0" brushRef="#br0" timeOffset="7694.39">8975 4932 0,'-22'0'31,"1"0"-15,21 21 15,0 0-16,0 0 1,-21 1-16</inkml:trace>
  <inkml:trace contextRef="#ctx0" brushRef="#br0" timeOffset="7866.29">8975 5271 0,'0'0'0,"0"21"0,0 0 16,21-21 62,0 0-78,-21-21 0</inkml:trace>
  <inkml:trace contextRef="#ctx0" brushRef="#br0" timeOffset="8155.13">9610 4763 0,'-22'0'16,"22"21"-1,0 0-15,0 0 0,0 0 16,0 0-16,0 22 0,0-22 0,0 21 15,0 1-15,-21-1 0,21 0 16,0-21-16,0 22 0,0-1 16,0 0-16,0-20 0,0 20 0,0-21 15,0 0-15,0 0 0,0 1 16,0-1-16,0 0 16,21-21-1,1-21-15,-22 0 0,21-1 16</inkml:trace>
  <inkml:trace contextRef="#ctx0" brushRef="#br0" timeOffset="8802.27">9737 4763 0,'0'0'0,"0"-22"16,0 1-16,21 0 15,21 21-15,0 0 0,1 0 16,20-21-16,1 21 0,20 0 0,1-21 15,0 21-15,-1 0 0,1-21 16,21 21-16,-21-22 0,20 22 0,1 0 16,0-21-16,-21 21 0,21 0 15,-22 0-15,22-21 0,-42 21 0,20 0 16,1 0-16,-22-21 0,22 21 0,-21 0 16,-1 0-16,1 0 0,-22 0 15,0 0-15,22 0 0,-43 0 16,21 0-16,1 0 0,-22 0 15,-21 21-15,21-21 0,-21 21 16,0 0-16,0 1 0,0-1 16,0 0-16,0 0 0,0 0 15,0 0-15,0 1 0,0 20 0,0-21 16,0 21-16,0-20 0,0 20 16,0-21-16,0 21 0,0 1 0,0-22 15,0 21-15,0-21 0,0 22 0,0-22 16,21 21-16,-21-21 0,0 1 15,0 20-15,0-21 0,0 0 0,0 0 16,0 1-16,0-1 0,0 0 16,0 0-16,0 0 15,0 0-15,-21-21 0,0 0 16,0 0-16,-1 22 0,1-22 0,-21 0 16,21 0-16,-22 0 0,1 0 15,-21 21-15,20-21 0,-20 0 0,-1 0 16,-20 0-16,-1 0 0,-21 0 15,0 0-15,0 0 0,-21 0 0,0 0 16,0 0-16,0 0 0,0 0 0,22 0 16,-1 0-16,0 0 15,0 0-15,21 0 0,22 0 0,-1 0 0,1 0 16,21 0-16,-1 0 0,1 0 16,0 0-16,20 0 0,1 0 15</inkml:trace>
  <inkml:trace contextRef="#ctx0" brushRef="#br0" timeOffset="9339.62">7112 6287 0,'0'0'0,"-21"-22"0,21 1 0,-21 0 16,-1 21-16,22 21 15,-21 0 1,21 1-16,0-1 0,0 21 16,0 22-16,0-22 0,0 0 0,0 22 15,0-1-15,0-20 0,0 20 0,-21-21 16,21 22-16,0-22 16,0 1-16,0-1 0,0-21 0,0 21 15,0-20-15,0-1 0,0 0 0,0 0 16,0-42 15,21 0-31,-21 0 0,21-1 16,-21-20-16,0 21 0</inkml:trace>
  <inkml:trace contextRef="#ctx0" brushRef="#br0" timeOffset="10070.01">7091 6308 0,'0'0'0,"-21"-21"15,42 21 17,0 0-32,0 0 0,21 0 0,1 0 15,-1 0-15,0 0 0,22 0 16,-1-22-16,22 22 0,0 0 0,-1 0 16,22-21-16,21 21 0,0-21 0,0 21 15,21-21-15,1 21 0,-1 0 16,0-21-16,21 21 0,1 0 0,-22 0 15,21 0-15,0 0 0,-20 0 16,-1 0-16,0 0 0,-21 0 16,-21 0-16,0 0 0,-22 0 0,-20 0 15,-1 0-15,1 0 0,-22 0 16,0 0-16,1 21 0,-22-21 0,21 0 16,-21 21-16,1-21 0,-22 21 15,0 0-15,0 1 16,0-1-16,0 0 0,0 0 15,0 0-15,0 22 0,0-22 16,0 21-16,0 0 0,0-20 0,0 20 16,0 0-16,0-21 0,0 22 0,0-1 15,0-21-15,0 22 0,0-22 16,0 21-16,0-21 0,0 22 16,0-22-16,0 21 0,0-21 0,0 0 15,0 1-15,0-1 0,0 0 0,0 0 16,-22 0-16,1-21 15,0 21-15,0 1 0,0-22 0,0 0 16,-22 0-16,22 21 0,-21-21 16,21 0-16,-22 0 0,1 0 0,0 0 15,-22 0-15,22 0 0,-22 0 0,-20 21 16,20-21-16,-42 0 0,22 0 0,-22 0 16,0 0-16,0 0 0,-21 0 15,0 0-15,0 0 0,-21 0 0,21 0 16,-21 21-16,21-21 0,-21 0 15,21 0-15,0 0 0,0 0 16,0 0-16,0 0 0,0 0 0,21 0 16,0 21-16,0-21 0,21 0 15,1 0-15,-1 21 0,22-21 0,-1 0 16,22 0-16,-1 0 0,1 0 0,21 0 16,0 0-16,42 0 46,0-21-46,0 21 0,0 0 0,1 0 16,-1-21-16,0 21 0</inkml:trace>
  <inkml:trace contextRef="#ctx0" brushRef="#br0" timeOffset="11550.86">6646 7980 0,'0'0'15,"0"-21"-15,0 0 0,-21 21 16,0 0 0,0 0-16,0 0 0,-1 0 15,1 21-15,0 0 16,0 0-16,0 0 0,0 0 16,21 22-16,-22-22 0,22 21 0,-21 1 15,21-1-15,0 0 0,0-21 16,0 22-16,0-1 0,0 0 0,0-20 15,0 20-15,0-21 0,21 21 16,1-20-16,-22-1 0,21 0 0,0 0 16,0 0-16,0-21 0,0 0 0,1 21 15,20-21-15,-21 0 0,21 0 16,-20 0-16,20 0 0,0-21 0,1 0 16,-22 0-16,21 0 0,0 0 15,-20-1-15,20 1 0,-21 0 16,21-21-16,-20 21 0,-1-22 0,-21 22 15,0-21-15,0-1 0,0 1 0,0 0 16,-21-1-16,-1 1 0,-20 0 16,21 21-16,-21-22 0,-22 22 0,22 0 15,-1 0-15,-20 0 0,21-1 16,-22 22-16,22 0 0,-64 0 16,64 22-16,-1-1 0,22 0 15,-21 0-15,-1 21 0,22 1 0,0-22 16,0 42-16,21-20 0,0-1 0,0 0 15,0 1-15,0-1 16,0 0-16,0-20 0,0 20 0,0 0 16,21-21-16,-21 1 0,21 20 0,0-21 15,22 0-15,-22-21 0,0 21 16,21 1-16,1-22 0,-1 0 0,-21 0 16,22 0-16,-1 0 0,0 0 15,1 0-15,-1 0 0,0 0 0,1-22 16,-1 1-16,0 21 0,-21-21 0,22 0 15,-22 0-15,21 0 0,-21-22 16,1 22-16,-22 0 0,0-21 16,21 20-16,-21-20 0,0 0 0,0-1 15,0 1-15,-21 0 0,-1-1 16,1 1-16,-21 0 0,21-1 0,-22 22 16,1 0-16,0 0 0,21 0 15,-22 0-15,1 21 0,0 0 0,-1 0 16,1 0-16,0 0 0,-1 21 0,1 0 15,21 0-15,-22 21 0,22-20 16,0 20-16,0 0 0,-21-21 0,42 22 16,-22 20-16,1-20 0,21-1 15,0 0-15,-21 1 0,21-1 0,0 0 16,0-21-16,0 22 0,21-22 0,0 0 16,1 0-16,-1 0 15,0 1-15,0-1 0,21-21 0,-20 0 16,20 0-16,0 0 0,1 0 15,-1 0-15,0 0 0,1-21 0,20 21 16,-21-22-16,1 1 0,-1 0 0,0 0 16,-20 0-16,20 0 0,-21-1 15,21 1-15,-20 0 0,-22-21 0,0 21 16,0-22-16,0 1 0,0 0 0,0-1 16,0 1-16,-22 0 0,-20-1 15,21-20-15,-21 20 0,20 1 16,-20 21-16,0-21 0,-1 20 15,1 22-15,0 0 0,-1 0 0,1 0 16,0 0-16,-1 0 0,1 22 0,21-1 16,-21 0-16,20 0 0,1 21 15,0-20-15,0 20 0,0-21 0,0 21 16,21-20-16,-22 20 0,22-21 16,0 0-16,0 0 0,0 1 0,0-1 15,0 0-15,0 0 0,22-21 0,20 21 16,-21 0-16,0-21 0,22 0 15,-1 22-15</inkml:trace>
  <inkml:trace contextRef="#ctx0" brushRef="#br0" timeOffset="12138.81">7789 8763 0,'21'-42'0,"-42"84"0,42-105 0,1 20 0,-22 22 15,0-21-15,0 21 0,0-1 16,0 1-16,0 0 0,0 42 31,0 0-31,0 1 16,0-1-16,0 21 0,0 0 0,0 1 15,0 20-15,0-20 0,0 20 16,0-21-16,0 22 0,-22-22 0,22 22 16,0-22-16,0 0 0,0 1 0,0-22 15,-21 21-15,21-21 0,0 1 16,-21-1-16,21 0 0,0 0 0,0 0 15,0-42 32,0 0-47,0 0 16,0 0-16,0-1 0,0 1 16,0 0-16,0 0 0,0 0 0,21 0 15</inkml:trace>
  <inkml:trace contextRef="#ctx0" brushRef="#br0" timeOffset="12817.75">7853 8657 0,'0'-21'0,"0"42"0,21-63 15,-21 21 1,21 21 0,0 0-16,0 0 15,1 0-15,-1 0 16,21 0-16,-21-21 0,22 21 0,-1 0 15,-21 0-15,21-22 0,22 22 16,-22 0-16,1-21 0,20 21 0,-21 0 16,22 0-16,-1-21 0,1 21 0,-1 0 15,-20 0-15,20 0 0,1 0 16,-22 0-16,0 0 0,1 0 0,-22 0 16,0 0-16,0 0 0,0 0 15,1 0-15,-22 21 0,21-21 16,-21 21-16,0 1 0,0-1 15,0 0-15,0 0 16,0 0-16,0 0 0,0 1 16,0-1-16,0 21 0,0-21 0,0 0 15,0 22-15,0-22 0,0 21 16,0-21-16,0 22 0,0-22 0,0 21 16,0-21-16,0 1 0,0 20 15,0-21-15,0 0 0,0 22 0,0-22 16,0 0-16,0 0 0,0 0 0,0 0 15,0 1-15,0-1 16,0 0-16,0 0 0,0 0 16,-21-21-16,-1 21 0,1 1 0,-21-22 15,21 21-15,-43-21 16,22 21-16,-22-21 0,-20 21 0,20-21 16,-20 21-16,-1-21 0,21 0 0,-20 0 15,20 0-15,-20 0 0,20 0 16,1 0-16,20 0 0,-20 0 0,20 0 15,1-21-15,0 21 0,-1 0 0,22 0 16,0-21-16,0 21 0,0 0 16,0 0-1,21-21-15</inkml:trace>
  <inkml:trace contextRef="#ctx0" brushRef="#br0" timeOffset="15186.9">9969 8213 0,'0'0'0,"-21"0"0,21 21 31,0-42-15,21 21 0,1-21-16,-1 21 0,0-22 15,0 1-15,0 0 0,0 0 0,1 0 16,-1-22-16,21 22 0,-21 0 15,0-21-15,1 21 0,-1-22 0,0 22 16,0-21-16,-21 21 0,21-22 0,-21 22 16,0 0-16,0 0 0,0 0 15,0-1-15,-21 22 0,0 0 16,0 0-16,0 0 16,-1 22-16,1-1 0,21 0 15,-21 21-15,0 1 0,0-1 0,0 21 16,-1 1-16,1-1 0,0 1 0,0 21 15,0-22-15,0 1 0,-1 20 16,1-20-16,0 20 0,0-20 0,21 21 16,0-22-16,0 1 0,-21 20 0,21-41 15,0 20-15,0 1 0,0-22 16,0 0-16,0-21 0,0 1 0,0-1 16,21 0-16,0-21 0,0 0 15,0 0-15,1-21 0,-1 0 16,21-1-16,-21 1 0,22 0 15,-22-21-15,0-1 0,0 1 0,0 0 16,0-1-16,-21 1 0,22 0 16,-22-22-16,0 22 0,0 0 0,-22-1 15,1 1-15,0 0 0,-21 20 0,21-20 16,-22 21-16,1 0 0,21 0 16,-22-1-16,22 22 0,0 0 0,0 0 15,0-21-15,42 0 31,0 21-31,0-21 0,0 0 0,22 21 16,-1-21-16,0-1 0,1 1 16,-1 0-16,0 0 0,1 0 15,-1 0-15,0-1 0,-20 1 0,20 0 16,0 0-16,-21 0 0,1 21 16,-1-21-16,-21 42 31,0 0-31,-21 0 15,-1 0-15,1 22 0,0-22 0,21 0 16,0 0-16,-21 21 0,21-20 0,0-1 16,0 0-16,0 0 0,0 0 15,0 0-15,21-21 16,0 0-16,0 0 16,1 0-16,-1-21 0,0 21 15,0-21-15,0 0 0,0 0 0,1 0 16,-1-1-16,0 1 0,-21 0 15,0 0-15,0 0 0,0 0 0,0-1 16,0 1-16,0 0 0,-21 0 0,0 0 16,-1 0-16,1 21 0,0 0 15,0 0-15,0 0 0,0 0 0,-1 0 16,22 21-16,0 0 0,-21-21 0,21 21 16,0 0-16,21-21 31,1 0-31,-1 0 0,0 0 0,0 0 15,0 0-15,22 0 0,-22-21 16,0 21-16,21 0 0,-21-21 0,22 21 16,-22 0-16,0 0 0,21 0 15,-20 0-15,-1 0 0,0 0 0,0 0 16,0 0-16,0 21 0,-21 0 0,0 0 16,22 1-16,-22-1 0,0 0 15,0 0-15,0 0 0,0 0 16,0 1-16,0-1 15,-22-21 1,1 0-16,0 0 16,21-21-16,0-1 15,0 1-15,0 0 16,0 0-16,0-21 0,0 20 16,0 1-16,0 0 0,0 0 0,21 0 15,0 0-15,-21-1 0,22 1 16,-1 0-16,0 0 0,0 21 0,-21-21 15,21 21-15,0 0 0,1 0 16</inkml:trace>
  <inkml:trace contextRef="#ctx0" brushRef="#br0" timeOffset="15689.62">11515 8128 0,'21'0'16,"-21"-21"-1,0 0 1,0 0-16,-21 21 16,-1 0-16,1 0 15,0 0-15,0 0 16,0 21-16,21 0 0,-21-21 0,-1 21 16,1 0-16,0 0 0,0 1 15,21-1-15,-21 0 0,21 0 0,-21 0 16,21 0-16,0 1 15,21-22 1,0 0 0,0 0-16,0-22 0,0 22 0,-21-21 15,22 21-15,-1-21 0,-21 0 16,21 0-16,0 21 16,-21 21-1,0 0-15,0 0 16,0 22-16,0-22 0,0 0 15,0 21-15,0 1 0,0-22 0,0 21 16,0 0-16,0 1 0,0 20 16,0-20-16,-21 20 0,0-21 15,0 22-15,-1-22 0,22 1 0,-21 20 16,0-42-16,0 22 0,21-22 16,0 0-16,0 0 0,0 0 15,0-42 1,0 0-16,21 0 15,-21 0-15,21-22 0,0 1 0,1 0 16</inkml:trace>
  <inkml:trace contextRef="#ctx0" brushRef="#br0" timeOffset="16018.43">11790 8086 0,'-21'21'0,"-1"0"15,1 0-15,0 0 0,0 1 16,0-1-16,21 21 0,-21-21 0,-1 0 16,1 22-16,21-22 0,0 0 0,0 0 15,-21 0-15,21 1 16,21-22 0,0 0-16,1 0 0,-1-22 15,0 1-15,0 21 0,0-21 16,0 0-16,-21 0 0,22 0 0,-1 21 15,-21-22-15,0 1 0,0 0 16,0 0-16,-21 21 31,-1 0-31,1 0 0,0 0 16,0 0-16,21-21 31</inkml:trace>
  <inkml:trace contextRef="#ctx0" brushRef="#br0" timeOffset="16323.25">12192 7641 0,'0'0'0,"-21"21"31,0 1-31,-1-1 0,22 0 15,-21 21-15,0-21 0,21 22 16,-21-1-16,21-21 0,0 22 0,-21 20 16,21-21-16,0 1 0,-21-1 0,21 0 15,0 1-15,0-22 16,0 21-16,0-21 0,0 22 0,0-22 0,0 0 16,0 0-16,0 0 15,21-21-15,0 0 16,0 0-16,0 0 0,0-21 15,1 0-15,-1 0 0,0 0 16,0-22-16,-21 22 0</inkml:trace>
  <inkml:trace contextRef="#ctx0" brushRef="#br0" timeOffset="16558.25">11959 7938 0,'0'0'0,"-21"-22"16,42 22 0,0 0-16,0-21 15,1 21-15,-1 0 0,21 0 0,-21 0 16,0 0-16,22-21 0,-22 21 0,0 0 16,0 0-16,22 0 0,-22 0 15,0 0-15,0 0 16,-42 0 15</inkml:trace>
  <inkml:trace contextRef="#ctx0" brushRef="#br0" timeOffset="17080.46">10160 8763 0,'0'0'16,"-42"0"-16,-43 0 15,64 0-15,0 0 0,-1 0 16,44 0 15,20 21-15,0-21-16,1 0 0,-1 0 0,21 0 15,1 0-15,-1 0 0,22 0 16,0 0-16,21 0 0,-1 0 0,1 0 16,21 0-16,0-21 0,0 21 0,0 0 15,0-21-15,-21 21 0,21 0 16,-21 0-16,-21 0 0,20-21 0,-20 21 15,-21 0-15,-1 0 0,1 0 16,-22 0-16,0 0 0,1 0 16,-22 0-16,0 0 0,0 0 0,-42 0 62,0 0-62,0 0 16,-1 0-16,1 0 0,0 0 15,0 21-15,0-21 0,-22 0 0,22 0 16,-21 0-16,0 0 0,-1 0 0,1 0 16</inkml:trace>
  <inkml:trace contextRef="#ctx0" brushRef="#br0" timeOffset="17526.41">10245 8890 0,'0'0'0,"21"21"0,0-21 0,21 0 15,1 0-15,-1 0 0,21 0 16,1 0-16,-1 0 0,22 0 0,0-21 16,21 21-16,-1-21 0,1 21 15,0-21-15,21 21 0,-42-21 0,21 21 16,-1-22-16,-20 22 0,21 0 0,-21-21 16,-22 0-16,1 21 0,20 0 15,-41 0-15,20 0 0,-21-21 16,1 21-16,-22 0 0,21 0 0,-21 0 0,1 0 15,-1 0-15,0 0 16,-21-21 15,0 0 1,0-1-17,0 1-15</inkml:trace>
  <inkml:trace contextRef="#ctx0" brushRef="#br0" timeOffset="18998.02">11324 3048 0,'-21'0'15,"21"21"-15,-21-21 16,42 0 62,0 0-78,0 0 16,0 0-16,1 0 0,-1 0 15,21 0-15,-21 0 0,0 0 16,22 0-16,-22 0 0,21 0 0,1 0 15,-1 0-15,0 0 0,22 0 0,-1 0 16,1 0-16,-1 21 0,22-21 16,0 0-16,20 0 0,-20 22 0,21-22 15,0 0-15,0 21 0,21-21 16,0 0-16,21 0 0,0 21 16,-21-21-16,21 21 0,0-21 0,22 21 15,-1-21-15,-21 21 0,21-21 16,1 22-16,-1-1 0,22-21 0,-22 21 15,0 0-15,1-21 0,-1 21 16,0 0-16,-21-21 0,1 22 0,-22-22 16,21 21-16,-42 0 0,-1-21 15,1 21-15,-21-21 0,-22 0 0,1 21 16,-22-21-16,1 0 0,-1 0 0,-21 21 16,0-21-16,0 0 0,1 0 15,-22 22 16,-22-22 16,1 0-47,0 0 0,0 0 0,0 0 16,-22 0-16,1 0 0,-21 21 16</inkml:trace>
  <inkml:trace contextRef="#ctx0" brushRef="#br0" timeOffset="20511.99">11705 4826 0,'-21'21'16,"42"-42"-16,-63 42 0,21 0 16,21 1 15,21-22 31,21 0-62,-21 0 16,0 0-16,22 0 0,-1-22 0,0 22 16,1-21-16,-1 21 0,22-21 15,-22 0-15,21 21 0,1-21 0,-1 0 16,1 21-16,-1-22 0,22 1 15,-21 0-15,20 0 0,1 21 0,21-21 16,0 0-16,-1-1 0,1 1 0,0 0 16,0 0-16,0 0 15,0 0-15,-1-1 0,22 1 0,-21 0 16,21 0-16,0 0 0,-21 0 0,21-1 16,-21 1-16,0 0 0,0-21 15,-1 21-15,1-1 0,0 1 0,0-21 16,-21 21-16,20 0 0,-20-22 15,0 22-15,-1 0 0,-20-21 0,-1 20 16,1 22-16,-1-21 0,-20 0 16,20 0-16,-20 21 0,-1-21 0,21 0 15,-20 21-15,-1 0 0,0-22 0,1 22 16,-1 0-16,0 0 0,1-21 16,-1 21-16,-21 0 0,22 0 0,-22 0 15,0-21-15,0 21 0,0 0 16,0 0-16,1 0 15,-1 0 17,-21-21-17,21 21-15,0 0 16,0 0-16,0-21 16,1 21-16,-1 0 15,0 0-15,-21-21 172,21 21-172,0-22 16,0 22-16,-21-21 15,22 21-15,-1-21 0,0 0 16,0 21-16,0-21 0,0 21 16,1-21-16,-1 21 15,-21-22-15,21 22 63,-21-21-63,21 21 0,0 0 15,0-21-15,1 21 16,-1 0 0,-21-21-16,-21 21 78,-1 0-63,1 0-15,21 21 0,-21-21 16,0 0-16</inkml:trace>
  <inkml:trace contextRef="#ctx0" brushRef="#br0" timeOffset="32314.39">17907 2836 0,'0'0'0,"-21"0"0,0 0 0,-1 0 16,1 0-16,0 0 0,0 0 16,0 0-16,0 0 0,-1 0 15,1 0 1,42 0 15,1 0-31,-1 0 0,21 0 0,0 0 16,1 0-16,20 0 0,1 0 15,-1 0-15,22 0 0,-22 0 0,22-21 16,-21 21-16,-1 0 0,1 0 16,-1 0-16,-21 0 0,22 0 0,-22 0 15,-21 0-15,22 0 0,-22 0 16,0 0-16,-21 21 31,-21-21-15,0 0-16,0 0 0,-22 22 0,22-22 15,-21 0-15,-1 0 0,-20 0 16,21 0-16</inkml:trace>
  <inkml:trace contextRef="#ctx0" brushRef="#br0" timeOffset="32650.2">18203 2879 0,'0'-21'0,"0"-1"31,-21 22-31,21 22 31,0-1-15,0 21-16,0-21 0,0 0 16,0 22-16,0-1 0,0 0 0,-21 22 15,21-22-15,-21 22 0,21-22 16,-21 0-16,21 22 0,0-22 0,0-21 15,-22 22-15,22-1 0,-21-21 16,21 0-16,0 1 0,0-1 16,0 0-16,0 0 0,0 0 15,0-42 32,0 0-47,21 0 0,1 0 0</inkml:trace>
  <inkml:trace contextRef="#ctx0" brushRef="#br0" timeOffset="33306.33">18563 3281 0,'21'-21'0,"0"21"16,-42 21 15,21 0-31,-21 0 0,21 0 15,0 22-15,-21-22 0,21 0 16,-21 21-16,21-20 0,-21 20 0,21-21 16,0 0-16,0 0 0,0 1 0,0-1 15,0 0-15,0 0 16,21-21-16,0 0 16,0 0-16,0 0 0,0 0 15,22 0-15,-22-21 0,0 0 0,21 0 16,-20-1-16,-1 1 0,0 0 15,21 0-15,-21-21 0,-21 20 16,22 1-16,-1 0 0,-21 0 0,21 0 16,-21 0-16,0-1 0,0 1 15,0 0-15,0 42 47,0 0-47,0 1 0,0 20 16,-21-21-16,21 21 0,0-20 0,0 20 15,-21 0-15,21 1 0,0-22 16,0 21-16,0 0 0,0 1 0,-22-1 16,22 0-16,-21 22 0,21-22 15,-21 22-15,21-22 0,0 22 16,-21-1-16,21-21 0,-21 1 0,0 20 16,21-20-16,-22-1 0,1 0 15,0-21-15,0 22 0,0-22 0,0 0 16,-1 0-16,1 0 0,0 1 0,0-22 15,0 0-15,0 0 0,-22 0 16,22 0-16,0 0 0,-21 0 0,20-22 16,-20 1-16,21 0 0,-21 0 0,20 0 15,-41-43 1,42 43-16,0 0 0,21-21 0,0 20 0,-22 1 16,22 0-16,0 0 15,0-21-15,0 20 0,22 1 0,-22 0 16,21 0-16,0 0 0,21-22 0,-21 22 15,1 0-15,20-21 0</inkml:trace>
  <inkml:trace contextRef="#ctx0" brushRef="#br0" timeOffset="33702.5">19113 3471 0,'0'0'0,"0"-42"16,0 21-16,0 42 47,0 0-47,0 22 0,0-22 0,0 21 16,0 0-16,0 22 0,0-22 15,0 1-15,0 20 0,0 1 0,0-1 16,0 1-16,0-1 0,-21 1 15,21-1-15,-21 1 0,21-22 0,-21 21 16,0 1-16,21-22 0,0 1 0,0 20 16,-21-42-16,21 22 15,0-1-15,0-21 0,-22 0 0,22 0 16,0 1-16,0-44 31,0 1-31,0 0 16,0 0-16,0 0 0,0 0 0,0-22 15,0 1-15,0 0 0,0-1 16,0-20-16,0 20 0,0-20 0,22-1 16</inkml:trace>
  <inkml:trace contextRef="#ctx0" brushRef="#br0" timeOffset="35363.61">19113 3598 0,'0'0'0,"0"-21"15,0-21-15,0 21 0,0 0 0,0-22 16,0 22-16,0 0 0,0 0 15,0 0-15,0-1 0,22 22 16,-22-21-16,21 0 0,0 0 16,21 21-16,-21-21 0,22 21 0,-22 0 15,21 0-15,1 0 0,-1 0 16,0 21-16,-21 0 0,22 0 0,-22 0 16,0 22-16,0-22 0,0 21 15,-21 1-15,0-22 0,0 21 0,-21-21 16,0 0-16,0 22 0,0-22 15,-22 0-15,1 0 0,21 0 16,-21-21-16,-22 22 0,22-22 16,21 0-16,-1 0 0,-20 0 15,21 0-15,0 0 0,0 0 16,-1 0-16,22 21 47,22-21-47,-1 0 0,0 21 15,0-21-15,0 0 0,0 21 0,1-21 16,20 0-16,-21 0 0,21 0 16,-20 0-16,20 0 0,0 0 15,1-21-15,-1 21 0,0-21 16,-21 21-16,22-21 0,-1-1 0,-21 1 16,22 0-16,-22 0 0,0 0 0,0 0 15,0-1-15,22-20 16,-22 21-16,-21-21 0,0 20 0,21 22 15,-21-21-15,0 0 0,21 21 16,-21 21 15,0 0-31,0 1 16,0-1-16,0 0 0,0 0 0,0 0 16,-21 0-16,21 1 0,0-1 15,0 0-15,0 0 0,0 0 16,0 0-16,21-21 15,0 0-15,-21 22 0,21-22 0,1 0 16,-1 0-16,0 0 0,0 0 0,21 0 16,-20 0-16,-1 0 0,21-22 15,-21 22-15,22-21 0,-22 21 0,0-21 16,0 0-16,0 0 0,0 0 16,1-1-16,-22 1 0,0 0 0,21 0 15,-21 0-15,21 21 0,-21-21 16,0-1-16,0 44 31,0-1-15,0 0-16,0 0 0,0 0 0,-21 0 15,21 1-15,0-1 0,0 0 0,0 0 16,-21 0-16,21 0 16,0 1-16,21-22 46,-21-22-46,21 1 16,0 21-16,-21-21 16,21 0-16,0 0 0,1-22 0,-22 22 15,21 0-15,0 0 0,0 0 16,0 0-16,43-22 0,-43 43 16,0 0-16,0 0 0,0 0 15,-21 21 1,0 1-16,22-1 0,-22 0 15,0 0-15,0 0 0,0 0 16,21 1-16,-21-1 0,0 0 16,21 0-16,-21 0 0,21-21 15,0 21-15,0-21 0,1 22 0,-1-22 16,0 0-16,0 0 0,21 0 16,-20 0-16,20 0 0,-21 0 15,21 0-15,1 0 0,-22 0 0,21 0 16,1-22-16,-22 1 0,21 21 15,-21-21-15,0 0 0,22 0 0,-22 0 16,0-22-16,0 22 0,-21 0 0,0-21 16,21-1-16,-21 22 0,0 0 15,0 0-15,0 0 0,0-1 0,-21 22 16,0 0-16,0 0 16,0 0-16,0 0 0,-1 22 0,1-1 15,0 0-15,-21 0 0,21 0 0,-1 0 16,1 1-16,0-1 15,21 21-15,0-21 0,0 0 16,0 1-16,0-1 16,21-21-16,0 0 0,1 0 15,-1 0-15,0 0 0,0 0 0,0 0 16,22-21-16,-22-1 0,0 1 16,21 21-16,-21-21 0,-21 0 0,22 21 15,-1-21-15,-21 0 16,0 42 15,0 0-15,-21 0-16,-1 0 0,1 0 15,0 22-15,0-22 0,0 21 16,0-21-16,-1 22 0,1-1 0,0 0 16,0 22-16,0-1 0,0-20 0,-1 20 15,22 22-15,0-22 0,0 1 16,0-1-16,0 1 0,0-1 0,0 22 15,0-21-15,0-1 0,0 1 0,0 20 16,0-20-16,0-1 0,0 1 16,0-1-16,0 1 0,-21-22 0,0 22 15,0-22-15,-21 0 0,20 1 0,1-1 16,-21 0-16,21-21 0,-22 1 16,22-1-16,-21 0 0,0-21 15,20 0-15,-20 0 0,0 0 0,21 0 16,-22 0-16,22-21 0,0 0 0,0-1 15,0 1-15,-1 0 0,22-21 16,-21-1-16,21 1 0,0 0 0,0-1 16,0-20-16,0 21 0,0-22 0,0 1 15,0-22-15,0 21 0,0-20 16,0 20-16</inkml:trace>
  <inkml:trace contextRef="#ctx0" brushRef="#br0" timeOffset="35802.36">20341 2815 0,'0'0'0,"-21"0"0,0 21 16,0-21-16,-1 22 0,1-22 16,21 21-16,-21-21 0,21 21 15,21-21 17,0 0-32,1 0 15,-1 0-15,0-21 16,-21 0-16,0-1 15,-21 22-15,0 0 0,-1-21 16,1 21-16,0 0 0,0 0 0,0 0 16,0 0-16,-1 0 15,22 21-15,-21 1 16,21-1 0,-21-21-16,21 21 0,0 0 15,0 0-15,0 0 0,0 1 16,0-1-16,0 0 0,0 0 15,0 0-15,0 0 0</inkml:trace>
  <inkml:trace contextRef="#ctx0" brushRef="#br0" timeOffset="44545.2">10139 6668 0,'0'21'0,"-21"-21"15,-1 0 17,44 0 46,-1 0-63,21 21-15,-21-21 0,0 0 0,22 0 16,-1 0-16,-21 0 0,22 0 16,20 21-16,-21-21 0,22 0 0,-1 0 15,149 0-15,-127 0 0,-1 21 0,1-21 16,0 0-16,-1 0 0,22 0 0,85 21 16,-107-21-16,22 0 15,0 0-15,106 22 0,-106-22 0,-1 0 16,-20 0-16,21 0 0,0 21 0,21-21 15,-21 0-15,-1 21 0,22-21 0,-21 0 16,0 0-16,0 0 0,0 21 0,0-21 16,-1 0-16,-20 0 0,127 21 0,-106-21 15,-22 0-15,22 21 0,-21-21 0,-1 0 16,1 0-16,0 22 0,-1-22 0,-20 0 16,21 0-16,-22 21 0,22-21 15,42 21-15,-64-21 0,1 0 0,-1 0 16,-20 21-16,-1-21 0,0 0 0,1 0 0,-1 0 15,-21 0-15,0 0 0,0 0 16,1 0-16,-44 0 47,1 0-31,0 0-16,0-21 31,0 21-31,0-21 0</inkml:trace>
  <inkml:trace contextRef="#ctx0" brushRef="#br0" timeOffset="45750.63">6667 8234 0,'0'-21'47,"22"21"-47,-1 0 15,0 0-15,-21-21 0,21 21 16,0 0-16,0 0 0,1 0 16,20-22-16,-21 22 0,0 0 15,22 0-15,-1-21 0,-21 21 0,21 0 0,1-21 16,-1 21-16,0 0 0,22-21 15,-22 0-15,22 21 0,-1-21 0,1 21 16,20-22-16,86 1 0,-86 0 0,1 0 16,21 21-16,-21-21 0,20 0 0,-20-1 15,21 22-15,0-21 0,21 0 0,-21 21 16,-1-21-16,22 0 0,-21 21 0,0-21 16,21-1-16,0 22 0,0-21 0,21 0 15,-21 21-15,0-21 0,21 0 0,149 0 16,-128-1-16,0 1 0,1 0 15,-1 0-15,-21 0 0,22 0 0,-1-1 0,0 1 16,1 0-16,-22-21 0,0 21 0,0-1 16,0 1-16,0-21 0,1 21 15,-1 0-15,-21-1 0,0 1 0,0 0 16,0 0-16,-21 0 0,-1 21 0,1-21 16,-21-1-16,0 22 0,84-21 0,-106 21 15,1 0-15,-22-21 0,1 21 0,-1 0 16,-21 0-16,0 0 0,0 0 0,1 0 15,-22-21 17,-22 21-17,1 0-15,-21 0 16,21 0-16,-22 0 0,22 0 0,-21 0 16</inkml:trace>
  <inkml:trace contextRef="#ctx0" brushRef="#br0" timeOffset="46504.28">8318 8975 0,'0'0'0,"-21"0"16,42 0 31,1-21-47,-1 21 0,0-22 0,0 1 15,21 0-15,1 21 0,-1-21 16,0 0-16,85-43 0,-63 43 0,21 0 0,-22-21 16,22 20-16,-1 1 0,1-21 15,84-22-15,-63 43 0,0-21 16,0 21-16,21-22 0,-21 1 0,21 0 15,0-1-15,0 1 0,21 0 0,0-1 16,0-20-16,0 21 0,22-1 0,-22-20 16,191-22-16,-170 43 0,-21-1 0,21 1 15,-20 0-15,168-43 0,-169 43 16,0-1-16,22 1 0,-22 21 0,-21-21 16,21-1-16,-21 22 0,0 0 0,0-21 15,0 20-15,0 1 0,-21 0 16,0 0-16,-22 0 0,22 0 0,-21-1 15,-22 1-15,22 0 0,-21 21 0,41-21 16,-62 21-16,-1-21 0,-21 21 0,0 0 16,1 0-16,-44 0 15,1 0 1,0 0-16,0 21 0,0-21 0,-22 21 16,22-21-16</inkml:trace>
  <inkml:trace contextRef="#ctx0" brushRef="#br0" timeOffset="47128.27">12023 8869 0,'-22'0'15,"22"-21"1,0 0-16,22-1 0,20 22 16,-21-42-16,21 21 0,1 0 15,-1 0-15,0-22 0,22 22 0,-1-21 16,1-1-16,21 1 0,-1 0 0,1-1 0,21-20 15,0 21-15,-1-22 0,22 1 16,-21-1-16,21 1 0,-21-1 0,275-105 16,-254 126-16,0-20 0,0 21 15,-21-1-15,21 1 0,-21 0 0,21-1 16,-21 22-16,-1-21 0,1 21 0,0-22 16,0 22-16,-21 0 0,-1 0 0,-20 0 15,-1-1-15,1 22 0,-1-21 0,1 0 16,-22 0-16,-21 21 15,0 0-15,1 0 0,-22-21 0,0 0 32,-22 21-32,1 0 15,21-22 1,0 1 0</inkml:trace>
  <inkml:trace contextRef="#ctx0" brushRef="#br0" timeOffset="48013.76">15684 6625 0,'0'21'47,"22"1"-31,-1-1-16,-21 0 0,21 0 15,0-21-15,-21 21 0,21 0 0,0-21 16,1 22-16,-22-1 0,21-21 16,0 21-16,0 0 0,0-21 0,22 21 15,-22 0-15,0-21 0,21 22 0,-21-22 16,22 0-16,-22 21 0,21-21 0,-21 0 15,22 0-15,-22 0 0,21 0 0,-21 0 16,43 21-16,-43-21 0,0 0 0,0 0 16,-21 21-1,-21 0 1,0-21-16,0 21 0,0-21 16,0 22-16,-22-1 0,22-21 15,-21 21-15,-1 21 0,1-21 0,0 1 0,-1 20 16,1-21-16,0 21 0,-43 22 15,43-22-15,-1-21 0,1 22 0,0-22 16,-1 21-16,22-21 0,-21 1 0,21-1 16,0 21-16,-1-42 0,1 21 0,-21 22 15,21-22-15,21-42 47</inkml:trace>
  <inkml:trace contextRef="#ctx0" brushRef="#br0" timeOffset="51028.23">17843 7049 0,'0'-22'16,"0"1"-16,0 0 15,0 0-15,0 0 16,22 21-16,-22-21 0,0-1 0,0 1 16,21 21-16,-21-21 15,0 0-15,0 0 0,0 0 16,0-1-16,0 1 15,-21 21-15,-1 0 16,1 0-16,0 0 16,0 0-16,0 21 0,0-21 15,21 22-15,-22-1 0,1 0 0,0 0 16,0 0-16,0 22 0,21-22 0,-21 21 16,-22 22-16,22-22 15,21-21-15,-21 21 0,0 1 0,0-1 0,-1 22 16,22-22-16,0-21 0,-21 21 0,21 1 15,0-1-15,0-21 0,0 22 16,0-22-16,0 0 0,0 0 0,0 0 16,21 0-16,-21 1 0,22-22 0,-1 21 15,0-21-15,21 0 0,-21 0 0,1 0 16,-1 0-16,21 0 0,-21 0 0,0-21 16,22-1-16,-22 22 0,21-21 0,-21 0 15,22 0-15,-22 0 0,21 0 16,1-1-16,-1-20 0,-21 21 0,21 0 15,1-22-15,-22 22 0,21-21 0,-21 0 16,22-1-16,-1-20 0,-21 20 16,-21 1-16,21 0 0,-21-1 0,22 22 15,-22-21-15,0 0 0,0 20 0,21-20 16,-21 21-16,0 0 0,0 0 0,0-1 16,0 1-16,0 0 0,0 0 15,0 42 16,0 0-31,0 0 0,-21 1 0,21-1 16,0 0-16,-22 21 0,1-21 0,0 22 16,21-1-16,-21 0 0,0 1 0,0-1 15,-1 0-15,1 1 0,21 20 16,-21-20-16,0-1 0,21 0 0,-21-21 16,21 22-16,0-22 0,0 21 0,0 1 15,0-22-15,21 0 16,42-21-16,-41 0 0,-1 0 15,0 0-15,0 0 0,0 0 0,0 0 16,1-21-16,-1 0 0,21-1 0,-21 22 16,0-21-16,22 0 0,-22-21 0,0 21 15,0-1-15,0 1 0,1 0 16,-1 0-16,-21 0 0,21-22 0,-21 22 16,21 0-16,-21 42 31,0 0-31,0 1 0,0-1 15,0 0-15,0 0 16,0 0-16,0 0 0,0 1 0,0-1 16,0 0-16,0 0 0,0 0 15,0 0-15,0-42 47,0 0-47</inkml:trace>
  <inkml:trace contextRef="#ctx0" brushRef="#br0" timeOffset="51371.07">18838 6943 0,'-21'0'15,"21"21"1,21-21 15,0 0-31,1 0 16,-1 0-16,-21-21 15,21 21-15,-21-21 0,0-1 32,-21 22-17,0 0-15,-1 0 0,1 0 16,0 0-16,21 22 15,-21-22-15,0 21 0,21 0 0,0 0 16,0 0-16,0 0 16,0 1-1,0-1-15,21-21 0,0 21 16</inkml:trace>
  <inkml:trace contextRef="#ctx0" brushRef="#br0" timeOffset="52466.44">19367 7070 0,'0'-21'16,"0"-1"-16,0 1 16,-21 21-16,0 0 15,0 0 1,0 0-16,21 21 0,-21-21 0,-1 22 15,22-1-15,-21 0 0,0 0 0,0 21 16,21-20-16,-21 20 0,0 0 16,21-21-16,0 22 0,-22-1 0,22-21 15,0 22-15,0-1 0,0-21 0,0 0 16,0 0-16,0 1 0,0-1 0,22 0 16,-1 0-16,21-21 0,0 0 0,-20 0 15,20 0-15,0 0 0,-21 0 0,22 0 16,-1 0-16,0-21 0,1 21 0,-1-21 15,0 0-15,-20-1 0,20 1 0,-21 0 16,21-21-16,-20 21 0,-1-22 16,0 1-16,0 0 0,-21-1 0,21-20 15,-21 20-15,21 1 0,-21-21 0,22 20 16,-22-20-16,0 20 0,0 1 0,0 0 16,0-43-16,0 43 0,0 21 15,0-1-15,0 1 0,0 0 0,0 42 31,0 0-31,0 1 0,0-1 16,-22 21-16,22-21 0,0 22 0,0 20 16,-21-21-16,21 1 0,-21-1 0,21 22 15,0-22-15,-21 0 0,21 1 0,-21-1 16,21 0-16,-21 1 0,21-1 0,0 0 16,0-21-16,-22 43 15,1-43-15,21 0 0,0 0 0,0 1 16,-21-22-16,21-22 47,0 1-47,21 0 0,-21 0 0,21 0 15,1 0-15,-1-22 0,0 22 0,0-21 16,0-1-16,0 1 0,22-21 16,-22 41-16,0 1 0,0-21 0,43 21 15,-64 0-15,21 21 0,0 0 16,0 0-16,0 0 0,-21 21 15,0 0-15,0 0 16,0 0-16,0 0 0,-21 1 16,21-1-16,-21 0 0,0-21 15,0 21-15,0 0 0,-1 0 0,-20-21 16,21 22-16,0-22 0,0 0 0,-1 0 16,1 0-16,0 0 15,0 0-15,0 0 0,0 0 16,21-22-1,0 1-15,21 42 32,-21 1-17,21-1-15,-21 0 0,21 0 0,-21 21 16,21-20-16,-21-1 0,0 0 0,0 21 16,0-21-16,0 1 0,21-1 15,-21 0-15,22 0 0,-22 0 0,0 0 16,0 1-16,21-22 0,0 21 0,0-21 15,0 0-15,0 0 16,1 0-16,-1 0 0,0 0 0,0 0 16,0 0-16,22-21 0,-22 21 0,0-22 15,0 1-15,43-21 0,-43 42 0,0-42 16,21 20-16,-21 1 0,1 0 0,-1 0 16,-21-21-16,21 20 0,-21 1 0,21 0 15,-21 0-15,21 0 16,-42 21 15,0 0-31,0 0 16,0 21-16,-1-21 0,1 0 0,-21 21 15</inkml:trace>
  <inkml:trace contextRef="#ctx0" brushRef="#br0" timeOffset="53560.31">8318 9186 0,'22'0'16,"-22"-21"-16,0 0 15,0 42 17,21 0-32,-21 1 0,21-1 0,0 21 15,0 0-15,0 1 0,1-1 0,20 22 16,-21-1-16,21 1 0,1 20 0,-1-20 15,0-1-15,1 22 0,-22-22 0,21 1 16,-21-1-16,22 22 0,-1 42 16,-21-63-16,0-1 0,1 1 15,-22-1-15,0 1 0,0 63 0,21-85 16,-21 0-16,0 22 0,0-22 0,0 0 16,0-20-16,0 20 0,0 0 0,0-21 15,0 22-15,0-22 0,0 0 0,0 0 16,0 0-16,-21-21 15,-1 0-15,1 0 0,0-21 16,0 0-16,0 21 0,0-21 16,-22-21-16,22 20 0,0 1 0,0 0 15,-22 0-15,22 0 0,0 0 0,21-1 16,-21 1-16,0 0 0,0 21 16,21 21-1,0 0 1,21 1-16,0-1 0,-21 0 15,21 0-15,-21 0 0,21 0 0,-21 22 16,21-22-16,-21 21 0,22-21 0,-1 1 16,0-1-16,-21 0 0,21-21 0,0 0 15,-21 21-15,21-21 0,1 0 0,-1 0 16,0 0-16,0 0 0,0-21 0,-21 0 16,21 0-16,1-1 0,-1 1 0,0 0 15,0 0-15,-21 0 0,21 0 0,0-22 16,1 22-16,-22 0 0,21 0 0,0 21 15,0-21-15,0-1 0,0 1 16</inkml:trace>
  <inkml:trace contextRef="#ctx0" brushRef="#br0" timeOffset="55834.64">10414 12171 0,'0'0'0,"0"-21"16,0 0-16,21-64 15,0 64-15,0-43 0,1 43 16,-22-21-16,0 21 0,0-22 0,21 1 15,-21 21-15,21-22 0,-21 22 0,0 0 16,0-21-16,0 21 0,0-1 0,0 1 16,-21 21-16,0 0 0,-1 0 15,-20 0-15,21 0 0,-21 21 0,20 1 16,-20-1-16,0 0 0,-43 42 16,43-41-16,-1 20 0,22 0 0,0 1 15,-21-22-15,21 21 0,21 0 0,0 1 16,0-22-16,0 21 0,0-21 0,21 22 15,0-22-15,0 0 0,0 0 16,22 22-16,-22-22 0,42 21 0,-42-21 16,22 0-16,-22 1 0,0-1 0,21 0 15,-20 0-15,20 0 0,-21 0 16,0 1-16,-21-1 0,0 0 0,0 0 16,0 0-16,0 0 0,-21 1 15,21-1-15,-21 0 0,0-21 0,-22 21 16,22-21-16,0 0 0,-21 0 0,-1 0 15,22 0-15,-21 0 0,0 0 0,-1 0 16,-20-42-16,20 21 0,22-1 0,-21 22 16,21-42-16,0 21 0,-22 21 15,22-21-15,0 0 0,21-1 0,-21 1 16,42 21 15,0 0-31,0 21 0,0-21 16,1 22-16,-1-1 0,0-21 0,0 21 15,0 0-15,22-21 0,-22 21 0,0 0 16,0 1-16,21-22 0,-20 21 0,-1-21 16,21 21-16,-21-21 0,43 21 0,-43-21 15,21 0-15,-21 0 0,22 0 0,-1 0 16,-21 0-16,22-21 0,-1 21 0,0-21 16,1 0-16,-1 21 0,0-22 0,1 1 15,-1 0-15,-21 0 0,21 0 0,1 0 16,-22-22-16,21 22 0,-21 0 15,1-21-15,-1 20 0,-21 1 0,0-21 16,0 0-16,0 20 0,0 1 0,-21 21 16,-1-21-16,1 21 0,0 0 15,0 0-15,0 0 0,0 0 16,21 21-16,-22 0 0,1 1 0,21-1 16,0 0-16,-21 0 0,0 0 0,21 0 15,-21 22-15,21-22 0,0 0 0,0 43 16,0-43-16,0 0 0,0 0 15,0 0-15,21 0 0,0-21 0,0 22 0,0-1 16,22-21-16,-22 0 0,0 0 16,0 0-16,0 0 0,22 0 15,-22 0-15,0-21 0,21-1 0,1 1 16,-1 0-16,-21 0 0,0-21 0,1 20 16,20 1-16,-21-21 0,0 21 0,0-22 15,1 1-15,-1 0 0,-21-1 16,21-20-16,-21 21 0,21-22 0,-21 22 0,0-1 15,0-20-15,0-22 0,0 64 0,21-21 16,-21 21-16,0-1 0,21 1 0,-21 0 16,0 42 15,0 0-31,0 1 16,0 41-16,-21-42 0,0 22 0,21-1 15,-21 0-15,21 22 0,-21-22 0,0 22 16,21-22-16,-22 0 0,22 1 15,0 20-15,0-21 0,0 1 0,0-22 16,0 21-16,0-21 0,0 22 0,22-22 16,-1 0-16,21-21 0,-21 21 0,0-21 15,1 0-15,20 0 0,-21 0 16,21 0-16,1 0 0,-1 0 0,0-21 16,1 21-16,-1-21 0,22 0 0,-22 0 15,0-1-15,1 1 0,-22 0 16,21-21-16,-21 21 0,0-22 15,1 22-15,-22-21 0,21 21 0,-21-22 16,0 22-16,0 0 0,0-21 0,-21 20 16,-1 22-16,1 0 15,0 0-15,0 0 0,21 22 16,-21-22-16,0 21 0,21 21 0,-22-21 16,22 0-16,-21 22 0,21-22 0,-21 0 15,21 21-15,0-20 0,0 20 0,0-21 16,0 0-16,21 0 0,0 22 0,1-43 15,-1 21-15,0 0 0,0-21 16,0 0-16,0 21 0,22-21 16,-22 0-16,0 0 0,0 0 0,22 0 15,-22-21-15,21 0 0,-21 0 0,0 21 16,22-21-16,-22-1 0,0-20 16,21 21-16,-20 0 0,-1-22 15,0 22-15,0-21 0,21 21 0,-20-22 0,-1 22 16,-21-21-16,21 21 0,0 0 0,0-1 15,-21 1-15,21 21 16,1 0-16,-22 21 16,21 1-1,-21-1-15,0 0 16,21 0-16,0-21 47,-21-21-32,0 0-15,0 0 16,0-1-16,-21 1 16,0 0-16,0 21 15,-1 0-15,1 0 16,0 0-16,21 21 16,-21-21-16,0 21 0,21 1 15,0 20-15,-21-21 0,21 0 0,-22 22 0,22-22 16,-21 0-16,21 21 15,0-21-15,0 22 0,0-22 0,0 0 16,0 0-16,0 0 0,0 1 0,0-1 16,21 0-16,1 0 0,-1-21 0,0 0 15,0 0-15,0 0 0,0 0 16,1 0-16,-1 0 0,0 0 0,0 0 16,21-21-16,-20 21 0,20-21 0,21-22 15,-41 1-15,20 21 0,-21-21 16,21-1-16,-20 1 0,20 0 15,-21-22-15,0 1 0,0-1 16,1 1-16,-1 20 0,-21-20 0,0-1 16,21 22-16,-21-22 0,0 22 0,0 0 15,0-1-15,0 22 0,0-21 16,0 21-16,0 0 0,-21 42 31,21 0-31,-21 0 0,21 0 16,0 22-16,-22-1 0,1-21 15,21 21-15,-21 1 0,21 20 0,0-20 16,0-1-16,-21 21 0,21-20 0,0-1 16,0 0-16,0 1 0,0-1 15,0 0-15,0 1 0,0-1 0,0-21 16,0 22-16,0-22 0,0 0 0,0 0 16,21 0-16,-21 0 15,21-21-15,0 0 16,1 0-16,-1 0 15,0 0-15,0 0 0,0 0 16,0-21-16,1 0 0,-1 21 0,-21-21 16,21 0-16,0 0 0</inkml:trace>
  <inkml:trace contextRef="#ctx0" brushRef="#br0" timeOffset="56202.33">13250 11832 0,'0'0'16,"-21"0"-16,42 0 31,0 0-31,1 0 0,-1 0 0,21 0 15,0 0-15,-20 0 0,20 0 0,-21 0 16,21 0-16,-20-21 0,20 21 0,-21 0 16,21 0-16,-20-21 15,-1 21-15,0 0 0,0 0 0,0 0 16,0-21-16,-21 42 62,0 0-46,-21-21 0</inkml:trace>
  <inkml:trace contextRef="#ctx0" brushRef="#br0" timeOffset="59937.73">17547 4360 0,'0'0'0,"-21"0"0,0 0 16,0 22 0,-1-22-16,1 0 15,0 0 1,21 21-1,0 0 17,21-21-17,0 0-15,22 0 16,-22 0-16,21 0 0,1 0 16,-1 0-16,21 0 0,1 0 0,-22 0 15,22 0-15,20 0 0,-20 0 16,21 0-16,20 0 0,-20 0 0,21 0 15,0 0-15,21 0 0,-21 0 16,21 0-16,21 0 0,0 0 0,0 0 16,0 0-16,-21 0 0,21 0 15,1 0-15,-1 0 0,0 0 16,-21 0-16,0 0 0,0 0 0,0 0 16,-21 0-16,-22 0 0,1 0 15,-21 0-15,-1 0 0,1 0 0,-22 0 16,-21 0-16,0 0 0,0 0 15,1 0-15,-22 21 47,-22-21 0,1 0-47,0 0 16,0 21-1,0-21-15</inkml:trace>
  <inkml:trace contextRef="#ctx0" brushRef="#br0" timeOffset="60878.19">17674 8149 0,'-21'-21'0,"42"42"0,-63-42 16,42 0-16,-21 21 0,-1-21 16,-20 21-16,21 0 0,0-21 0,0 21 15,-22 0-15,22 0 0,0-22 16,0 22-16,0 0 0,-1 0 15,44 0 32,-1 0-47,0 0 16,21 0-16,1 22 0,-1-22 0,21 0 16,-20 0-16,41 21 0,-20-21 15,-1 0-15,22 0 0,0 21 0,21-21 16,-1 0-16,1 0 0,-21 0 15,21 21-15,21-21 0,-21 0 0,-1 0 16,1 21-16,0-21 0,0 0 16,21 0-16,-21 0 0,0 21 0,-1-21 15,1 0-15,-21 0 0,0 0 16,-1 22-16,-20-22 0,-1 0 16,-20 0-16,-1 0 0,0 0 0,-21 0 0,1 0 15,-1 0-15,-42 0 47,-1 0-31,1 0-16,0 0 0,0 0 15,0 0-15,0 0 16,-1 0-16,1 0 0,0 0 16,0 0-16</inkml:trace>
  <inkml:trace contextRef="#ctx0" brushRef="#br0" timeOffset="61876.13">10477 12785 0,'-42'0'16,"84"0"-16,-105 0 0,42 0 0,-22 0 0,1 0 16,21 0-16,-21 21 0,-1-21 15,1 0-15,21 0 0,-22 0 0,1 0 16,0 0-16,-1 21 0,22-21 15,-21 0-15,21 0 0,-22 21 16,22-21-16,0 0 0,21 21 16,0 1-1,21-1-15,0 0 0,22-21 16,-1 21-16,0 0 0,22 0 0,-1 1 16,1-22-16,21 21 0,-1 0 15,22 0-15,0-21 0,0 21 0,0 0 16,21-21-16,21 22 0,-21-22 15,21 0-15,0 21 0,0-21 0,0 0 16,1 0-16,-1 0 0,0 0 0,-21 0 16,0 0-16,0 0 0,-21 0 15,21 0-15,-21 0 0,-22-21 16,22 21-16,-42 0 0,20 0 0,-20 0 16,-22 0-16,0 0 0,1-22 15,-22 22-15,0 0 0,0 0 16,0 0-1,-42 0 32,0 0-31,0 0-16,0 0 0,21-21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02:30:35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19071 10689 0,'0'0'0,"-21"0"0,0 0 0,0 0 15,-1 0 1,22-21-16,0 0 15,0 0 1,0 0-16,0-1 0,22 1 16,-22 0-16,21-21 0,0 21 0,21-22 15,-21 1-15,1 0 0,20-1 16,-21-20-16,0 20 0,22 1 0,-22 0 16,0-1-16,0 1 0,0 21 15,0-21-15,-21 20 0,0 1 0,0 0 16,0 0-16,0 0 0,0 0 0,0 42 47,0 0-47,0 21 15,0-21-15,0 43 0,0-22 0,0 22 16,0 20-16,22 1 0,-22 0 0,21 21 16,-21-22-16,0 22 0,0-21 15,0 21-15,0-22 0,0 22 0,0-21 16,0-1-16,0 22 0,0-42 15,0 20-15,0-20 0,0 21 0,0-22 16,-21 1-16,21-22 0,0 21 0,0-20 16,-22 20-16,22-20 0,-21-1 0,21-21 15,0 21-15,0-20 0,0-1 16,0 0-16,-21 0 0,21-42 31,0 0-31,0 0 0,0-22 16,0 1-16,21 0 0,-21-1 0,0-20 15,0 20-15,21-20 0,-21-1 0,0 1 16,0-22-16,0 1 0,0 20 16,0-21-16,0 1 0,0 20 0,0-20 15,0 20-15,0-21 0,0 22 0,0-1 16,0-20-16,0 20 0,0 1 16,0 20-16,0-20 0,0 21 0,0-22 15,0 22-15,0 21 0,22-22 16,-1 22-16,0-21 0,0 21 15,0 21-15,0-22 0,22 1 0,-22 21 16,21 0-16,-21 0 0,22 0 16,-22 0-16,0 0 0,0 0 0,0 21 15,1 1-15,-22-1 0,21 0 16,-21 0-16,0 0 0,0 0 0,0 1 16,-21-1-16,-1 0 0,1 0 0,0 0 15,0 0-15,0 1 0,0-1 16,-1-21-16,22 21 0,-21-21 0,0 0 15,0 0-15,0 0 0,0 0 16,-1 0 0,1 0-1,21 21 32,21-21-47,1 21 16,-22 0-16,21 1 0,0-22 0,0 21 15,-21 0-15,21-21 0,0 21 16,1 0-16,-1-21 0,0 21 16,0-21-16,0 0 0,0 0 0,1 0 15,-1 0-15,0 0 0,21-21 16,-21 0-16,1 0 0,20 0 0,-21 0 16,0-1-16,22-20 15,-22 0-15,0-1 0,0 1 0,0 0 16,0-1-16,1 22 0,-1-21 0,-21 0 15,0 20-15,0 1 0,0 0 16,0 0-16,-21 21 16,-1 0-16,1 0 0,0 0 15,0 0-15,0 21 0,0 0 0,21 0 16,0 1-16,0-1 16,21-21-1,0 0-15,0 0 16,0 0-16,0 0 15,1 0-15,-1 0 0,0 0 0,21 0 16,-21-21-16,1 21 0,-1 0 0,0 0 16,0 0-16,0 0 15,0 0-15,1 0 0,-22 21 16,0 0-16,0 0 16,0 0-16,0 0 0,0 1 15,0-1-15,0 0 0,0 0 0,0 0 16,0 0-16,0 1 0,0-1 15,0 0-15,0 0 0,0 0 0,0 0 16,21-21-16,0 22 0,0-1 0,0-21 16,0 0-1,1 0-15,20 0 0,-21 0 0,0 0 16,22 0-16,-22 0 0,21-21 0,0-1 16,1 1-16,-22 21 0,21-21 15,1 0-15,-22-21 0,21 20 0,-21 1 16,0 0-16,1-21 0,-1 21 15,-21-1-15,0-20 0,0 21 0,0 0 16,0 0-16,0-1 0,0 1 16,-21 21-1,-1 0-15,1 0 0,0 0 0,21 21 16,-21 1-16,0-1 0,0 0 16,21 0-16,0 21 0,-22-20 15,22 20-15,-21 0 0,21-21 0,0 22 16,0-22-16,0 21 0,0-21 15,0 1-15,0-1 0,21 0 0,1-21 16,-1 21-16,0-21 0,0 21 0,0-21 16,0 0-16,1 0 0,20 0 15,-21-21-15,0 0 0,22 21 0,-22-21 16,21 0-16,0-1 0,1-20 16,-22 21-16,21 0 0,1-22 0,-1 1 15,-21 0-15,0-1 0,0 22 0,1-21 16,-1 0-16,-21 20 0,0 1 15,0 0-15,0 0 0,0 0 16,-21 21 0,-1 0-16,1 21 0,0-21 15,21 21-15,0 0 0,-21 22 0,21-22 16,0 0-16,0 21 0,0-21 16,0 22-16,0-22 0,0 0 0,21 21 15,-21-20-15,21-1 0,-21 0 0,0 0 16,21 0-16,1 0 15,-22 1-15,0-1 16,-22-21 15,1 0-15,0 0-16,0 0 0,0-21 16,0 21-16,21-22 15,-22 22-15,1 0 0,21 22 31,0-1-31,0 0 16,21-21-16,1 21 0,-22 0 16,21-21-16,0 21 0,0-21 15,0 0-15,22 0 0,-22 0 0,21 0 16,-21 0-16,22 0 0,-1 0 16,0 0-16,1 0 0,-1-21 15,-21 21-15,21-21 0,1 0 0,-22 0 16,21 0-16,-21-1 0,1 1 0,-1-21 15,0 21-15,0-22 0,0 22 16,-21-21-16,0 0 0,0 20 0,0 1 16,0 0-16,0 0 0,0 0 15,-21 21 1,0 0-16,0 0 0,0 21 16,-1 0-16,22 21 0,0-20 15,-21-1-15,21 21 0,0 0 0,0-20 16,0 20-16,0-21 15,0 21-15,0-20 0,0-1 0,21 0 16,1 0-16,-1 0 0,0 0 0,0-21 16,21 22-16,-20-22 0,-1 0 15,21 0-15,-21 0 0,22 0 0,-1 0 16,-21 0-16,21-22 0,1 1 0,-1 0 16,-21 0-16,22 0 0,-1 0 15,-21-22-15,21 22 0,-20-21 0,-1-1 16,0 1-16,0 0 0,-21 21 15,0-22-15,0 22 0,0 0 0,0 0 16,0 0-16,-21 21 16,0 0-1,21 21-15,-21 0 0,21 0 16,0 0-16,0 0 0,-22 22 0,22-22 16,0 0-16,0 21 0,0-20 15,0-1-15,0 0 0,0 0 0,0 0 16,0 0-16,0 1 15,0-1-15,22-21 32,-22-21-17,21-1-15,0 1 0,-21 0 16,21 0-16,0-21 0,-21 20 0,21-20 16,1 0-16,-1 21 0,0-22 15,0 22-15,-21-21 0,21 21 0,0 21 16,1-22-16,-1 22 0,-21-21 15,21 21-15,0 0 0,0 21 16,-21 1-16,21-1 0,1 0 0,-22 0 16,0 0-16,0 22 0,21-22 15,-21 0-15,21 21 0,-21-21 0,21 1 16,-21-1-16,21 0 0,0 0 0,-21 0 16,22 0-16,-1-21 15,0 22-15,0-22 16,0 0-16,0 0 15,1 0-15,-22-22 0,21 1 0,0 21 16,-21-21-16,21-21 0,0 21 0,0-1 16,1-20-16,-1 21 0,0-21 15,0-1-15,0 22 0,0-21 0,1 21 16,-1-1-16,0 1 0,0 0 16,0 21-16,0 0 15,1 0-15,-22 21 16,0 0-16,0 1 0,0-1 15,0 0 1,0 0-16,0 0 16,0 0-1,21-21 1,0 0-16,-21-21 16,0 0-1,0 0-15,0 0 16,0 0-1,-21 21-15,0-22 16,-1 22 0,1 0-16,0 0 0,0 0 15,0 22-15,0-1 16,-1 0-16,22 0 16,-21 0-16,0 0 0,21 1 15,-21-1-15,21 0 0,0 0 0,-21 0 16,21 0-16,-21 1 0,21-1 0,0 0 15,0 0-15,0 0 0,0 0 16,0 1-16,0-1 0,0 0 0,21 0 16,0-21-16,0 21 0,0-21 0,22 21 15,-22-21-15,21 0 0,0 0 16,-20 22-16,20-22 0,0 0 0,1 0 16,-1 0-16,0 0 0,1 0 15,-22 0-15,21-22 0,0 22 0,-20-21 16,20 0-16,-21 0 0,21 0 15,-20 0-15,20-22 0,-21 22 16,0-21-16,0 21 0,1-22 0,-1 22 16,0-21-16,-21 21 0,21-1 0,-21 1 15,0 0-15,0 0 0,0 0 16,-21 21 0,0 0-16,21 21 15,-21 0-15,21 0 0,-22 0 16,22 1-16,-21 20 0,21-21 0,0 0 15,-21 22-15,21-22 0,-21 0 16,21 0-16,0 0 0,0 0 16,0 1-16,0-1 0,0 0 0,0 0 15,21-21 1,0 0-16,0 0 0,1 0 16,-1 0-16,0 0 0,21-21 0,-21 21 15,1-21-15,-1 0 0,0-1 16,0 22-16,0-21 0,0 0 0,1 0 15,-22 0-15,21 0 0</inkml:trace>
  <inkml:trace contextRef="#ctx0" brushRef="#br0" timeOffset="1152.53">21336 11599 0,'0'0'0,"21"-21"0,0-63 15,-21 62-15,0 1 16,0 0-16,0 0 0,0 0 16,0 0-16,-21 21 15,0 0 1,0 0-16,21 21 0,-21 0 16,-1 0-16,22 21 0,-21-20 15,21 20-15,0 0 0,0-21 0,0 22 16,-21-1-16,21-21 0,0 22 0,0-22 15,0 0-15,0 0 0,21 0 16,-21 0-16,21-21 0,1 22 0,20-22 16,-21 0-16,0 0 0,0 0 15,22 0-15,-22-22 0,0 22 0,21-21 16,-20 0-16,-1 0 0,0 0 16,0 0-16,0-1 0,-21-20 15,0 21-15,0-21 0,0 20 0,-21-20 16,0 21-16,0-21 0,0 20 0,-22 1 15,22 0-15,0 21 0,-21 0 16,20 0-16,1 0 0,0 0 0,21 21 31,21-21-31,0 21 16,1-21-16,-1 0 0,21 0 16,-21 0-16,22 0 0,-1 0 0,0 0 15,22 0-15,-22 0 0,0-21 0,1 0 16,-1 0-16,0 21 15,1-21-15,-1 0 0,0-1 0,-20 1 16,-1 0-16,0 0 0,-21 0 16,0 0-16,0-1 0,0 1 15,-21 21 1,0 0-16,21 21 16,0 1-16,0 20 0,-22-21 15,22 21-15,0 1 0,0 20 16,0-20-16,0 20 0,0 1 0,22-1 15,-22 22-15,0-22 0,21 22 0,-21 0 16,21-1-16,-21-20 0,0 20 16,21 1-16,-21-21 0,21 20 15,-21-20-15,0 20 0,0 1 0,0-21 16,0-1-16,0 22 0,0-22 16,0-20-16,-21 20 0,0 1 0,0-22 15,21 0-15,-21 1 0,-1-22 0,1 0 16,0 0-16,21 0 0,-21-21 15,0-21-15,21 0 16,-21 0-16,21-22 0,0 1 0,0 0 16,-22-22-16,22 1 0,0-22 15,0 0-15,0 1 0,0-1 0,0-21 16,0 0-16,0 1 0,22-1 16,-1-21-16,0 21 0,0 21 15,21 1-15,-20-1 0,20 0 0,0 22 16,1 20-16,-1 1 0,0 0 0,1-1 15,20 22-15,-21 0 0,1 0 16,-22 21-16,21 0 0,-21 0 0,1 0 16,-1 0-16</inkml:trace>
  <inkml:trace contextRef="#ctx0" brushRef="#br0" timeOffset="3855.76">20278 13060 0,'-22'0'0,"22"-21"32,22 21-32,-1-21 15,0 21-15,0-22 0,0 1 16,22 0-16,-1 0 0,-21 0 0,21 0 15,1-1-15,-22-20 0,21 21 0,-21 0 16,1 0-16,-1-1 0,-21 1 16,0 0-16,0 0 0,-21 21 15,-1 0-15,-20 0 0,0 0 16,-1 0-16,1 21 0,0 0 0,-1 22 16,1-22-16,0 21 0,-1-21 15,22 22-15,-21-1 0,21 0 16,0-21-16,-1 22 0,22-1 0,0 0 15,0 1-15,0-22 16,22 0-16,-1-21 0,21 21 0,-21-21 16,22 0-16,-1 0 0,0 0 0,1 0 15,-1 0-15,-21 0 0,21-21 16,1 21-16,-22-21 0,0 21 0,0-21 16,-42 21-1,0 0 1,0 0-16,-22 21 0,22 0 15,-21 0-15,0 0 0,20 1 0,-20 20 16,21-21-16,0 21 0,0 1 16,-1-1-16,1 0 0,21 1 0,0-1 15,0 0-15,0 1 0,0-1 16,0 0-16,0 1 0,21-22 0,1 0 16,-1 0-16,21 0 0,-21 1 0,22-22 15,-1 0-15,0 0 0,1 0 16,20-22-16,-21 1 0,1 0 0,20 0 15,-20 0-15,20-22 0,-21 1 0,1 0 16,20-22-16,-20 22 0,-1-22 16,-21 22-16,21-21 0,-20-1 15,-1 22-15,0-22 0,-21 1 0,0 20 16,0-20-16,0 21 0,0-1 16,0 22-16,0-21 0,0 21 0,0-1 15,-21 22 1,0 22-16,21 20 0,-22-21 15,22 21-15,0 1 0,0-1 0,-21 0 16,21 1-16,0-1 0,-21 22 16,21-22-16,0 21 0,0 1 0,0-22 15,0 22-15,0-22 0,0 22 0,0-22 16,0 0-16,21-21 0,0 22 16,1-22-16,-1 0 0,0 0 15,21-21-15,-21 0 0,22 0 0,-1 0 16,-21 0-16,22 0 0,-1 0 15,0-21-15,1 0 0,-1 0 0,0 0 16,-21-22-16,22 22 0,-1 0 0,-21-21 16,0-1-16,1 22 0,-22-21 15,0 21-15,0-22 0,0 22 0,0 0 16,0 0-16,-22 21 16,1 0-16,0 0 0,0 21 15,21 0-15,-21 0 0,0 0 0,21 1 16,0-1-16,-22 0 0,22 21 15,0-21-15,0 1 0,0-1 16,0 0-16,0 0 0,0 0 0,22 0 16,-1 1-16,0-22 0,0 0 15,0 0-15,0 0 0,1 0 0,-1 0 16,21 0-16,-21-22 0,0 22 0,1-21 16,20 0-16,-21 0 0,0 0 15,0-22-15,1 22 0,-1 0 0,0 0 16,-21-21-16,0 20 0,21 1 0,-21 0 15,0 0-15,0 42 32,0 0-17,0 0-15,0 1 0,0-1 16,0 0-16,0 0 0,0 21 0,0-20 16,0-1-16,0 0 0,0 0 0,0 0 15,0 0-15,0 1 16,0-44 15,0 1-15,0 0-16,0 0 0,0 0 0,21 0 15,-21-22-15,0 22 0,21-21 16,1 21-16,-1-1 0,-21-20 0,21 21 16,0 0-16,0 0 15,0 21-15,1 21 16,-1 0-16,-21 0 15,0 0-15,21 22 0,-21-22 16,21 0-16,-21 0 0,21 0 16,-21 0-16,0 1 0,21-1 0,1 0 15,-1-21-15,0 21 16,0-21-16,0 0 16,0 0-16,1-21 0,-1 21 15,0-21-15,0 0 0,0 21 0,0-22 16,-21 1-16,22-21 15,-1 21-15,0 0 0,0-1 0,0-20 16,0 21-16,1 0 0,-1 0 0,-21-1 16,21 22-16,0 0 15,-21 22 1,0-1-16,0 0 0,0 0 0,0 0 16,0 0-16,0 1 0,0-1 15,0 0-15,0 0 0,0 21 0,0-20 16,0-1-16,21 0 0,0 0 15,1-21-15,-1 21 0,0-21 16,0 0-16,21 0 0,-20 0 16,20 0-16,-21 0 0,21 0 0,1-21 15,-22 0-15,21 21 0,1-21 16,-22 0-16,0-1 0,21 1 0,-21-21 16,1 21-16,-22 0 0,0-1 0,21 1 15,-21 0-15,0 0 0,0 0 16,-21 21-16,-1 0 15,1 0-15,0 0 0,0 0 16,21 21-16,-21-21 0,0 21 0,21 0 16,0 22-16,-22-22 0,22 0 0,0 0 15,0 0-15,0 22 0,0-22 16,0 0-16,0 0 0,22 0 0,-1 0 16,0-21-16,0 22 0,0-22 15,22 0-15,-22 0 0,0 0 16,21 0-16,-21 0 0,22 0 0,-1 0 15,-21 0-15,22-22 0,-22 1 0,0 21 16,0-21-16,0 0 0,0 0 16,1 0-16,-22-1 0,0 1 0,21 0 15,-21 0-15,21-21 0,-21 20 0,0 1 16,21 21-16,-21-21 0,0 0 16,0 42-1,0 0 1,0 0-16,0 1 0,0-1 15,0 0-15,0 0 0,0 0 16,0 0-16,0 1 0,0-1 0,0 0 16,0 0-16,21-21 15,0 0 1,1 0 0,-1-21-16,0 0 15,0 21-15,-21-21 0,21-1 0,0 1 16,1 0-16,-1 0 0,0 0 0,0 21 15,0-21-15,0 21 16,1 0-16,-22 21 16,0 0-1,0 0-15,0 0 16,0 0-16,0 1 0,21-1 16,0 0-16,0-21 15,-21 21-15,42-21 0,-20 0 0,-1 0 16,21 0-16,-21 0 0,0 0 0,22 0 15,-22 0-15,21 0 0,-21 0 16,1 0-16,-1 0 0,0-21 0,0 0 16,0 0-16,-21-1 0,21 1 0,1-21 15,-22 21-15,21-22 16,-21 1-16,0 0 0,0-1 0,21 1 16,-21 0-16,0-22 0,0 22 0,0 0 15,0-1-15,0 22 0,21-21 16,-21 21-16,0-1 0,0 1 0,21 21 15,-21 21 1,0 1-16,0-1 16,0 0-16,-21 21 0,21-21 0,0 22 15,0-22-15,0 21 0,-21 1 16,21-22-16,0 21 0,0 0 0,0-20 16,0 20-16,0 0 0,0-21 15,0 22-15,0-22 0,0 0 16,0 0-16,0 22 0,0-22 0,0 0 15,0 0-15,0 0 16,21-21 0,0 0-16,0 0 0,1 0 15,-1 0-15,0 0 0,0 0 16,0-21-16,0 0 0,1 21 0,-1-21 16,0 0-16,0 21 0,0-22 0,0 1 15,-21 0-15,0 0 0,22 0 16,-22 0-16,0-1 0</inkml:trace>
  <inkml:trace contextRef="#ctx0" brushRef="#br0" timeOffset="4120.6">24765 13377 0,'0'0'0,"-21"0"16,0 0-1,21 22-15,21-22 16,21 0-16,-21 0 0,22 0 0,-1 0 16,-21-22-16,21 1 0,1 21 15,-1-21-15,0 21 0,1-21 0,-22 21 16,21 0-16,-21-21 0,1 21 16,-1 0-16,0 0 0,-21-21 15,-21 21 1,0 0-1,-1 0-15</inkml:trace>
  <inkml:trace contextRef="#ctx0" brushRef="#br0" timeOffset="25164.47">1503 762 0,'0'0'0,"0"-21"0,21-21 16,-21 20-16,21 1 0,0 21 0,-21-21 16,0 0-16,21 0 0,1 0 15,-22-1-15,21 22 0,-21-21 16,0 0-16,0 0 0,21 0 15,0 0-15,-21-1 16,0 1-16,0 0 0,21-21 0,-21 21 16,0-1-16,21 1 0,-21 0 15,0-21-15,0 21 0,0-1 16,0 1-16,0 0 0,0 0 16,0 42 15,0 0-31,0 0 0,-21 22 0,21-1 15,-21 0-15,21 22 0,-21-1 16,0 1-16,0-1 0,-1 1 16,1 21-16,0-1 0,0 1 15,-21 21-15,20-43 0,1 22 16,-21-22-16,21 22 0,-22-43 0,22 22 16,0-22-16,0 1 0,0-1 15,0-21-15,-1 21 0,22-20 16,0-1-16,-21 0 0,0-21 31,21-21-31,0 0 0,0-1 16,0 1-16,0-21 0,0 21 15,0-22-15,0 1 0,0 0 0,0 21 16,0-22-16,0 1 16,0 21-16,0-22 0,0 22 0,0 0 15,21 21 1,0 0-16,-21 21 15,22 0-15,-1 1 0,0-1 16,0 0-16,0 21 0,0-21 0,1 1 16,-22 20-16,21-21 0,0 0 15,0 22-15,0-22 0,0 0 0,1 0 16,-1-21-16,21 21 0,-21-21 16,0 0-16,22 0 0,-1 0 15,-21 0-15,22 0 0,-22-21 0,21 0 16,0 0-16,-20 0 15,20-1-15,-21-20 0,21 21 0,-20-21 16,20 20-16,-21-20 0,0 0 16,0-1-16,1 1 0,-1 21 15,0-21-15,-21 20 0,0-20 0,21 21 16,-21 42 15,0 0-31,0 0 0,0 1 16,-21 20-16,21-21 0,0 21 15,0 1-15,0-22 0,0 21 0,0-21 16,0 1-16,0 20 0,0-21 16,0 0-16,0 0 0,21-21 15,0 22-15,0-1 0,1-21 16,-1 0-16,0 0 0,0 0 16,21 0-16,-20 0 0,20-21 0,-21 21 15,21-22-15,-20 1 0,20 0 16,-21 0-16,0 0 0,0-22 0,22 1 15,-43 21-15,21-21 0,-21-1 16,0 1-16,0 0 0,0-1 16,0 1-16,-21 0 0,0 20 0,-22 1 15,22 0-15,-21 0 0,21 21 16,-22 0-16,1 0 0,0 0 0,20 21 16,-20-21-16,0 21 15,21 0-15,-1 1 0,1-1 16,0 0-16,0 21 0,21-21 0,0 1 15,0-1-15,0 0 0,0 0 16,0 0-16,21 0 0,0 1 16,0-22-16,22 0 0,-22 0 15,21 0-15</inkml:trace>
  <inkml:trace contextRef="#ctx0" brushRef="#br0" timeOffset="25954.55">3492 953 0,'0'0'0,"22"-22"0,-1 1 15,-21 0-15,0 0 0,0 0 16,0 0-16,0-1 0,-21 22 16,-1 0-16,1 0 15,0 0-15,0 0 0,-21 0 16,-1 22-16,22 20 0,-21-21 0,-1 21 15,1 1-15,21-1 0,-21 0 16,-1 1-16,22 20 0,0-20 0,0-1 16,0 0-16,21 1 15,0-22-15,0 21 0,0-21 0,0 22 16,0-22-16,21 0 0,0-21 16,0 21-16,21-21 0,1 0 0,-1 0 15,0 0-15,1 0 0,20 0 16,1 0-16,-22-21 0,22 0 0,-1 21 15,-21-21-15,22-1 0,-22 1 16,1 0-16,-1 0 0,0 0 16,1 0-16,-22-1 0,21 1 0,-21-21 15,0 21-15,-21 0 0,0-22 16,22 22-16,-22 0 0,0-21 0,0 20 16,0 1-16,0 0 15,-22 21-15,1 0 0,0 0 0,-21 0 16,21 0-16,-1 21 15,1-21-15,-21 43 0,21-22 0,0 0 16,-22 21-16,22-21 0,0 22 16,0-22-16,0 21 0,21-21 0,0 22 15,0-22-15,0 0 0,0 0 16,0 0-16,0 1 0,0-1 0,21-21 16,0 0-16,21 0 15,-21 0-15,1 0 0,-1 0 0,21 0 16,-21-21-16,0-1 0,22 1 15,-22 0-15,0 0 0,0-21 16,0 20-16,1-20 0,-1 21 16,-21-21-16,0 20 0,0-20 0,0 21 15,21 21-15,-21-21 0,0 42 32,0 0-32,0 0 15,-21 0-15,21 1 0,0-1 0,-21 21 16,21-21-16,0 0 0,0 1 15,0 20-15,0-21 0,0 0 0,0 0 16,0 1-16,0-1 16,21 0-16,0-21 15,0 0-15,0 0 16,0 0-16,1 0 0,-1-21 0,0 21 16,0-21-16,0-1 0</inkml:trace>
  <inkml:trace contextRef="#ctx0" brushRef="#br0" timeOffset="26264.38">4826 381 0,'0'0'16,"0"-21"-16,0-21 16,0 63-1,0 0-15,0 21 16,0-21-16,-21 22 0,0 20 0,21-20 15,-22 20-15,22 1 0,-21-1 16,21 1-16,-21-1 0,0 22 0,0-22 16,21-20-16,-21 20 0,-1 1 15,1-22-15,0 0 0,0 1 0,21-1 16,0-21-16,-21 0 0,21 22 16,0-22-16,0 0 0,21-21 31,0 0-31,0-21 15,0 21-15,1-21 16,-1-22-16,0 22 0,0 0 0</inkml:trace>
  <inkml:trace contextRef="#ctx0" brushRef="#br0" timeOffset="26671.14">5016 1037 0,'0'0'0,"22"0"0,-22 21 46,0 1-46,-22-1 0,22 0 0,-21 21 16,21-21-16,0 1 0,-21 20 16,21-21-16,-21 0 0,21 0 0,0 22 15,0-22-15,0 0 16,0 0-16,0 0 0,0 1 16,21-1-16,0-21 15,0 0-15,22 0 0,-22 0 0,0 0 16,0-21-16,22-1 0,-22 1 15,0 0-15,0 0 0,0 0 0,0 0 16,1-22-16,-22 22 0,0-21 16,0 21-16,0-22 0,0 1 0,0 21 15,-22-22-15,22 22 0,-21 0 16,0 0-16,0 21 0,0 0 0,0 0 16,-1 0-16,1 21 0,0 0 15,-21 0-15,21-21 0,-1 43 16,1-22-16,0 0 0,0 0 0,21 0 15,0 1-15,0-1 16,21 0-16,0-21 16,0 0-16,1 0 0,-1 0 15,0 0-15,0 0 0</inkml:trace>
  <inkml:trace contextRef="#ctx0" brushRef="#br0" timeOffset="27092.55">5567 1143 0,'0'0'0,"0"-21"0,0 0 16,0 0-16,0-1 16,0 1-1,21 21-15,0 0 16,0 0 0,0 0-16,1 0 0,-22 21 15,0 1-15,21-22 0,-21 21 16,21 0-16,-21 21 0,0-21 0,0 1 15,0 20-15,0-21 0,0 0 16,0 22-16,0-22 0,0 0 16,-21 0-16,0 0 0,21 0 0,0 1 0,-22-22 15,22 21-15,-21-21 16,21-21 15,21-1-31,1 1 16,-22 0-16,21 0 0,0-21 15,0 20-15,0 1 0,-21-21 0,21 0 16,1 20-16,-1 1 0,0-21 16,-21 21-16,21 0 0,0 21 0,-21-22 15,21 1-15,1 21 16,-1 0 0,0 0-16,0 0 15</inkml:trace>
  <inkml:trace contextRef="#ctx0" brushRef="#br0" timeOffset="27559.53">6308 1122 0,'0'0'0,"21"0"0,42 0 16,-42 0-16,1 0 16,-1-21-16,0 21 0,0-21 0,-21-1 15,21 22-15,0-21 0,-21 0 16,0 0-1,-21 21 1,0 0 0,0 0-16,0 21 0,-22-21 0,22 21 15,0 0-15,21 1 0,-21-1 16,0 0-16,21 0 0,0 0 16,0 0-16,0 1 0,0-1 15,0 0-15,0 0 0,21 0 16,0-21-16,0 0 15,0 21-15,1-21 0,-1 0 0,0 22 16,0-1 0,0-21-16,-21 21 0,0 0 15,0 0-15,-21 0 16,-21-21 0,21 0-16,-1 0 0,1 22 15,0-22-15,0 0 0,0 0 16,0 0-16,-1 0 0,1 0 0,0 0 15,0 0 1,21-22 15,0 1-15,0 0-16</inkml:trace>
  <inkml:trace contextRef="#ctx0" brushRef="#br0" timeOffset="27921.32">4953 487 0,'0'0'15,"-21"0"-15,-22 0 16,43-21 0,22 21-16,20 0 0,0 0 15,1 0-15,-1-21 0,21 21 16,-20 0-16,41 0 0,-20 0 0,21 0 16,-22 0-16,22 0 0,-22-22 15,1 22-15,-1 0 0,-20 0 0,-1 0 16,0 0-16,-21 0 0,1 0 15,-1 0-15,-42 0 47,-1 22-47,1-22 0</inkml:trace>
  <inkml:trace contextRef="#ctx0" brushRef="#br0" timeOffset="28576.53">1905 1842 0,'0'0'0,"-21"0"0,0 0 0,-1 0 16,1 0-16,0 0 0,0 0 31,21 21-31,21-21 32,0 0-32,0 0 0,22 0 0,-22 0 15,21 0-15,22 0 0,-1 0 16,22 0-16,0 0 0,20 0 0,1-21 15,0 21-15,21-22 0,0 22 16,0-21-16,21 0 0,0 21 0,1-21 16,-1 21-16,0-21 0,21 0 15,-21 21-15,22-22 0,-22 1 16,0 21-16,0-21 0,-21 21 16,-21-21-16,0 21 0,0 0 0,-22-21 15,-20 21-15,-1-21 0,-20 21 16,-1 0-16,-21 0 0,22 0 15,-22 0-15,0 0 16,-42 0 15,0 0-31,-1 0 16,-20 0-16,21 0 0,-21 0 0,-1 0 16,-20 0-16,-1 0 0</inkml:trace>
  <inkml:trace contextRef="#ctx0" brushRef="#br0" timeOffset="29080.26">1736 2138 0,'21'0'47,"0"0"-47,0-21 16,0 21-16,0 0 0,22 0 0,-1-21 15,-21 21-15,43 0 0,-22 0 16,22 0-16,20-22 0,1 22 0,0 0 15,20 0-15,1-21 0,21 0 16,0 21-16,0-21 0,21 21 0,1-21 16,-1 21-16,0-21 15,21 21-15,-21-22 0,1 1 0,-1 21 16,0-21-16,0 0 0,-21 21 16,0-21-16,0 21 0,-21-21 0,-21 21 15,20-22-15,-41 22 0,-1 0 16,1-21-16,-1 21 0,-20-21 0,-22 21 15,21 0-15,-21 0 0,1 0 16,-1 0 0,-21-21 15,-21 21-31,-1 0 16,1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02:31:18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0 0,'21'0'0,"-42"0"0</inkml:trace>
  <inkml:trace contextRef="#ctx0" brushRef="#br0" timeOffset="244.74">5884 85 0</inkml:trace>
  <inkml:trace contextRef="#ctx0" brushRef="#br0" timeOffset="1876.09">5694 677 0,'21'0'15,"-21"-21"1,21 21 46,-21-21-62,0 0 0,21 0 16,0 21-16,-21-21 16,22-1-16,-1 1 0,0 0 15,-21 0-15,0 0 16,0 0-16,21-1 0,-21-20 0,0 21 0,0 0 15,0 0-15,0-22 16,0 22-16,0 0 0,0 0 16,0 0-16,0 42 31,0 0-15,0 21-16,0-21 0,0 43 0,-21-22 15,21 22-15,-21-22 0,21 22 16,-21 20-16,-1-20 0,1 20 0,0 1 15,0 0-15,-21-22 0,20 22 16,1-22-16,-21 1 0,21-1 16,0 1-16,-1-1 0,1 1 15,0-22-15,0 22 0,0-22 0,0 0 16,-22 1-16,22-1 0,0 0 16,21 1-16,-21-1 0,0-21 0,-1 0 15,1 1-15,0-1 0,21 0 16,-21-21-16,0 0 0,0 0 31,21-21-31,-22 0 0,22-1 0,0-20 16,0 0-16,0-1 0,0 1 15,0 0-15,-21-22 0,21 22 0,0-22 16,0 22-16,0 0 0,0-1 16,0 1-16,0 21 0,0-21 15,21 20-15,-21 1 0,0 0 0,0 0 16,22 21-16,-1 0 15,0 0-15,0 0 0,0 0 16,-21 21-16,21 0 0,1 0 16,-1 1-16,0 20 0,0-21 0,-21 21 15,21-20-15,0 20 0,1-21 16,-22 21-16,21 1 0,0-22 0,0 0 16,0 21-16,0-20 0,1-1 15,-1 0-15,21 0 0,-21 0 0,0-21 16,22 0-16,-22 0 15,21 0-15,-21 0 0,22 0 0,-22-21 16,21 0-16,-21 0 0,22 0 16,-22-22-16,21 22 0,-21-21 0,1-1 15,-1 1-15,21 0 0,-42-1 0,21 1 16,0 0-16,1-1 0,-1 1 16,-21 0-16,0 21 0,0-1 0,21 1 15,-21 0-15,0 0 0,0 42 31,0 0-15,0 22-16,-21-22 0,21 21 0,0-21 16,0 22-16,-21-1 15,21 0-15,-22-21 0,22 22 0,0-1 16,0 0-16,0-20 0,0 20 16,0-21-16,0 21 0,0-20 0,22-1 15,-1 0-15,0 0 16,0-21-16,0 0 0,0 0 0,1 0 15,20 0-15,-21-21 0,0 0 16,22 0-16,-22-1 0,0 1 0,21 0 16,-21-21-16,1-1 0,-1 22 15,0-21-15,-21 0 0,0-1 0,0-20 16,0 20-16,0 1 0,0 0 16,-21 21-16,0-22 0,-1 22 15,1 0-15,-21 0 0,21 0 0,-22 21 16,22 0-16,0 0 0,-21 0 15,21 21-15,-1-21 0,-20 21 0,21 0 16,0 0-16,21 0 0,-21 1 16,21-1-16,-22 0 0,22 0 0,0 0 15,0 0-15,0 1 0,22-22 16,-1 21-16,0-21 0,0 0 0,0 0 16,22 0-16</inkml:trace>
  <inkml:trace contextRef="#ctx0" brushRef="#br0" timeOffset="2215.9">7260 1143 0,'0'0'16,"0"-21"-16,0 0 0,0 0 0,0-1 15,0 1-15,0 0 0,-21 0 16,0 21-16,0 0 15,-1 0-15,1 0 0,0 0 0,0 0 16,0 21-16,0 0 16,-1 0-16,-20 22 0,21-22 0,0 21 15,0 1-15,-22-1 0,22 0 16,0 1-16,0 20 0,0-21 0,21 1 16,0-1-16,0 0 0,0-20 0,0 20 15,0 0-15,0-21 0,0 1 16,21-1-16,21 0 0,-21 0 0,22 0 15,-22-21-15,21 0 0,0 0 16,1 0-16,-1 0 0,0 0 0,1-21 16,-1 0-16,0 0 0,22 0 15</inkml:trace>
  <inkml:trace contextRef="#ctx0" brushRef="#br0" timeOffset="2712.67">7874 1291 0,'0'0'0,"0"-21"0,-21-42 15,0 41-15,-1 22 16,1-21-16,0 0 0,0 21 0,-21 0 16,20 0-16,1 0 0,0 0 15,0 0-15,-21 21 0,20 0 0,1 1 16,-21-1-16,21 0 0,0 21 16,-1-21-16,1 22 0,21-1 0,-21-21 15,21 22-15,-21-1 0,21 0 16,0-21-16,0 22 0,0-1 15,0-21-15,0 0 0,0 1 16,0-1-16,0 0 0,21 0 0,0-21 16,0 0-16,1 0 0,-1 0 0,0 0 15,0 0-15,0-21 0,22 0 16,-22 0-16,0-1 0,21-20 0,-21 21 16,1-21-16,20-1 0,-21 1 15,0 0-15,0-1 0,1 1 0,-1 21 16,-21-22-16,21 22 0,-21 0 15,21 0-15,-21 0 0,0 42 47,0 0-47,0 21 0,-21-20 0,21-1 16,-21 21-16,21-21 0,-21 22 16,21-22-16,0 21 0,0-21 0,0 22 15,0-22-15,0 0 0,0 0 16,21-21-16,0 21 0,0-21 0,0 21 15,0-21-15,1 0 0,-1 0 0,21-21 16,-21 0-16,22 0 0,-22 0 16,21 0-16,-21-22 0,22 22 0</inkml:trace>
  <inkml:trace contextRef="#ctx0" brushRef="#br0" timeOffset="3031.56">8509 572 0,'0'0'0,"0"-22"0,-21-41 16,21 42 0,-21 21-16,-1 0 15,22 21 1,0 0-16,-21 21 0,21-20 0,0 20 16,-21 0-16,21 22 0,0-22 15,0 22-15,0-1 0,-21 1 0,21-1 16,-21-21-16,21 22 15,0-1-15,0-20 0,-21-1 0,21 0 16,-22 1-16,22-1 0,0 0 0,0-20 16,-21 20-16,21-21 0,0 0 15,0 0-15,0 1 0,0-1 0,0 0 16,21-42 0,-21 0-1,22 21-15,-1-43 0,0 22 16,0 0-16</inkml:trace>
  <inkml:trace contextRef="#ctx0" brushRef="#br0" timeOffset="3441.34">8657 1228 0,'0'0'0,"21"0"15,-21-21-15,21 21 16,-21-22-16,0 44 16,0-1-1,0 0-15,-21-21 0,21 21 16,-21 0-16,21 22 0,-21-22 0,21 0 15,0 0-15,0 0 0,-21 0 16,21 1-16,0-1 0,0 0 0,0 0 16,0 0-16,0 0 0,0 1 15,0-1-15,21-21 0,0 0 0,0 21 16,0-21-16,22 0 0,-22 0 0,21 0 16,-21 0-16,22-21 15,-1 0-15,-21-1 0,22 1 0,-22 0 16,21 0-16,-21 0 0,0-22 15,1 22-15,-1-21 0,-21 0 0,0-1 16,0 1-16,0 0 0,0 20 0,0-20 16,-21 21-16,-1 0 0,1 0 15,0 21-15,0 0 0,-21 0 0,20 0 16,-20 0-16,21 21 0,0-21 16,0 21-16,-22 0 0,22 0 0,0 0 15,0 1-15,0-22 0,21 21 16,0 0-16,-22-21 0,22 21 15</inkml:trace>
  <inkml:trace contextRef="#ctx0" brushRef="#br0" timeOffset="4007.89">9440 1249 0,'0'0'0,"0"-21"15,0 0-15,0-1 16,0 1-16,0 0 16,0 0-1,21 21-15,1 0 0,-1 0 16,0 0-16,0 0 16,0 21-16,0 0 0,1 0 0,-1 1 15,0 20-15,0-21 0,-21 21 16,0-20-16,0 20 0,0 0 0,0-21 15,0 22-15,0-1 0,0-21 16,0 0-16,0 22 0,0-22 0,-21 0 16,21 0-16,-21-21 0,21 21 15,0-42 1,0 0 0,0 0-16,0-21 0,0 20 15,21-20-15,0 0 0,0-1 16,0 22-16,1-21 0,-1 0 15,0-1-15,-21 22 0,21-21 0,0 21 16,0-1-16,1 1 16,-22 0-16,21 21 15,0 0 1,0 0-16,0 0 16,-21 21-16,21-21 0,-21 21 0</inkml:trace>
  <inkml:trace contextRef="#ctx0" brushRef="#br0" timeOffset="4497.6">10562 1249 0,'0'0'0,"21"-21"15,-21 0-15,0-1 0,21 22 0,-21-21 16,22 0-16,-22 0 0,0 0 15,0 0-15,0-1 0,-22 22 32,1 0-32,-21 22 0,21-1 0,0 0 15,-22 0-15,22 0 0,-21 22 16,21-22-16,-1 0 0,1 21 16,0-21-16,21 1 0,0-1 0,0 0 15,0 0-15,0 0 16,21 0-16,22-21 0,-22 0 0,0 0 15,21 22-15,-21-22 0,22 0 16,-22 0-16,21 0 0,1 21 0,-22-21 16,0 0-16,21 21 0,-21-21 0,-21 21 15,22-21-15,-22 21 16,0 0-16,-22 1 0,1-22 16,0 21-16,0-21 0,0 21 15,-22-21-15,22 21 0,-21-21 0,21 0 16,-22 0-16,22 21 15,-21-21-15,21 0 0,0 0 0,-1 0 16,1 0-16,0 0 0,0 0 16,0 0-1,0 0-15,21-21 0,0 0 16,0 0-16,0 0 16</inkml:trace>
  <inkml:trace contextRef="#ctx0" brushRef="#br0" timeOffset="4908.14">8509 508 0,'0'0'0,"-21"21"16,21 0-16,21-21 16,21 0-16,1 0 15,20 0-15,1 0 0,20 0 0,1 0 16,21-21-16,-22 21 0,1 0 15,0-21-15,-22 21 0,22-21 0,-22 21 16,-20 0-16,20 0 0,-20 0 16,-1 0-16,-21 0 0,21 0 0,-20 0 15,-1 0-15,0 0 16,-21 21 0,-21 0-1,0-21-15,-1 21 16,1-21-16,0 22 0</inkml:trace>
  <inkml:trace contextRef="#ctx0" brushRef="#br0" timeOffset="5576.76">5651 2032 0,'-21'0'0,"-21"0"16,21 0-1,0 0-15,42 0 47,21 0-47,0 0 0,1 0 0,-1 0 16,22 0-16,20 0 0,1 0 16,0 0-16,20 0 0,22 0 0,0 0 15,22 0-15,-1 0 0,21 0 16,0 21-16,22-21 0,-1 0 15,1 0-15,-1 0 0,1 0 16,21 0-16,-22 0 0,1 0 0,-1 0 16,-21 0-16,1 0 0,-1-21 0,-42 21 15,21 0-15,-42 0 0,0 0 16,-21 0-16,-22 0 0,1 0 0,-22 0 16,-21-21-16,0 21 0,0 0 15,1 0-15,-44 0 16,1 0-1,0 0-15,0 0 0,-21-21 0,-1 21 16,22 0-16,-21 0 0,-22 0 0,22 0 16</inkml:trace>
  <inkml:trace contextRef="#ctx0" brushRef="#br0" timeOffset="6104.47">5990 2138 0,'21'0'15,"0"21"1,1-21-16,20 0 0,0 0 0,1 0 16,20 0-16,22 0 0,-1 0 0,22 0 15,21 0-15,0 0 0,21 0 16,1 0-16,20 0 0,0 0 15,22 0-15,-22 0 0,0 0 16,22 0-16,-22 0 0,22 0 0,-22 0 16,0 0-16,1 0 0,-22 0 15,0 0-15,0 0 0,0 0 0,-21 0 16,0 0-16,-21 0 0,0 0 0,0 0 16,-43 0-16,22 0 0,-43 0 15,22 0-15,-43 0 0,21 0 0,-20 0 16,-1 0-16,-42 0 31,-1 0-31,1 0 0,-21 0 16,21 0-16,-22 0 15,1 0-15,0 0 0,-1 21 0,-20-21 16</inkml:trace>
  <inkml:trace contextRef="#ctx0" brushRef="#br0" timeOffset="10898.46">1312 2794 0,'0'21'15,"0"0"1,21-21 0,1 0-1,-1 0-15,0-21 0,0 0 16,21 21-16,-20-21 0,20 0 0,-21 0 15,21-22-15,-20 22 0,-1 0 16,21 0-16,-21 0 0,-21-1 16,0-20-16,0 21 15,0 0-15,0 0 0,-21 21 16,-21 0-16,-1 0 0,1 0 0,0 0 16,-22 21-16,1 0 0,20 0 15,-20 0-15,-1 22 0,22-22 16,0 21-16,-1-21 0,1 0 0,21 22 15,0-22-15,21 0 0,0 0 16,0 0-16,0 1 0,0-1 16,21 0-16,0 0 0,0-21 0,22 21 15,-22-21-15,21 21 0,0 1 16,1-22-16,-1 21 0,0 0 16,1-21-16,-1 21 0,0 0 15,1 0-15,-22 1 0,0-1 0,0 0 16,0 0-16,-21 0 0,0 22 15,0-22-15,-21 21 0,0-21 16,0 0-16,-21 22 0,20-22 0,-20 0 16,0-21-16,-1 21 0,1-21 15,0 0-15,-1 0 0,1 0 16,0 0-16,-1 0 0,1-21 0,0 0 16,-1 0-16,22 0 0,-21-1 15,21-20-15,-22 0 0,22 21 0,0-22 16,0 1-16,0 21 15,0 0-15,21-22 0,0 22 16,0 0-16,0 0 0,21 21 16,0 0-1,0 21-15,0 0 0,0-21 0,22 21 16,-22 0-16,0 22 0,0-22 16,0 21-16,22-21 0,-22 22 15,0-22-15,0 21 0,22-21 0,-22 22 16,0-22-16,21 0 0,-21 0 15,22 0-15,-1-21 0,-21 0 16,22 0-16,-1 0 0,-21 0 0,21 0 16,1-21-16,-1 0 15,0 0-15,1 0 0,-1-22 0,0 22 16,-20-21-16,20 0 0,0-1 16,-21-20-16,22 20 0,-22 1 0,0-21 15,0 20-15,0-20 0,-21-1 16,22 22-16,-22-22 0,21 22 15,-21 0-15,0-1 0,0 1 0,0 21 16,0-21-16,0 20 16,0 44-16,0-1 15,0 0-15,0 21 0,0 1 16,0 20-16,0-21 0,0 22 16,0-22-16,-21 22 0,21-22 15,-22 22-15,22-22 0,0 21 16,0-20-16,0-1 0,0 0 0,0 1 15,0-22-15,0 21 0,0-21 16,0 1-16,0-1 0,22-21 16,-1 0-16,0 0 15,0 0-15,0 0 0,0-21 16,1-1-16,-1 1 0,0 0 16,0 0-16,-21 0 0,21-22 15,-21 22-15,21 0 0</inkml:trace>
  <inkml:trace contextRef="#ctx0" brushRef="#br0" timeOffset="11136.32">1884 2985 0,'0'0'0,"-21"0"0,21-22 16,21 22-1,0-21-15,0 21 0,0 0 16,0-21-16,1 0 0,20 21 0,-21-21 15,21 21-15,1-21 0,-22 21 16,21-22-16,-21 22 0,22-21 16,-22 21-16,0 0 0,0 0 15,-21 21 32</inkml:trace>
  <inkml:trace contextRef="#ctx0" brushRef="#br0" timeOffset="12748.4">2815 3133 0,'0'0'0,"42"0"15,-20 0-15,-1 0 0,0 0 16,-21-21-1,21 21-15,-21-22 0,0 1 0,0 0 16,21 0-16,-21 0 16,0 0-16,0-1 0,0 1 0,0 0 15,-21 0-15,0 0 0,21 0 16,-21-1-16,-22 1 0,22 0 0,0 21 16,0 0-16,-21 0 0,20 0 15,1 0-15,-21 21 0,21 0 16,-22 1-16,22-1 0,0 21 15,-21-21-15,21 22 0,-1-22 0,1 21 16,0 0-16,21 1 0,0-1 16,0-21-16,0 22 0,0-1 15,0-21-15,0 21 0,0-20 0,21-22 16,0 21-16,1 0 0,-1-21 16,0 0-16,0 0 0,21 0 0,-20-21 15,-1 0-15,21 21 0,-21-22 16,22-20-16,-22 21 0,0 0 0,21-22 15,-21 22-15,1 0 0,-1-21 16,0 21-16,-21-22 0,0 22 16,21-21-16,-21 21 0,0-22 15,0 22-15,0 0 0,0 0 0,0 0 16,0-1 0,-21 22-16,0 0 0,21 22 15,0-1-15,0 0 0,0 0 16,0 0-16,0 0 0,0 22 0,0-22 15,0 21-15,0-21 0,0 22 16,0-22-16,0 21 0,0-21 0,0 22 16,0-22-16,21 0 0,0 0 15,0 0-15,0-21 0,1 22 16,-1-22-16,0 0 0,21 0 16,-21-22-16,1 22 0,-1-21 15,0 0-15,21 0 0,-21-21 16,1 20-16,-1-20 0,21 21 0,-21-21 15,0-1-15,1 1 0,-22 0 16,21-1-16,-21 1 0,21 0 0,-21-1 16,0-20-16,0 20 0,0 1 15,0 0-15,0-1 0,0 22 0,0 0 16,0-21-16,0 21 0,0-1 16,0 44-1,0-1 1,0 0-16,0 0 0,0 21 15,0 1-15,0-1 0,0 0 16,0 1-16,-21-1 0,21 22 0,0-22 16,0 0-16,0 1 0,-21-1 15,21 0-15,0 1 0,0-1 0,0-21 16,0 21-16,0-20 0,0-1 16,21 21-16,0-42 0,-21 21 0,21 0 15,0-21-15,0 0 0,1 0 16,-1 0-16,21 0 0,-21 0 0,0-21 15,22 0-15,-22 0 0,0 0 16,21 0-16,-20-1 0,-1-20 0,0 21 16,0 0-16,0-22 0,0 22 15,-21-21-15,0 21 0,22 0 16,-22-1-16,0 1 0,0 0 16,0 42 15,0 0-31,0 1 0,0-1 15,0 0-15,0 0 0,0 0 0,0 22 16,0-22-16,0 0 0,0 0 16,0 21-16,0-20 0,0-1 0,0 0 15,21-21-15,-21 21 0,21 0 16,0-21-16,0 0 16,0 0-16,1 0 0,-1 0 15,0 0-15,0-21 0,-21 0 16,21 0-16,0 0 0,1-1 0,-1-20 15,-21 21-15,21 0 0,0-22 16,0 22-16,0-21 0,-21 21 0,22 0 16,-1-1-16,0 1 0,0 0 15,0 0-15,0 21 0,1 0 0,-1 0 16,0 0 0,0 21 15,0-21 16,-21-21-32,0 0 1,-21 21-16,0 0 16,0 0-16,0 0 15,-1 0-15,1 0 16,0 0-16,21 21 0,-21-21 0,0 21 15,21 0-15,-21 0 0,21 1 16,-22 20-16,1-21 0,21 0 0,-21 0 16,21 22-16,0-22 15,0 21-15,-21-21 0,21 22 0,0-22 16,0 0-16,0 0 0,0 0 0,0 1 16,21-1-16,0 0 0,22-21 15,-22 0-15,21 0 0,0 0 16,-20 0-16,20 0 0,0-21 15,1 0-15,-22-1 0,21 1 0,-21 0 16,22 0-16,-22 0 0,0 0 16,21-1-16,-21 1 0,-21 0 0,22 0 15,-22-21-15,21 20 0,-21 1 0,0 0 16,0 0-16,0-21 16,0 20-16</inkml:trace>
  <inkml:trace contextRef="#ctx0" brushRef="#br0" timeOffset="12976.27">4233 2540 0,'0'0'0,"-42"0"16,21 0-16,0 0 62,-1 0-62</inkml:trace>
  <inkml:trace contextRef="#ctx0" brushRef="#br0" timeOffset="13236.2">3175 2858 0,'21'0'32,"0"0"-32,22 0 0,-22 0 15,21 0-15,0-22 0,-20 22 16,20-21-16,0 21 0,1 0 0,-1-21 15,0 21-15,-21-21 0,1 21 16,20 0-16,-21 0 0,0 0 0,-21-21 16,21 21-16</inkml:trace>
  <inkml:trace contextRef="#ctx0" brushRef="#br0" timeOffset="16436.52">6011 2709 0,'21'-42'15,"1"42"1,-22 21 0,0 0-16,0 22 0,0-22 15,0 21-15,0-21 0,0 22 16,0-1-16,0 0 0,0-20 0,0 20 15,0 0-15,0 1 0,0-1 16,-22-21-16,22 21 0,-21-20 0,21 20 16,0-21-16,0 0 0,0 0 15,0-42 1,0 0 0,0 0-16,0 0 15,0 0-15,0-1 0,0 1 0,0-21 16,0 0-16,21 20 0,1-20 15,-22 0-15,21-1 0,0 22 0,-21-21 16,21 0-16,0 20 0,0-20 16,1 21-16,-1 21 0,0-21 0,0 21 15,0 0-15,0 0 0,1 0 16,-22 21-16,21 0 0,0 0 0,-21 0 16,0 1-16,21 20 0,-21-21 0,21 21 15,-21-20-15,0 20 0,21-21 16,-21 21-16,0-20 0,0 20 0,0-21 15,0 0-15,0 0 16,0 1-16,0-1 0,22-21 0,-22 21 16,21-21-1,0-21-15,-21 0 16,21-1-16,-21 1 0,21 0 16,0 0-16,1-21 0,-1 20 0,0-20 15,0 21-15,0-21 0,22-1 0,-22 22 16,21-21-16,-21 21 0,22-22 15,-22 22-15,0 0 0,21 21 0,-21 0 16,1 0-16,-1 0 16,0 0-16,-21 21 15,0 0-15,0 0 0,0 1 16,0-1-16,0 21 0,0-21 0,0 0 16,0 22-16,0-22 0,0 21 0,0-21 15,0 22-15,0-22 0,0 0 16,0 0-16,0 22 0,21-22 0,0-21 15,0 21-15,1 0 0,20-21 16,-21 0-16,21 0 0,1 0 0,-22 0 16,21 0-16,1-21 0,-1 0 15,0 0-15,1 21 0,-1-43 16,-21 22-16,21 0 0,1 0 0,-22 0 16,0-1-16,0-20 0,0 21 15,-21 0-15,0 0 0,0-22 0,0 22 16,0 0-16,0 0 0,0 0 15,0-1-15,-21 22 0,0 0 0,0 0 16,0 0-16,0 0 16,-1 22-16,1-1 0,21 0 15,-21 0-15,0 0 0,21 22 0,-21-22 16,21 21-16,0-21 0,0 22 16,0-1-16,0-21 0,0 21 0,0-20 15,0-1-15,0 0 16,0 21-16,21-21 0,0-21 0,0 22 15,22-1-15,-22-21 0,21 0 0,-21 0 16,22 0-16,-1 0 0,-21 0 16,21-21-16,1-1 0,-1 1 0,0 0 15,1 0-15,-1 0 0,0-22 16,1 22-16,-22-21 0,21 0 0,-21 20 16,22-20-16,-22 0 0,0-1 15,0 1-15,0 0 0,-21-1 0,22 1 16,-22 21-16,21-21 0,-21 20 0,0 1 15,0 0-15,0 0 0,0 0 16,-21 21 15,21 21-31,-22 0 0,22 0 0,-21 0 16,21 1-16,0 20 0,0 0 0,0-21 16,0 22-16,0-1 0,0 0 15,0-20-15,0 20 0,0 0 0,0 1 16,0-22-16,0 21 0,0-21 15,0 22-15,0-22 0,0 0 0,21 0 16,1 0-16,-1 0 0,0-21 16,0 0-16,21 0 0,-20 0 15,-1 0-15,21 0 0,-21-21 0,0 0 16,22 0-16,-22 0 16,21-22-16,-21 22 0,22-21 0,-22 0 15,0-1-15,0 1 0,0 0 0,1-1 16,-1-20-16,0 20 0,0 1 15,-21-21-15,0 20 0,0 1 0,0 21 16,0-22-16,0 22 0,0 0 16,-21 21-1,0 21-15,21 0 0,-21 1 16,21-1-16,-22 21 0,22-21 16,0 22-16,0-1 0,-21 0 0,21 1 15,0-1-15,-21 0 0,21 1 16,-21-1-16,21-21 0,0 21 15,0 1-15,0-22 0,-21 0 0,21 0 16,-21 0-16,21 1 0,0-1 16,0 0-16,0-42 31,0 0-31,21-1 16,0 1-16,-21 0 0,21 0 0,-21 0 15,21-22-15,0 22 0,-21 0 16,22 0-16,-1 0 0,-21 0 0,21-1 15,0 22 1,0 0-16,-21 22 16,0-1-16,0 0 15,0 0-15,0 0 0,21-21 16,-21 21-16,0 1 0,0-1 0,0 0 16,0 0-16,22 0 0,-22 0 0,0 1 15,21-22-15,-21 21 0,21-21 16,0 0-16,0 0 0,0 0 0,1 0 15,-1 0-15,0 0 0,0 0 16,0-21-16,0-1 0,1 1 0,-1 21 16,0-42-16,0 21 0,0 0 0,0-1 15,1 1-15,-22-21 0,21 21 16,0 0-16,-21-1 0,0 1 0,21 0 16,-21 0-1,0 42 1,0 0-16,0 0 15,-21 1-15,21 20 16,0-21-16,-21 0 0,21 0 0,-21 22 16,21-22-16,0 0 0,0 0 0,0 22 15,0-22-15,0 0 0,0 0 16,0 0-16,21-21 0,0 21 0,0 1 16,0-22-16,0 0 15,1 0-15,-1 0 0,0 0 0,0 0 16,21-22-16,-20 1 0,-1 0 15,0 0-15,-21 0 16,0 0-16,0-1 0,0 1 0,0-21 16,0 21-16,0 0 0,0-1 0,-21 1 15,0 0-15,-1 0 0,22 0 16,-21 0-16,0-1 0,0 22 0,0 0 16,42 0 30,21 0-46,-21 0 16,1 0-16,20 0 0,-21 0 16,21 0-16,1 0 0,-1 0 0,0 0 15,1 0-15,-1-21 0,0 21 16,1 0-16,-1 0 0,0-21 0,-20 21 16,20 0-16,-21 0 0,0 0 15,0 0-15,1 0 0,-44 0 31,1 0-15,0 21-16,0 0 0,0 1 16,0-1-16,-1 0 0,1 0 15,21 0-15,-21 0 0,0 1 0,0-1 16,0 21-16,-1-21 0,1 0 16,21 22-16,0-22 0,-21 0 15,21 0-15,0 0 0,0 1 0,0-1 16,0 0-16,0 0 0,21-21 15,0 0-15,1 0 16,20 0-16,-21 0 0,0 0 0,0-21 16,1 21-16,20-42 0,-21 20 0,0 1 15,0-21-15,1 21 0,-1-22 16,0 1-16,0 0 0,-21-1 0,0 1 16,21 0-16,-21-22 0,21 22 15,-21 0-15,22-22 0,-22 22 16,0-22-16,0 22 0,21 0 0,-21-1 15,0 1-15,0 21 0,0 0 16,0-1-16,0 44 31,0-1-31,-21 0 0,21 21 0,0-21 16,0 22-16,0-1 0,0 0 16,-22 1-16,22 20 0,0-20 0,0-1 15,0 0-15,0 1 0,0-1 0,0 0 16,0 1-16,0-22 0,0 21 15,0 0-15,0-20 0,22-1 0,-22 0 16,21 0-16,-21 0 0,21 0 0,0 1 16,0-22-16,0 0 15,1 0-15,-1 0 0,0 0 16,0 0-16,0 0 0,22 0 0,-22-22 16,0 1-16,0 0 0,0 0 15,0 0-15,1-22 0,20 22 16,-42-21-16,21 21 0,0-22 0,0 22 15,1-21-15,-22 21 0,0 0 0,0-1 16,0 1-16,0 0 0,-22 21 16,1 0-1,0 0-15,21 21 0,-21 0 16,21 1-16,0-1 0,0 0 16,0 0-16,0 0 15,0 0-15,21 1 0,0-22 0,-21 21 16,21 0-16,1 0 0,-1-21 15,-21 21-15,21 0 0,0 1 16,-21-1-16,0 0 0,0 0 16,0 0-16,-21 0 15,0-21-15,0 0 16,-1 22-16,1-22 16,0 0-1,0-22 1,21 1-16,0 0 15,-21 0-15,0 0 16,-1 21-16</inkml:trace>
  <inkml:trace contextRef="#ctx0" brushRef="#br0" timeOffset="16748.34">8255 2900 0,'21'0'16,"0"0"-16,22 0 0,-22 0 15,21-21-15,0 21 0,1 0 0,-1-21 16,22-1-16,-22 22 0,0 0 15,1-21-15,-1 21 0,0 0 0,1 0 16,-22 0-16,0-21 0,0 21 16,0 0-16,0 0 0</inkml:trace>
  <inkml:trace contextRef="#ctx0" brushRef="#br0" timeOffset="18116.5">12277 3048 0,'21'0'31,"0"-21"-15,-21 0-16,21 0 0,0 21 0,0-22 15,-21-20-15,22 21 0,-1 0 16,0-22-16,-21 22 0,21-21 16,0 21-16,-21-22 0,21 1 15,-21 21-15,0-21 0,0 20 0,22 1 16,-22 0-16,0 0 0,-22 42 31,1 0-31,21 22 16,-21-22-16,0 21 0,21-21 15,0 22-15,-21-1 0,21 0 0,0-21 16,0 22-16,0-1 0,0-21 0,0 0 16,0 22-16,0-22 0,21 0 15,0 0-15,0-21 0,0 21 0,1-21 16,20 0-16,-21 0 15,21 0-15,-20 0 0,20 0 0,0 0 16,-21 0-16,22-21 0,-22 21 0,0-21 16,21 0-16,-20 0 0,-1 0 15,0-1-15,-21 1 0,0-21 0,0 21 16,0-22-16,0 22 0,-21-21 16,0 0-16,-1-1 0,1 1 0,-21 21 15,21-22-15,-22 22 0,22 0 0,-21 0 16,0 0-16,20 21 0,1 0 15,0 0-15,0 0 0,0 21 0,0 0 16,21 0-16,0 0 16,0 1-16,21-1 15,0-21-15,0 21 0,0-21 16,22 0-16,-1 0 0,0 0 0,22 0 16,-22 0-16,22 0 0,-1 0 0,22-21 15,-22 0-15,1-1 0,-1 1 16,-20 0-16,20-21 0,-21 21 0,1-1 15,-1 1-15,-21 0 0,0 0 16,1 0-16,-22 0 0,0-1 0,0 1 16,0 0-16,0 0 0,-22 21 47,1 0-47,21 21 15,0 21-15,0-20 0,0 20 0,-21 0 16,21 1-16,0-1 0,-21 21 0,21-20 15,0 20-15,0 1 0,0-22 16,0 22-16,0-1 0,0 1 0,0-1 16,0 1-16,0-1 0,21 22 15,-21-22-15,21 1 0,-21-1 0,0 22 16,0-22-16,0 1 0,0-1 0,0-20 16,0 20-16,0 1 0,0-22 15,0 22-15,0-22 0,0 0 0,0-21 16,-21 22-16,0-22 0,21 0 15,-21 0-15,21 0 0,-21-21 0,-1 0 16,1 0-16,0 0 16,0-21-16,0 0 0,21 0 0,-21-21 15,-1 20-15,1-20 0,0-21 0,21 20 16,0-20-16,0-1 0,0 1 16,0-1-16,21-20 0,0-1 0,1 0 15,-1 22-15,21-22 0,-21 0 0,22 22 16,-1-1-16,0 22 0,-21-21 15,22 20-15,-22 1 0,21 0 0,-21 20 16,1-20-16,20 21 0,-21 0 16,0-22-16,0 22 0,1 0 15,-1 0-15,0-21 0,0 20 0,0 1 16,0 0-16,-21 0 0</inkml:trace>
  <inkml:trace contextRef="#ctx0" brushRef="#br0" timeOffset="18656.11">15854 1990 0,'0'0'0,"0"-21"0,0-43 16,0 43-16,0 0 0,0 0 16,0-1-16,0 1 0,0 42 47,0 1-47,0 20 0,0 0 0,-21 1 15,21-1-15,0 0 0,0 22 16,0-1-16,-22 1 0,22-1 0,0 1 15,-21-1-15,0-20 0,21 20 16,0 1-16,-21-22 0,21 0 16,-21 1-16,21-22 0,0 21 15,0-21-15,0 0 0,-21-21 0,21 22 16,0-44 15,0 1-31,0 0 0,0-21 16,0 21-16</inkml:trace>
  <inkml:trace contextRef="#ctx0" brushRef="#br0" timeOffset="19303.74">15579 2053 0,'0'0'0,"-22"-21"0,-41 0 15,42 0-15,21 0 16,-21-1-16,21 1 0,0 0 15,0 0-15,21 0 0,0 0 16,0-1-16,21 1 0,-20 0 0,20 0 16,0 21-16,1 0 0,-1-21 15,0 21-15,1 0 0,-1 0 0,21 21 16,-20 21-16,20-21 0,-20 22 16,-1-22-16,0 21 0,-21 1 0,1-1 15,-22 21-15,0-20 0,-22-1 16,1 0-16,-21 1 0,0-1 15,-1 0-15,1-20 0,0 20 0,-1-21 16,1 0-16,0 0 0,-1-21 16,22 0-16,0 0 0,0 0 0,0 0 15,21-21 1,0 0-16,21 0 0,0 0 0,0 0 16,0-1-16,0 22 0,22-21 15,-22 0-15,21 21 0,1 0 0,-1-21 16,21 21-16,-20 0 0,20 0 15,-20 0-15,20 21 0,-21 0 0,1 0 16,-1 1-16,0-1 0,-20 0 16,-1 21-16,-21-21 0,0 22 15,0-1-15,-21-21 0,-1 22 0,-20-22 16,21 21-16,-21-21 0,-22 22 0,22-22 16,-1 0-16,-20 0 0,21 0 15,-1 0-15,1-21 0,0 0 0,-1 0 16,22 0-16,-21 0 0,21 0 15,-1 0-15,1 0 0,0 0 0,0-21 16,0 0-16,0 0 0,21 0 0,0 0 16,-22 21-16,22-22 0,0 1 15,0 0-15,22 42 47,-1 0-47,0-21 16,0 0-16,-21 22 0,21-22 15,0 0-15,1 0 0,-1 0 0</inkml:trace>
  <inkml:trace contextRef="#ctx0" brushRef="#br0" timeOffset="20063.83">16743 2307 0,'0'0'0,"21"-21"15,-21 0 1,0 42 15,0 0-31,0 0 0,-21 1 0,21-1 16,0 21-16,0-21 0,0 22 0,0-1 16,0-21-16,0 21 0,0-20 15,0 20-15,0-21 0,0 0 0,0 0 16,21 1-16,0-1 0,0-21 15,0 0-15,22 21 0,-22-21 0,21 0 16,-21 0-16,22 0 0,-1-21 16,-21 0-16,22-1 0,-1 1 0,-21 0 15,0 0-15,22 0 0,-22-22 16,0 22-16,0-21 0,0 21 16,-21-22-16,0 1 0,21 21 0,-21 0 15,0-22-15,0 22 0,0 0 0,0 0 16,0 0-1,0 42 1,0 0-16,0 0 16,0 0-16,0 22 0,0-22 0,0 21 15,0 1-15,0-1 0,-21 21 16,21-20-16,-21 20 0,21-20 16,0 20-16,0 1 0,0-22 0,0 21 15,0 1-15,0-1 0,0-20 16,0 20-16,0 1 0,0-1 0,-21 1 15,0-1-15,21 1 0,-21-1 0,21 1 16,-22-1-16,1-20 0,0 20 16,21-21-16,-21 22 0,0-22 0,21 1 15,0 20-15,-21-42 0,-1 22 0,22-1 16,-21-21-16,21 0 0,0 0 16,-21-21-16,0 0 0,0 0 15,21-21-15,0 0 0,-21-21 16,21-1-16,0 1 15,0 0-15,0-1 0,0-20 0,0-1 16,0 1-16,0-22 0,21 22 0,0-22 16,0-21-16,0 22 0,22-1 15,-22 21-15,21-20 0,-21 20 0,22 1 16,-22-1-16,0 22 0,21 0 16,-21-1-16,1 1 0,-1 0 0,0 20 15,21-20-15,-42 21 0,21 0 0,1 0 16,-1-1-16,-21 1 0,21 0 15,-21 0-15,0 0 0,0 0 0,0-1 16,21 1-16</inkml:trace>
  <inkml:trace contextRef="#ctx0" brushRef="#br0" timeOffset="22712.02">18923 2498 0,'0'21'16,"0"0"-16,0 0 0,0 0 15,0 1-15,0-1 0,0 0 16,0 0-16,0 0 0,0 0 16,0 1-16,0-44 47,0 1-47,0 0 0,21 0 15,0-21-15,-21 20 0,0-20 16,21 0-16,1-1 0,-1 1 0,-21 0 15,21-1-15,0-20 0,0 21 16,22-1-16,-22 22 0,0-21 16,0 21-16,0-1 0,0 1 15,1 0-15,-1 21 0,0 0 0,0 21 16,-21 0 0,0 1-16,0-1 15,0 0-15,0 0 0,0 0 0,0 0 16,0 1-16,0-1 15,21-42 32,-21-1-47,0 1 16,0 0-16,0 0 16,0 0-16,0 0 15,-21 21-15,0 0 16,0 0-16,0 0 0,-1 0 15,1 0-15,0 21 16,0 0-16,21 0 0,-21 0 0,0 0 16,-1 1-16,22 20 0,0-21 15,-21 21-15,21 1 0,-21-1 0,21 0 16,0 1-16,0-1 0,0 0 16,0-20-16,21 20 0,0-21 0,1 0 15,-1 0-15,0 1 0,21-1 16,-21 0-16,22-21 0,-1 0 0,0 0 15,1 0-15,-1 0 0,0-21 16,22 0-16,-22-1 0,1 1 16,-1-21-16,0 21 0,-21-22 0,22 1 15,-22-21-15,0 20 0,21 1 16,-20-22-16,-22 1 0,21 21 0,0-22 16,-21 1-16,0 20 0,0-20 15,0-1-15,0 22 0,0 0 0,0-1 16,0 22-16,0 0 0,0 0 15,0 42 1,0 0-16,0 0 16,0 22-16,0-1 0,0 0 0,0 1 15,-21-1-15,21 21 0,0-20 0,0-1 16,0 22-16,0-22 0,0 21 16,0-20-16,0-1 0,0 22 0,0-22 15,0-21-15,0 21 0,21 1 16,0-22-16,-21 0 0,21 0 0,0-21 15,1 0-15,-1 0 0,0 0 16,0 0-16,0 0 0,0 0 0,22-21 16,-22 0-16,0 0 0,0-22 15,0 22-15,22-21 0,-22 0 16,0-1-16,21 1 0,-20 21 0,20-22 16,0 1-16,-21 21 0,22-21 15,-1 20-15,0 1 0,-20 0 0,20 21 16,-21 0-16,0 0 0,0 0 15,1 0-15,-1 0 0,-21 21 0,0 0 16,0 1-16,0-1 0,0 0 16,0 0-16,0 21 0,0-20 0,0-1 15,0 21-15,0-21 0,0 0 0,0 1 16,0-1-16,0 0 0,0 0 16,21-42 15,-21 0-31,21 21 0,-21-21 15,0-1-15,0 1 0,0 0 16,0 0-16,0-21 0,0 20 0,0 1 16,-21 0-16,0-21 0,21 21 0,-21-1 15,-1 22-15,1-21 0,0 0 16,0 21-16,0 0 0,0 0 0,-1 0 16,1 0-16,-21 0 0,21 21 15,0 0-15,-1 1 0,-20-1 0,21 0 16,0 21-16,0-21 0,-22 22 15,22-1-15,0 0 0,0 1 0,21-1 16,0 0-16,0 1 0,0-22 16,0 21-16,0-21 0,0 22 0,0-22 15,0 0-15,21 0 0,0 0 16,0-21-16,22 0 0,-22 0 16,0 0-16,21 0 0,-21 0 0,22 0 15,-22 0-15,21-21 0,-21 0 0,22 0 16,-22 0-16,21 0 0,-21-22 15,1 1-15,-1 21 0,0-22 0,0-20 16,-21 21-16,0-1 0,21 1 16,-21 0-16,0 20 0,21-20 0,-21 21 15,0 0-15,0 0 0,-21 42 47,21 0-47,-21 0 0,21 0 16,-21 22-16,21-22 0,0 21 0,0 0 15,-21 1-15,21-1 0,-21 0 16,21-20-16,0 20 0,0 0 0,0-21 16,0 1-16,0-1 0,0 0 15,21 0-15,0 0 0,0-21 0,0 0 16,0 0-16,1 0 0,20 0 0,-21 0 16,21 0-16,-20 0 0,20-21 15,0 0-15,1 0 0,-1 0 0,-21-1 16,21-20-16,1 21 15,-1-21-15,-21-1 0,22 1 0,-22 0 16,0 20-16,0-20 0,0 21 0,-21 0 16,21 0-16,-21-1 0,-21 22 15,0 0-15,0 22 16,0-1-16,0-21 0,-1 42 16,1-21-16,0 0 0,21 1 0,0 20 15,0-21-15,0 21 0,0-20 16,0-1-16,0 0 0,0 21 0,21-21 15,-21 1-15,21-1 0,1 0 0,-22 0 16,21 0-16,-21 0 0,21 1 16,-21-1-16,-21-21 47,0-21-32,-1-1-15,1 22 0,21-21 16,-21 0-16,21 0 0,-21 0 0,0 21 15,21-21-15,0-1 16,-21 22-16,-1 0 16,22 22-16,0-1 15,0 0-15,0 0 16,0 0-16,0 0 16,0 1-16,22-22 0,-1 21 15,0-21-15,0 0 16,0 0-16,0 0 0,22 0 0,-22 0 15,21 0-15,-21 0 0,22 0 16,-1 0-16,0-21 0,1-1 0,-1 22 16,0-21-16,1-21 0,20 21 0,-20 0 15,-1-22-15,0 1 0,1 0 16,-1-1-16,-21 1 0,21 0 0,-20-1 16,-1 22-16,0-21 0,0-1 15,-21 22-15,0 0 0,0 0 0,0 0 16,-21 21-1,0 0-15,0 0 0,-1 21 16,1 0-16,-21 0 0,21 0 0,0 1 16,21 20-16,0-21 0,0 21 15,0 1-15,0-22 0,0 21 0,0-21 16,0 22-16,21-22 0,-21 0 16,21 21-16,0-20 0,0-1 15,-21 0-15,21 0 0,-21 0 16,0 0-16,0 1 15,-21-22-15,0 21 16,0-21-16,0 0 16,0 0-16,-1 0 0,1 0 0,0 0 15,0 0-15,0 0 16,0 0 62,-1 0-62</inkml:trace>
  <inkml:trace contextRef="#ctx0" brushRef="#br0" timeOffset="36852.33">1693 4699 0,'0'-21'63,"0"0"-47,0 0-1,0-1 1,0 1-16,0 0 0,0 0 15,0 0-15,-21 21 16,21-21-16,0-1 0,0 1 16,0 0-1,-21 21 1,21 21 0,-21 0-1,21 1-15,0 20 0,0-21 16,0 0-16,0 22 0,0-1 15,-21-21-15,21 21 0,0 22 0,-22-22 16,22 1-16,0-1 0,0 21 16,0-20-16,-21-1 0,21 0 0,0 1 15,0-22-15,-21 21 0,21-21 16,0 1-16,0-1 0,0 0 16,0 0-16,-21 0 0,21 0 15,-21-21-15,21 22 16,-21-22-16,21-22 47,0 1-32,0 0-15,21 0 0</inkml:trace>
  <inkml:trace contextRef="#ctx0" brushRef="#br0" timeOffset="37457.1">1947 5122 0,'0'22'16,"0"-1"-16,0 0 15,0 0 17,21-21-17,1 0-15,-1 0 16,-21-21-1,0 0-15,21 21 0,-21-21 16,0-1-16,0 1 0,0 0 16,0 0-1,-21 21-15,0 0 0,-1 0 16,1 0 0,21 21-16,0 0 0,0 0 15,0 1 1,0-1-16,0 0 0,0 0 15,21-21 1,1 0 0,-1 0-1,0 0-15,-21-21 0,0 0 16,0 0 0,0-1-1</inkml:trace>
  <inkml:trace contextRef="#ctx0" brushRef="#br0" timeOffset="38084.15">3429 4784 0,'0'0'0,"21"-21"16,0 21-16,-21-22 15,21 22-15,-21-21 16,22 21-16,-22-21 16,0 0-16,0 0 15,0 0 1,0 42 15,0 0-31,0 0 16,0 0-16,0 0 0,0 22 0,0-22 15,-22 21-15,22 1 0,-21-22 16,21 21-16,0 0 0,0 1 0,0-1 16,0-21-16,0 22 0,0-22 15,0 0-15,0 0 0,0 0 0,0 0 16,0 1-16,0-1 16,21-21-16,1 0 0,-1 0 15,0 0-15,0-21 16,0 21-16,-21-22 0,21 1 15,1 0-15,-1 0 0,-21 0 0,21 0 16,0-1-16,-21 1 16,21-21-16,-21 21 0,21 0 0</inkml:trace>
  <inkml:trace contextRef="#ctx0" brushRef="#br0" timeOffset="38464">3662 4276 0,'0'0'0,"-21"0"0,21 21 0,-22 0 15,1 0-15,0 0 16,21 1-16,0-1 0,0 0 16,0 0-16,0 0 15,21-21-15,0 0 16,1 0-16,-1 0 15,0 0-15,0 0 0,0-21 0,0 0 16,1 0-16,-22 0 16,0-1-16,0 1 15,0 0-15,-22 21 16,1 0-16,0 0 16,0 0-16,0 0 0,0 21 15,-1-21-15,22 21 16,0 1-16,0-1 0,0 0 15,0 0-15,0 0 0,0 0 16,22 1-16,-1-22 0,0 21 16,0 0-16,0-21 0,0 21 15</inkml:trace>
  <inkml:trace contextRef="#ctx0" brushRef="#br0" timeOffset="39211.14">4784 4911 0,'0'0'0,"0"-43"15,0 22-15,0 0 0,0 0 16,0 0-16,-22 0 0,1-1 0,0 22 15,0-21-15,0 0 0,0 21 16,-1 0-16,1-21 0,0 21 0,0 0 16,-21 0-16,20 0 0,1 21 0,-21 0 15,0 0-15,20 1 0,-20 20 16,21-21-16,-21 21 0,20 1 0,-20-1 16,21 0-16,0 1 15,21-1-15,0 0 0,0-20 0,0-1 16,0 21-16,0-21 0,0 0 15,0 1-15,21-22 0,0 21 0,0-21 16,0 0-16,1 0 0,-1 0 0,21 0 16,-21 0-16,0 0 0,22-21 15,-22 21-15,21-22 0,-21 1 0,22 0 16,-22-21-16,21 21 0,-21-1 16,1-20-16,-1 0 0,0-22 15,0 22-15,0-22 0,0 22 0,1-21 0,-1 20 16,0-20-16,0 20 0,-21-20 15,0 21-15,21-1 0,-21 1 16,21 0-16,-21-1 0,0 1 16,0 21-16,0-22 0,0 22 0,0 0 15,0 0-15,0 42 32,0 0-32,0 0 0,0 1 0,0 20 15,0 0-15,0 1 0,0-1 16,-21 0-16,21 1 0,0 20 0,-21-21 15,21 22-15,0-22 16,0 22-16,0-1 0,0-20 0,0-1 16,0 21-16,0-20 0,0-22 0,0 21 15,0 1-15,21-22 0,0 0 16,1 0-16,-1-21 0,21 21 0,-21-21 16,22 0-16,-1 0 0,0 0 15,-21 0-15,22 0 0,-1 0 0,-21-21 16,22 21-16,-22-21 0,21 0 0,-21 0 15,0-1-15,1 1 0,-1 0 16,0 0-16,-21 0 0,0 0 0,21-1 16,-21 1-16,0 0 0</inkml:trace>
  <inkml:trace contextRef="#ctx0" brushRef="#br0" timeOffset="40212.58">1397 6604 0,'-42'0'15,"20"0"-15,1 0 0,0 0 16,0 0-16,21-21 16,0 0-16,0 0 15,0-1-15,0 1 0,0 0 16,0 0-16,21 0 0,0 0 15,0 21-15,1-22 0,20 22 16,-21-21-16,0 21 0,22 0 16,-22 0-16,21 21 0,-21 1 0,22-1 15,-22 21-15,21-21 0,-21 22 16,22-1-16,-22 0 0,-21 1 0,0-1 16,0 0-16,0 1 0,0-1 15,-21 0-15,-1 22 0,1-22 0,-21 0 16,21 1-16,-22-1 15,1 0-15,0 1 0,-1-22 0,22 21 16,-21-21-16,21 1 0,0-1 16,-1-21-16,1 0 0,0 0 0,0 0 15,0 0-15,0 0 16,-1-21-16,1-1 0,21 1 16,-21-21-16,21 21 0,-21-22 0,21 22 15,0-21-15,-21 21 0,21 0 16,0-22-16,0 22 0,0 0 0,0 0 15,21 21-15,0-21 16,21 21-16,-20 0 16,-1 21-16,0-21 0,21 21 15,-21 0-15,1 0 0,20 0 0,-21 1 16,0-1-16,0 0 0,1 0 16,-1 0-16,0 0 0,0 1 15,-21-1-15,0 0 0,21 0 0,0 0 16,1 0-1,-1-21 1,0 0-16,0 0 16,-21-21-16,21 0 0,0 0 0</inkml:trace>
  <inkml:trace contextRef="#ctx0" brushRef="#br0" timeOffset="40424.47">2095 6943 0,'22'0'16,"-22"-21"46,21 21-46,0-22-1,0 1-15</inkml:trace>
  <inkml:trace contextRef="#ctx0" brushRef="#br0" timeOffset="42696.69">3323 6625 0,'0'0'16,"0"-21"-16,0 0 0,-21-21 15,0 42 1,21 21 0,0 21-16,0-21 0,0 0 15,0 22-15,0-1 0,0 0 16,0 1-16,-21-1 0,21-21 15,0 22-15,0-1 0,0 0 0,0 1 16,0-22-16,-22 21 0,22-21 0,0 0 16,0 22-16,-21-43 0,21 21 15,0 0-15,0-42 32,0 0-32,0 0 0,0-1 0,21-20 15,1 21-15,-1-21 0,-21 20 16,21-20-16,0 0 0,0-1 15,-21 1-15,21 0 0,1 21 16,-1-22-16,0 22 0,-21 0 0,21 0 16,0 0-16,0 21 0,1 0 0,-1 0 15,0 21-15,0-21 0,0 21 16,0 0-16,1 21 0,20-20 0,-21 20 16,0-21-16,0 21 0,1-20 15,-1 20-15,0-21 0,0 21 0,0-20 16,0-1-16,1 21 0,-1-21 0,0 0 15,0-21-15,0 22 0,0-1 16,1-21-16,-1 0 16,0 0-16,0-21 15,0 21-15,-21-22 0,21 1 16,1-21-16,-1 21 0,-21 0 0,21-22 16,0 1-16,0 21 0,0-22 15,1 1-15,20-21 0,-21 20 0,0 1 16,22 21-16,-1-22 0,0 22 15,1 0-15,-1 0 0,-21 21 0,21 0 16,1 0-16,-22 0 0,21 21 0,-21 0 16,1 0-16,-1 1 0,0-1 15,0 0-15,-21 21 0,0-21 0,21 1 16,-21-1-16,0 21 0,0-21 16,0 0-16,0 1 15,0-1-15,0 0 16,0-42 15,0 0-31,0-1 16,0 1-16,0 0 0,0-21 15,-21 21-15,21-1 0,-21-20 0,0 21 16,0-21-16,-1 20 0,1-20 0,0 21 16,0 21-16,0-21 0,0 21 15,-1 0-15,1 0 0,-21 0 0,21 0 16,0 21-16,-22 0 15,22 0-15,-21 22 0,21-22 0,-1 21 16,-20-21-16,21 22 0,0-1 0,0 0 16,-1 1-16,1-1 0,21 0 15,0-21-15,0 22 0,0-22 0,0 21 16,0-21-16,21 1 0,1-1 16,-1 0-16,0-21 0,0 0 0,21 21 15,-20-21-15,20 0 0,0 0 0,1-21 16,-22 21-16,21-21 0,0 0 15,-20-1-15,20 1 0,-21 0 0,21-21 16,-20 21-16,-1-22 0,0 22 16,0-21-16,-21-1 0,0 1 0,0 21 15,0-21-15,0-1 0,0 22 16,0 0-16,0 0 0,0 0 16,0 42-1,0 0 1,-21 21-16,21-21 0,0 1 15,0 20-15,0-21 0,0 0 0,0 22 16,0-22-16,0 0 0,0 21 0,21-21 16,0-21-16,0 22 0,1-1 15,-1 0-15,0-21 0,0 0 0,0 0 16,0 0-16,22 0 0,-22 0 16,0 0-16,21 0 0,-20-21 15,-1 21-15,0-21 0,0-1 0,0 1 16,0 0-16,1-21 0,-22 21 0,21-1 15,-21-20-15,0 0 0,0 21 16,0-22-16,0 22 0,0-21 0,0 21 16,0-1-16,0 1 0,0 42 31,0 1-31,0-1 0,0 0 16,0 0-16,-21 21 0,21-20 15,0 20-15,0-21 0,-22 21 16,22-20-16,0 20 0,0-21 0,0 21 15,0-20-15,0-1 0,0 0 16,0 0-16,0 0 0,0 0 16,0-42 15,22 0-31,-22 0 0,21 0 16,-21 0-16,0-22 0,21 22 15,0-21-15,0 21 0,-21-22 0,0 22 16,21-21-16,1-1 0,-1 22 0,-21 0 15,21 0-15,0 0 0,-21 0 16,21 21-16,0 0 16,1 0-16,-22 21 0,0 0 15,21 0-15,-21 0 0,21 0 16,-21 22-16,21-22 0,-21 0 0,0 0 16,0 22-16,21-22 0,0 0 0,-21 0 15,0 0-15,22 0 16,-22 1-16,21-22 0,-21 21 15,21-21 1,0 0-16,0 0 0,-21-21 16,21-1-16,1 1 0,-22 0 0,21 0 15,0-21-15,0 20 0,0-20 16,0 21-16,-21-21 0,22-1 16,20 22-16,-21-21 0,0 21 0,0-1 15,1 1-15,-1 0 0,0 0 16,0 21-16,0 0 0,0 0 15,-21 21-15,0 0 0,0 0 16,0 1-16,0-1 0,0 0 16,0 0-16,0 21 0,0-20 0,0-1 15,0 21-15,0-21 0,0 0 0,0 1 16,22 20-16,-22-21 0,21 0 16,-21 0-16,21 1 0,21-1 15,-21 0-15,1-21 0,-1 0 0,21 21 16,-21-21-16,22 0 15,-22 0-15,21 0 0,-21 0 0,22-21 16,-1 21-16,-21-21 0,21 0 0,1-1 16,-22 1-16,21 0 0,-21 0 15,22-21-15,-22 20 0,0-20 0,0 0 16,0-1-16,-21 1 0,0 21 0,0-21 16,0 20-16,0 1 0,0 0 15,0 0-15,-21 21 0,0 0 16,0 21-16,0 0 0,0 0 15,-1 1-15,1 20 0,0 0 16,0 1-16,0-1 0,0 0 0,-1-21 16,22 22-16,0-1 0,0-21 15,0 22-15,0-22 0,0 0 16,0 21-16,0-21 0,22 1 0,-1-22 16,0 21-16,21-21 0,-21 0 0,22 0 15,-1 0-15,-21 0 0,22 0 16,-1 0-16,0-21 0,1 21 0,-22-22 15,21 1-15,0 0 0,1-21 0,-22 21 16,21-1-16,-21 1 0</inkml:trace>
  <inkml:trace contextRef="#ctx0" brushRef="#br0" timeOffset="43744.45">1206 8551 0,'-21'0'16,"0"0"-1,0-21-15,0 21 16,21-21-16,0 0 16,0 0-1,21 0-15,0 21 16,0 0-16,0-22 0,1 22 0,-1 0 15,0 0-15,0 0 0,0 0 16,22 0-16,-22 22 0,0-1 16,0 0-16,-21 0 0,0 21 0,0-20 15,0 20-15,0-21 0,0 21 16,-21-20-16,0 20 0,0 0 0,-22-21 16,22 22-16,-21-22 0,-1 0 15,22 0-15,-21 0 0,21 1 0,0-1 16,-1-21-16,1 0 15,21-21 17,0-1-32,21 1 0,1 0 15,-1 0-15,0 21 0,0-21 16,21 0-16,1 21 0,-22 0 0,21 0 16,1 0-16,-1 0 0,0 0 15,-21 21-15,22 0 0,-22 0 0,21-21 16,-21 42-16,-21-20 0,0-1 15,0 0-15,0 0 0,0 21 0,0-20 16,0 20-16,-42-21 0,21 0 16,-21 22-16,-1-22 0,1 0 15,0 0-15,-1 0 0,1 0 16,0 1-16,-1-22 0,1 0 0,21 0 16,-22 0-16,22 0 0,0 0 15,-21 0-15,21 0 0,-1 0 0,1-22 16,0 1-16,0 0 0,21 0 15,-21 0-15,21 0 16,0-1 0,21 1-1,0 21 1,0 0-16,22-21 0,-22 0 0</inkml:trace>
  <inkml:trace contextRef="#ctx0" brushRef="#br0" timeOffset="43968.36">2117 8869 0,'0'-21'78,"0"0"-63</inkml:trace>
  <inkml:trace contextRef="#ctx0" brushRef="#br0" timeOffset="45984.21">3492 8721 0,'0'0'0,"43"-64"16,-22 22 0,0 21-16,0 0 0,0-22 0,-21 1 15,22 0-15,-1-1 0,0 1 16,-21 0-16,0-1 0,21 1 0,-21 21 15,0-22-15,0 22 0,0 0 16,0 0-16,-21 42 16,0 0-16,21 0 0,0 22 15,-21-1-15,21 22 0,-22-22 16,1 21-16,21 1 0,-21-1 0,0 1 16,0-1-16,0 1 0,-1-1 15,1 1-15,0-1 0,0-20 16,0-1-16,0 0 0,-1 1 0,1-22 15,0 21-15,21-21 0,-21-21 16,21 22-16,-21-22 16,21-22-1,0 1-15,0 0 0,0 0 0,0-21 16,0 20-16,0-20 0,0 0 16,0-1-16,0 1 0,0-21 0,0 20 15,0 22-15,0-21 0,0 21 0,0-1 16,21 1-16,0 21 15,0 0-15,-21 21 0,21 1 16,1-1-16,-22 21 16,21-21-16,0 22 0,0-1 0,-21 0 15,21 1-15,0-22 0,-21 21 0,22-21 16,-1 22-16,0-22 0,0 0 16,0 0-16,0 0 0,1 0 0,20-21 15,-21 0-15,0 0 0,22 0 16,-22 0-16,0 0 0,21 0 0,-21-21 15,22 21-15,-22-21 0,21 0 0,-21 0 16,1-22-16,-1 22 0,0 0 16,0-21-16,0-1 0,0 1 0,-21 21 15,22-21-15,-22-1 0,0 22 16,0-21-16,0 21 0,0-1 16,0 44 15,0-1-31,0 21 0,0-21 15,0 22-15,0-22 0,0 21 0,0 0 16,0-20-16,0 20 0,0-21 16,0 21-16,0-20 0,0-1 0,21 0 15,0-21-15,0 21 0,0-21 16,0 0-16,1 0 0,-1 0 0,21 0 16,-21 0-16,22 0 0,-22 0 0,21-21 15,-21 0-15,22 0 0,-1-1 16,-21 1-16,21 0 0,-20 0 15,-1-21-15,0 20 0,0 1 0,0-21 16,-21 21-16,0 0 0,0-22 16,0 22-16,0 0 0,0 42 31,-21 0-31,21 0 16,-21 1-16,21 20 0,-21-21 0,21 0 15,0 22-15,-21-22 0,21 0 0,-22 21 16,22-21-16,0 1 15,0-1-15,0 0 16,0-42 15,0 0-31,22-1 0,-22 1 16,21 0-16,0 0 0,0-21 16,0 20-16,0-20 0,-21 0 0,22 21 15,-1-22-15,0 22 0,0 0 0,-21 0 16,21 0-16,0-1 0,1 44 15,-1-1 1,-21 21-16,0-21 0,0 0 16,0 22-16,21-22 0,-21 21 15,21-21-15,-21 22 0,21-22 0,-21 21 16,21-21-16,1 1 0,-1-1 0,0 0 16,0 0-16,0-21 15,0 0-15,1 21 0,-1-21 0,21 0 16,-21 0-16,0 0 0,1-21 0,20 21 15,-21-21-15,0 0 0,0 0 16,1-1-16,-1-20 0,0 21 0,0-21 16,0-1-16,0 1 0,1-22 0,-22 22 15,0-21-15,21 20 0,-21-20 16,21-1-16,-21 22 0,0-22 0,0 22 16,0 0-16,0-1 0,0 22 0,0 0 15,0 0-15,0 42 16,0 0-16,0 0 15,0 22-15,0-1 0,0 0 16,0 1-16,0-1 0,0 0 16,0 1-16,0-1 0,-21 0 0,0 22 15,21-22-15,0 1 0,-22-1 0,1-21 16,21 21-16,-21-20 0,21-1 16,0 0-16,-21 0 0,21 0 0,0-42 46,0 0-46,0 0 0,21 0 0,0-22 16,0 22-16,1-21 0,-1-1 0,0 22 16,21-21-16,-21 21 15,22 0-15,-22-1 0,0 1 0,21 0 16,-20 21-16,-1 0 0,0 0 0,0 0 16,-21 21-1,0 0-15,0 1 0,0-1 16,-21 0-16,0-21 0,0 21 0,-1 0 15,1 0-15,-21-21 0,21 22 16,0-1-16,-22-21 0,22 0 0,0 21 16,0-21-16,0 0 0,-1 0 0,1 0 15,21-21 1,0 0-16,0-1 0,21 22 31,1 0-15,-22 22-16,21-1 0,-21 0 0,0 0 15,21 0-15,-21 0 0,0 22 0,0-22 16,0 21-16,21-21 0,0 1 16,-21 20-16,21-21 0,1 0 0,-1 0 15,0 1-15,0-22 0,0 21 0,0-21 16,1 0-16,20 0 0,-21 0 0,21 0 16,-20 0-16,20 0 0,-21-21 15,21-1-15,-20 1 0,-1 0 16,21-21-16,-21 21 0,0-1 0,1-20 15,-1 21-15,-21-21 0,0-1 16,21 22-16,-21-21 0,0 21 0,0-1 16,0 1-16,0 0 0,-21 0 15,0 21-15,-1-21 0,1 21 16,0 0-16</inkml:trace>
  <inkml:trace contextRef="#ctx0" brushRef="#br0" timeOffset="46216.08">4593 8403 0,'0'0'0,"-21"0"0,-21 0 15,20 0 1,22-21 15,22 21-31,-1 0 16,0-21-16,0 21 0,0 0 0,0 0 15</inkml:trace>
  <inkml:trace contextRef="#ctx0" brushRef="#br0" timeOffset="46684.32">6667 8276 0,'0'0'0,"-21"0"0,0 0 0,0 0 0,42 0 46,0 0-46,22 0 16,-1 0-16,0 0 0,1 0 0,-1 0 16,21 0-16,-20-21 0,20 21 15,-20 0-15,20 0 0,-21 0 16,1 0-16,-1-21 0,0 21 0,1 0 16,-22 0-16,0 0 0,0 0 0,-42 0 31,-21 21-16,21-21-15,-22 0 0,1 0 0,21 0 16</inkml:trace>
  <inkml:trace contextRef="#ctx0" brushRef="#br0" timeOffset="46940.18">6964 8297 0,'0'0'0,"0"22"0,0-1 15,0 0-15,0 0 16,0 21-16,0-20 15,0-1-15,0 21 0,0-21 0,0 22 16,-21-1-16,21 0 0,0 1 0,0-22 16,-22 21-16,22 0 0,0 1 15,0-1-15,0 0 0,0-20 0,-21 20 16,21-21-16,0 0 0,-21 0 0,21 1 16,0-1-16,0 0 15,0-42 16,21 0-31,0-1 0,-21 1 16,22 0-16</inkml:trace>
  <inkml:trace contextRef="#ctx0" brushRef="#br0" timeOffset="48089.01">7239 8763 0,'0'0'0,"21"0"15,0 0 16,0 0-31,1 0 0,-1 0 16,0 0-16,0-21 16,0 0-16,0 21 0,1-21 0,-1-1 15,0 22-15,0-21 0,0 0 0,0 21 16,-21-21-16,22 21 0,-22-21 16,0 0-16,0-1 15,-22 22-15,1 0 0,0 0 0,0 0 16,-21 0-16,20 22 0,1-1 15,0 0-15,-21 0 0,21 0 0,-1 22 16,1-22-16,0 21 0,0 0 0,0-20 16,21 20-16,0-21 0,0 21 15,0-20-15,0 20 0,0-21 0,0 0 16,21 0-16,0 1 0,0-22 16,0 0-16,22 21 0,-22-21 15,21 0-15,-21 0 0,22 0 0,-1-21 16,0 21-16,1-22 0,-22 1 0,21 0 15,1 0-15,-22 0 0,0 0 0,0-1 16,0 1-16,0 0 0,-21 0 16,0 0-16,0-22 0,22 22 0,-22 0 15,21 0-15,0-21 0,0 20 0,0 1 16,-21 0-16,21 21 0,22-21 16,-22 0-16,0 21 0,0 0 0,0 0 15,1 0-15,-1 0 0,0 0 0,0 21 16,0 0-1,0 0-15,-21 0 0,0 1 0,0-1 16,0 0-16,22 21 0,-22-21 0,0 1 16,0 20-16,0-21 0,-22 0 15,22 0-15,-21 22 0,0-22 0,0 0 16,0 0-16,0 0 0,-1-21 16,22 22-1,0-44 1,0 1-16,0 0 15,22 0-15,-1 0 0,0 0 16,0-22-16,0 22 0,0-21 16,1 21-16,-1-22 0,0 22 0,0-21 15,0 21-15,0-22 0,1 22 16,-1 0-16,0 21 0,-21-21 0,0 42 31,0 0-15,-21 0-16,21 0 0,-21 22 0,21-22 15,-22 21-15,1-21 0,21 22 0,0-22 16,0 0-16,-21 21 0,21-20 16,0-1-16,0 21 0,0-21 0,0 0 15,21-21-15,-21 22 0,21-1 16,22-21-16,-22 0 0,0 0 0,21 0 16,-20 0-16,20 0 0,0 0 0,-21-21 15,22 21-15,-1-22 0,-21 1 16,22 0-16,-1 0 0,-21-21 0,0 20 15,22-20-15,-22 0 0,0-1 16,0 1-16,-21-21 0,21 20 0,-21 1 16,21-22-16,-21 1 0,0 21 0,0-22 15,0 1-15,0-1 0,0 22 16,0-22-16,0 22 0,0 21 0,0-22 16,0 22-16,-21 21 15,21 21 1,-21 1-16,21-1 0,-21 21 0,0 0 15,21 22-15,0-22 0,-21 22 16,-1-1-16,22 1 0,-21-22 0,21 22 16,0-22-16,0 21 0,0-20 0,0-1 15,0 22-15,0-43 0,0 21 16,0 0-16,0-20 0,0-1 0,21 0 16,1 0-16,-1 0 0,0 0 0,0-21 15,0 0-15,22 0 0,-22 0 16,0 0-16,0 0 0,0-21 15,22 21-15,-22-21 0,0 0 0,21 0 16,-21 0-16,1-1 0,20-20 16,-21 21-16,0-21 0,0-1 15</inkml:trace>
  <inkml:trace contextRef="#ctx0" brushRef="#br0" timeOffset="48335.87">8890 8340 0,'21'0'16,"0"0"-16,0 0 15,22 0-15,-22 0 0,21 0 16,1 0-16,-1 0 0,-21 0 16,21 0-16,1 0 0,-1 0 0,0 0 15,-20-21-15,20 21 0,-21 0 16,0-22-16,22 22 0,-22 0 0,0 0 15,-21-21-15,21 21 0,-42 0 32</inkml:trace>
  <inkml:trace contextRef="#ctx0" brushRef="#br0" timeOffset="49300.43">1587 10308 0,'0'0'15,"-42"0"-15,21 0 16,0 0-16,0 0 16,-1 0-16,1 0 15,21 21-15,-21-21 16,21 22-16,-21-1 0,0 0 15,21 0-15,-21 0 0,-1 22 16,22-22-16,-21 0 0,0 0 0,0 21 16,21-20-16,-21-1 0,0 0 15,-1 0-15,22 0 0,0 0 0,-21-21 16,21 22-16,-21-22 16,21 21-1,21-21 1,0 21-16,22-21 0,-22 0 0,21 0 15,1 21-15,-1-21 0,0 0 16,1 0-16,-1 0 0,0 0 0,1 0 16,-1 0-16,0-21 15,-21 21-15,22-21 0,-22 0 0,21-1 16,-21 22-16,1-21 0,-22 0 16,0 0-16,0 0 0,0 0 15,-22 21 1,1 21-1,0-21-15,0 21 0,21 0 16,-21 0-16,0 22 0,-1-22 16,22 0-16,0 21 0,-21-21 0,0 22 15,21-22-15,0 0 0,0 0 16,0 0-16,0 1 0,0-1 0,0 0 16,0 0-1,21-21 1,0 0-16,-21-21 15,22 0-15,-1 21 0</inkml:trace>
  <inkml:trace contextRef="#ctx0" brushRef="#br0" timeOffset="49480.33">2159 10710 0,'0'0'15</inkml:trace>
  <inkml:trace contextRef="#ctx0" brushRef="#br0" timeOffset="50019.9">3937 10414 0,'0'0'0,"0"-21"0,0 0 15,-21 0-15,0 21 16,21 21 15,-22 21-31,22 0 0,-21 1 0,21 20 16,0 1-16,0 20 0,0 1 0,0 0 16,0-1-16,0 1 0,0 21 15,0-21-15,0 20 0,0-20 16,-21 21-16,0-21 0,0-1 0,0 1 15,21 0-15,-22-1 0,-20-20 16,21 20-16,0-20 0,0-22 0,-1 22 16,1-22-16,21 0 0,-21-20 15,21-1-15,-21 0 0,21-42 16,0 0-16,0-1 16,0 1-16,0-21 0,0 0 15,0-22-15,0 22 0</inkml:trace>
  <inkml:trace contextRef="#ctx0" brushRef="#br0" timeOffset="50368.51">3492 11091 0,'0'0'0,"-21"-190"15,0 148-15,0-1 16,0 22-16,0-21 0,21-1 16,0 22-16,0-21 0,0 0 0,0 20 15,21-20-15,0 0 0,0 21 16,21-22-16,1 22 0,20 0 0,-20 0 15,20 0-15,1 21 0,-1 0 0,1 0 16,-1 21-16,-21 0 0,22 0 16,-22 21-16,1-20 0,-22 20 0,21 0 15,-42 1-15,0-1 0,0 0 16,0 1-16,-21-1 0,0-21 0,0 21 16,-1 1-16,-20-22 0,0 0 15,-1 21-15,22-20 0,-21-1 16,0 0-16,-1-21 0,22 21 0,0 0 15,0-21-15,0 0 0,-1 0 16,44-21 0,-1 21-1,0-21-15,21 0 0,-21 0 0,22-1 16,-1 1-16,0 0 0</inkml:trace>
  <inkml:trace contextRef="#ctx0" brushRef="#br0" timeOffset="52265.28">4657 10647 0,'0'0'16,"21"-42"-16,-21 20 15,0 1-15,0 0 0,0 0 16,-21 0-16,-1 0 0,1-1 16,0 1-16,0 21 0,0 0 0,0 0 15,-1 0-15,1 0 0,0 21 0,0 1 16,0 20-16,0-21 0,-1 21 15,1 1-15,0-1 0,21 0 0,-21 1 16,21-1-16,0 0 0,0-20 16,0 20-16,0-21 0,0 21 15,0-20-15,0-1 0,21 0 16,0-21-16,0 0 16,1 0-16,-1 0 0,0 0 0,0-21 15,21 0-15,-20-1 0,-1 1 0,21 0 16,-21 0-16,0 0 0,1-22 15,-1 22-15,0 0 0,0-21 0,-21 21 16,0-22-16,0 22 0,0 0 0,21 0 16,-21 0-16,0-1 0,21 22 31,-21 22-31,0-1 0,0 0 0,0 0 16,0 0-16,0 0 15,0 22-15,0-22 0,0 0 0,0 0 16,0 0-16,22 1 0,-22-1 0,21 0 15,-21 0-15,0 0 0,21-21 16,0 21-16,0-21 16,0 0-16,1 0 0,-1 0 15,0-21-15,0 0 0,0 21 16,0-21-16,-21 0 0,22 0 0,-1-1 16,0 1-16,-21-21 0,0 21 15,21 0-15,0-1 0,-21-20 0,0 21 16,0 0-16,21 21 15,-21 21 1,0 0-16,0 0 16,0 0-16,0 1 0,0 62 15,0-63-15,0 43 16,0-43-16,0 0 0,0 0 16,22 1-16,-1-22 15,0 0-15,0 0 16,0 0-16,0 0 0,1 0 0,-1-22 15,0 22-15,0-21 0,0 0 0,22 0 16,-22 0-16,0-22 0,0 1 16,0 21-16,22-21 0,-22-22 15,0 22-15,0-1 0,-21-20 0,21-1 16,0 22-16,-21-21 0,22 20 16,-22 1-16,0 0 0,0-1 0,0 22 15,21-42-15,-42 84 31,21 0-31,-22 0 0,1 43 16,0-22-16,21 0 0,-21 22 16,0-22-16,21 22 0,-21-22 15,21 21-15,0-20 0,0 20 0,0-20 16,0-1-16,0-21 0,0 21 0,0 1 16,0-22-16,0 0 15,21 0-15,-21 0 0,21 1 0,0-22 16,0 0-16,0 0 0,1 0 15,-1 0-15,0 0 0,0 0 16,21 0-16,-20-22 0,-1 1 0,0 0 16,0 0-16,0 0 0,0 0 0,1-1 15,-1 1-15,0-21 0,0 21 0,0 0 16,0-1-16,-21 1 0,0 0 16,0 0-16,0 0 0,0 42 31,0 0-31,0 0 15,0 0-15,0 1 0,0-1 0,0 0 16,0 0-16,0 0 0,0 0 0,0 1 16,0-1-16,0 0 0,22 0 15,-1 0-15,-21 0 0,21-21 0,0 22 16,0-22-16,22 0 0,-22 0 0,21 0 16,-21 0-16,22 0 0,-1 0 15,0 0-15,1 0 0,-1-22 0,0 22 16,1-21-16,-1 0 0,-21 0 0,21 21 15,1-21-15,-22-22 0,21 22 0,-21 0 16,1 0-16,-1-21 0,-21-85 31,0 105-31,0-20 0,0 21 0,0 0 16,-21 21-16,21-21 0,-22 21 16,-20 0-16,21 0 0,0 0 0,0 0 15,-22 21-15,22 0 0,-21 0 0,21 21 16,-1-20-16,1 20 0,0-21 15,0 21-15,0-20 0,0 20 0,21-21 16,0 21-16,0-20 0,0-1 0,0 0 16,0 0-16,0 0 0,21 0 15,0-21-15,0 0 0,0 0 16,0 0-16,1 0 16,-1 0-16,0 0 0,0 0 0,-21-21 15,21 0-15,0 21 0,1-21 16,-1 0-16,0 0 0,-21-22 0,21 22 15,0-21-15,-21 21 0,0-1 0,0-20 16,21 21-16,-21 0 0,22 0 16,-22 42-1,0 0 1,0 0-16,0 21 0,0-20 16,0-1-16,0 0 0,0 0 0,21 21 15,-21-20-15,0-1 0,21 0 16,0-21-16,-21 21 0,21 0 0,0-21 15,-21 21-15,22-21 0,-1 0 16,0 0-16,0 0 0,0 0 0,22 0 16,-22 0-16,0-21 0,0 21 0,0-21 15,22 0-15,-22 0 0,0 0 16,0-1-16,43-126 16,-43 85-16,0 20 0,-21-20 15,0-1-15,0 1 0,0-1 16,21 22-16,-21-21 0,0-1 0,21 22 15,-21-1-15,0 1 0,0 21 0,0-21 16,0 63 0,0 21-1,0-21-15,0 22 0,-21-1 16,21 0-16,-21 22 0,21-22 16,0 22-16,-21-22 0,21 21 0,0 1 15,0-22-15,0 1 0,0-1 0,0 0 16,0 1-16,0-1 0,0-21 15,0 0-15,0 22 0,0-22 0,0 0 16,21-21-16,0 21 0,0-21 0,0 0 16,1 0-16,-1 0 15,0 0-15,0 0 0,0 0 0,0 0 16,1-21-16,-1 0 0,0 0 16,0-1-16,0 1 0,22-42 0,-22 42 15</inkml:trace>
  <inkml:trace contextRef="#ctx0" brushRef="#br0" timeOffset="52492.77">6689 10097 0,'0'0'0,"-22"0"15,1 0-15,0 21 0,0-21 32</inkml:trace>
  <inkml:trace contextRef="#ctx0" brushRef="#br0" timeOffset="52732.76">5355 10499 0,'0'0'0,"-21"0"0,42 0 31,0 0-31,22 0 0,-22 0 15,21-21-15,0 21 0,1-22 0,-1 22 16,22-21-16,-22 21 0,21-21 0,-20 0 16,-1 21-16,0-21 0,1 21 15,-22 0-15,0 0 0,0-21 0,0 21 16</inkml:trace>
  <inkml:trace contextRef="#ctx0" brushRef="#br0" timeOffset="54696.52">8170 10456 0,'0'0'0,"0"-21"15,0-21-15,21 21 0,1 0 16,-22-1-16,21-20 0,0 21 16,0-21-16,0 20 0,-21-20 15,21 21-15,-21-21 0,22 20 0,-22-20 16,0 21-16,0 0 0,0 0 0,0 42 31,0 0-31,-22 0 16,1 21-16,21 1 0,-21 20 0,0-20 15,0 20-15,0 1 0,-1 20 16,1-20-16,21-1 0,-21 1 0,0-22 16,0 22-16,21-22 0,0 0 0,-21 1 15,21-1-15,-22-21 16,22 0-16,0 0 0,0 1 0,0-44 47,0 1-47,0 0 0,0-21 15,0 21-15,0-22 0,0 22 0,0-21 16,0-1-16,0 1 0,0 21 0,0-21 16,0 20-16,0-20 0,0 21 15,0 42 1,22-21-16,-1 21 16,0 0-16,-21 22 0,21-22 15,0 0-15,-21 0 0,21 22 16,1-22-16,-1 0 0,-21 0 0,21 0 15,0 0-15,0-21 0,0 22 16,1-1-16,-1-21 0,0 0 0,0 0 16,0 0-16,22 0 0,-22 0 0,42 0 15,-42-21-15,22-1 0,-22 1 16,21 21-16,-21-21 0,22 0 16,-22-21-16,0 20 0,0 1 0,0-21 15,-21 21-15,0 0 0,22-22 0,-22 22 16,0 0-16,0 0 15,0 42 1,0 0-16,0 0 0,0 0 16,0 1-16,0 20 15,0-21-15,0 0 0,0 22 0,0-22 16,0 0-16,0 0 0,0 0 0,0 0 16,0 1-16,21-22 15,0 0-15,0 21 0,0-21 0,0 0 16,1 0-16,-1 0 0,0 0 0,21-21 15,-21 21-15,1-22 0,20 1 16,-21 21-16,0-21 0,22-21 0,-22 21 16,0-1-16,0 1 0,0-21 15,-21 21-15,0-22 0,21 22 0,-21-21 16,0 21-16,0 0 0,0-1 0,0 44 31,-21-1-15,21 0-16,0 0 0,-21 0 15,0 22-15,21-22 0,-21 0 0,0 21 16,21-21-16,0 22 0,-22-22 0,1 0 16,21 0-16,0 0 15,0 1-15,0-44 32,0 1-32,21 0 15,1 0-15,-1 0 0,-21 0 0,21-1 16,0 1-16,0-21 0,0 21 0,1 0 15,-1-22-15,0 22 0,-21 0 16,21 0-16,0 21 16,-21 21-1,0 0-15,0 0 0,0 0 16,0 22-16,0-22 0,0 0 16,0 0-16,0 22 0,0-22 0,0 0 15,0 0-15,0 0 0,21-21 0,-21 21 16,22 1-16,-1-22 0,0 0 15,21 0-15,-21 0 0,22 0 0,-1-22 16,-21 1-16,22 21 0,-1-21 0,0-21 16,-21 21-16,22-1 0,-22-20 15,21 0-15,-21-1 0,1 1 16,-1 0-16,0-22 0,0 22 0,0-22 16,0 1-16,-21 21 0,22-1 15,-22-20-15,21 20 0,-21 1 0,0 0 16,0 21-16,0-1 0,0 1 0,0 42 31,0 1-31,0 20 0,0-21 0,-21 21 16,21 22-16,-22-22 0,1 1 0,21 20 15,-21-21-15,0 22 0,0-22 16,21 1-16,-21-1 0,-1 0 0,22 1 16,0-22-16,-21 0 0,0 0 15,21 0-15,-21 0 0,21-42 47,0 0-47,0 0 0,21 0 0,0-22 16,0 22-16,1 0 0,-1-21 15,0 21-15,21-1 0,-21 1 0,1 0 16,20 0-16,-21 21 0,0 0 0,22-21 16,-22 21-16,0 0 0,0 0 15,0 21-15,-21 0 16,0 0-16,0 0 15,-21-21-15,0 22 16,0-22-16,0 21 0,-1-21 0,1 0 16,-21 21-16,21-21 0,-22 0 0,22 21 15,0-21-15,-21 0 0,21 0 16,-1 0-16,1 0 0,21 21 16,0 0-1,0 1-15,0-1 0,0 0 16,21 0-16,-21 0 0,22 0 15,-1 1-15,-21-1 0,21 0 0,0 0 16,0-21-16,0 21 0,1 0 16,-1-21-16,0 22 0,0-22 15,0 0-15,22 0 0,-22 0 0,21 0 16,-21 0-16,0 0 0,1 0 0,-1 0 16,0-22-16,0 22 0,0-21 0,0 0 15,1 0-15,-22 0 0,21 0 16,-21-1-16,0 1 0,0 0 0,0-21 15,0 21-15,0-1 0,0-20 0,0 21 16,-21 0-16,-1 0 0</inkml:trace>
  <inkml:trace contextRef="#ctx0" brushRef="#br0" timeOffset="54901.4">9334 10139 0,'0'0'0,"-21"0"0,0 21 16,0-21-16,0 0 0,0 0 15,-1 0-15,44 0 32,-1 0-17,0 0-15,21 0 0,-21 0 16</inkml:trace>
  <inkml:trace contextRef="#ctx0" brushRef="#br0" timeOffset="55309.17">10964 9948 0,'0'0'0,"-21"0"16,42 0-1,0 0-15,1 0 0,20 0 16,21 0-16,-20 0 0,20 0 0,1 0 16,-22 0-16,22 0 0,-22 0 15,21 0-15,-20 0 0,-1 0 0,0 0 16,1 0-16,-22 0 0,0 0 16,0 0-16,0 0 0,-21 22 31,-21-22-16,0 0-15,-21 0 0,21 0 0,-22 0 16</inkml:trace>
  <inkml:trace contextRef="#ctx0" brushRef="#br0" timeOffset="55559.03">11345 9970 0,'0'0'0,"-21"0"16,0 0-16,21 21 0,0 0 15,0 0-15,0 0 16,0 0-16,0 22 0,0-1 0,0-21 15,0 43-15,0-22 0,-21 0 16,21 22-16,-21-22 0,-1 22 0,22-22 16,-21 0-16,0 1 0,21-1 0,-21 0 15,0-20-15,21-1 0,0 21 16,-21-21-16,21 0 0,21-21 31,0 0-15,0 0-16,21-21 0,-20 0 0,-1 0 15,0 0-15,21-22 0,-21 22 0</inkml:trace>
  <inkml:trace contextRef="#ctx0" brushRef="#br0" timeOffset="55928.81">11642 10435 0,'0'21'15,"0"1"-15,21-22 16,0 0-1,0 0-15,0 0 16,0 0-16,1 0 0,-1 0 0,0-22 16,0 1-16,0 21 0,0-21 0,1 0 15,-22 0-15,21 0 16,-21-1-16,0 1 0,0 0 16,0 0-16,-21 0 15,-1 21-15,1 0 0,0 0 16,0 0-16,0 0 0,0 0 0,-1 0 15,1 21-15,0 0 0,-21 21 0,21-20 16,-1 20-16,1 0 0,0 1 16,21-1-16,0 0 0,0 1 0,0-1 15,0 0-15,0-21 0,0 22 0,21-22 16,0 0-16,1 0 0,-1 0 16,0-21-16,21 0 0,-21 22 0,22-22 15,-1 0-15,-21 0 0,22 0 0,-22 0 16,21-22-16,-21 1 0,22 0 15,-1 21-15,-21-21 0</inkml:trace>
  <inkml:trace contextRef="#ctx0" brushRef="#br0" timeOffset="56172.24">12298 10414 0,'0'0'16,"0"-21"-16,0 0 0,21 21 31,-21 21-31,21 0 0,-21 0 0,0 22 15,0-22-15,21 0 0,0 0 0,-21 0 16,22 22-16,-22-22 0,21 0 0,0 0 16,-21 0-16,21 0 15,0-21-15,0 22 0,-21-1 0,22-21 16,-1 0-16,-21 21 0,21-21 0,-21-21 47,0 0-47,0-1 15,0 1-15</inkml:trace>
  <inkml:trace contextRef="#ctx0" brushRef="#br0" timeOffset="56403.71">12636 10393 0,'0'0'0,"0"-21"0,0 0 16,0-1-16,-21 44 31,0-1-31,0 0 16,0 21-16,0-21 0,-1 22 15,1-22-15,-21 21 0,21-21 0,-22 22 16,22-1-16,-21-21 0,21 22 0,-22-22 16,22 21-16,0-21 0,-21 0 15,21 1-15,-1-1 0,22 0 16,22-21 0,-1 0-16,0 0 15,0-21-15,21 0 0,1-1 0,-1 1 16</inkml:trace>
  <inkml:trace contextRef="#ctx0" brushRef="#br0" timeOffset="56736.18">13081 10054 0,'0'0'0,"0"-21"0,0-21 0,21-1 16,0 22-16,-21 0 0,21 0 15,-21 42 1,0 21-16,0-20 15,0 20-15,-21 0 16,0 1-16,0-1 0,21 0 0,-21 22 0,0-22 16,-1 0-16,1 22 0,21-22 15,-21 1-15,0-1 0,0 21 16,21-41-16,-21 20 0,21 0 0,0-21 16,0 22-16,0-22 0,0 0 0,0 0 15,0 0-15,0 1 0,21-22 0,0 0 16,-21 21-16,21-21 0,0 0 15,0 0-15,22 0 0,-22 0 0,0 0 16,21-21-16,-20 21 0,20-22 0,-21 1 16,0 0-16,0 21 0,22-21 15,-43-21-15,21 20 0,-21 1 16,0-21-16,0 21 0</inkml:trace>
  <inkml:trace contextRef="#ctx0" brushRef="#br0" timeOffset="56959.64">12827 10351 0,'21'0'31,"0"0"-31,22 0 0,-22 0 16,21 0-16,0 0 0,1-22 0,-1 22 16,0 0-16,1-21 0,-1 21 15,0 0-15,1-21 0,-22 21 0,21-21 16,-21 21-16,1 0 0,-1 0 15,0 0-15,0-21 0,0 21 16</inkml:trace>
  <inkml:trace contextRef="#ctx0" brushRef="#br0" timeOffset="57660.45">1312 12213 0,'0'0'0,"-21"0"0,0 0 0,21 21 15,0 1 1,21-22-1,21 0-15,1 0 0,-1 0 16,0 0-16,1 0 0,-1 0 0,0-22 16,1 22-16,-1-21 15,-21 21-15,0 0 0,1 0 0,-1 0 16,-42 0 15,-1 0-31,1 0 0,0 0 16,0 0-16,-21 0 0</inkml:trace>
  <inkml:trace contextRef="#ctx0" brushRef="#br0" timeOffset="58109.7">1333 12256 0,'0'0'0,"-21"21"0,0-21 0,21 21 0,-21 0 16,0 0-16,0 0 16,-1 1-16,1-1 0,21 0 0,-21-21 15,0 21-15,0 0 0,21 0 16,0 1-16,-21-22 0,-1 21 15,1-21-15,42-21 47,1 21-47,-1-22 16,0 22-16,0-21 0,0 21 16,0 0-16,22-21 0,-1 21 0,-21 0 15,22 0-15,-1 0 0,0 0 16,1 21-16,-1-21 0,0 21 15,-21 1-15,22-1 0,-22 0 16,0 0-16,-21 0 0,0 0 0,0 1 16,0-1-16,0 21 0,-21-21 15,-21 0-15,20 1 0,-20-1 0,21 0 16,-21 0-16,20 0 0,-20 0 16,0 1-16,-1-22 0,1 21 0,21-21 15,-21 0-15,20 0 0,-20 0 16,21 0-16,0 0 0,0 0 0,21-21 31,0-1-31,0 1 16,21 0-1,0 0-15,0 21 0,21-21 16,-20 0-16</inkml:trace>
  <inkml:trace contextRef="#ctx0" brushRef="#br0" timeOffset="58304.59">1926 12679 0,'0'0'0,"21"0"15,0 0 32,1 0-31,-1 0-16,0 0 15,0 0-15,0 0 0</inkml:trace>
  <inkml:trace contextRef="#ctx0" brushRef="#br0" timeOffset="58805.3">4276 12129 0,'0'0'0,"-22"0"0,44 0 31,-1 0-31,0 0 16,21 0-16,1-22 0,-1 22 0,21 0 16,1 0-16,-22 0 0,43-21 15,-22 21-15,-20 0 0,20 0 0,1 0 16,-22-21-16,0 21 0,1 0 16,-22 0-16,21 0 0,-21 0 15,-21 21 1,-21-21-16,0 21 15,0-21-15,-21 0 0,20 0 0</inkml:trace>
  <inkml:trace contextRef="#ctx0" brushRef="#br0" timeOffset="59048.16">4720 12129 0,'0'0'0,"-21"0"0,0 0 16,0 0-1,21 21-15,0 0 16,0 0-16,0 0 15,0 22-15,0-22 0,0 21 16,0-21-16,21 22 0,0-1 0,-21 0 16,0 1-16,0-22 0,21 21 15,-21 0-15,0 1 0,0-1 0,0-21 16,0 22-16,0-22 0,0 21 0,-21-21 16,21 0-16,0 1 0,0-1 15,21-42 16</inkml:trace>
  <inkml:trace contextRef="#ctx0" brushRef="#br0" timeOffset="59964.64">5249 12658 0,'0'0'0,"21"-21"0,43-1 15,-43 1-15,0 21 16,0-21-16,1 21 0,-1-21 15,0 21-15,0-21 0,0 0 0,-21-1 16,21 1-16,-21 0 16,0 0-16,0 0 0,0 0 15,-21-1-15,0 22 16,0 0-16,0-21 0,0 21 16,-1 0-16,1 0 0,0 0 0,0 21 15,-21-21-15,20 22 0,-20-1 0,21 21 16,-21-21-16,20 0 0,1 22 15,0-1-15,0-21 0,0 22 0,21-1 16,0-21-16,0 0 0,0 22 0,0-22 16,0 0-16,0 0 0,21-21 15,0 0-15,0 21 0,0-21 0,1 0 16,-1 0-16,0 0 0,0-21 16,21 0-16,-20 0 0,-1 0 0,21-1 15,-21 1-15,0 0 0,22 0 16,-22 0-16,0-22 0,0 22 15,0 0-15,1 0 0,-22 0 16,0 0-16,0 42 31,0 0-15,0 0-16,0 0 0,0 0 0,0 1 16,0 20-16,0-21 0,0 0 15,0 22-15,0-22 0,0 0 0,21 21 16,0-21-16,0 1 0,0-1 0,0-21 15,22 21-15,-22-21 0,21 0 16,1 0-16,-1 0 0,0 0 16,22 0-16,-22 0 0,22 0 0,-22-21 15,0 0-15,1-1 0,20 1 16,-21 0-16,1 0 0,-22-21 0,21 20 16,-21-20-16,1 21 0,-1-21 0,0 20 15,-21-20-15,0 21 0,0-21 16,0 20-16,-21-20 0,0 21 0,-1 0 15,1 0-15,-21-1 0,21 22 16,-22 0-16,22 0 0,-21 0 0,0 0 16,20 22-16,-20-1 0,0 0 0,21 0 15,-1 0-15,-20 0 0,21 1 16,0-1-16,21 0 0,0 0 16,0 0-16,0 0 0,0 1 0,0-1 15,0 0-15,0 0 0,21 0 16,0-21-16,0 21 0,0 1 0,1-1 15,20 0-15,-21 0 0,0 0 0,0 22 16,1-22-16,-1 21 0,-21 0 16,21-20-16,-21 20 0,21 0 0,-21 1 15,0-1-15,0 0 0,0 22 0,0-22 16,-21 0-16,0 1 0,-22 20 16,22-20-16,-21-1 0,21 0 0,-22 1 15,22-1-15,-21 0 0,21 1 16,0-22-16,-22 0 0,22 0 0,21 0 15,-21-21-15,0 0 16,21-21-16,0 0 16,0-21-16,0 20 0,21-20 0,0 0 15</inkml:trace>
  <inkml:trace contextRef="#ctx0" brushRef="#br0" timeOffset="62166.91">6540 12425 0,'0'0'16,"22"-21"-16,-1 0 0,0-1 0,-21 44 31,0-1-15,0 0-16,-21 0 0,0 0 15,21 0-15,-22 22 0,1-22 0,21 21 16,-21 1-16,21-22 0,0 21 15,-21-21-15,21 22 0,-21-22 0,21 0 16,0 0-16,0 0 0,0 0 0,21-21 47,0-21-47,-21 0 0,21 0 0,0 0 16,1-22-16,-22 22 0,21-21 15,0 21-15,0-22 0,0 1 0,0 21 16,1-21-16,20 20 0,-21 1 15,21 0-15,-20 0 0,20 0 16,-21 21-16,21 0 0,-20 0 0,-1 21 16,0-21-16,0 21 0,0 0 0,0 0 15,1 1-15,-1-1 0,-21 0 16,21 21-16,0-21 0,-21 1 0,0-1 16,21 0-16,0 0 0,-21 0 0,22 0 15,-22 1-15,0-1 16,21-21-16,0 0 15,-21-21 1,0-1-16,0 1 0,21 0 16,0 0-16,0 0 0,-21 0 15,22-1-15,-1-20 0,0 21 0,0-21 16,0-1-16,0 22 0,1-21 16,-1 21-16,0-1 0,0 1 0,21 0 15,-20 0-15,-1 21 0,0 0 0,21 0 16,-21 0-16,1 21 0,-22 0 15,21 0-15,0 1 0,-21-1 0,21 0 16,-21 0-16,0 0 0,0 0 0,0 1 16,0-1-16,0 0 0,0 0 15,0 0-15,0 0 0,0 1 16,0-44 31,0 1-47,0 0 15,0 0-15,0 0 0,0 0 16,0-1-16,-21-20 0,21 21 0,-21 0 16,0-22-16,-1 22 0,1 0 0,0 0 15,0 0-15,0 21 0,0 0 16,-1 0-16,1 0 0,0 0 0,0 21 16,-21-21-16,20 21 0,1 21 0,0-20 15,-21-1-15,21 21 0,-1 0 16,1-20-16,21 20 0,0 0 15,-21 1-15,21-1 0,0-21 0,0 21 16,0 1-16,0-22 0,0 0 16,21 0-16,0 0 0,1 1 0,-1-1 15,0-21-15,0 0 0,0 0 0,22 0 16,-1-21-16,-21 21 16,0-22-16,0 1 0,22 0 0,-22 0 15,0-21-15,0 20 0,0 1 0,1-21 16,-1 21-16,0-22 0,-21 22 15,0-21-15,21 21 0,-21-22 0,0 22 16,0 0-16,0 0 0,0 0 0,0 42 47,0 0-47,0 0 0,0 0 0,0 1 16,0 20-16,0-21 0,0 0 15,0 0-15,21 1 0,0 20 0,-21-21 16,22-21-16,-1 21 0,0 0 0,0 1 15,0-22-15,0 0 0,22 0 16,-22 0-16,21 0 0,-21 0 0,1 0 16,20 0-16,-21-22 0,0 1 15,0 21-15,1-21 0,-1 0 0,0 0 16,0 0-16,-21-22 0,0 22 0,0 0 16,0-21-16,21 20 0,-21-20 15,0 21-15,0-21 0,0 20 16,0 1-16,0 0 0,0 0 0,21 21 15,-21 21 1,0 0-16,0 0 0,0 1 16,0-1-16,0 21 0,0-21 0,0 0 15,0 22-15,0-22 0,0 0 0,0 21 16,-21-20-16,21-1 0,0 0 16,0 0-16,-21-21 0,21 21 0,0 0 15,0-42 16,0 0-15,0 0-16,0 0 0,21 0 16,-21-1-16,21 1 0,-21-21 15,0 21-15,22-22 0,-1 22 0,-21-21 16,0 21-16,21 0 0,0-1 0,0 1 16,0 0-16,-21 0 0,22 21 15,-1 0-15,0 0 16,-21 21-16,0 0 0,21 0 15,-21 1-15,0-1 0,0 0 16,0 0-16,21 21 0,-21-20 0,0-1 16,0 0-16,0 0 0,0 0 15,21 0-15,1-21 16,-22 22-16,21-22 16,0 0-1,0-22 1,0 22-16,-21-21 0,21 0 0,1 0 15,-22 0-15,21 21 0,0-43 0,0 22 16,0 0-16,0 0 0,1 0 16,-1-22-16,0 22 0,0 0 0,0 0 15,0 0-15,1 21 0,-1-21 16,0 21-16,0 0 16,0 21-16,-21 0 15,0 0-15,0 0 0,0 0 16,0 1-16,0-1 0,0 0 15,0 0-15,0 0 0,21 0 0,-21 1 16,22-1-16,-22 0 0,0 0 0,21 0 16,0 0-16,-21 1 0,21-22 15,0 21-15,0-21 0,1 0 0,-1 21 16,0-21-16,0 0 0,0 0 0,0 0 16,1 0-16,20 0 0,-21 0 15,0-21-15,0 0 0,1 21 16,20-22-16,-21 1 0,0 0 0,0 0 15,1 0-15,-1-22 0,-21 22 16,21-21-16,-21 21 0,21-22 0,-21 1 16,0 21-16,0-21 0,0 20 0,0 1 15,0 0-15,-21 21 16,0 0-16,0 0 16,-1 21-16,1 22 0,0-22 0,0 0 15,21 21-15,-21-21 0,0 22 16,-1-22-16,22 21 0,0-21 0,0 22 15,0-22-15,0 0 0,0 0 0,0 0 16,0 1-16,22-1 0,-1 0 16,0-21-16,21 21 0,-21-21 15,22 0-15,-1 0 0,22 0 0,-22 0 16,0 0-16,22 0 0,-22 0 0,0-21 16,1 0-16,-1 0 0,0 21 15,-20-22-15,20 1 0,-21 0 0,0 0 16,0 0-16,1 0 0,-1-1 0</inkml:trace>
  <inkml:trace contextRef="#ctx0" brushRef="#br0" timeOffset="63496.64">1058 14055 0,'-21'0'16,"42"0"-16,-63 0 0,21 0 15,0 0 1,21 21 15,0 0-15,21-21-1,0 0 17,-21-21 61,21 0-77,0 0-16,0 21 0,22-22 0,-22 22 16,21-21-16,1 21 0,-1 0 15,0-21-15,1 21 0,-1 0 0,0 0 16,1 0-16,-1 0 0,-21-21 15,0 21-15,0 0 0,1 0 0,-1 0 16,0 0 0,-42 0 15,0 0-31,-1 0 0,1 0 0,0 0 16,0 0-16,0 0 0,-22 0 15,22 0-15,-21 0 0,0 0 0,-1 21 16,22 0-16,-21-21 0,-1 21 15,1 1-15,0-1 0,-1 21 16,1-21-16,21 22 0,-21-1 0,20 0 16,22 1-16,0-1 0,-21 0 15,21 1-15,0 20 0,0-21 0,21 1 16,1-22-16,-1 21 16,0-21-16,0 1 0,21-1 0,1 0 15,-22 0-15,21-21 0,1 0 16,-1 0-16,0 0 0,1 0 15,-1 0-15,0 0 0,1-21 0,-1 0 16,-21 21-16,0-21 0,0-1 16,1 1-16,-22 0 0,0 0 0,0 0 15,0 0-15,-22-1 16,1 22-16,-21-21 0,21 21 0,-22 0 16,1 0-16,0 0 0,-1 0 15,1 21-15,0 1 0,-1-1 0,22 0 16,-21 0-16,21 0 15,0 0-15,-1 1 0,1-1 0,0 0 16,21 0-16,0 0 0,0 0 16,0 1-16,0-1 0,21-21 15,0 0-15,1 0 0,-1 0 16,0 0-16,21 0 0,-21-21 16</inkml:trace>
  <inkml:trace contextRef="#ctx0" brushRef="#br0" timeOffset="63684.53">1990 14372 0,'0'0'0,"21"0"78</inkml:trace>
  <inkml:trace contextRef="#ctx0" brushRef="#br0" timeOffset="64196.24">3768 14161 0,'0'0'0,"0"-22"0,21-62 15,-21 63-15,0-1 0,0 1 16,0 0-16,0 0 16,-21 21-16,-1 0 0,1 0 0,0 0 15,-21 0-15,21 21 0,-1 0 16,-20 0-16,0 1 0,-1 20 0,22 0 15,-21 1-15,21 20 0,-22-21 16,22 22-16,0-1 0,21 1 0,0-22 16,0 22-16,0-22 0,0 0 15,0 1-15,42-1 0,-20-21 16,-1 0-16,21 1 0,0-1 0,-20-21 16,20 0-16,0 0 0,22 0 15,-22 0-15,0 0 0,1 0 0,20-21 16,-20-1-16,-1 1 0,21 0 0,-20-21 15,-1-1-15,0 22 0,1-21 16,-1-22-16,0 22 0,1 0 0</inkml:trace>
  <inkml:trace contextRef="#ctx0" brushRef="#br0" timeOffset="64428.41">4445 14182 0,'-85'148'0,"170"-296"0,-64 105 0,-21-41 16,0 41-16,0 22 0,0-21 16,0 21-16,-21 0 0,0-1 15,0 1-15,-1 21 0,1 0 16,0 21-16,21 1 0,0-1 15,-21 21-15,0 0 0,21 1 0,-21-1 16,21 0-16,0 22 0,0-22 0,-22 22 16,22-22-16,-21 22 0,21-22 15,0 21-15,0-20 0,0-1 0,0 0 16,0-20-16,0 20 0,0-21 16,0 0-16,21 0 0,1-21 15,20 0-15,-21 0 0,21 0 0,-20 0 16,20-21-16,0 21 0,1-21 15,-1-21-15,21 21 0</inkml:trace>
  <inkml:trace contextRef="#ctx0" brushRef="#br0" timeOffset="65592.25">5059 14288 0,'0'0'0,"0"-43"16,0 22-16,-21 21 15,-1 0-15,1 0 16,0 0-16,0 0 0,0 0 15,0 0-15,-1 21 0,-20 0 0,21 1 16,0-1-16,0 21 0,-22-21 16,22 22-16,0-22 0,0 21 0,0 0 15,21 1-15,0-22 0,0 21 16,0-21-16,0 1 0,0-1 16,0 0-16,21 0 0,0 0 0,21-21 15,-21 0-15,1 0 0,-1 0 16,21 0-16,-21 0 0,22-21 15,-22 0-15,0 0 0,21 0 0,-21-1 16,1 1-16,-1 0 0,0 0 0,0-21 16,-21 20-16,0-20 0,21 0 15,-21 21-15,0-22 0,21 1 16,-21 21-16,0-22 0,0 22 16,0 0-16,0 0 0,0 42 31,0 0-16,0 0-15,0 1 0,0 20 0,0-21 16,0 21-16,0 1 0,0-22 0,0 21 16,0 1-16,0-22 0,0 21 15,43 0-15,-22-20 0,-21-1 16,21 0-16,21-21 0,-20 0 16,20 0-16,-21 0 0,21 0 0,1 0 15,-1 0-15,0 0 0,1-21 16,-1 0-16,0-1 0,1 1 15,-22 0-15,21 0 0,1 0 0,-22-22 16,0 22-16,21-21 0,-21 21 0,-21-22 16,0 22-16,22-21 0,-22 21 15,0 0-15,0-1 0,-22 22 16,1 0-16,0 22 16,0-1-16,0 0 15,0 21-15,21-21 0,0 22 0,0-22 16,0 0-16,0 21 0,0-20 15,0-1-15,0 0 0,0 0 0,21 0 16,0 0-16,0-21 0,-21 22 16,21-22-16,0 0 0,1 0 15,-1 0-15,0 0 0,0 0 0,-21-22 47,-21 22-47,21-21 0,-21 21 16,0 0-16,-1-21 0,1 21 0,0 0 15,0 0-15,0 0 16,21 21 0,0 0-1,0 1-15,0-1 16,21 0-16,0-21 0,0 21 16,0-21-16,1 0 0,-1 0 0,0 0 15,0 0-15,0 0 0,22 0 16,-22 0-16,21 0 0,0 0 0,-20-21 15,20 0-15,0 0 0,1-1 0,-1 1 16,-21 0-16,21 0 0,-20 0 16,20-22-16,-21 22 0,21-21 0,-20 0 15,-1-1-15,0 22 0,0-21 0,-21 21 16,0-43 0,0 43-16,0 0 0,-21 21 0,0 0 15,0 0-15,-1 0 0,1 0 0,0 0 16,0 0-16,0 21 0,0 0 0,-1 0 15,22 0-15,0 1 0,0-1 16,0 21-16,0-21 0,0 0 0,22 1 16,-1 20-16,0-21 0,0 0 15,-21 0-15,21 1 0,0-1 0,1-21 16,-1 21-16,-21 0 0,21 0 0,-21 0 16,0 1-16,0-1 15,-21 0 1,0-21-16,-1 21 0,-20-21 15,21 0-15,0 0 0,0 0 16,-1 0-16,1-21 16,21 0-16,0 0 0,0-1 15</inkml:trace>
  <inkml:trace contextRef="#ctx0" brushRef="#br0" timeOffset="66064.19">7387 14076 0,'0'0'0,"0"-21"16,21-22-16,-21 1 16,21 42-16,-21-21 0,0 0 0,0 0 0,-21 21 15,0 0 1,0 0-16,0 21 15,0 0-15,-1 21 0,22 1 0,0-1 16,-21 0-16,21 22 0,0-22 0,0 22 16,-21-1-16,21-21 0,0 22 15,0-22-15,0 1 0,0-1 0,0 0 16,0 1-16,0-22 0,0 0 0,0 0 16,0 0-16,0 0 0,0-42 46,0 0-46,0 0 16,0 0-16</inkml:trace>
  <inkml:trace contextRef="#ctx0" brushRef="#br0" timeOffset="66508.66">7091 14266 0,'-21'-21'0,"42"42"0,-64-84 0,22 42 0,21 0 15,0-22-15,0 22 0,0-21 16,0 21-16,0-22 0,21 22 0,1-21 15,-1 21-15,0-22 0,21 22 0,-21 0 16,22 0-16,-1 21 0,0 0 16,1 0-16,-1 21 0,22 0 0,-22 21 15,21 1-15,-20-1 0,-1 0 16,0 1-16,1-1 0,-1 22 16,-21-22-16,-21 21 0,0-20 0,0-1 15,0 22-15,0-22 0,0-21 16,0 21-16,0 1 0,-21-22 0,0 0 15,0 21-15,0-20 0,21-1 16,0-42 0,0-1-1,0 1-15,0 0 0,0 0 0,0-21 16,21-1-16,-21 1 0,21 0 16,0-22-16,0 22 0,0-22 0,1 22 15,-1-22-15,0 1 0,21 21 0,-21-22 16,1 22-16,-1-22 15,21 43-15,-21-21 0,0 21 0,1-1 16,-1 22-16,0 0 16,0 22-16,-21-1 15,0 21-15,0-21 0,21 0 0,0 1 16,-21 20-16,22-21 0,-22 0 0,0 0 16,21 1-16,0 20 0</inkml:trace>
  <inkml:trace contextRef="#ctx0" brushRef="#br0" timeOffset="67976.11">8488 14478 0,'0'0'0,"0"-21"16,21 0-1,-21 0-15,21-1 0,-21 1 16,0 0-16,0 0 0,0-21 0,0 20 15,0 1-15,0 0 0,0-21 16,-21 21-16,0-1 0,21 1 0,-21 0 16,-1 0-16,1 0 0,0 21 0,0 0 15,0 0 1,0 0-16,-1 21 0,1 0 0,0 0 0,0 22 16,0-22-16,0 21 0,-1 0 15,22 1-15,-21-1 0,0 0 16,21 1-16,0-1 0,0 0 0,0-20 15,0-1-15,0 21 0,0-21 16,0 0-16,21-21 0,0 22 0,1-22 16,20 0-16,-21 0 0,0 0 0,22 0 15,-22-22-15,0 1 0,21 21 16,-21-21-16,1 0 0,20 0 0,-21-22 16,0 22-16,0 0 0,1-21 0,-1 21 15,-21-22-15,0 22 0,0-21 16,0 21-16,0-1 0,0 1 15,0 0-15,0 0 0,0 0 0,0 42 32,0 0-32,0 0 15,0 22-15,0-22 0,0 21 0,0-21 16,0 22-16,0-22 0,0 21 16,0-21-16,21 0 0,0 1 0,0-1 15,0-21-15,1 21 0,20-21 0,-21 21 16,21-21-16,-20 0 0,20 0 15,0 0-15,-21 0 0,22-21 0,-1 0 16,-21 0-16,22-1 0,-22 22 0,0-21 16,0-21-16,0 21 15,-21 0-15,0-1 0,21-20 0,-21 21 16,0 0-16,0-22 0,0 22 0,0 0 16,0 0-16,0 0 0,0 0 15,0 42 1,0 0-16,0 0 15,0 0-15,0 0 0,0 1 16,0-1-16,0 0 0,0 0 0,0 21 16,0-20-16,-21-1 0,21 0 0,0 0 15,0 0 1,0 0 0,0-42 15,0 0-31,0 0 15,0 0-15,0 0 0,0-1 0,21-20 16,-21 21-16,22 0 0,-22-22 16,21 22-16,0-21 0,0 21 0,-21 0 15,21-1-15,0 1 0,1 0 16,-1 21-16,0 0 0,0 0 16,0 21-16,-21 0 15,0 1-15,21-1 16,-21 0-16,0 21 0,0-21 0,0 1 15,22-1-15,-22 0 0,0 0 0,0 0 16,0 0-16,21 1 0,-21-1 16,21-21-16,-21 21 15,21-21 1,0 0 0,-21-21-16,21 21 0,-21-21 0,22-1 15,-1 1-15,-21 0 0,21 0 0,0-21 16,-21 20-16,21-20 0,0 21 15,1-21-15,-1 20 0,0 1 0,0-21 16,0 21-16,0 0 0,1-1 16,-1 22-16,0 0 0,0 0 15,-21 22-15,0-1 16,0 0-16,0 0 0,0 0 16,0 0-16,0 1 0,0 20 15,0-21-15,0 0 0,0 0 0,0 1 16,0-1-16,21 0 0,-21 0 15,0 0-15,21-21 0,1 21 16,-1-21-16,0 0 0,0 0 0,0 22 16,0-22-16,1 0 0,-1 0 15,0 0-15,0 0 0,21-22 0,-20 22 16,-1-21-16,0 0 0,0 0 16,21 0-16,-20 0 0,-1-1 15,0 1-15,0 0 0,0-21 0,-21 21 16,21-1-16,-21-20 0,22 21 0,-22 0 15,0 0-15,0-1 0,0 1 16,0 0-16,-22 21 0,1 0 16,0 21-16,0 0 0,0 1 0,0-1 15,-1 0-15,1 0 0,0 0 16,0 22-16,21-1 0,-21-21 0,21 21 16,0 1-16,-21-22 0,21 21 0,0-21 15,0 22-15,0-22 16,21 0-16,0 0 0,0 0 0,0 1 15,22-22-15,-22 0 0,0 0 0,0 0 16,21 0-16,-20 0 0,-1 0 16,21-22-16,-21 1 0,0 21 0,1-21 15,-1 0-15,0 0 0,0-22 0</inkml:trace>
  <inkml:trace contextRef="#ctx0" brushRef="#br0" timeOffset="68852.28">1249 15642 0,'-43'0'16,"22"0"-16,21 21 31,0 1-15,21-1-16,1 0 15,-1 0-15,0 0 0,21-21 16,1 21-16,-1-21 0,0 0 0,22 0 16,-22 0-16,22 0 15,-22-21-15,21 0 0,-20 0 0,-1 0 16,0 0-16,1-1 0,-1 1 16,-21 0-16,0 0 0,-21 0 0,0 0 15,0-1-15,0 1 0,0 0 16,-21 0-16,0 21 0,0 0 15,0 0 1,21 21-16,-21 0 0,21 0 16,-43 22-16,107-22 0,-64 21 15,0 22-15,0-22 0,0 22 16,-21-1-16,21 1 0,0-1 16,-22-21-16,22 22 0,0-22 0,0 1 15,0-1-15,0 0 0,0 1 16,0-22-16,0 0 0,0 0 0,-21 0 15,21-42 17,-21 0-17,21 0-15,-21 0 0,21-1 0</inkml:trace>
  <inkml:trace contextRef="#ctx0" brushRef="#br0" timeOffset="69060.17">1460 16066 0,'0'21'0,"0"-42"0,0 63 16,22-42-1,20 0-15,-21 0 0,21 0 0,-20 0 16,20 0-16,0 0 0,1 0 16,-1-21-16,0 21 0,1-21 15,-1 21-15,-21 0 0,21-22 0,-20 22 16,-1-21-16,-21 0 15,0 0 1</inkml:trace>
  <inkml:trace contextRef="#ctx0" brushRef="#br0" timeOffset="69251.92">2328 15917 0,'0'22'15,"21"-22"32,1 0-31,-1 0 0,0 0-16,0-22 0</inkml:trace>
  <inkml:trace contextRef="#ctx0" brushRef="#br0" timeOffset="69768.14">4572 15748 0,'0'-21'15,"21"0"-15,0 21 0,0-21 0,-21-1 16,22 22-16,-1-21 0,-21 0 0,21 21 15,-21-21-15,21 0 0,-21 0 16,0-1-16,0 1 16,-21 21-16,-21 0 15,20-21-15,1 21 0,-21 0 0,0 0 16,20 0-16,-20 21 0,0-21 0,-1 21 16,1 1-16,0-1 0,-1 21 15,1-21-15,21 22 0,0-1 0,0 21 16,-1-20-16,22 20 0,0-20 15,0 20-15,0 1 0,0-22 0,22 0 16,-1 1-16,0-1 0,0 0 16,21-21-16,-20 1 0,20-1 0,-21 0 15,21 0-15,1-21 0,-1 0 16,0 0-16,1 0 0,-22 0 16,21 0-16,1 0 0,-1-21 0,-21 0 15,21 0-15,1-1 0</inkml:trace>
  <inkml:trace contextRef="#ctx0" brushRef="#br0" timeOffset="70300.89">5609 15706 0,'0'0'0,"0"-21"0,21 21 0,-21-22 0,0 1 15,0 0 1,-21 0-16,0 21 0,0-21 15,0 21-15,-1 0 0,-20-21 0,21 21 16,-21 0-16,20 0 0,-20 0 16,21 21-16,-21-21 0,20 21 0,-20 0 15,21 21-15,0-20 0,0-1 0,-1 21 16,1-21-16,21 22 0,0-22 16,0 21-16,0-21 0,0 0 0,0 1 15,0-1-15,0 0 0,21 0 16,1-21-16,-1 0 0,0 0 15,0 0-15,21 0 0,-20 0 0,20 0 16,0 0-16,-21 0 0,22 0 16,-1 0-16,0 0 0,1 0 15,-22 0-15,21 0 0,-21 21 0,1 0 16,-1-21-16,-21 22 0,0-1 16,0 0-16,0 0 0,0 0 15,-21 0-15,-1 1 16,1-1-16,-21 0 0,21-21 0,-22 21 15,22 0-15,-21-21 0,21 21 0,-22-21 16,22 0-16,0 0 0,-21 0 16,21 0-16,-1 0 0,1 0 0,0 0 15,0 0-15,0 0 0,0-21 16,21 0 0,0 0-1,0 0 1,21 0-16,0 21 15,0-22-15,0 22 0</inkml:trace>
  <inkml:trace contextRef="#ctx0" brushRef="#br0" timeOffset="70828.17">6519 15748 0,'0'0'0,"21"-21"16,1-43 0,-22 43-16,0 0 0,0 0 0,0 0 15,0 0-15,0-1 0,-22 22 16,1 0-16,0 0 16,0 0-16,-21 0 0,20 22 15,-20-1-15,21 0 0,-21 0 0,20 0 16,1 0-16,0 1 0,0 20 0,0-21 15,0 0-15,21 0 0,0 22 16,0-22-16,0 0 0,0 0 16,0 0-16,21-21 0,0 22 15,0-22-15,0 0 0,0 0 16,22 0-16,-22 0 0,21 0 0,-21 0 16,22 21-16,-1-21 0,-21 0 15,22 0-15,-22 0 0,21 21 0,-21-21 16,22 21-16,-22-21 0,0 21 0,-21 0 15,0 1 1,0-1-16,0 0 0,-21-21 16,0 21-16,-1-21 0,1 21 0,0-21 15,0 21-15,-21-21 0,20 22 16,1-22-16,-21 0 0,21 21 16,-22-21-16,22 0 0,0 0 0,0 21 15,0-21-15,0 0 0,-1 0 16,1 0-16,0 0 15,0-21 1,0 21-16,0-21 16,-1 21-16</inkml:trace>
  <inkml:trace contextRef="#ctx0" brushRef="#br0" timeOffset="71684.21">1016 17314 0,'0'0'0,"0"22"0,0-1 15,-21-21 1,0 0 0,-1 0-16,1 0 15,0 0-15,0 0 16,0 0-16,0-21 0,-1 21 0,22-22 15,0 1-15,0 0 0,0 0 16,0-21-16,0 20 0,0-20 0,0 21 16,22-21-16,-1 20 0,21-20 15,-21 21-15,22 0 0,-1 0 16,-21 21-16,21 0 0,-20 0 0,20 0 16,-21 21-16,0-21 0,-21 42 15,0-21-15,0 22 0,0-22 0,-21 21 16,0 0-16,0 1 0,-22-1 15,1 22-15,0-22 16,-1 0-16,1 22 0,21-22 0,-21 0 16,20 1-16,1-1 0,21 0 15,0-20-15,0-1 0,0 0 0,21 0 16,22-21-16,-22 0 0,21 0 16,1 0-16,20-21 0,-21 0 15,1 0-15,-1-22 0,0 22 0,1 0 16,-1-21-16,0 20 0,-20-20 15,-1 21-15,-21 0 0,0-22 16,0 22-16,-21 0 0,-1 21 16,-20-21-16,0 0 0,-1 21 0,1 0 15,0 0-15,-1 0 0,1 0 16,-21 0-16,20 21 0,1 0 16,21-21-16,-22 21 0,22 0 0,0-21 15,21 22-15,0-1 16,21-21-1,0 0-15,22 0 0,-1 0 16</inkml:trace>
  <inkml:trace contextRef="#ctx0" brushRef="#br0" timeOffset="71860.13">1482 17378 0,'0'0'0,"21"0"93,0 0-93,0 0 16,0-21-16</inkml:trace>
  <inkml:trace contextRef="#ctx0" brushRef="#br0" timeOffset="72323.86">3535 17018 0,'0'0'0,"0"-21"0,0-21 0,0 20 0,0 1 16,0 0-16,0 0 0,21 21 31,0 0-31,0 21 15,0 0-15,22 22 0,-1-1 0,-21-21 16,43 43-16,-22-22 0,0 0 16,1 1-16,-1-1 0,0 21 0,1-20 15,-1-1-15,0 0 0,-20 1 16,-1-1-16,0-21 0,0 22 16,-21-22-16,0 0 0,0 0 15,0 0-15,0 0 0,-21-21 31,21-21-31,-21 0 16,21 0-16,0 0 0,0-22 16</inkml:trace>
  <inkml:trace contextRef="#ctx0" brushRef="#br0" timeOffset="72568.72">4212 17103 0,'0'0'16,"21"-43"-16,-21 1 0,0 0 0,0-1 15,0 22-15,0 0 0,0 0 0,0 0 16,-21 21-1,0 21-15,0 0 0,-22 0 16,1 22-16,0-1 0,-1 21 0,1-20 16,0 20-16,-22-20 0,1 20 15,20 1-15,1-1 0,-21 1 0,20-22 16,22 21-16,-21-20 0,21 20 16,-1-20-16,1-22 0,21 21 15,0-21-15,0 0 0,21-21 16,1 0-16,20 0 15,-21 0-15,21-21 0,1 0 0,-1 0 16,22-21-16,-22 20 0</inkml:trace>
  <inkml:trace contextRef="#ctx0" brushRef="#br0" timeOffset="72857.53">4572 17272 0,'0'0'0,"0"-21"0,0 42 31,0 0-31,0 0 0,0 1 16,0-1-16,0 21 0,-21 0 16,21 1-16,-21-1 0,21 22 0,0-22 15,0 21-15,0-20 0,-22-1 16,22 22-16,0-22 0,0 21 0,-21-20 16,21 20-16,0-20 15,0 20-15,0-21 0,0 1 0,0 20 16,0-20-16,0-1 0,0 0 15,0-21-15,21 22 0,-21-22 0,22-21 16,-1 0-16,0 0 16,0 0-16,-21-21 0,21 0 0,0-1 15,-21 1-15,22-21 0,-22 0 16</inkml:trace>
  <inkml:trace contextRef="#ctx0" brushRef="#br0" timeOffset="73174.36">4657 17526 0,'0'0'0,"0"-63"16,-22-64 0,22 84-16,0 22 0,0 0 0,0-21 15,22 20-15,-1 1 0,0 21 0,21-21 16,1 21-16,-22 0 0,21 0 16,0 0-16,1 0 0,-1 21 0,-21 0 15,22 1-15,-1-1 0,-21 0 16,0 0-16,-21 0 0,0 22 0,0-22 15,0 0-15,0 0 0,-21 21 16,0-20-16,-21-1 0,20 0 0,-20 0 16,0 0-16,-1 0 0,1 1 0,0-1 15,-1-21-15,1 21 16,0 0-16,21-21 0,-1 0 0,1 0 16,0 0-16,42-21 15,0 21-15,1-21 16,-1 0-16,21-1 0,0 1 15,-20 21-15</inkml:trace>
  <inkml:trace contextRef="#ctx0" brushRef="#br0" timeOffset="74432.22">5419 17441 0,'0'0'0,"21"0"0,0-21 0,0 21 0,0-21 15,0 21-15,1-21 0,-22 0 16,0 0-16,21-1 0,-21 1 15,0 0-15,0 0 0,0 0 16,-21 21-16,-1 0 0,1 0 16,0 0-16,0 0 0,0 0 15,0 0-15,-1 0 0,1 21 0,0 0 16,0 0-16,0 0 0,21 1 0,-21 20 16,-1-21-16,22 21 0,0-20 15,0 20-15,0-21 0,0 0 0,0 22 16,0-22-16,0 0 15,0 0-15,22-21 16,-1 0-16,0 0 0,0 0 16,0 0-16,0-21 0,1 0 0,20 21 15,-21-21-15,0-1 0,0 1 16,1 0-16,-22-21 0,21 21 0,0-1 16,-21 1-16,21 0 0,-21 0 15,0 0-15,0 0 0,0-1 0,0 44 47,0-1-47,0 0 0,0 0 16,0 0-16,0 0 0,0 1 15,0 20-15,0-21 0,0 0 0,0 0 16,0 1-16,0-1 0,0 0 0,42-21 16,-20 0-16,-1 0 15,0 0-15,0 0 0,21 0 0,-20 0 16,20-21-16,-21 0 0,21-1 15,1 1-15,-22 0 0,21 0 0,-21 0 16,1-22-16,-1 22 0,0-21 16,-21 21-16,21-22 0,-21 22 0,21-21 15,-21 0-15,0-1 0,0 1 16,0 0-16,0-1 0,0 22 16,0-21-16,0 21 0,0-22 0,0 22 15,-21 42 1,21 0-16,0 1 15,0-1-15,-21 21 0,21 0 0,0 1 16,0-1-16,0 0 0,0 1 16,0-1-16,0 0 0,0 1 0,0-22 15,0 21-15,0-21 0,0 22 16,0-22-16,0 0 0,21 0 0,0 0 16,0-21-16,1 0 0,-1 0 15,0 0-15,21 0 0,-21 0 16,1 0-16,20-21 0,-21 0 0,21 0 15,-20 0-15,20-22 0,-21 22 16,21-21-16,-20 21 0,-1-22 0,0 1 16,0 0-16,0-1 0,0 1 15,-21 0-15,0-1 0,0 1 0,0 0 16,0-1-16,0 1 0,0 21 0,0 0 16,-21 21-1,21 21 1,-21 21-16,21-21 0,-21 22 0,21-22 15,0 21-15,0 1 0,-21-1 16,21 0-16,-21-21 0,21 22 16,-22-1-16,22-21 0,0 22 0,0-22 15,0 0-15,0 21 0,-21-21 16,21 1-16,0-1 0,0 0 16,0-42 15,21 21-31,-21-21 15,22-1-15,-1 1 0,0 0 0,0 0 16,0 0-16,0 0 0,1-1 0,-22-20 16,21 21-16,0 21 0,0-21 15,0 0-15,0 21 16,1 0-16,-22 21 16,0 0-16,0 0 15,0 0-15,0 0 0,0 1 16,0-1-16,0 0 0,0 0 15,0 0-15,0 0 0,21 1 16,0-22-16,0 0 16,0 0-16,0 0 0,1 0 15,-1 0-15,21 0 0,-21-22 0,0 22 16,1-21-16,-1 21 0,21-21 16,-21 0-16,0 0 0,1 21 15,-22-21-15,21-1 16,-21 1-16,0 0 0,21 21 0,-21-21 15,0 0-15,0 0 0,0-1 16</inkml:trace>
  <inkml:trace contextRef="#ctx0" brushRef="#br0" timeOffset="74717.3">6011 16955 0,'0'0'0,"-42"21"0,21 0 16,0-21-16,-1 0 0,44 0 31,20 0-31,-21 0 0,21 0 16,1-21-16,-1 0 0,0 21 0,22-22 15,-22 22-15,1-21 0,-1 21 16,0-21-16,-21 21 0,22 0 0,-22-21 15,21 21-15,-21-21 16,1 21-16,-1 0 0,-21-21 16,0-1-16</inkml:trace>
  <inkml:trace contextRef="#ctx0" brushRef="#br0" timeOffset="76084.05">8424 16214 0,'0'-21'31,"0"-1"-31,21 1 15,1 0-15,-22 0 0,21-21 0,0 20 16,0-20-16,0 0 0,22 21 0,-22-22 16,0 1-16,0 0 15,21 20-15,-20-20 0,-22 21 0,0 0 0,21 0 16,-21-1-16,-21 22 31,-1 0-31,22 22 16,-21-1-16,21 0 0,0 0 0,0 0 15,0 0-15,0 22 0,0-22 16,0 21-16,0-21 0,0 22 0,0-1 16,21-21-16,1 22 0,-1-22 0,-21 21 15,21-21-15,0 0 0,0 1 16,0-1-16,1-21 0,-22 21 0,0 0 16,0 0-16,-22-21 15,1 0-15,0 21 16,0-21-16,-21 0 0,20 0 15,1 0-15,-21 0 0,21 0 0,0 0 16,-1-21-16,1 21 0,0 0 16,0-21-16,0 21 0,0 0 15,42 21 17,0-21-32,0 21 15,0-21-15,0 22 0,22-22 16,-22 0-16,21 0 0,-21 0 0,22 0 15,-1 0-15,0 0 0,22 0 0,-22 0 16,22 0-16,-1-22 16,-20 1-16,20 0 0,1 0 0,-22 0 15,21 0-15,-20-22 0,-1 22 0,0 0 16,-20-21-16,-1 20 0,0-20 16,-21 21-16,21-21 0,-21 20 0,0 1 15,0 0-15,0 0 0,0 0 0,-21 0 16,0 21-16,0 0 0,-1 0 15,1 0-15,0 0 0,0 21 16,0 0-16,21 0 0,-21 0 16,21 22-16,0-22 0,0 21 15,0-21-15,0 22 0,0-22 0,0 0 16,0 21-16,0-21 0,21 1 16,-21-1-16,21-21 0,0 21 15,0-21-15,22 0 0,-22 0 0,0 0 16,21 0-16,-21 0 0,22 0 0,-22 0 15,21-21-15,1 0 0,-22-1 16,21 1-16,0 0 0,-20-21 0,20-1 16,0 22-16,-21-21 0,22 0 0,-22-1 15,0 1-15,0 0 0,-21-43 16,21 43-16,-21-1 0,0 1 16,0 0-16,0-1 0,0 22 0,0-21 15,0 21-15,0-1 0,0 1 16,-21 21-1,21 21 1,0 1-16,0 20 16,-21 0-16,21 1 0,-21-1 0,21 0 15,0 1-15,-21-1 0,21 21 0,0-20 16,-21-1-16,21 0 0,0 1 16,0-1-16,0 0 0,0-20 0,0 20 15,0-21-15,21 0 0,0 0 16,0-21-16,0 0 0,0 0 15,1 0-15,-1 0 0,0 0 0,0 0 16,0-21-16,0 0 0,1 0 16,-1 0-16,0 0 0</inkml:trace>
  <inkml:trace contextRef="#ctx0" brushRef="#br0" timeOffset="76474.49">10477 15812 0,'0'21'0,"0"0"0,0 0 15,0 0-15,0 0 16,0 1 0,22-22-1,-1 0 1,0 0-16,-21-22 0,21 22 16,0-21-16,0 0 0,1 0 15,-22 0-15,0 0 0,0-1 0,0 1 16,0 0-16,0 0 15,0 0-15,-22 0 16,1 21-16,0 0 0,0 0 16,0 21-16,0-21 0,21 21 15,-22 0-15,1 0 0,21 0 0,-21 1 16,21 20-16,0-21 0,-21 0 0,21 22 16,0-22-16,0 21 0,0-21 15,0 0-15,0 22 0,0-22 16,0 0-16,21 0 0,0 0 15,0-21-15,1 0 16,-1 0-16,21 0 0,-21 0 0,0 0 16,22 0-16,-22-21 0,21 0 15,1 21-15,-1-21 0</inkml:trace>
  <inkml:trace contextRef="#ctx0" brushRef="#br0" timeOffset="76736.08">11218 15727 0,'0'0'0,"0"-21"16,-42 21 0,21 0-16,0 0 0,-1 21 15,1 0-15,0-21 0,21 21 16,-21 22-16,0-22 0,0 0 16,-1 21-16,1-21 0,21 22 0,-21-1 15,21-21-15,-21 0 0,21 22 0,0-22 16,0 0-16,0 0 0,0 0 15,21 1-15,0-1 0,0-21 0,1 0 16,-1 0-16,0 0 0,0 0 0,21 0 16,-20 0-16,20 0 0,0 0 15,1-21-15,-1-1 0,-21 1 16,21 0-16,1 0 0</inkml:trace>
  <inkml:trace contextRef="#ctx0" brushRef="#br0" timeOffset="77036.03">11790 15431 0,'0'0'0,"0"-22"0,0-20 16,0 21-16,0 0 0,-21 0 0,21-1 15,0 1-15,-22 21 0,1 21 32,21 1-32,-21-1 0,0 0 15,21 21-15,-21 1 0,21-22 16,-21 21-16,-1 0 0,22 1 0,-21 20 15,0-20-15,0-1 0,21 0 16,0 1-16,-21-1 0,0-21 0,21 21 16,0 1-16,-22-22 0,22 21 15,0-21-15,0 1 0,0-1 0,0 0 16,0 0-16,22 0 16,-1-21-16,0 0 0,0 0 15,21-21-15,-20 21 0,-1-21 16,0 0-16,0 0 0</inkml:trace>
  <inkml:trace contextRef="#ctx0" brushRef="#br0" timeOffset="77408.22">12001 15790 0,'-21'0'32,"0"22"-32,0-22 0,21 21 15,0 0-15,0 0 0,-21-21 0,21 21 16,-21 0-16,21 1 0,0-1 15,0 0-15,0 0 0,0 0 16,0 0-16,0 1 16,21-22-16,0 0 15,0 0-15,0 0 0,0 0 16,1 0-16,20-22 0,-21 1 0,0 0 16,0 0-16,1 0 15,-22 0-15,21 21 0,-21-22 0,0 1 16,0 0-16,0 0 0,0 0 0,0 0 15,0-1-15,-21 1 0,-1 0 16,1 21-16,21-21 0,-21 21 0,0 0 16,0 0-16,0 0 15,-1 0-15,22 21 0,-21 0 16,21 0-16,0 1 0,0-1 16,0 0-16,0 0 0,0 0 15,21-21-15,1 0 16</inkml:trace>
  <inkml:trace contextRef="#ctx0" brushRef="#br0" timeOffset="77952.42">12700 15706 0,'0'0'0,"-21"0"0,21-21 0,0-1 32,21 22 14,0 0-46,0 0 0,-21 22 16,21-22-16,-21 21 0,22 0 0,-1 0 16,-21 0-16,0 22 0,21-22 0,-21 21 15,21-21-15,-21 22 0,0-22 16,0 21-16,0-21 0,0 0 16,0 22-16,0-22 0,0 0 0,-21 0 15,0 0-15,0-21 16,21-21 15,0 0-31,0-21 16,0 21-16,0-1 0,0-20 0,21 21 15,0-21-15,0-1 0,0 1 0,0 21 16,1-22-16,20 1 0,-21 21 16,0-21-16,22 20 0,-22 1 0,0 0 15,0 0-15,0 21 0,0 0 16,1-21-16</inkml:trace>
  <inkml:trace contextRef="#ctx0" brushRef="#br0" timeOffset="78332.94">11769 15431 0,'0'0'16,"21"0"-1,0-22-15,0 1 16,0 21-16,22-21 0,-1 21 0,0-21 16,1 21-16,-1-21 0,21 0 15,1 21-15,-22-22 0,1 22 0,-1 0 16,0-21-16,1 21 0,-22 0 16,0 0-16,0 0 0,0 0 0,0 0 15,-21-21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02:39:42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1397 0,'0'21'0,"0"0"16,0 1-16,0-1 0,0 0 16</inkml:trace>
  <inkml:trace contextRef="#ctx0" brushRef="#br0" timeOffset="70.95">0 1820 0</inkml:trace>
  <inkml:trace contextRef="#ctx0" brushRef="#br0" timeOffset="167.9">0 1630 0</inkml:trace>
  <inkml:trace contextRef="#ctx0" brushRef="#br0" timeOffset="743.67">4699 3027 0,'0'-21'31,"0"0"-31,21-1 16,-21 1-16,21 21 0,-21-21 15,21 21-15,-42 0 32,0 21-17,0 0-15,0 1 0,-22-1 16,22 0-16,-21 0 0,0 0 15,20 22-15,-20-22 0,21 0 0,0 0 16,0 0-16,-1 0 0,22 1 0,-21-22 16,0 0-1,-21 0-15,63-22 16</inkml:trace>
  <inkml:trace contextRef="#ctx0" brushRef="#br0" timeOffset="859.6">4657 3027 0</inkml:trace>
  <inkml:trace contextRef="#ctx0" brushRef="#br0" timeOffset="2190.35">3027 1080 0,'0'0'0,"21"-43"16,0 22-16,-21-21 0,42-64 15,-42 64-15,22 20 0,-22 1 16,0 0-16,21 0 15,-21 0-15,-21 0 16</inkml:trace>
  <inkml:trace contextRef="#ctx0" brushRef="#br0" timeOffset="2390.6">2836 1969 0,'-42'127'16,"0"-64"-16,20-21 0,-20 22 0,21-1 15,0 1-15,0-1 0,-1-20 16,1-1-16,21 0 0,0 1 16,0-22-16,0 0 0,0 0 0,0-42 31,0 0-31,0 0 16,0-22-16,-42 22 0,42-42 0,0 20 15,0-20-15</inkml:trace>
  <inkml:trace contextRef="#ctx0" brushRef="#br0" timeOffset="2835.34">3027 2519 0,'21'0'15,"0"0"-15,0 0 0,0 0 16,1-21-16,-1 0 0,21-1 0,-21 1 16,22 0-16,-1 0 0,0 0 15,-21 0-15,22-1 0,-1-20 0,0 21 16,-20-21-16,-1 20 0,0-20 16,0 0-16,0 21 0,-21-22 0,0 22 15,0 0-15,0 0 0,0 0 16,0-1-16,0 44 31,0-1-15,0 0-16,0 0 15,0 0-15,0 0 0,0 1 16,0-1-16,0 0 0,0 0 16,0 0-1,-21-21 16,0 0-15,21-21 0,-21 21-16,21-21 0,-21 0 15</inkml:trace>
  <inkml:trace contextRef="#ctx0" brushRef="#br0" timeOffset="3991.2">3238 974 0,'0'-21'0,"0"-1"15,0 1 1,-21 42 31,21 1-47,0-1 16,0 0-16,-21 21 0,21 1 15,0-1-15,-21 0 0,21 1 0,0 20 16,0-21-16,0 22 15,-21-1-15,0 1 0,21-1 0,-22 1 0,22-1 16,0 1-16,-21-1 0,0 1 16,21-1-16,-21 1 0,21-1 15,0-20-15,-21-1 0,0 22 16,-1-22-16,22 0 0,-21 1 0,0-1 16,0 0-16,21-21 0,0 1 15,0-1-15,-21 0 0,21 0 0,-21 0 16,-1-21 15,22-21-31,0 0 16,0 0-1,0 0-15,0-1 0,0 1 16,0 0-16,0 0 0,0 0 16,0 0-16,22-1 0,-1-20 15,0 21-15,0 0 0,0 0 0,-21-1 16,21 1-16,1 0 0,-1 0 15,0 21-15,0-21 0,-21 0 16,21 21-16,0 0 16,1 0-16,-1 21 0,0 0 15,0 0-15,-21 0 16,0 0-16,21 1 0,0-1 16,-21 0-16,0 0 0,22 0 15,-22 0-15,21-21 0,0 22 16,0-22-16,0 0 15,0 0-15,1 0 0,-1 0 0,0 0 16,0 0-16,21 0 0,-20-22 16,-1 22-16,0-21 0,21 0 0,-21 0 15,1-21-15,20 20 0,-21 1 16,0-21-16,0 21 0,-21-22 0,0 1 16,22 21-16,-22-21 0,0 20 15,21-20-15,-21 21 0,0 0 0,0 0 16,0-1-16,0 1 15,-21 21 1,21 21 0,-22 1-16,22-1 0,-21 0 15,21 0-15,0 21 0,0-20 16,0 20-16,0-21 0,0 21 0,0-20 16,0 20-16,0-21 0,0 21 15,0-20-15,0-1 0,0 0 0,0 0 16,0 0-16,0 0 0,0 1 15,0-1-15,0 0 0,21-21 16,1 0 0,-1 0-16,-21-21 15,21 0-15,-21-1 16,0-20-16,21 21 0,-21 0 0</inkml:trace>
  <inkml:trace contextRef="#ctx0" brushRef="#br0" timeOffset="4232.06">3958 1334 0,'-42'0'16,"42"21"-16,0 0 15,-21 0-15,21 0 0,0 0 0,0 1 16,0-1-1,0 0-15,0 0 0,21-21 16,0 0-16,0 0 16,0 0-16,0 0 0,1 0 0,-1-21 15,0 21-15,0-21 0,-21 0 16</inkml:trace>
  <inkml:trace contextRef="#ctx0" brushRef="#br0" timeOffset="4395.32">4106 1312 0,'-21'0'15,"0"0"-15,0 0 16,0 0-16,-1 0 0,1 0 15,0 0-15,0 22 0,0-1 0,0-21 16,21 21-16,-22 0 16,22 0-16,-21 0 0,21 1 0,0-1 15,0 0-15,0 0 0,0 0 16,0 0-16,0 1 0,0-1 16,21 0-16,1-21 15,-1 0-15,0 0 0,0 21 0</inkml:trace>
  <inkml:trace contextRef="#ctx0" brushRef="#br0" timeOffset="5078.92">4487 1820 0,'-21'-21'16,"21"0"-16,-21 0 0,21 0 16,0 0-16,-21-1 31,21 44-15,0-1-1,0 0-15,0 0 0,0 0 0,0 22 16,-21-22-16,21 21 15,0-21-15,0 22 0,0-22 0,-22 21 16,22 0-16,-21-20 0,21 20 16,-21-21-16,21 21 0,0-20 0,0-1 15,0 0-15,-21 0 0,21 0 16,0 0-16,-21-21 0,21-21 47,0 0-32,0 0-15,0 0 0,0 0 0,0-1 16,0-20-16,0 21 0,21-21 16,0-1-16,0 22 0,0-21 15,22-1-15,-22 1 0,21 0 16,-21 21-16,22-22 0,-1 22 0,0-21 16,1 21-16,-22 21 0,21-22 15,1 22-15,-22 0 0,0 0 0,0 0 16,0 22-16,0-22 0,1 21 15,-22 0-15,0 0 0,0 21 0,0-20 16,0 20-16,0-21 0,0 21 0,0-20 16,0 20-16,-22-21 0,22 21 15,-21-20-15,21-1 0,0 0 0,0 0 16,-21 0-16,21 0 16,0 1-16,-21-22 0,21-22 62,0 1-62,0 0 0,0 0 16,0 0-16,21 0 0</inkml:trace>
  <inkml:trace contextRef="#ctx0" brushRef="#br0" timeOffset="6032.97">5419 910 0,'0'0'0,"0"21"46,0 1-46,0 20 0,0-21 16,0 21-16,0-20 0,0 20 0,0 21 16,0-20-16,0-1 0,0 22 15,-22-22-15,22 21 0,0-20 16,0 20-16,-21-20 0,21 20 0,-21-21 16,21 22-16,-21-22 0,21 1 15,0-1-15,-21 0 0,21-21 0,-21 22 16,21-22-16,-22 21 0,22-21 0,-21 1 15,21-1-15,0 0 16,0 0-16,-21-21 0,21 21 16,0-42 15,0 0-15,0 0-16,0 0 0,0-1 0,0-20 15,0 21-15,21-21 0,0-1 16,-21 22-16,22-21 0,-1-1 0,0 1 15,-21 0-15,21 21 0,21-22 16,-20 22-16,-1 0 0,0 0 0,0 0 16,0-1-16,22 22 0,-22 0 15,0 0-15,0 0 0,0 0 0,0 0 16,-21 22-16,22-1 16,-22 0-16,0 0 0,0 0 0,0 0 15,0 1-15,-22 20 0,1-21 0,0 0 16,0 0-16,0 1 15,0-1-15,-1 0 0,1 0 0,0 0 16,0-21-16,0 0 0,0 0 16,-1 0-16,1 0 0,0 0 15,0-21-15,21 0 16,-21 21-16,21-21 0,0 0 0,0-1 16,0 44 30,0-1-46,21 0 0,-21 0 0,0 0 0,0 0 16,21 22-16,-21-22 0,21 21 16,-21-21-16,0 1 0,0 20 15,21-21-15,-21 0 0,22 0 16,-1-21-16,-21 22 0,21-1 0,0-21 16,0 0-16,0 0 0,1 0 15,-1 0-15,0 0 0,0 0 0,21 0 16,-20-21-16,-1-1 0,0 22 0,0-21 15,21 0-15,-20 0 0,-1 0 16,-21 0-16,21-1 0,0 1 0,-21 0 16,0 0-16,0 0 15,0 0 32,0-1-31</inkml:trace>
  <inkml:trace contextRef="#ctx0" brushRef="#br0" timeOffset="6618.66">6265 1185 0,'0'0'0,"-21"0"0,0-21 15,0 0 1,0 21-1,21-21 17,21 21-17,21 0-15,-21-21 0,22 21 16,20-21-16,1 21 0,-22-22 16,21 22-16,22 0 0,-21-21 0,-1 21 15,1 0-15,-1 0 0,-21-21 16,22 21-16,-22 0 0,1 0 0,-1 0 15,-21 0-15,0 0 0,0 0 16,1 0-16,-44 0 31,1 21-15,0-21-16,0 0 0,0 21 16</inkml:trace>
  <inkml:trace contextRef="#ctx0" brushRef="#br0" timeOffset="6942.67">6794 1143 0,'-42'0'16,"21"0"-16,0 0 16,0 0-16,21 21 0,0 0 15,-22 1-15,22-1 16,0 21-16,0-21 0,0 22 0,0-1 15,0 0-15,0 1 16,0 20-16,0-21 0,0 22 0,0-1 16,0 1-16,0-22 0,0 22 15,0-1-15,0-20 0,-21-1 0,21 0 16,-21 1-16,21-22 0,0 0 16,0 0-16,0 0 0,0 0 0,0 1 15,0-44 16,0 1-15,21 21-16,-21-21 0</inkml:trace>
  <inkml:trace contextRef="#ctx0" brushRef="#br0" timeOffset="7423.39">7133 1905 0,'0'0'0,"0"21"16,0 0-16,0 1 15,21-22 17,0 0-32,1 0 15,-1-22-15,0 1 16,0 0-16,0 0 0,-21 0 15,21 0-15,1-1 0,-22 1 16,0 0-16,0 0 0,0 0 0,0 0 16,0-1-16,0 1 15,0 0-15,-22 21 16,1 0-16,0 0 16,0 0-16,0 21 0,0 0 0,-1 1 15,1-1-15,0 0 0,0 0 16,0 21-16,21 1 0,0-22 0,0 21 15,0 1-15,0-22 0,0 21 0,0 0 16,0-20-16,0-1 16,0 21-16,0-21 0,0 0 0,0 1 15,21-22-15,0 21 0,0 0 16,0-21-16,1 0 0,-1 0 16,0 0-16,0 0 0,0 0 0,0 0 15,1 0-15,-1-21 0,21 0 16,-21 21-16,0-22 0,1 1 0,-1 0 15,21-21-15</inkml:trace>
  <inkml:trace contextRef="#ctx0" brushRef="#br0" timeOffset="7733.22">7810 1715 0,'0'0'0,"0"-22"0,0 1 15,0 0 1,22 21-16,-1 0 15,0 0 1,-21 21-16,21 0 0,0 1 0,0-1 16,1 0-16,-1 0 0,0 0 15,0 0-15,0 1 0,-21-1 0,21 0 16,1 21-16,-1-21 0,0 1 16,-21-1-16,21 0 0,-21 0 15,21 0-15,-21 0 0,0 1 16,21-22-1,1 0 17,-22-22-17,0 1-15,0 0 0,0 0 16,0-21-16</inkml:trace>
  <inkml:trace contextRef="#ctx0" brushRef="#br0" timeOffset="8035.04">8361 1588 0,'0'0'0,"0"-22"16,-21 22-1,-1 0 1,-20 0 0,42 22-16,-21-22 0,0 21 0,21 0 15,0 0-15,-21 0 0,-1 22 16,1-22-16,0 21 0,0-21 0,0 22 15,0-22-15,-1 21 0,1-21 0,0 22 16,0-22-16,21 0 0,-21 0 16,0 0-16,21 0 0,-22 1 15,22-1-15,22-42 63,-1-1-63,0 1 0</inkml:trace>
  <inkml:trace contextRef="#ctx0" brushRef="#br0" timeOffset="8474.81">8763 953 0,'0'0'0,"0"-22"0,0 1 0,0 0 16,0 0 0,-21 21-1,21 21-15,0 0 16,0 0-16,-21 1 0,21 20 0,0-21 16,0 21-16,0 1 0,0-1 15,0 0-15,0 1 0,0-1 0,0 0 16,0 1-16,0 20 0,-22-20 15,22-1-15,-21 21 0,21-20 16,-21 20-16,21-20 0,-21-1 0,21 0 0,0 1 16,0-1-16,0-21 0,0 21 15,0-20-15,0-1 0,0 0 16,0 0-16,0 0 16,21-21-16,0 0 0,0 0 15,1 0-15,-1 0 16,0 0-16,0 0 0,0 0 15,0-21-15,1 0 0,-22 0 0,21 0 16,0-1-16,0 1 0,0 0 16,0-21-16,1 21 0,-22-22 0,0 22 15,21-21-15,-21 21 0,0-22 16</inkml:trace>
  <inkml:trace contextRef="#ctx0" brushRef="#br0" timeOffset="8738.65">8657 1439 0,'0'0'0,"-21"0"0,21-21 16,21 21-1,0-21-15,0 21 0,1 0 16,-1 0-16,0-21 0,21 21 16,-21 0-16,22 0 0,-22-21 0,21 21 15,-21 0-15,22 0 16,-22 0-16,0-21 0,0 21 0,0 0 15,1 0-15,-22 21 47</inkml:trace>
  <inkml:trace contextRef="#ctx0" brushRef="#br0" timeOffset="10788.89">10689 1990 0,'0'0'0,"21"0"0,0 0 0,1 0 16,-1 0-16,0-21 0,0-1 16,0 22-16,-21-21 0,21 0 15,1 21-15,-1-21 0,0 0 0,0 0 16,0 21-16,-21-22 0,0 1 16,0 0-16,21 0 0,-21 0 0,0 0 15,0-1-15,0-20 0,0 21 16,-21 0-16,0 0 0,0-1 0,-21 1 15,20 0-15,-20 0 0,21 21 16,-21-21-16,-1 21 0,22 0 16,-21 0-16,-1 0 0,1 0 0,21 0 15,-21 21-15,20 0 0,-20 0 16,21 0-16,-21 1 0,20 20 0,22 0 16,-21 1-16,21-1 0,-21 0 15,21 1-15,0-1 0,0 21 0,0-20 16,0-22-16,0 21 0,0 1 0,21-22 15,0 21-15,1-21 0,-1 0 16,0-21-16,0 22 0,0-1 0,0-21 16,22 0-16,-22 0 0,21 0 15,-21 0-15,22 0 0,-1-21 16,-21-1-16,22 1 0,-22 0 0,21 0 16,0 0-16,-20 0 0,-1-22 15,21 22-15,-21-21 0,0-1 0,1 22 16,-22-21-16,0 0 0,0-1 15,21 1-15,-21 21 0,0-22 0,0 22 16,0 0-16,0 0 16,0 42-1,-21 0-15,21 0 16,0 1-16,0-1 0,0 21 16,0 0-16,0-20 0,0 20 0,0 0 15,0-21-15,0 22 0,0-22 16,0 0-16,0 21 0,0-20 0,21-1 15,0-21-15,0 21 0,0-21 16,0 0-16,1 0 0,-1 0 0,21 0 16,-21 0-16,0 0 0,22 0 0,-22 0 15,21-21-15,-21 0 0,1-1 16,20 1-16,-21 0 0,0 0 0,0-21 16,-21 20-16,0 1 0,22-21 15,-22 21-15,0-22 0,0 22 0,0 0 16,0 0-16,0 0 0,0 0 15,-22 21 1,22 21 0,-21 0-16,21 21 15,-21-21-15,21 1 0,0 20 0,0-21 16,0 21-16,0-20 0,-21 20 0,21-21 16,0 21-16,0-20 0,0-1 15,0 0-15,0 0 0,0 0 0,0 0 16,21-21-1,0 0 1,0 0 0,-21-21-16,22 0 15,-22 0-15,21 21 0,0-21 0,0-22 16,-21 22-16,21 0 0,0-21 16,1-1-16,-1 22 0,0-21 0,0 21 15,0 0-15,0-1 0,1 1 0,-1 0 16,0 21-16,0 0 0,0 0 15,0 0-15,1 21 0,-1 0 0,0 1 16,0-1-16,0 0 0,-21 0 16,21 0-16,1 0 0,-1 1 0,-21 20 15,21-21-15,0 0 0,-21 0 16,21 1-16,0-22 0,1 0 16,-22 21-16,21-21 0,0 0 15,0 0-15,0 0 0,0 0 16,1-21-16,-1 21 15,0-22-15,0 1 0,0 0 0,0 0 16,1 0-16,-1-22 0,0 22 16,0-21-16,21 0 0,-20 20 0,-1-20 15,21 0-15,-21-1 0,0 22 0,1 0 16,20 0-16,-21 0 0,0 21 16,0 0-16,1 0 0,-1 0 0,0 0 15,0 0-15,0 21 0,-21 0 16,0 0-16,0 0 0,21 1 15,-21-1-15,0 0 0,0 0 0,0 0 16,0 0-16,0 1 16,0-1-16,0 0 0,0 0 15,22-21 1,-22-21 0,0 0-1,0 0-15,0-1 16,0 1-16,0 0 0,0 0 15,-22 0-15,1 0 0,0-1 16,0 1-16,0 0 0,0 21 16,-1 0-16,1 0 0,0 0 15,0 0-15,0 0 0,0 21 16,-1 0-16,-20 1 0,21-1 0,0 0 16,0 0-16,-1 21 0,1 1 15,0-22-15,0 21 0,0-21 0,0 22 16,21-22-16,0 21 0,0-21 0,0 22 15,0-22-15,0 0 0,0 0 16,0 0-16,21 1 0,0-22 16,0 0-16,21 0 0,-20 0 15,-1 0-15,0 0 0,0 0 16,0-22-16,0 22 0,22-21 0,-22 0 16,0 0-16,21 0 15,-20 0-15,-1-1 0,0-20 0,0 0 16,0-1-16,22 1 0,-22 0 0,0-22 15,0 22-15,0-22 0,0 1 16,1-1-16,-1 1 0,0-1 0,0 22 16,-21-21-16,0 20 0,21 1 15,-21 0-15,0 20 0,0 1 0,0 42 32,-21 1-32,0 20 0,0-21 15,0 21-15,-1 22 0,1-22 0,0 22 16,0-1-16,0 1 0,0-1 15,21 1-15,-22-1 0,22-20 16,-21 20-16,21-21 0,0 1 0,0-1 16,0 0-16,0 1 0,21-22 15,1 0-15,-1 0 0,0-21 0,0 21 16,0-21-16,0 0 0,1 0 0,-1 0 16,0 0-16,0 0 0,21-21 15,-20 21-15,-1-21 0,0 0 0,0 0 16,21 0-16,-20-22 0,-1 22 0</inkml:trace>
  <inkml:trace contextRef="#ctx0" brushRef="#br0" timeOffset="11426.86">14838 1969 0,'0'-22'0,"0"44"0,0-65 16,21 1-16,-21 21 0,0 0 0,21-22 15,-21 22-15,0-21 0,0 21 16,0-22-16,0 22 0,0-21 0,0 21 15,0-1-15,0 1 16,0 0-16,-21 21 16,0 21-1,21 0-15,0 22 0,0-1 16,0 22-16,0-1 0,0 1 16,0 20-16,0-20 0,0 20 0,0 1 15,0 21-15,0-21 0,0 20 16,0-20-16,0 21 0,0 0 0,0 0 15,0-22-15,0 22 0,-21 0 16,21 0-16,-22 0 0,22-1 16,-21-20-16,21 0 0,0-1 0,0-20 15,0-1-15,-21 1 0,21-1 0,-21-20 16,21-1-16,0 0 0,0-20 16,0-1-16,0 0 0,0-42 15,0 0-15,-21-1 16,21-20-16,0 0 0,0-1 15,0 1-15,0-21 0,0-1 0</inkml:trace>
  <inkml:trace contextRef="#ctx0" brushRef="#br0" timeOffset="11803.17">14711 1990 0,'0'0'16,"0"-21"-16,0-1 0,0-41 16,0 42-16,0 0 0,0-1 0,21-20 15,0 21-15,21 0 0,-20 0 0,20-1 16,21 1-16,-20 0 0,20 0 16,-20 21-16,20 0 0,1 21 0,-22 0 15,21 0-15,-20 1 0,-1 20 16,-21 0-16,0 1 0,-21-1 15,0 0-15,0 1 0,0-1 16,-42 0-16,21 1 0,-21-22 0,-1 21 16,1-21-16,0 22 0,-1-22 0,1 0 15,0 0-15,-1 0 0,22-21 16,-21 21-16,21-21 0,-1 22 0,44-44 47,-1 1-47,21 21 15,-21-21-15,22 0 16</inkml:trace>
  <inkml:trace contextRef="#ctx0" brushRef="#br0" timeOffset="13615.14">16087 1842 0,'0'0'0,"0"-22"0,21-41 15,-21 42-15,0 0 16,0-22-16,-21 22 0,-1 0 0,1 0 16,0 21-16,0 0 0,-21 0 15,20 0-15,-20 0 0,21 0 0,-21 21 16,20 0-16,-20 21 0,0-20 16,21 20-16,-22 0 0,22 1 15,0-1-15,0 21 0,0-20 0,-1-1 16,22 0-16,-21 1 0,21-22 15,0 21-15,0-21 0,0 1 0,21-1 16,1 0-16,-1 0 0,0-21 16,0 0-16,21 0 0,-20 0 0,20 0 15,-21 0-15,21-21 0,1 0 0,-1 0 16,0-1-16,1 1 0,-1 0 16,-21 0-16,22-21 0,-22 20 0,0 1 15,0-21-15,0 0 0,-21 20 16,0-20-16,0 21 0,0 0 0,0 0 15,0-1-15,0 1 16,-21 42 0,21 1-16,-21-1 15,21 0-15,0 0 0,0 21 16,0-20-16,0 20 0,0 0 0,0-21 16,0 22-16,0-22 0,0 0 15,0 0-15,0 0 0,21 1 0,-21-1 16,21 0-16,0-21 0,1 0 15,20 0-15,-21 0 0,0 0 16,0 0-16,22 0 0,-22 0 0,21-21 16,-21 0-16,1 21 0,-1-22 0,21 1 15,-21 0-15,0 0 0,1-21 16,-1 20-16,-21 1 0,0 0 16,21-21-16,-21 21 0,21-1 0,-21 1 15,0 0-15,0 42 31,0 0-31,21 1 0,-21-1 16,0 0-16,0 0 0,0 0 16,21 22-16,-21-22 0,0 0 0,0 0 15,0 0-15,0 0 0,22 1 16,-1-1-16,0 0 0,0 0 16,0-21-16,0 0 0,1 0 15,-1 0-15,0 0 0,21 0 16,-21 0-16,1-21 0,20 0 0,-21 0 15,21-1-15,-20 1 0,20 0 0,-21 0 16,0-21-16,22-1 0,-22 1 16,0 0-16,0-22 0,0 1 0,0-1 15,1 1-15,-22-1 0,21 1 16,-21-1-16,21 1 0,-21-1 0,0 22 16,0-1-16,21 22 0,-21 0 15,0 0-15,0 0 0,-21 21 16,0 21-1,0 0-15,21 21 0,-43-20 0,22 20 16,0 0-16,0 22 0,0-22 0,-1 22 16,1-1-16,0 1 0,21-1 15,0 1-15,0-22 0,0 21 0,0-20 16,0-1-16,0 0 0,0 1 16,0-1-16,0-21 0,21 0 0,0 1 15,1-1-15,-1 0 0,0 0 0,0-21 16,21 0-16,-20 0 0,20 0 15,-21 0-15,0 0 0,22 0 0,-22-21 16,0 21-16,0-21 16,21 0-16,-20-1 0,-1 1 0,0 0 15,0 0-15,0-21 0,0 20 0,1 1 16,-22-21-16,21 21 0,-21 0 16,21-1-16,-21 1 0,0 42 31,0 1-16,0-1-15,0 0 0,0 0 16,0 0-16,0 22 0,0-22 0,0 0 16,0 0-16,21 0 0,-21 0 0,21-21 15,-21 22-15,21-1 0,1-21 16,-1 0-16,-21 21 0,21-21 16,0 0-16,0 0 0,0 0 0,22 0 15,-22-21-15,0 21 0,0-21 16,22-1-16,-22 1 0,0 0 0,0 0 15,0 0-15,0 0 0,1-22 16,-1 1-16,0 21 0,0-22 0,0 1 16,22 0-16,-22 21 0,0-1 15,0 1-15,-21 0 0,21 21 0,0 0 16,-21 21 0,0 0-1,0 1-15,0-1 0,0 0 16,0 0-1,0-42 32,0 0-47,0 0 16,0-1-16,0 1 16,0 0-16,0 0 15,-21 21 1,0 0-16,0 0 0,0 21 15,0 0-15,-1 0 0,1 1 0,0-1 16,0 0-16,0 0 0,0 21 16,-1-20-16,1-1 0,-21 21 15,42-21-15,-21 0 0,0 22 16,21-22-16,0 0 0,-22 0 0,22 0 16,0 1-16,0-1 0,0 0 15,22-21-15,-1 21 0,0-21 16,0 0-16,0 21 0,22-21 0,-22 0 15,0 0-15,21 0 0,1 0 16,-22 0-16,21 0 0,-21 0 0,0 0 16,22 0-16,-22 0 0,0 0 0,0 0 15,0-21-15,22 21 0,-22 0 16,-21-21-16,21 21 0,0 0 16,-21-21-16,0 0 93</inkml:trace>
  <inkml:trace contextRef="#ctx0" brushRef="#br0" timeOffset="14250.98">17949 1461 0,'-21'0'31,"21"-22"-16,-21 22 48,0 0-47,0 0-16</inkml:trace>
  <inkml:trace contextRef="#ctx0" brushRef="#br0" timeOffset="14448.86">17166 1757 0,'0'0'0,"-21"21"16,42-21 0,0 0-1,22 0-15,-22 0 0,0 0 16,21 0-16,1 0 0,-1 0 0,0 0 15,1 0-15,-1-21 0,0 21 16,1-21-16,-22 21 0,21 0 0,0-21 16</inkml:trace>
  <inkml:trace contextRef="#ctx0" brushRef="#br0" timeOffset="15522.78">18732 1863 0,'0'0'0,"22"0"0,20-21 15,-21 21-15,0-22 16,0 22-16,-21-21 0,0 0 16,0 0-1,0 0-15,-21 21 16,0-21-16,0-1 0,0 22 16,-22 0-16,1 0 0,21 0 0,-21 0 15,-1 0-15,22 0 0,-21 0 16,21 22-16,-22-1 0,22 21 0,-21-21 15,21 22-15,-1-1 0,1 0 16,0-21-16,0 22 0,21-1 0,0 0 16,0-20-16,0 20 0,0-21 0,0 0 15,0 0-15,21 1 0,0-1 16,0-21-16,1 0 0,-1 0 0,0 0 16,21 0-16,-21 0 0,22 0 15,-22 0-15,21 0 0,-21-21 16,1 21-16,20-22 0,-21 1 0,21 0 15,-20 0-15,-1 0 0,0 0 16,0-22-16,0 22 0,0-21 0,1 21 16,-1-22-16,0 22 0,-21-21 15,0 21-15,21-1 0,-21 1 0,0 42 32,-21 1-17,21-1-15,-21 21 0,21-21 0,0 22 0,-21-22 16,21 21-16,0-21 0,0 22 15,0-22-15,0 21 0,0-21 16,21 0-16,0 1 0,0-22 0,0 21 16,22-21-16,-22 0 0,21 0 15,-21 0-15,22 0 0,-22 0 0,21 0 16,-21 0-16,22-21 0,-1 21 16,-21-22-16,21 1 0,-20-21 0,20 21 15,-21 0-15,0-22 0,0 1 0,1-22 16,-1 22-16,0-21 0,0-1 15,0 1-15,-21-1 0,0 1 0,21-1 16,-21 1-16,0-1 0,22 1 16,-22 20-16,0 1 0,0 0 15,0 20-15,0 1 0,-22 42 16,1 1-16,0-1 16,0 21-16,0 22 0,0-22 15,-1 21-15,1 1 0,0 21 0,21-22 16,0 22-16,-21-22 0,21 1 0,0-1 15,0-20-15,0 20 0,0-21 16,21 1-16,0-22 0,0 21 0,1-21 16,-1 22-16,21-22 0,-21-21 15,0 21-15,22 0 0,-22-21 16,0 0-16,21 0 0,-20 0 0,-1 0 16,0-21-16,0 0 0,0 21 0,0-21 15,1 0-15,-1-22 0,-21 22 16</inkml:trace>
  <inkml:trace contextRef="#ctx0" brushRef="#br0" timeOffset="16411.27">20891 1376 0,'0'0'0,"0"-106"16,0 64-16,0-1 15,0 22-15,0 0 0,0 0 16,0 0-16,0 42 16,0 0-16,0 21 0,0 1 15,-21 20-15,21-20 0,-21 20 0,21 22 16,-21-22-16,21 1 0,-21 20 15,0-20-15,-1-1 0,1 1 0,0-1 16,0 1-16,-21-22 0,20 1 0,-20-1 16,0 0-16,21-21 0,-22 22 15,1-22-15,21 0 0,0-21 0,-1 21 16,1-21-16,0 0 16,0 0-16,21-21 0,0 0 15,0 0-15,0-22 0,0 22 16,0-21-16,0 21 0,0-22 15,21 1-15,-21-21 0,21 20 0,0 1 16,1 0-16,-1-1 0,0 22 16,21 0-16,-21 0 0,1 21 0,-1 0 15,0 0-15,0 21 0,0 0 16,0 0-16,1 22 0,-1-1 0,0-21 16,-21 21-16,21 1 0,0-1 15,-21-21-15,0 22 0,21-22 0,1 21 16,-1-21-16,0 0 0,-21 1 15,21-22-15,0 21 0,0-21 16,1 0-16,-1 0 0,0 0 0,0 0 16,0 0-16,0 0 0,22 0 15,-22-21-15,0-1 0,0 1 0,22 0 16,-22 0-16,0 0 0,0 0 16,0-22-16,0 22 0,1 0 0,-1-21 15,-21 20-15,0 1 16,0 42-1,0 1-15,0-1 0,-21 0 0,21 0 16,0 0-16,0 0 16,-22 22-16,22-22 0,-21 0 0,21 0 15,0 0-15,0 1 0,-21-1 16,21 0-16,-21-21 16,21 21-16,0-42 31,0 0-31</inkml:trace>
  <inkml:trace contextRef="#ctx0" brushRef="#br0" timeOffset="16583.18">21399 1715 0,'0'0'0,"0"-22"16,0 1-16,-21 21 31,0 0-31,0 0 15,21 21-15,0 1 0,0-1 16,0 0 0,21-21-16,0 21 0,0-21 0</inkml:trace>
  <inkml:trace contextRef="#ctx0" brushRef="#br0" timeOffset="17543.41">21950 1799 0,'0'64'0,"-21"-43"16,-1 0-16,1 0 0,21 22 15,-21-22-15,0 0 0,0 0 0,0 0 16,-1 22-16,1-22 0,0 0 16,0 0-16,0 0 0,0 0 0,-1-21 15,22 22-15,-21-22 0,42-22 47,1 1-47,-22 0 16,21 0-16,21-21 0,-21 20 0,0-20 15,1 0-15,20-1 0,-21 1 0,21 0 16,1 21-16,-22-22 0,0 22 16,21 0-16,-20 0 0,-1 21 0,0 0 15,0 0-15,-21 21 0,0 0 16,21 21-16,-21-20 0,0 20 0,0-21 15,0 21-15,0 1 0,0-22 16,0 21-16,0-21 0,21 22 0,-21-22 16,0 0-16,0 21 0,22-20 15,-1-1-15,0-21 16,0 0-16,0 0 0,0 0 0,1 0 16,-1 0-16,0 0 15,0-21-15,0-1 0,22 1 0,-22 0 16,0-21-16,0 21 0,0-22 15,0 1-15,1 0 0,-1-22 0,-21 1 16,21-1-16,0 1 0,-21-1 16,0 22-16,21-22 0,-21 1 0,21 20 15,-21 1-15,0 21 0,0 0 16,0 0-16,0 42 16,0 0-16,0 21 15,0 1-15,-21-1 16,21 0-16,-21 1 0,0 20 0,21-21 15,-21 22-15,0-22 0,21 1 16,-22 20-16,1-21 0,21-20 0,0 20 16,-21-21-16,0 0 0,21 0 15,0 1-15,0-1 0,0-42 32,0-1-17,0 1-15,42 0 0,-21-21 16,1 21-16,20-1 0,-21 1 15,21 0-15,1 0 0,-22 0 0,21 0 16,-21-1-16,1 22 0,-1 0 16,0-21-16,0 21 15,-42 0 1,0 21-16,0-21 16,-22 22-16,22-1 0,-21-21 0,-1 21 15,1-21-15,21 21 0,-21 0 16,20 0-16,1 1 0,0-22 0,21 21 15,0 0-15,0 0 0,0 0 16,0 0-16,21 1 0,0-1 16,1-21-16,-1 21 0,0-21 0,21 0 15,-21 21-15,22-21 0,-22 0 16,21 0-16,-21 0 0,22 0 16,-22 0-16,0 0 0,0 0 0,0 0 15,1 0-15,-1 0 0,0 0 16,0-21-16,-21 0 0,21 21 0,0-21 15,1-1-15</inkml:trace>
  <inkml:trace contextRef="#ctx0" brushRef="#br0" timeOffset="17822.77">23368 1439 0,'0'0'0,"-21"0"0,42 0 31,0 0-31,21 0 0,1 0 16,-22 0-16,42 0 0,-20 0 15,20 0-15,-20 0 0,20 0 0,-21 0 16,22 0-16,-1-21 0,-20 21 16,-1 0-16,0 0 0,1 0 0,-22 0 15,-42 0 1,-22 0-1,22 0-15,0 0 0,-21 0 16,-1 0-16,22 0 0,-21 0 16,0 21-16</inkml:trace>
  <inkml:trace contextRef="#ctx0" brushRef="#br0" timeOffset="18086.62">23558 1503 0,'0'0'0,"0"42"16,-21-21-16,21 1 15,0-1-15,0 21 16,0-21-16,0 0 0,0 22 0,-21-1 16,21 0-16,0-20 0,0 20 15,0 0-15,0 1 0,-21-22 16,21 21-16,-21-21 0,0 22 0,21-22 16,-22 0-16,22 0 0,0 0 15,-21 0-15,21 1 0,0-1 16,21-21 15,1-21-31,-22-1 16,21 1-16,0-21 0,0 21 15</inkml:trace>
  <inkml:trace contextRef="#ctx0" brushRef="#br0" timeOffset="18470.84">23664 1884 0,'0'21'15,"21"-21"-15,1 21 16,-1-21-16,0 0 16,0 21-16,0-21 0,0 0 15,1 0-15,-1 0 0,0 0 0,0 0 16,0 0-16,0 0 0,1-21 16,-1 0-16,-21 0 0,0 0 15,0 0-15,0-1 16,0 1-16,-21 21 15,-1 0-15,1 0 16,0 0-16,0 21 16,0-21-16,21 22 0,-21-1 0,-1 0 15,1 21-15,0-21 0,0 1 16,21 20-16,0-21 0,0 0 0,0 22 16,0-22-16,0 0 0,0 0 0,21 0 15,0 0-15,0 1 0,1-22 16,-1 21-16,0-21 0,0 0 0,21 0 15,-20 0-15,-1 0 0,21 0 16,-21 0-16,22 0 0,-22 0 0,21 0 16,-21-21-16,0-1 0,1 1 0,20 21 15,-21-21-15</inkml:trace>
  <inkml:trace contextRef="#ctx0" brushRef="#br0" timeOffset="18714.7">24363 1863 0,'0'0'0,"0"-21"0,21 21 15,-21 21 1,21 0 0,0 0-16,0 0 15,-21 0-15,22 1 0,-1-1 0,0 21 16,-21-21-16,42 0 0,-42 1 0,43-1 16,-22 0-16,0 0 0,0 0 15,0-21-15,0 21 0,1 1 16,-1-22-16,0 0 0,0 21 15,0-21-15,0 0 16,1 0-16,-22-21 16,0-1-16,0 1 0,0 0 15,0 0-15</inkml:trace>
  <inkml:trace contextRef="#ctx0" brushRef="#br0" timeOffset="18965.56">24892 1778 0,'0'0'0,"0"-21"15,-21 21-15,0 0 16,-1 21-16,1 0 16,0 0-16,0 1 0,0-1 0,0 21 15,-22 0-15,22-20 0,0 20 0,0 0 16,-22-21-16,22 22 0,0-1 16,0-21-16,0 0 0,0 22 0,-1-22 15,1 0-15,0 0 0,21 0 16,-21-21-16,21 22 0,42-22 31,-42-22-15,43 1-16,-22 21 0,0-21 0,21 0 15</inkml:trace>
  <inkml:trace contextRef="#ctx0" brushRef="#br0" timeOffset="19287.37">25358 1461 0,'0'21'31,"0"0"-15,-22 21-16,1-21 0,21 22 0,0-1 16,-21 0-16,21 1 0,-21-1 15,21 22-15,0-22 0,-21 0 0,21 1 16,0-1-16,0 0 15,0-21-15,0 22 0,0-22 0,0 0 16,0 0-16,-21 0 0,21 1 0,0-1 16,0 0-16,0 0 15,21-21 17,0 0-17,-21-21-15,21 21 0,0-21 0,0 0 16,1-1-16,-1-20 0</inkml:trace>
  <inkml:trace contextRef="#ctx0" brushRef="#br0" timeOffset="19551.22">25146 1905 0,'0'0'0,"-42"0"0,20 0 16,44 0-1,-1 0 1,0 0-16,21 0 0,-21 0 0,22 0 16,-1 0-16,0 0 0,1 0 15,-1 0-15,-21 0 0,22 0 0,-1 0 16,-21 0-16,0 0 0,22 0 16,-22 0-16,-21-21 0,21 21 15,-42 0 16,0-21-31</inkml:trace>
  <inkml:trace contextRef="#ctx0" brushRef="#br0" timeOffset="20782.52">3831 3006 0,'-21'0'32,"0"0"-32,0 0 31,-1 0-31,22 21 0,-21-21 16,42 0 15,22 0-31,-22 0 15,21 0-15,22 0 0,-22 0 0,43 0 16,-22 0-16,43 0 0,0 0 16,21 0-16,0-21 0,21 21 0,0-21 15,0 21-15,22-22 0,-1 22 16,0-21-16,1 21 0,-1-21 0,0 21 16,1-21-16,20 0 0,-20 21 0,-22-21 15,0 21-15,0 0 16,-21 0-16,0-22 0,0 22 0,-21 0 15,-21 0-15,-1 0 0,-20 0 16,-1 0-16,-20 0 0,-1 0 0,-21 0 16,0 0-16,0 0 15,-42 0 1,-21 0 0,21 0-16,0 0 15,-22 0-15,22 0 0,-21 0 0,-1 0 16,-20 0-16,21 0 0</inkml:trace>
  <inkml:trace contextRef="#ctx0" brushRef="#br0" timeOffset="21395.31">3810 3217 0,'0'0'0,"-85"0"15,64 0-15,0 0 0,0 0 16,0 0-16,42 0 47,0 0-47,0 0 0,0 0 0,22 0 15,-1 0-15,0 0 0,1-21 16,-1 21-16,21 0 0,1 0 0,-1-21 16,22 21-16,0-21 0,21 21 0,-1 0 15,1-21-15,21 21 0,0-21 16,21 21-16,-21-22 0,22 22 15,-1 0-15,0-21 0,0 21 16,21-21-16,-20 21 0,-1-21 0,21 21 16,-21-21-16,22 21 0,-22 0 0,-21-21 15,21 21-15,-21 0 0,-21 0 16,21-22-16,-21 22 0,-1 0 0,1 0 16,-21 0-16,0 0 0,-22-21 15,1 21-15,-22 0 0,0 0 0,-21 0 16,22 0-16,-22 0 0,0 0 0,0 0 15,-21 21 64</inkml:trace>
  <inkml:trace contextRef="#ctx0" brushRef="#br0" timeOffset="22614.96">4762 4741 0,'0'-21'0,"0"42"0,0-63 0,0 21 16,0 0-16,0 0 15,0-1-15,0 1 0,0 42 31,0 22-15,0-22-16,0 42 0,0-20 0,0 41 16,0-20-16,0 21 0,0-1 15,-21 1-15,21 0 0,0-1 0,-21 1 16,0-22-16,21 22 0,-21-21 16,0-1-16,-1 1 0,22-22 0,-21 0 15,0 1-15,21-1 0,-21-21 16,0 0-16,21 0 0,-21-21 0,-1 0 15,1 0-15,0 0 16,0 0-16,21-21 0,-21 0 16,0 0-16,-1 0 0,22 0 0,-21-22 15,0 22-15,21-21 0,-21-1 16,0 1-16,21 0 0,-21-22 0,21 22 16,0 0-16,0-1 0,0 1 0,0 0 15,0 20-15,0 1 0,0 0 16,21 0-16,0 21 0,0 0 0,0 0 15,22 21-15,-22 0 0,21 0 16,-21 1-16,22 20 0,-1-21 16,-21 21-16,21 1 0,1-22 15,-22 21-15,21 1 0,1-1 0,-22 0 16,21-21-16,-21 22 0,0-22 0,22 0 16,-22 0-16,0-21 0,0 0 15,22 0-15,-22 0 0,0 0 0,0 0 16,0-21-16,0 0 0,1 0 15,-1 0-15,0-1 0,0 1 0,0-21 16,-21 21-16,0-22 0,21 22 0,-21-21 16,0 21-16,0-22 0,0 22 15,0 0-15,0 0 0,0 0 0,0 42 32,-21 0-32,21 0 15,0 0-15,0 22 0,-21-22 0,21 21 16,0-21-16,-21 1 0,21 20 15,0-21-15,0 0 0,0 0 0,0 1 16,0-1-16,0 0 16,0-42-1,0 0-15,0-1 16,0 1-16,0 0 0</inkml:trace>
  <inkml:trace contextRef="#ctx0" brushRef="#br0" timeOffset="22780.87">5397 5228 0,'0'0'0,"0"-21"16,-42 0-16,21 21 16,0 0-16,0 0 15,21 21 1,0 0 0,21-21-1,0 21-15,0-21 0,0 22 16</inkml:trace>
  <inkml:trace contextRef="#ctx0" brushRef="#br0" timeOffset="23822.86">5842 5292 0,'0'21'16,"0"0"-16,-21 0 15,21 0-15,-21 1 0,21-1 16,-22 0-16,22 0 0,0 21 0,0-20 15,0 20-15,0-21 0,0 21 16,0-20-16,0 20 0,0-21 0,0 21 16,0-20-16,0-1 0,0 0 0,0 0 15,0 0-15,0 0 0,0 1 16,0-44 15,0 1-31,0 0 16,0 0-16,0-21 0,0 20 15,0-20-15,0 0 0,0-1 0,0 1 16,22 0-16,-1-1 0,-21 1 16,21 0-16,0 21 0,0-22 0,0 22 15,1 0-15,-1 0 0,0 21 16,0 0-16,0 0 0,0 0 16,1 21-16,-1 0 0,-21 0 0,0 22 15,21-22-15,-21 21 0,0-21 16,21 22-16,-21-1 0,0 0 15,0 1-15,0-1 0,0-21 0,0 21 16,21-20-16,-21-1 0,21 0 16,1 0-16,-22 0 0,21-21 0,0 0 15,0 0-15,21 0 0,-20 0 0,-1-21 16,21 0-16,0 21 0,-20-21 16,20-22-16,-21 22 0,21 0 0,-20-21 15,20-1-15,-21 1 0,0 0 16,0-1-16,-21-20 0,0 21 0,0-22 15,0 1-15,0-1 0,0 1 0,0-1 16,0 1-16,0-1 16,0 22-16,0-1 0,0 22 0,0 0 15,0 0-15,0 42 16,0 0-16,0 0 0,0 22 16,0-1-16,0 0 0,0 1 0,0 20 15,0-20-15,0 20 0,0-21 16,0 22-16,0-22 0,0 1 0,0-1 15,0 0-15,0 1 0,0-1 16,0-21-16,0 21 0,0-20 0,0-1 16,0 0-16,0 0 0,0-42 31,0 0-31,0 0 16,22-1-16,-1 1 0,-21 0 15,21-21-15,0 21 0,0-22 16,0 22-16,1-21 0,-1 21 0,21-1 15,-21 1-15,0 0 0,1 0 0,-1 21 16,0-21-16,0 21 16,-21 21-1,0 0-15,-21-21 16,0 21-16,0 0 0,-22-21 16,22 22-16,-21-1 0,-1 0 0,22 0 15,-21-21-15,21 21 0,0 0 16,-1-21-16,1 22 0,0-1 15,21 0-15,0 0 16,21 0-16,0 0 16,1 1-16,-1-22 0,0 21 15,0 0-15,0-21 0,0 21 0,1 0 16,-1-21-16,0 21 0,0-21 16,-21 22-16,21-22 0,0 0 0,-21 21 15,22-21-15,-1 0 0,0 0 16,0 0-1,-21-21 1,0-1-16,0 1 16,21 0-16</inkml:trace>
  <inkml:trace contextRef="#ctx0" brushRef="#br0" timeOffset="24210.64">7832 4741 0,'0'0'0,"-22"-21"0,22 0 16,22 21 0,-1 0-16,21-21 0,0 21 15,1 0-15,-1 0 0,0-21 16,22 21-16,-22-21 0,22 21 0,-22 0 16,0 0-16,22-22 0,-22 22 0,1 0 15,-1 0-15,0 0 16,1 0-16,-22 0 0,21 0 0,-21 0 15,-21 22-15,0-1 16,-21 0-16,-21-21 16,21 0-16,-1 21 0,-20 0 0,0-21 15</inkml:trace>
  <inkml:trace contextRef="#ctx0" brushRef="#br0" timeOffset="24487.48">8276 4763 0,'0'0'0,"-21"0"16,0 21 0,0 0-16,21 0 0,-22 21 15,22-20-15,0 20 0,0 0 0,0 22 16,-21-22-16,21 22 0,0-22 16,0 21-16,0-20 0,0-1 0,-21 22 15,21-22-15,0 0 0,0 1 0,-21-1 16,21 0-16,-21-21 0,21 22 15,-21-22-15,21 0 0,0 0 0,0 0 16,0 1-16,0-44 47,21 1-47,-21 0 0</inkml:trace>
  <inkml:trace contextRef="#ctx0" brushRef="#br0" timeOffset="24914.25">8509 5398 0,'0'21'31,"21"-21"-15,0 0-16,0 0 0,1 0 0,-1 0 15,0 0-15,0 0 0,0-21 16,22-1-16,-22 22 0,0-21 15,21 21-15,-21-21 0,1 0 0,-1 21 16,0-21-16,0 0 0,-21-1 16,0 1-16,0 0 0,0 0 15,0 0-15,0 0 0,-21 21 16,0 0-16,-22 0 16,22 0-16,0 0 0,-21 21 0,21 0 15,-1 0-15,-20 21 0,21-20 16,0 20-16,0 0 0,21 1 0,0-1 15,-22 0-15,22 1 0,0-1 0,0 0 16,0 1-16,0-1 0,22-21 16,-22 21-16,21-20 0,21-1 15,-21 0-15,22-21 0,-22 21 0,21-21 16,0 0-16,-20 0 0,20 0 16,0 0-16,1 0 0,-22 0 0,0-21 15,21 21-15,-21-21 0,1 0 0,-1-1 16,-21 1-16,21 0 0,0 0 15</inkml:trace>
  <inkml:trace contextRef="#ctx0" brushRef="#br0" timeOffset="25164.1">9313 5228 0,'0'0'0,"21"0"16,1 0-1,-22 21-15,0 1 0,21-1 16,0 0-16,0 0 0,-21 0 15,21 0-15,0 1 0,-21 20 0,22-21 16,-1 0-16,0 0 0,-21 1 16,21 20-16,0-21 0,0 0 0,-21 0 15,22-21-15,-1 22 0,-21-1 0,21 0 16,-21 0-16,21-21 31,-21-21-31,21 0 16,-21 0-16,0-1 0,21 1 15</inkml:trace>
  <inkml:trace contextRef="#ctx0" brushRef="#br0" timeOffset="25382.51">9779 5271 0,'0'-22'0,"0"44"0,-21-44 16,0 22-16,-1 0 0,-20 0 16,21 22-16,0-1 15,0 0-15,-1 0 0,-20 0 0,21 0 16,0 22-16,0-22 0,-22 21 0,22-21 15,0 22-15,0-1 0,0-21 16,-1 22-16,1-22 0,21 0 16,0 0-16,-21 0 0,21 0 0,0 1 15,21-22 1,0 0 0,1-22-16,-1 1 0,0 0 0,21 0 15</inkml:trace>
  <inkml:trace contextRef="#ctx0" brushRef="#br0" timeOffset="25783.15">10223 4678 0,'22'-21'0,"-44"42"0,44-85 0,-1 64 16,-21-21-16,0 0 15,21 21-15,0 21 16,-21 0-16,0 1 0,21-1 15,-21 21-15,21-21 0,-21 22 0,0-1 16,0 0-16,0 22 0,0-22 0,0 0 16,0 22-16,0-22 0,0 1 15,0 20-15,0-21 0,0 1 0,0-1 16,-21 22-16,0-22 0,0 0 0,0 1 16,21-1-16,-21 0 0,21-21 15,-22 22-15,22-1 0,0-21 0,0 0 16,0 1-16,0-1 0,0 0 15,0 0-15,0 0 16,22-21-16,-1 0 0,0 0 16,0 0-16,0 0 0,0-21 0,1 21 15,20-21-15,-21 0 0,21 0 0,-20-1 16,20 1-16,-21 0 0,0 0 16,22 0-16,-22 0 0,0-1 0,0-20 15,0 21-15,0 0 0,1 0 0,-22-22 16,21 22-16,-21 0 0</inkml:trace>
  <inkml:trace contextRef="#ctx0" brushRef="#br0" timeOffset="26027.01">10287 5207 0,'-21'0'15,"42"0"1,0 0-16,0 0 15,0 0-15,22 0 0,-22 0 0,21 0 16,-21 0-16,22 0 0,-22-21 16,21 21-16,-21 0 0,22-21 0,-22 21 15,21-21-15,-21 21 0,1-22 0,-1 22 16,0 0-16,-21-21 16,-21 21-1,0 0 1,-1 0-16</inkml:trace>
  <inkml:trace contextRef="#ctx0" brushRef="#br0" timeOffset="26681.79">4868 6646 0,'0'0'0,"-42"0"0,21 0 0,-22 0 15,22 0-15,21 22 0,-21-22 16,21 21-1,21-21-15,0 0 16,22 0-16,-22 0 0,21 21 0,22-21 16,-1 0-16,1 0 0,-1 0 15,22 0-15,21 0 0,0 0 16,-1 0-16,22 0 0,0 0 0,0-21 16,22 21-16,-22-21 0,42 21 15,-21 0-15,21-22 0,-20 22 0,20-21 16,0 21-16,-21-21 0,1 21 0,20-21 15,-21 21-15,-21-21 0,21 21 16,-21-21-16,-21 21 0,0-22 0,0 22 16,0-21-16,-22 21 0,1 0 0,0-21 15,-22 0-15,1 21 0,-22 0 16,0 0-16,1-21 0,-22 21 0,0 0 16,0 0-16,-42-21 31,0 21-31,0 0 15,-1-22-15,1 1 0,0 0 0,0 0 16</inkml:trace>
  <inkml:trace contextRef="#ctx0" brushRef="#br0" timeOffset="27398.19">8318 4509 0,'0'0'16,"0"21"-1,0 0 1,22-21-16,-1 0 0,0 0 16,0-21-1,0 0-15,0-1 16,1 22-16,-1-21 0,0 0 0,0 0 15,0 0-15,0 0 0,-21-22 16,22 22-16,-1-21 0,0-1 0,-21 1 16,0 0-16,0-1 0,0 1 0,0-21 15,0 20-15,0 1 0,0 0 16,0-1-16,-42 1 0,20 0 0,-20-1 16,0 1-16,-1 0 0,-20 20 15,-1 1-15,1-21 0,-1 21 0,-20 21 16,-1-21-16,-21 21 0,22 0 15,-1 0-15,-21 0 0,21 21 16,1 0-16,-1 0 0,0 0 0,1 22 16,-22-1-16,21 0 0,-21 1 15,1-1-15,20 21 0,-21 1 0,21-1 16,1 1-16,-1-1 0,0 22 16,22-21-16,-1-1 0,1 1 0,21-1 15,-1-21-15,1 22 0,0-22 16,-1 1-16,22-1 0,0 43 15,21-64-15,0 21 0,0-21 0,0 0 16,0 1 0,0-1-1,0-42 1,0-1 0,0 1-16,0 0 0,0 0 15,0 0-15,0-22 0</inkml:trace>
  <inkml:trace contextRef="#ctx0" brushRef="#br0" timeOffset="27822.62">5842 4424 0,'0'0'0,"0"-21"15,0 0-15,0-1 0,0 1 16,0 0-16,0 0 0,0 42 47,-21 0-47,21 22 15,-21-22-15,21 0 0,0 21 16,0-21-16,0 22 0,0-22 0,-22 21 16,22-21-16,0 22 0,0-22 15,-21 21-15,21-21 0,0 1 0,0-1 16,0 0-16,0 0 0,0 0 16,0 0-16,21-21 15,1 0-15,-1 0 16,21 0-16,-21 0 15,22-21-15,-22 0 0,21 21 0,0-21 16,-20 0-16,20 21 0,0-21 16,1-1-16,-22 22 0,21-21 0,0 21 15,-20-21-15,20 21 0,-21-21 0,21 21 16,-20 0-16,-1 0 0,0 0 16,0 0-16,0 0 15,-21 21 1,0 0-1,-21-21-15,0 0 16,0 21-16,0-21 16,-1 0-16</inkml:trace>
  <inkml:trace contextRef="#ctx0" brushRef="#br0" timeOffset="63147.39">17441 5630 0,'-42'0'16,"21"0"-16,0 22 0,-1-22 0,1 0 15,0 0-15,0 0 0,0 21 0,0-21 16,-22 0-16,22 0 0,0 0 16,0 21-16,0-21 0,-1 0 15,1 0-15,0 0 16,42 0 62,0-21-78,1 21 16,-1 0-16,0 0 0,0 0 15,0 0-15,0 0 0,1 0 0,20 0 16,-21 0-16,0 0 15,22 0-15,-22 0 0,21 0 0,0 0 16,-20 0-16,20 0 0,0 0 0,-21 0 16,22 0-16,-1 21 0,0-21 15,-20 0-15,20 0 0,0 0 0,1 0 16,-1 0-16,21 0 0,-20 0 16,-1 0-16,22 0 0,-22 0 0,21 0 15,-20 0-15,20 0 0,1 0 0,-1 0 16,-20 0-16,20 0 0,1 0 15,-22 0-15,21 0 0,1 0 0,-22 0 16,22 0-16,-22 0 0,22 0 16,-22 0-16,0 0 0,22 0 15,-22 0-15,0 0 0,22 0 0,-22 0 16,22 0-16,-22 0 0,0 0 16,22 0-16,-22 0 0,1 0 0,20 0 15,-21 0-15,1 0 0,-1-21 16,0 21-16,1 0 0,-1 0 0,-21 0 15,22 0-15,-1 0 0,-21 0 16,21-21-16,-20 21 0,20 0 0,-21 0 16,21 0-16,-20 0 0,20 0 0,-21 0 15,0 0-15,22 0 0,-22 0 16,0 0-16,0 0 0,0 0 16,0 0-16,1 0 0,-1 0 15,0 0-15,-21-22 78,-21 22-46,0 0-32,-1 0 0,-20 0 15,21 0-15,0 0 0,0 0 0</inkml:trace>
  <inkml:trace contextRef="#ctx0" brushRef="#br0" timeOffset="65148.25">17611 4784 0,'21'0'16,"0"-21"0,-21 42 46,0 21-62,0-21 0,0 22 16,0-1-16,0 0 0,0 22 15,-21-22-15,21 0 0,0 22 0,-21-22 16,21 1-16,-22-1 0,22 0 0,0 1 16,0-22-16,0 21 0,0-21 15,0 0-15,0 1 0,0-1 16,0-42 15,0-1-31,0 1 0,0 0 16</inkml:trace>
  <inkml:trace contextRef="#ctx0" brushRef="#br0" timeOffset="65378.62">17843 4784 0,'0'0'0,"22"0"16,-22 21-16,0 0 0,21 21 0,-21-20 15,0 20-15,0 0 0,0 1 16,0-1-16,0 0 0,0 1 0,0-1 15,0 0-15,0 1 0,0-1 0,0-21 16,0 21-16,0-20 0,-21-1 16,21 0-16,-22 0 0,22 0 15,0 0-15,0 1 16,-21-22-16,0 0 0,0 0 16,0 0-16,0-22 0</inkml:trace>
  <inkml:trace contextRef="#ctx0" brushRef="#br0" timeOffset="65546.61">17526 5376 0,'0'22'31,"21"-22"-15,0 0-16,0 0 0,1 0 15,-1 0-15,21 0 0,-21 0 0,22 0 16,-22-22-16,21 22 0,-21-21 15,22 0-15,-22 21 0</inkml:trace>
  <inkml:trace contextRef="#ctx0" brushRef="#br0" timeOffset="65887.41">18161 5249 0,'42'-21'15,"-21"21"-15,1 0 0,-22-21 0,21 21 16,0 0-16,0-21 0,0 0 15,0 21-15,1-21 0,-1 21 0,0-22 16,0 1-16,0 0 0,0 0 16,1 0-16,-22 0 0,0-1 15,0 1-15,0 0 16,-22 21-16,1 0 0,-21 0 16,21 0-16,0 21 0,-22 0 0,22 1 15,0-1-15,-21 0 0,20 21 16,1-21-16,0 22 0,21-1 0,0-21 15,0 22-15,0-22 0,0 0 16,0 21-16,0-21 0,0 1 16,21-22-16,0 21 0,1 0 0,-1-21 15,0 0-15,21 0 0,-21 0 16,22 0-16,-22 0 0,21 0 0,-21-21 16,22 0-16,-22-1 0,21 1 0,-21 0 15</inkml:trace>
  <inkml:trace contextRef="#ctx0" brushRef="#br0" timeOffset="66139.27">18923 4678 0,'0'0'0,"0"-21"0,0 42 32,0 0-32,0 21 0,0-20 15,0 20-15,0 0 0,0 1 16,0-1-16,0 21 0,0-20 0,0-1 15,0 0-15,0 1 0,0-1 16,0-21-16,0 22 0,-21-22 0,21 0 16,0 21-16,0-21 15,0 1-15,0-1 16,0-42 0,21-1-1,0 1-15</inkml:trace>
  <inkml:trace contextRef="#ctx0" brushRef="#br0" timeOffset="66403.12">19198 4657 0,'0'0'0,"0"-21"0,0 42 32,0 0-32,0 21 15,-21-21-15,21 22 0,0-1 16,0 0-16,0 1 0,0 20 0,-21-20 15,21-1-15,0 21 0,0-20 16,0-1-16,0 0 0,-21 1 0,21-22 16,0 21-16,0-21 0,0 1 15,0 20-15,0-21 0,0 0 16,0 0-16,21-21 31,-21-21-31,21 21 0,0-21 16,0 0-16</inkml:trace>
  <inkml:trace contextRef="#ctx0" brushRef="#br0" timeOffset="66808.89">19664 5017 0,'0'21'0,"0"0"15,0 0-15,0 0 0,-21 0 16,21 1-16,-22-1 0,22 0 0,0 0 16,0 21-16,0-20 0,0-1 0,0 0 15,0 0-15,0 0 16,0 0-16,22-21 0,-1 0 0,0 22 16,0-22-16,0 0 0,0 0 15,1 0-15,-1 0 0,0 0 0,0-22 16,0 1-16,0 0 0,-21 0 15,0 0-15,0-22 16,0 22-16,0-21 0,0 21 0,0-22 16,0 1-16,0 21 0,0 0 15,-21 0-15,0-1 0,0 22 0,0 0 16,0 0-16,-1 0 0,1 0 16,0 22-16,0-1 0,0 0 15,0-21-15,-1 21 0,1 0 0,0 0 16,0-21-16,0 22 0,0-22 15,21 21-15,-22-21 0,22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02:43:00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6794 3323 0,'0'0'0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6T02:46:07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10308 7281 0,'-21'0'46,"0"22"-46,0-22 16</inkml:trace>
  <inkml:trace contextRef="#ctx0" brushRef="#br0" timeOffset="2580.03">9229 8678 0,'0'0'0,"21"0"16,-21 22-16,0-1 16,0 0-1,0-42 17,0 0-32,0-1 0,0 1 15,0 0-15,0 0 0,0 0 16,0-22-16,0 22 0,0 0 0,0-21 15,0-1-15,0 1 0,0 0 16,0 21-16,21-22 0,-21 1 0,0 0 16,0 20-16,0-20 0,0 21 15,0-21-15,0 20 0,21 1 16,-21 0-16,0 0 16,0 42-1,0 0-15,21 0 0,-21 1 0,0 20 16,0 0-16,0 1 0,0-1 15,0 21-15,0-20 0,0 20 0,0 1 16,0-1-16,0-20 0,0 20 16,0 22-16,0-22 0,0 1 0,0-1 15,0 1-15,-21-1 0,0 1 0,21-1 16,-21 1-16,0-22 0,21 22 16,-22-22-16,1 0 0,21 1 0,-21-1 15,0 0-15,0 1 0,21-22 16,-21 0-16,-1 0 0,22 0 15,-21 0-15,0-21 16,0 0-16,21-21 16,-21 0-16,21 0 0,0 0 0,0 0 15,0-22-15,0 22 0,0-21 0,0-1 16,0 1-16,0 0 0,0 21 16,0-22-16,21 1 0,0 0 0,0-1 15,-21 22-15,21-21 0,1 21 16,-1-1-16,-21 1 0,21 0 15,0 21-15,0 0 0,0 0 16,1 21-16,-22 0 0,21 1 16,0-1-16,-21 0 0,0 0 15,21 0-15,0 0 0,-21 22 16,0-22-16,0 21 0,21-21 0,-21 1 16,0-1-16,0 21 0,22-21 0,-1 0 15,-21 1-15,21-1 0,-21 0 16,21 0-16,0-21 0,0 21 0,1-21 15,-1 0-15,21 0 16,-21 0-16,22-21 0,-22 21 0,21-21 16,-21 0-16,22 0 0,-22-1 15,21 1-15,-21-21 0,0 21 16,1-22-16,-1 1 0,0 21 0,0-21 0,0-1 16,-21 22-16,0-21 0,21 21 15,-21-1-15,22 22 0,-22-21 16,0 42-1,0 1 1,0-1-16,0 0 0,0 21 16,0-21-16,0 1 0,-22-1 0,22 0 15,-21 0-15,21 21 0,0-20 16,0-1-16,0 0 0,0 0 16,0 0-16,0 0 31,0-42-16,0 0-15</inkml:trace>
  <inkml:trace contextRef="#ctx0" brushRef="#br0" timeOffset="2951.44">10096 8615 0,'-21'0'15,"0"21"1,21 0-16,-21 0 0,21 1 16,0-1-16,0 21 0,0-21 15,0 0-15,0 1 0,0-1 0,0 0 16,0 0-16,21-21 16,0 0-16,0 0 15,1-21-15,-1 0 0,0 0 16,-21-1-16,21 1 0,-21 0 15,0 0-15,0 0 0,0 0 0,0-1 16,0 1-16,0 0 0,0 0 16,-21 21-16,0 0 0,0 0 15,-1 0 1,1 0 0,21 21-16,-21-21 0,21 21 0,0 0 15,0 1-15,0-1 16,0 0-16,0 0 0,0 0 0,0 0 15</inkml:trace>
  <inkml:trace contextRef="#ctx0" brushRef="#br0" timeOffset="4484.82">10647 9123 0,'-21'-21'0,"42"42"0,-64-42 0,43 0 15,0-1-15,-21 1 0,21 0 16,0 0-16,-21 0 15,21 0-15,0 42 32,0 0-32,0 0 15,0 0-15,0 22 0,0-22 16,0 0-16,0 21 0,0-21 16,0 22-16,-21-1 0,21-21 0,0 22 15,-21-22-15,21 21 0,-21-21 16,21 0-16,0 22 0,-22-22 0,22 0 15,-21-21-15,21 21 0,0 0 0,0-42 32,0 0-17,0 0-15,0 0 0,21 0 0,1-1 16,-1-20-16,-21 0 16,21-1-16,0 1 0,21 0 0,-20-1 15,-1 1-15,21 0 0,-21-1 16,22 1-16,-22 21 0,21 0 0,-21 0 15,0-1-15,22 1 0,-22 21 0,0 0 16,0 0-16,0 21 16,-21 1-16,22-1 0,-22 21 0,0-21 15,0 22-15,0-22 0,0 21 16,0 0-16,0 1 0,0-22 0,0 21 16,0 1-16,0-22 0,0 0 15,0 21-15,0-21 0,21 1 16,0-1-16,0-21 15,0 0-15,0 0 0,22 0 0,-22 0 16,0 0-16,0-21 0,0 21 16,22-22-16,-22 1 0,0 0 0,0 0 15,0-21-15,1-1 0,-1 1 0,-21 0 16,21-1-16,0-20 0,0-1 16,-21 1-16,21-1 0,1-20 0,-22 41 15,21-20-15,-21-1 0,0 22 16,21 0-16,-21-1 0,0 1 0,21 21 15,-21 0-15,0-1 0,0 1 0,0 0 16,0 42 15,0 0-31,-21 22 0,21-22 16,-21 21-16,21 1 0,-21 20 16,21-21-16,0 22 0,0-1 0,-22 1 15,1-1-15,21-20 0,0 20 0,0-20 16,-21-1-16,21 0 0,-21 1 15,21-1-15,0 0 0,-21-21 0,21 1 16,0-1-16,0 21 0,0-21 16,0 0-16,0 1 0,0-1 15,0-42 17,0-1-32,21 22 15,-21-21-15,21 0 0,-21 0 0,0-21 16,0 20-16,21 1 0,0-21 0,-21 21 15,22-22-15,-1 22 0,-21-21 16,21 21-16,0 0 0,0-22 0,0 22 16,1 0-16,-1 0 0,0 0 15,0 21-15,0-22 0,0 22 0,1 0 16,-1 0-16,0 22 16,-21-1-1,0 0-15,0 0 16,0 0-16,0 0 0,-21 1 0,0-1 15,-1 0-15,1 0 0,0-21 16,0 21-16,0 0 0,0-21 0,-1 22 16,1-22-16,0 0 0,0 0 15,0 0-15,0 0 16,-1 0-16,1-22 16,21 1 15,0 42 0,0 1-15,0-1-16,0 0 15,0 0-15,21 0 0,1 0 16,-22 1-16,21-1 0,-21 0 16,0 0-16,21 0 0,0-21 0,0 21 15,-21 1-15,21-1 0,1 0 0,-22 0 16,21-21-16,0 21 0,0 0 15,0-21-15,0 0 0,22 0 0,-22 0 16,0 0-16,0 0 0,0 0 16,1 0-16,-1 0 0,0 0 15,0 0-15,0-21 0,0 21 0,1-21 16,-22 0-16,21 0 0,0 0 16,-21-1-16,21 22 15,-21-21-15,0 0 16,0 0 15,-21 21-15,21-21-16</inkml:trace>
  <inkml:trace contextRef="#ctx0" brushRef="#br0" timeOffset="20487.82">8234 2985 0,'0'0'0,"0"-22"31,-21 22-31,21-21 16,-22 0 15,1 21-15,42 0 77,1 21-93,-1-21 16,0 0-16,0 21 0,0-21 0,0 0 16,1 22-16,20-22 0,-21 0 15,21 21-15,-20-21 0,20 21 16,0-21-16,22 21 0,-22-21 16,22 21-16,-22-21 0,21 21 0,-20-21 15,20 22-15,1-22 0,-1 21 16,1 0-16,-1-21 0,-20 21 0,20 0 15,1 0-15,-1 1 0,1-1 16,-1-21-16,22 21 0,-22 0 0,22 0 16,-22 0-16,1 1 0,21-1 15,-22 0-15,1 0 0,-1 0 0,1 0 16,-1 22-16,1-22 0,-22 0 0,21 0 16,1 0-16,-1 22 0,-20-22 15,20 0-15,22 21 0,-22-20 16,1-1-16,-1 21 0,1-21 15,-1 22-15,1-22 0,-1 21 0,1 0 16,-1 1-16,-20-1 0,20 0 0,-20 1 16,20-1-16,-21 0 0,22 22 15,-22-22-15,1 1 0,20-1 0,-21 0 16,1 22-16,-1-22 0,-21 0 16,22 22-16,-1-22 0,-21 22 0,0-22 15,0 22-15,1-1 0,-1 1 0,0-22 16,0 21-16,-21 1 0,0-22 15,21 22-15,-21-22 0,21 22 0,-21-22 16,22 21-16,-22 1 0,0-22 0,0 22 16,0-22-16,0 22 15,0-1-15,0-21 0,0 22 0,0-22 16,0 22-16,0-1 0,0-20 0,0 20 16,-22 1-16,22-1 0,-21-21 15,0 22-15,0-1 0,21 1 0,-21-1 16,0 1-16,21-1 0,-22 1 0,1-22 15,0 22-15,21-1 0,-21-20 16,0 20-16,21 1 0,-21-22 0,-1 21 16,22-20-16,-21-1 0,0 22 0,0-22 15,21 0-15,-21 1 0,0-22 16,21 21-16,-22-21 0,22 22 16,-21-22-16,21 0 0,0 0 15,0-42 16,0 0-31,0-22 16,0 22-16,0-21 0,0 0 0,0-1 16,0 1-16,21-22 0,1 1 15,-22-1-15</inkml:trace>
  <inkml:trace contextRef="#ctx0" brushRef="#br0" timeOffset="22214.5">17039 2434 0,'0'0'0,"21"-21"0,0 21 16,-21-21-16,22 21 0,-22-21 15,21 21-15,-21-21 16,-21 21 15,-1 0-31,1 0 0,0 21 16,0-21-16,-21 21 0,20 0 15,-20 0-15,0 0 0,21 1 0,-22-1 16,-20 0-16,20 21 0,1-21 16,-21 22-16,-1-22 0,22 21 0,-22 1 15,1-1-15,-1-21 0,1 21 16,-1 1-16,22-1 0,-22-21 0,22 22 15,-21-1-15,20 0 0,1 1 16,-22-1-16,22 0 0,0 1 16,-1 20-16,-20-21 0,21 1 0,-1-1 15,1 0-15,0 1 0,-22-1 16,22 22-16,-1-22 0,-20 0 0,21 1 16,-1-1-16,-20 0 0,20 1 0,-20-1 15,21 21-15,-1-20 0,1 20 16,-22 1-16,22-22 0,-21 22 0,20-1 15,-20 1-15,20-22 0,-20 21 16,-1 1-16,22-1 0,-21-20 0,-1 20 16,1 1-16,-1-1 0,22 1 0,-22 20 15,1-20-15,20-1 0,-20-20 16,21 20-16,-1 1 0,-20-1 0,20 1 16,1-1-16,0 1 15,-1-22-15,1 22 0,-21-1 0,20 1 16,1-1-16,-22-21 0,22 22 0,0-22 15,-1 22-15,-20-22 0,21 0 16,-1 22-16,1-22 0,0 1 0,-1 20 16,22-21-16,-21 22 0,21-22 0,-22 1 15,22 20-15,0-21 0,-21 1 16,20-1-16,1 0 0,0 1 0,0-22 16,0 21-16,21-21 0,-21 22 0,-1-22 15,22 21-15,0-21 16,0 1-16,-21-1 0,21 0 0,0 0 15,0 0-15,-21 0 0,21 1 16,0-1-16,0 0 16,0 0 15,0 0 0,0 0-15,0 1-16,-21-22 15,21 21-15,-21-21 0,0 21 16,-1 0-16,22 0 0,-21 0 16,0 1-16,21-1 15,-21 0-15,0 0 0,0 0 16,21 0-16,-22 1 0,1-22 0,21 21 16,-21 0-16,0 0 0,21 0 15,-21 0-15,0 1 0,21-1 16,-22 0-16,1 0 0,21 0 15,0 0-15,-21-21 0,21 22 16,-21-1-16,21 0 0,-21 0 16,21 0-16,0 0 15,0 1-15,-21-22 16,21 21-16,-22-21 16,22 21-16,-21-21 93,0 0 64,0 0-126,0-21-16,0 0 1,-1 21-16,1 0 0</inkml:trace>
  <inkml:trace contextRef="#ctx0" brushRef="#br0" timeOffset="22939.47">11282 7387 0,'-21'-21'0,"42"42"0,-42-63 0,21 21 16,-22 0-16,22-1 0,0 1 0,0 0 15,0 0-15,0 0 16,0 0-16,0-1 15,22 44 17,-1-1-32,0 0 15,0 0-15,0 0 0,0 22 16,1-22-16,-1 21 0,0-21 0,0 22 16,0-1-16,0 0 0,1 1 0,-1-22 15,-21 21-15,21 0 0,-21 1 16,21-1-16,-21-21 0,0 22 15,0-22-15,0 21 0,21-21 0,-21 22 16,0-22-16,0 0 0,0 0 16,21 0-16,-21 0 0,0 1 0,0-1 15,22-21 32,-1 0-47,0-21 16,-21-1-16,21 22 0,0-21 15,0 21-15,1-21 0,-1 0 0,0 0 16,21 21-16,1-21 0,-1-1 16,0 1-16,22 0 0,-1 0 15,-20 0-15,20 21 0,1-21 0,-1-1 16,1 1-16,-1 0 0,-21 0 0,22 21 16,-1-21-16,-20 0 0,-1 21 15,0-22-15,1 22 0,-1-21 0,0 21 16,-20 0-16,-1 0 0,0 0 0,0 0 15,0-21-15,0 21 32,-21-21 15,-21 21-32,0 0 1,21 21-1,-21 0-15</inkml:trace>
  <inkml:trace contextRef="#ctx0" brushRef="#br0" timeOffset="23732.22">9186 10329 0,'0'0'0,"-42"0"0,21 22 0,-22-22 0,22 0 16,-21 0-16,21 0 0,0 0 15,-1 0-15,1 0 0,0 0 0,0 0 16,21 21-16,-21-21 15,21 21 1,21-21 0,0 0-16,0 0 0,0 0 0,22 0 15,-1 0-15,22 0 0,-1 0 16,1 0-16,-1 0 0,22-21 0,-1 0 16,1 21-16,21-22 0,0 1 0,0 0 15,-1 0-15,22 0 0,0 21 16,0-21-16,0-1 0,0 1 15,22 0-15,-1 0 0,0 21 0,0-21 16,-21 0-16,0-1 0,0 22 16,0-21-16,0 0 0,-21 21 0,0-21 15,0 21-15,-1-21 0,-20 21 0,0 0 16,-22-21-16,1 21 0,-1 0 16,-20 0-16,-1-22 0,-21 22 0,0 0 15,0 0-15,1 0 0,-1 0 16,-42 0 15,-1 0-31,1 0 0,0 0 0,-21 0 16,21 0-16,-22 0 0,1 0 15</inkml:trace>
  <inkml:trace contextRef="#ctx0" brushRef="#br0" timeOffset="24303.9">9504 10647 0,'-21'0'15,"42"0"-15,-64 21 0,22-21 0,0 0 0,0 0 16,0 0-16,0 21 0,-1-21 16,1 0-16,0 0 0,0 0 0,0 0 15,0 0-15,-1 0 0,1 21 0,0-21 16,0 0 0,42 0 15,0-21-31,0 21 15,22-21-15,-1 21 0,-21-21 16,22 21-16,20-21 0,-21 0 0,85-1 16,-42 22-16,0-21 15,21 0-15,-1 0 0,1 21 0,0-21 16,21 0-16,0-1 0,21 1 16,0 0-16,1 0 0,-1 0 0,0 0 15,0-22-15,-21 22 0,0 0 0,0 0 16,0 0-16,0 21 0,-21-22 15,0 1-15,-22 0 0,1 0 0,-21 21 16,-1-21-16,-21 0 0,1 21 0,-1-22 16,0 22-16,-20 0 15,-1-21-15,0 21 0,0-21 16,-21 0-16,21 21 16,-21-21-1,0 0-15,0-1 16,0 1-16</inkml:trace>
  <inkml:trace contextRef="#ctx0" brushRef="#br0" timeOffset="25280.18">11853 9589 0,'0'21'16,"21"-21"15,-21-21-31,22 21 16,-1-22-16,0 1 0,0 21 0,0-21 15,22 0-15,-22 0 0,21 0 0,0-1 16,1 1-16,-22 0 0,21 0 15,1 0-15,-1 0 0,-21-22 0,21 22 16,-20 0-16,20 0 0,-21-22 0,21 22 16,-20 0-16,-1-21 0,-21 21 15,21-1-15,0 1 0,-21 0 0,0 0 16,0 0-16,0 0 16,-21 21-1,0 0 1,0 21-16,-1-21 15,-20 21-15,21 0 0,0 0 0,0 0 16,-1 1-16,1-1 0,21 0 16,-21 0-16,21 0 0,0 0 15,0 1-15,0-1 0,0 0 16,21-21 0,-21 21-16,21-21 0,1 0 0,-1 0 15,0 21-15,21-21 0,-21 0 16,1 0-16,-1 0 0,21 0 15,-21 21-15,0-21 0,22 0 0,-22 0 16,0 0-16,-21 22 0,21-22 16,-21 21-16,0 0 15,0 0-15,-21-21 0,0 21 16,0-21-16,0 0 0,-1 0 16,-20 21-16,21-21 0,0 22 0,0-22 15,-1 0-15,1 0 0,0 0 16,0 0-1,0 0 17,0 0-17,-1-22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0D17-ABB3-4A57-89F1-138CB165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1A41B-457B-476B-974F-A670F501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67653-0E5E-4EA5-892F-B1D116C2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5DBD-B697-46F4-9663-1D77F3E4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E869-F92A-4642-859B-3F73569E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0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6D32-53B0-4BB9-9DAA-4D0460E6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76194-B17F-41D8-AA62-6B0C326BA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66B6-6DCB-4CF3-87B8-B0E958BA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7D34-ABDF-4030-A8A5-12B348DA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D6D5-DA80-464D-93B0-6B15ADBD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EF8C5-7CED-4FB8-AFCC-6B347046B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D5D1B-6A64-4742-A0C9-570655F80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FE4F-644C-4D4B-B83E-D5BCCE6F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BF33-5A57-4131-8F52-96B955C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2C26-6EC0-4F7B-99D3-312C30E0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4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31FA-5B48-4F6C-8C1A-F8C33D6C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8C6F-B6A1-46EA-91D3-2CA26FF0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CDB1-EEE8-460F-A3D0-213718AF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3690-95A0-4FDD-99F5-C94E88D2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FDACC-496D-4006-A6CB-13E752D6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5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04C1-ABC0-4C89-89C8-28A15A8C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D27B-F0B5-4696-B0B9-2D9A2DE72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025E9-1A30-4817-8559-812B74BD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F6DA-273F-4DB5-9AEA-9FE9E27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DA6D-AA1B-4C0A-9D9D-5F691E00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9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68DD-E607-4119-9AFE-DA777A23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EA29-65C7-44EB-B615-286FE0850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EAC7-CA2A-41EF-A487-386568AC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0CBEC-DAB6-4D4B-9867-DAB2F52C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8AE9-425F-4FA3-A995-0E158609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23C9-A59E-45C3-BCC6-72A46EA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6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D3B0-CF61-4CB7-93E0-555E182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73D79-297D-445D-97A6-13AE16868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C750-858D-4EB2-9E25-0C391EDC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2DDBC-9C70-42FA-A429-F164F4B37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CBC42-B0D5-4461-9971-A51E7885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8884D-42D4-4B5A-A039-10C86156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B2273-C341-4F70-9C79-05D5D789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751D7-93BF-4DFA-B2D7-408F58D4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554E-11B0-4AD1-A020-495D2A33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9908D-DF02-4D7E-8BBC-CD3BAF92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01DAD-A0A6-4B83-A448-1871FF6A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024C1-17E2-479B-92E8-19405A81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2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B5722-9B52-4E7C-98FD-E2837136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F522A-9C8B-4AF5-A838-18920AB5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6CC0A-A54D-44D5-893E-CF2FF60A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7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1819-EB6C-44F4-AD10-049F34A7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36F6-7BCC-4D24-9130-5545439BD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BB9C0-C227-419F-9BC8-A5631EF03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494E-8A78-4B2F-BE26-04D15EAE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07AFD-2D4C-4CCD-9289-9AA69170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A959C-ACD8-4795-9559-904BA2EF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B97F-6036-43F9-9519-1EFB4D4D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B177E-3B12-4875-85EE-AAF27E580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33FB6-4B23-4FA2-972A-6B87AB59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A76A-0E6B-4199-BA7C-AF347D5C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4DA22-6942-4229-8A76-3F0568CD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76C81-FFCB-4858-BA83-99D15B43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2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465DE-292F-45C6-BE2C-571D606B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40D7-D7E8-41BB-826B-5DA42AD1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B71D-5BA3-4D23-8EC7-3049A9B73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0282-BC0C-4179-AF67-CB3098E9871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04F2-4C6C-4552-933E-B64296FCF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A398-F750-4F5C-816A-F6F2A7F4F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E983-B9AB-4795-BC8A-4D84D1D0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9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1598-DA16-48F7-BE8C-9AE7A32C9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BEEE1-000E-42A2-AF8B-A6604E7A4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4A8711-F510-42B1-A495-A4E6DA370E39}"/>
                  </a:ext>
                </a:extLst>
              </p14:cNvPr>
              <p14:cNvContentPartPr/>
              <p14:nvPr/>
            </p14:nvContentPartPr>
            <p14:xfrm>
              <a:off x="213480" y="106560"/>
              <a:ext cx="870984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4A8711-F510-42B1-A495-A4E6DA370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97200"/>
                <a:ext cx="872856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17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1598-DA16-48F7-BE8C-9AE7A32C9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BEEE1-000E-42A2-AF8B-A6604E7A4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7031BF-5B1B-4878-971E-8986EC78E34F}"/>
                  </a:ext>
                </a:extLst>
              </p14:cNvPr>
              <p14:cNvContentPartPr/>
              <p14:nvPr/>
            </p14:nvContentPartPr>
            <p14:xfrm>
              <a:off x="396360" y="304920"/>
              <a:ext cx="8184240" cy="53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7031BF-5B1B-4878-971E-8986EC78E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95560"/>
                <a:ext cx="820296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63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1598-DA16-48F7-BE8C-9AE7A32C9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BEEE1-000E-42A2-AF8B-A6604E7A4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05AEFC-99F2-42DC-B0B4-5A3DC854C38E}"/>
                  </a:ext>
                </a:extLst>
              </p14:cNvPr>
              <p14:cNvContentPartPr/>
              <p14:nvPr/>
            </p14:nvContentPartPr>
            <p14:xfrm>
              <a:off x="1828800" y="655200"/>
              <a:ext cx="5936400" cy="408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05AEFC-99F2-42DC-B0B4-5A3DC854C3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440" y="645840"/>
                <a:ext cx="5955120" cy="41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65D8B6-B647-492E-8530-7B23FA81DD75}"/>
                  </a:ext>
                </a:extLst>
              </p14:cNvPr>
              <p14:cNvContentPartPr/>
              <p14:nvPr/>
            </p14:nvContentPartPr>
            <p14:xfrm>
              <a:off x="419040" y="38160"/>
              <a:ext cx="8679600" cy="496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65D8B6-B647-492E-8530-7B23FA81DD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680" y="28800"/>
                <a:ext cx="869832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4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1598-DA16-48F7-BE8C-9AE7A32C9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BEEE1-000E-42A2-AF8B-A6604E7A4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AF7E09-A0C4-47B1-8622-AE0163FD88A1}"/>
                  </a:ext>
                </a:extLst>
              </p14:cNvPr>
              <p14:cNvContentPartPr/>
              <p14:nvPr/>
            </p14:nvContentPartPr>
            <p14:xfrm>
              <a:off x="259200" y="0"/>
              <a:ext cx="774972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AF7E09-A0C4-47B1-8622-AE0163FD8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-9360"/>
                <a:ext cx="776844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88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1598-DA16-48F7-BE8C-9AE7A32C9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BEEE1-000E-42A2-AF8B-A6604E7A4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A62FFF-27B2-4830-926A-A21A891D9E39}"/>
                  </a:ext>
                </a:extLst>
              </p14:cNvPr>
              <p14:cNvContentPartPr/>
              <p14:nvPr/>
            </p14:nvContentPartPr>
            <p14:xfrm>
              <a:off x="0" y="251640"/>
              <a:ext cx="9235800" cy="216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A62FFF-27B2-4830-926A-A21A891D9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2280"/>
                <a:ext cx="9254520" cy="21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5E764D-853C-4943-81DB-CBC81D19E30F}"/>
                  </a:ext>
                </a:extLst>
              </p14:cNvPr>
              <p14:cNvContentPartPr/>
              <p14:nvPr/>
            </p14:nvContentPartPr>
            <p14:xfrm>
              <a:off x="2445840" y="11962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5E764D-853C-4943-81DB-CBC81D19E3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6480" y="11869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2F213D-FFFE-49A9-A541-6006BCB9B8E8}"/>
                  </a:ext>
                </a:extLst>
              </p14:cNvPr>
              <p14:cNvContentPartPr/>
              <p14:nvPr/>
            </p14:nvContentPartPr>
            <p14:xfrm>
              <a:off x="2941200" y="846000"/>
              <a:ext cx="3223800" cy="300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2F213D-FFFE-49A9-A541-6006BCB9B8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1840" y="836640"/>
                <a:ext cx="3242520" cy="30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74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2021-03-16T02:02:40Z</dcterms:created>
  <dcterms:modified xsi:type="dcterms:W3CDTF">2021-03-16T02:52:55Z</dcterms:modified>
</cp:coreProperties>
</file>