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08:20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1884 0,'0'-21'16,"0"-22"-1,0 22-15,0 0 16,0 0-16,0 0 16,0 0-1,0-1-15,0 1 16,0 0-1,0 0-15,0 0 16,0 0 0,0 42 15,0 0-31,-21 0 16,21 0-16,-21 22 0,21-22 15,0 21-15,0 0 0,-21 1 16,0-22-16,21 21 0,-22 1 0,22-1 15,0 0-15,0 1 0,0-22 16,0 21-16,0-21 0,0 22 16,0-22-16,0 0 0,22 0 15,-1-21-15,0 21 0,0 0 0,0-21 16,0 0-16,1 0 0,-1 0 16,0 0-16,0 0 0,0 0 15,0-21-15,1 21 0,-1-21 16,0 0-16,0 0 0,-21 0 0,0-22 15,21 22-15,-21-21 0,0 21 16</inkml:trace>
  <inkml:trace contextRef="#ctx0" brushRef="#br0" timeOffset="427.75">2434 1058 0,'0'0'0,"-21"0"15,0 0-15,0 0 16,-1 22-16,1-1 0,21 0 16,0 0-16,0 0 0,0 0 15,0 1-15,0-1 16,21-21-16,1 0 0,-1 21 15,0-21-15,0 0 0,0 0 16,0 0-16,22 0 0,-22-21 0,0 21 16,0-21-16,0 21 0,1-22 15,-1 1-15,-21 0 0,0 0 16,0 0-16,0 0 0,0-1 16,-21 22-16,-1-21 0,1 0 15,0 0-15,0 21 0,0 0 0,0-21 16,-1 21-16,1 0 0,0 0 15,0 0-15,0 21 16,0 0-16,-1-21 0,22 42 0,-21-20 16,21-1-16,-21 0 0,21 21 15,0-21-15,0 1 0,0 20 16,0-21-16,0 0 0</inkml:trace>
  <inkml:trace contextRef="#ctx0" brushRef="#br0" timeOffset="1230.61">3768 1736 0,'0'0'16,"-22"-21"-16,1 21 0,-21-22 15,21 22-15,0 0 0,-1 0 16,-20 0-16,21 0 0,0 0 0,-22 0 16,22 0-16,-21 22 15,21-1-15,-22 0 0,1 0 0,21 21 0,-21-20 16,20-1-16,-20 21 15,21-21-15,0 22 0,0-22 0,-1 21 16,1-21-16,21 0 0,0 22 16,0-22-16,0 0 0,0 0 0,0 0 15,0 1-15,21-1 16,1-21-16,-1 0 0,0 0 16,0 21-16,21-21 0,-20 0 0,20 0 15,0 0-15,1-21 0,-22 21 16,21-21-16,0-1 0,1 1 0,-1 0 15,0-21-15,1 21 16,-1-22-16,-21 1 0,22-22 0,-1 1 16,0-1-16,-21-20 0,22 20 15,-22-20-15,0 20 0,0 1 0,0-22 16,1 21-16,-1 1 0,0-1 16,0 1-16,-21 21 0,0-22 0,21 22 15,-21-1-15,0 22 0,0-21 16,0 21-16,0 0 0,0-1 15,0 44 1,-21-1-16,0 0 16,21 21-16,-21-21 0,0 43 15,21-22-15,-22 22 0,1-22 0,21 22 16,-21-1-16,0 1 16,21-1-16,0 22 0,-21-22 0,21 22 15,0-22-15,0 1 0,0-1 16,0 1-16,0-22 0,21 1 0,0-22 15,21 21-15,-20-21 0,20 0 16,0 1-16,-21-1 0,22-21 0,-1 0 16,22 0-16,-22 0 0,0 0 15,1 0-15,-1 0 0,0-21 0,1 21 16,-1-22-16,0 1 16,-21 0-16,1 21 0,-1-21 0,0-21 0,-21 20 15,0 1-15,0-21 0,0 21 16,0 0-16,0-1 0</inkml:trace>
  <inkml:trace contextRef="#ctx0" brushRef="#br0" timeOffset="3715.34">2265 3556 0,'-21'-21'15,"-1"21"-15,1-21 16,0 0-16,0 21 0,0-22 0,0 22 16,21-21-16,-22 21 15,1 0-15,21 21 16,0 1-16,0-1 0,0 21 16,0-21-16,0 22 0,0-1 15,0 0-15,0 22 0,0-22 16,0 0-16,0 22 0,0-22 15,0 1-15,0 20 0,0-21 0,0-20 16,0 20-16,0-21 0,0 0 16,0 0-16,0-42 31,0 0-15,0-21-16,0 21 0,0-22 0,0 1 15,0 0-15,0-1 0,0 1 16,0 0-16,0-1 0,21 1 0,1 0 15,-22-1-15,21 1 0,0 21 16,0 0-16,0-1 16,0 22-16,1 0 0,20 0 0,-21 0 15,21 0-15,1 22 0,-22-1 16,21 0-16,1 21 0,-22-21 0,21 1 16,-21-1-16,0 21 0,1-21 15,-1 0-15,21 1 0,-21-1 0,0 0 16,-21 0-16,22 0 0,-1 0 15,0-21-15,0 0 0,0 0 16,0 0-16,1 0 0,-1-21 16,-21 0-16,21 0 0,0 0 15,0 0-15,0-1 0,1-20 0,-1 0 16,0 21-16,0-22 16,0 1-16,0 0 0,1-1 0,-1 1 15,0 0-15,0 20 0,0 1 16,0 0-16,1 21 0,-1 0 0,0 0 15,-21 21-15,21 0 0,0 1 16,-21-1-16,21 0 0,-21 0 0,22 21 16,-1-20-16,-21-1 0,0 0 15,0 0-15,21 0 0,-21 0 16,0 1-16,0-1 0,21-21 0,-21 21 16,21-21-1,-21-21 1,0 0-1,0-1-15,0 1 16,0 0-16,0 0 0,-21 0 16,0 0-16,0-1 0,0-20 0,-1 21 15,1 0-15,0 0 0,-21 21 16,21 0-16,-1 0 0,1 0 0,0 0 16,0 0-16,0 0 0,0 21 15,-1 0-15,22 0 0,-21 0 0,21 22 16,-21-22-16,21 21 0,0-21 15,0 22-15,0-1 0,-21-21 0,21 21 16,0 1-16,0-1 0,0-21 16,0 22-16,0-22 0,0 21 15,0-21-15,0 0 0,21 1 16,0-1-16,0-21 0,1 0 16,-1 0-16,0 0 0,0 0 15,0-21-15,0 21 0,1-22 16,-1 1-16,21-21 0,-21 21 0,0 0 15,1-22-15,-1 22 0,0-21 16,0-1-16,0 1 0,-21 21 0,21-21 16,-21-1-16,0 1 15,0 21-15,0 0 0,0-1 0,0 1 0,0 0 16,0 42 0,0 0-1,0 1-15,0-1 0,0 0 16,0 0-16,0 21 0,0-20 0,0 20 15,0-21-15,0 0 0,0 22 16,0-22-16,22 0 0,-1 21 0,-21-21 16,21 1-16,0-1 15,0 0-15,22-21 0,-22 0 0,0 0 16,21 0-16,-21 0 0,22-21 16,-1 21-16,-21-21 0,22-1 15,-22 1-15,21 0 0,-21-21 16,22 21-16,-22-1 0,-21-20 0,21 21 15,-21-21-15,0 20 0,21-20 16,-21 21-16,0-21 0,0 20 0,0 1 16,0 0-16,0 0 0,0 42 31,0 0-15,0 0-16,0 1 0,0 20 0,0-21 15,0 0-15,0 22 0,0-22 16,-21 0-16,21 21 0,-21-21 0,21 1 15,0 20-15,0-21 0,0 0 16,0 0-16,0 1 0,0-1 16,0-42 15,0-1-31,0 1 16,21 0-16,-21 0 0,21 0 15,-21-22-15,21 22 0,-21-21 0,21 21 16,-21-22-16,0 22 0,22-21 15,-1 21-15,-21 0 0,0-22 0,21 43 16,0-21-16,0 21 16,0 0-16,1 21 15,-22 0-15,21 1 16,-21-1-16,21 21 0,-21-21 16,0 0-16,0 1 0,0 20 15,0-21-15,21 0 0,-21 0 0,21 1 16,-21-1-16,0 0 0,0 0 15,21-21-15,-21 21 0,22-21 0,-1 0 16,0 0 0,0 0-16,0 0 0,0 0 15,1-21-15,-1 0 0,0 0 16,0 0-16,0-1 0,0 1 16,1-21-16,-1 21 0,0 0 0,0-22 15,0 22-15,0 0 0,1-21 0,-1 20 16,0 22-16,0-21 15,0 0-15,0 21 16,1 21 0,-22 0-1,0 1-15,0-1 16,0 0-16,0 0 0,0 0 16,0 0-16,21 1 0,-21-1 15,21 21-15,-21-21 0,21 0 0,0 1 16,0-1-16,1 0 0,-1 0 15,21 0-15,-21 0 0,22 1 0,-1-22 16,-21 21-16,21-21 0,1 0 16,-1 0-16,0 0 0,1 0 15,-1 0-15,0 0 0,1-21 0,-22-1 16,21 1-16,1 0 0,-22 0 16,21 0-16,0-22 0,1 22 0,-1-21 15,-21 0-15,22-1 0,-22 1 16,0 0-16,0-1 0,0-20 0,-21 20 15,21 1-15,-21 21 0,0-21 16,0 20-16,0 1 0,0 0 0,-21 21 16,-21 0-16,21 0 0,0 21 15,-22 0-15,22 1 0,-21 20 16,21 0-16,-22 1 0,22-1 0,0 0 16,-21 22-16,20-22 0,1 0 15,21 1-15,0-1 0,0 0 0,0-20 16,0 20-16,0-21 0,21 0 15,1 0-15,20 1 0,-21-22 0,21 0 16,1 0-16,20 0 0,-20 0 16,-1 0-16,0-22 0,22 1 0,-22 0 15,0 0-15,1 0 0,-1 0 0,0-1 16,1 1-16,-22 0 0,0 0 16,0 0-16,0-22 0,-21 22 15,22 0-15,-22 0 16</inkml:trace>
  <inkml:trace contextRef="#ctx0" brushRef="#br0" timeOffset="4512">3111 5398 0,'0'0'0,"0"-22"0,0-20 16,0 21-16,0 0 15,0 0-15,0-1 0,0 1 0,-21 21 16,21 21-1,0 22-15,0-22 16,-21 21-16,21 1 0,0 20 16,-21 1-16,21-1 0,0 22 15,-21-22-15,0 22 0,-1-22 0,1 1 16,-21-1-16,21 1 0,0-22 16,-1 22-16,1-22 0,0-21 0,0 22 15,0-22-15,0 0 0,-1 0 16,1-21-1,0 0-15,0-21 16,21 0-16,-21-22 0,0 22 16,21 0-16,-22-21 0,22-1 15,0 1-15,-21 0 0,0-1 0,21 1 16,0 0-16,-21-1 0,21 1 16,0 21-16,0 0 0,21 21 15,0 0-15,0 0 0,22 21 16,-22 0-16,21 0 0,-21 0 0,22 22 15,-1-22-15,-21 21 0,22-21 16,-1 22-16,-21-22 0,21 0 16,-20 21-16,20-20 0,0-1 15,-21-21-15,22 21 0,-22 0 0,21-21 16,-21 0-16,22 0 0,-22 0 16,21 0-16,-21 0 0,22 0 0,-22 0 15,0 0-15,0 0 0,0-21 16,1 0-16,-1 0 0,0-1 0,0 1 15,0 0-15,-21 0 0,21-21 16,1-1-16,-1 1 0,0 0 0</inkml:trace>
  <inkml:trace contextRef="#ctx0" brushRef="#br0" timeOffset="4775.92">3852 5207 0,'21'0'0,"1"0"0,20 0 0,0 21 15,-21-21-15,22 0 0,-1 0 16,0 0-16,22 0 0,-22 0 0,22 0 16,-1-21-16,-20 21 0,20 0 15,-21 0-15,1-21 0,-1 21 16,0 0-16,-20-21 0,-1 21 15,-42 0 17,-1 0-32,1 0 0,0 0 0</inkml:trace>
  <inkml:trace contextRef="#ctx0" brushRef="#br0" timeOffset="5024.79">4233 5249 0,'0'0'0,"0"22"0,0-1 0,-21 0 0,21 0 16,0 0-16,0 0 0,0 22 15,0-1-15,0 0 0,0 22 0,0-22 16,0 22-16,0-22 0,0 0 16,0 1-16,0-1 0,0 0 0,0 1 15,0-1-15,-21-21 0,21 0 16,0 1-16,0-1 0,0 0 0,0 0 15,0 0-15,-21 0 16</inkml:trace>
  <inkml:trace contextRef="#ctx0" brushRef="#br0" timeOffset="5603.42">2730 7557 0,'0'0'0,"-21"-22"0,0 1 15,0 21-15,0 0 0,0 0 16,-1 0-16,22 21 16,0 1-16,0-1 0,0 21 0,0 0 15,0 1-15,0 20 0,0 1 16,0 20-16,0-20 0,0 21 15,0-22-15,22 22 0,-22-22 0,0 1 16,0-22-16,0 22 0,0-22 0,0 0 16,0-21-16,0 22 15,0-22-15,0 0 0,0 0 0,0 0 16,0-42 15,0 0-31,0 0 16,0 0-16,0-22 0,-22 22 0</inkml:trace>
  <inkml:trace contextRef="#ctx0" brushRef="#br0" timeOffset="5932.24">2434 7938 0,'0'0'0,"-21"-43"16,21 22-16,-21-21 0,0-22 16,21 43-16,0-21 15,0 21-15,21-1 0,0 1 16,0 0-16,21 0 0,-20 0 0,20 21 15,0-21-15,1-1 0,-1 22 16,0 0-16,22 0 0,-22 0 0,0 22 16,1-1-16,-1 0 0,-21 0 15,0 21-15,1-20 0,-22 20 0,0 0 16,0 1-16,0-1 0,0 21 16,-22-20-16,-20 20 0,21-20 0,0-1 15,-22 0-15,22 1 0,0-22 16,-21 21-16,21-21 0,21 0 0,-22 1 15,1-1 1,21-42 15,0-1-31,21 1 0,1 0 16,-1 0-16,0 0 0,0-22 0</inkml:trace>
  <inkml:trace contextRef="#ctx0" brushRef="#br0" timeOffset="6443.95">3556 7641 0,'0'21'16,"0"1"-16,0-1 0,0 21 15,0 0-15,0-20 0,0 41 16,0-21-16,0 1 0,-21 20 0,0-20 15,21-1-15,-22 21 0,1-20 16,0-1-16,0 0 0,0 1 0,0-22 16,21 0-16,-22 21 0,1-20 15,0-1-15,21 0 16,0-42 0,0 0-16,0-1 15,0 1-15,0-21 16,0 21-16,0 0 0,0-22 15,21 22-15,0 0 0,1 0 0,-1 0 16,0 21-16,0 0 16,0 0-16,0 0 0,1 0 0,-1 0 15,0 21-15,0 0 0,0 0 16,0 0-16,1 0 0,-22 1 0,21-1 16,0 0-16,0 0 0,0-21 15,0 21-15,1 0 0,-1-21 0,0 22 16,0-22-16,0 0 15,0 0-15,1 0 0,-1 0 0,0 0 0,0 0 16,0 0-16,0 0 16,1-22-16,-1 1 0,-21 0 15,21 0-15,0 0 0,-21 0 16,21-22-16,-21 22 0,21-21 16,1-1-16,-22 1 0</inkml:trace>
  <inkml:trace contextRef="#ctx0" brushRef="#br0" timeOffset="6731.71">4233 7514 0,'0'0'0,"-21"0"0,42 0 31,0 0-31,22 0 0,-1 0 0,0 0 16,1 0-16,20-21 0,-20 21 15,20-21-15,1 21 0,-22-21 0,21 21 16,-20 0-16,20-21 0,-20 21 16,-1 0-16,-21 0 0,21 0 0,-20-22 15,20 22-15,-21 0 0,0 0 16,-21 22 0,-21-1-1,0-21-15,0 0 16,0 21-16,-1-21 0,1 0 15</inkml:trace>
  <inkml:trace contextRef="#ctx0" brushRef="#br0" timeOffset="6988.57">4805 7514 0,'-21'43'16,"21"-22"-1,0 0-15,-22 0 0,22 0 0,0 22 16,0-22-16,0 21 15,0-21-15,-21 22 0,21-1 0,0 0 0,0 22 16,-21-22-16,21 0 16,-21 1-16,21-1 0,-21-21 0,21 22 15,0-22-15,0 21 0,0-21 0,0 0 16,0 1-16,0-1 0,0 0 16,0 0-1,-21-21 16,-1 0-31</inkml:trace>
  <inkml:trace contextRef="#ctx0" brushRef="#br0" timeOffset="7580.28">1820 9567 0,'0'-21'0,"0"-42"16,21 42-1,-21-1-15,0 1 0,0 42 32,0 1-17,0 20-15,0 0 0,0 22 16,0-22-16,0 22 0,0-1 0,0 1 16,0-1-16,0 1 0,0-1 15,0 1-15,0-22 0,0 21 0,0 1 16,0-22-16,0 1 0,0-1 15,0 0-15,0 1 0,0-22 0,22 0 16,-1 0-16,0 0 0,0-21 16,0 0-16,0 0 0,1-21 15,-1 0 1,0 0-16,-21 0 0,0-1 0,21-20 16,-21 21-16,0-21 0,0-1 15,0 22-15</inkml:trace>
  <inkml:trace contextRef="#ctx0" brushRef="#br0" timeOffset="7769.17">1714 10075 0,'0'0'16,"0"-21"0,0 0-16,22 21 0,-1-21 0,0 21 15,0-21-15,0 21 16,0-21-16,22 21 0,-22-22 0,0 1 15,21 0-15,-20 21 0,20-21 16,0 0-16,1 0 0,-22-1 0,21 1 16,0 0-16</inkml:trace>
  <inkml:trace contextRef="#ctx0" brushRef="#br0" timeOffset="8772.11">2646 10160 0,'0'0'16,"0"42"-16,0-20 0,0-1 0,0 0 15,0 0-15,21 0 0,0-21 16,-21 21-16,21-21 16,0 0-16,1 0 0,-1-21 0,-21 0 15,21 21-15,0-21 0,0 0 16,0 0-16,1-1 0,-1 1 0,-21 0 15,21-21-15,-21 21 0,0-1 16,0 1-16,0-21 0,0 21 0,0 0 16,-21-1-16,0 1 0,-1 0 15,1 21-15,0 0 0,0 0 0,0 0 16,0 0-16,-1 0 0,-20 21 16,21 0-16,0 1 0,-22-1 15,22 21-15,0-21 0,0 0 0,0 22 16,21-1-16,0-21 0,0 22 15,-21-22-15,21 21 0,0-21 0,0 22 16,0-22-16,0 0 0,21 0 16,0-21-16,-21 21 0,21-21 0,0 0 15,0 0-15,1 0 0,-1 0 16,0 0-16,21-21 0,-21 0 0,1 0 16,-1 21-16,0-21 15,0-1-15,0 1 0,0 0 0,1 0 16,-1 0-16,-21 0 0,0-1 15,21 22-15,-21-21 0,21 21 0,0 0 32,-21 21-32,0 1 15,21-1-15,-21 0 0,0 0 0,0 0 16,22 22-16,-22-22 0,21 0 16,-21 0-16,0 21 0,21-20 0,0-22 15,-21 21-15,21 0 0,0-21 16,1 0-16,-1 0 0,0 0 0,21 0 15,-21 0-15,22 0 16,-1-21-16,0 0 0,1-1 0,-1 1 16,-21 0-16,22 0 0,-1-21 0,0 20 15,1 1-15,-1-21 0,-21 21 16,0-22-16,0 22 0,1-21 0,-22 21 16,0 0-16,0-22 0,0 22 15,0 0-15,0 0 0,-22 21 0,1-21 16,0 21-16,0 0 0,0 0 15,-22 0-15,22 0 0,0 21 0,0 0 16,-21 0-16,20 0 0,1 0 0,0 1 16,0-1-16,21 21 0,0-21 15,0 0-15,-21 1 0,21-1 16,0 21-16,0-21 0,0 0 16,21 1-16,-21-1 0,21 0 15,0 0-15,0 0 0,1-21 16,-1 21-16,0 1 0,0-1 0,0 21 15,0-21-15,1 0 0,-1 22 0,-21-22 16,0 21-16,0 1 0,0-1 16,0 0-16,0 1 0,0-1 0,0 0 15,0 22-15,0-22 0,0 22 16,-21-1-16,21 1 0,0-22 0,-22 21 16,22 1-16,0-22 0,0 1 0,0-1 15,0 0-15,0 1 16,0-22-16,0 21 0,0-21 0,0 0 15,-21-21-15,21 22 0,-21-22 0,0 0 16,0-22-16,0 1 16,-1 0-16,22 0 0</inkml:trace>
  <inkml:trace contextRef="#ctx0" brushRef="#br0" timeOffset="10935.53">4085 10012 0,'0'0'0,"0"-21"0,0 0 15,0-1-15,0 44 16,0-1 0,0 21-16,0-21 0,0 0 15,0 22-15,-21-1 0,21 0 16,0-20-16,-21 20 0,21 0 0,0-21 15,-21 22-15,21-22 0,0 0 16,0 0-16,0 0 0,0 1 16,0-44-1,0 1 1,0 0-16,0 0 0,0 0 0,0 0 16,0-1-16,21-20 0,-21 21 15,21-21-15,-21 20 0,0-20 16,21 21-16,0-21 0,-21 20 0,21 1 15,1 0-15,-1 0 0,0 21 16,0 0-16,0 0 0,0 0 0,1 0 16,-1 0-16,0 21 0,21 0 15,-21 0-15,1-21 0,-1 22 0,0-1 16,0 0-16,0 0 0,0 0 16,-21 0-16,22 1 0,-1-1 0,-21 0 15,21 0-15,-21 0 0,21-21 16,-21 21-16,21-21 0,0-21 15,1 0 1,-22 0 0,21 0-16,0 21 0,-21-21 0,21-1 15,0-20-15,0 21 0,1 0 16,-22-22-16,21 22 0,21 0 0,-21-21 16,0 21-16,1-1 0,20 1 0,-21 0 15,0 21-15,0 0 0,1 0 16,-1 0-16,0 21 15,0 0-15,-21 1 16,0-1-16,0 0 0,0 0 0,0 0 16,0 0-16,0 1 0,0-1 15,21-21 32,-21-21-47,0-1 16,0 1-16,0 0 0,0 0 15,0 0-15,0 0 0,0-1 16,-21 1-16,0 21 0,0-21 0,0 21 16,-1 0-16,1 0 15,0 0-15,0 0 0,-21 0 0,20 21 16,1-21-16,0 21 0,0 1 0,0-1 16,0 0-16,-1 21 0,1-21 15,21 22-15,0-22 0,-21 21 0,0-21 16,21 22-16,0-22 0,0 0 15,0 21-15,0-20 0,0-1 16,0 0-16,21 0 0,0-21 16,0 0-16,1 0 0,-1 0 15,0 0-15,0 0 0,21-21 0,-20 21 16,-1-21-16,0 0 0,0-1 16,0 1-16,0 0 0,1 0 0,-1 0 15,0-22-15,-21 22 0,21 0 0,-21 0 16,21-21-16,-21 20 0,0 1 15,0 0-15,0 0 0,0 0 16,21 21 0,-21 21-1,0 0-15,0 0 0,0 0 16,0 1-16,0 20 0,0-21 16,0 0-16,0 0 0,0 1 0,22-1 15,-1 0-15,-21 0 0,21 0 0,0-21 16,0 21-16,0-21 0,1 0 15,-1 0-15,0 0 0,21 0 0,-21 0 16,1-21-16,20 0 0,-21 21 16,0-21-16,22 0 0,-22 0 0,0-1 15,0 1-15,0 0 0,0 0 16,1 0-16,-22 0 0,0-1 16,0 1-16,0-21 0,0 21 0,0 0 15,0-1-15,0 1 0,0 0 0,0 42 31,-22 0-15,22 1-16,0 20 0,0-21 16,0 0-16,0 0 0,0 22 0,0-22 15,0 0-15,0 0 0,0 0 0,0 1 16,0-1-16,0 0 0,0 0 16,0 0-16,0-42 46,0 0-30,0 0-16,22 21 0,-22-21 16,21-1-16,-21 1 0,21 0 0,-21-21 15,21 21-15,-21-1 0,21-20 0,-21 21 16,21 0-16,1 21 0,-22-21 16,0-1-16,21 22 0,0 0 15,0 0-15,-21 22 16,21-1-16,-21 0 0,21 0 0,-21 0 15,0 0-15,22 1 0,-22-1 16,21 0-16,-21 0 0,21-21 16,-21 21-16,0 0 0,21 1 0,0-1 15,0-21-15,1 0 16,-1 0 0,0 0-16,0 0 15,0-21-15,0-1 0,1 1 16,-1 0-16,0 0 0,0 0 15,-21 0-15,21-22 0,0 22 0,1 0 16,-22 0-16,21 0 0,0-1 16,-21 1-16,21 0 0,0 21 15,-21 21 17,0 0-32,0 1 0,0-1 15,0 0-15,0 0 0,0 0 16,0 0-16,0 1 0,0-1 15,0 0-15,0 0 0,0 0 0,0 0 16,21 1-16,1-22 0,-1 21 16,-21 0-16,21-21 0,0 0 0,0 0 15,0 0-15,22 0 0,-22 0 0,0 0 16,21 0-16,1 0 0,-22-21 16,21 21-16,-21-21 0,22 21 0,-1-22 15,0 1-15,-20 21 0,20-21 0,0 0 16,-21 0-16,1-22 15,-1 22-15,0 0 0,-21-21 0,0 21 16,0-22-16,0 1 0,0 21 0,0 0 16,0-1-16,-21 1 0,0 21 15,-1 0-15,1 0 0,0 21 16,0 1-16,0-1 0,21 21 16,0 0-16,-21-20 0,21 20 0,-22 0 15,22-21-15,0 22 0,0-22 0,0 21 16,0-21-16,0 1 15,22-1-15,-1 0 0,0-21 16,21 21-16,-21-21 0,1 0 0,20 0 0,0 0 16,-21-21-16,22 0 15,-1 0-15,0-1 0,-20 22 0,20-21 16,-21 0-16,0 0 0,0-21 0,1 20 16</inkml:trace>
  <inkml:trace contextRef="#ctx0" brushRef="#br0" timeOffset="13127.3">2011 11790 0,'0'-21'0,"0"0"16,0-1-16,0 1 0,0 0 16,0 0-16,0 0 15,-21 21 1,-1 0-16,1 0 15,0 0-15,0 21 0,0 0 0,0 0 16,-1 22-16,1-22 0,0 42 16,0-20-16,21 20 0,0 1 15,0-1-15,0 1 0,0-1 16,0 1-16,0-1 0,0-21 0,0 1 16,0-1-16,42 0 0,-21-20 15,1 20-15,-1-21 0,21-21 0,0 21 16,-20-21-16,20 0 0,0 0 15,1 0-15,-1 0 0,0-21 0,1 0 16,20 0-16,-21 0 0,1-1 16,20-20-16,-20 21 0,-1-21 0,21-1 15,-20 1-15,-1 0 0,0-22 16,-20 22-16,-1-1 0,0-20 0,0 21 16,-21-22-16,0 22 15,0-1-15,0 1 0,0 21 0,0-21 0,0 20 16,0 1-16,-21 21 15,21 21 1,-21 1-16,0-1 0,21 21 16,-22 0-16,22 1 0,0 20 0,0-20 15,0 20-15,0 1 0,0-22 16,0 21-16,0-20 0,0-1 0,0 0 16,0 1-16,0-1 0,0 0 15,22 1-15,-1-22 0,0 0 0,0 0 16,21 0-16,-20 1 15,20-22-15,0 0 0,-21 0 0,22 0 16,-1 0-16,22 0 0,-22-22 0,0 22 16,22-21-16,-22 0 0,0 0 15,1 0-15,-1 0 0,0-1 0,-20-20 16,-1 21-16,0 0 0,0-22 16,-21 1-16,0 21 0,0-21 0,0-1 15,0 1-15,-21 21 0,0 0 16,0-22-16,-1 43 0,1-21 0,0 21 15,0 0-15,0 0 0,0 21 16,-1 0-16,1 1 0,0 20 0,0-21 16,0 21-16,0 1 15,-1-1-15,1 0 0,21 1 0,0-22 16,-21 21-16,21 1 0,0-22 16,0 0-16,0 0 0,0 0 0,0 0 15,21-21-15,0 0 16,1 0-16,-1 0 0,0 0 15,0 0-15,0-21 0,0 0 0,1 0 16,20 0-16,-21 0 0,0-1 16,0 1-16,1-21 0,-1 21 0,-21-22 15,21 22-15,-21-21 0,21 21 16,-21 0-16,21-1 0,-21 1 0,0 0 16,0 42 15,0 0-31,-21 22 15,21-22-15,0 0 0,0 21 0,0-20 16,0 20-16,0-21 0,0 0 0,0 22 16,0-22-16,0 0 0,21 0 15,0 0-15,1 0 0,-1-21 16,21 0-16,-21 0 0,22 0 16,-22 0-16,21 0 0,-21 0 0,22-21 15,-22 21-15,21-21 0,0 0 16,-20 0-16,20 0 0,-21-1 0,0 1 15,0 0-15,1-21 0,-1 21 16,0-22-16,0 1 0,0 21 16,-21-22-16,0 22 0,0 0 0,0 0 15,0 0-15,0 42 32,0 0-32,-21-21 0,21 21 15,-21 0-15,21 1 0,0-1 0,0 21 16,0-21-16,0 0 0,0 1 15,21-1-15,-21 0 0,21-21 0,-21 21 16,21 0-16,-21 0 0,22-21 16,-1 22-16,-21-1 0,0 0 15,21-21-15,-42 0 47,0 0-47,-1 0 16,1-21-16,0 0 15,0-1-15,0 22 0,0-21 0,-1 21 16,1-21-16,0 21 0,0-21 16,21 42 15,0 0-31,0 0 16,0 1-16,21-1 0,0 0 15,0-21-15,-21 21 16,22-21-16,-1 21 0,0-21 0,0 0 15,0 0-15,22 0 0,-22 0 16,21 0-16,0 0 0,1 0 0,-1 0 16,0 0-16,1 0 0,-1-21 0,0 21 15,-20-21-15,20 0 0,0 0 16,1 21-16,-22-22 0,21 1 0,-21 0 16,22-21-16,-22 21 0,0-1 15,0 1-15,0-21 0,-21 21 16,0-22-16,0 22 0,0 0 0,0 0 0,0 0 15,0 0-15,-21 21 16,0 0-16,0 0 16,0 0-16,-22 21 0,22-21 15,0 21-15,0 0 0,0 0 0,21 0 16,0 22-16,-22-22 0,22 0 0,0 0 16,0 0-16,0 1 0,0-1 15,0 0-15,22 0 0,-1-21 16,0 21-16,0-21 0,0 21 15,0-21-15,1 22 0,-1-22 0,0 0 16,-21 21-16,21-21 0,-21 21 16,-21 0 15,0-21-31,0 0 16,-1 0-16,1 0 0,0 0 0,0 0 15,-21 21-15,20-21 0,1 0 0,0 0 16,0 0-16,0 0 0,0 0 15,-1-21-15,22 0 0,0 0 16,0 0-16</inkml:trace>
  <inkml:trace contextRef="#ctx0" brushRef="#br0" timeOffset="15291.31">5609 12150 0,'0'0'16,"0"-21"-16,0-1 0,0 1 0,0 0 0,0 0 15,0 0-15,0 0 0,0-1 16,0 44 15,0-1-31,0 0 16,-21 0-16,21 21 0,0 1 0,-21-22 16,21 21-16,-21 1 0,-1-1 15,22 0-15,-21-21 0,21 22 0,-21-22 16,0 0-16,21 21 0,0-20 15,-21-1-15,21 0 16,0-42 15,0 0-31,0-1 0,21 1 16,-21 0-16,21 0 0,0 0 16,0 0-16,-21-22 0,22 22 0,-1-21 15,0 21-15,-21-1 0,21 1 16,0 0-16,0 0 0,1 0 15,-1 21-15,0 0 0,0 0 0,0 0 16,0 0-16,1 21 0,-1 0 16,0 0-16,0 0 0,0 1 0,0 20 15,1-21-15,-1 0 0,0 0 16,0 1-16,0-1 0,0 0 0,1 0 16,-1 0-16,0-21 0,0 21 0,0-21 15,22 0-15,-22 0 0,0 0 16,21 0-16,-21 0 0,22 0 0,-1-21 15,0 0-15,1 0 0,-1 21 16,0-21-16,1 0 0,-1-1 16,0-20-16,1 21 0,-22 0 0,0 0 15,0-22-15,0 22 0,-21-21 16,0 21-16,0-1 0,0-20 0,-21 21 16,0 0-16,0 0 0,0-1 15,0 1-15,-22 21 0,22 0 0,0 0 16,-21 0-16,20 21 0,1 1 0,-21-1 15,21 0-15,0 0 0,-22 21 16,22-20-16,0 20 0,0 0 0,0-21 16,21 22-16,-22-1 0,22-21 15,0 22-15,0-22 0,0 0 0,0 0 16,0 0-16,22 0 16,-1-21-16,0 0 0,0 0 15,21 0-15,-20 0 0,-1 0 0,21-21 16,-21 21-16,0-21 0,22 0 0,-22 0 15,21 21-15,-21-21 0,1-1 16,-1 1-16,21 0 0,-21 0 0,-21 0 16,21 0-16,-21-22 0,0 22 15,0 0-15,0 0 0,0 0 16,0 42 15,0 0-31,0 0 0,0 0 0,0 22 16,0-22-16,0 0 15,0 21-15,0-21 0,0 1 0,22-1 16,-22 0-16,21 0 0,0-21 0,0 21 16,0-21-16,0 0 0,22 21 15,-22-21-15,0 0 0,21 0 0,1 0 16,-22 0-16,21 0 0,-21-21 0,1 21 16,-1-21-16,21 21 0,-21-21 15,0 0-15,1 0 0,-1-1 0,-21 1 16,21-21-1,-21 21-15,0 0 0,0-1 0,0 1 0,0 0 16,0-21-16,0 21 0,0-1 16,0 1-16,0 0 15,-21 42 1,21 0 0,0 22-16,0-22 0,0 0 15,-21 0-15,21 22 0,-22-22 0,22 0 16,-21 0-16,21 21 0,0-20 15,0-1-15,0 0 0,0 0 16,0 0-16,0-42 63,21 0-63,1 21 15,-22-21-15,21 0 0,-21-1 0,21-20 16,0 21-16,-21 0 0,0-22 15,21 22-15,-21 0 0,21 0 0,1 0 16,-22 0-16,21 21 16,0 0-16,0 0 0,-21 21 15,21 0-15,-21 0 16,21 0-16,-21 0 0,22 1 16,-22-1-16,21 0 0,-21 0 15,21 0-15,-21 0 0,21 1 0,-21-1 16,21-21-16,0 21 0,1-21 15,-1 21-15,0-21 16,0 0-16,0 0 16,0 0-16,1-21 15,-1 0-15,0 21 0,-21-21 0,21-1 16,0 1-16,0 0 0,1 0 16,-1 0-16,0-22 0,-21 22 0,21-21 15,0 21-15,0-22 0,1 22 16,-1 0-16,0 0 0,-21 0 0,21 21 15,0 0-15,0 0 16,1 0 0,-22 21-16,0 0 0,0 0 15,0 22-15,0-22 0,0 0 0,0 21 16,0-21-16,0 1 0,0 20 16,0-21-16,0 0 0,0 0 0,0 1 15,0-1-15,0 0 0,21 0 16,-21 0-16,21-21 0,0 0 15,-21 21-15,21-21 0,0 0 0,1 0 16,-1 0-16,0 0 0,0 0 16,0 0-16,0-21 0,1 0 0,-1 21 15,0-21-15,0 0 0,21 21 0,-20-21 16,-1-1-16,0 1 16,0-21-16,0 21 0,-21 0 0,21-22 15,-21 22-15,22 0 0,-22-21 0,0 20 16,0 1-16,0 0 15,-22 21-15,1 0 16,0 21-16,0-21 0,0 21 16,-22 22-16,22-22 0,0 0 0,0 21 15,0-20-15,0 20 0,21-21 0,-22 21 16,22-20-16,0-1 0,0 0 16,0 0-16,0 0 0,0 0 15,22-21-15,-1 22 0,0-22 0,0 0 16,0 0-16,0 0 0,1 0 15,-1 0-15,21 0 0,-21 0 0,0 0 16,22-22-16,-22 1 0,0 21 16,21-21-16,-20 0 0,-1 21 0,0-21 15,-21 0-15,0-1 0,21-20 0</inkml:trace>
  <inkml:trace contextRef="#ctx0" brushRef="#br0" timeOffset="16079.88">3302 13695 0,'21'-21'0,"-42"42"16,63-42-16,-21 0 0,1-1 15,-1 22-15,-21-21 0,0 0 0,0 0 16,0 0 0,-21 21-16,-1 0 0,1 0 0,-21 0 15,21 0-15,0 0 0,-22 0 16,22 21-16,-21 0 0,21 0 16,-22 22-16,1-1 0,21 0 0,-22 1 15,22-1-15,0 0 0,0 22 16,0-22-16,21 22 0,-21-22 0,21 0 15,0 22-15,0-22 0,0 0 16,21-20-16,-21 20 0,21-21 0,0 21 16,0-20-16,22-1 0,-22-21 15,0 21-15,21-21 0,1 0 0,-1 0 16,21 0-16,-20 0 16,20-21-16,1 21 0,-1-21 0,1-1 15,-1 1-15</inkml:trace>
  <inkml:trace contextRef="#ctx0" brushRef="#br0" timeOffset="16584.81">4593 13780 0,'-63'-43'15,"41"43"-15,1 0 16,0 0-16,-21 0 0,21 0 15,-22 0-15,1 21 0,21 1 0,-22-1 16,22-21-16,0 42 0,0-21 16,0 0-16,0 1 0,-1-1 0,22 21 15,0-21-15,0 0 0,0 1 16,0-1-16,0 0 0,0 0 0,22 0 16,-1-21-16,0 0 15,0 21-15,0-21 0,0 0 16,22 22-16,-22-1 0,21-21 0,-21 0 15,1 21-15,20 0 0,-21-21 0,0 21 16,-21 0 0,0 1-16,0-1 0,0 0 15,0 0-15,-21-21 0,0 21 16,0-21-16,0 21 0,-1 1 0,-20-22 16,21 0-16,0 0 0,-22 0 15,22 0-15,-21 0 0,21 0 0,-22 0 16,22 0-16,-21 0 0,21 0 15,0 0-15,-22-22 0,22 22 0,21-21 16,-21 0-16,21 0 16,21 21-1,0-21 1,0 21-16,1 0 16,-1 0-16,21-21 0,-21 21 15,22-22-15,-22 22 0</inkml:trace>
  <inkml:trace contextRef="#ctx0" brushRef="#br0" timeOffset="17179.47">5673 13864 0,'0'0'0,"0"-42"16,0 21-16,0 0 0,0-1 16,-22 1-16,1 21 15,0 0-15,0 0 0,0 0 0,-22 0 16,22 0-16,0 0 0,-21 0 16,21 21-16,-22 1 0,22-1 0,0 0 15,-21 0-15,20 21 0,1 1 16,0-22-16,0 21 0,0-21 15,21 22-15,0-22 0,0 0 0,0 0 16,0 0-16,0 1 0,0-1 0,21-21 16,0 21-16,21-21 0,-20 0 15,20 0-15,-21 21 0,21-21 16,1 0-16,-1 0 0,0 0 0,22 0 16,-22 21-16,-21-21 0,22 21 15,-1-21-15,-21 22 0,0-1 0,1-21 16,-1 21-16,-21 0 0,0 0 15,0 0-15,0 1 0,-21-22 16,-1 21-16,1 0 0,0 0 0,-21-21 16,21 21-16,-1-21 0,-20 21 15,21-21-15,-21 0 0,20 22 16,1-22-16,-21 0 0,21 0 16,-22 0-16,22 0 0,0 0 0,0 0 15,0 0-15,0 0 0,-1 0 0,1 0 31,0 0-15,21-22 15,0 1-15</inkml:trace>
  <inkml:trace contextRef="#ctx0" brushRef="#br0" timeOffset="17839.65">2646 15621 0,'0'0'16,"-21"-21"-16,21 0 0,-22 0 0,22-1 16,0 1-16,-21 21 0,21 21 31,21 1-31,22-1 0,-22 21 16,0 0-16,21 22 15,1-1-15,-1 1 0,0-1 0,1 1 0,-1 21 16,0-22-16,1 1 15,-1-1-15,0-21 0,-20 1 0,20-1 16,-21 0-16,21 1 0,-20-22 16,-1 21-16,0-21 0,0 1 0,0-1 15,0 0-15,1-21 32,-22-21-17,0 0-15,0-1 0,21 1 0</inkml:trace>
  <inkml:trace contextRef="#ctx0" brushRef="#br0" timeOffset="18155.54">3598 15621 0,'-21'21'15,"42"-42"-15,-84 63 0,42 1 0,-22-22 16,1 21-16,0 1 0,-1-1 0,1 21 16,0-20-16,-22 20 15,22 1-15,-1-22 0,1 22 0,-21-22 16,20 21-16,22-20 0,-21-1 16,-1-21-16,22 22 0,0-22 0,0 0 15,0 0-15,21 0 0,-21 0 16,21 1-16,21-22 31,0 0-31,0 0 0,0 0 0,0 0 16,1 0-16,20 0 0,-21 0 15</inkml:trace>
  <inkml:trace contextRef="#ctx0" brushRef="#br0" timeOffset="18503.25">3746 16277 0,'0'43'15,"-21"-1"1,21-21-16,-21 0 0,21 22 16,0-1-16,0 0 0,0 1 0,-21 20 15,21 1-15,0-22 0,-21 21 16,21 1-16,-21-1 0,21 1 0,0-1 15,0 1-15,-22 21 16,1-22-16,21 1 0,-21-1 0,21 1 16,-21-1-16,21 1 0,-21-1 15,0 1-15,21-22 0,0 21 0,0-20 16,-22-22-16,22 21 0,0-21 16,0 22-16,-21-22 0,21 0 15,0-42 1,0 0-16,0 0 0,0-1 15,0 1-15,0-21 0,0 0 16,0-1-16</inkml:trace>
  <inkml:trace contextRef="#ctx0" brushRef="#br0" timeOffset="18848.05">3514 16574 0,'0'0'0,"0"-106"15,0 63-15,0 22 0,0-21 0,0 21 16,21 0-16,0-1 0,0-20 16,0 21-16,22 0 0,20-22 0,-21 22 15,22 0-15,-22 21 0,22 0 16,-22 0-16,22 0 0,-22 0 0,0 0 16,1 21-16,-1 0 0,-21 1 15,0 20-15,0-21 0,-21 21 16,0-20-16,0-1 0,0 21 15,-21-21-15,0 0 0,0 22 0,0-22 16,-22 0-16,22 0 0,-21 0 0,21 1 16,-22-22-16,22 21 0,-21 0 15,21-21-15,0 21 0,-22-21 0,22 0 16,0 21-16,0-21 16,21-21 15,21 0-31</inkml:trace>
  <inkml:trace contextRef="#ctx0" brushRef="#br0" timeOffset="20543.91">5186 16447 0,'0'0'0,"63"-43"15,-42 22-15,1 0 16,-1 0-16,0 0 0,0-1 0,-21 1 15,21 0-15,-21-21 0,21 21 16,-21-1-16,0 1 0,0 0 0,0 0 16,0 0-16,0 0 0,-21-1 15,0 1-15,0 21 0,0-21 0,0 21 16,-22 0-16,22 0 0,0 0 16,-21 0-16,20 21 0,-20-21 0,21 21 15,-21 1-15,-1 20 0,1-21 16,21 0-16,-22 22 0,22-22 0,-21 21 15,21 0-15,0 1 0,21-22 16,0 21-16,0 1 0,0-22 16,0 21-16,0-21 0,0 0 0,0 1 15,21-1-15,0 0 0,0-21 16,0 0-16,0 0 0,1 0 16,-1 0-16,0 0 0,0 0 15,0 0-15,22-21 0,-22 0 0,0 21 16,21-22-16,-21 1 0,1 0 15,20-21-15,-21 21 0,21-1 0,-20-20 16,-1 21-16,21-21 0,-21-1 16,0 22-16,1-21 0,-1-1 15,0 1-15,-21 0 0,21 21 0,-21-1 16,0 1-16,0 0 0,0 0 16,0 42-1,0 0-15,0 22 0,0-22 16,0 21-16,0 0 0,0-20 0,0 20 15,0 0-15,0 1 0,0-22 16,0 21-16,0-21 0,0 22 0,21-22 16,0 0-16,1 0 15,-1 0-15,0-21 0,0 0 0,0 0 16,0 0-16,1 0 0,-1 0 0,21 0 16,-21 0-16,22-21 15,-22 0-15,21 0 0,-21 0 0,22-1 16,-1 1-16,-21 0 0,21-21 15,-20 21-15,20-22 0,-21 1 0,0 0 16,0-1-16,1-20 0,-1 20 16,0-20-16,0 21 0,0-22 0,0 22 15,-21-22-15,22 22 0,-22 0 0,21-1 16,-21 22-16,0-21 0,0 21 16,0 42-1,0 0 1,0 0-16,0 21 0,0 1 0,-21-1 15,-1 22-15,1-22 16,21 21-16,-21 1 0,0-22 0,21 22 16,0-22-16,-21 22 0,21-22 0,-21 0 15,21 1-15,0-1 0,0 0 16,0-21-16,0 22 0,21-22 0,-21 0 16,21 0-16,0 0 0,0 1 15,0-22-15,1 0 0,-1 0 0,0 0 16,0 0-16,0 0 0,22 0 15,-22 0-15,0-22 0,0 1 0,21 0 16,-20 21-16,-1-21 0,21 0 0,-21-22 16,22 22-16,-22-21 0,21 21 15,-21-22-15,0-20 0,1 21 16,-1-1-16,0-20 0,0-1 0,0 1 16,-21 20-16,0-20 0,21 21 15,-21-1-15,22 1 0,-22 0 0,0 20 16,0 1-16,0 0 0,0 42 31,0 0-31,0 1 0,-22 20 16,22 0-16,-21 1 0,0-1 0,21 0 15,0 22-15,-21-22 0,0 22 0,0-22 16,21 0-16,-22 1 0,1-1 16,21 0-16,-21-21 0,21 22 15,-21-22-15,0 0 0,21 0 16,0 0-16,0 1 0,-21-1 0,21 0 15,0-42 17,0 0-32,21 21 0,-21-22 15,21 1-15,0 0 0,0 0 16,0-21-16,1 20 0,-1 1 0,0-21 16,21 21-16,-21 0 0,1-1 0,-1 1 15,0 21-15,0 0 16,0 0-16,0 21 15,1 1-15,-22-1 0,0 0 0,0 21 16,0-21-16,21 1 0,-21-1 16,21 0-16,-21 0 0,21 0 15,0 0-15,0-21 0,1 22 16,-1-22-16,0 0 0,0 0 16,0 0-16,0 0 0,1 0 15,-1 0-15,-21-22 0,21 22 0,0-21 16,0 0-16,0 21 0,-21-21 0,22 0 15,-1 0-15,-21-1 0,0 1 16,0 0-16,21 0 0,-21 0 0,0 0 16,0-1-16,0 1 0,0 0 15,0 0-15,0 0 0</inkml:trace>
  <inkml:trace contextRef="#ctx0" brushRef="#br0" timeOffset="20888.72">6075 16044 0,'0'0'0,"-21"0"15,42 0 17,21-21-32,-21 0 0,22 21 15,-1-21-15,0 0 0,1 21 16,-1-21-16,0-1 0,1 22 0,-1-21 16,0 21-16,-21 0 0,1 0 0,-1 0 15,0-21-15,-42 21 47,0 0-47,-1 0 16</inkml:trace>
  <inkml:trace contextRef="#ctx0" brushRef="#br0" timeOffset="23075.56">6265 1609 0,'0'0'0,"0"-21"0,-21 21 0,21-22 16,-21 1-16,0 0 16,21 0-16,0 0 15,0 0 1,0-1 0,0 44 15,0-1-16,0 0-15,0 21 0,0-21 16,0 22-16,0-1 0,0 0 0,21 1 16,-21-1-16,0-21 0,21 22 15,-21-1-15,0-21 0,0 21 0,0-20 16,0-1-16,0 0 0,0 0 16,0 0-16,21-21 0,-21 21 15,21-21 1,22 0-16,-22 0 0,0-21 15,21 0-15,22 0 0,-22 0 0,22 0 16,-1-22-16,1 22 0,-1-21 16,1-1-16,-1 1 0,1 0 15,-1-1-15,-20 1 0,20 0 0,-21-1 16,1 1-16,-1 0 0,0 21 16,1-22-16,-22 22 0,21 0 0,-21 0 15,1 21-15,-1-21 0,0 21 16,0 0-16,0 0 31,-21 21 0,21-21-31,-21 21 16,0 0 0,0 0-16,0 0 15</inkml:trace>
  <inkml:trace contextRef="#ctx0" brushRef="#br0" timeOffset="23920.54">7556 3747 0,'0'0'0,"0"-22"0,-21 22 0,21-21 16,-21 0-16,21 0 15,0 42 48,0 0-63,0 0 16,0 1-16,0-1 0,21 0 15,-21 0-15,0 0 0,0 0 16,0 1-16,0 20 0,0-21 0,0 0 15,21 0-15,-21 1 0,0-1 16,22 0-16,-22 0 0,0 0 0,21 0 16,0-21-16,0 0 15,0 0-15,0 0 0,1 0 16,20-21-16,0 0 0,1 0 0,20 0 16,1 0-16,-1-1 0,1 1 15,-1-21-15,1 21 0,-1 0 16,1-22-16,20 22 0,-20-21 15,20 21-15,-20-1 0,-1-20 0,1 21 16,-1 0-16,1 0 0,-22-1 16,1 1-16,-1 0 0,-21 21 0,0 0 15,0-21-15,1 21 0,-22-21 0,21 21 16,-21 21 78,-21-21-79,-1 0 1</inkml:trace>
  <inkml:trace contextRef="#ctx0" brushRef="#br0" timeOffset="24983.51">7387 5715 0,'-21'0'47,"0"0"-32,0 0 1,-1 0 15,22 21-31,-21-21 16,21 21 0,0-42 140</inkml:trace>
  <inkml:trace contextRef="#ctx0" brushRef="#br0" timeOffset="26627.19">7345 5715 0,'0'21'125,"-21"-21"-125,-1 0 16,1 0-16,0 0 16,0 0-1,0 0 1,21-21-1,-21 0-15,-1 0 16,1 0-16,21-1 16,0 1-16,0 0 15,-21 0-15,21 0 0,-21 0 16,21-1-16,0 1 16,0 0-16,0 0 0,0 0 15,0 0-15,0-1 16,21 1-16,0 21 0,0-21 0,22 0 15,-22 21-15,0-21 0,21 0 16,-20 21-16,20-22 0,0 1 0,-21 21 16,22 0-16,-1-21 0,-21 21 15,22 0-15,-22 0 0,21 0 16,-21 0-16,0 0 0,1 0 0,-1 0 16,0 21-16,21 0 0,-21 1 15,1-1-15,-1 0 0,0 0 16,0 21-16,-21-20 0,0-1 15,21 21-15,-21-21 0,21 22 0,-21-22 16,0 21-16,0 0 0,0 1 16,0-22-16,0 21 0,0 1 0,-21-1 15,0-21-15,0 21 0,0-20 16,0 20-16,-1 0 0,1-21 0,-21 22 16,21-22-16,0 21 0,-22-21 0,22 22 15,-21-22-15,21 21 16,-1-21-16,1 22 0,0-1 0,0-21 15,0 22-15,0-22 0,-1 21 16,22 0-16,0-20 0,0-1 0,0 21 16,0-21-16,0 0 0,0 1 15,0-1-15,0 0 0,0 0 0,0 0 16,0 0-16,0 1 0,22-1 16,-1-21-16,0 21 15,0-21-15,0 0 0,0 0 0,1 0 16,-1 0-16,0 0 0,0 0 15,0-21-15,22 21 0,-22-21 0,0-1 16,0 22-16,0-21 16,0 21-16,1-21 0,-1 0 0,0 21 15,-21-21-15,0 0 0,21 21 0,-21-22 16,0 1-16,0 0 16,-21 21 15,0 0-31,0 0 15,-1 21-15,1-21 0,21 21 16,0 1-16,-21-22 0,21 21 16,-21-21-16,21 21 0,-21 0 15,21 0-15,0 0 16,-21-21-16,21 22 0,0-1 0,0 0 16,0 0-16,0 0 15,0 0-15,0 1 16,0-1-16,0 0 0,0 0 15,0 0-15,0 0 0,0 1 16,0-1-16,0 0 16,0 0-16,0 0 0,21-21 15,-21 21-15,0 1 0,0-1 16,0 0-16,0 0 0,0 0 16,0 0-1,0 1-15,0-1 16,0 0-16,0 0 15,-21 0-15,21 0 0,-22-21 16,22 22-16,0-1 16,-21-21-1,21 21-15,-21-21 0,0 21 16,21 0 0,-21-21-16,21 21 0,-21-21 15,-1 0-15,22 22 0,-21-22 16,0 0-16,0 0 15,0 0-15,0 0 16,-1 0-16,1 0 0,0 0 0,0 0 16,0 0-16,0 0 0,-1 0 15,1 0-15,0 0 0,0 0 0,0 0 16,0 0-16,-1 0 0,1 0 16,0 0-16,0 0 0,0 0 0,0 0 15,-1 0-15,1 0 0,0 0 0,0 0 16,0 0-16,0 0 15,-1 0-15,1 0 0,42-22 125,-21 1-125,22 0 16,20 0-16</inkml:trace>
  <inkml:trace contextRef="#ctx0" brushRef="#br0" timeOffset="27351.76">9525 6075 0,'-21'0'16,"0"0"-16,-1 0 16,1 0-16,0 0 0,0 21 15,0-21-15,0 0 0,-1 0 0,1 0 16,0 0-16,42 0 47,0 0-32,22 0-15,-1 0 0,22 0 0,-22 0 16,43 0-16,-22 0 0,22 0 16,-22-21-16,22 21 0,0 0 15,-1 0-15,1 0 0,-22-21 0,22 21 16,-21 0-16,-1 0 0,1 0 15,-22 0-15,21 0 0,-20 0 0,-1-21 16,0 21-16,-20 0 0,20 0 16,-21 0-16,0 0 0,-42 0 47,0 0-47,0 0 0,0 0 15,-1 0-15,1 0 0,-21 0 16,21 0-16,-22 0 0</inkml:trace>
  <inkml:trace contextRef="#ctx0" brushRef="#br0" timeOffset="27817.5">9461 6223 0,'0'0'0,"-42"0"0,21 0 0,0 0 16,0 0-16,-1 0 15,1 0 1,42 0 15,22 0-15,-22 0-16,21 0 15,1 0-15,20 0 0,1 0 0,-1 0 16,22-21-16,-1 21 0,1 0 0,0-21 16,-1 21-16,1 0 0,-21-21 15,20 21-15,-20-22 0,-1 22 0,1 0 16,-1 0-16,1-21 0,-22 21 16,0 0-16,1 0 0,-1 0 15,0 0-15,-20 0 0,-1-21 0,0 21 0,-42 0 63,0 0-63,-1 0 15,1 0-15,0 0 0,0 0 16,0 0-16,0 0 16</inkml:trace>
  <inkml:trace contextRef="#ctx0" brushRef="#br0" timeOffset="28437.17">10604 5694 0,'-42'-21'15,"21"21"-15,21 21 47,0 0-47,0 0 16,0 0-16,21 1 0,0-22 0,0 21 16,1 0-16,-1 0 0,0-21 15,0 21-15,0 0 0,0-21 0,22 22 16,-22-22-16,21 21 0,-21-21 15,22 0-15,-22 0 0,21 21 0,-21-21 16,22 0-16,-22 0 0,21 0 16,-21 0-16,1 0 0,-1 21 0,0-21 15,0 0-15,0 0 16,-21 21-16,0 0 16,0 1-1,-21-22-15,0 21 0,0 0 0,0-21 16,-22 21-16,22 0 0,-21 0 15,21 1-15,-22-1 0,1 0 0,21 21 16,-22-21-16,1 1 0,0 20 16,-1-21-16,22 21 0,-21-20 0,0-1 15,20 0-15,1 21 0,-21-42 0,21 21 16,21 1-16,-21-22 0,-1 21 16,1-21-1,0-21 79,21-1-94</inkml:trace>
  <inkml:trace contextRef="#ctx0" brushRef="#br0" timeOffset="38431.96">13356 5652 0,'-21'0'16,"0"0"-1,21-22 32,0 1-31,21 21-16,0-21 0,0 0 0,-21 0 15,21 21-15,1-21 0,-22-1 16,21 1-16,-21 0 0,21 0 0,-21 0 16,0-22-16,0 22 0,0 0 15,21 0-15,-21-21 0,0 20 16,0 1-16,0 0 0,0 0 15,0 0-15,0 0 0,-21 42 32,0 0-32,21 21 15,0-21-15,-21 22 0,21-1 0,-22 0 16,1 1-16,21-1 0,-21 22 16,0-22-16,21 21 0,-21 1 0,0-22 15,-1 22-15,22-1 0,-21-20 16,0-1-16,0 21 0,0-20 15,0-1-15,-1-21 0,1 22 0,0-1 0,0-21 16,0 0-16,0 0 16,-1 1-16,22-1 0,-21 0 0,21 0 15,-21-21-15,0 0 16,0 0-16,0-21 16,21 0-16,0 0 0,-22-1 15,22 1-15,-21-21 0,21 21 16,-21-22-16,21 1 0,0 0 0,0 21 15,0-22-15,0 22 0,0 0 16,0-21-16,0 20 0,0 1 16,21 21 15,0 21-31,1 1 0,-22-1 16,21 21-16,0-21 0,0 0 15,0 22-15,-21-22 0,21 21 0,1-21 16,-22 1-16,21 20 0,0-21 0,0 0 15,-21 0-15,21 1 0,0-1 16,1 0-16,20-21 0,-21 0 0,0 21 16,0-21-16,1 0 0,20 0 15,-21 0-15,0-21 0,22 0 0,-22 21 16,0-21-16,21-1 0,-21 1 16,1 0-16,-1 0 0,0 0 0,0 0 15,0-1-15,0-20 0,1 21 16,-1 0-16,0-22 0,-21 22 15,21 0-15,-21 0 0,21 0 0,-21 0 16,0 42 15,0 0-31,0 0 16,0 0-16,0 0 0,0 1 16,0-1-16,0 0 0,0 0 0,0 0 15,0 0-15,0 1 0,0-1 16,0 0-16,0 0 0,0 0 15,0-42 32,0 0-31,21 0-16,-21 0 0</inkml:trace>
  <inkml:trace contextRef="#ctx0" brushRef="#br0" timeOffset="38807.74">13949 5546 0,'0'0'15,"-21"0"1,21 21-16,-22 0 16,22 0-16,0 0 0,0 1 15,0-1-15,22 0 16,-1-21-16,0 0 15,0 0-15,0 0 16,0 0-16,-21-21 0,22 21 0,-1-21 16,0 21-16,-21-22 0,0 1 15,0 0-15,0 0 0,0 0 16,0 0-16,0-1 16,-21 1-16,0 21 15,-1 0-15,1 0 0,0 0 16,0 0-1,0 21-15,0 1 0,-1-22 16,22 21-16,0 0 0,-21 0 16,21 0-16,0 0 0,0 1 0,0-1 15,0 0-15,0 0 0,0 0 16,0 0-16,21 1 0</inkml:trace>
  <inkml:trace contextRef="#ctx0" brushRef="#br0" timeOffset="39365.42">14224 5927 0,'0'21'16,"0"0"0,-21 0-16,0-21 15,21 21-15,0 1 0,0-1 16,-22 0-16,22 0 15,-21 0-15,21 0 0,0 1 0,0-1 16,0 0-16,-21 0 16,0 0-16,21 0 0,-21 1 15,21-1 17,0-42-17,0-1 1,0 1-16,0 0 15,21 0-15,0 0 0,0 0 0,-21-1 16,21-20-16,1 21 0,-1-21 16,21 20-16,-21-20 0,0 21 0,22 0 15,-22 0-15,21-1 0,-21 1 0,22 21 16,-22 0-16,0 0 0,21 0 16,-20 0-16,-1 0 0,0 0 15,0 0-15,0 21 0,0 1 16,-21-1-16,0 0 0,22 0 0,-22 0 15,0 0-15,0 1 0,0-1 0,0 21 16,0-21-16,0 0 0,0 1 16,0-1-16,0 0 0,-22 0 15,22 0-15,0 0 16,0-42 31,0 0-32,0 0-15</inkml:trace>
  <inkml:trace contextRef="#ctx0" brushRef="#br0" timeOffset="40856.58">15176 5313 0,'0'0'0,"0"-21"0,-21 0 0,21-1 16,-21 22 0,21 22-1,-21-1-15,21 0 16,0 0-16,0 0 0,0 22 16,0-22-16,0 21 0,0 0 0,-21 1 15,21-1-15,-21 0 0,21 22 16,0-22-16,-22 1 0,1-1 0,21 0 15,-21 1-15,0-1 0,21 0 0,0-21 16,-21 22-16,0-22 0,21 0 16,-22 0-16,22 0 0,0 1 0,0-1 15,-21 0-15,21 0 0,0 0 16,-21-21-16,21-21 47,0 0-32,0 0-15,0 0 0,0-1 0,21 1 16,0-21-16,1 21 0,-22 0 16,21-22-16,0 22 0,21 0 0,-21 0 15,1-22-15,20 22 0,-21 0 16,21 0-16,-20 0 0,20 0 0,0 21 16,-21-22-16,1 22 0,-1-21 0,0 21 15,0 0-15,0 0 0,0 0 16,-21 21-16,0 1 15,0-1-15,0 0 16,-21 0-16,0-21 16,0 21-16,0-21 0,0 21 0,-1-21 15,1 0-15,0 0 0,0 22 16,0-22-16,0 0 0,-1 0 0,1 0 16,0 0-16,0 0 0,0 0 15,0 0 1,21 21 15,0 0-15,0 0-16,0 0 15,0 0-15,0 1 16,0-1-16,21 0 0,0 0 16,-21 0-16,0 0 15,0 1-15,21-22 0,-21 21 0,21 0 16,0 0-16,-21 0 15,22-21-15,-1 0 0,-21 21 16,21-21-16,0 0 0,0 0 0,0 0 16,1 0-16,-1 0 15,21 0-15,-21 0 0,0 0 0,22-21 16,-1 21-16,-21-21 0,22 21 0,-1-21 16,0 21-16,-21-21 0,22 0 15,-1-1-15,-21 1 0,22 0 16,-22 0-16,0 0 0,21 0 15,-21-1-15,1 22 0,-22-21 0,21 0 16,0 0-16,-21 0 31,-21 42 1,0-21-32,21 21 0,0 0 15,-22-21-15,22 21 0,-21 1 16,0-22-16,21 21 0,0 0 15,-21 0-15,21 0 16,0 0 0,0 1-1,0-1 1,21-21-16,0 0 0,0 0 16,1 0-16,-1 0 0,0 0 15,0 21-15,0-21 16,0 0-16,1 21 0,-22 0 15,0 0-15,0 1 16,0-1 0,0 0-16,-22-21 15,1 0-15,0 0 0,0 21 16,0-21-16,0 0 16,21 21-16,-22-21 0,1 0 15,0 0-15,-21 0 0,21 0 0,-22 0 16,22 21-16,-21-21 0,21 0 15,-1 0-15,22-21 47,-21 21 31,0 0 1,0 0-64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09:05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910 0,'0'0'0,"22"0"15,-1-21 1,0 21 0,0-21-16,-21 0 0,21 0 15,0-1 1,-21 1-1,0 0-15,0 0 0,0 0 16,0 0-16,-21 21 16,0 0-16,0-22 0,0 22 0,0 0 15,-22 0-15,1 0 0,21 22 16,-22-1-16,1-21 0,-21 21 0,20 21 16,1-21-16,0 22 0,-22-22 15,22 21-15,-1 1 0,22-1 16,-21 21-16,0-20 0,20-1 0,1 0 15,0 1-15,0 20 16,0-20-16,21-1 0,0 0 0,0 1 16,0-1-16,0 21 0,0-20 15,0-1-15,21 22 0,0-22 0,21 0 16,-20 1-16,-1-1 0,0-21 16,0 21-16,21-20 0,-20-1 0,-1 0 15,21-21-15,-21 0 0,22 0 16,-1 0-16,-21 0 0,21 0 0,1 0 15,-22-21-15,21 0 0,-21-1 16,22 1-16,-22 0 0,21 0 0,-21-21 16,1 20-16,20-20 0,-21 0 15,21-1-15</inkml:trace>
  <inkml:trace contextRef="#ctx0" brushRef="#br0" timeOffset="631.28">4678 910 0,'0'0'0,"0"-42"15,-21 42-15,-1 0 0,1 0 0,0 0 16,-21 0-16,21 0 0,-1 0 16,-20 0-16,0 21 0,21 0 0,-22 0 15,1 1-15,21 20 0,-22-21 16,22 21-16,0 1 0,-21-22 16,21 21-16,-1 1 0,22-22 0,0 21 15,0-21-15,0 0 0,0 1 16,0-1-16,22-21 0,-1 0 15,0 0-15,0 0 0,21 0 16,-20 0-16,20 0 0,0 0 0,-21 0 16,22 21-16,-1-21 15,-21 0-15,22 0 0,-22 21 0,21-21 16,-21 0-16,0 21 0,1-21 16,-1 21-16,0-21 0,-21 22 0,0-1 15,21-21-15,-21 21 0,0 0 16,0 0-16,0 0 0,-21 1 15,0-1-15,0 0 0,-1 0 16,1 0-16,0 0 0,-21 1 0,21-22 16,-1 21-16,-20 0 15,21-21-15,-21 0 0,20 21 0,-20-21 16,21 0-16,0 0 0,-22 0 0,22 0 16,0 0-16,-21 0 0,21 0 15,-1 0-15,1-21 0,0 21 16,0 0-16,0-21 0,0 21 15,21-21-15,0-1 16,21 22 0,0-21-16,0 0 15,0 21-15,0-21 0,22 0 0</inkml:trace>
  <inkml:trace contextRef="#ctx0" brushRef="#br0" timeOffset="1267.92">5588 1101 0,'0'-21'16,"0"-1"-16,-21 1 15,0 21-15,-1 0 0,1 0 16,0 0-16,-21 0 16,21 0-16,-1 0 0,1 0 0,0 21 15,0-21-15,0 22 0,0-1 16,-1 0-16,1 0 0,0 0 0,0 0 16,21 22-16,0-22 0,-21 0 15,21 0-15,0 0 0,0 1 0,0-1 16,0 0-16,0 0 15,21-21-15,0 0 0,0 21 0,0-21 16,1 0-16,-1 0 0,21 0 16,-21 0-16,0 21 0,22-21 0,-22 0 15,21 0-15,-21 0 0,1 0 16,20 0-16,-21 0 0,0 22 16,0-22-16,1 0 0,-1 0 15,0 21-15,-21 0 0,21-21 16,-21 21-16,0 0 0,0 0 15,0 1-15,-21-1 16,0 0-16,0 0 0,-1 0 16,1-21-16,-21 21 0,21 1 0,0-1 15,-22-21-15,1 21 0,21-21 16,-22 0-16,22 21 0,-21-21 0,0 21 16,20-21-16,-20 0 15,21 0-15,-21 0 0,20 0 0,1 0 0,0 0 16,-21 0-16,21 0 15,-1 0-15,1 0 16,0 0-16,21-21 16,0 0-1,0 0-15</inkml:trace>
  <inkml:trace contextRef="#ctx0" brushRef="#br0" timeOffset="2316.15">7959 1122 0,'0'0'0,"42"0"16,-21 0-16,0 0 16,0 0-16,1 0 0,-1 0 15,0-21-15,0 21 16,0 0-16,0-21 0,1-1 0,-1 22 15,0-21-15,0 0 0,0 0 16,0 0-16,1 0 0,-1-1 0,0 1 16,0 0-16,-21 0 0,21-21 15,-21 20-15,21 1 0,-21-21 16,0 21-16,0 0 0,0-1 0,0 1 16,0 0-16,-21 0 0,0 21 15,0 0-15,0-21 0,-22 21 0,1 0 16,0 0-16,-1 0 0,1 21 15,-21 0-15,-1 0 0,1 0 16,-1 1-16,1 20 0,-1-21 16,22 21-16,-1 1 0,1-22 0,0 21 15,42 1-15,0-1 0,0-21 16,0 21-16,0-20 0,21 20 0,0 0 16,21-21-16,1 22 0,-1-22 15,0 0-15,22 21 0,-22-20 0,1-1 16,20 21-16,-21-21 0,1 0 15,-1 22-15,0-22 0,-20 0 0,20 21 16,-21-20-16,-21 20 0,0-21 16,0 21-16,0 1 0,0-22 0,-21 21 15,0-21-15,0 1 16,-22 20-16,1-21 0,0 0 0,-22 0 16,22 1-16,-22-1 0,1 0 15,-1-21-15,22 0 0,-22 0 0,1 0 16,21 0-16,-1 0 0,1 0 15,0-21-15,-1 0 0,22-1 0,0 1 16,-21-21-16,20 0 0,22-1 16,-21 1-16,0 0 0,21-1 0,-21-20 15,21 20-15,0 1 0,0 0 16,0-1-16,0 1 0,21 0 0,0 21 16,0-1-16,1 1 0,-1 21 15,21 0-15,-21 0 0,22 0 16,-22 21-16,21 22 0,-21-22 15,22 0-15,-22 21 0,21 1 0,-21-1 16,0 0-16,-21 1 0,22-1 16,-22 0-16,21 1 0,-21-1 0,0-21 15,0 22-15,0-22 0,0 0 16,21-21-16,-21 21 0,21-21 0,0 0 16,0 0-16,1 0 15,-1 0-15,0-21 0,0 0 16,0 21-16,22-21 0</inkml:trace>
  <inkml:trace contextRef="#ctx0" brushRef="#br0" timeOffset="2719.43">8424 1651 0,'0'0'0,"21"0"0,1 21 16,-1-21-1,0 0-15,0 0 0,0 0 16,0 0-16,22-21 0,-22 21 16,0-21-16,0 21 0,0-21 0,22 0 15,-22-1-15,0 1 0,0 21 16,0-21-16,1 0 0,-22 0 16,0 0-16,0-1 15,0 1-15,0 0 0,-22 0 0,1 21 16,0 0-16,-21-21 0,21 21 15,-22 0-15,22 0 0,-21 21 0,21 0 16,-1 0-16,-20 0 0,21 1 16,21 20-16,-21 0 0,21 1 0,0-1 15,0 0-15,0-21 0,0 22 16,0-1-16,0-21 0,0 22 0,0-22 16,0 0-16,21 0 0,0 0 15,0-21-15,0 0 16,1 0-16,-1 0 0,0 0 15,21 0-15,-21-21 0,22 0 16,-22-21-16,21 20 0</inkml:trace>
  <inkml:trace contextRef="#ctx0" brushRef="#br0" timeOffset="3023.26">9313 804 0,'0'0'0,"0"43"0,-21-22 15,21 21-15,-21 22 0,21-22 0,0 0 16,0 22-16,0-1 0,-21-20 16,21 20-16,0-20 0,-21 20 0,21 1 15,0-22-15,0 21 0,-22 1 16,1-22-16,21 1 0,-21-1 0,21 0 15,0 1-15,0-22 0,0 0 16,-21 0-16,21 0 0,0 0 0,0-42 47,21 0-47,-21 0 0,21 0 16</inkml:trace>
  <inkml:trace contextRef="#ctx0" brushRef="#br0" timeOffset="3420.03">9419 1715 0,'0'0'0,"0"21"15,0 0 1,21-21-16,0 0 0,1 0 16,-1 0-1,0 0-15,0-21 0,0 0 16,0 21-16,1-22 0,-1 22 15,0-21-15,0 0 0,-21 0 0,21 0 16,0 0-16,1-1 0,-22 1 16,0 0-16,0 0 0,0 0 15,0 0-15,-22 21 0,1 0 16,-21 0-16,21 0 0,0 0 16,-1 0-16,1 0 0,0 21 0,0 0 15,0 0-15,0 21 0,-1-20 16,22-1-16,-21 21 0,21 0 0,0-20 15,0-1-15,0 21 0,0-21 16,0 0-16,0 1 0,0-1 16,21 0-16,1-21 0,-1 21 15,-21 0-15,21-21 0,0 0 0,0 0 16,0 0-16,1 0 0,-1 0 16,21 0-16,-21-21 0,0 21 0,22-21 15,-22 21-15</inkml:trace>
  <inkml:trace contextRef="#ctx0" brushRef="#br0" timeOffset="3735.17">10266 1482 0,'0'0'0,"0"-21"16,0-1 0,-21 22-1,-1 0-15,1 22 16,21-1-16,-21-21 0,0 21 15,0 21-15,21-21 0,-21 1 0,21 20 16,-22-21-16,1 21 0,21-20 16,0 20-16,0-21 0,0 21 0,0-20 15,0-1-15,0 0 0,0 0 16,0 0-16,21 0 0,1 1 16,-1-22-16,0 0 0,0 0 15,21 0-15,-20 0 0,-1 0 16,21 0-16,-21 0 0,0-22 0,22 22 15,-22-21-15,21 0 0,-21 0 16,1-21-16,-1 20 0,21-20 0,-21 0 16,0-1-16</inkml:trace>
  <inkml:trace contextRef="#ctx0" brushRef="#br0" timeOffset="4046.77">10774 931 0,'0'0'0,"0"-21"0,-21 0 15,-1 21 1,1 0-16,21 21 16,-21-21-16,21 43 0,0-22 15,0 21-15,0-21 0,0 22 0,0-1 16,0 0-16,0 22 0,0-22 16,0 0-16,0 1 0,0-1 0,0 0 15,0-20-15,0 20 0,0 0 16,0 1-16,-21-1 0,21-21 0,-21 21 15,21 1-15,0-22 0,0 0 0,0 0 16,0 0-16,-21 1 0,21-1 16,0 0-16,21-42 31,0 0-31,0 21 16,-21-43-16,21 22 0,0 0 15,1 0-15</inkml:trace>
  <inkml:trace contextRef="#ctx0" brushRef="#br0" timeOffset="4451.54">10922 1503 0,'0'21'15,"0"0"-15,0 0 16,0 1-16,0-1 16,-21 0-16,21 0 0,0 0 15,0 0-15,0 1 0,0-1 0,0 0 16,0 0-16,0 0 15,0 0-15,21-21 0,0 0 0,0 22 16,0-22-16,1 0 16,-1 0-16,0 0 0,0 0 0,0-22 15,0 22-15,1-21 0,-1 0 16,0 21-16,0-21 0,0 0 0,0-22 16,-21 22-16,0 0 0,22-21 15,-22 21-15,21-22 0,-21 1 0,0 21 16,0-22-16,0 22 0,0-21 0,-21 21 15,-1 0-15,1-1 0,0 22 16,0 0-16,0 0 0,0 0 16,-1 0-16,1 22 0,0-22 15,0 21-15,21 0 0,-21 0 0,0-21 16,-1 21-16,22 0 0,0 1 16,-21-1-16,0 0 0,21 0 15,21-21 16</inkml:trace>
  <inkml:trace contextRef="#ctx0" brushRef="#br0" timeOffset="5005.47">11578 1376 0,'-21'0'0,"21"-21"15,0 0 1,21 21-1,0-22-15,0 22 0,1 0 16,-1 0-16,0 22 16,0-1-16,-21 0 0,21-21 15,0 21-15,-21 0 0,0 22 16,0-22-16,22 0 0,-22 0 0,0 21 16,0-20-16,0-1 0,0 21 15,0-21-15,0 0 0,0 1 0,0-1 16,0 0-16,-22-21 0,22 21 0,0 0 15,0-42 17,0 0-17,0 0-15,22 0 0,-1-22 16,-21 22-16,21 0 0,0-21 16,-21 20-16,21-20 0,0 21 0,1-21 15,-22 20-15,21-20 0,0 21 16,-21 0-16,21 0 0,-21-1 0,21 1 15,-21 0-15,21 21 16,-21-21 0</inkml:trace>
  <inkml:trace contextRef="#ctx0" brushRef="#br0" timeOffset="5407.24">10520 1101 0,'21'-21'16,"0"21"0,0 0-16,22 0 0,-22-22 0,21 22 15,0-21-15,-20 21 0,20 0 16,0 0-16,1-21 0,-1 21 0,-21 0 15,21 0-15,1-21 0,-22 21 16,21-21-16,-21 21 0,1 0 16,-1 0-16,0-21 0,0 21 15,0 0-15,-21-22 16,-21 22 0</inkml:trace>
  <inkml:trace contextRef="#ctx0" brushRef="#br0" timeOffset="6471.22">3492 2328 0,'0'0'0,"-21"0"16,0 0-16,0 0 0,0 0 0,0 0 16,-1 0-16,1 0 0,0 0 15,0 0-15,0 0 16,0 0 0,42 0 15,0 0-31,0 0 15,0 0-15,0 0 0,22 0 0,-22 0 16,21 0-16,22 0 0,-22 0 16,22 0-16,-1 0 0,22 0 0,-22 0 15,22 0-15,21 0 0,-22 0 16,22 0-16,21 0 0,0 0 0,21 0 16,1 0-16,-22 0 15,42-21-15,-21 21 0,21 0 0,1 0 16,-1-21-16,0 21 0,1 0 15,-1 0-15,22-21 0,-1 21 0,1 0 16,-1 0-16,1-21 0,-1 21 16,1 0-16,-1 0 0,1 0 0,-1-21 15,1 21-15,-1 0 0,1 0 16,-1 0-16,-21-22 0,22 22 0,-22 0 16,22 0-16,-22 0 0,0 0 0,-20 0 15,20-21-15,-21 21 0,0 0 16,-21 0-16,0 0 0,0 0 0,0 0 15,-21 0-15,0 0 16,-21 0-16,-1 0 0,1 0 0,-22 0 16,1 0-16,-22 0 0,1 0 0,-1 0 15,-21 0-15,0 0 0,0 0 16,1 0-16,-44 0 47,1 0-32,0 0-15,0 0 16,0 0-16</inkml:trace>
  <inkml:trace contextRef="#ctx0" brushRef="#br0" timeOffset="22787.8">1101 3577 0,'21'-21'93,"0"0"-93,0 0 16,0 0-16,0 21 0,-21-22 16,22 1-16,-1 0 0,-21 0 15,21 0-15,-21 0 16,0-1-16,21 1 0,-21 0 0,0 0 16,0 0-16,0 0 0,0-1 15,-21 22-15,0-21 0,0 0 16,-1 0-16,1 21 0,0 0 15,0 0-15,0 0 0,0 0 16,-1 0-16,1 21 0,-21 0 16,21 0-16,0 1 0,-1 20 15,1-21-15,0 21 0,0 1 16,0-1-16,0 0 0,21 1 16,0-1-16,0-21 0,0 22 0,0-22 15,0 0-15,0 21 0,0-21 16,21 1-16,0-1 0,0 0 0,0 0 15,0-21-15,1 21 0,-1 0 16,21 1-16,-21-1 0,0 0 16,22 0-16,-22 0 0,0 0 0,21 1 15,-20-1-15,-22 0 0,21 0 16,-21 0-16,21 0 0,-21 1 16,0-1-16,0 0 0,0 0 0,-21 0 15,0-21-15,-1 21 16,1 1-16,0-22 0,0 0 0,0 21 15,-22-21-15,22 0 0,0 0 16,-21 0-16,21 0 0,-1-21 16,-20-1-16,21 1 0,0 0 0,-22 0 15,22 0-15,0-22 0,-21 22 16,21-21-16,-1 21 0,1-22 0,0 22 16,0 0-16,0 0 0,21 0 15,0 0-15,21 42 47,0 0-47,0 0 0,0 0 0,1 22 16,-1-1-16,0-21 0,0 21 15,0 1-15,0-22 0,1 21 16,-1-21-16,0 1 0,0 20 0,21-21 16,-20 0-16,-1-21 0,0 21 15,0-21-15,21 0 0,-20 0 16,20 0-16,-21 0 0,21 0 0,-20 0 15,20-21-15,0 0 0,-21 0 16,22 0-16,-1-22 0,0 22 0,-20-21 16,20 21-16,-21-22 0,0 1 15,22 0-15,-22 21 0,0-22 16,-21 22-16,21 0 0,-21 0 16,21 0-16,-21-1 0,0 44 46,0-1-46,0 0 0,0 0 0,-21 0 16,21 0-16,0 22 0,-21-22 16,21 21-16,0-21 0,0 1 0,0-1 15,0 0-15,0 0 0,21 0 16,0-21-16,0 0 16,1 0-16,-1 0 15,0-21-15,0 0 16,0 21-16,-21-42 0,21 20 0,1 1 15,-1 0-15,-21-21 0,0 21 16,0-22-16,21 22 0,-21 0 0,0 0 16,21 0-16,-21-1 0,0 1 15,0 0-15,0 0 16,0 42 15,21 0-31,-21 0 0,0 22 16,0-22-16,0 21 15,0 1-15,0-1 0,0 0 0,0 22 0,0-22 16,0 22-16,0-1 0,0-21 16,0 22-16,0-1 0,21 1 15,-21 21-15,0-22 0,0 22 16,0-22-16,0 22 0,0 0 0,0-22 16,0 1-16,0 20 0,0-20 15,0-1-15,0 1 0,0-1 0,0-20 16,0 20-16,0 1 0,0-22 15,0 21-15,0-20 0,-21-1 0,0 0 16,0 1-16,0-22 0,0 0 16,-1 0-16,1 0 0,-21 1 0,21-22 15,0 0-15,-22 0 16,22 0-16,0-22 0,-21 1 0,20 0 16,1 0-16,0-21 0,0-1 15,0 1-15,0 0 0,-1-22 0,22 1 16,-21-1-16,21 1 0,0-22 15,0 21-15,0-20 0,0-22 0,0 21 16,0-21-16,21 22 0,1-22 16,20 21-16,-21-21 0,21 22 0,1-1 15,-22 0-15,21 1 0,1 20 16,-1 1-16,0 20 0,1-20 16,-1 42-16,-21-22 0,21 22 0,-20 0 15,-1 0-15,21 21 16,-21 0-16,0 0 0,1 21 15,-1 0-15,-21 0 0,0 1 16,21-1-16,-21 0 0,21 21 0,-21-21 16,0 1-16,0 20 0,0-21 15,0 0-15,0 0 0,0 1 0,0-1 16,0 0-16,0 0 16,0-42 15,21 21-31,-21-21 0,21 0 15,-21-1-15,22-20 0,-22 21 0,21-21 16,0-1-16,-21 22 16,21-21-16,0-1 0,0 1 0,-21 21 15,22 0-15,-1 0 0,0-1 16,0 1-16,0 0 0,0 21 0,1 0 16,-1 0-16,0 0 15,0 0-15,-21 21 0,0 0 0,0 1 16,21-1-16,-21 0 0,0 21 15,0-21-15,0 1 0,0 20 0,0-21 16,21 21-16,-21-20 0,0-1 16,0 0-16,0 0 0,22 0 15,-22 0-15,21-21 0,0 0 16,0 0 0,0 0-16,0-21 15,1 0-15,-1 0 0,0 0 0,-21 0 16,21-22-16,0 22 0,0-21 15,1-1-15,-1 1 0,0 0 0,0-1 16,-21 1-16,21 0 0,-21-1 16,21 1-16,-21 0 0,0-1 0,0 1 15,22 21-15,-22-21 0,0 20 16,21 1-16,-21 0 16,0 42-1,0 0-15,0 1 16,-21-1-16,21 21 0,-22 0 15,22 1-15,0-22 0,0 21 0,0 1 16,-21-1-16,21 0 0,0 1 16,0-1-16,0 0 0,0 1 0,0-1 15,0 0-15,0-21 0,21 1 16,-21 20-16,22-21 0,-1-21 0,0 21 16,0 0-16,0-21 0,0 0 15,22 0-15,-22 0 0,21 0 0,1 0 16,-1 0-16,-21-21 0,21 0 15,1 0-15,-22 0 0,21 0 16,-21-1-16,1-20 0,-1 21 16,0-21-16,0 20 0,-21 1 0,21-21 15,-21 21-15,0-22 0,0 22 16,0 0-16,0-21 0,-21 21 0,0 21 16,21-22-16,-21 22 0,0 0 15,-1 0-15,1 0 0,0 0 0,0 0 16,0 22-16,0-1 0,-1 0 15,1 0-15,0 21 0,21-20 0,0 20 16,-21 0-16,21-21 0,0 22 16,0-1-16,0-21 0,0 22 0,0-22 15,0 0-15,0 0 16,21-21-16,-21 21 0,21-21 0,0 21 16,1-21-16,-1 0 15,0 0-15,0 0 0,0-21 0,0 0 16,-21 0-16,22 0 0,-1 0 0,-21-1 15,21 1-15,-21 0 0,0-21 16,0 21-16,0-1 0,0-20 0,0 21 16,0 0-16,0 0 0,0-1 15,0 44 17,0-1-32,0 0 15,0 0-15,0 0 16,0 22-16,0-22 0,0 0 0,0 0 15,0 0-15,21 0 0,-21 1 16,0-1-16,21 0 0,-21 0 16,21-21-1,1 0-15,-1 0 16,0-21-16,0 21 16,0-21-16,-21 0 0,21-22 0,1 22 15,20 0-15,-21-21 0,0 20 16,0-20-16,1 21 0,-1 0 15,0 0-15,0-1 0,0 1 0,0 0 16,1 21-16,-1 0 16,0 0-16,-21 21 15,0 0-15,0 1 16,0-1-16,0 0 0,0 21 0,0-21 16,0 1-16,0 20 0,-21-21 15,21 21-15,-21-20 0,21-1 0,0 0 16,0 0-16,-22 0 0,22 0 0,0 1 15,-21-22-15,21 21 16,0-42 15,0-1-31,21 1 0,-21 0 0,22 0 16,-1-21-16,-21 20 16,21-20-16,-21 0 0,21 21 0,0-22 15,-21 22-15,21-21 0,1 21 16,-22-1-16,21 1 0,-21 0 0,21 0 15,-21 0-15,21 21 0,-21-21 16,0 42 0,0 0-1,0 0-15,0 0 0,0 0 16,0 22-16,0-22 0,0 21 0,0-21 16,0 22-16,0-22 15,0 0-15,0 21 0,0-20 0,0-1 0,0 0 16,21 0-16,-21 0 15,21-21-15,1 21 0,-1 1 0,0-22 16,0 0-16,0 0 0,0 0 16,1 0-16,-1 0 0,0 0 0,0 0 15,0-22-15,0 1 16,-21 0-16,0 0 0,0 0 16,22 0-16,-22-1 0,21 1 0</inkml:trace>
  <inkml:trace contextRef="#ctx0" brushRef="#br0" timeOffset="23193.24">2857 3704 0,'22'0'16,"-1"0"-16,0 0 0,21 0 0,1-21 15,-22 21-15,42-21 0,-20 21 16,-1-21-16,21 21 0,-20 0 0,-1-21 15,22 21-15,-22 0 0,0-22 16,1 22-16,-22 0 0,21 0 0,-21 0 16,0-21-16,1 21 0,-1 0 15,0 0-15,-21 21 47</inkml:trace>
  <inkml:trace contextRef="#ctx0" brushRef="#br0" timeOffset="23955.47">5143 3874 0,'-21'0'0,"0"0"0,0 0 16,0 0-1,0 0 17,42 0-1,0 0-31,0 0 0,0 0 15,22 0-15,-1 0 0,-21 0 16,21 0-16,1 0 0,20 0 0,-20 0 16,20 0-16,1 0 0,-1 0 15,1 0-15,-1 0 0,-21 0 0,22 0 16,-1 0-16,-20 0 0,20 0 16,-20 0-16,-1 0 0,-21 0 0,21 0 15,-20 0-15,-1 0 0,0-22 16,0 22-16,0 0 0,0 0 0,1 0 47,-44-21 15,1 21-46,0-21-1</inkml:trace>
  <inkml:trace contextRef="#ctx0" brushRef="#br0" timeOffset="24501.26">6011 3641 0,'0'0'0,"-21"0"16,0 0-16,21 21 31,21-21-15,-21 21-1,21-21-15,0 0 0,1 21 16,-1-21-16,0 21 0,0-21 0,0 0 15,0 22-15,22-22 0,-22 21 16,0-21-16,0 0 0,0 21 0,22-21 16,-22 0-16,0 0 0,0 21 15,0-21-15,1 0 0,-1 0 16,0 21-16,-21 0 31,0 1-15,-21-22-16,21 21 15,-43 0-15,22-21 0,0 21 16,0 0-16,-21 0 0,20 1 16,-20-1-16,21 0 0,0 0 0,0 0 15,-22 0-15,22 1 0,0-1 16,0 0-16,0 0 0,-1 0 0,1-21 16,21 21-16,-21 1 0,0-22 15,21 21 1,-21-21-1,0 21 1,-1-21 0,1 0-1</inkml:trace>
  <inkml:trace contextRef="#ctx0" brushRef="#br0" timeOffset="27919.31">8932 3408 0,'0'-21'328,"21"0"-312,1-1-1,-22 1 1,0 0-1,0 0-15,21 21 16,-21-21-16,0 0 0,0-1 16,0 1-16,0 0 15,0 0-15,0 0 16,0 0 0,0 42 15,0 0-16,0 21-15,-21-21 0,21 22 0,0-1 16,-22 0-16,22 1 0,0-1 16,-21 0-16,21 1 0,-21-1 0,0 22 15,21-22-15,0 0 0,-21 1 16,21-1-16,0 0 0,0 1 0,0-1 16,0 0-16,0 1 0,0-22 15,0 21-15,0-21 0,0 0 0,0 1 16,0-1-16,21 0 0,0-21 0,0 0 15,0 0 1,1 0-16,-1 0 0,0 0 0,0-21 16,0 0-16,0-1 0,1 1 15,-1 0-15,0 0 0,0 0 0,0 0 16,0-1-16,1-20 0,-1 21 16,-21 0-16,0 0 0,0-1 0,0 1 15,0 0-15</inkml:trace>
  <inkml:trace contextRef="#ctx0" brushRef="#br0" timeOffset="28212.2">8805 3662 0,'0'-21'31,"21"21"-16,1 0-15,20 0 0,-21-21 16,0-1-16,22 22 0,-1 0 0,-21-21 16,21 21-16,-20 0 0,20-21 15,-21 21-15,21-21 0,-20 21 0,-1 0 16,0 0-16,0-21 0,0 21 16,0 0-1,-21 21 16</inkml:trace>
  <inkml:trace contextRef="#ctx0" brushRef="#br0" timeOffset="29492.3">10012 3916 0,'0'0'0,"42"-42"16,-21 42-16,-21-22 0,21 1 15,-21 0-15,22 0 0,-22 0 16,0 0-16,0-1 15,0 1-15,0 0 0,0 0 0,-22 0 16,1 0-16,0 21 0,0-22 16,0 1-16,0 21 0,-1 0 0,-20 0 15,21 0-15,0 0 0,-22 0 0,22 0 16,0 0-16,0 21 16,-21 1-16,20-1 0,1-21 0,0 21 15,0 0-15,21 21 0,-21-20 16,21-1-16,-21 0 0,21 0 0,0 0 15,0 0-15,0 22 0,0-22 16,0 0-16,0 0 0,0 0 0,0 1 16,0-1-16,21 0 0,0-21 15,0 0-15,0 0 16,0 0-16,1 0 16,-1 0-16,0 0 0,0-21 0,0 0 15,22 21-15,-22-22 0,0 1 16,0 0-16,0 0 0,0 0 15,1 0-15,-1 21 0,0-22 0,0 1 16,0 0-16,-21 0 0,0 0 0,21 21 16,1-21-16,-1 21 15,-21 21 32,0 0-47,0 0 16,0 0-16,0 0 15,0 1-15,0-1 0,0 0 0,0 0 16,21 0-16,0-21 16,0 21-16,0 1 0,22-1 15,-22-21-15,0 0 0,0 0 16,22 0-16,-22 0 0,21 0 0,-21 0 16,22 0-16,-22 0 0,21 0 15,-21-21-15,22-1 0,-22 22 0,21-21 16,-21 0-16,0 21 0,1-21 0,-1 0 15,0 0-15,0-1 0,0 1 16,-21 0-16,0-21 0,0 21 16,0-1-16,0 1 15,0 0-15,0 0 0,-21 0 16,0 21-16,0 0 0,0-21 0,-1 21 16,1 0-16,0 0 0,0 0 15,0 0-15,0 0 0,-1 21 0,1 0 16,0-21-16,0 21 0,0 0 15,0-21-15,-1 21 0,1 1 0,21-1 16,-21-21-16,21 21 0,0 0 0,0 0 16,0 0-16,0 1 15,0-1 1,21-21-16,0 21 16,1-21-16,-1 21 15,-21 0-15,21-21 0,0 21 0,-21 1 16,21-22-16,0 21 0,-21 0 15,22 0-15,-22 21 0,21-20 0,-21-1 16,0 21-16,21-21 0,-21 22 16,0-22-16,21 21 0,-21 0 0,0 1 15,0-1-15,0 0 0,0 1 0,0 20 16,0-20-16,0 20 0,0-21 16,0 22-16,0-1 0,0 1 0,0-1 15,0-20-15,-21 20 0,0 1 16,21-22-16,-21 0 0,-1 22 0,1-22 15,0-21-15,21 22 0,-21-1 16,0-21-16,-22 0 0,22 1 0,0-1 16,0 0-16,-21-21 0,20 0 15,-20 0-15,0 0 0,-1 0 0,1 0 16,-21 0-16,20 0 0,-20-21 0,-1 21 16,22-21-16,0-1 0,-22 1 15,43 0-15,-21 0 0,20 0 0,1 0 16,0-1-16,21 1 0,0 0 0,0 0 15,0-21-15,0 20 16,0 1-16,0 0 0,21-21 0,0 21 16,1-22-16,-1 1 0,0 0 0</inkml:trace>
  <inkml:trace contextRef="#ctx0" brushRef="#br0" timeOffset="30295.84">11303 3683 0,'21'-21'15,"-42"42"-15,42-63 16,-21 21-16,0 42 47,-21-21-47,21 21 15,-21 0-15,21 0 0,0 22 16,-21-22-16,-1 0 0,22 0 0,-21 21 16,21-20-16,0-1 0,-21 0 15,21 21-15,-21-21 0,21 1 16,0-1-16,0-42 47,0-1-47,0 1 15,0 0-15,0 0 0,0 0 16,0 0-16,0-22 0,0 22 16,0 0-16,0 0 0,0 0 0,0-22 15,0 22-15,21 0 0,0 0 16,0 0-16,1-1 0,-1 22 0,0 0 16,0 0-16,0 0 0,0 0 0,22 0 15,-22 22-15,0-1 0,0 0 16,0 0-16,1 0 0,-22 0 15,21 22-15,-21-22 0,21 0 16,-21 0-16,0 22 0,0-22 0,0 0 16,0 0-16,0 0 0,0 0 15,0 1 1,21-22-16,0-22 31</inkml:trace>
  <inkml:trace contextRef="#ctx0" brushRef="#br0" timeOffset="30887.6">12107 3704 0,'21'-42'16,"1"21"-16,-22 0 0,0-1 15,0 1-15,0 0 0,0 0 16,-22 21-16,1 0 0,0 0 16,0 0-16,0 0 0,0 0 15,-1 0-15,1 21 0,-21-21 0,21 21 16,0 0-16,-1 1 0,-20-1 16,21 21-16,0-21 0,0 22 15,-1-1-15,1-21 0,0 21 16,0 1-16,0-1 0,21-21 0,0 22 15,0-22-15,0 0 0,0 0 0,0 0 16,21-21-16,0 0 16,0 0-16,0 0 0,1 0 0,-1-21 15,21 0-15,-21 21 0,22-21 16,-22 0-16,21-1 0,-21-20 0,22 21 16,-1 0-16,-21 0 0,0-22 15,22 22-15,-22 0 0,0-21 16,0 20-16,0 1 0,-21-21 0,0 21 15,21 21-15,-21-21 0,0-1 16,0 44 15,0-1-31,0 0 0,0 0 16,0 0-16,0 22 0,0-22 16,22 0-16,-22 0 0,21 21 0,0-20 15,-21-1-15,21-21 0,0 21 0,-21 0 16,21-21-16,1 0 0,-1 21 15,0-21-15,0 0 16,0 0-16,0 0 0,1-21 16,-1 21-16,0-21 0,0 0 15,0 0-15,0-1 0,1 1 16</inkml:trace>
  <inkml:trace contextRef="#ctx0" brushRef="#br0" timeOffset="31603.09">12700 3598 0,'0'22'31,"0"-1"-15,0 0-16,0 0 15,0 0-15,0 0 16,0 1-16,0-1 0,0 0 0,0 0 16,0 0-16,0 0 15,0 1-15,-21-22 0,21 21 0,-21-21 16,21-21 31,0-1-32,0 1-15,0 0 0,0 0 16,0 0-16,0-22 0,21 22 16,-21 0-16,21 0 0,0-21 15,0 20-15,0 1 0,1 0 16,-1 21-16,0-21 0,21 21 0,-21 0 15,1 0-15,20 0 0,-21 0 0,0 21 16,0-21-16,1 21 0,-1 0 16,0 1-16,0-1 0,-21 0 0,0 0 15,0 0-15,0 22 0,0-22 16,0 0-16,0 0 0,0 0 0,0 0 16,0 1-16,0-1 0,0 0 0,0 0 15,-21-21 16,21-21-15,0 0 0,0 0-16,0-1 0,21 1 15,0-21-15,-21 21 0,43 0 16,-22-22-16,21 22 0,-21-21 0,22-1 16,-1 22-16,0 0 0,1 0 15,-1 0-15,0 21 0,-21 0 0,22 0 16,-22 0-16,0 21 0,0-21 15,0 21-15,1 21 0,-22-20 0,0-1 16,0 0-16,0 21 0,0-21 0,0 22 16,0-22-16,0 0 15,0 0-15,0 0 0,0 1 0,-22-1 16,22 0-16,-21 0 0,0 0 16,21 0-16,0-42 46,21 0-46,0 0 16,-21 0-16,22 0 0,-1-1 16</inkml:trace>
  <inkml:trace contextRef="#ctx0" brushRef="#br0" timeOffset="31995.86">13885 3725 0,'0'0'0,"21"0"0,1 0 16,-1 0-16,0 0 0,0 0 16,0 0-16,22 0 0,-22 0 0,21-21 15,-21 21-15,0-21 0,1 21 16,20-21-16,-21 21 0,-21-21 0,21 21 16,-21-21-16,21-1 0,-21 1 15,0 0-15,0 0 0,-21 0 16,0 21-16,0 0 0,0 0 15,-22 0-15,22 0 0,-21 0 16,21 21-16,-22 0 0,22 0 16,-21 0-16,21 22 0,0-22 15,-1 21-15,1-21 0,21 22 0,0-22 16,0 21-16,0-21 0,0 22 16,0-22-16,0 0 0,0 0 0,0 0 15,0 1-15,21-1 0,1 0 0,20-21 16,-21 21-16,0-21 0,0 0 15,22 0-15,-22 0 0,0 0 0,0 0 16,0 0-16,1-21 0,20 0 0,-21 0 16,0-1-16,0 1 0,1 0 15</inkml:trace>
  <inkml:trace contextRef="#ctx0" brushRef="#br0" timeOffset="32867.37">15198 2561 0,'0'0'0,"42"-21"0,0 21 16,1 0-16,-1 0 0,0 0 15,1 0-15,-22-21 0,21 21 0,-21 0 16,0 0-16,1 0 0,-44 0 47,1 0-47,0 0 15,-21 0-15,-1 0 0,1 0 16,0 0-16,-1 21 0,1-21 0,0 0 16,-1 0-16,1 0 0,21 21 15,-21-21-15,20 0 0,1 0 0,0 21 16,0-21-16,21 22 0,-21-22 15,0 21-15,-1 0 0,22 0 16,-21 0-16,0 0 0,21 1 16,-21 20-16,21-21 0,0 21 0,0-20 15,-21 20-15,21-21 0,0 21 0,0 1 16,0-1-16,0 22 0,0-1 16,0-21-16,0 22 0,0-1 15,0 1-15,0-1 0,0 1 16,0-1-16,0-20 0,0 20 0,0 1 15,0-22-15,0 22 0,0-1 16,-21 1-16,21-1 0,0 1 0,0-1 16,-22 1-16,22-1 0,0-21 0,0 22 15,0-22-15,0 1 0,0-1 16,0-21-16,0 21 0,0-20 0,0-1 16,0 0-16,22 0 0,-1-21 0,0 0 15,0 0-15,0 0 0,0 0 16,1 0-16,20 0 0,-21-21 0,0 21 15,22-21-15,-1 0 0,-21-1 16,21 1-16,1 0 0,-22-21 16,21 21-16,-21-22 0,22 1 0,-22 21 15</inkml:trace>
  <inkml:trace contextRef="#ctx0" brushRef="#br0" timeOffset="33444.06">15854 3493 0,'0'0'0,"0"-22"15,-43-41-15,22 63 16,0 0 0,0 0-16,0 21 0,21 0 15,0 0-15,-21 22 0,-1-22 16,22 21-16,-21 1 0,21-1 0,0-21 15,0 21-15,-21 1 0,0-1 16,21 0-16,-21-20 0,21 20 16,0 0-16,0-21 0,-21 1 0,21 20 0,0-21 15,0 0-15,0 0 16,0-42 15,0 0-15,21-21-16,-21 21 0,0-1 0,21-20 15,0 21-15,-21-21 0,21-1 16,0 22-16,-21-21 0,22-1 0,-1 1 16,0 0-16,0-1 0,-21 22 15,21-21-15,0 21 0,1 0 0,20-1 16,-21 1-16,0 21 0,0 0 16,1 0-16,-1 0 0,0 0 0,0 21 15,0 1-15,0-1 0,1 21 16,-22-21-16,0 22 0,0-1 0,0-21 15,0 21-15,0 1 0,0-22 16,0 21-16,0-21 0,-22 1 16,22 20-16,0-21 0,-21 0 0,21 0 15,-21 1-15,21-1 0,-21-21 16,21 21-16,0 0 16,-21-21-1,0 0-15,21-21 16,0 0-16,-22 21 0</inkml:trace>
  <inkml:trace contextRef="#ctx0" brushRef="#br0" timeOffset="33659.93">15621 3874 0,'0'-22'16,"21"22"-16,0 0 15,0 0-15,1 0 0,20-21 16,-21 21-16,0 0 0,0 0 16,22-21-16,-22 21 0,0 0 0,21 0 15,-20-21-15,-1 0 0,0 21 0,0 0 16,0-21-16,22 21 0,-22-22 16,0 22-16,0 0 0</inkml:trace>
  <inkml:trace contextRef="#ctx0" brushRef="#br0" timeOffset="33947.76">16595 3514 0,'-22'0'16,"1"0"-1,0 0-15,21 21 0,-21-21 16,21 21-16,0 0 0,-21 0 15,21 1-15,-21 20 0,21-21 0,-22 0 16,22 22-16,0-22 0,0 0 16,-21 21-16,0-21 0,21 1 15,0 20-15,0-21 0,-21 0 0,21 0 16,0 1-16,-21-1 0,21 0 16,21-21 15,0-21-31,0 0 15</inkml:trace>
  <inkml:trace contextRef="#ctx0" brushRef="#br0" timeOffset="34212.62">16510 3577 0,'0'0'0,"0"-42"16,21 42-1,0 0 1,0 21-16,1 0 0,-1 0 15,-21 1-15,21-1 0,0 21 16,0-21-16,0 0 0,1 22 0,-1-22 16,0 0-16,0 21 0,0-20 15,-21-1-15,21 0 0,1 0 0,-22 0 16,21 0-16,-21 1 0,0-1 16,21-21-16,-21 21 0,21-21 15,0 0 1,0 0-1,-21-21-15,0 0 0,0-1 0,22 1 16</inkml:trace>
  <inkml:trace contextRef="#ctx0" brushRef="#br0" timeOffset="34492.46">17166 3387 0,'-21'0'31,"0"21"-15,0 0-16,21 21 0,0-20 16,0 20-16,-22-21 0,22 21 15,0-20-15,-21 20 0,21 0 0,-21-21 16,21 22-16,0-22 0,0 21 0,-21-21 16,21 1-16,-21-1 0,21 0 15,-21 0-15,21 0 0,0 0 0,0 1 16,0-1-16,0 0 15,0-42 17,21 21-32,0-21 0,0-1 0</inkml:trace>
  <inkml:trace contextRef="#ctx0" brushRef="#br0" timeOffset="34875.75">17843 3620 0,'0'0'15,"-21"0"-15,0 0 0,42 0 47,0 0-47,1 0 0,-1 0 16,0 0-16,0 0 0,0 0 0,0 0 16,1 0-16,-1 0 0,0 0 15,0 0-15,0 0 0,0 0 16,1 0-1,-44 0 32</inkml:trace>
  <inkml:trace contextRef="#ctx0" brushRef="#br0" timeOffset="35119.61">17674 3831 0,'0'0'0,"0"21"16,0 1-1,21-22-15,0 0 16,1 0-16,-1 0 0,0 0 0,0 0 16,0 0-16,0 0 0,1 0 15,-1 0-15,0 0 0,0 0 0,0 0 16,0 0-16,1 0 0,-1 0 15,0 0 1,-21-22 0,0 1-1</inkml:trace>
  <inkml:trace contextRef="#ctx0" brushRef="#br0" timeOffset="35736.26">18923 2921 0,'0'0'15,"-21"21"17,21 0-32,-21 1 15,21-1-15,0 0 16,0 0-16,0 0 16,21-21-1,0 0 1,0 0-16,0 0 15,0-21-15,-21 0 16,0 0-16,0 0 16,0-1-16,0 1 15,0 0-15,-21 21 16,0 0 0,0 0-16,21 21 0,-21 0 0,0 1 15,21 20-15,-22-21 0,22 21 16,-21-20-16,0 20 0,21 0 15,0-21-15,0 22 0,0-1 0,0-21 16,0 0-16,0 1 0,21-1 16,0 0-16,1-21 0</inkml:trace>
  <inkml:trace contextRef="#ctx0" brushRef="#br0" timeOffset="36363.78">19579 3302 0,'0'0'0,"0"-21"0,-21 21 0,0-21 0,-22 0 16,22 21 0,0 0-16,0 0 0,0 0 15,21 21-15,-21 0 0,-1 0 16,22 0-16,0 0 0,-21 1 0,0 20 15,21 0-15,-21-21 0,21 22 16,0-1-16,-21 0 0,0-20 0,21 20 16,-22 0-16,1-21 0,21 22 15,-21-1-15,0-21 0,21 0 0,-21 22 16,21-22-16,0 0 16,0 0-16,0 0 0,-21 1 0,21-1 15,0-42 16,21-1-31,-21 1 0,21 0 0,0 0 16,0 0-16,-21 0 0,21-22 16,1 22-16,-1-21 0,0-1 0,0 1 15,0 0-15,0-22 0,1 22 16,-1-22-16,0 22 0,21 0 0,-21-1 16,1 1-16,-1 21 0,0 0 15,-21 0-15,21-1 0,0 22 16,0 22-1,-21-1-15,0 21 0,0-21 0,0 22 16,0-22-16,22 21 0,-22 0 16,0 1-16,0-1 0,21 0 0,-21-20 15,0 20-15,0 0 0,0-21 16,0 1-16,0-1 0,0 0 0,0 0 16,0 0-16,0 0 0,0 1 0,0-1 15,0 0 1,0-42 15,0 0-15</inkml:trace>
  <inkml:trace contextRef="#ctx0" brushRef="#br0" timeOffset="36579.67">19135 3768 0,'0'0'0,"-22"0"0,44 0 47,-1 0-32,0 0-15,0 0 0,21 0 0,-20 0 16,20-21-16,0 21 0,1 0 0,-22 0 16,21-22-16,0 22 15,-20 0-15,20-21 0,0 21 0,-21-21 16,22 21-16,-22-21 0,0 21 0,0-21 15,0 21-15</inkml:trace>
  <inkml:trace contextRef="#ctx0" brushRef="#br0" timeOffset="36863.5">20024 3344 0,'0'0'0,"21"0"15,-21 22 1,0-1-16,0 0 16,21 0-16,-21 0 0,21 0 15,-21 22-15,0-22 0,0 21 0,0-21 16,21 1-16,-21 20 0,21-21 16,-21 0-16,22 0 0,-22 1 0,0-1 15,0 0-15,0 0 0,0 0 16,0 0-16,0 1 15,21-22 17</inkml:trace>
  <inkml:trace contextRef="#ctx0" brushRef="#br0" timeOffset="37143.33">20553 3260 0,'-21'0'15,"-1"21"-15,1 0 16,21 21-16,-21-20 0,0 20 16,0-21-16,0 21 0,-1 1 0,1-22 15,21 21-15,-21 1 0,0-22 16,0 21-16,21-21 0,-21 0 0,-1 1 15,22-1-15,-21 0 0,21 0 16,-21 0-16,0 0 0,21 1 16,0-44 15,21 1-31</inkml:trace>
  <inkml:trace contextRef="#ctx0" brushRef="#br0" timeOffset="37740.99">21040 3112 0,'-22'0'15,"1"0"-15,0 0 16,0 0 0,0 0-1,0 0-15,21-22 32,0 1-32,21 21 15,0 0-15,0-21 16,0 21-16,0 0 15,1 0-15,-1 0 16,-21 21 15,0 0 1,-21-21-32,-1 0 15,1 0 1,0 0-16,21-21 31,0 0-31,0 0 16,21 0-1,0 21-15,1 0 0,-1-21 16,0 21-16,0 0 16,-21 21-1,21 0-15,-21 0 16,0 0-16,0 0 0,0 1 15,0 20-15,-21-21 0,0 21 0,0-20 16,-22-1-16,1 21 0,21-21 16,0 0-16,-22 1 0,22-22 0</inkml:trace>
  <inkml:trace contextRef="#ctx0" brushRef="#br0" timeOffset="38627.99">21315 2286 0,'0'0'16,"0"-21"0,21 21-16,0 0 0,0 0 0,0 0 15,22 0-15,-22 0 0,21 0 16,1 0-16,-1-21 0,0 21 0,1 0 15,-1 0-15,0 0 0,-21 0 16,22 0-16,-22 0 0,0 0 0,0 0 16,0 0-16,1 0 0,-1 0 15,-21 21 1,21 0-16,-21 0 16,0 0-16,0 1 0,0-1 15,0 0-15,0 21 16,0 1-16,0-1 0,0-21 0,0 43 15,0-22-15,0 0 0,0 1 16,0-1-16,0 0 0,-21 1 0,21-1 16,0 0-16,0 1 0,-21-1 15,21 21-15,-22-20 0,22-1 0,0 22 16,0-22-16,-21 21 0,21-20 0,0 20 16,-21-20-16,21 20 0,0-21 15,0 1-15,0 20 0,0-20 0,0 20 16,21 1-16,0-22 15,-21 21-15,0 1 0,22-1 0,-22 1 16,21-1-16,-21 1 0,0-22 0,21 22 16,0-1-16,-21-20 0,21-1 15,-21 0-15,21 1 0,-21-1 0,0 0 16,0-21-16,0 1 0,0-1 16,0 0-16,-21 0 0,0 0 0,-21-21 15,21 0-15,-22 21 0,22-21 0,-21 0 16,-1 0-16,1 0 0,0 0 15,21 0-15,-22 0 0,1 0 0,21 0 16,-22 0-16,22 0 0,0 0 16,-21 0-16,21 0 0,-1 0 0,1 0 15,0 0-15,0 0 0,0 0 16,0 0 0,-1 0-1,22-21 16,0 0-15,0 0 0,0 0-1</inkml:trace>
  <inkml:trace contextRef="#ctx0" brushRef="#br0" timeOffset="51696.12">762 7133 0,'0'-42'15,"-21"21"1,21 0-16,0-1 0,-21 1 16,21 0-1,0 42 32,0 0-47,0 1 16,-22 20-16,22-21 15,0 21-15,0 1 0,0 20 16,0-20-16,0 20 0,0-21 0,0 1 16,0 20-16,0-20 0,0-1 15,0 0-15,0 1 0,0-22 0,0 21 16,22-21-16,-1 0 0,0 1 15,-21-1-15,21-21 0,0 21 16,0-21-16,1 0 0,-1 0 16,0 0-16,0-21 15,0 21-15,-21-21 0,21-1 16,1 1-16,-22 0 0,21-21 16,-21 21-16,21-22 0,0 1 0,-21 0 15,0-22-15,0 22 0,21-22 16,-21 22-16,0 0 0,21-22 15,-21 22-15,0 21 0,0-22 0,0 22 16,0 0-16,22 0 0,-22 0 16,0-1-1,0 44 32,0-1-31,0 0-16</inkml:trace>
  <inkml:trace contextRef="#ctx0" brushRef="#br0" timeOffset="52376.73">2011 7176 0,'0'-43'0,"0"22"16,-21 0 0,-1 21-16,1 0 15,0 0-15,0 0 0,0 0 16,0 0-16,-1 0 0,1 0 0,0 0 15,0 21-15,-21 0 0,20 0 16,1 1-16,0 20 0,0-21 16,-21 21-16,20-20 0,22 20 0,-21-21 15,21 0-15,-21 0 0,21 1 16,0-1-16,0 0 0,0 0 16,0 0-16,0 0 15,21 1-15,0-22 0,1 21 16,-1-21-16,0 0 0,0 21 15,0-21-15,0 0 0,1 0 0,-1 21 16,0-21-16,0 0 0,0 21 16,0-21-16,1 0 0,-1 21 0,0-21 15,0 22-15,0-1 16,-21 0-16,0 0 16,0 0-1,0 0-15,0 1 0,-21-22 0,0 21 16,0 0-16,0-21 15,-1 21-15,-20 0 0,21-21 0,0 21 16,-22-21-16,22 0 0,-21 0 16,0 0-16,-1 0 0,22 0 0,-21 0 15,-1 0-15,22 0 0,-21 0 16,21-21-16,0 21 0,-1-21 16,1 21-16,0 0 0,21-21 0,0 0 15,0 0 1,21 21 15,0 0-15,1-22-16,-1 22 0,0 0 15,0 0-15,0 0 0</inkml:trace>
  <inkml:trace contextRef="#ctx0" brushRef="#br0" timeOffset="52893.32">2794 7620 0,'0'0'0,"-21"0"0,0 0 0,-1 0 0,1 0 16,0-21-16,0 21 0,0 0 16,0 0-16,-1 0 0,1 0 15,42 0 32,22 0-47,-22 0 0,21 0 0,1 0 16,-1 0-16,0 0 0,1 0 15,20 0-15,-21-21 0,22 21 0,-1 0 16,1 0-16,-1 0 0,1-21 16,-1 21-16,1 0 0,-1 0 0,1-22 15,-22 22-15,22 0 0,-22 0 0,22 0 16,-43-21-16,21 21 0,0 0 16,-20-21-16,-1 21 0,0 0 0,0 0 15,0 0-15,0 0 16,-21-21-1,0 0 32,-21 21-47,0 0 16,21-21-16</inkml:trace>
  <inkml:trace contextRef="#ctx0" brushRef="#br0" timeOffset="53463.99">3768 7133 0,'0'0'0,"-22"-21"0,1 21 16,0 0 0,21-21-16,0 42 31,0 0-16,0 0-15,21-21 16,-21 22-16,21-1 0,1-21 0,-1 21 16,0 0-16,0-21 0,21 21 0,-20-21 15,-1 21-15,0-21 0,0 0 16,0 22-16,0-22 0,1 0 0,-1 0 16,0 0-16,0 21 0,0-21 15,0 0-15,1 0 16,-1 0-16,-21 21 47,0 0-47,-21 0 15,-1-21-15,22 21 0,-42 1 0,21-1 16,0 0-16,0 0 0,-1 0 16,-20 0-16,21 1 0,0-1 0,0 0 15,-22 0-15,22 21 0,0-20 0,-21-1 16,20 0-16,1 0 0,0-21 15,21 21-15,-21 0 0,0 1 0,0-1 16,21 0 0,-22-21-1,22-21 79</inkml:trace>
  <inkml:trace contextRef="#ctx0" brushRef="#br0" timeOffset="54563.98">5884 7176 0,'0'-22'15,"0"1"-15,0 0 0,0 0 16,0 0 46,0 0 48</inkml:trace>
  <inkml:trace contextRef="#ctx0" brushRef="#br0" timeOffset="55315.55">6138 6900 0,'0'0'0,"21"0"0,-42 22 62,21-1-62,-21-21 0,0 21 0,0 0 16,0 0-16,-1 0 15,-20 22-15,21-22 0,-21 0 0,-1 21 16,1-20-16,0 20 0,-1 0 16,1-21-16,0 22 0,20-22 0,-20 0 15,0 0-15,-1 0 0,22 1 0,0-1 16,0-21-16,0 0 0,0 0 15,-1 0-15,1 0 0,21-21 32,0-1-17,21 22-15,1 0 16,-1 0-16,21 0 0,-21 0 16,22 0-16,-22 22 0,21-22 15,0 21-15,1 0 0,-1 0 16,22 0-16,-22 0 0,-21 1 0,21 20 15,1-21-15,-1 0 0,-21 0 0,22 1 16,-22-22-16,0 21 0,0 0 16,0-21-16,-21 21 0,21-21 0,1 0 15,-22 21-15,0-42 47,0 0-31,0 0-16</inkml:trace>
  <inkml:trace contextRef="#ctx0" brushRef="#br0" timeOffset="55583.4">6498 7260 0,'0'0'0,"0"21"16,0 1-16,0-1 15,0 0-15,0 0 0,0 21 0,0-20 16,0-1-16,0 0 0,0 0 16,0 0-16,0 0 0,-21 1 0,21-1 15,0 0-15,-21-21 0,21 21 16,0 0 0,0-42 15,0 0-16,0 0-15,0 0 0,0-1 0</inkml:trace>
  <inkml:trace contextRef="#ctx0" brushRef="#br0" timeOffset="55767.53">6456 7091 0,'0'0'0,"0"-64"16,0 43-1,0 42 48,21 1-48,0-22-15,0 21 16,-21 0-16</inkml:trace>
  <inkml:trace contextRef="#ctx0" brushRef="#br0" timeOffset="56259.54">6837 7176 0,'0'42'15,"0"-21"-15,0 0 16,0 0-16,0 1 0,0-1 0,0 0 16,0 0-16,0 0 0,0 0 15,0 1-15,0-1 0,0 0 0,0 0 16,0 0-16,0 0 0,0 1 0,-21-22 15,21 21-15,0 0 0,-22-21 16,22 21-16,-21-21 47,21-21-47,0 0 0,0 0 16,0-1-16,0 1 0,0 0 15,0 0-15,21-21 0,1 20 0,-22-20 16,21 0-16,0 21 0,21-22 0,-21 22 15,1-21-15,20 21 0,-21-1 16,21 1-16,-20 21 0,-1 0 0,0 0 16,21 0-16,-21 0 0,1 21 15,-22 1-15,21-1 0,-21 21 0,21-21 16,-21 0-16,0 22 0,0-22 0,0 21 16,0-21-16,0 22 15,0-22-15,0 0 0,-21 0 0,21 0 16,-21 1-16,21-1 0,0 0 0,0 0 15,-22-21-15,22-21 47,22 0-47,-1 0 16</inkml:trace>
  <inkml:trace contextRef="#ctx0" brushRef="#br0" timeOffset="56623.84">7578 7091 0,'-22'0'0,"22"21"16,-21 0 0,21 0-16,0 22 0,0-1 15,0-21-15,0 22 0,-21 20 0,21-21 16,0 1-16,0 20 0,0-20 0,0 20 15,0-21-15,0 22 0,0-1 16,0 1-16,0 21 0,0-22 0,0 1 16,-21 20-16,0-20 0,21-1 0,-21 1 15,-1-1-15,1 1 0,21-1 16,-21-20-16,21 20 0,-21-21 16,0 22-16,21-22 0,0-21 0,0 22 15,0-22-15,0 0 0,0 0 0,0-42 31,0-21-15,0 21-16,21-1 0,-21-20 0,0 0 16,0-1-16,21 1 0,-21-21 0,21 20 15</inkml:trace>
  <inkml:trace contextRef="#ctx0" brushRef="#br0" timeOffset="56951.65">7493 7387 0,'0'0'0,"0"-42"0,0 0 0,0 20 0,0-20 16,0 21-16,0 0 0,21 0 16,0-1-16,0 1 0,1 0 0,-1 0 15,0 21-15,0 0 0,0-21 0,0 21 16,1 0-16,20 0 0,-21 0 16,0 0-16,0 21 0,1 0 0,-1 0 15,0 0-15,0 1 0,-21 20 16,0-21-16,0 0 0,0 22 15,0-22-15,0 0 0,0 0 0,-21 0 0,0 22 16,0-22-16,-1 0 0,1 0 16,0-21-16,0 21 0,-21 0 15,20 1-15,1-22 0,0 21 0,0-21 16,0 0 0,21-21-1,21-1 1,0 1-16,0 0 0,0 0 15,1 0-15</inkml:trace>
  <inkml:trace contextRef="#ctx0" brushRef="#br0" timeOffset="57708.69">8086 7133 0,'0'0'0,"21"0"16,-21-21-16,0 42 31,0 0-31,0 1 15,0-1-15,0 0 0,-21 21 0,21-21 16,0 22-16,0-22 0,0 21 0,0-21 16,0 1-16,0 20 0,0-21 15,0 0-15,0 0 0,0 1 0,0-1 16,21-21 0,0 0-16,0 0 15,0 0-15,0 0 0,1 0 16,-1-21-16,0-1 0,0 1 0,0 0 15,-21 0-15,21 0 0,1 0 16,-1-22-16,-21 22 0,21-21 0,0 21 16,-21-22-16,0 1 0,21 21 15,-21 0-15,21-1 0,-21 1 0,0 42 47,0 1-47,0 20 0,0-21 0,0 0 16,0 22-16,0-1 0,0-21 15,0 0-15,0 22 0,0-22 0,0 0 16,0 0-16,0 0 0,22 0 16,-22 1-16,21-22 0,0 0 15,-21 21-15,21-21 0,0 0 0,0 0 16,22 0-16,-22-21 0,0 21 0,0-22 16,22 1-16,-22 0 0,0 0 15,0 0-15,0-22 0,22 22 0,-22-21 16,0-22-16,0 22 0,0 0 15,0-22-15,1 22 0,-1 0 16,0-22-16,0 22 0,-21-1 0,21-62 16,0 62-16,-21 1 0,0 0 15,0 20-15,0 1 0,0 42 16,-21 1 0,0-1-16,21 21 0,-21 0 15,0 1-15,0-1 0,21 0 0,-22 1 16,22 20-16,-21-20 0,21-1 0,0 21 15,-21-20-15,21-1 0,-21 22 16,21-22-16,0-21 0,0 21 0,0 1 16,0-22-16,0 0 0,0 0 15,0 0-15,0 1 0,21-22 0,0 0 16,0 0-16,1 0 0,-1 0 16,0 0-16,0 0 0,0-22 15,0 1-15,1 21 0,-1-21 16,0-21-16,0 21 0,0-1 0,-21-20 15,21 21-15,1-21 0</inkml:trace>
  <inkml:trace contextRef="#ctx0" brushRef="#br0" timeOffset="57971.54">8826 6985 0,'22'0'16,"-1"0"-16,0 0 0,0-21 0,0 21 16,22 0-16,-22 0 0,0-21 15,21 21-15,-21 0 0,22 0 0,-22-21 16,21 21-16,-21 0 0,1 0 16,-1 0-16,0 0 0,0-22 0,0 22 15,-42 0 32</inkml:trace>
  <inkml:trace contextRef="#ctx0" brushRef="#br0" timeOffset="58459.77">11155 6943 0,'0'0'15,"21"-21"1,-21-1-16,0 44 31,0-1-31,0 0 0,0 0 16,-21 21-16,0-20 0,21 20 0,0-21 15,-22 21-15,22 1 0,-21-22 16,21 21-16,0-21 0,-21 22 0,21-22 16,0 0-16,0 0 0,0 0 15,21-42 16,0 0-31</inkml:trace>
  <inkml:trace contextRef="#ctx0" brushRef="#br0" timeOffset="58739.61">11197 6752 0,'0'-21'31,"21"21"-31,0 0 0,-21-21 16,22 21-16,-22-21 16,0 42 46,0 0-62,21-21 16,0 21-16,0 0 0,-21 1 0</inkml:trace>
  <inkml:trace contextRef="#ctx0" brushRef="#br0" timeOffset="59379.25">12023 7112 0,'0'-21'15,"0"0"-15,0 0 16,0-1-16,-22 1 16,1 21-16,0-21 0,0 0 0,0 21 15,0-21-15,-1 21 0,1 0 16,0 0-16,0 0 0,0 0 15,0 0-15,-1 0 0,1 21 16,0 0-16,0 21 0,0-20 0,21-1 16,-21 21-16,21 0 0,-22 1 15,1-22-15,21 21 0,0 1 16,0-22-16,0 0 0,0 0 0,0 0 16,0 0-16,21 1 0,1-22 0,-1 0 15,0 0-15,0 0 0,0 0 16,0 0-16,1-22 0,20 22 0,-21-21 15,0 0-15,22 0 0,-22 0 0,0 0 16,21-22-16,-21 22 0,1-21 16,20-1-16,-21 1 0,0 0 0,0-1 15,22 1-15,-22-21 0,0 20 0,-21-20 16,21 20-16,0-20 0,1-1 16,-22 1-16,0 21 0,0-22 15,0 22-15,0-1 0,0 1 16,0 21-16,0 0 0,0 0 0,-22 42 15,1 21 1,0-21-16,21 22 0,-21 20 16,0-21-16,0 22 0,-1-1 0,1 1 15,21-22-15,0 22 0,0-22 16,0 22-16,0-22 0,0 0 0,0 1 16,0-1-16,0 0 0,21 1 0,1-1 15,-22-21-15,21 0 0,0 0 16,-21 1-16,21-1 0,0 0 0,0-21 15,1 0-15,-1 0 16,0 0-16,0 0 16,0 0-16,0-21 0,1 0 0,-1-1 15,0 1-15,21 0 0,-21 0 0</inkml:trace>
  <inkml:trace contextRef="#ctx0" brushRef="#br0" timeOffset="59640.1">12912 6900 0,'0'0'0,"21"0"47,0 0-47,0 0 0,0 0 16,0 0-16,1 0 0,-1 0 0,0 0 15,0 0-15,0 0 0,0 0 16,1 0-16,-22-21 16</inkml:trace>
  <inkml:trace contextRef="#ctx0" brushRef="#br0" timeOffset="59824">12827 7070 0,'0'0'0,"0"42"16,0-21 0,0 0-1,21-21-15,0 0 0,0 0 16,1 0-16,-1 0 0,0 0 16,-21-21-16,21 21 15,0-21-15,-21 0 16,21 21-16,-21-21 0,0 0 15</inkml:trace>
  <inkml:trace contextRef="#ctx0" brushRef="#br0" timeOffset="60267.74">14012 6371 0,'0'0'0,"21"0"0,22-42 16,-22 21-1,0 0-15,0 21 0,0-22 0,-21 1 0,22 21 16,-44 0 15,1 0-31,0 21 0,0 1 16,0-1-16,0 21 0,-1-21 15,1 22-15,0-22 0,21 21 0,0 0 16,-21-20-16,21 20 0,0 0 16,0-21-16,0 1 0,0 20 0,0-21 15,0 0-15,0 0 0,0 1 16,0-1-16,21 0 0</inkml:trace>
  <inkml:trace contextRef="#ctx0" brushRef="#br0" timeOffset="60815.43">14584 7027 0,'0'-21'16,"0"0"-16,0 0 0,21 0 15,-21 0-15,0-1 16,0 1-16,0 0 0,0 0 0,-21 0 15,21 0-15,-21 21 0,-1 0 16,1-22-16,0 22 0,0 0 0,0 0 16,-22 0-16,22 22 0,-21-1 15,21 0-15,-22 0 0,22 0 16,-21 0-16,0 22 0,20-22 0,1 21 16,0 1-16,0-22 0,21 21 15,0-21-15,0 0 0,0 22 0,0-22 16,21-21-16,0 21 0,0 0 0,1-21 15,-1 0-15,21 0 0,-21 0 16,22 0-16,-22 0 0,0 0 0,0-21 16,21 0-16,-20 21 0,-1-21 0,0 0 15,0-1-15,0 1 0,0 0 16,-21 0-16,22-21 0,-1 20 0,0 1 16,-21 0-16,0 0 0,0-21 15,21 20-15,-21 1 0,0 0 16,0 0-16,0 0 0,0 42 31,0 0-31,0 0 0,0 0 0,0 22 16,0-22-16,0 0 0,-21 21 0,21-20 15,0-1-15,0 21 0,0-21 16,0 0-16,0 1 0,21-1 16,0-21-16,0 0 0,1 0 15,-1 0-15,0 0 16,0 0-16,0-21 0</inkml:trace>
  <inkml:trace contextRef="#ctx0" brushRef="#br0" timeOffset="61339.13">15155 6392 0,'0'0'0,"0"-21"0,0 0 0,0 0 16,0 42-1,0 21-15,0-20 0,-21 20 16,21-21-16,0 21 0,0 1 16,0-1-16,0 22 0,0-22 0,-21 0 15,21 1-15,-21-1 16,21-21-16,0 21 0,0 1 0,-21-22 16,21 0-16,-22 21 0,22-20 0,-21-1 15,21 0-15,0 0 16,0 0-16,-21-21 15,21-21 17,0 0-32,21 0 0,0 0 15,-21-1-15,22-20 0,-1 21 0,0 0 16,21-22-16,-21 22 0,1 0 16,20 0-16,0 0 0,-21 21 0,1 0 15,20 0-15,-21 0 0,0 0 16,0 0-16,1 0 0,-1 21 15,-21 0-15,0 0 0,0 22 16,0-22-16,-21 0 0,-1 0 16,1 0-16,0-21 0,0 21 0,-21 1 15,20-1-15,-20 0 0,21 0 0,-21-21 16,20 21-16,1-21 0,-21 21 16,21-21-16,0 0 0,-22 0 0,22 0 15,0 0-15,21-21 31,21 0-31,21 21 0,-20-21 16</inkml:trace>
  <inkml:trace contextRef="#ctx0" brushRef="#br0" timeOffset="61647.95">15896 6689 0,'0'0'0,"21"-21"15,-21-1-15,-21 22 32,0 0-32,0 22 0,0-22 0,-1 21 0,-20 0 15,21 0-15,0 21 0,0-20 0,-1-1 16,1 21-16,0-21 16,21 22-16,0-22 0,-21 0 0,21 21 15,0-21-15,0 1 0,0-1 0,0 0 16,0 0-16,0 0 15,21-21-15,0 0 0,-21 21 0,21-21 16,1 0-16,-1 0 0,0 0 16,0 0-16,21 0 0,-20-21 0,-1 21 15,0-21-15,0 0 0,0 21 0,0-21 16,1 0-16,20-1 16</inkml:trace>
  <inkml:trace contextRef="#ctx0" brushRef="#br0" timeOffset="61912.8">16446 6181 0,'0'0'0,"-21"0"16,21 21 15,0 0-31,0 0 15,0 0-15,0 1 0,0-1 0,0 0 16,-21 0-16,21 0 16,0 0-16,0 1 0,-21-1 15,0 0-15,0 0 0,-1 0 16,1-21-16,21 21 16</inkml:trace>
  <inkml:trace contextRef="#ctx0" brushRef="#br0" timeOffset="62511.97">18055 6414 0,'0'0'0,"21"-43"0,0-20 16,1 42-16,-22-1 0,0 1 15,0 0-15,0 0 16,0 42 0,0 0-16,0 22 15,0-22-15,0 21 0,-22 22 0,1-1 16,0-21-16,0 22 0,21-1 0,-21 1 16,0-22-16,-1 22 0,1-22 15,21 0-15,0 1 0,-21-1 0,21-21 16,0 22-16,0-22 0,0 0 15,0 0-15,0 0 0,0 0 16,21-21-16,0 0 0,1 0 16,-1 0-16,0 0 15,0-21-15,0 0 0,0 21 0,-21-21 16</inkml:trace>
  <inkml:trace contextRef="#ctx0" brushRef="#br0" timeOffset="63207.62">17949 6858 0,'0'0'16,"0"-21"-1,0 0 1,21 21-16,1-21 0,20 21 16,-21-22-16,21 22 0,-20-21 15,20 0-15,0 21 0,1-21 0,-1 21 16,-21-21-16,21 21 0,-20-21 15,20 21-15,-21 0 0,0 0 16,0 0-16,-21 21 16,0 0-16,0 0 0,0 0 15,0 0-15,0 22 0,0-22 16,0 0-16,0 0 0,0 0 16,0 1-16,0-1 0,0 0 0,0 0 15,0 0-15,0 0 16,22-21-1,-1 0-15,0 0 0,0 0 0,0 0 16,0 0-16,1 0 0,20 0 16,-21-21-16,21 0 0,-20 21 15,-1-21-15,21 0 0,-21 0 0,0-1 16,1 1-16,-1 0 0,0-21 16,0 21-16,-21-1 0,0 1 0,0 0 15,0 0-15,0 0 16,0 42-1,0 0 1,0 21-16,0-20 16,-21-1-16,21 21 0,0-21 0,-21 22 15,21-1-15,0-21 16,0 21-16,0 1 0,0-1 0,0 0 0,0 22 16,0-22-16,0 1 0,-21-1 15,-1 0-15,22 1 0,-21 20 16,0-21-16,0-20 0,0 20 0,0 0 15,-1 1-15,-20-22 0,21 21 0,0-21 16,0 0-16,-22 1 0,22-1 16,0-21-16,0 21 0,0-21 15,-1 0-15,1 0 0,0 0 16,21-21 0,-21 21-16,21-21 0,-21-1 0,21 1 15,0 0-15,0 0 16,0 0-16,0 0 0,0-1 15,21 1-15,0 0 0</inkml:trace>
  <inkml:trace contextRef="#ctx0" brushRef="#br0" timeOffset="63538.43">19219 6816 0,'0'0'0,"0"-21"15,0-1-15,0 44 47,0-1-47,0 0 0,0 21 0,0 1 16,0-22-16,0 21 0,-21 22 0,21-22 16,0 0-16,-21 22 0,21-22 15,-21 22-15,21-22 0,0 0 0,-21 1 16,-1-1-16,1 0 0,21 1 0,-21-22 15,0 21-15,21-21 16,-21 22-16,21-22 0,-21 0 0,-1 0 16,22 0-16,0 0 0,0-42 47,22 0-47,-1 0 0,-21 0 0</inkml:trace>
  <inkml:trace contextRef="#ctx0" brushRef="#br0" timeOffset="63872.24">19304 7006 0,'0'0'0,"0"-42"0,0 0 15,0 20-15,0 1 0,0 0 0,0 0 16,0 0-16,0 0 16,0-1-16,21 22 0,0-21 15,0 21-15,1-21 0,-1 21 0,0-21 16,0 21-16,21 0 0,1 0 15,-22 0-15,21 0 0,-21 0 0,1 0 16,-1 0-16,0 21 0,-21 0 16,0 0-16,0 22 0,0-22 0,-21 0 15,21 0-15,-43 22 0,22-22 0,0 0 16,-21 0-16,-1 0 0,22 22 16,-21-43-16,0 21 0,20 0 0,1 0 15,-21-21-15,21 21 0,0-21 16,-1 0-16,44-21 47,-1 0-47,0 0 0,21 0 15,-21 21-15</inkml:trace>
  <inkml:trace contextRef="#ctx0" brushRef="#br0" timeOffset="64244.02">19812 6900 0,'42'0'16,"-21"0"-16,1 0 16,-1-21-16,21 21 0,-21 0 15,0-21-15,1 0 0,20 21 16,-21-21-16,0 0 0,0-1 0,1 1 16,-1 0-16,-21 0 0,0 0 15,21 0-15,-21-22 0,0 22 16,0 0-16,-21 21 15,0 0-15,-22 0 0,22 21 16,0 0-16,-21 0 0,20 1 0,1-1 16,-21 21-16,21-21 0,0 22 15,-1-1-15,22-21 0,0 21 0,-21-20 16,21-1-16,0 0 0,0 0 16,0 0-16,0 0 0,0 1 0,21-1 15,1-21-15,-1 21 16,0-21-16,0 0 0,21 0 15,-20 0-15,-1 0 0,0 0 16,0-21-16,0 21 0,22-21 0,-22-1 16,0 1-16,0 0 0,21 0 15</inkml:trace>
  <inkml:trace contextRef="#ctx0" brushRef="#br0" timeOffset="64519.87">20849 6689 0,'0'0'0,"-21"0"16,21 21-16,21-21 16,0 0-1,0 0-15,1 0 0,-1 0 16,0-21-16,0 21 0,0 0 0,0 0 15,1 0-15,-44 0 63,1 0-63</inkml:trace>
  <inkml:trace contextRef="#ctx0" brushRef="#br0" timeOffset="64716.75">20786 6837 0,'0'0'0,"0"21"0,-22-21 0,22 21 16,22-21-1,-1 0 1,0 0 0,0 0-16,0 0 15,0 0 1,-21-21-1</inkml:trace>
  <inkml:trace contextRef="#ctx0" brushRef="#br0" timeOffset="65232.05">21780 6075 0,'0'0'0,"0"-21"0,0 42 47,-21-21-47,21 21 0,-21-21 0,21 21 16,-21-21-16,21 21 0,0 1 15,0-1 1,-21 0-16,21 0 0,0 0 15,0 0 1,0 1-16,0-1 0,21-21 16,-21 21-16</inkml:trace>
  <inkml:trace contextRef="#ctx0" brushRef="#br0" timeOffset="65595.85">22140 6308 0,'0'0'0,"0"-21"0,-21-1 16,0 22 0,0 0-16,0 0 15,-1 22-15,22-1 0,0 0 0,-21 0 16,0 0-16,21 22 0,-21-1 15,21-21-15,0 21 0,-21 1 0,0-1 16,-1 0-16,1 1 0,0-1 16,21 0-16,-21-20 0,0 20 0,0-21 15,21 0-15,-22 0 0,22 1 16,0-1-16,0 0 0,0 0 16,0 0-16,22-21 15,-1 0-15,0 0 0,0 0 16,0 0-16,0 0 0,1 0 0,-1 0 15,0 0-15,0 0 0,0-21 0,0 21 16,1-21-16</inkml:trace>
  <inkml:trace contextRef="#ctx0" brushRef="#br0" timeOffset="65816.72">21802 6731 0,'21'0'31,"0"0"-31,0 0 0,0 0 0,0 0 16,1 0-16,-1 0 0,0 0 0,0-21 15,0 21-15,0 0 0,1-21 16,-1 0-16</inkml:trace>
  <inkml:trace contextRef="#ctx0" brushRef="#br0" timeOffset="66237.48">22288 6710 0,'0'21'15,"22"-21"1,-1 0-16,0 0 16,0 0-16,0 0 15,0 0-15,1-21 16,-1 21-16,-21-21 0,0 0 16,21 21-16,0-22 0,-21 1 0,0 0 15,0 0-15,0 0 16,0 0-16,-21 21 15,0 0 1,0 0-16,-1 21 0,1 0 16,0 0-16,21 0 0,0 0 15,-21 1-15,21 20 0,-21-21 0,21 0 16,-21 0-16,21 22 0,0-22 0,0 0 16,0 0-16,0 0 15,0 1-15,21-1 0,0 0 16,0-21-16,0 0 15,0 0-15,1 0 16,-1 0-16,0 0 0,0 0 0,0 0 16,0-21-16,1 21 0</inkml:trace>
  <inkml:trace contextRef="#ctx0" brushRef="#br0" timeOffset="66491.34">22860 6604 0,'-21'0'16,"21"21"-16,0 0 15,0 1-15,0-1 16,0 0-16,0 0 0,0 0 0,0 0 16,21 1-16,-21-1 0,21 0 15,0 0-15,-21 0 0,21-21 0,-21 21 16,22 1-16,-22-1 15,21-21 17,0 0-32</inkml:trace>
  <inkml:trace contextRef="#ctx0" brushRef="#br0" timeOffset="66747.7">23135 6604 0,'-42'0'16,"21"0"-16,21 21 0,-22-21 0,1 21 15,0 1-15,-21-1 0,21 0 16,-1 0-16,1 0 0,0 22 0,-21-22 16,21 0-16,-22 0 0,22 0 15,0 0-15,0 1 0,-22-1 16,22 0-16,0 0 0,0-21 0,21 21 15,-21-21-15,21 21 16,21-21 0,0 0-16,0 0 15,0-21-15</inkml:trace>
  <inkml:trace contextRef="#ctx0" brushRef="#br0" timeOffset="67095.5">23389 6202 0,'0'21'16,"0"0"-1,0 0-15,-21 22 0,21-22 16,0 21-16,-21 1 0,0-22 0,21 21 15,-22 0-15,1 1 0,0-1 16,0 0-16,21 1 0,-21-22 0,21 21 16,-21-21-16,21 22 0,0-22 15,0 0-15,0 0 0,0 0 16,0 1-16,0-1 0,21-21 16,0 0-16,0 21 0,0-21 15,0 0-15,1 0 16,-1 0-16,0 0 0,0-21 0,0 0 15,0 21-15,1-22 0,-1 1 16,0 0-16,0 0 0</inkml:trace>
  <inkml:trace contextRef="#ctx0" brushRef="#br0" timeOffset="67311.38">23220 6541 0,'21'0'31,"0"0"-31,0 0 16,0 0-16,1-22 0,-1 22 0,0 0 16,0 0-16,0-21 0,0 21 0,1-21 15,-1 21-15,0-21 0,0 21 16,0-21-16</inkml:trace>
  <inkml:trace contextRef="#ctx0" brushRef="#br0" timeOffset="67609.21">24024 6160 0,'0'-22'16,"0"44"31,-21-1-47,0 0 15,0-21-15,21 21 16,-22 0-1</inkml:trace>
  <inkml:trace contextRef="#ctx0" brushRef="#br0" timeOffset="68371.47">24278 5821 0,'0'0'15,"0"-21"1,21 21-16,0-21 0,1 21 15,-1 0-15,0 0 0,21-22 0,-21 22 16,1 0-16,20 0 16,-21-21-16,0 21 0,22 0 0,-22-21 15,0 21-15,0 0 0,0 0 16,0-21-16,1 21 0,-1 0 0,0 0 16,0 0-16,0 0 0,-21 21 46,0 0-46,0 0 16,0 1-16,0-1 0,-21 21 16,21-21-16,-21 0 0,21 1 0,-21 20 15,21-21-15,0 21 0,0 1 16,0-22-16,0 21 0,-21 1 16,21-22-16,-22 21 0,22 0 0,0 22 15,0-22-15,0 1 0,0-1 16,-21 0-16,21 22 0,0-22 0,0 0 15,-21 1-15,21-1 0,-21 0 16,21 1-16,-21-1 0,21-21 0,0 22 16,-21-1-16,21-21 0,-22 21 0,1-20 15,21 20-15,0-21 0,-21 21 16,21-20-16,-21 20 0,0-21 0,0 0 16,21 22-16,-22-22 0,1 0 0,21 0 15,-21 0-15,21 0 0,-21 1 16,21-1-16,-21-21 0,21 21 15,-21 0-15,-1-21 0,1 0 16,0 21-16,0-21 0,0 0 16,0 0-16,-1 0 0,-20 0 0,21 0 15,0 0-15,-22 0 0,22 0 16,-21 0-16,21 0 0,0 0 0,-22 0 16,22 0-16,0 0 0,0 0 15,0 0-15,-1 0 0,1 0 16,21-21 15,0 0-15,0 0-1,21 21-15</inkml:trace>
  <inkml:trace contextRef="#ctx0" brushRef="#br0" timeOffset="68991.85">24045 6244 0,'-21'0'47,"0"0"-32,21 21 1,-21-21-16,0 0 0,-1 0 0,22 22 16,-21-22-16,0 21 0,0 0 15</inkml:trace>
  <inkml:trace contextRef="#ctx0" brushRef="#br0" timeOffset="96807.26">9059 10647 0,'0'-21'16,"0"42"-16,-21-63 0,0 42 16,21-22-16,0 44 31,0-1-15,0 0-16,0 0 0,0 21 0,0-20 15,0-1-15,0 21 0,0-21 16,0 22-16,0-22 0,0 21 15,0-21-15,0 22 0,0-22 0,0 0 16,-21 21-16,21-21 0,0 1 16,0-1-16,0 0 0,-21-21 0,21 21 15,0-42 17,0 0-32,0-22 15,0 22-15,0 0 0,0-21 16</inkml:trace>
  <inkml:trace contextRef="#ctx0" brushRef="#br0" timeOffset="97196.03">8953 10160 0,'-42'21'16,"21"0"-16,21 1 15,0-1-15,0 0 0,0 0 16,0 0-16,0 0 0,0 1 0,0-1 16,21-21-16,0 0 15,0 0-15,1 0 16,-1 0-16,0 0 0,0 0 16,0-21-16,0-1 0,1 1 0,-1 21 15,-21-21-15,21 0 0,-21 0 0,21 0 16,-21-1-16,0 1 15,0 0-15,-21 21 0,0-21 0,0 0 16,-1 21-16,1-21 0,0 21 16,0 0-16,0 0 0,0 0 0,-1 0 15,1 0-15,0 21 16,0-21-16,21 21 0,0 0 0,0 0 16,0 0-16,0 1 0,0-1 0,0 0 15,0 0-15,0 21 16,21-20-16,0-1 0,0 0 0,1 0 15</inkml:trace>
  <inkml:trace contextRef="#ctx0" brushRef="#br0" timeOffset="97742.24">9483 10626 0,'0'21'0,"0"0"0,0 0 16,0 0-16,0 1 0,-22-1 15,22 21-15,0-21 16,0 0-16,0 1 0,0-1 0,0 0 16,0 0-16,0 0 0,0 0 0,0 1 15,0-1-15,0 0 0,-21 0 16,21 0-16,0 0 15,-21-21 1,21-21 0,0 0-16,-21 21 15,21-21-15,0 0 16,0 0-16,0-22 0,0 22 0,0-21 16,0 21-16,0-22 0,0 1 0,21 0 15,0 20-15,0-20 0,1 0 16,-1 21-16,21-1 0,-21 1 0,0 0 15,22 21-15,-22 0 0,21 0 16,-21 0-16,1 21 0,-1 0 0,0 1 16,0-1-16,0 0 0,0 0 0,-21 21 15,0-20-15,0-1 0,0 21 16,0-21-16,0 0 0,0 1 0,0-1 16,0 0-16,0 0 0,0 0 15,0 0-15,0 1 16,0-1-16,22-42 47,-1 21-47</inkml:trace>
  <inkml:trace contextRef="#ctx0" brushRef="#br0" timeOffset="98127.26">10308 10605 0,'0'0'0,"0"21"16,0 0 0,0 0-16,0 0 0,0 0 0,0 22 15,0-22-15,0 21 0,0 1 0,0-1 16,0 0-16,0 1 0,0 20 15,0 1-15,0 20 0,21-20 0,-21 20 16,0 1-16,0 0 0,0-22 0,0 22 16,0 0-16,0-1 0,-21-20 15,21 20-15,0-20 0,-21-1 16,21 22-16,-21-43 0,0 22 0,21-1 16,0-20-16,-22-1 0,22 0 0,-21-20 15,21 20-15,0-21 0,-21 0 16,21 0-16,0-42 31,0 0-31,0-21 0,0 21 16,21-22-16,-21-20 0,0 20 15,21-20-15,1-1 0</inkml:trace>
  <inkml:trace contextRef="#ctx0" brushRef="#br0" timeOffset="98467.06">10181 10964 0,'0'0'0,"0"-42"0,-21 21 16,21-21-16,-21 20 0,21 1 16,0 0-16,0-21 0,0 21 0,0-1 15,0 1-15,21 0 0,0 0 0,43-21 16,-43 20-16,21 1 16,0 0-16,-20 21 0,20 0 0,-21 0 15,21 0-15,-20 0 0,20 0 16,-21 21-16,0 0 0,0 1 0,-21-1 15,0 0-15,0 21 0,0-21 0,0 1 16,0-1-16,-21 0 16,0 21-16,0-21 0,0 1 0,0-1 15,-22 0-15,22 0 0,0 0 0,0-21 16,0 21-16,-1 1 0,1-22 16,21 21-16,-21-21 0,21 21 15,21-21 16,0-21-31,1 0 16,-1-1-16</inkml:trace>
  <inkml:trace contextRef="#ctx0" brushRef="#br0" timeOffset="99284.1">10774 10520 0,'0'0'0,"0"-21"16,0 42 15,0 0-31,0 0 16,0 0-16,0 1 0,0-1 0,0 0 15,0 21-15,21-21 0,-21 1 16,0-1-16,21 0 0,-21 0 0,0 0 16,0 0-16,21 1 0,-21-1 15,21-21-15,-21 21 0,22-21 16,-1 0-16,0 0 0,0 0 15,0 0-15,0 0 16,1 0-16,-1-21 0,-21 0 16,21-1-16,0 1 0,0 0 0,-21 0 15,21-21-15,1 20 0,-22-20 16,21 21-16,0-21 0,-21 20 0,21 1 16,-21 0-16,21 0 0,-21 0 0,21 0 15,-21 42 1,0 0-1,0 0-15,0 0 0,0 0 16,0 1-16,0 20 0,0-21 16,0 0-16,0 22 0,0-22 0,0 0 15,0 0-15,0 0 0,0 0 0,22 1 16,-1-1-16,0 0 16,0-21-16,0 0 0,0 0 0,1 0 15,-1 0-15,0 0 0,0 0 0,0 0 16,0 0-16,1 0 0,-1-21 15,-21 0-15,21-1 0,0 1 0,0 0 16,0 0-16,1-21 0,-22-1 16,21 1-16,-21 0 0,21-22 0,0 22 15,-21-22-15,0 22 0,0-22 16,21 22-16,-21-21 0,0 20 16,0 22-16,0-21 0,0 21 0,0-22 15,0 22-15,0 0 16,-21 21-1,0 21-15,21 0 0,0 0 16,0 1-16,0-1 0,0 21 16,0-21-16,0 22 0,0-1 0,0 0 15,0 1-15,0 20 0,0-21 16,0 1-16,0-1 0,0 0 0,0 1 16,21-22-16,-21 21 0,21 1 0,-21-22 15,0 0-15,0 0 16,0 0-16,21 0 0,-21 1 0,0-1 15,22-21-15,-22 21 0,0 0 16,21-21 0,0 0-16,-21-21 15,21 21-15,0-21 0,-21 0 16,21-1-16,-21 1 0,0-21 16,22 21-16,-22-22 0</inkml:trace>
  <inkml:trace contextRef="#ctx0" brushRef="#br0" timeOffset="99542.95">11684 10287 0,'63'0'16,"-20"0"-16,-22 0 0,0 0 15,21-21-15,-20 21 0,20-21 16,-21 21-16,0 0 0,22-21 0,-22 21 16,0 0-16,0 0 0,0-22 15</inkml:trace>
  <inkml:trace contextRef="#ctx0" brushRef="#br0" timeOffset="100433.37">13039 9546 0,'0'0'0,"42"0"0,43-21 15,20 21 1,-41-21-16,-1 21 0,-20-21 0,20 21 15,1 0-15,-22-21 0,0 21 16,1-22-16,-1 22 0,0 0 0,-20 0 16,-1 0-16,0 0 0,0 0 15,-42 0 1,0 0-16,0 0 16,-22 0-16,1 0 0,0 0 15,-1 22-15,1-22 0,-22 0 0,1 21 16,21-21-16,-22 21 0,22-21 0,-22 0 15,22 0-15,21 21 0,-22-21 16,22 0-16,0 0 0,0 0 0,0 21 16,0-21-16,-1 0 0,1 0 15,21 21-15,0 1 16,-21-22-16,21 21 0,0 0 16,-21 0-16,21 0 0,0 22 15,0-1-15,0-21 0,0 21 0,0 1 16,0-1-16,0 22 0,0-22 15,0 0-15,0 22 0,0-22 0,0 22 16,0-22-16,0 21 0,0 1 0,0-22 16,0 22-16,0-1 0,0 1 15,0-1-15,0-20 0,21 20 0,-21 1 16,21-22-16,-21 21 0,0 1 0,0-1 16,0-20-16,21 20 0,-21 1 15,0-1-15,0-20 0,22-1 0,-1 0 16,-21 1-16,21-1 0,-21-21 0,21 0 15,0 22-15,0-43 16,1 21-16,20-21 0,-21 0 0,0 0 16,22 0-16,-22 0 0,21 0 0,-21-21 15,0 21-15,22-22 0,-22 1 0,21 0 16,-21 0-16,1 0 0,-1 0 16,0-22-16,0 22 0,0 0 0,0-21 15,1 20-15,-1-20 0,-21 21 0,21-21 16</inkml:trace>
  <inkml:trace contextRef="#ctx0" brushRef="#br0" timeOffset="100736.2">14033 10478 0,'0'0'0,"0"-22"0,-21-20 16,21 21-16,-21 0 0,0 21 15,21 21 17,0 0-32,0 21 15,0-20-15,0-1 0,0 21 0,0 0 16,0-20-16,0 20 0,0 0 16,0-21-16,0 22 0,0-22 0,0 0 15,0 0-15,0 22 0,0-22 16,0 0-16,0-42 47,0 0-47</inkml:trace>
  <inkml:trace contextRef="#ctx0" brushRef="#br0" timeOffset="101084">13970 10075 0,'0'22'15,"0"-1"1,21-21 0,0 0-16,0 0 0,1 0 15,-1-21-15,0 21 16,-21-22-16,0 1 0,0 0 15,0 0-15,0 0 16,0 0-16,0-1 16,-21 22-16,0-21 0,-1 21 15,1 0 1,0 0-16,21 21 16,-21-21-16,21 22 0,-21-22 0,21 21 15,0 0-15,0 0 0,0 0 16,0 0-16,0 1 0,21-1 15,0-21-15,0 21 0,0 0 0</inkml:trace>
  <inkml:trace contextRef="#ctx0" brushRef="#br0" timeOffset="101727.64">14859 10435 0,'0'-21'0,"0"0"16,0 0-16,0 0 16,0-1-16,0 1 0,-21 21 15,21-21-15,-21 0 0,-1 21 0,1-21 16,0 21-16,0 0 0,0 0 0,0 0 16,-1 0-16,1 21 15,0 0-15,0 0 0,0 0 0,0 1 16,21 20-16,-22 0 0,1-21 15,21 22-15,-21-1 0,21 0 0,0-20 16,0 20-16,0 0 0,0-21 16,0 1-16,0-1 0,21 0 15,0 0-15,1 0 0,-1-21 0,0 0 16,0 0-16,21 0 0,-20 0 0,-1 0 16,0 0-16,21-21 0,-21 21 15,1-21-15,-1 0 0,0 0 0,21-1 16,-21 1-16,1 0 0,-1-21 0,0-1 15,0 1-15,-21 0 0,21-1 16,0-20-16,1 21 0,-22-22 0,0 1 16,0 20-16,21-20 0,-21-1 0,0 1 15,0-1-15,0 1 16,21-1-16,-21 1 0,0 20 0,0 1 16,0 21-16,0-21 0,0 63 31,0 0-31,0 21 0,-21 22 0,21-22 15,-21 22-15,21-22 0,0 21 16,0 1-16,0-1 0,0-20 0,-22 20 16,22 1-16,0-22 0,0 22 15,0-22-15,0 0 0,0 1 0,0-1 16,0 0-16,22 1 0,-22-22 0,0 0 16,21 0-16,-21 0 15,21 0-15,0 1 0,0-22 16,-21 21-16,21-21 0,1 0 0,-1 0 15,0 0-15,0 0 0,0-21 16,0-1-16,22 1 0,-22 0 0,21 0 16</inkml:trace>
  <inkml:trace contextRef="#ctx0" brushRef="#br0" timeOffset="102015.47">16108 10160 0,'0'0'0,"0"21"32,21-21-17,0 0-15,0 0 16,0 0-16,1 0 0,-1 0 15,0 0-15,0 0 0,0 0 16,-42 0 31</inkml:trace>
  <inkml:trace contextRef="#ctx0" brushRef="#br0" timeOffset="102217.35">15938 10456 0,'0'0'0,"0"22"16,22-22-1,-1 0-15,0 0 0,0 0 16,0 0-16,0 0 16,1 0-16,-1 0 0,0 0 15,0 0-15,0 0 0,-21-22 16,21 22-16,1 0 0,-22-21 15,21 0-15,0 21 0,-21-21 0,21 0 16,0 21-16</inkml:trace>
  <inkml:trace contextRef="#ctx0" brushRef="#br0" timeOffset="102700.2">17230 9504 0,'0'0'0,"0"-21"0,0 0 16,0 42 31,0 0-31,0 0-16,0 0 0,0 0 15,0 1-15,-22 20 0,1-21 16,21 0-16,-21 22 0,21-22 15,-21 21-15</inkml:trace>
  <inkml:trace contextRef="#ctx0" brushRef="#br0" timeOffset="103279.22">17907 10181 0,'0'0'0,"0"-21"0,0 0 0,0 0 15,0 0-15,0-1 0,0 1 0,-21 0 16,21 0-16,-21 0 0,-1 21 16,1-21-16,0-1 0,-21 22 0,21 0 15,-22 0-15,22 0 0,-21 0 16,-1 22-16,1-1 0,0 0 0,-1 0 15,1 0-15,0 22 0,-1-22 0,22 21 16,-21 0-16,21-20 0,0 41 16,-22-21-16,43 1 0,0-1 15,0 0-15,0-20 0,0 20 0,0-21 0,21 0 16,22 0-16,-22 1 16,21-22-16,1 0 0,-1 0 0,0 0 15,1 0-15,-1 0 0,0 0 0,-21 0 16,22-22-16,-1 1 0,-21 21 15,0-21-15,22 0 0,-22 0 0,0-22 16,0 22-16,0 0 0,1-21 0,-1 21 16,-21-22-16,21 1 0,-21 21 15,21-22-15,-21 1 0,0 21 0,0-21 16,0 20-16,0 1 16,0 42-1,0 1-15,0-1 16,0 0-16,0 0 0,0 21 15,0-20-15,0 20 0,0-21 0,0 21 16,0-20-16,0 20 0,0-21 0,0 0 16,0 22-16,0-22 0,0 0 15,0 0-15,21-21 16,0 0-16,1 0 0,-1 0 0,0 0 16</inkml:trace>
  <inkml:trace contextRef="#ctx0" brushRef="#br0" timeOffset="103839.9">18521 9440 0,'0'0'0,"-21"-42"0,-43-21 16,43 63-16,21 21 15,-21 0-15,21 0 16,0 21-16,0 1 0,0 20 0,0-20 15,21 20-15,0 1 0,0-1 0,0-21 16,1 22-16,-1-1 0,-21-20 16,21-1-16,-21 0 0,0 1 0,0-1 15,0-21-15,0 22 0,0-22 16,0 21-16,-21-21 0,21 0 16,-21 1-16,-1-1 0,1 0 0,0 0 15,0-21-15,0 0 16,0 0-16,-1-21 15,22 0-15,0 0 16,0-22-16,0 22 0,0-21 16,22 21-16,-1-22 0,0 22 0,21 0 15,-21-21-15,22 20 0,-1 1 0,0 0 16,1 21-16,-1-21 0,0 21 16,22 0-16,-22 0 0,1 0 0,-1 0 15,0 0-15,-21 21 0,1 0 16,-1 0-16,0 1 0,-21-1 15,0 0-15,0 0 0,0 0 0,-21 0 16,0 1-16,-1 20 0,1-21 16,-21 0-16,0 0 0,-1 22 0,1-22 15,0 0-15,-22 0 0,22 0 0,-1 1 16,1-22-16,0 21 0,-1 0 16,1-21-16,21 0 0,0 21 0,0-21 15,42 0 16,0 0-31,0-21 0,21 0 0,1 0 16,20-1-16</inkml:trace>
  <inkml:trace contextRef="#ctx0" brushRef="#br0" timeOffset="104175.71">19727 9927 0,'0'0'0,"0"-21"0,0 0 16,-21 21-16,0 0 0,0 0 16,-22 0-16,22 0 0,0 21 0,-21 0 15,21 0-15,-1 1 0,-20-1 0,21 0 16,-21 21-16,20-21 16,1 1-16,0 20 0,0 0 0,-21-21 15,20 22-15,22-1 0,-21-21 0,21 22 16,0-22-16,0 0 0,0 21 15,0-21-15,0 1 0,21-1 0,1-21 16,-1 21-16,0-21 0,21 0 0,-21 0 16,22 0-16,-22 0 0,21 0 15,1-21-15,-22 0 0,21-1 0,0 22 16,-20-21-16,20 0 0,-21 0 0,21 0 16,1 0-16,-22-1 15,0-20-15,21 21 0,-20 0 0</inkml:trace>
  <inkml:trace contextRef="#ctx0" brushRef="#br0" timeOffset="104449.57">20235 9356 0,'0'0'0,"0"-21"0,-21 21 0,0 0 16,0 21 0,21 0-1,0 0-15,0 0 16,-21 0-16,-1 1 16,1-1-16,21 0 0,-21-21 15,0 0 1</inkml:trace>
  <inkml:trace contextRef="#ctx0" brushRef="#br0" timeOffset="105084.21">20510 8869 0,'0'0'0,"-21"-21"0,21 0 16,21 21-1,1-22-15,-1 22 0,0 0 0,21-21 16,-21 0-16,22 21 0,-22 0 16,21-21-16,-21 21 0,22 0 15,-1-21-15,-21 0 0,22 21 0,-22 0 16,0 0-16,21 0 0,-21-22 15,1 22-15,-1 0 0,0 0 16,0 0-16,0 0 0,-21 22 16,0-1-16,0 0 0,0 0 15,0 21-15,0-20 0,0 20 16,0 0-16,-21 1 0,0-1 0,0 0 16,0 1-16,21-1 0,-22 21 15,22-20-15,-21 20 0,0-20 0,21 20 16,0 1-16,-21-1 0,21 1 0,-21-1 15,21 22-15,0-22 16,0 1-16,0 20 0,0-20 0,0-1 16,21 1-16,0-1 0,0 1 0,0-1 15,1 1-15,-22-1 0,21 1 16,0-22-16,-21 22 0,0-22 0,0 0 16,0 1-16,0-22 0,0 21 0,0-21 15,-21 1-15,0-1 0,-1 0 16,-20 0-16,0 0 0,-1-21 0,1 21 15,21-21-15,-21 0 0,-1 22 0,22-22 16,0 0-16,-21 0 0,20 0 0,1 0 16,0 21-16,0-21 0,0 0 15,0 0 1,-1 0-16,22-21 62,0-1-62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18:05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11388 0,'0'0'0,"-21"0"16,21 21-16,-22-21 31,1 0 16,0-21 31</inkml:trace>
  <inkml:trace contextRef="#ctx0" brushRef="#br0" timeOffset="1988.45">1355 12319 0,'0'0'0,"-22"0"0,1-21 0,0 21 0,21-21 16,-21 0-1,0 21-15,0-22 16,21 1-16,-22 21 31,22 21-31,0 1 16,0-1-16,0 21 0,0 0 16,22-20-16,-1 20 0,0 21 15,-21-20-15,21 20 0,-21 1 0,21-1 16,-21 1-16,0 20 0,21-20 15,-21-1-15,0 1 0,0-1 16,0-20-16,0-1 0,0 22 16,0-43-16,0 21 0,0 0 0,0-20 15,0-1-15,0 0 0,0 0 16,0 0 0,0-42-1,0 0-15,-21 0 16,21 0-16,0-1 0,-21-20 0,0 0 15,21-1-15</inkml:trace>
  <inkml:trace contextRef="#ctx0" brushRef="#br0" timeOffset="2456.64">868 12256 0,'-21'0'0,"42"0"0,-64-22 16,22 1-16,0 21 0,21-21 16,0 0-16,-21 21 0,21-21 0,0 0 15,0-1-15,21 1 16,0 0-16,22 21 0,-1-21 16,0 0-16,1 21 15,20 0-15,1 0 0,20 0 16,1 0-16,0 21 0,-1 0 0,1 0 15,0 22-15,-22-1 0,22 0 16,-22 1-16,-20 20 0,20-21 0,-21 22 16,1-22-16,-1 22 0,0-1 15,-20 1-15,-1-1 0,-21 1 0,0 20 16,0-20-16,-21-1 0,-22 1 16,1-1-16,0-20 0,-1 20 0,1-20 15,-22-1-15,1 0 0,21 1 16,-22-22-16,1 21 0,20-21 15,-20 0-15,20-21 0,22 22 0,-21-22 16,21 0-16,0 0 16,-1 0-16,1 0 0,0 0 15,21-22-15,-21 22 0,21-21 16,0 0-16,0 0 16,0 0-16,0 0 0,21 21 15,0-22-15</inkml:trace>
  <inkml:trace contextRef="#ctx0" brushRef="#br0" timeOffset="2952.35">2286 13102 0,'0'0'0,"-21"0"0,-22-21 16,22 0-16,0 0 0,21 0 16,-21 21-16,21-22 0,0 1 15,21 21-15,0 0 16,0 0-16,22 0 0,-22 0 16,21 0-16,1 21 0,-22 1 15,21-1-15,0 0 0,1 0 16,-22 21-16,0 1 0,0-22 0,0 21 15,1 1-15,-22-22 0,0 21 16,0 0-16,0 1 0,0-1 0,0-21 16,-22 22-16,1-22 0,21 21 15,0-21-15,0 0 0,-21-21 0,21 22 16,0-44 0,0 1-16,0-21 15,0 21-15,21-22 0,-21 22 16,21-21-16,1 0 0,-22-22 15,21 22-15,0-1 0,-21-20 16,21 21-16,0-1 0,0 1 0,1 0 16,-1-1-16,0 22 0,0 0 15,0 0-15,0 0 0,1 21 16,-1 0 0,-21 21-1</inkml:trace>
  <inkml:trace contextRef="#ctx0" brushRef="#br0" timeOffset="3788.88">3556 13314 0,'21'-21'0,"-42"42"0,63-42 0,-42 0 16,21-1-16,1 1 16,-22 0-16,0 0 15,0 0-15,0 0 0,0-1 0,0 1 16,0 0-16,0 0 0,-22 0 15,1 0-15,0-1 0,-21 1 16,-1 0-16,1 0 0,21 0 16,-21 21-16,-1 0 0,1 0 0,0 0 15,-1 0-15,1 0 0,21 21 16,-22 21-16,22-21 0,-21 22 16,21-1-16,0 0 0,-1 1 0,1-1 15,21 0-15,0 1 0,0-1 16,0 0-16,0 1 0,0-1 0,0 0 15,21-20-15,1 20 0,-1-21 16,0 0-16,0 0 0,0-21 0,0 0 16,1 0-16,-1 0 0,21 0 15,-21 0-15,0-21 0,22 21 16,-22-21-16,21-21 0,-21 21 16,22-1-16,-22 1 0,21-21 0,-21 21 15,1-22-15,-1 1 0,21 21 16,-21-21-16,-21 20 0,21-20 0,-21 0 15,22 21-15,-22-1 0,0-20 16,0 21-16,0 42 31,0 0-31,0 0 0,0 22 0,0-22 16,0 21-16,0-21 16,0 22-16,0-22 0,0 21 0,0 1 0,0-22 15,0 21-15,0-21 16,0 0-16,0 22 0,0-22 0,21 0 15,0 0-15,0-21 16,0 0-16,0 0 16,1-21-16,-1 0 15,0 0-15,21 0 0,-21-1 0</inkml:trace>
  <inkml:trace contextRef="#ctx0" brushRef="#br0" timeOffset="4377.66">4127 13145 0,'0'0'0,"22"-64"15,-22 85 17,0 0-32,-22 1 15,22-1-15,0 0 0,0 21 16,-21-21-16,21 1 0,-21 20 0,21-21 16,-21 21-16,21-20 0,0-1 15,0 0-15,0 21 0,0-21 0,0 1 16,0-1-16,21-42 47,0-1-47,-21 1 0,21-21 0,1 21 15,-22 0-15,21-1 0,0 1 16,-21 0-16,21 0 0,0 0 16,-21 0-16,0-1 0,21 22 0,1 0 15,-1 0-15,0 22 16,-21-1-16,21-21 15,-21 21-15,21 0 0,-21 21 16,0-20-16,0-1 0,0 0 0,0 0 16,21 0-16,-21 0 0,22 1 15,-22-1-15,0 0 0,21 0 0,0-21 16,0 0-16,0 0 16,0 0-16,1-21 0,-1 0 15,0 0-15,0-1 0,0 1 16,0 0-16,1-21 0,-1 21 0,0-22 15,0 22-15,-21-21 0,0-1 0,0 1 16,0 0-16,0-1 0,0 1 16,0 21-16,-21-21 0,21-1 0,-21 22 15,0 0-15,-1 21 16,1-21-16,0 21 0,0 0 16,0 21-16,0 0 15,21 0-15,-22 0 0,22 1 0,-21-22 16,21 21-16,0 0 0,0 0 15,21 0-15,1-21 16,-1 0-16</inkml:trace>
  <inkml:trace contextRef="#ctx0" brushRef="#br0" timeOffset="4964.88">5165 12510 0,'0'0'0,"0"-43"16,0 22-16,-22 21 16,22 21-1,-21-21-15,21 21 16,-21 1-16,21 20 0,0 0 0,0 1 16,0-1-16,0 21 0,0-20 15,0 20-15,-21 1 0,21-1 0,0 1 16,0-22-16,0 22 0,0-22 15,0 0-15,0 1 0,0-1 0,0 0 16,0-21-16,0 22 0,0-22 0,0 0 16,0 0-16,0 0 0,0 1 15,0-44 17,0 1-32,0 0 0,0 0 0,0 0 15,0 0-15,0-1 16,0-20-16,0 21 0,0-21 0,0 20 15,0-20-15,21 21 0,0-21 0,0 20 16,-21 1-16,22 0 0,-1 0 16,21 21-16,-21 0 0,0 0 0,22 0 15,-1 0-15,-21 0 0,22 21 16,-22 0-16,21 0 0,-21 1 0,0-1 16,1 0-16,-22 0 0,0 0 15,0 22-15,0-22 0,0 0 0,0 21 16,-43-21-16,22 1 0,0 20 0,-21-21 15,-1 0-15,22 22 0,-21-22 16,21 0-16,-22 0 0,22-21 16,0 21-16,0-21 0,-22 0 15,22 0-15,0 0 0,0 0 0,0 0 16,0 0-16,-1 0 16,22-21-16,0 0 15,0 0-15,0 0 0,0-1 0,0 1 16</inkml:trace>
  <inkml:trace contextRef="#ctx0" brushRef="#br0" timeOffset="5748.44">6265 13356 0,'0'0'0,"43"0"16,-22-21-16,0 0 15,0 21-15,-21-21 0,21 21 16,0-21-16,-21-1 0,0 1 16,0 0-16,0 0 0,0 0 15,0 0-15,0-1 0,0 1 16,-21 0-16,0 0 0,0 21 15,-21-21-15,20 0 0,1 21 16,0 0-16,-21 0 0,21 0 0,-22 0 0,22 0 16,-21 21-16,21 0 15,-22 0-15,22 0 0,-21 22 0,21-22 16,-1 21-16,1-21 0,21 22 16,0-1-16,0-21 0,-21 21 0,21 1 15,0-22-15,0 21 0,0-21 16,21 1-16,-21-1 0,21 0 0,1 0 15,-1-21-15,0 0 0,0 0 0,0 0 16,0 0-16,22 0 0,-22 0 16,0 0-16,0-21 0,0 0 15,1 0-15,-1-1 0,0 1 16,0 0-16,0 0 0,0 0 0,1-22 16,-22 22-16,0 0 0,21 0 15,-21 0-15,21-22 0,-21 22 0,0 0 16,0 0-16,0 0 0,0 0 15,0 42 1,0 0-16,0 0 16,0 0-16,0 0 0,0 1 15,21 20-15,-21-21 0,0 0 0,0 0 16,21 22-16,-21-22 0,0 0 16,0 0-16,21-21 0,1 21 15,-22 1-15,21-22 0,0 0 0,0 0 16,0 0-16,0 0 0,1 0 15,-1 0-15,0 0 0,21-22 0,-21 1 16,1 0-16</inkml:trace>
  <inkml:trace contextRef="#ctx0" brushRef="#br0" timeOffset="6772.4">7027 13081 0,'0'0'15,"0"-42"-15,0 21 0,0-1 0,0 1 16,0 0-16,0 0 0,0 0 0,-21 0 15,21-1-15,-21 22 0,0 0 16,0 0-16,-1 22 16,22-1-16,0 0 0,-21 0 0,21 21 15,-21 1-15,21-22 0,-21 21 16,21 1-16,0-1 0,0 0 0,0 1 16,0-1-16,0 0 0,0-21 0,0 22 15,0-22-15,0 21 0,0-21 16,0 1-16,21-1 0,0 0 0,0 0 15,1 0-15,-1-21 0,0 0 16,0 0-16,21 0 0,-20 0 0,20 0 16,-21-21-16,21 0 0,1 0 0,-1 0 15,-21-1-15,22 1 16,-1 0-16,-21 0 0,21-21 0,-20 20 16,-1-20-16,0 0 0,0-1 0,0 1 15,-21 0-15,0-22 0,0 22 16,0-22-16,0 1 0,0-1 0,0 22 15,0-21-15,0 20 0,0 1 16,0 0-16,0 20 0,0-20 0,0 21 16,0 0-16,0 42 31,0 0-31,0 21 0,0-20 16,0 41-16,0-21 15,0 22-15,0-1 0,0 1 0,0-1 0,0-20 16,-21 20-16,21-20 15,-21 20-15,21-21 0,-21-20 0,21 20 16,0-21-16,0 21 0,0-20 0,0-1 16,0 0-16,0-42 47,0 0-47,0-1 15,0 1-15,0-21 0,21 21 0,0-22 16,-21 22-16,21-21 0,0 0 15,1 20-15,-1-20 0,0 0 16,0 21-16,21-1 0,-20 1 16,-1 0-16,0 0 0,0 21 15,0 0-15,0 0 0,-21 21 16,0 0-16,0 0 16,0 1-16,0-1 0,-21 0 15,0 0-15,0 0 0,0-21 16,0 21-16,-1 1 0,1-22 0,-21 0 15,21 21-15,0-21 0,-1 0 0,1 0 16,0 0-16,0 0 16,0 0-16,0 0 0,-1 0 15,22 21 32,0 0-47,0 0 16,22 0-16,-1 1 0,-21-1 0,21 0 15,0 0-15,-21 0 0,21 0 0,0 1 16,1-22-16,-22 21 0,21 0 16,0-21-16,0 21 0,0 0 0,0-21 15,1 0-15,-1 0 0,0 0 16,0 0-16,0 0 0,0 0 16,1 0-16,-1 0 0,0-21 15,0 0-15,0 21 16,-21-21-16,0 0 0,21 21 0,1-22 15,-22 1-15,0 0 0,21 21 0,-21-21 16,0 0-16,0 0 16,-43 21-16,22 0 0,0 0 0</inkml:trace>
  <inkml:trace contextRef="#ctx0" brushRef="#br0" timeOffset="7689.14">1841 14097 0,'0'0'0,"-42"-21"16,21 21-16,0 0 0,0 0 0,-1 0 16,1-21-16,0 21 0,0 0 0,0 0 15,42 0 48,0 0-63,0 0 15,22 0-15,-22 0 0,0 0 0,21 0 16,-21 0-16,22 0 0,-1 0 16,0 0-16,1 0 0,-1 0 0,22 0 15,-1 0-15,1 0 0,-1 0 16,22 0-16,-1 0 0,1 0 0,21 0 15,-21 0-15,20 0 16,-20 0-16,42 21 0,-21-21 0,21 0 16,0 0-16,21 0 0,-21 0 0,21 0 15,-21 0-15,43 0 0,-22 0 16,0 0-16,21 0 0,-21 0 0,22 0 16,-22 0-16,21 0 0,1 0 15,-22 0-15,21 0 0,-21 0 0,0 0 16,1 0-16,-1 0 0,0 0 0,-21 0 15,0 0-15,0 0 0,-21 0 16,-22 0-16,22 0 0,-42 0 0,20 0 16,-20 0-16,-22 0 0,1 0 15,-22 0-15,0 0 0,0 0 16,0 0-16,-42 0 47,0 0-16,0 0 32</inkml:trace>
  <inkml:trace contextRef="#ctx0" brushRef="#br0" timeOffset="9280.28">10202 13208 0,'-21'0'16,"0"0"15,0 0-16,0 0-15,-1 0 16,1 0-16,0 0 16,-21 0-16,21 0 0,-1 0 0,1 0 15,-21 0-15,21 0 0,0 0 16,-1 0-16,1 0 0,0 0 0,0 0 16,0 0-16,0 0 0,42 0 62,0 0-62,21 0 0,1 0 0,-1 0 16,21 0-16,-20-21 0,20 21 15,22 0-15,-22 0 0,1-21 16,-1 21-16,22 0 0,-21 0 0,20 0 16,-20 0-16,20 0 0,1 0 15,-21 0-15,-1 0 0,22 0 0,-22 0 16,1 0-16,-1 0 0,1 0 15,-22 0-15,22 0 0,-22 0 0,0 0 16,1 0-16,-22 0 0,21 0 0,0 0 16,-20 0-16,-1 0 0,21 0 15,-21-21-15,0 21 0,1 0 16,-1 0-16,-21-22 47,-21 22-32,-1 0 1,1 0-16,0 0 0,0 0 16,0-21-16,0 21 0,-1 0 15</inkml:trace>
  <inkml:trace contextRef="#ctx0" brushRef="#br0" timeOffset="9849.46">11409 12785 0,'0'0'0,"-21"-21"15,-1 21 1,1 0 0,21 21 15,0 0-16,0 0-15,21-21 16,1 21-16,-1 0 0,0 1 16,0-22-16,0 21 0,0 0 0,22-21 15,-22 21-15,21-21 0,-21 21 0,22-21 16,-1 21-16,-21-21 0,22 0 16,-22 22-16,0-22 0,21 0 15,-21 0-15,1 21 0,-1-21 0,0 0 16,0 21-16,0-21 15,-21 21 1,0 0-16,0 0 16,-21-21-16,0 22 0,0-1 15,0-21-15,-1 21 0,1 0 0,-21 0 16,21 0-16,-22 1 0,1-1 16,21 21-16,-21-21 0,-1 0 0,1 22 15,0-22-15,-1 21 0,22-21 16,-21 1-16,-1 20 0,22-21 15,0 0-15,0 22 0,0-22 0,0 0 16,-1 0-16,1 0 0,21 0 16,0 1-1,0-44 48</inkml:trace>
  <inkml:trace contextRef="#ctx0" brushRef="#br0" timeOffset="15073.35">14139 12637 0,'0'0'0,"-21"0"15,21 21-15,-21-21 16,21 21-16,0 0 0,0 0 15,0 0-15,0 1 16,21-22 0,0 0-1,0 0-15,1-22 16,-1 1-16,0 0 0,-21 0 0,21 0 16,0 0-16,0-1 0,1 1 0,-1 0 15,-21 0-15,21 0 0,-21 0 0,21-1 16,-21 1-16,0 0 15,0 0-15,0 42 32,0 0-17,0 22-15,0-22 0,-21 0 16,21 21-16,-21-21 0,21 22 0,-21-1 16,21 0-16,0 22 0,0-22 15,0 1-15,0-1 0,0 21 0,0-20 16,0-1-16,0 0 0,0 1 0,0-22 15,-22 21-15,22 1 0,0-22 0,0 0 16,-21 0-16,21 0 0,0 0 16,0 1-16,-21-22 15,0 0-15,0-22 16,0 1 0,-1 0-16,1 0 0,0 0 15,0 0-15,0-1 0,21 1 0,-21 0 16,-1 0-16,1 0 0,0 0 0,21-1 15,0 1-15,-21 21 16,21 21 0,0 1-16,0-1 15,0 0-15,21 0 0,-21 0 0,21 0 16,0 22-16,-21-22 0,22 0 16,-1 0-16,0 0 0,0 1 0,0-1 15,0-21-15,1 21 0,-1-21 16,0 0-16,21 0 0,-21 0 0,1 0 15,-1 0-15,21 0 0,-21 0 0,0 0 16,22-21-16,-22 0 0,21-1 0,-21 1 16,22 0-16,-22 0 0,0 0 0,21-22 15,-20 22-15,-1-21 0,0 0 0,0-1 16,0 1-16,0 0 0,1-1 16,-22 1-16,0 0 0,0-1 0,0 1 15,21 0-15,-21-1 0,0 1 0,0 21 16,0 0-16,0-1 0,0 1 15,0 42 1,0 22 0,0-22-16,0 21 0,0 1 15,0-1-15,-21 0 0,21 1 0,-22 20 16,22-21-16,0 1 0,0-1 0,-21 0 16,21 1-16,0-1 0,-21 0 0,21-20 15,0 20-15,0-21 0,0 0 0,0 0 16,0 1-16,0-1 0,0 0 15,0 0-15,21-21 0,0 0 0,1 0 16,-1 0-16,0 0 0,0 0 16,0 0-16,-21-21 0,21 21 15,1-21-15,-1 0 0,0-1 0,-21 1 16,21 0-16,-21 0 16,0 0-16,21 0 0,-21-1 0,0 1 15</inkml:trace>
  <inkml:trace contextRef="#ctx0" brushRef="#br0" timeOffset="15317.21">14690 13039 0,'0'0'0,"21"0"31,0 0-31,0-21 0,0 21 16,22-22-16,-22 1 0,0 21 0,21-21 15,-21 21-15,22-21 0,-22 21 16,21-21-16,-21 0 0,1 21 0,20 0 16,-21 0-16,-21-22 0,21 22 15</inkml:trace>
  <inkml:trace contextRef="#ctx0" brushRef="#br0" timeOffset="17332.25">17103 13081 0,'0'0'0,"42"-42"16,-42 21-16,0-1 15,21 22-15,-21-21 0,21 21 16,-21-21-16,0 0 0,0 0 16,0 0-1,0-1-15,-21 1 16,0 21-1,0 0-15,-22-21 0,22 21 0,-21 0 16,21 0-16,-22 0 0,22 0 0,-21 0 16,0 0-16,20 0 0,-20 21 15,21 0-15,-21 1 0,20-1 0,1 0 16,0 0-16,-21 21 0,21-20 16,-1-1-16,22 21 0,0-21 0,0 22 15,0-22-15,0 21 0,0-21 16,0 0-16,0 1 0,0-1 0,22-21 15,-1 21-15,0-21 0,0 0 16,0 0-16,0 0 16,1 0-16,-1 0 0,21 0 15,-21-21-15,0 21 0,1-21 0,20-1 16,-21 1-16,0 0 0,22 0 16,-22 0-16,21-22 0,-21 22 0,22-21 15,-22 21-15,0-22 0,0 1 16,0 0-16,0-1 0,1 1 0,-22 0 15,21-1-15,-21 1 0,0 0 16,0 21-16,0-22 0,0 22 0,0-21 16,0 21-16,0-1 0,0 1 15,0 0 1,-21 21-16,21 21 16,-22-21-16,22 21 0,-21 22 15,21-22-15,0 0 0,0 21 0,0 1 16,0-1-16,0 22 0,0-22 15,0 0-15,0 22 0,0-22 0,0 0 16,0 1-16,0-1 0,21 0 0,1 1 16,-22-22-16,21 0 0,0 0 15,0 0-15,0 1 0,0-1 0,1-21 16,-1 0-16,0 0 0,21 0 16,-21 0-16,1 0 0,-1 0 0,0-21 15,21-1-15,-21 22 0,1-21 16,-1 0-16,0 0 0,21 0 15,-21 0-15,1-22 0,-1 22 0,-21 0 16,21-21-16,-21 20 0,21-20 16,-21 21-16,0 0 0,0 0 0,0-1 15,0 1-15,0 42 32,0 1-32,0 20 0,0-21 15,0 0-15,0 0 0,0 22 16,0-22-16,0 21 0,0-21 0,0 1 15,0-1-15,0 21 0,0-21 0,0 0 16,21 1 0,0-1-16,1-21 0,-1 0 0,0 0 15,0 0-15,0 0 0,0 0 16,1 0-16,20 0 0,-21-21 16,0-1-16,0 22 0,1-21 0,-1 0 15,0 0-15,0 0 0,0 0 16,-21-22-16,0 22 0,21-21 0,-21 21 15,0-22-15,0 1 0,0 0 0,0 20 16,-21-20-16,0 0 0,0 21 16,0-1-16,0-20 0,-1 21 0,1 21 15,-21-21-15,21 21 0,0 0 16,-22 0-16,22 0 0,0 0 16,-21 21-16,20 0 0,1 0 0,0 0 15,0 1-15,0-1 0,0 21 16,-1-21-16,22 22 0,0-1 0,0-21 15,0 21-15,0 1 0,0-22 16,0 21-16,22-21 0,-1 22 0,0-22 16,0 0-16,0 0 0,0 0 0,22-21 15,-22 22-15,21-22 0,-21 21 16,22-21-16,-1 0 0,0 0 0,1 0 16,-1 0-16,0 0 0,1-21 15,20-1-15,-20 1 0,-1 21 16,0-21-16,1 0 0,-1 0 0,-21-22 15,21 22-15,-20 0 0,20-21 16,-21-1-16,0 22 0,-21-21 0,21 0 16,-21 20-16,0 1 0,0 0 15,0 0-15,0 0 0,-21 21 16,0 0-16,0 0 0,0 0 16,0 21-16,-1 0 0,1 0 15,0 0-15,21 22 0,-21-22 0,0 21 16,21-21-16,-21 1 15,21 20-15,0-21 0,0 0 0,0 0 16,0 22-16,0-22 0,0 0 16,21 0-16,0 0 0,0-21 15,0 0-15,0 22 0,1-22 0,-1 0 16,21 0-16,-21 0 0,0 0 16,22 0-16,-22-22 0,21 1 0,-21 0 15,22 0-15,-1 21 0,-21-21 0,22 0 16,-22-22-16,21 22 0,-21 0 15,22-21-15,-22-1 0,0 22 0,0-21 16,-21 21-16,0-22 0,21 22 16,-21 0-16,-21 21 15,0 0 1,0 0-16,0 21 0,-1 0 16,1 0-16,0 1 0,21-1 0,0 21 15,0-21-15,0 0 0,0 1 16,0 20-16,0-21 0,0 0 0,0 0 15,21 1-15,0-22 0,-21 21 0,22 0 16,-1 0-16,0-21 16,-21 21-16,0 0 15,-21-21 17,0 0-32,-1 0 15,1 0-15,0 0 0,0-21 16,21 0-16,-21 21 15,0 0-15,21-21 16,-22 21 0,1 0-1</inkml:trace>
  <inkml:trace contextRef="#ctx0" brushRef="#br0" timeOffset="18895.38">20172 12785 0,'0'0'0,"0"-21"0,0-1 0,0 1 16,0 0-16,0 0 0,0 0 16,0 0-1,21 21 1,-21 21 0,21 0-16,-21 0 0,0 0 0,0 22 15,0-22-15,0 21 16,21 0-16,-21-20 0,0 20 0,0 0 15,0-21-15,0 1 0,0 20 16,0-21-16,0 0 0,-21 0 0,21 1 16,-21-22-16,21 21 0,-21-21 15,0 0 1,21-21 15,0-1-31,0 1 0,0 0 16,0 0-16,0-21 0,0 20 0,0-20 15,21 21-15,0-21 0,0-1 16,0 1-16,0 21 0,1-22 16,-1 22-16,0 0 0,0 0 15,0 21-15,0 0 0,1 0 0,-1 0 16,0 0-16,0 0 0,0 21 0,-21 0 16,21 0-16,1 1 0,-1 20 15,0-21-15,0 21 0,-21-20 0,0-1 16,21 21-16,0-21 0,-21 0 15,0 22-15,22-22 0,-1 0 16,-21 0-16,21-21 0,0 21 0,0-21 16,0 0-16,1 0 15,-1 0-15,0 0 0,0 0 16,0 0-16,0-21 16,1 0-16,-1 0 0,0 21 0,0-21 15,0 0-15,0-22 0,-21 22 0,22 0 16,-1 0-16,-21-22 0,0 22 15,0-21-15,21 21 0,-21-22 0,0 22 16,0 0-16,0 0 16,0 42 15,0 0-31,0 0 0,0 1 0,0 20 16,-21-21-16,21 21 0,0-20 0,0 20 15,-21-21-15,21 21 0,0-20 16,0-1-16,0 21 0,0-21 15,0 0-15,0 1 16,21-22-16,-21 21 0,21-21 16,0 0-16,0 0 0,0 0 0,1 0 15,-1 0-15,0-21 0,21 21 16,-21-22-16,1 1 0,-1 0 0,0 21 16,0-21-16,0 0 0,0-22 15,1 22-15,-1 0 0,-21-21 0,0 21 16,0-22-16,0 1 0,0 21 0,0-22 15,0 1-15,0 21 0,-21 0 16,-1 0-16,1-1 0,0 1 16,0 21-16,0 0 0,0 0 0,-1 0 15,1 0-15,-21 0 16,21 21-16,0 1 0,-1-22 0,1 21 16,0 0-16,0 21 0,21-21 15,0 1-15,0 20 0,0-21 0,0 0 16,0 22-16,0-22 0,0 0 15,0 0-15,0 0 0,21 0 0,0-21 16,0 22-16,1-22 0,-1 0 0,0 0 16,0 0-16,0 0 0,22 0 15,-22 0-15,0 0 0,21 0 16,-21-22-16,22 1 0,-22 0 0,21 0 16,-21 0-16,22 0 0,-22-1 15,21-20-15,1 0 0,-22-1 0,21 22 16,0-21-16,-20 0 0,-1-1 15,0 1-15,0 0 0,0-1 0,-21 1 16,21 0-16,-21-1 0,0 22 16,0 0-16,0 0 0,0 0 0,0-1 15,-21 44 1,0-1-16,21 0 16,-21 0-16,21 0 0,0 22 15,-21-22-15,21 21 0,-21 0 16,21 1-16,0-1 0,0 0 0,0 1 15,0-1-15,0 0 0,0 1 0,0-1 16,0 0-16,0-20 0,0 20 16,0-21-16,0 0 0,0 22 0,0-22 15,0 0-15,0 0 16,21-21-16,0 21 0,0-21 16,0 0-16,0 0 15,1 0-15,-1-21 0,0 0 16,0 21-16,-21-21 0,21 0 15,0-1-15,-21 1 0,22 0 16,-22 0-16,0 0 0,0 0 16,0-1-16,0 1 0</inkml:trace>
  <inkml:trace contextRef="#ctx0" brushRef="#br0" timeOffset="19210.18">21696 12531 0,'0'0'16,"-21"0"-16,-1 0 0,1 0 0,42-21 31,1 21-31,-1 0 16,21 0-16,-21 0 0,22 0 0,-1 0 16,-21 0-16,21-22 0,1 22 15,-1 0-15,-21 0 0,22 0 0,-22 0 16,0 0-16,0 0 0,0 0 15,0 0-15,1 0 0,-1 0 0,0 0 16,0 0 0,0 0-16,0 0 31,-21 22 0</inkml:trace>
  <inkml:trace contextRef="#ctx0" brushRef="#br0" timeOffset="20742.66">23685 12933 0,'-21'21'0,"-21"-21"15,21 0-15,21-21 32,0 0-17,0 0-15,21-1 16,0 1-16,0 0 0,0 0 16,22 0-16,-1-22 0,0 22 0,1-21 15,-1 0-15,0-1 0,1 1 16,-1 0-16,0-1 0,1-20 0,-1 20 15,0-20-15,-20-1 0,20 22 16,-21-21-16,-21 20 0,0 1 0,0 0 16,0 20-16,0 1 0,0 0 15,-21 21-15,0 0 0,0 0 0,-22 0 16,1 21-16,21 0 0,-22 1 16,1 20-16,21-21 0,-21 21 0,20 1 15,1-1-15,0 0 0,21 22 0,0-22 16,0 1-16,0-1 15,21 0-15,0 1 0,1-1 0,-1 0 16,0 1-16,0-1 0,21 0 16,-42-21-16,22 22 0,-1-22 0,-21 0 15,0 21-15,0-20 0,0-1 0,0 0 16,-21-21-16,-1 0 16,22 21-16,-21-21 0,0 0 0,0 0 15,0 0-15,-22 0 0,22 0 16,0-21-16,0 21 0,0-21 0,0 0 15,-1 21-15,22-22 16,22 44 15,-1-22-15,0 21-16,0 0 0,0-21 0,22 21 16,-22 0-16,0-21 0,0 0 0,0 21 15,22-21-15,-22 0 0,21 0 16,-21 0-16,22 0 0,-22 0 0,21 0 15,-21-21-15,22 21 0,-1-21 16,-21 0-16,21 21 0,-20-21 0,-1 0 16,0-1-16,21 1 0,-21 0 15,1 0-15,-22-21 0,21 20 16,-21 1-16,21 0 0,-21-21 0,0 21 16,0-1-16,0 1 0,0 0 15,-21 42 16,0 0-31,21 1 0,-22-1 16,22 0-16,0 21 0,0-21 0,0 1 16,0 20-16,0-21 0,0 0 15,0 0-15,0 1 0,22-1 0,-1 0 16,0 0-16,0-21 16,0 0-16,0 0 0,1 0 15,-1 0-15,0 0 0,0 0 0,0 0 16,22 0-16,-22-21 0,21 0 15,-21 21-15,22-21 0,-22-1 0,21 1 16,-21 0-16,0-21 0,22 21 16,-22-1-16,-21-20 0,21 21 0,-21 0 15,0 0-15,0-1 0,0 1 0,0 0 16,0 0-16,0 0 0,-21 21 16,0 21-1,21 0 1,-21 0-16,21 0 0,0 1 0,0-1 15,0 0-15,0 21 0,0-21 16,0 1-16,0 20 0,21-21 16,0 0-16,-21 0 0,21 1 0,0-22 15,0 21-15,22-21 16,-22 0-16,0 0 0,0 0 0,0 0 16,1 0-16,20 0 0,-21 0 15,0-21-15,0-1 0,1 22 0,-1-21 16,0 0-16,0 0 0,0 0 0,-21-22 15,0 22-15,0 0 0,0 0 16,0-21-16,0 20 0,0 1 0,0 0 16,0 0-16,0 0 15,0 0-15,0-1 0,0 44 16,0-1 0,0 0-16,-21 0 0,21 21 15,0-20-15,-21 41 0,21-21 0,0 1 16,0-1-16,-21 22 0,21-22 15,-21 21-15,21-20 0,-22-1 0,22 22 16,0-22-16,0 0 0,-21 1 16,21-1-16,0 0 0,0-21 0,-21 22 15,21-22-15,0 21 0,0-21 0,0 1 16,0-1 0,21-21-1,0 0-15,1-21 16,-22-1-16,0 1 0,0 0 15,21-21-15,-21 21 0,0-22 0</inkml:trace>
  <inkml:trace contextRef="#ctx0" brushRef="#br0" timeOffset="21053.49">25506 12637 0,'0'-43'15,"-21"22"-15,21 0 0,0 0 0,0 0 16,21-1-1,0 22-15,0 0 16,0 0-16,22 0 0,-22 0 16,0 0-16,21 0 0,-21 0 15,22 0-15,-22 22 0,0-1 0,0-21 16,0 21-16,1 0 0,-22 0 16,0 0-16,0 1 0,0 20 0,0-21 15,-22 0-15,1 0 0,0 1 16,-21-1-16,21 0 0,-1 0 0,-20-21 15,21 21-15,0 0 0,-22-21 0,22 0 16,21 22-16,-21-22 0,0 0 16,42 0 15</inkml:trace>
  <inkml:trace contextRef="#ctx0" brushRef="#br0" timeOffset="21388.65">25971 12615 0,'0'0'16,"0"-21"-16,0 0 0,0 0 0,0 0 15,0 42 17,0 0-32,0 0 15,0 22-15,0-1 0,0 0 16,0 1-16,0-1 0,0 0 0,0 22 15,0-22-15,0 22 0,0-22 16,0 0-16,0 1 0,0-1 0,0 0 16,0 1-16,0-22 0,0 21 0,0 0 15,-21-20-15,21 20 0,-21 0 16,21-21-16,0 1 0,0-1 0,0 21 16,0-21-16,-21 0 0,21-42 46,0 0-46,0 0 0,21 0 16,-21-22-16,0 1 16,0 21-16</inkml:trace>
  <inkml:trace contextRef="#ctx0" brushRef="#br0" timeOffset="21700.48">25866 12848 0,'0'0'0,"0"-42"15,0 0-15,0-22 16,0 22-16,0 21 0,0-1 0,0 1 0,21 0 15,0 0-15,0 21 0,0-21 0,0 0 16,1 21-16,20-22 0,-21 22 16,21 0-16,1 0 0,-22 0 15,21 0-15,-21 0 0,22 0 0,-22 22 16,0-22-16,0 21 0,0 0 16,-21 0-16,22 0 0,-22 22 0,0-22 15,0 0-15,0 0 0,0 0 16,-22 22-16,1-22 0,0 0 0,0 0 15,0 0-15,-22-21 0,22 21 16,0 1-16,0-22 0,0 21 0,0-21 16,-1 0-16,1 21 0,0-21 15,21-21 1,0 0 0,21-1-16,0 1 15,1 0-15</inkml:trace>
  <inkml:trace contextRef="#ctx0" brushRef="#br0" timeOffset="22148.89">26543 12446 0,'0'0'15,"0"-21"-15,0 42 47,0 0-47,0 0 0,-21 1 16,0 20-16,21-21 0,0 0 0,0 22 15,0-22-15,0 21 0,0-21 16,0 0-16,0 22 0,0-22 16,0 0-16,0 0 0,0 0 15,0 1-15,21-22 0,0 0 16,0 0-16,0 0 0,0 0 16,1 0-16,-1-22 0,0 22 0,0-21 15,21 0-15,-20 0 16,-1 0-16,0 0 0,-21-22 0,0 22 15,0 0-15,0-21 0,0-1 16,0 22-16,0-21 0,-21 21 0,0-22 16,-1 22-16,1 0 0,0 0 0,0 21 15,0 0-15,0 0 16,-1 0-16,1 0 0,0 0 0,0 21 16,0 0-16,0 0 15,-1 0-15,22 1 0,0-1 0,0 0 16,-21 0-16,21 0 0,0 0 15,0 1-15,21-1 16,1-21-16,-1 0 16,0 0-16,0 0 0</inkml:trace>
  <inkml:trace contextRef="#ctx0" brushRef="#br0" timeOffset="22610.63">26903 12446 0,'21'0'15,"-42"0"-15,42-21 0,-21 0 0,0 0 0,0-1 16,0 1 0,21 21 15,0 21-31,0-21 0,-21 22 16,22-22-16,-1 21 0,21 0 0,-21 0 15,0 0-15,1-21 0,-1 21 16,-21 1-16,21-1 0,-21 0 0,21 0 15,-21 0-15,0 0 0,0 22 16,0-22-16,0 0 0,0 0 16,0 0-16,0 1 0,0-1 0,-21-21 15,21 21-15,-21-21 0,0 0 16,21 21-16,-22-21 16,1 0-1,21-21 1,0 0-16,0 0 0,0-1 15,0-20-15,0 21 0,0 0 16,21 0-16,1-22 0,-1 22 0,0-21 16,0-1-16,0 22 0,0 0 15,-21-21-15,22 21 0,-1-1 0,0 1 16,0 0 0,0 21-1,-21-21 1,21 21-1</inkml:trace>
  <inkml:trace contextRef="#ctx0" brushRef="#br0" timeOffset="22960.95">27771 11959 0,'0'0'15,"0"-21"-15,0 0 16,-22 21-1,1 0 1,21 21-16,0 0 0,-21 22 0,21-22 16,-21 21-16,21 0 0,-21 1 15,21-1-15,0 0 0,0 1 0,-21-1 16,21 0-16,-22 1 0,22-1 16,0 0-16,-21-20 0,21 20 0,0 0 15,0-21-15,0 22 0,0-22 0,0 0 16,0 0-16,0 0 0,0 1 15,0-1-15,0 0 0,0 0 16,21-21-16,1 0 16,-1 0-16,0 0 0,0 0 15,0-21-15,0 21 0,1-21 16,-1 0-16,0-1 0,0 22 16,-21-21-16,21 0 0,0 0 0,-21 0 15,22 0-15,-22-22 0,0 22 0</inkml:trace>
  <inkml:trace contextRef="#ctx0" brushRef="#br0" timeOffset="23204.81">27580 12361 0,'0'0'0,"-21"0"16,-21 0-16,42-21 16,21 21-1,0 0-15,0 0 0,0-21 16,22 21-16,-22 0 0,21 0 15,-21 0-15,22 0 0,-22-21 0,21 21 16,-21 0-16,0 0 0,1 0 16,-1 0-16,-21-21 47,0 0-47</inkml:trace>
  <inkml:trace contextRef="#ctx0" brushRef="#br0" timeOffset="23836.45">29527 12150 0,'0'0'0,"0"-21"0,0-1 16,0 1-16,0 0 0,0-21 15,0 21-15,0-1 0,0 1 16,0 0-16,0 0 0,0 0 0,0 0 16,0 42-1,-21 0 1,21 0-16,-21 0 0,0 22 0,21-1 15,-21 21-15,0-20 0,-1 20 16,1-20-16,21 20 0,-21-21 0,0 22 16,0-22-16,0 22 0,-1-22 15,1 22-15,0-22 0,21 0 0,0 1 16,0-1-16,0 0 0,0-21 16,0 1-16,0 20 0,0-21 15,21 0-15,0-21 0,1 21 0,-1-21 16,0 0-16,0 0 15,21 0-15,-20 0 0,-1 0 0,21-21 16,-21 0-16,22 0 0,-22 0 16,0 0-16,21-1 0,-21 1 0,1-21 15,-1 21-15,0 0 0,-21-1 16,0 1-16,0 0 0,0 0 0,0 0 16,-21 0-16,0 21 0,-22-22 15,22 1-15,0 0 0,-21 21 0</inkml:trace>
  <inkml:trace contextRef="#ctx0" brushRef="#br0" timeOffset="24060.32">29104 12488 0,'0'0'0,"-21"0"0,42 0 32,0 0-17,0 0-15,1 0 0,-1 0 0,21 0 16,-21 0-16,22 0 0,-1 0 15,0 0-15,1 0 0,-1 0 0,-21 0 16,21 0-16,1 0 0,-22-21 16,0 21-16,0 0 0,22 0 15,-22 0-15,0-21 0,0 21 16,0 0-16,0-21 16,1 21-16</inkml:trace>
  <inkml:trace contextRef="#ctx0" brushRef="#br0" timeOffset="24504.34">30078 12531 0,'0'0'0,"0"21"16,21-21-16,0 0 16,0 0-1,0 0-15,1 0 0,-1 0 0,0 0 16,0 0-16,0 0 0,22 0 15,-22-21-15,0 21 0,0-21 0,0 21 16,0-22-16,1 22 0,-22-21 16,21 0-16,-21 0 15,0 0 1,-21 21-16,-1 0 0,1 0 0,0 0 16,0 0-16,0 0 0,-22 0 15,22 21-15,0-21 0,0 21 0,0 0 16,-22 0-16,22 1 0,21-1 15,-21 21-15,21-21 0,0 0 16,0 1-16,0 20 0,0-21 0,0 0 16,0 0-16,21 1 0,0-1 15,22 0-15,-22 0 0,21 0 0,-21-21 16,22 21-16,-1-21 0,0 0 16,1 0-16,-1 0 0,-21 0 0,22 0 15,-1 0-15,-21-21 0,0 0 16,22 21-16,-22-21 0,0 0 0,0 0 15,0-1-15,0 1 0,1 0 16,-22-21-16,21 21 0</inkml:trace>
  <inkml:trace contextRef="#ctx0" brushRef="#br0" timeOffset="24992">30924 12319 0,'0'0'0,"0"21"31,0 0-31,0 1 15,0 20-15,22-21 0,-22 0 0,21 0 16,-21 1-16,21-1 0,0 21 16,-21-21-16,21 0 0,0 1 0,-21-1 15,22-21-15,-22 21 0,21 0 16,-21 0-16,21-21 0,-21 21 0,21-21 16,0 22-1,0-22-15,1 0 16,-1 0-1,0-22-15,-21 1 16,0 0-16,0 0 16,0 0-16,0 0 0,0-1 0,0 1 15,0 0-15,0-21 0,0 21 16,0-1-16,0 1 0,0 0 0,0 0 16,0 0-1,-21 21-15,0 0 16,-1 21-16,1-21 0,0 21 15,0 0-15,0 0 0,0 1 16,-1-1-16,1 0 0,0 0 16,0 21-16,0-20 0,0-1 0,-1 0 15,1 21-15,0-21 0,21 1 16,-21-1-16,21 0 0,-21-21 0,21 21 16,0 0-16,0 0 15,21-21 1,0-21-1,0 21-15,0-21 0</inkml:trace>
  <inkml:trace contextRef="#ctx0" brushRef="#br0" timeOffset="25364.79">31644 12023 0,'0'0'0,"0"-21"0,0-1 16,-21 22 0,0 22-16,21-1 15,0 0-15,0 0 0,0 21 16,0 1-16,-21-1 0,21 0 0,0 1 16,0-1-16,0 0 0,-22 1 15,22-1-15,0 0 0,-21 1 16,0-1-16,21 0 0,-21 1 15,21-22-15,-21 21 0,21 1 0,-21-22 16,21 0-16,0 21 0,0-21 16,0 1-16,0-1 0,0 0 15,21 0 1,0-21-16,0 0 0,0 0 16,0 0-16,1 0 0,-1-21 15,0 21-15,0-21 0,0 0 0,22-1 16,-22 1-16,0 0 0,0-21 15,21 21-15,-20-22 0</inkml:trace>
  <inkml:trace contextRef="#ctx0" brushRef="#br0" timeOffset="25709.52">31284 12298 0,'0'0'0,"-21"-21"0,21 0 32,21 21-32,0 0 0,1 0 0,20-22 15,0 22-15,1 0 0,-1 0 16,21 0-16,-20-21 0,-1 21 16,0 0-16,1 0 0,-1 0 15,0 0-15,-20 0 0,20 0 0,-21 0 16,0 0-16,0 0 15,-21-21 17,-21 21-1,0-21-15,0 21-16,0 0 0,0-21 15,-1 21-15,-20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19:29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254 0,'0'-21'15,"0"0"32,0 0-47,-21 21 16,21-22-16,-21 22 15,21-21-15,-21 21 16,21-21-16,0 42 47,0 0-32,21 1-15,0-1 0,0 0 16,1 21-16,-22-21 0,21 22 16,21-1-16,-21 0 0,0 1 15,1 20-15,20-20 0,-21 20 16,21 1-16,-20-1 0,-1 1 0,21-1 16,-21 1-16,0-1 0,22 1 15,-22-22-15,0 21 0,0-20 0,0 20 16,1-20-16,-1-1 0,0 0 0,0 1 15,0-1-15,0 0 0,-21-21 16,0 1-16,22-1 0,-22 0 0,21 0 16,-21-42 15,0 0-15,0 0-16,0-1 0,0 1 15,0 0-15,0 0 0,0-21 16,0 20-16,0-20 0,0 0 0</inkml:trace>
  <inkml:trace contextRef="#ctx0" brushRef="#br0" timeOffset="417.75">6329 381 0,'0'0'0,"0"-21"0,0-21 15,0 20 1,-21 22 15,-1 0-15,22 22-16,-21-1 0,0 0 0,0 21 16,0 1-16,21-22 0,-43 21 15,22 22-15,0-22 0,-21 21 0,-1 1 16,1-1-16,0 22 15,-22-21-15,1 20 0,-1-20 0,1 20 0,-1-20 16,22-1-16,-22 1 16,22-1-16,0-20 0,-1-1 0,22 22 15,-21-43-15,21 21 0,0 0 16,21-20-16,0-1 0,-22-21 0,22 21 16,-21-21-16,21-21 46,21 21-46,-21-21 16,22 21-16,-22-22 0,0 1 16,21 0-16,0 21 0</inkml:trace>
  <inkml:trace contextRef="#ctx0" brushRef="#br0" timeOffset="1057.81">6519 1439 0,'0'0'0,"21"-21"0,-21 0 0,0 0 15,22 0-15,-22 0 0,0-1 0,0 1 16,0 0-16,0 0 16,0 0-16,0 0 0,0 42 47,0 0-32,0 21-15,0-21 0,0 22 0,0-1 16,0 22-16,0-1 0,0 1 15,0-1-15,0 1 0,0 20 0,0-20 16,0-1-16,0 22 0,0-22 16,0 22-16,0-21 0,0-1 15,0 22-15,0-22 0,-22 1 16,22-1-16,0 1 0,0-22 0,-21 22 16,21-22-16,0 0 0,0-21 0,-21 22 15,21-22-15,-21 21 0,21-21 16,0 1-16,-21-22 15,0 0 1,21-22-16,0 1 0,0 0 0,0 0 16,0-21-16,-22-1 0,22 1 15,0-22-15,0 1 0</inkml:trace>
  <inkml:trace contextRef="#ctx0" brushRef="#br0" timeOffset="1483.18">6329 1334 0,'0'0'16,"0"-64"-16,0 43 16,21 0-16,0 0 0,0-1 15,0 1-15,22 0 0,-1 0 0,0 0 16,1 21-16,-1-21 15,0-1-15,22 22 0,-22 0 0,1 0 16,-1 0-16,0 0 0,1 22 16,-1-1-16,-21 0 0,0 21 0,0-21 15,1 22-15,-22-22 0,0 21 16,0-21-16,0 22 0,-22-22 0,1 21 16,0-21-16,0 22 0,-21-22 15,20 21-15,-20-21 0,0 1 0,-1-1 16,1 21-16,0-42 0,21 21 15,-22 0-15,22-21 0,0 0 0,0 22 16,0-22-16,42 0 47,0 0-47,0-22 0,21 22 0,-20-21 16,20 0-16,-21 21 0,21-21 15,1 0-15,-22 0 0,21 21 0</inkml:trace>
  <inkml:trace contextRef="#ctx0" brushRef="#br0" timeOffset="2077.15">7514 1418 0,'0'0'0,"21"0"16,22-21-16,-22 0 0,0 21 0,0-21 16,0 0-16,0-1 0,1 1 15,-22 0-15,0 0 0,21 0 16,-21 0-16,0-1 0,0 1 15,0 0-15,0 0 0,0 0 16,-21 21-16,-1 0 0,1 0 16,-21 0-16,21 0 15,0 0-15,-1 21 0,-20 0 0,21 0 16,-21 0-16,20 1 0,-20-1 16,21 21-16,0-21 0,0 22 0,-1-22 15,1 21-15,0-21 0,21 0 16,-21 22-16,21-22 0,0 0 0,0 0 15,0 0-15,0 1 16,0-1-16,21-21 0,0 0 0,0 0 16,1 0-16,-1 0 15,0 0-15,0-21 0,0 21 0,0-22 16,1 1-16,-1 0 0,0 0 16,0 0-16,0 0 0,0-1 0,1-20 15,-1 21-15,0-21 0,0 20 16,-21-20-16,0 21 0,0-21 0,0 20 15,21 1-15,-21 0 0,0 0 16,0 0-16,0 42 31,0 0-31,-21 0 0,21 0 16,0 22-16,0-22 0,0 21 16,0 1-16,0-22 0,0 21 0,0 0 15,0-20-15,0 20 0,0-21 16,0 21-16,0-20 0,0-1 0,0 0 15,21 0-15,-21 0 0,21-21 16,1 0-16,-1 0 0,0 0 0,0 0 16,0 0-16,0 0 0,1-21 15,-1 0-15,21 21 0,-21-21 0,0-22 16,1 22-16,20 0 0</inkml:trace>
  <inkml:trace contextRef="#ctx0" brushRef="#br0" timeOffset="2441.94">8361 445 0,'-21'0'15,"-1"0"-15,1 0 16,21 21-16,0 0 0,0 0 15,-21 21-15,21-20 0,0 20 16,-21 0-16,21 1 0,0-1 16,0 21-16,0-20 0,0 20 15,-21 1-15,21-1 0,-21-20 0,21 20 16,0-21-16,0 22 0,0-22 16,0 1-16,-22-1 0,22 0 0,0-21 15,0 22-15,0-22 0,0 0 16,0 0-16,0 0 0,0 1 0,0-44 47,0 1-47,22 0 0,-22-21 15,21 21-15,0-22 0,0 1 0,0 0 16</inkml:trace>
  <inkml:trace contextRef="#ctx0" brushRef="#br0" timeOffset="3069.74">8721 445 0,'0'0'0,"0"-22"0,0 44 32,0-1-32,-22 0 15,22 0-15,0 0 0,-21 0 16,21 22-16,0-22 0,0 21 0,0 22 15,0-22-15,0 0 0,-21 22 16,21-1-16,-21 1 0,21-22 0,0 22 16,0-22-16,0 0 0,0 22 15,-21-22-15,21-21 0,0 22 0,-21-1 16,21-21-16,0 22 0,0-22 16,0 0-16,0 0 0,0 0 0,-22 0 15,22 1-15,0-1 16,0-42 15,0-1-31,0 1 16,0 0-16,0 0 0,0 0 15,22 0-15,-1-22 0,-21 22 0,21-21 16,0 21-16,0-22 0,0 22 16,22-21-16,-22 21 0,0-22 0,21 22 15,-20-21-15,20 21 0,-21 21 16,0-22-16,22 22 0,-22 0 0,0 0 15,0 0-15,0 22 0,0-22 16,1 21-16,-1 0 0,-21 21 0,0-21 16,0 22-16,0-22 15,0 21-15,0-21 0,0 22 0,0-1 0,0-21 16,0 22-16,0-22 0,0 0 16,0 21-16,0-21 0,0 1 15,0-1-15,-21-21 0,21 21 0,0 0 16,-22-21-1,22-21 1,0 0 0,0 0-16,0-1 0,0 1 15,0 0-15,0 0 0,0 0 16,0 0-16</inkml:trace>
  <inkml:trace contextRef="#ctx0" brushRef="#br0" timeOffset="3400.55">8170 931 0,'0'0'0,"-21"0"0,0 0 0,0 0 15,0 0 1,21-21-1,21 21 1,0 0-16,0 0 0,21-21 16,-20 21-16,-1-21 0,21 21 0,-21 0 15,22-21-15,-22 21 0,0 0 16,0 0-16,0 0 0,0-21 0,1 21 16,-1 0-16,-21 21 46,-21 0-46,-1-21 16,1 21-16</inkml:trace>
  <inkml:trace contextRef="#ctx0" brushRef="#br0" timeOffset="4105.8">4127 2180 0,'22'0'47,"-1"0"-32,0 0 1,0 0-16,0 0 0,0 0 0,1 0 16,20 0-16,0 0 0,22 0 15,-1 0-15,1 0 0,20 0 0,1 0 16,0 0-16,-1-21 0,22 21 15,0 0-15,-21 0 0,21 0 0,21 0 16,-22 0-16,22 0 0,0 0 16,0 0-16,22 0 0,-1 0 0,0 0 15,21-21-15,1 21 0,-22-21 16,21 21-16,0 0 0,1 0 16,20-21-16,-20 21 0,-22 0 0,0 0 15,0-22-15,0 22 0,0 0 16,-21 0-16,-21 0 0,21 0 0,-21 0 15,-21 0-15,-1 0 0,-20 0 16,-1 0-16,-20 0 0,-22 0 0,21 0 16,-63 0 15,0 0-31,-21 0 0,20 0 16,-20 0-16,0 0 0,-1 0 15,-20 0-15,21 0 0</inkml:trace>
  <inkml:trace contextRef="#ctx0" brushRef="#br0" timeOffset="4945.62">4911 2096 0,'0'0'0,"-64"21"16,43-21-16,0 0 0,0 0 0,-1 0 15,1 21-15,0-21 0,-21 0 16,21 0-16,-1 0 0,-20 0 0,21 21 15,0-21-15,-22 0 0,22 0 16,0 0-16,0 0 0,0 21 0,0-21 16,-1 0-16,1 0 0,21 21 15,0 1 17,21-22-32,1 0 15,20 21-15,0-21 0,1 0 16,-1 0-16,21 0 0,-20 0 15,41 0-15,-20 0 0,21 0 0,-22 0 16,22 0-16,21 0 0,-22 0 16,22 0-16,0 0 0,0 0 0,0 0 15,21 0-15,-22 0 0,22 0 16,-21 0-16,21 0 0,21 0 0,-21 0 16,22 0-16,-1 0 0,-21 0 0,21 0 15,0 0-15,0 0 0,0 0 16,1 0-16,-22 0 0,21 0 15,-21 0-15,21 0 0,-21 0 16,0-21-16,0 21 0,0 0 0,-21 0 16,21 0-16,-21 0 0,-22 0 0,22-22 15,-21 22-15,-22 0 0,1 0 16,-1 0-16,-20 0 0,-1 0 0,-21 0 16,0 0-16,0 0 0,1 0 15</inkml:trace>
  <inkml:trace contextRef="#ctx0" brushRef="#br0" timeOffset="14437.55">10943 1693 0,'0'0'0,"-21"0"16,0 0-16,0 0 0,-1 0 16,1 0-16,0 0 0,0 0 0,0 0 15,0-21-15,-1 21 0,1 0 16,0 0-16,0 0 0,0 0 15,0 0 1,63 0 31,-21 0-47,21 21 0,1-21 0,20 22 16,1-22-16,20 0 0,-20 0 15,21 0-15,-1 21 0,1-21 0,0 0 16,-22 0-16,22 0 0,-1 0 15,1 0-15,-21 0 0,20 0 0,1 0 16,0 0-16,-22 0 0,1 0 16,-1 0-16,1 0 0,-22 0 15,0 0-15,1 0 0,-1 0 0,-21 0 16,0 0-16,0-21 0,-21-1 16,0 1-1,-21 0 1,0 0-16,0 21 0,-21-21 0,20 0 15,-20 21-15,0-22 0,-1 22 16,22 0-16,-21-21 0,0 21 0,20 0 16,-20-21-16,21 21 0,0 0 15,0 0-15,-1 0 0,1 0 16,42 0 46,1 0-62,-1 0 0,0 21 16,21-21-16,-21 0 0,22 0 0,-1 21 16,-21-21-16,22 0 0,-22 0 15,21 0-15,-21 22 0,0-22 0,1 0 16,-1 0-16,0 21 0,0-21 16,-21 21-16,0 0 15,0 0-15,0 0 16,0 1-16,0-1 0,-21 0 0,0 21 15,-22-21-15,22 1 16,-21 20-16,0-21 0,-1 21 0,1 1 16,0-22-16,-1 21 0,1-21 0,0 1 15,20-1-15,-20 0 0,21 0 16,21 0-16,-21 0 0,21 1 16,-21-22-16,21 21 15,0-42 63,21-1-78</inkml:trace>
  <inkml:trace contextRef="#ctx0" brushRef="#br0" timeOffset="19785.68">14393 1566 0,'0'0'0,"0"-21"15,0 0 1,0 0-16,0 0 15,0 0-15,0-1 16,0 1-16,0 0 0,0 0 16,-21 21-1,0 0 17,0 21-32,21 0 15,0 0-15,-21 1 0,21 20 16,-22 0-16,22 1 0,0-1 0,0 21 15,-21-20-15,21-1 0,0 22 0,0-22 16,0 0-16,0 1 0,0-1 16,0 0-16,0-21 0,21 22 0,1-22 15,-1 0-15,0 0 16,0 0-16,0 1 0,0-22 16,1 0-16,20 0 0,-21 0 15,0 0-15,0 0 0,22-22 0,-22 1 16,0 21-16,0-21 0,22-21 0,-22 21 15,0-1-15,21-20 0,-21 0 16,22-1-16,-22 1 0,0 0 0,21-1 16,-20-20-16,-1 21 0,0-22 15,0 22-15,-21-1 0,0 1 0,21 0 16,-21 21-16,0-22 0,0 22 16,0 0-16,0 0 0,0 42 31,0 0-31,-21 0 15,21 0-15,-21 22 0,21-1 16,0 0-16,-21 1 0,21-1 0,-21 22 16,21-22-16,0 0 0,0 22 15,0-22-15,0 0 0,0 1 0,0-1 16,0-21-16,0 22 0,21-22 16,0 0-16,0 0 0,0 0 0,22-21 15,-22 21-15,21-21 0,-21 0 0,22 0 16,-1 0-16,0 0 0,-21 0 15,22-21-15,-1 21 0,-21-21 16,22 0-16,-22 0 0,21 0 16,-21-1-16,0 1 0,1-21 0,-1 21 15,0-22-15,-21 22 0,0-21 16,21 0-16,-21 20 0,0 1 0,21 0 16,-21 0-16,0 0 0,0 42 31,-21 0-31,0 0 15,21 0-15,0 22 0,-21-22 0,0 21 16,21-21-16,0 22 0,-22-22 0,1 21 16,21-21-16,-21 1 0,21-1 15,-21 0-15,21 0 0,0 0 16,0 0-16,21-21 31,0 0-31,0-21 0,-21 0 16,22 21-16,-1-21 0,-21 0 15,21 0-15,0-1 0,0-20 0,0 21 16,-21-21-16,22 20 0,-1-20 16,0 21-16,-21 0 0,0 0 0,21-1 15,-21 1-15,21 21 0,0 0 16,-21 21 0,0 1-16,0-1 0,0 0 15,0 0-15,0 21 0,0-20 16,0-1-16,0 0 0,0 0 15,22 0-15,-22 22 0,21-22 0,0 0 16,0 0-16,0-21 16,0 21-16,1-21 0,-1 0 0,0 0 15,0 0-15,0 0 0,0 0 0,1 0 16,-1-21-16,0 0 0,21 0 16,-21 0-16,1-1 0,-1 1 0,0-21 15,0 0-15,0-1 0,0 1 16,1-22-16,-22 22 0,21-21 0,-21-1 15,21 22-15,-21-22 16,0 1-16,0 20 0,0-20 0,21 21 16,-21-1-16,0 1 0,0 21 15,0 0-15,0-1 0,0 1 0,0 42 16,0 1 0,-21-1-16,0 21 0,0 0 0,21 1 15,-22 20-15,1 1 0,0-22 16,0 22-16,21-1 0,-21 1 0,0-1 15,21-21-15,-22 1 0,22-1 16,-21 0-16,0 1 0,21-1 0,0-21 16,0 0-16,-21 1 0,21-1 15,0 0 1,-21-21-16,21-21 16,21 0-1,0-1-15,0 1 0,0 0 0,-21 0 16,22-21-16,20-1 0,-21 22 15,0-21-15,0-1 0,1 1 0,20 21 16,-21-21-16,0 20 0,0 1 16,1 21-16,-1 0 0,0 0 0,0 0 15,-21 21 1,0 1-16,0-1 0,0 0 0,0 0 16,-21 0-16,0 0 15,0 1-15,-1-1 16,1-21-16,0 0 15,0 0-15,0 0 16,0 0-16,-1 0 16,1 0-16,21-21 15,-21 21-15,0 0 16,0 21 0,21 0-16,0 0 15,0 0-15,0 0 0,0 1 16,0-1-16,0 0 0,0 0 0,21 0 15,0-21-15,-21 21 16,21 1-16,22-1 0,-22-21 0,21 0 16,-21 21-16,22-21 0,-1 0 15,0 0-15,1 0 0,-22 0 0,21 0 16,0 0-16,1 0 0,-22-21 0,21 21 16,-21-21-16,1-1 0,-1 1 15,0 0-15,0 0 0,-21 0 0,21-22 16,-21 22-16,0-21 0,0 21 15,0-22-15,0 22 0,0 0 0,0 0 16,0 63 15,0-21-15,-21 1-16,0-1 0,21 0 0,-21 21 16,21-21-16,0 1 0,0 20 15,0-21-15,-21 0 0,21 0 0,0 1 16,0-1-16,0 0 15,0 0-15,21-42 32,-21 0-17,21 0-15,0-1 0,-21 1 16,0 0-16,21-21 0,0 21 16,1-1-16,-22 1 0,21 0 15,0 0-15,-21 0 0,0 0 16,21-1-16,0 22 0,0 0 15,-21 22 1,0-1-16,0 0 0,0 0 16,0 0-16,0 0 0,0 1 0,0-1 15,0 0-15,22 0 0,-22 0 16,21 0-16,-21 1 0,21-1 16,0 0-16,0-21 15,0 0-15,1 0 0,-1 0 16,0 0-16,21 0 0,-21 0 15,1 0-15,-1 0 0,0 0 16,21-21-16,-21 0 0,1-1 0,-1 1 16,21 0-16,-21 0 0,0 0 15,1-22-15,-1 22 0,0 0 0,-21 0 16,21 0-16,-21 0 0,0-1 16,0 44 15,0-1-31,0 0 15,0 0-15,0 0 0,-21 0 16,21 1-16,0-1 0,-21 0 0,21 0 16,0 0-16,0 0 15,0 1-15,0-1 0,0 0 16,21 0 0,0-21-16,0 0 0,0 0 15,1 0-15,-1 0 0,0 0 0,0 0 16,0-21-16,0 0 15,1 0-15,-1-1 0,0 1 0,0 0 16,-21 0-16,21-21 0,-21-1 16,21 1-16,-21 21 0,0-22 0,0 1 15,0 0-15,0 21 0,0-22 16,0 22-16,0 0 0,0 0 0,-21 21 16,0 0-16,0 0 0,0 0 15,0 0-15,-1 0 0,1 21 16,0 0-16,0 0 0,0 22 15,0-22-15,-1 21 0,1-21 0,21 22 16,0-22-16,0 21 0,0-21 16,0 22-16,0-22 0,0 0 0,0 0 15,0 0-15,21 0 0,1 1 16,-1-1-16,0-21 0,0 0 0,0 21 16,0-21-16,1 0 0,-1 0 0,0 0 15,21 0-15,-21 0 0,1 0 16,20-21-16,-21 0 0,0-1 15,0 1-15,22 0 0,-22 0 0,0-21 16,0 20-16,0-20 0,1 21 16,-1-21-16,-21 20 0,0 1 15,21 0-15,-21 0 0,0 42 32,-21 0-17,0 22-15,21-22 0,-22 0 16,1 0-16,21 21 0,0-20 0,-21-1 15,21 0-15,0 0 0,0 0 16,0 0-16,0 1 0,0-1 0,0 0 16,21-21-1,0 0-15,1 0 0,20 0 16,-21 0-16,0 0 0,0-21 16,1 21-16,20-21 0,-21-1 15,0 1-15,0 0 0,1 0 0,-1 0 16,21 0-16,-21-1 0,0 1 15,1 0-15,-1 0 0,0 0 16,-21 42 15,0 0-31,0 0 0,-21-21 16,21 21-16,-21 1 0,21-1 16,-22 0-16,22 0 15,0 0-15,0 0 16,0 1-16,22-22 15,-1 0-15,0 0 0,0 0 16,0 0-16,0 0 0,1 0 0,20 0 16,-21 0-16,0 0 0,22 0 15,-22 0-15,0-22 0,0 1 0,0 21 16,0-21-16,-21 0 0,0-21 0,0 20 16,0 1-16,0 0 0,0 0 15,0 0-15,0 0 0,0-1 0,-21 1 16,0 21-16,0 0 15,0 0-15,0 0 0,-1 0 0,1 0 16,0 0-16,42 0 47,0 0-47,1 0 0,-1 0 0,0 0 16,0 0-16,0 0 0,22 0 15,-22 0-15,0-21 0,0 21 0,21 0 16,-20 0-16,-1 0 0,0-21 15,0 21-15,0 0 16,-21 21-16,0 0 16,0 0-16,0 1 15,0-1-15,0 0 0,0 0 0,-21 0 16,21 0-16,-21 1 0,21-1 16,-21 0-16,21 0 0,0 0 15,0 0-15,0 1 0,-21-22 16,21 21-16,-22-21 15,22 21-15,0-42 32,0 0-32,0-1 15,0 1-15,0 0 16,0-21-16,22 21 0,-1-1 16,0-20-16,0 21 0,0 0 15,0-22-15,1 22 0,20 0 16,-21 0-16,21 0 0,1 0 15,-1 21-15,22 0 0,-22 0 0,0 0 16,-21 21-16,1 0 0,-1 0 16,-21 0-16,0 22 0,0-22 0,0 21 15,0-21-15,0 0 0,0 22 16,-21-22-16,-1 0 0,1 0 0,0 0 16,0 1-16,0-22 0,21 21 0,-21 0 15,-1-21-15,22 21 16,22-21 15,-1 0-15,0-21-16</inkml:trace>
  <inkml:trace contextRef="#ctx0" brushRef="#br0" timeOffset="20366.34">20553 1926 0,'0'0'0,"21"-21"0,0 0 0,21-21 15,-20 20-15,20 1 0,-21 0 16,0 0-16,0 0 0,-21 0 0,0-1 15,22 22-15,-22 22 32,0-1-32,0 21 0,0-21 15,0 22-15,0 20 0,0-21 0,0 1 16,0 20-16,0 1 0,0-1 16,0 1-16,-22-1 0,22 22 0,-21 0 15,21-22-15,-21 22 0,0-1 16,0 1-16,0-21 0,-22 20 0,22-20 15,-21 20-15,-1-20 0,22-1 16,-21 1-16,0-22 0,20 22 16,1-22-16,-21 0 0,42-20 0,-21-1 15,21 0-15,-21 0 0,21-42 32,0 0-32,0 0 0,21-22 15,0 1-15,0 0 0,0-1 16,0-20-16</inkml:trace>
  <inkml:trace contextRef="#ctx0" brushRef="#br0" timeOffset="20721.65">20722 2159 0,'0'0'0,"-21"-42"16,-21-22-16,42 22 15,0 21-15,-22 0 0,22-22 0,0 22 16,0 0-16,0-21 0,22 20 15,-1 1-15,0 0 0,0 0 0,21 0 16,1 0-16,-22 21 0,21 0 16,1 0-16,-1 0 0,-21 0 0,21 0 15,-20 0-15,20 21 0,-21 0 16,0 21-16,-21-21 0,0 22 0,0-22 16,0 21-16,0-21 0,-21 22 15,21-22-15,-21 21 0,-21-21 16,20 1-16,-20-1 0,21 0 15,-21-21-15,20 21 0,1-21 0,-21 21 16,21-21-16,0 0 0,-1 0 16,22 21-16,22-21 31,-1-21-15,0 21-16,0-21 0,0 21 15</inkml:trace>
  <inkml:trace contextRef="#ctx0" brushRef="#br0" timeOffset="22011.29">21696 1884 0,'0'0'0,"-21"-42"16,-1 20-16,1 1 15,0 0-15,0 21 0,-21-21 16,20 21-16,-20 0 0,21 0 0,0 0 15,-22 0-15,22 21 0,-21-21 16,21 21-16,0 22 0,-1-22 0,1 21 16,0 0-16,21-20 0,0 20 15,-21 0-15,21-21 0,0 1 16,0 20-16,0-21 0,0 0 16,0 0-16,0 1 0,21-22 0,0 21 15,0-21-15,1 0 0,-1 0 0,0 0 16,21 0-16,-21 0 0,22 0 15,-22 0-15,0-21 0,21-1 0,-20 22 16,-1-21-16,0 0 0,21 0 16,-21 0-16,1-22 0,-1 22 0,-21 0 15,21-21-15,0 21 0,-21-22 16,21 22-16,-21 0 0,0 0 0,0 42 47,-21 0-47,21 21 0,-21-20 15,21-1-15,0 21 0,0-21 0,0 0 16,0 22-16,0-22 0,0 0 16,0 0-16,0 0 0,21 1 0,0-22 15,0 21-15,1-21 0,-1 0 0,0 0 16,0 0-16,21 0 0,-20 0 16,20 0-16,-21 0 0,0-21 0,22 21 15,-22-22-15,0 1 0,21 0 16,-21-21-16,1 21 0,-1-22 0,0 1 15,0 0-15,0-1 16,0-20-16,1-1 0,-1 1 0,-21-1 16,0 1-16,21-1 0,-21 22 15,21-22-15,-21 43 0,0-21 0,0 21 16,0 0-16,-21 21 16,0 0-16,0 21 0,-1 21 15,1-21-15,21 22 0,-21-1 16,0 0-16,21 22 0,-21-22 0,21 22 15,0-22-15,0 21 0,0-20 16,0-1-16,0 0 0,0 1 0,0-1 16,0-21-16,21 22 0,0-22 15,0 0-15,0 0 0,1 0 16,-1-21-16,21 0 0,-21 21 16,22-21-16,-22 0 0,21 0 0,-21 0 15,22-21-15,-22 0 0,21 21 0,-21-21 16,0 0-16,22-22 0,-22 22 15,21-21-15,-21 0 0,1-22 0,-1 22 16,0-22-16,0 1 0,-21-1 16,0 1-16,0-1 0,0 1 15,0 20-15,21 1 0,-21 0 0,0 21 16,0-1-16,-21 44 31,0 20-31,21-21 0,-21 21 0,0 22 16,-1-22-16,22 22 0,-21-22 15,0 22-15,0-22 0,21 21 0,-21-20 16,0-1-16,21 0 0,-22 1 16,22-1-16,0-21 0,0 22 0,0-22 15,0 0-15,0 0 0,0 0 16,0 0-16,22-21 31,-1-21-31,0 0 16,0 0-16,0-21 15,22 20-15,-22 1 0,0 0 16,0-21-16,0 21 0,0-1 0,1 22 16,-1-21-16,0 21 0,0 0 15,-21 21 1,21 1 0,-21-1-16,0 0 0,0 0 0,0 0 15,0 0-15,0 1 16,0-1-16,21 0 0,1 0 0,-1-21 15,-21 21-15,21-21 0,0 0 16,0 21-16,0-21 0,1 0 16,-1 0-16,0 0 0,0 0 15,0 0-15,0-21 0,1 21 16,-1-21-16,0 0 0,0 0 16,0 21-16,-21-21 0,21-22 0,1 22 15,-1 0-15,-21 0 0,21-22 0,-21 22 16,0 0-16,0 0 0,0 0 15,0-22-15,0 22 0</inkml:trace>
  <inkml:trace contextRef="#ctx0" brushRef="#br0" timeOffset="22343.22">22013 1545 0,'0'0'0,"-42"0"0,0 0 15,63 0 1,21 0-16,-21 0 0,22-21 0,-1 21 16,0 0-16,1 0 0,-1-21 15,0 21-15,22-21 0,-22 21 0,0 0 16,1 0-16,-1 0 0,0-21 15,1 21-15,-22 0 0,0 0 0,0 0 16,0 0-16,1 0 16,-22 21 15,-22 0-31,1-21 0,21 21 16,-21-21-16,0 21 0</inkml:trace>
  <inkml:trace contextRef="#ctx0" brushRef="#br0" timeOffset="23039.02">14965 2985 0,'0'0'0,"-21"0"16,21-22-16,-22 1 0,22 0 15,-21 21-15,21-21 0,-21 0 16,21 0-16,0-1 0,0 1 16,-21 0-16,21 0 15,-21 21-15,21 21 31,0 0-31,0 0 0,0 1 16,0 20-16,0-21 0,0 21 16,0 1-16,0-22 0,0 21 0,0 1 15,0 20-15,-21-21 0,21 1 16,0-1-16,0-21 0,-22 22 16,22-1-16,0-21 0,0 0 0,0 0 15,0 1-15,0-1 16,22-42 15,-1-1-31,-21 1 0,21-21 16,0 21-16</inkml:trace>
  <inkml:trace contextRef="#ctx0" brushRef="#br0" timeOffset="23301.87">15113 2858 0,'0'0'0,"21"-22"16,-21 1-16,0 42 31,0 1-31,0-1 16,0 21-16,0-21 0,0 22 15,0-22-15,0 21 0,0 0 0,0 1 16,0-1-16,0 0 0,0 1 16,0-1-16,-21-21 0,21 22 0,-21-22 15,21 0-15,0 0 0,0 0 0,0 0 16,0 1-16,0-44 47,0 1-47,0 0 15,0 0-15</inkml:trace>
  <inkml:trace contextRef="#ctx0" brushRef="#br0" timeOffset="23563.72">14774 3133 0,'0'0'15,"-21"0"-15,0 0 16,42 0 15,0 0-31,0 0 16,1 0-16,20 0 0,-21 0 16,21 0-16,-20 0 0,20-21 0,0 21 15,-21 0-15,1 0 0,20 0 16,-21 0-16,0 0 0,0 0 0,1 0 15,-22-22 17,0 1-17,21 21-15</inkml:trace>
  <inkml:trace contextRef="#ctx0" brushRef="#br0" timeOffset="23849.55">15367 2921 0,'0'0'0,"63"-21"16,-41 21-1,-1 0-15,21-21 16,-21 21-16,0 0 0,22-21 0,-22 21 16,21 0-16,-21 0 0,22 0 15,-1 0-15,-21-22 0,0 22 0,1 0 16,-1 0-16,0 0 0,0 0 15,-42 0 32,0 0-47,0 0 0,-1 0 16,1 0-16,0 0 16,0 0-16</inkml:trace>
  <inkml:trace contextRef="#ctx0" brushRef="#br0" timeOffset="24073.42">15727 2836 0,'-21'0'16,"-1"22"-16,22-1 0,0 0 16,-21 0-16,21 0 15,-21 0-15,21 1 0,0 20 16,0-21-16,0 21 0,-21 1 0,21-1 16,0-21-16,-21 22 0,21-1 15,0 0-15,0-21 0,0 22 0,-21-22 16,21 0-16,0 0 0,0 0 15,-22 1-15,22-1 0,0-42 47,22 21-47,-1-22 0,0 1 16,0-21-16</inkml:trace>
  <inkml:trace contextRef="#ctx0" brushRef="#br0" timeOffset="24825.99">16065 2921 0,'0'0'0,"0"21"31,0 0-15,0 1-16,-21-1 0,21 0 0,-21 0 15,21 0-15,-21 22 0,21-22 16,0 21-16,0 0 0,-21-20 0,21 20 15,0-21-15,-21 21 0,21-20 16,0-1-16,0 21 0,0-21 16,0 0-16,0 1 0,0-1 15,0-42 17,0-1-32,0 1 15,0 0-15,0-21 0,0 21 16,0-22-16,21 22 0,0-21 0,-21-1 15,21 1-15,0 0 0,-21-1 16,21 1-16,1 0 0,-1-1 16,0 22-16,0 0 0,0 0 0,-21 0 15,21 21-15,1 0 0,-1 0 16,-21 21-16,21 0 16,-21 0-16,0 0 0,0 22 0,21-22 15,-21 21-15,0 1 0,0-22 0,0 21 16,0 0-16,0-20 0,0 20 15,0-21-15,0 21 0,0-20 0,0-1 16,0 0-16,0 0 0,0 0 16,21-21 15,0-21-31,1 21 0,-22-21 16,21-21-16,0 20 0,0 1 0,21-21 15,-20 0-15,-1-1 16,21 22-16,-21-21 0,22-1 0,-22 1 15,21 21-15,-21 0 0,0 0 16,-21-1-16,22 22 0,-22 22 31,0-1-31,0 21 0,0-21 16,0 0-16,0 22 0,0-1 0,-22-21 16,22 22-16,0-22 0,-21 21 15,21 0-15,-21-20 0,21-1 0,0 21 16,0-21-16,0 0 0,0 1 15,0-1-15,0 0 0,0-42 47,21 0-47,0-1 16,1 1-16,-1-21 0</inkml:trace>
  <inkml:trace contextRef="#ctx0" brushRef="#br0" timeOffset="25164.14">17081 2921 0,'0'0'0,"0"-21"0,-21 42 47,21 0-47,0 0 0,-21 1 16,0-1-16,0 21 0,21 0 15,0-20-15,-21 20 0,-1 0 0,22 1 16,-21-1-16,21 0 0,0 1 15,0-1-15,0-21 0,0 21 0,0-20 16,0-1-16,0 0 0,0 0 16,21 0-16,1-21 0,-1 0 15,21 0-15,-21 0 0,22 0 0,-1 0 16,-21 0-16,21 0 0,1-21 16,-22 21-16,21 0 0,-21-21 15,1 21-15,-1 0 0,0-21 16,0 21-16,0 0 0,-21-21 0,0-1 15,0 1 1,0 0 0</inkml:trace>
  <inkml:trace contextRef="#ctx0" brushRef="#br0" timeOffset="25650.38">18669 2836 0,'0'0'0,"-21"0"0,21-21 15,21 21 1,0 0-16,21 0 0,1 0 15,-1-21-15,0 21 0,1 0 16,-1 0-16,0 0 0,22 0 0,-22 0 16,22 0-16,-22-21 0,22 21 15,-22 0-15,0 0 0,1 0 0,-1 0 16,-21 0-16,0 0 0,-42 0 31,0 0-31,-21 0 16,20 0-16,-20 0 0,0 0 15,-1 21-15,22-21 0,-21 0 0,0 0 16,20 0-16</inkml:trace>
  <inkml:trace contextRef="#ctx0" brushRef="#br0" timeOffset="25901.23">19029 2794 0,'0'21'31,"-21"-21"-31,21 21 0,-22 1 16,22-1-16,0 0 0,-21 0 15,21 21-15,0 1 0,0-22 16,-21 42-16,0-20 0,21-1 16,-21 22-16,21-22 0,0 0 0,-21 22 15,21-22-15,-22 0 0,22 1 16,-21-22-16,21 21 0,0-21 0,0 1 16,0-1-16,0 0 0,0 0 0,0 0 15,21-21 1,1-21-1,-1 21-15,0-21 0,0 0 16,0 0-16</inkml:trace>
  <inkml:trace contextRef="#ctx0" brushRef="#br0" timeOffset="26850.68">19177 3281 0,'0'0'15,"-21"-42"-15,21 20 16,0 1-16,0 0 15,0 0-15,21 21 0,0-21 16,0 0-16,0 21 0,22 0 0,-22 0 16,21 0-16,-21 0 0,22 0 15,-22 21-15,21 0 0,-21 21 0,1-21 16,-1 1-16,0 20 0,-21 0 16,0-21-16,0 22 0,0-1 15,0-21-15,-21 22 0,0-22 16,-1 0-16,1 0 0,0 0 0,0 0 15,0 1-15,0-22 0,-1 0 16,22-22 0,0 1-1,0 0-15,0 0 0,22 0 16,-1 0-16,0-22 0,0 22 0,0-21 16,0-1-16,1 1 0,20 21 15,-21-21-15,0 20 0,22 1 0,-22 0 16,0 0-16,0 21 0,0 0 15,0 0 1,-21 21-16,0 0 16,0 0-16,0 1 0,0-1 15,0 0-15,-21 21 0,21-21 0,-21 1 16,21-1-16,0 0 0,0 0 16,0 0-16,0 0 0,0 1 0,0-1 15,42-21-15,-20 21 0,-1-21 16,21 0-16,-21 21 0,22-21 0,-22 0 15,21 0-15,0 0 0,-20 0 16,20 0-16,0-21 0,-21 21 0,22-21 16,-22 0-16,0 21 0,0-22 15,0 1-15,1-21 0,-1 21 16,-21 0-16,21-1 0,-21-20 0,0 21 16,0 0-16,0 0 0,0-1 15,0 1-15,-21 21 0,0 0 16,-1 0-16,1 0 15,0 0-15,0 21 0,21 1 16,-21-1-16,0 0 0,21 21 16,0-21-16,0 1 0,0-1 0,0 21 15,0-21-15,0 0 0,0 1 16,0-1-16,0 0 0,21-21 0,0 21 16,0 0-16,0-21 0,22 0 15,-22 21-15,21-21 0,-21 0 16,22 0-16,-1 0 0,0 0 0,1 0 15,-1-21-15,-21 0 0,21 0 16,1 21-16,-22-21 0,0 0 0,21-22 16,-20 22-16,-22 0 0,21-21 0,-21 20 15,21 1-15,-21 0 0,0 0 16,0 0-16,0 0 0,-21 21 16,-22 0-16,22 0 0,0 0 15,0 21-15,0 0 0,0 0 0,-1 21 16,1-20-16,21-1 15,0 21-15,0-21 0,-21 0 0,21 1 16,0-1-16,0 0 0,0 0 16,21 0-16,0-21 0,1 21 0,-1-21 15,0 0-15,0 0 0,21 0 0,-20 0 16,20 0-16,-21 0 0,0-21 16,22 21-16,-22-21 0,21 0 0,-21 0 15,0 21-15</inkml:trace>
  <inkml:trace contextRef="#ctx0" brushRef="#br0" timeOffset="27964.4">22373 3281 0,'0'-21'16,"21"0"-16,0-1 0,22 1 15,-22 0-15,0 21 16,21-21-16,-20 0 0,20 0 0,0-1 16,1-20-16,-1 21 0,0 0 15,1-22-15,-1 22 0,0-21 0,-21 21 16,1 0-16,-1-22 0,-21 22 16,0 0-16,0 0 0,-43 21 0,22 0 15,0-21-15,-21 21 0,-22 0 16,22 0-16,0 21 0,-22 0 15,22 0-15,-22-21 0,22 42 0,0-20 16,20-1-16,-20 0 0,21 0 16,0 0-16,21 22 0,0-22 15,0 0-15,0 0 0,0 0 0,0 0 16,42 1-16,-21-1 0,0 21 0,1-21 16,20 0-16,0 1 0,-21-1 15,22 21-15,-22-21 0,21 0 0,-21 1 16,22 20-16,-43-21 0,21 0 15,-21 0-15,0 1 0,0-1 0,-21-21 16,0 21-16,-1 0 0,-20-21 16,0 21-16,-1-21 0,1 0 15,0 0-15,-1 0 0,1 0 0,0 0 16,-1 0-16,1 0 0,0-21 16,21 0-16,-1 0 0,1 0 0,0-1 15,0 1-15,0-21 0,21 0 16,0-1-16,0 1 0,0 0 0,0 20 15,0-20-15,0 21 0,0 0 16,0 0-16,21 21 16,-21 21-1,21 0-15,-21 0 0,21 21 0,-21 1 16,0-22-16,0 21 0,21 1 16,-21-1-16,22 0 0,-22 1 15,21-22-15,0 21 0,0-21 0,0 0 16,0 1-16,1-1 0,20-21 15,-21 21-15,21-21 0,1 0 0,-1 0 16,0 0-16,1 0 0,20-21 16,-20 21-16,20-21 0,1-1 0,-22 1 15,21-21-15,1 21 0,-22-22 16,1-20-16,-1 21 0,0-22 0,1 22 16,-22-22-16,0 22 0,21-22 15,-42 22-15,0-21 0,21 20 0,-21 1 16,0 0-16,0 20 0,0 1 15,0 0-15,-21 21 16,21 21-16,-21 0 16,0 1-16,21 20 0,-21 0 15,0 1-15,21-1 0,-22 0 0,22 1 16,0-1-16,-21 21 0,21-20 16,-21-1-16,21 0 0,0 1 0,0-1 15,0 0-15,0-20 0,0-1 16,0 0-16,0 0 0,0 0 0,0 0 15,21-21 1,0 0-16,1 0 16,-1-21-16,-21 0 15,21 0-15,-21 0 16,21 0-16,-21-1 0,0 1 0,21 0 16,-21 0-16</inkml:trace>
  <inkml:trace contextRef="#ctx0" brushRef="#br0" timeOffset="28174.28">23072 3154 0,'0'0'0,"-22"0"0,1 0 0,42 0 47,1 0-47,-1-21 16,0 21-16,21 0 0,-21-21 15,1 21-15,20 0 0,-21-22 0,0 1 16,22 21-16,-22 0 0,0 0 0,0-21 16,0 21-16,0 0 0</inkml:trace>
  <inkml:trace contextRef="#ctx0" brushRef="#br0" timeOffset="28650">23537 3217 0,'-21'0'15,"0"0"-15,21-21 16,0 0-16,0 0 16,0 0-16,0 0 0,21 21 15,0 0-15,0-22 0,1 22 16,-1 0-16,0 0 0,0 0 0,0 0 15,0 0-15,22 22 0,-22-1 16,0 0-16,0 0 0,0 21 0,1-20 16,-1 20-16,0-21 0,-21 21 15,0-20-15,0 20 0,0-21 0,0 0 16,0 22-16,0-22 0,-21 0 16,0 0-16,-1-21 15,1 0-15,21-21 31,0 0-15,0 0-16,0-1 0,0-20 16,21 21-16,-21-21 0,22 20 0,-1-20 15,0 0-15,0 21 0,0-22 16,0 22-16,1 0 0,-1 0 0,0 0 16,-21-1-16,21 22 0,0 0 0,0 0 31,1 0-31,-1 0 15,-21 22 1,21-22-16</inkml:trace>
  <inkml:trace contextRef="#ctx0" brushRef="#br0" timeOffset="29125.9">24342 3154 0,'0'-21'0,"0"0"31,-22 21-15,1 0-16,0 21 16,21 0-16,-21 21 0,21-21 15,-21 1-15,21-1 0,0 21 16,0-21-16,0 0 0,0 22 0,0-22 16,0 0-16,0 0 0,0 0 0,0 1 15,0-1-15,0 0 0,21-21 16,0 21-16,0-21 0,0 0 15,1 0-15,-1 0 0,0 0 16,0 0-16,0 0 0,0-21 0,1 0 16,-1 0-16,0-1 15,0 1-15,0 0 0,0 0 0,1-21 16,-1 20-16,0-20 0,0 0 0,0 21 16,-21-22-16,21 22 0,-21 0 15,22 0-15,-22 0 0,-22 42 31,22 21-15,-21-21-16,21 0 0,0 22 16,-21-22-16,21 0 0,0 21 0,0-20 15,0-1-15,0 0 0,0 0 16,0 0-16,0 0 0,0 1 16,0-1-16,21-21 15,0 0-15,1 0 0,-1 0 16,0 0-16,0 0 0,0 0 0,0-21 15</inkml:trace>
  <inkml:trace contextRef="#ctx0" brushRef="#br0" timeOffset="30473.38">25231 3154 0,'0'0'0,"0"-21"16,0 0-16,0-1 15,0 1-15,0 0 0,-22 21 16,1 0-1,0 0-15,0 21 0,0 0 0,21 1 16,-21-1-16,-1 21 16,22-21-16,0 22 0,-21-22 0,21 21 15,-21-21-15,21 22 0,0-22 0,0 0 16,0 0-16,0 0 0,0 0 16,0 1-16,21-1 0,0-21 0,1 21 15,-1-21-15,0 0 0,0 0 16,21 0-16,-20 0 0,-1 0 0,21 0 15,-21 0-15,0 0 0,1-21 16,-1 0-16,0-1 0,21 1 0,-21-21 16,1 0-16,-1 20 15,0-41-15,0 21 0,0-1 0,-21 1 16,21-22-16,1 22 0,-1-21 0,-21 20 16,0 1-16,0 0 0,21-1 15,-21 1-15,0 21 0,0-22 0,0 22 16,0 0-16,0 42 31,-21 0-31,0 1 0,21-1 16,-22 21-16,1-21 0,21 22 0,-21-1 15,21 0-15,-21 22 0,21-22 16,0 0-16,0 22 0,0-22 0,0 22 16,0-22-16,0 0 15,0-20-15,0 20 0,0-21 0,0 21 16,0-20-16,0-1 0,21 0 15,0-21-15,0 0 16,1 0-16,-1 0 0,0 0 0,0 0 16,0 0-16,0-21 0,1 0 15,-1-1-15,0 1 0,21 0 0,-21-21 16,1-1-16,-1 1 0,0 21 16,0-21-16,0-1 0,0 22 0,-21 0 15,0 0-15,0 0 0,-21 42 31,21 0-15,-21 0-16,0 0 0,0 0 16,21 22-16,0-1 0,0-21 0,-21 22 15,21-22-15,0 0 0,0 21 16,0-21-16,0 1 0,0-1 0,0 0 16,21-21-1,0 21-15,0-21 0,0 0 0,0 0 16,1 0-16,-1 0 0,0 0 15,0 0-15,0-21 0,0 0 0,1 21 16,-1-21-16,0-22 0,0 22 16,0 0-16,0-21 0,1-1 15,-1 22-15,0-21 0,-21 21 0,21-1 16,-21 1-16,0 0 0,0 0 16,0 42-1,-21 0 1,0 0-16,21 1 0,-21-1 0,21 0 15,0 0-15,0 21 0,-22-20 16,22-1-16,0 0 0,0 0 0,0 0 16,0 0-16,0 1 0,0-1 15,22-21-15,-1 0 16,0 0-16,0 0 16,0 0-16,0-21 15,1-1-15,-22 1 0,21 0 16,0 0-16,0 0 0,0-22 15,0 22-15,1 0 0,-1-21 0,0 21 16,0-1-16,0 1 0,0 0 16,1 0-16,-1 21 0,0 0 0,0 0 15,0 0-15,0 0 16,-21 21-16,22 0 0,-22 0 16,0 1-16,0-1 0,0 0 15,0 0-15,0 21 0,0-20 0,0-1 16,0 0-16,0 0 0,0 0 15,0 0-15,0 1 16,-22-1 0,1-21-1,21-21-15,0-1 16,0 1-16,0 0 16,0 0-16,0 0 0,21-22 0,1 22 15,-1 0-15,-21-21 0,21 21 16,0-22-16,0 22 0,0 0 0,1-21 15,-1 42-15,0-22 0,21 1 16,-21 21-16,1 0 0,-1-21 0,0 21 16,0 0-16,0 0 15,0 21 1,-21 0-16,0 1 16,0-1-1</inkml:trace>
  <inkml:trace contextRef="#ctx0" brushRef="#br0" timeOffset="30870.15">27114 3239 0,'0'21'16,"0"0"-16,22-21 16,-1 0-16,0 0 15,0 0-15,0 0 0,0 0 16,1 0-16,-1 0 0,0-21 16,0 0-16,0 21 0,-21-22 15,21 1-15,1 0 0,-1 21 16,-21-21-16,0 0 0,0 0 15,0-1-15,0 1 0,0 0 16,-21 21 0,-1 0-16,1 0 0,0 0 15,0 21-15,-21 0 0,20 1 16,1-1-16,0 0 0,21 0 0,-21 21 16,21-20-16,-21 20 0,21-21 15,0 21-15,0-20 0,0-1 0,0 0 16,0 0-16,0 0 0,21 0 15,0-21-15,0 22 0,0-22 16,22 21-16,-22-21 0,0 0 16,21 0-16,-20 0 0,20 0 0,-21 0 15,0 0-15,22-21 0,-43-1 0,21 22 16,0-21-16,0 0 0,0 21 16,0-21-16,1 0 0,-22 0 0,21-1 15,0-20-15,0 21 0,0-21 16,0 20-16,1 1 0</inkml:trace>
  <inkml:trace contextRef="#ctx0" brushRef="#br0" timeOffset="31258.21">25675 2773 0,'0'0'0,"-106"0"16,106-21-16,43 21 31,-22 0-31,21 0 0,0-21 0,22 21 15,-1 0-15,1 0 0,-1 0 16,1 0-16,-1 0 0,1 0 0,-1 0 16,-20 0-16,-1 0 0,0 0 15,1 0-15,-22 0 0,21 0 0,-21 0 16,1 0 0,-22-22-16,-22 22 31,1 0-16</inkml:trace>
  <inkml:trace contextRef="#ctx0" brushRef="#br0" timeOffset="38785.57">1206 4255 0,'0'0'0,"0"-22"0,0 1 16,0-21-16,22 21 0,-22 0 0,0-1 15,0 1-15,21-21 0,-21 21 16,21 0-16,-21-1 0,0 1 16,21 21-1,-21 21 1,0 1-16,0-1 0,0 21 0,0 0 16,-21 1-16,0-1 0,0 0 15,-1 1-15,-20-1 0,21 0 0,-21 1 16,-1-1-16,1 0 0,0 1 15,-1-22-15,1 21 0,0-21 16,-1 1-16,22-1 0,-21 0 0,21-21 16,-22 0-16,22 21 0,0-21 15,0 0-15,0 0 0,-1 0 0,22-21 16,0 0 15,22 21-15,20 0-16,-21 0 0,0 0 15,22 21-15,-1-21 0,-21 21 0,21 0 16,1 0-16,-1 1 0,0-1 16,-20-21-16,20 21 0,0 0 15,-21 0-15,1 0 0,20-21 0,-21 22 16,0-22-16,0 21 16,1-21-16,-22-21 78</inkml:trace>
  <inkml:trace contextRef="#ctx0" brushRef="#br0" timeOffset="39793.3">2138 4572 0,'0'0'0,"21"0"0,0-21 0,0 21 16,-21-21-16,0 0 0,0-1 16,0 1-16,-21 21 15,0-21-15,0 21 0,-22-21 0,22 0 16,-21 21-16,0 0 0,-22-21 16,22 21-16,-22 0 0,22 0 15,-22 0-15,22 21 0,0 0 0,-22 0 16,22 0-16,0 0 0,-1 22 15,22-1-15,0 0 0,0 1 16,21-1-16,0 22 0,0-22 16,21 0-16,21 1 0,-21-1 0,22 0 15,-1-21-15,0 1 0,1-1 16,-1-21-16,22 0 0,-22 0 16,0 0-16,1-21 0,-1-1 0,0-20 15,1 21-15,-1-21 0,0-1 16,1 22-16,-22-21 0,21-1 0,-21 1 15,0 0-15,22-1 0,-43-20 16,21 21-16,-21-22 0,21 1 0,-21 20 16,0-20-16,0-1 0,0 1 15,0-1-15,0 1 0,0 20 16,0 22-16,0-21 0,0 21 16,-21 21-16,0 0 0,21 42 15,-21 0-15,21 1 16,-22 20-16,22-20 0,0 20 15,0 1-15,0-1 0,0 1 0,0-1 16,0-21-16,0 22 0,0-22 16,0 1-16,0-1 0,0 0 0,0-21 15,22 22-15,-22-22 0,21 0 16,0-21-16,0 21 0,0-21 16,0 0-16,1 0 0,-1-21 15,21 21-15,-21-21 0,0 0 16,1 0-16,-1-1 0,0 1 15,0 0-15,-21 0 0,0 0 0,21 21 16,-21-21-16,0 42 31,0 0-31,0 0 16,0 0-16,0 0 0,0 1 0,0-1 16,0 0-16,0 0 0,0 0 15,0 0-15,0-42 47,0 0-31,0 0-16,0 0 0,0 0 0</inkml:trace>
  <inkml:trace contextRef="#ctx0" brushRef="#br0" timeOffset="39961.72">2603 4403 0,'0'0'0,"0"-21"16,-21-1-16,0 22 31,21 22-15,0-1-1,0 0 1,21-21-16,0 0 0,1 21 16,-22 0-16,21-21 0</inkml:trace>
  <inkml:trace contextRef="#ctx0" brushRef="#br0" timeOffset="40205.66">2921 4445 0,'0'0'0,"0"21"31,0 0-31,0 1 16,0-1-16,0 0 15,0 0-15,0 0 0,0 0 0,0 1 16,0-1-16,0 0 0,0 0 15,21 0-15,-21 0 0,21 1 0,-21-1 16,0 0-16,21 0 16,-21 0-16,22-21 0,-1 0 15,0-21 1,-21 0-16,21 0 0,0 0 16</inkml:trace>
  <inkml:trace contextRef="#ctx0" brushRef="#br0" timeOffset="40428.54">3238 4403 0,'0'0'0,"0"21"31,-21 0-31,0 0 0,0 0 16,0 1-16,0-1 0,21 0 16,-22 21-16,1-21 0,0 1 0,0-1 15,0 0-15,0 21 0,21-21 16,0 1-16,-22-22 0,22 21 0,0 0 15,22-21 1,-1 0 0,-21-21-16,21 0 0,21 21 15</inkml:trace>
  <inkml:trace contextRef="#ctx0" brushRef="#br0" timeOffset="41230.37">3556 4043 0,'0'0'0,"0"-21"0,-21 21 15,0 0-15,21-21 16,-22 21-16,22 21 62,-21-21-46,0 0 140,21-21-125,-21 21-31,0-22 16,21 44 31,0-1-47,0 0 0,0 0 16,21 0-16,0 22 0,0-22 15,0 0-15,22 21 0,-22-21 0,21 1 16,1-1-16,-22 0 0,21 0 15,0 0-15,-20 0 0,20 1 0,0-22 16,-21 21-16,1-21 0,-1 0 16,0 0-16,0 0 0,0 21 0,0-21 15,1 0-15,-22 21 32,0 0-32,-22-21 15,1 21-15,0 1 0,-21-1 0,-1 0 16,1 0-16,0 0 0,-1 22 0,1-22 15,-21 21-15,20-21 0,1 22 16,0-22-16,-22 42 0,22-42 16,21 1-16,-1-1 0,1 0 15,0 0-15,0 0 16,42-42 0,0 0-1,0 21-15,1-21 0</inkml:trace>
  <inkml:trace contextRef="#ctx0" brushRef="#br0" timeOffset="42290.28">5313 4022 0,'0'0'0,"0"-43"0,0 22 16,0 0-16,-21 21 0,-1 0 15,22 21-15,0 22 16,-21-1-16,21 0 0,0 1 16,-21 20-16,0 1 0,0-1 0,0-21 15,-1 22-15,1-1 16,-21-20-16,21 20 0,-22-20 0,22-1 15,-21 0-15,21 1 0,-22-22 16,22 21-16,0-21 0,0-21 0,21 21 16,-21-21-16,0 0 15,-1-21-15,22 0 0,0 0 16,0 0-16,0 0 0,-21-22 0,21 22 16,0-21-16,0-1 0,-21 22 15,21-21-15,0 0 0,0-1 0,0 22 16,0 0-16,0 0 0,0 0 15,21 21-15,0 0 0,1 0 0,-1 0 16,0 21-16,0 0 16,0 0-16,0 0 0,1 22 0,-1-22 15,0 0-15,0 0 0,0 21 16,-21-20-16,21-1 0,1 0 0,-1 0 16,0-21-16,0 21 0,0 0 15,0-21-15,1 0 0,-1 0 0,0 0 16,0 0-16,0 0 0,22-21 0,-22 21 15,0-21-15,0 0 0,21 0 16,-20 0-16,-1-1 0,0 1 0,0 0 16,0 0-16,0-21 0,-21 20 15,0 1-15,22-21 0,-22 21 16,0 0-16,0-1 16,0 1-16,0 42 15,0 1 1,-22-1-16,22 0 0,0 0 0,-21 0 15,21 0-15,-21 1 0,21-1 0,0 21 16,0-21-16,0 0 0,0 1 16,0-1-16,0 0 0,21 0 0,0 0 15,1 0-15,-1 1 0,0-22 16,0 0-16,0 0 0,22 0 0,-22 0 16,0 0-16,0 0 0,21 0 15,-20-22-15,-1 1 0,0 0 16,0 21-16,0-21 0,0-21 15,1 20-15,-22 1 0,0-21 0,0 21 16,0-22-16,0 22 0,-22-21 0,1 21 16,0-22-16,0 22 0,0 21 15,-22-21-15,22 21 0,-21 0 0,21 0 16,-22 0-16,22 21 0,-21 0 16,21 1-16,0-1 0,-1 0 0,1 0 15,0 0-15,21 0 0,0 1 16,0-1-16,0 0 0,21 0 15,0-21-15,1 21 0,20-21 16,0 0-16,1 0 0,-1 0 16,0 0-16,1 0 0</inkml:trace>
  <inkml:trace contextRef="#ctx0" brushRef="#br0" timeOffset="42889.93">6371 4466 0,'0'0'16,"0"-21"-16,0 0 0,0-21 15,0 20-15,-21 22 0,0 0 16,0 0-16,-1 0 0,1 0 16,0 0-16,0 0 0,0 22 15,0-1-15,-1 0 0,1-21 16,0 21-16,0 21 0,21-20 0,0-1 16,-21 0-16,21 0 15,0 0-15,0 0 0,21-21 16,-21 22-16,21-22 0,0 0 15,0 0-15,1 0 0,-1 0 0,0 0 16,0-22-16,0 1 0,0 21 16,22-21-16,-43 0 0,21 21 0,0-21 15,-21 0-15,21 21 0,-21-22 0,0 44 63,0-1-63,-21 0 0,21 0 15,-21 0-15,21 22 0,0-1 0,0-21 16,0 21-16,0 22 0,0-22 16,0 22-16,0-22 0,0 22 0,0-1 15,0 1-15,0-1 0,0 1 16,0-1-16,0 1 0,0-1 0,-21 1 16,21-1-16,-21-21 0,-1 22 0,1-22 15,0 1-15,0-1 0,0 0 16,0-21-16,-1 22 0,-20-22 15,21-21-15,0 21 0,-22-21 0,1 0 16,0 0-16,-1 0 0,1 0 16,0-21-16,-1 0 0,1 0 0,0-1 15,21 1-15,-22-21 0,22 0 16,0-1-16,0 1 0,21 21 0,0-22 16,0 1-16,0 0 0,0 21 0,0-22 15,21 22-15,0 0 0,0-21 16,0 20-16,1-20 0,20 21 0,0-21 15,-21-1-15,22 22 0,-1-21 0</inkml:trace>
  <inkml:trace contextRef="#ctx0" brushRef="#br0" timeOffset="43144.47">6540 4487 0,'0'0'0,"0"-21"0,0 0 0,0 0 16,0 42 15,0 0-31,0 0 16,0 1-16,0-1 0,0 0 15,0 0-15,0 0 0,0 0 0,0 1 16,0-1-16,0 0 0,0 0 16,0 0-1,0-42 16,0 0-31,0 0 16</inkml:trace>
  <inkml:trace contextRef="#ctx0" brushRef="#br0" timeOffset="43311.37">6562 4297 0,'0'0'16,"-43"-42"-16,22 42 15,0-22-15,0 22 16,0 0-1,21 22 1,0-1 0,21-21-16,0 0 0,0 21 15,0-21-15,0 21 0,1-21 0</inkml:trace>
  <inkml:trace contextRef="#ctx0" brushRef="#br0" timeOffset="43734.13">6921 4424 0,'0'0'0,"0"21"16,-21 0 0,21 0-16,-21 1 0,21-1 15,0 0-15,-21 0 16,21 0-16,0 0 16,0 1-16,0-1 0,0 0 15,0 0 1,0-42 31,0 0-47,0 0 0,21-1 15,0 1-15,0 0 0,1 0 16,-1-21-16,0 20 0,21-20 0,-21 21 16,22 0-16,-22 0 0,21 21 0,1 0 15,-22 0-15,0 0 16,0 0-16,21 0 0,-20 21 15,-22 0-15,21 21 0,-21-21 16,0 1-16,0 20 0,0-21 0,0 21 16,0-20-16,-21 20 0,-1-21 0,22 0 15,-21 22-15,21-22 0,0 0 16,-21-21-16,21 21 0,-21-21 31,21-21-15</inkml:trace>
  <inkml:trace contextRef="#ctx0" brushRef="#br0" timeOffset="44404.95">8551 4170 0,'0'0'0,"43"-42"0,62-22 16,-83 22-16,20 21 0,0 21 15,-21-22-15,1 1 0,-1 21 16,0 0-16,0 0 0,-21 21 16,0 1-16,0-1 15,0 21-15,-42-21 0,21 22 16,-22-22-16,1 21 0,0-21 0,-1 22 15,-20-1-15,20-21 0,-20 21 16,21-20-16,-22-1 0,22 21 0,-1-21 16,-20-21-16,42 21 0,-22 1 15,22-22-15,0 0 0,0 0 0,21 21 16,-21-21-16,21 21 16,42 0-1,-21-21-15,0 21 0,1-21 16,20 21-16,0 1 0,1-22 15,-1 21-15,0 0 0,1-21 0,20 21 16,-21 0-16,1-21 16,20 21-16,-20 1 0,-1-22 0,0 21 15,1 0-15,-22-21 0,0 21 0,0-21 16,0 0-16,-21 21 16,21-21-1,-21-21 16,22 0-31,-1 0 0,0 0 16,0-1-16</inkml:trace>
  <inkml:trace contextRef="#ctx0" brushRef="#br0" timeOffset="45114.89">9567 4424 0,'0'0'0,"0"-42"15,0 20-15,0-20 16,0 21-16,0 0 0,0 0 16,-21 21-16,0 0 0,0 0 15,0 0-15,-1 0 0,1 0 0,0 21 16,-21 0-16,21 0 0,-1 0 16,1 22-16,0-22 0,-21 21 15,21-21-15,-1 22 0,-20-22 16,21 21-16,0-21 0,0 22 0,-1-22 15,22 0-15,0 0 0,0 0 0,0 0 16,22 1-16,-1-22 0,0 0 16,0 0-16,21 0 0,-20 0 0,20 0 15,-21 0-15,21-22 0,-20 1 16,20 21-16,-21-21 0,21 0 0,-20 0 16,-1 0-16,21-1 0,-21-20 0,0 21 15,1 0-15,-1-22 0,0 1 16,0 0-16,-21-1 0,0 1 15,0-21-15,0 20 0,0-20 16,0 20-16,0 1 0,0 0 0,0 21 16,0-1-16,0 1 0,0 0 0,-21 21 31,21 21 78,0 0-93,0 1-16,0 20 16,0-21-16,0 21 0,0-20 0,0 20 15,-21 0-15,21 22 0,-21-22 16,21 0-16,0 1 0,0-1 0,-22 0 15,22-20-15,0 20 0,0-21 16,0 0-16,0 0 0,22 1 0,-22-1 16,21-21-16,0 21 0,0-21 0,0 0 15,22 0-15,-22 0 0,0 0 16,21 0-16,-21-21 0,1 21 0,20-21 16,-21 21-16,0-22 0,0 1 15,-21 0-15,0 0 0,0 0 0,22 0 16</inkml:trace>
  <inkml:trace contextRef="#ctx0" brushRef="#br0" timeOffset="45490.67">9398 3852 0,'0'0'0,"0"-21"16,0 0-16,-21 42 47,21 22-47,-21-22 0,-1 21 0,22 0 15,-21 22-15,0-22 0,0 22 16,0-1-16,0 1 0,-22-1 0,22 1 15,-21-1-15,21-20 0,-1 20 0,-20-21 16,21 1-16,0-1 0,0 0 16,-1 1-16,1-22 0,21 0 15,0 0-15,0 0 0,0 1 16,21-22 0,1-22-1,-22 1-15,21 21 0,21-21 16,-21 0-16</inkml:trace>
  <inkml:trace contextRef="#ctx0" brushRef="#br0" timeOffset="45813.55">10139 4382 0,'0'21'31,"-21"-21"-31,21 21 0,-22 0 0,22 0 16,0 0-16,-21-21 0,21 22 16,-21-1-16,21 0 0,-21 0 0,21 0 15,-21 0-15,21 1 16,0-1-16,0-42 62,0-1-46</inkml:trace>
  <inkml:trace contextRef="#ctx0" brushRef="#br0" timeOffset="46028.34">10096 4191 0,'0'0'0,"-21"-21"16,-21 0-16,42 0 0,-21 21 15,0 0-15,-1 0 16,22 21 15,0 0-31,0 0 16,0 0-16,22 0 15,-1 1-15,0-22 16,0 21-16,0-21 0</inkml:trace>
  <inkml:trace contextRef="#ctx0" brushRef="#br0" timeOffset="46533.57">10520 4339 0,'0'21'32,"0"1"-17,0-1-15,0 0 0,0 0 16,0 0-16,0 0 0,21 1 16,-21-1-16,0 0 0,0 0 0,0 0 15,0 0-15,21 1 16,-21-1-16,21 0 15,0-21 17,1 0-17,-22-21-15,0 0 0,21 21 0,0-22 16,-21 1-16,21 0 0,0 0 16,0 0-16,-21 0 0,22-1 0,-1-20 15,-21 21-15,0-21 0,21 20 16,-21 1-16,21 0 0,-21 0 0,0 0 15,0 0-15,0 42 32,0 0-32,-21 0 0,21 0 15,-21 0-15,21 1 0,-21-1 16,-1 0-16,22 21 0,-21-21 0,0 1 16,0-1-16,21 0 0,-21 0 0,0 0 15,-1 0-15,22 1 16,-21-1-16,42-21 31,1 0-31,-1-21 16</inkml:trace>
  <inkml:trace contextRef="#ctx0" brushRef="#br0" timeOffset="47038.28">11366 3831 0,'0'0'0,"-21"0"31,21 21-15,0 1-16,0-1 0,0 0 15,21 0-15,1 0 0,-1 22 16,-21-22-16,21 0 0,0 21 0,0-21 15,0 1-15,1-1 16,-1 0-16,21 0 0,-21 21 0,0-42 16,1 22-16,-1-1 0,21 0 0,-21-21 15,0 21-15,1-21 0,-1 0 16,0 21-16,0-21 0,0 21 16,-21 1 15,-21-1-31,0-21 15,0 21-15,-22-21 0,22 21 16,-21 0-16,0-21 0,-1 21 0,1 1 16,0-1-16,-1-21 0,1 21 15,0 0-15,-1 0 0,1-21 16,0 21-16,20 1 0,-20-22 0,21 21 16,0 0-16,0-21 0,-1 0 15,1 21-15,0-21 0,0 0 31,0 0-15,0 0-16,-1 0 16,1 0-16</inkml:trace>
  <inkml:trace contextRef="#ctx0" brushRef="#br0" timeOffset="101797.59">9842 6138 0,'22'-21'0,"-1"21"15,0-21-15,0 21 0,0-21 16,0 21-16,1-21 0,-1 21 15,-21-21-15,21 21 0,0-22 0,0 22 16,0-21-16,1 0 0,-1 21 16,-21-21-16,21 21 15,0-21-15,-21 0 16,21 21-16,0 0 16,-21-22-16,-21 22 46,0 22-46,0-1 0,0-21 0,0 21 16,-22 0-16,22 0 0,-21 22 16,-1-22-16,-20 21 0,-1-21 0,1 22 15,-1-1-15,1 21 0,-1-20 16,-20 20-16,20 1 0,-20-1 0,-1 1 16,21-1-16,-20 1 0,-1-1 15,0 1-15,1-1 0,20 1 16,-20-22-16,-1 22 0,21-1 0,-20 1 15,20-1-15,-20 1 0,20-1 16,-21-21-16,22 22 0,-22-22 0,22 1 16,-1-1-16,1 0 0,20 1 0,1-1 15,0-21-15,-1 0 0,1 0 16,21 1-16,0-1 0,0-21 0,-1 21 16,1-21-16,21-21 46,0 0-30,0-1-16,0 1 0,0 0 16,0 0-16,0 0 0,0 0 15</inkml:trace>
  <inkml:trace contextRef="#ctx0" brushRef="#br0" timeOffset="102338.28">7853 7112 0,'0'0'0,"0"-21"0,21 0 15,-21 0 1,0 42 15,0 0-31,0 0 16,-21 0-16,0 0 0,21 22 15,-43-1-15,22-21 0,0 22 0,0 20 16,-22-21-16,22 1 0,-21-1 16,21 0-16,0 1 0,-22-22 0,22 21 15,0-21-15,0 1 0,0-1 0,-1 0 16,1 0-16,21 0 0,0 0 16,-21-21-16,21 22 0,-21-22 0,21 21 31,21 0-16,0-21-15,22 0 0,-22 0 16,0 21-16,21-21 0,-21 0 16,22 0-16,-1 21 0,0-21 0,-20 0 15,20 0-15,0 21 0,1-21 0,-1 0 16,-21 0-16,21 0 0,-20 22 16,20-22-16,-21 0 0,0 0 0,0 0 15,1 21-15,-1-21 16,0 0-16,0 0 31,-21-21 32,-21 21-63,21-22 0</inkml:trace>
  <inkml:trace contextRef="#ctx0" brushRef="#br0" timeOffset="103413.88">13060 5736 0,'0'-21'16,"21"21"31,0 0-47,0 21 0,0 0 15,22 1-15,-1 20 0,0-21 16,22 21-16,-1 1 0,-20-1 0,20 0 16,22 1-16,-22-1 0,1 22 15,21-22-15,-22 21 0,22 1 0,-1-1 16,-20 1-16,21 21 0,-1-22 16,-20 1-16,-1-22 0,1 21 0,-1 1 15,1-22-15,-22 22 0,22-22 0,-22 22 16,0-22-16,1 0 15,-1 22-15,0-22 0,-21 0 0,1 1 0,20-1 16,-21 0-16,-21 1 0,21-22 16,-21 21-16,21-21 0,-21 1 15,0-1-15,0 0 0,0 0 0,0 0 16,0 0-16,-21-21 62,0 0-62,21-21 0,-21 21 16,0-21-16,0 21 0,-1-21 0,1 21 16</inkml:trace>
  <inkml:trace contextRef="#ctx0" brushRef="#br0" timeOffset="103745.69">14309 7557 0,'0'-22'16,"21"22"-1,0 0-15,21 0 0,-21 0 16,22 0-16,-22 0 0,21 22 16,1-22-16,-1 21 0,0-21 15,1 21-15,-1-21 0,0 21 0,1-21 16,-1 21-16,-21-21 0,21 21 15,-20-21-15,20 0 0,-21 22 0,0-22 16,0 0-16,1 21 0,-1-21 0,0 0 16,0 0-16,-21 21 0,21-21 15,0 0 1,1 0-16,-22-21 31,21 0-31,0-1 0,-21 1 16,21 0-16,0-21 0</inkml:trace>
  <inkml:trace contextRef="#ctx0" brushRef="#br0" timeOffset="103990.55">15579 7112 0,'0'0'0,"21"-21"0,-21 0 16,-21 42 15,-1 0-31,1 0 0,0 0 0,0 22 15,0-22-15,0 21 0,-1-21 16,1 22-16,0-22 0,0 21 0,0-21 16,0 22-16,-1-22 0,1 21 15,0-21-15,0 1 0,0-1 16,0 0-16,-1 0 0,1 0 0,0 0 16,0 1-16,0-22 0,0 21 0,-1-21 15,1 0-15,0 21 0,0-21 16,0 0-16</inkml:trace>
  <inkml:trace contextRef="#ctx0" brushRef="#br0" timeOffset="105129.89">2942 8467 0,'0'21'31,"-21"0"-31,21 0 0,-21 0 16,0 22-16,21 20 0,0-20 16,-22 20-16,1 22 0,0-22 0,0 22 15,0-22-15,0 22 0,-1-21 16,1 20-16,-21-20 0,21 20 0,0-20 15,-22-1-15,22 1 0,0-22 16,21 22-16,-21-22 0,21 0 16,-21-20-16,21 20 0,0-21 0,-22 0 15,22 0-15,0-42 32,0 0-32,0 0 0,0-21 15,0-1-15,22 1 0,-1 0 0,0-22 16,0 1-16,0-1 0,0 1 15,1-22-15,-1 21 0,0-20 0,21-1 16,-21 0-16,1 22 16,-1-22-16,0 22 0,0-1 0,0 1 0,0 20 15,1 1-15,-1 21 0,-21 0 16,21 21 0,0 0-16,-21 42 0,21-21 15,-21 22-15,21 20 0,1-21 0,-22 43 16,0-21-16,0-1 0,21 1 15,-21-1-15,21 22 0,-21-43 0,0 22 16,0-1-16,21 1 0,-21-22 0,0 21 16,0-20-16,0-1 0,0 0 15,0 1-15,0-22 0,0 0 0,21 0 16,-21 0-16,0 1 0,0-44 47,-21 1-47,0 0 15,0 0-15</inkml:trace>
  <inkml:trace contextRef="#ctx0" brushRef="#br0" timeOffset="105349.77">2328 9525 0,'0'0'0,"0"21"15,21-21 1,1 0-16,20 0 0,0 0 15,1 0-15,-1 0 0,21-21 16,1 0-16,-1 0 0,1 0 0,-1-1 16,1 1-16,-1 0 0,22 0 15,-21-21-15,-1 20 0,22 1 0,-22-21 16,1 21-16,-1-22 0,1 22 16,-22 0-16,0-21 0,1 21 0,-1-22 15,-21 22-15</inkml:trace>
  <inkml:trace contextRef="#ctx0" brushRef="#br0" timeOffset="105850">3704 8721 0,'0'0'0,"-63"0"16,41 0-1,1 0-15,21 21 16,0 21-16,-21-21 0,21 22 0,-21-1 16,21 22-16,0-1 0,0-21 15,0 22-15,-21-1 0,21 1 0,-21-22 16,21 22-16,-22-1 0,1 1 15,21-22-15,-21 22 0,21-22 0,-21 0 16,21 1-16,0-1 0,-21-21 0,21 0 16,0 0-16,0 1 0,-21-1 15,21-42 1,0-1 0,0 1-16,0-21 15,0 21-15,0-22 0,21 1 0,0 0 16,0-1-16,0 1 0,0 0 15,22 21-15,-22-22 0,21 22 0,1 0 16,-1 21-16,-21-21 0,21 21 16,1 0-16,-22 0 0,21 0 0,-21 21 15,1-21-15,20 21 0,-42 0 0,21 0 16,-21 1-16,0 20 0,0-21 16,0 0-16,0 22 0,0-22 0,-21 21 15,0-21-15,0 22 0,-22-22 16,22 21-16,-21-21 0,21 0 0,-22 1 15,1-1-15,21 0 0,0 0 16,-22-21-16,22 0 0,0 0 16,0 0-16,0 0 0,-1 0 15,22-21-15,0 0 16,0 0-16,0-1 0,0 1 16,22 21-16,-1-21 0,0 0 0,0 0 15</inkml:trace>
  <inkml:trace contextRef="#ctx0" brushRef="#br0" timeOffset="108219.9">4424 9462 0,'0'0'0,"21"-22"0,21-62 15,-42 63-15,0-1 16,0 1-16,-21 0 15,0 21-15,0 0 16,0 0-16,-22 21 0,22 0 16,-21-21-16,21 22 0,-22-1 0,22 0 15,0 0-15,-21 0 0,42 22 0,-22-43 16,22 21-16,0 0 16,0 0-16,0 0 0,0 0 0,0 1 0,22-22 15,-1 21-15,0 0 16,0 0-16,0-21 0,22 21 0,-22 0 15,21-21-15,0 22 0,-20-1 0,20-21 16,-21 21-16,0 0 0,0 0 16,1 0-16,-1-21 0,-21 22 0,0-1 15,0 0-15,-21 0 16,-1 0-16,1-21 0,0 21 0,-21 1 16,21-22-16,-22 0 0,1 0 0,21 0 15,-22 0-15,1 0 0,21 0 16,-21 0-16,20 0 0,-20-22 15,21 22-15,-21-21 0,20 21 0,1-21 16,0 21-16,21-21 0,21 21 31,0 0-15,1 0-16,-1 0 0,0 21 0,0-21 16,0 21-16,0-21 0,1 21 0,20 1 15,-21-22-15,0 0 0,0 0 16,22 21-16,-22-21 0,21 0 0,-21 0 15,22 0-15,-22 0 0,21 0 0,1 0 16,-1 0-16,0 0 0,-21-21 16,22 21-16,-1-22 0,0 1 0,1-21 15,-1 21-15,0-22 0,-20 1 16,20 0-16,-21-22 0,0 22 16,22-22-16,-22 22 0,0-21 0,-21-1 15,21 1-15,-21-1 0,0 22 16,21-22-16,-21 1 0,0-1 0,0 1 15,0 20-15,0 1 0,0 0 16,0-1-16,-21 22 0,21 0 0,-21 0 16,0 21-16,21 21 15,-21 0-15,21 0 0,-22 22 16,22-22-16,-21 42 0,21-20 16,0 20-16,0-20 0,0 20 0,0-21 15,0 22-15,0-1 0,0-20 16,0 20-16,0 1 0,0-22 0,0 22 15,0-1-15,0-21 0,0 1 16,0 20-16,0-20 0,0-22 0,0 21 16,0-21-16,0 0 0,21 22 0,1-43 15,-1 21-15,0 0 0,0-21 16,0 0-16,0 0 0,1 0 0,-1 0 16,21 0-16,-21-21 0,0 0 0,22 0 15,-22-1-15,0 1 0,21-21 16,-20 21-16,-1-22 0,0 1 15,0 0-15,0 21 0,0-22 0,1 22 16,-22 0-16,0 0 0,21 0 16,-21-1-16,0 44 15,0-1 1,0 0-16,0 21 16,-21-21-16,21 1 0,0-1 0,0 0 15,0 0-15,0 21 0,0-20 16,0-1-16,21 0 0,0 0 15,0 0-15,0-21 0,0 0 0,1 0 16,-1 0-16,0 0 0,21 0 16,-21 0-16,1 0 0,20-21 15,-21 21-15,0-21 0,0 0 0,22 0 16,-22-1-16,0 1 0,0 0 0,-21-21 16,21-1-16,-21 22 0,0-21 15,0 0-15,0-1 0,0 1 0,0 21 16,0-22-16,-21 22 0,0-21 15,0 21-15,0 0 0,-22 21 0,22-22 16,0 22-16,-21 0 0,21 0 0,-64 22 16,64-1-1,0 21-15,-1-21 0,22 0 16,-21 22-16,21-22 0,-21 21 0,21 1 0,0-1 16,0-21-16,0 21 15,0 1-15,0-22 0,0 21 0,0-21 16,21 1-16,0-1 0,1 0 0,-1 0 15,0-21-15,0 0 0,21 0 16,-20 0-16,-1 0 0,21 0 0,0 0 16,-20-21-16,20 21 0,-21-21 0,21 0 15,-20-1-15,20-20 0,-21 21 16,0-21-16,0 20 0,1-20 0,-1 0 16,0 21-16,0-22 0,-21 1 0,0 21 15,0 0-15,21-1 0,-21 1 16,21 0-16,-21 42 31,0 0-31,0 1 16,0-1-16,0 0 0,0 0 0,-21 21 15,21-20-15,0-1 0,-21 21 0,21-21 16,0 0-16,0 1 0,0-1 16,0 0-16,0 0 0,0 0 0,0 0 15,21 1-15,0-22 16,1 0-16,-1 0 15,0 0-15,0-22 0,0 1 16,0 21-16,1-21 0,-1 0 0,-21 0 16,21-22-16,0 22 0,0 0 15,-21-21-15,0 21 0,21-22 16,1 22-16,-22 0 0,0 0 16,0 0-16,0 42 31,0 0-31,0 0 15,0 0-15,0 0 0,0 1 16,0-1-16,0 0 0,0 0 0,0 0 16,0 0-16,0 1 0,0-1 15,21 0-15,0-21 0,0 21 16,0-21-16,0 0 0,22 0 0,-1 21 16,-21-21-16,22 0 0,-1 0 15,0 0-15,1-21 0,-1 21 16,0-21-16,1 0 0,-1 0 0,-21-22 15,0 22-15,22-21 0,-22 21 0,21-64 16,-42 43-16,0-1 16,21-20-16,-21 20 0,0-20 0,0 21 15,0-22-15,21 22 0,-21-1 0,0 1 16,0 0-16,0-1 0,0 1 16,0 21-16,0 0 0,0 0 15,0 42 1,0 0-16,0 0 15,0 0-15,0 22 0,0-1 16,0 0-16,0 1 0,0-1 16,0 0-16,0 1 0,0-1 0,0 0 15,-21 1-15,21-1 0,0 0 0,0 1 16,-21-1-16,21-21 0,0 21 16,-21 1-16,21-22 0,0 21 0,0-21 15,0 22-15,0-22 0,0 0 0,0 0 16,21 0-16,0-21 15,0 0-15,1 0 0,-1 0 0,0 0 16,0 0-16,0 0 0,0 0 0,1-21 16,20 0-16,-21 0 15,21 0-15,-20 0 0,-1-1 0,21-20 16,-21 21-16,0-21 0,1-1 0,-1 22 16,0-21-16,0-1 0,0 22 15,-21-21-15,0 21 0,0 0 0,0-1 16,0 1-16,0 0 0,-21 21 15,0 0 1,0 0-16,0 21 0,-1 0 0,1 1 16,0-1-16,0 0 0,0 0 0,21 21 15,0-20-15,0-1 0,0 0 16,0 21-16,0-21 0,0 1 0,0-1 16,0 0-16,0 0 0,0 0 15,21 0-15,0-21 0,0 0 0,0 22 16,1-22-16,-1 0 0,0 0 15,21 0-15,-21 0 0,22 0 0,-22-22 16,0 1-16,21 21 0,-20-21 16,-1 21-16,0-21 0,0 0 0,0 21 15,0-21-15,1-1 0,-1 1 0,-21 0 16,0 0-16,21 0 0,0 0 16,-21-1-16,0 1 0</inkml:trace>
  <inkml:trace contextRef="#ctx0" brushRef="#br0" timeOffset="108554.96">7027 8869 0,'0'0'0,"-21"0"0,63 0 32,1 0-32,-1 0 15,0-21-15,22 21 0,-1-21 0,22 21 0,-21-22 16,20 22-16,-20-21 16,20 21-16,-20-21 0,21 21 0,-22-21 15,1 21-15,-22 0 0,21-21 0,-20 21 16,-1-21-16,-21 21 0,22 0 15,-22 0-15,0 0 0,0-22 0,0 22 16,0 0-16</inkml:trace>
  <inkml:trace contextRef="#ctx0" brushRef="#br0" timeOffset="108615.95">8572 8636 0,'85'-21'16</inkml:trace>
  <inkml:trace contextRef="#ctx0" brushRef="#br0" timeOffset="110109.71">15219 8488 0,'0'0'0,"0"-21"15,0 0-15,0-1 0,0 1 16,0 0-16,0 0 15,0 0-15,21 21 0,-21-21 0,0-1 16,0 1 0,0 42-1,0 1-15,0 20 16,-21-21-16,21 21 0,-21 1 16,-1 20-16,1 64 0,21-63 15,0 20-15,-21-20 0,0 21 16,0-22-16,21 1 0,-21-22 0,-1 21 15,1-20-15,0-1 0,21 0 0,-21 1 16,21-22-16,-21 0 0,21 0 16,-21 0-16,21 1 0,0-44 47,0 1-47,0 0 15,0 0-15,0-21 0,0 20 0,0-20 16</inkml:trace>
  <inkml:trace contextRef="#ctx0" brushRef="#br0" timeOffset="112955.7">14838 8594 0,'0'0'16,"-21"-21"-16,-1-1 0,1 1 0,0 0 15,21 0-15,0 0 0,0 0 16,0-22-16,21 22 0,0 0 0,22-21 15,-1 20-15,0 1 16,1-21-16,20 21 0,1 0 0,-1-1 16,1 1-16,-1 0 0,1 21 0,20 0 15,-41 0-15,20 21 0,1 22 16,-22-22-16,0 21 0,1 0 0,-22 1 16,0 20-16,-21-20 0,0-1 15,0 21-15,0-20 0,-21 20 0,-21-20 16,-1 20-16,-20 1 0,-1-22 15,1 0-15,-1 1 0,1-1 0,-1 0 16,1-21-16,-1 1 0,22-1 0,0 0 16,-1-21-16,1 0 0,21 0 15,0 0-15,-1 0 0,1 0 16,21-21-16,0 0 0,0-1 16,-21 1-16,21-21 0,0 21 0,0-22 15,0 22-15,0 0 0,0 0 0,21 0 16,0 21-16,1 21 15,-1 0-15,0 0 0,21 22 0,-21-22 16,1 21-16,-1 0 0,0 1 16,0-1-16,0 0 0,0-20 0,1 20 15,-1 0-15,0-21 0,0 22 0,0-22 16,22 0-16,-22 0 16,0 0-16,21 1 0,1-22 0,-22 0 15,21 0-15,0 0 0,1 0 0,-1 0 16,0 0-16,1 0 0,-22-22 15,21 1-15,1 0 0,-1 0 0,0 0 16,-21 0-16,22-22 0,-1 22 16,-21-21-16,0-1 0,1 1 0,-1 0 15,0-1-15,-21 1 0,0 21 0,0-21 16,0 20-16,0 1 0,0 0 16,0 0-16,-21 21 0,0 0 0,-1 0 15,1 21-15,0 0 0,0 0 16,0 1-16,0-1 0,-1 21 15,1 0-15,0-20 0,21 20 0,-21-21 16,21 21-16,0-20 0,0-1 16,0 21-16,0-21 0,0 0 0,21 1 15,0-22-15,0 21 0,1 0 0,20-21 16,-21 0-16,0 0 16,22 0-16,-22 0 0,21 0 0,0 0 15,22 0-15,-22-21 0,1 0 16,20-1-16,-21 1 0,22 0 0,-22-21 15,1-1-15,-1 1 0,0 0 16,-21-1-16,22-20 0,-22 21 0,0-22 16,-21 1-16,0-1 0,0 22 15,0-22-15,0 1 0,0 20 0,0 1 16,0 0-16,0-1 0,0 22 16,0-21-16,0 21 0,0 0 15,0 42 1,-21 0-16,21 0 0,0 0 15,-21 22-15,21-1 0,0 0 16,0 1-16,0-1 0,0 21 0,0-20 16,0 20-16,-21 1 0,21-22 0,0 22 15,0-22-15,0 0 0,0 1 16,0-1-16,0 0 0,0-21 0,21 22 16,-21-22-16,21 0 0,0 0 15,0 0-15,0 1 0,1-22 16,-1 0-16,0 21 0,21-21 0,-21 0 15,22 0-15,-22 0 0,21-21 0,-21 21 16,22-22-16,-1 1 0,0 0 16,-20 0-16,20 0 0,0 0 0,-21-22 15,22 1-15,-1 0 0,-21-1 16,0 1-16,22 0 0,-22-1 0,-21 1 16,0 0-16,0 20 0,0 1 0,0 0 15,0 0-15,0 0 0,-21 21 16,0 0-16,-1 0 0,-20 0 0,21 0 15,-21 21-15,-1 0 16,1 0-16,21 0 0,0 1 0,-22 20 16,22-21-16,0 21 0,21 1 0,0-22 15,0 21-15,-21 1 0,21-22 16,0 21-16,0-21 0,0 0 0,0 22 16,0-22-16,21-21 0,-21 21 0,21 0 15,0 0-15,0-21 16,1 0-16,-1 0 0,0 0 15,0 0-15,0 0 16,0-21-16,1 21 0,-1-21 0,0 0 16,0 0-16,0 0 0,0-1 15,1-20-15,-1 21 0,0-21 0,0-1 16,0 1-16,0 0 0,1-1 16,-22 1-16,21 21 0,-21-22 0,21 22 15,-21 0-15,0 42 31,0 0-31,0 1 0,0 20 16,0-21-16,0 21 0,-21-20 0,21 20 16,0 0-16,0-21 0,0 22 0,0-22 15,0 21-15,0-21 0,21 1 16,0 20-16,0-21 0,0 0 16,1 0-16,-1-21 0,0 22 15,0-22-15,0 0 0,0 0 16,1 0-16,-1 0 0,21 0 15,-21-22-15,0 1 0,1 0 16,-1 0-16,0 0 0,21 0 0,-21-1 16,1-20-16,-1 0 0,0-1 0,0 1 15,0-21-15,22-1 0,-22 22 16,0-22-16,0 1 0,0-1 16,0 1-16,1 20 0,-1-20 0,-21-1 15,21 22-15,-21-21 0,0 20 0,21 1 16,-21 21-16,0-22 0,0 22 15,-21 21 1,0 0-16,0 21 0,21 22 0,-22-22 16,1 21-16,0 1 15,21-1-15,-21 0 0,0 1 0,21-1 16,0 21-16,-21-20 0,21-1 0,-22 22 16,22-22-16,0 21 0,0-20 15,0 20-15,0-20 0,0-1 0,22 0 16,-22 1-16,21-1 0,0-21 0,0 21 15,0-20-15,-21-1 0,21 0 16,1 0-16,-1-21 0,0 21 0,0-21 16,0 0-16,0 0 0,1 0 15,-1 0-15,21 0 0,-21 0 16,0 0-16,1-21 0,20 0 0,-21 0 16,0 0-16,22-1 0,-22 1 15,0 0-15,21-21 0,-21-1 0,1 1 16,-1 0-16,21 21 0,-21-22 0,-21 1 15,21 21-15,-21 0 0,22-1 16,-22 44 15,0-1-31,0 0 0,0 21 16,-22-21-16,22 1 0,0-1 16,0 21-16,-21-21 0,21 0 15,0 1-15,0-1 0,0 0 0,0 0 16,0 0-16,0 0 0,0 1 15,21-1-15,1-21 16,-1 0-16,0 0 16,0 0-16,0 0 0,0 0 15,1-21-15,-22-1 0,21 1 0,0 21 16,0-42-16,0 21 0,0 0 16,1-1-16,-1-20 0,0 21 0,-21-21 15,21 20-15,0 1 0,-21 0 0,21 0 16,1 0-16,-1 21 31,-21 21-31,0 0 16,0 0-16,0 0 0,0 1 15,0-1-15,0 0 0,0 0 0,0 0 16,0 0-16,21 1 0,-21-1 16,0 0-16,0 0 0,0 0 15,21 0-15,0-21 0,-21 22 16,21-22-16,1 0 0,-1 0 15,0 21-15,0-21 0,0 0 0,0 0 16,1 0-16,-1 0 0,0-21 0,0-1 16,0 1-16,0 0 15,1 0-15,-1 0 0,0 0 16,-21-22-16,21 22 0,0 0 16,-21-21-16,21 20 0,-21-20 0,22 21 15,-1 0-15,-21 0 0,21 42 47,-21 0-47,0 0 16,0 0-16,0 0 0,0 1 0,0 20 15,0-21-15,0 0 0,0 0 0,0 1 16,0-1-16,0 0 0,21-21 16,-21 21-16,21 0 0,0-21 0,1 21 15,-1-21-15,0 0 16,0 0-16,0 0 0,22 0 15,-22 0-15,0 0 0,21 0 0,-21 0 16,22 0-16,-22 0 0,0-21 16,0 21-16,22-21 0,-22 0 0,0 0 15,0 0-15,0-22 0,0 22 0,1 0 16,-1-21-16,0-1 0,-21 22 16,21-21-16,-21 21 0,0-22 15,0 22-15,0 0 0,0 0 0,-21 21 16,0 0-16,0 0 15,-1 21-15,1 0 0,21 0 16,-21 0-16,21 22 16,-21-22-16,0 42 0,21-20 15,0-22-15,0 21 0,-21-21 0,21 1 16,0-1-16,0 0 0,0 0 16,0 0-16,0 0 0,21 1 0,0-22 15,0 21-15,0-21 0,0 0 0,1 0 16,20 0-16,-21 0 0,21 0 15,-20 0-15,20 0 0,-21 0 0,21-21 16,-20-1-16,-1 22 0,21-21 16,-21 0-16,22 0 0,-22 0 15,21 0-15,-21-1 0,0-20 0,22 0 16,-22 21-16,0-22 0,0 1 16</inkml:trace>
  <inkml:trace contextRef="#ctx0" brushRef="#br0" timeOffset="113254.06">20066 8128 0,'0'0'0,"-21"0"0,0 0 109,-1 21-109</inkml:trace>
  <inkml:trace contextRef="#ctx0" brushRef="#br0" timeOffset="113542.89">18267 8530 0,'-21'0'16,"42"0"-16,-85 0 0,43 0 0,42 0 15,0 0-15,1 0 16,20 0-16,0 0 0,1 0 16,-1 0-16,0 0 0,1-21 0,-1 21 15,21 0-15,-20 0 0,-1 0 16,0-21-16,1 21 0,-22 0 0,21 0 15,-21 0-15,1 0 0,-1-21 16</inkml:trace>
  <inkml:trace contextRef="#ctx0" brushRef="#br0" timeOffset="120062.83">4889 10816 0,'0'0'0,"22"0"15,-22-21-15,21 0 32,-21 0-32,21 21 0,-21-21 15,0-1-15,0 1 16,0 0-1,0 0 1,-21 21 0,0 0-1,-1 0-15,1 0 16,0 0-16,0 21 0,0-21 0,0 21 16,-1 0-16,1 1 0,0-22 15,-21 21-15,21 0 0,-22 0 0,22 0 16,-21 22-16,21-22 0,-22 0 0,22 0 15,-21 21-15,21-20 0,-1 20 16,1 0-16,0 1 0,0-1 16,21 0-16,0 1 0,0 20 15,0-21-15,0 1 0,0 20 0,0-20 16,0-1-16,0 0 0,0 1 16,0-1-16,0-21 0,0 21 0,0 1 15,0-22-15,0 0 0,21 21 0,-21-20 16,21-1-16,0 0 0,1 0 15,20 0-15,-21-21 0,0 21 0,22 1 16,-1-22-16,0 0 0,1 0 16,-1 0-16,0 0 0,1 0 0,20 0 15,-21 0-15,1-22 0,-1 22 16,0-21-16,1 21 0,-1-21 16,-21 0-16,22 21 0,-22-21 0,0 0 15,0 21-15,0-22 0,0 22 16,1 0-16,-22-21 0,0 0 15,21 21-15,-21-21 16,0 0 15</inkml:trace>
  <inkml:trace contextRef="#ctx0" brushRef="#br0" timeOffset="120967.82">6159 10837 0,'22'-21'16,"-22"42"46,-22 1-62,1-1 0,21 0 16,-21 0-16,0 0 0,0 22 16,0-1-16,-22 0 0,22 1 0,0-1 15,-21 0-15,20 22 0,-20-22 0,21 0 16,-21 1-16,20-1 0,-20 0 16,21 1-16,0-22 0,0 21 15,21-21-15,0 1 0,-22-22 0,22 21 16,-21-21-1,21 21-15,21-42 32,1 21-32,-1-21 0,0-1 0,0 1 15,21-21-15,-20 21 0,20-22 0,-21 1 16,21 0-16,1-1 0,-1 1 16,-21 0-16,22-22 0,-1 22 0,-21 0 15,0-1-15,22 1 0,-22 0 16,0 20-16,0-20 0,-21 21 0,21 0 15,-21 0-15,21-1 0,-21 1 0,0 0 16,0 0 0,0 42 15,-21 0-31,0 0 0,0 1 16,0-1-16,0 0 0,-1 0 0,1 0 15,0 0-15,0 1 0,0-1 16,0 0-16,-1 0 0,1-21 0,21 21 15,-21 0-15,21 1 0,-21-22 0,21 21 16,-21-21-16,21 21 16,21-21 15,0-21-15,0 0-16,0 21 0</inkml:trace>
  <inkml:trace contextRef="#ctx0" brushRef="#br0" timeOffset="121556.49">6646 10478 0,'0'0'0,"21"0"0,-21-43 15,0 22 17,22 21-17,-1 0-15,0 0 16,0 0-16,0 0 0,0 21 16,1 0-16,20 1 0,-21-1 0,0 0 15,22 0-15,-22 21 0,0-20 0,21 20 16,-21 0-16,1-21 0,-1 22 15,0-1-15,0 0 0,0 1 16,0-22-16,-21 21 0,0 1 0,0-1 16,0 64-1,0-64-15,0 0 0,-42 64 0,0-63 16,21-1-16,-1 0 0,-20 22 0,21-22 16,-21 0-16,20-20 0,-20 20 15,21 0-15,-21-21 0,-1 22 0,22-22 16,-21 21-16,21-21 0,-22 22 0,22-22 15,0 0-15,0 0 0,0 0 16,-1 1-16,1-1 0,0 0 16,21-42 46,0 0-46,0-1-16,0 1 15,21 21-15,-21-21 16,21 21-16,-21-21 16,0 0-16,0 0 15</inkml:trace>
  <inkml:trace contextRef="#ctx0" brushRef="#br0" timeOffset="131558.37">17166 10372 0,'0'-21'0,"21"21"15,0-22-15,-21 1 16,22 21-16,-1-21 0,0 0 16,0 0-16,0 21 15,-21-21-15,21-1 16,1 1-16,-22 0 16,0 0-1,-22 21 32,1 0-47,0 21 16,0-21-16,0 21 0,0 0 15,-22 1-15,1-1 0,0 0 0,20 21 16,-20 1-16,0-1 0,-1-21 16,1 21-16,21 1 0,-21-1 0,-1 0 15,22-20-15,-21 20 0,21 0 0,-1 1 16,-20-1-16,42 0 0,-21 1 15,0 20-15,21-21 0,-21 1 0,21 20 16,-22-20-16,22 20 0,0-21 16,0 22-16,0-22 0,0 22 0,0-22 15,22 0-15,-1 1 0,0-1 16,0-21-16,21 22 0,-20-22 16,-1 0-16,0 0 0,21 0 0,-21 0 15,1 1-15,20-22 0,-21 0 0,0 21 16,22-21-16,-22 0 0,0 0 15,0 0-15,21 0 0,-20 0 0,-1 0 16,0-21-16,0-1 0,0 1 0,0 21 16,1-21-16,-1 0 0,0 0 15,0 0-15,21-1 0</inkml:trace>
  <inkml:trace contextRef="#ctx0" brushRef="#br0" timeOffset="132055.07">18330 10626 0,'0'0'0,"0"-21"16,0-1-16,0 1 0,0 0 15,21 0 1,-21 42 15,0 0-15,-21 0-16,0 1 0,0-1 0,0 21 15,0-21-15,-1 22 0,-20-1 16,21 0-16,-21 1 0,20-1 16,-20 0-16,21 1 0,-21-1 0,20 0 0,-20 1 15,21-22-15,0 21 0,0 0 16,-1-20-16,1 20 0,0-21 16,0 0-16,21 0 0,0 1 15,0-1-15,-21-21 0,42-21 47,-21-1-47,21 1 0,0 0 0,0 0 16,-21-21-16,22-1 0,-1 22 0,21-21 15</inkml:trace>
  <inkml:trace contextRef="#ctx0" brushRef="#br0" timeOffset="132471.42">18711 10478 0,'0'21'31,"-21"0"-16,0 0-15,0 21 16,21-20-16,-21 20 0,-1-21 16,1 21-16,0 1 0,-21-1 0,21-21 15,-1 22-15,-20-1 0,21 0 16,-21 1-16,20-1 0,-20 0 0,0 1 16,21-1-16,-22 0 0,22 1 15,0-1-15,-21-21 0,20 0 0,1 22 16,0-22-16,21 0 0,-21-21 0,21 21 15,-21 0-15,21 0 16,0-42 15,0 0-31,21 21 16,-21-21-16,21 0 0,0-22 16,0 22-16,1-21 0,20 21 0,-21-22 15</inkml:trace>
  <inkml:trace contextRef="#ctx0" brushRef="#br0" timeOffset="132985.64">18817 10266 0,'0'0'0,"0"-64"15,0 43-15,0 0 16,21 0-16,0 0 0,1 0 31,-1 21-31,0 0 0,0 0 16,0 0-16,0 21 15,1 0-15,-1 0 0,0 0 16,0 22-16,-21-22 0,21 21 0,0 0 16,-21 22-16,0-22 0,22 1 15,-1 20-15,-21-21 0,0 1 0,0 20 16,0-20-16,0-1 0,0 0 15,0 1-15,0-1 0,0 0 16,0 1-16,0-1 0,-21 0 0,-1 22 16,1-22-16,0-21 0,-21 22 15,21-1-15,-22 0 0,1 1 0,21-22 16,-22 21-16,1-21 0,0 22 0,-1-22 16,22 0-16,-21 0 0,0 0 15,20 0-15,-20 1 0,21-1 0,0-21 16,0 21-16,-1-21 0,22 21 15,-21-21 1,21-21 31,0 0-31,0 0-16,0-1 15,0 1 1</inkml:trace>
  <inkml:trace contextRef="#ctx0" brushRef="#br0" timeOffset="153025.43">1460 13314 0,'0'-21'15,"0"0"1,0-1 0,0 1-1,0 0 1,0 0-16,0 0 16,-21 0-1,21-1 1,0 1-16,0 0 15,-21 21-15,21-21 16,0 0-16,-21 21 0,21 21 63,0 0-63,0 21 0,0-20 15,0-1-15,0 21 0,0 0 0,0 1 16,0-22-16,0 21 0,0 22 15,0-22-15,0 0 0,0 22 16,0-1-16,0-20 0,0 20 0,0-20 16,0 20-16,-21-21 0,21 1 15,-21-1-15,21 0 0,-22-20 16,22 20-16,0-21 0,0 0 16,0 0-16,0 1 0,0-44 31,0 1-31,0-21 15,0 21-15,0 0 0,0-22 16,0 1-16</inkml:trace>
  <inkml:trace contextRef="#ctx0" brushRef="#br0" timeOffset="153447.2">1164 12996 0,'0'0'0,"-42"0"0,-1 0 0,22-21 0,-21 21 16,21-21-16,0 0 0,-1 21 15,1-21-15,0 0 0,21-1 0,0 1 16,0-21-16,0 21 0,0 0 16,21-1-16,22-20 0,-1 21 15,0 0-15,1 0 0,20-1 0,1 22 16,-1 0-16,-21 0 15,22 0-15,-1 0 0,1 0 0,-22 22 16,22-1-16,-22 0 0,0 21 16,1-21-16,-22 22 0,0-1 15,0 0-15,-21 1 0,0-1 0,0 0 16,0 22-16,-21-22 0,0 1 16,-21-22-16,20 21 0,-20 0 0,21 1 15,-21-22-15,-1 0 0,1 21 16,21-20-16,0-22 0,-22 21 0,43 0 15,-21-21-15,42 0 63,0 0-63</inkml:trace>
  <inkml:trace contextRef="#ctx0" brushRef="#br0" timeOffset="155464.46">1990 13970 0,'21'0'16,"0"-21"-16,0 21 15,-21-21-15,21 0 0,0-22 16,-21 22-16,0 0 0,22-21 0,-22 20 16,21-20-16,-21 0 0,0-1 15,0 22-15,0-21 0,0 0 0,-21 20 16,-1-20-16,1 21 0,0 0 16,0 0-16,0 21 0,0 0 0,-22 0 15,22 0-15,0 0 0,0 0 16,0 0-16,-1 21 0,1 21 15,0-21-15,0 22 0,0-1 0,21-21 16,-21 21-16,21 1 16,0-1-16,0 0 0,0 1 0,0-1 15,0-21-15,0 0 0,0 22 16,0-22-16,21 0 0,0-21 0,-21 21 16,21-21-16,0 0 0,0 0 15,1 0-15,-1 0 0,0-21 16,0 0-16,0 0 0,0 0 15,1-1-15,-22 1 0,21-21 0,0 0 16,0 20-16,0-20 0,0 0 16,-21-1-16,0 1 0,22 21 15,-22-21-15,0 20 0,21 1 16,-21 0-16,0 0 0,0 42 31,0 21-15,0-20-16,0-1 0,0 21 15,0 0-15,0 1 0,0-22 16,0 21-16,0 1 0,0-1 16,0-21-16,0 21 0,0-20 0,0 20 15,0-21-15,0 0 0,0 0 16,0 1-16,21-1 0,0-21 16,0 0-16,0 0 15,1 0-15,20 0 0,-21-21 16,21-1-16,1 1 0,-1 0 15,0 0-15,1-21 0,-1-1 0,-21 22 16,22-21-16,-1-1 0,-21 1 16,0 21-16,0-21 0,-21-1 0,0 22 15,0 0-15,0 0 0,0 0 16,0-1-16,-21 22 16,0 0-16,0 0 0,0 0 15,0 22-15,-1-1 0,22 0 16,0 0-16,0 0 15,0 0-15,0 1 16,22-1-16,-1 0 16,0 0-16,0-21 0,0 21 0,0 0 15,1 1-15,-22-1 16,21 0-16,0 0 16,-21 0-16,0 0 0,0 1 15,0-1-15,21 0 0,-21 0 16,21-21-16,-21 21 15,0 0-15,21-21 0,1 0 0,-22 22 16,21-22-16,0 0 0,0 0 16,0 0-16,0 0 0,1 0 0,-1 0 15,21 0-15,-21-22 0,0 1 16,22 0-16,-1 0 0,-21 0 16,22 0-16,-1-1 0,-21 1 0,21-21 15,-20 21-15,-1-22 0,0 22 16,-21 0-16,0-21 0,0 21 0,0-22 15,0 22-15,0 0 0,-21 0 16,21 0-16,-21 21 0,-1 0 0,1 0 16,0 0-16,0 0 0,0 0 15,0 21-15,-1 0 0,1 0 0,0 0 16,0 0-16,21 22 0,0-22 16,0 0-16,0 21 0,0-20 15,0 20-15,0-21 0,0 0 0,0 0 16,21 1-16,0-1 0,-21 0 15,21 0-15,1 0 0,20-21 16,-21 0-16,0 0 0,22 0 0,-22 0 16,21 0-16,0 0 0,-20 0 15,20 0-15,0-21 0,1 0 0,-22 21 16,21-21-16,-21 0 0,22-1 0,-22 1 16,0 0-16,0-21 0,-21 21 15,21-1-15,-21 1 0,0-21 0,0 21 16,0 0-16,0-1 15,0 1-15,0 0 0,0 0 0,0 42 32,0 0-17,0 0-15,0 1 0,-21-1 0,21 0 16,0 21-16,0-21 0,0 1 16,0 20-16,-21-21 0,21 0 0,-21 0 15,21 1-15,0-1 0,0 0 16,0 0-16,0 0 0,-21 0 15,21-42 17,21 0-17,-21 0-15,21 0 16,0-22-16,-21 22 0,21 0 0,-21 0 16,21-21-16,-21 20 0,22 1 15,-1 0-15,-21 0 0,21 0 16,0 21-16,0 21 31,-21 0-31,0 0 0,21 0 0,-21 1 16,0-1-16,0 0 0,0 0 15,0 0-15,0 0 0,22 1 0,-22-1 16,21-21-16,0 21 0,0 0 16,0-21-16,0 21 0,1-21 15,-1 0-15,21 0 0,0 0 0,1 0 16,-1 0-16,0 0 0,1-21 15,-1 0-15,0 0 0,1 0 0,-1-1 16,0-20-16,-20 21 0,20-21 16,-21 20-16,21-20 0,-20 0 0,-1-1 15,-21 1-15,21 0 0,-21-1 0,21 1 16,-21 0-16,0-1 0,0 1 16,0 21-16,0-21 0,0 20 0,0 1 15,0 0-15,-21 21 16,0 0-16,21 21 15,-21 0-15,21 1 0,-22-1 16,22 21-16,0 0 0,0-20 16,-21 20-16,21 21 0,0-20 0,-21-1 15,21 0-15,0 1 0,0-1 16,0 0-16,0-20 0,0 20 0,0-21 16,0 21-16,0-20 0,0-1 0,0 0 15,0 0-15,0 0 0,0 0 16,21-21-16,0 22 0,1-22 15,-1 0-15,0 0 0,0 0 16,0 0-16,0-22 0,1 22 16,-1-21-16,0 21 0,0-21 0,-21 0 15,21 0-15,0 0 16,-21-22-16,0 22 0,0 0 16,0 0-16,0-22 0</inkml:trace>
  <inkml:trace contextRef="#ctx0" brushRef="#br0" timeOffset="155738.29">4657 13462 0,'0'21'16,"21"-21"0,0 0-1,0-21-15,0 21 0,0 0 16,22-21-16,-22 21 0,0-21 0,0 21 15,0 0-15,22-21 0,-22 21 16,0 0-16,0-22 0,0 22 16,1 0-16,-1 0 0,-21-21 15,21 21-15,0 0 32</inkml:trace>
  <inkml:trace contextRef="#ctx0" brushRef="#br0" timeOffset="156797.91">6096 13801 0,'0'0'0,"21"0"0,0 0 15,0 0-15,1-21 0,-1 21 16,-21-22-16,21 1 0,0 0 16,0 0-16,0 0 0,1 0 0,-1-1 15,0 1-15,0-21 0,0 21 16,0 0-16,1-22 0,-1 22 15,-21-21-15,0 21 0,21-22 0,-21 1 16,0 21-16,0-22 0,0 1 16,0 21-16,0-21 0,0-1 0,0 22 15,0-21-15,0 21 0,0-1 0,0 1 16,-21 21-16,0 0 16,-1 0-16,22 21 15,0 1-15,-21 20 0,0-21 16,21 21-16,-21 1 0,21-1 15,0 0-15,0 22 0,-21-22 16,21 22-16,-21-1 0,21 1 0,0-22 16,0 22-16,0-22 0,0 0 0,0 1 15,0-1-15,0-21 0,0 21 16,0-20-16,21-1 0,0 0 0,0-21 16,-21 21-16,21-21 0,22 0 15,-22 0-15,0 0 0,21 0 0,-21-21 16,22 21-16,-22-21 0,21 0 0,1-1 15,-22 1-15,21-21 0,-21 21 16,22 0-16,-22-22 0,0 1 0,0 21 16,0-22-16,0 22 0,1-21 0,-1 21 15,-21-22-15,21 22 0,-21 0 16,0 0-16,0 0 16,0 42-1,0 0 1,0 0-16,0 0 0,0 22 0,0-22 15,0 0-15,0 21 0,0-20 16,0 20-16,0-21 0,0 0 0,0 0 16,0 1-16,0-1 0,0 0 0,21 0 15,0 0-15,0-21 16,1 0-16,-1 0 16,0 0-16,0 0 0,0-21 0,-21 0 15,21 0-15,1 21 0,-1-43 16,-21 22-16,0 0 0,21 0 15,-21-21-15,0 20 0,0-20 0,0 21 16,0-21-16,0 20 0,0 1 16,0-21-16,0 21 0,-21 0 15,0 21-15,-1 0 16,1 0-16,0 0 0,0 0 16,0 0-16,0 0 0,-1 21 15,1-21-15,0 21 16,0-21-16,21 21 0,-21-21 15,21 21-15,-21-21 0,-1 0 32</inkml:trace>
  <inkml:trace contextRef="#ctx0" brushRef="#br0" timeOffset="157131.29">6202 13356 0,'0'-21'31,"0"0"-31,21 0 16,0 21-16,21-21 0,-20 21 0,20-22 15,21 22-15,-20-21 0,-1 21 16,22 0-16,-1-21 0,-21 21 0,22-21 15,-22 21-15,22-21 0,-22 21 16,0 0-16,1-21 0,-22 21 0,0 0 16,0 0-16,0 0 0,1 0 15,-22 21 17,0 0-17</inkml:trace>
  <inkml:trace contextRef="#ctx0" brushRef="#br0" timeOffset="158534.48">8340 13737 0,'0'0'0,"21"0"0,0-21 16,0 21-16,0-21 15,0 0-15,1 0 0,-1 21 16,-21-22-16,21 1 16,0 0-16,-21 0 0,0 0 0,0 0 15,0-1-15,0 1 0,0 0 16,0 0-16,0-21 0,0 20 16,0 1-16,-21 0 0,0 0 0,0 21 15,21-21-15,-22 0 0,1-1 16,0 22-16,0 0 0,0 0 15,0 0-15,-1 0 0,1 0 0,0 0 16,0 0-16,0 0 0,0 22 16,-1-1-16,1 0 0,0 0 0,0 0 15,0 22-15,0-22 0,-1 21 16,22 0-16,-21 1 0,21-1 0,0 0 16,0 1-16,0-1 0,0-21 0,21 22 15,1-22-15,-1 0 0,0 0 16,0 0-16,0-21 0,0 0 0,22 0 15,-22 0-15,21 0 0,-21 0 16,1 0-16,20 0 0,-21-21 0,21 0 16,-20 0-16,-1 0 0,21-1 15,-21 1-15,22 0 0,-22 0 16,0-21-16,0 20 0,0-20 0,22 0 16,-43 21-16,21-22 0,0 1 15,-21 21-15,21-22 0,-21 1 0,0 21 16,0 0-16,0 0 0,0-1 0,0 1 15,0 0-15,0 42 16,0 0 0,-21 1-16,0-1 0,21 0 15,-21 21-15,21-21 0,0 22 0,-22-1 16,22 0-16,0 1 0,0-22 16,0 21-16,0 1 0,0-22 15,0 21-15,0-21 0,22 0 0,-1 22 16,0-22-16,0 0 0,0 0 15,0-21-15,1 0 0,-1 0 16,0 0-16,0 0 16,0 0-1,-21-21 1,0 0 0,0 0-1,-21 21 407,0 0-406</inkml:trace>
  <inkml:trace contextRef="#ctx0" brushRef="#br0" timeOffset="159382.04">8213 13716 0,'0'0'0,"0"-21"62,21 21-62,-21-21 0,21 21 0,0-21 16,0-1-16,0 1 0,1 0 15,20 0-15,-21 0 0,0 0 0,0-1 16,1 1-16,-1 0 0,0 0 16,0 0-16,0 0 0,0-1 0,1 1 15,-22 0-15,0 0 16,0 42 15,0 0-15,0 0-16,0 22 15,0-22-15,0 0 0,0 21 0,0-20 0,0 20 16,0-21-16,0 21 16,0-20-16,0-1 0,21 0 0,0 0 15,-21 0-15,21 0 0,-21 1 16,21-22-16,0 0 16,1 0-16,-1 0 15,0 0-15,-21-22 0,21 1 16,-21 0-16,21 0 0,-21 0 0,0 0 15,21-22-15</inkml:trace>
  <inkml:trace contextRef="#ctx0" brushRef="#br0" timeOffset="159780.82">8699 12891 0,'0'0'0,"-21"0"0,-42 0 15,42 0-15,-1 21 0,1 0 16,21 0-16,-21 0 0,21 0 16,0 1-16,0-1 0,0 0 15,0 0-15,21-21 0,0 21 16,1-21-16,-1 0 16,0 0-16,0 0 0,0 0 0,0 0 15,22 0-15,-22-21 0,0 21 16,0-21-16,-21 0 0,21 21 15,-21-21-15,0-1 0,0 1 16,0 0-16,-21 0 16,21 0-16,-21 21 0,0 0 0,0 0 15,0 0-15,-1 0 0,1 0 0,0 0 16,0 0-16,21 21 0,-21-21 16,0 21-16,21 0 0,0 0 0,0 1 15,0-1-15,0 0 0,0 21 16,0-21-16,0 1 0,0-1 15,0 0-15,0 0 0,21 0 0,0 0 16,0 1-16,0-1 0</inkml:trace>
  <inkml:trace contextRef="#ctx0" brushRef="#br0" timeOffset="162647.69">9080 13526 0,'0'-22'0,"-21"22"16,0 22-1,21-1 1,-21 0-16,21 0 0,0 0 16,0 0-16,0 1 0,-21-1 0,21 0 15,0 0-15,-21 0 0,21 0 16,0 1-16,0-1 0,-22 0 0,22 0 15,-21-21-15,21 21 0,0-42 32,0 0-17,0 0-15,21 0 16,1-1-16,-22 1 0,21-21 0,-21 21 16,21-22-16,0 22 0,-21-21 15,21 21-15,-21 0 0,21-1 16,1 1-16,-22 0 0,21 0 0,0 21 15,0 0 1,0 21-16,-21 0 16,21 0-16,-21 1 0,0-1 0,0 0 15,0 21-15,0-21 0,22 22 16,-22-22-16,21 0 0,-21 21 0,0-20 16,0-1-16,21 0 0,0 0 15,0 0-15,0-21 0,1 0 16,-1 0-16,0 0 15,0 0-15,0 0 16,0 0-16,1-21 0,-1 0 0,-21 0 16,21 0-16,0-1 0,0 1 0,-21-21 15,21 21-15,-21-22 0,22 22 16,-22-21-16,0 21 0,0 0 0,0-22 16,0 22-16,0 0 0,0 0 15,-22 21 1,22 21-1,0 0-15,-21 0 0,21 0 16,0 22-16,0-22 0,0 0 0,0 21 16,0-20-16,0 20 0,0-21 15,0 0-15,0 0 0,0 1 16,0-1-16,0 0 0,0 0 0,0 0 16,0-42 15,0 0-16,0 0-15,0 0 0,0-1 16,0 1-16,21-21 0,-21 21 16,0 0-16,22 21 0,-22-22 15,0 1-15,0 0 0,0 0 16,0 42 62,-22-21-15,22 21 15,0 0-78,0 1 0,0-1 15,0 0-15,0 0 16,0 0-16,0 0 0,22 1 16,-1-1-16,-21 0 15,21-21-15,0 21 0,0-21 16,0 0-16,1 0 0,-1 0 15,0 0-15,0 0 0,0 0 16,0 0-16,1-21 0,-1 0 0,0 0 16,0 21-16,0-22 0,-21 1 15,21 0-15,1 0 0,-1 0 16,0-22-16,0 22 0,-21 0 0,0 0 16,0-21-16,21 20 0,-21 1 15,0 0-15,0 0 0,0 0 16,-21 21 15,21 21-31,-21-21 0,21 21 16,0 0-16,0 0 0,-21 22 15,21-22-15,-21 0 0,-1 0 0,22 22 16,0-22-16,0 0 0,-21 0 16,0 21-16,21-20 0,-21-1 0,21 0 15,0 0-15,0 0 16,0-42 31,0 0-47,0 0 15,0 0-15,0-1 0,0 1 0,0 0 16,0 0-16,0-21 0,21 20 16,-21 1-16,21 0 0,-21 0 0,0 0 15,21 0-15,1 21 0,-1-22 16,0 22-16,-21 22 15,21-1 1,-21 0-16,21 0 0,-21 0 0,0 0 16,0 1-16,21-1 0,1 0 15,-22 0-15,0 0 0,21 0 0,-21 1 16,21-1-16,-21 0 0,0 0 16,21-21-16,0 0 0,-21 21 0,21-21 15,1 0-15,-1 0 0,0-21 16,0 21-16,-21-21 15,21 0-15,0 0 0,-21-1 0,22 1 16,-1 0-16,-21 0 0,21-21 16,0 20-16,-21 1 0,21-21 0,0 21 15,22-22-15,-22 22 0,0 0 16,0 0-16,0 21 0,-21-21 16,22 21-16,-1 0 0,-21 21 15,0 0 1,0 0-16,0 0 0,0 1 15,0-1-15,0 0 0,0 0 0,0 21 16,0-20-16,0-1 0,0 0 16,0 0-16,0 0 0,0 0 0,0 1 15,21-1-15,-21 0 0,21 0 0,0-21 16,0 21-16,1-21 16,-1 0-16,0 0 0,21 0 0,-21 0 15,1 0-15,-1 0 0,0 0 0,21-21 16,-21 21-16,1-21 15,-1 0-15,0 0 0,0-1 0,0 1 16,0 0-16,1 0 0,-1-21 16,0 20-16,0 1 0,-21 0 0,21-21 15,-21 21-15,21-1 0,-21 1 0,0 0 16,0 0-16,-21 21 16,0 0-1,0 0-15,0 21 0,21 0 0,-21-21 16,21 21-16,-22 1 15,22-1-15,0 0 0,0 21 0,0-21 0,0 1 16,0-1-16,0 0 16,0 0-16,0 0 0,0 0 0,0 1 15,22-1-15,-1-21 0,0 21 0,0 0 16,0-21-16,0 0 0,1 0 16,20 0-16,-21 0 0,21 0 0,-20 0 15,20 0-15,-21 0 0,0 0 0,22 0 16,-22-21-16,0 21 0,21-21 15,-21 0-15,1 21 0,-1-22 0,0 1 16,0 0-16,0 0 0,0-21 16,1 20-16,-1 1 0,-21-21 15,0 21-15,0 0 0,0-1 0,0 1 16,0 0-16,0 0 0,-21 21 16,-1 0-16,1 0 0,0 0 0,0 0 15,-21 0-15,20 0 0,-20 0 0,21 21 16,0-21-16,-22 42 0,43-20 15,-21-1-15,0 0 0,21 21 0,-21-21 16,21 1-16,0 20 0,0-21 0,0 0 16,0 0-16,0 1 0,0-1 15,0 0-15,21 0 0,0 0 0,0-21 16,1 0-16,-22 21 0,21-21 16,0 0-16,0 0 0,0 0 15,0 0-15,1 0 0,-1 0 0,0-21 16,0 0-16,0 0 15,0 0-15,1-22 0,-1 22 0,0 0 16,-21-21-16,21-1 0,0 1 0,-21 0 16,21-1-16,1 1 0,-22-21 15,0 20-15,21 1 0,-21 0 0,0-22 16,21 22-16,-21-1 0,0 1 16,0 0-16,0-1 0,0 22 0,0 0 15,0 0-15,0 0 0,-21 21 0,0 0 16,-1 0-16,22 21 15,-21 0-15,21 21 16,-21-20-16,21 20 0,-21 0 0,21 1 16,0-1-16,0 0 0,0 1 15,0 20-15,0-21 0,0 1 0,0-1 16,0 0-16,0 1 0,0-1 16,0 0-16,0 1 0,0-22 0,0 21 15,21-21-15,0 1 0,0-1 0,1 0 16,-1-21-16,0 21 0,0-21 15,0 0-15,0 0 0,22 0 0,-22 0 16,0 0-16,0 0 0,22-21 0,-22 0 16,0 21-16,0-21 15,0-1-15,0 1 0,1 0 0,-1 0 16,0-21-16,0 20 0,-21 1 0,0-21 16,21 21-16,-21 0 0,0-1 15,21 22-15,-21-21 0,0 42 31,0 1-31,0-1 16,0 0-16,0 0 0,0 0 0,0 0 16,0 1-16,0-1 0,0 0 15,0 0-15,0 0 0,22 0 16,-1 1-16,0-22 0,0 0 16,0 21-1,0-21-15,1 0 0,-1 0 0,21 0 16,-21 0-16,22 0 0,-22-21 0,21-1 15,0 22-15,1-21 0,-1 0 16,0 0-16</inkml:trace>
  <inkml:trace contextRef="#ctx0" brushRef="#br0" timeOffset="163714.12">13123 13356 0,'0'0'16,"-21"0"-16,0-21 0,-21 21 15,20 0-15,1 0 0,0 0 0,-21 0 16,21 0-16,-1 21 0,-20-21 0,21 21 15,0 1-15,0-1 16,-1 0-16,1 0 0,21 21 0,0-20 16,-21-1-16,21 21 0,0-21 0,0 0 15,0 1-15,0-1 0,0 0 16,0 0-16,0 0 0,0 0 0,21-21 16,0 22-16,1-22 15,-1 0-15,0 0 0,0 0 16,0 0-16,0 0 0,1-22 0,-1 22 15,0-21-15,0 0 0,-21 0 16,21 0-16,0 0 0,1-1 0,-22 1 16,0-21-16,21 21 0,-21 0 0,21-22 15,-21 22-15,0 0 16,0 0-16,0 0 16,0 42-1,0 0 1,0 0-16,0 0 0,0 0 0,0 1 15,0-1-15,0 0 0,0 0 16,21 0-16,-21 0 0,0 1 0,21-1 16,-21 0-16,0 0 0,21 0 15,1-21-15,-1 0 0,0 0 16,0 0-16,0 0 16,0 0-16,1-21 0,-1 21 15,0-21-15,0 0 0,0 0 16,0-1-16,22-20 0,-22 21 0,0-21 15,0-1-15,22 22 0,-22-21 16,0-1-16,0 1 0,-21 0 0,21-1 16,-21 1-16,21-21 0,-21 20 0,0 22 15,0-21-15,0-1 0,22 22 16,-22 0-16,0 0 0,0 0 16,0 42-1,0 0-15,-22 0 16,22 22-16,0-22 0,0 21 15,0 0-15,0 1 0,0-22 16,0 21-16,0 1 0,0-22 0,0 21 16,0-21-16,0 22 0,0-22 15,0 21-15,0-21 0,0 22 0,0-22 16,0 0-16,0 0 0,0 21 0,0-20 16,22-1-16,-1 0 15,-21 0-15,21 0 0,0-21 0,0 0 16,-21 21-16,21-21 0,1 0 15,-1 0-15,0 0 0,0 0 16,0 0-16,0 0 0,1-21 0,-1 21 16,-21-21-16,21 21 0,0-21 15,-21 0-15,21 0 0,0-1 16,1 1-16,-22-21 0,0 21 16,0 0-16,0-1 0,0 1 15,0 0-15,0 0 0,0 0 0,0 0 16,0-1-16,-22 22 15,1 0-15,0 0 0,0 0 16,21 22-16,0-1 0,0 0 16,-21 0-16,21 0 15,0 0-15,0 1 0,0-1 0,0 21 16,0-21-16,0 0 0,0 1 16,0-1-16,0 0 0,21-21 15,-21 21-15,21 0 0,0-21 16,0 21-16,1-21 0,-1 0 15,0 0-15,0 0 16,0 0-16,0 0 0,1 0 0,-1-21 16,0 21-16,0-21 15,-21 0-15,21 0 0,-21 0 16,21-1-16,1 1 0,-22 0 0,0 0 16,21 0-16</inkml:trace>
  <inkml:trace contextRef="#ctx0" brushRef="#br0" timeOffset="164017.46">13377 13208 0,'64'0'15,"-43"0"-15,21-21 0,1 21 0,-1 0 16,0 0-16,1-21 0,-1 21 0,0 0 16,1 0-16,-1-21 0,-21 21 15,21 0-15,-20-22 0,20 1 16,-21 21-16,0 0 0,0 0 0,-21-21 16,0 0-1,-21 21 1,0 0-1,0-21-15,0 21 0,0 0 0,-22 0 16</inkml:trace>
  <inkml:trace contextRef="#ctx0" brushRef="#br0" timeOffset="164245.32">12573 13018 0,'0'0'0,"-21"0"16,21 21 31,0 0-32,0 0 1</inkml:trace>
  <inkml:trace contextRef="#ctx0" brushRef="#br0" timeOffset="165573.59">6837 14880 0,'21'0'15,"0"-21"1,0 0 0,-21 0-1,0 0 1,-21-1 0,0 22-16,0 0 0,0 0 15,-1 0-15,-20 0 0,21 0 16,-21 22-16,-1-1 0,22 0 0,-21 0 15,-1 0-15,22 0 0,-21 22 16,21-1-16,0-21 0,-1 22 0,1-1 16,0 21-16,21-20 0,0-1 15,0 0-15,0 1 0,0-1 0,0-21 16,21 22-16,-21-22 0,21 21 16,1-21-16,20 0 0,-21-21 0,21 22 15,1-22-15,-1 0 0,22 0 0,-22 0 16,21 0-16,1-22 0,-22 22 15,22-21-15,-1 0 0,1-21 0,-22 21 16,22-1-16,-22-20 16,0 0-16,1 21 0,-1-22 0,-21 1 0,21 0 15,-20 20-15,-1-20 0,-21 0 16,0-1-16,0 22 0,0-21 16,0 21-16,0-22 0,0 22 0,0 0 15,0 0-15,0 0 0,-21 21 16,-1 21-1,22 0 1,0 0-16,0 0 0,0 22 0,0-1 16,0-21-16,0 22 0,0 20 0,-21-21 15,21 1-15,0-22 0,0 21 16,-21 1-16,21-1 0,0-21 0,0 0 16,0 0-16,0 1 15,0-1-15,0 0 0,21-42 47,0 0-47,-21-1 0,0 1 16,22 0-16,-1 0 0,0 0 15,-21 0-15,21-1 0,0 1 0,-21 0 16,21 0-16,1 0 0,-22 0 0,21 21 16,0 0-16,0 0 15,0 0-15,-21 21 16,0 0-16,21 0 15,-21 0-15,22 0 0,-22 1 0,21-1 16,-21 0-16,21 0 0,-21 0 0,0 0 16,21-21-16,-21 22 0,21-1 15,0-21-15,1 0 16,-1 0-16,0 0 16,0 0-16,0-21 0,0-1 0,1 1 15,20 21-15,-21-21 0,0 0 0,0-21 16,1 20-16,-1 1 0,0 0 15,0 0-15,-21 0 0,0 0 0,0-1 16,21 1-16,-21 0 0,0 42 31,0 0-31,0 1 16,0-1-16,0 0 0,0 0 16,0 0-16,0 0 0,0 1 0,0-1 15,0 0-15,0 0 0,0 0 16,0 0-16,0 1 0,0-44 62,0 1-62,0 0 0,0 0 16,0 0-16,0 0 0</inkml:trace>
  <inkml:trace contextRef="#ctx0" brushRef="#br0" timeOffset="165905.92">8149 14923 0,'0'0'0,"-21"-22"16,0 22-16,21 22 16,0-1-1,0 0-15,0 0 16,21 0 0,0-21-16,0 0 0,0 0 15,1 0 1,-22-21-16,0 0 15,0 0-15,0 0 0,0-1 16,0 1 0,0 0-16,-22 21 15,1-21-15,0 21 0,0 0 16,0 0 0,0 21-16,21 0 15,0 0-15,0 1 16,0-1-16,0 0 0,0 0 15,0 0-15,0 0 16,21-21-16,0 0 0,0 0 0</inkml:trace>
  <inkml:trace contextRef="#ctx0" brushRef="#br0" timeOffset="166217.76">8721 14796 0,'0'0'0,"0"-22"0,-43-20 16,43 21-16,-21 21 16,21-21-16,-21 21 0,0 0 15,21 21-15,0 0 16,0 0-16,0 0 0,0 1 16,0 20-16,0-21 0,0 21 15,0 1-15,0-22 0,0 21 0,0 1 16,0-1-16,-21 0 0,21 1 15,0-1-15,-22-21 0,22 21 0,0 1 16,0-22-16,0 0 0,0 0 0,0 0 16,0 1-16,0-1 0,0 0 15,0-42 17</inkml:trace>
  <inkml:trace contextRef="#ctx0" brushRef="#br0" timeOffset="166896.38">9271 15346 0,'0'0'15,"21"0"-15,0-21 0,0 0 16,1-1-16,-22 1 0,0 0 15,0 0-15,0-21 0,0 20 16,0 1-16,0 0 0,-22 21 16,1-21-16,0 0 0,0 21 15,0 0-15,-22 0 0,22 0 16,0 0-16,0 0 0,0 21 16,-22 0-16,22 0 0,-21 0 0,21 22 15,0-22-15,-1 21 0,1-21 16,0 22-16,0-1 0,21-21 0,-21 22 15,21-22-15,0 0 0,0 0 0,0 21 16,0-20-16,0-1 16,21-21-16,0 0 0,0 21 0,0-21 15,1 0-15,-1 0 0,21 0 16,-21 0-16,22-21 0,-22 21 0,21-21 16,-21-1-16,0 1 0,22 0 15,-22 0-15,21-21 0,-21 20 16,1-20-16,-1 0 0,0-1 0,0 1 15,-21 0-15,0-22 0,21 22 0,-21 0 16,0-1-16,21-20 0,-21 20 16,0 1-16,0-21 0,0 20 0,0 1 15,0 21-15,0-22 0,0 22 0,0 0 16,0 0-16,-21 21 16,21 21-16,-21 0 15,21 0-15,0 22 0,-21-22 16,21 21-16,-21 22 0,21-22 0,-21 0 15,21 22-15,0-22 0,0 22 16,0-22-16,0 22 0,0-22 16,0 0-16,0 1 0,0-1 0,0 0 15,0-21-15,0 1 0,21-1 0,-21 0 16,21 0-16,0 0 0,0-21 16,0 0-16,1 0 0,-1 0 0,0 0 15,21 0-15,-21 0 0,1 0 0,20 0 16,-21-21-16,0 0 0,0 0 15,1 0-15,-1-1 0,0 1 0,0 0 16</inkml:trace>
  <inkml:trace contextRef="#ctx0" brushRef="#br0" timeOffset="168702.67">19198 12615 0,'0'-21'16,"21"21"-16,-21-21 15,21 0-15,-21 0 16,22 21-16,-22-21 0,0-1 16,0 1-16,0 0 0,21 21 15,-21-21-15,0 0 0,0 0 16,0 42 31,0 0-47,-21 21 0,21-21 0,0 22 15,0-1-15,-22 0 0,22 1 16,-21 20-16,21-20 0,0 20 0,-21 1 16,21-1-16,0 1 0,0-1 15,0 1-15,0-22 0,0 0 16,0 1-16,0-1 0,0 0 0,0-21 15,0 1-15,0-1 0,0 0 16,0 0-16,0-42 31,0 0-15,0 0-16,0-1 0</inkml:trace>
  <inkml:trace contextRef="#ctx0" brushRef="#br0" timeOffset="169089.64">19050 12552 0,'0'0'0,"-21"-21"0,0 0 0,-1-1 0,1 1 16,21 0-16,-21 0 0,21 0 15,0 0-15,0-1 0,21-20 0,0 21 16,1-21-16,20 20 0,0 1 15,22-21-15,-1 21 0,1 0 0,20 21 16,-20 0-16,21 0 0,-1 0 16,-20 21-16,-1 0 0,1 0 0,-22 21 15,0 1-15,1-1 0,-43 0 16,0 1-16,0-1 0,0 0 16,-21 1-16,-22-1 0,1 0 0,0 1 15,-1-22-15,-20 21 0,20 1 16,-20-22-16,21 21 0,-22-21 0,22 0 15,-1 1-15,22-1 0,0-21 16,-21 21-16,21-21 16,42 0-1,0 0 1,0 0-16,0 0 0,0 0 16,1-21-16,-1 21 0</inkml:trace>
  <inkml:trace contextRef="#ctx0" brushRef="#br0" timeOffset="171018.46">20045 13293 0,'0'0'0,"21"0"0,0-21 0,0-1 0,0 1 15,1 0-15,-1 0 16,-21 0-16,0 0 0,21-1 0,-21 1 16,0-21-16,0 21 0,0-22 0,0 22 15,0-21-15,0 0 0,-21 20 16,0 1-16,-1-21 0,1 21 0,0 0 16,0 21-16,0 0 0,0 0 15,-1 0-15,-20 21 0,21 0 0,0 0 16,-22 21-16,22-20 0,-21 20 15,21 0-15,0 1 0,-1-1 0,1 0 16,0 1-16,0-1 0,0 0 16,21-21-16,0 22 0,0-22 0,0 0 15,0 0-15,0 0 0,21-21 16,0 22-16,0-22 16,0 0-16,22 0 0,-22 0 0,21-22 15,-21 22-15,22-21 0,-1 0 0,0 0 16,-20 0-16,20 0 0,-21-1 15,21 1-15,-20 0 0,-1 0 0,0-21 16,0 20-16,0-20 0,-21 21 16,0 0-16,0-22 0,0 22 0,0 0 15,0 0-15,0 0 0,0 42 32,0 0-32,-21 0 15,21 0-15,-21 22 0,21-22 16,-21 21-16,21-21 0,0 22 0,0-1 15,-21-21-15,21 22 0,0-22 0,-22 0 16,22 21-16,0-21 0,0 1 16,0-1-16,22 0 0,-1-21 15,0 0-15,0 0 0,21 0 0,-20 0 16,20 0-16,0 0 0,1 0 16,-1-21-16,0 21 0,1-21 0,-1-1 15,21 1-15,-20 0 0,-1 0 16,0-21-16,1 20 0,-1-20 15,-21 21-15,22-21 0,-22 20 0,0 1 16,-21-85 0,-21 106-1,0 0-15,-1 0 0,1 0 16,0 0-16,0 0 0,0 22 0,21-1 16,0 0-16,-21 0 0,21 0 0,0 0 15,0 1-15,0-1 0,21 0 16,-21 0-16,21 0 0,0 0 15,0 1-15,0-1 0,-21 0 16,22 0-16,-22 0 0,21-21 16,-21 21-16,21 1 0,-21-1 15,21 0 1,0-21-16,0 0 0,1 21 16,-1-21-16,0 0 0,0 0 0,0 0 15,0 0-15,22 0 0,-22 0 16,21-21-16,-21 21 0,22-21 0,-22 21 15,21-21-15,1-1 0,-1 1 16,-21 0-16,21 0 0,-20 0 0,-1 0 16,0-22-16,0 22 0,0 0 0,-21-21 15,21 20-15,-21 1 0,0 0 16,0 0-16,0 0 0,0 0 0,-21 21 16,0 0-16,0 0 15,0 0-15,0 0 0,-1 0 0,1 0 16,-21 21-16,42 0 0,-21 0 0,0 0 15,-1 0-15,22 22 0,0-22 16,0 0-16,0 0 0,0 22 0,0-22 16,0 0-16,0 0 0,22-21 0,-1 21 15,0 0-15,0-21 0,21 0 16,-20 22-16,20-22 0,0 0 0,1 0 16,-1 0-16,0 0 0,1 0 15,-1 0-15,0 0 0,-21-22 0,22 22 16,-1-21-16,-21 0 0,0 21 0,22-21 15,-22 0-15,0 0 16,0-1-16,-21 1 0,21-21 0,1 21 16,-22 0-16,0-1 0,0-20 15,0 21-15,21 0 0,-21 0 0,0-1 16,0 44 0,0-1-1,-21 0-15,21 0 0,-22 0 0,22 0 16,0 22-16,-21-22 0,0 0 15,21 0-15,-21 22 0,21-22 0,0 0 16,-21 0-16,0 0 0,21 0 16,-22-21-16,22 22 15,22-44 17,-1 1-32,0 0 15,0 0-15,0 0 0,0 0 16,1-1-16,-1 1 0,0 0 15,0 0-15,0-21 0,0 20 16,1 1-16,-1 0 0,0 21 0,-21-21 16,21 21-16,0 0 0,0 0 15,-21 21 1,0 0-16,0 0 0,0 1 16,0-1-16,0 0 0,0 0 0,0 0 15,0 0-15,0 1 0,0-1 16,0 0-16,0 0 0,0 0 15,22 0-15,-1 1 0,0-22 16,0 0-16,0 0 0,0 0 16,1 0-16,20 0 0,-21 0 15,0 0-15,0 0 0,1-22 0,-1 1 16,0 21-16,0-21 0,0 0 0,0 0 16,1 0-16,-1-22 0,21 22 15,-21-21-15,0 21 0,43-64 16,-43 43-16,21-1 0,-20-20 15,-1 20-15,0 1 0,0-21 16,0 20-16,0 22 0,-21-21 16,0-1-16,0 22 0,0 0 0,-21 21 15,0 0 1,0 21-16,-21 22 16,20-22-16,1 21 0,-21 22 0,21-22 15,0 0-15,-1 22 0,1-22 16,0 22-16,21-22 0,0 0 0,0 1 15,-21-1-15,21 0 0,0-21 0,0 22 16,0-22-16,0 0 0,0 0 16,21 0-16,0 1 0,0-22 0,-21 21 15,22-21-15,-1 0 0,0 0 16,0 0-16,0 0 0,0 0 16,1 0-16,-1 0 0,0 0 0,0 0 15,0 0-15,0-21 0,1 21 16,-22-22-16,21 1 0,0 0 0,-21 0 15,21 0-15,-21 0 0,0-1 0,0-20 16</inkml:trace>
  <inkml:trace contextRef="#ctx0" brushRef="#br0" timeOffset="171261.32">22839 12933 0,'0'0'0,"0"21"15,21-21 1,0 0-16,21 0 0,1 0 0,-22 0 16,21 0-16,1 0 0,-1 0 15,0 0-15,1-21 0,-1 21 0,0 0 16,1 0-16,-22 0 0,0-21 16,21 21-16,-21 0 0,1 0 15,-22-21 1</inkml:trace>
  <inkml:trace contextRef="#ctx0" brushRef="#br0" timeOffset="172238.85">24701 13377 0,'0'0'0,"0"-21"31,22 0-15,-1 0-16,0 0 0,-21 0 0,21-1 16,0 1-16,0 0 0,1-21 15,-1-1-15,0 1 0,-21 0 16,21-1-16,0-20 0,-21 21 0,0-22 15,0 1-15,0-1 0,21 22 16,-21-22-16,0 22 0,0-22 0,0 22 16,0 0-16,0 21 0,0-22 0,0 22 15,-21 0-15,0 21 16,21 21-16,-21 0 16,0 0-16,21 22 0,0-22 15,0 21-15,-21 22 0,21-22 0,-22 22 16,22-1-16,-21 22 0,21-22 15,0 1-15,0-1 0,0-20 16,0 20-16,0-21 0,0 1 0,0-1 16,21-21-16,1 0 0,-1 1 15,0-1-15,0 0 0,0 0 0,22-21 16,-22 0-16,0 0 0,21 0 0,-21 0 16,22 0-16,-22-21 0,0 0 15,21 0-15,-20 21 0,-1-22 0,21-20 16,-21 21-16,0 0 0,1 0 15,-22-22-15,21 1 0,0 21 0,-21-22 16,21 1-16,-21 21 0,0-21 16,0 20-16,0 1 0,0 0 0,0 42 31,0 22-31,0-22 16,-21 21-16,21 0 0,0-20 0,0 20 15,-21 0-15,21 1 0,0-1 16,0-21-16,0 21 0,0-20 0,0-1 15,0 0-15,21 0 0,-21 0 0,21-21 16,0 0-16,0 0 0,22 0 16,-22 0-16,0 0 0,0 0 0,22 0 15,-22-21-15,0 21 0,0-21 16,0 0-16,0 0 0,1-1 0,-1 1 16,-21-21-16,0 21 0,0 0 0,0-22 15,0 1-15,0 21 16,0-22-16,0 22 0,-21-21 0,-1 21 15,1 0-15,0-1 0,21 1 16,-21 21-16,0 0 0,0 0 0,-1 0 16,1 0-16,0 0 15,0 0-15,0 0 0,0 21 16,-1-21-16,1 22 0,0-22 16,0 0-1,0 0-15</inkml:trace>
  <inkml:trace contextRef="#ctx0" brushRef="#br0" timeOffset="172512.69">24807 12785 0,'0'-21'15,"21"21"1,22 0-16,-22-22 0,21 22 0,22-21 15,-22 21-15,22 0 0,-22-21 16,21 0-16,1 21 0,-1 0 0,-20 0 16,20-21-16,-20 21 0,20 0 15,-21 0-15,1 0 0,-1 0 16,0 0-16,-20 0 0,-1 0 0,0 0 16,-21-21 15,-21 21-31,0 0 0</inkml:trace>
  <inkml:trace contextRef="#ctx0" brushRef="#br0" timeOffset="174501.29">27263 13272 0,'0'-22'31,"21"1"-15,0 0-16,0 21 0,-21-21 16,21 0-16,0 0 0,1-1 0,-1 1 15,-21 0-15,21 0 0,0-21 16,0 20-16,-21-20 0,0 21 0,0-21 15,0 20-15,0-20 0,0 21 16,-21-21-16,-21 20 0,21 1 0,-22 0 16,1 0-16,0 21 15,-22 0-15,1 0 0,20 0 0,-20 0 16,-1 0-16,1 21 0,20 21 0,1-20 16,0 20-16,-1 0 0,1 1 15,21-1-15,0 0 0,21 22 0,0-22 16,0 0-16,0 1 0,0-1 15,0-21-15,0 22 0,0-22 0,21 0 16,0 0-16,0 0 0,0 0 0,1-21 16,20 0-16,0 0 0,1 0 15,-22 0-15,21 0 0,22 0 0,-22-21 16,0 0-16,1 21 16,-1-21-16,-21 0 0,21 0 0,1-22 15,-22 22-15,0 0 0,0-21 0,-21 20 16,0-20-16,21 0 0,-21 21 15,0-22-15,0 1 0,0 21 0,0 0 16,0-1-16,0 1 0,0 0 16,-21 21-16,21 21 15,-21 0-15,21 1 0,-21 20 16,21-21-16,0 21 0,0-20 0,0 20 16,0-21-16,0 21 0,0-20 0,0 20 15,0-21-15,21 0 0,0 0 16,0 1-16,1-22 0,-1 21 15,21-21-15,-21 0 0,0 0 16,22 0-16,-22 0 0,21 0 0,-21 0 16,1 0-16,20-21 0,-21 21 0,0-22 15,22 1-15,-22 0 0,-21 0 16,21 21-16,-21-42 0,21 20 0,-21 1 16,0 0-16,0 0 0,0-21 15,0 20-15,0 1 0,0 0 16,-21 21-1,21 21-15,0 0 0,-21 1 16,21-1-16,-21 0 0,-1 0 0,22 0 16,0 22-16,0-22 15,-21 0-15,21 0 0,-21 0 0,21 0 16,0 1-16,0-1 0,21-21 47,0 0-47,-21-21 15,22-1-15,-1 22 0,-21-21 0,21 0 16,0 0-16,0 0 0,0-22 0,1 22 16,-22 0-16,21 0 0,0 0 15,0 0-15,0-1 0,-21 1 0,21 21 16,-21 21 0,0 1-1,0-1-15,0 21 0,0-21 16,0 0-16,0 1 0,0 20 15,0-21-15,0 0 0,0 0 0,22 1 16,-22-1-16,21 0 0,-21 0 16,21-21-16,0 21 0,0-21 0,0 0 15,1 0-15,20 0 0,-21 0 0,0 0 16,22 0-16,-22 0 0,21 0 16,-21-21-16,0 21 0,22-21 0,-22 0 15,0 0-15,0-1 0,0 1 16,1 0-16,-1 0 0,-21 0 0,21 0 15,0-22-15,-21 22 0,0 0 16,0 0-16,21 0 0,-21-1 16,0 44 15,0-1-31,0 0 0,0 0 16,0 0-16,0 0 0,0 1 15,0-1-15,0 0 0,0 0 0,0 0 16,0 0-16,0 1 0,21-22 15,1 0-15,-1 0 16,0 0-16,0 0 0,0 0 16,0 0-16,1 0 0,-1 0 0,0-22 15,0 1-15,0 21 16,0-21-16,1 0 0,-1 0 0,0 21 16,-21-21-16,0-1 0,21 1 15,-21 0-15,0 0 0,21 0 0,-21 0 16,0 42 31,-21 0-47,21 0 0,-21 0 15,0 0-15,21 22 0,0-22 0,-21 21 16,21-21-16,-22 22 0,22-1 0,0 0 16,0 1-16,0-1 15,0 0-15,0 22 0,0-1 0,0-20 16,0 20-16,-21 1 0,21-1 15,-21 1-15,0-1 0,21 1 0,0-1 16,0 1-16,-21 20 0,21-20 0,0-1 16,0 22-16,0-21 0,0-1 15,-21 1-15,21-1 0,0 1 0,0-1 16,0-21-16,0 1 0,0 20 0,-22-42 16,1 22-16,21-22 0,-21 0 0,0-21 15,0 0-15,0 0 16,-1 0-16,1-21 0,0 0 0,0 0 15,0-22-15,0 1 0,-22 21 16,22-43-16,-21 22 0,21-22 16,-22 22-16,22-21 0,-21-22 0,21 21 15,-1-20-15,22 20 0,0-20 16,0-1-16,0 21 0,0-20 0,22-1 16,20 22-16,-21-22 0,21 21 0,-20-20 15,20 20-15,0 1 0,1 20 16,-1 1-16,0 0 0,1-1 0,-1 22 15,-21 0-15,21-21 0,1 42 16,-1-21-16,-21-1 0,0 22 0,1 0 16,-1-21-16,0 21 0,-21-21 15,0 42 32,21-21-16</inkml:trace>
  <inkml:trace contextRef="#ctx0" brushRef="#br0" timeOffset="175557.79">30078 13060 0,'0'0'16,"42"-42"0,-21 20-16,0 1 0,1 0 0,-1 0 0,0 0 15,-21 0-15,21-1 0,-21 1 16,21 0-16,-21 0 0,0 0 0,0 0 15,-21 21 1,0 21 0,0 0-16,0 0 0,-1 0 15,1 22-15,0-1 0,0-21 0,0 21 16,0 1-16,-1-1 0,1-21 16,21 22-16,0-22 0,-21 21 0,21-21 15,0 0-15,0 1 0,0-1 16,21-21-16,0 21 0,1-21 0,-1 0 15,0 0-15,21 0 0,1 0 0,-1 0 16,-21 0-16,21-21 0,1 21 16,-1-21-16,-21-1 0,22 1 0,-22 0 15,0 0-15,0 0 16,-21-22-16,0 1 0,0 21 0,0-21 16,0-1-16,-21 1 0,0 0 15,0-1-15,-1 22 0,1-21 0,0 21 16,0-1-16,0 1 0,0 21 15,-1 0-15,44 21 32,-1-21-32,21 22 0,-21-22 15,22 0-15,-1 0 0,0 0 16,1 0-16,-1 0 0,21 0 0,-20 0 16,-1 0-16,0 0 0,1 0 15,-1-22-15,0 1 0,-20 21 16,-1-21-16,0 0 0,-21 0 0,0 0 15,0-1-15,0 1 16,0 0-16,-21 21 0,0-21 16,-1 21-16,1 0 15,0 0-15,0 0 0,0 0 0,0 0 16,-1 21-16,1 0 16,0 0-16,0 22 0,21-22 0,-21 21 15,0 22-15,-1-22 0,1 22 16,0-22-16,0 21 0,0 1 15,21-1-15,0 1 0,-21-1 0,21 22 16,0-21-16,0 20 0,0-20 16,0 20-16,0 1 0,0-21 0,0 20 15,0-20-15,0-1 0,21 22 16,-21-22-16,0 1 0,0-1 0,0 1 16,0-1-16,0-20 0,-21 20 15,-1-20-15,1-1 0,0 0 0,0-21 16,0 22-16,0-22 0,-1 0 0,1 0 15,0-21-15,0 0 0,0 0 16,0 0-16,-1 0 0,1 0 0,0 0 16,21-21-16,-21-21 0,0 21 15,0-1-15,21-20 0,-22 0 16,22-1-16,-21-20 0,21 21 0,0-22 16,0 1-16,0 20 0,0-20 15,21-1-15,1-20 0,-1 20 0,21 1 16,-21-22-16,22 21 0,-22 1 0,21-22 15,0 43-15,1-22 0,-1 1 16,-21 21-16,22-1 0,-1 22 0,0-21 16,1 21-16,-1-1 0,-21 22 15,-21-21-15</inkml:trace>
  <inkml:trace contextRef="#ctx0" brushRef="#br0" timeOffset="176177.71">20637 14478 0,'0'0'16,"-63"-63"-16,42 41 15,21 1-15,-21 0 0,-1 0 16,22 0-16,-21 0 0,21-1 15,-21 22-15,21 22 32,0-1-32,0 21 0,0 0 0,0 1 15,0 20-15,0-20 0,0 20 16,0 1-16,0-22 0,0 21 0,0 1 16,0-22-16,0 1 0,-21 20 15,21-21-15,0 1 0,-21-1 16,0-21-16,-1 22 0,1-1 0,0-21 15,0 0-15,-21 0 0,20 1 16,1-22-16,0 21 0,0-21 0,-21 0 16,20 0-16,1 0 0,-21 0 0,21-21 15</inkml:trace>
  <inkml:trace contextRef="#ctx0" brushRef="#br0" timeOffset="177045.22">19643 14965 0,'0'-21'0,"0"42"0,-22-42 0,22 0 15,22-1 1,-1 22 0,21 0-16,-21 0 0,22 0 0,-1 0 15,0 0-15,22-21 0,-1 0 16,1 21-16,20-21 0,1 0 0,0 21 16,-1-21-16,1-1 0,0 1 15,-1 0-15,-20 21 0,-1-21 0,1 0 16,-22 0-16,1-1 0,-22 1 0,0 0 15,0 0-15,0 0 0,-21 0 16,0-22-16,0 22 0,0 0 0,0 0 16,0 0-16,0-1 15,0 1-15,-21 21 0,0 0 16,0 21-16,0-21 0,-1 22 16,1 20-16,21 0 0,-21 1 15,0-1-15,0 0 0,0 1 0,21 20 16,-22-21-16,1 22 0,0-22 15,21 1-15,-21 20 0,0-21 0,0 1 16,-1-1-16,22 0 0,-21 1 0,21-1 16,-21-21-16,21 22 0,0-22 15,0 0-15,-21 0 0,21 0 16,0-42 15,0 0-31,21 0 0,-21 0 0,21-1 16,0 1-16,1-21 0,-1 21 15,0-22-15,0 22 0,0 0 0,22-21 16,-22 21-16,0-1 0,0 1 0,0 21 16,0 0-16,1 0 0,-1 0 15,0 0-15,0 21 16,-21 1-16,0-1 16,0 0-16,0 21 0,0-21 0,0 1 15,0-1-15,0 0 0,0 21 0,0-21 16,0 1-16,0-1 0,21-21 15,-21 21-15,21 0 0,1-21 16,-1 0-16,0 0 0,0 0 16,0 0-16,0 0 0,1-21 15,-1 21-15,0-21 0,0 0 0,0-1 16,22 1-16,-22 0 0,21-21 0,-21 21 16,0-22-16,22 22 0,-22-21 15,0 21-15,0-22 0,0 22 0,-21 0 16,0 0-16,0 0 0,-21 21 31,0 21-31,0 0 0,0 0 16,21 21-16,-21-20 0,-1 20 15,1-21-15,21 21 0,0-20 16,0 20-16,0-21 0,0 21 0,0-20 16,0-1-16,0 0 0,0 0 15,21 0-15,1-21 0,-1 0 16,0 0-16,0 0 0,0 0 0,22 0 15,-1 0-15,-21 0 0,21 0 16,22 0-16,-22-21 0,1 0 0,20 0 16,-21 0-16,22-1 0</inkml:trace>
  <inkml:trace contextRef="#ctx0" brushRef="#br0" timeOffset="178205.49">23558 14901 0,'0'0'0,"22"-21"0,-22-21 15,0 21-15,0 0 0,0-1 16,0 1-16,0 0 0,-22 21 15,1 0-15,0 0 0,0 0 16,0 0-16,0 0 0,-1 0 0,1 21 16,0 0-16,-21 22 0,21-22 15,-1 21-15,1-21 0,0 22 16,21 20-16,0-20 0,0-1 0,0 21 16,0-20-16,0-1 0,0 0 15,0-20-15,21 20 0,0-21 0,1 21 16,-1-42-16,21 22 0,-21-1 15,22-21-15,-1 0 0,0 0 0,1 0 16,-1 0-16,0 0 0,1 0 0,-1-21 16,0-1-16,1 1 0,-1 0 15,21 0-15,-20 0 0,-22-22 0,21 22 16,-21-21-16,22 0 0,-22-1 16,0 1-16,-21 0 0,0-1 0,0 1 15,0 0-15,0-1 0,0 1 16,0 0-16,0-1 0,0 22 15,0 0-15,0 0 0,0 0 0,0 42 32,0 0-32,0 0 0,-21 21 0,21 1 15,0-1-15,-21 0 0,0 1 0,21-1 16,-22 0-16,22 22 0,-21-22 16,0 1-16,21-1 0,0 0 0,-21 1 15,21-22-15,-21 21 0,21-21 16,0 0-16,0 1 0,0-1 15,21-21 17,0-21-32,-21-1 0,21 22 0,0-21 15,1 0-15,-1 0 0,0-21 0,0 20 16,0 1-16,0 0 0,1 0 16,-22 0-16,21 0 0,0 21 0,0 0 15,0 0 1,0 21-16,-21 0 0,0 0 15,0 0-15,0 0 0,22 1 0,-22-1 16,21 0-16,-21 0 16,0 0-16,21 0 15,0-21-15,0 0 0,0 0 16,1 0-16,-1 0 16,0 0-16,0 0 0,0 0 0,0-21 15,1 21-15,-1-21 0,0 0 16,0 0-16,0 0 0,22-1 0,-22 1 15,0 0-15,-21 0 0,21-21 0,0 20 16,-21 1-16,21 0 0,-21 0 16,0 0-16,0 42 15,0 0 1,0 0-16,0 0 0,0 1 0,0-1 16,0 21-16,-21-21 0,21 0 15,0 22-15,0-22 0,0 0 16,0 0-16,0 0 0,0 1 0,21-1 15,1-21 1,-1 0-16,0 0 0,0 0 16,0 0-16,0 0 0,1-21 15,-1-1-15,0 22 0,0-21 16,0 0-16,0-21 0,-21 21 0,22-1 16</inkml:trace>
  <inkml:trace contextRef="#ctx0" brushRef="#br0" timeOffset="178581.9">25125 14774 0,'0'0'0,"-21"0"15,-1 0-15,1 0 0,0 22 0,0-1 16,0 0-16,0-21 0,21 21 16,-22 0-16,22 0 0,0 1 0,0-1 15,0 0-15,22-21 16,-1 0-16,0 0 15,0 0-15,0 0 0,0 0 16,1 0-16,-1 0 0,0-21 16,-21 0-16,21-1 0,-21 1 15,0 0-15,0 0 16,0 0-16,0 0 16,0-1-16,-21 1 0,0 21 0,0-21 15,-1 21-15,1 0 16,0 0-16,0 0 0,0 0 15,21 21-15,-21 0 16,21 1-16,0-1 16,0 0-16,21-21 0,-21 21 15,21-21-15,0 0 0,0 0 16,0 0-16,1 0 0,-1 0 0,0 0 16</inkml:trace>
  <inkml:trace contextRef="#ctx0" brushRef="#br0" timeOffset="178889.73">25569 14647 0,'0'0'0,"0"-42"15,0 21 1,-21 21 0,21 21-16,-21-21 15,21 21-15,0 0 0,-21 22 0,21-22 16,-21 21-16,21-21 15,-22 22-15,22-22 0,0 21 0,-21 1 0,0-1 16,21 0-16,-21 1 16,21-22-16,0 21 0,-21 0 0,21-20 15,-21 20-15,21-21 0,-22 0 0,22 0 16,0 1-16,0-1 0,0 0 16,0-42 30,22 0-46,-1 21 0,0-22 0</inkml:trace>
  <inkml:trace contextRef="#ctx0" brushRef="#br0" timeOffset="179650.4">26183 15113 0,'0'0'0,"21"0"0,-21-21 16,21 21-16,-21-21 0,0 0 15,0-1-15,0 1 0,0 0 16,0 0-16,0 0 16,0 0-16,0-1 15,-21 22-15,0-21 0,0 21 16,0 0-16,0 0 15,-1 0-15,1 0 0,0 21 16,0-21-16,0 22 0,-22-1 16,22 0-16,0 0 0,0 21 0,-21-20 15,20 20-15,1-21 0,0 21 0,0 1 16,21-22-16,0 21 0,0-21 16,-21 1-16,21-1 0,0 0 0,0 0 15,0 0-15,21 0 0,0-21 16,0 0-16,0 0 0,1 0 0,-1 0 15,0 0-15,0 0 0,21 0 16,-20 0-16,-1-21 0,21 0 16,-21 21-16,0-21 0,1 0 0,20 0 15,-21-22-15,0 22 0,0 0 0,1-21 16,-1-1-16,0 1 0,0 0 16,0-1-16,0 1 0,1 0 0,-1-1 15,0 1-15,0 0 0,-21-1 16,0-20-16,21 20 0,-21 22 0,21-21 15,-21 0-15,0 20 0,0 1 0,0 0 16,0 0-16,0 0 0,0 42 31,-21 0-31,21 21 16,-21-20-16,0 20 0,21 0 0,0 1 16,-21-1-16,0 0 0,21 1 15,-22-1-15,22 0 0,0 1 0,-21-1 16,0 0-16,21 1 0,-21-1 0,21-21 15,0 0-15,0 22 0,0-22 16,0 0-16,0 0 0,0 0 16,0 0-1,21-21-15,0 0 0,0 0 16,1 0-16,-1-21 16,0 0-16,-21 0 15,21 21-15,0 0 0,-21-21 16,21 21-16,-21-21 15,22 21-15</inkml:trace>
  <inkml:trace contextRef="#ctx0" brushRef="#br0" timeOffset="179914.24">26606 15346 0,'0'-21'78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23:05.1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974 0,'0'-21'16,"0"-1"-1,0 1-15,0 0 16,0 0-16,0 0 15,0 0-15,0-1 16,0 1-16,0 0 16,0 0-16,0 0 15,-21 21-15,21-21 16,-21 21-16,21 21 47,0 0-47,0 0 15,0 0-15,0 22 0,0-22 16,-21 21-16,21 0 0,0 1 16,0-1-16,0 0 0,0-20 0,0 20 15,0 0-15,0 1 16,0-1-16,-22 0 0,22-21 0,0 22 16,0-22-16,0 21 0,0-21 15,0 1-15,0-1 0,0 21 0,0-21 16,0 0-16,0 1 0,0-1 15,0 0-15,0 0 32,0-42-1,0 0-31,0 0 0,0-1 16,0 1-16,0 0 15</inkml:trace>
  <inkml:trace contextRef="#ctx0" brushRef="#br0" timeOffset="672.62">1439 1228 0,'0'21'16,"0"0"0,0 0-16,-21-21 0,21 21 15,0 1 1,0-1 0,21-21 15,0 0-16,-21-21-15,22 21 16,-22-22-16,0 1 16,0 0-1,-22 21 17,1 0-17,0 0-15,0 21 16,21 0-1,0 1 1,0-1-16,21-21 47</inkml:trace>
  <inkml:trace contextRef="#ctx0" brushRef="#br0" timeOffset="15595.66">1884 699 0,'0'21'0,"0"0"47,-21-21-31,42 0 77,0-21-77</inkml:trace>
  <inkml:trace contextRef="#ctx0" brushRef="#br0" timeOffset="19512.13">3577 508 0,'0'0'0,"0"-21"15,-21 21-15,21-21 0,-21 0 0,0-1 16,21 1-16,0 0 16,0 0-16,-22 0 0,22 0 15,0-1-15,-21 22 0,21-21 16,0 42 15,21 1-15,1-1-16,-1 21 0,0 0 0,0 1 15,0-1-15,22 0 0,-22 22 16,0-1-16,21 1 0,-21-1 0,1 22 16,-1-21-16,0-1 0,0 1 15,0-1-15,-21 1 0,0-22 16,21 0-16,1 22 0,-22-22 0,0-21 15,0 22-15,0-1 0,21-21 16,-21 0-16,0 0 0,21 1 0,-21-1 16,0-42-1,0-1 1,0 1-16,0 0 16,0-21-16,0 21 0,0-22 0,0 1 15,0-22-15,0 22 16</inkml:trace>
  <inkml:trace contextRef="#ctx0" brushRef="#br0" timeOffset="19831.96">4191 254 0,'0'0'0,"0"-42"0,0 21 16,0-1-16,-21 22 31,0 22-31,-1-1 15,22 21-15,-21-21 0,0 22 16,0 20-16,0-21 0,0 22 16,-22-1-16,1 1 0,21 21 15,-22-1-15,1 1 0,0 0 0,-1-22 16,1 22-16,0-1 0,-1-20 16,1 21-16,0-22 0,-1 1 0,1-1 15,21-21-15,0 22 0,0-22 16,-1 1-16,22-22 0,-21 0 0,21 0 15,0 0-15,0 0 0,0-42 32,21 21-32,1-21 15,-1 0-15</inkml:trace>
  <inkml:trace contextRef="#ctx0" brushRef="#br0" timeOffset="20416.13">4572 1270 0,'0'0'0,"0"-63"16,0 41-16,0 1 0,0 0 0,0 0 15,0 42 32,0 0-47,0 22 0,0-1 0,21 0 16,0 22-16,-21-1 0,0 1 16,0 20-16,0 1 0,0 0 0,0-1 15,0 1-15,0 21 0,0-21 16,0-1-16,0 22 0,0-21 0,0-1 15,0 1-15,0 0 0,0-22 16,0 22-16,0-22 0,0 1 0,0-22 16,0 22-16,0-22 0,-21 0 15,21-20-15,-21 20 0,21-21 16,0 0-16,-21-42 31,21-21-31,-21 21 0,21-22 0,0 1 16,-22 0-16,1-1 0,0-20 15,0-22-15,0 22 0,0-22 0</inkml:trace>
  <inkml:trace contextRef="#ctx0" brushRef="#br0" timeOffset="20759.93">4318 1376 0,'0'0'0,"0"-42"0,42-22 16,-42 22-16,21-1 15,1 1-15,-1 0 0,21 21 0,-21-22 16,22 22-16,-1-21 0,0 21 16,22 21-16,-22-22 0,0 22 15,1 0-15,-1 22 0,0-1 0,1 0 16,-1 21-16,-21-21 0,0 22 16,-21-1-16,0 0 0,0 1 0,0-1 15,-21 0-15,0 1 0,-21-1 16,21-21-16,-1 22 0,-20-22 0,21 21 15,-21-21-15,20 0 0,1 1 16,0-1-16,0 0 0,0-21 16,21-21 15,0 0-15,21 21-16,0-22 0,0 1 0,0 0 15,22 21-15,-22-21 0</inkml:trace>
  <inkml:trace contextRef="#ctx0" brushRef="#br0" timeOffset="21323.81">5397 1312 0,'0'-21'0,"0"42"0,22-63 0,-1 42 0,0-21 15,-21 0-15,0 0 16,21-1-16,-21 1 0,0 0 0,0 0 15,0-21-15,0 20 0,0 1 16,-21 21-16,0-21 0,0 0 0,-1 21 16,1 0-16,0 0 15,-21 21-15,21 0 0,-1 0 16,1 1-16,0-1 0,0 21 0,0-21 16,0 22-16,-1-1 0,22-21 15,0 21-15,-21 1 0,21-1 16,0 0-16,0-20 0,0 20 0,0-21 15,0 0-15,0 0 0,0 1 16,21-1-16,1-21 16,-1 0-16,0 0 0,0 0 0,0 0 15,0-21-15,1-1 0,-1 1 16,0 21-16,0-42 0,0 21 0,0 0 16,1-1-16,-1-20 0,0 21 15,0-21-15,0 20 0,-21-20 0,0 0 16,0 21-16,0-1 0,0-20 15,0 21-15,21 21 16,-21 21 0,22 21-16,-22-20 15,0-1-15,0 21 0,0-21 16,0 22-16,21-22 0,-21 21 0,0-21 16,21 22-16,-21-22 0,0 21 15,0-21-15,0 0 0,21 1 0,-21-1 16,21 0-16,0-21 15,1 0-15,-1 0 0,0 0 16,0-21-16,0 0 0,0-1 16,1 1-16,-1-21 0</inkml:trace>
  <inkml:trace contextRef="#ctx0" brushRef="#br0" timeOffset="21611.64">6117 614 0,'0'0'0,"0"-21"0,0 42 32,0 21-17,0-21-15,-21 22 0,21-1 0,0 22 16,0-1-16,0 1 16,-21-22-16,21 21 0,-21 1 0,21-1 0,0 1 15,0-22-15,-22 1 16,22-1-16,0 0 0,-21 1 0,21-1 15,0-21-15,0 21 0,0-20 16,0-1-16,0 0 0,0-42 31,21 0-31,1-1 16,-22 1-16,21-21 0,-21 0 16,21-1-16</inkml:trace>
  <inkml:trace contextRef="#ctx0" brushRef="#br0" timeOffset="22115.36">6371 550 0,'0'22'16,"0"-1"-16,0 21 0,0-21 16,0 22-16,0 20 0,0-21 15,0 22-15,0-1 0,0-20 0,0 20 16,0 1-16,0-22 0,0 22 15,0-22-15,0 0 0,0 1 0,0-1 16,0-21-16,0 21 0,0-20 16,0-1-16,0 21 0,0-21 15,0 0-15,0 1 16,0-44 15,0 1-31,0 0 0,0-21 16,0 21-16,0-22 0,0 22 15,0-21-15,0-1 0,21 1 0,-21 0 16,43 21-16,-22-22 0,0 22 16,21-21-16,-21 21 0,22-1 0,-1 1 15,0 21-15,-20 0 0,20 0 16,-21 0-16,21 21 0,-20 1 0,-1-1 16,0 0-16,-21 21 15,0-21-15,0 22 0,0-22 0,0 21 16,0-21-16,0 22 0,0-22 15,0 0-15,0 21 0,0-20 0,0-1 16,-21 0-16,21 0 0,0 0 16,-21 0-16,21 1 15,-22-44 1,1 1 0,21 0-16,-21 0 0</inkml:trace>
  <inkml:trace contextRef="#ctx0" brushRef="#br0" timeOffset="22376.22">5863 1016 0,'0'0'0,"21"0"31,0 0-31,1 0 0,-1 0 15,21 0-15,0 0 0,-20 0 16,20-21-16,0 21 0,1 0 0,-1-21 16,-21 21-16,21-21 0,1 21 15,-22 0-15,0 0 0,21 0 16,-20 0-16,-1 0 0,0-22 16</inkml:trace>
  <inkml:trace contextRef="#ctx0" brushRef="#br0" timeOffset="23223.66">8234 656 0,'0'0'0,"0"-21"0,0 0 15,0 0-15,0 0 0,0-1 16,0 1-16,0 0 0,0 0 16,-21 21 15,21 21-31,0 0 0,0 0 15,0 22-15,0-22 0,0 42 0,0-20 16,0 20-16,0 1 0,0 20 16,0-20-16,0-1 0,0 1 0,0-1 15,0-20-15,-22 20 0,22-20 16,-21-1-16,21 0 0,0 1 16,0-22-16,-21 21 0,0-21 15,21 0-15,0 1 0,0-1 0,-21-21 16,21-21 15,0-1-31,0 1 0,0 0 16,0 0-16,0 0 0,0-22 0,21 22 15,-21-21-15,21 0 0,0 20 16,0-20-16,1 21 0,-1-21 16,0 20-16,21 1 0,-21 0 0,1 0 15,20 21-15,0 0 0,-21 0 16,22 0-16,-1 21 0,-21-21 15,22 21-15,-1 0 0,-21 22 0,0-22 16,0 0-16,1 0 0,-22 22 16,0-22-16,0 0 0,0 0 0,-22 0 15,1 0-15,0 1 0,-21 20 16,21-21-16,-22 0 0,22-21 0,-21 21 16,21 1-16,-22-1 0,22-21 15,0 0-15,0 21 0,-22-21 0,22 0 16,0 0-16,0 0 15,0 0-15,21-21 32,0 0-32,0-1 15,21 22-15,0-21 0,0 21 0,0-21 16,1 0-16</inkml:trace>
  <inkml:trace contextRef="#ctx0" brushRef="#br0" timeOffset="24105.7">8996 1101 0,'0'21'16,"0"0"-1,0 0-15,0 0 0,0 1 0,0-1 16,0 0-16,0 21 0,0-21 0,0 1 15,0 20-15,0-21 0,0 0 16,0 0-16,0 1 0,0-1 0,21 0 16,0-21-16,-21 21 0,21-21 15,0 21-15,1-21 0,-1 0 0,0 0 16,0 0-16,21 0 0,-20-21 16,-1 0-16,21 21 0,-21-21 15,0 0-15,1-1 0,-1 1 16,0 0-16,0 0 0,-21-21 0,0 20 15,21 1-15,-21-21 0,21 21 16,-21 0-16,0-1 0,0 1 0,0 0 16,0 0-1,0 42 1,0 0-16,0 0 0,0 1 16,0 20-16,0-21 0,0 21 15,0-20-15,0 20 0,0 0 0,0 1 16,0-1-16,0 0 0,0 22 15,0-22-15,0 22 0,0-1 16,0 1-16,0-1 0,0 1 16,0-1-16,0 1 0,0-1 0,0 1 15,0 20-15,0-20 0,0 20 0,0-20 16,0-1-16,0 22 0,0-21 16,-21-1-16,0 1 0,21-1 0,-21 1 15,21-1-15,-21 1 0,21-22 0,-21 21 16,-1 1-16,22-22 0,0 1 15,0-1-15,-21 0 0,21-21 0,-21 22 16,21-22-16,-21 0 0,0 0 16,0-21-16,-1 0 15,1 0-15,0 0 0,0 0 0,0-21 16,-22 0-16,1 0 0,21-22 0,-21 22 16,20-21-16,1-22 0,0 1 15,0-1-15,21 1 0,-21-1 0,21-20 16,0-1-16,0 0 0,0 1 0,0-1 15,0-21-15,21 22 0,0-1 16,-21 21-16,21-20 0,0 20 0,1 1 16,20-1-16,-21 22 0,0-22 15,22 22-15,-22 0 0,0-1 0,21 22 16,-21-21-16,1 21 16,-1 0-16,0-1 0,0 1 0,0 21 15,0-21-15,1 0 0,-1 21 31,-21 21 1,0 0-32,0 0 15,-21-21-15,21 22 16</inkml:trace>
  <inkml:trace contextRef="#ctx0" brushRef="#br0" timeOffset="24979.21">11599 1376 0,'0'0'0,"0"-21"0,21 21 0,1 0 16,-22-21-16,0-1 16,0 1-1,0 0-15,0 0 16,0 0-16,0 0 0,-22 21 15,1-22-15,0 1 0,0 0 0,0 0 16,0 0-16,-1 0 0,-20-1 16,21 22-16,-21 0 0,20-21 0,-20 21 15,0 0-15,21 0 0,-22 21 16,1 1-16,0-1 0,-1 21 0,22-21 16,-21 22-16,21-1 0,-1 0 15,1 1-15,0-1 0,21 0 0,-21 22 16,21-22-16,0 22 0,0-22 15,0 0-15,0 22 0,0-43 16,21 21-16,0 1 0,-21-22 16,21 0-16,1 0 0,-1-21 0,21 0 15,-21 0-15,0 0 0,22 0 0,-1 0 16,-21 0-16,22-21 0,-1 0 16,0-22-16,-21 22 0,22-21 0,-1 0 15,0-1-15,1 1 0,-22 0 16,21-1-16,-21-20 0,1 20 0,20 1 15,-42 0-15,21-1 0,-21 1 16,21 0-16,-21-1 0,0 1 0,0 21 16,0 0-16,0 42 31,0 0-31,0 21 0,0 1 16,0-22-16,-21 21 0,21 22 0,0-22 15,0 0-15,0 22 0,0-22 16,0 1-16,0-1 0,0 0 0,0 1 15,21-22-15,0 21 0,-21-21 16,22 0-16,-1 1 0,0-22 0,0 0 16,0 0-16,0 0 0,1 0 0,20 0 15,-21 0-15,21-22 0,-20 1 16,-1-21-16,21 21 0,-21 0 0</inkml:trace>
  <inkml:trace contextRef="#ctx0" brushRef="#br0" timeOffset="25248.05">12361 889 0,'0'0'0,"21"-42"0,-21-1 16,0 22-16,0 0 0,0 0 15,0 0-15,0 42 16,0 0-16,0 0 0,22 22 16,-22-1-16,0 21 0,0 1 0,0-1 15,0 1-15,0-22 0,0 22 16,0-1-16,0 1 0,0-22 0,0 22 15,0-22-15,-22 21 0,22-20 0,-21-1 16,21-21-16,0 22 16,0-22-16,0 0 0,0 0 0,0 0 15,21-21 1,1 0-16,-22-21 16,21-21-16,0 21 0,0-22 15</inkml:trace>
  <inkml:trace contextRef="#ctx0" brushRef="#br0" timeOffset="25527.89">12742 762 0,'0'0'0,"0"-21"0,0 0 0,0 0 0,0 42 32,0 0-32,0 21 15,0 1-15,0 20 0,0-21 0,0 22 16,0-1-16,0 1 0,0-1 15,0 1-15,0-1 0,0-20 0,0-1 16,0 22-16,-21-22 0,21 0 16,0 1-16,0-22 0,0 21 0,0-21 15,-21 22-15,21-22 0,0 0 16,0 0-16,21-42 47,-21 0-47,21 0 15</inkml:trace>
  <inkml:trace contextRef="#ctx0" brushRef="#br0" timeOffset="25947.17">13017 1503 0,'-21'0'16,"21"-21"-16,0 0 0,0-1 15,0 1 1,21 21-16,1 0 16,-1 0-16,0 0 0,0 0 15,0 0-15,0 21 0,1 1 0,-22-1 16,21 0-16,-21 0 0,21 21 16,-21 1-16,0-22 0,0 21 0,0 1 15,0-22-15,0 21 0,0-21 16,0 22-16,0-22 0,-21 0 0,0 0 15,21 0-15,0 0 0,0-42 47,0 0-47,0 0 16,21 0-16,0 0 0,-21-22 0,21 1 16,0 0-16,0-1 0,1 1 15,-1 21-15,0-22 0,0 1 0,0 21 16,0 0-16,1 0 0,-1-1 0,0 1 15,0 21 1,0 0-16</inkml:trace>
  <inkml:trace contextRef="#ctx0" brushRef="#br0" timeOffset="26213.01">13631 1461 0,'0'21'16,"0"0"-1,0 0-15,0 0 0,0 22 16,0-22-16,0 0 0,0 0 16,0 21-16,0-20 0,0-1 0,0 0 15,0 0-15,0 0 0,0 0 0,0 1 16,0-1-16,0 0 15,0 0 1,0-42 0,0 0-1,0 0-15,0-1 0</inkml:trace>
  <inkml:trace contextRef="#ctx0" brushRef="#br0" timeOffset="26400.92">13695 1122 0,'0'0'0,"0"-21"0,-21-22 16,21 22-1,-22 21 1,1 0 31</inkml:trace>
  <inkml:trace contextRef="#ctx0" brushRef="#br0" timeOffset="26647.23">12234 1249 0,'0'0'0,"-21"21"0,0-21 15,-21 0-15,63 0 32,0 0-32,0 0 0,21 0 0,-20 0 15,20 0-15,-21-21 0,21 21 16,1-21-16,-1 21 0,0 0 0,-20 0 16,20 0-16,-21 0 0,0 0 15,0 0-15,22 0 0,-22 0 0,0 0 16,0 0-16</inkml:trace>
  <inkml:trace contextRef="#ctx0" brushRef="#br0" timeOffset="29039.83">13801 1736 0,'0'0'0,"-22"0"15,44 0 17,-22-21-17,21-1-15,0 22 0,0-21 0,0 0 16,22 0-16,-1-21 0,-21 20 0,21 1 15,1 0-15,-22-21 0,21-1 16,1 22-16,-22-21 0,21 0 0,-21-1 16,22-20-16,-22 20 0,0 1 15,-21-21-15,0 20 0,0 1 0,0 0 16,0-1-16,0 1 0,0 21 16,0 0-16,0-1 0,-21 22 15,0 0-15,-1 22 16,1-1-16,21 0 0,0 21 0,0 1 15,-21 20-15,21-21 16,0 22-16,-21-22 0,21 22 0,0-22 16,-21 22-16,21-22 0,0 21 15,0-20-15,0-1 0,0 22 0,-21-22 16,21 0-16,0-21 0,0 22 0,-22-22 16,22 21-16,0-21 0,0 1 15,-21-22 1,21-22-1,0 1 1,0 0-16,0-21 0,0 21 16,0-22-16,0 22 0,21-21 0,1 21 15,-1-22-15,0 22 0,0 0 16,0-21-16,0 20 0,22 22 16,-22-21-16,21 0 0,-21 21 0,1 0 15,20 0-15,-21 0 0,0 0 16,22 21-16,-22 0 0,0 1 0,0-1 15,-21 0-15,21 0 0,-21 0 0,0 22 16,21-22-16,-21 0 0,0 0 16,0 21-16,0-20 0,-21-1 0,0 0 15,0 0-15,0 0 0,0 0 16,-1 1-16,1-22 0,0 21 0,-21-21 16,21 0-16,-1 0 0,1 0 15,0 0-15,-21 0 0,21 0 16,-1-21-16,1-1 0,0 1 15,21 0-15,-21 0 0,21 0 16,0 0-16,21 42 47,-21 0-47,21-21 16,0 21-16,-21 0 0,22-21 0,-1 21 15,-21 1-15,21-22 0,0 21 0,0-21 16,0 0-16,1 21 0,-1-21 15,0 0-15,0 0 0,21 0 0,-20 0 16,-1 0-16,21 0 16,-21 0-16,0-21 0,22 0 0,-22-1 15,21 1-15,-21 0 0,22 0 0,-22-21 16,0 20-16,0-20 0,0 21 16,1-21-16,-1 20 0,-21-20 0,0 21 15,21-21-15,-21 20 0,0 1 16,0 0-16,0 42 31,0 0-15,-21 1-16,21-1 0,0 0 15,0 0-15,0 21 0,0-20 0,0 20 16,0-21-16,0 21 0,0-20 16,0-1-16,0 0 0,0 21 15,21-42-15,-21 21 0,21 1 0,0-1 16,0-21-16,1 0 15,-1 0-15,0 0 0,21 0 0,-21 0 16,1 0-16,-1-21 0,0 21 0,0-22 16,0 1-16,0 0 0,1-21 15,-1 21-15,0-22 0,-21 1 0,21 21 16,0-22-16,0 22 0,-21-21 16,0 21-16,22 0 0,-22-1 15,21 1-15,-21 0 0,0 0 0,0 42 31,0 0-15,0 0-16,0 1 0,0-1 16,0 21-16,0-21 0,0 22 0,0-22 15,0 21-15,0-21 0,0 22 16,0-22-16,0 0 0,0 0 0,21 0 16,-21 0-16,21-21 0,0 22 15,0-22-15,1 0 0,-1 0 0,0 0 16,0 0-16,0 0 0,0 0 0,1-22 15,-1 1-15,21 21 16,-21-42-16,0 21 0,1-22 0,-1 22 16,0-21-16,0 0 0,0-1 15,0-20-15,1 20 0,-22-20 0,0 21 16,21-22-16,-21 22 0,21-1 16,-21-20-16,0 21 0,0 20 0,0-20 15,0 21-15,0 0 0,0 0 16,0-1-16,-21 44 15,21-1-15,-21 0 16,21 0-16,0 21 0,0-20 16,0 20-16,-22-21 0,22 21 15,-21 1-15,21-1 0,0 0 0,0-20 16,0 20-16,0 0 0,0 1 16,-21-1-16,21-21 0,0 21 15,0 1-15,0-22 0,0 21 0,0-21 16,0 1-16,0 20 0,0-21 15,21 0-15,0 0 0,1-21 16,-1 0-16,0 0 0,0 0 16,0 0-16,0 0 0,1 0 15,-1 0-15,0-21 0,0 0 0,21 0 16,-20 0-16,-1 0 0,0-1 16,0-20-16,0 21 0,0 0 15,1-22-15,-22 22 0,0 0 0,21 0 16,-21 0-16,0 0 0,0-1 15,0 1-15,-21 21 32,21 21-32,0 1 15,-22-1-15,22 0 16,-21 0-16,21 0 0,0 0 0,-21 1 16,21-1-16,0 0 0,0 0 0,0 0 15,0 0-15,0 1 0,0-1 16,0 0-16,21 0 0,0-21 15,1 0-15,-22 21 0,21-21 16,0 0-16,0 0 0,0 0 16,22 0-16,-22 0 0,0 0 0,0-21 15,21 0-15,-20 0 0,-1 0 16,21-1-16,-21 1 0,0 0 0,22-21 16,-22 21-16,0-22 0,0 1 15,0 21-15,-21-22 0,22 22 0,-22 0 16,0 0-16,0 0 15,-22 21 1,1 0 0,0 21-16,21 0 0,-21 0 0,21 0 15,0 1-15,0-1 0,0 0 16,0 0-16,0 0 16,0 0-16,21 1 0,0-1 0,-21 0 15,0 0-15,21-21 0,1 21 16,-22 0-16,21 1 0,-21-1 15,0 0-15,0 0 16,0 0-16,-21-21 16,-1 0-1,1 21-15,0-21 0,0 0 16,0 0-16,0 0 16,-1 0-1,22-21-15,-21 0 16,21 0-1,0 0-15,0 0 0,0-1 0</inkml:trace>
  <inkml:trace contextRef="#ctx0" brushRef="#br0" timeOffset="29339.65">15811 1101 0,'0'0'0,"0"-21"15,22 21-15,-1 0 16,0 0-16,0 0 0,21 0 16,-20 0-16,20 0 0,0 0 0,1 0 15,-1 0-15,0 0 0,1 0 16,-1 0-16,0 0 0,1 0 0,-22 0 15,21 0-15,-21 0 0,0 0 16,-42-22 15,0 22-31,0 0 16</inkml:trace>
  <inkml:trace contextRef="#ctx0" brushRef="#br0" timeOffset="30555.96">4170 2244 0,'0'0'16,"-21"-21"-16,-22 21 0,22 0 0,0 0 15,-21 0-15,20 0 0,1 0 0,0 0 16,0 0 0,42 0 30,0 0-46,0 0 0,22 0 0,-22 0 16,21 0-16,-21 0 0,22 0 16,-1 0-16,22 21 0,-22-21 0,21 0 15,1 0-15,-1 0 0,1 0 16,-1 0-16,22 0 0,0 21 0,-1-21 16,22 0-16,-21 0 0,21 0 15,-22 0-15,43 0 0,-21 0 0,0 0 16,21 0-16,-21 0 0,21 0 15,0 0-15,0 0 0,0 0 0,21 0 16,0 0-16,0 0 0,-21 0 16,22 0-16,-1 0 0,21 0 15,-21 0-15,22 0 0,-22 0 0,21 0 16,0 0-16,-20 0 0,20 0 0,21 0 16,-20 0-16,-1 0 0,0 0 15,22 0-15,-1 0 0,-20-21 0,20 21 16,1 0-16,-22 0 0,22 0 15,-1 0-15,-21 0 0,22 0 0,-1 0 16,-20 0-16,20 0 0,1 0 0,-1 21 16,-20-21-16,20 0 0,-21 0 15,22 21-15,-22-21 0,22 0 16,-22 0-16,0 21 0,1-21 0,-1 0 16,0 0-16,1 21 0,-22-21 15,21 0-15,-21 0 0,-21 22 0,22-22 16,-1 0-16,-21 0 0,0 21 15,0-21-15,0 0 0,-21 0 0,-1 0 16,-20 0-16,0 21 0,-1-21 16,1 0-16,-21 0 0,-1 0 0,1 0 15,-1 0-15,-21 0 0,1 0 0,-1 0 16,-21 0-16,0 0 0,1 0 16,-1 0-16,0 0 0,-42 0 46,-22 0-46,22 0 0,0 0 16,-21 0-16,-1 0 0</inkml:trace>
  <inkml:trace contextRef="#ctx0" brushRef="#br0" timeOffset="33639.75">4085 3725 0,'0'0'0,"0"-21"16,21 21-1,-21-21-15,21 21 16,-21-21-16,22 0 16,-22 0-16,0-1 31,21 22-31,-21 22 47,0-1-32,0 0-15,-21-21 0,21 21 16,0 0-16,-22 0 0,1 22 16,0-22-16,0 0 0,0 21 0,0-20 15,-1 20-15,1 0 0,-21 1 16,21 20-16,0-21 0,-22 1 0,22 20 16,-21-20-16,21 20 0,-1-21 15,-20 1-15,21-1 0,-21 22 0,20-22 16,-20 0-16,21 1 0,0-1 15,-22 0-15,22 1 0,-21-1 16,21 0-16,0 1 0,-22-22 0,22 21 16,0-21-16,21 0 0,-21 1 15,0-22-15,21-22 32,0 1-17,0 0-15,0 0 0,21-21 16</inkml:trace>
  <inkml:trace contextRef="#ctx0" brushRef="#br0" timeOffset="34293.89">4254 3831 0,'22'-21'16,"-1"21"0,-21-21-16,21 0 15,0 21 17,-21-21-32,21 21 31,-21 21 16,0 0-47,-21 0 15,21 0-15,-21 0 0,0 22 0,0-1 16,-22 0-16,22 22 0,-21-22 16,21 22-16,-22-1 0,1 1 0,0-1 15,-22 1-15,22-1 0,-1 1 16,1-1-16,0 1 0,-1-22 0,22 0 15,-21 22-15,21-22 0,0 1 16,-1-22-16,1 21 0,21-21 16,0 0-16,-21 1 0,21-1 15,-21-21-15,21-21 63,0-1-48</inkml:trace>
  <inkml:trace contextRef="#ctx0" brushRef="#br0" timeOffset="42807.9">4741 4043 0,'0'0'0,"21"0"15,1-21-15,-1 0 16,-21-1-16,21 1 0,0 21 16,-21-21-16,21 0 0,-21 0 15,21 0-15,1-1 16,-22 1-1,0 0-15,21 21 0,-21-21 16,0 42 15,0 0-15,0 0-16,-21 1 0,-1-1 16,22 0-16,-21 21 0,0 1 0,21-1 15,-21 0-15,0 1 0,21-1 16,-21 0-16,-1 22 0,22-22 0,-21 0 15,21 1-15,0-1 0,-21 0 16,21-20-16,0 20 0,0-21 16,0 21-16,0-20 0,0-1 15,0 0-15,0 0 0,0 0 0,0 0 16,0 1-16,21-1 16,0-21-1,1 0-15,-1 0 16,0 0-16,-21-21 0,21 21 0,0-22 15,0 1-15,1 21 0,-22-21 0,21 0 16,-21 0-16,21 0 16</inkml:trace>
  <inkml:trace contextRef="#ctx0" brushRef="#br0" timeOffset="43159.76">4551 4339 0,'0'0'15,"0"21"-15,21-21 32,0 0-32,21-21 0,-20 21 0,-1-21 15,21 21-15,-21-21 0,22 21 16,-1-21-16,-21 0 0,21 21 0,1-22 15,-22 1-15,21 21 0,-21-21 16,1 21-16,-1 0 0,0-21 0,0 21 16,0 0-16,0 0 15,-21 21 48,-21 0-48</inkml:trace>
  <inkml:trace contextRef="#ctx0" brushRef="#br0" timeOffset="44492.07">5588 4530 0,'0'0'0,"21"0"0,0 0 0,0-21 0,1-1 16,-22 1-16,21 21 16,-21-21-16,21 0 0,0 0 15,-21 0-15,0-1 0,0 1 16,0 0-16,0 0 0,0-21 0,0 20 15,0 1-15,0 0 0,0 0 16,-21 0-16,0 0 0,0-1 0,-1 1 16,1 0-16,0 21 0,0 0 15,0 0-15,0 0 0,-1 0 0,1 0 16,0 21-16,0 0 0,0 1 16,0-1-16,-1 21 0,1-21 15,0 22-15,0-22 0,0 21 16,0 0-16,21-20 0,0 20 0,0-21 15,0 21-15,0-20 0,0 20 0,0-21 16,0 0-16,0 0 0,0 1 16,0-1-16,21-21 0,0 0 15,0 0-15,0 0 16,0 0-16,1 0 0,-1 0 16,0 0-16,0-21 0,21-1 15,-20 22-15,-1-21 0,0 0 0,0 0 16,0 0-16,0 0 0,1-1 15,-1 1-15,0 0 0,0-21 16,-21 21-16,21-1 0,-21 1 16,0 0-16,21 21 15,-21-21-15,0 42 32,0 0-32,0 0 0,0 1 15,0-1-15,0 0 16,0 0-16,0 0 0,0 22 0,0-22 15,0 0-15,0 0 0,0 0 0,0 0 16,22 1-16,-1-22 0,0 21 16,0 0-16,0-21 0,22 0 0,-22 0 15,21 21-15,-21-21 16,22 0-16,-1 0 0,-21 0 0,21-21 16,1 21-16,-1-21 0,-21 21 0,22-21 15,-1-1-15,-21 1 0,21 21 16,-20-21-16,-1 0 0,0 0 0,0-22 15,0 22-15,0 0 0,-21 0 16,22-21-16,-22 20 0,0 1 0,0 0 16,0-21-16,0 21 0,-22-1 15,1 1-15,0 0 0,0 0 16,-21 21-16,20 0 0,1 0 0,-21 0 16,21 0-16,0 0 15,-22 21-15,22 0 0,0 0 0,0 1 16,0-1-16,-1 0 0,1 0 15,21 0-15,0 22 0,-21-22 0,21 0 16,0 0-16,-21 0 0,21 0 0,0 1 16,0-1-16,21 0 15,0-21-15,0 0 16,1 0-16,-1 0 16,0 0-16,0 0 0,0 0 15,0 0-15,1 0 16,-1 0-16,0 0 15,0 21-15,-21 0 16,0 0-16,0 1 16,21-1-16,-21 0 0,0 0 15,0 0-15,0 0 0,0 22 0,0-22 16,0 21-16,0 1 0,0-1 16,0 0-16,0 1 0,0-1 0,0 0 15,0 22-15,0-22 0,0 0 16,-21 1-16,21-1 0,0 0 0,0 1 15,0 20-15,0-20 0,0-1 16,0 0-16,-21 1 0,21-1 0,-21 0 16,0 1-16,21-22 0,-22 21 0,1 0 15,21-20-15,-21-1 0,0 21 16,0-21-16,0 0 0,-1-21 16,1 22-16,0-1 0,0-21 0,-21 0 15,-1 0-15,1 0 0,0 0 0,-1 0 16,1 0-16,-22-21 0,22-1 15,-21 1-15,20 0 0,1 0 0,0 0 16,20 0-16,-20-1 0,21 1 16,21-21-16,0 21 0,0 0 0,0-1 15,0-20-15,0 21 0,0 0 0,0-22 16,21 22-16,-21-21 0,21 21 16,0-22-16,22 22 0</inkml:trace>
  <inkml:trace contextRef="#ctx0" brushRef="#br0" timeOffset="46671.67">6879 4233 0,'0'0'0,"0"-21"15,0 0-15,0 0 16,21 0-16,-21 0 0,0-1 31,0 44-15,0-1-1,-21 0-15,21 0 0,0 0 0,-21 0 16,0 22-16,21-22 0,0 21 16,0-21-16,-21 22 0,21-22 0,-22 0 15,22 0-15,0 22 0,0-22 16,0 0-16,0 0 16,0-42 30,0 0-46,0 0 0,22-1 16,-1 1-16,-21-21 0,21 21 16,0 0-16,-21-22 0,21 22 0,0 0 15,1-21-15,-1 20 0,0 1 16,0 21-16,0-21 0,0 21 16,1 0-16,-1 21 15,-21 0-15,21 1 0,0-1 16,-21 21-16,0-21 0,21 0 15,-21 1-15,21 20 0,-21-21 0,0 0 16,0 0-16,22-21 0,-22 22 16,21-1-16,-21 0 15,21-21 1,0 0-16,-21-21 16,21 21-16,-21-21 0,21-1 15,1 1-15,-1 0 0,-21 0 0,21 0 16,0 0-16,0-22 0,0 22 15,1-21-15,-1-1 0,0 1 0,21 21 16,-21-21-16,22-1 16,-22 22-16,21 0 0,-21 0 0,22 21 0,-22 0 15,0 0-15,21 0 16,-20 0-16,-1 0 0,0 21 0,0 0 16,0 0-16,-21 0 0,0 22 0,21-22 15,-21 21-15,0-21 0,0 1 16,0-1-16,0 0 0,0 0 0,0 0 15,0 0-15,0 1 0,0-1 16,0-42 15,0-1-15,22 22-16,-22-21 0,0 0 0,0 0 16,0 0-16,0 0 15,0-1-15,0-20 0,-22 21 0,1 0 16,0 0-16,0-1 15,21 1-15,-42 0 0,20 0 0,1 21 16,0 0-16,0-21 0,-21 21 16,20 0-16,1 0 0,0 21 0,0-21 15,-21 21-15,20 0 0,1 0 16,0 22-16,0-22 0,0 21 0,21 1 16,-21-22-16,21 21 0,0 0 0,-22-20 15,22 20-15,0-21 0,0 21 16,0-20-16,0-1 0,0 0 0,22 0 15,-1-21-15,-21 21 0,21-21 16,0 0-16,0 0 0,0 0 16,22 0-16,-22 0 0,0 0 0,0-21 15,22 21-15,-22-21 0,0 0 16,21 0-16,-21-1 0,1 1 0,-1 0 16,0 0-16,21-21 0,-42 20 15,21 1-15,1-21 0,-22 21 0,0-22 16,21 22-16,-21 0 0,0 0 15,0 0-15,0 42 32,0 0-17,0 0-15,0 0 0,0 1 0,0-1 16,0 21-16,0-21 0,0 0 16,0 22-16,0-22 0,0 0 0,21 0 15,0 0-15,-21 1 0,21-22 0,0 21 16,1-21-16,-1 0 15,0 0-15,0 0 0,0 0 0,0 0 16,1 0-16,-1 0 0,0 0 16,0-21-16,0-1 0,0 1 0,1 0 15,-1 0-15,0 0 0,0 0 0,0-22 16,-21 22-16,0 0 0,0-21 16,21 20-16,-21-20 0,0 21 0,0 0 15,0 0-15,22-1 16,-22 44 15,0-1-31,0 0 0,0 0 16,0 0-16,0 22 0,0-22 15,0 0-15,0 21 0,0-21 0,0 1 16,0 20-16,0-21 0,0 0 0,0 0 16,0 1-16,0-1 15,0 0-15,0-42 47,0 0-47,0-1 16,0 1-16,0 0 15,0 0-15,0 0 0,0-22 0,0 22 16,0 0-16,0-21 0,21 21 16,-21-22-16,21 22 0,0 0 0,-21-21 15,21 20-15,0 22 0,1-21 16,-1 21-16,0 0 0,0 0 0,0 0 15,0 0-15,1 21 0,-1-21 16,0 22-16,-21 20 0,21-21 16,0 0-16,-21 0 0,0 22 0,0-22 0,21 0 15,-21 0-15,0 0 0,0 1 16,0-1-16,0 0 0,0 0 16,0 0-16,0 0 0,0-42 62,0 0-62,22 0 16,-22 0-16,21 0 0,-21-22 0,21 22 15,-21 0-15,21-21 0,0 20 16,0-20-16,1 21 0,-1-21 0,0 20 16,21 1-16,-21 0 0,22 0 15,-22 21-15,0 0 0,0 0 0,0 0 16,1 0-16,-1 21 0,0 0 15,0 0-15,-21 22 0,0-22 16,0 0-16,0 0 0,0 22 0,0-22 16,0 21-16,0-21 0,0 0 15,0 1-15,0-1 0,0 0 0,0 0 16,0 0-16,0 0 0,0 1 16,21-44 30,0 22-46,1-21 16</inkml:trace>
  <inkml:trace contextRef="#ctx0" brushRef="#br0" timeOffset="47115.48">9588 4233 0,'0'22'16,"22"-22"-16,-1 0 16,0 0-16,0 0 15,0 0-15,0 0 0,22 0 0,-22 0 16,21-22-16,-21 1 0,1 21 16,20-21-16,-21 0 0,0 21 0,22-21 15,-43 0-15,21-1 0,0 1 16,-21 0-16,21 0 0,-21 0 0,0 0 15,0-1-15,0 1 16,-21 0-16,0 21 0,0 0 0,-1-21 16,1 21-16,0 0 0,0 0 0,0 0 15,-22 21-15,22 0 0,0 22 16,0-22-16,0 21 0,0 0 0,-1 1 16,1-1-16,0 0 0,0 1 15,21-22-15,0 21 0,-21 1 16,21-1-16,0-21 0,0 0 0,0 22 15,0-22-15,0 0 0,21-21 16,0 21-16,0 0 0,0-21 0,1 0 16,-1 21-16,21-21 0,-21 0 0,22 0 15,-22 0-15,21 0 0,-21-21 16,22 21-16,-22-21 0,21 0 0,-21 0 16,22 0-16,-22-1 0</inkml:trace>
  <inkml:trace contextRef="#ctx0" brushRef="#br0" timeOffset="47680.16">11218 3006 0,'43'0'16,"-86"0"-16,128 0 0,-43-21 0,1 21 0,-1 0 15,-21 0-15,21 0 0,1 0 16,-1-22-16,-21 22 0,22 0 0,-22 0 16,0 0-16,0 0 0,0 0 0,0 0 15,-42 0 1,-21 0-1,21 0-15,0 22 0,-22-22 16,1 0-16,0 0 0</inkml:trace>
  <inkml:trace contextRef="#ctx0" brushRef="#br0" timeOffset="48079.38">11112 3027 0,'-21'0'16,"21"21"-16,-21-21 15,21 21-15,-21-21 16,0 21-16,0 1 16,21-1-16,0 0 15,0 0-15,0 21 0,0-20 0,0 20 16,0 0-16,0 1 0,0-1 16,0 21-16,0-20 0,0 20 0,0-20 15,0 20-15,0 1 0,0-1 16,0 1-16,0-1 0,0 1 0,-22-1 15,22 22-15,-21-22 0,0 1 0,21-1 16,-21 1-16,21-1 0,0 1 16,-21-1-16,21 1 0,-21-1 0,21 1 15,0-1-15,0-20 0,0 20 0,0-21 16,0 22-16,0-22 0,0-21 16,0 22-16,21-22 0,0 21 15,0-21-15,0-21 0,0 22 0,1-22 16,20 0-16,-21 0 0,21 0 15,-20 0-15,20 0 0,0-22 0,-21 22 16,22-21-16,-1 0 0,0-21 16,-20 21-16,20-22 0,-21 22 0,0-21 15,0-1-15</inkml:trace>
  <inkml:trace contextRef="#ctx0" brushRef="#br0" timeOffset="49240.23">12192 4022 0,'0'-21'15,"21"21"-15,0-22 16,-21 1-16,21 21 0,-21-21 0,0 0 16,0 0-16,0 0 0,0-1 15,0 1-15,0 0 0,0 0 16,-21 0-16,0 0 0,0 21 16,0-22-16,0 22 0,-22 0 15,22 0-15,-21 0 0,21 0 16,-1 0-16,-20 0 0,21 22 0,0-1 15,0 0-15,-1 0 0,1 0 16,0 22-16,0-22 0,21 21 0,0 0 16,0 1-16,0-22 0,0 21 15,0 1-15,0-22 0,0 0 0,0 0 16,0 0-16,21 0 0,0 1 16,0-22-16,1 0 0,-1 0 15,0 0-15,0 0 0,0 0 0,22 0 16,-22-22-16,0 1 0,0 0 15,0 0-15,0 0 0,22 0 0,-22-1 16,0 1-16,0-21 16,-21 21-16,21 0 0,-21-1 0,22-20 15,-22 21-15,0 0 0,0 0 0,0-1 16,0 1-16,0 0 16,0 42-1,0 0 1,0 1-16,0-1 0,0 0 0,0 21 15,0-21-15,0 22 0,0-1 0,0-21 16,0 22-16,21-22 16,-21 0-16,21 0 0,-21 21 0,21-20 0,0-1 15,0 0 1,1-21-16,-1 0 0,0 0 16,0 0-16,21 0 0,-20 0 0,-1-21 15,21 0-15,-21 21 0,0-22 16,22-20-16,-22 21 0,0-21 0,0 20 15,0-20-15,1 0 0,-1-1 16,-21 1-16,0 21 0,0-21 0,0-1 16,0 1-16,0 0 0,-21-1 15,-1 1-15,1 21 0,0-22 0,0 1 16,-21 21-16,20-21 0,-20 20 16,0 1-16,-1 0 0,1 0 0,-21 0 15,-1 21-15,22 0 0,-22 0 0,-20 0 16,20 0-16,1 21 15,-1 0-15,1 0 0,-22 0 0,43 22 16,-22-22-16,1 21 0,20 1 16,1-1-16,0 21 0,-1-20 0,1 20 15,21 22-15,0-22 0,-1 22 0,1-21 16,21 20-16,0-20 0,0-1 16,0 1-16,0-1 0,0-20 0,21-1 15,1 0-15,-1 1 0,0-1 0,0-21 16,0 0-16,22 0 0,-22 1 15,21-1-15,0-21 0,1 0 16,-22 0-16,42 0 0,-20 0 16,-1 0-16,0 0 0,1 0 0,-1-21 15,22-1-15,-22 22 0,0-21 0,1 0 16,-1 0-16,-21 21 0,21-21 16,-20 0-16,20-1 0</inkml:trace>
  <inkml:trace contextRef="#ctx0" brushRef="#br0" timeOffset="49803.91">13356 3725 0,'0'0'0,"0"-21"0,0 0 16,-21 21-16,0 0 16,0 0-16,-1 0 15,1 21-15,0 0 16,0 22-16,21-22 0,-21 21 0,0 1 15,21-1-15,-22 0 16,1 1-16,0 20 0,21-21 0,-21 1 16,0 20-16,0-20 0,21-1 0,-22 0 15,1-21-15,21 22 0,-21-22 16,21 0-16,-21 0 0,0 0 0,21 1 16,0-44 15,0 1-31,0 0 0,0 0 15,0 0-15,21-22 0,0 1 16,0 21-16,-21-21 0</inkml:trace>
  <inkml:trace contextRef="#ctx0" brushRef="#br0" timeOffset="50087.75">13293 3704 0,'0'0'0,"21"-21"0,42 0 15,-42 21-15,1 0 16,-1 0-16,0 0 0,0 21 15,0 0-15,0 0 0,1 1 0,-1-1 16,-21 21-16,21-21 0,-21 22 0,21-1 16,-21 0-16,0 1 0,0-1 15,0 0-15,0 1 0,0-1 0,0 0 16,0 1-16,0-22 16,0 21-16,0-21 0,0 22 0,0-22 15,0 0-15,0 0 0,0 0 0,0 0 16,-21 1-16,0-22 31,0 0-15,-1-22-16,1 22 15,0-21-15,0 0 0,0 0 0</inkml:trace>
  <inkml:trace contextRef="#ctx0" brushRef="#br0" timeOffset="50303.62">12975 4212 0,'0'0'0,"21"0"15,0 0-15,1 0 0,-1 0 16,21 0-16,-21 0 0,0 0 0,22 0 16,-22 0-16,21 0 0,1 0 15,-1 0-15,-21-21 0,21 21 0,1 0 16,-1-21-16,-21 0 0,22 21 15,-22-21-15,0 21 0,0-22 0,0 22 16,0-21-16,1 21 0</inkml:trace>
  <inkml:trace contextRef="#ctx0" brushRef="#br0" timeOffset="50644.42">14224 3789 0,'0'0'0,"-21"21"47,21 0-47,-21 22 16,21-22-16,0 21 15,-22 0-15,22 1 0,-21-1 0,21 0 16,-21 1-16,21-1 0,-21 0 0,21 1 15,0-1-15,-21 0 0,0-20 16,21 20-16,0-21 0,0 0 0,0 0 16,-22 1-16,22-1 15,0-42 17,0-1-17,0 1-15,0 0 0,0-21 0,22 21 16,-22-22-16</inkml:trace>
  <inkml:trace contextRef="#ctx0" brushRef="#br0" timeOffset="50911.27">14097 3874 0,'0'0'0,"0"-22"0,21 22 0,-21-21 0,21 0 16,0 21 0,1 0-16,-1 0 0,0 21 15,-21 0-15,21 1 0,21-1 0,-20 21 16,-1 0-16,0 1 0,21-1 15,-21 0-15,1 1 0,20-1 0,-21 0 16,0-20-16,0 20 16,1-21-16,-1 21 0,0-20 0,0-1 15,0 0-15,0 0 0,-21 0 16,22-21-16,-1 0 16,-21 21-16,21-21 0,0-21 31,-21 0-31,0 0 0,0-21 15,21 20-15,-21 1 0</inkml:trace>
  <inkml:trace contextRef="#ctx0" brushRef="#br0" timeOffset="51196.11">14901 3704 0,'0'-21'0,"0"42"0,0-63 15,0 63 16,0 21-31,-21-20 16,21-1-16,-21 21 0,21 0 0,0 1 16,0-1-16,-21 0 0,21 1 15,-21-1-15,-1 0 0,22 22 0,0-22 16,0-21-16,-21 22 0,21-1 0,-21-21 16,21 22-16,0-22 0,0 0 15,0 0-15,0 0 0,0 0 0,0 1 16,21-22-1,0 0 1,22-22-16,-22 22 16,0-21-16,0 0 0</inkml:trace>
  <inkml:trace contextRef="#ctx0" brushRef="#br0" timeOffset="51487.94">15727 4064 0,'0'0'0,"21"0"47,0 0-47,0 0 0,0 0 15,1 0-15,-1 0 0,0 0 0,0 0 16,0 0-16,0 0 0,1 0 16,-1 0-16,-42 0 47,21 21-47</inkml:trace>
  <inkml:trace contextRef="#ctx0" brushRef="#br0" timeOffset="51691.82">15642 4297 0,'0'0'0,"-21"42"15,21-21-15,0 1 16,21-22 0,0 0-16,0 0 0,1 0 15,20 0-15,-21 0 0,0 0 0,0 0 16,1-22-16,-1 22 15,0 0-15,0 0 0,0-21 0,0 0 16,-21 0 0,22 21-16,-22-21 0</inkml:trace>
  <inkml:trace contextRef="#ctx0" brushRef="#br0" timeOffset="52307.76">17103 3429 0,'0'0'0,"-22"0"16,22 21-16,-21 0 16,21 1-16,0-1 15,0 0 1,21-21 0,1 0-16,-1 0 0,0 0 15,0 0-15,0 0 0,0-21 0,1 0 16,20 21-16,-21-22 15,-21 1-15,21 0 0,-21 0 16,0 0-16,0 0 16,-21 21-16,0 0 0,0-22 0,0 22 15,-1 0-15,1 0 0,0 22 16,0-1-16,0 0 0,0 0 0,-1 0 16,1 22-16,21-22 0,0 21 0,0-21 15,0 22-15,0-1 0,0-21 16,0 0-16,0 22 0,0-22 0,0 0 15,21 0-15,1 0 0,-1-21 16,0 21-16,21 1 0,1-22 0</inkml:trace>
  <inkml:trace contextRef="#ctx0" brushRef="#br0" timeOffset="52896.43">18203 3641 0,'0'-21'0,"-42"-1"15,21 22-15,0-21 0,-1 21 16,1 0-16,0 21 16,0 1-16,21-1 15,-21 0-15,21 0 0,0 21 0,0-20 16,-21 20-16,21 0 0,-22 1 0,1-22 15,21 42-15,-21-20 0,0-1 16,21 0-16,-21 1 0,0-1 0,-1 0 16,1 1-16,0-22 0,21 21 15,-21-21-15,0 0 0,21 1 0,-21-1 16,21 0-16,0-42 31,21 0-31,0-22 16,-21 22-16,21-21 15,0 21-15,-21-43 0,21 22 0,1-1 16,-1-20-16,0 21 0,0-22 16,0 22-16,0-1 0,1 1 0,-1 0 15,21 21-15,-21-22 0,0 22 16,1 0-16,20 21 0,-21 0 0,0 0 16,0 0-16,1 0 0,-1 21 0,0 0 15,-21 0-15,21 1 0,-21 20 16,21-21-16,-21 21 0,0-20 0,0 20 15,0 0-15,0 1 0,0-1 16,0 0-16,0 1 0,0-22 0,0 21 16,0 0-16,0-20 0,0-1 15,0 0-15,-21 21 0,21-21 16,0 1-16,-21-1 0,21 0 31,-21-21-31,0 0 16,-1-21-16,22 0 0</inkml:trace>
  <inkml:trace contextRef="#ctx0" brushRef="#br0" timeOffset="53103.31">17716 4170 0,'22'0'31,"-1"0"-16,0 0-15,21 0 0,-21 0 0,22 0 16,-1 0-16,0-21 0,1 21 16,-1 0-16,0-21 0,1 21 0,-1 0 15,0-22-15,1 1 0,-22 21 0,21-21 16,1 21-16</inkml:trace>
  <inkml:trace contextRef="#ctx0" brushRef="#br0" timeOffset="53424.12">18817 3704 0,'0'0'0,"-21"-21"16,21 0-16,0 42 47,0 0-47,21 0 0,0 1 0,0-1 15,-21 0-15,22 21 0,-1-21 16,0 22-16,0-22 0,-21 21 0,21 1 16,-21-1-16,21-21 0,-21 21 15,0-20-15,0 20 0,0-21 16,0 21-16,0-20 0,0-1 0,0 0 16,0 0-16,0 0 0,0 0 15,0-42 16,22 0-15,-22 0-16</inkml:trace>
  <inkml:trace contextRef="#ctx0" brushRef="#br0" timeOffset="53711.96">19389 3641 0,'0'0'0,"21"-21"15,-42 42 17,21 21-32,-22-21 15,22 0-15,-21 22 0,0-22 0,0 21 16,21 1-16,-21-1 0,0 0 16,-1 1-16,1-22 0,0 21 0,0 0 15,0 1-15,0-1 0,-22-21 0,43 0 16,-21 22-16,0-22 0,0 0 15,21 0-15,0 0 0,0-42 47,21 0-47,0 0 0,0 0 0</inkml:trace>
  <inkml:trace contextRef="#ctx0" brushRef="#br0" timeOffset="54318.61">20045 3577 0,'0'-21'47,"-21"21"-31,21-21-16,0 0 0,0 0 15,21 21 48,-21 21-63,0 0 15,0 0-15,0 0 0,0 0 16,0 1-16,0-1 16,0 0-16,0 0 15,0 0-15,-21-21 16,21 21-16,-22-21 0,1 0 0,0 0 16,0 0-1,0 0-15,0 0 16,-1-21-16,22 0 15,0 0-15,0 0 16,22 0-16,-22-1 0,21 22 16,0-21-16,0 21 0,0 0 15,0 0-15,1 0 0,-1 0 0,0 0 16,-21 21-16,21 1 16,-21-1-16,0 0 0,0 0 0,0 21 15,0-20-15,0-1 0,-21 21 16,0-21-16,0 0 0,-1 22 0,-20-22 15,21 0-15,0 0 0,-22 0 0,22 1 16,0-22-16,0 0 0,21 21 16</inkml:trace>
  <inkml:trace contextRef="#ctx0" brushRef="#br0" timeOffset="55207.62">20172 2858 0,'21'0'0,"21"0"0,-21 0 0,1 0 15,20 0-15,-21 0 0,21 0 16,-20 0-16,20 0 0,0 0 0,-21 0 15,22 0-15,-22 0 16,21 0-16,-21 0 0,1 0 0,-1 0 16,0 0-16,0 0 15,-21 21 1,21-21-16,-21 21 0,0 0 16,0 0-16,0 0 0,0 1 15,0-1-15,0 0 0,0 21 0,0-21 16,0 1-16,0 20 0,0 0 15,0 1-15,0-22 0,0 21 0,0 0 16,0 1-16,0-1 0,0 0 16,0 1-16,0-1 0,0 0 15,0 22-15,-21-22 0,0 1 16,0-1-16,21 21 0,-21-20 0,-1 20 16,1 1-16,0-1 0,21 1 15,-21-1-15,0 1 0,0-1 0,-1 1 16,22-22-16,0 22 0,0-22 0,0 21 15,0-20-15,0-1 0,0 22 16,0-22-16,0 21 0,0-20 0,0-1 16,0 0-16,0 1 0,0-1 0,0 0 15,0-20-15,-21-1 0,21 0 16,-21 0-16,0 0 0,21 0 0,-21-21 16,0 22-16,-1-22 15,1 0-15,0 0 16,0 0-16,0 0 0,0 0 0,-1 0 15,1 0-15,0 0 0,0 0 16,0-22-16,0 22 0,-22 0 16,22 0-16,0 0 0,0-21 0,0 21 15,-22 0-15,22 0 0,0 0 16,0 0-16,0 0 0,-1 0 0,1 0 16,0 0-1,42 0 48,-21-21-48</inkml:trace>
  <inkml:trace contextRef="#ctx0" brushRef="#br0" timeOffset="66220.35">1058 7006 0,'-21'-21'32,"21"0"-17,-21 21-15,21-21 16,0 0 15,0 42 110,0 0-126,0 0-15,0 0 0,0 22 16,0-22-16,0 21 0,0-21 0,0 22 16,0-1-16,0 0 0,0 22 15,0-22-15,0 0 0,0 1 0,0-1 16,0 0-16,0-20 0,21 20 15,-21-21-15,21 21 0,-21-20 16,21-1-16,1 0 0,-22 0 0,21 0 16,0-21-16,-21 21 0,21-21 15,0 0-15,0 0 0,1 0 16,-1 0-16,0 0 0,0 0 16,0 0-16,0-21 0,1 0 15,-1 0-15,21 0 0,-21-22 16,0 22-16,1-21 0,-1 0 15,0-1-15,0 1 0,0-22 0,0 22 16,1-21-16,-22 20 0,0-20 16,21 20-16,-21 1 0,21 0 0,-21-1 15,0 22-15,0-21 0,0 21 16,0 0-16,0-1 0,21 1 0,-21 0 31,0 42 16,21 0-31,-21 1-1,0-1 1,21-21-16</inkml:trace>
  <inkml:trace contextRef="#ctx0" brushRef="#br0" timeOffset="66884.02">2349 6985 0,'0'0'0,"22"-42"15,-1 21 1,-21-1-1,0 1 1,-21 21 0,-1 0-1,-20 21-15,21-21 0,0 22 0,-22-1 16,22 0-16,0 0 0,-21 0 16,21 0-16,-1 1 0,1-1 0,0 21 15,0-21-15,0 0 16,21 1-16,0-1 0,0 0 15,0 0-15,0 0 16,21-21 0,0 0-1,0 0-15,0 0 0,22 0 0,-22 21 16,0-21-16,21 0 0,-20 0 16,20 0-16,-21 22 0,21-22 0,-20 0 15,20 21-15,-21 0 16,0-21-16,0 21 0,1 0 0,-1-21 0,-21 21 15,0 1-15,0-1 0,0 0 16,0 0-16,0 0 0,-21 0 16,-22 1-16,22-1 0,0 0 15,0 0-15,-22 0 0,22 0 0,0 1 16,-21-22-16,21 21 0,-1-21 16,1 0-16,-21 21 0,21-21 0,0 0 15,-1 0-15,1 0 0,0 0 16,0 0-16,0 0 0,0 0 0,-1-21 15,1 21-15,0-21 16,21-1-16,-21 1 16,21 0-1,0 0 1,21 0 0,-21 0-1,21-1-15,0 22 0</inkml:trace>
  <inkml:trace contextRef="#ctx0" brushRef="#br0" timeOffset="67215.83">3260 7070 0,'-22'0'15,"1"0"-15,0-21 16,21 42 93,-21-21-93</inkml:trace>
  <inkml:trace contextRef="#ctx0" brushRef="#br0" timeOffset="67523.66">3111 7578 0,'0'-21'62,"0"-1"-31,22 22 16,-22-21-31,0 0-16,21 21 0</inkml:trace>
  <inkml:trace contextRef="#ctx0" brushRef="#br0" timeOffset="68483.7">5524 6731 0,'0'-21'16,"22"21"-16,-1 0 31,-21 21 16,0 0-47,0 0 0,-21 1 16,-1-1-16,1 0 0,21 21 15,-42-21-15,21 22 0,0-22 0,-22 21 16,22 1-16,-21-1 0,-1 0 0,1 1 16,0-1-16,21 0 0,-22-21 15,1 22-15,0-22 0,20 21 0,-20-21 16,21 1-16,0-1 0,-22 0 15,22-21-15,0 21 0,0-21 16,0 0-16,0 0 0,-1 0 31,22-21 1,0 0-32,22 21 15,-1 0-15,0 0 0,21 0 16,-21 0-16,1 0 0,20 0 15,-21 0-15,21 0 0,-20 0 0,20 0 16,-21 0-16,21 21 0,1-21 0,-22 21 16,21-21-16,-21 21 0,22-21 15,-22 21-15,21 1 0,-21-22 0,1 21 16,20 0-16,-21-21 0,0 21 16,0 0-16,-21 0 0,22-21 15,-1 22-15,0-1 0,-21 0 16,21 0-16,0-21 15,-21 21-15,0-42 63,0 0-47</inkml:trace>
  <inkml:trace contextRef="#ctx0" brushRef="#br0" timeOffset="69636.61">6731 7281 0,'0'-21'0,"21"21"16,0-21-16,-21 0 15,21 0-15,-21 0 0,0-1 16,0 1 0,0 0-16,0 0 0,0 0 15,-21 0-15,0 21 0,21-22 0,-21 1 16,0 21-16,0 0 0,-1-21 15,1 21-15,0 0 0,-21 0 0,21 0 16,-1 0-16,-20 0 0,21 21 16,-21 0-16,-1-21 0,22 22 0,-21 20 15,21-21-15,-22 21 0,22-20 0,0 20 16,21 21-16,0-20 0,0-1 16,0 0-16,0 1 0,0-1 0,0-21 15,0 22-15,0-22 0,0 0 16,21 21-16,0-21 0,0-21 15,-21 22-15,22-1 0,-1-21 0,0 0 16,0 0-16,0 0 0,22 0 16,-22 0-16,0 0 0,0-21 0,21-1 15,-20 22-15,-1-21 0,21 0 0,-21 0 16,22-21-16,-22 20 0,0-20 16,21 0-16,-21-1 0,1 1 0,-1-21 15,0 20-15,0 1 0,0-22 0,-21 22 16,0-21-16,21 20 0,-21 1 15,0-22-15,22 22 0,-22 0 0,0-1 16,0 1-16,0 0 0,0 21 16,0-22-16,0 22 0,0 0 15,0 0-15,0 0 0,-22 21 32,1 0-32,21 21 15,0 0-15,-21 21 0,21-21 16,-21 22-16,21-1 0,-21 0 0,21 1 15,0-1-15,0 0 0,0 22 0,0-22 16,0 1-16,0 20 0,0-21 16,0 22-16,0-22 0,0 1 15,0-1-15,0 0 0,0 1 0,0-22 16,0 21-16,0-21 0,21 0 16,-21 1-16,21-1 0,0-21 0,0 21 15,1-21-15,-1 0 16,0 0-16,0 0 0,0-21 15,22 0-15,-22 21 0,0-22 0,0-20 16,0 21-16,0 0 0,1-22 16,-1 22-16,-21-21 0,21 21 0,0-22 15,-21 22-15,0-21 0,0 21 0,0 0 16,0-1-16,0 44 31,0-1-15,0 21-16,0-21 0,0 0 15,0 1-15,0 20 0,0-21 0,0 0 16,0 0-16,0 1 0,0-1 16,0 0-16,0 0 0,0 0 0,0 0 15,0 1-15,21-22 32,0 0-17,-21-22-15,0 1 0,0 0 16</inkml:trace>
  <inkml:trace contextRef="#ctx0" brushRef="#br0" timeOffset="69945.42">7429 6985 0,'22'0'15,"-22"-21"1,0 0 0,0 0-1,0-1 1,-22 22 15,1 22 0,21-1-15,0 0 0</inkml:trace>
  <inkml:trace contextRef="#ctx0" brushRef="#br0" timeOffset="70259.77">7726 7049 0,'0'21'63,"21"-21"-63,0 21 0,-21 0 0,0 0 15,21 0-15,0 22 0,1-22 0,-22 0 16,0 0-16,0 0 0,21 22 15,-21-22-15,21 0 0,-21 0 16,0 0-16,0 1 0,0-1 16,0 0-16,0 0 0,0 0 15,0 0 1,21-21 0,0-21-1,-21 0-15</inkml:trace>
  <inkml:trace contextRef="#ctx0" brushRef="#br0" timeOffset="70533.61">8234 6964 0,'0'0'0,"0"21"31,-21 0-16,21 0-15,-22 1 0,1-1 0,0 0 16,21 21-16,-21-21 0,0 22 16,0-1-16,-1 0 0,1-20 0,-21 20 15,21 0-15,0-21 0,-1 22 0,1-22 16,0 0-16,0 0 0,21 0 16,0 1-16,-21-22 0,21 21 15,0-42 16</inkml:trace>
  <inkml:trace contextRef="#ctx0" brushRef="#br0" timeOffset="71015.6">10202 6964 0,'0'0'0,"21"-21"0,1 0 16,-22-1 0,0 44-1,0-1 1,0 0-16,0 21 15,0-21-15,0 1 0,0 20 0,0 0 16,0-21-16,0 1 0,0 20 0,0-21 16,0 0-16,0 0 0,0 1 15,0-1-15,0 0 0,0 0 16,0-42 15,0 0-31,0 0 16,0-1-16</inkml:trace>
  <inkml:trace contextRef="#ctx0" brushRef="#br0" timeOffset="71219.49">10287 6646 0,'0'0'0,"0"-21"15,-21 21-15,0 0 31,21 21-15,0 1 0,21-22-1,0 0-15,-21 21 0,21-21 16,0 21-16</inkml:trace>
  <inkml:trace contextRef="#ctx0" brushRef="#br0" timeOffset="71755.39">10583 6795 0,'0'21'0,"0"0"31,0 0-31,0 0 16,0 0-16,0 1 0,0-1 15,0 0-15,0 0 0,0 0 16,0 0-16,0 1 0,0 20 0,0-21 15,0 0-15,0 0 0,0 1 0,0 20 16,0-21-16,0 0 16,0 0-16,0 1 0,0-1 15,-21-21-15,21-21 32,0-1-17,0 1-15,0 0 0,0 0 16,0-21-16,0 20 0,21-20 0,0 21 15,1-21-15,-1 20 0,0-20 0,0 0 16,0 21-16,22-22 0,-1 22 16,-21 0-16,21 0 0,1 0 0,-22 21 15,21 0-15,1 0 0,-22 0 16,21 0-16,-21 21 0,0 0 0,1 0 16,-1 0-16,-21 22 0,0-22 0,0 0 15,0 21-15,0 1 0,0-22 16,0 21-16,0-21 0,0 22 0,-21-1 15,-1-21-15,22 0 0,0 22 16,-21-22-16,21 0 0,-21-21 16,21 21-16,-21-21 0,21 21 15,0-42 17,0 0-32,21 0 0,-21 0 15,21-1-15,-21 1 0</inkml:trace>
  <inkml:trace contextRef="#ctx0" brushRef="#br0" timeOffset="72304.34">11536 6858 0,'0'0'0,"0"-21"0,0 0 16,0 42 31,0 0-47,0 0 0,0 22 16,-21-22-16,21 21 0,-22 0 0,22 1 15,0-1-15,0 22 0,-21-22 16,0 21-16,0-20 0,21 20 0,-21-20 15,0 20-15,21-21 0,-22 22 16,1-22-16,21 22 0,-21-22 16,21 0-16,-21 22 0,0-22 0,21 1 15,0-1-15,0 21 0,-21-20 0,21-1 16,-22 0-16,22-20 0,0 20 16,0-21-16,0 0 0,0 0 0,0 1 15,0-44 1,22 1-1,-1 0-15,-21 0 0,21-21 16,0-1-16,-21 1 0</inkml:trace>
  <inkml:trace contextRef="#ctx0" brushRef="#br0" timeOffset="72623.16">11409 7027 0,'0'0'0,"0"-42"0,0 21 0,0 0 15,0 0-15,0-22 0,0 22 0,0 0 16,21 21-16,0-21 0,21 0 16,-20 21-16,20 0 0,-21 0 0,21 0 15,-20 0-15,20 0 0,-21 0 16,0 21-16,22 0 0,-22 0 0,0 0 16,0 0-16,-21 1 0,0-1 0,0 0 15,0 0-15,0 0 16,0 0-16,-42 1 0,21-1 0,-1 0 15,1 0-15,0-21 0,0 21 0,0 0 16,0-21-16,-1 22 0,1-22 16,0 0-16,0 0 0,42 0 47,0-22-47,0 1 0,1 21 0,-1-21 15</inkml:trace>
  <inkml:trace contextRef="#ctx0" brushRef="#br0" timeOffset="73403.64">12044 6816 0,'0'-21'16,"0"42"15,0 0-31,0 0 0,-21 0 16,21 0-16,0 1 0,0-1 15,0 21-15,0-21 0,0 0 0,0 1 16,0-1-16,0 0 0,0 0 0,0 0 16,0 0-16,0 1 15,21-1-15,0-21 0,0 0 16,0 0 0,0 0-16,1-21 0,-1-1 15,0 1-15,0 21 0,0-21 16,0 0-16,1 0 0,-1 0 15,0-1-15,-21-20 0,21 21 0,-21 0 16,21 0-16,-21-1 0,0 1 0,0 0 16,0 0-16,21 21 0,-21 21 31,0 0-31,0 0 16,0 1-16,0-1 0,0 0 15,0 0-15,0 21 0,0-20 16,0-1-16,0 0 0,0 0 15,22 0-15,-22 0 0,21 1 0,0-1 16,0 0-16,0-21 0,0 0 16,1 0-16,-1 0 0,0 0 15,0 0-15,0 0 0,0-21 0,1 0 16,-1 21-16,0-22 0,0 1 0,0 0 16,0 0-16,1-21 0,-22 20 15,21-20-15,0 21 0,-21-21 0,21-1 16,-21 1-16,21 0 0,-21-22 15,0 22-15,0-1 0,0 1 16,21 0-16,-21 21 0,0-22 0,0 22 16,0 0-16,0 0 15,0 42 1,-21 0-16,21 21 16,0-20-16,0 20 0,-21 0 15,21 1-15,0-1 0,-21 0 0,21 1 16,0-1-16,0 0 0,0 1 15,-21-22-15,21 21 0,-21 0 16,21-20-16,0 20 0,0-21 0,0 21 0,-22-20 16,22-1-16,0 0 15,0 0-15,0 0 0,0 0 16,22-21 0,-1 0-16,0 0 15,0-21-15,0 21 16,0-21-16,-21 0 0,22 0 0,-22 0 15</inkml:trace>
  <inkml:trace contextRef="#ctx0" brushRef="#br0" timeOffset="73696.05">12700 6710 0,'0'0'0,"-21"0"0,0 0 15,21 21-15,21-21 32,0 0-32,0 0 15,0 0-15,0 0 0,1 0 0,-1 0 16,21 0-16,-21 0 0,0 0 16,1 0-16,-1 0 0,0 0 0,0 0 15,0 0-15,0 0 16,1 0-1,-22 21 1</inkml:trace>
  <inkml:trace contextRef="#ctx0" brushRef="#br0" timeOffset="73988.5">13441 6922 0,'21'0'47,"0"0"-47,0 0 16,0 0-16,1 0 15,-1 0-15,0 0 16,0 0-16,-21 21 16,21-21-1</inkml:trace>
  <inkml:trace contextRef="#ctx0" brushRef="#br0" timeOffset="74209.95">13441 7133 0,'0'0'0,"0"21"16,21-21 0,0 0-16,0 0 0,0 0 15,1 0-15,-1 0 16,0 0-1,0 0-15,0 0 32,-21-21-17,21 21-15</inkml:trace>
  <inkml:trace contextRef="#ctx0" brushRef="#br0" timeOffset="74783.84">14330 6223 0,'0'-21'16,"21"0"-1,0 0-15,-21-1 16,21 22-1,-21-21-15,0 42 32,0 1-17,0-1-15,-21-21 0,21 21 16,-21 0-16,21 0 0,0 0 16,-21 1-16,21-1 0,0 0 15,0 0-15,0 0 0,0 0 16,0 1-16,21-1 15</inkml:trace>
  <inkml:trace contextRef="#ctx0" brushRef="#br0" timeOffset="75187.77">15028 6202 0,'0'0'16,"0"-21"-16,0 0 0,0-1 16,-21 22-1,0 0 1,21 22-16,-21-1 15,0 0-15,-1 0 0,22 21 16,-21 1-16,0-1 0,21 22 0,-21-1 16,0 1-16,21-22 0,0 21 0,0 1 15,-21-22-15,21 22 0,0-22 16,-22 0-16,22-20 0,0 20 0,0-21 16,0 21-16,0-20 0,0-1 15,0 0-15,22 0 0,-1-21 16,0 0-16,0 0 15,0 0 1,0-21-16,-21 0 0,0 0 0,0-1 16</inkml:trace>
  <inkml:trace contextRef="#ctx0" brushRef="#br0" timeOffset="75982.44">14774 6795 0,'21'0'32,"1"0"-32,-1 0 15,0 0-15,0 0 0,21 0 16,-20 0-16,20 0 0,0-22 0,1 1 16,-22 21-16,21-21 0,0 21 15,1-21-15,-1 0 0,0 21 0,-20-21 16,20 21-16,-21 0 0,0-22 15,0 22-15,1 0 16,-22 22 0,0-1-1,0 0-15,0 0 0,0 0 0,0 0 16,0 1-16,0-1 16,0 0-16,0 0 0,0 0 15,0 0-15,0 1 0,0-1 0,21-21 16,0 21-16,0 0 15,0-21-15,0 0 0,1 0 0,-1 0 16,0 0-16,0 0 0,0 0 0,0 0 16,1 0-16,-1 0 0,0-21 15,0 21-15,0-21 0,0 0 0,-21-1 16,22 1-16,-22 0 0,21 0 16,-21 0-16,21 0 0,-21-1 0,0 1 15,0 0-15,0 0 0,0 0 0,0 0 16,0-1-16,0 1 15,0 42 17,0 1-17,0-1-15,0 0 0,0 0 0,-21 21 16,21-20-16,0-1 0,0 21 16,-21 0-16,21-20 0,-22 20 0,1 0 15,21 1-15,0-1 0,0 0 0,-21 1 16,21-1-16,-21 21 0,0-20 15,21-1-15,0 22 0,0-22 0,-21 0 16,-1 1-16,1-1 0,21 0 0,-21 1 16,0-22-16,21 21 15,-21 0-15,0-20 0,-1 20 0,1-21 16,21 0-16,-21 0 0,0 1 0,0-1 16,0-21-16,-1 21 15,1-21-15,0 0 0,-21 0 16,21 0-16,-1-21 0,1 21 0,0-21 15,0 21-15,0-22 0,0 1 16,21 0-16,0 0 16,0 0-16,0 0 0,0-1 15,0 1-15,0 0 0,21 0 16,0-21-16,0 20 0,0 1 0</inkml:trace>
  <inkml:trace contextRef="#ctx0" brushRef="#br0" timeOffset="76399.64">16235 6879 0,'0'0'0,"0"-21"0,-21 0 16,-1 0-16,22 0 15,-21 21-15,21-22 16,0 44 0,0-1-16,0 0 15,0 0-15,0 21 0,0-20 0,0 20 16,0 0-16,0 1 0,0-1 0,0 0 16,0 1-16,0 20 0,0-21 15,0 1-15,0 20 0,0-20 0,-21-1 16,0 21-16,0-20 0,0-1 0,-1 22 15,1-22-15,-21 0 0,21 1 16,0-1-16,-1 0 0,-20 1 0,21-1 16,0 0-16,0-21 0,-1 1 0,22-1 15,0 0-15,-21 0 16,21-42 15,0 0-31,21 0 16,-21-1-16,22-20 0,-1 21 0</inkml:trace>
  <inkml:trace contextRef="#ctx0" brushRef="#br0" timeOffset="76743.96">16150 6858 0,'0'0'0,"0"-42"15,0 21-15,21 21 0,0-22 16,1 22-16,-1-21 0,0 21 0,0 0 16,21 0-16,-20 0 0,20 0 0,-21 0 15,0 0-15,0 0 0,1 21 16,-1-21-16,0 22 0,-21-1 0,0 0 16,0 0-16,0 0 0,0 22 15,0-22-15,0 0 0,-21 0 16,21 0-16,-21-21 0,-1 21 0,1 1 0,0-1 15,0-21-15,0 21 16,0-21-16,-1 21 0,1-21 0,0 0 16,21 21-16,0-42 47,21 21-47,0-21 0,1 0 0</inkml:trace>
  <inkml:trace contextRef="#ctx0" brushRef="#br0" timeOffset="77167.72">16764 6964 0,'21'0'0,"0"0"0,0 0 15,1 0-15,-1 0 16,0-21-16,0 21 0,-21-21 15,21 21-15,0-22 0,1 1 0,-1 21 16,0-21-16,-21 0 0,21 0 16,0 0-16,-21-1 0,21 1 15,-21 0-15,0 0 0,0 0 16,0 0-16,0-1 0,-21 22 16,0 0-1,0 0-15,0 0 0,-22 22 16,22-1-16,0 0 0,0 0 15,0 21-15,0-20 0,21 20 0,-22-21 16,22 0-16,-21 22 0,21-22 16,0 0-16,0 0 0,0 21 0,0-20 15,0-1-15,21 0 0,1 0 16,-1-21-16,-21 21 0,21-21 16,0 0-16,0 0 0,0 0 0,1 0 15,20 0-15,-21 0 0,0 0 16,0 0-16,1 0 0,-1-21 0,0 0 15,0 21-15,0-21 0,0 0 16</inkml:trace>
  <inkml:trace contextRef="#ctx0" brushRef="#br0" timeOffset="77483.49">17759 6160 0,'0'0'0,"-21"0"16,21 21 15,0 0-31,0 0 0,0 0 0,0 0 15,0 1-15,0-1 0,0 21 16,0-21-16,0 0 0,0 1 0,0-1 16,0 0-16,0 0 0,-22 0 15,1 0-15,21 1 0,-21-22 0,0 21 16,0-21-16,0 0 16</inkml:trace>
  <inkml:trace contextRef="#ctx0" brushRef="#br0" timeOffset="83423.85">16277 7006 0,'-42'64'0,"84"-128"0,-127 212 15,43-84-15,0-1 0,21 1 16,-22-1-16</inkml:trace>
  <inkml:trace contextRef="#ctx0" brushRef="#br0" timeOffset="86114.7">20002 6858 0,'0'0'0,"0"-21"16,0 0-16,0 0 0,0-1 0,0 1 15,0 0-15,0 0 0,0 0 16,0 0-16,0-1 15,0 44 17,0 20-32,0-21 0,0 0 0,0 22 15,0-22-15,-21 21 0,21-21 16,0 22-16,-21-1 0,0-21 0,0 21 16,21-20-16,-21 20 0,21-21 15,-22 0-15,1 0 0,21 1 0,0-1 16,0 0-1,0-42 1,0 0-16,0-1 0,0 1 16,0 0-16,21 0 0,-21 0 15,22 0-15,-1-22 0,0 22 16,0-21-16,-21 21 0,21-22 16,0 22-16,1 0 0,-1 0 0,0 0 15,0 21-15,0 0 0,0 0 0,1 0 16,-1 21-16,0 0 0,-21 0 15,0 0-15,21 0 0,-21 1 0,21-1 16,-21 21-16,0-21 0,0 0 16,0 1-16,0 20 0,0-21 0,0 0 15,0 0-15,21-21 0,-21 22 16,22-22-16,-1 0 16,0 0-16,0 0 15,0 0-15,-21-22 0,21 1 16,1 0-16,-1 0 0,0 0 0,0 0 15,21-1-15,-20-20 0,-1 21 16,21-21-16,0-1 0,-20 22 0,20-21 16,-21-1-16,21 22 0,1-21 0,-22 21 15,0 21-15,21-21 0,-20 21 16,-1 0-16,0 0 0,0 0 0,0 21 16,0 0-16,-21 0 0,0 0 15,22 0-15,-22 22 0,21-22 0,-21 0 16,0 0-16,0 0 0,0 1 0,0-1 15,0 0-15,0 0 16,21-21 0,-21-21 15,0 0-31,0 0 0,0-1 16,0 1-16,0 0 15,0 0-15,-21 0 0,21 0 0,-21-22 16,-1 22-16,1 0 0,0 0 15,21 0-15,-42-1 0,21 22 0,-1 0 16,1 0-16,0 0 0,-21 0 0,21 0 16,-1 22-16,-20-1 0,21 0 15,0 0-15,-22 0 0,22 22 16,-21-22-16,21 21 0,0 0 16,-1-20-16,1 20 0,21 0 0,0-21 15,0 22-15,0-22 0,0 21 0,0-21 16,0 1-16,0-1 0,21 0 15,1 0-15,-1-21 0,0 0 0,21 0 16,-21 0-16,1 0 0,20 0 16,-21-21-16,21 21 0,-20-21 0,20 0 15,-21-1-15,21 1 0,-20 0 0,-1-21 16,0 21-16,0-1 0,0-20 16,0 21-16,-21-21 0,0 20 15,0-20-15,0 21 0,22 0 0,-22 0 16,0-1-16,0 44 31,-22-22-31,22 21 16,-21 21-16,21-21 0,0 0 0,0 1 15,0 20-15,-21-21 0,21 0 16,0 0-16,0 1 0,0-1 0,0 0 16,0 0-16,0 0 0,21 0 0,0 1 15,1-22-15,-1 0 16,21 21-16,-21-21 0,22 0 0,-22 0 0,21 0 15,0-21-15,-20 21 0,20-22 16,0 1-16,-21 0 0,1 0 16,20 0-16,-21-22 0,0 22 0,0 0 15,1-21-15,-22-1 0,0 22 16,21-21-16,-21 0 0,0 20 0,0 1 16,0 0-16,0 0 0,0 0 0,-21 42 31,21 0-31,0 21 15,-22-20-15,22 20 0,-21-21 16,21 21-16,-21 1 0,21-22 0,0 21 16,0-21-16,0 1 0,0 20 0,0-21 15,0 0-15,0 0 16,0 1-16,0-1 0,0 0 0,0 0 16,0-42 15,0 0-31,0 0 0,0-1 15,21 1-15,-21-21 0,21 21 16,-21 0-16,22-22 0,-1 22 0,-21-21 16,21-1-16,0 22 0,0-21 0,0 0 15,1 20-15,-1 1 0,0 0 16,0 0-16,0 0 0,0 0 0,1 21 16,-1 0-16,0 0 0,-21 21 15,21 0-15,0 0 0,-21 0 16,0 0-16,21 22 0,-21-22 0,22 21 15,-22-21-15,0 22 0,0-22 16,0 0-16,0 0 0,0 0 0,0 1 16,0-1-16,0 0 0,21 0 15,-21 0-15,21-21 16,-21-21 0,21 0-16,0 0 15,0 0-15,-21-1 0,22 1 0,-1-21 16,0 21-16,0-22 15,0 1-15,0 0 0,1 21 0,-1-22 16,0 1-16,0 21 0,21 0 0,-20-22 16,-1 43-16,0-21 0,0 21 15,0 0-15,0 21 16,-21 0-16,0 1 0,0-1 16,0 21-16,0-21 0,0 22 0,0-22 15,0 21-15,0-21 0,-21 22 0,21-22 16,0 0-16,0 0 0,0 0 15,0 0-15,0 1 0,0-1 0,0 0 16,21 0-16,1-21 0,-1 21 16,21-21-16,-21 0 15,22 0-15,-22 0 0,21 0 0,0-21 0,1 0 16,-1 0-16,0 21 0,1-21 16,-22-1-16,21-20 0,1 21 15,-22 0-15,0-22 0,0 22 0,0-21 16,0 21-16,-21 0 0,0-22 15,0 22-15,0 0 0,0 0 0,0 0 16,-21 21-16,0 0 0,0 0 16,0 0-16,0 21 0,-1 0 15,1 0-15,0 0 0,0 0 0,21 22 16,-21-22-16,21 21 16,-21-21-16,21 1 0,0 20 0,0-21 15,0 0-15,0 22 0,0-22 0,0 0 16,21 0-16,0 0 0,0-21 15,0 21-15,0 1 0,1-22 0,20 0 16,-21 0-16,0 0 0,22 0 16,-22 0-16,0 0 0,0-22 0,21 22 15,-20-21-15,-1 0 0,0 21 0,0-21 16,64-43 0,-64 43-16</inkml:trace>
  <inkml:trace contextRef="#ctx0" brushRef="#br0" timeOffset="86376.22">24003 6731 0,'21'0'46,"0"0"-46,0 0 0,1 0 16,-1 0-16,0 0 16,0 0-16,0 0 0,0 0 15,-42 0 17,0 21-17,0-21-15</inkml:trace>
  <inkml:trace contextRef="#ctx0" brushRef="#br0" timeOffset="86556.12">23897 6943 0,'-21'21'15,"21"0"1,0 0-16,21-21 31,0 0-31,0 0 0,1 0 16,-1 0-16,0 0 0,-21-21 15,21 0-15,0 21 0,0-21 16,-21 0-16,22 21 0,-1-22 0</inkml:trace>
  <inkml:trace contextRef="#ctx0" brushRef="#br0" timeOffset="86992.47">25294 5927 0,'0'0'0,"0"-43"15,0 22-15,-21 21 16,21 21-1,-21-21-15,21 22 16,0-1-16,0 0 0,0 0 0,0 0 16,0 0-16,0 1 0,0-1 0,0 0 15,0 0-15,0 0 0,0 0 16,21 1-16,0-1 0,-21 0 0,21 21 16,-21-21-16,21 1 0</inkml:trace>
  <inkml:trace contextRef="#ctx0" brushRef="#br0" timeOffset="87321.3">25717 6477 0,'0'0'16,"-21"-21"-1,0 21-15,21 21 16,0 0-16,0 0 0,0 1 16,0-1-16,0 21 0,0 0 15,0 1-15,0-1 0,0 0 0,0 1 16,0-1-16,0 0 0,-21 1 0,21 20 16,0 1-16,-21-1 0,21 1 15,-21-1-15,21 1 0,-22-22 0,1 22 16,0-1-16,21-21 0,0 1 0,0-22 15,0 21-15,0-21 0,0 1 16</inkml:trace>
  <inkml:trace contextRef="#ctx0" brushRef="#br0" timeOffset="87655.74">25866 6604 0,'0'0'0,"-22"-21"0,1-43 15,21 43-15,0 0 0,0 0 16,43 21-16,-22-21 0,0 21 16,0 0-16,21 0 0,-20 0 15,20 0-15,-21 0 0,21 0 16,-20 21-16,-1 0 0,0 0 15,0 22-15,-21-22 0,0 0 0,0 21 16,0-21-16,-21 22 0,0-22 0,0 0 16,-22 0-16,1 0 0,0 1 15,-22-1-15,22 0 0,-1 0 0,1-21 16,0 0-16,21 21 0,-22-21 16,22 0-16,42 0 31,0 0-31,22-21 15</inkml:trace>
  <inkml:trace contextRef="#ctx0" brushRef="#br0" timeOffset="88314.55">26776 6562 0,'0'0'0,"0"-43"15,0 22-15,-21 0 0,-1 21 0,1 0 16,0-21-16,-21 21 0,21 0 16,-22 0-16,22 0 0,0 21 15,0 0-15,-22-21 0,22 43 0,0-22 16,0 0-16,21 21 0,-21-21 16,0 1-16,21 20 0,0-21 0,0 0 15,0 22-15,0-22 0,0 0 16,0 0-16,0 0 0,21-21 15,0 21-15,0-21 0,0 0 16,0 0-16,1 0 0,-1 0 16,0 0-16,0-21 0,0 0 15,0 0-15,1 21 0,-22-21 16,21 0-16,-21-22 0,21 22 16,0 0-16,-21 0 0,21-22 15,0 22-15,-21 0 0,0 0 16,22 21-16,-1-21 0,-21 42 15,0 0 1,0 0-16,0 0 0,0 1 16,0-1-16,0 0 0,0 21 0,0-21 15,-21 22-15,21-1 0,-22-21 16,22 22-16,-21-1 0,21 0 0,0 1 16,-21 20-16,0-21 0,0 1 0,0 20 15,21-20-15,-22-1 0,1 21 16,21-20-16,-21-1 0,0-21 0,21 22 15,-21-22-15,21 21 0,0-21 16,0 0-16,0 1 0,0-1 16,21-42 15,-21-1-31,42 1 0,-21 0 0,1 0 16,-1-21-16,0 20 0,21-20 15,-21 0-15,22-1 0,-1 1 0,-21 0 16,22-1-16,-22 1 0,21 0 15,-21-1-15,0 22 0,1-21 0,-1 21 16,-21 0-16,0-1 0,0 1 0,0 0 16</inkml:trace>
  <inkml:trace contextRef="#ctx0" brushRef="#br0" timeOffset="88735.48">27178 6456 0,'0'0'0,"-21"-21"15,0 0-15,21-1 16,0 1-16,21 0 16,0 21-1,0 0-15,0 0 0,0 0 0,1 21 16,20 0-16,-21 1 0,0-1 15,0 0-15,1 0 0,-1 21 0,0-20 16,-21 20-16,21 0 0,-21-21 16,0 22-16,0-22 0,0 21 0,0-21 15,0 1-15,0-1 0,0 0 16,-21 0-16,0-21 16,21 21-16,0-42 31,0 0-31,21 0 15,0 0-15,-21-1 0,21 1 16,0-21-16,1 21 0,-22 0 16,21-22-16,0 22 0,-21 0 0,0 0 15,21 0-15,0-1 16,-21 1-16,0 0 0,0 0 16</inkml:trace>
  <inkml:trace contextRef="#ctx0" brushRef="#br0" timeOffset="89099.86">28025 5821 0,'0'0'0,"0"-21"0,0 0 16,0-1 15,21 22-31,0 0 16,-21 22 15,0-1-15,0 0-16,0 0 0,0 0 15,-21 0-15,21 1 0,-21-1 0,-1 0 16,-20 0-16,21 0 0,0 0 16,0 1-16,-1-1 0,1 0 0,21 0 15,21-21 1</inkml:trace>
  <inkml:trace contextRef="#ctx0" brushRef="#br0" timeOffset="89833.42">28660 6160 0,'0'0'0,"0"-43"16,0 22-16,0 0 16,0 0-16,0 0 15,0-1-15,0 1 16,0 42 31,0 1-47,0-1 0,0 0 15,0 0-15,0 0 0,21 0 0,0 1 16,0-1-16,0 0 0,22 0 16,-1 0-16,-21-21 0,21 21 15,1 1-15,20-1 0,-20 0 16,-1 0-16,0-21 0,1 21 0,-1-21 15,0 0-15,1 21 0,-1-21 16,-21 0-16,21 0 0,-20 0 0,-1 0 16,0 0-1,-42 0 1,0 0 0,-22 0-16,22 0 0,0 0 0,-21 0 15,-1 22-15,22-1 0,-21 0 16,-1 0-16,1 0 0,0 22 0,-1-22 15,1 21-15,-21-21 0,20 22 16,1-1-16,0-21 0,-1 21 16,1-20-16,0 20 0,-1-21 0,1 21 15,21-20-15,-22-1 0,22 0 0,-21 21 16,21-42-16,0 21 0,21 1 16,0-1-16,-22-21 0,22 21 0,-21-21 15,21 21 1,21-42 31,-21 0-47</inkml:trace>
  <inkml:trace contextRef="#ctx0" brushRef="#br0" timeOffset="93777.85">7789 15304 0</inkml:trace>
  <inkml:trace contextRef="#ctx0" brushRef="#br0" timeOffset="116911.22">2942 9631 0,'21'0'31,"-21"-21"-15,0 0 31,21 21-47,-21-22 0,0 1 15,22 21 1,-22-21-16,0 0 15,21 0-15,-21 0 16,0-1-16,0 1 16,0 0-1,0 0-15,0 0 16,0 0-16,0 42 78,0 0-62,0 0-16,0 0 0,-21 0 0,-1 1 15,22 20-15,-21-21 0,0 21 16,21 1-16,-21-1 0,0 0 0,0 1 16,21-1-16,-22 22 0,1-22 15,0 0-15,0 1 0,0-1 0,0 0 16,-1 1-16,1-1 0,21 0 15,-21 1-15,0-1 0,0 0 0,0 1 16,-1-1-16,1 0 0,21-21 16,0 22-16,0-22 0,0 0 0,0 0 15,0 0-15,0 1 16,-21-22 15,21-22-31,0 1 16,0 0-16,0-21 0,0 21 15,0-1-15,0-20 0</inkml:trace>
  <inkml:trace contextRef="#ctx0" brushRef="#br0" timeOffset="117556.85">3217 9525 0,'0'0'0,"21"0"0,-21-21 0,0 0 15,22 0 1,-1 21-16,-21-22 15,0 1 1,21 0 0,-21 42 46,-21 0-62,21 1 0,0-1 0,0 21 16,-21-21-16,21 22 0,-22-1 15,22 0-15,-21 1 0,0-1 0,21 0 16,-21 1-16,0-1 0,0 0 16,-1 1-16,1-1 0,21 0 15,-21 1-15,0-1 0,0 0 0,21 1 16,-21-1-16,-1 0 0,22 1 16,-21-1-16,21-21 0,-21 21 15,0 1-15,21-22 0,0 0 0,0 0 16,0 0-16,-21 1 0,21-1 0,0 0 15,0 0-15,0 0 16,0-42 93,0 0-93</inkml:trace>
  <inkml:trace contextRef="#ctx0" brushRef="#br0" timeOffset="132859.54">4212 10181 0,'0'0'0,"21"0"0,-21 21 15,21-21 1,1 0-16,-1 0 15,0 0-15,0 0 16,-21-21-16,0 0 0,21 0 16,-21 0-16,0 0 15,0-1 1,0 1-16,-21 21 0,21-21 0,-21 21 16,-21-21-16,20 0 0,1 21 15,-21 0-15,21-21 0,-22 21 0,22 0 16,-21 0-16,0 0 0,20 0 15,-20 0-15,0 21 0,21 0 0,-22 0 16,1 0-16,21 0 0,-22 22 16,22-22-16,0 21 0,0 1 15,0-22-15,0 21 0,21 0 0,0 1 16,0-1-16,0 0 0,0-20 16,0 20-16,0-21 0,21 0 0,0 22 15,0-22-15,0 0 0,0-21 16,1 21-16,-1 0 0,0-21 0,0 0 15,0 0-15,0 0 0,1 0 16,20 0-16,-21 0 0,0-21 0,0 0 16,22 0-16,-22 0 0,0-1 0,21-20 15,-20 21-15,-1-21 0,21-1 16,-21 1-16,0 0 0,1-1 16,-1 1-16,0 0 0,0-22 15,0 22-15,0-1 0,-21 1 0,0 0 16,22-22-16,-22 22 0,21 0 15,-21-1-15,0-20 0,0 20 0,0 1 16,0 21-16,0-21 0,0 20 16,0 1-16,0 0 0,0 0 0,-21 21 15,-1 0 1,22 21 0,-21 21-16,0 1 0,21-1 0,-21 0 15,21 1-15,0 20 0,-21-20 16,21 20-16,-21-21 0,21 22 0,-22-22 15,22 22-15,0-22 0,0 0 16,0 22-16,0-22 0,0 1 0,0-1 16,0 0-16,0-21 0,22 22 15,-22-22-15,21 0 0,0 0 0,0 0 16,0-21-16,0 22 0,1-22 16,-1 0-16,21 0 0,-21 0 0,0-22 15,22 22-15,-22-21 0,21 0 0,-21-21 16,22 21-16,-22-1 0,21-20 15,-21 21-15,1-21 0,-1 20 0,-21-20 16,0 21-16,21-21 16,-21 20-16,0 1 0,0 0 0,21 0 15,-21 0-15,0 42 32,0 0-32,0 0 0,0 0 15,0 1-15,0 20 0,0-21 16,0 0-16,0 22 0,0-22 0,0 21 15,0-21-15,0 0 0,0 1 0,0 20 16,0-21-16,0 0 16,21-21-1,0 0 1,-21-21-16,0 0 16,22-21-16</inkml:trace>
  <inkml:trace contextRef="#ctx0" brushRef="#br0" timeOffset="133215.93">4974 9885 0,'-21'0'16,"21"21"-16,0 0 15,0 0 1,21-21-1,0 0 1,0 0-16,1 0 0,-22-21 16,21 21-16,-21-21 0,0 0 15,0 0-15,0 0 16,0-1-16,-21 22 16,-1 0-16,1 0 0,0 0 15,0 0-15,0 0 0,0 0 16,21 22-16,-22-1 15,22 0-15,0 0 16,0 0-16,22 0 16,-22 1-16,21-22 0,0 21 15,0-21-15,0 0 0,0 0 0,1 21 16</inkml:trace>
  <inkml:trace contextRef="#ctx0" brushRef="#br0" timeOffset="133543.9">5313 10012 0,'-21'0'16,"21"-21"0,-22 21-16,22 21 31,22 0-31,-1 0 15,0 0-15,-21 1 0,0-1 0,21 0 16,-21 0-16,21 0 0,-21 0 0,0 22 16,0-22-16,0 0 0,0 0 15,0 0-15,0 1 0,0-1 0,0 0 16,0 21 0,0-21-16,21-21 31,1-21-16,-22 0-15,21 0 0,-21 0 16</inkml:trace>
  <inkml:trace contextRef="#ctx0" brushRef="#br0" timeOffset="133819.35">5778 9906 0,'-21'0'16,"0"21"-16,21 0 16,-21 1-16,0 20 0,21-21 15,-21 0-15,-1 22 0,22-22 16,-21 21-16,0 0 0,0-20 0,0 20 16,0 0-16,-1-21 0,22 22 0,-21-22 15,0 0-15,21 21 0,-21-20 16,21-1-16,0 0 0,21-42 47,0 0-47,0-1 0</inkml:trace>
  <inkml:trace contextRef="#ctx0" brushRef="#br0" timeOffset="134225.74">6265 9398 0,'0'0'0,"-21"0"0,21-21 16,0 0 15,21 21-31,0 0 0,1 0 0,-1 0 16,0 0-16,21 0 0,-21 0 16,22 0-16,-22 0 0,0 0 0,21 0 15,-20-21-15,-1 21 0,21 0 0,-21 0 16,0 0-16,1 0 0,-1 0 15,-42 0 17,-1 0-17,1 0-15,0 0 0,0 0 0,-21 0 16,20 0-16</inkml:trace>
  <inkml:trace contextRef="#ctx0" brushRef="#br0" timeOffset="134668.18">6286 9335 0,'-21'21'15,"42"-42"-15,-63 42 0,21-21 16,0 21 0,21 0-16,0 0 15,-21 0 1,21 1-16,0-1 0,0 0 16,0 0-16,-22 21 0,22-20 0,0 20 15,0 0-15,0 1 0,0-1 16,0 0-16,-21 1 0,21-1 0,-21 0 15,21 1-15,0-1 0,0-21 0,-21 21 16,21 1-16,-21-1 0,21 0 16,0 1-16,-21-1 0,21 0 0,-22 1 15,22 20-15,-21-20 0,21-1 16,-21 0-16,21-21 0,0 22 16,0-1-16,0 0 0,0-20 0,0 20 15,0-21-15,0 21 0,0-20 16,0-1-16,0 0 0,21 0 0,-21 0 15,21 0-15,1-21 0,-1 22 0,0-22 16,0 0-16,0 0 0,0 0 16,1 0-16,-1 0 0,0 0 0,0 0 15,0 0-15,0 0 0,1 0 0,-1-22 16,0 22-16,0-21 0,0 0 16,0 21-16,-21-21 0,22 21 0,-1-21 15,-21 0-15,21-1 0,-21 1 16,21 21-16,0-21 0,-21 0 15,0 0-15,21 0 0,1-1 0</inkml:trace>
  <inkml:trace contextRef="#ctx0" brushRef="#br0" timeOffset="135796.26">7408 9927 0,'0'0'16,"0"-21"-16,0 0 0,0 0 15,-21 21-15,0-21 0,0-1 16,0 1-16,-1 21 16,1 0-16,0 0 0,0 0 15,0 0-15,0 0 0,-1 0 16,1 21-16,0-21 16,0 22-16,0 20 0,0-21 0,21 0 15,0 22-15,-22-22 0,1 21 16,21-21-16,-21 22 0,21-22 0,0 21 15,0 0-15,0-20 0,0-1 16,0 0-16,0 0 16,21-21-16,0 0 0,1 0 15,-1 0-15,0 0 0,0 0 16,0 0-16,0-21 0,1 0 16,-1 0-16,0-1 0,0-20 15,-21 21-15,21 0 0,-21 0 16,21-22-16,-21 22 0,0 0 15,22 0-15,-22 0 0,0-1 0,21 1 16,-21 0-16,0 42 47,0 0-47,0 1 0,0-1 16,0 0-16,0 0 0,0 0 0,0 0 15,0 1-15,0-1 0,0 0 0,0 0 16,21 0-16,0 0 15,0 1-15,0-22 0,1 0 16,-1 0-16,0 0 0,0 0 0,0 0 16,0 0-16,1 0 15,-1 0-15,0-22 0,0 22 0,0-21 16,0 0-16,1 21 0,-1-21 0,0 0 16,-21-22-16,21 22 0,0 0 15,-21-21-15,0 21 0,0-22 0,0 1 16,0 21-16,0-22 0,0 1 0,0 0 15,0 21-15,0-22 0,-21 1 16,0 21-16,0 0 0,-22-1 0,22 1 16,0 0-16,-21 0 0,-1 0 15,1 21-15,0 0 0,-1 0 0,1 0 16,0 0-16,-22 0 0,22 21 16,-22-21-16,1 21 0,21 21 15,-22-20-15,1 20 0,-1 0 0,22 1 16,-22-1-16,22 0 0,0 1 0,20-1 15,-20 0-15,21 1 0,0 20 16,21-21-16,0 1 0,0 20 0,0-20 16,0-1-16,0 21 0,0-20 15,21-1-15,0 0 0,0 1 0,0-1 16,22 0-16,-1 1 0,-21-22 0,22 21 16,-1-21-16,0 1 0,1-1 15,-1 0-15,-21-21 0,21 21 0,1-21 16,-1 0-16,0 0 0,-20 0 15,20 0-15,-21 0 0,21-21 0,1 0 16,-22 0-16,0 21 0,21-22 16,-20 1-16,-1 0 0,0 0 0,0 0 15,21 0-15,-20-1 0,-1 1 16,0 0-16,0 21 0,0-21 16,-21 0-16,21 21 15,-21-21 1</inkml:trace>
  <inkml:trace contextRef="#ctx0" brushRef="#br0" timeOffset="141958.37">8361 10012 0,'0'0'0,"0"-21"0,0 0 15,0 42 32,0 0-47,0 21 16,0-21-16,0 22 0,0-22 16,0 21-16,0-21 0,0 22 0,0-1 15,0-21-15,21 22 0,-21-1 0,0-21 16,0 0-16,0 0 0,0 1 15,0-1-15,0 0 0,21-21 16,-21-21 0,0 0-16,0-1 15,0 1-15</inkml:trace>
  <inkml:trace contextRef="#ctx0" brushRef="#br0" timeOffset="142368.14">8318 9567 0,'0'0'16,"-21"43"-16,21-22 16,-21 0-16,21 0 0,0 22 0,0-22 15,0 0-15,0 0 0,0 0 16,0 0-16,21 1 0,0-22 15,-21 21-15,22-21 0,-1 0 16,0 0-16,0 0 0,0-21 16,0-1-16,1 1 0,-1 21 15,0-21-15,0-21 0,-21 21 16,0-1-16,0 1 0,0-21 0,0 21 16,0 0-16,0-22 0,-21 22 15,21 0-15,-21 21 0,0-21 0,-1 21 16,1-21-16,0 21 0,0 0 0,0 0 15,0 21-15,21 0 0,0 0 16,-22-21-16,1 42 0,21-20 0,0-1 16,0 21-16,0-21 0,0 0 15,0 22-15,0-22 0,0 21 16,0-21-16,21 1 0,1 20 0,-22-21 16,21 0-16,-21 0 0</inkml:trace>
  <inkml:trace contextRef="#ctx0" brushRef="#br0" timeOffset="142856.85">8784 10012 0,'0'21'16,"0"0"-16,0 0 15,0 1-15,0-1 16,0 0-16,0 0 0,0 21 15,0-20-15,0-1 0,0 0 0,0 0 16,0 0-16,0 0 0,0 22 0,0-22 16,0 0-16,0 0 0,-21 0 15,21 1-15,-21-1 0,0-21 32,21-21-17,0-1-15,0 1 0,0-21 16,0 21-16,0 0 0,0-22 15,21 1-15,0 21 0,0-22 0,21 1 16,-20 21-16,20-21 0,-21 20 16,21 1-16,1 0 0,-1 0 15,0 0-15,-20 21 0,20 0 0,0 0 16,-21 0-16,22 21 0,-22 0 16,0 0-16,0 0 0,-21 1 0,0-1 15,0 0-15,0 0 0,0 21 0,0-20 16,0-1-16,0 21 0,-21-21 15,21 22-15,-21-22 0,0 0 0,21 0 16,-21 0-16,21 0 0,0-42 47,0 0-47,0 0 16</inkml:trace>
  <inkml:trace contextRef="#ctx0" brushRef="#br0" timeOffset="143197.26">9504 9991 0,'0'0'15,"0"21"17,0 0-32,0 0 0,0 0 0,0 1 15,0 20-15,0-21 0,0 21 16,0 22-16,0-22 0,0 22 15,0-1-15,0 1 0,0-1 0,0 22 16,0-22-16,0 1 0,0 21 0,0-1 16,0 1-16,-21 0 0,21-1 15,0 1-15,-22 0 0,1-1 0,0 1 16,0 0-16,21-22 0,-21 1 0,0-1 16,21 1-16,-22-22 0,22-21 15,0 21-15,0-20 0,0-44 31,0 1-31,0 0 0,0-21 16,0-1-16,0 1 0,22-21 16,-22 20-16,21-20 0,-21-22 0</inkml:trace>
  <inkml:trace contextRef="#ctx0" brushRef="#br0" timeOffset="143525.07">9567 10033 0,'0'0'15,"21"-21"-15,22 0 0,-22 0 0,21-1 16,1 22-16,-22 0 0,21 0 16,-21 0-16,22 0 0,-22 0 0,21 22 15,-21-1-15,0 0 0,1 0 0,-22 0 16,0 0-16,0 1 0,0 20 15,0-21-15,-22 0 0,1 0 0,0 1 16,0-1-16,0 0 0,-22 0 0,22 0 16,0 0-16,0 1 0,0-22 15,-22 21-15,22-21 0,21 21 0,-21-21 16,0 0-16,21 21 0,21-21 47,0-21-47,0 21 0</inkml:trace>
  <inkml:trace contextRef="#ctx0" brushRef="#br0" timeOffset="144283.64">10223 9885 0,'0'0'0,"0"21"31,0 0-31,0 0 0,0 1 16,0-1-16,0 21 0,0-21 16,0 0-16,0 22 0,0-22 15,0 0-15,0 21 0,0-20 0,0-1 16,0 0-16,22 0 0,-1 0 16,-21 0-16,21-21 15,0 0-15,0 0 0,0 0 16,-21-21-16,22 0 0,-1 0 15,0 21-15,0-21 0,-21 0 0,21-22 16,0 22-16,1 0 0,-22 0 16,0-22-16,21 22 0,0-21 0,-21 21 15,21-22-15,-21 22 0,0 0 0,21 21 16,-21-21-16,0 42 31,0 0-31,0 0 0,0 22 16,0-22-16,0 0 0,0 21 15,0-20-15,0 20 0,0-21 0,0 0 16,0 22-16,0-22 0,0 0 0,0 0 16,0 0-16,21 0 0,1-21 15,-1 22-15,0-22 0,0 0 16,21 0-16,-20 0 16,20-22-16,0 1 0,-21 0 0,22 0 0,-1 0 15,0 0-15,1-1 0,-22-20 0,21 0 16,-21-1-16,1 1 15,-1 0-15,0-1 0,0-20 0,-21-1 16,21 22-16,-21-21 0,0 20 0,0-20 16,0 20-16,0 1 0,0 21 15,0 0-15,0 0 0,0-1 0,-21 22 16,0 0-16,0 0 16,0 22-16,21 20 15,-22 0-15,22-21 0,-21 43 0,21-22 16,0 1-16,0 20 0,0-21 15,0 1-15,0-1 0,0 22 16,-21-22-16,21 0 0,0-21 0,0 22 0,0-1 16,0-21-16,0 0 15,0 22-15,0-22 0,0 0 0,21 0 16,-21 0-16,21-21 0,1 0 16,-1 0-16,0 0 15,0 0-15,0 0 0,0-21 0,1 21 16,-22-21-16,21 0 0,0 0 0,0 0 15,0-1-15</inkml:trace>
  <inkml:trace contextRef="#ctx0" brushRef="#br0" timeOffset="144540.49">11028 9758 0,'0'0'16,"21"0"0,0 0-16,0 0 0,0 0 0,22 0 15,-22 0-15,0 0 0,21 0 0,1 0 16,-22 0-16,21 0 0,1 0 0,-1-21 16,-21 21-16,21 0 15,-20 0-15,-1 0 0,0 0 0,0 0 16,0 0-16</inkml:trace>
  <inkml:trace contextRef="#ctx0" brushRef="#br0" timeOffset="144812.34">12192 9885 0,'0'0'0,"21"21"15,0-21 1,0 0-16,1 0 16,-1 0-16,0 0 15,0 0-15,0 0 0,0 0 16,1 0-16,-1 0 0,0 0 15,0 0 1</inkml:trace>
  <inkml:trace contextRef="#ctx0" brushRef="#br0" timeOffset="144992.32">12192 10139 0,'0'0'15,"-21"21"-15,21 0 16,21-21 0,0 0-16,0 0 15,0 0-15,1 0 0,-1 0 0,0 0 16,-21-21-16,21 21 0,0-21 16,0 0-16</inkml:trace>
  <inkml:trace contextRef="#ctx0" brushRef="#br0" timeOffset="145542">13695 9229 0,'0'21'0,"0"0"15,0 0 1,21-21 15,0 0-15,-21-21-16,21 0 0,0 0 15,-21 0-15,0-1 16,0 1-16,-21 21 31,21 21-31,-21 1 16,21-1-16,-21-21 0,21 21 0,0 21 16,0-21-16,0 1 0,-21-1 15,21 0-15,0 21 0,0-21 16,0 1-16,0-1 0,0 0 0,0 0 15,0 21-15</inkml:trace>
  <inkml:trace contextRef="#ctx0" brushRef="#br0" timeOffset="145904.31">14605 9377 0,'0'0'0,"0"-42"16,-21 42-1,21-22-15,-21 22 16,-1 0-16,1 0 0,0 22 16,21-1-16,-21 0 0,0 0 15,21 21-15,-21 1 0,-1-22 0,22 42 16,-21-20-16,0-1 0,0 0 0,0 1 15,0 20-15,-1-20 0,1-1 16,0 0-16,0 1 0,0-1 0,0 0 16,21-21-16,0 1 0,0 20 0,0-21 15,0 0-15,0 0 16,21-21-16,0 0 0,0 0 16,0 0-16,0 0 0,1 0 0,20 0 15,-21 0-15,21 0 0,-20-21 16,-1 0-16,21 0 0,-21 0 0,0 0 15</inkml:trace>
  <inkml:trace contextRef="#ctx0" brushRef="#br0" timeOffset="146111.19">14203 9864 0,'0'0'16,"-43"42"-16,43-21 15,22-21 1,-1 0-16,0 0 16,21 0-16,-21 0 0,22 0 0,-22 0 15,21-21-15,1 21 0,-22-21 0,21 21 16,-21-21-16,0 0 0,22 21 16,-22-22-16</inkml:trace>
  <inkml:trace contextRef="#ctx0" brushRef="#br0" timeOffset="146979.67">15134 9694 0,'0'-21'0,"0"42"0,-21-42 0,0 21 32,0 21-32,21 1 15,0-1-15,-22 0 0,22 21 16,-21-21-16,21 22 0,0-22 0,-21 21 16,21-21-16,0 22 0,0-22 15,0 0-15,0 0 0,0 0 0,0 1 16,0-1-16,21 0 0,0-21 15,1 0-15,-1 0 0,21 0 0,-21 0 16,0 0-16,22 0 0,-22 0 0,21-21 16,1 21-16,-1-21 0,-21-1 15,21 1-15,1 0 0,-22 0 0,21 0 16,-21-22-16,1 22 0,-1 0 0,0 0 16,-21-21-16,0 20 0,0 1 15,0-21-15,0 21 0,0 0 0,0-1 16,0 1-16,-21 21 31,21 21-31,0 1 16,-21-1-16,21 21 0,0 0 15,0-20-15,0 20 0,0 0 0,0 1 16,0 20-16,-22-21 0,22 1 16,0-1-16,0 22 0,0-22 0,0 21 15,0 1-15,-21-1 0,21-20 0,0 20 16,0 1-16,-21-1 0,21 1 15,0-22-15,0 22 0,-21-1 0,0-21 16,21 22-16,-21-22 0,-1 1 0,1-1 16,21 0-16,-21 1 0,0-1 0,0-21 15,0 0-15,-1 0 16,1 1-16,0-22 0,0 0 0,0 0 16,-22 0-16,22 0 0,-21 0 0,0-22 15,-1 1-15,1 0 0,0 0 16,-1 0-16,1 0 0,21-22 0,-22 22 15,22 0-15,0 0 0,0 0 0,21-1 16,-21 1-16,21 0 0,0 0 16,0 0-16,0 0 0,21-1 15,0 1-15,0 0 0,22 0 0,-22 0 16,21-22-16,0 22 0</inkml:trace>
  <inkml:trace contextRef="#ctx0" brushRef="#br0" timeOffset="147315.48">16023 9758 0,'-42'0'16,"21"0"-16,-1 21 15,1 0-15,21 0 16,0 1-16,0 20 0,-21 0 15,21 1-15,0-1 0,0 0 0,0 22 16,0-22-16,0 22 0,0-1 16,0 1-16,0-1 0,0 1 0,0-1 15,0 1-15,0-1 0,0 1 0,-21-1 16,0-21-16,21 22 0,-21-22 16,21 22-16,-22-22 0,1 0 0,0 1 15,0-1-15,21 0 0,0-20 0,-21-1 16,21 0-16,-21 0 0,21-42 31,0 0-31,0-22 0,0 22 0,0-21 16,21 0-16</inkml:trace>
  <inkml:trace contextRef="#ctx0" brushRef="#br0" timeOffset="147667.28">15938 9927 0,'0'-21'0,"0"42"0,0-63 16,0 21-16,22 0 0,-1-1 0,0 1 15,-21 0-15,42 21 0,-21-21 16,22 21-16,-1 0 0,0 0 0,1 0 16,-1 0-16,0 0 0,1 0 15,-22 0-15,21 0 0,1 21 16,-22 0-16,0 0 0,0 1 0,0-1 15,-21 21-15,0-21 0,0 0 0,0 1 16,-21 20-16,0-21 0,-21 0 16,20 0-16,-20 1 0,0-1 0,-1 0 15,1-21-15,0 21 0,-1 0 0,1-21 16,0 21-16,21-21 0,-22 0 16,22 0-16,0 0 0,21 22 0,21-44 46,0 1-46,0 21 0,1-21 16</inkml:trace>
  <inkml:trace contextRef="#ctx0" brushRef="#br0" timeOffset="148060.06">16849 9885 0,'21'-21'16,"0"0"-1,0 21-15,0-22 0,-21 1 16,21 21-16,1-21 0,-1 0 0,0 0 16,0 0-16,-21-1 15,21 1-15,-21 0 0,0 0 16,0 0-16,-21 21 15,0 0 1,0 0-16,0 21 0,-1-21 16,-20 42-16,21-21 0,0 1 15,0 20-15,-1 0 0,22-21 0,0 22 16,0-1-16,-21-21 0,21 22 0,0-22 16,0 0-16,0 0 0,21 0 15,1 0-15,-1 1 0,0-22 16,0 0-16,0 0 0,0 0 0,22 0 15,-22 0-15,0 0 0,21 0 16,-20-22-16,20 22 0,-21-21 0,0 0 16</inkml:trace>
  <inkml:trace contextRef="#ctx0" brushRef="#br0" timeOffset="148420.85">17716 9313 0,'-21'0'16,"21"-21"46,-21 42-15,21 1-31,-21-1-16,0 0 0,0 0 0,-1 0 15,1 22-15,0-22 16,0 0-16,21 0 0</inkml:trace>
  <inkml:trace contextRef="#ctx0" brushRef="#br0" timeOffset="149047.53">18013 9059 0,'0'-21'32,"21"21"-32,0 0 0,0 0 15,0-21-15,1 21 0,20 0 16,-21-21-16,21 21 0,-20-21 15,20 21-15,0 0 0,-21-21 16,22 21-16,-22 0 0,0 0 0,21-22 0,-20 22 16,-1 0-16,0 0 0,0 0 15,0 0 1,-21 22 0,0-1-16,0 0 15,0 0-15,-21 0 0,0 22 0,0-22 16,0 21-16,21 0 0,-22-20 0,1 20 15,0 0-15,0 1 0,21-22 16,-21 21-16,0 0 0,21 1 0,-22-1 16,1 0-16,0 1 0,21-1 15,-21 0-15,0 1 0,21-1 16,-21 0-16,21 1 0,-22-1 0,22 0 16,0 1-16,0-22 0,-21 21 0,21-21 15,-21 1-15,21 20 0,-21-21 16,21 0-16,0 0 0,-21 1 0,0-1 15,21 0-15,-22 0 0,1-21 0,21 21 16,-21 0-16,0-21 0,0 22 16,0-22-16,-1 0 0,1 21 0,-21-21 15,21 21-15,-22-21 0,22 0 0,-21 0 16,21 0-16,0 0 0,-1 0 16,1 0-16,0 0 0,0 0 15,0 0-15,0 0 0,21-21 16,-22 21-16,22-21 0,-21 21 15,0-22-15,21 1 16</inkml:trace>
  <inkml:trace contextRef="#ctx0" brushRef="#br1" timeOffset="155111.37">4995 11494 0,'0'21'16,"0"0"62,-21-21-78</inkml:trace>
  <inkml:trace contextRef="#ctx0" brushRef="#br1" timeOffset="155843.92">5122 11282 0,'0'0'0,"0"-21"16,0 0-16,0-1 0,0 1 15,0 0 1,0 42-1,0 0-15,0 1 16,0-1-16,0 21 16,0 0-16,0 1 0,0 20 0,0-20 15,0 20-15,0-21 0,-21 22 0,0-22 16,0 22-16,21-1 0,-21 1 16,-1-22-16,1 22 0,21-22 0,-21 21 15,21-20-15,-21-1 0,21 0 16,0-20-16,-21-1 0,21 0 0,0 0 15,0 0-15,0-42 32,0 0-32,-21 0 0,21 0 15,0-1-15,0-20 16,0 21-16</inkml:trace>
  <inkml:trace contextRef="#ctx0" brushRef="#br1" timeOffset="156263.85">4530 11324 0,'0'0'0,"0"-21"0,0 0 0,21 0 15,0 0-15,21-1 16,1 22-16,20-21 0,-21 0 15,22 21-15,-1-21 0,22 21 0,-21 0 16,-1 0-16,22 0 0,-22 0 16,22 21-16,-22 0 0,22 22 0,-21-22 15,-1 21-15,1 0 0,-22 1 0,21-1 16,-20 0-16,-22 1 0,0-1 16,-21 0-16,0 22 0,0-22 0,-21 22 15,0-22-15,-22 22 0,1-22 16,-21 21-16,20-20 0,-20-1 0,-1 0 15,1 1-15,-1-1 0,22-21 0,-22 0 16,22 1-16,0-1 16,-1-21-16,22 21 0,-21-21 0,21 0 15,0 0-15,-1 0 0,1-21 16,21 0 0,0-1-16,0 1 15,0 0-15,0 0 16</inkml:trace>
  <inkml:trace contextRef="#ctx0" brushRef="#br1" timeOffset="156968">6054 11684 0,'0'0'0,"0"-21"16,0 0 0,0 0-1,21 21 1,0 0-16,0 0 0,0 0 16,0 21-16,1-21 0,-1 21 0,21 0 15,-21 21-15,0-20 0,1-1 0,-1 21 16,-21 0-16,0 1 0,0-22 15,0 21-15,0 1 0,0-1 0,0-21 16,0 21-16,0-20 0,0-1 16,0 0-16,-21 0 0,-1-21 15,1 0-15,0 0 16,21-21 0,0 0-16,-21-22 0,21 22 0,0-21 15,0 21-15,0-22 0,0 1 16,21 0-16,-21 21 0,21-22 0,0 1 15,1 21-15,-1-22 0,0 22 16,0-21-16,21 21 0,-20 0 0,-1 21 16,0-22-16,0 22 0,0 0 15,0 0 1</inkml:trace>
  <inkml:trace contextRef="#ctx0" brushRef="#br1" timeOffset="157583.65">7112 11959 0,'21'0'16,"-42"0"-16,63-21 0,-42 0 0,21 0 0,-21 0 15,22-1-15,-22 1 0,0 0 16,0 0-16,0 0 0,0 0 16,-22-1-16,1 1 0,0 21 15,-21-21-15,21 21 0,-22 0 16,1 0-16,0 0 0,-1 0 0,1 0 16,0 0-16,-1 0 0,1 21 0,0 0 15,20 1-15,-20-1 0,21 21 16,-21-21-16,20 22 0,22-1 0,0 0 15,0 1-15,0-22 0,0 21 16,22 0-16,-1-20 0,0 20 0,0-21 16,0 0-16,0 0 15,22-21-15,-22 0 0,0 22 0,0-22 0,22 0 16,-22 0-16,21 0 0,-21-22 16,22 1-16,-22 0 0,21 21 15,-21-42-15,22 21 0,-22-1 0,0 1 16,21-21-16,-21 0 0,1 20 15,-1-20-15,0 21 0,0-21 0,-21 20 16,0 1-16,21-21 0,-21 21 0,0 0 16,0-1-16,0 1 0,0 0 15,0 42 17,0 0-32,0 1 0,0-1 0,0 21 15,0-21-15,0 22 0,0-22 0,-21 21 16,21 0-16,0-20 0,0 20 15,-21-21-15,21 0 0,0 22 0,0-22 16,0 0-16,21-21 16,0 0-1,0-21-15,1 21 0</inkml:trace>
  <inkml:trace contextRef="#ctx0" brushRef="#br1" timeOffset="158208.41">7620 11748 0,'0'0'0,"0"-22"16,0 44 15,-21-22-31,21 21 16,0 0-16,0 0 0,-21 0 16,-1 0-16,22 1 0,-21 20 0,21-21 15,0 21-15,-21-20 0,21 20 16,-21-21-16,21 21 0,-21-20 0,21-1 15,0 0-15,0 0 0,0 0 0,0-42 47,21 0-47,0 0 16,0 0-16,0-1 0,-21-20 0,22 21 16,-1 0-16,0 0 0,0-1 15,0 1-15,-21 0 0,21 0 0,1 0 16,-1 21-16,0 0 15,0 0-15,-21 21 16,21 0-16,0 0 0,-21 0 0,0 1 16,0 20-16,22-21 0,-1 0 15,-21 22-15,21-22 0,-21 0 0,21 0 16,0 0-16,0 0 0,-21 1 16,22-22-16,-1 21 0,0-21 0,0 0 15,0 0-15,0 0 0,22 0 0,-22 0 16,0-21-16,0 21 0,0-22 15,1 1-15,-1 0 0,0-21 16,-21 21-16,0-22 0,21 22 0,-21-21 16,0-1-16,0 1 0,0 21 15,0-21-15,-21-1 0,21 22 0,-21-21 16,0 21-16,-1-1 0,1 1 0,0 0 16,0 0-16,0 0 15,0 21-15,-1 0 0,1 0 16,0 0-16,21 21 15,0 0 1,0 0-16,21 0 16,0-21-16,1 0 15,-1 0-15</inkml:trace>
  <inkml:trace contextRef="#ctx0" brushRef="#br1" timeOffset="158796.07">8594 11303 0,'0'-42'0,"0"84"0,0-105 0,0 41 15,0 1-15,0 42 32,0 1-32,0 20 0,0-21 15,0 21-15,21 1 0,-21-1 0,0 0 16,0 1-16,0-1 0,0 0 15,0 1-15,0-1 0,0 0 0,0 1 16,0-1-16,0 0 0,-21 1 0,21-1 16,-22 0-16,22-20 0,0-1 15,0 0-15,0 0 0,0 0 0,0 0 16,-21-21-16,0 0 16,21-21-1,0 0-15,0 0 16,0 0-16,0-22 0,0 22 15,0 0-15,0-21 0,0 21 0,0-22 16,21 22-16,0 0 0,1 0 0,-1-22 16,0 22-16,0 21 0,21-21 15,1 21-15,-22 0 0,21 0 0,1 0 16,-1 0-16,0 0 0,-21 21 16,22 0-16,-1-21 0,-21 22 0,0-1 15,1 21-15,-1-21 0,-21 0 0,0 22 16,0-22-16,0 21 0,0-21 15,-21 22-15,-1-22 0,1 21 0,-21-21 16,21 1-16,-22-1 0,22 0 16,-21 0-16,0-21 0,20 21 15,-20-21-15,21 0 0,-21 0 0,20 0 16,-20 0-16,21 0 0,0 0 16,0 0-16,-1 0 0,1 0 0,0 0 15,21-21-15,0 0 16,0 0-1,0 0-15,21-1 0,0 22 16</inkml:trace>
  <inkml:trace contextRef="#ctx0" brushRef="#br1" timeOffset="159591.14">9927 11896 0,'0'0'0,"42"-21"16,-20-1-16,-22 1 15,0 0-15,0 0 0,0 0 16,0 0-16,0-1 16,-22 1-16,1 21 0,-21-21 15,21 21-15,-22-21 0,1 21 16,0 0-16,-1 0 0,1 0 0,0 0 16,-1 0-16,1 0 0,21 21 0,-21-21 15,-1 21-15,22 22 0,0-22 16,0 0-16,0 21 0,21 1 0,0-1 15,0 0-15,0 1 0,0-1 16,0 0-16,0 1 0,0-22 0,21 21 16,0-21-16,0 0 0,0 1 0,0-22 15,1 0-15,-1 21 16,21-21-16,-21 0 0,0 0 0,22 0 16,-22-21-16,21-1 0,-21 1 15,22 0-15,-22 0 0,0 0 0,21 0 16,-20-22-16,-1 22 0,21-21 15,-21-1-15,0 22 0,1-21 0,-1 21 16,0 0-16,-21-22 0,21 22 0,-21 0 16,21 0-16,-21 0 0,0-1 15,0 44 17,0-1-32,0 0 0,0 21 0,-21-21 15,21 22-15,-21-1 0,21 0 16,0 1-16,0-1 0,0-21 15,0 22-15,0-22 0,0 21 0,0-21 16,0 0-16,21-21 0,0 22 0,0-22 16,1 0-16,-1 0 15,0 0-15,21 0 0,-21-22 0,1 22 16</inkml:trace>
  <inkml:trace contextRef="#ctx0" brushRef="#br1" timeOffset="159884">10710 11684 0,'0'0'0,"0"-21"0,-21 0 15,0 21-15,0 0 16,0 0-16,-1 0 0,1 0 16,0 21-16,0 0 0,0 0 0,21 0 15,-21 1-15,-1-1 0,22 21 16,0-21-16,0 22 0,0-1 0,0 0 15,0-21-15,0 22 0,0-1 16,0-21-16,0 22 0,0-22 0,0 0 16,22 0-16,-1 0 0,0 0 15,0-21-15,0 0 0,0 0 0,22 0 16,-22 0-16,21 0 0,-21 0 16,22 0-16,-1-21 0,-21 0 15,22 0-15,-1 0 0,-21 0 0</inkml:trace>
  <inkml:trace contextRef="#ctx0" brushRef="#br1" timeOffset="160559.67">11345 11197 0,'0'0'0,"0"-42"15,0 63 1,0 21-16,-21-20 15,21 20-15,0 0 0,0 1 0,0-1 16,-21 0-16,21 1 0,0 20 0,0-21 16,0 1-16,0-1 0,0 0 15,0 1-15,-21-1 0,21 0 0,-21 1 16,21-1-16,0 0 0,0 1 0,-22-22 16,22 21-16,-21-21 0,21 1 15,0-1-15,0 0 0,-21-21 16,21 21-16,0-42 31,0 0-31,0 0 0,0-1 16,21 1-16,0 0 0,-21 0 15,22-21-15,-1 20 0,0-20 0,0 21 16,0-21-16,0-1 0,1 22 0,20-21 16,-21 21-16,0-1 0,22 1 15,-22 0-15,0 21 0,0 0 0,0-21 16,0 21-16,1 0 0,-1 0 15,-21 21-15,0 0 16,0 0-16,0 1 0,-21-1 16,-1-21-16,1 21 0,0 0 15,0-21-15,0 21 0,0 0 16,-22-21-16,22 0 0,0 22 0,0-22 16,-22 0-16,22 0 0,0 0 15,0 0-15,0 0 0,0 0 16,-1 0-1,22 21 1,22 0-16,-1 0 16,-21 0-16,21 0 0,0 1 15,0-1-15,0 0 0,-21 0 16,22 0-16,-1 0 0,0 1 0,0-22 16,-21 21-16,21 0 0,0 0 15,1 0-15,-1-21 16,0 0-16,0 0 15,0 0-15,0 0 0,1 0 0,-1-21 16,0 21-16,0-21 0,0 0 0,0 0 16</inkml:trace>
  <inkml:trace contextRef="#ctx0" brushRef="#br1" timeOffset="161032.4">12446 11642 0,'0'0'0,"0"-21"16,-21 21-16,0 0 15,-1 0-15,1 0 0,0 0 0,0 0 16,0 0-16,0 0 0,-1 0 0,-20 21 16,21 0-16,0 0 0,-22 0 15,22 0-15,0-21 0,0 22 0,21-1 16,-21 0-16,21 0 0,0 0 0,-21-21 15,21 21-15,0 1 0,0-1 16,21-21-16,0 0 0,0 21 16,0-21-16,22 0 15,-22 0-15,21 21 0,0-21 0,-20 21 16,-1-21-16,21 0 0,-21 21 0,0 1 16,1-22-16,-1 21 0,-21 0 15,0 0-15,0 0 16,0 0-16,0 1 15,-21-22-15,-22 21 0,22 0 0,0-21 16,-21 21-16,20-21 0,-20 21 0,0 0 16,-1-21-16,22 0 0,-21 22 15,0-22-15,20 0 0,1 0 0,-21 21 16,21-21-16,0 0 0,-1 0 16,1 0-1,0 0 1,0 0-16,21-21 0,-21 21 15</inkml:trace>
  <inkml:trace contextRef="#ctx0" brushRef="#br1" timeOffset="162076.13">5122 12891 0,'0'-22'63,"21"22"-63,1 0 15,-1 0-15,0 0 16,0 0-16,21 0 0,-20 0 0,20 0 15,0 0-15,-21 0 16,43 0-16,-22 22 0,1-22 0,20 0 16,1 0-16,-1 0 0,1 0 0,20 0 15,-20 0-15,20 21 0,-20-21 16,21 0-16,20 0 0,-20 0 0,21 0 16,0 0-16,0 0 0,21 0 15,-22 0-15,22 0 0,-21 0 0,21 0 16,-21 0-16,21 0 0,0 0 0,0 0 15,0 0-15,0 0 0,0 0 16,0 0-16,0 0 0,0 0 0,21 0 16,-21 0-16,21 0 0,-21 0 15,22 21-15,-22-21 0,21 0 16,-21 0-16,21 0 0,-21 0 0,21 21 16,-21-21-16,0 0 0,0 0 15,-21 0-15,21 0 0,0 0 0,-21 0 16,0 0-16,-1 0 0,1 0 0,0 0 15,-21 0-15,-1 0 0,-20 0 16,21 0-16,-22 0 0,22 0 0,-22 0 16,-20 0-16,20 0 0,-21 0 0,1 0 15,-22 0-15,21 0 0,-21 0 16,1 0-16,-1 0 16,-21-21 62</inkml:trace>
  <inkml:trace contextRef="#ctx0" brushRef="#br1" timeOffset="163906.21">1609 13674 0,'0'0'0,"0"-21"16,0-1-16,0 1 0,0 0 15,0 0 1,0 42 31,0 0-47,0 0 0,0 1 16,0 20-16,0-21 0,0 21 15,0 1-15,0-1 0,0 0 0,0 1 16,0-1-16,0-21 0,-22 22 15,22-1-15,-21 0 0,21 1 16,-21-22-16,21 21 0,0-21 0,-21 22 16,21-22-16,0 0 0,0 21 15,0-21-15,0 1 16,0-1 0,0-42 15,0-1-31</inkml:trace>
  <inkml:trace contextRef="#ctx0" brushRef="#br1" timeOffset="164571.21">2032 14012 0,'0'22'0,"0"-1"32,0-42 46,-21-1-47,0 22-31,-1 0 31,22 22-31,0-1 16,0 0-16,0 0 16,0 0-16,0 0 15,0 1-15,22-22 16,-1 0-1,0 0-15,0-22 16,0 1 0,-21 0-16,0 0 15,0 0 1,-21 21 0,0 0-1,21 21 32,0 0-31</inkml:trace>
  <inkml:trace contextRef="#ctx0" brushRef="#br1" timeOffset="-201399.04">3937 13420 0,'0'0'0,"-21"0"15,0 0 1,21 21 0,0 0-1,0 0-15,21 0 16,0-21-16,0 0 0,-21 22 0,21-22 15,0 0-15,1 0 0,-1 0 16,0 0-16,21 0 0,-21 0 0,1 0 16,-1-22-16,0 1 0,0 21 15,0-21-15,0 0 0,1 0 16,-1 0-16,-21-1 16,21 1-16,-21 0 0,0 0 15,0 0-15,0 0 16,-21 21-1,0 0 1,21 21-16,0 0 0,0 0 16,-22 0-16,22 0 0,-21 1 15,21 20-15,0 0 0,-21-21 0,21 43 16,0-22-16,0 1 0,0-1 16,0 0-16,0 22 0,0-22 0,0 0 15,0 1-15,-21-1 0,21-21 16,0 22-16,-21-1 0,21-21 15,0 21-15,0-20 0,0-1 0,0 0 16,-21 0-16,21 0 0,0 0 16,-22-21-16,1 0 15,0 0 1,21-21-16,-21 21 0,0-21 0,0 0 16,-1 21-16,22-21 0,-21 0 0,0-1 15,0 1-15,0 0 16,0 0-16,-1 21 0,1-21 0,0 21 15,21-21-15,-21 21 16,21 21 15,21 0-31,0-21 0,0 21 16,1 0-16,-22 0 0,21-21 0,21 22 16,-21-1-16,0-21 0,1 21 15,-1-21-15,21 0 0,-21 0 0,22 21 16,-22-21-16,21 0 0,0 0 15,-20 0-15,20-21 0,0 0 0,1 0 16,-1-1-16,0 1 0,1 0 16,-1-21-16,0 21 0,-21-22 15,22 1-15,-22-22 0,0 22 0,21 0 16,-42-22-16,22 22 0,-1-22 16,-21 22-16,21 0 0,-21-1 0,0 1 15,0 21-15,0-21 0,0 20 16,0 1-16,0 42 31,-21 22-31,0-22 16,21 21-16,-22 1 0,22-1 0,0 21 15,-21-20-15,0 20 0,21-20 16,0-1-16,-21 21 0,21-20 16,0-1-16,0-21 0,0 22 15,0-1-15,0-21 0,0 0 0,0 22 16,0-22-16,21 0 0,-21 0 15,21-21-15,0 0 0,1 0 16,-1 0-16,0-21 16,-21 0-16,21 21 0,0-21 15,-21-1-15,21 1 0,-21 0 0,22-21 16,-22 21-16</inkml:trace>
  <inkml:trace contextRef="#ctx0" brushRef="#br1" timeOffset="-201141.19">4614 13801 0,'297'-64'47,"-297"276"-47,-297-360 16,615 63-16,-276 85 0,0-21 0,1 21 15,-22 0-15,0 0 0,0-21 0,0 21 16,1 0-16,-1 0 16,-21 21-1,0 0 1,-21-21 0</inkml:trace>
  <inkml:trace contextRef="#ctx0" brushRef="#br1" timeOffset="-199957.12">7006 14012 0,'0'0'0,"21"0"15,0 0-15,-21-21 16,0 0-16,22 21 0,-22-21 15,21 0-15,-21 0 0,0-1 0,0 1 16,0 0-16,0 0 0,0 0 16,0 0-16,-21-1 0,-1 1 15,1 21-15,-21-21 0,21 21 0,0 0 16,-22 0-16,22 0 0,-21 0 0,-1 21 16,22-21-16,-21 21 0,0 22 15,20-22-15,-20 0 0,21 21 0,0-20 16,0 20-16,-1 0 0,22-21 15,0 22-15,0-22 0,0 21 0,0-21 16,0 1-16,0-1 0,22 0 0,-1 0 16,0-21-16,0 0 15,0 21-15,0-21 0,22 0 0,-22 0 16,21 0-16,1-21 0,-22 0 0,21 0 16,0 0-16,-20-1 0,20 1 15,0-21-15,-21 21 0,22-22 0,-22 1 16,0 0-16,0-22 0,0 22 15,1-22-15,-22 1 0,0 21 0,0-22 16,0 1-16,0 20 0,0 1 0,0 0 16,0-1-16,0 1 0,0 21 15,0 0-15,0-1 0,0 1 0,0 42 32,0 1-32,0-1 15,0 21-15,0 0 0,0 22 0,0-1 16,0-20-16,0 20 0,0 1 15,0-1-15,0 1 0,0-1 0,0-20 16,0 20-16,0-21 0,0 1 0,0-22 16,0 21-16,0-21 0,21 22 15,0-22-15,0 0 0,0-21 16,0 0-16,1 0 0,-1 0 0,0 0 16,0 0-16,0-21 0,0 0 15,1 0-15,20-1 0,-21 1 0,0 0 16,22-21-16,-22-1 0,0 22 15,0-21-15,0 0 0,0-1 16,-21 22-16,0-21 0,0-1 0,0 22 16,0 0-16,0-21 0,0 21 15,0 42 17,0 0-32,-21 0 0,21 21 15,-21-20-15,21 20 0,0-21 0,0 21 16,-21 1-16,21-22 0,0 21 0,0-21 15,0 1-15,0-1 0,0 21 16,0-21-16,21 0 0,-21 1 16,21-22-16,0 0 0,1 0 15,-1 0-15,21 0 0,-21 0 16,0 0-16,22-22 0,-22 1 0,21 0 16,-21 0-16,1 0 0,-1 0 0,0-22 15,-21 22-15,0-21 0,0-1 16,0 1-16,0 0 0,0-1 0,0 1 15,0 0-15,-21-1 0,-22 22 16,22-21-16,0 21 0,0 21 0,-21 0 16,20 0-16,-20 0 0,21 0 15,0 0-15,-22 21 0,22 0 0,0 21 16,-21-20-16,21 20 0,21-21 0,-22 21 16,22 1-16,-21-22 15,21 21-15,0-21 0,0 1 0,0-1 16,0 0-16,0 0 0,21-21 0,1 0 15,-1 0-15,21 0 0</inkml:trace>
  <inkml:trace contextRef="#ctx0" brushRef="#br1" timeOffset="-199204.55">8276 13928 0,'21'0'31,"0"0"-15,-21-21-16,22-1 0,-1 22 15,0-21-15,-21 0 0,0 0 16,21 0-16,0 0 0,-21-1 16,0 1-16,0 0 0,0 0 0,0 0 15,0 0-15,-21 21 16,0 0-16,0 0 0,0 0 0,-1 0 15,1 0-15,0 21 16,0 0-16,0 0 0,0 21 0,21-20 16,0-1-16,-22 21 0,22-21 15,0 22-15,-21-1 0,21-21 16,0 0-16,0 22 0,0-22 0,0 0 16,0 0-16,0 0 0,0 0 0,0 1 15,21-1-15,1-21 0,-1 21 16,0-21-16,0 0 0,0 0 15,0 0-15,22 0 0,-22 0 0,0-21 16,21 0-16,1-1 0,-1 1 16,0 0-16,-20 0 0,20-21 0,43-22 15,-43 22-15,0-1 16,1 1-16,-22 0 0,21-1 0,-21 1 16,0 21-16,-21 0 0,0-22 15,0 22-15,-21 21 16,-21 0-1,21 21-15,0 1 0,-1-1 0,1 0 16,-21 21-16,21-21 0,21 1 16,-21-1-16,21 21 0,-22-21 0,22 0 15,0 1-15,0-1 0,0 0 16,0 0-16,0 0 0,22 0 16,-1-21-16,0 0 0,0 22 0,0-22 15,0 0-15,1 21 0,-1-21 16,0 0-16,0 0 0,0 21 0,0-21 15,-21 21-15,0 0 16,0 0 0,-21-21-16,0 0 0,0 0 15,0 22-15,0-22 0,-1 0 0,1 0 16,0 0-16,-21 21 0,21-21 16,-1 0-16,1 0 0,0 0 0,0 0 15,0 0-15,21-21 31,0-1-31,21 1 0</inkml:trace>
  <inkml:trace contextRef="#ctx0" brushRef="#br1" timeOffset="-198512.95">10435 13610 0,'0'0'15,"0"-21"-15,0 0 16,0 42 0,0 0-1,0 0-15,0 22 0,0-22 16,0 0-16,0 21 0,0-20 0,0 20 15,0 0-15,0-21 0,0 22 16,0-22-16,0 21 0,0-21 16,0 1-16,0-1 0,0 0 0,0 0 15,-21 0-15,21 0 16,-21-21 0,21-21-1,0 0-15,0 0 0,0 0 16,0 0-16,0-1 0,0 1 0,0 0 15,0-21-15,0-1 0,21 22 0,0-21 16,0 0-16,0 20 0,1-20 16,-1 21-16,0 0 0,0 0 0,0-1 15,22 1-15,-22 21 0,21 0 16,0 0-16,-20 21 0,20 1 16,-21-22-16,0 42 0,0-21 0,1 0 15,-22 22-15,21-22 0,-21 21 16,0-21-16,0 22 0,0-22 0,-21 21 15,-1-21-15,1 0 0,0 1 0,0-1 16,21 0-16,-21-21 0,21 21 16,-21-21-16,21-21 31,21 0-31,0 21 16,21-21-16</inkml:trace>
  <inkml:trace contextRef="#ctx0" brushRef="#br1" timeOffset="-198114.15">11282 13631 0,'0'0'0,"0"-21"0,0 0 15,-21 21-15,-1 0 16,1 21-16,0-21 0,0 21 16,0 22-16,0-22 0,21 0 0,-22 21 15,1-20-15,0 20 0,0 0 16,21 1-16,0-22 0,0 21 15,0-21-15,0 22 0,0-22 0,0 0 16,0 0-16,0 0 0,21 0 16,0-21-16,0 0 0,1 22 0,-1-22 15,0 0-15,0 0 0,21 0 0,-20-22 16,-1 22-16,21-21 0,-21 0 16,0 0-16,1 0 0,-1-22 0,-21 22 15,0-21-15,0 21 0,0-22 16,0 1-16,0 0 0,0-1 0,0 1 15,-21 21-15,-1-21 0,1 20 0,0 22 16,0-21-16,0 21 0,0 0 16,-1 0-16,1 0 0,0 21 15,0 1-15,0-1 0,0 0 0,21 0 16,-22 0-16,22 0 0,0 1 16,0-1-16,0 0 0,43-21 15,-22 0-15,0 0 0</inkml:trace>
  <inkml:trace contextRef="#ctx0" brushRef="#br1" timeOffset="-197792.36">11896 13356 0,'0'0'0,"0"-42"16,0 21-16,0 0 0,0-1 0,0 44 31,0-1-16,-22 0-15,22 21 0,0-21 0,-21 22 16,0-1-16,21 22 0,-21-22 16,21 0-16,-21 22 0,21-22 0,-21 0 15,-1 1-15,1-1 0,21 0 0,0 1 16,-21-22-16,21 21 0,0-21 16,-21 1-16,21-1 0,0 0 0,0 0 15,0 0 1,21-21-16,0 0 0,0 0 15,1 0-15,-1-21 0,0 0 16,0 21-16,0-21 0,0 0 0,1-1 16,-22 1-16,21 0 0,0-21 15,0 21-15</inkml:trace>
  <inkml:trace contextRef="#ctx0" brushRef="#br1" timeOffset="-197533.49">11642 13589 0,'-22'0'0,"44"0"16,-1 0-1,21-21-15,0 21 16,-20 0-16,20 0 0,0 0 0,1 0 16,-1-21-16,0 21 0,1 0 0,-1 0 15,0 0-15,1 0 0,-22 0 16,0 0-16,0-21 0,0 21 0,0 0 15,-42 21 17,0-21-32,0 0 15,0 0-15</inkml:trace>
  <inkml:trace contextRef="#ctx0" brushRef="#br1" timeOffset="-194873.07">13843 13589 0,'0'-21'0,"21"21"0,0 0 15,0-21-15,1 21 0,-1-21 16,0-1-16,0 22 0,0-21 0,0 21 16,1-21-16,-22 0 0,21 0 15,-21 0 1,-21-1-16,-1 22 15,-20 0-15,21 0 0,-21 0 16,-1 0-16,22 0 0,-21 0 0,-1 22 16,1-22-16,21 21 0,-21 0 0,20 0 15,-20-21-15,21 21 0,0 0 16,21 1-16,0-1 0,0 21 0,0-21 16,0 0-16,0 1 0,0-1 15,21 0-15,0 0 0,0 0 0,22 22 16,-22-22-16,0 0 0,21 21 15,-21-21-15,1 1 0,-1-1 16,0 0-16,-21 0 0,0 0 0,21 0 16,-21 1-16,0-1 0,0 0 15,-21 0-15,0 0 0,0-21 16,-1 0-16,1 0 0,0 0 0,-21 0 16,21 0-16,-22 0 0,22-21 15,-21 0-15,21 21 0,-22-21 0,22 0 16,-21-1-16,21 1 0,-1 0 0,-20-21 15,21 21-15,0-1 0,21 1 16,-21 0-16,21 0 0,0 42 31,0 0-15,21 0-16,0 1 0,0-1 0,0 21 16,0-21-16,1 0 0,-1 1 15,0-1-15,0 0 0,0 0 0,22 0 16,-22 0-16,0 1 0,21-22 15,-21 0-15,22 0 0,-22 0 0,21 0 16,1 0-16,-22 0 0,21-22 0,0 22 16,1-21-16,-1 0 0,0 0 15,1 0-15,-1 0 0,-21-1 0,22-20 16,-22 21-16,0-21 0,0 20 0,0-20 16,-21 21-16,0-21 0,0 20 15,0 1-15,-21 42 31,0 1-31,21-1 16,-21 0-16,21 21 0,-21-21 0,21 22 16,0-22-16,0 0 0,0 21 15,0-20-15,0-1 0,0 0 0,0 0 16,21-21-16,0 21 0,0-21 0,0 21 16,22-21-16,-22 0 0,21 0 15,-21 0-15,22 0 0,-22-21 16,21 0-16,-21 0 0,22 21 0,-22-21 0,0 0 15,0-1-15,0 1 16,-21-21-16,0 21 0,0 0 0,21-1 16,-21 1-16,0-21 0,0 21 15,0 0-15,-21 42 16,0 0 0,21 0-16,0 0 15,0 22-15,0-22 0,0 0 0,0 0 16,0 21-16,0-20 0,0-1 0,0 0 15,21 0-15,0-21 16,1 21-16,-1-21 0,21 0 16,-21 0-16,0 0 0,1 0 0,-1-21 15,21 21-15,-21-21 0,0 0 16,1 0-16,-1-1 0,0 1 16,0 0-16,0-21 0,0 21 15,-21-22-15,0 22 0,0-21 0,0 21 16,0-22-16,0 22 0,0 0 0,0 0 15,0 42 17,0 0-32,-21 21 0,21-20 0,0 20 15,-21-21-15,0 21 0,21 1 16,-21-1-16,21 0 0,-21 1 0,21-1 16,-22 0-16,1 1 0,21-1 15,-21 22-15,21-22 0,0 0 16,-21 22-16,0-22 0,21 0 0,-21 22 15,21-22-15,0-21 0,-22 22 0,22-1 16,-21-21-16,21 0 0,0 1 16,0-1-16,0 0 0,21-42 31,-21 0-15,0-1-16,22-20 0,-1 21 0,0-21 15</inkml:trace>
  <inkml:trace contextRef="#ctx0" brushRef="#br1" timeOffset="-194567.3">15007 13801 0,'0'0'0,"-21"-21"0,21-1 16,21 22-1,0 0-15,0 0 0,22-21 0,-22 21 16,21 0-16,1 0 0,-1 0 0,-21 0 15,21 21-15,-20-21 0,-1 22 16,0-1-16,0 0 0,-21 0 0,0 0 16,0 0-16,0 1 0,-21-1 15,0 0-15,0 0 0,-1 0 16,-20 0-16,21-21 0,-21 22 0,20-1 16,-20 0-16,21-21 0,-21 21 15,20-21-15,1 0 0,0 21 0,42-21 47,0-21-47,1 0 0</inkml:trace>
  <inkml:trace contextRef="#ctx0" brushRef="#br1" timeOffset="-194260.48">15684 13653 0,'-42'0'15,"21"0"-15,0 0 16,0 21-16,21 0 16,-22 0-16,22 21 0,0-20 0,-21 20 15,21-21-15,-21 21 0,21 1 16,-21-1-16,21 0 0,0 1 0,-21-1 16,0 0-16,21 22 0,-22-22 0,22 1 15,-21-1-15,0 0 0,0 1 16,21-1-16,-21 0 0,0 1 15,21-22-15,-22 21 0,1-21 0,0 22 16,21-22-16,-21 0 0,0 0 16,21 0-16,-21-21 0,21 21 0,0-42 31,0 0-15,21 0-16</inkml:trace>
  <inkml:trace contextRef="#ctx0" brushRef="#br1" timeOffset="-193965.64">15430 13885 0,'0'0'15,"0"-21"-15,0-21 0,22 21 0,-1 0 16,0-1-16,0 22 0,0-21 0,22 0 16,-22 21-16,21 0 0,-21 0 15,22 0-15,-22 0 0,0 0 0,21 0 16,-21 21-16,1-21 0,-22 21 15,21 1-15,-21-1 0,0 0 0,0 0 16,0 0-16,0 0 0,0 1 0,-21-1 16,-1 0-16,1 0 0,0 0 15,-21 0-15,21 1 0,-22-22 0,22 21 16,-21 0-16,21-21 0,-1 21 16,1-21-16,0 0 0,21 21 15,21-21 1,0-21-16,1 21 15</inkml:trace>
  <inkml:trace contextRef="#ctx0" brushRef="#br1" timeOffset="-193571.35">16171 13631 0,'0'0'15,"0"-21"-15,-21 21 0,0 0 16,0 0-1,0 21-15,-1 1 0,22-1 16,-21 0-16,0 21 0,0-21 0,21 22 16,0-1-16,-21-21 0,21 22 15,-21-22-15,21 21 0,0-21 0,0 0 16,0 22-16,0-22 0,0 0 0,21 0 16,0 0-16,0-21 15,0 0-15,0 0 16,1 0-16,-1 0 0,0-21 0,0 0 15,0 21-15,0-21 0,1 0 16,-1 0-16,0-22 0,-21 22 0,0-21 16,0 21-16,21-22 0,-21 1 15,0 0-15,0 20 0,0-20 16,-21 21-16,21 0 0,-21 0 0,0 21 16,-1 0-16,-20 0 0,21 0 15,0 0-15,0 21 0,-1 0 0,22 0 16,0 0-16,-21 0 0,21 1 0,0-1 15,-21 0-15,21 0 16</inkml:trace>
  <inkml:trace contextRef="#ctx0" brushRef="#br1" timeOffset="-193120.38">16319 13737 0,'0'-42'16,"22"21"-16,-1 0 0,0-1 16,0 22-16,0 0 15,0-21-15,1 21 0,-1 0 0,0 0 16,0 0-1,0 21-15,0 1 0,-21-1 0,22 21 0,-22-21 16,21 22-16,-21-1 0,0-21 16,0 21-16,0 1 0,0-22 15,0 21-15,0-21 0,0 1 0,0-1 16,0 0-16,0 0 0,0-42 31,0 0-15,0 0-16,0-1 15,0-20-15,21 21 0,-21-21 0,0 20 16,21-20-16,-21 0 0,21-1 0,-21 22 16,0-21-16,21 21 0,1 0 15,-22-1-15,0 1 0,0 0 16,21 21-16,0 0 16,0 0-16,0 0 15</inkml:trace>
  <inkml:trace contextRef="#ctx0" brushRef="#br1" timeOffset="-192764.58">17441 13123 0,'0'0'0,"-21"-21"0,0 0 15,0 0-15,0 0 16,21 0-16,0-1 0,-22 22 15,1 0-15,21 22 0,0-1 16,-21 0-16,21 21 0,-21-21 16,0 22-16,21-1 0,-21 22 0,-1-22 15,22 21-15,-21 1 0,0-22 16,0 22-16,0-1 0,21 1 0,-21-1 16,21-20-16,-22 20 0,22-21 0,-21 1 15,21-1-15,0-21 0,0 22 16,0-22-16,0 0 0,0 0 0,0 0 15,21-21-15,1 0 16,-1 0-16,0 0 16,0 0-16,0-21 0,0 21 0,1-21 15,-1 0-15,0 0 0,21-1 0,-21 1 16,1 0-16,-1 0 0,0 0 16</inkml:trace>
  <inkml:trace contextRef="#ctx0" brushRef="#br1" timeOffset="-192500.32">17166 13610 0,'21'0'16,"0"0"-16,1 0 15,20 0-15,0 0 0,-21 0 16,22-21-16,-1 21 0,0 0 0,1 0 15,-22 0-15,21-21 0,-21 21 0,22 0 16,-22 0-16,0 0 0,0 0 16,-42 0 31</inkml:trace>
  <inkml:trace contextRef="#ctx0" brushRef="#br1" timeOffset="-191928.96">19389 13060 0,'0'0'0,"0"-21"0,-43 0 15,22 21-15,0 0 16,21 21-16,-21 0 0,21 0 16,0 21-16,-21 1 0,-1-22 0,22 42 15,-21-20-15,21-1 0,0 22 16,-21-1-16,0 1 0,0-1 0,0-21 15,21 22-15,-22-1 0,1 1 16,21-22-16,0 1 0,-21-1 0,21 0 16,0-21-16,0 22 0,0-22 0,0 0 15,21 0-15,0-21 16,1 0-16,-1 0 0,0 0 16,0 0-16,0 0 0,22 0 0,-22-21 15,0 21-15,0-21 0,0 21 16,0-21-16,1 0 0,-1-1 15,0 22-15,-21-21 0,0 0 0,0 0 16,0 0-16,0 0 0,0-1 16,0 1-16,0 0 0</inkml:trace>
  <inkml:trace contextRef="#ctx0" brushRef="#br1" timeOffset="-191709.09">18923 13695 0,'21'0'16,"0"0"-1,0 0-15,1 0 0,-1-21 0,21 21 16,-21 0-16,22 0 0,-22-21 0,21 21 16,-21 0-16,22 0 0,-22-22 15,21 22-15,-21-21 0,0 21 0,1 0 16,-1 0-16,0-21 0,-21 0 15</inkml:trace>
  <inkml:trace contextRef="#ctx0" brushRef="#br1" timeOffset="-191276.34">19579 13737 0,'21'43'15,"0"-43"-15,1 21 0,-1-21 16,0 0-16,0 0 0,0 0 0,0 0 16,1 0-16,-1-21 0,21-1 15,-21 22-15,0-21 0,1 0 0,-1 21 16,0-21-16,0 0 0,0 21 16,-21-21-16,21-1 0,-21 1 15,0 0-15,0 0 0,0 0 16,-21 21-16,0-21 0,0 21 15,0-22-15,-22 22 0,22 0 0,0 0 16,-21 0-16,21 22 0,-1-1 16,1 0-16,-21 0 0,21 0 0,0 22 15,21-22-15,0 0 0,-22 21 16,22-21-16,0 22 0,0-1 0,0-21 16,0 22-16,22-22 0,-22 0 0,21 0 15,0 0-15,0 0 0,21 1 16,-20-22-16,-1 21 0,0-21 0,21 21 15,-21-21-15,22 0 16,-22 0-16,0 0 0,0 0 0,22 0 16,-22 0-16,0 0 0,0 0 0,0-21 15,0 0-15,1 21 0,-22-22 16,42 1-16</inkml:trace>
  <inkml:trace contextRef="#ctx0" brushRef="#br1" timeOffset="-191004.49">20362 13568 0,'0'0'0,"21"0"31,1 21-31,-22 0 16,21 22-16,-21-22 16,21 0-16,0 0 0,-21 0 0,0 22 15,21-22-15,0 21 0,1-21 0,-1 0 16,-21 1-16,21 20 0,0-21 15,0 0-15,-21 0 0,0 1 0,21-1 16,1-21-16,-22 21 0,21-21 16,-21 21-16,21-21 15,0 0 1,-21-21 0,21 0-16</inkml:trace>
  <inkml:trace contextRef="#ctx0" brushRef="#br1" timeOffset="-190747.64">20934 13653 0,'0'0'16,"0"-22"-16,0 1 0,0 0 0,0 0 15,-21 21-15,-1 0 16,1 0-16,0 0 16,-21 21-16,21-21 0,-1 21 0,1 0 15,-21 22-15,21-22 0,-22 0 16,22 21-16,0-20 0,-21 20 0,21-21 15,-1 0-15,1 22 0,0-22 16,0 0-16,0 0 0,0 0 16,-1 0-16,22 1 0,0-1 0,0 0 15,0 0-15,22-21 32,-1 0-32,0 0 0,21-21 0,-21 0 15</inkml:trace>
  <inkml:trace contextRef="#ctx0" brushRef="#br1" timeOffset="-190357.42">21463 13166 0,'0'0'0,"0"-21"0,-21 21 31,0 0-31,-1 0 15,1 21-15,21 0 16,0 0-16,-21 0 0,0 22 0,21-22 16,-21 21-16,21-21 0,0 22 0,-21-1 15,-1 0-15,22 1 0,-21-1 16,21 21-16,-21-20 0,21-1 16,-21 0-16,21 1 0,0-1 0,-21-21 15,21 22-15,0-1 0,0-21 16,0 0-16,0 0 0,0 1 0,0-1 15,0 0-15,21-21 16,0 0 0,0 0-16,0 0 0,1 0 15,-1 0-15,0-21 0,0 21 16,0-21-16,0-1 0,1 1 0,-1 21 16,21-21-16,-21 0 0,0 0 0,1 0 15,-1-1-15,0 1 0,0-21 16</inkml:trace>
  <inkml:trace contextRef="#ctx0" brushRef="#br1" timeOffset="-190057.08">21230 13483 0,'0'0'0,"-21"0"0,42 0 31,0 0-31,0 0 0,22 0 16,-1 0-16,0 0 0,1 0 0,20 0 16,-20-21-16,-1 21 0,21 0 0,-20 0 15,-1 0-15,0-21 16,1 21-16,-1 0 0,0 0 0,-20 0 16,-1 0-16,0 0 0,0 0 15,0 0-15,-42 0 31,0 0-15,0 0-16,0 0 0,-1 0 0,-20 21 16,21-21-16</inkml:trace>
  <inkml:trace contextRef="#ctx0" brushRef="#br1" timeOffset="-156616.97">1333 15346 0,'0'-21'0,"-21"21"15,0 0 1,0 0-1,21-21-15,-21 21 16,0 0 0,-1 0-1,22-22 1,-21 22 0,21-21-16,0 0 15,0 0-15,0 0 16,0 0-16,21-1 15,1 1-15,-1 0 0,0 21 16,0-21-16,21 21 0,-20 0 16,-1 0-16,0 0 0,0 0 15,0 0-15,0 21 0,1 0 0,-1 0 16,0 1-16,0-1 16,-21 0-16,0 21 0,0-21 0,21 22 0,-21-1 15,0-21-15,0 22 16,0-1-16,-21 0 0,0 1 0,0-1 15,0-21-15,-1 21 0,1 1 16,0-1-16,0-21 0,0 22 16,0-22-16,-22 0 0,22 21 0,0-21 15,0-21-15,21 22 0,-21-1 16,-1-21-16,1 0 0,0 0 16,0 0-16,0 0 0,0-21 15,-1-1-15,1 22 0,21-21 16,-21 0-16,0 0 0,21 0 15,-21 0-15,21-22 0,0 22 0,0 0 16,0 0-16,0 0 16,0-1-16,21 1 0,0 0 15,0 21-15,0 0 0,1 0 16,-1 0-16,0 0 0,0 0 16,21 21-16,-20 0 0,-1-21 0,0 22 15,21-1-15,-21 0 0,1 0 16,-1 0-16,0 0 0,0 1 0,0-1 15,0 21-15,-21-21 0,22 0 16,-1 1-16,0-1 0,-21 0 16,21 0-16,0 0 0,0 0 15,1 1 1,-1-22-16,0-22 16,-21 1-1,21 21-15,0-21 0</inkml:trace>
  <inkml:trace contextRef="#ctx0" brushRef="#br1" timeOffset="-156072.27">2074 15600 0,'0'0'0,"0"21"15,0 0 1,0 0 0,21-21 31,1-21-47,-22 0 15,0 0-15,0 0 31,-22 21-15,1 0-16,0 21 31,21 0-31,0 0 16,0 0-16,0 1 16,21-22 15,-21-22-16,0 1 1</inkml:trace>
  <inkml:trace contextRef="#ctx0" brushRef="#br1" timeOffset="-151887.75">20574 9398 0,'0'0'0,"0"-21"0,0 0 15,0 0 1,0 42 31,0 0-47,0 0 15,0 0-15,0 22 0,-21-1 16,21-21-16,0 21 0,0 1 16,-21-1-16,21-21 0,0 22 0,0-1 15,0-21-15,0 0 0,0 22 16,0-22-16,0 0 0,0 0 15,0 0-15,21-21 16,0 0-16,0 0 0,0 0 16,0 0-16,1-21 0,-1 21 0,0-21 15,0 0-15,0-22 0,22 22 16,-22-21-16,0 21 0,0-22 0,0 1 16,0 0-16,1-1 0,-1 22 0,-21-21 15,21 21-15,-21 0 16,0-22-16,0 22 0,0 0 15,0 42 32,0 0-47,0 0 16,0 1-16</inkml:trace>
  <inkml:trace contextRef="#ctx0" brushRef="#br1" timeOffset="-151429.02">21421 9398 0,'21'-21'16,"-21"0"-16,-21 21 31,-1 0-31,1 0 0,0 0 0,0 0 16,0 0-16,0 21 0,-1 0 15,-20-21-15,21 21 0,0 0 0,21 1 16,-21-22-16,21 21 0,-22 0 0,22 0 16,0 0-16,0 0 15,0 1-15,22-1 16,20 0-16,-21 0 16,0-21-16,0 21 0,1 0 0,-1-21 15,0 22-15,0-22 0,0 21 0,0 0 16,-21 0-16,0 0 15,0 0-15,0 1 0,0-1 16,-21 0-16,0 0 16,-21-21-16,21 21 0,-1-21 0,-20 21 15,21-21-15,-21 0 0,20 0 0,-20 0 16,21 0-16,0 0 16,0 0-16,-1 0 0,1 0 0,0-21 15,21 0 1,0 0-16,0 0 15,0 0-15,0-1 16,21 22-16,0-21 16,1 21-16</inkml:trace>
  <inkml:trace contextRef="#ctx0" brushRef="#br1" timeOffset="-151185.15">21802 9525 0,'0'0'0,"0"-21"16,0 42 62,0 0-78,0 0 0</inkml:trace>
  <inkml:trace contextRef="#ctx0" brushRef="#br1" timeOffset="-150995.27">21717 9885 0,'0'0'15,"-21"0"-15,21 21 0,-21-21 16,-1 0-16,22 21 47,-21 0-16</inkml:trace>
  <inkml:trace contextRef="#ctx0" brushRef="#br1" timeOffset="-150461.06">19516 10795 0,'0'0'0,"-22"0"0,22-21 16,-21 21-16,0 0 15,21 21 1,0 0-16,0 0 15,0 22-15,0-22 0,0 0 0,0 21 16,0 1-16,0-22 0,0 21 16,-21 1-16,21-1 0,-21-21 0,0 21 15,21-20-15,-22 20 0,1-21 16,0 0-16,0 0 0,21 1 16,-21-1-16,0 0 0,-1-21 15,22 21-15,0-42 16,0 0-1,0 0-15</inkml:trace>
  <inkml:trace contextRef="#ctx0" brushRef="#br1" timeOffset="-150152.23">19262 10859 0,'0'-22'15,"21"22"-15,-21-21 0,21 0 0,0 0 16,21 21-16,-20 0 15,-1-21-15,21 21 0,0 0 16,-20 0-16,20 0 0,0 0 0,-21 0 16,22 21-16,-22-21 0,0 21 0,0 0 15,0 0-15,-21 1 0,0-1 16,0 0-16,0 0 0,-21 0 0,0 0 16,0 1-16,-21-1 0,20 0 15,-20 0-15,0 0 0,21 0 0,-22 1 16,22-22-16,0 21 0,-21-21 0,20 21 15,1-21 1,42-21 15,1 21-31,20-21 16,-21-1-16</inkml:trace>
  <inkml:trace contextRef="#ctx0" brushRef="#br1" timeOffset="-149604.55">19981 10859 0,'0'21'0,"0"0"15,0 0-15,0 0 0,0 0 16,-21 1-16,0-1 0,21 21 16,-21-21-16,21 0 0,-21 22 15,-1-22-15,22 0 0,-21 0 16,21 22-16,-21-22 0,0 0 15,21 0-15,0-42 32,0 0-32,0 0 15,21-1-15,-21 1 16,21 0-16,0 0 0,-21 0 0,22 0 16,-1 21-16,0 0 15,-21 21 1,21-21-16,0 21 0,-21 0 15,21 0-15,1 0 0,-1 1 16,0-1-16,0 0 16,0-21-16,0 0 0,1 0 15,-1 0-15,0 0 0,0 0 16,0 0-16,0 0 0,1-21 0,-1 21 16,0-21-16,0-1 0,0 22 0,0-21 15,-21 0-15,22-21 0,-22 21 16,0-1-16,0 1 0,0 0 0,0 0 15,0 0-15,0 0 0,-22-1 0,1 1 16,21 0-16,-21 21 16,21 21 15,0 0-15,0 1-16,0-1 15,21-21-15,0 0 16</inkml:trace>
  <inkml:trace contextRef="#ctx0" brushRef="#br1" timeOffset="-149312.72">20786 10837 0,'0'0'0,"0"-21"15,-22 21-15,1 0 0,0 0 16,0 0-1,21 21-15,-21-21 0,21 22 16,0-1-16,0 0 0,0 0 16,-21 0-16,21 22 0,0-22 0,0 0 15,-22 0-15,22 21 0,0-20 0,0-1 16,0 0-16,0 21 0,0-21 16,-21 1-16,21-1 0,0 0 15,0-42 16,21 21-15,-21-21-16,0-1 16</inkml:trace>
  <inkml:trace contextRef="#ctx0" brushRef="#br1" timeOffset="-148969.4">20659 10837 0,'0'0'16,"-22"-21"-16,1 21 15,21-21-15,21 21 16,22 0-16,-22 0 16,21 0-16,-21 0 0,22 0 15,-1 0-15,0 0 0,1 0 16,-22 0-16,21 21 0,-21 0 0,1 1 16,-1-1-16,0 0 0,-21 0 15,0 0-15,0 0 0,0 22 0,0-22 16,-42 21-16,20 1 0,1-22 15,-21 0-15,21 21 0,-22-21 16,22 1-16,-21-22 0,21 21 0,-22 0 16,22 0-16,0-21 0,0 0 15,0 21-15,0-21 0,-1 0 0,22-21 47,0 0-31,0 0-16,22 21 0,-1-21 0,0 21 15</inkml:trace>
  <inkml:trace contextRef="#ctx0" brushRef="#br1" timeOffset="-148720.02">21357 10964 0,'-21'0'0,"0"0"31,21 22 16,0-1-31,0 0-16</inkml:trace>
  <inkml:trace contextRef="#ctx0" brushRef="#br1" timeOffset="-148540.11">21209 11324 0,'0'0'0,"0"21"16,-21-21-16,0 22 0,-1-22 15,22-22 63</inkml:trace>
  <inkml:trace contextRef="#ctx0" brushRef="#br1" timeOffset="-147852.62">22542 9567 0,'0'0'15,"-21"-21"-15,0 21 31,21 21-31,0 1 16,0-1-16,0 0 0,0 0 16,0 0-16,-21 0 0,21 1 0,0-1 15,0 0-15,0 0 0,0 0 16,0 0-16,-21 1 0,21-1 16,-21-21-16</inkml:trace>
  <inkml:trace contextRef="#ctx0" brushRef="#br1" timeOffset="-147688.72">22500 9377 0,'0'0'0,"0"-21"0,0 0 0,0-1 15,0 44 16,0-1-31,0 0 16,0 0-16,0 0 16</inkml:trace>
  <inkml:trace contextRef="#ctx0" brushRef="#br1" timeOffset="-147212.99">22754 9504 0,'0'21'32,"0"0"-32,0 0 0,0 1 15,0-1-15,0 0 0,0 21 16,0-21-16,0 1 0,0-1 0,0 0 16,0 0-16,0 0 15,0 0-15,0 1 0,0-1 0,0 0 31,0-42 1,0 0-32,0-1 15,0 1-15,0 0 0,0 0 16,0-21-16,0 20 0,0 1 0,21 0 16,-21-21-16,21 21 0,1-1 15,-1 1-15,0 0 0,0 21 0,0 0 16,0 0-16,1 0 0,-1 0 15,0 0-15,0 0 0,0 21 16,0 0-16,-21 1 0,0-1 0,22 0 16,-22 21-16,0-21 0,0 1 15,0-1-15,0 21 0,0-21 0,0 0 16,-22 1-16,1-1 16,21 0-16,0 0 15,0-42 16,0 0-31</inkml:trace>
  <inkml:trace contextRef="#ctx0" brushRef="#br1" timeOffset="-146916.66">23241 9504 0,'-21'0'15,"21"21"-15,0 0 0,0 0 16,0 1-16,0-1 0,0 21 0,0-21 16,0 22-16,0-1 0,0 0 0,0-21 15,0 22-15,0-1 0,0 0 16,0 1-16,0-1 0,-21 0 0,21 1 16,-22-1-16,22 0 0,-21 1 0,21-1 15,-21 0-15,0 1 16,21-22-16,0 21 0,0-21 0,-21 1 15,21-1-15,0 0 0,0-42 32,0 0-32,0-1 15,0 1-15</inkml:trace>
  <inkml:trace contextRef="#ctx0" brushRef="#br1" timeOffset="-146612.83">23177 9567 0,'0'0'0,"0"-21"16,0-21-16,22 21 15,-1 0-15,0 21 16,0 0-16,0 0 0,0 0 0,1 0 16,-1 0-16,0 21 0,0 0 15,0 0-15,-21 0 0,0 0 0,0 22 16,0-22-16,0 0 0,0 0 0,0 22 15,0-22-15,-21 0 0,0 0 16,21 0-16,-21 0 0,0-21 0,-1 22 16,1-1-16,0-21 15,21 21-15,-21-21 16,21-21 0,0 0-1,21-1-15,0 1 0</inkml:trace>
  <inkml:trace contextRef="#ctx0" brushRef="#br1" timeOffset="-145859.85">23495 9525 0,'0'0'0,"0"21"31,0 0-15,0 1-16,0-1 0,0 0 15,0 21-15,0-21 0,0 1 0,0-1 16,21 0-16,-21 0 0,0 0 16,0 0-16,0 1 0,0-1 0,21-21 15,-21 21-15,21-21 0,1 0 16,-1 0 0,0-21-16,-21 0 0,21 21 15,0-22-15,-21 1 0,21 0 16,-21 0-16,22 0 0,-22 0 0,0-22 15,21 22-15,0-21 0,-21 21 0,21-1 16,-21 1-16,0 0 16,21 21-16,-21-21 0,21 21 15,-21 21 1,0 0-16,0 0 0,0 1 16,0-1-16,0 0 0,0 0 0,-21 21 15,0-20-15,21-1 0,0 0 0,0 0 16,0 0-16,0 0 0,0 1 15,0-1-15,0 0 0,0 0 16,21-21 0,0 0-1,1 0-15,-1-21 0,0 0 0,0 21 16,-21-21-16,21-1 16,0 1-16,1 0 0,-1 0 0,0-21 15,0 20-15,0-20 0,0 0 0,-21-1 16,22 22-16,-22-21 0,21 0 15,-21 20-15,0 1 0,0-21 0,0 21 16,0 0-16,0-1 0,-21 44 47,21-1-47,-22-21 0,22 21 16,-21 21-16,21-21 0,0 1 0,0-1 15,0 21-15,0-21 0,0 22 16,0-22-16,0 21 0,0-21 0,0 22 15,0-22-15,0 0 0,0 21 16,0-21-16,0 1 0,0-1 16,0 0-16,0 0 15,21-21 1,1 0 0,-1-21-1,0 0-15</inkml:trace>
  <inkml:trace contextRef="#ctx0" brushRef="#br1" timeOffset="-145597">24045 9483 0,'-21'0'15,"42"0"17,0 0-32,1 0 0,-1 0 0,0 0 15,0 0-15,0 0 0,0 0 16,1-21-16,-1 21 16,0 0-16</inkml:trace>
  <inkml:trace contextRef="#ctx0" brushRef="#br1" timeOffset="-144893.4">22542 9186 0,'0'22'16,"0"-1"-16,-21 0 16,0 0-16,0 0 0,0 0 15,-22 1-15,22-1 0,-21 0 0,0 0 16,20 0-16,-20 0 0,0 1 15,21-1-15,-1 0 0,-20 0 0,21 0 16,0-21-16,0 21 0,-1-21 0,22 22 16,0-1-1,0 0 1,22 0-16,-1-21 0,0 21 16,0 0-16,0 22 0,0-22 15,22 0-15,-22 0 0,21 0 0,-21 22 16,22-22-16,-22 0 0,0 0 15,0 0-15,0 1 0,1-22 0,-1 21 16,0 0-16,-21 0 0,0 0 31,21-21-15,0 0-16,-21-21 0</inkml:trace>
  <inkml:trace contextRef="#ctx0" brushRef="#br1" timeOffset="-144251.83">24786 9567 0,'0'22'31,"0"-1"-31,0 0 0,0 0 15,0 0-15,0 0 0,0 22 16,0-22-16,0 0 0,0 0 16,0 0-16,-21 1 0,21-1 15,-21-21 1,0 0-16</inkml:trace>
  <inkml:trace contextRef="#ctx0" brushRef="#br1" timeOffset="-144080.92">24786 9483 0,'0'-21'0,"0"42"0,0-64 0,0 22 0,-21 21 32,21 21-1,0 1-31,21-22 0,0 21 15,-21 0-15,21 0 0</inkml:trace>
  <inkml:trace contextRef="#ctx0" brushRef="#br1" timeOffset="-143528.23">25273 9779 0,'0'-42'16,"0"21"-16,-21 21 0,21-22 0,-21 1 16,21 0-16,-22 0 15,1 21-15,0 0 0,0 0 16,0 0-16,0 21 16,-1-21-16,1 21 0,21 0 0,-21 1 15,21-1-15,-21 21 0,21-21 0,-21 0 16,21 1-16,0 20 15,0-21-15,0 0 0,0 0 16,0 1-16,0-1 16,21-21-16,0 0 0,0 0 15,0 0-15,1 0 0,-1-21 16,0 21-16,0-22 0,21 1 0,-20 0 16,-1 0-16,0 0 0,0-22 15,0 22-15,0-21 0,-21 0 0,22-1 16,-1 1-16,-21 0 0,21-1 15,-21 1-15,0 0 0,0-1 0,0 22 16,0 0-16,0 0 0,0 0 0,-21 21 31,0 21-15,21 0-16,0 21 0,0-21 16,0 22-16,0-1 0,0 0 0,0 1 15,-22-1-15,22 0 0,0 1 0,0-1 16,0-21-16,0 22 0,0-22 15,0 0-15,0 0 0,0 0 0,0 0 16,0 1-16,22-22 16,-1 0-1,0 0-15,0 0 0,0-22 16</inkml:trace>
  <inkml:trace contextRef="#ctx0" brushRef="#br1" timeOffset="-143313.36">25717 9673 0,'-21'0'15,"0"21"1,42-21 0,0 0-1,1 0-15,-1 0 0,0 0 16,0 0-16,0 0 15,43 0 1</inkml:trace>
  <inkml:trace contextRef="#ctx0" brushRef="#br1" timeOffset="-143165.45">25675 9758 0,'148'-42'0,"-296"84"0,148-21 0,-21-21 0,0 21 15,21 0 16,21-21-15,0 0-16,0 0 16,0 0-16,1 0 0,-1-21 0</inkml:trace>
  <inkml:trace contextRef="#ctx0" brushRef="#br1" timeOffset="-142948.58">26141 9440 0,'0'0'0,"84"-21"16,-62 21-16,-44 0 16,1 21-16,0-21 0,21 22 15,-21-22-15,21 21 0,-21 0 16,21 0-16,-21-21 0,21 21 15,-22 0-15,22 1 0,0-1 16,0 0-16</inkml:trace>
  <inkml:trace contextRef="#ctx0" brushRef="#br1" timeOffset="-142488.83">26289 9821 0,'0'-42'16,"0"21"-16,0 0 15,-21 21 1,0 0 0,-1 0-16,1 0 0,21 21 15,-21-21-15,0 21 0,0 0 0,21 0 16,0 1-16,-21-1 0,-1 0 0,22 0 15,0 0-15,0 0 16,22-21 15,-1 0-31,0 0 16,0 0-16,0-21 16,-21 0-16,21 21 0,1-21 0,-22 0 15,0 0-15,21-1 16,-21 1-16,0 42 31,0 1-15,0-1-16,0 0 15,0 0-15,0 0 16,0 0-16,21-21 31</inkml:trace>
  <inkml:trace contextRef="#ctx0" brushRef="#br1" timeOffset="-142000.33">26522 9504 0,'0'-21'0,"0"42"0,0-63 0,-21 42 31,21 21-31,0 0 15,0 0-15,0 0 0,0 0 0,0 22 16,0-22-16,-22 0 0,22 21 16,0-20-16,0-1 0,0 21 0,0-21 15,0 0-15,-21 1 0,21-1 16,0 0-16,0 0 0,0 0 16,0 0-1,-21-21 1,21-21-1,0 0-15,0 0 16,0 0-16,21 0 16,-21-1-16,0 1 0,21 21 15,1-21-15,-1 21 0,0 0 16,-21-21-16,21 21 0,0 0 0,0 0 16,1 0-16,-1 0 15,-21 21-15,0 0 0,0 0 16,0 1-16,0-1 15,-21-21-15,-1 21 0,1 0 16,0-21-16,0 21 0,0-21 0,0 0 16,-1 0-16,1 21 0,0-21 15,42 0 32</inkml:trace>
  <inkml:trace contextRef="#ctx0" brushRef="#br1" timeOffset="-141733.47">26797 9716 0,'0'0'0,"0"21"31,-21 0-31,0 0 15,21 0-15,-22 0 16,22 1-16,-21-1 0,21 0 16,0 0-16,-21 0 0,21 0 15,0 1 1,21-22 0,0 0-16,1 0 0,-1-22 15,0 1-15,0 21 16</inkml:trace>
  <inkml:trace contextRef="#ctx0" brushRef="#br1" timeOffset="-141497.6">26945 9462 0,'-42'0'15,"42"21"1,0 0-16,0 0 16,0 0-16,0 0 0,0 1 15,0-1 1</inkml:trace>
  <inkml:trace contextRef="#ctx0" brushRef="#br1" timeOffset="-141052.66">27051 9483 0,'0'21'31,"0"0"-31,0 0 16,0 0-16,0 1 0,0-1 15,0 0-15,0 0 0,0 0 16,0 0-16,0 1 16,0-1-16,0 0 15,0 0 1,0 0-1,-21 0 1,0 1-16,-1-22 16,22 21-16,-21 0 0,0-21 0,21 21 15,-21 0-15,0 0 16,0 1-16,-1-1 0,1 0 16,21 0-16,-21-21 0,0 21 0,21 0 15,0 1-15,-21-22 16,0 21-16,-1-21 31</inkml:trace>
  <inkml:trace contextRef="#ctx0" brushRef="#br1" timeOffset="-140229.1">22373 10795 0,'-21'21'15,"0"-21"-15,0 21 0,-1-21 16,1 22-16,0-1 0,0-21 0,0 21 16,-22 0-16,22-21 0,-21 21 0,21 0 15,-22-21-15,1 22 0,0-22 16,21 0-16,-1 21 0,-20-21 0,21 0 16,42 21 15,-21 0-31,21-21 15,0 21-15,22 0 0,-22 1 0,0-22 16,0 21-16,0 0 0,1 0 16,-1 0-16,0 0 0,0-21 0,0 22 15,0-1-15,1-21 16,-22 21-16,21-21 0,0 0 31,-21-21-15</inkml:trace>
  <inkml:trace contextRef="#ctx0" brushRef="#br1" timeOffset="-140029.21">22500 10922 0,'0'21'15,"0"0"1,0 1-16,0-1 0,0 0 15,0 0-15,0 0 16,0 0-16,0 1 0,0-1 16</inkml:trace>
  <inkml:trace contextRef="#ctx0" brushRef="#br1" timeOffset="-139880.77">22606 10816 0,'0'0'0,"-21"0"16,21 21 31</inkml:trace>
  <inkml:trace contextRef="#ctx0" brushRef="#br1" timeOffset="-139467">22818 11113 0,'0'0'16,"0"21"-16,0 0 0,-22 0 0,1-21 0,21 21 15,-21 0-15,0 1 16,0-22 0,0 0-16,21-22 31,0 1-31,0 0 16,21 0-16,0 0 15,-21 0-15,21-1 0,21 1 0,-20 0 16,-1 0-16,0 0 0,0 0 0,0 21 15,0 0-15,1 0 0,-1 0 16,0 0-16,-21 21 0,21-21 16,-21 21-16,0 0 0,0 0 15,0 0-15,0 1 0,0-1 0,0 0 16,0 0-16,0 0 0,0 0 16,-21 1-16,21-1 15,0 0-15</inkml:trace>
  <inkml:trace contextRef="#ctx0" brushRef="#br1" timeOffset="-139184.14">23177 10986 0,'0'-22'0,"-21"22"31,21 22-16,0-1-15,-21-21 0,21 42 0,-21-21 16,21 0-16,0 22 0,-21-22 16,21 21-16,-21 1 0,21-1 0,-22 0 15,22 1-15,0-1 0,0 0 0,-21 22 16,21-22-16,-21 0 0,0 1 16,21-1-16,0-21 0,-21 22 0,21-1 15,-21 0-15,-1-21 0,22 22 0,0-22 16,0 21-16,0-21 0,0 1 15,0-44 1,22 22-16,-1-21 16</inkml:trace>
  <inkml:trace contextRef="#ctx0" brushRef="#br1" timeOffset="-138901.3">23135 11113 0,'0'0'0,"0"-22"15,0 1-15,0 0 0,0 0 16,21 21-16,-21-21 0,21 21 16,1 0-16,-22-21 0,21 21 0,0 0 15,0 0-15,0 0 0,0 0 16,1 0-16,-1 0 0,0 21 16,-21 0-16,21-21 0,-21 21 15,0 0-15,0 0 0,0 1 16,0-1-16,-21 0 0,0 0 0,0-21 15,-1 21-15,1 0 0,0 1 0,0-22 16,0 21-16,0-21 0,-1 0 16,44-21 15</inkml:trace>
  <inkml:trace contextRef="#ctx0" brushRef="#br1" timeOffset="-138248.67">23431 11007 0,'0'0'0,"0"-21"16,0 42 15,0 0-31,0 0 16,0 0-16,0 0 0,0 1 16,0-1-16,0 0 0,0 0 15,0 0-15,0 0 0,22-21 0,-22 22 16,21-22-1,0 0-15,0 0 0,0 0 16,0 0-16,-21-22 0,22 22 0,-1-21 16,0 0-16,0 0 0,-21 0 15,21 0-15,0-1 0,1 1 16,-22 0-16,0 0 0,21 0 0,-21 0 16,21 21-16,-21-22 15,0 44 1,0-1-16,0 0 15,0 0-15,0 0 16,0 0-16,0 1 0,0-1 0,0 0 16,0 0-16,0 0 0,0 0 15,21-21 1,0 0-16,0 0 0,1 0 16,-1 0-16,0 0 15,0-21-15,0 0 0,0 0 16,1 0-16,-22 0 0,0-22 0,21 22 15,-21 0-15,21-21 0,-21-1 16,0 22-16,0-21 0,0-1 0,0 22 16,0-21-16,0 21 0,0 0 0,0-1 15,0 44 1,-21-1 0,0 0-16,21 0 0,-22 0 0,22 22 15,0-22-15,-21 21 0,21-21 16,-21 22-16,21-22 0,0 21 0,0-21 15,0 0-15,0 22 0,0-22 16,0 0-16,0 0 0,0 0 16,0 1-16,0-1 0,21-21 15,0 0 1,1 0-16,-1 0 0,0 0 16,-21-21-16,21 21 0,0-22 0,0 1 15</inkml:trace>
  <inkml:trace contextRef="#ctx0" brushRef="#br1" timeOffset="-138060.78">23855 10922 0,'0'0'0,"-43"0"16,65 0 31,-1 0-47,0 0 0,0 0 0,21 0 15,-20 0-15,20 0 0,-21 0 16,21 0-16,1 0 0,-1 0 0,-21 0 16</inkml:trace>
  <inkml:trace contextRef="#ctx0" brushRef="#br1" timeOffset="-137784.41">24596 10943 0,'0'0'0,"-43"0"16,43 21-16,0 1 16,0-1-16,0 0 15,-21 0-15,21 0 0,0 0 0,0 1 16,-21-1-16,21 0 0,0 0 0,0 0 15,0 0 1,0 1-16,21-22 31,-21-22-31</inkml:trace>
  <inkml:trace contextRef="#ctx0" brushRef="#br1" timeOffset="-137624.5">24680 10816 0,'0'0'0,"-21"0"0,0 0 15,21 21 1,0 1-16,0-1 16,0 0-16</inkml:trace>
  <inkml:trace contextRef="#ctx0" brushRef="#br1" timeOffset="-137076.81">25040 11070 0,'0'0'15,"0"-42"1,0 21-16,-21 21 0,21-21 0,-21 21 15,21-22-15,-21 22 0,-1 0 16,1 0-16,0 0 0,0 22 16,0-1-16,0-21 0,-1 21 0,1 0 15,0 0-15,0 22 0,0-22 0,21 0 16,0 0-16,-21 0 0,21 0 16,0 1-16,0-1 0,0 0 15,21-21-15,0 0 16,0 0-16,0 0 0,0 0 15,1 0-15,-1 0 0,0-21 0,0 0 16,21-1-16,-20 22 16,-1-42-16,0 21 0,0 0 0,-21-22 15,21 22-15,0-21 0,-21 0 0,22 20 16,-22-20-16,0 0 0,0-1 16,0 1-16,21 21 0,-21-21 0,0 20 15,0 1-15,0 0 0,0 42 31,0 0-31,-21 1 0,21-1 16,-22 0-16,22 21 0,0-21 16,-21 1-16,21 20 0,0 0 0,-21-21 15,21 22-15,0-22 0,0 21 0,0-21 16,0 22-16,0-22 16,0 0-16,0 0 0,0 0 0,0 1 15,21-1-15,0-21 0,-21 21 0,22-21 16,-1 0-16,0 0 0,0 0 15,0 0-15,0 0 0,22-21 16</inkml:trace>
  <inkml:trace contextRef="#ctx0" brushRef="#br1" timeOffset="-136852.93">25527 10986 0,'0'0'0,"0"21"16,21-21 15,0 0-31,0 0 0,1 0 16,-1 0-1,0 0-15</inkml:trace>
  <inkml:trace contextRef="#ctx0" brushRef="#br1" timeOffset="-136707.08">25421 11197 0,'21'0'47,"0"-21"-47,1 21 15,-1 0-15,0-21 0</inkml:trace>
  <inkml:trace contextRef="#ctx0" brushRef="#br1" timeOffset="-136216.35">25717 10753 0,'-21'0'15,"21"21"1,0 0 0,0 0-16,0 0 15,0 1-15,21-1 16</inkml:trace>
  <inkml:trace contextRef="#ctx0" brushRef="#br1" timeOffset="-135719.64">26056 11028 0,'0'0'0,"0"-21"0,0 0 16,-21 21 0,0 0-1,0 0-15,-1 0 16,1 21-16,0 0 0,0-21 15,21 21-15,-21 0 0,21 0 16,-21 1-16,21-1 0,0 0 16,0 0-16,0 0 0,21-21 47,0 0-32,0-21-15,0 0 0,-21 0 16,21 0-16,1-1 0,-1 1 15,-21 0-15,21 21 16,-21-21-16,0 42 31,0 0-15,0 0-16,0 1 0,0-1 0,0 0 16,0 0-16,0 0 0,0 0 15,21-21 1</inkml:trace>
  <inkml:trace contextRef="#ctx0" brushRef="#br1" timeOffset="-135204.59">26268 10774 0,'0'-21'0,"0"42"0,0-63 0,0 63 31,0 0-31,0 0 16,0 0-16,0 0 0,0 22 15,0-22-15,0 21 0,0-21 0,0 22 16,0-22-16,0 0 0,0 0 16,0 22-16,0-22 0,0 0 15,-21 0-15,21 0 16,-22-21 15,22-21-31,0 0 16,0 0-16,0 0 15,0-1-15,0 1 0,22 0 16,-1 21-16,-21-21 0,21 21 0,0 0 16,0-21-16,0 21 15,1 0-15,-1 0 0,0 0 16,-21 21-16,0 0 15,0 0-15,0 0 16,0 1-16,0-1 16,0 0-16,0 0 15,-21 0-15,0-21 0,-1 0 0,22 21 16,-21-21-16,0 0 16,21-21 30,21 21-46,0-21 0</inkml:trace>
  <inkml:trace contextRef="#ctx0" brushRef="#br1" timeOffset="-134952.74">26649 10986 0,'-21'0'15,"-1"0"-15,22 21 16,-21-21-16,21 21 0,-21-21 16,0 21-16,21 0 0,-21-21 0,21 21 15,0 1-15,0-1 0,0 0 16,0 0-16,0 0 16,0 0-1,21-21-15,0 0 16,0 0-16,0 0 0,1-21 15,-1 21-15,0-21 0,0 21 16</inkml:trace>
  <inkml:trace contextRef="#ctx0" brushRef="#br1" timeOffset="-134704.89">26839 10795 0,'0'0'0,"-21"0"16,0 0-16,0 0 16,21 21-16,-21-21 15,21 21-15,0 1 16,0-1 0,0 0-1,21-21 16</inkml:trace>
  <inkml:trace contextRef="#ctx0" brushRef="#br1" timeOffset="-134279.12">27009 10647 0,'-22'0'16,"22"21"15,0 0-15,0 0-16,22-21 16,-22 22-16,21-1 0,-21 0 15,21-21-15,-21 21 0,21 0 0,0 0 16,0-21-16,-21 22 15,22-22 1,-22 21-16,-22 0 47,1 0-47,0-21 0,21 21 0,-21-21 16,0 21-16,21 1 0,-21-1 15,-1 0-15,1 0 0,21 0 0,-21 0 16,0 1-16,21-1 15,-21 0-15,21 0 0,-21-21 16,21 21-16,-22-21 0,22 21 16,-21 1-16</inkml:trace>
  <inkml:trace contextRef="#ctx0" brushRef="#br1" timeOffset="-133683.46">24236 11790 0,'0'0'0,"-21"0"16,-1 0-16,44 0 93,-1 0-93,0 0 16,0 0-16,21 0 0,22 0 0,-22 0 16,22 0-16,20 21 0,1-21 15,0 0-15,21 0 0,21 0 0,-22 0 16,22 0-16,0 21 0,0-21 0,0 0 15,0 0-15,0 0 16,-21 0-16,0 0 0,0 0 0,-21 0 16,-1 0-16,1 0 0,-22 0 0,-20 0 15,20 0-15,-20 0 0,-22 0 16,21-21-16,-21 21 0,0 0 16,-21-21-16,-21 0 31,0 21-16,0 0-15,21-21 16,-21 21-16,21-22 0</inkml:trace>
  <inkml:trace contextRef="#ctx0" brushRef="#br1" timeOffset="-133067.81">24955 10054 0,'0'0'0,"-21"0"0,-85 21 15,85-21-15,0 0 16,-21 0-16,21 0 0,-1 22 16,1-22-16,0 0 15,21 21-15,21-21 0,0 0 16,22 0-16,-1 21 16,22-21-16,20 0 0,-20 0 0,42 21 15,-22-21-15,22 0 0,0 0 0,0 21 16,0-21-16,21 0 0,0 0 15,-22 0-15,22 0 0,-21 0 0,-21 21 16,21-21-16</inkml:trace>
  <inkml:trace contextRef="#ctx0" brushRef="#br1" timeOffset="-132898.39">26310 10435 0,'-85'43'16</inkml:trace>
  <inkml:trace contextRef="#ctx0" brushRef="#br1" timeOffset="-110579.17">3810 15452 0,'0'21'47,"21"-21"47,0 0-79,0 0 1,1 0 0,-22-21-16,21 21 0,0 0 15,0 0-15,0 0 0,-21-21 16,21 21-16,1-22 0,-1 1 16,0 0-16,0 0 0,0 0 15,0 0-15,-21-1 0,22-20 16,-22 21-16,21 0 0,-21 0 0,0-1 15,0 1-15,0 0 0,0 0 16,0 0-16,0 0 0,0-1 0,-21 22 16,-1 0-16,1 0 15,0-21-15,0 21 16,0 21-16,21 1 0,-21-1 0,-1 0 16,22 21-16,0 1 0,0-22 15,0 21-15,-21 22 0,21-22 0,0 0 16,0 1-16,0-22 0,0 21 0,0 0 15,0 1-15</inkml:trace>
  <inkml:trace contextRef="#ctx0" brushRef="#br1" timeOffset="-109748.92">4106 16044 0,'0'43'16,"-21"-22"0,0 0-16,0-21 0,0 21 15,-1-21-15,1 0 16,0 0-16,0 0 0,0 0 0,0-21 15,-1 21-15,-20-21 0,21 0 16,0 0-16,-22-1 0,22 1 0,0 0 16,0 0-16,21 0 0,-21 21 15,21-21-15,0 42 32,21-21-32,0 21 0,0 0 0,0 0 15,1-21-15,-1 21 0,0 1 16,21-1-16,-21-21 0,1 21 15,20-21-15,-21 0 0,0 0 0,22 0 16,-22 0-16,21 0 0,-21-21 16,22 21-16,-22-43 0,21 22 0,0 0 15,1-21-15,-1-1 0,-21 22 16,22-21-16,-22 0 0,0-1 0,0 1 16,0 0-16,-21-1 0,0 1 15,0 0-15,0-1 0,0 1 0,0 0 16,0 20-16,0-20 0,-21 21 15,21 0-15,-21 0 0,21-1 0,-21 22 16,0 22 0,21-1-1,0 0-15,0 0 0,0 21 16,-22 1-16,22-1 0,0 0 0,0 1 16,0-1-16,0 0 0,0 22 15,0-22-15,0 22 0,0-22 0,0 22 16,22-1-16,-22 1 0,0-1 0,21 1 15,-21-1-15,0 1 0,0-1 16,0 1-16,0-1 0,0 1 0,0-1 16,0 1-16,0-1 0,0 1 15,0-1-15,0 1 0,0-22 0,0 0 16,0 1-16,0-22 16,0 0-16,0 0 0,21 0 0,0 0 15,0-21-15,0 0 0,1 0 16,-1 0-16,-21-21 0,21 21 15,0-21-15,21 0 0,-20 0 0,-1-22 16,0 22-16,0-21 0,0 0 16,0-1-16,1 1 0,-1 0 0,-21-22 15,21 22-15,-21-1 0,0-20 16,0 21-16,-21-1 0,-22-20 0,22 20 16,-21 1-16,0 0 0,-1 21 15,1-22-15,0 22 0,-1 0 0,1 21 16,21-21-16,-22 21 0,22 0 15,0 0-15,21-21 16,21 21 0,0-22-1,1 22-15,-1-21 0,21 21 0,-21-21 16,22 0-16,-22 21 0,21-21 16,-21 0-16,22 21 0,-43-43 0</inkml:trace>
  <inkml:trace contextRef="#ctx0" brushRef="#br1" timeOffset="-109655.98">4403 15790 0,'-43'0'16</inkml:trace>
  <inkml:trace contextRef="#ctx0" brushRef="#br1" timeOffset="-109288.18">3916 15494 0,'0'0'0,"0"-21"0,21 21 32,0 0-32,0 0 0,-21 21 0,21 0 15,1 0-15,-1 22 0,0-22 16,0 21-16,-21-21 0,0 22 0,0-1 16,0 22-16,0-22 0,0 0 15,0 1-15,0 20 0,0-21 0,-21 1 16,0-1-16,0-21 15,-1 22-15,22-22 0,-21 0 0,0 0 16,21 0-16,-21-21 16,0 0-1,21-21-15,0 0 0</inkml:trace>
  <inkml:trace contextRef="#ctx0" brushRef="#br1" timeOffset="-108510.64">5736 15558 0,'0'0'0,"0"-43"0,0 22 16,0 0-16,0 42 31,21 21-15,0-20-16,-21 20 0,0 0 0,22 1 16,-22-1-16,0 0 0,0 1 15,0 20-15,0-21 0,0 1 0,0-1 16,0 0-16,0 1 0,-22-22 0,22 0 15,0 0-15,0 0 16,0 1-16,-21-22 16,21-22-1,-21 1-15,21 0 0,0 0 16,0-21-16,0 20 0,0-20 16,0 0-16,0-1 0,0 1 0,21 0 15,0-1-15,1 1 0,-1 0 0,0-1 16,0 1-16,21 21 0,-20 0 15,-1 0-15,21-1 0,-21 22 16,22 0-16,-22 0 0,0 22 16,21-1-16,-21 0 0,1 0 0,-1 0 0,0 22 15,0-1-15,-21-21 0,21 21 16,-21 1-16,0-1 0,0-21 16,0 22-16,0-1 0,0-21 0,21 21 15,-21-20-15,0-1 16,0 0-16,22-42 31,-22 0-31,21-1 0,0-20 16,-21 21-16,21-21 0,-21-1 0,21 1 15,0 0-15,1-1 0,-22 1 16,21 0-16,0-1 0,0 1 0</inkml:trace>
  <inkml:trace contextRef="#ctx0" brushRef="#br1" timeOffset="-107117.18">6667 15515 0,'0'0'0,"43"85"15,-43-64-15,21 21 16,-21-20-16,0 20 0,0-21 0,0 21 16,0 1-16,0-22 0,0 21 0,0-21 15,0 22-15,21-22 0,-21 0 16,0 21-16,21-42 0,0 22 0,-21-1 16,22-21-16,-1 0 0,0 0 15,0 0-15,0 0 0,22 0 16,-22-21-16,0-1 0,0-20 0,0 21 15,0 0-15,-21-22 0,22 22 16,-1-21-16,-21 21 0,21-22 16,-21 1-16,0 21 0,0-21 15,0 20-15,0 1 0,21 0 0,-21 0 16,0 0-16,0 42 31,0 0-31,0 0 0,0 0 0,0 1 16,0 20-16,0-21 0,0 21 15,0-20-15,0 20 0,0-21 0,0 21 16,0-20-16,0-1 0,0 0 16,0 0-16,0 0 0,21 0 15,-21 1-15,21-22 0,1 0 0,-1 0 16,0 0-16,0 0 16,0 0-16,0-22 0,1 22 0,-1-21 15,0 0-15,0 0 0,-21 0 0,21-22 16,-21 22-16,21 0 0,-21-21 15,0 21-15,0-22 0,0 22 0,0-21 16,0 21-16,0-1 0,0 1 16,0 0-16,0 0 0,0 42 47,0 0-47,0 0 0,0 22 15,0-22-15,0 0 0,0 0 16,0 22-16,0-22 0,0 21 0,22-21 15,-1 0-15,-21 22 0,21-22 16,0 0-16,-21 0 0,21 0 0,0-21 16,1 22-16,-1-1 0,0-21 0,0 0 15,21 0-15,-20 0 0,-1 0 16,21 0-16,-21-21 0,22-1 0,-22 1 16,0 0-16,21 0 0,-21-21 15,1 20-15,-1-20 0,0 0 0,0-1 16,0 22-16,0-21 0,-21 0 15,0-1-15,0 1 0,0 0 16,0-22-16,0 43 0,0-21 0,0-1 16,0 22-16,0 0 0,0 0 0,0 0 15,0-1-15,0 44 16,0-1-16,0 0 16,-21 21-16,21-21 0,0 22 15,0-1-15,0 0 0,-21 1 0,21-1 16,0-21-16,0 22 0,0-1 0,0 0 15,0 1-15,0-22 0,0 21 16,0-21-16,0 22 0,21-22 0,0 0 16,1 0-16,-22 0 0,21 0 15,0-21-15,0 0 0,21 0 16,-20 0-16,-1 0 0,0 0 0,21 0 16,-21 0-16,22-21 0,-22-21 15,21 21-15,-21 0 0,1-22 0,20 22 16,-21-21-16,0-1 0,-21 1 15,21 0-15,-21-1 0,22 1 0,-22 0 16,0-1-16,0 1 0,0 0 0,0-1 16,0 1-16,0 0 0,0 21 15,0-1-15,0 1 0,0 0 0,0 0 16,-22 21-16,1 0 16,21 21-16,0 0 15,0 22-15,0-22 0,0 21 0,0 0 16,0 1-16,-21-1 0,21 0 15,0 1-15,0-1 0,0 0 0,0 1 16,0-1-16,0-21 0,0 22 0,0-1 16,0 0-16,0-21 0,0 22 15,0-22-15,21 0 0,0 0 0,1 0 16,-22 1-16,21-22 0,0 0 16,0 0-16,21 0 0,-20 0 0,-1 0 15,0 0-15,0-22 0,21 22 0,-20-21 16,-1 0-16,0-21 15,0 21-15,0-1 0,0-20 0,1 21 16,-22-21-16,0 20 0,0-20 0,0 21 16,0 0-16,0 0 0,0-1 15,0 1-15,0 0 0,0 42 16,0 0 0,0 1-16,0-1 0,0 0 15,-22 0-15,22 21 0,0-20 0,0-1 16,0 0-16,0 21 0,0-21 15,22 1-15,-1-1 0,-21 0 0,21 0 16,0-21-16,0 21 0,0-21 0,1 0 16,-1 0-16,0 0 15,0 0-15,0 0 0,22 0 0,-22-21 16,0 21-16,0-21 0,0 0 0,-21-22 16,21 22-16,1-21 0,-22 21 15,21-22-15,-21 1 0</inkml:trace>
  <inkml:trace contextRef="#ctx0" brushRef="#br1" timeOffset="-106924.55">9229 15219 0,'0'0'0,"-43"0"0,22 0 0,0 0 16,0 0-1,21 21-15,0 0 16,0 0-16,0 1 15</inkml:trace>
  <inkml:trace contextRef="#ctx0" brushRef="#br1" timeOffset="-106776.75">8318 15621 0,'0'0'0,"0"21"16</inkml:trace>
  <inkml:trace contextRef="#ctx0" brushRef="#br1" timeOffset="-106704.8">8699 15579 0,'85'0'31,"-170"0"-31,191 0 0,-85-21 0</inkml:trace>
  <inkml:trace contextRef="#ctx0" brushRef="#br1" timeOffset="-106156.11">9334 15642 0,'0'0'0,"0"-21"0,-21 0 15,0 0 1,21 42 15,0 0-15,0 21-16,0 1 0,0-1 15,0 0-15,0 1 0,42 20 0,-42 1 16,0-1-16,0 1 0,0 20 16,0-20-16,-21-1 0,0 22 0,21-21 15,-21 20-15,21-20 0,-21-1 0,0 22 16,21-22-16,-22 1 0,1-1 16,0 1-16,21-22 0,-21 22 15,0-22-15,0-21 0,21 22 0,0-22 0,-22 0 16,22 0-16,-21-21 15,21-21 1,0 0-16,0 0 0,0-1 16,0-20-16,0 21 0,0-21 15,0-22-15,0 22 0,0-22 0,0 22 16</inkml:trace>
  <inkml:trace contextRef="#ctx0" brushRef="#br1" timeOffset="-105980.21">9229 15790 0,'0'0'0,"0"-21"15,0-21-15,0 21 0,0 0 16,0-1-16,21 1 16,0 0-16,0 21 0,21-21 15,-20 21-15,20 0 0,-21 0 0,21-21 16</inkml:trace>
  <inkml:trace contextRef="#ctx0" brushRef="#br1" timeOffset="-105792.33">9779 15748 0,'0'42'16,"0"-20"-16,0-1 0,0 0 0,-21 0 15,0 21-15,-22-20 0,22-1 0,0 0 16,0 0-16,-22 0 0,22 0 16,0 1-16,-21-22 0,21 0 0,-1 21 15,1-21-15,0 0 0,0 0 0,21-21 31,0-1-15,0 1-16,21 0 16,0 0-16,0 0 15,1 0-15</inkml:trace>
  <inkml:trace contextRef="#ctx0" brushRef="#br1" timeOffset="-105467.27">10054 15240 0,'0'0'16,"0"-21"-16,0 0 0,21 0 0,-21-1 0,0 1 15,0 0 1,0 42 0,0 22-1,0-1-15,21-21 0,-21 21 16,22 1-16,-22 20 0,0-20 0,-22-1 15,22 21-15,0-20 0,-21-1 0,21 22 16,-21-22-16,21 0 0,-21 1 16,21-1-16,0 0 0,0 1 0,-21-22 15,21 0-15,0 21 0,-21-21 0,21 1 16,0-1-16,0-42 47,21-1-47,0 1 0</inkml:trace>
  <inkml:trace contextRef="#ctx0" brushRef="#br1" timeOffset="-105408.29">10287 15706 0</inkml:trace>
  <inkml:trace contextRef="#ctx0" brushRef="#br1" timeOffset="-105017.52">10287 15769 0,'-21'0'0,"0"64"31,63-128-31,-84 149 15,63-85 1,0 0-16,0 0 16,0 0-16,0 0 0,1-21 15,20 21-15,-21-21 0,0-1 0,0 22 16,1-21-16,-1 0 0,0 0 16,-21 0-16,21 21 0,-21-21 0,0-1 15,0 1-15,0 0 0,0 0 0,0 0 16,-21 21-16,0 0 15,0 0-15,-1 0 0,1 0 16,0 21-16,0-21 0,0 21 0,-22 0 16,43 0-16,-21 1 0,0 20 15,21-21-15,-21 0 0,21 22 16,0-22-16,0 21 0,0-21 0,0 0 16,0 22-16,0-22 0,21-21 15,0 21-15,0 0 0,1 0 0,-1-21 16,0 0-16,0 0 0,0 0 15,22 0-15,-22 0 0,0 0 0,0 0 16,0-21-16,22 0 0,-22 0 0,0 21 16,0-21-16,-21 0 0,21-1 15,-21 1-15,0 0 0,0 0 0,0-21 16,0 20-16,0 1 0,0 0 0</inkml:trace>
  <inkml:trace contextRef="#ctx0" brushRef="#br1" timeOffset="-104476.83">8530 15515 0,'0'21'47,"-21"-21"-31,21 22-1,-21-22 1,21 21 15,21-21-15,0 0-16,0 0 0,0 0 15,1 0-15,-1 0 0,0 0 16,0 0-16,0 0 0,0 0 0,1 0 16,-1 0-16,0 0 15,0 0-15,0 0 0,0 0 0,1 0 16,-1 0-16</inkml:trace>
  <inkml:trace contextRef="#ctx0" brushRef="#br1" timeOffset="-103840.2">9419 15685 0,'0'-22'31,"21"22"-15,0 0-1,1 0-15,-1 0 0,0 0 16,0 0-16,0 0 16,0 0-16,1 0 0,-1 0 0,0 0 15,0 0-15,0 0 0,0 22 16,1-22-16,-1 21 0,0-21 16,-21 21-16,0 0 0,0 0 15,0 0-15,0 1 0,-21-1 16,0 21-16,-1-21 0,1 0 15,0 1-15,-21-1 0,21 0 0,-22 0 16,22 0-16,0 0 0,0 1 16,-22-1-16,22 0 0,0 0 15,0-21-15,0 21 0,0 0 32,21-42-1</inkml:trace>
  <inkml:trace contextRef="#ctx0" brushRef="#br1" timeOffset="-100488.41">12107 15706 0,'21'0'32,"1"0"-17,-1 0 1,0-21 0,-21-1-16,21 22 0,-21-21 15,21 0-15,0 21 0,-21-21 16,0 0-16,0 0 0,22 21 0,-22-22 15,0 1-15,0 0 0,0 0 16,0 0-16,-22 21 16,1 0-16,-21-21 0,21 21 15,-22 0-15,1 0 0,0 21 0,-1-21 16,-20 21-16,21 0 0,20 0 0,-20 0 16,0 22-16,21-22 0,-1 0 15,-20 21-15,42-20 0,-21 20 0,21-21 16,0 21-16,0-20 0,0 20 15,0-21-15,0 0 0,0 0 0,21 1 16,0-22-16,0 0 0,1 0 0,-1 0 16,21 0-16,0 0 15,-20-22-15,20 1 0,0 0 0,1 0 0,20 0 16,-21 0-16,1-22 16,-1 22-16,-21 0 0,22-21 0,-22 20 15,0 1-15,0-21 0,-21 21 0,21 0 16,-21-1-16,0 1 0,0 0 15,-21 21 1,0 0-16,0 21 0,0 0 16,-1 1-16,1-1 0,21 21 15,0-21-15,-21 0 0,21 22 0,0-22 16,0 21-16,0-21 0,0 22 16,0-22-16,0 21 0,0-21 15,21 1-15,0-1 0,1 0 0,-1 0 0,0 0 16,0-21-16,0 0 15,22 0-15,-22 0 0,21 0 0,-21 0 16,22-21-16,-22 0 0,0 0 16,21 0-16,-21-22 0,22 22 0,-22-21 15,0 21-15,0-22 0,0 1 0,1 0 16,-1 20-16,-21-20 0,0 0 16,0-1-16,0 1 0,0 0 0,0-1 15,0 1-15,0 21 0,0 0 16,0 0-16,0-1 0,0 44 15,0-1 1,0 0-16,0 21 16,-21-21-16,21 22 0,-22-1 0,22 0 15,0 1-15,-21-1 0,21-21 0,0 22 16,0-1-16,0-21 0,0 21 16,0-20-16,21 20 0,1-21 0,-22 0 15,21 0-15,0 1 0,0-22 16,0 21-16,0-21 0,1 0 15,-1 0-15,21-21 0,-21 21 0,0-22 16,22 1-16,-22 0 0,0-21 16,21 21-16,-20-22 0,-1 1 15,21 0-15,-21-1 0,0 1 16,1 0-16,-1-1 0,0-20 0,0 20 16,-21-20-16,0 21 0,0-1 0,0 22 15,0-21-15,0 21 0,0-1 16,-21 44-1,21-1-15,-21 21 16,0-21-16,-1 22 0,1-1 0,0 0 16,21 1-16,-21 20 0,0-21 0,0 1 15,21-1-15,0 0 0,0-20 16,0 20-16,0 0 0,0-21 0,0 22 16,0-22-16,0 0 0,21 0 15,0 0-15,0 1 0,0-22 16,0 0-16,22 0 0,-22 0 0,21 0 15,1 0-15,-1-22 0,-21 1 0,21 0 16,-20 0-16,20 0 0,-21-22 16,21 22-16,-20 0 0,-1 0 0,-21 0 15,0 0-15,0-1 0,0 1 0,0 0 16,0 0-16,-21 21 16,-1 0-16,1 0 15,0 0-15,0 0 0,21 21 16,-21 0-16,21 0 15,0 1-15,0-1 16,21-21-16,0 21 0,0 0 16,0 0-16,1 0 15,-1 1-15,-21-1 0,21 0 0,-21 0 16,0 0-16,21 0 16,-21 1-16,21-22 0,-21 21 15,21-21 1,1 0-16,-1 0 15,0-21-15,0-1 16,0 1-16,-21 0 0,21 0 16,1 0-16,-22 0 0,21-1 0,0 1 15,-21-21-15,21 21 0,-21 0 16,21-1-16,-21 1 0,0 0 16,21 21-16,-21 21 31,0 0-31,0 1 0,0-1 0,0 0 15,0 0-15,0 0 0,0 0 0,0 1 16,0-1-16,0 0 0,0 0 16,22 0-16,-22 0 0,21 1 15,0-22-15,0 0 0,0 0 16,0 0-16,1 0 16,-1 0-16,0-22 0,0 1 15,0 0-15,-21 0 0</inkml:trace>
  <inkml:trace contextRef="#ctx0" brushRef="#br1" timeOffset="-100340.5">14245 15219 0,'0'0'16,"-21"0"-16,-21 0 0,20 0 15,1 0-15,0 0 0,-21-21 31</inkml:trace>
  <inkml:trace contextRef="#ctx0" brushRef="#br1" timeOffset="-100283.53">14118 15219 0,'-21'0'15</inkml:trace>
  <inkml:trace contextRef="#ctx0" brushRef="#br1" timeOffset="-100172.59">12763 15515 0</inkml:trace>
  <inkml:trace contextRef="#ctx0" brushRef="#br1" timeOffset="-100120.62">12700 15558 0,'63'0'16,"-63"-43"-16,191 43 15</inkml:trace>
  <inkml:trace contextRef="#ctx0" brushRef="#br1" timeOffset="-100064.65">13462 15473 0,'85'0'15,"-64"-21"-15</inkml:trace>
  <inkml:trace contextRef="#ctx0" brushRef="#br1" timeOffset="-98027.77">14076 18563 0,'21'-21'15,"0"21"1,-21-21-16,21 21 0,0-21 16,1 0-16,-1-1 0,0-20 0,0 21 15,0-21-15,0-191 0,22-169 0,-22-43 16,0 64-16,43-212 0,-43 382 16,0 41-16,0 22 0,0 42 15,-21 1-15,0 41 0,0 1 0,0 20 16,0 1-16,0 0 0,-21 20 15,0 22-15,0 0 0,0 0 0,-1 0 16,1 0-16,-21 0 0,21 22 16,0-1-16,-1 0 0,1 21 15,0 1-15,21-22 0,0 21 0,-21 0 0,21 1 16,0-1-16,0 0 0,0 1 16,0-1-16,0 0 0,0 1 15,0-1-15,0-21 0,0 22 0,0-22 16,0 0-16,0 21 0,0-21 0,21 1 15,-21-44 32,0 1-47,0 0 0,0 0 0,0 0 16,0-22-16,0 22 0,0-21 16,0 21-16,21-22 0,0 22 0,-21-21 15,22 21-15,-1-22 0,0 22 16,0 0-16,21 0 0,-20 21 0,-1-21 15,0 21-15,21 0 0,-21 0 16,1 0-16,20 0 0,-21 0 0,0 21 16,0-21-16,1 21 0,-1 0 0,-21 0 15,0 1-15,21-1 0,-21 0 16,0 0-16,0 0 0,0 0 0,0 22 16,0-22-16,-21 0 0,0-21 15,21 21-15,-22 0 0,1 1 0,0-22 16,0 21-16,0-21 0,0 0 15,-1 0-15,1 0 0,0 0 16,0 0-16,0 0 0,-22 0 0,22-21 16,0 21-16,0-22 0,0 22 15,21-21-15,-21 21 0,21-21 16,0 42 15,21-21-15,-21 21-16,21 1 0,0-22 0,0 21 15,0-21-15,22 0 0,-22 21 16,0-21-16,0 0 0,22 0 0,-22 21 16,0-21-16,21 0 0,-21 0 15,1 0-15,20 0 0,-21 0 16,21 0-16,-20-21 0,-1 21 0,0-21 16,0 0-16,0-1 0,22 1 15,-43 0-15,21 0 0,0 0 0,-21 0 16,0-1-16,21 1 0,-21 0 0,0 0 15,21 21-15,-21-21 0,-21 21 32,0 21-17,21 0-15,-21 0 16,21 0-16,-21 1 0,21-1 16,0 0-16,0 0 0,0 0 15,0 0-15,0 1 0,0-1 16,0 0-16,21 0 15,0-21-15,0 0 0,0 0 16,0 0-16,1 0 0,-1 0 16,21 0-16,-21-21 0,22 21 0,-22-21 15,0 0-15,21-1 0,-21 1 16,1 0-16,-1 0 0,0 0 0,0-22 16,0 22-16,-21 0 0,0 0 0,21 0 15,1 0-15,-44 21 47,1 0-47,0 21 0,21 0 16,0 0-16,-21 0 0,0 0 15,21 1-15,0-1 0,0 0 0,0 0 16,0 0-16,0 0 0,0 1 16,21-22-16,0 21 0,0-21 0,0 0 15,1 0-15,-1 0 0,0 0 16,0 0-16,0 0 0,22 0 0,-22-21 15,0-1-15,0 1 0,0 0 0,0 0 16,1 0-16,-1 0 0,-21-22 16,21 22-16,-21-21 0,21-1 0,-21 1 15,0 0-15,0-1 0,21 1 16,-21 0-16,0-1 0,0 1 16,0 0-16,0 21 0,0-1 0,0 1 15,-21 42 16,21 1-31,0-1 0,0 21 0,-21 0 16,21-20-16,-21 20 0,21 0 16,0 1-16,-21-22 0,21 21 0,0 0 15,0 1-15,0-22 0,0 21 0,0-21 16,0 22-16,0-22 0,0 0 16,0 21-16,21-20 0,0-1 0,0-21 15,0 21-15,0 0 16,1-21-16,-1 0 0,0 0 0,0 0 15,0 0-15,0 0 0,1-21 0,-1 0 16,0 0-16,-21-1 0,21 1 16,0 0-16,0 0 0,1 0 0,-22-22 15,0 22-15,0 0 0,0-21 0,0 21 16,0-1-16,0 1 0,0 0 16,-22 21-1,22 21-15,-21 0 16,21 1-16,-21-1 15,21 0-15,0 0 0,0 0 0,0 0 16,0 1-16,0-1 0,0 0 16,0 0-16,0 0 0,0 0 15,21 1-15,0-22 0,1 21 0,-1 0 16,0-21-16,0 0 0,0 0 0,22 0 16,-22 0-16,0 0 0,21 0 15,1-21-15,-22 21 0,21-21 0,-21-1 16,22 1-16,-22 21 0,21-21 15,-21-21-15,0 21 0,1-1 0,-1 1 16,-21 0-16,0 0 0,21 0 0,-21 0 16,0-1-16,0 1 0,-21 21 15,0 0-15,-1 0 0,1 0 16,0 0-16,0 0 0,0 21 16,0 1-16,-1-1 0,1-21 15,0 21-15,21 0 0,0 0 0,0 0 16,0 1-16,0-1 0,0 0 0,0 0 15,0 0-15,21 0 0,-21 1 16,21-1-16,-21 0 0,0 0 16,22-21-16,-1 0 15,-42 0-15</inkml:trace>
  <inkml:trace contextRef="#ctx0" brushRef="#br1" timeOffset="-97943.29">16235 15685 0,'0'-22'16,"-43"1"-16</inkml:trace>
  <inkml:trace contextRef="#ctx0" brushRef="#br1" timeOffset="-97708.43">15706 15494 0,'0'0'0,"-22"0"0,44 0 31,-1-21-31,21 21 0,0 0 0,1-21 15,-1 21-15,0 0 0,22-21 16,-1 21-16,1 0 0,-22-22 16,22 22-16,-1 0 0,-20 0 0,-1 0 15,0 0-15,-21 0 0,1 0 16,-1 0-16,0 0 0,0 0 16,-42 0 15,0 0-31</inkml:trace>
  <inkml:trace contextRef="#ctx0" brushRef="#br1" timeOffset="-96991.83">17653 15812 0,'0'21'16,"21"-21"-16,0 0 16,0-21-16,1-1 0,-1 22 15,-21-21-15,21 0 0,0 21 16,0-21-16,-21 0 0,0 0 0,0-1 16,0 1-16,0 0 0,0 0 15,0-21-15,0 20 0,-21 1 0,21 0 16,-42 0-16,21 0 0,-1 21 0,1 0 15,-21 0-15,21 0 16,-22 0-16,22 0 0,-21 21 0,21 0 16,-22 0-16,22 0 0,-21 1 0,21 20 15,0-21-15,21 21 0,0-20 16,0 20-16,0-21 0,0 0 0,0 0 16,0 1-16,0-1 0,0 0 0,21 0 15,0 0-15,0-21 0,0 0 16,0 0-16,22 0 0,-22 0 0,0 0 15,21 0-15,-20-21 0,-1 21 0,21-21 16,-21 0-16,0 0 16,1-1-16,-1 1 0,0 0 0,0 0 15,-21 0-15,0 0 0,21-22 0,-21 22 16,0 0-16,21 0 0,-21 0 16,0 42 15,0 0-31,0 0 0,0 0 0,0 22 15,0-22-15,0 0 0,0 0 0,0 0 16,0 0-16,0 1 0,22-1 16,-1 0-16,-21 0 0,21-21 0,0 21 15,0-21-15,0 0 0,1 0 16,-1 0-16,0 0 0,0 0 16,0 0-16,0 0 0,1-21 0,-1 0 15,0 21-15</inkml:trace>
  <inkml:trace contextRef="#ctx0" brushRef="#br1" timeOffset="-96612.05">18224 15558 0,'-21'-22'15,"21"1"-15,0 0 16,0 0 0,21 42-1,1-21 1,-1 21-16,0 0 0,0 22 15,0-22-15,-21 0 0,21 0 0,-21 22 0,22-22 16,-22 0-16,0 0 0,0 0 16,0 22-16,0-22 0,0 0 15,0 0-15,0 0 0,-22-21 16,22 21-16,0-42 31,0 0-31,0 0 16,22 0-16,-22 0 0,21-1 15,0 1-15,0-21 0,-21 21 16,21 0-16,0-22 0,1 22 0,-1-21 0,0 21 16,0-1-16,0 1 15,0 21-15,1 0 0,-1-21 0,0 21 16,0 0-16,-21 21 16,0 0-1,21-21-15</inkml:trace>
  <inkml:trace contextRef="#ctx0" brushRef="#br1" timeOffset="-96277.25">18796 15790 0,'0'0'0,"0"22"0,21-22 16,0 0 0,0 0-1,-21-22-15,22 22 0,-1-21 0,0 21 16,0-21-16,-21 0 0,21 0 0,0 0 15,1-1-15,-1 1 0,0 0 16,-21 0-16,0 0 0,0 0 0,0-1 16,0 1-16,-21 21 15,0 0 1,-1 21-16,22 1 0,-21-1 0,0 0 16,0 0-16,0 0 0,21 22 0,0-22 15,0 0-15,0 0 0,0 21 16,0-20-16,0-1 0,0 0 0,0 0 15,21-21-15,0 21 0,0 0 16,0-21-16,1 0 0,-1 0 16,21 0-16,-21 0 0,22 0 0,-22 0 15,21 0-15,-21-21 0,22 0 0,-1 0 16</inkml:trace>
  <inkml:trace contextRef="#ctx0" brushRef="#br1" timeOffset="-94775.05">20278 15621 0,'0'0'0,"-22"-21"0,-20-43 16,42 43-1,0 0-15,-21 21 16,21 21-16,-21-21 16,21 21-16,0 22 0,0-22 15,0 0-15,0 21 0,0-20 16,0-1-16,-21 21 0,21-21 0,0 22 15,-22-22-15,22 0 0,0 0 16,-21 0-16,21 0 0,0 1 0,0-1 16,0-42 15,0-1-31,0 1 0,0 0 16,0 0-16,0 0 0,0 0 15,21-22-15,1 22 0,-22-21 0,21 21 16,-21-22-16,0 22 0,21-21 0,0 21 15,-21-1-15,0 1 0,21 21 16,0 0-16,1 0 16,-1 21-16,-21 1 0,21-1 15,-21 0-15,21 0 0,-21 0 16,0 22-16,0-22 0,0 0 0,0 0 16,21 21-16,-21-20 0,0-1 0,0 0 15,0 0-15,21 0 0,-21 0 16,22-21-16,-1 22 0,0-22 15,0 0-15,0 0 16,22-22-16,-22 1 16,0 0-16,0 21 0,0-42 0,0 21 0,1-1 15,-1 1-15,0-21 0,0 21 16,0-22-16,0 22 0,1 0 16,-22-21-16,0 21 0,21 21 0,-21-22 15,21 22-15,-21 22 16,0-1-1,0 0-15,0 0 0,0 0 0,0 0 16,0 22-16,0-22 0,0 0 16,0 0-16,0 0 0,0 22 0,21-22 15,-21 0-15,21 0 0,0 0 0,22 1 16,-22-22-16,0 21 0,21 0 16,-20-21-16,20 0 0,0 0 0,-21 0 15,22 0-15,-1 0 0,0 0 16,1 0-16,-1-21 0,0 0 15,-20-1-15,20 1 0,-21 0 0,21 0 16,-20-21-16,-1-1 0,-21 22 0,0-21 16,0-1-16,0 22 0,0-21 15,0 21-15,0 0 0,0-1 0,0 1 16,-21 21-16,-1 0 0,1 0 0,0 0 16,-21 0-16,21 0 0,-1 21 15,1 1-15,0-1 0,0 0 0,0 0 16,0 21-16,-1-20 0,1-1 0,21 0 15,0 21-15,0-21 0,0 1 16,0-1-16,0 0 0,0 0 16,0 0-16,21 0 0,1 1 15,-1-22-15,0 0 0,0 0 16,21 0-16,-20 0 0,-1 0 0,0 0 16,0-22-16,0 1 0,22 0 0,-43 0 15,21 0-15,0 0 0,0-22 16,-21 22-16,21 0 0,-21-21 0,0 20 15,0 1-15,0 0 0,0 0 16,0 0-16,0 42 31,0 0-31,-21 0 0,21 0 16,0 1-16,0-1 0,0 0 16,0 0-16,0 0 0,0 0 0,0 1 15,21-1-15,0 0 0,1 0 0,-1 0 16,0-21-16,-21 21 0,21-21 15,0 0-15,0 0 0,1 0 0,-1 0 16,0 0-16,0-21 0,21 0 16,-20 21-16,-1-21 0,0-21 0,0 20 15,-21 1-15,21-21 0,0 21 0,1-22 16,-22 1-16,21 0 0,-21-22 16,21 22-16,-21 0 0,0-22 0,21 22 15,-21-1-15,21 1 0,-21 0 16,21-1-16,-21 22 0,0 0 15,0 42 1,0 0-16,0 1 0,-21 20 16,0 0-16,0 22 0,21-22 0,-21 22 15,0-22-15,-1 21 0,1-20 0,21-1 16,0 0-16,0 1 0,0-1 16,0 0-16,0 1 0,0-22 0,0 21 15,0-21-15,0 1 0,21-1 0,1-21 16,-1 21-16,0-21 15,0 0-15,0 0 0,0 0 16,22-21-16,-22 0 0,0 21 0,0-22 16,-21 1-16,21 0 0,-21-21 15,0 21-15,0-1 0,0-20 0,0 21 16,0-21-16</inkml:trace>
  <inkml:trace contextRef="#ctx0" brushRef="#br1" timeOffset="-94589.64">21886 15494 0,'0'0'0,"0"21"16,21-21-1,1 0-15,-1 0 16,0 0-16,0 0 0,21 0 16,-20 0-16,-1 0 0,0 0 15,0 0-15,0 0 0,0 0 16,1 0-16</inkml:trace>
  <inkml:trace contextRef="#ctx0" brushRef="#br1" timeOffset="-93124.56">22458 15579 0,'0'0'0,"21"0"15,0 0 1,0 0-16,0-21 0,1 21 16,-22-22-16,0 1 0,0 0 15,0 0-15,0 0 16,-22 21 0,1 0-16,0 21 15,0 0-15,0 0 16,0 0-16,21 1 0,-22-1 0,22 0 0,-21 21 15,21-21-15,0 1 0,0-1 0,0 21 16,0-21-16,0 0 16,0 1-16,0-1 0,21 0 0,1 0 15,-1-21-15,21 21 0,-21-21 0,22 0 16,-22 0-16,21 0 0,0 0 16,-20 0-16,20 0 0,0-21 0,-21 0 15,22 21-15,-22-21 0,0-22 16,0 22-16,0 0 0,1-21 0,-22-1 15,0 1-15,21 0 0,-21-1 0,0 1 16,0-21-16,21 20 0,-21 1 16,0 0-16,0-1 0,0 1 15,0 21-15,0 0 0,0-1 0,0 44 32,0-1-32,-21 0 0,0 21 0,21-21 15,-22 22-15,22-1 0,-21 0 16,0 1-16,21-1 0,0 0 0,0-20 15,-21 20-15,21 0 0,0-21 0,-21 22 16,21-22-16,0 0 0,0 0 16,0 0-16,0 1 0,0-1 0,0 0 15,21-21 17,0 0-32,0-21 0,0 0 15,-21-1-15,22 22 0,-1-21 0,0 0 16,0 0-16,0 0 0,0 21 15,-21-21-15,22 21 0,-1 0 16,-21 21 0,0 0-1,0 0-15,21 0 16,-21 0-16,0 1 16,21-1-16,0 0 0,-21 0 15,21-21-15,1 0 0,-1 21 16,0-21-1,0 0-15,0 0 0,0 0 16,1-21-16,-1 21 0,-21-21 16,21 0-16,0 21 0,-21-21 15,21-1-15,0 1 0,1 0 0,-22 0 16,21 0-16,0 0 0,-21-1 16,21 22-16,0 0 15,-21 22 16,0-1-15,0 0-16,0 0 0,0 0 16,0 0-1,21 1-15,1-22 0,-1 21 16,0-21-16,0 0 0,0 0 16,0 0-16,1 0 0,-1 0 0,0 0 15,0 0-15,0 0 0,0 0 16,1 0-16,-1 0 0,0 0 15,0 0 1,-21 21 15,21-21-31,0 0 16,1 21-16,-1-21 0,0 0 16,21 0-16,-21 0 0,1 0 15,-1 0-15,0 0 16,21 0-16,-21 0 0,22 0 0,-22-21 15,0 0-15,21 21 0,-20-21 0,-1-1 16,0 1-16,-21 0 0,0-21 16,21 21-16,-21-22 0,0 1 0,0 0 15,0 20-15,0-20 0,0 21 0,0 0 16,0 0-16,-21-1 0,0 22 16,0 0-16,-1 0 0,1 22 0,0-1 15,0 0-15,0 0 0,0 0 16,-1 0-16,1 22 0,0-22 0,21 0 15,-21 21-15,21-20 0,-21 20 16,21 0-16,0-21 0,0 22 16,0-1-16,0 0 0,0 1 0,0 20 15,0-20-15,0 20 0,0-21 0,0 1 16,-21 20-16,21-20 0,-22 20 16,22-21-16,0 1 0,0-1 0,0 0 15,-21 1-15,21-1 0,-21 0 16,21-20-16,0-1 0,0 21 0,-21-21 15,0 0-15,0 1 0,-1-22 16,1 0 0,0 0-16,21-22 15,0 1-15,0 0 16,0 0-16,0-21 0,0 20 16,21-20-16,-21 0 0,21 21 0</inkml:trace>
  <inkml:trace contextRef="#ctx0" brushRef="#br1" timeOffset="-92995.64">23495 15071 0,'0'0'15</inkml:trace>
  <inkml:trace contextRef="#ctx0" brushRef="#br1" timeOffset="-92874.87">23114 15198 0,'-21'0'0,"-64"42"0</inkml:trace>
  <inkml:trace contextRef="#ctx0" brushRef="#br1" timeOffset="-91801.49">8975 16785 0,'21'-21'31,"0"21"-15,-21-21-16,0 42 47,0 0-47,0 22 0,-21-1 0,21-21 15,-21 21-15,-1 1 0,1-1 16,0 0-16,21 1 0,-21-1 0,21 0 16,-21-20-16,21 20 0,-21-21 15,21 0-15,0 0 0,0 1 0,0-1 16,21-21-1,0 0-15,0 0 0,0-21 16,0-1-16,1 1 0,-1 0 16,0 0-16,0 0 0,0 0 15,0-22-15,1 22 0,-1 0 0,0 0 16,0 0-16,0-1 0,-21 1 16,21 21-16,1 0 15,-22 21-15,0 1 16,21-22-16,-21 21 0,0 0 0,0 0 15,21 0-15,0 0 0,-21 1 16,21-1-16,0 0 0,-21 0 0,22-21 16,-1 21-16,0-21 0,0 0 15,0 0-15,0 0 0,1 0 0,-1 0 16,0 0-16,0-21 0,0 0 16,0 0-16,-21 0 0,22-1 15,-1 1-15,0 0 0,-21-21 0,0 21 16,21-22-16,-21 22 0,0-21 15,0-1-15,0 22 0,0 0 0,0 0 16,0 0-16,0 42 16,0 0-16,0 0 15,0 0-15,0 1 0,0 20 0,0-21 16,0 21-16,0-20 0,0-1 16,0 21-16,0-21 0,0 0 0,21 1 15,-21-1-15,0 0 0,21-21 16,-21 21-16,22-21 0,-1 0 0,0 0 15,0 0-15,0 0 16,0 0-16,1-21 16,-22 0-16,21 0 0,0-1 0</inkml:trace>
  <inkml:trace contextRef="#ctx0" brushRef="#br1" timeOffset="-91578.61">10096 16849 0,'0'-21'0,"0"42"31,0 0-31,0 21 16,0-21-16,0 1 0,0-1 16,0 21-16,0-21 0,0 0 15,0 22-15,0-22 0,-21 0 16,21 0-16,0 0 0,-21 1 0,21-1 16,0 0-16,0 0 0,21-42 46,0 0-46,-21 0 0</inkml:trace>
  <inkml:trace contextRef="#ctx0" brushRef="#br1" timeOffset="-91244.8">10181 16658 0,'0'191'0,"0"-403"16,0 233-16,0-63 0,-21 42 15,0 21 1,0 0-16,21 0 15,0 1-15,0-1 0,0 0 0,0 0 16,0 0-16,21-21 0,0 0 16,0 0-16,0 0 0,0 0 15,1 0-15,-1 0 0,21-21 0,-42 0 16,21 21-16,0-21 0,-21 0 16,0-1-16,0 1 0,0 0 0,0 0 15,0 0-15,-21 0 0,0-1 16,0 1-16,0 21 0,0 0 0,-1 0 15,1 0-15,-21 0 0,21 0 16,0 21-16,-1-21 0,1 22 16,0-1-16,0 21 0,21-21 0,0 22 15,0-22-15,0 21 0,0-21 16,0 0-16,0 22 0,21-22 0,0 0 16,0-21-16,1 21 0,20-21 15,0 0-15</inkml:trace>
  <inkml:trace contextRef="#ctx0" brushRef="#br1" timeOffset="-90971.8">10880 16658 0,'0'0'0,"0"-21"16,-22 42 15,1 0-31,21 1 0,-21-1 0,21 21 16,-21-21-16,0 22 0,21-1 15,-21 0-15,21-21 0,-22 22 0,1-1 16,21 0-16,0 1 0,-21-22 0,21 21 16,-21-21-16,21 22 0,0-22 15,0 0-15,0 0 0,0 0 0,0 1 16,21-22 0,0 0-16,0-22 15,1 22-15,-1-21 16,0 0-16,21-21 0,-21 21 0</inkml:trace>
  <inkml:trace contextRef="#ctx0" brushRef="#br1" timeOffset="-90517.06">11049 16701 0,'0'-22'15,"-42"298"-15,84-530 0,-42 190 0,21 43 0,-21 0 16,21 21-16,-21 21 31,0 0-31,0 0 0,0 0 16,0 22-16,0-22 0,0 21 0,0 1 15,-21-1-15,21 0 0,-21 1 0,21-1 16,0-21-16,0 21 16,-21 1-16,21-22 0,-21 21 0,21-21 15,-22 1-15,22-1 0,0 0 16,0 0-16,0-42 31,0 0-31,0 0 16,0-1-16,22 1 0,-22 0 0,21 0 15,0-21-15,21 20 0,-21 1 16,1 0-16,20 0 0,-21 0 16,21 0-16,-20-1 0,-1 22 0,63 0 15,-41 0-15,-22 0 16,0 0-16,-21 22 0,0-1 16,0 0-16,0 0 0,0 0 0,0 0 15,0 1-15,0-1 0,0 0 16,0 0-16,-21 0 0,0 0 0,0 1 15,21-1-15,0 0 0,-22 0 16,22 0-16,-21-21 0,21 21 0,-21-42 47,21 0-47</inkml:trace>
  <inkml:trace contextRef="#ctx0" brushRef="#br1" timeOffset="-90354.25">10477 17018 0,'0'0'0,"22"0"31,-1 0-31,0 0 0</inkml:trace>
  <inkml:trace contextRef="#ctx0" brushRef="#br1" timeOffset="-90174.35">11324 16933 0,'42'0'16</inkml:trace>
  <inkml:trace contextRef="#ctx0" brushRef="#br1" timeOffset="-89185.16">10477 16891 0,'-21'21'0,"-21"-21"16,21 0-16,42 0 46,0 0-30,0 0-16,22 0 0,-22 0 0,21 0 16,-21 0-16,22 0 0,-1 0 15,0 0-15,1 0 0,-22 0 0,21 0 16,-21 0-16,22 0 0,-22 0 0,0 0 16,0 0-16,0 0 15,0 0 16,1 0-15,-1 0 0</inkml:trace>
  <inkml:trace contextRef="#ctx0" brushRef="#br1" timeOffset="-88972.89">12509 16806 0,'0'0'0,"0"-42"16,0 21 0,0 0-16,0 0 0,0-1 15,22 22-15,-22-21 16,0 0-16</inkml:trace>
  <inkml:trace contextRef="#ctx0" brushRef="#br1" timeOffset="-88675.06">12742 16933 0,'43'170'15,"-86"-340"-15,86 361 0,-22-149 16,-21-21-16,0 22 0,21-22 16,-21 0-16,0 0 0,0 0 15,0-42 16,21 0-15,-21 0-16,21 0 0,-21 0 0,21-22 16,1 22-16,-22-21 0,21-1 0,0-20 15,0 21-15,0-22 0,0 22 16,1-1-16,-1-20 0,0 21 0,0-1 16,0 22-16,0 0 0,1 0 15,-22 0-15,0-1 0,21 22 0,0 0 16,-21 22-1,0-1-15,0 0 16,0 0-16,0 0 0,0 0 16,0 1-16,0-1 0</inkml:trace>
  <inkml:trace contextRef="#ctx0" brushRef="#br1" timeOffset="-87063.07">13589 17145 0,'-21'21'16,"21"-42"15,0 0-15,0 0-16,21 21 0,-21-21 15,21-1-15,-21 1 0,0 0 16,21 0-16,-21 0 0,0-22 16,0 22-16,0 0 0,0 0 0,-21 0 15,0 0-15,0-1 0,0 1 16,-1 21-16,1 0 0,0 0 0,-21 0 16,21 21-16,-22 1 0,22-1 15,-21 0-15,21 21 0,-1-21 0,1 22 16,0-22-16,0 21 0,21 1 15,-21-22-15,21 21 0,0-21 0,0 0 16,0 22-16,0-22 0,21 0 16,0-21-16,0 21 0,0 0 15,1-21-15,-1 0 0,21 0 0,-21 0 16,22 0-16,-22 0 0,0 0 16,21 0-16,-21-21 0,1 21 0,20-21 15,-21 0-15,0 0 0,0 0 0,-21-1 16,0 1-16,22-21 0,-22 21 15,0-22-15,0 22 0,0-21 0,0 21 16,0-22-16,0 22 0,0 0 16,0 0-16,0 42 31,0 0-31,0 0 0,0 1 16,0 20-16,0-21 0,-22 21 0,22-20 15,0 20-15,0-21 0,0 0 16,0 0-16,0 1 0,0-1 0,0 0 15,22 0-15,-1-21 0,0 0 16,0 21-16,0-21 0,0 0 0,1 0 16,-1 0-16,21 0 0,-21-21 15,0 21-15,22-21 0,-1 0 0,-21 0 16,22-1-16,-22-20 0,21 21 0,-21-21 16,22-1-16,-22 1 15,0 0-15,0-1 0,-21-20 0,0 20 16,21 1-16,-21 0 0,21-1 15,-21 1-15,0 21 0,0 0 0,0 0 16,0 42 15,0 21-31,-21-21 0,21 22 0,-21-1 16,21 0-16,0 1 0,0-1 16,-21 0-16,21 1 0,0 20 0,0-42 15,0 22-15,0-1 0,0 0 0,0 1 16,0-22-16,0 0 0,21 21 15,-21-21-15,21 1 0,0-22 16,1 21-16,-22 0 0,21-21 16,0 0-16,21 0 0,-21 0 0,1 0 15,-1 0-15,21-21 0,-21 0 16,0 21-16,22-22 0,-22 1 0,0 0 16,0-21-16,0 21 0,-21-1 0,22-20 15,-22 0-15,21 21 0,0-22 16,-21 22-16,0 0 0,0 0 0,21 0 15,-21 42 17,0 0-32,0 0 15,0 0-15,-21 0 0,21 1 0,0-1 16,0 0-16,0 21 0,0-21 16,0 1-16,0-1 15,21 0-15,-21 0 0,21-21 0,0 0 16,1 0-1,-1 0-15,21 0 0,-21 0 0,0 0 16,1 0-16,-1 0 0,0-21 0,21 0 16,-21 0-16,1-1 0,-1 1 15,0 0-15,0 0 0,0 0 0,-21-22 16,21 22-16,1 0 16,-1 0-16,0 0 0,-21 0 0,0-1 15,0 44 16,0-1-31,0 0 0,0 0 16,0 0-16,-21 0 0,21 1 16,0-1-16,0 0 0,0 0 0,0 0 15,0 0-15,0 1 0,0-1 0,21 0 16,0 0-16,0 0 0,0-21 16,1 21-16,-1-21 0,0 22 0,0-22 15,0 0-15,0 0 0,22 0 16,-22 0-16,21 0 0,-21 0 15,22-22-15,-22 1 0,21 0 0,-21 0 16,22 0-16,-22 0 0,0-1 16,0-20-16,0 0 0,1 21 0,-1-22 15,-21 1-15,0 0 0,0-1 16,21 22-16,-21-21 0,0 21 0,0-1 16,0 1-16,0 0 0,-21 21 15,0 0-15,21 21 0,-22 0 16,1 1-16,0-1 0,0 21 0,0-21 15,21 22-15,-21-1 0,21 0 16,-22-21-16,22 22 0,0-22 0,0 21 16,0-21-16,0 1 0,0-1 15,0 0-15,0 0 0,0 0 16,22-21-16,-1 0 0,0 21 0,0-21 16,0 0-16,0 0 0,1 0 15,20 0-15,-21-21 0,0 21 0,22-21 16,-22 0-16,21 0 0,-21 0 15,22-1-15,-22 1 0,0 0 0,21 0 16,-42-21-16,0 20 0,0 1 0</inkml:trace>
  <inkml:trace contextRef="#ctx0" brushRef="#br1" timeOffset="-86204.15">12446 4297 0,'0'0'0,"0"-169"0,0-128 16,0 234 0,0 42-16,0-22 0,0 22 15,21 0-15,-21 0 0,21 21 16,-21-21-16,21 211 0,-21 43 15,22 21-15,-1-42 0,0-43 0,-21-42 16,21-21-16,0-22 0,0-20 16,1-22-16,-1-21 0,-21 1 15,21-1-15,0 0 0,0-21 0,0 0 16,1 0 0,-22-21 15,-22 21-31,1 0 15</inkml:trace>
  <inkml:trace contextRef="#ctx0" brushRef="#br1" timeOffset="-63440.97">2794 3069 0,'0'-21'0,"21"0"15,0 0-15,-21 0 16,0-1-16,0 1 0,21 21 16,-21-21-16,0 0 0,0 0 15,0 0-15,0-1 16,0 1-16,0 0 15,0 0-15,0 0 32,0 42 15,0 0-47,-21 0 15,21 0-15,0 1 0,0-1 16,0 21-16,0-21 0,-21 0 0,21 22 15,0-22-15,0 21 0,0 1 16,-21-1-16,0 0 0,21 22 16,0-22-16,0 22 0,0-1 0,0-21 0,0 22 15,0-1-15,0-20 16,0 20-16,0-20 0,0 20 0,21 1 16,-21-1-16,0 1 0,0-1 15,21 22-15,-21-22 0,0 1 0,0-1 16,0 1-16,0-1 0,0 1 15,0-22-15,0 22 0,0-1 0,0 1 16,0-22-16,0 21 0,0 1 16,0-22-16,0 1 0,0-1 0,0 0 15,0 1-15,0-22 0,0 21 16,0-21-16,0 0 0,0 1 16,0-44 30,0 1-46,0-21 0,0 21 0,0-22 16,0-20-16,0 21 0</inkml:trace>
  <inkml:trace contextRef="#ctx0" brushRef="#br1" timeOffset="-59448.61">2730 3048 0,'0'0'0,"0"-21"0,0 0 16,0 0 15,0-1 0,22 22-31,-1 0 0,0 0 16,0 0-16,0 0 16,0 0-16,1 0 0,-1 0 15,0 0-15,0 0 0,0 0 16,22 0-16,-22 0 0,0 0 0,0 22 16,21-22-16,-20 0 15,20 0-15,0 0 0,1 0 0,-1 21 16,0-21-16,1 0 0,20 0 15,1 0-15,-22 0 0,21 0 0,1 0 16,-1 0-16,-20 0 0,20 0 16,1 0-16,-1 0 0,22 0 0,-22 0 15,22 0-15,0 0 0,21-21 16,-1 21-16,1 0 0,-21-22 0,21 22 16,0 0-16,-1-21 0,1 21 15,-21-21-15,21 21 0,0-21 0,-1 21 16,1-21-16,0 21 15,0-21-15,0 21 0,-22-22 0,22 22 16,0-21-16,21 21 0,-21 0 0,0-21 16,0 0-16,21 21 0,-22-21 15,1 21-15,0-21 0,-21 21 0,21-22 16,-1 22-16,1 0 0,0 0 16,0-21-16,21 0 0,-21 21 0,-22 0 15,-20 0-15,-22-21 0,22 21 0,20 0 16,1 0-16,0 0 0,-1 0 15,1 0-15,-21 0 0,20 0 0,1 0 16,0 0-16,-22-21 0,22 21 16,-22 0-16,1 0 0,-1 0 0,1 0 15,-1 0-15,22 0 16,-22-21-16,1 21 0,-1 0 0,22 0 16,-21 0-16,-1 0 0,1 0 15,-1 0-15,1 0 0,-1 0 0,1 0 16,-22 0-16,21 0 0,1 0 0,-22 0 15,22 0-15,-1-22 0,1 22 16,-1 0-16,1 0 0,-1 0 0,1 0 16,20 0-16,-20 0 0,-1 0 15,22 0-15,-21 0 0,-1 0 0,1 0 16,-1 0-16,22 0 0,-22 0 16,22 0-16,-22-21 0,22 21 0,0 0 15,-1 0-15,1 0 16,0 0-16,-1 0 0,-20 0 0,21 0 15,-1 0-15,-20 0 0,20 0 16,1 0-16,21 0 0,-21 0 0,-1 0 16,22 0-16,-21 0 0,-1 0 15,22 0-15,-21 0 0,0 0 0,-1 0 16,1 0-16,21 0 0,-22 0 16,22 0-16,-21 0 0,21 0 0,-22 0 15,22 0-15,-21 0 0,0 0 0,20 0 16,-20 0-16,21 0 15,0 0-15,-22 0 0,22 0 0,0 0 16,0 0-16,-21 0 0,20 0 16,-20 0-16,21 0 0,0 0 0,-22 0 15,22 0-15,0 0 0,0 0 16,0 0-16,-22 0 0,22 0 0,-21 0 16,21 0-16,-22 0 0,1 21 15,0-21-15,21 0 0,-1 0 0,-20 0 16,21 0-16,-21 0 0,20 0 15,-20 0-15,0 0 0,-1 0 0,22 0 16,-21 0-16,21 0 0,-22 0 16,22 0-16,-21 0 0,0 0 0,-1 0 15,1 0-15,0 0 0,-1 0 16,-20 0-16,20 0 0,1 0 16,-21 0-16,20 0 0,1 0 15,-22 0-15,22-21 0,0 21 0,-22 0 16,22 0-16,-22-21 0,22 21 15,-21 0-15,-1 0 0,1-21 0,-1 21 16,1 0-16,-22 0 0,21 0 16,1-21-16,-1 21 0,1 0 0,-22 0 15,22 0-15,-1 0 0,1 0 16,-22 0-16,22 0 0,-22-21 0,21 21 16,-20 0-16,-22 0 0,21 0 15,1 0-15,-22 0 0,0 0 0,21 0 16,-21 0-16,1 0 15,-1 0-15,0 0 0,0 0 0,0 0 16,0 0-16,1 0 16,-1 0-16,0 0 0,21 0 0,-21 0 15,22 0-15,-22 0 0,21 0 16,1 0-16,-22 0 0,21 0 0,0 0 16,1 0-16,-22 0 0,21 0 15,-21 0-15,22 0 0,-22 0 0,0 0 16,0 0-16,22 0 15,-22 0-15,0 0 0,0 0 0,0 0 0,0 0 16,1 0 0,-1 0-16,0 0 0,0 0 31,-21 21 0,0 0-15,0 0-16,0 0 0,0 0 15,-21 1-15,0-22 0,21 21 0,0 0 16,-21 0-16,-1 0 0,1 0 16,21 1-16,-21 20 0,0-21 15,0 0-15,21 0 0,0 1 16,-21 20-16,-1-21 0,22 0 0,0 22 16,0-22-16,-21 21 0,21 0 15,0-20-15,0 20 0,-21 21 0,21-20 16,0-1-16,0 0 0,0 22 0,0-22 15,0 1-15,0-1 0,0 21 16,0-20-16,0-1 0,0 22 0,0-22 16,0 0-16,0 22 0,-21-1 15,21-20-15,-21 20 0,0 1 0,21-1 16,-22 1-16,22-1 0,0-21 16,0 22-16,-21-1 0,21-20 15,0-1-15,0 22 0,-21-22 0,21 21 16,0 1-16,0-22 0,0 22 15,0-22-15,0 22 0,0-22 0,0 21 16,0-20-16,0-1 0,0 0 0,0 1 16,0-1-16,0 0 0,0 1 15,0-1-15,0 0 0,0 1 0,0-1 16,0 0-16,0 1 0,0-1 16,0-21-16,0 22 0,0-22 0,0 21 15,0-21-15,0 0 0,0 1 0,0-1 16,0 0-16,0 0 15,0 0-15,0 0 0,0 1 0,0-1 16,0 0-16,-21-21 0,0 21 16,0-21-1,-1 0-15,1 0 16,0 0-16,0 0 0,0 0 16,0 0-16,-1 0 15,1 0-15,0 0 0,-21 0 0,21 0 16,-1 0-16,1 0 0,-21-21 0,21 21 15,-22 0-15,22 0 0,-21-21 16,0 21-16,-1 0 0,22 0 0,-21-21 16,-1 21-16,1 0 0,0 0 15,-1-22-15,1 22 0,-21 0 16,20 0-16,1-21 0,-22 21 0,22 0 16,-21 0-16,-1 0 0,1 0 0,20 0 15,-20 0-15,-1 0 0,1 0 16,-1 0-16,1 0 0,20 0 0,-20 0 15,-1 0-15,-20 0 0,20 0 0,1 0 16,-1 0-16,1 0 0,-1 0 16,1 0-16,-1 0 0,-20 0 0,20 0 15,1 0-15,-1 0 0,1 0 16,-1 0-16,1 0 0,-1 0 0,1 0 16,-1 0-16,1 0 0,-22 0 15,21 0-15,1 0 0,-1 0 16,-20 0-16,20 0 0,1 0 0,-1 0 15,1 0-15,-1 0 0,-20 0 0,20 0 16,1 0-16,-22 0 0,21 0 16,-20 0-16,20 0 0,-20 0 0,20 0 15,1 0-15,-22 0 0,21 0 0,1 0 16,-1 0-16,-20 0 0,20 0 16,1 0-16,-1 0 0,-20 0 0,20 0 15,1 0-15,-22 0 0,21 0 0,-20 0 16,20 0-16,1 0 0,-1 0 15,-20 0-15,20 0 0,1 0 16,-1 0-16,-21 0 0,22 0 0,-1 0 16,-20 0-16,20 0 0,-20 0 15,20 0-15,-21 0 0,22 0 0,-22 0 16,22 0-16,-1 0 0,-20 0 16,20 0-16,1 0 0,-22 0 0,21 0 15,-20 0-15,20 0 0,-20 0 0,-1 0 16,21 0-16,-20 0 0,20 0 15,-20 0-15,20 0 0,-21 0 0,22 0 16,-1 0-16,-20 0 0,20 0 0,1 0 16,-22 0-16,0 0 0,22 0 15,-22 0-15,1 0 0,20 0 16,-21 0-16,22 0 0,-22 0 0,22 0 16,-1 0-16,-20 0 0,20 0 15,-21 0-15,22 0 0,-1 0 0,-20 0 16,20 0-16,-20 0 0,20 0 0,-21 0 15,22 0-15,-1-21 0,-20 21 16,20 0-16,-20 0 0,20 0 0,1 0 16,-22 0-16,21-21 0,-20 21 15,20 0-15,1 0 0,-22 0 0,22 0 16,-1-21-16,1 21 0,-1 0 0,1 0 16,-1 0-16,1 0 15,-1-21-15,1 21 0,-1 0 0,1 0 16,-22 0-16,21 0 0,1 0 0,-1-22 15,1 22-15,-22 0 0,22 0 16,-1 0-16,1 0 0,20-21 0,-20 21 16,-1 0-16,22 0 0,-21 0 0,-1 0 15,22-21-15,-22 21 0,1 0 16,20 0-16,-20 0 0,-1-21 0,1 21 16,-1 0-16,1 0 0,-1 0 0,22 0 15,-21-21-15,-1 21 0,1 0 16,20 0-16,-20 0 0,-1 0 15,1 0-15,20 0 0,-20 0 0,-1-21 16,1 21-16,-1 0 0,1 0 16,-1 0-16,1 0 0,-1 0 0,22 0 15,-21-22-15,-1 22 0,22 0 16,-22 0-16,22 0 0,0-21 0,-22 21 16,22 0-16,-1 0 0,-20 0 0,21 0 15,-22-21-15,22 21 0,-22 0 16,22 0-16,-22 0 0,22-21 0,-21 21 15,20 0-15,-20 0 0,20 0 16,-20 0-16,21-21 0,-22 21 0,22 0 16,-1 0-16,-20-21 0,21 21 15,-22 0-15,22 0 0,-1 0 16,-20 0-16,21 0 0,-22 0 0,22 0 16,-22 0-16,22 0 0,-22 0 15,22 0-15,-21 0 0,20 0 0,1 0 16,-22 0-16,22 0 0,0 0 15,-1 0-15,1 0 0,0 0 0,-1 0 16,1 0-16,0 0 0,-1 0 0,1 0 16,0 0-16,-22 0 0,22 21 15,0-21-15,-22 0 0,22 0 0,-1 0 16,-20 0-16,21 0 0,-1 0 16,1 0-16,0 0 0,-1 0 15,-20 0-15,42 0 0,-22 0 0,1 0 16,0 0-16,-1 0 0,-20 0 15,20 0-15,1 0 0,0 0 16,21 0-16,-22 0 0,1 0 16,21 0-16,-22 0 0,22 0 0,-21 0 15,0 0-15,20 0 0,1 0 16,-21 0-16,21 0 0,0 0 0,-1 0 16,1 0-16,0 0 0,0-21 15,0 21-15,0 0 0,-1 0 0,1 0 16,0 0-1,0 0-15,0 0 16,0 0 0,-1 0-16,1 0 0,0 0 15,0 0-15,0 0 16,0 0-16,-1 0 0,1 0 16,0 0-16,0 0 15,21 21 1,-21-21-16,0 0 0,-1 0 15,1 0-15,0 0 47,0 0 78,21-21-125,0-1 16,0 1-16,-21 0 16,21 0-16,0 0 0,0 0 0,0-1 15,-21 1-15,21 0 16,0 0-16,-22 21 0,1-21 0,0 0 15,0 21-15,0 0 0,-22 0 16,22 0-16</inkml:trace>
  <inkml:trace contextRef="#ctx0" brushRef="#br1" timeOffset="-32954.86">14647 11515 0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29:54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4064 1926 0,'0'0'0,"0"21"0,0 1 16,0-1-1,-21-21 1,0 0-16</inkml:trace>
  <inkml:trace contextRef="#ctx0" brushRef="#br0" timeOffset="134.91">4360 2032 0,'21'0'0,"22"0"16,-1 0-16</inkml:trace>
  <inkml:trace contextRef="#ctx0" brushRef="#br0" timeOffset="1546.65">847 656 0,'-22'0'78,"22"-21"-62,0 0-16,0 0 15,0 0-15,0-1 16,0 1-16,43-21 16,-22 42-1,0 0-15,-21-21 0,21 21 0,0 0 16,1 0-16,-1 0 0,0 0 16,0 21-16,0 0 0,-21 0 15,21 0-15,1 1 16,-22-1-16,21 0 0,-21 21 15,0 1-15,0-22 0,0 21 0,0 0 16,0 22-16,0-22 0,-21 1 16,21-1-16,-22 21 0,-20-20 15,21-1-15,0 0 0,-22 22 0,22-22 16,-21-21-16,21 22 0,-22-1 16,22-21-16,-21 22 0,21-22 0,0 0 15,-22 0-15,22-21 0,0 0 16,0 0-16,0 0 0,-1 0 15,1 0-15,0 0 0,0-21 0,0 0 16,0 0-16,-1-1 16,22-20-16,-21 21 0,21-21 0,0 20 15,0-20-15,0 21 0,0 0 16,0-22-16,0 22 0,21 21 16,1-21-16,-1 21 0,0 0 0,21 0 15,-21 0-15,22 0 0,-22 21 16,21-21-16,-21 21 0,22 1 15,-22-1-15,0 0 0,21 0 0,-20 0 16,-1-21-16,0 21 0,0 1 16,0-1-16,0 0 0,-21 0 0,22-21 15,-22 21-15,21-21 0,-21 21 16,21-21-16,-21 22 16,21-22-1,0 0 1,-21-22-16,0 1 0</inkml:trace>
  <inkml:trace contextRef="#ctx0" brushRef="#br0" timeOffset="1726.12">1630 1143 0,'-21'-21'47</inkml:trace>
  <inkml:trace contextRef="#ctx0" brushRef="#br0" timeOffset="1809.09">1841 974 0,'106'-21'15</inkml:trace>
  <inkml:trace contextRef="#ctx0" brushRef="#br0" timeOffset="2305.79">3281 275 0,'0'0'0,"0"-84"15,0 62-15,0 1 16,0 0-16,0 0 0,0 0 16,0 42-1,21 0 1,0 0-16,21 22 0,-20-1 16,20 0-16,0 1 0,1-1 0,-22 0 15,21 22-15,0-22 16,1 0-16,-22 22 0,21-1 0,-21 1 15,1-22-15,-1 22 0,0-1 16,0-20-16,0-1 0,0 21 0,-21-20 16,0-22-16,0 21 0,22 1 15,-22-22-15,21 0 0,-21 0 0,21 0 16,-21 0-16,0-42 31,0 0-15,0 0-16,0 0 0,0-22 0,0 22 15</inkml:trace>
  <inkml:trace contextRef="#ctx0" brushRef="#br0" timeOffset="2622.12">4233 0 0,'0'0'0,"-42"0"16,21 0-16,0 0 0,21 21 16,-22 0-16,1 22 0,0-1 0,0 0 15,0 1-15,0 20 16,-22 1-16,22-1 0,-21 22 0,-22-22 16,1 22-16,-1 0 0,1 21 15,-1-43-15,1 22 0,-22-1 0,43-20 16,-22-22-16,22 22 0,0-22 15,-1 0-15,22-20 0,0-1 0,0 0 16,0 0-16,42-42 31,0 0-15,0 21-16</inkml:trace>
  <inkml:trace contextRef="#ctx0" brushRef="#br0" timeOffset="3166.81">4784 953 0,'0'0'0,"0"-22"0,0-20 15,0 21-15,0 0 16,0 0-16,0 42 31,-22 0-15,22 21-16,-21 1 0,21-1 15,0 0-15,-21 22 0,21-1 16,-21 1-16,21-1 0,0 22 16,-21-22-16,0 22 0,-1 0 0,1-1 15,0 1-15,0 0 0,21-1 16,-21 1-16,0 0 0,-1-1 0,22-20 15,0 21-15,-21-22 0,0 22 16,21-22-16,-21 1 0,21-22 0,0 22 16,0-22-16,0 0 0,0 1 0,-21-22 15,21 0-15,0 0 0,-21-42 47,21 0-47,0-22 0,-22 22 0,22-42 16,0 20-16,0-20 0</inkml:trace>
  <inkml:trace contextRef="#ctx0" brushRef="#br0" timeOffset="3550.68">4360 974 0,'-21'-21'0,"42"42"0,-42-64 0,21 22 15,0-21-15,0 21 0,0 0 16,0-1-16,21 1 0,0-21 16,1 21-16,20 0 0,0-1 15,1 1-15,-1 21 0,0-21 0,1 21 16,-1 0-16,21 0 0,-20 21 16,-1-21-16,0 43 0,-20-22 0,20 21 15,-21 0-15,0 1 0,0-1 16,-21 22-16,0-22 0,0 21 0,0-20 15,0-1-15,-21 22 0,-21-22 16,21 0-16,0-21 0,-1 22 0,-20-22 16,21 0-16,-21 0 0,20 0 15,1 1-15,0-22 0,0 0 0,0 21 16,0-21-16,-1 0 16,22-21-1,0-1 1,22 1-16,-1 0 0,0 0 15</inkml:trace>
  <inkml:trace contextRef="#ctx0" brushRef="#br0" timeOffset="4114.35">5736 995 0,'0'-42'0,"0"20"0,0 1 16,0 0-16,0 0 0,-21 0 15,0 0-15,21-1 0,-21 22 0,-1 0 16,1 0-16,-21 0 0,21 0 16,0 0-16,-22 22 0,22-1 15,-21 0-15,21 21 0,-22-21 0,22 22 16,0-1-16,0 0 15,0 1-15,21-1 0,0 0 0,0 1 16,0-1-16,0-21 0,0 0 16,0 22-16,0-22 0,21 0 15,0 0-15,0-21 0,0 0 16,0 0-16,1 0 0,-1 0 16,0 0-16,0-21 0,0 0 15,0 0-15,1 0 0,-1-1 0,0 1 16,0-21-16,0 21 0,-21-22 15,0 1-15,21 0 0,-21-1 0,0 1 16,22 0-16,-22-1 0,0 1 16,0 21-16,0 0 0,0 0 15,0 42 1,0 0-16,0 0 16,0 0-16,0 22 0,0-1 15,0-21-15,0 21 0,0 1 0,21-22 16,0 21-16,-21-21 0,0 22 15,21-22-15,0 0 0,-21 0 0,21-21 16,1 21-16,-1-21 16,0 0-16,0 0 0,0-21 15,0 21-15,-21-21 16</inkml:trace>
  <inkml:trace contextRef="#ctx0" brushRef="#br0" timeOffset="4405.18">6308 318 0,'0'0'15,"-22"0"-15,1 42 16,0-21-16,21 21 0,0-20 16,0 20-16,0 0 0,0 1 0,0 20 15,0 1-15,-21-22 0,21 21 16,0 1-16,0-1 0,-21 1 0,21-22 15,0 22-15,0-22 16,0 0-16,0 1 0,0-22 0,0 21 16,0-21-16,0 1 0,0-1 15,0 0-15,0-42 32,21 0-32,0-1 15,-21 1-15,21-21 0</inkml:trace>
  <inkml:trace contextRef="#ctx0" brushRef="#br0" timeOffset="4894.91">6646 381 0,'0'42'0,"-21"-20"0,21-1 0,0 21 16,-21 0-16,21 1 0,-21-1 15,21 22-15,0-1 0,-21-21 0,21 22 16,-22-22-16,22 22 0,0-22 16,0 0-16,0 1 0,0-22 0,-21 21 15,21-21-15,0 1 0,0-1 16,0 0-16,-21-21 0,21 21 16,0-42 15,0 0-31,0 0 0,0-1 15,0 1-15,0-21 0,0 21 16,0-22-16,0 1 0,21 0 16,0 21-16,-21-22 0,22 1 0,-1 21 15,0 0-15,21 21 0,-21 0 16,1 0-16,20 0 0,-21 0 0,21 0 16,-20 21-16,-1 0 0,21 21 15,-21-21-15,0 22 0,-21-22 0,22 21 16,-22-21-16,0 22 0,0-22 15,0 0-15,0 0 0,0 0 0,0 1 16,0-1-16,0 0 0,0 0 16,-22-21-16,1 0 15,0 0 1,0 0-16,0 0 16,0-21-16,-1 0 0,1 0 15</inkml:trace>
  <inkml:trace contextRef="#ctx0" brushRef="#br0" timeOffset="5126.78">6054 762 0,'0'0'0,"-22"0"15,44 0 1,-1 0-16,21 0 0,-21-21 0,22 21 15,-22 0-15,21-21 0,-21 21 16,22 0-16,-1-21 0,-21 21 16,21 0-16,-20 0 0,-1 0 0,0 0 15,0 0-15,0 0 0,0 0 32</inkml:trace>
  <inkml:trace contextRef="#ctx0" brushRef="#br0" timeOffset="5542.54">8467 339 0,'0'0'0,"0"21"31,0 21-15,0-21-16,0 22 0,0-1 15,0 0-15,0 1 0,-22-1 16,22 0-16</inkml:trace>
  <inkml:trace contextRef="#ctx0" brushRef="#br0" timeOffset="5938.32">8318 1270 0,'0'21'16,"0"0"-16,0 1 16,-21-22-16,21 21 0,0 0 0,-21 0 15,21 0 1,0-42 15,0 0-31,0 0 16,0 0-16,0-1 0,0-20 15,0 21-15,0-21 0,0 20 0,21-20 16,-21 21-16,21-21 0,1-1 16,-1 22-16,0 0 0,21 0 0,-21 0 15,22-1-15,-1 22 0,0 0 16,1 0-16,-1 0 0,0 22 0,1-1 16,-1 0-16,-21 0 0,22 0 15,-22 0-15,0 22 0,-21-22 0,0 21 16,0-21-16,0 1 15,0 20-15,-21-21 0,0 0 0,-22 0 16,22 1-16,-21-1 0,-1 0 16,1 0-16,21 0 0,-21-21 0,-1 21 15,1-21-15,21 0 0,-22 22 16,22-22-16,0 0 0,0 0 0,0 0 16,0 0-16,21-22 15,21 1 1,0 0-16,0 21 0,0-21 15,22 0-15,-22 0 0</inkml:trace>
  <inkml:trace contextRef="#ctx0" brushRef="#br0" timeOffset="6674.6">9229 1037 0,'0'-21'16,"-22"42"15,22 0-31,-21-21 16,21 22-16,0-1 0,0 21 15,0-21-15,-21 0 0,21 1 0,0-1 16,0 0-16,0 21 0,0-21 16,0 1-16,0-1 0,21 0 15,0-21 1,-21 21-16,22-21 0,-1 0 0,0 0 15,0 0-15,0 0 0,0-21 16,1 21-16,20-21 0,-21 0 0,0-1 16,0 1-16,1 0 0,-1 0 15,0 0-15,0 0 0,0-22 0,-21 22 16,21 0-16,-21 0 0,0 0 16,0-1-16,0 1 0,0 0 0,0 42 46,0 0-46,0 1 16,0-1-16,0 21 0,0-21 16,0 22-16,0-22 0,0 21 0,0 0 15,0 1-15,0-1 0,0 0 16,0 22-16,0-22 0,0 22 0,0-1 16,0 1-16,-21 20 0,21-20 15,0-1-15,0 22 0,0-21 0,0 20 16,0 1-16,0-22 0,0 43 15,-21-21-15,21 0 0,0-1 0,0 22 16,-21-21-16,21-1 0,-21-20 0,21 21 16,0-1-16,0-20 0,0 20 15,0-41-15,0 20 0,-21-20 0,21-1 16,0-21-16,0 0 0,0 0 16,-22-21-16,1 0 0,0 0 15,0 0-15,21-21 0,-21 0 0,-22 0 16,22-21-16,0-1 0,0 1 0,0 0 15,0-22-15,-1 22 0,1-22 16,21-20-16,0 20 0,0-21 0,-21 22 16,21-22-16,0 1 0,0-1 0,0 0 15,0 1-15,0 20 0,0 1 16,0-1-16,0 1 0,21-1 16,-21 22-16,21-22 0,1 22 0,-1 0 15,-21-22-15,21 22 0,-21-1 16,21-20-16,0 21 0,-21-1 0,0 1 15</inkml:trace>
  <inkml:trace contextRef="#ctx0" brushRef="#br0" timeOffset="7394.33">8467 487 0,'-22'0'0,"22"21"15,0 0 1,0 0-16,0 22 0,0-22 15,-21 21-15,21 1 0,-21-1 16,21 0-16,0 1 0,-21 20 16,0-21-16,0 22 0,-1-22 0,22 1 15,-21-1-15,0 0 0,21 1 16,-21-22-16,21 0 0,-21 21 0,0-42 16,21 21-16,0 1 0,0-1 0</inkml:trace>
  <inkml:trace contextRef="#ctx0" brushRef="#br0" timeOffset="8014.23">10985 762 0,'0'0'0,"-21"0"0,0 0 16,0 0-16,21-21 15,42 21 1,-21 0-16,22-21 16,-22 21-16,42 0 0,-20 0 0,20 0 15,-20-21-15,20 21 0,-21 0 16,22 0-16,-1-22 0,1 22 0,-22 0 15,22 0-15,-22 0 0,0 0 16,1 0-16,-22 0 0,0 0 0,0 0 16,-21 22-1,-21-22-15,0 21 16,0-21-16,0 0 0,-22 0 0,22 21 16,-21-21-16,21 0 0</inkml:trace>
  <inkml:trace contextRef="#ctx0" brushRef="#br0" timeOffset="8282.07">11366 741 0,'0'63'16,"-21"-20"-1,21-1-15,0 0 0,0 1 16,0-1-16,-21 22 0,21-1 0,0-21 15,0 22-15,0-22 0,-21 1 16,21 20-16,-21-21 0,21 1 0,-21-22 16,21 21-16,0-21 0,0 22 15,0-22-15,0 0 0,0 0 16,0-42 0,0 0-1,0 0-15,21 0 0,-21-1 0</inkml:trace>
  <inkml:trace contextRef="#ctx0" brushRef="#br0" timeOffset="8710.83">11536 1270 0,'0'0'15,"0"42"-15,21-42 0,-21 22 16,0-1-1,21-21-15,0 0 0,0 0 16,1 0-16,-1 0 16,0 0-16,0 0 0,0-21 0,0-1 15,1 22-15,-1-21 16,0 0-16,0 0 0,0 21 0,-21-21 16,0 0-16,0-1 0,0 1 15,0 0-15,0 0 0,0 0 0,-21 21 16,0-21-16,0 21 0,0 0 15,-1 0-15,1 0 0,-21 21 0,21-21 16,0 21-16,-1 0 0,-20 0 16,21 22-16,0-22 0,0 21 0,-1 0 15,1 1-15,21-22 0,0 21 0,0 1 16,0-1-16,0-21 16,0 21-16,0-20 0,0 20 0,0-21 0,21 0 15,1-21-15,-1 21 16,0-21-16,0 0 0,0 0 0,22 0 15,-22 0-15,0 0 0,21 0 16,-21 0-16,22-21 0,-22 0 0,21 0 16,-21 0-16</inkml:trace>
  <inkml:trace contextRef="#ctx0" brushRef="#br0" timeOffset="8983.2">12277 1122 0,'0'0'0,"21"-21"0,-21 0 15,21 42 17,-21 0-32,0 0 0,21 0 15,-21 22-15,21-22 0,0 0 0,1 21 16,-22-21-16,21 1 0,0 20 0,0-21 16,-21 0-16,21 22 0,-21-22 15,21 0-15,-21 0 0,0 0 0,0 0 16,0 1-16,22-22 31,-22-22-15,0 1-16,0 0 15,21 0-15,-21 0 0</inkml:trace>
  <inkml:trace contextRef="#ctx0" brushRef="#br0" timeOffset="9223.06">12615 1016 0,'0'0'0,"-21"21"16,21 0 0,-21 22-16,0-22 0,0 21 15,-1 1-15,1-1 0,0 0 0,0 1 16,-21-1-16,20 0 0,-20 1 0,21-1 16,-21 0-16,20 1 15,-20-1-15,21-21 0,0 21 0,0-20 16,-1-1-16,22 0 0,0 0 15,22-21 1,-1-21-16,0 0 16,0 0-16,21-1 0,-20-20 15</inkml:trace>
  <inkml:trace contextRef="#ctx0" brushRef="#br0" timeOffset="9562.87">13123 656 0,'0'0'0,"0"-21"0,0 42 31,-21 0-31,21 22 0,0-1 16,0 0-16,0 1 0,-21 20 15,21 1-15,-21-1 0,21-20 0,-21 20 16,21 1-16,-22-22 0,22 21 15,-21-20-15,21-1 0,0 0 0,-21 1 16,21 20-16,0-42 0,0 22 0,0-1 16,0-21-16,0 0 15,0 1-15,0-1 0,0 0 0,21 0 16,0-21 0,1 0-16,-1 0 0,0 0 15,0 0-15,0-21 0,0 0 0,1 21 16,-1-21-16,0-22 0,0 22 15,0 0-15,0 0 0,1-22 0</inkml:trace>
  <inkml:trace contextRef="#ctx0" brushRef="#br0" timeOffset="9667.82">13017 1207 0,'-21'0'0</inkml:trace>
  <inkml:trace contextRef="#ctx0" brushRef="#br0" timeOffset="9830.94">13525 1122 0,'22'0'16,"-1"0"-16,-42 0 46,-1 0-30,1 0-16,0 0 0,-21 21 16</inkml:trace>
  <inkml:trace contextRef="#ctx0" brushRef="#br0" timeOffset="10778.92">4000 1969 0,'0'0'0,"-42"0"0,-21 0 15,41 0-15,1 0 16,0-22-16,42 22 47,-21-21-47,21 21 16,1 0-16,20 0 0,-21 0 0,0 0 15,22 0-15,-1 0 0,0 0 16,1 0-16,-1 0 0,21 0 0,1 21 15,-1-21-15,1 0 0,21 0 16,-1 22-16,22-22 0,-21 0 0,21 0 16,-1 0-16,1 21 0,0-21 15,0 0-15,21 0 0,0 0 0,0 0 16,0 0-16,0 0 0,21 0 16,-21 0-16,42 0 0,-20 0 0,-1 0 15,0 0-15</inkml:trace>
  <inkml:trace contextRef="#ctx0" brushRef="#br0" timeOffset="11042.77">8382 2011 0,'0'0'0,"233"0"16,-106 0-16,21 0 0,0 0 0,21 0 16,1 0-16,-1 0 0,22 0 15,-22 0-15,21-21 0,-20 21 0,20 0 16,-20 0-16,20 0 0,-21 0 16,-20 0-16,20 0 0,-21 0 0,21 0 15,-20 0-15,-22-21 0,21 21 0,-21 0 16,0 0-16,0 0 0,-21 0 15,-1 0-15,-20 0 0,21 0 0,-21 0 16,-22 0-16,22 0 0,-22 0 16,-20 0-16,-1 0 0,0 0 0,-21 0 15,1 0-15,-1 0 0,-21-22 32,-21 22-32,-22 0 0,22 0 15,-21 0-15,-22-21 0,22 0 16,-22 21-16,1 0 0</inkml:trace>
  <inkml:trace contextRef="#ctx0" brushRef="#br0" timeOffset="11990.74">3662 2117 0,'0'0'0,"-21"0"15,21 21 1,-22-21-16,1 0 0,0 21 31,42-21 0,0 0-31,1 0 16,-1 0-16,0 0 0,0 21 0,21-21 16,-20 0-16,20 0 0,0 0 15,22 0-15,-22 0 0,22 0 16,-1 0-16,1 0 0,20 0 0,1 0 15,21 0-15,-22 0 0,22 0 16,21 0-16,-21 0 0,0 0 0,21-21 16,0 21-16,0 0 0,0 0 15,0 0-15,0-21 0,0 21 0,21 0 16,-21 0-16,21-21 0,0 21 0,22 0 16,-22 0-16,0-21 0,21 21 15,1 0-15,-1 0 0,0 0 0,1 0 16,-1 0-16,0-22 0,1 22 15,-1 0-15,22 0 0,-22 0 16,0 0-16,1 0 0,-1 0 16,0-21-16,1 21 0,-1 0 0,0 0 15,-21 0-15,22 0 0,-22 0 0,0 0 16,0 0-16,-21 0 0,0 0 16,0 0-16,0 0 0,-21 0 0,0 0 15,-21 0-15,20 0 0,-20 0 16,0 0-16,-1 0 0,-20-21 0,-1 21 15,1 0-15,-22 0 0,22 0 0,-43 0 16,21 0-16,-21 0 0,-21-21 16,-21 0-1,-21 0-15,21 21 16</inkml:trace>
  <inkml:trace contextRef="#ctx0" brushRef="#br0" timeOffset="12804.98">4191 2413 0,'-21'0'15,"0"0"1,21 21 0,21-21-1,21 0 1,-21 0-16,22 0 0,-1 0 0,0 0 16,1-21-16,20 21 0,1 0 15,20 0-15,1 0 0,0 0 0,-1-21 16,22 21-16,-21 0 0,21 0 15,21 0-15,-22 0 0,22 0 0,0 0 16,0 0-16,0 0 0,0-21 16,22 21-16,-1 0 0,0 0 0,0 0 15,21 0-15,-20 0 0,20 0 16,-21 0-16,21 0 0,1 0 0,-1-21 16,0 21-16,1 0 15,-1 0-15,0 0 0,1-22 0,-1 22 16,0 0-16,-20 0 0,20-21 0,-21 21 15,21 0-15,-20 0 0,-1-21 16,-21 21-16,21-21 0,-21 21 0,-21 0 16,0 0-16,-1-21 0,1 21 15,0 0-15,-21 0 0,-22 0 0,1 0 16,-1-21-16,1 21 0,-22 0 0,-21 0 16,22 0-16,-22 0 0,-21-22 31,-21 22-31,21-21 15</inkml:trace>
  <inkml:trace contextRef="#ctx0" brushRef="#br0" timeOffset="13679.73">12975 1143 0,'0'0'0,"0"21"0,-21-21 16,0 21-16,0-21 16,-1 0-1,22 22 1,-21-22-16,42 0 47,22 0-47,-22 0 0,21 0 15,-21 0-15,22 0 0,20 0 0,-20 0 16,-1 0-16,0 0 0,1 0 16,-1-22-16,0 22 0,1 0 0,-22 0 15,21 0-15,-21 0 0,0 0 16,1 0-16,-1 0 0,0 0 16,0 0-16,-42 0 62,0 0-62,0 0 16,-1 0-16,1 0 0,0 0 15,0 0-15,0 0 0,0 22 0,-1-22 16,1 0-16,0 0 0,0 0 16,0 0-16,0 21 0,-1-21 15,1 0-15,0 0 0,0 0 16,0 0-16,0 0 15</inkml:trace>
  <inkml:trace contextRef="#ctx0" brushRef="#br0" timeOffset="18186.84">2603 3366 0,'0'-22'0,"0"1"16,22 0-16,-1 0 15,-21 0-15,0 0 0,0-1 16,0 1-16,0 0 16,0 0-16,0 0 0,0 0 15,0-1-15,0 1 16,0 0-1,0 0 1,0 42 0,-21 0-1,21 0-15,0 1 16,-22-1-16,22 21 0,0 22 0,0-22 16,0 21-16,-21 1 0,0-1 15,0 1-15,21-1 0,-21 1 16,0-1-16,-1 1 0,1-1 0,0 1 15,0-1-15,0 1 0,21-1 16,0-20-16,-21-1 0,21 0 0,0-20 16,0 20-16,0-21 0,0 0 15,21-21-15,0 0 16,0 0-16,0 0 0,0 0 16,1-21-16,20 0 0,-21 0 0,0 0 15,22-22-15,-22 22 16,0-21-16,0-1 0,0 22 0,0-21 15,1 0-15,-1-1 0</inkml:trace>
  <inkml:trace contextRef="#ctx0" brushRef="#br0" timeOffset="18509.89">2159 3683 0,'0'0'0,"-21"0"0,42 0 32,0 0-32,0-21 15,22 0-15,-1 21 0,0-21 0,22-1 16,-22 22-16,22-21 0,-22 0 15,0 21-15,22-21 0,-22 0 0,0 21 16,-20 0-16,20 0 0,-21-21 16,0 21-16,0 0 15,-21 21 1,0 0 0</inkml:trace>
  <inkml:trace contextRef="#ctx0" brushRef="#br0" timeOffset="19710.75">3429 3937 0,'21'-21'15,"0"21"-15,-21-21 0,0 0 16,0-1-16,0 1 16,0 0-16,0 0 0,0 0 0,0 0 15,0-1-15,0 1 0,-21 0 16,0 0-16,0 0 0,0 0 16,-1 21-16,1-22 0,0 22 0,-21 0 15,21 0-15,-1 0 16,1 22-16,-21-22 0,21 21 0,0 0 0,-1 0 15,1 0-15,0 22 0,0-22 16,21 21-16,0-21 0,-21 22 16,21-22-16,0 21 0,0-21 15,0 22-15,0-22 0,0 0 0,0 0 16,0 0-16,0 0 0,21 1 16,0-22-16,0 0 0,0 0 15,1 0-15,-1 0 0,0 0 16,0 0-16,0-22 0,0 1 0,1 0 15,20 0-15,-21 0 0,0 0 16,0-1-16,-21 1 0,22 0 0,-1 0 16,-21 0-16,21 0 0,-21-1 15,0 1-15,0 0 0,0 0 16,0 0-16,0 0 16,0 42 15,0 0-31,21 0 15,-21 0-15,21 0 0,-21 1 16,0 20-16,21-21 0,-21 21 0,22-20 16,-1-1-16,-21 21 0,21-21 15,0 0-15,0 1 0,0-1 0,1 0 16,-1 0-16,0-21 0,21 0 16,-21 0-16,22 0 0,-22 0 0,21 0 15,1 0-15,-1 0 0,-21-21 16,21 0-16,1 0 0,-22-1 15,21 1-15,-21 0 0,22-21 0,-22 21 16,0-1-16,0-20 0,0 21 16,1-21-16,-22 20 0,0 1 0,0-21 15,0 21-15,0 0 0,0-1 16,-22 22-16,1-21 0,0 21 0,0 0 16,-21 0-16,20 0 0,1 0 15,-21 21-15,21-21 0,-22 22 0,22-1 16,0 0-16,-21 0 0,21 0 15,-1 0-15,22 1 0,0 20 0,-21-21 16,21 0-16,0 0 16,0 1-16,0-1 0,0 0 0,21-21 15,1 21-15,-1-21 0,0 0 16,0 0-16,0 0 0,0 0 16,1 0-16,-1 0 0,0 0 15,0 0-15,0 0 0,0 21 16,-21 0-1,0 1-15,0-1 0,0 0 0,22 21 16,-22-21-16,0 22 0,0-1 0,0 0 16,0 1-16,0-1 0,0 22 15,0-22-15,0 21 0,0 1 0,0 21 16,0-22-16,0 1 16,0-1-16,0 1 0,0-1 0,0 1 15,0-1-15,0 1 0,0-22 0,0 21 16,0-20-16,0 20 0,0-20 15,0-1-15,-22 0 0,1 1 0,0-22 16,0 21-16,-21-21 0,-22 0 16,22 1-16,-22-1 0,-20 0 0,-1-21 15,21 0-15,-84 0 0,85-21 16,-1 21-16,1-21 0,20-22 16,-20 22-16,21 0 0,-1-21 0,22 20 15,-21-20-15,21 21 16,-22-21-16,22 20 0,0-20 0,21 21 15,0-21-15,0 20 0,0-20 16,0 21-16,0-21 0,0-22 0,42 22 16,-21-1-16</inkml:trace>
  <inkml:trace contextRef="#ctx0" brushRef="#br0" timeOffset="21918.83">4466 3768 0,'-21'-21'16,"0"21"0,21 21-16,0 0 15,0 0 1,0 0-16,0 22 0,0-22 0,0 21 16,0-21-16,0 22 0,0-22 15,0 21-15,0-21 0,0 22 0,0-22 16,-21 0-16,21 0 0,0 0 15,0 0-15,0-42 32,0 0-17,0 0-15,0 0 0,0 0 16,0-22-16,0 22 0,0-21 0,0-1 16,0 22-16,21-21 0,0 21 15,-21 0-15,21-1 0,0 1 16,0 0-16,-21 0 0,22 21 0,-1 0 15,0 0-15,0 0 0,0 0 16,0 21-16,1 0 0,-1 0 0,0 1 16,0-1-16,21 0 0,-20 21 15,-1 1-15,0-22 0,21 0 0,-21 21 16,1-21-16,-1 1 0,0-1 16,0 0-16,0 0 0,0 0 0,1-21 15,-1 0 1,0 0-16,0 0 15,-21-21-15,0 0 0,21 0 16,0 0-16,-21-22 16,0 22-16,22-21 0,-1-1 0,0 1 15,-21 0-15,21 21 0,0-22 16,0 1-16,1 0 0,-1 20 0,0 1 16,21 0-16,-21 0 0,22 0 15,-22 21-15,0 0 0,21 0 0,-20 0 16,-1 0-16,0 21 0,0 0 0,0 0 15,0 0-15,1 1 0,-1-1 16,0 0-16,-21 21 0,0-21 0,0 1 16,0-1-16,0 21 15,0-21-15,0 0 0,0 1 0,0-1 16,0-42 15,0-1-15,0 1-16,0 0 15,-21 0-15,0 0 0,21 0 16,-22-1-16,1 1 0,0 0 16,0 0-16,0 0 0,0 0 15,-1 21-15,-20-22 0,21 1 0,-21 21 16,20 0-16,1 0 0,-21 0 16,21 0-16,0 21 0,-1 1 0,-20-1 15,21 0-15,0 0 0,21 21 16,0 1-16,-21-22 0,21 21 0,-22 1 15,22-1-15,0 0 0,0 1 16,0-1-16,0 0 0,0-21 0,0 1 16,22 20-16,-1-21 0,0-21 0,0 21 15,0 0-15,0-21 0,1 0 16,20 0-16,-21 0 0,0 0 0,22 0 16,-22-21-16,0 0 0,0 0 15,21 0-15,-20 0 0,-1-1 0,0-20 16,0 21-16,-21-21 15,21-1-15,-21 22 0,21-21 0,-21-1 16,0 1-16,0 21 0,0-21 0,0 20 16,0 1-16,0 0 0,0 0 15,0 0-15,0 42 32,0 0-32,0 0 0,0 22 0,0-22 15,0 0-15,22 21 0,-22 1 0,21-22 16,0 21-16,-21-21 0,21 22 15,0-22-15,0 0 0,1 0 0,-1 0 16,0 0-16,21-21 0,-21 0 16,1 22-16,-1-22 0,0 0 15,0 0-15,0 0 0,0 0 0,1-22 16,-1 22-16,0-21 0,0 0 16,0 0-16,-21 0 0,0 0 0,21-22 15,-21 22-15,22-21 0,-22 21 16,0-1-16,0-20 0,0 21 0,0-21 15,0 20-15,0 1 0,0 0 16,0 0-16,0 42 16,0 0-1,0 0-15,0 1 0,0-1 16,0 21-16,0-21 0,0 22 0,0-22 16,0 21-16,0-21 15,0 0-15,0 22 0,0-22 0,0 0 16,0 0-16,0 0 0,0 1 15,0-44 17,0 1-17,0 0-15,0 0 0,21 0 0,-21-22 16,21 22-16,-21-21 0,0 0 16,0 20-16,21-20 0,0 21 0,0-21 15,-21 20-15,22-20 0,-1 21 0,0 0 16,0 0-16,0 21 0,0 0 15,1 0-15,-1 0 0,0 0 16,0 21-16,0-21 0,0 21 16,-21 0-16,22 21 0,-1-20 0,-21-1 15,21 21-15,-21 0 0,0-20 0,0 20 16,21-21-16,-21 21 0,0-20 16,21-1-16,-21 0 0,0 0 0,0 0 15,21 0-15,1-21 16,-22 22-16,21-22 0,0 0 15,0 0-15,0-22 0,0 1 16,1 0-16,-1 0 16,0 0-16,0-22 0,0 22 15,0-21-15,1 21 0,-1-22 16,42-20-16,-42 42 0,1-22 16,20 22-16,-21 0 0,0 0 0,0 0 15,1 0-15,-1 21 0,0 0 16,0 0-1,-21 21-15,0 0 16,0 0-16,0 0 0,0 0 0,0 1 16,0 20-16,0-21 0,0 21 0,0-20 15,0-1-15,0 21 0,0-21 16,21 0-16,-21 1 0,21-1 0,1 0 16,-22 0-16,21-21 0,0 0 15,0 21-15,0-21 0,0 0 16,1 0-16,-1 0 0,0 0 0,0-21 15,0 21-15,0-21 0,1 0 16,20 0-16,-21-1 0,0 1 0,0 0 16,1-21-16,-22 21 0,21-22 15,0 22-15,-21-21 0,21 21 0,-21-22 16,0 22-16,0 0 0,0 0 0,-21 21 31,0 21-31,0 0 16,-1 0-16,1 0 0,0 22 15,21-22-15,0 21 0,0 1 0,0-22 16,0 21-16,0 0 0,0-20 16,0-1-16,21 0 0,0 0 15,1 0-15,-1 0 0,0 1 0,0-22 16,0 0-16,0 0 0,1 0 16,-1 0-16,0 0 0,0 0 15,0 0-15,-21-22 0,21 22 0,22-21 16,-22 0-16,0-21 0</inkml:trace>
  <inkml:trace contextRef="#ctx0" brushRef="#br0" timeOffset="22731.33">9017 3048 0,'0'0'0,"-42"0"16,20 0-16,-41-21 15,42 21-15,0-21 0,21 0 16,21 21 0,0 0-16,21-22 0,1 22 0,-1 0 15,21 0-15,1-21 0,-22 21 0,22 0 16,-1 0-16,-20-21 0,20 21 15,1 0-15,-22 0 0,0-21 16,1 21-16,-1 0 0,-21 0 16,0 0-16,0 0 0,1 0 0,-44 0 31,1 0-31,-21 0 0,0 0 16,20 0-16,-20 0 0,0 0 0,-1 0 15,1 0-15,0 0 0,-1 0 16,1 0-16,21 0 0,-21 0 0,20 0 15,-20 0-15,21 0 0,0 0 16,-22 0-16,22 0 0,0 0 16,0 0-16,0 0 0,21 21 15,-21 0-15,21 0 16,-22 1-16,1-1 0,21 0 0,0 0 16,0 21-16,-21-20 0,21 41 15,-21-21-15,21 22 0,0-1 0,-21 1 16,0-1-16,21 1 0,-22-1 15,1 1-15,21 21 0,-21-22 0,0 22 16,0-22-16,0 22 0,-1-22 0,1 1 16,0-1-16,0 1 0,21-1 15,-21 1-15,0-22 0,-1 1 16,22-1-16,0 0 0,0 1 0,0-1 16,0-21-16,0 21 0,0-20 15,0-1-15,0 0 0,22 0 0,-22 0 16,21-21-16,21 0 0,-21 0 15,0 0-15,1 0 0,20 0 0,-21 0 16,21-21-16,1 0 0,-1 0 0,-21 0 16,22-1-16,-1-20 0,0 0 15,1 21-15,-22-22 0</inkml:trace>
  <inkml:trace contextRef="#ctx0" brushRef="#br0" timeOffset="23046.66">9969 3323 0,'0'0'0,"0"-21"15,-21 0-15,21 0 0,-21 0 16,0 21-16,0 0 0,0 0 16,-1 21-16,1 0 15,21 21-15,-21 1 0,21-1 0,-21 21 16,21-20-16,0 20 0,-21 1 0,21-22 15,-21 22-15,21-1 0,0 1 16,-22-1-16,22-21 0,-21 22 0,21-22 16,0 1-16,0-1 0,0 0 0,0-21 15,0 22-15,0-22 0,21 0 16,1-21-16,-22 21 16,21-21-16,0 0 15,0 0-15,0-21 0,-21 0 0,21 0 16,-21 0-16,22-22 0,-22 22 0</inkml:trace>
  <inkml:trace contextRef="#ctx0" brushRef="#br0" timeOffset="23246.66">9504 3810 0,'0'0'0,"-21"0"15,42 0 16,0 0-15,21 0-16,-21 0 0,1 0 0,20 0 16,0 0-16,-21 0 0,22-21 0,-1 21 15,0-21-15,-20 0 0,20 21 16,0-22-16,1 22 0</inkml:trace>
  <inkml:trace contextRef="#ctx0" brushRef="#br0" timeOffset="24396.43">10329 3810 0,'0'0'16,"0"21"-16,0 0 15,0 1-15,21-22 32,1 0-32,-1 0 15,0 0-15,0 0 0,0-22 16,0 22-16,1-21 0,-1 0 0,0 0 15,0 21-15,0-21 0,-21 0 16,0-1-16,0 1 0,0 0 16,0 0-16,0 0 0,0 0 0,-21 21 15,0 0-15,0 0 16,0 0-16,-1 0 0,1 21 16,21 21-16,-21-21 0,0 0 15,21 22-15,-21-22 0,21 21 0,0 1 16,0-22-16,0 21 0,0 0 0,0-20 15,0 20-15,0-21 0,21 0 16,0 0-16,0 1 0,0-1 0,1-21 16,-1 21-16,0-21 15,0 0-15,21 0 0,-20 0 0,-1 0 16,-21-21-16,21 21 0,0-21 0,0-1 16,0 1-16,1 0 0,-1-21 15,0 21-15,0-1 0,0-20 16,0 21-16,1-21 0,-1 20 0,42-62 31,-20 41-31,-22 43 0,0 0 0,21 0 16,-21 0-16,1 22 15,-22-1-15,21 0 0,-21 0 16,0 0-16,0 0 0,0 22 0,0-22 16,0 0-16,0 21 0,0-20 15,0 20-15,0-21 0,-21 0 0,21 0 16,-22 1-16,1-1 0,21 0 15,0-42 17,0 0-17,21-1-15,1 1 0,-1 0 16,0 0-16,0-21 0,0 20 0,-21 1 16,21-21-16,1 21 0,-1-22 15,-21 22-15,21 0 0,-21-21 0,21 42 16,-21-21-16,21-1 0,-21 44 47,0-1-47,0 0 0,-21 0 0,21 0 0,-21 22 15,21-22-15,0 21 16,0-21-16,0 22 0,0-22 0,0 0 16,0 0-16,0 21 0,21-20 0,0-22 15,0 21-15,-21 0 0,22-21 16,-1 0-16,0 21 0,0-21 0,0 0 15,0 0-15,1 0 0,-1-21 16,0 21-16,-21-21 16,21 0-16,0-22 0,0 22 0,1-21 15,-22 21-15,21-22 0,0 1 16,0 0-16,-21-1 0,21-20 16,0 20-16,1-20 0,-1 21 0,-21-22 15,21 1-15,0 20 0,-21-20 16,0 20-16,0 1 0,0 0 0,0 21 15,0-1-15,0 1 0,0 0 16,0 42 0,0 0-16,0 1 0,-21 20 0,21 0 15,-21 22-15,21-22 0,0 22 16,0-22-16,0 21 0,-21-20 0,21 20 16,0-20-16,0-1 0,0 0 0,0 1 15,0-1-15,0 0 0,0 1 16,0-22-16,0 21 0,0-21 15,0 0-15,0 1 0,21-1 16,0 0-16,0-21 0,0 0 16,0 0-16,1 0 0,-1-21 15,0 0-15,0 21 16,0-22-16,0 1 0,1 0 0,-1-21 16,0 21-16,0-1 0,0-20 15,0 21-15</inkml:trace>
  <inkml:trace contextRef="#ctx0" brushRef="#br0" timeOffset="24619.91">11769 3662 0,'0'0'16,"-22"0"-16,1 0 0,0 0 0,21 21 0,21-21 31,0 0-31,1 0 0,20 0 16,-21 0-16,21 0 0,1 0 0,-1 0 15,0 0-15,1 0 0,-1 0 16,0-21-16,1 21 0,-22 0 0,21 0 16,-21-21-16,1 21 0,20-21 15,-21 21-15,0-22 0,0 22 16,1 0-16</inkml:trace>
  <inkml:trace contextRef="#ctx0" brushRef="#br0" timeOffset="24962.36">12912 3387 0,'0'0'0,"0"-64"16,0 43-16,0 0 15,0 42 1,-22 0-1,1 0-15,0 1 0,21-1 0,-21 21 16,0 0-16,21 1 16,-21-1-16,21 0 0,0 1 0,-22-1 15,22 0-15,0 1 0,0-1 0,-21 0 16,21-20-16,0 20 0,0-21 16,0 21-16,0-20 0,0-1 0,0 0 15,21 0-15,1 0 0,-1-21 16,0 21-16,0-21 0,0 0 15,0 0-15,1 0 0,-1 0 0,0 0 16,0-21-16,21 0 0,-20 0 16,-1 0-16</inkml:trace>
  <inkml:trace contextRef="#ctx0" brushRef="#br0" timeOffset="25179.82">13398 3408 0,'0'0'0,"0"-21"0,22 21 0,-22-21 15,0-1-15,21 22 0,0-21 16,0 21-16,0 0 16,0 0-16,22 0 0,-22 21 15,21 1-15,-21-1 0,22 0 0,-22 21 16,21-21-16,-21 22 0,1-1 0,-1 0 16,0 1-16,-21-1 15,0 0-15,0 1 0,0-1 0,0-21 16,0 22-16,-21-1 0,0 0 0,-22-21 15</inkml:trace>
  <inkml:trace contextRef="#ctx0" brushRef="#br0" timeOffset="25322.84">13885 3725 0,'21'0'16,"43"-21"-16</inkml:trace>
  <inkml:trace contextRef="#ctx0" brushRef="#br0" timeOffset="25826.76">14922 3556 0,'22'0'63,"-1"0"-63,0 0 0,0 0 0,0 0 15,22 0-15,-22 0 0,21 0 16,-21 0-16,22 0 0,-22 0 0,21 0 16,-21 0-16,0 0 0,1 0 15,-1 0-15,0 0 0,0 0 16,-21 21-16,-21-21 31,0 0-31,0 0 0,-1 0 0</inkml:trace>
  <inkml:trace contextRef="#ctx0" brushRef="#br0" timeOffset="26021.72">15028 3789 0,'0'0'0,"-21"0"0,21 21 0,0 0 31,21-21-15,0 0-16,1 0 0,-1 0 16,0 0-16,0 0 0,0 0 0,0 0 15,22 0-15,-22 0 0,0-21 16,0 21-16,0 0 0,22-21 16,-22 21-16,0-21 0,0 21 0,0-21 15</inkml:trace>
  <inkml:trace contextRef="#ctx0" brushRef="#br0" timeOffset="26414.51">16362 2942 0,'0'0'0,"-21"0"0,-22 0 15,22 0-15,0 0 0,0 21 0,0-21 16,21 22-16,0-1 16,21-21 15,0 0-31,0 0 16,0 0-16,0 0 0,1 0 15,-22-21-15,0-1 16,21 22-16,-21-21 0,0 0 15,0 0-15,-21 21 16,-1 0-16,1 0 16,0 21-16,0 0 0,0 0 15,0 1-15,21-1 0,-22 21 16,1 0-16,0-20 0,0 20 0,0 0 16,21-21-16,0 22 0,0-22 15,0 21-15,0-21 0,0 1 0,21-1 16,0 0-16</inkml:trace>
  <inkml:trace contextRef="#ctx0" brushRef="#br0" timeOffset="27020.32">17420 3048 0,'0'0'0,"-21"-21"0,21 0 0,0 0 16,-21 21-16,0 0 15,-1 0-15,1 0 16,21 21-16,-21 0 0,0 0 0,0 21 16,0-20-16,-1 20 0,1 0 15,21 22-15,-21-1 0,0-20 0,21 20 16,-21 1-16,0-22 0,-1 21 16,1 1-16,0-22 0,0 1 0,0 20 15,0-21-15,-1 1 0,1 20 16,0-42-16,21 22 0,0-1 0,0-21 15,0 0-15,0 1 0,21-22 16,0 0-16,22 0 16,-22 0-16,0 0 0,0 0 15,22-22-15,-22 22 0,0-21 16,0 0-16,0 0 0,0 0 0,1-22 16,-1 22-16,0 0 0,-21 0 15</inkml:trace>
  <inkml:trace contextRef="#ctx0" brushRef="#br0" timeOffset="27151.24">16827 3704 0,'0'0'16,"-21"0"-16,0 0 0</inkml:trace>
  <inkml:trace contextRef="#ctx0" brushRef="#br0" timeOffset="27232.19">16997 3683 0,'0'0'15,"21"0"-15,21-21 0,-21 21 0,22 0 16,-1-21-16,0 0 0,1 21 0,-1-22 16,-21 22-16,22-21 0,-1 21 15,-21 0-15,21-21 0</inkml:trace>
  <inkml:trace contextRef="#ctx0" brushRef="#br0" timeOffset="27523.03">17822 3429 0,'0'-21'16,"0"42"15,21 0-31,1 22 16,-1-22-16,-21 0 0,21 21 0,-21-21 15,21 22-15,-21-22 0,21 21 16,0-21-16,-21 22 0,0-22 0,0 0 15,0 21-15,0-20 0,0-1 0,0 0 16,0 0-16,22-21 16,-22 21-16,21-42 31,0 0-15,-21 0-16,0 0 15,21-1-15</inkml:trace>
  <inkml:trace contextRef="#ctx0" brushRef="#br0" timeOffset="27774.88">18394 3323 0,'0'0'0,"0"-42"0,21 21 15,-21 0-15,-21 42 16,0 0 0,-1 0-16,1 21 0,0-20 0,0 20 15,-21 21-15,20-20 16,-20-1-16,21 0 0,0 1 0,-22-1 15,22 0-15,0-20 0,0 20 0,21-21 16,0 0-16,-21 0 0,21 1 16,-21-22-16,21 21 0,0 0 15,21-21 1,0 0-16,-21-21 16,21 0-16,0-1 0,22 1 15,-22 0-15</inkml:trace>
  <inkml:trace contextRef="#ctx0" brushRef="#br0" timeOffset="28362.55">19029 3006 0,'-21'0'16,"-1"21"-16,22 0 31,-21-21 0,21-21 1,0 0-32,0 0 0,0-1 15,0 1 1,21 21-16,-21-21 0,0 0 15,22 21-15,-1 0 16,0 0-16,-21 21 0,0 0 16,0 0-16,0 1 15,0-1-15,0 0 0,0 0 0,0 21 16,0-20-16,0-1 0,0 0 16,0 0-16,-21-21 0,21 21 0,-21 0 15,-1-21-15,1 0 31,21-21-15,0 0-16,0 0 16,0 0-16,0 0 15,0-1-15,21 1 0,-21 0 0,22 0 16,-22 0-16,21 21 0,-21-21 16,21 21-16,0 0 15,-21 21-15,0 0 16,0 0-16,0 0 0,0 0 15,0 22-15,0-22 0,-21 21 0,0 1 16,0-1-16,-1-21 0,1 21 16,0-20-16,0-1 0,0 0 15,0 0-15,21 0 0,-22-21 0</inkml:trace>
  <inkml:trace contextRef="#ctx0" brushRef="#br0" timeOffset="29042.16">19494 2540 0,'0'0'15,"-21"0"-15,21-21 0,0 0 16,21 21 0,1-21-16,-1 21 0,0 0 15,21 0-15,1-22 0,-22 22 0,21 0 16,0 0-16,1 0 0,-1 0 16,0 0-16,1 0 0,-22 0 15,0 0-15,21 0 0,-20 22 16,-1-22-16,-21 21 0,0 0 15,0 0-15,0 0 16,0 22-16,0-22 0,0 0 16,0 0-16,0 21 0,-21-20 15,21-1-15,0 21 0,-22 0 0,22-20 16,0 20-16,0 0 0,0 1 16,0-1-16,0 0 0,0 1 0,0-1 15,-21 0-15,21 22 0,0-22 16,-21 0-16,21 22 0,-21-22 0,21 1 15,-21-1-15,0 0 0,21 1 16,-22-1-16,1 0 0,0 1 16,21-1-16,-21 0 0,0 1 0,21-1 15,-21 0-15,-1-21 0,1 22 16,21-1-16,-21 0 0,0-20 0,0 20 16,0-21-16,-1 0 0,1 0 0,0 1 15,0-1-15,0 0 0,-22 0 16,22-21-16,-21 0 0,21 21 0,-22-21 15,1 0-15,0 0 0,21 0 16,-22 0-16,22 0 0,-21 0 0,21 0 16,-1 0-16,1 0 0,-21-21 0,21 21 15,0 0-15,-1-21 16,1 21-16,21-21 0,-21 21 16,21-21-16,-21 21 15,0-22-15,21 1 0,-21 21 16,21-21-16,-22 21 0</inkml:trace>
  <inkml:trace contextRef="#ctx0" brushRef="#br0" timeOffset="40617.56">3090 6879 0,'0'-21'16,"21"21"-16,1-21 16,-1 21-16,-21-21 0,0 0 15,21 21 1,-21-22-16,0 44 31,-21-1-15,0 0-1,-1 21-15,1-21 0,0 22 0,-21-1 0,-1 0 16,1 1-16,-21-1 16,20 22-16,-20-22 0,-1 21 0,1-20 15,-1 20-15,1-42 0,20 22 16,-20-1-16,21-21 0,20 0 0,-20-21 16,21 22-16,-21-22 0,20 0 15,1 0-15,0 0 0,0-22 16,21 1-1,21 21 1,0-21-16,0 21 0,22 0 16,-1 0-16,0 0 0,22 0 15,-22 21-15,1-21 0,20 21 0,-21 1 16,1-22-16,-1 21 0,0 0 16,1 0-16,-1 0 0,-21-21 0,0 21 15,22 1-15,-22-1 0,0 0 16,-21 0-16,21-21 0,-21 21 15,21-42 32,-21 0-47,22 0 16</inkml:trace>
  <inkml:trace contextRef="#ctx0" brushRef="#br0" timeOffset="41471.07">3789 7408 0,'0'0'16,"42"-21"-1,-21 0-15,-21 0 0,21 21 0,-21-21 0,22 0 16,-22-1-16,0 1 15,0 0-15,0 0 0,0 0 0,0 0 16,0-1-16,-22 22 0,1-21 16,0 0-16,0 21 0,-21 0 0,-1 0 15,1 0-15,0 0 0,-1 21 16,-20 0-16,20 22 0,1-22 0,-21 21 16,20 1-16,1 20 0,21-21 15,-22 1-15,22-1 0,0 22 0,21-43 16,-21 21-16,21 0 0,0-20 0,0-1 15,0 0-15,21 0 0,0-21 16,22 21-16,-22-21 0,0 0 0,21 0 16,1 0-16,-22 0 15,21 0-15,0-21 0,1 0 0,-1 0 16,-21 0-16,22-1 0,-1 1 16,0-21-16,-21 0 0,22-1 0,-22 1 15,0 0-15,0-22 0,0 1 0,1-1 16,-1 22-16,-21-22 0,0 22 15,0 0-15,0-22 0,0 22 0,0-1 16,0 22-16,0-21 0,0 21 16,0 0-16,-21 21 0,-1 0 15,22 21-15,-21 0 16,0 0-16,21 21 0,-21 1 0,21-1 16,0 0-16,0 22 0,0-1 15,0 1-15,0-1 0,0-20 16,0 20-16,0-20 0,0 20 0,0-21 15,0 1-15,21-22 0,-21 21 16,21-21-16,0 1 0,-21-1 0,22-21 16,-1 21-16,0-21 0,0 0 15,0 0-15,0 0 0,1 0 16,-1-21-16,0 0 0,0-1 16,0 1-16,0 0 0,-21 0 15,22-21-15,-22 20 0,21-20 0,-21 21 16,0-21-16,0 20 0,0-20 0,21 21 15,-21 0-15,0 42 32,0 0-17,0 21-15,0-20 0,0-1 0,0 21 16,0-21-16,0 0 0,0 1 0,0-1 16,0 0-16,0 0 0,0 0 15,0 0 1,0-42 15,0 0-31,0 0 0,0 0 16,0 0-16,0-1 0</inkml:trace>
  <inkml:trace contextRef="#ctx0" brushRef="#br0" timeOffset="41646.5">4254 7027 0,'0'0'15,"0"-21"1,22 21 31,-22 21-47,21-21 16,-21 22-16,21-1 15</inkml:trace>
  <inkml:trace contextRef="#ctx0" brushRef="#br0" timeOffset="41894.36">4593 7112 0,'0'21'16,"0"0"-1,0 1-15,0-1 0,0 21 16,0-21-16,21 22 0,0-1 15,1-21-15,-1 21 0,-21-20 0,21 20 16,0-21-16,0 21 0,-21-20 16,0-1-16,0 0 0,21 0 0,1 0 15,-1-21 1,0 0 0,0 0-16,0 0 0,-21-21 15</inkml:trace>
  <inkml:trace contextRef="#ctx0" brushRef="#br0" timeOffset="42127.23">5016 7112 0,'0'0'0,"0"21"32,-21 0-32,0 22 15,21-22-15,-21 21 0,0-21 16,21 22-16,-21-22 0,-1 21 0,22 1 15,-21-22-15,0 21 0,0-21 0,21 0 16,0 1-16,-21-1 0,21 0 16,-21 0-16,42-21 31,0-21-31,21 21 0,-21-21 0</inkml:trace>
  <inkml:trace contextRef="#ctx0" brushRef="#br0" timeOffset="42542.99">5355 6858 0,'0'21'32,"0"0"-32,0 1 15,21-1-15,0-21 16,22 21-16,-22 0 0,0-21 0,21 21 15,1-21-15,-1 0 16,-21 21-16,22-21 0,-1 0 0,0 0 16,-21 0-16,22 0 0,-22 0 0,21 0 15,-21 0-15,1 0 0,-1 0 16,0 0-16,-21 22 31,0-1-31,-21 0 0,-22 0 16,22 0-16,-21 22 0,0-1 0,-1-21 15,1 43-15,-22-22 0,22 0 16,-21 1-16,20-1 0,1 0 0,0 1 16,20-22-16,1 21 0,0-21 15,0 0-15,0 1 0,21-1 16,0 0-16,21-21 31,0 0-31,0 0 16,0-21-16,1 21 0</inkml:trace>
  <inkml:trace contextRef="#ctx0" brushRef="#br0" timeOffset="45163.37">7070 7049 0,'0'0'0,"21"0"16,42-43-16,-42 22 15,22 21-15,-22-21 0,0 0 16,21 0-16,1-1 0,-22 1 0,21 0 16,1-21-16,-1 21 0,-21-1 15,21-20-15,-20 21 0,-1-21 0,-21 20 16,0-20-16,0 21 0,0-21 15,-21 20-15,-22-20 0,1 21 0,0 0 16,-1 0-16,-20 21 0,20 0 16,-20 0-16,-1 21 0,1 0 0,21 0 15,-22 0-15,22 22 16,-1-22-16,1 21 0,21 0 0,21 1 16,0-1-16,0-21 0,42 22 0,-21-1 15,22 0-15,-1 1 0,-21-22 16,22 21-16,-1 0 0,0 1 0,1-1 15,-22 0-15,21 1 0,0-1 16,-20 0-16,-1 1 0,0-1 0,0 0 16,-21 22-16,0-22 0,0-21 0,-21 22 15,0-1-15,-22-21 0,22 0 16,-21 1-16,0-1 0,-22 0 16,22 0-16,-1-21 0,-20 0 0,21 0 0,-22 0 15,22 0-15,-1-21 0,1 0 16,0 0-16,-1-22 0,22 22 15,-21-21-15,21-1 0,0 1 16,-1-21-16,1 20 0,0-20 0,0 20 16,21-20-16,0 21 0,0 20 0,0 1 15,0 0-15,0 0 0,21 21 16,0 0-16,0 0 0,1 21 0,-1 0 16,0 22-16,0-1 0,0 0 15,0 1-15,1-1 0,-1 0 0,0 22 16,0-22-16,0 0 0,0 1 15,1-1-15,-1-21 0,0 22 16,0-22-16,0 0 0,0 0 0,22 0 16,-22 0-16,0 1 0,21-22 0,-20 0 15,20 0-15,0 0 0,-21 0 16,22 0-16,-1-22 0,-21 1 0,22 0 16,-1 0-16,0 0 0,1-22 15,-22 22-15,21-21 0,-21 0 0,0-1 16,1 22-16,-1-21 0,-21-1 0,0 1 15,21 21-15,-21 0 0,0 0 16,0 42 0,-21 0-1,21 0-15,-21 0 0,21 22 16,0-22-16,-22 0 0,22 21 0,0-21 16,0 1-16,0 20 0,0-21 15,0 0-15,0 0 0,22 1 0,-1-22 16,0 21-16,0 0 0,0-21 0,0 0 15,1 0-15,-1 0 0,21 0 16,-21 0-16,0 0 0,22 0 0,-22-21 16,21 0-16,-21 21 0,1-22 0,-1 1 15,0 0-15,0-21 0,0 21 16,0-22-16,1 22 0,-22-21 0,0 21 16,0-22-16,0 22 0,21 0 15,-21 0-15,0 42 16,0 0-1,0 0-15,0 0 16,0 22-16,0-22 0,0 21 0,0-21 16,0 1-16,0 20 0,0-21 0,0 0 15,0 0-15,21 1 0,0-1 16,0 0-16,0-21 0,1 0 16,-1 0-16,0 0 0,0 0 15,0 0-15,0 0 0,1-21 16,-1 0-16,0-1 0,0 1 0,0 0 15,-21 0-15,21 0 0,1 0 16,-22-22-16,21 22 0,-21 0 16,0-21-16,0 20 0,0 1 0,0 42 31,0 1-15,0-1-16,0 0 0,0 0 15,0 21-15,0-20 0,0-1 0,0 0 16,0 0-16,0 0 0,0 0 0,0 1 15,21-22 17,0 0-17,-21-22-15,0 1 0,21 0 16,-21 0-16,21 0 0,-21 0 0,22-1 16,-22 1-16,0-21 0,0 21 15,21 0-15,-21-22 0,21 43 0,0-21 16,-21 0-16,21 21 15,0 0-15,1 21 0,-22 0 16,21 0-16,0 1 0,-21-1 0,0 0 16,0 0-16,21 0 0,-21 0 15,21 1-15,-21-1 0,0 0 0,21 0 16,1-21-16,-1 0 16,0 21-16,0-21 15,0 0-15,0 0 0,-21-21 16,22 21-16,-1-21 0,0 0 0,0 21 15,0-21-15,0-1 0,1-20 16,-1 21-16,0 0 0,0 0 0,-21-22 16,21 22-16,0 0 0,-21 0 0,22 0 15,-22-1-15,21 22 16,-21 22-16,0-1 16,0 0-16,0 0 15,0 21-15,0-20 0,0-1 0,0 21 16,0-21-16,0 0 0,21 1 0,-21-1 15,21 0-15,-21 0 0,21 0 16,0 0-16,1-21 16,-1 22-16,0-22 0,0 0 0,0 0 15,0 0-15,22 0 0,-22-22 16,0 1-16,21 21 0,-20-21 0,20 0 16,-21 0-16,0-22 0,22 1 0,-22 21 15,0-43-15,0 22 0,0 0 16,0-22-16,1 1 0,-1-1 15,-21 22-15,0-22 0,0 22 0,0-21 16,0 20-16,0 1 0,-21 21 0,21 0 16,-22-1-16,1 22 0,0 0 15,0 22-15,0-1 0,-22 0 0,22 21 16,21-21-16,-21 43 0,0-22 16,21 22-16,-21-1 0,21-20 0,0 20 15,0 1-15,0-22 0,0 21 16,-21-20-16,21-1 0,0 0 0,0-20 15,0-1-15,0 21 0,0-21 16,0 0-16,21-42 31,-21 0-31,21 0 16,0 0-16,0 0 0,0-1 16,-21-20-16,22 21 0,-1 0 15,21 0-15,-21-22 0,0 43 0,1-21 0,-1 0 16,21 21-16,-21 0 15,0 0-15,1 0 0,20 21 0,-21 0 16,0-21-16,0 21 0,-21 1 0,0 20 16,22-21-16,-22 0 0,0 0 15,0 1-15,0-1 0,0 0 0,0 0 16,-22 0-16,1-21 0,0 21 0,0-21 16,0 0-16,0 22 0,-1-22 15,1 0-15,0 0 0,0 0 0,0 0 16,0 0-16,-1 0 0,1 0 15,0-22-15,0 22 0,0 0 0,21-21 16,21 21 31,-21 21-47,21-21 0,0 0 0,0 22 16,1-22-16,20 21 0,-21-21 0,21 0 15,-20 0-15,20 0 0,-21 0 16,21 0-16,-20 0 0,20 0 0,-21 0 15,0 0-15,22 0 0,-22-21 0,0-1 16,0 22-16,21-21 0,-20 0 16,-1 0-16,0 0 0,0-22 15,-21 22-15,21-21 0,0 0 0,1 20 16,-22-20-16,0 21 0,0 0 16,0 0-16,0 42 31,0 0-31,0 0 0,0 0 0,0 0 15,-22 22-15,22-22 0,0 0 0,0 21 16,0-20-16,0-1 0,0 0 16,0 0-16,0 0 0,0 0 15,22-21-15,-22 22 16,21-22-16,0 0 16,0-22-16,0 22 15,-21-21-15,21 0 0,1 21 0,-22-21 16,0 0-16</inkml:trace>
  <inkml:trace contextRef="#ctx0" brushRef="#br0" timeOffset="45495.18">10435 6943 0,'0'0'0,"-42"0"0,42 21 15,-21 0-15,21 0 0,0 0 16,0 1-16,0-1 0,21 0 15,0 0-15,0-21 16,0 0-16,0 0 0,1 0 16,-1 0-16,0 0 0,0 0 0,0 0 15,0-21-15,-21 0 0,0 0 16,0-1-16,0 1 16,0 0-16,0 0 0,-21 0 15,0 0-15,0-1 0,0 22 16,0-21-16,-1 21 0,1 0 15,0 0-15,0 0 0,21 21 0,-21 1 16,21-1-16,0 0 16,0 0-16,0 0 0,0 0 15,0 1-15,21-22 0,0 0 16,21 21-16,-20-21 0</inkml:trace>
  <inkml:trace contextRef="#ctx0" brushRef="#br0" timeOffset="45803.01">11134 6816 0,'0'0'16,"0"-21"-16,0-1 0,0-20 0,0 21 0,0 0 15,0 0-15,-22 42 16,1-21 0,21 21-16,-21 21 0,0-21 0,21 22 15,-21-1-15,0 0 16,21 1-16,-22 20 0,1-20 0,0 20 15,0-21-15,0 22 0,0-22 0,-1 1 16,1 20-16,0-42 0,0 22 16,21-1-16,-21-21 0,21 0 0,0 0 15,0 1-15,0-1 0,0 0 0,21-21 32,0 0-32,0 0 0,0-21 15,1 21-15,-22-21 0,21-1 0,0 1 16,0 0-16,0-21 0,-21 21 15</inkml:trace>
  <inkml:trace contextRef="#ctx0" brushRef="#br0" timeOffset="45950.92">10731 7133 0,'0'0'0,"0"-21"15,22 21 1,-1 0-16,0 0 0,21 0 15,-21-21-15,22 21 0,-1 0 0,0-21 16,1 21-16,20-21 0</inkml:trace>
  <inkml:trace contextRef="#ctx0" brushRef="#br0" timeOffset="46386.81">12425 6773 0,'0'0'0,"-21"0"0,-1-21 0,1 21 16,0 0-16,0 0 0,0 0 15,0 0-15,-1 21 0,-20 1 16,21-1-16,-21 21 0,20-21 16,-20 22-16,0-22 0,-1 21 0,1 0 15,0 1-15,-1-1 0,-20 0 16,21 1-16,-1-1 0,1-21 0,0 22 15,-1-22-15,22 0 0,0 0 16,0-21-16,0 0 0,21 21 0,0-42 31,21 21-31,21-21 0,-21 21 16,0-21-16,1 21 0,20 0 0,0 0 16,-21 0-16,22 0 0,-1 21 0,0 0 15,1-21-15,-1 21 0,0 0 16,1-21-16,-1 22 0,0-1 0,1-21 15,-22 21-15,21 0 0,-21-21 16,1 0-16,-1 21 0,0-21 16,0 0-16,0 0 0,0 0 15,1 0 1,-22-21-16,0 0 16,0 0-16</inkml:trace>
  <inkml:trace contextRef="#ctx0" brushRef="#br0" timeOffset="46894.5">13695 6646 0,'0'0'0,"21"-21"0,21 0 0,-21-21 16,22 21-16,-22-22 0,0 22 0,0 0 16,0 0-16,-21 0 0,-21 42 31,0 0-31,0 0 0,-21 21 0,20 1 16,-20-1-16,0 22 0,-22-1 15,22 1-15,-22-1 0,22 1 0,-21-1 16,-1 1-16,22-1 0,-22 1 15,22-1-15,-22-21 0,22 22 16,21-22-16,-21 1 0,20-22 0,1 21 16,0-21-16,21 0 0,-21 1 15,21-1-15,0 0 16,21-21 0,0 0-16,0-21 0,1 0 15</inkml:trace>
  <inkml:trace contextRef="#ctx0" brushRef="#br0" timeOffset="47658.29">14139 7154 0,'21'-21'0,"-42"42"0,85-42 0,-43 0 0,0 21 16,0-21-16,0 21 0,1-21 15,-22 0-15,0-1 16,0 1-16,-22 0 0,-20 21 15,21 0-15,-21-21 0,-1 21 16,1 0-16,0 0 0,-1 0 0,-20 21 16,20 0-16,1 0 0,0 1 15,-1-1-15,1 21 0,21 0 0,-21 1 16,20-1-16,1 0 0,21-20 0,0 20 16,0 0-16,0 1 0,0-22 15,21 0-15,1 0 0,-1 0 16,0-21-16,0 0 0,21 0 15,-20 0-15,20 0 0,0 0 0,1 0 16,-1-21-16,-21 0 0,21 0 0,1 0 16,-1-1-16,0-20 0,1 21 15,-22-21-15,21-1 0,-21 1 0,22 0 16,-22-22-16,0 22 0,-21-1 0,21-20 16,0-1-16,1 22 0,-22-21 15,0-1-15,0 22 0,21-22 0,-21 22 16,0-22-16,0 43 15,0 0-15,0 0 0,0 42 16,0 0-16,0 22 16,-21-1-16,-1 0 0,22 22 0,-21-1 15,0 1-15,21-22 0,-21 22 0,21-1 16,-21 1-16,21-1 0,0-21 16,0 22-16,0-22 0,0 1 0,0-1 15,21-21-15,-21 0 0,21 0 16,0 1-16,0-1 0,1 0 0,-1-21 15,0 0-15,21 0 0,-21 0 0,1 0 16,20 0-16,-21-21 0,0 0 16,22-1-16,-22 1 0,0 0 15,0 0-15,0-21 0,0 20 0,1-20 16,-1 21-16,0-21 0,0-1 16,-21 22-16,0 0 0,21 0 0,-21 0 15,0 42 1,0 0-16,0 21 15,0-21-15,0 1 0,0 20 0,-21-21 16,21 21-16,0-20 0,0-1 16,0 0-16,0 0 0,0 0 0,0 0 15,0 1-15,21-22 47,0-22-47,-21 1 16</inkml:trace>
  <inkml:trace contextRef="#ctx0" brushRef="#br0" timeOffset="47834.39">15028 6900 0,'0'0'0,"0"-21"16,21 21 46,1 21-62,-1-21 0,0 22 16</inkml:trace>
  <inkml:trace contextRef="#ctx0" brushRef="#br0" timeOffset="48226.23">15409 7006 0,'0'21'32,"21"1"-32,1-1 15,-1 0-15,-21 0 0,21 21 0,0-20 16,0-1-16,0 21 0,1-21 16,-22 0-16,21 22 0,0-22 0,-21 0 15,21 0-15,0 0 16,-21 1-16,21-22 15,1 0-15,-1 0 16,-21-22-16,21 1 16,0 21-16,-21-21 0,0-21 0,21 21 15,0-1-15,1-20 0,-22 0 16,21-1-16,0 22 0,0-21 0,-21 21 16,21 0-16,0-1 0,-21 1 15,22 21-15,-22 21 31,0 1-15,0-1 0</inkml:trace>
  <inkml:trace contextRef="#ctx0" brushRef="#br0" timeOffset="48698.96">16616 6710 0,'-21'0'31,"21"21"-15,0 0-16,0 0 15,0 1-15,21-1 0,0 0 0,0 21 16,21-21-16,-20 1 0,-1-1 0,21-21 15,-21 21-15,22 0 0,-22 0 16,21-21-16,-21 21 0,0-21 0,22 0 16,-22 22-16,0-22 0,21 0 15,-20 0-15,-1 0 0,0 0 16,21 0-16,-21 0 0,1 0 0,-1 0 16,-21 21-16,21-21 15,-21 21-15,-21 0 16,0-21-16,-1 21 0,1 0 0,-21 1 15,0-1-15,-22 21 0,22-21 16,-22 0-16,1 1 0,-1 20 0,1-21 16,-1 0-16,22 22 0,0-22 15,-1 0-15,1 0 0,21 0 16,0 0-16,-1-21 0,1 22 0,21-1 16,0 0 15,21-21-16,1 0 1,-22-21-16,21 21 0</inkml:trace>
  <inkml:trace contextRef="#ctx0" brushRef="#br0" timeOffset="69790.85">4043 9800 0,'21'-21'32,"-21"0"-32,0 0 15,0 0-15,0-1 0,0 1 16,0 0-16,-21 0 0,21 0 0,-21 0 16,-1-1-16,1 1 0,-21 0 15,21 0-15,-22 21 0,22 0 16,-21 0-16,21 0 0,-22 0 0,1 21 15,0 0-15,21 22 0,-22-22 16,1 21-16,21 0 0,-22 1 0,22-1 16,-21 0-16,21 1 0,0-1 15,21-21-15,0 22 0,0-1 0,0-21 16,0 21-16,0-20 0,21-1 16,21 0-16,-21-21 0,0 21 0,22-21 15,-22 0-15,21 0 0,-21 0 16,22 0-16,-22 0 0,21 0 0,-21 0 15,22-21-15,-22 21 0,21-21 16,-21 0-16,22-22 0,-22 22 16,21-21-16,-21-1 0,1 1 0,-1-21 15,0-1-15,0 1 0,0 20 16,0-20-16,1-1 0,-22 1 0,21 20 16,-21-20-16,0 21 0,0-1 0,0 1 15,0 21-15,0 0 0,0-22 16,0 22-16,-21 42 15,-1 0 1,22 1-16,-21-1 0,21 21 0,0 0 16,0 1-16,0-1 0,0 22 15,-21-1-15,21 1 0,0-1 16,0 1-16,0-22 0,0 21 0,0-20 16,0-1-16,0 0 0,0 1 15,21-1-15,-21-21 0,21 0 0,1 1 16,-1-22-16,0 21 15,0-21-15,21 0 0,-20 0 0,-1-21 16,0 21-16,21-22 0,-21 1 16,1 0-16,20-21 0,-21 21 0,0-22 15,0 22-15,1-21 0,-22 21 16,0-22-16,21 1 0,-21 21 0,0 0 16,0-1-16,0 1 0,0 42 31,0 1-31,0-1 0,0 0 0,0 0 15,0 0-15,0 0 0,0 22 0,0-22 16,0 0-16,0 0 0,0 22 16,0-22-16,0 0 0,0 0 15,0 0 1,0-42 15,0 0-31,0 0 16,0 0-16,0-1 0</inkml:trace>
  <inkml:trace contextRef="#ctx0" brushRef="#br0" timeOffset="69970.75">4678 9440 0,'0'0'0,"-21"0"31,21 22 16,0-1-47,21-21 0,0 0 16,0 21-1</inkml:trace>
  <inkml:trace contextRef="#ctx0" brushRef="#br0" timeOffset="70355.53">5122 9546 0,'0'43'16,"0"-22"0,0 0-16,0 0 15,0 0-15,0 0 0,0 1 0,0-1 16,0 0-16,0 0 0,0 21 16,0-20-16,0-1 0,0 0 15,0 0-15,0 0 0,0 22 0,0-22 16,0 0-16,21-21 31,1 0-31,-1 0 16,0-21-16,-21 0 0,21-1 15,0 1-15,0-21 0,1 21 0,-22-22 16,21 1-16,0 21 0,-21-21 16,0-1-16,21 22 0,-21-21 0,21 21 15,-21-1-15,0 1 0,0 0 16,0 42 31,21-21-47,-21 21 15,22-21-15,-1 0 0</inkml:trace>
  <inkml:trace contextRef="#ctx0" brushRef="#br0" timeOffset="71114.61">6456 8996 0,'0'0'0,"-21"-21"15,21 0 1,21 21-16,0 0 16,0 0-16,21-22 0,1 22 15,-1 0-15,22 0 0,-22 0 0,0-21 16,1 21-16,-1 0 0,0 0 0,1 0 16,-22 0-16,0 0 0,0 0 15,-42 0 16,0 0-31,0 0 0,-1 0 0,-20 0 16,0 0-16,-1 0 0,1 21 16,0-21-16,-1 0 0,-20 0 15,21 0-15,-1 22 0,1-22 0,21 0 16,-22 0-16,22 21 0,0-21 16,0 21-16,0-21 0,0 21 0,21 0 15,0 0-15,-22-21 0,22 22 16,0 20-16,0-21 0,-21 0 15,21 22-15,0-1 0,0-21 0,0 21 16,0 1-16,0-1 0,0 22 16,0-22-16,-21 21 0,0-20 0,0 20 15,21 1-15,-21-1 0,-1 1 0,1-1 16,21-20-16,-21 20 16,0 1-16,0-22 0,0 21 0,-1-20 15,22 20-15,0-20 0,0-1 0,0-21 16,0 21-16,0-20 0,0 20 15,0-21-15,0 0 0,22-21 0,-1 21 16,0-21-16,0 0 0,0 0 0,0 0 16,1 0-16,-1 0 0,0-21 15,0 0-15,0 0 0,0 0 0,1-22 16</inkml:trace>
  <inkml:trace contextRef="#ctx0" brushRef="#br0" timeOffset="71598.89">7387 9356 0,'0'0'0,"21"-21"0,-21-1 15,0 1-15,0 0 16,0 42-1,0 0 1,0 1-16,0-1 0,-21 21 16,0 22-16,21-22 0,-21 21 0,21-20 15,0 20-15,-21 1 0,-1-1 16,1 1-16,0-22 0,21 22 0,0-22 16,0 0-16,0-21 0,0 22 15,0-22-15,0 0 0,0 0 16,0 0-16,21-21 15,0 0-15,1-21 16,-22 0-16,0 0 0,21 0 0,0 0 16,-21-1-16,0 1 0,21-21 15</inkml:trace>
  <inkml:trace contextRef="#ctx0" brushRef="#br0" timeOffset="71806.42">7091 9737 0,'0'0'0,"-21"0"0,-1 0 16,22 21-16,22-21 16,-1 0-16,0 0 0,0 0 15,0 0-15,0 0 0,22-21 16,-22 0-16,0 21 0,21-22 0,1 22 16,-22-21-16,21 0 0,1 21 15,-1-21-15,-21 0 0,21 21 16,1-21-16,-22 21 0,0 0 0,0-22 15,0 22-15</inkml:trace>
  <inkml:trace contextRef="#ctx0" brushRef="#br0" timeOffset="72887.2">7810 9779 0,'0'0'0,"0"21"0,0 0 0,0 1 15,22-22 1,-1 0-16,0 0 0,0 0 15,0-22-15,0 1 0,1 21 16,-1-21-16,0 0 0,0 0 16,21 0-16,-20-1 0,-1 1 0,0 0 0,0 0 15,-21 0-15,0 0 16,0-1-16,0 1 0,0 0 0,-21 21 16,0 0-1,-22 0-15,22 0 0,0 21 16,0 22-16,0-22 0,0 0 0,-1 21 15,1 1-15,21-1 0,0 0 16,0-21-16,0 22 0,0-1 0,0-21 16,0 0-16,21 22 0,-21-22 0,22 0 15,-1-21-15,0 21 0,0-21 16,0 0-16,0 0 0,1 0 0,20 0 16,-21 0-16,0 0 0,0-21 15,1 0-15,20 0 0,-21 0 16,0-1-16,0 1 0,1 0 0,-1 0 15,21-21-15,-21 20 0,0-20 16,22 0-16,-22 21 0,0-22 0,0 22 16,22 0-16,-22 0 0,0 0 0,0-1 15,0 22-15,0 0 0,1 0 16,-1 0-16,-21 22 0,0-1 0,21 0 16,-21 21-16,0-21 0,0 1 0,0 20 15,0-21-15,0 21 0,0-20 16,0-1-16,0 21 0,-21-21 0,0 0 15,21 1-15,0-1 0,0 0 16,-22-21-16,22 21 0,-21-21 16,21-21 15,0 0-31,21 0 0,1-1 16,-22 1-16,21 0 0,0 0 0,0-21 15,-21-1-15,21 22 0,0-21 16,1-1-16,-22 1 0,21 21 0,0 0 15,0-22-15,-21 22 0,21 0 16,-21 42 0,0 0-1,0 1-15,0 20 0,-21 0 16,0-21-16,21 22 0,0-1 16,0 0-16,-21 1 0,21-22 0,0 21 15,0-21-15,0 22 0,0-22 16,0 0-16,21 0 0,0-21 0,0 21 15,0-21-15,1 0 0,-1 0 0,21 0 16,-21 0-16,22 0 0,-22 0 16,21-21-16,-21 0 0,0 0 0,22 0 15,-22 0-15,21-1 0,-21-20 0,1 0 16,-1-1-16,0 1 16,0 0-16,0-22 0,0 22 0,1-22 15,-1 22-15,-21-21 0,0 20 0,21-20 16,-21 20-16,0 1 0,0 0 15,0 21-15,0-1 0,0 1 0,0 0 16,0 0-16,-21 21 16,21 21-16,0 0 0,-21 0 15,21 22-15,-22-22 0,22 21 0,-21 1 16,21-1-16,0 21 0,0-20 16,0 20-16,0-20 0,-21 20 0,21-21 15,0 1-15,0-1 0,-21 0 0,21 1 16,0-1-16,0-21 0,0 0 15,0 1-15,0-1 0,0 0 16,0 0-16,21-21 0,0 0 0,0 0 16,1 0-16,-1 0 15,0 0-15,0-21 0,0 0 16,0 0-16,-21-1 0,22 1 0,-1 0 16,-21 0-16</inkml:trace>
  <inkml:trace contextRef="#ctx0" brushRef="#br0" timeOffset="73074.19">9313 9589 0,'21'0'31,"1"0"-31,-1 0 0,0-22 0,21 22 16,-21 0-16,1-21 0,-1 21 15,21-21-15,-21 21 0,0-21 0,22 21 16,-22-21-16,0 21 0</inkml:trace>
  <inkml:trace contextRef="#ctx0" brushRef="#br0" timeOffset="73413.42">10414 9292 0,'0'0'0,"-21"0"47,0 0-47,-1 0 0,1 21 15,0 1-15,21 20 0,0-21 16,-21 21-16,0 1 0,21-1 15,0 0-15,-21 22 0,21-22 0,0 1 16,0-1-16,0 0 0,0 1 16,0-1-16,0-21 0,0 0 0,0 22 15,0-22-15,21-21 0,0 21 0,0 0 16,0-21-16,0 0 16,1 0-16,-1 0 0,0 0 0,0 0 15,0-21-15,0 0 0,22 0 0,-22-1 16</inkml:trace>
  <inkml:trace contextRef="#ctx0" brushRef="#br0" timeOffset="73718.25">10985 9229 0,'0'0'0,"0"-21"0,22 21 15,-1-22-15,0 22 0,0 0 16,21 0-16,-20 22 0,-1-1 15,0 0-15,0 0 0,0 0 16,0 0-16,1 1 0,-1 20 0,0 0 16,0-21-16,-21 22 0,0-1 0,21 0 15,-21 1-15,0-1 0,0 0 16,0-20-16,0 20 0,0 0 0,-21-21 16,0 1-16,0-1 0,21 21 15,-21-42-15,-1 21 0,1 0 16,0 1-16,0-22 0,0 0 15,0 0-15,21-22 32,0 1-32,0 0 0</inkml:trace>
  <inkml:trace contextRef="#ctx0" brushRef="#br0" timeOffset="74234.96">12277 9398 0,'0'0'0,"-22"0"16,44 0 31,-1 0-47,21 0 0,-21 0 16,22 0-16,-22 0 0,21 0 0,-21 0 15,22 0-15,-22 0 16,21 0-16,-21 0 0,22 0 0,-22 0 15,0 0-15,0 0 0,0 21 16,-42-21 15,0 0-31,0 0 0,0 0 0</inkml:trace>
  <inkml:trace contextRef="#ctx0" brushRef="#br0" timeOffset="74470.84">12255 9673 0,'0'0'16,"22"0"0,-1 0-1,0 0-15,21 0 0,-21 0 0,1 0 16,20 0-16,-21 0 0,21 0 0,-20 0 15,-1 0-15,21 0 0,-21-21 16,0 21-16,1-21 0,-1 21 0,0-21 16,0 21-16,0-21 0,22 21 15</inkml:trace>
  <inkml:trace contextRef="#ctx0" brushRef="#br0" timeOffset="74915.08">13822 8890 0,'0'0'0,"-21"0"15,21-21 79,0 0-94,0 0 16,0-1-16,0 1 15,0 0 1,0 42-1,0 0 1,-22 22-16,22-22 16,-21 0-16,21 21 0,0-20 0,0-1 15,0 21-15,0-21 0,0 0 16,0 1-16,0-1 0,0 0 0,0 0 16,0 0-1,21-21-15,1 0 16,-1 0-16</inkml:trace>
  <inkml:trace contextRef="#ctx0" brushRef="#br0" timeOffset="80230.34">14753 9398 0,'0'0'0,"21"0"32,0-21-32,1 21 0,-1-21 15,0 21-15,0-21 0,0 21 16,0-22-16,1 1 0,-1 0 15,0 21-15,0-21 0,0 0 0,0 0 16,1-1-16,-22 1 0,0-21 0,21 21 16,-21 0-16,0-1 0,0 1 15,0-21-15,0 21 0,-21 0 16,-1 21-16,-20-22 0,21 22 16,-21 0-16,-1 0 0,1 0 0,0 22 15,-1-22-15,1 21 0,0 21 0,-1-21 16,1 0-16,0 22 0,20-22 15,-20 0-15,21 21 0,0-20 0,0-1 16,21 21-16,0-21 0,0 0 16,0 1-16,0-1 0,21 0 15,0-21-15,0 21 0,0 0 0,22-21 16,-22 21-16,21 1 0,-21-1 16,22 0-16,-22 0 0,21 0 0,-21 0 15,22 1-15,-22-1 16,0 21-16,0-21 0,0 0 0,0 22 15,-21-22-15,0 0 0,0 21 0,0-20 16,0-1-16,-21 0 0,0 21 16,-21-21-16,21 1 0,-1-22 0,-20 21 15,21 0-15,-21 0 0,20-21 0,-20 0 16,0 0-16,-1 0 0,22 0 16,-21 0-16,0 0 0,-1-21 0,22 21 15,-21-21-15,21 0 0,-1-1 0,-20 1 16,21 0-16,0-21 0,21-1 15,-21 22-15,-1-21 0,1 0 0,21-1 16,0 1-16,0 21 16,0-22-16,0 22 0,0 0 0,0 0 15,21 21 1,1 0-16,-1 21 16,0 0-16,0 0 0,0 22 0,0-22 15,1 21-15,-1 1 0,0-22 16,0 21-16,0-21 0,0 22 0,1-22 15,-1 0-15,0 0 0,0 0 0,0 0 16,0 1-16,1-22 16,-1 0-16,21 21 0,-21-21 0,0 0 0,22 0 15,-22 0-15,21 0 0,-21 0 16,22-21-16,-1-1 0,-21 22 16,22-21-16,-1 0 0,0 0 0,-21 0 15,22 0-15,-22-22 0,21 22 0,-21-21 16,1 21-16,-22-1 0,0-20 15,21 21-15,-21 0 0,0 0 0,-21 21 32,-1 21-17,22 0-15,-21 0 0,0 0 16,21 22-16,0-22 0,0 21 16,0-21-16,0 0 0,0 22 0,0-22 15,0 0-15,0 21 0,0-20 16,21-22-16,0 21 0,1 0 0,-1-21 15,0 0-15,0 21 0,21-21 0,-20 0 16,-1 0-16,21 0 0,-21 0 16,0-21-16,22 21 0,-22-21 0,0 0 15,0-1-15,0 1 0,22 0 0,-43 0 16,21-21-16,0 20 0,-21-20 16,21 21-16,-21-21 0,0 20 0,0-20 15,0 21-15,0 0 0,0 0 16,0-1-16,-21 44 31,0-1-31,21 21 16,-21-21-16,21 0 0,0 22 0,0-22 15,0 21-15,0-21 0,0 1 16,0-1-16,0 0 0,21 0 0,0 0 16,0 0-16,0-21 0,1 0 0,-1 22 15,0-22-15,0 0 0,0 0 16,0 0-16,22 0 0,-22 0 0,0-22 15,0 1-15,22 0 0,-22 0 0,0 0 16,0 0-16,0-1 0,-21-20 16,21 0-16,1 21 0,-22-22 15,21 1-15,-21 0 0,0 20 16,0-20-16,0 21 0,0 0 0,0 42 31,0 0-15,0 0-16,0 0 0,0 1 0,0 20 15,0-21-15,0 21 0,-21-20 0,21 20 16,0-21-16,0 0 0,0 0 16,0 1-16,0-1 0,0 0 0,0 0 15,0-42 17,21 21-17,-21-21-15,0 0 0,21-1 16,0 1-16,0-21 0,-21 21 0,21-22 15,1 22-15,-22-21 0,21 21 0,0-22 16,0 22-16,-21 0 0,21 0 16,0 21-16,1 0 0,-1 0 15,0 0-15,-21 21 0,0 0 16,21 0-16,-21 1 0,0 20 16,21-21-16,-21 0 0,0 0 0,0 22 15,0-22-15,0 0 16,21 0-16,-21 0 0,22 1 0,-22-1 0,0 0 15,21-21-15,0 0 16,0 0-16,0 0 16,0 0-16,1 0 0,-1 0 0,0-21 15,0 0-15,0 21 0,0-22 0,1-20 16,-1 21-16,0 0 0,0-22 16,0 22-16,0-21 0,1 21 0,-1-22 15,0 22-15,-21 0 0,21 0 16,0 21-16,-21 21 31,0 0-31,0 0 0,0 1 16,0 20-16,0-21 0,0 21 15,-21-20-15,21 20 0,0-21 0,0 21 16,0-20-16,0-1 0,0 0 16,0 0-16,21 0 0,0 0 15,1-21-15,-1 22 0,0-22 0,0 0 16,0 0-16,0 0 0,1 0 15,-1 0-15,0-22 0,0 1 0,0 0 16,0 0-16,1 0 0,-22-22 0,21 22 16,0-21-16,0-22 0,0 22 15,-21 0-15,21-22 0,1 1 0,20-1 16,-21 22-16,-21-22 0,21 1 16,0-1-16,-21 22 0,0 0 0,0-1 15,0 1-15,-21 42 16,0 0-16,-21 21 15,21 0-15,-22 1 0,22 20 0,0 0 16,0 1-16,0-1 0,-1 21 16,22-20-16,0 20 0,0-20 0,0 20 15,0-21-15,0 1 0,0-1 0,0 0 16,0 1-16,0-1 0,0-21 16,0 0-16,22 1 0,-22-1 0,0 0 15,21-21 1,0 0-16,-21-21 15,21 0-15,0-1 0,-21 1 16,21 0-16,1-21 0,-22 21 16,21-22-16,0 22 0,0-21 15,0-1-15,0 22 0,1 0 0,-1 0 16,0 0-16,21 0 0,-21 21 16,22 0-16,-22 0 0,0 0 0,0 0 15,0 21-15,1 0 0,-1 0 0,0 0 16,-21 22-16,21-22 0,-21 21 15,0-21-15,0 22 0,0-22 0,0 21 16,0-21-16,0 0 0,0 1 0,0-1 16,-21 0-16,0-21 0,21 21 15,-21-21-15,-1 0 0,1 0 16,21 21-16,-21-21 0,0 0 0,0 0 16,0 0-16,-1-21 15,1 21-15,21-21 0,-21 0 0,21 0 16,-21 21-16,21-22 0,0 1 15,0 42 17,21 1-17,0-22-15,0 21 0,22 0 16,-22 0-16,0-21 16,0 21-16,0-21 0,22 0 0,-22 0 15,42 21-15,-41-21 16,-1 0-16,0 0 0,0 0 0,0 0 15,22 0-15,-22 0 0,0-21 0,0 0 16,0 0-16,0 21 0,1-42 16,-22 20-16,21 1 0,21-42 15,-21 20-15,0 22 0,-21-21 16,22 0-16,-22 20 0,21 1 0,-21 0 16,0 42 15,0 22-31,0-22 0,0 0 15,0 0-15,0 0 0,0 22 16,0-22-16,0 0 0,0 0 16,0 0-16,0 0 0,0 1 0,0-1 15,21-21-15,0 0 0,0 0 16,0 0-16,1 0 16,-1 0-16,0 0 0,0 0 15,0-21-15,0 21 0,1-22 0,-22 1 16,21-21-16,0 21 0,0 0 15,-21-22-15,21 1 0,0 0 0,-21-22 16,22 22-16,-1-22 0,0 22 16,0-22-16,0 1 0,0-22 15,-21 22-15,0-1 0,22 1 0,-22 20 16,0-20-16,0 21 0,21 20 16,-21-20-16,0 21 0,0 63 15,-21-21 1,-1 22-16,22-1 0,0 22 0,-21-1 15,0 1-15,21-1 0,-21 1 0,21-22 16,-21 21-16,21 1 0,0-1 16,0-20-16,0 20 0,0-20 0,0-1 15,0-21-15,0 21 0,0-20 0,0 20 16,0-21-16,21 0 16,21 0-16,-21 1 15,1-22-15,-1 0 0,0 0 16,0 0-16,0 0 0,0 0 15,1-22-15,-1 1 0,0 21 0,0-21 16,0 0-16,0 0 0,1 0 0,-1-1 16,0 1-16,-21-21 0,21 21 15,-21 0-15,21-1 0</inkml:trace>
  <inkml:trace contextRef="#ctx0" brushRef="#br0" timeOffset="80446.69">18754 9313 0,'21'0'15,"0"0"-15,0 0 0,0-21 16,0 21-16,22 0 0,-22 0 0,0-21 16,21 0-16,-20 21 0,20 0 15,-21-21-15,0 21 0,0 0 0,1-21 16,-1 21-16,0 0 0,-21-22 15,0 1-15</inkml:trace>
  <inkml:trace contextRef="#ctx0" brushRef="#br0" timeOffset="80747.03">18373 9102 0,'0'0'0,"-22"0"0,1 21 0,0-21 15,21-21 110,21 21-125,0 0 16,1 0-16,-1 0 0</inkml:trace>
  <inkml:trace contextRef="#ctx0" brushRef="#br0" timeOffset="81100.83">19473 8890 0,'21'0'94,"1"-21"-79,-22 0-15,21 0 16,-21 42 31,0 0-47,0 0 0,0 0 15,0 0-15,-21 22 0,21-22 16,0 0-16,-22 0 0,22 0 0,-21 1 16,21-1-16,0 0 0</inkml:trace>
  <inkml:trace contextRef="#ctx0" brushRef="#br0" timeOffset="81819.42">19918 8488 0,'0'0'0,"-21"0"16,42 0 15,0-21-31,0 21 0,0 0 0,0 0 16,1 0-16,-1 0 0,21 0 15,-21 0-15,0 0 0,1 0 0,-1-21 16,0 21-16,0 0 0,0 0 16,0-22-16,1 22 0,-1 0 15,0-21 1,-21 42 15,0 1-31,0-1 16,0 0-16,0 21 0,0-21 15,0 1-15,0 20 0,0 0 16,0-21-16,0 43 0,0-22 16,0 1-16,21-1 0,-21 0 0,0 22 15,0-22-15,0 0 0,0 1 16,0-1-16,0 0 0,-21 1 0,21-1 15,0 0-15,-21 1 0,0-1 0,-1 0 16,22 1-16,0-1 0,-21 0 16,0 22-16,0-22 0,21 1 0,0-1 15,-21 0-15,21-21 0,-21 22 0,21-1 16,0-21-16,0 0 16,0 1-16,0 20 0,0-21 15,0 0-15,0 0 0,0 1 16,0-1-1,-22 0-15,1-21 0,0 0 16,0 0-16,0 0 0,0 0 0,-22 0 16,22 0-16,-21 0 0,21 0 15,-22 0-15,22 0 0,-21 0 0,21 0 16,-1 0-16,1 0 0,0-21 16,0 21 46</inkml:trace>
  <inkml:trace contextRef="#ctx0" brushRef="#br1" timeOffset="96034.72">1905 11007 0,'0'-21'16,"0"42"15,0 0-31,0 0 0,0 21 0,0-20 16,0 41-16,0-21 0,0 1 16,0 20-16,0-20 0,0 20 15,0 1-15,0-22 0,0 21 0,-21-20 16,0-1-16,-1 22 0,22-22 15,-21 0-15,0 1 0,21-1 0,-21-21 16,21 21-16,-21-20 0,21-1 16,0 0-16,-21-21 0,21 21 0,-22-21 15,1 0-15,21-21 32,0 0-32,0 0 0,0-1 15,-21-20-15,21 21 0,0-21 0,0 20 16</inkml:trace>
  <inkml:trace contextRef="#ctx0" brushRef="#br1" timeOffset="96465.99">1609 10901 0,'0'0'0,"-64"-42"15,43 42-15,0-22 0,0 22 16,21-21-16,0 0 0,0 0 15,21 0-15,0 21 16,0-21-16,21-1 0,-20 22 0,20-21 16,21 0-16,-20 21 0,-1 0 15,22 0-15,-1 0 0,-21 0 0,22 21 16,21 0-16,-22 1 0,1-1 16,20 0-16,-20 21 0,-1-21 0,1 22 15,-22-1-15,0 0 0,1 1 16,-1-1-16,-21 22 0,-21-1 15,0-21-15,0 22 0,-21-1 16,-21 1-16,-1-22 0,1 22 0,-21-22 16,-1 22-16,1-22 0,-22 21 15,0-20-15,1-1 0,-22 0 0,21 1 16,-21-1-16,0 0 0,1 1 16,20-22-16,-21 0 0,21 0 0,22 0 15,-1 1-15,22-22 0,0 0 16,21 0-16,-1 0 0,22-22 15,0 1-15,22 21 16,-1-42-16,21 21 0,-21 0 16,22-1-16,-1 1 0</inkml:trace>
  <inkml:trace contextRef="#ctx0" brushRef="#br1" timeOffset="97038.41">2582 11388 0,'0'0'16,"21"-21"-16,1-1 0,-1 1 0,0 21 16,0-21-16,21 21 0,-20 0 0,20 0 15,-21 0-15,21 21 0,-20 22 16,20-22-16,-21 0 0,0 21 15,22 1-15,-22-1 0,-21 0 0,21 1 16,-21-1-16,0-21 0,0 21 16,0 1-16,0-22 0,0 21 0,0-21 15,-21 22-15,21-22 0,0 0 16,0 0-16,-21-21 0,-1 0 16,22-21-1,0 0-15,0 0 0,0-22 16,0 22-16,0 0 0,0-21 15,0-1-15,22 1 0,-22 0 0,21-1 16,-21 1-16,0 0 0,21-1 16,0 1-16,-21 0 0,21 21 15,0-22-15,1 22 0,-1 21 16,0 0-16,0 0 0,0 0 16,0 0-16,-21 21 0,22 22 0,-1-22 15,0 0-15,-21 0 0,21 0 16,0 0-16</inkml:trace>
  <inkml:trace contextRef="#ctx0" brushRef="#br1" timeOffset="97622.61">4064 11811 0,'0'0'0,"21"0"0,-21-21 15,21 0-15,-21 0 16,0-1-16,0 1 0,0 0 16,0 0-16,0-21 0,0 20 0,-21 1 15,21-21-15,-21 0 0,0 20 16,0-20-16,-1 21 0,1-21 0,0 20 16,0 1-16,-21 21 0,20 0 15,1 0-15,-21 0 0,21 0 0,0 21 16,-22 22-16,22-22 15,-21 21-15,21 1 0,-1-1 0,1 21 0,0-20 16,0-1-16,21 0 0,0 1 16,0-1-16,0 0 0,0 1 15,0-22-15,0 0 0,0 0 0,0 0 16,21 1-16,0-22 0,0 0 16,1 0-16,-1 0 0,0 0 0,21 0 15,-21 0-15,22-22 0,-22 1 16,0 0-16,21 0 0,-20-21 0,-1 20 15,0-20-15,0 21 0,21-21 0,-20-1 16,-1 1-16,0 0 0,-21-1 16,21 22-16,-21-21 0,21-1 0,-21 22 15,0 0-15,0 0 16,0 42 0,0 21-16,0-20 0,0-1 15,0 21-15,0-21 0,0 22 16,0-22-16,0 21 0,0-21 0,0 22 15,0-22-15,0 0 0,0 21 16,0-21-16,0 1 0,0-1 16,21 0-16,1-21 0,-1 0 15,0 0-15,0 0 0,0 0 16,0-21-16,1 0 0</inkml:trace>
  <inkml:trace contextRef="#ctx0" brushRef="#br1" timeOffset="98214.84">4593 11451 0,'0'0'0,"0"-42"16,0 63-1,0 0 1,0 0-16,0 1 0,0-1 0,-21 21 16,21-21-16,-21 0 0,21 22 15,0-22-15,0 0 0,0 0 0,-21 22 16,21-22-16,0 0 0,0 0 15,0 0-15,21-21 16,0 0 0,0 0-16,0-21 15,0 0-15,1 21 0,-22-21 16,21 0-16,0-1 0,0 1 0,-21-21 16,0 21-16,21 0 0,0-1 15,-21 1-15,22 21 0,-22-21 16,21 21-16,0 0 0,-21 21 15,0 0-15,0 1 0,21-1 16,-21 0-16,0 0 0,21 0 0,-21 0 16,0 1-16,0-1 0,21 0 15,1 0-15,-1 0 0,-21 0 16,21 1-16,0-1 0,0 0 16,0-21-16,1 0 0,-1 0 15,0 0-15,0 0 0,0 0 0,0 0 16,-21-21-16,22 0 0,-1-1 0,0 1 15,0 0-15,0 0 0,-21 0 16,21-22-16,-21 22 0,22-21 0,-22 0 16,0-1-16,21-20 0,-21 20 15,0 1-15,0 0 0,0-1 0,0 1 16,0 21-16,-21-21 0,21 20 0,-22 22 16,1 0-16,0 0 0,0 0 15,0 0-15,0 0 0,-1 0 16,1 22-16,0-1 0,21 0 15,-21 0-15,21 0 0,-21 0 0,21 1 16,0-1-16,0 0 0,0 0 0,0 0 16</inkml:trace>
  <inkml:trace contextRef="#ctx0" brushRef="#br1" timeOffset="98954.62">5630 11028 0,'0'0'0,"21"-21"0,22-43 16,-22 43-16,0 0 0,0 0 15,0 21-15,-21 21 16,0 0-16,0 0 15,0 22-15,0-1 0,0 0 16,0 22-16,-21-1 0,0-20 0,0 20 16,0 1-16,0-1 0,21-21 15,-22 22-15,1-22 0,0 1 0,21-22 16,-21 21-16,21-21 0,0 0 0,0 1 16,0-1-16,0 0 15,0-42 16,0 0-31,0-1 16,0 1-16,0 0 0,21 0 0,0-21 16,0 20-16,-21-20 0,22 0 15,-1 21-15,0-22 0,0 22 0,21-21 16,-20 21-16,20-1 0,-21 22 16,21 0-16,-20 0 0,20 0 0,0 0 15,-21 22-15,22-1 0,-22 0 0,21 0 16,-21 21-16,1-20 0,-1 20 15,-21-21-15,0 21 0,0-20 16,0-1-16,0 21 0,0-21 0,-21 0 16,-1 1-16,-20 20 0,21-42 15,0 21-15,-22 0 0,22 0 0,0-21 16,-21 0-16,21 0 0,-1 0 16,-20 0-16,21 0 0,0 0 0,0 0 15,-1 0-15,22-21 16,0 0-16,0 0 15,22 21-15,-1-21 0,0 21 16,0-21-16,0-1 0,0 22 16</inkml:trace>
  <inkml:trace contextRef="#ctx0" brushRef="#br1" timeOffset="99478.37">7218 11451 0,'0'0'0,"21"-42"16,-21 21-16,0 0 0,0-1 0,0 1 15,-21 21-15,0-21 0,-1 21 0,1 0 16,0 0-16,-21 0 16,21 0-16,-22 21 0,1 0 0,0 1 15,-22-1-15,22 0 0,-1 21 0,-20-21 16,21 22-16,-1-1 0,22 0 15,-21-20-15,21 20 0,-1 0 0,1 1 16,21-22-16,0 0 0,0 21 16,0-21-16,0 1 0,21-1 0,1-21 15,20 21-15,-21-21 0,21 0 0,-20 0 16,20 0-16,0 0 0,1-21 16,-1 0-16,0-1 0,1 22 0,-1-21 15,-21 0-15,21 0 0,-20-21 16,20 20-16,-21 1 0,0-21 15,0 21-15,1-22 0,-22 22 0,0-21 16,0 21-16,0-22 0,0 22 16,0 0-16,-22 42 31,22 0-31,0 1 0,0-1 16,0 21-16,0-21 0,0 0 0,0 22 15,0-22-15,0 0 0,0 21 16,0-20-16,0-1 0,22 0 0,-22 0 15,21 0-15,0-21 0,0 21 16,0-21-16,0 0 16,1 0-16,-1 0 15,0 0-15</inkml:trace>
  <inkml:trace contextRef="#ctx0" brushRef="#br1" timeOffset="100383.38">7937 11261 0,'0'0'0,"-21"-43"16,0 43-16,0 0 0,0 0 15,0 0-15,-22 22 0,22-1 16,0 0-16,0 0 0,0 21 16,-1-20-16,1 20 0,0 0 15,21 1-15,-21-1 0,21 0 0,0-21 16,0 22-16,0-1 0,0-21 15,0 0-15,21 1 0,0-1 0,0 0 16,1 0-16,20 0 0,-21-21 16,21 21-16,-20-21 0,20 0 0,0 0 15,1 0-15,-1 0 0,0 0 0,1 0 16,-1-21-16,-21 0 0,21 0 16,-20 0-16,20 0 0,-21-1 0,0-20 15,0 0-15,1-1 0,-1-20 0,-21-1 16,0 1-16,0-22 0,21 22 15,-21-1-15,0 1 0,0-1 16,0 22-16,0 0 0,0-1 0,21 22 16,-21 0-16,0 42 15,0 0 1,0 0-16,0 22 0,-21-22 16,21 21-16,0 1 0,0 20 0,0-21 15,0 1-15,-21 20 0,21-20 0,0-1 16,0 0-16,-21 1 0,21-1 15,0 0-15,0 1 0,0-22 0,0 0 16,-22 0-16,22 0 0,0 0 0,0 1 16,0-44 15,0 1-15,0 0-16,22 0 15,-22 0-15,21 0 0,0-22 0,0 22 16,0-21-16,0 21 0,1-22 15,-1 22-15,21-21 0,-21 21 0,0-1 16,1 1-16,-1 21 0,0 0 0,0 0 16,0 0-16,0 0 0,-21 21 15,0 1-15,0-1 0,0 0 16,0 0-16,-21 0 16,0 0-16,0 1 0,0-1 15,0 0-15,-1 0 0,-20-21 0,21 21 16,0-21-16,0 0 0,-1 0 0,1 0 15,0 0-15,0 0 0,0 0 16,0 0 0,21-21-16,21 42 31,0 0-31,0 1 16,0-1-16,0 0 0,1 0 15,-1 0-15,0 22 0,0-22 0,0 0 16,0 0-16,1 0 0,-1 0 15,0 1-15,0-22 0,-21 21 16,21 0-16,0 0 0,1-21 0,-1 21 16,0-21-16,0 0 15,0 0-15,-21-21 16,0 0-16,0 0 16</inkml:trace>
  <inkml:trace contextRef="#ctx0" brushRef="#br1" timeOffset="101115.03">1884 12234 0,'0'0'0,"-43"0"0,1 0 0,0 0 0,-1 0 16,1 0-16,21 0 0,-21 0 16,-1 0-16,22 0 0,-21 0 0,21 0 15,-1 0-15,1 0 0,0 0 16,0 0-16,0 22 0,21-1 31,0 0-31,42-21 0,-21 0 0,22 21 16,-1-21-16,21 0 0,1 0 15,-1 21-15,22-21 0,0 0 0,-1 0 16,22 21-16,0-21 0,21 0 16,0 22-16,21-22 0,0 0 0,1 21 15,-1-21-15,21 0 0,0 21 0,1-21 16,-1 0-16,0 0 0,22 21 15,-1-21-15,-20 0 0,20 0 0,1 0 16,-1 21-16,1-21 0,-1 0 16,1 0-16,-1 0 0,-20 0 0,20 21 15,-21-21-15,1 0 0,-1 0 16,-21 0-16,0 0 0,-21 0 16,0 0-16,-21 22 0,0-22 0,-21 0 15,-1 0-15,1 0 0,-21 0 0,-22 0 16,0 0-16,-21 0 0,1 0 15,-1 0-15,-21 21 0,-21-21 32,-1 0-32,1 0 0,0 0 15,0 0-15,-21 21 0,20-21 0,-20 0 16</inkml:trace>
  <inkml:trace contextRef="#ctx0" brushRef="#br1" timeOffset="101599">3048 13293 0,'0'0'0,"0"-64"16,0 43-16,0 0 15,0 42 17,21 0-32,-21 0 15,0 1-15,0 20 0,0-21 16,0 21-16,0 1 0,0-1 0,0 22 16,0-22-16,0 0 0,0 1 15,0-1-15,0 0 0,0 1 0,0-1 16,0-21-16,0 0 0,0 22 15,0-22-15,21-21 32,0-21-32,1-1 15</inkml:trace>
  <inkml:trace contextRef="#ctx0" brushRef="#br1" timeOffset="101892.82">3704 13526 0,'0'0'16,"0"21"-16,0 0 0,0 0 0,0 0 0,21 0 15,0-21 1,-21-21 0,0 0-16,22 21 0,-22-21 15,0 0-15,0 0 0,0-1 16,0 1-16,0 0 15,-22 21-15,1 0 0,0 0 16,0 0-16,0 0 16,21 21-16,-21-21 0,21 21 0,-22 1 15,22-1-15,0 0 0,0 0 0,0 0 16,0 0-16,22 1 16,-1-22-16,0 0 0,21 21 0</inkml:trace>
  <inkml:trace contextRef="#ctx0" brushRef="#br1" timeOffset="102346.55">5546 13187 0,'0'0'0,"0"-21"16,0 0-16,42 21 31,-21 0-15,21 0-16,1 0 0,20 0 0,1 21 15,-22-21-15,22 0 0,-1 0 0,1 0 16,-1 0-16,-21 0 0,22 0 16,-22 0-16,22 0 0,-22 0 0,0 0 15,1 0-15,-1 0 0,-21 0 16,22 0-16,-65 0 31,-20 0-31,21 0 0,-21 0 16,-1 0-16,22 0 0,-21 0 0,-1 21 15</inkml:trace>
  <inkml:trace contextRef="#ctx0" brushRef="#br1" timeOffset="102602.4">5990 13208 0,'-21'0'16,"21"21"-1,0 0-15,0 1 16,0-1-16,0 0 0,21 0 0,-21 21 16,0-20-16,21 20 15,-21 0-15,0 22 0,0-22 0,0 0 16,0 1-16,0-1 0,0 22 0,0-22 16,-21-21-16,0 21 0,21 1 15,-21-22-15,21 0 0,0 21 0,-21-20 16,21-1-16,0 0 15,0-42 17,21 0-32,-21-1 0,21 1 15,0 0-15</inkml:trace>
  <inkml:trace contextRef="#ctx0" brushRef="#br1" timeOffset="103018.16">6435 13631 0,'0'0'0,"21"0"0,-21 43 16,0-22-16,21 0 16,-21 0-16,0 0 15,21-21-15,0 0 16,0 0-16,1 0 0,-1 0 0,0 0 16,0 0-16,0 0 0,0-21 0,1 21 15,20-21-15,-21 0 0,0 0 16,0 0-16,1-1 0,-1 1 0,-21-21 15,0 21-15,0 0 16,0-1-16,0 1 0,0 0 0,-21 0 16,-22 21-16,22 0 0,-21 0 0,21 0 15,-22 0-15,1 0 0,0 0 16,20 21-16,-20 0 0,21 0 0,-21 22 16,20-22-16,1 21 0,0 1 15,21-1-15,0 0 0,0 1 0,0-1 16,0-21-16,0 21 0,0-20 15,21 20-15,-21-21 0,21 0 0,22 0 16,-22 1-16,0-22 0,0 21 0,22-21 16,-22 0-16,21 0 0,0 0 15,-20 0-15,20 0 0,0 0 16,1 0-16,-1-21 0,0-1 0,-21 1 16,22 0-16,-1 0 0,0 0 15</inkml:trace>
  <inkml:trace contextRef="#ctx0" brushRef="#br1" timeOffset="103242.03">7302 13483 0,'0'0'0,"0"-21"0,0 0 16,22 21-1,-1 21 1,0-21-16,0 21 0,-21 0 0,21 1 16,0 20-16,1-21 0,-1 0 15,0 22-15,-21-22 0,21 0 16,0 21-16,0-21 0,-21 1 0,22-1 15,-22 0-15,21 0 0,-21 0 16,0 0-16,21-21 0,-21 22 0,21-22 16,-21 21-16,21-21 15,0 0 1,-21-21-16</inkml:trace>
  <inkml:trace contextRef="#ctx0" brushRef="#br1" timeOffset="103494.85">7832 13483 0,'0'0'0,"0"-21"0,0 0 0,-22 21 16,1 0-1,0 0-15,0 21 0,0 0 16,-22 0-16,22 1 0,-21 20 0,21-21 16,-22 21-16,1 1 0,21-1 15,0-21-15,-22 22 0,22-1 0,0-21 16,0 21-16,0-20 0,0-1 0,21 0 15,0 0-15,0 0 0,21-21 32,0 0-32,0 0 0,0 0 15,22-21-15,-22-21 16,21 21-16,-21-1 0</inkml:trace>
  <inkml:trace contextRef="#ctx0" brushRef="#br1" timeOffset="103786.68">8276 13081 0,'0'0'0,"21"-21"16,-21 0-16,-21 42 31,0 21-31,21-21 0,-21 64 16,0-43-1,21 1-15,-22-1 0,22 22 0,0-22 16,-21 21-16,21-20 0,-21 20 15,21-20-15,-21-1 0,21 0 0,0 1 16,0-1-16,0 0 0,0-21 0,0 1 16,0 20-16,0-21 0,0 0 15,21-21-15,0 0 16,0 0-16,1 0 0,-1 0 16,0-21-16,0 0 0,0 0 15,0 0-15,1-1 0,-22 1 0,21-21 16</inkml:trace>
  <inkml:trace contextRef="#ctx0" brushRef="#br1" timeOffset="103975.58">8043 13462 0,'0'0'0,"-21"0"0,21 21 0,21-21 15,22 0 1,-22 0-16,21 0 0,-21 0 15,22 0-15,-1 0 0,0 0 0,1 0 16,-1-21-16,0 21 0,-21-21 16,22 0-16,-22 21 0,21-21 15,-21 21-15</inkml:trace>
  <inkml:trace contextRef="#ctx0" brushRef="#br1" timeOffset="104363.36">9991 13462 0,'0'0'0,"0"-21"0,0 0 15,0 0-15,0-1 0,-22 22 16,1 0 0,21 22-16,0-1 15,0 0-15,0 21 0,0-21 0,0 22 16,0-1-16,0 0 15,0 1-15,-21-22 0,21 21 0,0 1 16,-21-22-16,21 0 0,0 0 0,0 0 16,0 0-16,0 1 0,21-22 31</inkml:trace>
  <inkml:trace contextRef="#ctx0" brushRef="#br1" timeOffset="104760.13">10583 13441 0,'0'0'0,"21"-21"0,1 0 16,-1-1-16,-21 1 0,0 0 15,-21 21 1,-1 21 0,1-21-16,-21 21 0,21 1 15,-22-1-15,22 0 0,-21 21 0,21-21 16,0 1-16,-1-1 0,22 0 0,-21 0 15,21 0-15,0 0 0,21 1 16,1-22-16,-1 0 0,0 21 16,21 0-16,-21-21 0,22 0 15,-22 21-15,21-21 0,-21 21 0,22-21 16,-22 21-16,0 1 0,0-22 0,0 21 16,1 0-16,-22 0 15,0 0-15,-22 0 16,1 1-16,0-22 0,-21 21 0,21-21 15,-1 0-15,-20 21 0,0-21 16,21 0-16,-22 0 0,22 0 0,-21 0 16,21 0-16,-1 0 0,1 0 15,0-21-15,21 0 0,-21 21 16,21-22-16,-21 1 0,0 0 0,21 0 16,0-21-16</inkml:trace>
  <inkml:trace contextRef="#ctx0" brushRef="#br1" timeOffset="105062.95">10054 13018 0,'0'0'0,"0"21"0,-42 21 16,42-21-1,21-21 1,0 0-16,0 0 0,0 0 15,1 0-15,-1 0 0,0-21 16,0 0-16,0 0 0,0 0 16,-21-1-16,0 1 15,-21 0-15,0 21 0,-21 0 16,21 0-16,-22 0 0,22 0 0,-21 0 16,21 0-16,-22 0 0,22 21 15,0 0-15,0 1 0,0-1 16,21 0-16,0 0 0,0 0 15,21 0-15,0 1 0</inkml:trace>
  <inkml:trace contextRef="#ctx0" brushRef="#br1" timeOffset="106142.61">11599 12996 0,'0'0'0,"-21"-21"0,21-21 15,0 21-15,0 0 0,0-22 16,0 22-16,0 0 0,0 0 16,0 42-1,0 0-15,0 0 0,0 22 16,21-1-16,-21 0 0,21 22 15,-21-22-15,0 22 0,0-22 0,22 21 16,-22-20-16,0-1 0,0 22 0,0-22 16,0 0-16,0 1 15,0-1-15,0 0 0,0-21 0,0 22 0,0-22 16,0 0-16,0 0 16,0 0-16,0 1 15,-22-22-15,22-22 16,0 1-1,0 0-15,0 0 0,0-21 16,0 20-16,0 1 0,0-21 16,0 21-16,0-22 0,22 22 0,-1 0 15,21 0-15,-21 0 0,0 0 0,22-1 16,-1 22-16,0 0 0,-20 0 16,20 0-16,0 0 0,1 22 0,-22-22 15,21 21-15,-21 0 16,0 0-16,1 21 0,-1-20 0,-21-1 15,0 0-15,0 21 0,0-21 0,0 1 16,0-1-16,-21 0 0,-22 0 16,22 0-16,0 0 0,0 1 0,0-1 15,-1-21-15,-20 0 0,21 21 0,0-21 16,0 0-16,-1 0 0,1 0 16,0 0-16,0-21 0,0 21 0,0-21 15,21-1-15,0 1 16,21 21 31,0 0-47,0 0 0,0 21 0,0-21 15,22 0-15,-22 22 0,0-22 0,0 0 16,22 0-16,-22 0 0,0 0 16,21 0-16,-21 0 0,22 0 0,-22 0 15,21 0-15,-21-22 0,1 1 16,20 21-16,-21-21 0,0 0 0,0 0 15,1 0-15,-1-22 0,0 22 0,0 0 16,0-21-16,-21 20 0,21-20 16,1 21-16,-22-21 0,21 20 0,-21 1 15,21 0-15,-21 42 32,0 0-32,0 1 15,0-1-15,0 21 0,-21 0 16,0-20-16,-1 20 0,22 0 0,0-21 15,0 22-15,-21-22 0,21 0 0,-21 21 16,21-20-16,0-1 16,0 0-16,0 0 15,0-42 17,0 0-32,0 0 0,0-1 15</inkml:trace>
  <inkml:trace contextRef="#ctx0" brushRef="#br1" timeOffset="106342.5">12573 13060 0,'0'0'0,"0"21"31,-21 0-15,21 0-1,0 1-15,0-1 16,21-21-16,-21 21 16,21-21-16,0 21 0</inkml:trace>
  <inkml:trace contextRef="#ctx0" brushRef="#br1" timeOffset="107192.04">13250 13610 0,'21'-42'16,"-21"21"-16,22 0 0,-22-1 16,0 1-16,0 0 15,0 0-15,0 0 0,0 0 0,-22-1 16,1 1-16,0 21 0,0 0 15,0 0-15,0 0 0,-22 0 0,22 0 16,0 21-16,-21 1 0,20-1 0,1 0 16,-21 21-16,21-21 0,0 22 15,-1-1-15,1 0 0,21-20 0,0-1 16,0 21-16,0-21 0,0 0 16,21 1-16,1-1 15,20-21-15,-21 0 0,21 0 0,-20 0 16,20 0-16,-21 0 0,21-21 15,-20-1-15,20 1 0,-21 21 0,21-21 16,-20 0-16,-1 0 0,0 0 0,-21-1 16,21 1-16,-21 0 0,21 0 15,-21 0-15,0 0 0,0-1 0,0 1 16,0 42 15,0 1-31,0-1 0,0 0 0,0 0 16,0 21-16,0-20 0,0 20 15,0 0-15,0 1 0,0-1 16,-21 0-16,21 1 0,-21-1 0,21 0 16,0 22-16,0-22 0,0 22 15,-21-1-15,21 1 0,-21-1 0,21 1 16,-22 20-16,22-20 0,0 20 0,0 1 16,-21-21-16,0 20 0,21-20 15,-21 20-15,0 1 0,0-21 0,-1-1 16,1 1-16,-21-1 0,21-21 0,0 22 15,-1-22-15,1 1 0,0-22 16,0 21-16,0-21 0,0-21 0,-1 21 16,1-21-16,0 0 0,0 0 0,0 0 15,-22-21-15,22 0 0,0 0 16,0 0-16,0-22 0,0 1 16,-1 0-16,1-22 0,0 1 0,21-1 15,0 1-15,-21-22 0,21 0 0,0 1 16,0-1-16,0 0 0,0-20 15,0-1-15,21 21 0,0-21 0,0 22 16,1-1-16,20 21 0,0-20 16,1 20-16,-1 1 0,0 20 0,1 1 15,20 0-15,-21 21 0,1-1 0,-1 1 16,0 21-16,1 0 0,-22-21 16,21 21-16,-21 0 0,1 0 15,-1 0-15,-21 21 16,0 0-1,-21-21-15,-1 0 0,1 22 16</inkml:trace>
  <inkml:trace contextRef="#ctx0" brushRef="#br1" timeOffset="121954.82">2794 15071 0,'-21'0'16,"0"0"-16,-1 0 31,1 0-31,0 0 0,21-21 16,-21-1 0,21 1-16,0 0 15,0 0-15,0 0 16,0 0-16,21-1 15,0 22-15,0 0 16,1 0-16,20 0 0,-21 0 16,0 22-16,0-22 0,22 21 0,-22 0 15,0 0-15,0 21 0,0-20 16,-21 20-16,0 0 0,0 1 16,0-1-16,0 0 0,0 1 0,0 20 15,-21-21-15,-21 1 0,21 20 16,-22-20-16,1-1 0,-21 0 0,20 1 15,-20-1-15,-1-21 0,1 21 16,-1-20-16,1-1 0,-1 21 16,1-42-16,-1 21 0,22-21 0,0 0 15,-1 0-15,1-21 0,21 0 16,0 0-16,-1-22 0,22 22 0,0-21 16,0 0-16,0 20 0,22-20 15,-1 0-15,0 21 0,21-1 0,1 1 16,-1 0-16,21 0 0,-20 21 15,20 0-15,1 0 0,-22 0 0,22 21 16,-22 0-16,0 0 16,-21 1-16,22-1 0,-22 0 0,0 0 15,0 0-15,0 0 0,1 1 16,-1-1-16,-21 0 0,0 0 0,0 0 16,21 0-16,-21 1 0,0-1 15,0 0-15,0 0 0,21-21 16,-21-21 15</inkml:trace>
  <inkml:trace contextRef="#ctx0" brushRef="#br1" timeOffset="122140.71">3154 15558 0,'0'0'15,"0"21"17,21-21 15,0 0-47,0 0 0</inkml:trace>
  <inkml:trace contextRef="#ctx0" brushRef="#br1" timeOffset="122574.46">4826 14901 0,'0'0'16,"-21"0"-16,0 0 0,21-21 0,42 21 31,-21 0-31,21 0 0,1 0 16,-1-21-16,22 21 0,-1 0 15,1 0-15,-1 0 0,22 0 16,-22 0-16,1 0 0,20 0 0,-20 0 16,-1 0-16,1 0 0,-22 0 15,1 0-15,-22 0 0,21 0 0,-42 21 16,0 0-1,-21-21-15,0 0 0,-22 0 16,1 0-16,0 0 0</inkml:trace>
  <inkml:trace contextRef="#ctx0" brushRef="#br1" timeOffset="122818.32">5101 14944 0,'-21'21'16,"21"0"-16,0 0 15,0 0-15,0 1 0,0-1 16,0 21-16,0-21 0,21 22 0,-21 20 16,0-21-16,0 1 0,0-1 15,0 0-15,0 22 0,0-22 0,0 1 16,0-1-16,0-21 0,0 21 16,0 1-16,0-22 0,0 0 0,0 0 15,0 0-15,0-42 31,21 0-31,0 0 16,-21 0-16</inkml:trace>
  <inkml:trace contextRef="#ctx0" brushRef="#br1" timeOffset="123215.1">5461 15409 0,'0'0'16,"0"22"-16,0-1 0,21 0 0,-21 0 15,21-21-15,-21 21 0,21 0 0,1-21 16,-1 22-16,0-22 0,0 0 16,0 0-16,0 0 15,22 0-15,-22-22 0,0 22 0,21-21 16,-20 0-16,-1 0 0,0 0 16,0 0-16,0-1 0,-21 1 15,0 0-15,0 0 0,0 0 0,-21 0 16,0-1-16,0 22 0,-22 0 15,1-21-15,21 21 0,-21 0 0,-1 0 16,1 21-16,0 1 0,-1-1 16,22 0-16,0 0 0,0 21 0,0 1 15,21-22-15,0 21 0,0 1 16,0-22-16,0 21 0,0 0 0,21-20 16,0-1-16,0 0 0,0 0 15,0 0-15,22 0 0,-22 1 16,21-22-16,-21 0 0,22 0 0,-1 0 15,-21 0-15,22 0 0,-1 0 16,-21 0-16,21-22 0,-20 1 0,-1 0 16,21 0-16,-21 0 0</inkml:trace>
  <inkml:trace contextRef="#ctx0" brushRef="#br1" timeOffset="123425.97">6117 15367 0,'21'0'16,"-21"21"-1,21 0-15,1-21 0,-22 43 16,21-22-16,-21 0 0,21 0 16,0 0-16,0 1 0,0-1 0,-21 0 15,22 0-15,-1 0 0,0 0 16,0 1-16,0-1 0,0 0 0,1 0 16,-1-21-16,0 21 0,0-21 15,0 0 1,0-21-16,1 21 15</inkml:trace>
  <inkml:trace contextRef="#ctx0" brushRef="#br1" timeOffset="123650.85">6625 15409 0,'0'-21'0,"0"42"0,-21-63 0,0 42 16,0 0-16,-1 0 0,1 0 15,0 0-15,0 21 16,0 0-16,0 1 0,-1 20 0,1-21 15,0 0-15,0 22 0,0-22 16,21 21-16,-21-21 0,-1 0 0,1 22 16,0-22-16,0 0 0,0 0 0,21 0 15,0 1-15,0-1 0,21-42 47,0 21-47,21-43 0</inkml:trace>
  <inkml:trace contextRef="#ctx0" brushRef="#br1" timeOffset="123950.67">7154 14880 0,'0'0'0,"0"-21"0,-21 21 31,0 0-31,21 21 16,-21 0-16,0 1 0,21 20 0,-22-21 15,22 21-15,-21 1 0,21 20 0,-21-20 16,0-1-16,21 21 0,0-20 16,-21 20-16,0-20 0,-1 20 15,22-21-15,0 1 0,0-1 0,-21 0 16,21-20-16,0 20 0,0-21 16,0 0-16,0 0 0,0 1 0,0-1 15,21-21-15,1 0 0,-1 0 0,0 0 16,0 0-16,0-21 0,0-1 15,1 1-15,-1 0 0,0 0 0,0 0 16,0 0-16,-21-1 0</inkml:trace>
  <inkml:trace contextRef="#ctx0" brushRef="#br1" timeOffset="124187.05">6900 15367 0,'0'0'0,"-42"21"0,21-21 15,21 21-15,-21-21 0,42 0 32,0 0-32,0 0 0,0 0 0,22 0 15,-22-21-15,21 21 0,-21-21 0,22 0 16,-1 21-16,0-21 16,-21 21-16,22-21 0,-22-1 0,0 22 0,0 0 15,0-21-15,1 21 16,-1 0-16,-21-21 15</inkml:trace>
  <inkml:trace contextRef="#ctx0" brushRef="#br1" timeOffset="127102.9">9186 14923 0,'0'0'0,"21"-22"16,-21 1-16,0 0 0,0 0 16,-42 0-1,21 21-15,0 0 0,0 0 0,-22 0 16,22 21-16,-21-21 0,-1 21 15,1 0-15,0 0 0,21 22 0,-22-1 16,1 0-16,0 1 0,20 20 16,-20 1-16,21-1 0,0 1 0,0-1 15,21 1-15,-22-1 0,22 1 0,0-22 16,0 22-16,22-22 0,-1 0 16,21-21-16,-21 22 0,22-22 0,-1 0 15,0-21-15,1 0 16,-1 0-16,0 0 0,1 0 0,-1 0 15,0 0-15,1-21 0,-1 0 0,0 0 16,1-1-16,-1-20 0,0 21 16,1 0-16,-22 0 0,21-22 0,-21 22 15,0-21-15,-21 21 0,0-1 16,0 1-16,0-21 0,0 21 0,0 0 16,0-1-16,-21 22 15,21 22 1,-21-1-16,21 0 0,-21 0 0,21 0 15,0 22-15,0-22 0,0 21 16,0-21-16,0 22 0,0-22 16,0 21-16,0-21 0,0 22 0,0-22 15,21 0-15,0 0 0,0 0 16,1-21-16,-1 0 0,0 0 0,0 0 16,0 0-16,22 0 0,-22 0 15,21-21-15,0 0 0,-20 0 0,20 0 16,0-1-16,-21 1 0,22-21 0,-22 21 15,0-22-15,-21 22 0,0-21 16,0 21-16,0-22 0,0 1 16,-21 0-16,0 21 0,0-22 0,-22 22 0,1 0 15,0 0-15,-1 21 0,1 0 16,0 0-16,-1 0 0,1 0 16,21 21-16,-22 21 0,22-21 15,0 22-15,0-22 0,0 21 0,21 1 16,0-1-16,0 0 0,0-21 0,0 22 15,21-22-15,0 21 0,0-21 16,0 1-16,22-1 0,-22-21 0,21 21 16,1-21-16,-1 0 0,0 0 15,22 0-15,-22 0 0,22 0 0,-22-21 16,21 21-16,-20-21 0,-1-1 16,22 1-16,-22 0 0,0 0 15,1 0-15,-22-22 0,21 22 0,-21 0 0,0 0 16,1-21-16,-1 20 0,0 1 15,0 0-15,-21 0 0,0 0 16,0 42 0,0 0-1,0 0-15,0 0 0,0 22 0,0-22 16,0 0-16,0 0 0,0 0 0,-21 22 16,21-22-16,0 0 15,0 0-15,-21-21 0,21 21 16,0-42 15,0 0-31,21 21 0,0-21 16,-21 0-16,21 0 0,-21-1 0,0 1 15,21 0-15,-21 0 0,22 0 16,-22 0-16,21 21 0,-21-22 0,0 1 16,21 21-1,-21 21 1,0 1-16,21-22 0,-21 21 0,0 0 15,0 0-15,21 0 0,0 0 16,-21 1-16,22-1 0,-22 0 0,21 0 16,0 0-16,0 0 0,0-21 15,0 22-15,1-22 0,-1 0 16,21 0-16,-21 0 0,22 0 0,-22 0 16,21 0-16,-21-22 0,22 1 15,-22 0-15,21 0 0,-21 0 0,22 0 16,-22-22-16,21 22 0,-21-21 0,22-22 15,-22 22-15,21-22 0,-21 22 16,0-21-16,1-1 0,-22 1 0,0 20 16,21-20-16,-21 20 0,0 1 0,0 0 15,0 21-15,0-1 0,0 1 16,-21 21-16,-1 0 0,1 0 16,0 21-16,0 1 0,0 20 15,21-21-15,-21 21 0,21 1 16,-22 20-16,22-20 0,0 20 0,-21 1 15,21-1-15,0-21 0,0 22 16,0-22-16,0 1 0,0-1 0,21 0 16,1 1-16,-1-1 0,0 0 0,21-21 15,-21 1-15,22-1 0,-22 0 16,21 0-16,-21 0 0,22-21 0,-1 0 16,-21 0-16,22 0 0,-1 0 15,-21-21-15,21 0 0,1 0 0,-22 0 16,21-1-16,-21-20 0,1 21 0,20-21 15,-42 20-15,21-20 16,-21 21-16,21-21 0,-21-1 0,0 22 16,0-21-16,0 21 0,-21-1 0,0 1 15,21 0-15,-21 21 0,0 0 16,-22 0-16,22 0 0,0 0 0,0 21 16,0 0-16,-1 1 0,-20-1 0,21 0 15,21 21-15,-21-21 0,21 22 16,-21-22-16,21 21 0,0-21 0,0 22 15,0-22-15,0 0 0,0 0 16,0 0-16,0 1 0,0-1 0,0 0 16,21-21-16,0 0 0,-21 21 0,21-21 15,0 0-15,0 0 16,1-21-16,-1 0 0,0 21 16,0-21-16,0-1 0,-21 1 0,21 0 15,1-21-15,-1 21 0,-21-1 16,21 1-16,-21-21 0,21 21 0,0 0 15,-21-1-15,0 1 0,0 42 47,0 1-47,0-1 0,0 0 16,21 0-16,-21 0 0,0 0 0,22 1 16,-22-1-16,0 0 0,21 0 15,0 0-15,0 0 16,0-21-16,0 22 0,1-22 15,20 0-15,-21 0 0,0 0 0,22 0 16,-22 0-16,21 0 0,-21 0 16,22 0-16,-22 0 0,0-22 0,0 1 15,0 0-15,0 0 0,1 0 0,-22 0 16,0-1-16,21 1 0,-21 0 16,21 21-16,-21-21 0,0 0 15,0 42 16,0 0-31,0 0 0,0 0 16,0 1-16,0-1 0,0 0 16,0 0-16,21-21 15,-21 21-15,21-21 16,0 0-16,1 0 16,-1 0-16,0 0 0,21 0 0,-21 0 15,1 0-15,-1-21 0,0 21 0,0-21 16,0 0-16,-21 0 0,0-1 15,21 1-15,-21 0 0,22 0 0,-22 0 16,0 0-16,0 42 47,0 0-47,0 0 16,0 0-16,0 0 0,0 1 15,0-1-15,-22 0 0,22 0 0,-21 0 16,21 0-16,0 1 15,-21-22 1,42 0 15,-21-22-31,21 1 0,1 0 16,-1 0-16,0 21 0,0-21 0,0 0 16,22-22-16,-22 22 0,21 0 15,-21 0-15,22 0 0,-22-1 16,21 1-16,-21 0 0,0 21 0,1 0 15,-1 0-15,-21 21 16,21 0-16,-21 1 0,0-1 16,0 0-16,0 0 0,0 0 0,-21 0 15,0 1-15,21-1 0,0 0 16,0 0-16,0 0 0,0 0 0,0 1 16,21-22-16,0 0 15,0 0-15,21 0 16,-20 0-16,-1 0 0,0 0 0,0-22 15,0 22-15,0-21 0,22 0 16,-22 0-16,0 0 0,0 0 16,0-1-16,1 1 0,-1-21 0,0 21 15,-21-22-15,21 22 0,0-21 0,-21 21 16,0 0-16,0-22 0,0 22 16,0 0-16,-21 21 15,0 0-15,0 21 16,0 0-16,-1 0 0,1 1 0,21-1 15,0 0-15,0 21 0,0-21 0,0 1 16,0-1-16,0 0 0,21-21 16,-21 21-16,22 0 0,-1-21 0,0 21 15,0-21-15,-21 22 0,21-22 16,0 21-16,1-21 16,-22 21-16,0 0 15,0 0-15,-22-21 16,1 0-1,0 0 1,0 0-16,0 0 0,0-21 16,-1 0-16,1 21 15,0-21-15</inkml:trace>
  <inkml:trace contextRef="#ctx0" brushRef="#br1" timeOffset="127342.77">12658 14838 0,'0'0'16,"-22"0"-16,1 0 0,21 21 46,-21-21-30,0 0 0,0 21-16,0-21 0</inkml:trace>
  <inkml:trace contextRef="#ctx0" brushRef="#br1" timeOffset="127590.63">11112 15198 0,'0'0'0,"-42"42"15,42-21-15,21-21 16,0 0-16,22 0 16,-22 0-16,21 0 0,1-21 15,-1 0-15,0 21 0,1-21 0,20 21 16,-21 0-16,1-21 0,-1 21 0,0-22 15,1 22-15,-22 0 0,0 0 16,0 0-16,0 0 0,1-21 0,-1 21 16,0 0-16</inkml:trace>
  <inkml:trace contextRef="#ctx0" brushRef="#br1" timeOffset="128506.46">14520 15769 0,'0'0'0,"-21"0"16,42 0 15,0-21-31,-21 0 0,43 0 0,-22 0 16,0-1-16,0 1 0,22-21 15,-22 21-15,0-22 0,0-20 0,21 21 16,-20-1-16,-1-20 0,0-1 15,-21 22-15,0-22 0,0 22 0,0 0 16,0-1-16,0 1 0,0 21 0,0 0 16,0 0-16,-21 21 15,0 0-15,-1 0 0,22 21 16,-21 0-16,0 0 0,21 21 16,0 1-16,0 20 0,-21-20 0,21 20 15,0 1-15,0-1 0,0 1 0,0-22 16,0 21-16,0-20 0,0-1 15,0 0-15,0 1 0,21-22 0,0 0 16,0 21-16,1-42 0,-1 22 16,21-1-16,-21-21 0,22 0 0,-1 0 15,-21 0-15,21 0 0,1-21 0,-1-1 16,0 22-16,-20-21 16,20 0-16,-21 0 0,21 0 0,-20-22 15,-1 22-15,0 0 0,0-21 0,-21 21 16,0-1-16,0-20 0,0 21 15,0 0-15,-21 42 16,0-21 0,0 21-16,21 0 0,-22 22 0,1-22 15,21 0-15,-21 21 0,21-21 0,0 1 16,0 20-16,0-21 0,0 0 16,0 0-16,0 1 0,21-1 0,0-21 15,1 21-15,-1-21 0,0 0 0,21 0 16,-21 0-16,22 0 15,-22 0-15,21 0 0,-21 0 0,22-21 0,-22 0 16,21 21-16,-21-22 0,1 1 16,-1 0-16,0 0 0,0-21 15,-21 20-15,0 1 0,0-21 0,0 21 16,0-22-16,0 1 0,-21 21 16,0-21-16,0-1 0,-22 22 0,22 0 15,-21 21-15,21 0 0,-22 0 0,22 0 16,-21 0-16,21 0 0,-22 21 15,22 0-15,0 0 0,0 1 0,0-1 16,-1 0-16,22 0 0,0 0 16,0 0-16,0 1 15,0-1-15,22-21 0,20 0 16,-21 0-16,0 0 0,22 0 16,-1 0-16</inkml:trace>
  <inkml:trace contextRef="#ctx0" brushRef="#br1" timeOffset="128772.82">16404 14923 0,'0'0'0,"0"-22"0,0-20 16,-21 42-16,0 0 0,0 0 16,21 21-16,-22 0 15,1 22-15,0-22 0,0 21 0,0 1 16,21 20-16,0-21 0,0 22 15,0-22-15,-21 22 0,21-22 0,0 0 16,0 22-16,0-22 0,-22 1 0,22-22 16,0 21-16,0-21 0,0 22 15,0-22-15,0 0 0,0 0 0,0 0 16,0 0-16,22-21 16,-1 0-16,0 0 15</inkml:trace>
  <inkml:trace contextRef="#ctx0" brushRef="#br1" timeOffset="129150.61">16870 15409 0,'0'0'0,"21"-21"0,21-21 16,-63 42 0,0 21-1,0-21-15,-22 21 0,22 0 0,0 1 16,-21-1-16,21 0 0,-22 0 15,22 0-15,0 0 0,0 1 0,0-1 16,21 0-16,0 0 0,0 0 16,21-21-16,0 21 15,0-21-15,21 22 0,-20-22 16,20 0-16,-21 0 0,21 21 0,-20-21 16,-1 0-16,21 21 0,-21-21 15,0 0-15,-21 21 0,0 0 16,0 0-16,-21-21 15,0 0-15,0 22 0,0-1 16,0-21-16,-1 0 0,-20 0 0,21 0 16,0 0-16,-22 0 0,22 0 0,0 0 15,0 0-15,0 0 0,0 0 16,-1-21 0,22-1-16,-21 22 0,21-21 0,0 0 15,0 0-15</inkml:trace>
  <inkml:trace contextRef="#ctx0" brushRef="#br1" timeOffset="129403.46">16150 15177 0,'21'0'15,"0"-22"-15,1 22 0,20-21 16,0 21-16,1 0 15,-1-21-15,21 21 0,-20 0 0,20 0 16,1-21-16,-1 21 0,-20 0 16,20 0-16,-21 0 0,1 0 0,-1 0 15,0 0-15,-20-21 0,-1 21 0,0 0 16,0 0-16</inkml:trace>
  <inkml:trace contextRef="#ctx0" brushRef="#br1" timeOffset="130390.86">18161 15325 0,'0'0'0,"0"-21"0,0-1 0,0 1 15,0 0-15,-21 0 0,21 0 0,-21 0 16,-1-1-16,1 22 0,0 0 16,0 0-16,0 22 15,-22-1-15,22 0 0,0 0 0,0 21 16,0 1-16,0-1 0,-1 0 15,22 1-15,0 20 0,0-20 0,0-1 16,0 0-16,0 1 0,22-22 16,-1 21-16,0-21 0,0 0 0,0 1 15,22-1-15,-1 0 0,-21-21 16,21 0-16,1 0 0,-22 0 0,21 0 16,-21 0-16,1 0 0,20-21 0,-21 0 15,0-1-15,0 1 0,-21-21 16,0 21-16,0-22 0,0 1 0,0 0 15,0-1-15,0-20 0,0-1 16,-21 22-16,0-21 0,-21 20 16,21 1-16,-1 0 0,-20 20 0,21 1 15,-21 21-15,20 0 0,1 0 0,-21 0 16,21 0-16,21 21 0,0 1 16,0-1-16,0 0 0,0 0 15,42 0-15,-21-21 0,22 21 16,-1 1-16,21-22 0,1 21 0,-1-21 15,1 0-15,-1 0 0,22 0 0,-21 0 16,-1 0-16,1 0 0,-1-21 16,1-1-16,-1 1 0,-21 0 0,1 0 15,-1 0-15,-21 0 0,0-22 16,1 22-16,-22-21 0,0 21 16,0-1-16,0 1 0,0 0 0,-22 0 15,1 0-15,21 0 0,-21 21 16,0 0-16,0 0 0,0 0 0,-1 0 15,1 21-15,21 0 0,-21 21 0,0 1 16,21-1-16,-21 21 0,21 1 16,-21-1-16,-1 22 0,22-21 0,0-1 15,0 22-15,0-22 0,-21 1 16,21 20-16,0-20 0,0 21 0,0-1 16,0-20-16,0 20 0,0 1 0,0 0 15,0-1-15,0-20 0,0 21 16,0-1-16,0 1 0,0-22 15,0 22-15,0-21 0,0-1 0,0 1 16,0-1-16,0-21 0,-21 1 0,0-1 16,0-21-16,21 0 0,-21 1 15,-1-22-15,1 0 0,0 0 0,0-22 16,-21 1-16,20 0 0,1-21 0,-21-1 16,21 1-16,-22-21 0,22-1 15,-21-21-15,21 22 0,0-22 0,-22 1 16,43-1-16,0 0 0,0 1 0,0-1 15,0 0-15,21 1 0,1-1 16,20 21-16,0 1 0,1 21 16,20-22-16,-21 22 0,22 21 0,-1-22 15,22 22-15,-21 0 0,-1-21 16,1 20-16,-1 1 0,1 0 0,-1 0 16,1 0-16,-1 0 0,-21-1 0</inkml:trace>
  <inkml:trace contextRef="#ctx0" brushRef="#br1" timeOffset="131140.04">21230 15240 0,'0'0'0,"0"-21"16,0 0 0,0 0-16,21-1 0,0 22 0,1-21 15,-1-21-15,0 21 0,21 0 0,-21-1 16,22 1-16,-22-21 0,21 21 16,1 0-16,-22-22 0,0 22 15,0 0-15,-21-21 0,0 20 16,0 1-16,0 0 0,-21 0 0,0 0 15,-22 21-15,1 0 0,0 0 0,-22 0 16,22 0-16,-22 21 0,1 0 16,-1 0-16,1 22 0,-1-22 0,1 21 15,-1 0-15,22 1 0,0-1 16,-1 0-16,43 1 0,0-1 0,0 0 16,0-20-16,22 20 0,-1 0 0,21-21 15,-21 22-15,22-22 0,-1 0 16,0 21-16,1-20 0,-1-1 15,0 21-15,1-21 0,-1 22 0,-21-22 16,21 21-16,-20-21 0,-22 22 16,0-22-16,0 21 0,0-21 0,0 22 15,-22-22-15,1 0 0,-21 0 16,0 0-16,-1 0 0,-20 1 0,-1-22 16,22 0-16,-22 0 0,-20 0 0,20 0 15,1 0-15,-1-22 0,22 1 16,-22 0-16,22 0 0,0 0 0,21-22 15,-22 22-15,22-21 0,21 0 16,0-1-16,0 1 0,0 0 16,0-22-16,0 22 0,0-22 0,0 22 0,21 0 15,0-1-15,22 1 16,-22 21-16,0 21 0,21 0 0,-20 0 16,20 21-16,-21 0 0,21 21 15,1 1-15,-1-1 0,-21 0 0,22 22 16,-22-22-16,21 22 0,-21-22 0,0 22 15,22-22-15,-22 21 0,0-20 16,0-1-16,0 0 0,1 1 0,20-22 16,-21 0-16,0 21 0,0-42 0,1 22 15,20-22-15,-21 0 0,0 0 16,0 0-16,1-22 0,-1 22 0,21-21 16,-21 0-16,22-21 0</inkml:trace>
  <inkml:trace contextRef="#ctx0" brushRef="#br1" timeOffset="131459.39">21738 15367 0,'0'0'0,"0"-42"0,21-22 16,0 22-16,-21 0 0,0 20 0,0-20 15,0 21-15,0 42 16,0 0 0,0 22-16,0-1 0,0 21 0,0 1 15,0-1-15,0 1 0,-21 21 16,0-22-16,0 22 0,21-1 15,-21 22-15,0-21 0,-1 21 0,1-22 16,0 22-16,0-21 0,0 21 16,0 0-16,-1-22 0,1 22 0,0-21 15,0-1-15,0 1 0,0 0 16,-1-1-16,-20 1 0,21-21 0,0-1 16,0-21-16,21 1 0,0-1 0,-22-21 15,22 22-15,22-43 16,-1-22-1,-21 1-15,21-21 0,0 21 0,0-22 16,0 1-16,1 0 0,-22-1 16</inkml:trace>
  <inkml:trace contextRef="#ctx0" brushRef="#br1" timeOffset="131778.21">21590 16235 0,'0'0'0,"0"-85"0,0-126 16,0 147-16,0 22 0,0-22 15,0 22-15,21 21 0,0-22 0,-21 22 16,21 0-16,22 0 0,-22 0 16,21 0-16,1-1 0,-1 1 0,21 0 15,-20 21-15,20 0 0,-20 0 0,-1 0 16,0 0-16,1 21 0,-1-21 16,-21 21-16,0 1 0,-21 20 15,0-21-15,0 0 0,0 0 0,-42 22 16,21-22-16,-22 0 0,1 0 15,0 0-15,-1 1 0,1-1 0,0-21 16,-1 21-16,1-21 0,21 0 16,-21 21-16,20-21 0,1 0 0,0 0 15,42 0 17,0 0-32,1-21 0,20 21 0,-21-21 15,21 0-15,1 21 0</inkml:trace>
  <inkml:trace contextRef="#ctx0" brushRef="#br1" timeOffset="133134.6">22987 15558 0,'42'-43'0,"-84"86"0,105-107 16,-63 22-16,0-1 0,0 22 0,0-21 16,0 0-16,-21 20 0,0 1 15,0 0-15,-21 21 0,20 0 0,-20 0 16,0 0-16,-22 0 0,22 21 15,0 22-15,-1-22 0,1 0 0,0 21 16,20 1-16,-20-1 0,21 0 16,0-21-16,0 22 0,21-1 0,0 0 15,0-20-15,0 20 0,0-21 16,0 0-16,21 0 0,0 1 16,0-1-16,21 0 0,-20-21 0,-1 0 15,21 0-15,-21 0 0,0 0 0,22 0 16,-22 0-16,0-21 0,21 21 15,-20-21-15,-1-1 0,0 1 0,0 0 16,0-21-16,0 21 0,-21-1 16,0-20-16,22 21 0,-22 0 0,0 0 15,0-1-15,0 1 0,0 42 16,0 1 0,0-1-16,0 0 0,0 0 0,0 21 15,0-20-15,0 20 0,0-21 16,21 0-16,0 22 0,0-22 15,0 21-15,22-21 0,-22 0 0,0 1 16,21-22-16,-21 0 0,1 0 16,-1 0-16,21 0 0,-21 0 0,0 0 15,-21-22-15,22 1 0,-1 21 16,0-21-16,-21-21 0,21 21 0,0-1 16,0-20-16,-21 21 0,22-21 0,-1 20 15,0-20-15,0 0 0,0 21 16,0-1-16,1 1 0,-1 0 0,0 0 15,0 21-15,-21 21 16,0 0 0,0 0-16,0 1 0,21-1 15,-21 0-15,0 0 16,0 0-16,21-42 47,-21 0-32,0 0-15,0 0 16,0-1-16,-21 22 16,0 0-16,0 0 0,0 0 15,0 0 1,-1 0-16,1 0 0,0 22 16,0-1-16,0 0 0,21 0 0,0 0 15,-21 22-15,21-22 0,0 0 16,0 21-16,0-21 0,0 22 0,0-22 15,0 21-15,0-21 0,21 22 0,0-22 16,0 0-16,0 21 0,22-42 16,-1 22-16,0-1 0,1 0 0,-1-21 15,0 0-15,1 0 0,-1 0 16,0 0-16,1-21 0,-1 0 0,0 21 16,-21-22-16,22-20 0,-22 21 0,0-21 15,0 20-15,0-20 16,1 0-16,-1 21 0,-21-22 0,21 22 15,-21-21-15,0 21 0,0-1 16,0 1-16,-21 21 16,0 0-16,-1 0 0,1 21 15,0 1-15,21-1 0,-21 0 16,0 0-16,0 21 0,21-20 0,0 20 16,0-21-16,0 21 0,0-20 15,0 20-15,0-21 0,0 0 0,0 0 16,21 1-16,0-1 0,0 0 0,0 0 15,0 0-15,22-21 0,-22 0 16,21 0-16,-21 0 0,1 0 16,20 0-16,-21 0 0,0-21 15,22 21-15,-22-21 0,0-21 0,21 20 16,-21 1-16,1-21 0,20 21 0,-21-22 16,-21 1-16,21 21 0,-21-21 15,21 20-15,-21 1 0,0 0 0,0 0 16,-21 21-16,0 0 0,0 0 15,0 0-15,0 0 0,-1 0 0,-20 21 16,21 0-16,0-21 0,21 21 0,0 22 16,0-22-16,0 0 0,0 0 15,0 22-15,0-22 0,0 0 0,0 21 16,21-21-16,0 1 0,0-1 16,0 0-16,-21 0 0,22-21 15,-22 21-15,21 0 0,-21 1 16,-21-22 46,-1 0-62,1 0 0,0 0 16,0 0-16,0 21 0,-22-21 16,22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34:3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699 0,'0'-22'0,"0"44"0,0-65 0,0 22 15,0 0-15,0 0 16,0 0-16,0-1 0,0 1 0,-21 0 16,21 42 30,0 0-46,21 22 16,0-22-16,1 21 0,-22 22 16,21-22-16,0 22 0,0-1 0,21 22 15,-20-22-15,-1 1 0,0-1 16,21 1-16,-21-22 0,22 0 0,-22 22 16,0-22-16,21-21 0,-20 22 15,-1-22-15,0 21 0,0-21 16,0 1-16,0-1 0,-21 0 15,22-21-15,-22-21 16,0 0 0,0-1-16,0 1 0,0 0 15,0 0-15,-22-21 0,22-1 16,0 1-16,0-22 0,0 1 16</inkml:trace>
  <inkml:trace contextRef="#ctx0" brushRef="#br0" timeOffset="310.82">2730 360 0,'-21'0'32,"0"21"-32,0 0 0,0 22 0,-22-22 15,1 21-15,21 0 16,-43 22-16,22-1 0,0 22 15,-22-21-15,1 20 0,-1 1 0,1 0 16,-22-1-16,22 1 0,-1 0 16,1-22-16,-1 1 0,22-1 0,-1 1 15,1-22-15,21 0 0,0-21 16,0 1-16,21-1 0,-22 0 16,44-21-1,-1-21-15,0 0 16,0-1-16,0 1 0,0-21 15,1 21-15,20-22 0,0 22 16</inkml:trace>
  <inkml:trace contextRef="#ctx0" brushRef="#br0" timeOffset="642.14">2984 953 0,'0'21'16,"0"0"-16,0 21 0,0-21 16,0 22-16,0-1 15,-21 0-15,21 1 0,0 20 0,0 1 16,-21-1-16,0 1 0,21 20 16,-21 1-16,21 0 0,0-1 0,-21 1 15,21 0-15,0-1 0,-22 1 16,22 0-16,0-1 0,0 1 0,0 0 15,0-22-15,0 1 0,0-1 16,0-20-16,0-1 0,0 0 0,22-21 16,-22 1-16,0-1 0,0 0 15,21-21-15,-21-21 16,0 0-16,0-1 0,0-20 16,0 0-16,0-1 15,-21 1-15</inkml:trace>
  <inkml:trace contextRef="#ctx0" brushRef="#br0" timeOffset="999.94">2900 1291 0,'0'0'0,"21"-63"16,0 42-16,-21-1 0,21-20 15,0 21-15,1 0 0,20 0 0,0-1 16,-21 1-16,22 0 0,20 0 15,-20 21-15,-1 0 0,0 0 16,22 0-16,-43 0 0,21 21 16,1 0-16,-22 22 0,0-22 0,0 21 15,-21 0-15,0 1 0,-21-1 16,0 0-16,0 1 0,-22-1 0,1 0 16,0-20-16,-1 20 0,1-21 15,0 21-15,20-20 0,-20-22 16,21 21-16,0-21 0,0 21 0,-1-21 15,1 0-15,21-21 16,0 0 0,0-1-16,0 1 15,0 0-15,0 0 16,21 0-16,1 0 16</inkml:trace>
  <inkml:trace contextRef="#ctx0" brushRef="#br0" timeOffset="1582.62">4360 1249 0,'0'0'0,"21"0"0,-21-21 0,0 0 16,0-1-16,0 1 0,0 0 15,0 0-15,0 0 0,0 0 16,-21-1-16,0 22 0,0-21 0,-21 0 16,20 21-16,-20 0 0,21 0 15,-21 0-15,20 0 0,-20 21 16,0 0-16,21 1 0,-22 20 0,1-21 16,21 21-16,-22 1 0,22-1 15,0 0-15,0 1 0,0-1 0,21-21 16,-21 22-16,21-1 0,0-21 15,0 0-15,0 0 0,21 1 16,0-22-16,0 0 0,0 0 16,0 0-16,1 0 0,-1 0 0,21 0 15,-21-22-15,0 1 0,22 0 16,-22 0-16,21 0 0,-21 0 0,22-1 16,-1-20-16,-21 0 0,22 21 15,-22-22-15,0 1 0,0 0 0,-21-1 16,0 22-16,21-21 0,-21 21 15,0-1-15,0 44 16,0-1 0,0 0-16,0 0 0,0 21 15,0 1-15,0-22 0,0 21 0,0 1 16,0-22-16,0 21 16,0-21-16,21 0 0,-21 1 0,22-1 15,-22 0-15,0 0 0,21 0 16,0-21-16,0 0 15,0 0-15,0 0 16,1 0-16,-1-21 0,0 0 0,0 0 16,21 0-16</inkml:trace>
  <inkml:trace contextRef="#ctx0" brushRef="#br0" timeOffset="1890.57">5080 487 0,'0'21'31,"0"0"-31,0 0 0,0 1 16,0 20-16,0-21 0,0 21 16,0 22-16,-21-22 0,21 22 0,0-1 15,-21 1-15,21-22 0,0 22 16,0-22-16,-22 21 0,22-20 15,0-1-15,0 0 0,0-20 0,0 20 16,0-21-16,0 0 0,0 0 16,0 1-16,22-22 31,-1 0-31,-21-22 0,21 1 0,0 0 16,0-21-16,-21 21 0,21-22 15</inkml:trace>
  <inkml:trace contextRef="#ctx0" brushRef="#br0" timeOffset="2386.92">5546 423 0,'0'0'0,"-22"0"32,22 22-32,-21-22 0,21 21 0,0 0 15,0 21-15,0-21 0,0 22 16,0-1-16,-21 0 0,21 22 0,-21-1 15,21-20-15,0 20 0,-21 1 16,0-22-16,21 22 0,-22-22 0,22 0 16,0-21-16,0 22 0,-21-22 15,21 0-15,0 0 0,0 0 0,0 1 16,0-44 31,0 1-47,21 0 0,-21 0 0,22 0 15,-1 0-15,0-22 0,0 22 16,0-21-16,0-1 0,1 22 0,-1-21 16,0 21-16,21-22 0,-21 43 15,1-21-15,-1 21 0,0 0 0,0 0 16,0 21-16,0-21 0,1 22 16,-1 20-16,0-21 0,-21 0 0,0 22 15,21-22-15,-21 21 0,0-21 16,0 22-16,0-22 0,0 0 15,0 21-15,0-21 0,0 1 16,-21-1-16,0 0 0,21 0 16,-21-21-1,-1-21 1,22 0 0,0 0-16,0-1 0,-21 1 0</inkml:trace>
  <inkml:trace contextRef="#ctx0" brushRef="#br0" timeOffset="2626.79">4847 889 0,'0'0'0,"-21"0"0,42 0 15,0 0 1,22-21-16,-1 21 0,0-21 15,22 21-15,-1-21 0,-20 21 0,20 0 16,1-22-16,-22 22 0,21 0 16,-20-21-16,-1 21 0,-21 0 0,0 0 15,1 0-15,-1 0 0,-21-21 16</inkml:trace>
  <inkml:trace contextRef="#ctx0" brushRef="#br0" timeOffset="4322.17">7747 466 0,'0'0'0,"0"-64"15,0 43 1,0 0 0,0 0-16,0 42 31,0 0-31,0 0 16,0 22-16,0-22 0,0 21 15,0 0-15,0 1 0,0-1 0,0 22 16,0-1-16,0 1 0,0-1 15,-21 1-15,0-1 0,21 1 0,-22-1 16,1-21-16,-21 22 0,21-22 16,0 1-16,-1-1 0,1 0 0,21-21 15,0 1-15,-21-1 0,21 0 16,-21 0-16,21-42 31,0 0-31,0 0 0,0-1 16,0 1-16,0 0 15,0-21-15,0 21 0,21-22 0,0 22 16,22-21-16,-22 21 0,21-1 16,0-20-16,-20 21 0,20 21 0,0-21 15,22 21-15,-22 0 0,0 0 16,1 0-16,-22 0 0,21 21 0,1 0 16,-22 0-16,0 22 0,0-22 15,-21 0-15,0 21 0,0-21 0,0 22 16,0-22-16,-21 21 0,0-21 15,-22 1-15,22 20 0,-21-21 0,0 0 16,20 0-16,-20 1 0,21-22 16,-21 21-16,20-21 0,-20 0 0,21 0 15,0 0-15,0 0 16,-1 0-16,1 0 0,0-21 16,21-1-1,21 22 16,0 0-31,1 0 16,-1 0-16,21 0 0,-21 0 16,0 0-16,22 22 0,-1-22 0,-21 0 15,22 0-15,-1 0 0,0 0 16,1 0-16,-1 0 0,0-22 0,1 22 16,-1-21-16,0 21 0,-21-21 15,22 0-15,-1 0 0,0 0 16,1-1-16,-1 1 0,-21 0 15,22-21-15,-1 21 0,-21-1 0,0 1 16,0 0-16,1 0 0,-22 0 16,0 0-16,0-1 0,-22 44 31,1-22-15,21 21-16,-21 0 0,21 0 15,0 0-15,0 0 0,0 1 0,-21-1 16,21 0-16,0 0 0,0 0 15,0 0-15,21 1 16,0-22-16,0 0 0,22 0 16,-22 0-16,0 0 0,21 0 15,-20 0-15,20 0 0,0 0 0,-21 0 16,22 0-16,-1-22 0,-21 1 16,0 0-16,1 0 0,20 0 0,-21 0 15,-21-1-15,21 1 0,0 0 16,-21 0-16,22 0 0,-22 0 0,0-1 15,0 44 17,0-1-17,0 0-15,0 0 0,0 21 0,0 1 16,0-22-16,0 42 0,0-20 16,0-1-16,0 22 0,0-1 0,0 1 15,0-1-15,-22 1 0,22 20 0,-21-20 16,21 20-16,-21-20 0,21 21 15,0 20-15,0-20 0,0 21 0,0-21 16,-21 20-16,21-20 0,0 0 16,0 21-16,-21-22 0,21 1 0,0 0 15,0-1-15,0-20 0,0-1 0,-21-20 16,21 20-16,-22-42 0,22 22 16,0-22-16,0 0 0,-21-21 15,0 0-15,0 0 0,0 0 0,-22-21 16,22 0-16,-21-22 0,0 22 15,-1-42-15,1 20 0,-22-20 0,22-1 16,0 1-16,-1-22 0,1 22 16,21-22-16,-21 0 0,42-21 0,0 22 15,0-1-15,0-21 0,0 22 0,0-1 16,0 21-16,21-20 0,21 20 16,-21 1-16,22-1 0,-1 1 0,0-1 15,1 22-15,-1 0 0,0-1 16,1 1-16,-1 0 0,0 20 0,-21-20 15,22 21-15,-22 0 16,0 0-16,0-1 0,22 1 0</inkml:trace>
  <inkml:trace contextRef="#ctx0" brushRef="#br0" timeOffset="7527.35">11409 1016 0,'0'0'0,"21"-42"16,64-106-16,-85 126 15,0-20-15,0 21 16,21 0-16,-21 0 0,0-1 0,0 1 15,-21 21-15,-1 0 16,-20 0-16,21 0 0,-21 0 0,-1 21 16,1 1-16,0-1 0,-22 0 15,22 21-15,-1 22 0,1-22 0,-21 22 16,20-1-16,22 1 0,-21 20 16,-1-20-16,22-1 0,0 1 0,0-1 15,0 1-15,0-1 0,21 1 16,0-1-16,0-20 0,0 20 0,0-42 15,21 22-15,-21-1 0,21-21 16,21 0-16,-21 0 0,1-21 16,20 0-16,0 0 0,1 0 0,-22 0 15,21-21-15,0 21 0,22-21 16,-22-21-16,1 21 0,-1-22 0,0 22 16,1-21-16,-1-1 0,0 1 15,-21 0-15,22-1 0,-1 1 0,-21 0 16,22-1-16,-22 22 0,0 0 15,-21 0-15,0 0 0,21 21 0,-21 21 32,-21 0-32,0 0 15,21 22-15,0-22 0,0 21 16,-21 0-16,21 1 0,0-1 16,-22 0-16,22 1 0,0-1 15,0-21-15,0 22 0,0-22 0,0 21 16,22-21-16,-1-21 0,0 21 0,0 1 15,21-22-15,-20 0 0,20 0 16,-21 0-16,21-22 0,1 1 0,-1 21 16,0-21-16,-20-21 0,20 21 15,0-22-15,1 22 0,-22-21 0,0-1 16,0 1-16,0 0 0,-21-1 16,0 1-16,0 0 0,0-1 15,0 1-15,-21 21 0,0 0 0,0-22 16,-22 43-16,1-21 0,0 21 15,-1 0-15,1 0 0,0 0 0,-1 0 16,22 21-16,-21 1 0,21-1 16,-22 0-16,43 21 0,0-21 0,-21 22 15,21-1-15,0 0 0,0 1 16,21-1-16,1-21 0,-1 22 0,0-1 16,21-21-16,1 0 0,-1 0 15,0 1-15,1-1 0,20 0 0,1-21 16,-1 0-16,1 0 15,-1 0-15,1 0 0,-22 0 0,21-21 16,1 0-16,-22-1 0,22-20 16,-22 21-16,0-21 0,1 20 0,-1-20 15,-21 0-15,22-1 0,-22 1 0,0 21 16,-21-21-16,0 20 0,0 1 16,0 0-16,-21 42 31,21 0-31,0 1 0,0-1 0,-21 0 15,21 21-15,-22 1 0,22-22 16,0 21-16,-21 0 0,21-20 0,0 20 16,0-21-16,0 0 0,0 22 15,0-22-15,0 0 0,0 0 16,21-21 0,1 0-1,-1 0-15,0-21 0,0 0 16,-21 0-16,21-22 0,0 22 15,1-21-15,-22-1 0,21 1 0,0 0 16,0-1-16,0 22 0,-21-21 16,21 21-16,1-22 0,-1 43 0,0-21 15,-21 0-15,21 21 0,0 0 16,-21 21-16,21 0 16,1 1-16,-22 20 15,21-21-15,-21 0 0,0 22 16,21-22-16,0 21 0,-21-21 0,21 0 15,0 1-15,1 20 0,-22-21 0,21 0 16,0-21-16,0 21 0,0-21 16,0 0-16,1 0 0,-1 0 0,0 0 15,0 0-15,0 0 0,0 0 16,1-21-16,-1 0 0,0 0 0,0 0 16,0-22-16,22 22 0,-22-21 15,0 0-15,21-22 0,-21 22 0,1-22 16,20 22-16,-21-22 0,0 1 15,-21-1-15,21 1 0,-21-1 16,0 1-16,0 21 0,0-22 16,0 22-16,0 21 0,0-22 0,0 22 15,-21 21-15,0 0 0,0 0 16,0 0-16,0 0 0,21 21 16,-22 22-16,1-1 0,21 0 0,0 1 15,-21 20-15,21-21 0,-21 22 16,21-1-16,-21-20 0,21 20 0,0-20 15,0 20-15,0-21 0,0 22 16,0-22-16,0 1 0,0 20 0,0-42 16,21 22-16,-21-1 15,21-21-15,0 21 0,0-20 0,22-1 16,-22 0-16,21-21 0,-21 21 0,22-21 16,-1 0-16,-21 0 0,22 0 15,-1 0-15,0 0 0,1-21 0,-1 0 16,0 0-16,1-1 0,-22 1 15,21 0-15,0-21 0,1 21 0,-1-22 16,-21 1-16,22 21 0,-22-22 16,0 1-16,0 0 0,-21 21 0,0-22 15,0 1-15,0 21 0,0 0 16,0-1-16,-21 1 0,0 0 0,-22 21 16,22 0-16,0 0 0,0 0 15,-21 0-15,20 21 0,-20 0 16,21 1-16,0-1 0,0 21 0,-1-21 15,1 22-15,0-1 0,21-21 16,-21 21-16,21 1 0,0-22 0,0 21 16,0-21-16,0 22 0,0-22 15,0 0-15,0 0 0,21-21 0,0 21 16,0-21-16,-21 22 0,22-22 0,-1 0 16,0 0-16,0 0 0,0-22 15,0 22-15,1-21 0,-22 0 0,21 0 16,0 0-16,0-22 0,0 22 15,-21-21-15,21 21 0,1-22 16,-22 22-16,21-21 0,-21 21 0,0 0 16,21-1-16,-21 1 0,21 21 15,-21 21 17,0 1-32,0-1 0,0 0 0,0 0 15,0 0-15,21 22 0,0-22 16,-21 0-16,22 21 0,-22-21 0,21 1 15,0-1-15,-21 0 0,21 0 16,0 0-16,0-21 0,1 21 0,-1-21 16,0 0-16,21 0 0,-21 0 0,1 0 15,-1 0-15,21 0 16,-21 0-16,22-21 0,-22 21 0,21-21 16,-21 0-16,22 0 0,-22 0 15,0-1-15,0-20 0,0 21 0,0 0 16,1-22-16,-1 22 0,0-21 0,0 21 15,-21 0-15,0-1 0,0 1 16,0 42 0,0 1-1,-21-1-15,21 0 0,-21 21 16,21-21-16,0 1 0,0 20 16,0-21-16,0 0 0,0 0 0,0 1 15,0-1-15,0 0 0,21 0 16,0-21-16,0 21 0,0-21 15,1 0-15,-1 0 0,0 0 0,0 0 16,0 0-16,0 0 0,1 0 16,-1-21-16,21 21 0,-21-21 0,0 0 15,-21 0-15,22-1 0,-1 1 16,0-21-16,-21 21 0,0 0 0,0-22 16,0 22-16,0 0 0,21-21 0,-21 20 15,0 1 1,0 0-16,0 42 15,0 0 1,-21 1-16,21-1 0,0 0 16,0 0-16,0 21 0,0-20 15,-21-1-15,21 21 0,-21-21 0,21 0 16,0 1-16,0-1 0,0 0 0,0 0 16,-22-21-16,22 21 0,0 0 15,0-42 16,0 0-15,0 0-16,0 0 0,22 0 16,-1-1-16,0-20 0,0 21 15,-21-21-15,21 20 0,0-20 0,-21 21 16,22-21-16,-1 20 0,0 1 16,0 0-16,0 0 0,0 0 0,1 21 15,-1 0-15,0 0 16,0 21-16,0 0 15,-21 0-15,0 22 0,0-22 16,0 0-16,0 0 0,0 21 0,0-20 16,0 20-16,0-21 0,0 0 0,0 0 15,0 1-15,0-1 0,0 0 16,0 0-16,21 0 16,1-21-16,-1 0 0,0 0 0,0 0 15,0 0-15,0 0 0,22 0 16,-22 0-16,21 0 0,-21-21 0,22 21 15,-22-21-15,21 0 0,-21 0 16,22-22-16,-22 22 0,21-21 0,-21 21 16,1-22-16,-1 22 0,0-21 15,0 21-15,0-22 0,-21 22 0,0 0 16,0 0-16,0 0 0,0-1 16,-21 22-1,21 22-15,-21-22 16,0 21-16,0 0 0,-1 0 15,1 21-15,21-20 0,0-1 16,0 0-16,0 0 0,0 21 0,0-20 16,0-1-16,0 0 0,0 0 15,0 0-15,21 0 0,1 1 0,-1-22 16,-21 21-16,21 0 0,0 0 16,-21 0-16,21-21 0,-21 21 0,21-21 15,-21 22-15,0-1 0,0 0 31,-21-21-31,0 0 0,0 0 16,0 0-16,0 0 16,-1 0-16,1 0 15,0 0-15,21-21 16,-21 21-16,0-21 0,0-1 16,-1 1-16,1 0 15,0 0-15,21 0 0</inkml:trace>
  <inkml:trace contextRef="#ctx0" brushRef="#br0" timeOffset="7782.2">15727 804 0,'0'0'0,"-21"0"0,21-21 16,-22 21-16</inkml:trace>
  <inkml:trace contextRef="#ctx0" brushRef="#br0" timeOffset="8123.17">13737 1058 0,'0'0'0,"-21"22"0,0-22 15,21 21-15,21-21 16,0 0 0,21 0-16,1 0 0,-1 0 15,0 0-15,22 0 0,-22 0 0,22 0 16,-22 0-16,0 0 0,22 0 15,-22 0-15,1 0 0,-22 0 0,21 0 16,-21 0-16,0 0 0,1 0 16,-44 0 15,-20 0-31,21 0 0,0 0 0</inkml:trace>
  <inkml:trace contextRef="#ctx0" brushRef="#br0" timeOffset="9234.11">2646 2180 0,'0'0'0,"-148"0"16,84 0-16,22 0 16,-1 0-16,1 0 0,21 0 15,-21 0-15,20 0 0,44 0 32,20 0-32,-21 0 15,21 0-15,1 0 0,20 0 16,1 0-16,-1 21 0,1-21 15,20 0-15,-20 0 0,21 0 0,-1 0 16,1 0-16,21 0 0,0 0 16,-1 0-16,22 0 0,0 22 15,0-22-15,22 0 0,-1 0 0,0 0 16,21 0-16,1 0 0,-1 0 16,21 0-16,-20 0 0,20 0 0,1 21 15,-22-21-15,22 0 0,-1 0 16,1 0-16,20 21 0,-20-21 0,20 0 15,1 0-15,0 0 0,-1 0 16,22 21-16,-21-21 0,21 0 0,0 0 16,-1 0-16,22 0 0,-21 0 15,21 0-15,0 0 0,-21 0 16,21 0-16,0 0 0,0 0 0,-21 0 16,21 0-16,-21 0 0,21 0 15,-21 0-15,-1 0 0,1 0 0,0 0 16,0 0-16,-21 0 0,20 0 15,-20 21-15,0-21 0,21 0 0,-22 0 16,-20 0-16,20 0 0,1 0 0,-21 0 16,20 0-16,-20 0 0,-22 0 15,22 0-15,-43 0 0,21 0 0,-21 0 16,0 0-16,-21-21 0,0 21 16,-21 0-16,0 0 0,-21-21 15,-22 21-15,1 0 0,-22 0 0,0 0 16,-20-21-16,20 21 0,-63 0 31,0 0-31,-22 0 16,1 0-16,-22 0 0,1 0 0,-22 0 15,-21 21-15,-21-21 0,0 21 0</inkml:trace>
  <inkml:trace contextRef="#ctx0" brushRef="#br0" timeOffset="12322.76">1482 3641 0,'0'0'0,"0"-21"31,0-1-31,0 1 16,21 0-16,0 0 0,0 0 16,0 0-16,0-1 0,1 1 15,-1-21-15,0 21 0,0 0 16,0-22-16,-21 22 0,0-21 0,21 21 15,-21-1-15,0 1 0,0 0 16,0 0-16,0 0 0,-21 21 16,0 0-16,-21 0 0,-1 0 15,1 0-15,0 0 0,-1 21 16,-20 0-16,-1 0 0,22 0 0,-21 1 16,-1-1-16,22 0 0,-1 21 15,1-21-15,21 1 0,0-1 0,0 0 16,21 0-16,0 0 0,0 0 15,0 22-15,21-22 0,0 0 16,21 0-16,1 22 0,-1-22 0,0 21 16,1-21-16,-1 22 0,0-1 15,-21-21-15,22 21 0,-22 1 16,-21-1-16,0 0 0,0 1 16,0-1-16,0 0 0,-21-20 15,0 20-15,-1-21 0,1 0 0,-21 0 16,21-21-16,-22 22 0,22-22 15,-21 0-15,0 0 0,-1 0 0,1 0 16,0-22-16,20 1 0,-20 0 16,0 0-16,21-21 0,-22 20 15,1-20-15,21 0 0,-22-1 0,1 1 16,21 21-16,0-21 0,0 20 16,-1-20-16,22 21 0,0 0 15,0 0-15,22 21 16,-1 0-16,0 0 15,0 21-15,0-21 0,0 21 0,1 21 16,-1-21-16,0 22 0,21-1 16,-21 0-16,1 1 0,-1-1 0,0 0 15,0 1-15,-21-1 0,21 0 16,0-20-16,1 20 0,-1-21 16,0 0-16,0 0 0,0-21 0,0 0 15,1 0-15,-1 0 0,21 0 16,-21 0-16,0-21 0,22 0 15,-22 0-15,21-21 0,1 20 16,-22-20-16,21 0 0,0-1 0,-20 1 16,20 0-16,0-1 0,-21 1 15,1 21-15,20-21 0,-21 20 16,-21 1-16,21 0 0,0 21 16,-21 21-1,0 0-15,0 1 0,0-1 16,0 0-16,0 21 0,0-21 15,0 22-15,0-22 0,0 21 0,0-21 16,0 1-16,22-1 0,-1 0 16,0-21-16,0 0 15,0 0-15,0 0 16,1 0-16,-1-21 0,-21 0 16,21-1-16,0 1 0,0-21 0,0 21 15,1 0-15,-1-22 0,0 22 16,0-21-16,0 21 0,-21-22 0,21 22 15,1 0-15,-1 0 0,-21 0 16,0 42 0,0 0-1,0 0-15,0 0 0,0 22 16,0-22-16,0 21 0,0 22 0,21-22 16,-21 21-16,21 22 0,0-21 15,-21-1-15,21 22 0,1-1 16,-22 1-16,0 0 0,0-1 15,21 1-15,-21 0 0,0-1 0,0-20 16,0-1-16,0 1 0,0-1 0,0 1 16,0-22-16,0 1 0,-21 20 15,21-42-15,-22 22 0,1-1 0,0-21 16,0 0-16,0 0 0,0 1 16,-22-1-16,22-21 0,-21 0 0,21 0 15,-22 0-15,1-21 0,0-1 16,-1 1-16,1 0 0,0 0 0,-22-21 15,22-1-15,-1 1 0,1 0 16,0-22-16,-1 1 0,22-1 16,0-21-16,0 1 0,21-1 15,0-21-15,21 22 0,21-22 16,1 21-16,-1-21 0,22 22 0,-1-22 16,22 21-16,-1 22 0,1-22 15,0 43-15,-1-22 0,1 22 0,0 21 16,-1-22-16,-20 43 0,-1-21 15,1 21-15,-22 0 0,1 0 0,-1 0 16,-21 21-16,0 0 0,0-21 16,-21 22-16,22-1 0,-22 21 15,0-21-15,0 0 0,0 1 16,0-1-16,0 0 0,0 0 0,-22 0 16,22 0-16,-21-21 15,0 0 1,21-21-16,0 0 15,0 0-15,0 0 0,0 0 0,0-1 16,0 1-16,0-21 0,21 21 16,0 0-16,-21-1 0,22 1 0,-1 0 15,-21 0-15,21 0 0,0 21 16,0 0-16,0 0 16,1 0-1,-22 21-15,0 0 0,0 0 0,21 22 16,-21-22-16,21 21 0,-21-21 15,21 22-15,-21-22 0,21 21 0,0-21 16,-21 0-16,22 1 0,-1-22 16,-21 21-16,21-21 0,0 0 0,0 0 15,0 0-15,1 0 0,20-21 16,-21 21-16,0-22 0,22 1 0,-22-21 16,21 21-16,-21-22 0,22 1 15,-22 0-15,0-1 0,0 1 0,21-21 16,-42-1-16,22 22 0,-1-22 15,-21 1-15,0-1 0,0 22 16,0-22-16,0 22 0,0 0 0,0 21 16,0-1-16,0 1 0,0 42 15,-21 1 1,21 20-16,0 0 0,-22 1 16,22-1-16,0 21 0,0 1 0,0-22 15,0 22-15,0-22 0,0 22 16,0-1-16,0-21 0,0 22 0,0-22 15,0 1-15,0-1 0,22 0 16,-1-21-16,21 1 0,-21-1 0,0 0 16,22 0-16,-1-21 15,-21 0-15,22 0 0,-1 0 0,0 0 16,1-21-16,-22 21 0,21-42 16,0 20-16,1 1 0,-22-21 0,21 21 15,-21-22-15,1 1 0,-1 21 0,0-21 16,-21-1-16,0 1 0,0 0 15,0-1-15,0 22 0,-21-21 0,21 21 16,-21-1-16,-1 22 0,1 0 16,-21 0-16,21 0 0,0 0 0,-22 22 15,22-1-15,0 0 0,0 0 16,-22 21-16,43-20 0,-21 20 0,0-21 16,0 21-16,21-20 15,0 20-15,0 0 0,0-21 0,0 1 16,0-1-16,0 0 0,0 0 0,21 0 15,0-21-15,0 0 0,1 0 16,-1 0-16,0 0 0,0-21 16,0 0-16,0 0 0,1 0 15,-1-22-15,0 22 0,-21 0 0,21-21 16,-21 20-16,21-20 0,-21 21 16,21 0-16,-21 0 0,0-1 0,0 1 15,0 42 1,0 1-16,0-1 15,22 0-15,-22 21 0,0-21 16,0 1-16,21 20 0,0-21 16,-21 21-16,21-20 0,-21-1 0,21 0 15,-21 0-15,21-21 0,-21 21 16,22-21-16,-1 0 0,0 0 0,0 0 16,0-21-16,0 0 15,1 0-15,-22 0 0,21-1 16,0-20-16,0 21 0,0-21 15,0 20-15,1-20 0,-1 21 16,0-21-16,0 20 0,0 1 0,0 0 0,1 21 16,-1 0-16,0 0 15,0 0-15,0 0 0,-21 21 16,21 0-16,-21 1 16,0-1-16,0 0 0,0 21 0,0-21 15,0 1-15,0 20 0,0-21 0,0 0 16,0 22-16,-21-22 0,21 0 15,0 0-15,0-42 32,21 0-17,1 0-15,-1-22 0,-21 22 16,0 0-16,21-21 0,-21-1 0,21 22 16,-21-21-16,0-1 0,0 22 0,21 0 15,-21 0-15,0 0 16,0 0-16,21 21 0,-21 21 15,0 0-15,0 21 16,0-21-16,0 1 0,0 20 0,0 0 16,0 1-16,0-22 0,0 21 0,22 0 15,-22-20-15,21 20 0,-21-21 16,0 0-16,21 0 0,0 1 0,0-1 16,0-21-16,1 0 15,-1 0-15,0 0 0,0 0 16,0 0-16,-21-21 0,0-1 15,0 1-15,0-21 16,0 21-16,0 0 0,0-22 0</inkml:trace>
  <inkml:trace contextRef="#ctx0" brushRef="#br0" timeOffset="12598.61">3154 3535 0,'0'0'0,"21"0"16,0 0-16,0 0 16,22 0-16,-1 0 0,21 0 0,1 0 15,-1-21-15,22 0 0,0 21 16,-1-22-16,1 1 0,0 21 0,-1-21 15,1 21-15,0-21 0,-22 0 16,22 21-16,-22-21 0,1 21 0,-1 0 16,-20-22-16,-1 22 0,-21 0 0,0 0 15</inkml:trace>
  <inkml:trace contextRef="#ctx0" brushRef="#br0" timeOffset="12838.45">5927 3514 0,'0'21'15,"-22"-21"-15,22 21 16,-21-21-1,21 21 1,0 0 0,-21 1-16</inkml:trace>
  <inkml:trace contextRef="#ctx0" brushRef="#br0" timeOffset="13050.58">5800 3937 0,'0'21'16,"-22"-21"-16,22-21 109</inkml:trace>
  <inkml:trace contextRef="#ctx0" brushRef="#br0" timeOffset="13734.7">8615 3196 0,'0'0'15,"21"-42"-15,-21 21 0,21 0 0,0-1 0,-21 1 16,0 0-16,0 42 31,0 0-31,-21 22 0,0-1 16,0 22-16,0-1 0,-22 1 15,1-1-15,0 22 0,-1-22 0,-20 22 16,-1-22-16,1 22 16,-1 0-16,-20-22 0,20 22 0,-21-22 0,22 1 15,-1-22-15,1 1 0,21-1 16,-1 0-16,1-21 0,21 1 15,0-1-15,-1-21 0,44-21 32,-1-22-32,21 22 15,-21-21-15,22 21 0,-1-22 0</inkml:trace>
  <inkml:trace contextRef="#ctx0" brushRef="#br0" timeOffset="14042.83">9165 3133 0,'0'21'16,"0"0"0,-21 0-16,0 0 0,0 22 0,-22-1 15,22 0-15,-21 22 0,-1-1 16,1 1-16,-21-1 0,-1 22 0,1-21 15,-1 20-15,-21 1 0,22 0 16,-22-22-16,22 22 0,-22-1 16,22-20-16,-1-1 0,1 1 0,20-22 0,1 1 15,0-1-15,20-21 16,1 21-16,0-20 0,0-1 16,21-42-1,21 21-15,0-22 16,0 1-16,1-21 0,20 21 0</inkml:trace>
  <inkml:trace contextRef="#ctx0" brushRef="#br0" timeOffset="14518.59">9864 3302 0,'0'0'0,"0"-21"0,0-21 0,21 20 0,-21-20 16,0 21-16,0 0 0,21 0 16,-42 42-1,0 0 1,-1 21-16,1 1 0,0 20 16,0 1-16,21-1 0,-21 1 0,0-1 15,-1 1-15,1-1 0,0 1 0,0-1 16,0 22-16,0-22 0,-1 1 15,1-22-15,0 0 0,21 1 0,0-1 16,0 0-16,0-20 0,21-1 16,0-21-16,1 0 15,-1 0-15,0 0 0,0-21 0,0-1 0,22 1 16,-22 0-16,0 0 16,0-21-16,0-1 0,-21 1 0,0 0 15,0 20-15</inkml:trace>
  <inkml:trace contextRef="#ctx0" brushRef="#br0" timeOffset="14715.73">9334 3789 0,'0'0'16,"-21"0"-16,42 0 16,1 0-1,-1 0-15,0-21 0,21 21 16,-21-21-16,22-1 0,20 22 0,-20-21 15,20 0-15,-21 21 0,22-21 16,-1 0-16,-20 21 0,20-21 0,-20 21 16,-1-22-16,0 22 0</inkml:trace>
  <inkml:trace contextRef="#ctx0" brushRef="#br0" timeOffset="15651.5">10647 4043 0,'0'0'0,"42"0"15,-21 0-15,0-21 0,-21 0 16,22 21-16,-1-22 0,0 1 0,0 0 16,0 0-16,-21 0 0,0-22 15,21 22-15,-21 0 0,0-21 0,0 21 16,-21-22-16,21 22 0,-42-21 15,21 21-15,-22-1 0,1 22 0,21 0 16,-21 0-16,-1 0 0,1 0 0,0 0 16,-1 22-16,1 20 15,21-21-15,-22 21 0,1-20 0,21 20 16,0 0-16,0 1 0,-1-1 0,1 0 16,21 1-16,0-1 0,0-21 15,0 21-15,0-20 0,21-1 0,1 0 16,20-21-16,-21 0 0,21 0 15,1 0-15,-1 0 0,0 0 0,1 0 16,-1-21-16,0 0 0,1-1 0,-1-20 16,0 21-16,1 0 0,-1-22 15,-21 1-15,22 21 0,-1-21 0,-21 20 16,0-20-16,0 21 16,-21-21-16,0 20 0,-21 22 31,0 22-31,21-1 0,-21 0 15,0 0-15,21 21 0,-21 1 0,21-1 16,0 0-16,0-20 0,0 20 0,0 0 16,0 1-16,0-1 0,21-21 15,0 0-15,0 22 0,0-43 0,22 21 16,-22 0-16,21-21 0,0 0 16,1 0-16,-1 0 0,0 0 0,22-21 15,-22 21-15,1-21 0,-1-1 0,0 1 16,1-21-16,-1 21 15,-21-22-15,21 1 0,1 0 0,-22-1 16,0 1-16,0 21 0,-21-21 0,0-1 16,0 22-16,0-21 0,-21 21 15,0 21-15,0 0 0,-22 0 0,22 0 16,-21 0-16,0 0 0,-1 0 0,22 21 16,-21-21-16,-1 21 0,1 0 15,21 0-15,0 0 0,0 1 0,-1-1 16,22 0-16,0 0 15,22-21-15,-1 0 0,0 21 16,0 0-16,0-21 0,0 22 16,1-1-16,20 0 0,-21 0 15,0 0-15,0 0 0,1 22 0,-1-1 16,0 0-16,0 1 0,-21-1 0,0 0 16,0 22-16,0-22 0,0 22 15,0-1-15,0 1 0,0 20 0,-21-20 16,21 21-16,-21-22 0,0 22 0,-1-22 15,1 1-15,0-1 0,0 1 16,0-22-16,0 0 0,-1-20 0,1-1 16,0 0-16,0 0 0,21 0 0,-21-21 15,0 0-15,-1 0 0,1 0 16,-21 0-16,21 0 0,-22-21 16,22 0-16,-21 0 0,21 0 0,0-1 15,-1 1-15,1-21 0,21 0 0</inkml:trace>
  <inkml:trace contextRef="#ctx0" brushRef="#br0" timeOffset="17770.56">12192 3620 0,'0'0'0,"-42"0"15,42 21-15,0 0 16,-22-21-16,1 21 0,21 0 0,-21 0 15,0 22-15,21-22 16,-21 0-16,0 21 0,-1-20 0,1 20 0,0-21 16,21 0-16,-21 22 0,0-22 15,21 0-15,-21 0 0,21 0 16,0-42 15,0 0-31,0 0 16,0 0-16,0-1 0,0 1 0,0 0 15,21-21-15,-21 21 0,21-22 16,0 22-16,-21-21 0,21 21 0,0-1 16,1 1-16,-1 0 0,0 0 15,0 21-15,0 0 0,0 0 0,22 0 16,-22 21-16,0 0 0,0 0 0,0 1 16,1-1-16,20 0 0,-21 21 15,0-21-15,0 22 0,1-22 16,-1 21-16,-21-21 0,21 22 0,0-22 15,0 0-15,0 0 0,-21 0 16,22-21-16,-1 0 0,0 0 0,0 0 16,0 0-16,0 0 15,1-21-15,20 0 0,-21 0 16,0 0-16,0-22 0,22 22 16,-22-21-16,0 21 0,21-22 0,-20 1 15,-1 0-15,21 21 0,-21-22 0,22 22 16,-22-21-16,0 21 0,0-1 15,21 22-15,-20 0 0,-1 0 16,0 0-16,0 0 0,0 22 16,0-1-16,1 0 0,-1 0 15,-21 0-15,21 0 0,0 1 0,-21-1 16,0 0-16,21-21 0,-21 21 16,21 0-16,-21-42 46,0 0-30,0 0-16,0 0 0,-21-1 16,0 1-16,0 0 0,0 0 15,0 0-15,-1 0 0,1-1 16,0 1-16,-21 21 0,21 0 16,-1 0-16,1 0 0,-21 0 0,21 0 15,0 21-15,-1-21 0,-20 22 16,21 20-16,0-21 0,0 0 0,-1 22 15,22-22-15,-21 21 0,21-21 0,-21 22 16,21-1-16,0-21 0,0 0 16,0 22-16,0-22 0,0 0 0,21 0 15,0 0-15,1 0 0,-1-21 16,0 22-16,0-22 16,21 0-16,-20 0 0,-1 0 0,0-22 15,0 22-15,0-21 0,22 0 16,-22 0-16,0 0 0,0-22 0,0 22 15,0 0-15,1-21 0,-1-1 0,0 22 16,-21-21-16,0 21 0,21 0 16,-21-1-16,0 1 0,0 0 0,0 0 15,0 42 1,0 0 0,0 0-16,0 1 0,0 20 0,0-21 15,0 0-15,0 0 0,0 1 16,0-1-16,0 0 0,0 21 0,21-21 15,0 1-15,1-1 16,-1 0-16,0-21 16,0 0-16,0 0 0,0 0 0,1 0 15,-1 0-15,0 0 0,0-21 0,0 0 16,0 21-16,-21-22 0,22 1 16,-1-21-16,-21 21 0,0 0 0,0-1 15,21-20-15,-21 21 0,0 0 16,0 0-16,0-1 0,0 1 0,0 0 15,0 42 17,0 0-32,0 1 0,-21-1 15,21 0-15,0 0 0,0 0 16,0 0-16,0 1 0,0-1 16,0 0-16,0 0 0,0 0 15,0 0-15,0 1 16,0-44 31,0 1-47,0 0 0,0 0 15,0 0-15,0 0 0,0-1 16,0 1-16,21 0 0,-21-21 0,21 21 16,0-1-16,-21 1 0,21 0 0,1 0 15,-1 21 1,0 0-1,-21 21-15,0 0 0,21 0 16,-21 1-16,0-1 0,21 21 16,-21-21-16,0 0 0,0 1 0,0-1 15,0 0-15,0 0 16,21 0-16,-21 0 0,22-21 16,-1 0 15,0 0-31,0-21 15,0 0-15,0 0 0,1 0 16,-1 0-16,0-1 0,0 1 16,0 0-16,0 0 0,1-21 0,-1 20 15,-21 1-15,21 0 0,0 0 16,0 0-16,-21 42 31,0 0-31,0 0 16,0 0-16,0 1 0,0-1 0,0 0 15,0 0-15,0 0 0,0 22 0,0-22 16,0 0-16,0 0 0,0 0 16,0 0-16,0 1 0,0-1 15,21-21-15,1 21 0,-22 0 0,21-21 16,0 0-16,0 0 0,0 0 16,0 0-16,22 0 0,-22 0 15,0 0-15,0-21 0,0 21 16,22-21-16,-22 0 0,0-1 0,0 1 15,0 0-15,1 0 0,-1-21 16,-21 20-16,0 1 0,21 0 0,-21-21 16,21 21-16,-21-1 0,0 1 0,0 0 15,0 0-15,-21 21 16,0 0-16,0 21 16,-1 0-16,1 0 0,21 22 15,0-22-15,0 0 16,0 0-16,0 0 0,0 22 0,0-22 15,0 0-15,0 0 0,0 0 0,0 1 16,0-1-16,21-21 16,1 21-16,-1-21 15,0 0-15,0 0 0,0 0 16,-21-21 0,0 0-16,0-1 0,0 1 15</inkml:trace>
  <inkml:trace contextRef="#ctx0" brushRef="#br0" timeOffset="22690.35">15706 2879 0,'0'0'15,"-22"-21"1,1 21-16,0 0 16,42-22-1,0 22-15,22 0 16,-22 0-16,0 0 0,21 0 15,1 0-15,-22 0 0,21 0 16,1 0-16,-1-21 0,0 21 0,1 0 16,-1 0-16,-21 0 0,21 0 15,-20 0-15,-1 0 0,-42 0 32,-1 0-32,1 0 15,0 0-15,-21 0 0,21 0 0,-22 0 16,1 0-16,21 0 15,-22 0-15,1 0 0,0 0 0,-1 0 16,1 0-16,0 0 0,-1 0 16,22 0-16,-21 0 0,21 0 0,-22 0 15,22 0-15,0 0 16,0 0-16,0 0 0,0 0 16,-1 0-1,22 21-15,-21-21 0,21 22 16,0-1-16,-21 21 0,0-21 0,0 22 15,21-22-15,-21 21 0,21 22 16,-22-22-16,1 21 0,21 1 0,-21-1 16,0 1-16,21-1 15,-21 22-15,0-21 0,21-1 0,-22 22 16,1-22-16,0 1 0,21 20 0,-21-20 16,0 21-16,21-22 0,-21 22 15,21-22-15,-22 1 0,22-1 0,0 1 16,0-1-16,0-20 0,0-1 15,0 21-15,0-20 0,0-1 0,0-21 16,22 22-16,-1-22 0,0 21 0,0-21 16,0 0-16,0 1 0,1-1 15,20 0-15,-21-21 0,0 21 0,22-21 16,-22 0-16,0 0 0,21 0 0,-21 0 16,1 0-16,-1 0 0,0-21 15,0 21-15,0-21 0,0 0 16,-21-1-16,22 1 0,-22 0 0,21 0 15,-21 0-15,0-22 0,21 22 16,0-21-16</inkml:trace>
  <inkml:trace contextRef="#ctx0" brushRef="#br0" timeOffset="28518.85">16362 3429 0,'0'0'16,"0"-21"-16,0 0 0,0 0 15,0-1-15,0 1 0,-21 0 0,-1 0 16,1 0-16,0 21 0,0-21 15,-21 21-15,-1 0 0,22 0 0,-21 0 16,-22 0-16,22 21 0,0 0 16,-1 0-16,1 21 0,0 1 15,20-1-15,-20 0 0,0 22 16,21-22-16,-1 22 0,1-22 0,0 22 16,0-1-16,0-21 0,21 22 15,0-22-15,0 22 0,0-22 0,0 0 16,0 1-16,0-1 0,21-21 15,0 0-15,-21 1 0,42-1 0,-20 0 16,-1-21-16,0 0 0,21 0 16,-21 0-16,22 0 0,-1 0 0,0-21 15,1 0-15,-1-1 0,0 1 16,22-21-16,-22 21 0,22-22 0,-22 1 16,22 0-16,-22 21 0,0-22 15,-21 1-15,22 21 0,-22 0 16,0-22-16,-21 22 0,0 0 15,0 0-15,-21 21 16,0 0-16,0 0 16,-1 21-16,1 0 0,0 0 15,21 0-15,-21 1 0,21-1 0,-21 21 16,21 0-16,0-20 0,0 20 16,0-21-16,0 21 0,0-20 0,0 20 15,0-21-15,21 0 0,0-21 16,0 21-16,0 1 0,22-22 0,-22 0 15,0 0-15,21 0 0,-20 0 16,-1-22-16,21 1 0,-21 21 16,22-21-16,-22 0 0,0-21 0,0 20 15,0-20-15,0 21 0,1-21 16,-22-1-16,0 22 0,0-21 0,0-1 16,0 22-16,-22-21 0,1 21 15,0 0-15,0-1 0,0 22 0,-22 0 16,1 0-16,21 0 0,-21 0 15,20 22-15,-20-1 0,21 0 0,0 0 16,0 21-16,-1-20 0,22 20 16,0 0-16,0 1 0,0-1 15,0-21-15,22 21 0,-1-20 0,0-1 0,21 21 16,-21-42-16,22 21 16,-22 0-16,21-21 0,1 0 0,-1 0 15,0 0-15,1-21 0,-1 0 16,0 0-16,1 0 0,-1 0 0,21-22 15,-20 22-15,-1-21 0,0 21 16,1-22-16,-1 22 0,-21-21 0,0 21 16,-21-1-16,0 1 0,0 0 15,0 0-15,0 42 32,-21 0-32,21 0 15,0 1-15,-21-1 0,21 21 0,0-21 16,0 22-16,0-22 0,0 0 15,0 0-15,0 0 0,0 0 0,0 1 16,0-1-16,21-21 16,0 0-16,1 0 15,-1-21-15,0-1 16,-21 1-16,21 0 0,0 0 0,0 0 16,-21-22-16,22 22 0,-22 0 15,0-21-15,21 21 0,0-1 0,-21 1 16,21 0-16,0 21 15,0 0 1,1 21-16,-22 0 16,21 1-16,0 20 15,-21-21-15,21 0 0,0 0 0,0 22 16,1-22-16,-1 0 0,-21 0 16,21 0-16,0-21 0,0 22 0,0-22 15,1 0-15,-1 0 16,0 0-16,0 0 0,0-22 0,0 1 15,22 21-15,-22-42 0,0 21 16,21 0-16,-20-1 0,-1-20 0,0 0 16,0-1-16,0 1 0,0 0 15,1-1-15,-1-20 0,0 21 16,-21-22-16,0 22 0,21-22 0,-21 22 16,21 0-16,-21-1 0,0 22 15,0 0-15,0 0 0,-21 21 16,0 21-16,0 0 15,0 0-15,-1 22 0,22-22 0,0 42 16,-21-20-16,21-1 0,0 0 16,0 22-16,0-22 0,0 0 0,0 1 15,0-1-15,0 0 0,21 1 16,1-1-16,-1-21 0,0 22 0,0-22 16,21 21-16,-20-21 15,20 0-15,0 1 0,-21-22 0,22 0 16,-1 0-16,0 0 0,1 0 15,-1 0-15,-21-22 0,64-20 16,-43 21-16,1 0 0,-22-22 0,21 22 16,-21 0-16,22-21 0,-22-1 15,-21 22-15,0-21 0,0 21 0,0-22 16,0 22-16,0 0 0,0 0 16,-21 21-16,-1 0 0,1 0 0,0 0 15,0 0-15,0 0 0,-22 21 16,22 0-16,-21 0 0,21 1 0,-22-1 15,22 0-15,0 0 16,0 21-16,0-20 0,21-1 0,0 0 16,0 0-16,0 21 0,0-20 15,0-1-15,0 0 0,21 0 16,0-21-16,0 0 0,0 0 16,1 0-16,-1 0 0,0 0 0,0-21 15,0 0-15,0 0 0,1-1 0,-1 1 16,0 0-16,0 0 0,0-21 15,0 20-15,1 1 0,-22 0 0,0 0 16,0 0-16,0 0 0,21-1 16,-21 44 15,0-1-31,0 0 16,-21 0-16,21 0 0,0 0 15,0 22-15,0-22 0,0 0 0,21 0 16,0 0-16,0 1 0,-21-1 15,21 0-15,0-21 0,1 21 0,-1-21 16,0 0-16,0 0 0,0 0 16,0 0-16,1 0 0,-1-21 0,0 21 15,0-21-15,0 0 0,22-1 16,-22 1-16,0 0 0,0 0 0,0 0 16,0 0-16,1-22 0,-1 22 0,0 0 15,0 0-15,-21 0 16,0-1-16,0 44 31,0-1-15,0 0-16,0 0 0,0 0 15,0 0-15,0 1 0,0-1 0,0 0 16,0 0-16,0 0 0,0 0 16,21 1-16,0-22 0,1 21 0,-1 0 15,0-21-15,0 0 0,0 0 0,0 0 16,1 0-16,-1 0 0,0 0 15,0 0-15,21-21 0,-20 21 0,-1-21 16,0-1-16,0 1 16,0 0-16,-21 0 0,21 0 0,1-22 15,-22 22-15,0 0 0,0 0 16,0 0-16,0 0 0,0 42 31,0 0-15,0 0-16,0 0 0,0 0 0,0 1 15,0 20-15,0-21 0,0 0 16,-22 0-16,22 1 0,0-1 0,0 0 16,0 0-16,0 0 15,0 0-15,0-42 32,22 21-32,-22-21 15,0 0-15,21 0 0,0 0 16,0-1-16,0-20 0,-21 21 0,21 0 15,1-22-15,-22 22 0,21 0 0,0-21 16,0 21-16,0-1 0,-21 1 16,21 21-16,1 0 0,-1 0 15,0 21 1,-21 1 0,0-1-16,0 0 0,0 21 15,0-21-15,0 1 0,0-1 0,0 21 16,0-21-16,21 0 0,-21 22 0,21-22 15,0 0-15,1 0 0,-1 0 16,0-21-16,0 22 0,0-22 0,0 0 16,22 0-16,-22 0 0,21 0 15,-21 0-15,22 0 0,-1-22 0,-21 1 16,22 0-16,-22 0 0,21-21 16,-21 20-16,0-20 0,1 0 0,-1 21 15,21-43-15,-42 22 0,21-1 16,0 1-16,1 0 0,-22-1 15,0 1-15,0 21 0,0 0 0,-22 21 16,1 0 0,0 21-16,0 0 0,-21 0 0,20 22 15,1-22-15,21 21 0,0-21 16,0 22-16,0-22 0,0 0 0,0 21 16,0-21-16,0 1 0,0-1 15,0 0-15,0 0 0,0 21 0,21-42 16,1 22-16,-22-1 0,0 0 15,0 0-15,-22-42 63,1 0-47,0 21-16,21-21 0,-21-1 0,0 1 15,0 0-15</inkml:trace>
  <inkml:trace contextRef="#ctx0" brushRef="#br0" timeOffset="28718.74">20214 3323 0,'0'0'0,"-21"0"0,0-21 16,21 0-1,-21 21 1,-1 0 0,1 0-16,0 0 15</inkml:trace>
  <inkml:trace contextRef="#ctx0" brushRef="#br0" timeOffset="28982.59">18119 3620 0,'0'0'0,"-43"21"0,1-21 0,-22 0 16,86 0 0,-1 0-1,0 0-15,21 0 0,1 0 16,-1-21-16,0 21 0,22 0 0,-22 0 15,22-22-15,-1 22 0,-21 0 16,22 0-16,-22-21 0,1 21 16,-1 0-16,-21 0 0,21 0 0,-20 0 15,-22-21 1</inkml:trace>
  <inkml:trace contextRef="#ctx0" brushRef="#br0" timeOffset="29650.32">22669 2731 0,'0'0'0,"22"-22"0,-22 1 16,0 0-16,-22 21 0,1 0 15,0 0-15,0 0 0,0 0 0,0 0 16,-22 0-16,22 0 0,-21 21 16,-1 0-16,1 22 0,0-1 15,-1 0-15,1 1 0,-21 20 0,20 22 16,-20 0-16,-1-1 0,22 22 16,-22 0-16,1 0 0,21-22 0,-1 22 15,1 0-15,21 21 0,0-42 16,21 21-16,0-1 0,0-20 0,0-21 15,21-1-15,0 1 0,0-1 16,0-21-16,22 1 0,-22-1 0,21-21 16,0 0-16,-20 1 0,20-22 0,0 0 15,-21 0-15,22 0 0,-1 0 16,0-22-16,-20 1 0,20 0 0,0 0 16,1 0-16,-1-22 15,0 22-15,1-21 0,-1 0 0</inkml:trace>
  <inkml:trace contextRef="#ctx0" brushRef="#br0" timeOffset="30434.88">23156 3683 0,'0'0'0,"0"-21"0,0 0 15,0 0-15,-21-1 0,0 22 16,0 0-16,0 0 0,-1 0 15,1 0-15,0 0 16,0 22-16,-21-1 0,20 0 0,1 0 16,0 0-16,21 22 0,-21-22 15,21 21-15,-21-21 0,21 22 0,0-22 16,0 0-16,0 0 0,0 0 16,0 0-16,21-21 0,0 0 0,0 0 15,0 0-15,1 0 0,-1 0 16,0 0-16,0-21 0,0 0 0,0 0 15,22 0-15,-22 0 0,0-1 16,0 1-16,0-21 0,22 21 0,-22-22 16,0 1-16,0 21 0,0-21 0,-21 20 15,0 1-15,22 0 16,-22 0-16,0 42 16,0 0-1,-22 22-15,22-22 0,0 0 16,0 0-16,0 21 0,0-20 15,0-1-15,0 0 0,0 21 0,0-21 16,0 1-16,0-1 0,22 0 16,-1 0-16,0-21 0,0 0 15,0 0-15,0 0 0,1 0 16,20 0-16,-21 0 0,0-21 16,22 21-16,-22-21 0,21 0 0,-21-1 15,22-20-15,-22 21 0,21 0 16,-21-22-16,0 1 0,1-21 0,-22 20 15,0-20-15,0-1 0,0 22 16,-22-22-16,1 1 0,-21 21 0,21-1 16,-22 1-16,-20 0 0,21 20 15,-22 1-15,1 0 0,-1 21 0,1 0 16,-22 0-16,0 0 0,1 21 16,-22 0-16,0 22 0,0 20 0,21-20 15,-20 20-15,20 1 0,21 20 16,1-20-16,21-1 0,-1 1 0,22-1 15,0 22-15,21-22 0,0-20 16,21 20-16,0 1 0,22-22 16,-1 0-16,0 1 0,1-1 0,20-21 15,1 22-15,-22-22 0,21 0 16,1-21-16,-22 0 0,22 0 16,-22 0-16,0 0 0,1 0 0,-1 0 15,0 0-15,1-21 0,-22 0 0,21-1 16,-21 1-16,22 0 0,-22 0 15,21-21-15,-21 20 0,1-20 0</inkml:trace>
  <inkml:trace contextRef="#ctx0" brushRef="#br0" timeOffset="31618.23">24384 3217 0,'0'0'0,"0"-42"16,0 21 0,-21 42-1,0 0 1,-1 22-16,1-1 0,21 0 0,-21 22 16,0-22-16,0 22 0,0-1 15,-1-21-15,1 22 0,0-22 0,0 22 16,0-22-16,21 0 15,-21-20-15,21 20 0,-22-21 0,22 0 16,0 0-16,0 1 0,0-1 16,0-42-1,0-1 1,0 1-16,22-21 0,-1 21 16,-21 0-16,21-22 0,0 1 15,0 0-15,0-1 0,1 1 0,-1-22 16,0 22-16,0-21 0,0-1 15,22 22-15,-22-22 0,0 22 0,0 0 16,0-1-16,0 22 0,1 0 0,-1 0 16,0 21-16,0 0 15,-21 21-15,21 0 0,-21 21 0,0 1 16,0 20-16,0 1 0,0-1 16,0 1-16,0-22 0,0 22 0,0-1 15,0-21-15,0 22 0,0-22 16,0 1-16,0-1 0,0-21 0,0 0 15,0 22-15,0-22 0,0 0 16,0 0-16,-21-21 16,0-21-1,0 0-15,21 0 16,-21-1-16,-1 1 0</inkml:trace>
  <inkml:trace contextRef="#ctx0" brushRef="#br0" timeOffset="31790.12">24172 3725 0,'-21'0'0,"42"0"32,0 0-17,1 0-15,-1 0 0,21 0 0,-21 0 16,22 0-16,-1 0 0,0 0 16,1-21-16,20 21 0,-21 0 0,22-21 15,-1 21-15,-20-21 0,20 0 0,1 21 16,-22-21-16</inkml:trace>
  <inkml:trace contextRef="#ctx0" brushRef="#br0" timeOffset="32029.98">25315 3239 0,'0'0'0,"0"-22"16,0 1-16,0 0 0,-21 21 16,0 21-1,0 0-15,0 22 0,-1-22 16,1 21-16,0 22 0,21-22 0,-21 0 15,0 22-15,0-22 0,-1 22 16,22-22-16,-21 0 0,21 1 0,-21-22 16,21 21-16,0-21 0,0 1 15,-21-1-15,21 0 0,0 0 16,0 0-16,21-21 16,-21-21-1,0 0-15,21 21 0,0-21 0</inkml:trace>
  <inkml:trace contextRef="#ctx0" brushRef="#br0" timeOffset="32252.86">25273 3239 0,'0'0'0,"0"-43"0,0 22 0,0 0 0,21 21 32,-21 21-32,0 0 0,21 22 15,-21-1-15,0 0 0,21 22 16,1-22-16,-1 22 0,21-22 0,-21 21 15,22-20-15,-1-1 0,-21 0 16,21 1-16,1-1 0,-22-21 0,0 0 16,0 1-16,0-1 0,1 0 15,-1-21 1,0 0-16</inkml:trace>
  <inkml:trace contextRef="#ctx0" brushRef="#br0" timeOffset="32486.72">26098 3069 0,'0'0'0,"0"-21"15,0 0-15,-21 21 16,21 21-16,-21 0 0,0 22 16,0-1-16,0 0 0,-1 22 15,1-22-15,0 22 0,0-1 0,0 1 16,0-22-16,-1 0 0,1 1 15,21-1-15,-21 0 0,0-21 0,21 22 16,-21-22-16,21 0 0,0 0 16,0 0-16,21-21 15,0 0 1,0 0-16</inkml:trace>
  <inkml:trace contextRef="#ctx0" brushRef="#br0" timeOffset="32775.07">26352 3789 0,'0'21'15,"22"-21"32,-1 0-31,0-21-16,0 21 15,-21 21 1,0 0-16,0 0 16,0 1-16,0-1 0,-42 0 15,21 0-15,-1 0 0,-20 22 0,0-22 16,-22 0-16,22 21 0,0-21 0,-22 1 16,22-1-16,21-21 0,-1 21 15,1-21-15,0 0 0</inkml:trace>
  <inkml:trace contextRef="#ctx0" brushRef="#br0" timeOffset="33338.75">27093 2900 0,'0'0'0,"-42"0"15,21 21-15,21 0 0,-21-21 16,21 21-16,-22 1 0,22-1 16,0 0-16,0 0 15,22-21 16,-1 0-31,21 0 0,-21 0 16,0-21-16,1 21 0,-1-21 0,0 0 16,0 21-16,0-22 0,-21 1 15,0 0 1,-21 21-16,0 0 0,0 0 16,0 0-16,-1 21 0,1-21 15,0 21-15,21 1 0,-21-1 0,0 21 16,21-21-16,0 22 0,0-22 15,0 21-15,0-21 0,0 22 0,0-1 16,0-21-16,0 21 16,21-20-16,0-1 0,21 0 0</inkml:trace>
  <inkml:trace contextRef="#ctx0" brushRef="#br0" timeOffset="33862.44">28088 3196 0,'0'0'0,"0"-21"0,0 0 16,-21 21-1,0 0-15,0 21 0,-1-21 0,1 21 16,0 22-16,0-22 16,0 21-16,0 0 0,-1 1 0,1-1 15,0 22-15,0-22 0,0 0 16,-22 1-16,22-1 0,0 0 0,0 1 15,0-22-15,0 21 0,21-21 0,0 0 16,-22 1-16,22-1 0,0 0 16,22-42 15,-22 0-31,21-1 16,-21 1-16,0 0 0,21-21 0,0 21 15,0-43-15,-21 22 0,21-1 16,22-20-16,-22-1 0,0 22 0,21-21 15,1-1-15,-22 22 0,21-1 16,-21 22-16,22-21 0,-22 42 0,0-21 16,0 21-16,0 21 15,-21 21-15,0-21 0,0 22 16,0-1-16,0 22 0,0-22 16,0 21-16,0-20 0,0 20 0,0-20 15,0-1-15,0 0 0,0 1 16,0-1-16,-21 0 0,21-21 15,0 1-15,0-1 0,0 0 0,0 0 16,0 0-16,-21-21 16,0-21-1,0 21 1,0-21-16</inkml:trace>
  <inkml:trace contextRef="#ctx0" brushRef="#br0" timeOffset="34049.69">27538 3683 0,'0'0'0,"-21"0"0,42 0 32,0 0-32,21-21 15,-21 21-15,22 0 16,20 0-16,-20 0 0,20 0 0,1 0 16,-1 0-16,1 0 0,-1 0 15,1-21-15,-22 21 0,0 0 0,22-21 16,-43-1-16,21 22 0,-21-21 15</inkml:trace>
  <inkml:trace contextRef="#ctx0" brushRef="#br0" timeOffset="34282.55">28596 3239 0,'0'-22'0,"0"44"0,0-65 0,0 22 16,0 42-1,0 0 1,21 1-16,-21-1 15,21 21-15,1 0 0,-22 22 0,21-22 16,0 1-16,-21 20 0,0-21 16,21 1-16,0-1 0,-21 0 0,0-20 15,0 20-15,0-21 0,0 0 16,0 22-16,0-22 0,0 0 16,0-42 15</inkml:trace>
  <inkml:trace contextRef="#ctx0" brushRef="#br0" timeOffset="34514.35">29189 3154 0,'0'0'0,"0"-21"16,-21 42-1,-1 0-15,1 21 16,0 1-16,0-1 0,0 0 0,0 1 15,-1-1-15,1 22 0,-21-22 16,21 0-16,21 1 0,-21-22 0,-1 21 16,22-21-16,-21 0 15,21 22-15,0-22 0,0 0 16,21-21 0,1 0-16,-1 0 0,0 0 15</inkml:trace>
  <inkml:trace contextRef="#ctx0" brushRef="#br0" timeOffset="34852.18">29676 3069 0,'0'0'0,"0"-21"16,-22 21-1,1 21 1,21 0-1,0-42 48,21 21-63,1-21 16,-22 0-16,0 42 31,0 0-31,0 0 15,-22 1-15,22 20 0,-21-21 16,0 21-16,-21 1 0,21-22 16,-1 21-16,1-21 0,21 1 0,0-1 15</inkml:trace>
  <inkml:trace contextRef="#ctx0" brushRef="#br0" timeOffset="35233.96">29972 2815 0,'21'-21'16,"0"21"-16,0 0 0,1 0 0,-1 0 15,0 21-15,0-21 0,0 21 0,0 1 16,1-1-16,-1 21 0,0 0 16,0 1-16,0-1 0,-21 0 15,0 22-15,0-1 0,0 1 0,-21-1 16,0 22-16,-21-21 0,20-1 0,1 1 16,-21-1-16,0-21 0,20 22 15,-20-22-15,0 22 0,21-22 16,-22-21-16,1 22 0,21-22 15,-22 21-15,22-21 0,-21 0 0,21-21 16,21 22-16,-21-22 16,21-22-1,0 1-15,21 0 0,0-21 16</inkml:trace>
  <inkml:trace contextRef="#ctx0" brushRef="#br0" timeOffset="35758.66">30184 2371 0,'0'0'0,"0"-21"0,21-1 15,21 22-15,-21-21 16,22 21-16,-1 0 0,0-21 0,1 21 15,-22 0-15,21 0 0,0 0 16,1 0-16,-1 0 0,0 0 0,1 0 16,-1 0-16,0 0 0,22 0 15,-22 21-15,1 0 0,-1-21 16,0 22-16,1 20 0,-22-21 16,21 21-16,-21-20 0,-21 20 15,0 21-15,0-20 0,0 20 0,0-20 16,-21 20-16,0 1 0,0-1 15,-22 1-15,22-1 0,-21 22 0,21-22 16,0 22-16,-1 0 0,-20-22 16,21 22-16,21-22 0,-21 1 0,0 20 15,21-20-15,-22-1 0,22 1 16,0-1-16,0 1 0,0-1 0,0 1 16,0-1-16,-21-20 0,21 20 15,-21-20-15,0-1 0,21 0 16,-21-21-16,0 22 0,-1-22 15,-20 0-15,21 0 0,-21-21 0,-1 21 16,1 1-16,-22-22 0,1 0 16,-1 0-16,1 0 0,-1 0 0,1 0 15,-1 0-15,1 0 0,-1 0 0,1 0 16,-1 0-16,1-22 0,-22 1 16,22 21-16,-22 0 0</inkml:trace>
  <inkml:trace contextRef="#ctx0" brushRef="#br0" timeOffset="36618.29">7408 5334 0,'0'0'0,"43"-21"0,-1-21 15,-21 20-15,0 1 16,0 0-16,-21 0 0,22 0 16,-22 42-1,-22 0-15,-20 0 16,21 22-16,0-1 0,-22 21 16,1 1-16,0-1 0,-1 1 0,1 21 15,0-1-15,-1-20 0,-20 20 16,21-20-16,-1-1 0,1 1 0,0-22 15,-1 1-15,22-1 0,0 0 0,0-21 16,21 1-16,-21-1 0,42-21 31,0-21-31,0-1 0,0 1 16,0 0-16,1-21 0</inkml:trace>
  <inkml:trace contextRef="#ctx0" brushRef="#br0" timeOffset="36870.67">7874 5271 0,'0'0'0,"42"-22"0,1 1 15,-43 42-15,-22 22 16,1-22-16,0 21 0,0 1 16,-21 20-16,-1 1 0,22-1 0,-21 1 15,-1 20-15,1-20 16,21-1-16,-21 1 0,-1-1 0,22 1 0,-21-22 15,21 22-15,-1-22 0,-20 0 16,21-21-16,0 22 0,0-22 16,21 0-16,0-42 31,21 0-31,0 0 0</inkml:trace>
  <inkml:trace contextRef="#ctx0" brushRef="#br0" timeOffset="37138.01">8445 5292 0,'0'0'0,"22"0"0,-1 0 0,0 0 16,-21 21-16,0 21 0,0-21 16,0 22-16,0-1 0,0 22 15,0-1-15,-21-21 0,0 22 0,-1-1 16,1 1-16,21-22 0,-21 22 15,0-22-15,0 22 0,0-22 0,-1 0 16,22 1-16,0-22 0,-21 21 16,21-21-16,0 0 0,0 1 0,21-22 31,-21-22-15,0 1-16,22 0 0,-22 0 0,21 0 0</inkml:trace>
  <inkml:trace contextRef="#ctx0" brushRef="#br0" timeOffset="37314.91">8149 5969 0,'0'0'0,"21"-21"32,0 0-32,1 0 15,20 21-15,-21-22 0,21 1 0,1 0 16,-1 0-16,0 0 0,1 0 15,-1-1-15,0 1 0,22 21 0,-22-21 16</inkml:trace>
  <inkml:trace contextRef="#ctx0" brushRef="#br0" timeOffset="38228.9">9250 6096 0,'0'21'0,"21"-21"15,0 0-15,0 0 16,0-21 0,-21 0-16,22 0 0,-22 0 15,21-1-15,-21 1 0,21-21 16,-21 21-16,0-22 0,0 1 0,0 0 16,0-1-16,0 1 0,0 0 15,-21 21-15,0-22 0,-1 22 0,1 21 16,-21 0-16,21 0 0,-22 21 15,22 0-15,-21 1 0,21 20 0,-22 0 16,22 1-16,-21 20 0,21-21 0,0 1 16,-1-1-16,22 0 0,0 1 15,0-1-15,0-21 0,0 0 0,0 1 16,22-1-16,-1 0 16,0-21-16,0 0 0,21 0 0,-20 0 0,-1 0 15,21-21-15,-21 21 0,22-21 0,-22-1 16,21 1-16,-21 0 15,22-21-15,-22 21 0,0-1 0,0-20 16,0 0-16,22-22 16,-43 22-16,21 0 0,-21 20 15,0-20-15,0 21 0,-21 42 32,21 0-32,-22 0 0,22 22 0,-21-1 15,21 0-15,0-20 0,0 20 16,0 0-16,0 1 0,0-1 15,0 0-15,0-21 0,21 22 0,1-22 16,20 0-16,0 0 0,1 0 16,20-21-16,22 0 0,-22 0 0,22 0 15,0 0-15,-22 0 0,22-21 16,-22 0-16,22 0 0,-22 0 0,-20 0 16,20-22-16,-20 22 0,-1-21 0,-21-1 15,21 1-15,-42 0 0,0-22 16,0 22-16,0 0 0,0-1 0,-21 1 15,-21 0-15,21 20 0,-22 1 16,1 0-16,0 21 0,-1 0 0,1 21 16,-21 0-16,20 1 0,1-1 15,0 21-15,-1-21 0,1 22 16,0-1-16,20 0 0,1-21 0,21 22 16,0-22-16,0 21 0,0-21 15,21 22-15,22-22 0,-22 0 0,0 0 16,21 0-16,1 22 0,-22-22 0,21 21 15,1 1-15,-1-1 0,-21 0 16,21 1-16,-20 20 0,-1-21 0,0 22 16,0-1-16,-21-20 0,0 20 0,0 1 15,0-1-15,0 22 0,-21-22 16,0 1-16,0 21 0,-1-22 0,-20 1 16,21 20-16,-21-20 0,20-22 0,1 22 15,-21-22-15,21 0 16,0-21-16,-22 1 0,22-1 0,0 0 15,0-21-15,0 0 0,21-21 16,-22 0-16,22-22 0,-21 1 16,21 0-16,0-22 0,0 1 15,0-22-15,21 0 0</inkml:trace>
  <inkml:trace contextRef="#ctx0" brushRef="#br0" timeOffset="40054.89">10837 5673 0,'0'0'0,"0"21"16,0 0-1,0 0-15,0 0 0,-21 22 0,21-22 16,-21 21-16,21 1 0,-21-22 0,21 21 16,0-21-16,-21 22 0,21-22 15,0 0-15,-22-21 0,22 21 0,22-42 47,-1 0-47,-21 0 0,21-1 16,0-20-16,-21 21 15,21-21-15,0 20 0,1-20 0,-1 21 16,0 0-16,0 0 0,-21-1 16,21 1-16,0 21 0,1 0 0,-1 0 15,0 0-15,-21 21 0,21 1 0,0-1 16,0 21-16,1-21 0,-22 22 15,21-22-15,0 21 0,-21-21 0,21 0 16,0 22-16,-21-22 0,21 0 16,1 0-16,-1-21 0,-21 21 0,21-21 15,0 0-15,0 0 0,0 0 0,1 0 16,-1-21-16,0 21 0,0-21 16,0 0-16,0 0 0,22 0 0,-22-22 15,0 22-15,0-21 0,0-1 16,1 1-16,-1-21 0,0 20 15,0 22-15,0-21 0,0 21 0,1-22 16,-1 43-16,0 0 0,21 0 16,-21 0-16,1 0 0,-1 0 0,0 21 15,0 1-15,0-1 0,-21 21 16,21-21-16,1 0 0,-22 1 0,21 20 16,-21-21-16,0 0 0,0 0 15,21 1-15,-21-44 47,0 1-47,0 0 16,0 0-16,0 0 0,0 0 0,0-22 15,-21 22-15,21-21 0,-21 21 16,21-1-16,-22 1 0,1 0 0,21 0 16,-21 21-16,0 0 0,0 0 15,0 0-15,-1 0 0,1 21 0,0 0 16,0 0-16,0 1 0,-22 20 15,22-21-15,0 21 0,0 1 0,21-22 16,-21 21-16,21 1 0,-21-22 0,21 21 16,0-21-16,0 0 15,0 22-15,0-22 0,0 0 16,21-21-16,0 0 0,0 0 16,0 0-16,0 0 0,22 0 15,-22 0-15,0 0 0,21-21 0,1 0 16,-22 0-16,21-1 0,-21-20 15,22 21-15,-22-21 0,0 20 0,0-20 16,0 21-16,1-21 0,-22 20 0,21 1 16,-21 0-16,0 42 31,-21 22-31,21-22 16,0 0-16,0 0 0,0 21 15,0-20-15,0-1 0,0 0 0,0 21 16,0-21-16,21 1 0,0-22 15,0 21-15,-21 0 0,21-21 0,0 0 16,1 21-16,-1-21 0,21 0 0,-21 0 16,0 0-16,1 0 0,-1 0 15,0-21-15,0 21 0,0-21 0,0 0 16,1-1-16,-1 1 0,0-21 16,0 21-16,0-22 0,0 1 0,1 0 15,-1-1-15,0 1 0,0 21 0,-21-21 16,0 20-16,0 44 31,0-1-15,0 21-16,0-21 0,0 22 0,0-22 15,0 0-15,0 21 0,0-21 0,0 1 16,0-1-16,0 0 0,0 0 16,0 0-16,0 0 0,0 1 15,0-44 16,0 1-31,0 0 16,0 0-16,0 0 0,0-22 16,0 22-16,21-21 0,0 0 0,-21-1 15,22 1-15,-1 21 16,-21-22-16,21 22 0,0 0 0,0 0 16,0 21-16,1 0 0,-1 0 15,0 0-15,0 21 0,0 0 16,-21 0-16,21 1 0,1 20 0,-22-21 15,0 21-15,21-20 0,0 20 16,-21-21-16,0 0 0,0 0 0,21 1 16,-21-1-16,0 0 0,21-21 0,-21 21 15,21-21 1,1 0 0,-1 0-16,0 0 0,-21-21 0,21 0 15,0 0-15,0-1 16,1 1-16,-1 0 0,21-21 0,-21 21 15,0-1-15,1-20 0,-1 21 16,0 0-16,0 0 0,0-1 0,0 22 16,-21 22-1,0-1 1,0 21-16,0-21 0,0 0 16,0 1-16,0-1 0,0 21 15,0-21-15,0 0 0,0 1 0,0-1 16,0 0-16,22-21 0,-22 21 0,21 0 15,0-21 1,0 0-16,0 0 0,0 0 16,1 0-16,-1 0 0,0-21 0,0 21 15,21-21-15,-20 0 0,-1 0 16,21-1-16,-21 1 0,22 0 0,-22 0 16,0-21-16,0-1 0,0 22 15,-21-21-15,21 21 0,-21-1 0,0 1 16,0 0-16,-21 21 15,0 0-15,0 21 0,-21 0 0,20 1 16,1-1-16,0 21 0,0-21 16,0 22-16,21-22 0,-21 21 0,21-21 15,0 0-15,0 22 0,0-22 16,0 0-16,0 0 0,21-21 16,0 0-1,0 0-15,0 0 0,0-21 16,1 21-16,-1-21 0,0 0 0,21 0 15,-21-22-15</inkml:trace>
  <inkml:trace contextRef="#ctx0" brushRef="#br0" timeOffset="40762.19">15155 5249 0,'-42'-21'0,"42"0"15,21 21 1,0-21-16,0 21 16,22 0-16,-1 0 0,0-21 0,1 21 15,-1-21-15,22 21 0,-22-22 16,21 22-16,-20 0 0,-1-21 0,22 21 15,-43 0-15,21-21 0,-21 21 16,0 0-16,-42 0 16,0 0-16,0 0 15,-21 0-15,-22 0 0,22 0 0,-43 0 16,22 0-16,-1 0 0,1 0 16,-1 0-16,1 0 0,-1 0 15,22 0-15,-1 0 0,1 0 0,0 0 16,21 21-16,-22 0 0,22 1 15,0-1-15,0 0 0,21 0 0,0 0 16,-21 22-16,21-1 0,0 0 16,0 1-16,-22 20 0,22 1 0,0-1 15,0 1-15,0-1 0,-21 1 16,21 20-16,-21-20 0,0-1 0,21 1 16,0 20-16,-21-20 0,0 21 0,21-22 15,-22 22-15,22-22 0,0 22 16,0-22-16,0 1 0,0-22 15,22 1-15,-1-1 0,0 0 0,0-21 16,0 22-16,0-22 0,22-21 16,-22 21-16,0-21 0,21 0 0,1 0 15,-22 0-15,21 0 0,1-21 0,-1 0 16,0 0-16,1-1 0,-1-20 16,0 0-16,22-1 0,-22 1 0</inkml:trace>
  <inkml:trace contextRef="#ctx0" brushRef="#br0" timeOffset="42070.02">16277 5461 0,'0'0'0,"0"-42"0,-42-22 16,21 43-16,-22 0 0,1 21 0,21 0 16,-22 0-16,1 21 0,0 0 15,-1 0-15,1 22 0,0-1 0,-1 0 16,1 22-16,21-22 0,-21 22 0,20-1 15,1 1-15,0-1 0,21-20 16,0 20-16,0-21 0,0 1 0,0-1 16,0 0-16,0-20 0,0 20 15,21-21-15,0 0 0,22 0 0,-22-21 16,0 22-16,21-22 0,-20 0 16,20 0-16,0 0 0,1 0 15,-1-22-15,0 1 0,22 0 0,-22 0 16,0 0-16,22 0 0,-22-22 0,1 22 15,-1-21-15,-21-1 0,21 22 16,-20-21-16,-1 0 0,-21 20 0,0 1 16,0 0-16,0 0 0,0 42 15,0 0 1,0 0-16,-21 22 0,-1-22 0,22 21 16,-21-21-16,0 22 15,21-22-15,0 21 0,0-21 0,0 22 0,0-22 16,0 0-16,0 0 0,21 0 15,0-21-15,1 22 0,20-22 16,-21 0-16,21 0 0,-20 0 0,20 0 16,-21 0-16,21 0 0,1-22 0,-22 22 15,21-21-15,-21 0 0,1 0 16,-1 0-16,0-22 0,0 22 0,-21-21 16,21 21-16,-21-22 0,0-20 15,0 21-15,0-1 0,-21 1 0,-21 0 16,21 20-16,-22-20 0,22 21 15,-21 21-15,-1 0 0,1 0 16,0 0-16,-1 21 0,1 0 0,21 0 16,-21 22-16,20-1 0,1-21 15,21 22-15,0-22 0,0 21 0,0-21 16,0 22-16,21-22 0,22 0 0,-22 0 16,0 0-16,21 0 0,1-21 15,-1 0-15,0 0 0,1 0 0,-1 0 16,0 0-16,1 0 0,20 0 15,-20 0-15,-1-21 0,-21 0 0,21 0 16,1 0-16,-22 0 0,21-1 16,-21-20-16,1 21 0,-1-21 15,0 20-15,-21 1 0,0 0 0,0 0 16,0 42 0,0 0-16,-21 0 15,21 1-15,-21-1 0,21 0 0,0 21 16,0-21-16,0 1 0,0-1 15,0 0-15,0 0 0,0 0 0,0 0 16,0 1 0,21-22-16,0 0 15,0 0 1,-21-22-16,21 1 0,0 0 0,1 21 16,-22-42-16,21 21 0,0-1 15,21 1-15,-21-21 0,1 21 16,-1-22-16,21 22 0,-21 0 0,0 0 15,1 21-15,-1 0 0,-21 21 16,21 0-16,-21 0 16,0 1-16,21-1 0,-21 21 15,0-21-15,0 0 0,21 1 0,-21-1 16,21 0-16,-21 0 0,22 0 16,-1-21-16,0 21 0,0-21 0,0 0 15,0 0-15,1 0 0,-1 0 0,0 0 16,0 0-16,0 0 0,0 0 15,22 0-15,-22-21 0,0 0 16,0 0-16,0 0 0,1 0 0,-1-22 16,0 1-16,0 0 0,0-1 15,-21-20-15,0 20 0,21-20 0,-21-1 16,0 1-16,0 21 0,0-22 0,0 22 16,0-1-16,0 22 0,0 0 15,0 0-15,-21 42 16,0-21-16,21 42 0,-21-20 15,0 41-15,21-21 0,-21 22 0,21-22 16,0 22-16,0-1 0,0-20 0,0 20 16,0-21-16,0 1 0,0-1 15,0 0-15,0-20 0,0 20 16,0-21-16,0 0 0,0 0 0,21 1 16,0-22-1,0 0-15,0 0 16,0 0-16,1-22 0,-22 1 15,21 0-15,-21 0 0,21 0 16,-21 0-16,0-22 0</inkml:trace>
  <inkml:trace contextRef="#ctx0" brushRef="#br0" timeOffset="42278.99">17992 5757 0,'0'0'15,"-22"22"-15,44-22 31,20 0-31,-21 0 0,0 0 16,22 0-16,-1 0 0,0 0 16,-21 0-16,22 0 0,-22 0 0,21 0 15,-21 0-15,1 0 0,-44 0 47,1 0-47</inkml:trace>
  <inkml:trace contextRef="#ctx0" brushRef="#br0" timeOffset="43946.36">18944 6011 0,'0'0'0,"42"22"15,-20-22-15,-1 0 0,0 0 16,0 0-16,0-22 0,0 22 16,1-21-16,-22 0 0,21 21 15,0-21-15,0 0 0,-21 0 0,0-1 16,0 1-16,0-21 0,0 21 0,-21 0 16,0-22-16,0 22 0,-22 0 15,22 21-15,0-21 0,-21 21 0,20 0 16,-20 0-16,21 21 15,-21-21-15,20 21 0,-20 21 0,0-20 16,21 20-16,-22 0 0,1-21 16,21 22-16,0-1 0,-1 0 0,1-20 15,21 20-15,0 0 0,0-21 16,0 1-16,21-1 0,1-21 16,20 0-16,-21 0 0,21 0 0,1 0 15,-22 0-15,21 0 0,1-21 16,-1-1-16,-21 22 0,21-21 0,-20 0 15,20 0-15,-21 0 0,0 0 0,0-1 16,1 1-16,-1 0 0,-21-21 16,0 21-16,0-1 0,0 1 15,0 0-15,0 0 0,-21 21 32,21 21-32,-22 0 15,22 22-15,-21-22 0,21 21 0,0-21 16,0 22-16,0-22 0,0 21 0,0-21 15,0 0-15,21 1 0,1-1 16,-1 0-16,0 0 0,21 0 0,1-21 16,-1 0-16,0 21 0,1-21 0,20 0 15,-21 0-15,22 0 0,-22-21 16,22 0-16,-22 21 0,0-21 0,1 0 16,-1 0-16,0-1 15,1 1-15,-22 0 0,0-21 0,0 21 16,-21-22-16,0 22 0,0 0 0,0 0 15,0 0-15,0-1 0,-21 22 16,0 0-16,0 22 16,21-1-16,-21 0 0,21 0 15,0 0-15,0 0 0,0 1 0,0 20 16,0-21-16,0 0 0,0 0 0,0 1 16,21-1-16,0 0 0,0 0 15,0 0-15,0-21 0,1 0 0,-1 21 16,21-21-16,-21 0 15,22 0-15,20 0 0,-21 0 16,1-21-16,-1 0 0,-21 0 0,22 21 16,-22-21-16,0-22 0,0 22 15,0 0-15,-21 0 0,0 0 0,0-22 16,0 22-16,0 0 0,0 0 16,-21 21-16,0 0 15,0 0-15,21 21 0,-21 0 16,-1 0-16,22 1 0,0-1 15,0 0-15,0 0 0,-21 0 0,21 0 16,0 1-16,0-1 0,0 0 16,0 0-1,21-21 1,1-21 0,-1 21-16,0-21 0,0 0 15,0-1-15,0 1 0,1 0 0,-1 0 16,21-21-16,-21 20 0,0-20 15,22 21-15,-22-21 0,0 20 0,-21 1 16,21 0-16,0 21 16,-21 21-16,0 0 15,0 1-15,0 20 0,0-21 0,0 21 16,0-20-16,0 20 0,0-21 16,0 21-16,22-20 0,-22-1 15,21 0-15,0 0 0,0 0 0,0 0 16,0 1-16,1-22 0,20 0 15,-21 21-15,21-21 0,-20 0 0,-1 0 16,21 0-16,-21 0 0,22-21 16,-22 21-16,0-22 0,21 1 0,-21 0 15,1 0-15,20 0 0,-21-22 0,0 1 16,0 0-16,1-1 0,-22 1 16,0 0-16,0 21 0,0-22 0,0 22 15,0 0-15,0 0 0,-22 21 16,1 0-16,0 21 0,0 0 15,0 0-15,0 0 0,21 1 16,-22 20-16,22-21 0,0 0 16,0 22-16,0-22 0,0 0 0,0 21 15,0-21-15,0 1 0,0-1 0,0 0 16,22-21-16,-22 21 0,0 0 16,0 0-16,-22-21 31,1 0-16,0-21-15,-21 0 0,21 0 16,-22 0-16,1 0 0</inkml:trace>
  <inkml:trace contextRef="#ctx0" brushRef="#br0" timeOffset="44126.77">20129 5355 0,'0'0'0,"-21"-21"0,21-21 15,-21 42 1,0 0-16,0 0 0,0 0 16,-1 0-1,22 21 1,-21-21-16</inkml:trace>
  <inkml:trace contextRef="#ctx0" brushRef="#br0" timeOffset="44686.57">22775 5313 0,'0'0'0,"21"-21"0,-21 0 0,22-1 0,-1 1 16,0 0-16,0 0 0,0 0 16,0 0-16,-21-1 0,0 1 15,22 0-15,-22 0 0,0 0 16,-22 21 0,1 21-16,-21 0 15,0 0-15,-1 22 0,1 20 0,0-21 16,-1 22-16,-20-1 0,20 1 15,1 21-15,0-1 0,-1 1 0,1 0 16,0-1-16,21 1 0,-22 0 0,22-1 16,0 1-16,0-22 0,21 22 15,0-21-15,0-1 0,0 1 0,0-1 16,21-21-16,0 1 0,0-1 16,0-21-16,22 0 0,-22 1 0,21-1 15,-21 0-15,22-21 0,-22 0 16,21 0-16,-21 0 0,22 0 15,-22 0-15,21-21 0,-21-22 0,1 22 16</inkml:trace>
  <inkml:trace contextRef="#ctx0" brushRef="#br0" timeOffset="44999.39">23283 5546 0,'0'0'0,"0"-21"15,-21 21-15,0-22 0,21 1 16,-21 21-16,0 0 16,-1 0-16,22 21 15,-21 1-15,0-1 0,21 21 16,-21 0-16,21 1 0,-21 20 0,21 1 16,-21-22-16,-1 22 0,22-1 15,-21-21-15,0 22 0,21-22 0,-21 1 16,21-1-16,0 0 0,0-21 0,0 22 15,0-22-15,0 0 0,0 0 16,21-21-16,0 21 0,0-21 0,1 0 16,-1 0-1,0 0-15,0-21 0,-21 0 16,0 0-16,21-21 0,-21 20 16</inkml:trace>
  <inkml:trace contextRef="#ctx0" brushRef="#br0" timeOffset="45178.38">22966 5969 0,'0'0'0,"-21"0"0,-1 0 16,1 0-16,42-21 31,1 21-15,-1 0-16,21 0 0,-21 0 15,0 0-15,22-21 0,-22 21 16,21 0-16,-21 0 0,1-21 0,-1 21 15,0 0-15,0 0 0</inkml:trace>
  <inkml:trace contextRef="#ctx0" brushRef="#br0" timeOffset="46222.78">23474 6033 0,'0'0'0,"0"42"15,0-21-15,21-21 16,0 0-1,0 0-15,0 0 16,1 0-16,20 0 0,-21 0 0,21-21 16,-20 21-16,20-21 0,-21 21 15,21-21-15,-20-1 0,-1 1 0,0 0 16,0 0-16,-21 0 0,0-22 16,0 22-16,0 0 0,-21 0 0,0 0 15,0 21-15,-1 0 0,1 0 0,0 0 16,0 21-16,0 0 0,0 0 15,-1 22-15,1-22 0,0 21 0,0 0 16,0 1-16,0-22 0,21 21 16,0-21-16,0 22 0,0-22 0,0 0 15,0 0-15,0 0 0,21 1 16,-21-1-16,21-21 0,0 21 16,21-21-16,-20 0 0,-1 0 0,0 0 15,21 0-15,-21 0 0,22 0 0,-22-21 16,21 0-16,-21-1 0,22 1 15,-22 0-15,21 0 0,-21 0 0,22-22 16,-1 22-16,-21-21 0,22 21 16,-22-22-16,0 22 0,0 0 0,0 21 15,0 0-15,1 0 0,-1 0 0,0 0 16,-21 21-16,0 0 16,0 1-16,0 20 0,0-21 15,0 21-15,0-20 0,0 20 16,0-21-16,0 0 0,-21 22 0,21-22 15,-21 0-15,21 0 0,0 0 0,-22-21 16,22 21-16,0 1 16,0-44-1,0 1 1,22 21-16,-1-21 0,0 0 0,0 0 16,0 0-16,0-22 0,1 22 0,-1-21 15,0 21-15,21-22 0,-21 1 16,1 21-16,-1-22 0,0 22 0,-21 0 15,0 0-15,0 0 0,0 42 32,0 0-32,0 0 0,-21 0 0,21 1 15,-21 20-15,-1-21 0,22 21 16,0-20-16,0-1 0,0 21 0,0-21 16,0 0-16,0 1 0,0-1 0,0 0 15,0 0-15,0 0 0,22-21 16,-1 0-16,0 21 0,0-21 0,0 0 15,0 0-15,1 0 0,-1 0 16,21-21-16,-21 21 0,22-21 0,-22 0 16,21 0-16,-21 0 0,22-1 15,-22-20-15,21 21 0,-21-21 16,0-1-16,22-20 0,-22 20 0,0-20 16,-21-1-16,21 1 0,-21-1 15,21 1-15,-21 21 0,0-1 0,0 1 16,0 0-16,0 20 0,0 1 0,-21 21 31,0 21-31,21 1 0,-21 20 0,0 0 16,21 1-16,0 20 0,0 1 15,-21-22-15,21 21 0,-22 1 0,22-1 16,0-20-16,0-1 0,0 22 0,0-22 16,0-21-16,0 21 0,0-20 15,0 20-15,0-21 0,0 0 16,22 0-16,-1-21 15,0 0-15,0 0 16,0 0-16,0-21 16,-21 0-16,22 0 0,-22 0 15,0 0-15</inkml:trace>
  <inkml:trace contextRef="#ctx0" brushRef="#br0" timeOffset="46402.97">25104 5906 0,'0'0'0,"0"21"16,21-21 0,0 0-1,0 0-15,0 0 0,0 0 0,22 0 16,-22 0-16,21 0 0,-21 0 16,22 0-16,-1 0 0,-21-21 0,22-1 15,-1 22-15,0-21 0</inkml:trace>
  <inkml:trace contextRef="#ctx0" brushRef="#br0" timeOffset="46666.82">26077 5503 0,'0'0'0,"-21"0"0,0 0 15,0 0-15,0 22 16,-1-1-16,1 21 0,0-21 0,0 22 15,-21-1-15,20 21 0,1-20 0,21 20 16,-21-20-16,21-1 0,-21 0 16,21 22-16,0-22 0,0-21 0,0 22 15,0-22-15,0 21 0,0-21 16,0 0-16,21 1 0,0-1 0,0-21 16,1 21-16,-1-21 0,0 0 0,0 0 15,0 0-15,0 0 16,1 0-16,-1-21 0,21 0 0</inkml:trace>
  <inkml:trace contextRef="#ctx0" brushRef="#br0" timeOffset="46946.66">26437 5567 0,'0'0'0,"0"-21"0,0 0 15,0-1-15,0 1 0,21 21 31,0 0-31,1 21 0,-1 1 16,0-1-16,0 21 0,21 0 16,-20 1-16,-1-1 0,0 22 0,0-1 15,-21 1-15,0-22 0,0 21 16,0-20-16,0-1 0,0 0 0,0 1 16,-21-1-16,0-21 0,0 0 15,-1 22-15,-20-22 0,21 0 0,0 0 16,0-21-16,-1 21 0,1-21 0,0 0 15,0 0-15</inkml:trace>
  <inkml:trace contextRef="#ctx0" brushRef="#br0" timeOffset="47150.54">26987 6477 0,'0'0'0,"22"42"15,-1-20 1,-21-1-16,0 0 0,0 0 16,0 0-16,0 0 15,0 1-15,-21-22 0,-1 21 0,22 0 16,-21-21-16,0 21 0,0 0 16,0-21-16,0 21 0,-1-21 15,-20 0-15,21 22 0</inkml:trace>
  <inkml:trace contextRef="#ctx0" brushRef="#br0" timeOffset="47746.72">27432 5419 0,'0'0'0,"21"-21"16,-21 42 15,0 0-31,0 0 15,21-21 17,0 0-32,1 0 15,-1 0-15,0-21 0,0 0 16,0 21-16,0-21 0,-21-1 16,22 1-16,-44 21 46,1 21-46,0 1 0,21-1 0,-21 21 16,0 0-16,21 1 0,0-1 16,-21 0-16,21 1 0,-22-1 0,22 0 15,0-20-15,0 20 0,0-21 16,0 21-16,0-20 0,22-1 0</inkml:trace>
  <inkml:trace contextRef="#ctx0" brushRef="#br0" timeOffset="48082.53">28490 5715 0,'0'0'0,"0"-21"0,0 0 16,0-22-16,0 22 0,0 0 15,0 0-15,0 0 0,-21 42 31,21 0-31,-21 0 0,0 22 0,0-1 16,21 0-16,-22 1 0,1 20 0,0-21 16,0 22-16,0-22 15,0 1-15,-1 20 0,1-21 0,0 1 16,21-1-16,0-21 0,0 22 16,0-22-16,0 21 0,0-21 0,0 0 15,0 1-15,21-22 0,0 0 16,1 0-16,-1 0 15,0 0-15,0-22 0,0 1 16,0 0-16,1 0 0,-22 0 16,0 0-16</inkml:trace>
  <inkml:trace contextRef="#ctx0" brushRef="#br0" timeOffset="48262.42">28130 6054 0,'0'0'0,"22"0"31,-1 0-31,0 0 0,0 0 16,21 0-16,-20 0 0,20 0 15,0 0-15,1-21 0,-1 21 0,0 0 16,1-22-16,-1 22 0,0-21 16,1 21-16,-1-21 0,0 21 0</inkml:trace>
  <inkml:trace contextRef="#ctx0" brushRef="#br0" timeOffset="48495.78">28998 5736 0,'0'0'0,"0"21"31,0 1-15,21-1-16,-21 0 0,22 21 15,-1-21-15,0 22 0,0-1 0,0-21 16,0 22-16,1-1 0,-1-21 0,0 21 15,-21-20-15,0-1 0,21 21 16,-21-21-16,0 0 0,0 1 0,0-1 16,0 0-16,0 0 15,21-21 1</inkml:trace>
  <inkml:trace contextRef="#ctx0" brushRef="#br0" timeOffset="48722.65">29591 5757 0,'0'0'16,"0"-21"-16,21-42 15,-42 84 1,0 21-16,0-21 16,-1 22-16,1-1 0,0 0 15,-21 1-15,21-1 0,-1 0 0,1 1 16,0-1-16,0-21 0,0 22 15,0-22-15,-1 0 0,22 0 0,-21 0 16,21 0-16,21-21 16,22 0-1,-22 0-15</inkml:trace>
  <inkml:trace contextRef="#ctx0" brushRef="#br0" timeOffset="49039.47">30057 5525 0,'-22'0'16,"44"0"15,-1-22-31,0 22 16,0 0-16,-21-21 15,-21 21 17,0 21-32,0-21 0,-1 43 15,1-22-15,0 0 0,0 21 16,0 1-16,0-1 0,-1 0 0,-20 1 16,21-1-16,21-21 0,-21 0 0,0 22 15,21-22-15,0 0 16</inkml:trace>
  <inkml:trace contextRef="#ctx0" brushRef="#br0" timeOffset="49377.98">30438 5271 0,'0'0'0,"0"-22"16,21 22-16,0 0 15,0 0-15,0 0 0,0 0 16,1 22-16,-1 20 0,-21-21 16,21 21-16,-21 1 0,0 20 15,21-20-15,-21 41 0,0-20 0,0 20 16,0-20-16,-21 21 0,0-22 15,0 1-15,-1-1 0,1 1 16,-21-22-16,21 21 0,0-20 16,-22-1-16,22-21 0,0 22 0,0-22 15,0 0-15,-1 0 0,1-21 0</inkml:trace>
  <inkml:trace contextRef="#ctx0" brushRef="#br0" timeOffset="49950.57">30797 5017 0,'22'0'16,"-1"0"-16,21 0 16,-21 0-16,22 0 0,-1 0 0,0 0 15,22 0-15,-22 0 0,22 0 16,-1 0-16,1 0 0,-1 0 16,1 0-16,-22 0 0,0 0 0,1 0 15,-22 0-15,0 0 16,0 0-16,-21 21 15,0 0-15,0 0 16,0 0-16,0 0 0,0 22 0,-21-1 16,0-21-16,0 43 0,21-22 15,-22 0-15,1 22 0,21 21 16,-21-22-16,0 22 0,21-1 0,-21-20 16,21 21-16,0-1 0,-21-20 15,21 20-15,-22-20 0,22-1 0,-21 1 16,21-1-16,-21 1 0,21-22 15,-21 22-15,0-22 0,21 0 0,-21 22 16,-1-22-16,1 1 0,0-1 16,0 0-16,0 1 0,-22-22 15,22 21-15,0-21 0,0 22 0,0-22 16,0 0-16,-1 0 0,1 0 16,-21-21-16,21 21 0,-22-21 0,22 0 15,-21 0-15,21 0 0,-22 0 16,1 0-16,21 0 0,-21 0 0,-1 0 15,1-21-15,21 0 0,-22 0 0,1 0 16,0 0-16,-1-1 0</inkml:trace>
  <inkml:trace contextRef="#ctx0" brushRef="#br0" timeOffset="50630.71">29972 5440 0,'0'21'16,"21"-21"78,0 0-94,0-21 15,1 21 1,-1 0-16,-21 21 15,0 0 1,0 0-16,0 1 0,0 20 0,0 0 16,-21 1-16,-1-1 0,1 0 15,0 1-15,0 20 0,0-21 0,-22 1 16,1-1-16,0-21 0,-1 22 16,-20-1-16</inkml:trace>
  <inkml:trace contextRef="#ctx0" brushRef="#br0" timeOffset="51413.92">27601 5525 0,'0'-22'15,"0"1"1,0 0-16,0 0 31,-21 21-15,0 0-16,0 21 15,0 0-15,-1 0 0,22 22 16,-21-1-16,0 0 0,0 1 16,0 20-16,0-20 0,-1-1 0,22 0 15,-21 1-15,21-1 0,0 0 0,0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37:30.8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3281 0,'0'0'0,"-21"-21"0,0 21 15,21-21-15,0-1 16,-21 22-16,-1-21 16,22 0-1,-21 21 16,21-21-31,0 0 32,0 0-17</inkml:trace>
  <inkml:trace contextRef="#ctx0" brushRef="#br0" timeOffset="903.51">3027 2032 0,'0'0'0,"0"-21"0,0 0 16,0 0-16,0-1 0,21 22 15,-21-21-15,0 0 0,0 0 16,21 0-16,-21 0 0,21-1 0,-21 1 16,0 0-16,0 0 0,0 0 15,0 0-15,0-1 0,0 1 0,0 0 16,0 0-16,0 0 15,0 0-15,0-1 16,0 44 15,0-1-15,0 0-16,0 0 0,0 21 16,0-20-16,0 20 0,0 0 0,0 1 15,0-1-15,0 0 0,0 1 16,0-1-16,0 21 0,0-20 0,0 20 15,0 1-15,0-1 0,0 22 16,0-22-16,0 22 0,0 0 0,-21-22 16,21 22-16,-21 0 0,21-22 15,-21 22-15,21-22 0,0 22 0,0 0 16,-21-22-16,21 1 0,0 20 16,0-20-16,0-22 0,0 22 15,0-22-15,0 0 0,0 1 16,0-1-16,0 0 0,0-21 0,0 1 15,0-1-15,0 0 16,0-42 0,0 0-1,0-1-15,0-20 0,0 21 0,0-21 16,0-22-16,0 22 0</inkml:trace>
  <inkml:trace contextRef="#ctx0" brushRef="#br0" timeOffset="2740.49">3090 1651 0,'0'0'0,"21"0"46,1-21-30,-1 21-16,0 0 16,0 0-16,0 0 0,22 0 0,-22 0 15,0 0-15,21 0 0,1 0 16,-1 0-16,0 0 0,1 0 16,20 0-16,1 0 0,-1 0 15,1 0-15,-1 0 0,22 0 16,-22 0-16,22 0 0,-22 0 0,22 21 15,21-21-15,-21 0 0,20 0 16,1 0-16,0 0 0,0 21 0,21-21 16,-21 0-16,42 0 0,-21 0 15,21 0-15,0 0 0,22 0 0,-22 0 16,21 0-16,22 0 0,-22 0 16,21 0-16,-20 0 0,20 0 0,1 0 15,-1 0-15,1 0 0,-1 0 16,1 0-16,-1 0 0,1 0 0,20 0 15,-20 21-15,-1-21 16,1 22-16,-1-22 0,22 0 0,-21 21 16,-1-21-16,1 0 0,-1 21 15,22-21-15,-22 0 0,1 21 0,-1-21 16,22 0-16,-22 21 0,1-21 16,-1 0-16,1 21 0,-1-21 0,1 0 15,-1 22-15,1-22 0,-22 0 16,1 21-16,20-21 0,-42 0 0,22 21 15,-1-21-15,0 21 0,-21-21 16,1 0-16,-1 21 0,-21-21 0,21 0 16,0 0-16,-21 21 0,21-21 0,-21 0 15,0 0-15,-21 0 16,21 0-16,-21 0 0,0 0 0,0 0 16,-22 0-16,22 0 0,-21 0 15,21 0-15,-22 0 0,-20 0 0,20 0 16,-20 0-16,-1 0 0,-20 0 15,-1 0-15,0 0 0,1 0 0,-22 0 16,0 0-16,0 0 0,0 0 16,1 0-16,-22 22 47,0-1-47,0 0 15,0 0 1,0 0-16,0 0 0,0 22 15,0-22-15,-22 0 0,22 21 16,0 1-16,-21-1 0,21 0 0,0 22 16,0-22-16,0 22 0,0-22 0,-21 22 15,21-1-15,-21 1 0,21-22 16,-21 21-16,21-20 0,0 20 0,0 1 16,-21-22-16,21 22 0,-22-1 15,22-21-15,0 22 0,0-22 0,-21 1 16,21 20-16,-21-21 0,0-20 15,21 20-15,-21 0 0,21-21 0,0 1 16,-21-1-16,21 0 0,-22 0 16,1-21-1,0 0 1,0 0 0,0 0-16,0-21 15,-1 21-15,1 0 0,0-21 0,0 21 16,0 0-16,-22-21 0,22 21 15,-21 0-15,0 0 0,-1-22 0,1 22 16,0 0-16,-22 0 0,22 0 0,-22 0 16,1-21-16,-22 21 15,22 0-15,-22 0 0,0 0 0,-21 0 16,1 0-16,-1 0 0,0 0 16,-21 0-16,21 0 0,0 0 0,-21 0 15,0 21-15,0-21 0,0 0 0,0 0 16,0 0-16,0 0 0,-21 22 15,21-22-15,-21 0 0,0 0 0,0 0 16,-1 0-16,1 21 0,0-21 0,0 0 16,0 0-16,0 0 0,-22 0 15,22 0-15,0 0 0,-21 21 0,20-21 16,-20 0-16,21 0 0,-21 0 16,20 0-16,-20 0 0,21 0 15,-21 0-15,-1 0 0,1 0 0,0 0 16,20 0-16,-20 0 0,21 0 15,0 0-15,-22 21 0,22-21 0,0 0 16,-21 0-16,21 0 0,-1 0 0,1 0 16,0 0-16,0 0 0,0 21 15,21-21-15,-21 0 0,-1 0 0,22 0 16,-21 0-16,21 21 0,-21-21 16,21 0-16,0 0 0,0 0 0,0 0 15,0 22-15,0-22 0,0 0 0,0 0 16,21 0-16,0 0 15,-21 0-15,22 21 0,-1-21 0,0 0 16,0 0-16,0 0 0,0 0 0,-21 0 16,22 0-16,-1 0 0,21 0 15,-21 0-15,22 0 0,-22 0 0,21 0 16,0 0-16,1 0 0,-1 0 16,22 0-16,-22 0 0,0 0 0,1 0 15,20 0-15,1 0 0,-22 0 16,21 0-16,1 0 0,21-21 0,-22 21 15,1 0-15,20 0 0,-20-22 16,20 22-16,-20-21 0,21 21 0,-1 0 16,1 0-16,0-21 15,-1 21-15,22 0 0,0 0 0,0-21 16,0 21-16,-1 0 0,1 0 16,0-21-16,63 21 62,-20 0-62,-1 0 0,0-21 0,0 21 16,0 0-16</inkml:trace>
  <inkml:trace contextRef="#ctx0" brushRef="#br0" timeOffset="3659.49">4678 2286 0,'0'-21'16,"0"0"15,-21 21-15,-1 0-1,1 21-15,0 0 16,0 0-16,0 0 0,0 1 16,-1-1-16,1 0 0,21 21 15,-21-21-15,0 22 0,0-1 16,0-21-16,21 22 0,0-1 0,-22 0 15,22 1-15,0-22 0,0 21 16,0-21-16,0 0 0,0 22 0,0-22 16,22 0-16,-22 0 0,21 0 15,0-21-15,0 22 0,21-22 0,-20 0 16,20 21-16,-21-21 0,21 0 0,1 0 16,-1 0-16,-21 0 0,22 0 15,-1-21-15,0 21 0,1-22 0,-1 1 16,-21 0-16,21 0 0,1 0 15,-22 0-15,0-22 0,21 22 16,-42-21-16,22 21 0,-22-22 16,0 1-16,0 0 0,0-1 0,0 1 15,0 0-15,-22-1 0,22 1 16,-21 21-16,-21-22 0,21 22 0,-22 0 16,1 0-16,0 0 0,-1 21 0,1 0 15,0 0-15,-22 0 0,22 0 16,0 21-16,-1 0 0,-20 0 0,42 0 15,-22 22-15,22-1 0,-21 0 16,21 1-16,21-1 0,0 0 0,0-20 16,0 20-16,0 0 15,0 1-15,0-22 0,21 0 0,-21 0 16,21 0-16,0 0 0,0 1 16,0-22-16</inkml:trace>
  <inkml:trace contextRef="#ctx0" brushRef="#br0" timeOffset="4580.04">7408 2286 0,'0'0'0,"0"-21"31,-21 21-15,0 0-1,0 21 1,0-21-16,-1 21 0,22 0 0,0 1 16,-21-1-16,0 0 0,0 21 15,21 1-15,0-22 0,0 21 0,0 0 16,-21 1-16,21-1 0,0-21 16,0 22-16,0-1 0,0-21 0,0 21 15,0-20-15,21-1 0,0 0 16,-21 0-16,21 0 0,0 0 15,22-21-15,-22 0 0,0 22 0,0-22 16,22 0-16,-22 0 0,0 0 16,0 0-16,21 0 0,-20-22 0,-1 1 15,21 21-15,-21-21 0,0 0 16,22 0-16,-22 0 0,0-22 0,0 22 16,0-21-16,-21 21 0,0-22 0,0 1 15,0 0-15,0-1 0,0 1 16,0 0-16,-21-1 0,0 22 0,-21-21 15,21 21-15,-1-1 16,-20 1-16,21 0 0,-21 21 0,20 0 16,-20 0-16,21 0 0,-21 0 15,20 0-15,1 0 0,-21 0 0,21 21 16,0 0-16,-1 1 0,1-1 16,0 0-16,0 0 0,0 0 0,21 22 15,0-22-15,-21 0 0,21 21 0,0-21 16,0 1-16,0-1 0,0 0 15</inkml:trace>
  <inkml:trace contextRef="#ctx0" brushRef="#br0" timeOffset="5543.93">10753 2307 0,'0'-21'0,"0"0"31,-22 21-15,1 0-16,0 0 15,0 0-15,0 21 0,0 0 16,-1-21-16,1 21 0,0 1 15,0-1-15,0 21 0,0-21 0,-1 22 16,1-22-16,21 21 0,0-21 16,-21 22-16,21-22 0,0 21 0,0-21 15,0 0-15,0 1 0,0-1 16,0 0-16,21 0 0,-21 0 0,21-21 16,1 21-16,-1-21 0,0 0 0,21 22 15,-21-22-15,22 0 16,-22 0-16,21 0 0,-21 0 0,22 0 15,-22 0-15,21-22 0,-21 22 16,22-21-16,-22 21 0,21-21 0,-21 0 16,1 0-16,-1 0 0,0-1 0,0-20 15,-21 21-15,0 0 0,0-22 16,0 1-16,0 21 0,0-21 0,-21 20 16,0-20-16,0 21 0,-1 0 15,-20 0-15,21-1 0,-21 22 0,20 0 16,-20 0-16,21 0 0,-21 0 15,20 0-15,1 0 0,-21 0 0,21 0 16,0 22-16,-1-22 0,22 21 16,-21 0-16,0 0 0,21 0 15,-21 0-15,21 1 0,0-1 0,0 0 16,0 0-16,0 0 0,0 0 16,0 1-16</inkml:trace>
  <inkml:trace contextRef="#ctx0" brushRef="#br0" timeOffset="6318.49">13335 2392 0,'0'0'0,"0"-21"16,-21 21-16,0 0 15,-1 0-15,1 0 16,0 0-1,0 21-15,0 0 0,0 0 0,-1 0 16,1 1-16,0 20 0,0-21 0,0 21 16,0 1-16,-1-22 0,1 21 15,21-21-15,0 22 0,-21-1 0,21-21 16,0 0-16,0 22 0,0-22 16,0 0-16,21 0 0,0 0 15,1 1-15,20-22 0,-21 0 0,0 0 16,22 21-16,-1-21 0,-21 0 15,21 0-15,1 0 0,-1 0 0,0-21 16,-20-1-16,20 22 0,0-21 16,-21 0-16,1 21 0,-1-21 15,21 0-15,-42 0 0,21-1 0,0-20 16,-21 21-16,22-21 0,-22 20 16,0-20-16,0 21 0,0-21 0,0-1 15,0 22-15,0-21 0,-22 21 16,1-1-16,0 1 0,0 0 0,0 0 15,0 21-15,-1 0 0,1 0 16,0 0-16,-21 0 0,21 0 16,-1 0-16,1 0 0,0 21 0,21 0 15,-21-21-15,0 21 0,0 1 16,21-1-16,0 0 0,0 0 16,0 0-16,0 0 15,0 1-15,21-22 0,0 21 16,0-21-16</inkml:trace>
  <inkml:trace contextRef="#ctx0" brushRef="#br0" timeOffset="6903.15">15134 2540 0,'0'0'0,"0"-21"15,21 21-15,-21-21 16,0 0 0,-21 42 15,21 0-16,0 0-15,-21 0 0,21 0 16,-21 22-16,21-22 0,0 0 0,-21 21 16,21-20-16,0 20 0,0-21 15,0 0-15,0 22 0,0-22 16,0 0-16,21 0 0,0 0 16,0-21-16,0 21 0,22-21 0,-22 0 15,21 22-15,0-22 0,1 0 0,-22 0 16,21 0-16,1 0 0,-1 0 15,-21 0-15,21 0 0,1-22 0,-22 22 16,0-21-16,21 0 0,-20 21 16,-1-21-16,0-21 0,0 20 0,-21 1 15,0-21-15,0 21 0,0-22 16,0 1-16,0 0 0,-21 21 0,0-22 16,0 1-16,-1 21 0,-20 0 0,21-1 15,-21 1-15,20 0 16,-20 21-16,21 0 0,0 0 0,0-21 15,-1 21-15,1 0 0,0 0 16,0 0-16,0 0 0,0 0 0,-1 0 16,1 21-16,0-21 0,0 0 15,0 21-15,-22-21 0,22 0 0,0 0 16,-21 21-16,21-21 0,-22 0 0</inkml:trace>
  <inkml:trace contextRef="#ctx0" brushRef="#br0" timeOffset="7403.88">14393 1990 0,'0'0'0,"0"-21"0,0-1 16,0 44 15,0-1-31,0 0 15,0 21-15,0-21 0,0 22 16,0-22-16,0 21 0,0 22 0,0-22 16,0 22-16,0-1 0,0 1 15,0-1-15,0 1 0,0-1 0,0 1 16,0-22-16,0 21 0,0 1 16,0-22-16,0 22 0,0-22 0,0 0 15,0 22-15,0-22 0,0 1 16,0-1-16,0-21 0,0 21 15,0-20-15,0 20 0,0-21 16,0 0-16,0-42 47,0 0-47,0 0 0,21 0 0</inkml:trace>
  <inkml:trace contextRef="#ctx0" brushRef="#br0" timeOffset="8087.48">11896 1969 0,'0'0'0,"0"-22"0,0 1 16,-22 0-16,1 21 16,0 0-1,0 0-15,0 0 0,21 21 16,-21 0-16,21 22 0,0-1 16,-22-21-16,1 43 0,21-22 0,-21 22 15,21 20-15,-21 1 0,0 0 16,0-1-16,21 1 0,-22 0 15,22-1-15,-21 1 0,21 0 0,0-1 16,0 1-16,0-22 0,-21 1 16,21-1-16,0 1 0,0-1 0,0-20 15,0-1-15,0-21 0,0 22 16,0-22-16,0 0 0,0 0 0,-21-42 47,21 0-47,0 0 0,0-22 15,-21 22-15,0-21 0</inkml:trace>
  <inkml:trace contextRef="#ctx0" brushRef="#br0" timeOffset="8808.06">9229 1947 0,'0'0'16,"0"-42"-16,0 21 15,0 0 1,-22 21-1,1 0 1,21 21 0,0 0-16,0 21 0,-21-20 15,21 20-15,-21 21 16,21 1-16,0-1 0,0 1 0,-21 21 16,21 20-16,-21-20 0,21 0 0,0 21 15,0-22-15,-22 1 0,1 0 16,21-1-16,0 1 0,0 0 0,-21-22 15,21 1-15,0-1 0,0 1 16,-21-22-16,21 0 0,0 1 0,0-22 16,0 0-16,0 0 0,0 0 0,0-42 47,0 0-47,0 0 0,0-22 0,-21 22 15,0-21-15</inkml:trace>
  <inkml:trace contextRef="#ctx0" brushRef="#br0" timeOffset="9586.02">6329 1969 0,'0'0'0,"0"-22"16,-21 1-16,21 0 15,0 0-15,0 0 0,0 0 0,0-1 16,0 1-16,0 0 16,0 0-16,-22 21 15,1 0 1,21 21-16,0 0 0,-21 22 16,21-1-16,-21 0 0,21 22 15,-21-1-15,21 22 0,-21 0 0,21-1 16,0 22-16,0 0 0,0 0 15,0 0-15,-22-1 0,22 1 0,0-21 16,0 21-16,0-22 16,-21 1-16,21-21 0,0-1 0,0 1 15,0-22-15,0 0 0,0 1 0,0-22 16,0 0-16,0 0 0,21-21 16,-21 21-16,0-42 31,-21 0-16,21 0-15</inkml:trace>
  <inkml:trace contextRef="#ctx0" brushRef="#br0" timeOffset="14595.58">4043 5144 0,'0'0'0,"21"0"0,-21 21 63,0 0-63,-21 0 16,0 0-16,-22 0 0,22 22 15,0-22-15,-21 0 0,-1 21 0,1-20 16,0-1-16,-1 21 0,1-21 15,0 22-15,-1-22 0,22 21 0,-21-21 16,-1 0-16,22-21 0,0 22 16,-21-1-16,21-21 0,-1 0 0,1 0 15,0 0-15,0 0 16,0 0-16,42 0 31,0 0-31,0 0 16,22 0-16,-1 0 0,-21 21 15,43-21-15,-22 21 0,0 0 0,1-21 16,-1 21-16,-21 1 0,21-1 16,1-21-16,-22 21 0,21 0 0,-21-21 15,1 21-15,-1-21 0,0 21 16,0-21-16,0 22 16,0-22-1,1-22 16,-22 1-31,21 0 16</inkml:trace>
  <inkml:trace contextRef="#ctx0" brushRef="#br0" timeOffset="14831.44">4297 5482 0,'0'0'0,"-21"0"15,21 21 1,0 1-16,0-1 0,0 0 0,0 0 16,0 0-16,0 0 0,0 22 15,0-22-15,0 0 0,0 0 0,0 22 16,0-22-16,0 0 0,0 0 16,0 0-16,0 0 15,0-42 16</inkml:trace>
  <inkml:trace contextRef="#ctx0" brushRef="#br0" timeOffset="15018.34">4254 5271 0,'0'0'15,"0"-22"-15,-21 1 0,21 0 16,0 42 31,0 0-47,21 1 15,1-1 1</inkml:trace>
  <inkml:trace contextRef="#ctx0" brushRef="#br0" timeOffset="15492.6">4657 5419 0,'0'21'15,"-22"-21"-15,22 21 16,0 0-16,0 0 16,0 1-16,0-1 0,-21 0 0,21 0 15,0 21-15,0-20 0,0-1 16,0 0-16,0 21 0,0-21 0,0 1 15,0-1-15,0 0 0,0 0 16,0 0-16,0-42 47,0 0-47,0 0 0,0 0 16,0-1-16,0-20 0,21 0 15,-21 21-15,22-22 0,-1 1 0,0 0 16,0-1-16,0 22 0,0 0 15,1 0-15,20 0 0,-21-1 0,0 1 16,22 21-16,-22 0 0,0 0 16,21 0-16,-21 0 0,1 21 0,-1 1 15,0-1-15,-21 0 0,21 21 16,-21-21-16,0 1 0,0 20 16,0-21-16,0 0 0,0 22 0,0-22 15,0 0-15,0 0 0,-21 0 16,21 0-16,0 1 0,-21-22 15,21 21-15</inkml:trace>
  <inkml:trace contextRef="#ctx0" brushRef="#br0" timeOffset="15835.92">5419 5355 0,'-22'0'0,"44"0"0,-65 0 0,43-21 0,-21 21 31,21 21-31,0 0 16,0 1-16,0-1 0,0 0 16,0 21-16,0 1 0,0-1 0,0 21 15,0-20-15,0 20 0,0 1 16,0-1-16,21 1 0,-21 20 0,0 1 15,0 0-15,0-1 0,0 22 0,0-21 16,-21 0-16,21-1 0,0-20 16,-21 20-16,21-20 0,0-22 0,-21 22 15,21-22-15,0-21 0,0 22 0,0-22 16,0 0-16,0-42 31,0-22-31,0 22 0,0-21 16,0 21-16,0-43 0,21 22 15,-21-22-15</inkml:trace>
  <inkml:trace contextRef="#ctx0" brushRef="#br0" timeOffset="16120.06">5313 5673 0,'0'0'16,"-21"-43"-16,-1-20 15,22 42-15,-21 0 0,21-22 0,0 22 0,0 0 16,0 0-16,21 0 0,-21-1 15,22 22-15,20-21 16,-21 21-16,0 0 0,22 0 0,-22 0 16,21 0-16,0 0 0,-20 21 15,-1 1-15,0-1 0,0 0 0,0 0 16,-21 0-16,0 0 0,0 22 16,0-22-16,0 0 0,-21 21 0,0-20 15,0 20-15,0-21 0,-1 0 0,1 0 16,0 1-16,0-22 0,0 21 15,0-21-15,-1 0 0,22-21 32,22-1-32,-1 1 0</inkml:trace>
  <inkml:trace contextRef="#ctx0" brushRef="#br0" timeOffset="16819.84">5927 5313 0,'0'0'0,"0"21"16,0 0-16,0 0 16,0 1-16,0-1 0,0 0 15,0 0-15,0 21 0,-22-20 0,22 20 16,0-21-16,0 21 0,0-20 16,0-1-16,0 21 0,0-21 0,0 0 15,22 1-15,-22-1 16,21-21-16,0 0 15,0 0-15,0 0 0,0-21 16,-21-1-16,22 1 0,-1 0 16,0 0-16,0 0 0,0-22 0,-21 22 15,0-21-15,21 21 0,1-43 16,-22 43-16,0 0 0,0 0 16,0 0-16,0 42 31,0 0-31,0 0 15,0 21-15,0-20 0,0-1 0,0 21 16,0-21-16,21 22 16,-21-22-16,21 21 0,0-21 0,-21 0 15,21 1-15,0-1 0,1-21 0,-1 21 16,0-21-16,0 0 0,0 0 16,0 0-16,22 0 0,-22-21 0,21 0 15,-21-1-15,22 1 0,-22 0 16,0-21-16,21-1 0,-20 22 0,-1-21 15,0 0-15,0-22 0,0 22 16,-21-22-16,21 22 0,-21-22 0,22 1 16,-22-1-16,0 1 0,0 21 0,0-1 15,0 1-15,0 0 0,0 20 16,-22 22-16,1 0 16,0 0-16,0 43 15,0-22-15,21 21 0,-21 1 0,21 20 16,-22 1-16,22-22 0,0 21 0,0 1 15,-21-22-15,21 22 0,0-1 16,0-20-16,0 20 0,0-21 0,0 1 16,0-22-16,0 21 0,0-21 15,0 1-15,0-1 0,21 0 0,1-21 16,-1 0-16,0 0 0,0 0 0,0 0 16,0-21-16,1 21 15,-1-21-15,21-1 0,-21-20 0,0 21 0,1-21 16,-1-1-16</inkml:trace>
  <inkml:trace contextRef="#ctx0" brushRef="#br0" timeOffset="17050.7">6689 5292 0,'-22'0'16,"44"0"-16,-44 21 0,44-21 31,-1 0-31,0 0 0,0 0 15,21 0-15,1-21 0,-22 21 0,21 0 16,1-21-16,-22 21 0,21 0 16,-21 0-16,22-22 0,-22 22 0,0 0 15,0 0-15,0 0 0,0 0 16,1 0-16</inkml:trace>
  <inkml:trace contextRef="#ctx0" brushRef="#br0" timeOffset="17591.91">9842 4699 0,'0'-21'0,"0"42"0,-21-21 31,21 21-31,-21 22 0,0-22 0,21 21 15,0 22-15,-21-1 0,0-21 0,-1 22 16,22-1-16,-21 1 16,0-1-16,0-20 0,21 20 0,-21-20 15,21 20-15,-21-21 0,21-20 16,0 20-16,0-21 0,0 0 0,0 0 16,0 1-16,21-22 0,0 0 0,0 0 15,0 0-15,0 0 16,1-22-16,-1 1 0,0 0 0,-21 0 15,0 0-15,0 0 0,0-1 0</inkml:trace>
  <inkml:trace contextRef="#ctx0" brushRef="#br0" timeOffset="18268.43">9419 5313 0,'0'0'16,"21"0"-1,0 0-15,1 0 16,20 0-16,-21 0 0,21 0 0,1-21 16,20 0-16,-20 21 0,20-22 15,-21 1-15,22 21 0,-22-21 0,22 0 16,-22 21-16,0 0 0,-20 0 16,20 0-16,-21 0 0,0 0 15,-21 21-15,0 0 16,0 0-16,0 1 0,0-1 15,0 21-15,0-21 0,0 0 0,-21 22 16,21-22-16,-21 0 0,21 0 0,0 0 16,0 1-16,0-1 0,0 0 15,0 0-15,21-21 0,0 0 16,0 0-16,1 0 0,20 0 16,-21-21-16,21 21 0,-20-21 0,20 0 15,0-1-15,-21 1 0,22-21 0,-1 21 16,-21 0-16,22-22 15,-22 22-15,0 0 0,0 0 0,-21 0 16,0-1-16,0 1 0,21 21 16,-42 21-1,0 1 1,21 20-16,0-21 16,0 21-16,-21-20 0,21 20 0,-21 21 15,21-20-15,0 20 0,0-20 16,0 20-16,-22 1 0,22-1 0,0 1 15,-21-22-15,21 21 0,0 1 0,-21-1 16,0-20-16,0 20 0,0 1 16,21-22-16,-22 22 0,1-22 15,0 21-15,-21-20 0,42-22 0,-21 21 16,-1-21-16,1 1 0,0-22 0,0 0 16,0 0-16,0 0 0,-1 0 15,1 0-15,0 0 0,0-22 0,0 1 16,0 0-16,-1 0 0,1-21 0,0 20 15,21-20-15,-21 21 0,21-21 16,-21 20-16,21-20 0,0 21 0,0 0 16,0 0-16,0-1 0,0 1 0,21-21 15,0 21-15,0 0 0,0-1 16</inkml:trace>
  <inkml:trace contextRef="#ctx0" brushRef="#br0" timeOffset="18595.77">11007 5292 0,'0'0'15,"0"-21"-15,21-1 0,-21 44 32,0-1-32,0 0 0,0 21 15,0 1-15,0-1 0,21 21 16,-21-20-16,0 20 0,0 1 0,0-1 15,0 1-15,0-1 0,0 1 16,0-1-16,0 1 0,0-1 0,-21 1 16,0-1-16,-1-20 0,1 20 15,0-21-15,0 22 0,0-22 0,0 1 16,21-22-16,0 0 0,0 0 0,0 0 16,-22 0-16,22-42 15,0 0 1,22-21-16,-22 21 0,21-22 0,0 1 15,-21 0-15,21-22 0,0 22 16</inkml:trace>
  <inkml:trace contextRef="#ctx0" brushRef="#br0" timeOffset="18887.59">11070 5398 0,'0'0'0,"0"-43"0,-42-41 15,42 41-15,0 22 0,0 0 16,0 0-16,0 0 0,21-1 15,0 1-15,0 21 0,22-21 0,-22 21 16,21 0-16,-21 0 0,22 0 0,-1 0 16,-21 0-16,21 21 0,-20 0 15,20 1-15,-21-1 0,0 21 0,-21-21 16,0 0-16,0 1 16,0 20-16,0-21 0,-21 0 0,0 22 15,0-22-15,-22 0 0,22 0 0,-21 0 16,0-21-16,20 21 0,-20-21 15,21 0-15,0 0 0,0 0 0,21-21 32,0 0-17,21 0-15,0 0 0</inkml:trace>
  <inkml:trace contextRef="#ctx0" brushRef="#br0" timeOffset="19267.96">11663 5313 0,'42'0'15,"-21"0"-15,0 0 0,1 0 16,-1 0-16,0-21 0,0 0 16,0 21-16,0-22 0,1 1 0,-1 0 15,0 21-15,0-21 0,-21 0 16,0 0-16,0-1 0,0 1 0,0 0 15,0 0-15,0 0 0,-21 0 16,21-1-16,-21 22 0,-22 0 0,22 0 16,0 0-16,-21 0 0,21 22 0,-1-1 15,1 0-15,0 21 16,0 1-16,0-22 0,21 21 0,-21 0 16,21 1-16,0-1 0,0 0 0,0 1 15,0-22-15,0 21 0,21-21 16,0 22-16,0-22 0,0 0 0,0-21 15,1 21-15,20 0 0,-21-21 16,21 0-16,-20 0 0,20 0 0,0 0 16,1-21-16,-1 0 0,-21 21 0,21-21 15,1 0-15,-1-22 0,0 22 16</inkml:trace>
  <inkml:trace contextRef="#ctx0" brushRef="#br0" timeOffset="19505.36">12912 5144 0,'0'21'16,"21"-21"15,0 0-31,0 0 0,0 0 0,0 0 15,1 0-15,-1 0 16,0 0-16,0 0 0</inkml:trace>
  <inkml:trace contextRef="#ctx0" brushRef="#br0" timeOffset="19688.25">12806 5376 0,'0'0'0,"0"22"0,21-1 32,0-21-32,0 0 15,0 0-15,1 0 16,-1 0-16,0 0 0,0 0 16,0 0-16,-21-21 15,21 21 1</inkml:trace>
  <inkml:trace contextRef="#ctx0" brushRef="#br0" timeOffset="20159.5">14266 4593 0,'0'0'0,"-42"0"16,21 0-1,0 21-15,21 1 16,0-1-16,-22 0 0,22 0 0,-21 21 15,21-20-15,-21 20 0,21 0 16,0-21-16,0 22 0,0-22 0,-21 21 16,21-21-16,0 1 0,0-1 15,0 0-15,0 0 0,21 0 16,0-21-16,0 0 0,1 0 16,-1 0-16</inkml:trace>
  <inkml:trace contextRef="#ctx0" brushRef="#br0" timeOffset="20620.24">14563 5122 0,'0'0'0,"-22"0"0,22-21 15,-21 21-15,21-21 16,0 0-16,0 0 15,0 0 1,21 21-16,1 0 16,-1 0-16,0 21 0,0 0 0,0 0 15,0 0-15,1 0 0,-1 1 16,0 20-16,0-21 0,0 21 0,-21 1 16,0-1-16,0-21 0,0 22 15,0-22-15,0 21 0,0-21 0,0 22 16,-21-22-16,21 0 0,-21 0 15,0 0-15,21-42 32,0 0-17,0 0-15,0 0 0,0-1 16,0 1-16,21-21 0,0 21 0,-21-22 16,21 22-16,0-21 0,1 21 15,-1-22-15,0 22 0,-21 0 0,21-21 16,0 21-16,0-1 0,1 22 15,-1-21-15,0 21 0,0 0 0,0 0 16,0 0-16,1 0 0,-1 0 16</inkml:trace>
  <inkml:trace contextRef="#ctx0" brushRef="#br0" timeOffset="21992.46">15748 5292 0,'0'0'16,"0"-21"-16,0-1 0,0 1 16,0 0-16,0 0 0,0 0 0,0 0 15,0-1-15,-21 22 0,0-21 16,-1 21-16,1 0 15,0 0-15,0 21 0,-21-21 0,20 22 16,1-1-16,0 0 0,-21 0 16,21 21-16,-1-20 0,1 20 0,0-21 15,0 21-15,0-20 0,0 20 0,-1-21 16,22 0-16,-21 22 0,21-22 16,0 0-16,0 0 0,0 0 15,21-21 1,1 0-16,-1 0 0,0 0 15,0-21-15,0 0 0,0 21 0,1-21 16,-1 0-16,21-1 16,-21 1-16,0 0 0,1 0 0,-1 0 15,0 0-15,0-22 0,-21 22 0,21 0 16,0 0-16,-21 0 0,0-1 16,22 1-16,-22 0 0,21 21 0,-21 21 31,0 0-16,0 1-15,0-1 16,21 0-16,-21 0 0,21 21 0,-21-20 16,0-1-16,21 0 0,0 0 0,-21 0 15,22 0-15,-1 1 0,0-1 16,0 0-16,0 0 0,0 0 16,1-21-16,20 21 0,-21-21 0,21 0 15,-20 0-15,20 0 0,-21 0 16,21 0-16,1 0 0,-22 0 0,21 0 15,-21 0-15,22-21 0,-22 0 16,0 21-16,21-21 0,-20 0 0,-1 0 16,-21-1-16,21 1 0,-21 0 0,21 0 15,-21 0-15,0-22 0,0 22 16,0 0-16,0 0 0,-21 0 0,0 0 16,21-1-16,-21 22 15,-1 0-15,1 0 0,0 0 0,0 0 16,0 0-16,0 0 0,-1 0 0,1 22 15,0-22-15,0 21 0,0 0 16,0 0-16,-1 21 0,1-20 0,0-1 16,21 0-16,0 21 0,-21-21 0,21 1 15,0-1-15,0 0 0,0 0 16,0 0-16,0 0 0,0 1 16,21-22-16,0 0 15,0 0-15,1 0 0,-1 0 0,0 0 16,0 0-16,0 0 0,0 0 0,22-22 15,-22 1-15,0 21 16,0-21-16,0 0 0,22 0 0,-22-22 16,0 22-16,0 0 0,0-21 15,1-1-15,-1 22 0,-21-21 0,21 0 16,0-1-16,-21 1 0,0-22 0,21 22 16,-21 0-16,21-1 0,-21 22 15,22-21-15,-22 21 0,0 0 0,0-1 16,0 1-1,0 42 1,0 1-16,0-1 16,0 0-16,-22 21 0,22 1 15,0-22-15,-21 21 0,21 0 0,0 1 16,0-1-16,0-21 0,0 22 16,0-1-16,0-21 0,0 21 0,0-20 15,0 20-15,0-21 0,0 0 0,0 22 16,0-22-16,0 0 0,21 0 15,1 0-15,-1-21 0,0 0 16,0 0-16,0 0 16,0 0-16,1 0 0,-1 0 0,0 0 15,0-21-15,0 0 16,0 21-16,1-21 0,-22 0 0,21-1 16,0 1-16,-21 0 0,0 0 15,21 0-15,-21 0 0,21-1 16,0 1-16,-21 0 0,0 42 31,0 0-15,0 1-16,0-1 0,0 0 15,0 0-15,0 0 0,0 0 16,0 1-16,0-1 0,0 0 16,0 0-16,0 0 15,22-21 1,-1 0-16,0 0 15,0 0-15,-21-21 16,21 21-16,0-21 0,1 0 16,-1 0-16</inkml:trace>
  <inkml:trace contextRef="#ctx0" brushRef="#br0" timeOffset="22301.28">17187 5059 0,'0'-21'46,"-21"21"-46</inkml:trace>
  <inkml:trace contextRef="#ctx0" brushRef="#br0" timeOffset="23812.62">17695 5122 0,'0'-21'16,"0"0"-1,-21 21 17,0 0-32,0 21 0,0 0 0,21 1 15,-22-1-15,1 0 0,0 21 16,0 1-16,0-22 0,21 21 0,-21 0 16,21-20-16,-22 20 0,22 0 0,0-21 15,0 22-15,0-22 0,0 0 16,0 0-16,0 0 0,0 1 0,22-22 15,-1 0-15,0 21 0,0-21 16,0 0-16,0 0 0,22 0 0,-22 0 16,0-21-16,0-1 0,22 22 0,-22-21 15,0 0-15,0 0 16,0-21-16,0 20 0,1 1 0,-22 0 16,0-21-16,0 21 0,0-22 15,0 1-15,0 21 0,0-22 0,0 1 16,0 0-16,-22-1 0,1 22 0,21 0 15,-21-21-15,0 21 0,0 21 16,0-22-16,-1 22 0,1 0 0,0 0 16,0 0-16,0 22 15,0-1-15,21 0 0,0 0 0,-22 0 16,22 0 0,0 1-16,0-1 0,22-21 15,-1 0-15,0 0 16</inkml:trace>
  <inkml:trace contextRef="#ctx0" brushRef="#br0" timeOffset="24184.41">18309 4657 0,'-21'0'47,"21"21"-47,-21-21 16,21 21-1,0-42 32,21 21-31,-21-21-16,0 0 0,21 21 0,0 0 15,0-22-15,1 22 16,-22 22 0,0-1-16,0 0 15,0 0-15,0 0 0,-22 22 16,1-22-16,0 0 0,0 21 0,0-21 16,0 1-16,-22-1 0,22 0 15,0 0-15,21 0 0</inkml:trace>
  <inkml:trace contextRef="#ctx0" brushRef="#br0" timeOffset="24796.07">19071 4530 0,'0'21'31,"0"0"-31,0 0 16,0 0-16,21 1 0,-21 20 15,21-21-15,1 0 0,20 22 0,-21-1 16,0-21-16,22 21 0,-1-20 16,-21 20-16,21-21 0,1 0 0,20 0 15,-20 1-15,-1-1 0,21 0 0,-20 0 16,20-21-16,-20 0 0,-1 0 15,0 0-15,1 0 0,-22 0 0,0 0 16,0 0-16,0 0 0,0 0 16,-21-21-16,0 0 0,-42 21 31,21 0-31,-21 0 0,20 0 0,-41 0 16,21 21-16,-22 0 0,1 0 0,-1 0 15,1 22-15,-1-1 0,1-21 16,-1 22-16,22-1 0,-22 0 0,22 1 15,0-1-15,-1-21 0,1 21 16,0-20-16,20 20 0,1-21 0,0 0 16,0 0-16,0 1 15,21-44 17,0 1-32</inkml:trace>
  <inkml:trace contextRef="#ctx0" brushRef="#br0" timeOffset="24951.98">19092 5652 0,'0'0'0,"0"21"16,-21-21 15,0 0-15,0 0-16</inkml:trace>
  <inkml:trace contextRef="#ctx0" brushRef="#br0" timeOffset="100299.73">7197 7938 0,'0'-22'16,"21"22"0,-21-21 15,21 21-16,0-21 1,-21 0-16,0 0 16,21 21-1,0-21-15,-21-1 16,0 1-16,0 0 16,0 0-1,0 0-15,-21 42 63,21 0-63,-21 0 0,0 0 15,21 1-15,-21 20 0,0 0 0,-1 1 16,-20-1-16,21 0 0,-21 22 16,20-22-16,-20 22 0,21-22 0,-21 21 15,20-20-15,-20-1 0,21 0 16,0 1-16,-22-22 0,22 21 0,0-21 15,0 22-15,0-22 0,0 0 16,-1 0-16,1 22 0,0-22 0,0 0 16,21 0-16,-21 0 0,21-42 31,21 0-15,-21 0-16,21-22 15,0 22-15</inkml:trace>
  <inkml:trace contextRef="#ctx0" brushRef="#br0" timeOffset="100720.15">7472 7726 0,'0'-21'15,"0"42"17,0 0-32,0 0 15,-21 22-15,-1-22 0,1 21 16,0 22-16,0-22 0,-21 21 0,20 1 15,-20-1-15,0 1 0,-1-1 16,1 1-16,21-22 0,-21 22 0,-1-22 16,1 0-16,21 1 0,-22-1 15,22 0-15,0-20 0,0-1 16,0 21-16,21-21 0,-21 0 16,21 1-16,21-44 46,-21 1-46,21 21 0,0-21 16</inkml:trace>
  <inkml:trace contextRef="#ctx0" brushRef="#br0" timeOffset="102043.91">7789 8319 0,'0'-22'15,"21"22"1,-21-21 0,22 21-16,-22-21 0,0 0 15,0 0 1,0 0 15,0-1-15,0 44 31,0-1-47,-22 0 15,22 0-15,0 0 0,-21 0 0,21 1 16,0-1-16,0 0 0,0 0 16,-21 0-16,21 0 0,-21 1 0,0-1 15,21 0-15,-21 0 0,21 0 16,-22 0-16,22 1 0,0-1 15,0-42 48,0-1-63,0 1 16,0 0-16,0 0 0</inkml:trace>
  <inkml:trace contextRef="#ctx0" brushRef="#br0" timeOffset="102475.66">7959 7726 0,'0'21'15,"-22"0"-15,22 0 16,0 1-16,0-1 0,0 0 16,0 0-16,0 0 15,0 0-15,22-21 16,-1 0-16,0 0 16,0 0-16,0-21 15,0 0-15,-21 0 16,22 21-16,-22-21 15,0 0-15,0-1 0,0 1 16,-22 0-16,1 21 16,0 0-16,0-21 0,0 21 0,0 0 15,-1 0-15,1 0 16,0 0-16,0 0 0,21 21 0,-21-21 16,21 21-16,0 0 0,0 1 15,0-1-15,0 0 0,0 21 16,0-21-16,0 1 0,21-1 15,-21 0-15,21 21 0,0-21 16,-21 1-16,21-1 0</inkml:trace>
  <inkml:trace contextRef="#ctx0" brushRef="#br0" timeOffset="102983.97">8297 8255 0,'0'21'0,"0"0"16,0 1-16,0-1 15,0 0-15,0 0 16,0 0-16,0 0 0,0 1 16,-21-1-16,21 0 0,0 0 15,0 0-15,0 0 0,-21-21 0,21 22 16,0-1-16,-21-21 0,21 21 15,0-42 32,0 0-47,0-1 0,0 1 16,21 0-16,0 0 0,0-21 16,-21 20-16,21 1 0,1-21 0,-1 21 15,0 0-15,0-22 0,0 22 16,22 21-16,-22-21 0,0 21 15,0 0-15,0 0 0,0 0 0,1 0 16,-1 21-16,0-21 0,-21 21 16,0 0-16,0 22 0,0-22 0,0 0 15,0 0-15,0 0 0,0 22 0,-21-22 16,0 0-16,21 0 0,0 0 16,-22-21-16,22 22 0,-21-22 0,21 21 15,0-42 16,21 21-15,1-22-16,-1 1 16</inkml:trace>
  <inkml:trace contextRef="#ctx0" brushRef="#br0" timeOffset="103343.84">9017 8170 0,'0'0'0,"0"-21"16,-21 21-16,0 0 16,21 21-16,-22-21 15,22 22-15,-21 20 0,21-21 16,-21 0-16,21 0 0,0 22 16,0-1-16,-21-21 0,21 22 15,-21-1-15,0 0 0,21 22 0,0-22 16,-22 22-16,1-1 0,21 1 0,-21-1 15,21 1-15,0 20 0,-21-20 16,0 20-16,0 1 0,21-21 0,-22 20 16,1-20-16,21 20 0,-21-20 15,0-1-15,21-20 0,0 20 0,-21-20 16,21-22-16,-21 21 0,21-21 16,0 0-16,0-42 15,0 0 1,0-21-16,0-1 0,21 1 15,-21 0-15,0-22 0,0 22 0,21-22 16</inkml:trace>
  <inkml:trace contextRef="#ctx0" brushRef="#br0" timeOffset="103667.89">8805 8530 0,'0'0'0,"0"-21"0,0 0 0,21-43 16,1 64-16,-22-21 15,21 21-15,0-21 0,0 0 0,0 21 16,22-21-16,-22 21 0,21 0 16,-21-21-16,22 21 0,-22 0 15,21 0-15,-21 0 0,0 21 0,1-21 16,-1 21-16,-21 0 0,0 0 0,0 0 16,0 1-16,0-1 0,0 0 15,0 0-15,-43 21 0,22-20 0,0-1 16,0 0-16,-21 0 0,20-21 0,-20 21 15,21 0-15,0-21 0,0 0 16,-1 22-16,1-22 16,42-22 15,1 22-15,-1-21-16,0 0 0</inkml:trace>
  <inkml:trace contextRef="#ctx0" brushRef="#br0" timeOffset="104390.47">9398 8276 0,'0'21'32,"0"1"-17,0-1-15,-21 0 0,21 0 0,0 0 16,0 0-16,0 1 0,0 20 15,0-21-15,0 0 0,0 0 0,0 1 16,0-1-16,0 0 16,0 0-16,21-21 0,0 0 15,0 0-15,0 0 16,1 0-16,-1-21 0,0 0 16,0 0-16,0-1 0,0 1 15,1 0-15,-1-21 0,0 21 0,-21-1 16,21 1-16,-21-21 15,21 21-15,-21 0 0,0-1 0,0 1 16,0 42 15,0 1-31,0-1 0,0 21 16,0-21-16,0 0 0,0 22 16,0-22-16,0 21 0,0-21 0,0 1 15,0-1-15,0 0 0,0 0 0,21 0 16,1 0-16,-1-21 0,0 0 15,0 0-15,21 0 0,-20 0 0,20 0 16,-21 0-16,21 0 0,1-21 0,-22 0 16,21 21-16,1-21 15,-22 0-15,21-22 0,-21 22 0,0 0 16,22-21-16,-22-1 0,0 1 0,0-21 16,-21 20-16,0-20 0,21-1 15,-21 1-15,0-1 0,0 22 0,0 0 16,0-1-16,0 1 0,0 21 15,0-22-15,0 22 0,-21 21 16,21 21 0,0 1-16,-21-1 0,21 21 15,-21 0-15,21 1 0,-21 20 0,21-20 16,0 20-16,0 1 0,-21-22 0,21 21 16,-22-20-16,22-1 15,-21 22-15,21-43 0,0 21 0,0 0 16,0-20-16,0-1 0,0 0 0,0 0 15,0 0-15,0 0 16,21-21-16,1 0 16,-1-21-16,0 21 0,-21-21 15,21 0-15,0 0 0</inkml:trace>
  <inkml:trace contextRef="#ctx0" brushRef="#br0" timeOffset="104610.35">10160 8043 0,'0'0'15,"-21"22"-15,42-22 16,0 0 0,0 0-16,22 0 15,-22 0-15,0 0 0,21 0 0,-21 0 16,1 0-16,-1 0 0,21 0 0,-21 0 15,0-22-15,1 22 0,-1-21 16,0 21-16</inkml:trace>
  <inkml:trace contextRef="#ctx0" brushRef="#br0" timeOffset="105251.98">11493 7641 0,'0'0'0,"22"0"0,-1 0 16,0 0-16,21 0 0,1 0 0,-1-21 15,0 21-15,22 0 0,-22-21 16,22 21-16,-22 0 0,0 0 0,1-21 16,-1 21-16,0 0 0,-21 0 15,1 0-15,-1 0 0,-64 0 16,22 0-16,-21 0 15,0 0-15,-1 0 16,1 0-16,-22 0 0,22 0 0,0 0 16,-1 21-16,1-21 0,0 0 0,21 0 15,-22 21-15,22-21 0,0 0 16,0 21-16,0-21 0,21 21 0,-22 1 16,1-1-1,21 0-15,0 0 0,0 0 0,0 0 16,0 22-16,0-1 0,0 0 0,0 1 15,-21 20-15,21 1 0,-21-1 16,21 1-16,-21-1 0,21 1 0,0-1 16,0 1-16,-21 20 0,-1-20 0,22-1 15,-21 1-15,21-1 16,0-20-16,0 20 0,0-20 0,-21 20 16,21-21-16,0 1 0,0-22 0,0 21 15,0-21-15,0 1 0,21-1 16,0 0-16,1-21 0,-1 0 15,0 0-15,0 0 0,21 0 16,-20-21-16,-1 0 0,0-1 16,21-20-16,-21 21 0,22-21 0,-22-1 15</inkml:trace>
  <inkml:trace contextRef="#ctx0" brushRef="#br0" timeOffset="105523.82">12277 7938 0,'0'0'0,"0"-64"16,-22 64-1,1 21-15,21 0 0,0 1 16,-21-1-16,21 21 0,-21 0 16,0 1-16,21 20 0,-21-20 0,-1 20 15,1-21-15,21 22 0,-21-22 16,0 1-16,0-1 0,21 0 0,0 1 15,0-22-15,0 21 0,0-21 0,0 0 16,0 1 0,21-22-16,0 0 15,0-22-15,0 22 0,1-21 16,20 0-16,-21 0 0</inkml:trace>
  <inkml:trace contextRef="#ctx0" brushRef="#br0" timeOffset="106207.46">12023 8361 0,'0'0'0,"21"0"32,0 0-17,0 0-15,0 0 0,0-21 0,22 21 16,-22-21-16,21 21 0,-21 0 0,22-22 15,-22 22-15,21 0 0,-21 0 16,1 0-16,-1 0 0,0 0 0,0 0 16,-21 22-16,0-1 15,0 0-15,0 0 0,0 0 16,0 0-16,0 1 0,0-1 16,0 0-16,0 0 0,0 0 15,0 0-15,21-21 31,0 0-31,22 0 16,-22 0-16,0-21 0,0 0 0,22 21 16,-22-21-16,21 0 0,-21 0 0,0-1 15,1 1-15,-1-21 0,0 21 16,-21 0-16,21-1 0,-21 1 0,0 0 16,-21 21 15,21 21-31,-21-21 0,21 21 15,-21 1-15,21 20 0,0-21 16,0 21-16,-22 1 0,22-22 16,-21 42-16,21-20 0,0-1 0,0 22 15,-21-1-15,0 1 0,21-1 16,-21 1-16,0 20 0,-1-20 0,22-1 16,-21 1-16,21 20 0,-21-20 0,21-1 15,0 22-15,-21-21 0,0-1 0,0 1 16,21-1-16,-22-21 0,1 1 15,0-22-15,21 21 0,-21-21 0,0 1 16,0-22-16,-1 0 0,1 0 0,0 0 16,0 0-16,0-22 15,0 1-15,21 0 0,-22 0 16,1-21-16,21 20 0,-21 1 0,21-21 16,-21 0-16,21 20 0,-21-20 0,21 21 15,0-21-15,0 20 0,0-20 16,0 21-16,0-21 0,21-1 0,0 22 15</inkml:trace>
  <inkml:trace contextRef="#ctx0" brushRef="#br0" timeOffset="106511.8">13166 8382 0,'0'0'0,"0"-21"0,0 0 16,0 0-16,0 42 31,-22 0-15,22 0-16,0 21 0,0 1 0,0-1 15,0 0-15,0 22 0,0-22 16,0 22-16,-21 20 0,21-20 0,0-1 16,-21 1-16,0-1 0,21 1 0,-21-22 15,0 22-15,-1-22 0,1 0 16,21 1-16,-21-1 0,21 0 15,-21-20-15,21-1 0,-21 0 0,21 0 0,0 0 16,0-42 15,0 0-31,0 0 0,0 0 0</inkml:trace>
  <inkml:trace contextRef="#ctx0" brushRef="#br0" timeOffset="106843.61">13166 8488 0,'0'0'0,"0"-42"0,0-1 16,0 22-16,0 0 0,0 0 15,21 0-15,0 21 0,0-22 16,0 22-16,0 0 0,22 0 16,-22 0-16,21 0 0,-21 0 0,22 0 15,-22 0-15,21 22 0,-21-1 0,1 0 16,-1 0-16,0 0 0,-21 0 15,0 1-15,0-1 0,0 21 0,0-21 16,-21 0-16,0 1 0,-1-1 0,-20 0 16,21 0-16,-21 0 0,-1 0 15,1-21-15,0 22 0,20-1 0,-20-21 16,21 21-16,-21-21 0,20 0 16,44-21 15,-1 0-31,0-1 15,0 22-15,0-21 0,22 0 16</inkml:trace>
  <inkml:trace contextRef="#ctx0" brushRef="#br0" timeOffset="107206.08">13779 8403 0,'0'21'16,"22"-21"-1,-1 0 1,0 0-16,0 0 16,0 0-16,-21-21 0,21 0 15,1 21-15,-22-21 0,21 21 0,0-21 16,-21 0-16,0-1 0,0 1 16,0 0-16,0 0 0,0 0 15,0 0-15,-21 21 0,0 0 16,-1 0-16,1 0 0,0 0 15,0 0-15,0 21 0,0 21 0,-1-21 16,1 22-16,0-22 0,21 21 0,-21 0 16,21 1-16,0-1 15,0 0-15,0 1 0,0-22 0,0 21 16,21-21-16,0 1 0,0-1 0,1 0 16,20 0-16,-21-21 0,0 0 15,22 0-15,-22 0 0,21 0 0,-21 0 16,22-21-16,-22 0 0,0 0 0,21-1 15</inkml:trace>
  <inkml:trace contextRef="#ctx0" brushRef="#br0" timeOffset="108273.43">11832 8213 0,'0'0'0,"0"-21"16,-21 21-1,0 0-15,0 0 16,-1 21-16,1-21 0,21 21 16,0 0-16,-21 0 0,21 0 0,-21 1 15,21-1-15,0 0 0,0 0 16,0 0-16,0 0 16,21-21-1,0 0 1,0 0-16,1-21 15,-1 0-15,0 21 0,-21-21 16,21 0-16,-21 0 16,21-1-16,-21 1 0,0 0 15,0 0-15,0 42 32,0 0-17,0 0-15,0 1 0,-21-22 16,21 21-16,0 0 0,0 0 15,0 0-15,21-21 32,0 0-17,1-21-15,-1 21 0,0-21 16,0 0-16,0 0 0,-21-1 16,21 1-16,1 0 0,-22-21 0,0 21 15,0-22-15,0 22 0,0-21 0,0 21 16,0-22-16,-22 1 0,1 21 15,-21 0-15,21-22 0,-22 22 0,1 0 16,0 21-16,-22-21 0,22 21 0,0 0 16,-1 0-16,-20 0 15,20 21-15,1 0 0,0 0 0,-1 22 16,1 20-16,0-21 0,21 22 0,-1-1 16,1 1-16,0 21 0,21-22 15,0 1-15,0-1 0,0 1 0,0 20 16,0-20-16,0-22 0,21 22 15,0-1-15,22-21 0,-22 1 0,21-22 16,1 21-16,-1-21 0,0 1 0,22-1 16,-22-21-16,22 0 0,-1 0 15,1 0-15,20-21 0,-20-1 0,20 1 16,-20-21-16</inkml:trace>
  <inkml:trace contextRef="#ctx0" brushRef="#br0" timeOffset="108964.45">14986 8276 0,'0'21'32,"21"-21"-17,0 0-15,0 0 0,1 0 16,20 0-16,-21 0 0,21 0 16,-20-21-16,20 21 0,-21-21 0,0 21 15,0 0-15,1 0 0,-1 0 16,-42 0-1,-1 0-15</inkml:trace>
  <inkml:trace contextRef="#ctx0" brushRef="#br0" timeOffset="109123.87">15028 8424 0,'0'0'16,"0"22"-1,0-1-15,21-21 16,1 0-16,-1 0 15,0 0-15,21 0 0,-21 0 0,22 0 16,-22-21-16,21 21 0,1-22 16,-22 22-16,21-21 0,0 0 15</inkml:trace>
  <inkml:trace contextRef="#ctx0" brushRef="#br0" timeOffset="109399.72">16298 7599 0,'0'0'0,"-21"0"0,-21 0 15,21 0-15,-1 0 16,1 21-16,0 0 15,0 0-15,21 1 0,-21-1 16,21 0-16,0 0 0,0 0 0,0 0 16,0 1-16,0-1 0,0 0 15,0 0-15,0 0 0,21-21 0,0 21 16,0 1-16,0-22 0</inkml:trace>
  <inkml:trace contextRef="#ctx0" brushRef="#br0" timeOffset="109822.48">16446 8213 0,'0'0'0,"0"-43"15,0 22-15,0 0 0,0 0 0,0 0 16,0 0-16,22 21 0,-1 0 15,0 0-15,0 0 16,-21 21-16,21 0 0,0 21 0,1-21 16,-1 22-16,0-1 0,0-21 15,0 22-15,-21-1 0,0 0 16,0 1-16,0-22 0,0 21 0,0 0 16,0-20-16,0-1 0,0 0 15,0 0-15,0 0 0,-21-21 16,21-21-1,21 0 1,-21 0-16,21 0 0,-21-1 0,22 1 16,-1-21-16,-21 21 0,21-22 0,-21 22 15,21-21-15,0 0 0,-21-1 16,21 22-16,1-21 0,-1 21 0,-21-1 16,21 1-16,0 21 15,-21-21-15,21 0 0,0 21 16,1-21-16,-1 21 0</inkml:trace>
  <inkml:trace contextRef="#ctx0" brushRef="#br0" timeOffset="111523.83">17526 8551 0,'0'-21'16,"0"0"0,21 0-16,0 0 15,-21 0-15,21-1 0,-21 1 0,22 0 16,-22 0-16,0 0 0,21 0 16,-21-1-16,0-20 0,0 21 0,0 0 15,0 0-15,0-1 0,0 1 0,0 0 16,-21 0-16,-1 21 0,1 0 15,0 0-15,0 0 0,-21 0 0,20 0 16,-20 21-16,0 0 0,21 22 16,-22-22-16,22 21 0,0 0 0,-21 1 15,42-1-15,-22 0 0,22 1 16,-21-1-16,21-21 0,0 22 16,0-22-16,0 0 0,0 0 0,0 0 15,21 0-15,1-21 0,20 0 16,-21 0-16,0 0 0,22 0 15,-22-21-15,21 0 0,-21 0 0,22 0 16,-22 0-16,21-1 0,-21 1 0,22 0 16,-22 0-16,0 0 0,0-22 15,0 22-15,0 0 0,-21-21 0,22 21 16,-22-1-16,0 1 0,0 0 16,0 0-16,0 42 31,0 0-31,0 0 0,0 1 15,0 20-15,0-21 0,0 0 0,0 22 16,21-22-16,-21 0 0,21 21 0,0-21 16,0 1-16,0-1 0,1-21 15,-1 21-15,21 0 0,-21-21 0,0 0 16,22 0-16,-22 0 0,21 0 0,1 0 16,-22 0-16,21 0 0,-21-21 15,22 0-15,-22 0 0,21 21 0,-21-43 16,22 22-16,-22 0 0,0 0 15,0-22-15,-21 22 0,21-21 0,-21 0 16,0-1-16,0 1 0,0 21 16,0-22-16,0 22 0,-21 0 15,0 0-15,0 21 0,0 0 0,-22 0 16,1 0-16,0 21 0,-1 0 0,-20 0 16,20 22-16,1-1 0,0-21 15,-1 22-15,22-1 0,0 0 0,0-21 16,21 22-16,0-22 0,0 21 15,0-21-15,0 1 0,21-1 0,0 0 16,-21 0-16,21-21 0,1 0 16,20 0-16,-21 0 0,0 0 0,22 0 15,-1 0-15,-21 0 0,21 0 0,-20-21 16,20 0-16,0 0 0,-21-1 16,22 1-16,-22-21 0,21 0 15,1-1-15,-22 1 0,21 0 0,0-22 16,-20 1-16,20-1 0,-21 1 15,0 20-15,0-20 0,-21-1 0,0 22 16,0 0-16,0-1 0,0 1 0,0 21 16,0 0-16,0-22 0,0 22 15,-21 21 1,0 21 0,21 0-16,-21 1 0,21 20 0,0 0 15,-21 1-15,21 20 0,0-21 0,-21 22 16,21-1-16,0 1 0,0-1 15,0 1-15,0-1 0,0-20 0,0-1 16,0 0-16,0 1 0,0-1 0,21 0 16,0-20-16,0-1 0,0 0 15,0 0-15,1 0 0,-1-21 0,0 0 16,0 0-16,0 0 0,0 0 16,22 0-16,-22 0 0,0-21 0,0 0 15,0 0-15,1 0 0,-1-1 0,0 1 16,0 0-16,0-21 0,0 21 15,1-22-15,-1 22 0,0 0 16,-21-21-16,0 20 0,0 1 16,0 42-1,0 1-15,0-1 16,0 21-16,0-21 0,0 0 0,0 1 16,0-1-16,-21 21 0,21-21 15,0 0-15,0 1 0,0-1 0,0 0 16,21 0-16,0-21 0,0 21 15,0-21-15,1 0 16,-1 0-16,0 0 0,0 0 0,0-21 16,22 21-16,-22-21 0,0 21 15,0-21-15,0 0 0,0-1 16,1 1-16,-1 0 0,0 0 0,0-21 16,0 20-16,0 1 0,-21 0 15,0 0-15,22 0 0,-22 42 31,0 0-15,-22 0-16,22 0 0,0 1 0,0-1 16,0 21-16,0-21 0,0 0 0,0 1 15,0-1-15,0 0 0,22 0 16,-1 0-16,0-21 0,21 21 0,-21-21 16,1 0-16,20 0 0,-21 0 0,0 0 15,22 0-15,-22 0 16,0 0-16,0-21 0,21 0 0,-20 0 15,-1 0-15,0 0 0,0-1 0,0-20 16,-21 21-16,0-21 0,21-1 16,-21 1-16,0 0 0,0-1 0,0 1 15,-21 0-15,0-1 0,0 1 16,0 21-16,0 0 0,-1 21 0,1 0 16,-21 0-16,21 0 0,0 21 15,-22 0-15,22 0 0,-21 0 0,21 0 16,-1 1-16,-20 20 0,21-21 15,0 0-15,0 0 0,-1 1 0,1-22 16,21 21-16,0 0 0,0 0 16,0-42 15</inkml:trace>
  <inkml:trace contextRef="#ctx0" brushRef="#br0" timeOffset="111739.79">19304 7726 0,'0'0'0,"-42"0"16,20 0 0,1 0-1,21 21 32,0 0-31</inkml:trace>
  <inkml:trace contextRef="#ctx0" brushRef="#br0" timeOffset="112168.54">20616 7705 0,'0'0'0,"21"-21"0,22-43 15,-22 64-15,-21-21 0,21 21 0,-21-21 16,0 42-1,0 0 1,0 0-16,0 0 16,0 1-16,0-1 0,-21 0 15,0-21-15,21 21 0,-21 0 0,-1 0 16,1 1-16,0-22 16,21 21-16,0 0 0</inkml:trace>
  <inkml:trace contextRef="#ctx0" brushRef="#br0" timeOffset="113579.85">20934 7239 0,'0'0'0,"-21"0"15,21-21-15,21 21 16,0-21 0,0 21-16,0 0 0,0 0 15,1 0-15,20-21 0,-21 21 0,0 0 16,0 0-16,1-22 0,20 22 15,-21 0-15,0 0 0,0 0 16,1 0-16,-22-21 0,0 42 31,0 1-31,0-1 0,0 0 16,0 21-16,0-21 0,0 22 0,0 20 16,-22-20-16,1-1 0,21 21 15,-21 1-15,0-22 0,21 22 16,-21-1-16,21 22 0,-21-22 0,21 1 15,0 21-15,-22-22 0,22 1 16,-21-1-16,0 1 0,21-1 0,-21 1 16,21-1-16,0 1 0,0-22 15,-21 21-15,21-20 0,0 20 0,-21-20 16,21-1-16,0 0 0,0-21 0,-22 22 16,1-1-16,21-21 0,-21 0 15,0 1-15,0-1 0,0 0 0,-1-21 16,1 21-16,0-21 0,0 0 0,-21 0 15,20 0-15,-20 0 16,0 0-16,-1 0 0,1 0 0,0 0 16,-1-21-16,1 0 0,0 21 0,21-21 15,-22 21-15,22-22 0,0 1 16,21 0 0,0 0-16,0 0 15,0 0-15,21-1 16,0 1-16,0 0 0,1 0 0,20 0 15</inkml:trace>
  <inkml:trace contextRef="#ctx0" brushRef="#br0" timeOffset="114224.02">23050 8107 0,'-21'0'16,"0"0"-16,0 0 15,-21 0-15,20 0 0,1-21 16,0 21-16,-21 0 0,21 0 15,-1 0-15,-20 0 0,21 0 16,0 0-16,21-21 16,21 21-16,21 0 15,1 0-15,-1 0 0,21 0 16,22 0-16,-21 0 0,20 0 0,1 0 16,0 0-16,20 0 0,1 0 15,0 0-15,0 0 0,0 0 0,21-22 16,-21 22-16,-22 0 0,22 0 15,0 0-15,-21-21 0,-1 21 0,1 0 16,0 0-16,-1 0 16,-20-21-16,-1 21 0,1 0 0,-22 0 0,-21 0 15,22 0-15,-22 0 0,-42 0 32,-1-21-32,-20 21 15,21 0-15,-21 0 0,-1 0 16,-20 0-16,20 0 0,1 0 0,-21 0 15,-1 0-15,1 0 0,20 0 16,-20 0-16</inkml:trace>
  <inkml:trace contextRef="#ctx0" brushRef="#br0" timeOffset="114600.89">22775 8170 0,'-21'0'0,"42"0"0,-63 0 16,21 0-16,42 0 31,21 0-31,1 0 0,-1 0 16,0 0-16,22 0 0,20 0 16,-20 0-16,21 0 0,-1 0 0,1 0 15,21 0-15,0 0 0,-1 0 16,1 0-16,0 0 0,-21 0 15,21 0-15,-22 22 0,22-22 0,-42 0 0,20 0 16,1 0-16,-22 0 16,-20 0-16,20 0 0,-20 0 0,-1 0 15,-21 0-15,0 0 0,0 0 0,1 0 16,-22-22-16,0 1 16,0 0-1,-22 21 1,22-21-16,-21 21 0,21-21 15,-21 21-15,21-21 16</inkml:trace>
  <inkml:trace contextRef="#ctx0" brushRef="#br0" timeOffset="115121.59">24680 7599 0,'0'0'15,"0"-21"-15,-21 0 0,0-1 16,0 22 0,0 0-1,21 22-15,0-1 16,0 0-16,0 0 16,21 0-16,0 0 0,0 1 0,21-1 15,-20 21-15,20-21 0,0 0 0,1 1 16,20-1-16,-21 0 0,1 0 15,-1-21-15,0 21 0,1 0 0,-1-21 16,0 0-16,-20 22 0,20-22 16,-21 0-16,0 0 0,0 0 15,-42 0 17,0 0-32,0 0 15,0 0-15,-22 0 0,1 21 0,0 0 16,-1 0-16,-20 0 15,-1 22-15,22-22 0,-21 21 0,-1 0 16,1 1-16,-1-22 0,1 21 0,-1 1 16,22-1-16,-1 0 0,-20-21 15,42 22-15,-22-22 0,1 21 0,21-21 16,0 1-16,0-1 0,-1 0 16,1 0-16,0 0 0,0 0 15,42-42 32,0 0-31,0 0-16</inkml:trace>
  <inkml:trace contextRef="#ctx0" brushRef="#br0" timeOffset="115838.43">27919 7154 0,'0'0'0,"-21"0"0,-1-21 0,-20 21 16,21 0-16,0 0 0,0 0 0,-1 0 16,1 0-16,0 0 0,42 0 31,22 0-31,-1 0 0,0 0 0,1 0 15,20 0-15,22 21 0,-22-21 16,1 0-16,-1 0 0,22 0 16,-22 0-16,-20 0 0,20 22 0,-20-22 15,-1 0-15,-21 0 0,0 0 16,0 0-16,-42 0 16,0 0-1,-21 0-15,-1 0 0,1 0 16,0 0-16,-1 0 0,-20 0 15,21 0-15,-22 0 0</inkml:trace>
  <inkml:trace contextRef="#ctx0" brushRef="#br0" timeOffset="116651.96">27771 7154 0,'0'0'0,"-22"0"0,22 22 0,-21-22 16,21 21-16,0 0 0,-21-21 15,21 21-15,-21 0 0,21 0 0,0 1 16,0 20-16,-21-21 0,0 0 0,21 22 15,-22-1-15,22-21 16,0 21-16,-21 1 0,0-22 0,21 21 16,-21 1-16,21-22 0,0 0 15,0 21-15,0-21 0,0 1 0,0-1 16,0 0-16,-21 0 0,21 0 16,0 0-16,21-21 46,-21-21-46,21 0 0,0 21 16,-21-21-16,21 0 0,1 21 0,-1-21 16,0-1-16,21 22 0,-21-21 0,22 0 15,-1 0-15,0 21 0,1-21 16,-1 21-16,0 0 0,1-21 16,20 21-16,-20 0 0,-1 0 0,0 0 15,1 0-15,-22 21 0,21-21 16,-21 21-16,0 0 0,1 0 0,-1-21 15,0 21-15,-21 1 0,0-1 16,0 0-16,0 0 0,0 0 0,0 0 16,0 22-16,0-22 0,0 0 0,-21 0 15,0 22-15,-1-22 0,1 0 16,0 0-16,-21 0 0,21 0 0,-22 1 16,1-1-16,0 0 0,-22-21 15,22 21-15,-22-21 0,1 0 16,20 21-16,-20-21 0,21 0 0,-1 0 15,1 0-15,0 21 0,20-21 16,1 0-16,0 0 16,0 0-1,21-21 1,0 0 15,0 0 125,21 21-140,0 0 0,-21-21-16,21 21 15,-21-21-15,22 21 0,-1 0 16,-21-22-16</inkml:trace>
  <inkml:trace contextRef="#ctx0" brushRef="#br1" timeOffset="127341.04">10477 2434 0,'0'0'0,"-21"21"0,0-21 16,21 22-16,-21-1 15,0-21-15,21-21 63,21 21-63,0-22 0,21 1 16,-20 0-16,20 0 0,0 0 15,-21 0-15,22-1 0,-1 1 0,0 0 16,1 21-16,-1-21 0,0 0 15,-20 0-15,20 21 0,-21 0 0,0-22 16,-42 44 15,-21-1-31,21-21 0,-22 21 16,1 0-16,-22 21 0,22-20 0,-21 20 16,20-21-16,-20 21 0,-1-20 15,22 20-15,-22-21 0,22 21 0,21-20 16,-21-1-16,20 0 0,1 0 15,21 0 1,21-21 0,1 0-16,-1-21 0,21 0 15,-21 0-15,22 21 0,-1-43 0,0 22 16,1 0-16,-1 0 0,21 0 16,-20 0-16,20-1 0,-20 1 0,-1 0 15,0 0-15,1 21 0,-22-21 16,21 21-16,-21 0 0,-63 21 31,21 0-31,-22 0 16,1 0-16,-21 22 15,20-22-15,-20 21 0,20 1 0,-20-22 16,-1 21-16,22-21 0,0 22 16,-1-22-16,1 0 0,0 0 0,21 0 15,-1 0-15,1-21 0,21 22 16,21-22-1,1 0-15,-1-22 0,21 1 16,0 0-16,-20 0 0,20 0 16,21 0-16,-20-22 0,20 22 0,1 0 15,-1-21-15,1 20 0,-1-20 16,1 21-16,-1 0 0,-20 0 0,-1-1 16,-21 1-16,21 21 15,-20 0-15,-44 0 16,1 21-1,-21 1-15,0-1 0,-22 0 0,22 0 16,-22 0-16,1 22 0,20-22 16,-20 21-16,-1-21 0,22 22 15,0-22-15,-1 0 0,1 0 0,21 0 16,0 0-16,21 1 16,21-22-1,21-22-15,-21 22 0,22-21 16,-1 0-16,0 0 0,22 0 0,-1 0 15,1-22-15,-1 22 16,1 0-16,-1-21 0,-20 20 0,-1 1 16,0 0-16,1 21 0,-22-21 15,0 21-15,0 0 0,-42 0 16,0 21 0,-21 0-16,-1 0 0,-20 1 0,-1-1 15,1 0-15,-1 21 0,1-21 0,-1 22 16,22-22-16,-22 0 0,22 21 15,0-20-15,-1-1 0,1 0 0,42 0 16,0 0 0,42-21-1,-20-21-15,-1 0 16,21 21-16,0-21 0,1 0 0,20-1 16,-20 1-16,-1 0 0,0 0 0,22 0 15,-43 0-15,21 21 0,1-22 16,-22 22-16,0 0 0,-21-21 0,-21 42 31,-22-21-31,1 22 16,-21-1-16,20 21 0,-20-21 15,-1 0-15,-20 1 0,20 20 0,22-21 16,-22 0-16,1 0 0,20 1 16,1-1-16,21 0 0,0-21 15,21 21-15,21-21 16,0 0-16,21 0 15,-20-21-15,20 0 0</inkml:trace>
  <inkml:trace contextRef="#ctx0" brushRef="#br1" timeOffset="128385.09">11155 2307 0</inkml:trace>
  <inkml:trace contextRef="#ctx0" brushRef="#br1" timeOffset="128893.89">13652 1905 0,'0'0'0,"-169"85"0,84-43 0,22 0 16</inkml:trace>
  <inkml:trace contextRef="#ctx0" brushRef="#br1" timeOffset="133520.26">11091 2350 0,'0'0'16,"0"-22"0,0 1-1,0 0 1,0 0-1,0 0 1,0 0 0,0-1-16,0 1 15,-21 21 1,0 0-16,0-21 0,0 21 16,-1 0-16,-20 0 0,0 0 0,21 0 15,-22 0-15,1 0 0,0 0 16,-1 0-16,1 0 0,0 0 0,-1 0 15,1 0-15,21 0 0,-22 0 16,22 0-16,0 21 0,-21-21 0,21 21 16,-1-21-16,1 22 0,0-1 0,0 0 15,0-21-15,0 21 16,-1 21-16,1-20 0,0 20 0,0-21 16,0 21-16,0 1 0,21-22 15,-22 21-15,22 1 0,-21-1 0,21 0 16,0-21-16,0 22 0,0-22 15,0 21-15,0 1 0,0-22 0,21 0 16,1 21-16,-1-21 0,0 1 0,0-1 16,0 21-16,0-42 0,22 21 15,-22 0-15,21 1 0,-21-1 0,22-21 16,-22 0-16,21 21 0,1-21 16,-22 0-16,21 0 0,0 0 15,1 0-15,20 0 0,-20-21 0,-1 0 16,0 21-16,1-22 0,20 1 15,-21 0-15,1 0 0,-22 21 0,21-21 16,1 0-16,-22-1 0,0 1 0,0 0 16,0 0-16,0 0 0,-21-22 15,0 22-15,0 0 0,0-21 0,0-1 16,0 1-16,0 0 0,0-1 16,0 1-16,-21 0 0,0-1 0,0 1 15,0 0-15,-22 21 0,22-22 16,-21 22-16,0-21 0,-1 21 15,-20-1-15,20 1 0,-20 21 0,21-21 0,-1 21 16,-20 0-16,20 0 16,1 0-16,0 0 0,-1 0 0,1 0 15,0 21-15,-1 0 0,22 1 16,-21 20-16,21-21 0,0 21 0,-1 1 16,1 20-16,0-20 0,21 20 15,0-21-15,0 22 0,0-1 0,0-20 16,0 20-16,0-20 0,0-1 0,0 0 15,0 1-15,21-1 0,0-21 16,1 0-16,-1 0 0,0 1 16,0-1-16,21 0 0,-20-21 0,-1 0 15,21 0-15,0 0 0,-20 0 16,20-21-16,0 0 0,1-1 0,-1 1 16,0 0-16,1 0 0,-1 0 15,0-22-15,1 22 0,20-21 0,-21 0 16,-20-1-16,20 1 0,-21 0 15,21-1-15,-42 1 0,0 0 0,0-1 16,0 1-16,0 0 0,-42 20 0,21-20 16,-21 21-16,-22 0 0,22 0 15,-22 21-15,1 0 0,-1 0 0,1 0 16,-1 0-16,1 21 16,-1 0-16,1 0 0,-1 21 0,22-20 15,-22-1-15,22 21 0,0-21 16,21 0-16,-22 22 0,22-22 0,21 0 15,0 0-15,21-21 16,0 0-16,1 0 16,20 0-16,0 0 0,1 0 0,-1-21 15,0-21-15,1 21 0,20-1 16,1-20-16,-1 0 0,1-1 0,-1 1 16,22 21-16,-43-21 0,22-1 15,-22 22-15,0 0 0,-21 0 0,-21 0 16,-21 21-1,-21 0-15,0 0 0,-22 21 16,1 0-16,-1 0 0,-21 0 0,22 22 16,-22-1-16,1-21 0,20 21 15,1-20-15,-1 20 0,22-21 0,-1 0 16,1 0-16,21-21 0,0 0 16,21 22-16,21-22 15,21-22-15,-21 22 0,22-21 0,20 0 16,-20-21-16,-1 21 0,21-22 15,1 22-15,-1-21 0,1 21 0,-1-22 16,-20 22-16,20 0 0,-20 0 16,-1 0-16,0-1 0,-21 22 15,1 0-15,-44 0 16,-20 0-16,0 22 0,-1-1 16,-20 0-16,21 0 0,-22 0 0,1 0 15,20 1-15,-20 20 0,20-21 16,-20 0-16,21 0 0,20 1 0,-20-22 15,21 0-15,42-22 16,0 1 0,22 0-16,-1 0 0,0 0 15,1-22-15,-1 22 0,21-21 0,-20 21 16,20 0-16,1-1 16,-22 1-16,0 0 0,1 0 0,-1 0 15,-21 21-15,-63 21 16,21 0-16,-22 0 15,1 0-15,0 1 0,-1-1 0,1 0 16,-21 21-16,20-21 0,1 1 16,0-1-16,20 0 0,1-21 0,0 0 15,0 21-15,21-42 16,21 0-16,0 0 16,0-1-16,22 1 0,-1 0 15,0 0-15,1 0 0,-1 0 16,22-22-16,-22 22 0,21 0 0,1 0 15,-22 21-15,1-21 0,-1 21 16,-21-22-16,0 22 0,-21 22 16,-21-1-16,0 0 15,-21 0-15,-1 0 0,1 0 0,0 22 16,-22-22-16,22 21 0,-1-21 16,-20 22-16,21-1 0,-1-21 15,1 22-15,0-22 0,20 0 0,1 0 16,0 0-16,42-21 15,0 0-15,1-21 0,20 0 16,0 0-16,1-22 0,20 22 16,1 0-16,-1-21 0,1 21 15,-1-1-15,1 1 0,-1 0 16,-21 0-16,22 21 0,-43 0 0,21 0 16,-20 0-16,-44 21 15,-20 0-15,21 0 0,-21 22 16,-22-22-16,22 21 0,-22-21 0,1 22 15,-1-1-15,22 0 0,-22 1 16,22-22-16,0 0 0,-1 21 0,22-20 16,0-22-16,0 21 0,42-21 15,0-21 1,22-1-16,-1 1 0,0 0 0,1 0 16,20 0-16,1-22 15,-1 22-15,1 0 0,-1 0 0,1 0 16,-22 0-16,21-1 0,-20 1 15,-22 21-15,0 0 0,-21 21 16,0 1-16,-42-1 16,21 0-16,-22 21 0,-20-21 0,20 1 15,-20 20-15,-1-21 0,22 21 0,-21-20 16,-1 20-16,22-21 0,-22 21 16,43-20-16,-21-1 0,-1-21 15,22 21-15,42-21 16,1-21-1,20 0-15,0-1 0,1 1 16,20 0-16,-21 0 0,22-21 16,-1 20-16,1-20 0,-1 21 0,1 0 15,-1 0-15,-20-1 0,-1 22 16,-21 0-16,0-21 0,-21 42 16,-21 1-1,-21-1-15,21 0 0,-22 0 0,-20 0 16,21 0-16,-1 22 0,-20-22 15,20 0-15,-20 21 0,21-20 0,-1-1 16,1 0-16,0 0 0,20 0 0,-20 0 16,21-21-16,21 22 15,21-22 1,0 0-16,22-22 16,-1 1-16,0 0 0,22 0 15,-1 0-15,1 0 0,-1-1 0,22-20 16,-22 21-16,1 0 0,-22 0 15,1-1-15,-1 1 0,-21 21 0,21 0 16,-84 21 0,21 1-16,-21-1 15,-1 0-15,1 0 0,0 0 0,-22 22 16,1-22-16,-1 0 0,1 21 16,20-21-16,-20 1 0,-43 20 15,85-21-15,-22 0 0,22 0 16,0-21-16,42 0 31,0-21-31,1 21 0,20-21 0,0 0 16,1 0-16,20 0 0,-21-1 15,1 1-15,20 0 0,-20 21 16,-1-21-16,0 0 0,1 21 0,-22 0 16,21-21-16,-63 42 15,0-21 1,-22 21-16,1 0 15,0 0-15,-1 0 0,-20 1 0,21 20 16,-22-21-16,22 0 0,-1 0 16,1 1-16,0-1 0,-1 0 0,22 0 15,0 0-15,42-21 32,22-21-32,-22 0 0,21 21 0,-21-21 15,22 21-15,-1-21 0,0 21 16,1 0-16,-1-22 0,0 1 0,1 21 15,-1 0-15,-21 0 0,0 0 0,0-21 16,1 21-16,-1 0 16,-21 21-1,-21-21-15,-1 21 16,1-21-16,0 0 0,0 0 16,0 0-16,0 0 0,-1 0 15,1 0-15,21-21 16,0 0-16,0 0 15,0-21-15,0 20 0,0-20 0,0 0 16,0-1-16,21 1 0,1-21 16,-22-1-16,0 1 0,0-1 0,0 1 15,0-1-15,0 22 0,-22-1 16,1 1-16,0 0 0,-21 21 16,-1-22-16,-62 43 0,62 0 15,-20 0-15,20 0 0,-20 21 16,21 22-16,-22-22 0,1 21 0,-1 22 15,1-22-15,20 22 0,-20-1 16,-1-21-16,22 22 0,0-1 0,20-20 16,1 20-16,21-20 0,0-1 15,0 0-15,0 1 0,21-1 0,1-21 16,20 21-16,0-20 0,-21-1 0,43 0 16,-22 0-16,1-21 0,20 0 15,-21 0-15,22 0 0,-1 0 0,1 0 16,-1-21-16,1 0 0,-1 0 15,1-1-15,-22 1 0,22 0 16,-1 0-16,-20-21 0,20 20 0,-21-20 16,1 0-16,-22 21 0,21-22 15,-21 1-15,-21 0 0,0-1 0,0 1 16,0 0-16,-21-1 0,0 1 16,-21 0-16,-1-1 0,1 22 15,0 0-15,-22 0 0,1 0 0,-1 21 16,22 0-16,-22 0 0,1 21 0,-1 0 15,22 0-15,-21 21 0,-1-20 0,22 20 16,-1 0-16,1 22 0,0-22 16,21 0-16,-22 22 0,43-22 15,0 1-15,0 20 0,0-42 0,0 22 16,0-1-16,21-21 0,1 0 16,20 0-16,-21 1 0,21-22 0,1 0 15,-1 0-15,0 0 0,1 0 16,-1 0-16,0 0 0,22-22 0,-22 1 15,1 0-15,-1 0 0,0 0 16,22 0-16,-43-22 0,21 22 0,1 0 16,-22-21-16,-21 20 0,0 1 15,0-21-15,0 21 0,-21 0 0,-1-22 16,1 22-16,-21 0 0,0 0 16,-22 0-16,1-1 0,20 22 15,-20 0-15,20 0 0,-20 0 0,21 0 16,-22 22-16,22-1 0,-1 0 0,1 21 15,0-21-15,-1 22 16,-20 41-16,42-62 0,0 20 0,21 0 16,0 1-16,0-22 0,0 21 15,0-21-15,21 22 0,0-22 0,0 0 16,21-21-16,1 0 0,-1 0 16,0 0-16,1 0 0,20 0 0,-20-21 15,20 0-15,1-1 0,-1-20 0,1 21 16,-1-21-16,1 20 15,-22-20-15,0 0 0,43-22 0,-85 22 16,0 0-16,0 20 16,0 1-16,-21-21 0,0 21 0,-22 0 15,1 21-15,0 0 0,-1 0 0,1 0 16,0 21-16,-22 0 0,22 21 16,-1-21-16,1 22 0,21-1 0,-21 0 15,-1 1-15,22-1 0,0 0 16,0-20-16,21 20 0,-21-21 0,21 0 15,0 0-15,21-21 16,0 0-16,0 0 16,0 0-16,0 0 0,22 0 0,-22-21 0,21 0 15,1 0-15,-22-21 16,21 20-16,22-41 0,-22 42 16,0-43-16,-42 43 0,0 0 15,0 0-15,-21 0 0,-21 21 16,21 0-16,-22 0 0,1 0 0,0 0 15,-1 21-15,1 0 0,-22 0 16,22 21-16,0-20 0,21-1 0,-22 21 16,22-21-16,0 0 0,0 1 15,21-1-15,0 0 0,21-21 16,0 0-16,0 0 0,0 0 16,1 0-16,20 0 15,-21-21-15,21 0 0,1-1 0,-1 1 16,0 0-16,1 0 0,-1 0 0,22-43 15,-22 43 1,-21 0-16,0 0 0,0 0 0,-21-43 31,-21 64-31,0 0 0,0 0 0,0 0 16,0 0-16,-1 0 0,1 21 16,0 0-16,0-21 0,0 22 0,0-1 15,-1 0-15,22 0 16,22-21 15,-1 0-31,0 0 16,-42 0 15</inkml:trace>
  <inkml:trace contextRef="#ctx0" brushRef="#br1" timeOffset="-211728.95">3704 9821 0,'0'0'0,"-21"-21"16,0 0-16,0 21 0,21-21 15,-22 0-15,1 0 0,21-1 16,0 1-16,-21 0 0,0 0 0,21 0 16,0 0-16,0-1 0,-21 22 15,21-21-15,0 42 31,0 1-31,21-1 0,0 21 0,0 0 16,22 1-16,-22-1 0,21 22 16,0-22-16,1 21 0,-1 1 0,0-22 15,1 22-15,-22-1 0,21 22 0,1-22 16,-22 1-16,0-1 16,0 1-16,0-1 0,0 1 0,1-1 15,-22 1-15,21-22 0,-21 1 0,0-1 16,0 0-16,0 1 0,0-22 15,0 0-15,0 0 0,0 0 0,0-42 32,-21 0-17,21-21-15,-22 20 0,1-20 0,0 0 16</inkml:trace>
  <inkml:trace contextRef="#ctx0" brushRef="#br1" timeOffset="-211381.4">4508 9610 0,'0'0'0,"0"-21"0,-21 42 47,0 0-47,-21 0 15,21 21-15,-22 1 0,1-1 16,0 22-16,-1-22 0,-20 21 0,-1 22 16,1-21-16,-1 20 0,-20 1 0,-1 21 15,0-22-15,22 1 0,-22 0 16,0-1-16,22 1 0,-1-21 0,22-1 16,0-21-16,-1 1 0,22-1 15,0 0-15,0-20 0,21-1 0,-21 0 16,21 0-16,0-42 31,0 0-31,21 0 0,0 21 0,0-43 16</inkml:trace>
  <inkml:trace contextRef="#ctx0" brushRef="#br1" timeOffset="-210833.32">5143 10499 0,'0'0'16,"22"0"-16,-22-21 0,21 21 15,-21 21 1,0 0-16,0 0 0,0 21 0,0 1 16,0-1-16,0 0 0,0 22 15,0-22-15,0 22 0,-21-1 0,21 22 16,-22-22-16,22 22 0,-21 0 0,0-22 16,0 22-16,21-22 0,-21 22 15,-22-21-15,22-1 0,0 22 0,0-22 16,0 1-16,0-1 0,-1-20 15,1 20-15,0-21 0,0 1 0,21-1 16,0 0-16,0-20 0,0 20 0,0-21 16,0 0-1,0-42 1,0 0-16,0-21 0,0 20 16,0-20-16</inkml:trace>
  <inkml:trace contextRef="#ctx0" brushRef="#br1" timeOffset="-210468.6">4784 10774 0,'0'0'0,"-22"-21"0,22 0 16,-21-22-16,21 22 0,0 0 16,0 0-16,0-22 0,21 22 15,1 0-15,-1-21 0,21 21 16,0-1-16,1 1 0,-1-21 0,0 42 15,1-21-15,-1 0 0,0 21 16,1 0-16,20 0 0,-20 21 0,-1 0 16,0 21-16,-21 1 0,22-22 0,-22 21 15,0 22-15,-21-22 0,0 0 16,0 1-16,-42-1 0,21 0 0,-22 1 16,22-1-16,-21 0 0,-1-21 15,1 22-15,0-22 0,-1 21 0,22-21 16,0 1-16,0-22 0,0 21 0,0-21 15,21-21 17,0-1-17,21 1-15,0 21 0,0-21 0,0 0 16,0 0-16,22 0 0,-1 21 0</inkml:trace>
  <inkml:trace contextRef="#ctx0" brushRef="#br1" timeOffset="-209931.91">6181 10732 0,'0'0'0,"0"-22"0,0 1 0,0 0 16,0 0-16,0 0 0,0 0 15,0-1-15,-22 1 0,1 0 0,0 21 16,0 0-16,0 0 0,0 0 0,-1 0 15,-20 0-15,21 21 0,-21 22 16,20-22-16,-20 21 0,0 0 0,-1 1 16,22-22-16,-21 21 0,21 1 15,0-1-15,-1 0 0,1 1 0,21-1 16,0-21-16,0 0 0,0 22 0,0-22 16,0 0-16,21-21 15,1 0-15,-1 0 0,0 0 0,21 0 16,-21 0-16,22-21 0,-22 0 15,21-1-15,-21 1 0,22-21 0,-22 21 16,21 0-16,-21-22 0,22 1 0,-22 21 16,0-22-16,0 1 0,0 0 15,1-1-15,-22 1 0,21 21 0,-21 0 16,21 0-16,-21-1 0,0 44 16,0-1-1,0 0-15,-21 0 0,0 0 0,21 22 16,0-1-16,-22-21 0,1 21 0,21 1 15,-21-1-15,21-21 16,0 22-16,0-1 0,0-21 0,0 21 16,0-20-16,0-1 0,21 0 0,0 0 15,1-21-15,-1 0 16,21 0-16,-21 0 0,0 0 0,22-21 16,-1 0-16,0-22 0,-20 22 15,20 0-15,0-21 0,-21-1 0,22 1 16</inkml:trace>
  <inkml:trace contextRef="#ctx0" brushRef="#br1" timeOffset="-209673.05">6964 10054 0,'0'0'0,"0"-42"0,0-22 16,0 43-16,0 42 16,0 1-1,0-1-15,0 21 0,-21 0 16,21 22-16,-22-1 0,1 1 0,0-1 15,21 1-15,-21 21 0,0-22 0,21 22 16,-21-22-16,21-20 0,-22 20 16,22-21-16,-21 1 0,21-1 0,0 0 15,0-20-15,0 20 0,0-21 0,0 0 16,21-21 0,1 0-16,-1 0 15,0-21-15,0 0 0,0 0 0,0-22 16,22 22-16,-22-21 0</inkml:trace>
  <inkml:trace contextRef="#ctx0" brushRef="#br1" timeOffset="-209204.32">7451 9906 0,'0'42'16,"0"-20"-16,0 20 0,-22 0 0,22 1 15,0-1-15,0 21 0,0-20 0,-21 41 16,21-20-16,-21 21 0,0-22 16,0 1-16,21-1 0,-21 1 0,-1-1 15,1-21-15,0 22 0,0-22 0,21-21 16,-21 22-16,0-22 0,21 0 16,0 0-16,0 0 0,-22-21 0,22-21 31,0 0-31,0-21 15,22 21-15,-22-22 0,21 1 0,0 0 16,0-1-16,21-20 0,-20 20 0,20-20 16,-21 21-16,21-1 15,1 1-15,-22 21 0,21 0 0,1-1 16,-22 22-16,0 0 0,21 22 0,-21-1 16,1 0-16,-22 0 0,21 21 15,-21-20-15,21 20 0,-21-21 0,0 21 16,0 1-16,0-22 0,0 21 0,0-21 15,-21 1-15,0 20 0,21-21 16,-22 0-16,22 0 0,0 1 0,-21-22 16,21 21-16,-21-21 0,0 0 31,0 0-31,0-21 0,21-1 0,-22 22 16,1-42-16,0 21 0</inkml:trace>
  <inkml:trace contextRef="#ctx0" brushRef="#br1" timeOffset="-208984.45">6562 10499 0,'0'0'0,"-22"0"0,44 0 16,-1 0 0,0 0-16,21 0 0,1 0 15,-1 0-15,0 0 0,22-21 0,-22 21 16,22 0-16,-22-22 0,21 22 0,-20 0 15,-1-21-15,0 21 16,1 0-16,-1 0 0,-21 0 0,22 0 16,-22 0-16,0 0 15</inkml:trace>
  <inkml:trace contextRef="#ctx0" brushRef="#br1" timeOffset="-207454.72">9885 10329 0,'0'-21'0,"0"42"0,0-63 0,0 21 0,0-21 16,0 20-16,0 1 0,0-21 0,0 21 15,0-22-15,0 22 0,-21 0 16,21 0-16,-22 0 0,22 0 16,-21 21-16,0 0 15,21 21-15,-21 0 0,21 21 16,0-21-16,0 43 0,-21-22 0,21 22 16,0-1-16,-21 1 0,21 20 15,-22-20-15,22-1 0,-21 22 0,0-21 16,0-22-16,0 21 0,21-20 0,-21 20 15,-1-20-15,22-22 16,-21 21-16,21-21 0,0 0 0,0-42 47,0 0-47,0 0 0,21 0 0,1-22 16,-1 22-16,-21-21 0,21 0 15,0 20-15,0-20 0,0 0 0,22-1 16,-1 1-16,0 0 0,1 21 0,-1-1 15,0 1-15,22 21 0,-22 0 16,1 0-16,-1 21 0,0 1 0,-21-1 16,22 0-16,-22 0 0,0 21 0,0-20 15,-21 20-15,0-21 16,0 21-16,0-20 0,-21 20 0,0-21 16,0 0-16,0 22 0,-22-22 0,22 0 15,-21 0-15,-1 0 0,22-21 16,-21 21-16,0-21 0,-1 0 0,22 0 15,-21 0-15,21 0 0,-22-21 0,22 21 16,0-21-16,-21 0 0,20 0 16,1 0-16,0-1 0,0-20 0,0 21 15,21 0-15,0 0 0,0-1 0,0 1 16,21 21 0,-21 21-16,42-21 15,-21 22-15,1-1 0,-1 0 16,0 0-16,0 0 0,0 22 15,22-22-15,-22 0 0,0 0 0,0 0 16,0 0-16,22 1 0,-22-1 0,0-21 16,21 0-16,-21 21 0,22-21 15,-1 0-15,0 0 0,1-21 0,-1 21 16,0-21-16,1-1 0,-1 1 16,0 0-16,1-21 0,-1 21 0,-21-1 15,22-20-15,-22 0 0,21 21 0,-21-22 16,0 1-16,1 21 15,-1-22-15,-21 22 0,0 0 0,0 0 0,0 0 16,0 42 15,0 0-31,0 0 0,0 0 0,-21 1 16,21-1-16,0 0 0,0 0 0,0 0 16,0 0-16,0 1 0,0-1 15,0 0-15,0 0 0,0 0 16,21-21-16,0 0 0,0 0 0,21 0 15,-20 0-15,20 0 0,-21 0 16,21-21-16,1 21 0,-1-21 0,0 0 16,1 0-16,-22-1 0,21-20 0,-21 21 15,22 0-15,-22-22 16,0 22-16,0 0 0,0-21 0,-21 21 16,0-1-16,0 1 0,-21 21 46,0 21-46,21 1 0,-21-1 16,21 0-16,0 21 0,-21-21 16,21 22-16,-21-1 0,-1 0 0,22 1 15,0-1-15,-21 0 0,21 22 0,-21-22 16,21 22-16,-21-1 0,21 22 16,0-22-16,0 1 0,0 21 0,0-22 15,0 22-15,0-1 0,0 22 16,0-21-16,0 0 0,0 20 0,0-20 15,21 0-15,-21 21 0,0-22 16,0 1-16,0-22 0,0 22 0,0-21 16,0-1-16,-42 1 0,21-22 0,-1 0 15,1 1-15,0-22 0,0 0 0,0-21 16,-22 0-16,22 0 0,0-21 16,0 0-16,-21-1 0,20-20 0,1 0 15,0-1-15,0-20 0,0-1 0,0 1 16,21-22-16,-22 1 0,22-1 15,0-21-15,0 0 0,0 22 0,0-22 16,0 21-16,22-21 0,-1 22 16,0-1-16,21 21 0,1 1 0,-1-22 15,21 22-15,1 20 0,-22-20 16,22 21-16,-1-22 0,1 22 0,-22-1 16,22 22-16,-22-21 0</inkml:trace>
  <inkml:trace contextRef="#ctx0" brushRef="#br1" timeOffset="-206576.94">14795 10139 0,'0'0'0,"43"-21"0,-43 0 15,21-1-15,0 1 0,-21 0 16,0 0-16,0 0 0,-21 0 16,0 21-16,-22 0 15,22 0-15,-21 0 0,0 0 16,-1 0-16,1 21 0,-22 0 0,22 0 16,-21 21-16,-1 1 0,-21-1 15,22 22-15,-1-1 0,1 1 0,21-1 16,-22 22-16,22-1 0,-1-20 0,22 21 15,0-22-15,21 1 16,0-1-16,0 1 0,21-1 0,22-21 16,-22 22-16,42-43 0,-20 21 0,20-20 15,1-1-15,-1 0 0,22-21 16,-22 0-16,1 0 0,-1 0 0,1 0 16,-1-21-16,1 0 0,-22-1 0,0 1 15,-20 0-15,20-21 0,-42 21 16,0-1-16,0 1 0,0-21 0,0 21 15,-21 0-15,0-1 0,-1-20 0,-20 21 16,0 0-16,-1 0 0,1 21 16,0-22-16,-1 22 0,-20-21 15,21 21-15,-1 0 0,22 0 16,-21 0-16,21 0 0,-1 0 0,22 21 31,22-21-31,-1 0 0,0 22 16,0-1-16,21-21 0,-20 0 0,20 21 15,0 0-15,1-21 0,-22 21 0,21 0 16,0 1-16,-20 20 0,20 0 16,-21 1-16,0-1 0,0 0 0,-21 22 15,0-22-15,0 22 0,0-1 16,0 1-16,0-1 0,0 1 0,0-1 16,-21 1-16,0 20 0,0 1 15,21-22-15,-21 22 0,0-21 0,-1 20 16,1-20-16,0-1 0,0 1 15,0-22-15,0 22 0,-1-22 0,22 0 16,0 1-16,0-22 0,-21 0 0,21 0 16,0 0-16,0-42 15,0 0 1,0 0-16,0 0 0,0-22 0,0 1 16,21-22-16,-21 22 0,22-21 0</inkml:trace>
  <inkml:trace contextRef="#ctx0" brushRef="#br1" timeOffset="-206138.63">15176 10795 0,'-21'-21'15,"42"42"-15,-63-63 0,21 21 0,21-22 0,0 22 16,0 0-16,0-21 0,21 20 15,0 1-15,0 0 0,1 21 0,20-21 16,0 21-16,1 0 0,-1 0 0,0 21 16,1 0-16,-1 0 0,0 1 15,-21 20-15,1 0 0,20 1 16,-42-22-16,21 21 0,-21 0 0,0 1 16,0-1-16,0-21 0,0 22 15,0-22-15,-21 0 0,0 0 0,21 0 16,-21 0-16,21 1 0,-22-22 15,1 0 1,21-22 0,0 1-16,0 0 0,0 0 15,0-21-15,0 20 0,0-20 0,21 21 16,-21-21-16,22-1 0,-1 22 0,0-21 16,0 21-16,0-22 0,0 22 15,1 0-15,-1 0 0,0 0 16,0 21-16,0 0 15,0 0 1,1 0-16</inkml:trace>
  <inkml:trace contextRef="#ctx0" brushRef="#br1" timeOffset="-204892.82">16319 10583 0,'0'0'0,"0"-21"16,0 0-16,-21 21 31,0 0-31,0 0 16,0 0-16,0 21 0,-1 0 15,1 1-15,21 20 0,-21-21 16,0 21-16,21-20 0,-21 20 16,21 0-16,0 1 0,-21-22 0,21 21 15,0 0-15,0-20 0,0 20 16,0-21-16,0 0 0,21 0 0,0 22 15,0-43-15,21 21 0,-20 0 0,20-21 16,-21 0-16,21 0 0,1 0 16,-1 0-16,0-21 0,-20 0 15,20 21-15,-21-21 0,0-1 0,0 1 16,1 0-16,-1-21 0,0 21 16,-21-22-16,0 22 0,0-21 0,0-1 15,0 1-15,0 0 0,0-1 0,-21 1 16,21 0-16,-21-1 0,-1 22 15,-20 0-15,21 0 0,0 21 0,-22 0 16,22 0-16,-21 0 0,0 21 16,-1 0-16,22 0 0,-21 1 0,-1-1 15,1 21-15,21 0 0,-21-20 0,20 20 16,1 0-16,0 1 0,21-22 16,0 21-16,0 0 0,0-20 15,0 20-15,21-21 0,22 0 0,-22 0 16,21 1-16,-21-1 0,22-21 15,20 0-15,-21 0 0,1 0 0,-1 0 16,22 0-16,-22 0 0,0 0 16,1-21-16,-1-1 0,0 1 0,-21 0 15,22 0-15,-1 0 0,-21 0 0,0-1 16,22 1-16,-22-21 0,0 21 16,0 0-16,-21-22 0,0 22 0,0 0 15,0 0-15,0 42 31,0 0-31,0 0 0,0 0 16,0 1-16,-21 20 0,21-21 0,0 21 16,0-20-16,0-1 0,0 0 15,0 21-15,0-21 0,0 1 0,0-1 16,21-21-16,-21 21 0,21-21 16,1 0-16,-1 0 0,0 0 0,0 0 15,21 0-15,-20 0 0,-1 0 0,0-21 16,0 0-16,0 21 0,0-22 15,1 1-15,-1 0 0,0-21 0,0 21 16,-21-1-16,0-20 0,21 21 0,-21 0 16,0-22-16,21 22 0,-21 0 15,0 42 17,0 0-32,-21 1 0,21-1 15,0 0-15,-21 0 0,21 0 0,0 22 16,0-22-16,0 0 0,0 0 15,21 0-15,0 0 0,1 1 0,-1-22 16,21 21-16,-21-21 0,22 0 0,-22 0 16,21 0-16,-21 0 0,22 0 15,-22-21-15,21-1 0,-21 22 0,0-21 16,1 0-16,-1 0 0,0 0 0,0 0 16,-21-1-16,0 1 15,21-21-15,-21 21 0,0 0 0,0-1 16,0 1-16,0 0 0,0 0 0,0 0 15,0 42 1,0 0-16,0 0 16,-21 0-16,21 1 0,0 20 0,0 0 15,-21 1-15,0-1 0,21 21 16,-21 1-16,21-1 0,-22 1 0,1-1 16,0 22-16,21-21 0,-21 20 0,0-20 15,-22 20-15,22 1 0,0 21 16,-21-21-16,21 20 0,-1-20 0,-20 21 15,21-21-15,0 20 0,0 1 0,-22-21 16,22 0-16,0 84 16,0-84-16,21-22 0,-21 1 15,21-22-15,0 21 0,0-41 0,0 20 16,0-21-16,0 0 0,0 0 0,0 1 16,21-22-16,0 0 0,0 0 15,0-22-15,-21 1 0,21 0 16,1-21-16,-1 21 0,21-22 0,-21 1 15,0 0-15,22-22 0,-22 1 0,0-22 16,21 21-16,-20-20 0</inkml:trace>
  <inkml:trace contextRef="#ctx0" brushRef="#br1" timeOffset="-204585">17843 11070 0,'0'0'15,"0"-21"-15,0 0 0,0 0 0,0 0 0,0-1 16,22 1-16,-1 21 0,0-21 16,21 21-16,-21 0 0,22 0 0,-22 0 15,21 0-15,-21 0 0,22 0 0,-22 0 16,21 21-16,-21 0 16,1 1-16,-1-1 0,-21 0 0,21 21 15,-21-21-15,0 22 0,0-22 0,0 21 0,0 1 16,-21-22-16,0 0 15,-22 0-15,22 0 0,-21 0 0,21 1 16,-22-1-16,1 0 0,0-21 0,20 0 16,-20 21-16,21-21 0,-21 0 15,20 0-15,1 0 0,0 0 0,21-21 16,0 0-16,0 0 0,0-1 16,21 1-16</inkml:trace>
  <inkml:trace contextRef="#ctx0" brushRef="#br1" timeOffset="-202339.13">19643 10499 0,'0'0'0,"-22"0"0,-20 21 15,0-21-15,21 21 0,-1-21 16,22 21-16,0 0 16,22-21-1,-1 0-15,0 0 0,21 0 16,1-21-16,-1 21 0,0-21 0,1 0 16,20 0-16,1-22 0,-22 22 15,21-21-15,1 21 0,-22-22 0,22 1 16,-1 0-16,-20-1 0,-1 1 0,-21 0 15,0-1-15,0 1 0,-21 0 16,0-1-16,0 1 0,0 0 0,0 21 16,-21-1-16,0 1 0,0 0 15,-21 21-15,20 0 0,-20 0 0,21 21 16,-21 22-16,-1-22 0,1 21 16,21 0-16,-22 1 0,1 20 15,21-20-15,0 20 0,0 22 0,-1-22 16,1 22-16,21-22 0,-21 22 15,21-21-15,0 20 0,0-20 0,-21-1 16,21 1-16,-21-22 0,21 22 0,0-22 16,0 0-16,-21 1 0,-1-1 15,22-21-15,-21 21 0,0-20 0,0-1 16,0 0-16,0-21 0,-1 0 16,1 0-16,0 0 0,0 0 15,-21 0-15,-1-21 0,22 0 0,-21-1 16,-1 1-16,1-21 0,0 21 0,21 0 15,-22-22-15,1 22 16,0-21-16,20 21 0,1-1 0,0 1 16,0 0-16,21 42 31,21 0-31,0 1 16,0-1-16,1 0 0,-1 0 0,0 21 15,0-20-15,0-1 0,0-21 16,22 21-16,-22 0 0,0 0 0,21-21 15,-20 0-15,20 0 0,0 0 0,1 0 16,-1 0-16,0 0 0,1-21 16,-1 21-16,0-21 0,22 0 0,-22 0 15,0-1-15,1 1 0,-1-21 16,0 21-16,-20 0 0,-1-1 16,0 1-16,0 0 0,-21 0 0,21 21 15,-21 21 16,-21 0-31,0 0 0,21 1 0,-21-1 16,0 0-16,-1 0 0,22 0 16,0 0-16,-21 1 0,21-1 15,21-21 17,1 0-32,-1 0 15,0-21-15,0-1 0,0 1 0,0 21 16,1-21-16,-1 0 0,0 0 15,0 21-15,0-21 0,0 21 0,1 0 16,-1-22-16,0 22 0,0 0 16,0 22-16,-21-1 15,21 0-15,-21 0 0,22 0 16,-1-21-16,0 21 0,0 1 0,0-1 16,0 0-16,1-21 0,20 21 15,-21 0-15,21-21 0,1 0 0,-1 0 16,-21 0-16,22 0 0,-1 0 0,0 0 15,1 0-15,-22-21 16,21 21-16,-21-21 0,22 0 0,-22 0 16,21-1-16,-21 1 0,0-21 0,1 21 15,-22-22-15,0 22 0,21-21 16,-21 0-16,0 20 0,0-20 0,0 21 16,-21 0-16,-1 0 0,1-1 15,0 22-15,0 0 0,0 0 0,-22 0 16,22 0-16,-21 22 0,21-1 0,-22 0 15,22 0-15,0 21 0,0-20 16,0 20-16,0-21 0,21 21 0,-22-20 16,22-1-16,0 21 0,0-21 0,0 0 15,22 1-15,-1-22 16,0 21-16,0 0 0,0-21 0,0 0 16,22 0-16,-22 0 0,21 0 0,-21 0 15,22-21-15,-22 21 0,21-21 16,1-1-16,-1 1 0,-21 0 0,21-21 15,1-1-15,-1 1 0,0 0 0,1-1 16,-1-20-16,0-1 0,1 1 16,-1-1-16,0-20 0,-20 20 15,-1 1-15,0-1 0,-21 1 0,0-1 0,0 22 16,0 0-16,0 20 0,0 1 16,0 0-16,0 0 0,-21 21 15,0 0-15,-1 21 16,1 0-16,0 0 0,0 22 0,0-22 15,0 42-15,-1-20 0,1 20 0,21 1 16,-21-1-16,0 1 0,0-1 16,21 1-16,0-1 0,0 1 0,0-22 15,0 0-15,0 22 0,0-43 0,0 21 16,0 1-16,21-22 0,0 21 16,0-21-16,22 1 0,-22-22 15,21 21-15,0-21 0,1 0 0,-1 0 0,-21 0 16,22 0-16,-1 0 0,0-21 15,-21-1-15,22 1 0,-22 0 16,0 0-16,21-21 0,-20 20 0,-1-20 16,-21 0-16,21 21 0,-21-22 15,21 1-15,-21 21 0,0 0 0,0-1 16,0 1-16,-21 42 16,0 1-16,0-1 15,21 0-15,0 0 0,-22 0 0,1 22 16,21-22-16,0 21 0,0-21 15,0 0-15,0 22 0,0-22 0,0 0 16,0 0-16,0 0 0,21 1 16,1-22-16,-1 0 0,0 0 15,0 0-15,0 0 16,0 0-16,1 0 0,-1 0 16,0-22-16,0 1 0,0 0 0,0 0 15,22 0-15,-22 0 0,21-22 0,-21 22 16,22-21-16,-1-1 0,22 22 15,-22-21-15,0 21 0,1 0 0,-1-1 16,-21 1-16,21 21 0,-20 0 0,-1 0 16,0 0-16,-21 21 0,0 1 15,21-1-15,-21 0 0,0 21 0,0-21 16,0 1-16,0 20 0,0-21 0,0 21 16,-21-20-16,0-1 0,21 0 15,-21 21-15,-1-21 0,22 1 16,0-1-16,-21 0 0,0 0 15,21 0 1,0-42 0,21 21-16,0-21 0,-21 0 15,22 0-15,-1-1 0,0 1 16,21-21-16,-21 0 0,1 20 0,-1-20 16,21-43-16,-21 43 15,0 0-15,1-1 0,-1 1 0,0 21 16,-21-21-16,21 42 0,-21-22 0,0 44 31,-21 20-31,0-21 0,0 21 16,-1 1-16,-20-22 0,21 21 0,0 1 15,0-1-15,-1 0 0,1 1 16,21-22-16,0 21 0,0 0 0,21-20 16,1 20-16,-1-21 0,21 0 0,-21 0 15,22 1-15,-1-1 0,0 0 16,1 0-16,-1-21 0,0 0 0,1 0 15,-1 0-15,0 0 0,1 0 0,-1-21 16,-21 0-16,21 0 0,-20-1 16,20 1-16,-21 0 0,0 0 15,22 0-15,-22-22 0,-21 22 0,0 0 16,0 0-16,0 0 0,0 0 16</inkml:trace>
  <inkml:trace contextRef="#ctx0" brushRef="#br1" timeOffset="-200951.75">3577 11621 0,'0'0'0,"-42"0"0,21 0 0,-1 0 16,1 0-16,-21 0 15,21 0-15,0 0 0,-1 0 16,1 0-1,42 0 17,1 21-32,-1-21 0,21 0 15,-21 0-15,22 0 0,-1 0 0,0 0 16,1 21-16,20-21 0,-21 0 0,22 0 16,-1 0-16,1 0 0,-1 21 15,1-21-15,21 0 0,-22 0 0,22 0 16,21 0-16,-22 21 0,22-21 15,0 0-15,0 0 0,0 0 0,21 0 16,0 0-16,0 0 0,0 0 16,21-21-16,0 21 0,0 0 0,0-21 15,0 21-15,22 0 0,-1 0 16,-21-21-16,22 21 0,-1 0 0,0 0 16,22-21-16,-22 21 0,0 0 0,22 0 15,-22 0-15,22-22 0,-22 22 16,22 0-16,-1 0 0,1 0 0,-1 0 15,1-21-15,20 21 0,-20 0 0,20 0 16,-20 0-16,21 0 0,-1 0 16,1 0-16,0 0 0,-1 0 15,1 0-15,0 0 0,-1 21 0,1-21 16,0 22-16,-1-22 0,1 21 16,0-21-16,-1 0 0,-20 21 0,20-21 15,1 0-15,-21 21 0,20 0 0,1-21 16,0 21-16,-1-21 0,1 22 15,0-22-15,-22 0 0,22 21 0,-1-21 16,1 21-16,0-21 0,-1 0 0,-20 21 16,-1-21-16,22 0 0,-21 21 15,-1-21-15,1 21 0,-1-21 0,-21 0 16,22 0-16,-1 22 0,-20-22 16,-1 0-16,0 0 0,1 0 15,-1 0-15,0 0 0,1 0 0,-22 0 16,0 0-16,0 0 0,0 0 0,-21 0 15,22 0-15,-22 0 0,0 0 16,0 0-16,-22 0 0,1 0 0,0 0 16,0 0-16,-21-22 0,-1 22 0,1 0 15,-22 0-15,1 0 0,-1 0 16,1 0-16,-22-21 0,1 21 0,-1 0 16,-21 0-16,0 0 0,0 0 0,1 0 15,-22-21 16,-22 21 1,1 0-32,0 0 15,21-21-15,-21 21 0,0 0 16,0 0-16,-1 0 0,1 0 16,0 0-16,0 0 0,0 0 0</inkml:trace>
  <inkml:trace contextRef="#ctx0" brushRef="#br1" timeOffset="-190376.5">8170 13018 0,'0'0'0,"0"-22"0,0 1 15,-21 0-15,0 21 0,0-21 16,21 0-16,0 0 0,-21-1 16,-1 1-16,22 0 15,0 42 17,22-21-32,-1 21 0,0 22 15,0-22-15,0 21 0,0 1 0,1-22 16,-1 21-16,0 22 0,0-22 15,21 0-15,-20 1 0,-1 20 16,0-21-16,0 22 0,0-22 0,22 22 16,-22-22-16,0 22 0,0-22 15,0 0-15,0 22 0,1-22 0,-1-21 16,-21 22-16,21-1 0,0-21 0,-21 21 16,0-20-16,21-1 0,0-21 15,-21 21-15,22 0 0,-22-42 47,0 0-47,0 0 0,0-1 0,0-20 16,-22 21-16,22-21 0</inkml:trace>
  <inkml:trace contextRef="#ctx0" brushRef="#br1" timeOffset="-190028.95">8996 13081 0,'0'0'0,"0"-63"16,0 41-1,0 1-15,-21 21 16,-1 0 0,1 21-16,0 1 15,0-1-15,0 0 0,0 0 0,-22 21 16,22 1-16,-21-1 0,-1 0 0,1 1 15,0 20-15,-22 1 0,22-22 16,-22 22-16,22 20 0,-21-20 0,-1-1 16,1 1-16,-1-22 0,1 22 15,-1-1-15,1-21 0,-1 1 0,22-1 16,-1 0-16,1-20 0,0 20 0,-1-21 16,22 0-16,0 0 0,0-21 15,21 22-15,0-44 31,21 1-31,0 21 16</inkml:trace>
  <inkml:trace contextRef="#ctx0" brushRef="#br1" timeOffset="-189488.77">9440 13631 0,'0'0'0,"0"-21"0,0 0 0,0-21 0,0 21 16,0-1-16,0 1 0,0 0 15,0 0-15,0 0 16,0 42 0,0 0-16,0 0 15,0 22-15,0-1 0,0 21 0,0 1 16,0-1-16,0 1 0,0 21 15,-21-22-15,0 22 0,0-1 0,21 22 16,-21-21-16,-1 21 0,1-22 0,-21 22 16,21-21-16,0 21 0,-22-22 15,1 22-15,21 0 0,-22 0 0,1-21 16,0 20-16,-1-20 0,1 21 0,21-21 16,-21-1-16,-1 1 0,22 0 15,0-22-15,0 1 0,21-22 0,0 0 16,0 1-16,0-22 0,0 0 15,0-42 1,0 0-16,0-1 16,21 1-16,-21-21 0,21 0 0,-21-22 15,0 22-15</inkml:trace>
  <inkml:trace contextRef="#ctx0" brushRef="#br1" timeOffset="-189105.99">9165 13695 0,'0'0'0,"0"-42"0,0-1 16,0 22-16,0-21 0,0 21 16,21-22-16,0 22 0,1 0 0,-1 0 15,0 0-15,0-1 0,21 1 16,1 0-16,-1 21 0,0-21 0,22 21 15,-1 0-15,1 0 0,-22 0 0,22 0 16,-1 21-16,1 0 0,-22 22 16,0-22-16,1 21 0,-22 0 0,0 1 15,-21-1-15,0 22 0,0-22 16,-21-21-16,0 21 0,-22 1 16,22-1-16,-21-21 0,0 0 0,-1 22 0,1-22 15,0-21-15,-1 21 16,22 0-16,-21-21 0,21 0 0,-1 21 15,1-21-15,21-21 32,0 0-32,21 0 0,1 0 15,-1 0-15,21-1 0</inkml:trace>
  <inkml:trace contextRef="#ctx0" brushRef="#br1" timeOffset="-187836.97">10668 13526 0,'0'0'0,"0"-22"0,21 22 0,-21-63 15,0 42 1,-21 21-16,0-21 16,-22 21-16,22 0 0,0 0 15,0 0-15,-21 21 0,20 0 0,-20 0 16,21 0-16,0 0 0,-22 1 15,22 20-15,0 0 0,21 1 0,-21-22 16,21 21-16,-21 0 0,21 1 0,0-22 16,0 0-16,0 21 15,0-20-15,0-1 0,21 0 16,0-21-16,0 0 0,0 0 16,22 0-16,-1 0 15,-21-21-15,0 0 0,1-1 0,-1 1 16,0 0-16,0-21 0,0 21 15,22-22-15,-22 22 0,0-21 0,0-1 16,0 22-16,0-21 0,-21 21 0,22 0 16,-22-1-16,21 1 0,-21 42 31,0 1-31,0 20 0,0-21 16,0 21-16,-21 1 0,21-22 15,0 21-15,0 1 0,0-1 0,0-21 16,0 21-16,0-20 0,0-1 15,21 0-15,-21 0 0,21 0 0,0 0 16,0-21-16,0 0 0,1 0 16,-1 0-16,21 0 0,-21-21 15,0 0-15,22 21 0,-1-42 0,106-106 16,-127 105 0,22-20-16,-22 20 0,0-20 15,21-1-15,-42 1 0,22 21 0,-1-22 16,-21 1-16,0 20 0,0 1 15,0 0-15,0-1 0,0 22 0,0 0 16,-21 42 0,-1 21-1,22-20-15,0 20 0,-21 0 0,0 1 16,0 20-16,21-21 0,0 22 0,0-1 16,0-20-16,0 20 0,0-20 15,0-1-15,0 0 0,0 1 0,21-22 16,-21 21-16,21-21 0,0 0 0,1 1 15,-1-22-15,21 21 0,-21-21 16,0 0-16,22 0 0,-1 0 16,-21 0-16,22-21 0,-1-1 0,0 1 15,-21 0-15,22 0 0,-22-21 16,21 20-16,-21-20 0,1 0 0,20-22 16,-21 22-16,0-22 0,-21 22 15,0-21-15,21 20 0,-21-20 0,0 20 16,0 1-16,0 0 0,0-1 0,0 22 15,0-21-15,-21 21 0,0 21 16,0 0 0,21 21-16,0 0 0,0 21 15,0-20-15,0 20 0,0 0 16,0 1-16,0-1 0,0 0 16,0 1-16,0 20 0,0-21 0,-21 1 15,21-1-15,-21 0 0,21 1 16,0-1-16,-22 0 0,1-20 0,21 20 15,0-21-15,0 0 0,-21 0 16,21 1-16,0-44 31,0 1-31,21 0 16,-21 0-16,21 0 0,1 0 0,-22-22 16,21 1-16,0 0 0,0-1 0,0 1 15,0 0-15,1 20 0,20-20 16,-21 21-16,0 0 0,0 21 15,1 0-15,-1 0 0,0 0 16,0 21-16,-21 21 16,0-21-16,0 1 0,0 20 0,0 0 15,0-21-15,0 22 0,0-22 0,0 21 16,0-21-16,0 22 0,0-22 16,0 0-16,0 0 0,0 0 15,21 1-15,0-22 0,1 0 0,-1 0 16,21 0-16,-21 0 0,0 0 15,1 0-15,20 0 0,-21-22 0,0 1 16,0 0-16,22 0 0,-22 0 16,0 0-16,0-1 0,-21-20 15,21 21-15,-21 0 0,22 0 0,-22-22 16,0 22-16,0 0 0,0 0 0,0 0 16,0-1-16</inkml:trace>
  <inkml:trace contextRef="#ctx0" brushRef="#br1" timeOffset="-187573.12">11176 13377 0,'0'0'0,"21"0"16,0 0-1,0 0-15,1 0 0,-1-21 16,0 21-16,21 0 0,-21-21 0,1 21 16,20 0-16,-21 0 0,0-21 0,0 21 15,1 0-15,-1 0 0,0 0 16,0 0-16,0 0 0,0-21 16,1 21-16,-1 0 0,0 0 0,0 0 15</inkml:trace>
  <inkml:trace contextRef="#ctx0" brushRef="#br1" timeOffset="-187069.54">12848 12467 0,'0'0'0,"-21"-21"0,0 0 0,21 0 15,0 0 1,21 21 0,0 0-16,0 0 0,0 0 0,1 0 15,20 0-15,-21 21 0,21-21 0,1 21 16,20 0-16,-20 0 0,-1 22 15,0-22-15,22 21 0,-22 22 0,0-22 16,22 21-16,-22 1 0,1-1 16,-1 1-16,0 21 0,-21-22 0,22 1 15,-22 20-15,-21-20 0,0 20 0,0-20 16,0 21-16,0-22 0,0 1 16,0-1-16,-21 1 0,-22-1 15,22 1-15,-21-1 0,-22 1 0,22-22 16,-21 21-16,-1-20 0,1 20 15,-22-20-15,21 20 0,1-21 0,-1 1 16,1-1-16,21 0 0,-22-20 0,-21 41 16,64-42-16,-21 0 15,21 1-15,0-22 0,-1 0 16,1 0-16,0 0 16,21-22-16,0 1 15,0 0-15</inkml:trace>
  <inkml:trace contextRef="#ctx0" brushRef="#br1" timeOffset="-186184.95">7768 12107 0,'0'0'0,"0"-21"15,0 0-15,0 0 16,0 0 0,-21 0-16,0 21 0,0 0 0,-22 0 15,22 0-15,0 0 16,-21 0-16,-1 21 0,1 0 0,0-21 16,-1 21-16,1 21 0,-22-20 15,22-1-15,-21 21 0,20 0 0,-20 22 16,-1-22-16,1 22 0,-1-1 0,1 22 15,-1 0-15,22 20 0,-22-20 16,22 21-16,-21 0 0,20 21 0,1-21 16,0 21-16,-1-22 0,1 22 15,21 0-15,-22-21 0,22 0 16,21 0-16,0 0 0,0 0 0,0-22 16,21 1-16,1 0 0,20-1 15,0-20-15,22-1 0,-22 1 0,43-22 16,-22 0-16,22 1 0,0-22 0,-1 0 15,22 0-15,-21 0 0,-1-21 16,1 0-16,0 0 0,-1 0 0,1 0 16,-21 0-16,20 0 0,-20 0 0,-22 0 15,22-21-15,-22 0 0,0 21 0,1-21 16,-22 21-16,0-21 16,0 21-16,0-21 0,-21-1 0,0 1 15,0 0-15,21 0 0,-21 0 16</inkml:trace>
  <inkml:trace contextRef="#ctx0" brushRef="#br1" timeOffset="-181744.86">14605 12848 0,'0'0'0,"-21"0"0,0 0 16,-1 0 0,44 0-1,-1 0-15,0 0 16,0 0-16,21 0 0,1-21 16,-22 21-16,42 0 0,-20 0 15,-1 0-15,0 0 0,22 0 0,-22-21 16,1 21-16,-1 0 0,0 0 15,-21 0-15,1 0 0,-1 0 0,-42 0 32,-1 0-32,1 0 0,-21 0 15,21 0-15,-22 0 0,22 0 0,-21 0 16,0 0-16,-1 0 0,1 0 16,0 0-16,-1 0 0,1 0 0,0 0 15,-1 0-15,1 0 0,0 0 16,20 0-16,-20 0 0,0 0 15,21 0-15,-1 0 0,1 0 16,0 0-16,0 0 0,0 0 0,0 21 16,21 0-1,0 0-15,0 1 0,0-1 0,-22 0 16,22 0-16,0 0 0,0 22 0,0-1 16,0 0-16,0 1 0,0-1 15,0 0-15,0 22 0,0-22 0,0 22 16,0-1-16,0 1 0,-21-1 15,21 22-15,-21-22 0,0 1 16,0 20-16,0-20 0,21-1 0,-22 1 0,1 21 16,0-22-16,21 1 0,0 20 15,-21-20-15,21-1 0,0 1 0,0-22 16,0 0-16,0 1 0,0-1 16,21-21-16,-21 22 0,21-22 15,22-21-15,-22 0 0,21 0 0,-21 0 16,22 0-16,-1 0 0,0 0 0,22-21 15,-22 21-15,0-22 0,1 1 16,20-21-16,-20 21 0,-1 0 0,0-22 16,1 22-16,-22-21 0,21 21 0,0-22 15</inkml:trace>
  <inkml:trace contextRef="#ctx0" brushRef="#br1" timeOffset="-181204.16">15811 13674 0,'0'0'0,"-21"-21"0,21-1 0,-21-20 16,21 21-16,-21 21 15,0 0-15,21 42 31,0-21-31,0 22 0,0 20 0,0 1 16,0-1-16,0 1 0,0 20 0,0 1 16,0 0-16,0 21 15,0-22-15,0 22 0,0-21 0,0 21 16,-21-1-16,-1 1 0,-20-21 0,21 21 16,0 0-16,-22-22 0,22 22 15,-21-21-15,21 21 0,-22-22 0,22 1 16,-21 0-16,0 20 0,20-41 0,1 21 15,-21-1-15,21-20 0,0-22 16,-1 22-16,1-22 0,21 0 0,0-21 16,-21 1-16,21-44 15,0 1 1,0-21-16,0 0 0,0-22 0,0 1 16,0-1-16,21-21 0</inkml:trace>
  <inkml:trace contextRef="#ctx0" brushRef="#br1" timeOffset="-180865.36">15325 14012 0,'0'0'0,"0"-42"0,0-64 16,0 64-16,21 0 0,-21-1 16,21 22-16,0-21 0,0-1 0,22 22 15,-22-21-15,21 21 0,0 0 16,22-1-16,-22 22 0,22 0 0,-1 0 15,1 0-15,-1 0 16,-20 22-16,20 20 0,-21 0 0,1 1 16,-1-1-16,-21 0 0,-21 22 0,0-22 15,0 0-15,-21 22 0,0-22 16,-21-21-16,-1 22 0,22-1 0,-21-21 16,-1 0-16,1 1 0,21-1 15,-21 0-15,20 0 0,1-21 0,0 0 16,0 21-16,0-21 0,21-21 31,0 0-31,42 21 0,-21-21 0,0 0 16,1-1-16,20-20 0,0 21 15,1 0-15</inkml:trace>
  <inkml:trace contextRef="#ctx0" brushRef="#br1" timeOffset="-178540.87">16764 13674 0,'0'0'15,"42"0"-15,-42 21 16,0 0-16,0 0 0,-21 0 16,0 1-16,21 20 0,-21-21 15,0 0-15,-1 22 0,22-22 0,0 21 16,-21-21-16,0 0 0,21 1 0,0 20 16,0-21-16,-21 0 15,21 0-15,0 1 0,21-22 16,0 0-1,0 0-15,1-22 16,-1 22-16,0-21 0,0 0 0,21 0 16,-20 0-16,-1 0 0,0-1 15,21-20-15,-42 21 0,21-21 0,-21-1 16,0 22-16,0-21 0,0-1 0,0 22 16,0-21-16,-21 21 0,0 0 15,-21-1-15,21 22 0,-1 0 0,-20 0 16,0 0-16,21 0 0,-22 22 15,22-1-15,-21 0 0,21 21 16,-22-21-16,22 1 0,21-1 0,0 21 16,0-21-16,0 0 0,0 1 15,21-22-15,0 21 0,1 0 0,20-21 16,-21 0-16,21 0 0,1 0 16,-1 0-16,0 0 0,1 0 0,20 0 15,-20-21-15,-1 0 0,21 21 0,-20-22 16,20 1-16,1-21 0,-22 21 15,0 0-15,1-1 0,-1 1 0,-21 0 16,0 0-16,1 0 0,-44 21 31,1 0-31,0 0 0,0 21 16,0 0-16,0 0 0,-1 0 16,1 1-16,21 20 0,0-21 0,0 0 15,0 0-15,0 22 0,0-22 16,21 0-16,1 0 0,-22 0 0,21 1 15,0-1-15,0 0 0,0 0 0,0 0 16,-21 0-16,22 1 16,-22-1-16,-22-21 15,1 0 1,0 0-16,0 0 0,0 0 16,-22 0-16,22 0 0,0-21 15,0-1-15,0 22 0,-22-21 0,22 21 16,0 0-16,0 0 15,21 21 1,0 1 0,21-1-16,0 0 0,0 0 0,1-21 15,-1 21-15,0 0 0,0-21 0,21 22 16,-20-22-16,20 0 0,-21 0 16,21 0-16,1 0 0,-1 0 0,-21 0 15,22-22-15,-1 22 0,0-21 0,1 0 16,-22 0-16,21 0 0,0 0 15,-20-1-15,20-20 0,-21 21 16,0 0-16,-21-22 0,21 1 16,-21 21-16,22-21 0,-22 20 0,0 1 15,0 0-15,0 0 0,0 42 32,0 0-32,0 0 0,-22 1 0,22-1 15,-21 21-15,21-21 0,-21 22 0,21-22 16,0 0-16,0 0 0,0 21 15,0-20-15,0-1 0,0 0 16,21-21-16,-21 21 16,21-21-16,1 0 0,-1 0 0,0 0 15,0 0-15,0-21 0,0 21 16,1-21-16,20 0 0,0-1 16,1-20-16,-1 21 0,0-21 0,1-22 15,-1 22-15,0-22 0,1 1 0,-1-1 16,-21 1-16,21-1 0,-20 1 15,-1-1-15,0 1 0,-21-1 0,0 22 16,0 0-16,0-1 0,0 1 16,0 21-16,0 0 0,0-1 0,0 1 15,-21 21-15,0 21 16,21 1-16,-22 20 0,1 0 16,0 1-16,0-1 0,21 21 15,-21 1-15,0-1 0,21 1 0,-22-1 16,22 1-16,-21-1 0,0 1 15,21-1-15,0-20 0,0-1 0,0 0 16,0 1-16,0-1 0,0-21 16,0 0-16,21 22 0,0-22 15,1 0-15,-1-21 0,0 0 0,21 0 16,-21 0-16,1 0 0,-1 0 16,21-21-16,-21 21 0,0-21 0,22 0 15,-22-1-15,0-20 0,21 21 0,-20-21 16,-1 20-16,0-20 15,0 0-15,0 21 0,0-22 0,-21 22 16,0 0-16,22 0 0,-1 21 16,-21 21-1,0 0 1,0 0-16,0 22 0,0-22 16,-21 0-16,21 21 0,0-21 0,0 1 15,0 20-15,0-21 0,0 0 0,0 0 16,0 1-16,0-1 15,0 0-15,21-21 0,0 0 0,0 0 16,0 0-16,0 0 0,1 0 16,20 0-16,-21-21 15,0 21-15,0-21 0,1-1 0,-1 1 16,21 0-16,-21 0 0,0-21 0,1 20 16,-1 1-16,0-21 0,-21 21 15,0 0-15,21-1 0,-21 1 16,0 42-1,0 1-15,0-1 16,-21 0-16,0 0 0,21 0 0,0 22 16,0-22-16,0 0 0,0 0 0,0 0 15,0 0-15,0 1 0,0-1 16,0 0-16,21 0 0,0-21 16,0 21-16,22-21 15,-22 0-15,0 0 0,0 0 16,21 0-16,-20-21 0,20 0 0,-21 21 15,0-21-15,0 0 0,1-1 16,-1 1-16,-21 0 0,21 0 0,-21 0 16,0-22-16,0 22 0,0 0 0,-21-21 15,0 21-15,-1-1 0,-20 1 16,21 21-16,0-21 0,-22 21 0,22-21 16,-21 21-16,21 0 0,0 0 0,-1 0 15,1 0-15,0 0 0,0 0 16,42 0 15,0 0-31,0 0 0,22 0 16,-22-21-16,21 21 0,1 0 0,-22-21 15,21 21-15,0 0 0,-20 0 16,20 0-16,-21 0 0,21 0 0,-20 0 16,20 0-16,-21 0 0,0 0 0,0 21 15,1 0-15,-22 0 16,21 0-16,-21 0 0,0 1 15,0-1-15,0 0 0,0 0 0,0 0 0,0 0 16,0 1-16,0-1 16,0 0-16,0 0 0,0 0 0,-21 0 15,-1 1-15,1-1 16,0 0 0,0-21-16,21-21 46,0 0-46,0-1 0,0 1 16,21-21-16,0 21 0,0-22 16,1 22-16,-1-21 0,0 0 0,0-1 15,21 1-15,1 0 0,-22-1 0,21 22 16,1 0-16,-1 0 0,0 0 16,1 21-16,-1 0 0,0 0 15,-21 21-15,22 0 0,-22 0 0,0 0 16,-21 22-16,0-22 0,0 21 15,0 0-15,0-20 0,0 20 0,0-21 16,-21 21-16,21-20 0,-21-1 0,0 0 16,-1 0-16,1 0 0,21 0 15,0 1-15,-21-22 0,21 21 0,-21-21 16,42-21 31,-21-1-47,0 1 0,0 0 0,0 0 15</inkml:trace>
  <inkml:trace contextRef="#ctx0" brushRef="#br1" timeOffset="-178319.99">19875 13250 0,'0'0'0,"-21"0"0,0 0 0,0 0 16,0 0-16,0 0 78</inkml:trace>
  <inkml:trace contextRef="#ctx0" brushRef="#br1" timeOffset="-178080.09">18415 13631 0,'0'0'0,"-21"0"0,21-21 31,21 0-31,21 21 0,-21-21 16,22 21-16,-1-21 0,0 0 0,1 21 16,-1-22-16,0 22 0,1-21 15,-1 21-15,-21 0 0,22-21 0,-22 21 16,-21-21-16</inkml:trace>
  <inkml:trace contextRef="#ctx0" brushRef="#br1" timeOffset="-177881">17865 13420 0,'0'0'0,"-22"0"0,1 0 15,42 0 16,1 0-15,-1 0-16,0 0 16,0 0-16</inkml:trace>
  <inkml:trace contextRef="#ctx0" brushRef="#br1" timeOffset="-177201.29">21653 13250 0,'0'0'15,"0"-21"-15,0 0 0,0 0 16,22 21-1,-1 0-15,0 0 0,21 0 16,-21 0-16,22 21 0,-22 0 0,21 0 16,1 22-16,-22-1 0,21 22 0,0-1 15,-20 1-15,-1-1 0,0 1 16,0 20-16,0-20 0,-21-1 0,0 1 16,0-22-16,0 22 0,0-22 15,0 0-15,-21 1 0,0-1 0,0 0 16,0-21-16,-1 1 0,1-1 0,0 0 15,0 0-15,0-21 0,0 0 16,-1-21 0,22 0-16,0 0 15,0-1-15,0-20 0,0 21 0,22-21 16,-1-1-16,0 1 0,0-22 0,0 1 16,22-1-16,-22-20 0,21 20 15,0-20-15,1-1 0,-1 21 0,0 1 16,1-1-16,-1 1 0,0 21 15,1-1-15,-22 1 0,0 21 0,0 21 16,0 0-16,1 0 0,-1 0 16,-21 21-16,0 0 15,0 0-15,0 0 0,0 22 16,-21-22-16,21 0 0,-22 21 16,22-20-16,-21 20 0,21 0 15</inkml:trace>
  <inkml:trace contextRef="#ctx0" brushRef="#br1" timeOffset="-175736.96">22902 14097 0,'0'0'16,"21"0"-16,22 0 0,63 0 16,-85-21-16,0 0 0,0 0 15,0 21-15,0-22 0,1-20 0,-22 21 16,21-21-16,-21 20 0,0-20 15,0 0-15,0-22 0,-21 22 16,-1 0-16,1-1 0,0 22 0,-21 0 16,21 0-16,-22 21 0,1 0 15,0 21-15,-22-21 0,22 42 0,-1-21 16,1 22-16,0-1 0,-1 0 16,1 22-16,21-22 0,0 1 0,0-1 15,21 0-15,0 1 0,0-1 16,0-21-16,21 21 0,0-20 0,0-1 15,0 0-15,22-21 0,-1 0 0,-21 0 16,21 0-16,1 0 0,-1 0 16,-21 0-16,22 0 0,-22-21 0,21 0 15,-21-1-15,22 1 0,-22-21 16,0 21-16,0-22 0,0 1 16,0 0-16,-21-1 0,0-20 0,22 21 15,-22-1-15,0 1 0,0 0 16,0 20-16,0 1 0,0 42 15,-22 1 1,1-1-16,21 21 0,-21 0 0,21-20 16,-21 20-16,21 0 0,0-21 0,0 22 15,0-1-15,0-21 16,0 22-16,21-22 0,0 0 0,0 0 0,1 0 16,-1 0-16,0-21 0,21 22 15,1-22-15,-22 0 0,21 0 16,0 0-16,1 0 0,-22 0 0,21-22 15,1 22-15,-1-21 0,0 0 16,1-21-16,-1 21 0,0-22 0,1 1 16,-22-22-16,21 1 0,0-1 0,-20 1 15,20-22-15,-21 22 0,0-1 16,0 1-16,-21-1 0,0 1 0,0 20 16,22 1-16,-22 0 0,0-1 15,0 22-15,0 0 0,-22 21 16,1 21-1,0 22-15,-21-1 0,21 0 0,-1 1 16,-20 20-16,21 1 0,0-1 16,0 1-16,-1-1 0,22 1 15,0-1-15,0 1 0,0-1 0,0-21 16,0 1-16,0-1 0,22 0 16,-22 1-16,21-22 0,0 0 0,0 0 15,0 0-15,22 1 0,-22-22 0,0 0 16,0 0-16,21 0 0,-20 0 15,-1 0-15,21 0 0,-21-22 0,0 1 16,22 0-16,-22 0 0,0 0 16,21-22-16,-20 22 0,-1-21 15,0 0-15,0 20 0,0-20 0,0 0 0,1-1 16,-22 22-16,21 0 16,-21 42 15,0 0-31,0 22 0,0-22 0,0 21 15,0-21-15,0 22 0,0-22 0,0 0 16,0 21-16,0-20 0,0-1 16,0 0-16,0 0 0,0 0 15,21 0-15,0-21 0,0 0 0,0 0 16,1 0-16,-1 0 16,0 0-16,21 0 0,-21-21 0,1 21 15,-1-21-15,0 0 0,0 0 16,0 0-16,22-1 0,-22-20 15,0 21-15,0-21 0,0 20 0,0-20 16,-21 21-16,22 0 0,-1 0 16,-21 42 15,0 0-31,0 0 0,0 21 0,0-20 16,0-1-16,0 21 0,0-21 0,0 0 15,0 1-15,0-1 0,0 0 16,0 0-16,21 0 0,0-21 0,0 21 15,0-21-15,1 0 0,-1 22 16,0-22-16,0 0 0,0 0 16,0 0-16,1 0 0,-1 0 0,21-22 15,-21 22-15,0-21 0,22 0 16,-22 0-16,0-21 0,21 20 0,-20-20 16,-1 0-16,0-1 0,0 1 0,0 0 15,0-22-15,-21 22 0,0 0 16,0 20-16,0-20 0,0 21 0,0 0 15,-21 21-15,0 0 16,0 21-16,0 21 0,0-21 16,-1 22-16,1-1 0,21 0 0,0 1 15,0-1-15,0 0 0,0-20 0,0 20 16,0-21-16,0 21 0,0-20 16,21-1-16,1 0 0,-1-21 15,0 21-15,21-21 0,-21 21 16,1-21-16,-1 0 0,0 0 0,0 0 15,21 0-15,-20 0 0,-1 0 16,21-21-16,-21 0 0,22 21 0,-1-21 16,-21-22-16,21 22 0,1-21 0,-1 21 15,-21-22-15</inkml:trace>
  <inkml:trace contextRef="#ctx0" brushRef="#br1" timeOffset="-175172.28">26416 12658 0,'0'0'0,"0"-21"16,21 21-1,0 0-15,0 0 0,1 0 16,-1-22-16,0 22 15,21 0-15,1 0 0,-22 0 0,21 0 16,0 0-16,1 0 0,-22 0 16,21 0-16,-21 0 0,22 0 0,-22 0 15,0 0-15,0 22 0,0-22 0,1 21 16,-22 0-16,21 0 16,-21 0-16,0 0 0,0 22 15,0-22-15,0 21 0,0-21 16,0 22-16,-21-1 0,-1 22 0,22-22 15,0 21-15,-21-20 0,21 20 16,0 1-16,0-1 0,0 22 0,0 0 16,0-22-16,0 22 0,0-1 15,0-20-15,0-1 0,-21 1 16,21-1-16,-21 1 0,0-1 0,21 1 16,-21-1-16,-1-20 0,1 20 15,0-20-15,-21-1 0,21 0 0,-1 1 16,-20-1-16,21 0 0,-21 1 0,20-22 15,-20 21-15,21-21 0,-21 0 16,20 1-16,-20-1 0,21 0 0,0 0 16,0-21-16,-1 21 0,1-21 0,0 0 15,0 0-15,0 0 0,0 0 16,-1 0-16,1 0 16,0 0-16,21-21 15,-21 21-15,0-21 0,0 21 16,21-21-16,-22 0 0,1 21 0</inkml:trace>
  <inkml:trace contextRef="#ctx0" brushRef="#br1" timeOffset="-162005.39">5165 15558 0,'21'0'0,"-21"-22"15,21 22 1,-21-21-16,21 21 0,-21-21 16,21 0-16,0 21 15,1-21-15,-22 0 16,21 21-16,0-22 16,0 1-1,0 21-15,-21-21 0,0 0 0,21 21 16,-21-21-16,22 21 0,-22-21 15,21-1-15,-21 1 0,0 0 16,0 0 0,-21 21-1,-1 0-15,1 0 0,-21 0 16,21 0-16,-22 21 0,1 0 0,0 22 16,-1-1-16,-20 0 0,-1 1 15,1-1-15,-1 21 0,1 1 16,-22 21-16,22-22 0,-1 43 0,1-21 15,20 20-15,-20-20 0,21 21 16,20 0-16,-20-22 0,21 22 0,0 0 16,21 0-16,-21-21 0,21 20 15,-22-20-15,22 0 0,0-1 0,0-20 16,0-1-16,0 1 0,0-22 16,22 1-16,-1-1 0,0-21 0,0 0 15,21 0-15,-20-21 0,20 0 16,0 0-16,22 0 0,-22-21 15,0 0-15,1 0 0,20 0 16,-20-22-16,-1 1 0,-21 21 0,21-21 16,1-1-16</inkml:trace>
  <inkml:trace contextRef="#ctx0" brushRef="#br1" timeOffset="-161681.58">5778 15748 0,'0'0'0,"22"0"0,-22 21 32,-43 0-32,43 1 15,-21 20-15,0 0 0,-21 22 0,20-22 16,1 22-16,-21-1 0,0 1 15,20-1-15,-20 1 0,0-1 0,-1 1 16,1-1-16,0 1 0,-1-1 16,22 1-16,-21-22 0,21 0 0,0 1 15,-1-1-15,1-21 0,21 0 16,0-42 0,21 0-1,1 0-15,-1-22 0,0 1 16,21 0-16</inkml:trace>
  <inkml:trace contextRef="#ctx0" brushRef="#br1" timeOffset="-161408.71">6138 15748 0,'-21'21'15,"0"0"1,0 22-16,0-22 0,-1 21 0,1 22 15,-21-22-15,0 22 0,20-1 16,-20 1-16,0-1 0,-1 1 16,1 20-16,0-20 0,-1-1 0,1-20 15,0 20-15,21 1 0,-22-22 16,22 0-16,0 1 0,21-22 0,0 0 16,-21 0-16,21 0 0,0 0 15,21-21 1,0-21-1,0 0-15,0 0 0</inkml:trace>
  <inkml:trace contextRef="#ctx0" brushRef="#br1" timeOffset="-161152.86">6223 16404 0,'0'21'15,"0"1"1,0-1-16,0 0 0,-21 0 16,21 0-16,0 0 0,-21 22 0,-1-22 15,1 0-15,21 21 0,-21-20 16,0-1-16,21 0 0,0 0 0,0 0 16,-21-21-16,21 21 0,0-42 31,0 0-16,0 0-15,0 0 0,21-22 16</inkml:trace>
  <inkml:trace contextRef="#ctx0" brushRef="#br1" timeOffset="-160979.96">6244 16129 0,'0'0'0,"0"21"62,0 0-46</inkml:trace>
  <inkml:trace contextRef="#ctx0" brushRef="#br1" timeOffset="-160321.33">6816 16383 0,'0'0'0,"0"21"46,-22 0-46,22 1 0,-21-1 16,21 0-16,-21 21 0,0-21 0,0 22 16,0-22-16,-1 21 0,1-21 0,0 22 15,0-22-15,0 0 0,0 0 16,21 0-16,-22 1 16,22-44-1,0 1-15,0-21 16,22 21-16,-22 0 15,21-1-15,0-20 0,0 21 0,0-21 16,0 20-16,22-20 0,-22 21 16,21-21-16,-21 20 0,22 1 0,-22 0 15,21 0-15,-21 0 0,22 21 0,-22 0 16,0 0-16,0 0 0,0 21 16,-21 0-16,0 0 0,22 0 0,-22 22 15,0-22-15,0 0 0,0 21 16,0 1-16,0-22 0,0 21 0,0-21 15,-22 22-15,22-22 0,0 0 16,0 21-16,0-20 0,0-1 16,22-21-1,-1 0-15,0 0 16,0 0-16,0-21 0,0-1 0,1 1 16,-1 0-16,0-21 0,0 21 15,21-22-15</inkml:trace>
  <inkml:trace contextRef="#ctx0" brushRef="#br1" timeOffset="-160024.12">7662 16193 0,'-42'21'16,"21"0"-16,0 0 16,-1 0-16,1 0 15,21 22-15,-21-1 0,0 22 0,21-22 16,-21 21-16,0 1 0,21 21 0,-22-1 15,22 1-15,0 0 0,-21-22 16,21 22-16,-21-1 0,21 1 0,0 21 16,0-21-16,0-1 0,-21 1 15,21-22-15,-21 22 0,21-21 0,-21-1 16,21-21-16,0 1 0,0-22 16,0 21-16,0-21 0,0-42 15,0 0 1,0 0-16,0-21 0,0-1 15,0 1-15,0-22 0,0 1 16,21-22-16</inkml:trace>
  <inkml:trace contextRef="#ctx0" brushRef="#br1" timeOffset="-159042.68">7556 16489 0,'0'0'16,"0"-21"-16,0 0 0,22-1 0,-22 1 0,21 0 15,0 0-15,21 0 16,-21 0-16,1 21 0,-1 0 0,0 0 16,21 0-16,-21 0 0,1 0 15,-1 21-15,-21 0 16,21 0-16,-21 0 0,0 0 0,0 22 16,0-22-16,-21 0 0,0 0 15,-1 22-15,1-22 0,0 0 0,0 0 16,0 0-16,0 0 0,-1 1 15,1-1-15,0-21 0,21 21 0,-21-21 16,21 21-16,21-21 31,0-21-31,22 0 0,-22 21 0,0-21 16,21-1-16,1 1 0,-1 21 16,-21-21-16,21 0 0,1 0 15,-1 0-15,0-1 0,-20 22 0,20-21 16,0 0-16,-21 21 0,22 0 15,-22-21-15,0 21 0,-21 21 32,0 0-32,0 0 15,0 1-15,0-1 16,0 0-16,0 0 16,0 0-16,0 0 15,21-21 1,0 0-16,1 0 0,-1-21 15,0 21-15,0-21 0,-21 0 16,21 21-16,0-21 0,1 0 16,-1-1-16,0 1 0,0 0 0,0 0 15,0 0-15,1 0 0,-1-1 16,-21 1-16,21 21 0,-21-21 16,0 42-1,0 0 1,0 1-16,0-1 0,0 0 15,0 0-15,-21 21 0,21-20 16,0-1-16,0 0 0,0 21 0,0-21 16,0 1-16,0-1 0,21 0 15,0 0-15,0 0 0,0 0 16,22-21-16,-22 0 0,21 0 0,-21 0 16,22 0-16,-1 0 0,0-21 15,1 0-15,-1 0 0,0 0 0,1-22 16,-1 22-16,0-21 0,-20 0 0,20-1 15,-21 1-15,0 0 0,0-22 16,1 1-16,-22 20 0,21-20 0,-21-1 16,0 22-16,0-22 0,0 22 15,0 21-15,0 0 0,0 0 0,-21-1 16,-1 22-16,1 22 0,0-1 16,0 0-16,21 21 0,-21-21 15,21 22-15,-21 20 0,21-20 16,-22-1-16,22 21 0,0-20 0,0-1 15,0 22-15,0-22 0,0 0 16,0 1-16,0-1 0,0 0 0,0-21 16,0 22-16,0-22 0,22 21 15,-22-21-15,21-21 0,-21 22 0,21-1 16,0-21-16,0 0 0,0 0 0,1 0 16,-1-21-16,0-1 15,0 1-15,0 0 0,-21-21 0,21 21 16,1-22-16,-22 22 0</inkml:trace>
  <inkml:trace contextRef="#ctx0" brushRef="#br1" timeOffset="-158819.49">9123 16256 0,'0'0'0,"0"21"0,21-21 31,0 0-31,0 0 16,0 0-16,1 0 0,20 0 16,-21 0-16,21 0 0,-20 0 0,20 0 15,0 0-15,-21 0 0,22-21 16,-22 21-16,0 0 0,21 0 0,-20 0 16,-1-21-16</inkml:trace>
  <inkml:trace contextRef="#ctx0" brushRef="#br1" timeOffset="-158100.91">10668 15663 0,'42'0'16,"-21"0"-16,1 0 0,20-21 16,0 21-16,1 0 0,-22 0 0,21 0 15,0 0-15,1-21 0,-22 21 16,21 0-16,-21 0 0,1 0 0,-1 0 15,-42 0 1,-1 0 0,-20 0-16,21 0 0,-21 0 15,-22 21-15,22-21 0,-22 21 0,22-21 16,-22 0-16,22 22 0,0-22 16,-1 0-16,22 0 0,-21 21 0,21-21 15,0 0-15,-1 0 0,22 21 16,-21-21-16,0 21 15,21 0-15,0 0 0,0 1 0,0-1 16,0 21-16,0 22 0,0-22 16,0 21-16,0 1 0,0-1 0,0 1 15,0-1-15,0 22 0,0-21 16,0-1-16,0 22 0,0-22 0,0 22 16,-21-22-16,21 1 0,-21-1 15,0 1-15,-1-1 0,22 1 16,-21-22-16,0 22 0,21-22 0,-21-21 15,21 22-15,0-22 0,0 0 16,21-21-16,21 0 16,-20 0-16,-1-21 0,21 0 15,0-22-15,1 22 0,-1-21 0,22 21 16,-1-22-16</inkml:trace>
  <inkml:trace contextRef="#ctx0" brushRef="#br1" timeOffset="-157377.33">11705 16320 0,'0'0'0,"-42"-85"15,21 64 1,-1 21-16,1-21 0,-21 21 0,21 0 16,0 0-16,-22 0 0,22 0 15,-21 21-15,21 0 0,-1 0 0,-20 0 16,21 22-16,0-22 0,0 0 0,-1 21 15,22-21-15,0 22 0,0-22 16,0 0-16,0 0 0,0 0 0,0 1 16,0-1-1,22-21-15,-1 0 0,0 0 0,0 0 16,0 0-16,0 0 0,22 0 0,-22-21 16,0-1-16,0 1 0,22 0 15,-22 0-15,0 0 0,0 0 0,0-1 16,0 1-16,1-21 0,-1 21 15,-21 0-15,0-1 0,0 1 0,0 0 16,0 42 0,0 0-1,0 1-15,0-1 0,0 21 0,0-21 16,0 22-16,0-22 16,0 21-16,0-21 0,0 22 0,0-22 15,0 0-15,0 21 0,0-21 0,21 1 16,0-22-16,0 21 0,0-21 15,1 0-15,-1 0 0,0 0 0,21 0 16,-21 0-16,22-21 0,-22-1 16,21 1-16,-21 0 0,22-21 0,-22 21 15,21-22-15,-21 1 0,1 0 0,-1-1 16,-21 1-16,0-22 0,0 1 16,0 21-16,0-22 0,0 1 0,-43-1 15,22 22-15,-21-1 0,0 1 16,-22 0-16,22-1 0,-22 22 15,1 0-15,-1 0 0,1 21 0,-1 0 16,1 0-16,-22 21 0,22 0 16,-1 22-16,22-1 0,-22 21 0,22-20 15,0 41-15,-1-20 0,22-1 16,0 1-16,0-1 0,21 64 16,0-63-16,0-1 0,0-20 0,0 20 15,21-20-15,0-1 0,0 0 16,0-21-16,22 1 0,-1-1 0,0 0 15,1 0-15,-1-21 0,0 0 16,1 0-16,-1 0 0,0-21 0,1 0 16,-22 0-16,21-1 0</inkml:trace>
  <inkml:trace contextRef="#ctx0" brushRef="#br1" timeOffset="-156916.58">12890 15685 0,'-63'63'16,"42"-21"-16,0 1 0,-1-1 15,1 22-15,0-1 0,0 1 16,0-1-16,0 1 0,21-1 0,-22 1 16,22-22-16,-21 21 0,21-20 15,0 20-15,0-20 0,0-1 0,0-21 16,0 21-16,0-20 0,0-1 16,0 0-16,0 0 0,21-42 31,1 0-31,-22 0 15</inkml:trace>
  <inkml:trace contextRef="#ctx0" brushRef="#br1" timeOffset="-156252.96">12552 16425 0,'0'0'0,"0"22"15,21-22 1,0 0-16,0 0 15,0 0-15,22 0 0,-22 0 16,21-22-16,1 22 0,-1-21 0,0 0 16,1 0-16,20 0 0,-21 21 15,22-21-15,-22-1 0,1 1 0,-1 0 16,-21 21-16,0-21 0,0 21 0,1 0 16,-22 21-1,0 0 1,-22 0-16,1 22 0,0-22 0,0 0 15,21 21-15,-21-20 0,0 20 16,21-21-16,0 21 0,0-20 0,0-1 16,0 0-16,0 0 0,0 0 15,21-21-15,0 0 16,0 0-16,21 0 0,-20 0 0,20 0 16,0-21-16,1 0 0,-1 0 15,0 0-15,-21-1 0,22-20 0,-1 21 16,-21 0-16,0-22 0,1 22 15,-1-21-15,-21 21 0,21 0 0,-21-1 16,0 1-16,-21 21 31,0 0-31,-1 0 0,22 21 0,-21 1 16,21 20-16,-21-21 0,21 21 16,0 1-16,-21-1 0,0 0 0,21 22 15,-21-1-15,21 1 0,0-1 0,-22 1 16,22-1-16,-21 1 0,0-1 15,21 1-15,-21-1 0,0 1 0,21-1 16,-21 1-16,-1-1 16,1 1-16,0-22 0,0 1 0,0 20 0,0-42 15,-1 22-15,-20-22 0,21 0 16,0 0-16,-22 0 0,22-21 16,0 0-16,-21 0 0,21 0 0,-1-21 15,1 0-15,-21 0 0,21 0 16,0-1-16,21-20 0,-22 21 0,22-21 15,0 20-15,0-20 0,0 21 16,0-21-16,0 20 0,0-20 0,22 21 16,-1-21-16,0 20 0</inkml:trace>
  <inkml:trace contextRef="#ctx0" brushRef="#br1" timeOffset="-155957.14">13949 16341 0,'0'0'0,"0"-21"16,-21 21-1,21 21-15,-22 0 16,22 0-16,0 0 0,-21 22 0,21-1 16,0 0-16,-21 1 0,21 20 0,0 1 15,0-1-15,0 1 0,0-1 16,-21 1-16,21-1 0,-21 1 15,0-1-15,-1-21 0,22 22 16,-21-1-16,0-20 0,0 20 0,0-20 16,0-1-16,-1 0 0,22 1 0,-21-1 15,0-21-15,21 0 0,-21 0 16,21-42 0,0 0-16</inkml:trace>
  <inkml:trace contextRef="#ctx0" brushRef="#br1" timeOffset="-155633.33">13801 16489 0,'0'0'0,"0"-21"0,0-22 16,0 22-16,0 0 0,0 0 0,21 0 16,0 21-16,-21-21 0,21-1 0,0 1 15,0 0-15,1 21 0,-1-21 16,0 0-16,0 21 0,0 0 0,22 0 15,-22 0-15,0 0 0,0 21 16,0-21-16,0 42 0,-21-21 0,0 22 16,0-1-16,0-21 0,0 22 0,-21-1 15,-21 0-15,21 1 0,-22-1 16,22-21-16,-21 21 0,0-20 0,20-1 16,-20 0-16,21 0 0,0 0 15,0 0-15,42-21 31,0 0-15,0-21-16,0 0 0,22 0 0,-22 0 16,0 0-16</inkml:trace>
  <inkml:trace contextRef="#ctx0" brushRef="#br1" timeOffset="-155265.53">14393 16531 0,'21'0'16,"1"0"-16,-1 0 15,0 0-15,0 0 0,0-21 16,0 0-16,1 21 0,-22-21 16,21 0-16,0 21 0,-21-22 0,0 1 15,21 0-15,-21 0 16,0 0-16,-21 21 15,0 0-15,0 0 16,-1 0-16,-20 21 0,21 0 0,0 0 16,0 0-16,-1 1 0,1 20 0,21-21 15,0 0-15,0 22 16,0-22-16,0 0 0,0 0 0,0 0 16,0 0-16,0 1 0,21-1 15,1-21-15,-1 0 0,0 21 0,0-21 16,0 0-16,0 0 0,22 0 0,-22 0 15,0-21-15,21 21 0,1-21 16,-1-1-16,0 1 0,1 0 0</inkml:trace>
  <inkml:trace contextRef="#ctx0" brushRef="#br1" timeOffset="-155025.66">15367 16468 0,'21'-21'0,"-42"42"0,0-21 0,0 21 0,-1-21 15,44 0 17,-1 0-32,0 0 0,0 0 15,0 0-15,0 0 0,1 0 16,-1 0-16,21 0 0,-21 0 15,0 0-15</inkml:trace>
  <inkml:trace contextRef="#ctx0" brushRef="#br1" timeOffset="-154852.77">15198 16722 0,'0'0'0,"0"21"16,0 0-16,0 0 0,0 0 15,21-21 1,0 0-16,0 0 0,0 0 0,0 0 16,1 0-16,20 0 0,-21-21 0,0 0 15,0 0-15,22 21 0,-22-21 16</inkml:trace>
  <inkml:trace contextRef="#ctx0" brushRef="#br1" timeOffset="-154443.7">16489 15706 0,'0'-21'0,"0"42"0,0-64 15,0 22-15,0 0 0,0 0 16,-21 21-16,-1 0 15,1 21 1,21 0-16,0 0 0,-21 22 0,0-22 16,21 21-16,-21 1 0,21-22 15,0 21-15,0-21 0,0 22 0,0-22 16,0 21-16,0-21 0,0 0 16,0 1-16,0-1 0,0 0 15,21-21-15</inkml:trace>
  <inkml:trace contextRef="#ctx0" brushRef="#br1" timeOffset="-154037.41">16573 16235 0,'0'0'0,"0"-21"0,-21 0 16,0 21-16,21-22 15,0 1-15,21 21 16,0 0 0,-21 21-16,22 1 0,-1-1 0,0 0 15,0 0-15,0 0 0,0 22 0,1-22 16,-22 0-16,0 21 0,21-21 16,-21 22-16,0-22 0,0 0 15,0 0-15,0 22 0,0-22 0,0 0 16,-21 0-16,21 0 15,0-42 17,0 0-32,0 0 0,0 0 15,0-1-15,0 1 0,21 0 0,0-21 16,-21-1-16,21 22 0,21-21 16,-20 0-16,-1-1 0,0 1 0,0 21 15,21 0-15,-20-1 0,20 1 16,-21 0-16,0 0 0,0 21 0,1 0 15,-1 0-15</inkml:trace>
  <inkml:trace contextRef="#ctx0" brushRef="#br1" timeOffset="-152432.87">17653 16404 0,'21'-42'16,"0"42"-16,-21-21 0,21 0 16,-21-1-16,0-20 0,0 21 0,0 0 0,0 0 15,-21-1-15,0 1 0,0 0 16,0 21-16,0 0 0,-22 0 16,1 0-16,21 21 0,-22 0 0,1 1 15,0 20-15,21 0 0,-22-21 16,1 22-16,21-1 0,0 0 0,-1 1 15,1-22-15,21 21 0,0-21 0,0 1 16,0 20-16,0-21 0,0 0 16,21 0-16,1-21 0,-1 0 15,0 0-15,0 0 0,0 0 16,0 0-16,22-21 0,-22 0 0,21 21 16,-21-21-16,22 0 0,-22 0 0,21-1 15,-21 1-15,22-21 16,-22 21-16,0-22 0,0 22 0,0 0 15,-21-21-15,0 21 0,0-1 0,0 1 16,0 42 0,0 1-1,-21-22-15,21 21 0,0 21 0,0-21 16,0 0-16,0 1 0,0-1 16,0 21-16,0-21 0,0 0 0,0 1 15,21-1-15,1 0 0,-1 0 16,21 0-16,-21-21 0,22 21 15,-1 1-15,0-22 0,1 0 0,-1 0 0,0 0 16,22 0-16,-22 0 16,0 0-16,1-22 0,-1 1 0,0 21 15,-20-21-15,20 0 0,-21 0 16,0 0-16,0-1 0,-21-20 0,0 21 16,0-21-16,0 20 0,0-20 0,0 21 15,-21 0-15,0 0 0,0-1 16,0 1-16,0 21 0,-22 0 0,22 0 15,0 0-15,-21 21 0,20 1 0,-20-1 16,21 0-16,-21 21 0,20-21 16,1 22-16,0-1 0,21-21 15,0 22-15,0-1 0,0-21 0,0 0 16,0 22-16,0-22 0,0 0 16,0 0-16,21-21 0,0 21 0,1-21 15,-1 0-15,0 0 0,21 0 16,-21 0-16,22 0 0,-22-21 0,21 21 15,1-21-15,-1-21 0,-21 20 0,21 1 16,1-21-16,-22 0 0,21-1 16,-21 1-16,1 0 0,-1-22 0,21 22 15,-21-22-15,0 1 0,-21-1 16,22 1-16,-1-1 0,-21 1 16,0-1-16,21 1 0,0 20 0,-21 1 15,21 0-15,-21 21 0,0-1 0,0 1 16,-21 42-1,0 1-15,0 20 0,0-21 0,-1 43 16,1-22-16,0 21 0,0 1 16,0-1-16,21 1 0,-21-1 0,21 1 15,-22-1-15,22-20 0,0 20 16,0-20-16,0-1 0,0 21 0,0-20 16,0-22-16,0 21 0,0 1 0,0-22 15,22 21-15,-1-21 0,0 0 16,0-21-16,0 22 0,0-22 15,1 0-15,20 0 0,-21 0 0,21 0 16,-20-22-16,-1 1 0,21 0 16,-21 0-16,0 0 0,22 0 0,-22-22 15,0 22-15,0-21 0,0-1 16,1 22-16,-1-21 0,0 21 0,0-22 16,-21 22-16,21 0 0,-21 0 0,21 21 15,-21 21 1,0 0-16,0 0 15,0 1-15,0 20 0,0-21 0,0 0 16,0 0-16,0 1 0,0-1 16,0 0-16,0 0 0,0 0 15,0 0-15,0 1 0,22-1 16,-1-21-16,0 0 16,0 0-16,0 0 0,0 0 0,1 0 15,-1 0-15,0-21 0,0-1 16,21 1-16,-20 0 0,-1 0 0,0 0 15,0-22-15,0 22 0,0 0 16,1 0-16,-22 0 0,0 0 0,21 21 16,-21 21-1,0 0 1,0 0-16,0 0 0,0 0 0,0 1 16,0-1-16,0 0 0,0 0 15,0 0-15,0 0 0,0 1 16,0-1-16,0 0 0,21 0 0,0 0 15,0-21-15,0 21 0,1-21 16,-1 0-16,0 0 0,0 0 0,0 0 16,0 0-16,1 0 0,-1 0 0,21-21 15,-21 0-15,0 0 0,-21-21 16,22 20-16,-1-20 0,-21 21 0,0-21 16,0-1-16,0 1 0,0 0 15,0-1-15,0 1 0,-21 0 0,21 20 16,-43 1-16,22 0 0,0 0 0,-21 21 15,-1 0-15,22 0 16,-21 21-16,-1 0 0,1 0 0,21 1 16,-21-1-16,20 0 0,1 0 15,0 0-15,0-21 0,21 21 0,0 1 16,0-1-16,-21-21 0,21 21 0</inkml:trace>
  <inkml:trace contextRef="#ctx0" brushRef="#br1" timeOffset="-152242.97">19452 16066 0,'0'0'0,"0"-22"0,-42 22 16,63 0 31,0 0-47,0 0 15</inkml:trace>
  <inkml:trace contextRef="#ctx0" brushRef="#br1" timeOffset="-151357.02">20574 15113 0,'0'0'0,"-21"0"16,42 21-1,0 0-15,0 1 16,0 20-16,22 0 0,-22 1 15,21 20-15,1 1 0,-22-1 0,21 1 16,-21-1-16,22 22 0,-22-1 16,0 1-16,-21 0 0,0-1 0,0 1 15,0 0-15,0-1 0,-21 1 0,0 0 16,-22-22-16,1 22 0,21-22 16,-43 22-16,22-21 0,-22-1 0,22-21 15,-21 22-15,-1-22 16,1 22-16,-1-22 0,1 0 0,20 1 15,-20-22-15,-1 21 0,22-21 0,0 1 16,-1-1-16,1-21 0,0 21 16,20-21-16,-20 0 0,21 0 0,0 21 15,0-21-15,-1 0 0,1 0 16,0 0 0,42 0 171,0-21-156</inkml:trace>
  <inkml:trace contextRef="#ctx0" brushRef="#br1" timeOffset="-150264.75">22161 15452 0,'-21'0'16,"42"0"0,22 0-1,-22 0-15,21 0 16,1 0-16,-1 0 0,21 0 0,1 0 15,-1 0-15,1 21 0,-1-21 16,1 0-16,-1 0 0,1 0 0,-22 21 16,1-21-16,-1 0 0,-21 0 0,0 0 15,-21 21-15,-21-21 16,0 0-16,0 0 16,-22 0-16,1 0 0,0 0 15,-1 0-15,1 0 0,0 0 16,-22 0-16,22 0 0,0 0 0,-22 0 15,22-21-15,-1 0 0,-20 21 16,42 0-16,-22-21 0,22 21 0,-21 0 16,21-21-16,0 21 0,-1 0 15,1 0-15,0 0 16,21 21 15,-21 0-31,21 0 0,0 21 16,0-20-16,0 20 0,0 0 15,-21 1-15,21-1 0,0 0 16,0 22-16,0-1 0,0 1 0,0-1 16,0 1-16,-21 20 0,21-20 15,-22-1-15,22 1 0,0-1 0,-21-20 16,0 20-16,0 1 0,21-1 0,-21-20 16,0 20-16,-1 1 0,22-22 15,-21 21-15,21-20 0,-21-1 0,21 0 16,0 1-16,0-1 0,-21 0 15,21-20-15,0 20 0,0-21 0,0 0 16,0 0-16,0 1 0,0-1 0,0 0 16,21-21-16,-21 21 15,21-21-15,0 0 0,1 0 16,-1 0-16,21 0 0,-21-21 16,0 0-16,22 21 0,-1-21 0,-21-1 15,22 22-15,-1-21 0,-21 0 0,21 0 16,-20 21-16,-1-21 0,0 0 15,0 21-15,0-22 0,0 1 0,1 0 16,-1 21-16,0-21 0,0 0 0</inkml:trace>
  <inkml:trace contextRef="#ctx0" brushRef="#br1" timeOffset="-149564.64">23495 16171 0,'0'0'0,"-42"-42"15,42 21 1,-22 21-16,22-21 0,-21 0 0,21-1 15,0 1 1,21 0-16,1 21 16,-1-21-16,21 21 0,-21 0 0,22 0 15,-1 0-15,-21 0 0,21 0 16,1 21-16,-22 0 0,0 0 0,21 1 16,-42-1-16,22 0 0,-22 0 15,0 21-15,0-20 0,0 20 0,-22-21 16,-20 21-16,21-20 0,-21-1 0,-1 21 15,1-21-15,0 0 0,20 1 16,-20-22-16,0 21 0,21 0 16,-1-21-16,1 0 0,0 0 0,0 0 15,42 0 17,0-21-17,0 21-15,1 0 0,20 0 0,-21 0 16,21 0-16,-20 0 0,20 0 0,0 0 15,1 0-15,-1 21 0,-21-21 16,21 21-16,1 0 0,-22 0 0,0 1 16,0 20-16,0-21 0,1 21 15,-22-20-15,0 20 0,0-21 0,0 21 16,0-20-16,-22 20 0,1-21 0,-21 0 16,21 0-16,-22 1 0,1-1 15,0-21-15,-1 21 0,1-21 16,0 0-16,-1 0 0,-20 0 15,21 0-15,-1 0 0,1 0 0,21 0 16,-22 0-16,22 0 0,0-21 0,0 0 16,21-1-16,-21 22 0,21-21 15,0 0-15,0 0 0,0 0 16,21 0-16,0-1 0,21 22 16,-20-21-16,-1 0 0,21 0 0,0 0 15,1 0-15,-1 21 0</inkml:trace>
  <inkml:trace contextRef="#ctx0" brushRef="#br1" timeOffset="-148940.99">24596 15558 0,'21'0'32,"21"0"-32,-21 0 0,22 0 0,-1 0 15,0 0-15,1 0 0,-1 0 16,0 0-16,22 0 0,-22-22 16,0 22-16,1 0 0,-1 0 0,0-21 15,1 21-15,-22 0 0,21 0 16,-21-21-16,1 21 0,-1 0 0,0 0 15,0 0 1,-21 21 0,0 0-16,0 1 0,0-1 15,0 0-15,-21 0 0,21 21 16,0-20-16,-21 20 0,0 0 16,21 1-16,-22-1 0,22 0 15,0 22-15,-21-1 0,21 1 0,-21-1 16,21 1-16,-21-1 0,21-20 0,0 20 15,0 1-15,0-1 0,-21 1 16,21-22-16,-21 21 0,21 1 0,0-1 16,-22-20-16,1-1 0,21 22 15,-21-22-15,0 0 0,0-21 0,21 22 16,-21-22-16,-1 21 0,1-21 16,21 1-16,-21-1 0,0 0 0,0 0 15,0-21-15,-1 21 0,1-21 0,0 21 16,0-21-16,0 0 15,-22 0-15,22 22 0,-21-22 0,21 0 16,-22 0-16,22 0 0,-21 0 0,21 0 16,-22 0-16,22 0 0,0 0 15,0 0-15,0 0 0,0 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7T02:43:21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1947 0,'0'-21'16,"21"21"-16,-21-21 16,0 0-1,0 42 32,-21 0-47,21 0 0,0 1 16,0-1-16,-21 0 0,21 21 15,-21-21-15,-1 22 0,22-22 0,0 21 16,-21-21-16,21 22 0,-21-22 16,21 21-16,-21-21 0,21 22 0,0-22 15,0 0-15,0 21 0,0-20 16,-21-1-16,21 0 0,0 0 15,0 0-15,0 0 0,0 1 16,0-1-16,0 0 16,0 0-16,21-21 0,0 0 15,0 0-15,-21-21 16,21 0-16,1 21 0,-1-21 16,0-22-16,0 22 0,0 0 0</inkml:trace>
  <inkml:trace contextRef="#ctx0" brushRef="#br0" timeOffset="582.64">1376 1439 0,'-21'0'31,"-1"0"-31,22 22 16,-21-22-16,21 21 15,-21 0-15,21 0 0,0 0 16,-21 0-16,21 1 16,0-1-16,0 0 0,0 0 0,0 0 15,0 0 1,21-21 0,0 0-16,0 0 0,1 0 0,-1 0 15,0 0-15,0-21 0,0 0 16,0 21-16,1-21 0,-22 0 15,21 0-15,-21-1 0,0 1 16,0 0-16,0 0 0,0 0 16,0 0-16,-21 21 15,-1 0-15,1 0 0,0 0 16,0 0-16,0 0 0,0 0 16,-1 0-16,1 0 0,0 21 15,0-21-15,0 21 16,0-21-16,21 21 15,0 0-15,0 0 0,0 1 16,0-1-16,0 0 16,21-21-16,0 21 0,0 0 0</inkml:trace>
  <inkml:trace contextRef="#ctx0" brushRef="#br0" timeOffset="1752.98">1990 2307 0,'0'-42'16,"0"21"-16,0 0 15,0-1 1,-22 1-16,1 0 0,21 0 16,-21 21-16,0 0 0,21-21 15,-21 21-15,0 0 0,-1 0 16,1 0-16,0 0 0,0 0 15,0 0-15,0 0 16,-1 0-16,1 21 0,0 0 16,0-21-16,0 21 0,0 0 15,21 1-15,-22-1 0,1 0 0,21 0 16,-21 0-16,21 0 0,0 1 16,-21-1-16,21 21 0,-21-21 15,21 0-15,0 1 0,0-1 0,0 0 16,0 0-16,0 0 0,0 0 15,0 1-15,0-1 0,0 0 0,0 0 16,0 0-16,21-21 16,0 21-16,0-21 0,0 0 15,1 0 1,-1 0-16,0 0 0,0 0 0,0 0 16,22 0-16,-22-21 0,0 0 15,0 21-15,0-21 0,0 0 16,1 21-16,-1-21 0,0-1 0,0 1 15,0 0-15,0 0 0,1-21 16,-1 20-16,0 1 0,0-21 0,0 0 16,22-1-16,-22 1 0,0 0 15,21-1-15,-21 1 0,22 0 0,-22-1 16,21 1-16,-21 0 0,1-1 16,-1 1-16,21 0 0,-21 20 15,-21-20-15,21 0 0,1-1 16,-22 22-16,21-21 0,-21 21 15,0 0-15,0-1 0,0 1 0,0 0 16,0 0-16,0 0 0,0 0 16,0-1-16,-21 22 47,-1 0-47,1 0 0,21 22 15,-21-1-15,0-21 0,0 21 16,0 0-16,21 21 0,-22-20 15,1 20-15,0-21 0,0 21 16,21-20-16,-21 20 0,0 0 16,-1-21-16,22 22 0,-21-1 15,0 0-15,0-20 0,21 20 0,-21 0 16,0-21-16,21 22 0,0-1 16,0-21-16,-22 22 0,22-22 0,-21 21 15,21-21-15,0 22 0,0-22 16,0 0-16,0 21 0,0-21 15,0 1-15,0 20 0,0-21 0,0 0 16,0 0-16,0 1 16,0-1-16,0 0 0,0 0 0,0 0 15,0 0-15,21 1 16,1-22-16,-1 21 0,0-21 16,0 0-16,0 21 0,0-21 15,1 0-15,-1 0 0,0 0 0,0 0 16,0 0-16,22 0 0,-22 0 15,0-21-15,0 21 0,0-21 0,0 21 16,1-22-16,-1 22 0,0-21 16,0 0-16,0 21 15,-21-21-15,0 0 16,0 0 0</inkml:trace>
  <inkml:trace contextRef="#ctx0" brushRef="#br0" timeOffset="9428">1968 3281 0,'0'-21'15,"0"0"1,0-1 0,22 1-1,-22 0 1,0 0-16,0 0 15,0 0 1,0-1-16,0 1 31,0 42 79,0 1-95,0-1-15,0 0 0,0 0 16,0 0-16,0 0 0,0 1 16,0-1-16,0 0 0,0 21 0,0-21 15,0 1-15,0-1 0,0 0 16,-22 21-16,22-21 0,0 1 15,0-1-15,0 21 0,0-21 0,0 0 16,0 1-16,0-1 16,0 21-16,0-21 0,0 0 0,0 1 15,0-1-15,0 21 0,0-21 16,0 0-16,0 1 0,0 20 0,0-21 16,0 21-16,0-20 0,0 20 15,0-21-15,0 21 0,0-20 0,0 20 16,0-21-16,0 21 0,0-20 15,0 20-15,0-21 0,0 21 16,0-20-16,0-1 0,0 0 0,0 21 16,0-21-16,0 1 0,0-1 15,0 0-15,0 0 0,0 0 0,0 0 16,0 1-16,0-1 16,0 0-16,0 0 0,0 21 0,0-20 15,0-1-15,0 0 0,0 0 16,0 0-16,0 0 0,0 1 0,0-1 15,0 0-15,0 0 0,22 0 16,-22 0-16,0 1 0,0-1 16,0 0-16,21 0 0,-21 0 15,21 0-15,-21 1 0,0-1 16,21 0-16,-21 0 0,0 0 16,21 0-16,-21 1 15,0-1-15,0 0 0,21 0 0,-21 0 16,22-21-16,-22 21 0,0 1 15,0-1-15,21-21 0,-21 21 16,21 0-16,-21 0 16,21 0-16,0 1 0,0-22 0,-21 21 15,0 0-15,22 0 0,-1-21 16,-21 21-16,0 0 0,21-21 0,0 22 16,0-1-16,-21 0 15,21 0-15,1-21 0,-22 21 16,21-21-16,0 21 15,0-21-15,0 22 0,0-22 16,1 0-16,-1 21 0,0-21 16,0 0-16,0 21 0,0-21 15,1 0-15,-1 0 0,0 21 16,0-21-16,0 0 16,0 0-16,1 21 0,-1-21 15,0 0-15,0 0 16,0 21-16,0-21 0,22 0 0,-22 0 15,0 0-15,0 0 0,0 22 0,1-22 16,-1 0-16,0 0 0,0 0 16,0 0-16,0 0 0,1 0 15,-1 0-15,0 0 0,0 0 16,0 0-16,0 0 16,1 0-16,-1 0 0,0 0 0,0-22 15,0 22-15,0 0 16,1-21-16,-1 0 0,21 21 0,-21-21 15,0 21-15,1-21 0,-1 0 16,0 21-16,0-22 0,0 1 0,0 0 16,1 0-16,-1 0 0,0 21 15,0-21-15,0-1 0,0 1 16,1 21-16,-1-21 0,-21 0 0,21 0 16,0 0-16,0 21 0,0-22 15,-21 1-15,22 0 0,-1 0 0,-21 0 16,21 0-16,0-1 0,0 1 15,0 0-15,1 0 16,-22 0-16,21 0 0,0-1 0,-21 1 16,21-21-16,-21 21 0,0 0 15,21-1-15,0 1 0,1 0 0,-22-21 16,0 21-16,21-1 0,-21 1 0,21-21 16,0 21-16,-21 0 0,0-1 15,21 1-15,-21 0 0,21 0 0,-21 0 16,0 0-16,0-1 0,22 1 15,-22 0-15,21 0 0,-21 0 0,21 0 16,-21-1-16,0 1 0,21 0 16,0 0-16,0 0 0,-21 0 15,22-1-15,-1 1 0,0 0 0,0 0 16,0-21-16,0 20 0,1 1 16,-22 0-16,21 0 0,0 0 0,-21 0 15,21-1-15,-21 1 0,21 0 16,0 0-16,-21 0 0,0-22 0,22 22 15,-1 0-15,-21 0 0,21-21 16,0 20-16,-21 1 0,21 0 0,0 0 16,-21 0-16,22 0 0,-22-1 15,21 22-15,0-21 0,-21 0 0,21 0 16,-21 0-16,21 21 0,-21-21 16,0-1-16,21 22 15,1-21-15,-22 0 0,21 0 0,-21 0 16,0 0-16,21-1 15,-21 1-15,21 0 0,-21 0 0,21 21 16,-21-21-16,0 0 0,21-1 0,-21 1 16,22 0-16,-1 0 15,-21 0-15,0 0 0,0-1 16,0 1-16,0 0 16,0 0-16,0 0 0,0 0 15,0-1 1,0 1-16,0 0 15,0 0 1,0 0-16,0 0 16,21 21-16,-21-22 15,0 1 1,0 0 0,21 21-16,-21-21 0,0 0 15,21 21 1,-21-21-1,0-1 17,-21 22 77,0 22-93,0-22-16,0 0 15,21 21-15,-22 0 0,1-21 0,0 21 16,0-21 0,0 0-16,21 21 0,-21-21 0,-1 21 0,1-21 15,21 22-15,-21-22 16,0 21-16,0-21 0,21 21 0,-21-21 15,-1 21-15,1-21 0,0 21 16,21 0-16,-21-21 0,0 22 16,21-1 15,21-21 47,0 0-62,0-21-16,0 21 0,1-22 0,-1 1 15,0 21-15,0-21 16,0 21-16,0-21 0,1 21 0,-1-21 16,0 21-16,0-21 0,0 21 15,0-22-15,1 22 0,-1-21 0,-21 0 16,21 21-16,0 0 0,0-21 15,0 0-15,1 0 32,-1 21-32,0 0 0,-21-22 15,21 1-15,0 21 16,0 0-16,-21-21 16,22 21-1,-1 0-15,-21 21 47,0 0-31,0 1-16,0-1 15,0 0-15,0 0 0,0 21 16,0-20-16,0-1 0,0 21 16,0-21-16,0 22 0,0-1 0,0 0 15,0 1-15,0-22 0,0 21 16,0 0-16,21-20 0,-21 20 0,0-21 15,21 21-15,-21-20 0,0-1 16,0 0-16,0 0 0,0 0 0,0 0 16,0 1-16,0-1 0,21-21 15,-21 21-15,0 0 16,21-21 15,-21-21 0,0 0-15,0 0-16</inkml:trace>
  <inkml:trace contextRef="#ctx0" brushRef="#br0" timeOffset="13928.41">4699 1969 0,'0'-22'47,"0"1"-32,0 0-15,0 0 16,21 0-16,0 0 0,-21-1 15,21 1-15,1 21 0,-22-21 16,21 0-16,0 21 0,-21-21 0,21 21 16,0 0-16,-21-21 0,21 21 15,1 0-15,-1 0 0,0 0 16,0 21-16,-21 0 16,0 0-16,0 0 0,21 0 15,-21 1-15,0 20 0,0-21 0,0 0 16,0 22-16,0-22 0,0 21 15,0-21-15,0 0 0,0 22 0,0-22 16,0 0-16,0 21 0,0-20 16,-21-1-16,21 0 0,0 0 0,0 0 15,-21 0-15,21 22 0,-21-43 16,21 21-16,0 0 0,0 0 16,0 0-1,0-42 16,0 0-31,0 0 0,0 0 16,0-22-16,21 22 16,0 0-16,-21 0 0,21-21 0,-21 20 15,21 1-15,1-21 0,-1 0 0,-21 20 16,21-20-16,0 21 0,0-21 16,0 20-16,1 1 0,-1 0 0,0 0 15,0 0-15,0 21 16,0-21-16,1 21 0,-1 0 0,0 0 15,0 0-15,0 0 16,0 21-16,1 0 16,-22 21-16,0-21 0,0 1 15,21-1-15,-21 21 0,0-21 0,21 0 16,-21 22-16,0-22 0,0 0 16,0 0-16,0 0 0,0 1 0,21-22 15,-21 21-15,0 0 0,21-21 16,-21 21-16,0 0 15,0 0-15,21-21 16,1 0-16,-1 0 16,0 0-16,-21-21 15,21 21-15,0-21 0,0 0 16,1 0-16,-1 0 0,0-1 0,0 1 16,0-21-16,22 0 0,-22 20 15,0-20-15,21 0 0,-21-1 0,22 22 16,-22-21-16,0 21 0,21 0 15,-20-1-15,-1 1 0,21 0 0,-21 21 16,0 0-16,1 0 16,-1 0-16,-21 21 0,0 0 15,0 1-15,21-1 0,-21 0 16,0 0-16,0 21 0,0-20 0,0-1 16,0 0-16,0 0 0,0 0 15,0 0-15,0 1 0,0-1 16,21-21-16,-21 21 0,0 0 15,21-21 17,-21-21-17,0 0-15,21 0 0,-21-1 16,0 1-16,0 0 0,0 0 16,0 0-16,0 0 0,0-1 0,0 1 15,0 0-15,0 0 0,-21 0 16,21 0-16,-21-1 0,0 22 0,0 0 15,0-21-15,-1 21 16,1 0-16,0 0 16,0 0-16,0 21 0,0 1 0,-1-22 15,1 21-15,0 0 0,0 0 16,0 0-16,0 0 0,-22 43 16,22-43-16,21 0 0,-21 22 15,0-22-15,21 21 0,-21-21 0,21 0 16,0 22-16,0-22 0,0 0 15,0 0-15,0 0 0,0 1 16,21-1-16,0-21 16,0 21-16,0-21 0,0 21 0,1-21 15,-1 0-15,0 0 16,0 0-16,0 0 16,0 0-16,1-21 0,-1 21 0,0-21 15,0 0-15,0 21 0,0-22 16,1 1-16,-1 0 0,0 0 0,0-21 15,-21 20-15,21 1 0,0 0 16,-21-21-16,0 21 0,22-1 0,-22 1 16,21 0-16,-21 0 0,21 0 15,-21 0-15,0-1 0,0 1 16,-21 42 31,21 1-47,-21-22 15,21 21-15,0 0 0,0 0 0,0 0 16,-22 0-16,22 1 0,-21-1 16,21 21-16,0-21 0,0 0 0,0 1 15,0-1-15,0 0 0,0 0 16,0 0-16,0 0 16,0 1-16,21-1 15,1-21-15,-1 0 16,0 0-16,0 0 0,0 0 15,0 0-15,1-21 0,-1 21 16,0-22-16,0 1 0,0 21 0,0-21 16,1 0-16,-1 0 0,-21 0 15,0-1-15,21 1 0,-21-21 0,21 21 16,-21 0-16,0-1 0,0 1 16,0 0-16,0 0 0,0 0 0,0 0 15,0-1-15,-21 44 63,21-1-63,0 0 0,-21-21 0,21 21 0,0 0 15,0 22-15,0-22 16,0 0-16,-21 0 0,21 0 0,0 0 16,-22 1-16,22-1 0,0 0 15,0 0-15,0 0 0,-21-21 16,21 21-16,0 1 15,-21-22-15,21 21 16,0-42 31,0-1-47,0 1 16,0 0-16,21 0 0,-21 0 15,21 0-15,1-1 0,-22 1 0,21 0 16,0-21-16,-21 21 0,21-1 15,0 1-15,0 0 0,-21 0 0,22 0 16,-1 21-16,-21-21 0,21-1 16,0 22-16,0-21 0,0 0 15,1 21-15,-1 0 16,0 21 0,-21 0-16,21-21 0,-21 22 15,0-1-15,0 0 0,0 0 16,0 0-16,0 0 0,0 1 15,0-1-15,0 0 0,0 0 0,0 0 16,0 0-16,0 1 16,0-1-16,0 0 15,0 0-15,0 0 0,0 0 16,0 1 0,21-22 15,0 0-16,1-22-15,-1 1 16,-21 0 0,21 0-16,0 0 0,-21 0 0,21-1 15,0 1-15,1 0 0,-22 0 16,21-21-16,0 20 0,0 1 0,0 0 16,-21-21-16,21 21 0,1-1 15,-1 1-15,-21 0 0,21 21 16,0 0-16,-21-21 0,21 21 15,0 0 1,-21 21 0,22-21-16,-22 21 15,0 0-15,0 1 0,0-1 16,0 0-16,0 0 16,0 0-16,0 0 0,0 1 0,0-1 15,0 0-15,0 0 16,0 0-16,0 0 0,0 1 15,0-1-15,0 0 16,0 0-16,21-21 0,-21 21 0,21-21 16,0 0-16,0 21 0,0-21 15,1 0-15,-1 0 16,0 0-16,21 0 0,-21 0 0,1 0 16,-1-21-16,0 21 0,0-21 15,0 21-15,0-21 0,1 21 0,-1-21 16,0 0-16,0-1 0,0 1 15,0 0-15,-21 0 16,22 0-16,-22 0 0,0-1 16,21 1-16,-21 0 0,21 0 15,-21 0-15,0 0 16,0-1 0,0 1-16,-21 21 15,21-21-15,-21 21 0,-1 0 16,1 0-1,0 0 1,21 21-16,-21 0 0,0-21 16,21 22-16,0-1 0,-21 0 15,-1-21-15,22 21 16,-21 0-16,21 0 0,0 1 0,0-1 16,-21 0-16,21 0 0,-21 0 0,21 0 15,0 1-15,0-1 16,0 0-16,0 0 0,0 0 0,0 0 15,0 1 1,21-1-16,0-21 0,0 21 16,1-21-16,-1 21 15,0-21-15,0 0 0,0 0 16,0 0-16,1 0 0,-1 0 0,0 0 16,0 0-16,21 0 15,-20 0-15,-1 0 0,0-21 0,0 21 16,0-21-16,0 21 0,1-21 15,-1-1-15,0 22 0,0-21 0,0 0 16,0 21-16,1-21 0,-22 0 0,21 21 16,-21-21-16,21 21 15,-21-22 1,-21 22 46,0 0-46</inkml:trace>
  <inkml:trace contextRef="#ctx0" brushRef="#br0" timeOffset="14752.01">2561 4233 0,'0'0'0,"0"22"32,0-1-17,-21 0-15,21 0 0,-21 0 16,0 22-16,21-22 0,0 0 16,-22 21-16,22-21 0,-21 22 0,0-1 15,21-21-15,0 22 0,-21-22 16,0 21-16,21-21 0,-21 0 0,21 22 15,0-22-15,0 0 0,0 0 16,0 0-16,0 1 16,0-44 15,0 1-31,0 0 16,0-21-16,0 21 0,0-1 15</inkml:trace>
  <inkml:trace contextRef="#ctx0" brushRef="#br0" timeOffset="15041.85">2498 4276 0,'21'-43'16,"0"43"0,0 0-1,-21 22-15,21-22 0,-21 21 16,21 21-16,1-21 15,-1 0-15,0 1 0,0 20 0,0-21 16,0 21-16,1-20 0,-22-1 16,21 21-16,0-21 0,0 0 0,-21 1 15,0-1-15,21 0 0,-21 0 16,21-21-16,-21 21 0,0 0 16,22-21-1,-1 0 1,-21-21-16,0 0 0</inkml:trace>
  <inkml:trace contextRef="#ctx0" brushRef="#br0" timeOffset="15360.67">3090 4106 0,'0'0'0,"-21"0"32,21 22-32,-21-1 0,21 0 0,0 0 15,-21 0-15,21 0 0,-21 22 16,-1-22-16,22 21 0,0 1 0,-21-22 16,21 21-16,-21 0 15,0 1-15,21-22 0,-21 21 0,21-21 16,-21 22-16,21-22 0,-22 0 0,22 21 15,0-20-15,0-1 16,0 0-16,0-42 47,22 0-47</inkml:trace>
  <inkml:trace contextRef="#ctx0" brushRef="#br0" timeOffset="15717.46">3365 4255 0,'0'0'0,"0"-22"0,0 1 16,0 42 15,0 1-15,0-1-16,0 0 0,0 21 16,0-21-16,0 1 0,-21-1 15,21 21-15,0-21 0,0 22 0,0-22 16,-21 0-16,21 21 0,-21-21 15,21 1-15,0-1 0,-21 0 0,0 0 16,21 0-16,-22 0 0,22 1 16,0-1-16,0 0 15</inkml:trace>
  <inkml:trace contextRef="#ctx0" brushRef="#br0" timeOffset="16156.21">3323 4212 0,'0'0'0,"0"-42"16,0 21-1,21 0-15,0-1 16,1 22-16,-1 0 0,0-21 16,0 21-16,0 0 0,0 0 15,1 0-15,20 0 0,-21 0 0,0 0 16,0 0-16,1 0 0,-1 0 16,0 21-16,-21 1 0,21-1 0,-21 0 15,21 0-15,-21 0 0,0 0 16,0 1-16,0-1 0,0 0 0,0 0 15,0 0-15,-21 0 0,0 1 16,21-1-16,-21-21 0,0 21 16,-22 0-16,22-21 0,0 21 0,0 0 0,0-21 15,-1 0-15,1 0 0,21 22 16,-21-22-16,0 0 31</inkml:trace>
  <inkml:trace contextRef="#ctx0" brushRef="#br0" timeOffset="21007.85">7006 2773 0,'0'-21'15,"0"0"1,0-1-1,0 1 1,0 0 31,0 42 31,0 0-78,0 1 16,0-1-16,0 0 0,0 21 15,0-21-15,0 1 0,0-1 0,0 21 16,0-21-16,0 22 0,0-22 16,0 0-16,0 21 0,0-21 0,0 22 15,21-22-15,-21 21 0,21 1 16,-21-1-16,0 0 0,0 1 0,22-1 15,-22 0-15,21-21 0,-21 22 16,0-1-16,0 0 0,0 1 0,0-1 16,0-21-16,21 22 0,-21-22 15,0 21-15,0 0 0,0-20 0,0 20 16,0 0-16,0-21 0,0 22 0,0-1 16,0 0-16,0-20 15,0 20-15,0 0 0,0 1 0,0-22 16,0 21-16,0 0 0,0-20 15,0 20-15,0-21 0,0 21 0,0-20 16,0 20-16,0-21 0,0 21 0,0-20 16,0 20-16,21-21 0,-21 21 15,0 1-15,21-22 0,0 21 0,-21 1 16,0-22-16,22 21 0,-1 0 0,0 1 16,-21-1-16,0-21 0,21 22 15,-21-1-15,21 0 0,-21-21 0,21 22 16,-21-1-16,0-21 0,0 22 15,22-1-15,-22 0 0,21-21 16,-21 22-16,0-1 0,0-21 0,0 22 16,21-1-16,-21-21 0,21 21 0,-21-20 15,0-1-15,0 21 0,21-21 16,0 0-16,-21 1 0,22-1 0,-22 0 16,21-21-16,-21 21 0,21 0 0,0-21 15,-21 21-15,21 1 0,0-22 16,-21 21-16,22-21 0,-1 0 0,0 21 15,0-21-15,0 0 0,0 0 0,1 0 16,-1 21-16,0-21 0,0 0 16,0 0-16,0 0 0,1 0 0,-1 0 15,0 0-15,21 0 0,-21 0 16,1 0-16,-1 0 0,0 0 0,0 0 16,0 0-16,0 0 0,1 0 15,-1 0-15,0 0 0,0 0 16,0 0-16,0 0 0,1 0 0,-1 0 15,0 0-15,0 0 0,0-21 0,0 21 16,1 0-16,-1 0 0,0 0 16,0 0-16,-21-21 0,21 21 0,0 0 15,1 0-15,-1 0 0,0-21 0,0 21 16,0 0-16,0 0 0,1-22 16,-22 1-16,21 21 0,0-21 0,0 21 15,0-21-15,0 21 0,1-21 16,-1 0-16,0-1 0,0 1 15,0 0-15,22 0 0,-43 0 16,42 0-16,-21-1 0,0 1 0,0 0 16,1 0-16,-1 0 0,-21 0 0,21-1 15,0 1-15,0 0 0,0 0 16,1 0-16,-1 0 0,-21-1 0,21 1 16,0 0-16,0-21 0,0 21 0,1-1 15,-22 1-15,21 0 0,0 0 0,0 0 16,-21 0-16,21-1 15,0-20-15,1 21 0,-22 0 0,0 0 16,21-1-16,0 1 0,-21 0 0,0 0 16,0 0-16,21 0 0,0-22 15,-21 22-15,21 0 0,-21-21 0,0 20 16,22-20-16,-1 21 0,-21 0 0,21-22 16,-21 22-16,0 0 0,21 0 15,0 0-15,-21-22 0,0 22 0,0 0 16,0 0-16,21 0 0,-21 0 15,0-1-15,22 1 0,-22 0 0,0-21 16,0 21-16,0-1 0,0 1 16,21 0-16,0-21 0,-21 21 0,21-1 15,-21 1-15,0 0 0,21-21 16,0 21-16,-21-1 0,0 1 0,22 0 16,-1 0-16,-21 0 0,21 0 15,-21-22-15,0 22 0,21 0 0,0 0 16,-21 0-16,21-1 0,1 1 0,-1 0 15,0 0-15,0-21 0,0 20 16,-21 1-16,43-21 0,-22 21 16,0 0-16,0-1 0,0 1 15,-21 0-15,21-21 0,1 21 0,-22-1 16,0 1-16,21 0 0,0 0 16,-21-21-16,21 20 0,-21 1 15,21-21-15,-21 21 0,0 0 0,21-22 16,1 22-16,-22 0 0,0 0 15,0 0-15,21-1 0,-21 1 0,21 0 16,-21 0-16,0 0 0,0 0 0,0-1 16,21 22-16,-21-21 15,0 0-15,0 0 16,21 21-16,-21-21 16,0 0-1,21 21 1,1-22-16,-22 1 31,0 0 0,21 21-31,-21-21 16,21 21-16,-21-21 16,0 0-1,21 21-15,-21-22 31,0 1 48,-21 21 171,0 0-235,0 0-15,-1 21 16,1-21-16,0 22 0,0-22 15,0 21-15,0 0 0,-1 0 16,1 0-16,-21 0 0,21 1 16,0-1-16,-22 0 0,22 0 0,-21 0 15,21 0-15,-1 1 0,1-22 0,0 21 16,0 0-16,21 0 0,-21-21 16,21 21-16,21-42 62,0 21-46,0-21-16,0 21 0,1-21 0,-1 0 15,0 21-15,21-22 0,-21 1 16,1 0-16,-1 0 0,0 0 0,21 0 16,-21-1-16,1 1 0,-1 0 15,0 0-15,-21 0 0,21 0 0,0-1 16,-21 1-16,21 21 0,-21-21 0,0 0 15,22 0-15,-1 0 16,-21-1-16,21 1 16,0 21-1,-21-21 1,0 42 31,0 0-47,0 1 0,21-1 15,-21 0-15,21 0 0,-21 0 0,0 0 16,0 1-16,22 20 0,-1-21 16,0 0-16,-21 0 0,21 1 0,0 20 15,-21-21-15,21 0 0,-21 22 16,22-22-16,-1 0 0,-21 21 0,0-21 16,21 1-16,0-1 0,-21 0 15,21 0-15,-21 0 0,0 0 0,21 1 16,1-1-16,-22 0 15,21-21 17,0 0-17,-21-21 17</inkml:trace>
  <inkml:trace contextRef="#ctx0" brushRef="#br0" timeOffset="21932.32">7895 4403 0,'0'0'0,"0"-21"0,21 21 15,-21-22-15,0 44 47,0-1-31,0 0-16,0 21 0,-21-21 0,0 22 15,21-22-15,-21 21 0,21 1 0,0-1 16,-21 0-16,-1 1 0,22-1 16,-21 0-16,21 1 0,0-22 0,-21 21 15,21-21-15,-21 0 0,21 1 16,0-1-16,0 0 0,0 0 0,0 0 16,0-42 15,0 0-16,0 0-15,0 0 0,0-1 16,21 1-16</inkml:trace>
  <inkml:trace contextRef="#ctx0" brushRef="#br0" timeOffset="22272.13">7874 4318 0,'0'0'0,"21"0"32,0 0-17,0 0-15,1 21 0,-22 0 0,21 1 0,0-1 16,0 0-16,-21 0 16,21 21-16,0-20 0,1 20 0,-22-21 15,21 0-15,0 22 0,-21-22 0,0 21 16,21-21-16,0 22 0,-21-22 15,21 21-15,-21-21 0,0 0 0,0 1 16,22-1-16,-22 0 0,0 0 16,21-21-16,-21 21 15,0-42 17,0 0-32,0 0 0,0 0 15,0-22-15,0 22 16,21 0-16</inkml:trace>
  <inkml:trace contextRef="#ctx0" brushRef="#br0" timeOffset="22597.94">8467 4191 0,'-22'21'16,"22"0"-16,-21 1 0,21-1 15,-21 0-15,21 0 0,0 21 0,0 1 16,-21-22-16,21 21 0,-21 1 0,21-1 16,0 0-16,0 1 0,-21-1 15,21-21-15,-22 21 0,22 1 0,0-22 16,0 21-16,0-21 0,0 1 15,0-1-15,0 0 0,0 0 16,0-42 15,0 0-31,0 0 16</inkml:trace>
  <inkml:trace contextRef="#ctx0" brushRef="#br0" timeOffset="22947.74">8784 4403 0,'0'0'0,"0"21"0,0 0 0,0 0 0,0 0 15,0 1-15,0 20 0,0-21 16,0 21-16,0 1 0,0-22 0,0 21 16,-21 1-16,21-22 0,0 21 0,0 0 15,0-20-15,-21 20 0,21-21 16,0 0-16,0 0 0,0 1 0,0-1 16,0 0-16,-21-21 15,21-21 16,0 0-15,0-1-16,0 1 0,0-21 0,0 21 16,0-22-16</inkml:trace>
  <inkml:trace contextRef="#ctx0" brushRef="#br0" timeOffset="23300.54">8742 4339 0,'0'-21'0,"21"21"15,0 0 1,0 0-16,0 0 0,1 0 16,-1 0-16,0 0 0,0 0 0,0 0 15,0 0-15,1 0 0,-1 0 16,0 21-16,-21 0 0,21 1 15,-21-1-15,0 0 0,0 0 0,0 0 16,0 0-16,0 1 0,-21-1 16,0-21-16,0 21 0,-1 0 0,1 0 15,-21 0-15,21 1 0,0-22 16,-1 21-16,1 0 0,0-21 0,0 21 16,0-21-16,0 0 0,21 21 15,0-42 16,0 0-15</inkml:trace>
  <inkml:trace contextRef="#ctx0" brushRef="#br0" timeOffset="26420.17">11599 1609 0,'0'0'0,"0"-21"0,0-1 16,0 1-16,0 0 16,0 0-16,0 0 15,0 0-15,0-1 16,0 1-16,-21 21 31,0 21-15,21 1-16,0-1 15,0 0-15,0 21 0,0 1 0,0-1 16,0 0-16,-21 22 0,21-22 16,-21 22-16,21-22 0,0 0 0,-22 22 15,22-22-15,-21 0 0,0 22 0,21-22 16,-21-21-16,0 22 16,0-1-16,21 0 0,-22-20 0,1 20 15,21-21-15,-21 0 0,21 0 16,-21 1-16,21-1 0,-21-21 0,21 21 15,-21-42 1,21 0 0,0-1-16,0 1 0,0 0 0,0 0 15,0 0-15,0-22 0,0 22 16,0-21-16,0 21 0,0-22 16,0 22-16,0-21 0,0 21 0,0-22 15,0 22-15,0 0 0,0 0 16,21 0-16,-21 0 0,21 21 15,0 0 1,-21 21-16,21-21 16,-21 21-16,21 0 0,1 0 15,-22 0-15,21 22 0,0-22 0,-21 0 16,21 0-16,-21 0 0,21 1 0,-21 20 16,21-21-16,1 0 0,-22 0 15,21 1-15,0-1 0,-21 0 0,21 0 16,0-21-16,0 21 15,1-21-15,-1 0 0,0 0 0,0 0 16,0 0-16,0 0 0,22 0 0,-22 0 16,0-21-16,0 21 0,0-21 15,1 0-15,-1 0 0,0-1 0,0 1 16,0 0-16,-21 0 0,21 0 16,-21-22-16,22 22 0,-22 0 0,0 0 15,21 0-15,0 0 0,-21-1 0,21 1 16,-21 0-1,0 42 17,0 0-32,0 1 15,0-1-15,0 0 0,0 0 0,0 0 16,0 0-16,0 1 0,0-1 16,0 0-16,0 0 0,0 0 0,0 0 15,0 1-15,0-1 0,21 0 16,0-21-16,1 21 0,-1-21 15,0 0-15,0 0 0,0 0 16,0 0-16,1 0 0,-1 0 0,0-21 16,0 21-16,0-21 0,0 0 0,1-1 15,-1 1-15,0 0 16,0-21-16,-21 21 0,21-1 0,-21 1 16,21-21-16,-21 21 0,22 0 15,-22-1-15,0 1 0,0 0 16,0 42 15,0 0-31,0 1 16,0-1-16,0 0 15,0 21-15,0-21 0,-22 1 0,22-1 16,0 0-16,0 0 0,-21 0 0,21 0 16,-21 1-16,21-1 0,0 0 15,0 0-15,0 0 0,-21-21 16,21-21 15,0 0-15,0 0-16,0 0 15,21-1-15,-21 1 0,0-21 0,21 21 16,0 0-16,1-22 0,-1 22 16,-21 0-16,21 0 0,0 0 0,0 21 15,0-22-15,1 22 0,-1 0 16,0 0-16,0 0 15,-21 22-15,21-1 0,-21 0 0,21 0 16,-21 0-16,22 0 0,-22 1 16,0-1-16,0 0 0,21 0 0,-21 0 15,21 0-15,0 1 0,-21-1 16,0 0-16,21 0 0,0 0 16,-21 0-16,22-21 0,-1 0 15,0 0-15,0 0 16,0 0-16,0-21 0,1 0 15,-22 0-15,21 0 0,0 0 0,0-1 16,0 1-16,0-21 0,1 21 16,-1-22-16,0 1 0,0 0 0,0-1 15,0 1-15,1-21 0,-22 20 16,0-20-16,21 20 0,0-20 0,-21 21 16,0-1-16,21 1 0,-21 21 0,0 0 15,0-1-15,0 1 16,-21 42 15,21 1-31,-21 20 0,0-21 0,21 21 16,0 1-16,0-1 0,-22 0 15,22 1-15,-21 20 0,0-20 0,21-1 16,-21-21-16,21 21 0,0 1 0,-21-22 16,0 21-16,21-21 0,0 1 15,0-1-15,-22 0 0,22 0 0,0 0 16,0-42 31,0 0-32,22 21-15,-22-21 0,21 0 0,0-1 16,-21 1-16,21 0 0,0 0 0,0-21 16,1 20-16,-1 1 0,0 0 15,21 0-15,-21 0 0,1 0 0,-1 21 16,0 0-16,0 0 0,0 0 15,-21 21 1,0 0-16,0 0 16,0 0-16,-21 0 0,0 1 15,0-1-15,0-21 16,-1 0-16,1 0 0,0 21 16,0-21-16,0 0 0,0 0 0,-1 0 15,1 0-15,0 0 0,0 0 16,0-21-16,21 0 15,-21 21 1,21 21 15,0 0-31,0 0 0,0 0 16,21 0-16,-21 1 16,0-1-16,0 0 0,21 0 0,-21 0 15,21 0-15,-21 1 0,21-1 16,0-21-16,-21 21 0,22-21 0,-1 21 15,0-21-15,0 0 0,0 0 0,0 0 16,1 0-16,-1 0 0,0 0 16,21 0-16,-21 0 0,1 0 0,-1 0 15,0-21-15,0 0 0,0 0 16,-21-1-16,21 22 0,-21-21 16,0 0-16,0 0 0,0 0 15,0 0-15,0-1 16,0 1-16,0 0 15</inkml:trace>
  <inkml:trace contextRef="#ctx0" brushRef="#br0" timeOffset="26684.02">12404 1842 0,'0'0'0,"-43"0"16,22 0 0,42 0 30,0 0-46,1 0 0,-1 0 16,0 0-16,21 0 0</inkml:trace>
  <inkml:trace contextRef="#ctx0" brushRef="#br0" timeOffset="27112.82">14012 1778 0,'0'0'0,"-21"-21"0,0 21 0,21-21 31,21 21-15,0 0-16,0 0 0,1 0 15,20 0-15,-21 0 0,21 0 0,1 0 16,-1 0-16,-21 0 0,22 0 15,-1-21-15,-21 21 0,21 0 0,-20 0 16,-1 0-16,0 0 0,0 0 16,-42 0-1,0 0 1,0 0-16,-1 0 0,1 0 16</inkml:trace>
  <inkml:trace contextRef="#ctx0" brushRef="#br0" timeOffset="27424.1">14182 1736 0,'0'21'16,"-22"-21"-16,22 21 16,-21 0-16,21 0 0,0 1 15,0 20-15,0-21 0,-21 0 16,21 22-16,-21-22 0,21 21 0,-21 0 15,21-20-15,-21 20 0,21 0 16,0-21-16,-22 22 0,22-22 0,-21 21 16,21-21-16,-21 22 0,21-22 15,0 0-15,0 21 0,-21-20 0,21-1 16,0 0-16,0 0 16,21-42 15,0 0-16,0 0-15,1-1 16</inkml:trace>
  <inkml:trace contextRef="#ctx0" brushRef="#br0" timeOffset="27879.84">14351 2265 0,'42'0'16,"-21"0"-1,1 0-15,-1 0 0,21 0 16,-42-21-16,42 21 0,-20 0 0,-1-21 16,-21-1-16,21 22 0,0-21 15,0 21-15,-21-21 0,0 0 16,0 0-16,0 0 15,0-1-15,0 1 0,-21 21 16,0 0 0,0 0-16,0 0 0,-1 0 15,1 0-15,0 21 0,0 1 16,0-1-16,21 0 0,-21 0 16,21 21-16,-22-20 0,22-1 15,-21 0-15,21 0 0,0 21 0,0-20 16,0-1-16,0 0 0,0 0 15,0 0-15,0 0 0,0 1 0,21-1 16,1 0-16,-1-21 16,0 0-16,0 21 0,0-21 0,0 0 15,1 0-15,-1 0 0,0 0 0,0 0 16,0 0-16,0-21 0,1 21 16,-1-21-16,0 0 0,0-1 0,21 1 15</inkml:trace>
  <inkml:trace contextRef="#ctx0" brushRef="#br0" timeOffset="28164.68">15007 2032 0,'0'-21'0,"0"42"31,0 0-15,0 0-16,0 1 0,0-1 15,21 0-15,-21 0 0,0 0 16,21 0-16,1 22 0,-22-22 0,21 0 16,-21 0-16,0 0 0,21 1 15,-21-1-15,21-21 0,-21 21 16,0 0-16,21 0 0,0 0 16,1-21 15,-1 0-31,-21-21 15</inkml:trace>
  <inkml:trace contextRef="#ctx0" brushRef="#br0" timeOffset="28480.49">15388 2032 0,'0'0'0,"0"-21"16,-21 21 15,0 0-31,0 0 0,-1 0 16,1 21-16,0-21 15,0 21-15,0 0 0,0 1 16,-1 20-16,1-21 0,0 0 0,0 22 16,-21-22-16,20 0 0,1 21 15,-21-21-15,21 22 0,0-22 0,-22 0 16,22 0-16,0 0 0,21 1 0,0-1 15,-21 0-15,21 0 16,21-21 15,0-21-31,0 0 16,0 0-16,1-1 0</inkml:trace>
  <inkml:trace contextRef="#ctx0" brushRef="#br0" timeOffset="28940.23">15811 1482 0,'-21'0'0,"0"0"15,21 21-15,-21 0 16,21 0-16,-21 0 0,21 22 16,0-1-16,0-21 0,0 22 15,0-1-15,-21 0 0,21 22 0,0-22 16,0 0-16,-22 1 0,22-22 0,0 21 16,0 1-16,0-1 0,0-21 15,0 21-15,0-20 0,0-1 16,0 21-16,0-21 0,0 0 0,0 1 15,0-1-15,0 0 0,0 0 16,0 0-16,0 0 0,0 1 16,22-22-1,-1 0 1,0 0 0,0 0-16,0 0 0,0 0 15,1-22-15,-1 1 0,0 21 16,-21-21-16,21 21 0,0-21 15,-21 0-15,21 0 16,1-1-16,-22 1 0,0 0 16</inkml:trace>
  <inkml:trace contextRef="#ctx0" brushRef="#br0" timeOffset="29276.55">15663 1990 0,'21'0'15,"1"0"-15,-1 0 0,0 0 16,0-21-16,21 21 0,-20 0 0,-1-22 15,21 22-15,-21 0 0,22 0 16,-22 0-16,0 0 0,0 0 0,0 0 16,0 0-16,1 0 0,-1-21 15,-42 21 48</inkml:trace>
  <inkml:trace contextRef="#ctx0" brushRef="#br0" timeOffset="30152.09">12594 2858 0,'0'0'0,"0"-22"15,0 1 1,21 21-16,-21-21 0,0 0 31,0 42 0,0 0-31,0 0 0,-21 1 0,21-1 16,-21 21-16,21-21 0,0 22 0,-21-1 16,0 0-16,-1 1 0,22 20 15,-21-21-15,0 22 0,21 21 0,-21-22 16,0 1-16,0 20 0,-1-20 15,22 20-15,-21-20 0,0 21 16,0-1-16,0 1 0,0 0 0,-1-1 16,1 1-16,0 0 0,0-22 15,-21 43-15,20-21 0,-20-1 0,0 1 16,21 21-16,-22-22 0,1 22 0,21-21 16,-22 21-16,1 0 0,0-1 15,-1 1-15,22 0 0,-21 21 0,0-21 16,20 0-16,-20 0 0,0 21 0,21-22 15,-22 22-15,22-21 0,-21 21 16,21-21-16,-1 0 0,1 21 16,0-21-16,0 0 0,0-1 0,0 1 15,-1 0-15,1-21 0,0 21 0,0-22 16,0 1-16,21 0 0,-21-22 16,-1 22-16,22-43 0,-21 22 0,21-22 15,-21 0-15,0 1 0,21-22 0,0 0 16,-21 0-16,0 0 0</inkml:trace>
  <inkml:trace contextRef="#ctx0" brushRef="#br0" timeOffset="31662.46">12615 2879 0,'0'0'0,"0"21"0,-21 21 0,21-21 15,0 1-15,0 20 0,0-21 0,0 21 16,0 1-16,0 20 0,0-20 16,0-1-16,0 21 0,0 1 0,0-22 15,0 22-15,0-1 0,0 1 16,0-22-16,-21 22 0,21-1 0,0 1 15,-21-1-15,21 1 0,0-1 0,0 22 16,-21-22-16,-1 1 0,1 20 16,0-20-16,0-1 0,0 1 15,0 21-15,-1-22 0,-20 22 0,21-1 16,0-20-16,-22 21 0,22-1 16,0-20-16,0 20 0,-21-20 0,20 21 15,1-22-15,0 22 0,-21-22 16,21 1-16,-1 20 0,1-20 0,0-1 15,-21 1-15,21-1 0,-1-20 0,1 20 16,0 1-16,0-1 0,0 1 16,0-1-16,-1 1 0,1-1 0,0 1 15,0-1-15,0-20 0,0 20 0,21 1 16,-22-22-16,1 21 0,0-20 16,21 20-16,-21-20 0,0 20 15,21-21-15,0 1 0,-21-1 0,-1 0 16,1 1-16,21-1 0,-21 0 0,21 1 15,-21-1-15,0-21 0,21 22 16,-21-22-16,-1 0 0,1 21 0,21-21 16,-21 1-16,0-1 0,21 0 0,-21 0 15,21 0-15,-21 0 0,21 1 16,-22-1-16,1 0 0,21 0 0,0 0 16,0 0-16,-21 1 0,21-1 0,-21 0 15,21 0-15,0 0 16,0 0-16,0 1 0,-21-1 15,21 0-15,-21-21 0,21 21 16,0 0-16,-22 0 0,22 1 0,0-1 16,0 0-16,0 0 15,0 0-15,-21-21 0,21 21 0,0 1 16,0-1-16,0 0 0,0 0 16,0 0-16,-21-21 0,21 21 0,0 1 15,-21-1-15,21 0 16,0 0-16,0 0 0,0 0 15,-21-21 1,21 22-16,-21-22 0,21 21 16,0 0-16,-22-21 15,22 21 1,0 0 0,-21-21-16,0 0 15,0 0 1,0 0-16,21-21 15</inkml:trace>
  <inkml:trace contextRef="#ctx0" brushRef="#br0" timeOffset="32033.25">10477 7959 0,'0'0'0,"0"-21"0,0-1 15,0 1 1,22 21 0,-1 0-1,0 21-15,0 1 0,0-1 16,0 0-16,1 21 0,20-21 15,-21 1-15,0 20 0,0-21 0,22 21 16,-22-20-16,0 20 0,0-21 16,0 21-16,1-20 0,-1-1 15,0 0-15,0 0 0,-21 0 0,0 0 16,21 1-16,0-1 0,-21 0 16,22-21-1</inkml:trace>
  <inkml:trace contextRef="#ctx0" brushRef="#br0" timeOffset="32437.13">11769 7832 0,'0'0'0,"-85"63"15,64-20-15,-22-22 16,1 21-16,21-21 0,-21 22 0,20-22 16,-20 0-16,21 21 0,-21-21 0,20 1 15,1-1-15,0 0 0,0 0 16,0 0-16,0 0 0,-1 1 0,22-1 16,-21 0-16,0-21 0,21 21 15,0 0-15,-21-21 16,21 21-16,-21-21 15,21 22-15</inkml:trace>
  <inkml:trace contextRef="#ctx0" brushRef="#br0" timeOffset="33671.9">9969 9059 0,'0'0'0,"22"0"0,-22-21 16,0 42-1,0 1-15,0-1 0,0 21 16,0-21-16,0 22 0,0-1 16,0 0-16,0 22 0,-22-22 15,22 22-15,-21-1 0,0 1 0,0-1 16,0 1-16,0-1 0,-1-21 16,-20 22-16,21-22 0,0 1 0,0-1 15,-22 0-15,22 1 0,0-1 0,0-21 16,0 0-16,-22 0 0,22 1 15,21-1-15,-21-21 0,0 21 0,0-21 16,-1 0-16,1 0 16,21-21-16,0 0 15,-21-1-15,21 1 0,0 0 0,0 0 16,0-21-16,0 20 0,0-20 0,0 0 16,0-1-16,0 1 15,21 0-15,0-1 0,1 1 0,-1 0 16,0 21-16,0-22 0,0 22 0,22 0 15,-22 0-15,0 0 0,0 21 16,21 0-16,-20 0 0,-1 21 16,0 0-16,0 0 0,0 0 0,-21 22 15,0-22-15,21 21 0,-21 0 16,22-20-16,-22 20 0,0 0 0,0-21 16,21 22-16,-21-22 0,21 21 0,-21-21 15,0 1-15,0-1 0,21 0 16,0 0-16,-21 0 0,21-21 15,1 0-15,-1 0 0,0 0 16,0 0-16,0 0 16,0 0-16,1-21 0,-1 21 0,0-21 15,0 0-15,0 0 0,0-1 0,1 1 16,-1-21-16,0 21 0,-21 0 16,21-1-16,0 1 0,-21 0 0,0 0 15,21 21-15,1 0 0,-22 21 31,0 0-31,0 0 16,0 1-16,0-1 0,0 0 16,0 0-16,0 0 15,0 0-15,0 1 16,0-44 31,0 1-47,0 0 15,0 0-15,0 0 0</inkml:trace>
  <inkml:trace contextRef="#ctx0" brushRef="#br0" timeOffset="33852.8">10435 9673 0,'0'21'78</inkml:trace>
  <inkml:trace contextRef="#ctx0" brushRef="#br0" timeOffset="34430.47">10837 9864 0,'0'0'0,"0"-21"0,0-22 16,0 22-1,0 42 17,0 0-32,0 1 15,0-1-15,0 0 16,0 0-16,-21 0 0,21 0 0,-21 1 16,21-1-16,-21 0 0,21 0 15,-21 0-15,21 0 0,-22 1 0,1-22 16,21 21-16,-21-21 15,0 0 1,21-21 0,0-1-16,0 1 15,0 0-15,21-21 16,0 21-16,0-1 0,1-20 0,-1 21 16,21 0-16,-21-22 0,22 22 0,-22 0 15,21 0-15,-21 21 16,22 0-16,-22 0 0,0 0 0,21 0 15,-21 0-15,1 21 0,-22 0 16,21 0-16,-21 1 0,0-1 16,0 0-16,0 0 0,0 0 0,0 0 15,0 1-15,0-1 0,0 0 0,0 0 16,0 0-16,0 0 16,0 1-16,21-22 46,-21-22-30,21 1-16</inkml:trace>
  <inkml:trace contextRef="#ctx0" brushRef="#br0" timeOffset="35561.51">11790 9123 0,'0'0'0,"0"-21"16,-21 21-16,-1 21 15,22 0-15,0 0 16,0 22-16,0-22 0,-21 21 0,21 0 16,0-20-16,-21 20 0,21 0 15,0 22-15,0-22 0,0 0 0,-21 1 16,21-1-16,-21 0 0,0 1 0,21-1 15,-22 0-15,1 1 0,0-22 16,21 0-16,-21 21 0,0-20 0,0-1 16,21 0-16,0 0 0,-22-21 15,22-21 17,0 0-32,0 0 0,0-1 15,0 1-15,22 0 0,-1-21 16,0-1-16,0 22 0,0-21 15,0 0-15,1 20 0,20-20 0,-21 0 16,21 21-16,-20-1 0,20 1 0,-21 0 16,0 0-16,22 21 0,-22 0 15,0 0-15,0 0 0,-21 21 16,0 0-16,0 0 16,-21 1-16,0-1 15,0 0-15,-1 0 0,1 0 0,-21 0 16,21 1-16,0-1 0,-22-21 0,22 21 15,0-21-15,0 0 16,0 0-16,-1 21 0,1-21 16,0 0-16,21-21 15,0 0-15,0 0 16,0-1-16,0 1 16,0 42 15,21 1-31,-21-1 15,0 0-15,21 0 0,-21 0 0,22 0 16,-22 1-16,21-1 16,-21 0-16,0 0 0,21 0 0,-21 0 15,21 1-15,-21-1 0,0 0 16,21 0-16,0 0 16,1-21-16,-1 21 0,0-21 15,0 0-15,0 0 0,0 0 0,1 0 16,20 0-16,-21 0 0,0 0 0,22 0 15,-22 0-15,21-21 0,-21 0 16,22 21-16,-22-21 0,21 0 0,-21 0 16,22-1-16,-22 1 0,0 0 0,21-21 15,-21 21-15,1-1 0,-1 1 16,0 0-16,-21 0 0,0 0 0,21 0 16,-21-1-16,0 1 15,-21 21 1,0 0-16,0 0 15,-1 0-15,1 21 0,0-21 0,21 22 16,-21-1-16,0-21 0,21 21 16,0 0-16,0 0 0,-21-21 15,21 21-15,0 1 0,0-1 16,0 0-16,21 0 16,0-21-16,-21 21 15,21-21-15,0 21 0,0 1 16,1-1-16,-22 0 15,0 0 1,0 0-16,0 0 16,0 1-16,0-1 15,-22-21-15,1 0 0,0 21 16,0-21-16,0 0 16,0 0-16,-1 0 0,1 0 15,0 0-15,0 0 0,0 0 16,0 0-1</inkml:trace>
  <inkml:trace contextRef="#ctx0" brushRef="#br0" timeOffset="48491.58">14732 3069 0,'0'0'0,"0"-21"15,0 0 1,0 0-1,0 0-15,0-1 16,0 1-16,-21 0 16,0 21 46,21 21-62,-22 0 16,22 1-1,-21-1-15,21 0 0,0 0 16,0 0-16,0 0 0,-21 1 16,21 20-16,0-21 0,-21 0 0,21 22 15,0 20-15,0-21 16,0-20-16,0 20 0,0 0 0,0-21 16,0 22-16,0-1 0,0-21 0,0 22 15,0-1-15,0-21 0,0 21 16,0-20-16,0 20 0,0-21 0,0 21 15,0 1-15,0-1 16,0-21-16,0 22 0,-21-1 0,21 0 16,0 22-16,0-22 0,0 0 0,0 1 15,0-1-15,0 0 0,0 1 16,0-1-16,0 0 0,0 1 0,0-1 16,0 0-16,0 1 0,0-1 0,0 0 15,0 1-15,0-1 0,0 0 16,0 1-16,0-1 0,0 0 0,0 1 15,0-1-15,21 0 0,-21 1 16,21 20-16,-21-20 0,21-1 0,-21 0 16,0 1-16,0-1 0,21 0 0,-21-21 15,22 22-15,-22-1 16,0 0-16,0 1 0,21-1 0,0 0 16,-21 1-16,0-22 0,21 21 0,-21 1 15,21-22-15,-21 21 0,21 0 16,-21-20-16,0 20 0,0-21 0,22 21 15,-22-20-15,21-1 0,-21 21 0,21-21 16,-21 22-16,0-22 0,21 21 16,-21-21-16,21 22 0,-21-1 0,21-21 15,1 21-15,-22-20 0,21 20 0,0-21 16,0 21-16,-21-20 16,21 20-16,0-21 0,1 0 0,-1 22 15,0-22-15,0 0 0,21 0 0,-20 0 16,-1-21-16,21 21 0,-21 1 0,22-22 15,-22 21-15,21 0 0,0-21 16,-20 0-16,20 21 0,-21-21 0,21 0 16,1 0-16,-22 21 0,21-21 0,-21 0 15,22 0-15,-1 0 0,-21 0 16,0 0-16,22 0 0,-22 0 0,21 0 16,-21 0-16,22 0 0,-22 0 0,21 0 15,-21 0-15,22 0 0,-1-21 0,-21 21 16,22-21-16,-22 21 15,21-21-15,0 0 0,-20 21 0,20-22 16,-21 1-16,21 21 0,-20-21 0,20 0 16,-21 0-16,0 0 0,22 21 0,-22-22 15,0 1-15,0 0 0,21 0 16,-20 0-16,-1 0 0,0-1 0,21-20 16,-21 21-16,1 0 0,-1-22 0,21 22 15,-21-21-15,22 0 0,-22 20 16,0-20-16,21 0 0,-21 21 0,22-22 15,-22 1-15,0 21 0,21-22 0,-20 22 16,-1-21-16,0 21 0,0-22 16,0 22-16,0-21 0,1 21 15,-1-22-15,0 1 0,-21 21 0,21-21 16,0-1-16,0 22 0,1-21 16,-1-1-16,-21 1 0,21 0 0,0-1 15,0 1-15,0 0 0,1-1 0,-1 1 16,0 0-16,0-1 0,-21 22 15,21-21-15,0 0 0,-21-1 0,22 22 16,-22-21-16,21-1 0,0 22 16,-21-21-16,0 0 0,0 20 0,21-20 15,0 0-15,-21 21 0,0-22 0,21 1 16,1 21-16,-1-22 16,-21 1-16,21 21 0,0-21 0,0-1 15,-21 22-15,21-21 0,1-1 16,-1 22-16,0-21 0,21 0 0,-21-1 15,1 1-15,-1 0 0,0-1 0,0 1 16,0 21-16,0-22 0,1 1 16,-1 0-16,0 21 0,-21-22 0,21 22 15,0-21-15,0 21 0,1-1 16,-1-20-16,0 21 0,0 0 0,0 0 16,-21-1-16,21 1 0,-21 0 15,22 0-15,-22 0 0,0 0 0,0-1 16,0 1-16,21 0 0,-21 0 15,21 0-15,-21 0 16,0-1-16,0 1 0,0 0 16,0 0-16,21 0 0,-21 0 15,0-1-15,0 1 16,21 21 0,-21-21-16,-21 21 46,0 0-46,0 0 0,0 0 16,-1 0-16,-20 21 0,21-21 0,0 21 16,-22 1-16,22-1 15,-21 0-15,0 0 0,20 0 0,-20 0 16,21 1-16,-21-22 0,20 21 0,1 0 16,0 0-16,0 0 0,0-21 15,21 21-15,-21-21 16,21 22-16,21-22 47,0 0-47,0-22 15,0 22-15,0-21 0,1 0 16,20 0-16,-21 0 0,0 0 0,22-1 16,-22 1-16,21 0 15,-21 0-15,0 0 0,1 0 0,-1-1 16,0 1-16,0 21 0,0-21 15,0 21-15,1 0 16,-1 0 0,-21 21-16,0 0 15,0 1-15,0 20 0,21-21 16,-21 0-16,0 22 0,21-22 0,-21 21 16,0 0-16,0 1 0,21-22 0,-21 21 15,21 1-15,1-22 0,-22 21 16,21 0-16,0-20 0,-21-1 0,21 0 15,-21 21-15,21-21 16,-21 1-16,21-1 0,-21 0 16,22-21-16,-22 21 0,0-42 47</inkml:trace>
  <inkml:trace contextRef="#ctx0" brushRef="#br0" timeOffset="49209.92">18817 1228 0,'0'0'0,"0"-21"16,0-1 0,21 22-1,0 22 1,-21-1-16,0 0 0,22 21 0,-1-21 15,0 22-15,0-1 0,0 22 16,0-22-16,1 21 0,-1 1 0,0-1 16,0 1-16,0-22 0,0 22 0,1-22 15,-1 0-15,0 1 16,-21-1-16,21 0 0,0-20 0,-21 20 16,0-21-16,21 0 0,1 0 15,-22 1-15,0-1 0,21-21 16,-21-21 31,0-1-47,0 1 0,0 0 15</inkml:trace>
  <inkml:trace contextRef="#ctx0" brushRef="#br0" timeOffset="49564.72">19621 1164 0,'-21'0'16,"0"21"-16,0 1 0,0-1 15,-22 0-15,1 21 0,0-21 0,-1 22 16,1 20-16,-21-20 0,20 20 15,1 1-15,-22-1 0,22 1 16,0-22-16,-1 21 0,1 1 0,0-22 16,-1 1-16,22-1 0,0 0 15,-21 1-15,21-22 0,-1 0 0,22 21 16,-21-21-16,0 1 16,21-1-1,21-42 16,0 21-31,1-22 0,-1 22 0,-21-21 16,42 21-16,-21-21 0</inkml:trace>
  <inkml:trace contextRef="#ctx0" brushRef="#br0" timeOffset="49980.52">19706 1905 0,'0'21'0,"0"0"16,0 1-16,0-1 15,0 0-15,0 21 0,0-21 0,0 22 16,0-22-16,0 21 0,0-21 15,0 22-15,0-1 0,0 0 0,21 1 16,-21 20-16,0-20 0,0-1 16,0 21-16,0-20 0,0 20 0,0-20 15,0 20-15,0-21 0,0 1 16,0-1-16,0 0 0,0 1 0,-21-1 16,21 0-16,-21-20 0,21 20 0,-21 0 15,21-21-15,0 1 0,-21-1 16,21 0-16,0 0 0,-22 0 0,22 0 15,0 1-15,0-44 47,0 1-47,22 0 0,-1-21 16,-21 21-16</inkml:trace>
  <inkml:trace contextRef="#ctx0" brushRef="#br0" timeOffset="50356.3">19791 2180 0,'0'0'0,"-43"-63"15,22 42 1,21-1-16,-21 1 0,21 0 0,0 0 16,0 0-16,0 0 0,0-1 15,21 1-15,0 21 0,1-21 0,20 0 16,-21 21-16,21 0 0,-20-21 15,20 21-15,0 0 0,-21 0 0,22 0 16,-22 0-16,21 21 0,-21 0 16,1 0-16,-1 0 0,-21 1 0,0-1 15,0 0-15,0 0 0,0 21 16,-21-20-16,-1-1 0,1 0 0,0 21 16,-21-21-16,21 1 0,-22-22 15,22 21-15,-21 0 0,21 0 16,-1-21-16,-20 21 0,21-21 0,0 21 15,0-21 1,42-21 15,-21 0-31,21 21 16,0-21-16,0 21 0</inkml:trace>
  <inkml:trace contextRef="#ctx0" brushRef="#br0" timeOffset="51016.2">20828 1990 0,'0'0'0,"0"-21"0,0-1 15,0 1-15,0 0 0,0 0 16,0 0-16,0 0 0,-21 21 0,0-22 16,-1 1-16,1 21 0,0 0 0,0 0 15,0 0-15,0 0 0,-1 0 0,1 21 16,-21 1-16,21-1 16,0 0-16,-1 21 0,-20-21 0,21 22 15,0-22-15,0 21 0,-1-21 16,1 22-16,0-22 0,0 21 0,0-21 15,21 1-15,0-1 0,0 0 0,0 0 16,0 0-16,0 0 0,0 1 16,21-1-16,0-21 0,0 0 15,22 0-15,-22 0 16,0 0-16,0 0 0,0 0 16,22-21-16,-22-1 0,0 22 15,21-21-15,-21 0 0,1-21 0,-1 21 16,0-1-16,0-20 0,0 21 0,0-21 15,1-1-15,-1 22 0,-21-21 16,0 21-16,21-22 0,-21 22 0,21 0 16,-21 0-16,0 42 47,0 0-47,-21 0 0,21 0 0,-21 22 15,21-22-15,0 21 0,0-21 16,0 1-16,0 20 0,0-21 0,0 0 15,0 0-15,0 1 0,0-1 16,0 0-16,0 0 0,0 0 16,21-21-16,0 21 15,0-21-15,0 0 16,1 0-16,-1 0 0,0 0 0,0-21 16,0 21-16,0-21 0,22 0 15,-22 0-15,0-22 0,21 22 0</inkml:trace>
  <inkml:trace contextRef="#ctx0" brushRef="#br0" timeOffset="51379.99">21505 1334 0,'0'0'0,"-21"21"0,-21 42 16,42-42-1,-21 22-15,21-22 0,0 21 0,-22 1 16,22 20-16,-21-21 0,21 1 16,0 20-16,0-20 0,0-1 15,0 0-15,0 1 0,-21-1 0,21 0 16,0-21-16,-21 22 0,21-22 15,0 0-15,0 0 0,0 0 0,0 1 16,0-1-16,0 0 0,21-21 47,0 0-47,-21-21 0,21 0 16,1-1-16,-1 1 0,0 0 0,0-21 15</inkml:trace>
  <inkml:trace contextRef="#ctx0" brushRef="#br0" timeOffset="51975.65">21950 1334 0,'0'0'0,"0"21"0,0 21 15,0-21-15,0 0 0,0 22 0,0-1 16,-21 0-16,-1 1 0,22-1 16,-21 22-16,21-22 0,-21 0 15,21 22-15,-21-22 0,0 0 0,21 1 16,0-1-16,0-21 0,-21 22 16,21-22-16,-22 0 0,22 21 0,-21-21 15,21 1-15,0-1 16,-21 0-16,0 0 15,21-42 17,0 0-17,0 0-15,21-1 16,0 1-16,-21 0 0,21 0 0,1 0 16,-1 0-16,-21-22 15,21 22-15,0 0 0,0 0 0,22 0 16,-22-1-16,0 1 0,0 0 0,0 21 15,0-21-15,22 21 0,-22 0 16,0 0-16,0 0 0,0 0 0,1 0 16,-1 0-16,-21 21 15,0 0-15,0 0 0,0 1 0,0 20 16,0-21-16,0 0 0,0 0 16,0 1-16,0-1 0,0 0 0,-21 0 15,21 0-15,-22 0 0,1 1 16,21-1-16,0 0 0,-21 0 15,0-21 1,21-21 15,0 0-15</inkml:trace>
  <inkml:trace contextRef="#ctx0" brushRef="#br0" timeOffset="52309.45">21061 1693 0,'0'0'0,"21"0"0,0 0 0,0 0 16,22 0-16,-22 0 0,21 0 16,-21-21-16,22 21 0,-22 0 0,21 0 15,-21 0-15,0 0 0,1 0 16,-1 0-16,0 0 0,0 0 0,0 0 16,0 0-16,1 0 15,-1 0 1,0 0-16,0 0 15,0 0-15</inkml:trace>
  <inkml:trace contextRef="#ctx0" brushRef="#br0" timeOffset="53293.4">22691 2286 0,'-22'0'0,"44"-21"32,-1 21-32,0-21 15,0 21-15,21-21 0,1 21 0,-1-22 16,0 1-16,1 0 0,20 21 16,1-21-16,-22 0 0,22-22 0,20 22 15,-20-21-15,-1 21 0,22-22 16,0 22-16,-22-21 0,1 0 15,-1 20-15,1-20 0,-1 0 16,-21 21-16,1-1 0,-1 1 0,-21 0 16,0 0-16,1 0 0,-22 0 15,-22 21 1,-20 0-16,21 0 16,0 0-16,0 0 0,-22 0 0,22 0 15,-21 21-15,-1-21 0,22 0 16,-21 21-16,21-21 0,0 0 0,-1 0 15,1 21-15,42-21 47,1 0-47,20-21 0,-21 21 16,0-21-16,22 0 0,-22 21 16,21-22-16,-21 22 0,0-21 0,22 21 15,-22-21-15,0 21 0,0 0 16,0 0-1,-42 21 1,21 0-16,-21 1 16,21-1-16,-21 0 0,21 0 15,-21 21-15,0-20 0,21-1 0,0 0 16,0 0-16,0 0 0,0 0 16,0 1-16,-22-1 0,22 0 15,0 0-15,-21-21 16,21 21-16,0 0 15,-21 1-15</inkml:trace>
  <inkml:trace contextRef="#ctx0" brushRef="#br0" timeOffset="53893.08">22966 2328 0,'0'0'0,"-21"0"0,-1 22 0,1-22 0,0 0 16,21 21-16,0 0 16,0 0-16,21-21 15,22 21-15,-22 0 0,0 1 0,21-1 16,1 0-16,-1 0 0,0 0 15,1 0-15,-1 1 0,21-1 0,1 0 16,-1 0-16,1 0 0,-1 0 16,1 1-16,-1-22 0,1 21 0,-1-21 15,-20 0-15,-1 21 0,0-21 16,1 0-16,-1 0 0,-21 0 16,0 0-16,1 0 0,-22-21 46,0 0-30,0-1 0,-22 1-16,1 0 15,21 0 17,0 42-1,0 0-31,21 0 15,-21 1-15,0-1 16,0 0-16,0 0 0,0 0 0,0 0 16,-21-21-16,0 22 0,0-1 15,0-21-15,0 21 0,-1-21 0,1 0 16,0 21-16,0-21 0,0 0 16,42 0-1,0-21-15</inkml:trace>
  <inkml:trace contextRef="#ctx0" brushRef="#br0" timeOffset="54449.14">25040 1842 0,'0'0'0,"0"-22"0,-21 22 32,21 22-32,0-1 0,-21 0 15,0 0-15,21 21 16,-22-20-16,1 20 0,0-21 0,21 21 16,-21 1-16,0-22 0,0 21 15,-1-21-15,22 1 0,-21-1 0,0 21 16,0-42-16,21 21 0,0 0 15,0 1-15,-21-22 0,21-22 47,21 1-47,0 0 0,0 0 0,0 0 16,1 0-16,-1-22 0,0 1 16,0 21-16,21-22 0,-20 1 15,-1 0-15,21-1 0,-21 1 16,0 21-16,1-21 0,-1 20 0,0 1 15,-21 42 1,0 22 0,0-22-16,0 0 0,0 21 15,0 1-15,0-22 0,0 21 0,0 1 16,0-1-16,0-21 0,0 21 16,-21-20-16,21 20 0,0-21 0,-21 0 15,21 0-15,0 1 0,0-1 16,0 0-16,0 0 15,-22-21 1,1 0-16,0-21 16,0 0-16</inkml:trace>
  <inkml:trace contextRef="#ctx0" brushRef="#br0" timeOffset="54620.17">24744 2159 0,'21'0'31,"0"0"-31,0 0 0,0 0 16,22 0-16,-22 0 0,21 0 15,1 0-15,-22 0 0,21 0 0,0-21 16,1 21-16,-1-21 0,-21 21 16,22-21-16,-22-1 0</inkml:trace>
  <inkml:trace contextRef="#ctx0" brushRef="#br0" timeOffset="55111.8">25633 1651 0,'0'0'0,"-43"0"16,22 21 0,0 0-16,0 1 0,21 20 15,0-21-15,0 21 0,-21 1 16,21-1-16,-21 0 0,21 1 0,0-1 15,0 0-15,-22 1 0,22-1 16,-21 0-16,21 1 0,0-22 0,0 21 16,-21-21-16,21 22 0,-21-22 15,21 0-15,-21 0 0,21 0 0,0 1 16,-21-22 0,21-22 15,0 1-31,21 0 0,-21 0 0,21 0 15,0 0-15,0-1 0,0 1 0,1 0 16,-1 0-16,0 0 16,21 0-16,-21-1 0,22 1 0,-22 21 15,0 0-15,21 0 0,-20 0 16,-1 0-16,0 0 16,-21 21-16,0 1 0,0-1 15,0 0-15,-21 0 0,0 0 0,-1 0 16,1 1-16,-21-1 0,21 0 0,0-21 15,-22 21-15,1 0 16,21-21-16,0 21 0,-1-21 0,1 0 0,0 0 16,0 0-1,42 0 1,0-21-16,0 21 16</inkml:trace>
  <inkml:trace contextRef="#ctx0" brushRef="#br0" timeOffset="55516.08">26331 2117 0,'0'0'0,"0"-21"0,0-1 16,-21 22 15,0 0-31,0 0 0,0 0 16,-22 0-16,22 0 0,-21 22 0,21-1 15,-1 0-15,1-21 0,0 21 0,0 0 16,21 0-16,0 1 0,0-1 16,0 0-16,0 0 15,21-21-15,0 0 0,0 21 16,22-21-16,-22 0 0,0 21 0,0-21 16,22 22-16,-22-1 0,0 0 15,-21 0-15,0 0 16,0 0-16,-21-21 15,0 22-15,-22-22 16,22 0-16,0 0 0,-21 0 16,20 0-16,1 0 0,0 0 0,0 0 15,0 0-15,0 0 0,21-22 16,0 1 0,21 0-16,0 21 0,0-21 15,0 0-15,22-22 0</inkml:trace>
  <inkml:trace contextRef="#ctx0" brushRef="#br0" timeOffset="55796.96">26755 1715 0,'-22'21'15,"1"-21"-15,21 21 16,-21 0-16,0 21 0,0-20 0,21 20 15,-21 0-15,-1 1 0,1-1 16,0 0-16,21 1 0,-21-1 0,0 0 16,21 1-16,0-22 0,0 21 15,0-21-15,0 22 0,0-22 0,0 0 16,0 0-16,0 0 16,0 0-16,0 1 0,21-22 15,0 0 1,0 0-16,0 0 15,1-22-15,-1 1 0,0 21 0</inkml:trace>
  <inkml:trace contextRef="#ctx0" brushRef="#br0" timeOffset="56183.73">26966 2159 0,'0'21'31,"-21"0"-31,0 1 0,0-22 15,0 21-15,21 21 0,0-21 16,-22 0-16,22 1 0,-21-1 0,21 0 16,0 0-16,0 0 0,0 0 15,0 1-15,0-1 0,21 0 16,1-21-16,-1 0 16,0 0-16,0 0 0,0 0 0,0 0 15,22 0-15,-22 0 0,0-21 16,0 0-16,0-1 0,1 1 0,-1 0 15,21-21-15,-42 21 0,21-1 16,-21-20-16,0 21 0,0 0 16,0-22-16,0 22 0,0 0 15,-21 21-15,0 0 0,0 0 16,-22 0-16,22 0 0,0 21 0,0 0 16,0-21-16,0 22 0,-1-22 15,22 21-15,-21 0 0,21 0 16,0 0-1,21-21-15,1 0 0,-1 0 16,21 0-16,-21 0 0</inkml:trace>
  <inkml:trace contextRef="#ctx0" brushRef="#br0" timeOffset="56532.1">27453 2180 0,'21'-21'16,"-21"42"-1,-21 0 1,0 1-16,21-1 0,-21 21 16,21-21-16,-21 0 0,21 1 15,0-1-15,-22 0 0,22 0 0,0 0 16,0 0-16,0 1 0,0-1 16,22-21-16,-1 0 0,0 0 15,0 0-15,0 0 16,0 0-16,1 0 0,-1-21 15,0 21-15,-21-22 16,21 1-16,0-21 0,-21 21 0,21 0 16,-21-1-16,0 1 0,0-21 15,0 21-15,0 0 0,0-1 32,22 22-1,-1 0-31</inkml:trace>
  <inkml:trace contextRef="#ctx0" brushRef="#br0" timeOffset="56843.54">28130 1736 0,'0'-21'16,"0"42"-16,0-64 0,0 65 31,-21-1-31,21 21 0,-21-21 16,21 22-16,-21-1 0,0 0 0,0 1 15,-1-1-15,22 0 0,-21 1 16,0-1-16,0 0 0,0 1 16,21-22-16,0 21 0,-21 0 15,21-20-15,-22-1 0,22 0 0,0 21 16,0-21-16,0 1 15,0-1-15,22-21 16,-1 0-16,0 0 16,0 0-16,0-21 15,22-1-15,-22 1 0</inkml:trace>
  <inkml:trace contextRef="#ctx0" brushRef="#br0" timeOffset="57226.47">28300 2244 0,'0'21'16,"21"-21"0,0 0-16,0 0 15,0 21-15,1-21 0,-1 0 16,0 0-16,0 0 16,0 0-16,0 0 0,1 0 15,-1-21-15,-21 0 0,0 0 16,0-1-1,-21 22 1,-1 0-16,1 0 0,-21 0 16,21 0-16,0 22 0,-22-1 0,22-21 15,-21 21-15,21 21 16,-1-21-16,1 1 0,0-1 0,21 0 16,0 0-16,0 0 0,0 0 15,0 1-15,0-1 0,0 0 0,21 0 16,0-21-16,1 0 0,-1 21 15,0-21-15,0 0 0,0 0 0,0 0 16,22 0-16,-22 0 0,0 0 16,0-21-16,0 0 0,1 21 0,-1-21 15,0 0-15,0-1 0,0 1 16</inkml:trace>
  <inkml:trace contextRef="#ctx0" brushRef="#br0" timeOffset="57527.46">28130 1926 0,'0'0'15,"22"0"1,-1 0-1,21 0-15,0 0 0,1 0 16,-1 0-16,0 0 0,1 0 0,-1 0 16,0 0-16,1 0 0,-22 0 15,21 0-15,-21 0 0,1 0 0,-1 0 16,0 0-16,-21 21 47</inkml:trace>
  <inkml:trace contextRef="#ctx0" brushRef="#br0" timeOffset="58081.83">25231 2942 0,'0'0'0,"0"-21"16,0 42 15,-22 0-31,1 1 0,0-1 16,21 21-16,-21 0 0,0 1 0,0-1 16,21 22-16,-22-22 0,22 0 15,-21 1-15,0-1 0,21 0 0,0-21 16,-21 1-16,0 20 0,21-21 15,0 0-15</inkml:trace>
  <inkml:trace contextRef="#ctx0" brushRef="#br0" timeOffset="58488.37">25125 3027 0,'0'0'0,"21"-21"0,21-22 16,-21 22-16,1 21 0,-1-21 0,0 21 16,0-21-16,21 21 0,-20 0 0,20 0 15,-21 0-15,21 0 0,-20 21 16,20 0-16,-21-21 0,0 21 0,0 1 16,-21-1-16,0 0 15,0 0-15,0 0 0,0 0 0,-42 1 16,21-1-16,0 0 0,-22 0 15,22-21-15,-21 21 0,0 0 0,-1-21 16,22 0-16,-21 22 0,21-22 0,-22 0 16,22 0-16,0 0 15,21 21 17,0 0-17,0 0-15,21 0 0,-21 0 16,21 22-16,0-22 0,1 0 15,-1 0-15,0 22 0,-21-22 16,21 0-16,0 0 0,0-21 0,1 21 16,-1 0-16,0-21 0,0 0 15,0 0-15,0 0 16,1 0-16,-1 0 16</inkml:trace>
  <inkml:trace contextRef="#ctx0" brushRef="#br0" timeOffset="58830.8">25612 3387 0,'0'-21'31,"21"21"-31,0 0 16,0 0-16,0-22 0,0 22 16,1 0-16,-1-21 0,0 0 15,0 21-15,0-21 0,0 21 0,1-21 16,-1 0-16,-21-1 15,0 1-15,-43 21 16,22 0-16,0 0 0,0 0 16,-21 21-16,20 1 0,-20-1 0,21 0 15,-21 0-15,20 21 0,1-20 16,0-1-16,0 21 0,0-21 0,0 22 16,21-22-16,0 0 0,0 0 15,0 0-15,0 0 0,0 1 16,21-22-16,0 21 0,0-21 0,0 0 15,0 0-15,1 0 0,-1 0 16,21 0-16,-21 0 0,0 0 0,22-21 16,-22 21-16,0-22 0,21 1 0</inkml:trace>
  <inkml:trace contextRef="#ctx0" brushRef="#br0" timeOffset="59063.74">26247 2963 0,'0'0'15,"0"22"17,0 20-32,0-21 0,-22 21 15,1 1-15,0-1 0,21 0 0,-21 1 16,0-1-16,21 0 0,-21 22 16,-1-43-16,22 21 0,0 1 0,-21-22 15,0 21-15,21-21 0,-21 1 16,21-1-16,0 0 0,0 0 15,21-21 1,0 0-16,0 0 0</inkml:trace>
  <inkml:trace contextRef="#ctx0" brushRef="#br0" timeOffset="59563.87">26670 3514 0,'0'0'0,"21"-21"15,-21-1 1,0 1-16,0 0 0,0 0 16,0 0-16,0 0 0,-21 21 0,0-22 15,0 22-15,-1 0 16,1 0-16,0 22 0,-21-1 0,21-21 16,-1 42-16,1-21 15,0 0-15,0 22 0,0-22 0,0 0 16,-1 21-16,22-20 0,0-1 0,-21 0 15,21 0-15,0 0 0,0 0 16,21-21-16,1 0 16,-1 0-16,0 0 15,0 0-15,0 0 0,0 0 0,1 0 16,-1-21-16,0 0 0,0 0 0,0 0 16,0 0-16,1-1 0,-1 1 15,0-21-15,0 21 0,0-22 0,-21 22 16,21-21-16,-21 21 0,0 0 15,0 42 17,0 0-32,-21 21 0,0-21 15,21 1-15,-21-1 0,21 21 0,0-21 16,0 0-16,0 1 0,0-1 16,0 0-16,0 0 0,21 0 15,0-21 1,0 0-16,1 0 0,-1 0 0,0 0 15,0 0-15,0 0 0,0-21 0,1 21 16,-1-21-16,21 0 0</inkml:trace>
  <inkml:trace contextRef="#ctx0" brushRef="#br0" timeOffset="60001.74">27199 2963 0,'-21'0'15,"0"0"1,21 22-16,-21-1 0,-1 0 16,22 0-16,0 21 0,-21 1 15,21-1-15,-21 0 0,21 1 0,-21-1 16,21 22-16,-21-22 0,21 0 16,0 1-16,0-1 0,0-21 15,0 21-15,0-20 0,0-1 0,0 0 16,21 0-16,0-21 15,0 21-15,0-21 0,1 0 16,-1 0-16,0 0 0,0 0 16,0-21-16,0 0 0,1 0 0,-1 0 15,0-1-15,0-20 0,-21 21 0,21 0 16,0 0-16,-21-1 0,22 1 16,-22 0-16,0 42 15,0 0-15,0 1 16,0-1-16,-22 0 0,1 0 0,21 0 15,0 0-15,0 1 16,-21-1-16,21 0 0,0 0 16,0 0-16,0-42 47,21 0-47</inkml:trace>
  <inkml:trace contextRef="#ctx0" brushRef="#br0" timeOffset="60177.64">27559 3175 0,'0'0'15,"-42"0"1,20 0-16,1 0 62</inkml:trace>
  <inkml:trace contextRef="#ctx0" brushRef="#br0" timeOffset="60326.56">27030 3302 0,'0'0'0,"0"21"16,21-21 0,0 0-16,0 0 0</inkml:trace>
  <inkml:trace contextRef="#ctx0" brushRef="#br0" timeOffset="60704.37">27898 3387 0,'0'21'0,"0"0"0,-22-21 0,22 21 16,-21 0-16,21 1 0,-21-1 0,21 21 15,0-21-15,0 0 0,0 1 16,0-1-16,0 0 0,0 0 0,0 0 15,0 0-15,0 1 0,0-1 16,21-21 0,0 0-1,1-21 1,-22-1-16,21 22 0,0-21 0,0 0 16,0 0-16,-21-21 0,21 20 15,1 1-15,-1-21 0,21 21 0,-21 0 16,0-1-16,1 1 0,-22 0 15,21 21-15,0 0 0,0-21 0,0 21 32</inkml:trace>
  <inkml:trace contextRef="#ctx0" brushRef="#br0" timeOffset="61027.69">28321 3514 0,'0'0'0,"63"0"16,-41 0 0,-1 0-16,0-21 0,0 21 15,-21-22-15,21 1 0,0 0 16,-21 0-16,0 0 0,0 0 16,-21 21-1,0 0-15,0 0 0,0 0 16,-22 0-16,22 21 0,-21 0 0,21 0 15,-22 21-15,22-20 0,0 20 16,0-21-16,0 21 0,21-20 16,0-1-16,0 21 0,0-21 0,0 0 15,21 1-15,0-1 0,0 0 16,0 0-16,1-21 0,20 21 0,-21-21 16,21 0-16,1 0 0,-22 0 15,0 0-15,21 0 0,-20 0 0,-1-21 16,-21 0-16</inkml:trace>
  <inkml:trace contextRef="#ctx0" brushRef="#br0" timeOffset="61375.5">26839 3281 0,'21'0'0,"1"0"0,20 0 16,-21 0-16,21 0 0,1 0 0,-1 0 15,0 0-15,1-21 0,-1 21 16,0 0-16,1 0 0,-22-21 0,21 21 16,1 0-16,-22 0 0</inkml:trace>
  <inkml:trace contextRef="#ctx0" brushRef="#br0" timeOffset="62080.44">29951 1693 0,'0'0'0,"0"-42"16,0 21-16,-21 21 15,-1 0 1,1 0-16,-21 21 0,21 0 0,0 0 16,-22 22-16,22-1 0,-21 0 15,-1 1-15,22-1 0,-21 0 0,0 22 16,20-22-16,-20 1 0,21 20 16,0-21-16,0 1 0,-1-1 0,1 0 15,21 1-15,0-1 0,0 0 16,0-20-16,21 20 0,1-21 0,-1 0 15,0 0-15,0-21 0,21 22 0,-20-22 16,20 0-16,0 0 0,-21 0 16,22 0-16,-1 0 0,0-22 0</inkml:trace>
  <inkml:trace contextRef="#ctx0" brushRef="#br0" timeOffset="62372.27">30565 2074 0,'0'0'15,"0"-21"-15,0 0 16,0 0-16,0 42 16,-22 0-16,1 0 15,0 1-15,21 20 16,-21-21-16,0 0 0,0 22 0,-22-22 15,22 21-15,0-21 0,0 22 16,0-22-16,-1 0 0,1 0 0,0 0 16,0 0-16,21 1 0,21-22 31,0 0-31,0 0 16,1-22-16</inkml:trace>
  <inkml:trace contextRef="#ctx0" brushRef="#br0" timeOffset="62725.59">31073 1545 0,'0'-21'15,"21"21"-15,0 0 16,0 0-16,0 21 15,22 0-15,-22 22 0,21-22 16,0 21-16,-20 1 0,20 20 16,0-21-16,-21 22 0,1-22 0,20 22 15,-21-1-15,-21 1 16,0-22-16,0 22 0,0-1 0,0 1 16,-21-22-16,0 21 0,-22-20 15,1-1-15,0 0 0,-22-20 0,1 20 16,20-21-16,-20 0 0,21 0 15,-22 1-15,22-22 0,-1 21 0,1 0 16,21-21-16,-21 0 0,20 0 0,1 21 16,0-21-16,0 0 15</inkml:trace>
  <inkml:trace contextRef="#ctx0" brushRef="#br0" timeOffset="63376.57">30162 3133 0,'0'0'15,"22"0"-15,-22-21 16,-22 21-16,1-22 0,0 22 16,0 0-16,0 0 0,-22 0 15,1 22-15,21-1 0,-21 0 0,-1 0 16,1 0-16,0 22 0,-1-1 16,1 0-16,0 1 0,-1-1 15,1 21-15,0-20 0,20 20 16,1-20-16,0 20 0,0-21 0,21 1 15,-21-1-15,21 0 0,0-20 0,0 20 16,21-21-16,0 0 0,0 0 16,0 1-16,1-1 0,-1-21 0,21 0 15,0 0-15,-20 0 0,20 0 16,0 0-16,1 0 0,-1 0 0,0-21 16,22-1-16,-22 22 0</inkml:trace>
  <inkml:trace contextRef="#ctx0" brushRef="#br0" timeOffset="63676.4">30755 3366 0,'0'0'0,"0"-22"0,-21 44 31,21-1-31,-21 0 0,0 0 16,-1 21-16,1 1 16,0-22-16,-21 21 0,21 1 0,-1-1 0,-20-21 15,21 21-15,-21-20 16,20-1-16,1 0 0,-21 0 0,21 0 16,0 0-16,-1 1 15,44-22 16,-1 0-31,0 0 0,0-22 0,21 22 16</inkml:trace>
  <inkml:trace contextRef="#ctx0" brushRef="#br0" timeOffset="63964.23">31094 3366 0,'0'-22'0,"-21"44"32,21-1-32,-22 0 15,1 0-15,-21 21 0,21-20 16,0 20-16,-1 0 0,1 1 0,-21-22 16,21 21-16,0 0 0,-1-20 15,1-1-15,21 21 0,-21-21 16,21 0-16,-21-21 0,21 22 0,0-1 15,0 0 1,21-21 15,0-21-31,0 21 0</inkml:trace>
  <inkml:trace contextRef="#ctx0" brushRef="#br0" timeOffset="64344.02">31496 2963 0,'0'0'0,"21"0"0,0 22 0,0-1 0,-21 0 15,22 0-15,-22 21 0,21 1 16,-21-1-16,0 0 0,0 22 0,0-22 16,0 22-16,0-1 0,-21 1 15,-1-1-15,1 1 0,0-22 0,0 22 16,0-22-16,-22 0 16,22 1-16,-21-1 0,0 0 0,-1 1 15,1-22-15,0 21 0,-1-21 16,1 0-16,0 1 0,-1-1 0,1 0 15,0-21-15,20 21 0,1 0 16,0-21-16,0 0 0,0 21 0,0-21 16,-1 0-1</inkml:trace>
  <inkml:trace contextRef="#ctx0" brushRef="#br0" timeOffset="67603.71">25231 4043 0,'21'0'16,"0"0"0,0 0-16,0 0 0,22 0 0,-22 21 15,21-21-15,22 0 0,-22 0 16,21 21-16,1-21 0,-1 0 0,22 21 15,0-21-15,-1 22 0,1-22 16,-21 0-16,20 21 0,1-21 16,0 0-16,-22 0 0,22 21 0,-1-21 15,-20 0-15,21 0 0,-1 0 16,-20 0-16,20 0 0,-20 0 0,-1 0 16,22 0-16,-21 0 0,-1 0 15,-21 0-15,22 0 0,-1 0 0,-20 0 16,-1 21-16,0-21 0,1 0 0,-22 0 15,0 0-15,0 0 0,0 0 16,1 0-16,-44 0 31,1 0-31,0 0 16,0 0-16,0 0 0</inkml:trace>
  <inkml:trace contextRef="#ctx0" brushRef="#br0" timeOffset="68244.34">25294 4191 0,'21'21'0,"0"-21"0,1 0 16,-1 0-16,21 0 0,0 21 0,1-21 15,-1 0-15,22 0 0,-1 0 16,1 0-16,20 0 0,1 0 0,-22 22 15,22-22-15,0 0 0,-1 0 16,1 0-16,0 0 0,-1 0 0,1 21 16,0-21-16,21 0 0,-22 0 15,22 0-15,-21 0 0,-1 0 16,1 0-16,0 0 0,-1 0 0,-20 0 16,-1 0-16,1 0 0,-1 0 15,1 0-15,-22 0 0,22 0 0,-22 0 16,-21 0-16,22 0 0,-22 0 15,0 0-15,0 0 0,-42 0 79</inkml:trace>
  <inkml:trace contextRef="#ctx0" brushRef="#br0" timeOffset="74320.42">18521 4826 0,'0'-21'63,"0"0"-47,0 0-16,0-1 15,0 1-15,0 0 0,0 0 16,21 0-16,-21 0 15,0-1-15,21 22 16,-21-21 0,0 42 15,0 1-15,0-1-16,0 21 0,0-21 15,0 22-15,-21-1 0,21 0 0,-21 1 16,21 20-16,0-21 0,0 1 15,-21 20-15,-1-20 0,22-1 0,-21 0 16,21 1-16,0-1 0,0 0 16,-21-21-16,21 22 0,0-22 0,0 0 15,0 0-15,0 22 0,0-22 16,-21 0-16,21 0 0,0 0 16,0 0-16,0-42 46,0 0-30,0 0-16,0 0 16</inkml:trace>
  <inkml:trace contextRef="#ctx0" brushRef="#br0" timeOffset="74732.41">18817 5292 0,'21'0'47,"-21"-21"-47,0-1 16,21 22-16,-21-21 15,0 0-15,0 0 16,-21 42 15,0 0-15,21 0-1,-21-21 1,21 22-16,0-1 0,21-21 31,0 0-15,0 0-16,1 0 0</inkml:trace>
  <inkml:trace contextRef="#ctx0" brushRef="#br0" timeOffset="75208.14">19960 4551 0,'0'0'0,"-42"-64"15,42 43-15,0 0 0,0 0 0,0 0 16,0 0-16,0-1 0,21 22 31,0 0-31,-21 22 16,21-1-16,-21 0 0,21 21 0,1-21 15,-22 22-15,21 20 0,0-20 16,-21 20-16,21 1 0,0-1 16,0 1-16,1-1 0,-1 1 0,0-1 15,0 1-15,-21-1 0,21-21 16,0 1-16,1-1 0,-22 0 0,0 1 16,21-1-16,-21-21 0,21 22 0,-21-22 15,0 0-15,0 0 0,0 0 16,0-42 15,0 0-15,0 0-16,0 0 0,21-1 0,-21 1 15</inkml:trace>
  <inkml:trace contextRef="#ctx0" brushRef="#br0" timeOffset="75632.38">20722 4424 0,'0'0'0,"-21"0"16,0 21-1,0 0-15,-1 0 0,-20 1 16,0 20-16,21-21 0,-22 21 0,1 22 16,0-1-16,-1-20 0,1 20 0,-22 22 15,22-22-15,21 1 0,-21-22 16,-1 22-16,1-1 0,0-20 0,20-1 15,-20 0-15,0 1 0,21-22 16,-1 21-16,-20-21 0,21 0 0,0 1 16,0-1-16,-1 0 0,22 0 0,-21-21 15,42-21 17,1 21-32,-1-21 0,21 0 15,-21-1-15</inkml:trace>
  <inkml:trace contextRef="#ctx0" brushRef="#br0" timeOffset="76007.16">20828 5144 0,'0'21'47,"0"0"-47,0 21 0,0-21 15,0 1-15,0 20 0,0 0 0,0 1 16,0-1-16,0 0 0,0 22 16,0-22-16,0 22 0,-21-22 0,21 21 15,-21 1-15,21-1 0,-22-20 16,1 20-16,0-20 0,0 20 0,0-21 15,-22 1-15,22-1 0,0 22 16,-21-22-16,21 0 0,-1 1 0,1-22 16,0 21-16,0 0 0,0-20 15,0-1-15,21 0 0,0 0 16,21-42 0,0 0-16,0 0 15</inkml:trace>
  <inkml:trace contextRef="#ctx0" brushRef="#br0" timeOffset="76364.03">20870 5376 0,'0'0'0,"-21"-42"0,0-21 15,0 41-15,0 1 0,21 0 16,0 0-16,0 0 0,0 0 0,0-1 15,0 1-15,21 0 16,21 21-16,-21-21 0,22 21 0,-22 0 16,21 0-16,0 0 0,-20 0 0,20 0 15,0 0-15,-21 21 0,43 85 32,-64-85-32,0 21 0,0-20 0,-21 20 15,0-21-15,-1 0 0,-20 22 16,0-22-16,-1 0 0,1 0 0,0 0 15,-1-21-15,1 21 0,0 1 16,-1-22-16,22 0 0,0 0 0,0 0 16,42 0-1,0 0 1,0 0-16,22-22 0,-22 22 0,21-21 16</inkml:trace>
  <inkml:trace contextRef="#ctx0" brushRef="#br0" timeOffset="76868.74">21738 5249 0,'0'0'16,"0"-21"-16,0 0 0,0 0 0,0 0 15,0 0-15,-21-1 16,0 22-16,0 0 0,-1 0 15,1 0-15,0 22 0,0-1 0,0-21 16,0 21-16,-22 21 0,43-21 0,-42 1 16,42-1-16,-21 0 15,0 21-15,-1-21 0,22 1 0,-21-1 16,21 0-16,0 0 0,0 0 0,0 0 16,0 1-16,21-22 15,1 0-15,-1 0 16,0 0-16,0 0 15,0 0-15,0-22 0,1 1 0,-1 21 16,0-21-16,0 0 0,0-21 0,0 20 16,1 1-16,-1-21 0,-21 21 15,0 0-15,21-1 0,-21 1 0,0 0 16,21 21-16,-21 21 16,0 0-1,0 1-15,0 20 0,-21-21 16,21 0-16,0 0 0,0 1 15,0-1-15,0 0 0,0 0 0,0 0 16,0 0-16,0 1 0,0-1 16,21 0-16,0-21 15,0 0-15,1 0 0,-1 0 16,0 0-16,0 0 0,-21-21 0,21 0 16</inkml:trace>
  <inkml:trace contextRef="#ctx0" brushRef="#br0" timeOffset="77144.58">22267 4741 0,'0'0'0,"0"-42"0,0 0 15,0-1 1,0 65 0,-21 20-16,21-21 15,0 21-15,-21 22 0,21-1 0,-21 1 16,21-22-16,-21 22 0,21-1 15,0 1-15,0-22 0,-22 22 0,22-22 16,-21 0-16,21 1 0,0-22 0,-21 21 16,21-21-16,0 0 0,0 1 15,0-1-15,0 0 0,0 0 16,21-42 0,0 21-1,-21-21-15,22 0 0,20-1 0,-21-20 16</inkml:trace>
  <inkml:trace contextRef="#ctx0" brushRef="#br0" timeOffset="77629.03">22712 4593 0,'0'0'16,"0"-21"-16,-21 42 31,-1 0-31,1 22 0,21-1 0,0 0 16,-21 22-16,21-22 0,-21 22 15,21-1-15,0 1 0,0-22 0,0 22 16,0-22-16,-21 0 0,21 1 0,-21-1 16,21 0-16,-22-21 0,22 22 15,0-22-15,-21 0 0,0 0 0,21 0 16,0 1-16,-21-22 16,21 21-16,-21-21 0,21-21 31,0-1-31,0 1 15,21 0-15,0 0 0,0 0 0,0-22 16,1 22-16,20-21 0,-21 0 0,21 20 16,-20-20-16,20 21 0,-21 0 15,21 0-15,-20-1 0,20 22 0,-21 0 16,0 0-16,0 0 0,1 0 16,-1 0-16,0 22 0,-21-1 0,21 0 15,-21 0-15,0 21 0,0-20 0,0-1 16,0 21-16,0-21 0,0 0 15,0 1-15,-21-1 0,21 0 16,-21 0-16,21 0 0,-21 0 0,21 1 16,-22-22-16,1 0 15,21-22 17,0 1-32,-21 0 15</inkml:trace>
  <inkml:trace contextRef="#ctx0" brushRef="#br0" timeOffset="77825.91">22161 5038 0,'0'0'0,"0"-21"15,22 21-15,-1 0 16,0 0-16,0 0 0,21 0 15,-20 0-15,20 0 0,0 0 0,-21 0 16,22 0-16,-1 0 0,-21 0 16,0 0-16,1 0 0</inkml:trace>
  <inkml:trace contextRef="#ctx0" brushRef="#br0" timeOffset="78676">24363 4805 0,'0'0'0,"0"-21"0,0 0 16,0-1-16,0 1 16,0 42 15,-21 1-31,21 20 15,0-21-15,-22 21 0,22 22 0,0-22 16,0 22-16,-21-22 0,21 22 16,-21-22-16,21 0 0,0 22 0,-21-22 15,0 0-15,21 1 0,-21-22 0,-1 21 16,22-21-16,0 22 0,0-22 16,0 0-16,-21-21 0,21 21 0,0-42 46,0 0-46,0 0 16,0 0-16,21-22 0,1 22 16,-1 0-16,0 0 0,0-22 0,0 22 15,0 0-15,1 0 0,20 0 16,0 0-16,-21 21 0,22 0 0,-1 0 16,-21 0-16,22 0 0,-1 0 0,-21 0 15,0 21-15,22 0 0,-22-21 16,0 21-16,-21 0 0,0 0 0,0 1 15,0-1-15,0 0 0,-42 0 16,20 0-16,-20 0 0,21 1 0,-21-22 16,-1 21-16,1-21 0,21 0 15,-22 21-15,22-21 0,-21 0 16,21 0-16,0 0 0,-1 0 16,44 0 15,-1-21-31,0 21 15,21 0-15,-21-21 0,1-1 0,20 22 16</inkml:trace>
  <inkml:trace contextRef="#ctx0" brushRef="#br0" timeOffset="79291.7">25040 5313 0,'0'21'16,"0"0"-1,0 0-15,0 1 0,-21-1 16,21 0-16,0 21 0,-21-21 16,0 1-16,21-1 0,-22 21 0,22-21 15,0 0-15,0 1 0,0-1 0,0 0 16,0 0-16,22-21 16,-1 0-16,0 0 0,0 0 0,21 0 15,-20 0-15,-1 0 0,21-21 16,-21 21-16,22-21 0,-22 0 15,0-1-15,0 1 0,0 0 0,0-21 16,1 21-16,-22-1 0,0 1 16,21 0-16,-21 0 0,21 0 0,-21 0 15,0-1-15,0 44 32,0-1-17,0 0-15,0 0 0,-21 21 16,21 1-16,0-1 0,-21 0 0,21 1 15,0-1-15,0 22 0,0-22 0,0 21 16,0 1-16,0-22 0,0 22 16,0-1-16,0 1 0,0-1 15,0 1-15,0-1 0,0 1 0,0-1 16,0 1-16,0-1 0,0 1 16,0-22-16,0 22 0,0-22 0,-22 0 15,1 1-15,0-22 0,-21 21 0,21-21 16,-1 0-16,1 1 0,0-1 15,21 0-15,-21-21 0,21-21 16,0 0-16,0-1 16,0 1-16,0 0 0,0-21 15,0-1-15,0 1 0,0-21 0,21 20 16,0-20-16,-21-1 0,21 1 0,22-22 16,-22 22-16,0 20 15,0-20-15,0 20 0,22 1 0,-22 0 16,0-1-16,21 22 0,-20-21 0,-1 21 15,0-22-15,21 22 0</inkml:trace>
  <inkml:trace contextRef="#ctx0" brushRef="#br0" timeOffset="80007.8">26691 5355 0,'0'0'0,"21"0"0,22-21 16,-22 0-16,0 21 0,0-21 15,0 0-15,-21-1 0,0 1 16,0 0-16,0 0 0,0 0 0,0 0 15,0-1-15,0 1 0,-21 0 16,0 0-16,0 0 0,-22 21 0,22 0 16,-21 0-16,21 0 0,-22 21 0,22 0 15,-21 0-15,0 22 0,20-22 16,-20 21-16,21 0 0,0 1 0,0-1 16,-1-21-16,22 22 0,0-1 15,0-21-15,0 21 0,0-20 16,0-1-16,22 0 0,-1 0 0,0-21 15,0 0-15,0 0 0,0 0 16,1 0-16,20 0 0,-21 0 0,0-21 16,22 0-16,-22 21 0,0-43 0,0 22 15,21 0-15,-20 0 0,-1-21 16,0-1-16,-21 22 0,21-21 0,-21-1 16,21 1-16,-21 21 0,0 0 15,0 0-15,0 42 16,0 0-1,0 21-15,0-21 0,0 22 0,0-22 16,0 21-16,0-21 0,0 1 16,0 20-16,0-21 0,0 0 15,0 0-15,0 1 0,21-1 0,1 0 16,-1 0-16,0-21 0,0 0 16,0 0-16,0 0 0,1 0 15,20 0-15</inkml:trace>
  <inkml:trace contextRef="#ctx0" brushRef="#br0" timeOffset="80248.66">27368 4911 0,'0'0'0,"0"-21"0,0-1 0,0 1 0,-21 21 16,0 0-1,21 21-15,0 1 0,-21 20 0,21 0 16,-21-21-16,21 22 0,0 20 15,0-20-15,-21-1 0,21 0 0,0 1 16,0-1-16,0-21 0,0 21 0,0 1 16,0-22-16,0 0 0,-22 0 15,22 0-15,0 1 0,0-1 0,22-21 32</inkml:trace>
  <inkml:trace contextRef="#ctx0" brushRef="#br0" timeOffset="80500.52">27644 4826 0,'0'0'0,"0"-42"0,0 21 0,0 42 32,-22 0-32,22 21 0,-21-21 15,21 22-15,0 20 0,-21-20 0,0-1 16,21 21-16,0-20 0,0-1 15,-21 22-15,0-22 0,21 0 16,-22-21-16,22 22 0,0-22 0,0 21 16,0-21-16,-21 1 0,21-1 15,0 0-15,0 0 0,21-21 32,1 0-32</inkml:trace>
  <inkml:trace contextRef="#ctx0" brushRef="#br0" timeOffset="80892.39">27813 5271 0,'0'0'16,"0"-22"-16,0 1 15,21 21 1,0 0-16,0 0 15,1 21-15,-1 1 0,-21-1 16,21 0-16,-21 0 0,21 21 16,-21-20-16,0-1 0,0 21 0,0-21 15,0 0-15,0 1 16,0 20-16,0-21 0,0 0 0,-21-21 0,0 21 16,21 1-16,-21-22 0,-1 0 15,22-22 16,0 1-31,0 0 0,22 0 16,-1 0-16,0 0 0,-21-1 0,21 1 16,0 0-16,0 0 0,1 0 0,-1 0 15,21-1-15,-21 1 0,0 0 16,1 21-16,-1 0 0,0 0 16,0 0-16,0-21 0,0 21 15,1 0-15</inkml:trace>
  <inkml:trace contextRef="#ctx0" brushRef="#br0" timeOffset="81112.27">28448 5292 0,'21'0'15,"-21"21"1,0 0-16,-21 21 16,21-20-16,0-1 0,0 0 15,0 0-15,-21 0 0,21 22 16,0-22-16,0 0 0,-21 0 0,21 0 15,0 0-15,0 1 0,0-1 32,0-42-17,21-1 1,-21 1-16,21 0 0,-21-21 16</inkml:trace>
  <inkml:trace contextRef="#ctx0" brushRef="#br0" timeOffset="81284.17">28617 5017 0,'0'0'16,"0"-22"-1,-21 22 1,0 0 31,0 0-32</inkml:trace>
  <inkml:trace contextRef="#ctx0" brushRef="#br0" timeOffset="81496.05">27326 5080 0,'0'0'0,"-21"0"0,0 0 15,0 0-15,42 0 16,0 0-16,0 0 16,0 0-16,22 0 0,-22 0 15,21 0-15,22 0 0,-22 0 0,0 0 16,22 0-16,-1 0 0,22 0 16,-22 0-16,22 0 0</inkml:trace>
  <inkml:trace contextRef="#ctx0" brushRef="#br0" timeOffset="82012.75">29104 4932 0,'0'0'0,"-21"-21"0,0-22 16,0 43-1,-1 0-15,22 22 16,-21-1-16,21 0 0,-21 0 0,21 21 15,-21 1-15,21-1 0,0 0 16,0 1-16,0 20 0,-21-20 0,21-1 16,-21 0-16,21 1 0,-22 20 15,22-21-15,0-20 0,0 20 0,-21 0 16,21-21-16,0 1 0,-21 20 16,21-21-16,0 0 15,0-42 16,0 0-31,0 0 0,0 0 16,0-1-16,0 1 0,0 0 16,21 0-16,0-21 0,1 20 0,-1 1 15,0 0-15,21 0 0,-21 21 0,1-21 16,20 21-16,-21 0 0,21 0 16,-20 0-16,20 0 0,-21 0 0,0 0 15,22 0-15,-22 21 0,-21 0 16,21 0-16,-21 0 0,0 22 0,0-22 15,0 0-15,0 21 0,-21-20 16,0-1-16,-22 0 0,22 0 16,-21 0-16,-1 0 0,22 1 0,-21-22 15,0 21-15,20-21 0,1 0 16,0 0-16,0 0 0,42 0 31,0-21-31</inkml:trace>
  <inkml:trace contextRef="#ctx0" brushRef="#br0" timeOffset="82352.56">29612 5334 0,'0'0'0,"0"21"16,0 0-16,0 1 15,0-1-15,0 0 0,0 0 16,-21 21-16,21-20 0,-21 20 0,21-21 15,0 21-15,0-20 0,0-1 16,0 0-16,0 0 0,0 0 0,0 0 16,0 1-16,21-22 15,0 0-15,0 0 0,0 0 0,1 0 16,-1-22-16,0 1 0,0 0 16,0 0-16,0 0 0,1-22 15,-1 1-15,0 0 0,0-1 0,0 22 16,-21-21-16,0 21 0,0-22 15,0 22-15,0 0 0,21 21 16,1 0 31</inkml:trace>
  <inkml:trace contextRef="#ctx0" brushRef="#br0" timeOffset="82623.92">30459 4995 0,'0'0'0,"0"-21"0,0 0 15,-21 21 1,21 21-16,-22 0 16,1 1-16,0 20 0,0-21 0,21 21 15,-21 22-15,0-22 0,-1 1 16,1 20-16,21-21 0,-21 1 0,0 20 15,21-20-15,0-1 0,-21 21 16,0-41-16,21 20 0,-22 0 0,22-21 16,0 1-16,0-1 0,0 0 15,0 0-15,22-21 32,-1 0-32,0-21 0</inkml:trace>
  <inkml:trace contextRef="#ctx0" brushRef="#br0" timeOffset="83228.57">30501 5609 0,'0'-21'15,"21"21"-15,0 0 16,1 0 0,-1-21-16,0 21 0,0-21 15,0 21-15,0-21 0,1 21 16,-1-22-16,0 1 0,-21 0 15,21 0-15,-21 0 16,0 0-16,0-1 0,-21 22 16,0 0-16,0 0 15,-1 0-15,1 22 0,0-22 16,0 21-16,0 0 0,0 0 0,-1 0 16,1 0-16,21 22 0,0-22 15,-21 0-15,21 0 0,0 22 0,0-22 16,0 0-16,0 0 0,0 0 15,21 0-15,0-21 16,1 0-16,-1 0 0,0 0 16,0 0-16,21 0 0,-20 0 0,-1 0 15,21 0-15,-21-21 0,22 0 16,-22 0-16,21 0 0,0-22 0,1 22 16,-1-21-16,0 21 0,1-22 15,-22 1-15,21 21 0,-21-21 0,-21 20 16,0-20-16,0 21 0,0 0 15,-21 21 1,0 0-16,0 21 0,0-21 16,0 42-16,-1-21 0,1 1 0,0 20 15,21-21-15,0 21 0,0 1 16,0-22-16,0 21 0,0-21 16,0 22-16,0-22 0,0 0 0,0 0 15,0 0-15,0 1 0,0-1 16,0-42 31,-21-1-47,0 1 15,21 0-15,0 0 16,-21 0-16</inkml:trace>
  <inkml:trace contextRef="#ctx0" brushRef="#br0" timeOffset="83508.41">30120 4974 0,'0'0'0,"0"-21"0,42 21 31,-20 0-31,20 0 0,0 0 16,1 0-16,-1 0 0,21 0 15,-20 0-15,20 0 0,-20 21 16,20-21-16,-21 0 0,1 0 16,-22 0-16,21 0 0,-21 0 0,1 0 15,-44 0 17,1 0-32,-21 0 0,0 0 15,-1 0-15</inkml:trace>
  <inkml:trace contextRef="#ctx0" brushRef="#br0" timeOffset="84880.13">19621 5906 0,'-42'0'0,"84"0"0,-126 0 15,41 0-15,22 21 0,-21-21 16,21 0-16,0 0 0,21 21 16,21-21-1,0 0 1,0 21-16,0-21 0,22 21 0,-22-21 15,21 0-15,0 0 0,-20 21 16,20-21-16,0 0 0,22 0 0,-22 0 16,0 0-16,1 0 0,20 0 15,1 22-15,20-22 0,-20 0 0,42 0 16,-22 0-16,22 0 0,21 0 16,0 0-16,0 0 0,0 0 0,0 0 15,0 0-15,21 0 0,1 0 16,-22 0-16,0 21 0,0-21 15,0 21-15,0-21 0,0 0 0,-22 21 16,22-21-16,-21 0 0,21 0 16,-21 21-16,0-21 0,0 0 0,21 0 15,-21 0-15,-1 0 0,1 0 0,21 0 16,-21 0-16,0 0 0,0 21 16,0-21-16,-1 0 0,-20 0 0,21 0 15,-21 0-15,20 0 0,-20 22 0,21-22 16,-21 0-16,20 0 0,-20 0 15,0 21-15,-1-21 0,1 0 0,0 0 16,-22 0-16,22 0 16,0 21-16,-1-21 0,1 0 0,0 0 15,-1 0-15,1 0 0,-22 0 0,22 21 16,0-21-16,-22 0 0,1 0 16,20 0-16,-20 0 0,-1 21 0,1-21 15,21 0-15,-22 0 0,1 0 16,20 0-16,-20 0 0,20 0 0,-20 0 15,21 0-15,-22 0 0,1 0 0,-1 0 16,22 0-16,-22 0 16,1 0-16,-1 0 0,1 0 0,20 0 0,-20 21 15,-1-21-15,22 0 0,-21 0 16,-1 0-16,22 0 0,-22 0 16,1 0-16,-1 0 0,1 0 0,-1 0 15,22 0-15,-22 0 0,1 22 16,-1-22-16,1 0 0,21 0 0,-22 0 15,1 0-15,20 0 0,-20 0 16,-1 0-16,1 0 0,20 0 0,-20 0 16,-1 0-16,1 0 0,21 0 15,-22 0-15,1 0 0,20 0 0,-20 0 16,20 0-16,-20 0 0,-1 0 16,1 0-16,-1 0 0,1 0 0,-1 0 15,-20 0-15,20 0 0,-20 0 16,-1 0-16,0 0 0,1 0 15,-22 0-15,21 0 0,-21 0 0,0 0 16,1-22-16,-1 22 0,0 0 16,0 0-16,-21-21 47,-21 0-47,-21 21 0,20 0 15</inkml:trace>
  <inkml:trace contextRef="#ctx0" brushRef="#br0" timeOffset="85823.66">19770 6625 0,'-22'0'16,"1"21"-16,0 1 15,0-1-15,0 21 16,-22-21-16,22 0 0,0 22 0,-21-22 16,21 21-16,-22-21 0,22 22 0,-21-1 15,-1 0-15,22 1 0,-21-1 16,0 0-16,-1 1 0,1-1 0,21 0 16,-22 1-16,1-22 0,21 21 15,-21-21-15,-1 22 0,22-22 16,0 0-16,0 0 0,0 0 0,-1-21 15,44 0 17,-1-21-32,-21 0 0</inkml:trace>
  <inkml:trace contextRef="#ctx0" brushRef="#br0" timeOffset="86183.62">20024 6604 0,'0'0'0,"-22"21"0,22 0 16,-21 1-16,0-1 0,0 0 15,0 0-15,-22 21 0,1-20 0,21 20 16,-21 0-16,-22 1 0,22-1 0,-1 0 16,-20 1-16,21-1 0,-22 0 15,22 1-15,-22-1 0,22 0 16,0 1-16,20-1 0,-20-21 0,21 21 16,-21-20-16,20-1 0,1 21 15,0-42-15,0 21 0,21 0 0,0 1 16,0-44 15</inkml:trace>
  <inkml:trace contextRef="#ctx0" brushRef="#br0" timeOffset="86560.4">20151 6773 0,'0'0'0,"0"22"31,0 20-15,-22-21-16,1 0 0,21 22 15,-21-1-15,0 0 0,0 1 16,0-1-16,-1 0 0,1 1 0,0-1 16,0 21-16,0-41 0,0 20 15,-1 0-15,22-21 0,0 1 0,0-1 16,0 0-16,0 0 0,0 0 16,22-21-1,-1 0-15,0-21 16,0 21-16,0-21 0,0 0 0,1 0 15,-1-1-15,21 1 0,-21 0 16,0 0-16,1-21 0</inkml:trace>
  <inkml:trace contextRef="#ctx0" brushRef="#br0" timeOffset="86772.28">20045 7070 0,'0'21'16,"21"-21"15,0 0-31,0 0 16,0 0-16,22 0 0,-22 0 0,21 0 16,-21 0-16,1-21 0,20 21 0,-21 0 15,0-21-15,22 21 16,-22 0-16</inkml:trace>
  <inkml:trace contextRef="#ctx0" brushRef="#br0" timeOffset="87722.81">20764 7430 0,'0'0'0,"0"-22"31,22 22-31,-1-21 16,0 0-16,0 0 0,-21 0 15,21 0-15,0-1 0,1 1 0,-22-21 16,21 21-16,-21 0 0,0-22 0,0 22 16,0 0-16,0 0 0,-43 0 15,22 21-15,0 0 0,0-22 0,0 22 16,-22 0-16,22 0 0,0 0 0,-21 22 15,-1-1-15,22-21 0,-21 21 16,0 21-16,20-21 0,-20 1 16,21 20-16,0-21 0,0 21 0,-1-20 15,1 20-15,21-21 0,0 0 16,0 22-16,0-22 0,0 0 16,21-21-16,1 0 0,-1 0 15,21 0-15,-21 0 0,0 0 16,22 0-16,-1 0 0,-21-21 0,22 21 15,-1-21-15,-21-1 0,21 1 0,-20 0 16,-1 0-16,21 0 0,-42 0 16,21-1-16,0 1 0,-21 0 0,22 0 15,-22 0-15,0 0 0,0 42 47,0 0-31,-22 0-16,22 0 0,-21 0 0,21 1 15,-21-1-15,21 0 0,0 21 0,0-21 16,0 1-16,0-1 0,0 0 16,0 0-16,0 0 0,21 0 15,0 1-15,1-22 0,-1 0 0,0 0 16,21 0-16,1 0 0,-1 0 16,0 0-16,1 0 0,-1-22 0,0 22 15,22-21-15,-22 0 0,0 21 0,1-21 16,-1 0-16,-21-22 15,22 22-15,-22 0 0,-21-21 0,0 21 16,21-22-16,-21 22 0,0-21 0,0 21 16,0-1-16,-21 1 0,0 0 15,-1 21-15,1 0 0,-21 0 0,21 0 16,-22 0-16,1 0 0,21 0 16,-21 21-16,-1 0 0,22 1 0,0-1 15,-21 21-15,42-21 0,-22 0 0,22 22 16,-21-22-16,21 0 0,0 0 15,0 0-15,0 22 0,0-22 0,0 0 16,0 0-16,0 0 0,21 1 0,-21 20 16,0-21-16,0 21 15,22-20-15,-22 20 0,21 0 0,-21 1 16,0-1-16,0 0 0,0 22 0,0-22 16,0 0-16,-21 22 0,-1-22 15,1 22-15,0-22 0,0 0 0,0 22 16,-22-22-16,22 1 0,-21-1 0,0 0 15,20-21-15,1 22 0,-21-22 0,21 0 16,0 0-16,21 0 16,-22-21-16,22-21 15,0 0-15,0 0 0</inkml:trace>
  <inkml:trace contextRef="#ctx0" brushRef="#br0" timeOffset="89696.19">21929 7091 0,'-22'-21'15,"1"21"-15,0 0 0,21 21 0,-21 0 16,21 0-16,-21 0 15,21 22-15,-21-22 0,-1 0 16,22 21-16,0-20 0,-21-1 0,21 0 16,-21 0-16,21 0 0,-21 0 15,21 1-15,0-1 16,0-42 15,0-1-31,21 1 0,-21 0 16,21 0-16,0 0 0,-21 0 15,22-22-15,-1 22 0,0 0 0,0-21 16,0 20-16,0 22 0,1-21 0,-1 0 16,0 21-16,0 0 0,0 0 15,0 0-15,1 21 0,-22 0 16,0 1-16,21-1 0,-21 0 0,0 0 16,21 0-16,-21 22 0,0-22 15,0 0-15,0 0 0,0 0 0,0 0 16,0 1-16,0-1 15,21-21 1,0-21 0,0 21-16,-21-22 15,22 1-15,-22 0 0,21 0 0,0 0 16,0-22-16,0 22 0,0-21 0,1 21 16,-1-22-16,0 22 0,0 0 15,21 0-15,-20 0 0,-1 21 16,0 0-16,21 0 0,-21 0 0,1 0 15,20 0-15,-21 21 0,0 0 16,0 0-16,1 0 0,-22 1 0,0-1 16,0 0-16,0 0 0,21 0 0,-21 0 15,0 1-15,0-1 0,0 0 16,0 0-16,0-42 47,0 0-32,0 0-15,0-1 0,0 1 0,0 0 16,0 0-16,0 0 0,0 0 16,0-22-16,-21 22 0,-1 21 0,22-21 15,-21 0-15,0 21 0,0 0 16,0 0-16,0 0 0,-1 0 0,1 0 16,-21 21-16,21 0 0,0 0 0,-1 0 15,1 1-15,0 20 0,0-21 16,-21 21-16,42-20 0,-22 20 0,1-21 15,21 21-15,-21-20 0,21-1 16,0 0-16,0 0 0,0 0 0,0 0 16,0 1-16,21-22 0,0 0 15,1 0-15,-1 0 16,0 0-16,0 0 0,21-22 16,-20 1-16,-1 21 0,21-21 0,-21 0 15,22-21-15,-22 20 0,21 1 16,-21-21-16,0 21 0,1 0 0,-1-22 15,-21 22-15,0 0 0,21 0 0,-21 0 16,0 42 15,0 0-31,-21 0 0,21 0 0,0 0 16,-21 1-16,21-1 0,0 0 16,0 0-16,0 0 0,0 0 0,0 1 15,0-1-15,21 0 16,0-21-1,0 0-15,0 0 0,0 0 0,1 0 16,-1 0-16,0 0 0,0 0 16,0-21-16,0 0 0,1 21 0,-1-22 15,0 1-15,-21-21 0,21 21 0,-21 0 16,21-22-16,-21 22 0,21-21 16,-21 21-16,0-1 0,0 1 0,0 0 15,0 42 1,0 0-1,0 1-15,0-1 0,0 0 16,0 0-16,0 21 0,0-20 0,0-1 16,0 0-16,0 0 0,0 0 15,0 0-15,-21 1 0,21-1 0,0 0 16,0 0 0,-21-21-16,21-21 31,0 0-16,0 0-15,0-1 0,0 1 16,0 0-16,0 0 0,21 0 0,0-22 16,-21 22-16,22 0 15,-1-21-15,0 21 0,-21-1 0,21 1 16,0 0-16,0 21 0,1-21 0,-1 21 16,0 0-16,0 0 0,0 0 15,0 0-15,1 0 0,-1 0 0,0 21 16,0 0-16,0 0 0,-21 1 0,0-1 15,21 21-15,-21-21 0,0 0 16,0 1-16,0 20 0,0-21 0,0 0 16,0 0-16,0 1 0,-21-1 15,0-21-15,21 21 16,0-42 15,0 0-15,0-1-16,21 1 0,0 0 15,1 0-15,-1-21 0,0 20 16,0-20-16,21 21 0,-20 0 0,20 0 16,-21-1-16,0 1 0,0 0 0,1 21 15,-1 0-15,0 0 0,0 0 16,-21 21-16,0 0 0,0 1 16,0-1-16,0 0 0,0 0 0,0 21 15,0-20-15,0-1 0,0 0 16,-21 0-16,21 0 0,0 0 15,0 1-15,0-1 0,0 0 0,0 0 16,21-21 0,0 21-16,0-21 0,1 0 0,-1 0 15,0 0-15,0 0 0,0 0 0,0 0 16,1 0-16,20-21 0,-21 21 16,0-21-16,0 0 0,22 21 0,-22-21 15,0-1-15,0-20 0,-21 21 0,21 0 16,-21-22-16,22 22 0,-22-21 15,0 21-15,0 0 0,0-1 0,0 1 16,-22 21-16,1 0 16,0 21-16,0 1 0,0-1 15,21 0-15,-21 0 0,-1 21 16,22-20-16,0-1 0,0 21 16,-21-21-16,21 0 0,0 1 0,0-1 15,0 0-15,0 0 0,0 0 0,21-21 16,-21 21-16,22-21 0,-1 0 15,0 0-15,0 0 0,0 0 16,0 0-16,1 0 0,-1 0 0,0-21 16,0 0-16</inkml:trace>
  <inkml:trace contextRef="#ctx0" brushRef="#br0" timeOffset="90143.94">25421 6668 0,'0'0'0,"21"0"16,0 0-1,1 0-15,20 0 0,-21 0 16,21 0-16,-20 0 0,20 0 0,0 0 16,1 0-16,-1 0 0,0 0 15,-21 0-15,22 0 0,-22 0 16,-42 0 0,-22 0-16,22 0 15,-21 0-15,0 0 0,-1 0 0,1 0 16</inkml:trace>
  <inkml:trace contextRef="#ctx0" brushRef="#br0" timeOffset="90415.78">25358 6668 0,'0'63'15,"0"-21"1,0-20-16,0-1 0,0 21 16,-22 0-16,22 1 0,-21-1 15,21 0-15,0 22 0,0-1 0,-21 1 16,0-1-16,0 1 0,21-1 15,-21-20-15,-1 20 0,1 1 0,0-1 16,0-20-16,0 20 0,0-21 0,21 1 16,-22 20-16,1-20 0,21-22 15,-21 21-15,21 0 0,0-20 0,0-1 16,0 0-16,0 0 0,21-21 0,0 0 16,1 21-16,-1-21 0,0 0 15,21 0-15,-21 0 0,22-21 0,-1 0 16,0 0-16,1 0 0,-1-1 0,0 1 15</inkml:trace>
  <inkml:trace contextRef="#ctx0" brushRef="#br0" timeOffset="91172.36">26225 7451 0,'0'0'0,"0"-21"0,0-22 16,-21 1-16,0 21 0,21 0 15,-21-1-15,0 22 0,0-21 0,-1 21 16,1 0-16,0 0 0,0 0 16,0 0-16,0 0 0,-1 21 0,1 1 15,0-1-15,-21 0 0,21 0 16,-1 21-16,1-20 0,0 20 16,0-21-16,0 21 0,0-20 0,21-1 15,0 0-15,0 0 0,0 0 0,0 0 16,21-21-1,0 0-15,0 0 0,0 0 16,0 0-16,1 0 0,-1 0 0,21 0 16,-21-21-16,22 0 0,-22 21 15,21-21-15,-21 0 0,0 0 0,1-1 16,-1 1-16,0 0 0,0-21 16,0 21-16,0-1 15,-21 1-15,0 42 31,0 1-31,-21-1 0,0 0 0,21 0 16,0 0-16,-21 0 0,21 1 0,-21-1 16,21 0-16,0 0 15,0 0-15,0 0 0,21-21 16,0 0-16,0 0 0,0 0 16,1 0-16,-1 0 0,0 0 15,0 0-15,0 0 0,0 0 0,1-21 16,-1 21-16,0-21 0,0 0 0,0 0 15,0-22-15,1 22 16,-22-21-16,0 0 0,0-1 0,0 1 16,0 0-16,0-1 0,0 1 0,-22 0 15,1-1-15,-21 22 0,21-21 16,-22 21-16,1-1 0,0 1 0,-22 21 16,22 0-16,-22 0 0,1 0 15,-1 0-15,1 0 0,21 21 0,-22 1 16,22 20-16,-22 0 0,22 1 0,0-1 15,-1 0-15,22 22 0,-21-1 16,21-20-16,-1-1 0,1 21 0,21-20 16,0-1-16,0 0 0,0 1 15,0-1-15,0-21 0,21 22 16,1-22-16,-1 0 0,0 0 0,21 0 16,-21 0-16,22 1 0,-1-22 0,0 0 15,1 0-15,-1 0 0,0 0 16,1 0-16,-1 0 0,0-22 0,1 1 15,-1 0-15,0 21 0,1-42 0</inkml:trace>
  <inkml:trace contextRef="#ctx0" brushRef="#br0" timeOffset="91684.07">27093 7154 0,'0'0'0,"-21"0"16,0 0-16,0 22 0,0-1 16,-1 0-16,22 0 0,-21 21 0,0-20 15,0 20-15,0 0 0,21 1 16,-21-22-16,-1 21 0,1 0 0,0-20 16,21 20-16,-21-21 0,0 0 0,0 0 15,21 1-15,0-1 0,-22-21 16,22 21-16,-21-21 0,42-21 47,1 0-47,-22-1 0,21 1 15,0 0-15,0 0 0,0-21 0,-21-1 16,21 1-16,1 21 0,-1-22 16,21 1-16,-21 0 0,0-1 0,1 1 15,-1 21-15,0 0 0,0 0 16,0-1-16,0 22 0,1 0 0,-1 0 15,0 22-15,-21-1 0,21 0 16,-21 21-16,0 1 0,0-1 16,0-21-16,0 21 0,0 1 15,0-1-15,0 0 0,0-20 0,0 20 16,0-21-16,-21 0 0,21 0 16,0 1-16,0-1 0,-21 0 0,0 0 15,-1-21-15,1 0 16,0 0-1,0 0-15,0 0 16,0-21-16,-1 21 0</inkml:trace>
  <inkml:trace contextRef="#ctx0" brushRef="#br0" timeOffset="91855.97">26733 7578 0,'22'0'16,"-1"0"-1,0 0-15,21 0 0,-21-21 16,1 21-16,20 0 0,0 0 16,-21 0-16,22 0 0,-1 0 0,0-22 15,1 22-15,-1-21 0,0 21 0,1 0 16,-22-21-16</inkml:trace>
  <inkml:trace contextRef="#ctx0" brushRef="#br0" timeOffset="92095.83">27644 7281 0,'0'0'0,"-22"22"31,22-1-31,-21 0 16,0 0-16,21 21 0,0-20 0,-21 20 16,0-21-16,21 21 0,-21-20 15,21-1-15,0 21 0,0-21 0,-22 0 16,22 1-16,0-1 0,-21 0 15,21 0-15,0 0 0,0 0 16,0-42 15,0 0-15</inkml:trace>
  <inkml:trace contextRef="#ctx0" brushRef="#br0" timeOffset="92321.7">27601 7281 0,'0'0'0,"21"-21"0,1 21 16,-22 21 0,0 1-16,0-1 15,21 21-15,-21-21 0,0 22 0,0-1 16,21-21-16,-21 21 0,0 1 0,21-22 16,0 0-16,-21 21 15,21-20-15,1-1 0,-22 0 0,21 0 16,0 0-16,0-21 15,0 0 1,0 0-16,-21-21 16,0 0-16</inkml:trace>
  <inkml:trace contextRef="#ctx0" brushRef="#br0" timeOffset="92555.57">28173 7112 0,'-21'21'16,"-1"0"-16,1 1 0,0 20 16,0-21-16,0 21 0,0 1 0,-1-1 15,1 0-15,21 1 0,-21-1 16,0 0-16,0-20 0,21 20 0,0-21 16,-21 21-16,-1-20 0,22-1 0,0 0 15,-21-21-15,21 21 0,0 0 16,21-21-1,1 0-15,-1 0 0,0 0 16,0-21-16</inkml:trace>
  <inkml:trace contextRef="#ctx0" brushRef="#br0" timeOffset="92828.92">28427 7451 0,'21'0'31,"0"0"-31,0 0 16,0 0-16,1 0 15,-1 0-15,0 0 0,0 0 16,0 0-16,-42 0 47,0 21-47</inkml:trace>
  <inkml:trace contextRef="#ctx0" brushRef="#br0" timeOffset="92971.84">28384 7684 0,'0'0'15,"22"0"1,-1 0-16,0 0 0,0 0 16,0 0-16,0 0 0,1 0 15,-1 0-15,0 0 0,0-22 0,0 22 16</inkml:trace>
  <inkml:trace contextRef="#ctx0" brushRef="#br0" timeOffset="93256.93">29506 7049 0,'-21'0'0,"21"-22"16,-21 22-1,0 0-15,0 22 16,-1-22-16,22 21 0,-21 0 0,0 0 16,0 0-16,21 0 0,-21 1 15,21-1-15,-21 0 0,21 0 0,-22 0 16,22 0-16,0 1 16</inkml:trace>
  <inkml:trace contextRef="#ctx0" brushRef="#br0" timeOffset="93891.52">29718 7197 0,'0'21'31,"-21"21"-31,0-21 15,-1 22-15,1-22 0,0 21 0,0 1 16,21-1-16,-21 0 0,0 1 0,-1-22 16,1 21-16,21-21 15,-21 0-15,0 1 0,21-1 0,-21 0 16,21 0-16,0 0 16,-21-21-16,21-21 31,0 0-31,0 0 15,21 0-15,-21-1 0,21 1 0,0-21 16,0 0-16,0 20 0,1-20 16,-1 0-16,21-1 0,-21 1 0,0 0 15,1 21-15,-1-1 0,0 1 16,-21 0-16,0 0 0,21 21 0,-21 21 31,0 0-31,0 0 0,0 1 16,0-1-16,0 21 0,0-21 0,0 22 15,0-1-15,0-21 0,0 21 16,0-20-16,-21 20 0,21-21 0,0 21 16,0-20-16,0-1 0,0 0 15,0 0-15,0 0 0,0 0 16,0-42 15</inkml:trace>
  <inkml:trace contextRef="#ctx0" brushRef="#br0" timeOffset="94068.41">29464 7620 0,'-21'0'16,"21"-21"0,21 21-16,0 0 15,0 0-15,0 0 16,22 0-16,-22 0 0,0-21 0,21 21 15,-20 0-15,20 0 0,-21 0 16,21 0-16,-20-21 0,20 21 0,0 0 16</inkml:trace>
  <inkml:trace contextRef="#ctx0" brushRef="#br0" timeOffset="94348.25">30057 7387 0,'0'0'0,"0"-21"0,0 0 0,0 0 15,21 0-15,0 21 16,-21-22-16,21 22 0,0 0 16,0 0-16,-21 22 15,22-22-15,-22 21 0,21 21 16,-21-21-16,0 22 0,0-22 16,0 21-16,0 0 0,0-20 0,21 20 15,-21 0-15,0-21 0,0 1 16,21-1-16,-21 0 0,0 0 15,0 0-15,0 0 0,21-21 0,0 22 16,1-22 0,-1 0-1,-21-22-15,0 1 0,0 0 16</inkml:trace>
  <inkml:trace contextRef="#ctx0" brushRef="#br0" timeOffset="94557.13">30586 7239 0,'0'0'0,"0"-21"0,-21 21 16,-1 21-16,1 0 15,0 0-15,0 22 0,0-1 16,0-21-16,-1 22 0,1-22 0,0 21 16,0-21-16,0 22 0,0-22 15,-1 0-15,22 0 0,0 0 0,0 0 16,0 1-16</inkml:trace>
  <inkml:trace contextRef="#ctx0" brushRef="#br0" timeOffset="94932.39">30861 7133 0,'0'21'15,"-21"1"1,0-22 31,21-22-16,21 22-15,-21-21-16,21 21 0,0 0 0,0 0 15,-21 21 17,0 1-32,0-1 0,-21 0 0,0 0 15,21 21-15,-21-20 0,0-1 16,21 0-16,-22 0 0,1 0 0,0 0 15,0 1 1</inkml:trace>
  <inkml:trace contextRef="#ctx0" brushRef="#br0" timeOffset="95548.24">31157 6879 0,'0'0'0,"21"0"31,1-21-31,-1 21 0,0 0 15,0 0-15,21 0 0,-20-21 16,-1 21-16,21 0 0,-21 0 0,22 0 16,-22-21-16,21 21 0,-21 0 15,0 0-15,1 0 0,-1 0 16,0 0-16,-21 21 16,0 0-1,0 0-15,0 0 0,-21 1 16,0 20-16,-1-21 0,1 0 15,0 22-15,21-1 0,-21-21 0,0 21 16,0 1-16,21-1 0,-22 0 16,1 1-16,21-1 0,0 0 0,-21 1 15,21-1-15,-21 0 0,21 1 16,0-1-16,-21 0 0,21 1 0,0-22 16,0 21-16,-21-21 0,21 22 0,-22-22 15,22 0-15,-21 21 16,0-20-16,21-1 0,-21 0 0,0 0 0,0 0 15,-1 0-15,1 1 0,-21-1 16,21-21-16,0 21 0,-22-21 16,22 0-16,-21 0 0,21 21 15,-22-21-15,22 0 0,-21 0 0,21 0 16,-1 0-16,1 0 0,0 0 16,0 0-1,21-21 1,0 0-1,-21 21-15</inkml:trace>
  <inkml:trace contextRef="#ctx0" brushRef="#br0" timeOffset="106211.87">18351 8530 0,'-21'0'16,"0"0"15,0 0-15,21-21-16,-21 21 0,21-21 0,0 0 15,-21 0 1,21-1-16,0 1 0,0 0 16,0 0-16,21 21 31,0 0-31,0 0 15,0 0-15,0 0 0,-21 21 16,22 0-16,-22 0 0,21 1 0,-21-1 16,0 21-16,0-21 0,0 0 0,0 22 15,0-1-15,-21-21 0,-1 22 16,1-1-16,-21 0 0,21 1 0,-22-1 16,22 0-16,-21 1 0,21-1 15,-22 0-15,1-21 0,0 22 0,21-22 16,-22 21-16,1-21 0,0 1 15,-1-1-15,1 0 0,21-21 16,-22 0-16,22 21 0,-21-21 0,21 0 16,0 0-16,-1-21 0,22 0 15,-21 0-15,21-22 0,0 22 16,0-21-16,0 21 0,0-22 0,21 1 16,-21 0-16,22 20 0,-1-20 15,0 21-15,0 0 0,0 0 0,0 21 16,22-22-16,-22 22 0,0 0 0,0 0 15,0 0-15,1 22 16,-1-22-16,0 21 0,0 0 0,-21 0 16,21 0-16,0 0 0,-21 1 15,0-1-15,0 0 0,22 0 16,-22 0-16,21 0 0,-21 1 0,21-1 16,-21 0-16,0 0 0,0 0 15,21 0-15,-21 1 0,21-22 16,-21 21-16,21-21 15,1 21-15,-1-21 16,0 0 0,0 0-16,-21-21 0,21 21 15,0-21-15</inkml:trace>
  <inkml:trace contextRef="#ctx0" brushRef="#br0" timeOffset="106559.67">18732 9059 0,'0'22'0,"0"-44"46,0 1-30,0 0 0,0 0-1,-21 21 17,21 21-17,-21-21-15,0 21 16,0-21-1,0 0-15</inkml:trace>
  <inkml:trace contextRef="#ctx0" brushRef="#br0" timeOffset="108054.29">20045 8467 0,'0'-21'0,"-21"-1"16,21 1-16,-22 21 16,22-21-16,0 0 0,0 0 15,0 42 32,0 0-47,0 21 0,0-20 16,0 20-16,22 21 0,-1-20 0,0 20 15,0 22-15,0-22 16,0 1-16,1 21 0,20-22 0,-21 1 16,0-1-16,22 1 0,-22-22 0,0 21 15,21-20-15,-21-1 0,1 0 16,-1-20-16,0 20 0,-21-21 0,0 0 16,21 0-16,-21 1 0,21-22 15,-21-22 1,0 1-1,0 0-15,0 0 0,0 0 16</inkml:trace>
  <inkml:trace contextRef="#ctx0" brushRef="#br0" timeOffset="108360.12">20637 8467 0,'0'0'0,"22"-21"0,-22-1 15,21 1-15,-21 0 16,0 0-16,-43 42 31,22 0-31,0 0 0,-21 1 16,-1 20-16,1 0 0,-21 1 0,20 20 16,-20 1-16,-1-1 15,22 1-15,-22 20 0,22-20 0,0-1 16,-1 1-16,1-1 0,0-20 0,21 20 15,-1-21-15,22 1 0,0-22 16,0 21-16,-21-21 0,21 1 0,0-1 16,21-21-1,1 0-15,-1 0 16,0-21-16,0-1 0,0 1 0</inkml:trace>
  <inkml:trace contextRef="#ctx0" brushRef="#br0" timeOffset="108669.67">20997 8911 0,'21'-21'0,"-42"42"0,42-21 32,-21 21-32,0 22 0,0-22 15,0 21-15,0 1 0,0-1 16,0 0-16,0 1 0,0 20 0,0-21 15,0 22-15,-21-1 0,0 1 0,0-1 16,21 1-16,-21-1 0,0 1 16,-1 21-16,1-22 0,0 1 15,0-1-15,0 1 0,21-1 0,-21 1 16,-1-1-16,22 1 0,0-1 0,-21-21 16,0 1-16,21-1 0,-21 0 15,21-20-15,0-1 0,0 0 0,0 0 16,0-42-1,0 0-15</inkml:trace>
  <inkml:trace contextRef="#ctx0" brushRef="#br0" timeOffset="109008.48">20955 9186 0,'0'0'0,"0"-42"0,0 0 0,0-43 15,0 43-15,21 21 16,-21-1-16,0-20 0,21 21 0,0 0 16,1 0-16,-1-1 0,0 1 15,0 0-15,0 21 0,22 0 0,-1 0 16,0 0-16,1 0 0,-22 21 16,21 22-16,0-22 0,-20 21 0,-1 0 15,0-20-15,-21 20 0,0 0 0,0 1 16,-21-1-16,0 0 0,-22-21 15,22 22-15,-21-22 0,21 0 16,-22 0-16,1 0 0,0 1 0,20-1 16,-20-21-16,21 0 0,0 21 15,0-21-15,21-21 16,21 0 0,0-1-16,0 22 15,0-21-15</inkml:trace>
  <inkml:trace contextRef="#ctx0" brushRef="#br0" timeOffset="109511.25">22140 9059 0,'0'0'0,"0"-84"15,0 63 1,0-1-16,0 1 0,0 0 15,-21 21-15,0-21 0,0 21 0,0 0 16,-1 0-16,1 0 0,-21 21 16,21 0-16,0 0 0,-22 1 0,22-1 15,0 21-15,0-21 0,0 22 16,-1-22-16,1 21 0,0-21 0,21 0 16,0 22-16,0-22 0,0 0 0,0 0 15,0 0-15,0 1 16,21-22-16,0 0 15,1 0-15,-1 0 0,0 0 0,0 0 16,0-22-16,0 22 0,1-21 16,-1 0-16,0 0 0,0 0 0,0 0 15,0-1-15,1-20 0,-1 21 0,0-21 16,0 20-16,-21-20 0,0 21 16,0 0-16,0 0 0,0-1 0,0 44 31,0-1-31,0 0 0,0 21 15,0-21-15,0 1 0,-21 20 0,21-21 16,0 21-16,0-20 16,0-1-16,0 0 0,0 0 0,0 0 15,0 0-15,0 1 0,0-1 16,21-21-16,0 0 16,0 0-16,1 0 0,-1-21 15,0 21-15</inkml:trace>
  <inkml:trace contextRef="#ctx0" brushRef="#br0" timeOffset="109760.11">22648 8594 0,'0'0'0,"0"-21"0,0-1 0,0 44 31,0 20-31,-21-21 0,0 21 16,21-20-16,-21 41 0,21-21 0,0 1 15,-21-1-15,-1 22 0,1-22 16,21 0-16,0 1 0,-21-22 0,21 21 16,-21-21-16,21 22 0,-21-22 0,21 0 15,0 0-15,0 0 16,21-21 0,0 0-16,0-21 0,0 0 15,1 0-15</inkml:trace>
  <inkml:trace contextRef="#ctx0" brushRef="#br0" timeOffset="110203.85">23008 8573 0,'0'0'0,"0"21"32,0 0-32,0 0 0,0 0 0,0 0 15,0 22-15,0-1 0,0 0 0,-21 1 16,21-1-16,-21 0 15,21 1-15,0-1 0,-21 0 0,-1 1 16,1-22-16,21 21 0,-21-21 0,21 1 16,0-1-16,-21 0 0,21 0 15,0 0-15,-21-21 0,21-21 32,0 0-17,21 0-15,0 0 0,0-1 0,-21-20 16,21 21-16,1-21 0,20 20 15,-21-20-15,0 21 0,0-21 0,22 20 16,-22 22-16,0-21 0,0 21 0,0 0 16,1 0-16,-1 21 15,0 1-15,0-1 0,-21 0 0,0 0 16,21 0-16,-21 22 0,0-22 16,0 0-16,0 0 0,0 21 0,0-20 15,0-1-15,-21 0 0,21 0 16,-21 0-16,0 0 15,0-21-15,-1 0 16,1 0-16,0 0 16,0-21-16</inkml:trace>
  <inkml:trace contextRef="#ctx0" brushRef="#br0" timeOffset="110403.01">22458 8869 0,'0'-21'0,"21"21"31,21 0-31,-21 0 0,22-21 0,-1 21 16,0 0-16,1 0 0,-1 0 16,0 0-16,1 0 0,-1 0 0,0 0 15,-20 0-15,20 0 0,-21 0 16,0 0-16</inkml:trace>
  <inkml:trace contextRef="#ctx0" brushRef="#br0" timeOffset="111112.12">24384 8551 0,'0'0'0,"0"-21"0,0 0 0,0 0 0,0 0 16,0 0-1,0 42 1,0 0-1,0 21-15,0-21 0,-21 22 0,21-1 16,0 0-16,-21 22 0,21-22 0,0 22 16,0-22-16,0 0 0,-22 22 15,22-22-15,-21 1 0,0-1 0,21 0 16,-21-21-16,0 22 0,21-22 16,0 0-16,-21 0 0,-1-21 0,22 21 15,-21-21-15,21-21 31,0 0-31,0 0 0,0 0 0,21 0 16,1-22-16,-1 22 0,0 0 16,0-21-16,21 20 0,-20 1 15,20 0-15,0 21 0,1-21 0,-22 21 16,21 0-16,0 0 0,-20 0 0,20 21 16,-21 0-16,0-21 0,0 21 15,-21 1-15,0 20 0,0-21 0,0 0 16,-21 0-16,0 1 0,0-22 15,-21 21-15,20 0 0,1 0 0,-21 0 16,21-21-16,0 21 0,-1-21 16,1 0-16,0 0 0,0 0 15,42-21 17</inkml:trace>
  <inkml:trace contextRef="#ctx0" brushRef="#br0" timeOffset="111740.39">24977 8975 0,'0'0'0,"42"-21"0,-21-1 0,0 1 0,0 21 15,-21-21-15,0 42 32,0 0-32,-21 1 0,0-1 15,0 0-15,0 0 0,21 0 16,-21 0-16,-1 1 0,22-1 0,0 0 15,0 0-15,0 0 0,0 0 0,0 1 16,0-1-16,0 0 16,22-21-16,-1 0 15,0 0-15,0 0 0,21 0 0,-20 0 16,20-21-16,-21 0 0,0-1 16,22 1-16,-22 0 0,0 0 0,21 0 15,-21 0-15,-21-1 0,22 1 16,-22 0-16,21 0 0,-21 0 0,0 0 15,0 42 17,0 0-32,0 0 0,-21 0 15,21 22-15,-22-22 0,22 21 0,0 0 16,-21 1-16,0-1 0,21 0 16,-21 22-16,21-22 0,0 22 0,-21-1 15,21 1-15,-21-1 0,21 22 16,0-22-16,0 1 0,0-1 0,-22 22 15,22-21-15,0 20 0,0-20 0,0 20 16,-21-20-16,21-1 0,-21 1 0,0-1 16,21 1-16,-21-22 0,0 1 15,-1-1-15,1 0 0,0 1 16,0-43-16,0 0 16,21-22-1,-21-20-15,21 21 0,-22-21 16,22-1-16,-21-20 0,21-1 0,0 1 15,0-1-15,0 1 0,0-22 0,0 22 16,21-22-16,1 21 0,-1-20 16,0 20-16,0-20 0,21 20 0,-20 1 15,20-1-15,-21 22 0,21-1 0,1-20 16,-1 21-16,22-1 0,-22 1 16</inkml:trace>
  <inkml:trace contextRef="#ctx0" brushRef="#br0" timeOffset="112144.72">27051 8657 0,'0'0'0,"-21"0"0,42 0 31,21 0-15,-21 0-16,22 0 0,-1 0 0,0 0 16,1 0-16,-1 0 0,22 0 15,-22 0-15,0 0 0,22 0 16,-22 0-16,0 0 0,-20 0 0,-1 0 16,0 0-16,-21 21 15,-21-21-15,0 0 16</inkml:trace>
  <inkml:trace contextRef="#ctx0" brushRef="#br0" timeOffset="112402.45">27326 8700 0,'0'-22'16,"0"44"15,0-1-31,0 21 16,0-21-16,0 22 0,-21-1 0,21 21 15,0-20-15,0-1 0,0 0 16,-21 22-16,21-22 0,-21 1 0,21-1 16,0 0-16,-22-21 0,1 22 0,21-1 15,-21-21-15,21 0 0,0 1 16,-21-1-16,21 0 0,0 0 0,21-21 31,0 0-31,0 0 0,1-21 0,-1 0 16,21 0-16</inkml:trace>
  <inkml:trace contextRef="#ctx0" brushRef="#br0" timeOffset="112769.77">27559 9208 0,'-21'0'16,"21"21"0,0 0-1,21-21 1,0 0-16,0 0 15,0 0-15,1 0 0,-1 0 16,21-21-16,-21 21 0,0-21 0,22-1 16,-22 22-16,0-21 0,-21 0 15,0 0-15,0 0 16,0 0-16,-21 21 16,0 0-16,-22 0 0,22 0 15,0 0-15,0 21 0,-21 0 0,20 0 16,1 0-16,0 0 0,21 22 15,-21-22-15,21 0 0,-21 0 0,21 22 16,0-22-16,0 0 0,0 0 0,0 0 16,21 0-16,0-21 15,0 0-15,0 22 0,22-22 0,-22 0 16,0 0-16,21 0 0,-20 0 0,20 0 16,-21 0-16,21-22 15,-20 1-15,-1 21 0,0-21 0,0 0 16</inkml:trace>
  <inkml:trace contextRef="#ctx0" brushRef="#br0" timeOffset="112972.65">28067 9144 0,'0'-21'0,"0"42"0,0-63 0,21 42 31,-21 21-31,21 0 0,-21 0 16,21 0-16,-21 1 0,22-1 15,-1 21-15,-21-21 0,21 0 0,0 1 16,0-1-16,-21 0 0,21 0 0,-21 0 15,22-21-15,-1 21 16,-21 1-16,21-22 16,0 0-16,-21-22 31</inkml:trace>
  <inkml:trace contextRef="#ctx0" brushRef="#br0" timeOffset="113188.53">28469 9123 0,'0'0'15,"0"-21"-15,0 0 0,0-1 0,-21 22 16,0 0-16,0 0 16,-1 22-16,-20-1 0,21 0 15,0 0-15,-22 0 16,22 22-16,-21-22 0,21 21 0,-22-21 16,22 0-16,0 22 0,-21-22 0,21 0 15,-1 0-15,22 0 0,0 1 16,0-1-16,0 0 0,22-21 15,-1 0-15,0 0 16,21-21-16,-21 21 0</inkml:trace>
  <inkml:trace contextRef="#ctx0" brushRef="#br0" timeOffset="113472.37">28914 8721 0,'0'0'0,"0"-21"0,0-1 0,-22 22 16,22 22 0,-21-1-16,0 21 0,0-21 0,21 22 15,0-1-15,-21 0 0,0 1 16,-1 20-16,22-21 0,0 1 0,0-1 16,-21 0-16,21 1 0,-21-1 0,21-21 15,0 22-15,0-22 0,0 0 16,0 0-16,0 0 0,0 0 0,0 1 15,21-22-15,0 0 0,1 0 16,-1 0 0,0 0-16,0 0 0,0-22 15,-21 1-15,0 0 0,21 0 0,-21 0 16</inkml:trace>
  <inkml:trace contextRef="#ctx0" brushRef="#br0" timeOffset="113644.33">28638 9123 0,'-21'0'0,"42"0"0,-21 0 31,22 0-31,-1 0 16,0 0-16,0 0 0,21 0 16,-20 0-16,20 0 0,0 0 15,1 0-15,-1 0 0,0 0 0,1-21 16</inkml:trace>
  <inkml:trace contextRef="#ctx0" brushRef="#br0" timeOffset="113920.28">29739 8827 0,'0'0'0,"-42"0"16,21 0-16,21 21 0,-22 0 15,1 0-15,0 0 0,21 0 0,-21 22 16,0-22-16,21 21 0,0-21 16,-21 22-16,-1-1 0,22-21 0,-21 22 15,21-22-15,0 0 0,0 0 16,0 21-16,0-20 0,0-1 16,0 0-16,21 0 0,1-21 0,-1 0 15,0 21-15,0-21 0,0 0 16,22 0-16,-22 0 0,0 0 0,21-21 15,-21 21-15</inkml:trace>
  <inkml:trace contextRef="#ctx0" brushRef="#br0" timeOffset="114213.11">30120 8763 0,'0'0'16,"0"-21"-1,21 21-15,0 0 0,1 0 16,20 21-16,-21 0 0,0 0 16,0 1-16,22-1 0,-22 21 15,0-21-15,0 22 0,-21-1 0,0 0 0,0 1 16,0-22-16,0 21 16,0 0-16,0 1 0,0-1 0,-42-21 15,21 22-15,0-22 0,-1 0 0,-20 0 16,21 0-16,-21 0 0,20 1 15,-20-1-15,21-21 0,0 21 0,0-21 16,21 21-16,-22-21 16,1 0-16,0 0 15</inkml:trace>
  <inkml:trace contextRef="#ctx0" brushRef="#br0" timeOffset="115327.99">19050 9885 0,'21'0'62,"0"0"-46,0 0-16,1 0 16,-1 0-16,0 0 0,21 0 0,-21 0 15,22 0-15,-1 21 0,0-21 16,1 0-16,20 0 0,-20 0 0,20 0 15,1 21-15,-1-21 0,1 0 16,20 0-16,1 21 0,-22-21 0,43 22 16,-21-22-16,21 0 0,0 0 15,-1 21-15,1-21 0,21 0 0,0 0 16,-21 21-16,42-21 0,-21 0 0,21 0 16,1 21-16,-22-21 0,21 0 15,21 0-15,-21 21 0,22-21 0,-1 0 16,0 0-16,1 0 0,-1 21 0,21-21 15,-20 0-15,20 0 0,1 0 16,-22 22-16,22-22 0,-1 0 16,22 0-16,-22 0 0,1 21 0,20-21 15,1 0-15,-21 0 0,20 0 16,1 0-16,0 0 0,-22 21 0,22-21 16,-1 0-16,1 0 0,-21 0 0,20 0 15,-20 0-15,-1 0 0,22 0 16,-22 0-16,1 0 0,-1 0 0,1 0 15,-22 0-15,22 0 0,-22 0 16,-21 0-16,22 21 0,-22-21 0,21 0 16,-21 0-16,-21 21 0,0-21 15,0 0-15,-21 21 0,0-21 0,-21 22 16,-1-22-16,-20 0 0,-1 21 16,1-21-16,-22 0 0,0 21 15,-20-21-15,-1 0 0,0 0 0,0 21 16,-21 0-1,0 0 1,-21-21-16,0 0 0,-22 0 16,1 22-16,0-22 0,-22 0 0</inkml:trace>
  <inkml:trace contextRef="#ctx0" brushRef="#br0" timeOffset="116104.59">19283 10562 0,'0'0'0,"21"-21"16,-21 0-16,0 0 15,0 0-15,0-1 0,0 1 16,0 0-16,21 21 0,-21-21 0,-21 42 31,0 21-31,0-20 16,-22 20-16,22 0 0,-21 22 16,21-22-16,-22 22 0,1-22 0,0 21 15,-1-20-15,-41 84 0,41-64 16,1-20-16,0 20 0,-1-21 15,22 22-15,-21-22 0,21 1 0,-1-22 16,1 21-16,21-21 0,0 0 0,0 1 16,0-1-16,21-42 31,-21-1-31</inkml:trace>
  <inkml:trace contextRef="#ctx0" brushRef="#br0" timeOffset="116392.58">19516 10435 0,'0'-21'0,"0"42"0,0-21 16,0 43-1,-22-22-15,1 21 0,-21-21 16,21 22-16,0 20 0,-22-21 0,22 1 15,-21 20-15,21-20 0,-22 20 16,1-21-16,0 22 0,-1-22 0,1 22 16,21-22-16,-22 0 0,1 1 0,21-1 15,0 0-15,0-20 0,21-1 16,0 0-16,0 0 0,0 0 0,0-42 31,21 21-31,0-21 16</inkml:trace>
  <inkml:trace contextRef="#ctx0" brushRef="#br0" timeOffset="116686">19812 10647 0,'0'0'0,"0"21"16,-21 0-16,21 0 15,-21 22-15,-1-22 0,22 21 0,-21-21 16,0 22-16,0-22 0,0 21 16,21 1-16,-43-1 0,22 0 15,0 1-15,0 20 0,0-21 0,-22 1 16,22-1-16,0 0 0,0 1 16,21-22-16,0 21 0,0-21 0,0 1 15,0-1-15,21-21 0,0 21 16,0-21-16,1 0 0,-1 0 15,21-21-15,-21 21 0,0-21 0,22-1 16,-22 1-16,0 0 0</inkml:trace>
  <inkml:trace contextRef="#ctx0" brushRef="#br0" timeOffset="116887.96">19558 11091 0,'0'-21'16,"21"21"0,0-21-16,0 21 15,22 0-15,-22-21 0,0 21 0,21 0 16,-20-21-16,20 21 0,-21 0 16,0 0-16,0 0 0,1 0 0,-1 0 15,0 0-15,0 0 0</inkml:trace>
  <inkml:trace contextRef="#ctx0" brushRef="#br0" timeOffset="117752.35">20235 11388 0,'0'0'0,"0"21"15,21-21 1,1-21-16,-1 0 15,0-1-15,0 1 0,0 0 16,0 0-16,1-21 0,-1 20 0,0-20 16,-21 0-16,0 21 15,0-22-15,0 22 0,0 0 0,0 0 16,0 0-16,-21 21 0,0 0 0,-1 0 16,-20 0-16,21 0 0,-21 0 15,20 0-15,-20 21 0,0 0 0,21 0 16,-22 0-16,1 0 0,21 22 0,-43 41 31,64-62-31,0 20 0,0-21 0,0 0 0,0 0 16,0 1-16,0-1 0,21 0 15,1-21-15,-1 0 16,0 0-16,0 0 0,0-21 0,22 21 16,-22-21-16,21-1 0,-21 1 0,22 0 15,-1 0-15,-21-21 16,0 20-16,22 1 0,-43 0 0,21-21 15,-21 21-15,21 21 0,-21-22 0,0 1 16,0 42 0,-21-21-1,0 22-15,-1 20 0,22-21 0,-21 0 16,21 0-16,-21 22 0,21-22 16,-21 21-16,21-21 0,0 1 0,0-1 15,0 0-15,0 0 0,21 0 0,0-21 16,22 21-16,-22-21 0,21 0 15,0 0-15,1 0 0,-1 0 0,0 0 16,22 0-16,-22-21 0,22 21 16,-22-21-16,22 0 0,-22 0 15,0 0-15,1-1 0,-1-20 0,0 21 16,-21-21-16,1 20 0,-22-20 0,0 0 16,0 21-16,0-1 0,0 1 15,-22 0-15,1 21 0,0 0 0,-21 0 16,-1 0-16,1 0 0,0 0 0,-1 0 15,-20 21-15,21 0 0,-1 1 16,1-22-16,-64 84 16,106-63-16,0 1 15,0-1-15,21 0 16,0-21-16,1 21 0,-1 0 16,21 0-16,-21 1 0,0-1 0,22 0 15,-22 0-15,0 21 0,0-20 16,0 20-16,1 0 0,-1 1 0,-21-1 15,0 0-15,0 1 0,0-1 0,0 0 16,-21 1-16,-22 20 0,22-21 16,-21 22-16,-1-22 0,22 1 0,-21 20 15,0-21-15,-1 1 0,1-22 0,0 21 16,20-21-16,1 1 0,0-22 16,0 0-16</inkml:trace>
  <inkml:trace contextRef="#ctx0" brushRef="#br0" timeOffset="119808.23">21421 10986 0,'0'-22'0,"0"44"15,0-1 1,0 0-16,0 21 0,0-21 16,0 1-16,0 20 0,0-21 0,0 21 15,0-20-15,-22-1 0,22 21 16,0-21-16,-21-21 0,21 21 0,0 1 15,0-44 17,0 1-32,0 0 15,0 0-15,0 0 0,0 0 16,0-85 0,0 85-16,21-22 0,1 22 0,-1 0 15,0 0-15,0 21 0,0 0 0,0 0 16,1 0-16,-1 0 0,0 0 15,0 0-15,0 21 0,0 0 0,1 0 16,-1 22-16,-21-22 0,21 0 16,0 0-16,0 21 0,-21-20 0,21-1 15,-21 0-15,22 0 0,-1-21 0,-21 21 16,0 0-16,21-21 0,0 0 16,0 0-16,0 0 15,-21-21-15,22 21 0,-1-21 16,-21 0-16,0 0 0,21 0 15,0-1-15,-21-20 0,21 21 16,0-21-16,1 20 0,-22-20 0,21 21 16,0 0-16,0 0 0,0-1 15,0 1-15,1 0 0,-1 21 0,21 0 16,-21 0-16,0 0 0,1 0 16,-1 0-16,0 21 0,0 0 0,-21 1 15,21-1-15,-21 0 0,21 0 0,-21 0 16,0 0-16,0 1 0,0-1 15,0 0-15,0 0 0,0 0 32,22-21-17,-22-21-15,0 0 16,0 0-16,0 0 0,0-1 16,0 1-16,0 0 15,-22 0-15,1 0 0,21 0 0,-21-1 16,0 1-16,0 0 0,0 21 0,-1 0 15,1 0-15,0 0 0,0 0 16,0 0-16,0 0 0,-1 21 0,1 0 16,0 1-16,0 20 0,0-21 15,21 0-15,-21 22 0,21-1 0,-22 0 16,22-21-16,0 22 0,0-22 0,0 21 16,0-21-16,0 1 15,0-1-15,22 0 0,-1 0 0,0-21 16,0 0-16,0 0 0,0 0 0,1 0 15,-1 0-15,0 0 0,0-21 16,0 0-16,22 21 0,-22-21 0,0-1 16,0 1-16,0 0 0,0-21 0,1 21 15,-22-1-15,0-20 0,0 21 16,0 0-16,0 0 0,0-1 0,0 1 16,0 42 15,0 1-31,-22-1 0,22 0 15,0 0-15,0 0 0,0 0 16,0 22-16,0-22 0,22 0 16,-1 0-16,0 0 0,0 1 15,0-22-15,0 0 0,1 0 0,-1 0 16,0 0-16,0 0 0,21 0 16,-20-22-16,-1 1 0,0 21 0,0-21 15,0 0-15,0 0 0,1 0 16,-22-1-16,21 1 0,-21-21 0,0 21 15,0 0-15,0-1 0,0 1 0,0 0 16,-21 42 15,21 0-31,-22 1 16,22-1-16,0 21 0,0-21 16,0 0-16,0 1 0,0 20 0,0-21 15,0 0-15,0 0 0,0 1 16,0-1-16,0-42 47,0-1-32,0 1-15,0 0 0,0 0 16,0 0-16,0-22 0,0 22 16,0 0-16,22 0 0,-22 0 15,21 0-15,-21-1 0,21 22 16,0 0-16,0 0 0,0 0 15,1 22 1,-1-1-16,-21 0 0,0 0 0,21 0 16,-21 0-16,21 1 0,-21-1 15,0 0-15,21 0 0,-21 0 16,21-21-16,1 0 16,-1 0-1,0-21 1,-21 0-16,21 21 0,0-21 15,-21 0-15,21-1 0,1-20 16,-1 21-16,0 0 0,0 0 0,0-1 16,-21 1-16,21 0 0,1 0 0,-22 0 15,21 21 1,-21 21-16,0 0 16,0 0-16,0 0 0,0 1 0,0-1 15,0 0-15,0 0 0,0 21 16,0-20-16,0-1 0,0 0 0,0 0 15,0 0-15,0 0 0,0 1 16,21-1-16,0-21 0,0 0 16,0 0-16,1 0 0,20 0 0,-21 0 15,21 0-15,1 0 0,-1-21 16,-21 21-16,22-22 0,-1 1 16,-21 0-16,21 0 0,-20-21 0,-1 20 15,0 1-15,0-21 0,-21 21 0,0 0 16,0-22-16,0 22 0,0 0 15,0 0-15,-21 21 0,0 0 16,0 0-16,-1 0 0,1 21 16,0 0-16,0 0 0,0 0 15,0 22-15,21-22 0,-22 21 0,22-21 16,0 1-16,0-1 0,0 21 0,0-21 16,0 0-16,0 1 0,22-1 15,-1-21-15,0 0 16,0 0-16,0 0 0,0 0 0,22 0 15,-1 0-15,0 0 0,1 0 16,20-21-16,-20-1 0</inkml:trace>
  <inkml:trace contextRef="#ctx0" brushRef="#br0" timeOffset="120310.95">24659 10583 0,'0'0'0,"-21"0"0,0 0 16,42 0-1,0 0-15,0 0 16,0-21-16,1 21 0,20 0 0,0 0 16,-21 0-16,22 0 0,-1 0 15,0 0-15,-20 0 0,-1 0 0,0 0 16,0 0-16,-42 0 15,-21 0 1,20 0-16,-20 0 0,21 0 16,-21 0-16,-1 0 0,1 0 0,0 0 15,-1 21-15,1-21 0,0 0 16,20 22-16,1-22 0,0 21 0,0 0 16,21 0-16,-21 21 0,21-20 15,-21-1-15,21 0 0,-22 21 16,22-21-16,0 22 0,0-22 0,0 21 15,-21 1-15,21-1 0,-21 21 0,0-20 16,21 20-16,-21-20 0,0 20 16,21-21-16,-22 22 0,1-22 0,0 22 15,21-22-15,0 0 0,-21 1 0,21-1 16,0 0-16,-21 1 16,21-1-16,0-21 0,0 22 0,0-22 15,21 0-15,0 0 0,-21 0 0,21 0 16,0 1-16,22-22 0,-22 0 15,21 0-15,-21 0 0,22 0 0,-1-22 16,0 1-16,1 0 0</inkml:trace>
  <inkml:trace contextRef="#ctx0" brushRef="#br0" timeOffset="120807.82">25273 10901 0,'0'0'16,"0"-21"-16,0 0 0,21 21 0,-21-22 0,0 1 15,0 42 1,0 1-1,-21-1-15,0 21 0,0 0 0,-1 1 16,22-1-16,-21 0 0,0 22 16,0-22-16,21 22 0,-21-22 0,21 0 15,-21 1-15,21-1 0,0 0 0,0-20 16,0 20-16,0-21 0,0 0 16,0 0-16,21 1 15,0-22-15,0 0 16,0 0-16,0-22 0,1 1 15,-1 21-15,0-21 0,-21 0 0,0 0 16,21 0-16,-21-22 0</inkml:trace>
  <inkml:trace contextRef="#ctx0" brushRef="#br0" timeOffset="120991.71">24934 11261 0,'0'0'0,"0"21"15,21-21-15,1 0 16,-1 0-16,0 0 0,0 0 16,21 0-16,-20 0 0,20-21 0,-21 21 15,21 0-15,1-21 0,-22 21 0,21-22 16,-21 22-16,22 0 0,-22-21 16,0 21-16</inkml:trace>
  <inkml:trace contextRef="#ctx0" brushRef="#br0" timeOffset="121335.77">25527 11388 0,'0'0'0,"0"21"0,0 0 15,21-21 1,0 0-16,0 0 16,1 0-16,-1-21 0,0 0 15,21 21-15,-21-21 0,1-1 16,20 1-16,-21 21 0,0-21 0,0 0 15,-21 0-15,0 0 0,0-1 0,0 1 16,-21 0-16,0 21 16,0 0-16,0 0 0,-22 0 0,22 0 15,0 21-15,0 0 0,-21 1 16,42-1-16,-22 0 0,1 0 0,21 21 16,0-20-16,0 20 0,0-21 15,0 0-15,0 0 0,21 22 0,1-22 16,-1-21-16,0 21 0,0 0 15,0-21-15,22 0 0,-1 0 0,-21 0 16,21 0-16,1 0 0,-22 0 16,21 0-16,1 0 0,-22-21 0,21 0 15,-21 0-15</inkml:trace>
  <inkml:trace contextRef="#ctx0" brushRef="#br0" timeOffset="121552.49">26204 11134 0,'0'21'16,"0"21"-16,0-21 16,21 1-16,1 20 0,-22-21 0,21 21 15,-21-20-15,21 20 0,0-21 16,-21 0-16,21 0 0,0 22 0,-21-22 16,22 0-16,-22 0 0,21-21 15,0 0 1,-21-21-1,0 0 1</inkml:trace>
  <inkml:trace contextRef="#ctx0" brushRef="#br0" timeOffset="121755.91">26501 11091 0,'-43'0'16,"22"0"-16,0 22 0,21-1 0,-21 0 15,0 0-15,-1 21 0,1-20 0,0 20 16,0-21-16,0 21 0,0-20 16,-1 20-16,1-21 0,0 0 0,21 0 15,0 1-15,-21-1 0,21 0 0,0 0 16,21-21 0,0 0-1</inkml:trace>
  <inkml:trace contextRef="#ctx0" brushRef="#br0" timeOffset="122044.75">26797 10880 0,'0'0'0,"0"-21"0,21 21 16,-21-22-16,0 44 15,0-1 1,-21 21-16,0-21 15,21 22-15,-21-1 0,-1 0 0,22 1 16,-21-1-16,21 0 0,-21 1 0,21-1 16,0 0-16,-21 1 0,0-1 15,21-21-15,0 21 0,-21-20 0,21-1 16,0 0-16,0 0 0,0 0 16,21-21-16,0 0 15,0 0-15,0 0 0,0 0 0,1 0 16,-1-21-16,0 0 0,0 21 15,0-21-15</inkml:trace>
  <inkml:trace contextRef="#ctx0" brushRef="#br0" timeOffset="122220.65">26564 11176 0,'0'0'0,"-21"0"16,42-21-1,0 21-15,0 0 16,22 0-16,-22-21 0,21 21 16,1 0-16,-1-21 0,0 21 0,1 0 15,20-22-15,-21 22 0,1 0 16</inkml:trace>
  <inkml:trace contextRef="#ctx0" brushRef="#br0" timeOffset="122480.02">27474 10964 0,'0'0'0,"-21"0"16,0 0-1,0 0-15,0 22 16,-1-1-16,22 21 0,-21-21 0,0 22 16,0-22-16,0 21 0,21 0 15,-21 1-15,-1-1 0,1 0 0,21 1 16,0-22-16,0 21 0,0-21 15,0 1-15,0 20 0,0-21 16,43 0-16,-22 0 0,0-21 16,21 0-16,1 0 0,-22 0 15,21 0-15,0 0 0,-20 0 0,20 0 16,0 0-16,-21-21 0</inkml:trace>
  <inkml:trace contextRef="#ctx0" brushRef="#br0" timeOffset="122743.87">27813 11049 0,'0'0'16,"0"-21"-16,0 0 0,0 0 0,21-1 16,0 1-16,0 21 15,1 0-15,-1 0 16,0 0-16,0 21 0,-21 1 16,21-1-16,-21 0 0,0 21 0,21-21 15,-21 22-15,0-1 0,0 0 16,0 1-16,0-22 0,0 21 0,0 1 15,0-22-15,-21 21 0,0-21 0,0 0 16,0 1-16,0-1 0,21 0 16,-22 0-16,1 0 0,0 0 15,42-21 1,0 0 0,1-21-16</inkml:trace>
  <inkml:trace contextRef="#ctx0" brushRef="#br0" timeOffset="122975.73">28533 11155 0,'0'0'0,"-22"0"15,44 0 1,-1 0-16,0 0 15,0 0 1,0 0-16,0 0 0,1 0 0,-1 0 16,0 0-1,-21 21 1</inkml:trace>
  <inkml:trace contextRef="#ctx0" brushRef="#br0" timeOffset="123107.66">28384 11409 0,'0'0'0,"-21"0"16,21 21-16,0 0 16,21-21-16,1 0 15,-1 0-15,0 0 16,0 0-16,0-21 0,0 21 0</inkml:trace>
  <inkml:trace contextRef="#ctx0" brushRef="#br0" timeOffset="123664.43">29612 10795 0,'0'0'0,"0"-21"31,0 42 1,0 0-32,0 0 15,0 1-15,0-1 0,0 0 16,21-21 31,-21-21-47,0 0 15,0-1-15,0 1 16,0 0-16,0 0 16,0 42 15,0 0-31,0 0 0,-21 1 0,21-1 16,-21 0-16,21 0 0,0 21 0,-21-20 15,21-1-15,0 21 0,0-21 16,0 0-16,0 22 0,0-22 0,0 0 15,21 0-15</inkml:trace>
  <inkml:trace contextRef="#ctx0" brushRef="#br0" timeOffset="123960.26">30120 10922 0,'0'0'0,"0"-21"0,0 0 15,0 42 1,0 0 0,-21 0-16,0 0 0,21 1 15,-21 20-15,-1-21 0,22 21 0,0 1 16,-21-22-16,0 21 0,21 1 0,-21-1 16,21-21-16,0 21 0,0-20 15,0 20-15,0-21 0,0 0 0,0 0 16,0 1-16,21-22 0,0 21 15,0-21-15,1 21 0,-1-21 0,0 0 16,0 0-16,0 0 0,0 0 16,1-21-16,-1 0 0,0-1 15</inkml:trace>
  <inkml:trace contextRef="#ctx0" brushRef="#br0" timeOffset="124152.38">29781 11218 0,'0'0'0,"0"22"16,22-22 15,-1 0-31,0 0 0,21 0 0,-21 0 16,22 0-16,-1 0 0,0 0 15,1 0-15,-1 0 0,0-22 0,1 22 16,-1 0-16,-21-21 0</inkml:trace>
  <inkml:trace contextRef="#ctx0" brushRef="#br0" timeOffset="124396.24">30501 10986 0,'0'21'31,"0"0"-31,0 0 0,0 0 0,0 0 15,0 1-15,21-1 0,0 21 0,-21-21 16,22 22-16,-22-22 0,21 21 16,0-21-16,0 0 0,-21 22 0,21-22 15,0 0-15,1 0 0,-22 0 16,0 1-16,21-22 0,-21 21 16,21-21-16,0-21 31</inkml:trace>
  <inkml:trace contextRef="#ctx0" brushRef="#br0" timeOffset="124612.11">30967 11091 0,'0'0'16,"0"-21"-16,0 0 16,-21 21-16,-1 0 15,1 0-15,21 21 0,-21 0 0,0 22 16,0-22-16,21 0 0,0 21 0,-21-20 15,21 20-15,-22-21 0,1 21 16,21-20-16,-21-1 0,21 0 16,0 0-16,0 0 0,-21 0 0,21 1 15,21-22 17</inkml:trace>
  <inkml:trace contextRef="#ctx0" brushRef="#br0" timeOffset="124961.43">31348 10922 0,'0'0'16,"0"-21"-16,0 0 62,21 0-30,0 21-32,-21-22 15,21 22-15,-21 22 32,0-1-17,0 0-15,0 0 0,0 0 0,-21 22 16,0-22-16,21 0 0,-21 21 15,0-21-15,-1 1 0,1-1 0,21 0 16,0 0-16,-21 0 16,21 0-16</inkml:trace>
  <inkml:trace contextRef="#ctx0" brushRef="#br0" timeOffset="125980.14">31644 10499 0,'21'-21'16,"0"21"0,22-22-16,-22 22 0,0 0 15,21 0-15,-20-21 0,-1 21 0,0 0 16,0 0-16,21 0 0,-20 0 16,-1 0-16,0 0 15,-21 21 1,0 1-1,0-1-15,0 0 0,0 0 16,0 0-16,0 22 0,0-22 0,0 0 16,0 21-16,0-21 0,-21 22 15,21-1-15,-21-21 0,21 22 0,-22-1 16,22-21-16,0 21 0,0 1 16,0-1-16,-21 0 0,21 1 0,0-1 15,0 0-15,-21 1 0,21-1 0,0 0 16,0 1-16,0-1 15,-21-21-15,21 22 0,-21-1 0,0-21 16,21 0-16,-22 22 0,1-22 16,0 0-16,0 0 0,0 0 0,0-21 15,-1 21-15,1 1 0,0-22 16,0 21-16,-21-21 0,20 0 0,1 0 16,0 21-16,0-21 0,0 0 15,0 0-15,-1 0 0,1 0 0,0 0 16,0 0-16,0 0 0,0 0 0,-1 0 15,1 0 1,21-21-16,-21 21 16,0 0-16,21-21 15,-21 21-15,0 0 16,-1-22-16</inkml:trace>
  <inkml:trace contextRef="#ctx0" brushRef="#br0" timeOffset="127418.31">17378 12256 0,'0'0'0,"-21"0"16,-1 0-16,1 0 15,0 0 1,42-22 15,0 22-31,1 0 16,20 0-16,-21 0 0,0 0 16,0 0-16,1 0 0,20 0 0,-21 0 15,0 0-15,-21 22 0,21-1 16,-21 0-16,0 0 0,0 21 0,0-20 15,0-1-15,-21 21 0,0-21 0,-21 22 16,21-22-16,-22 21 0,1-21 16,0 0-16,-1 22 0,22-22 0,-21 0 15,-1 0-15,22 0 0,0-21 16,0 22-16,0-22 0,21-22 31,0 1-15,0 0-16,21 21 0,0-21 0,0 0 15,0 21-15,22-21 0,-22 21 0,0 0 16,21 0-16,-20 0 0,20 0 16,-21 0-16,21 0 0,-20 0 0,20 0 15,-21 21-15,0 0 0,0 0 16,1 21-16,-22-20 0,0-1 0,0 21 16,0-21-16,0 22 0,0-22 0,0 21 15,-22-21-15,1 0 16,0 22-16,0-22 0,0 0 0,-22 0 15,22 0-15,-21-21 0,21 22 0,0-22 16,-22 0-16,22 0 0,-21 0 16,21 0-16,-1 0 0,-20 0 0,21 0 15,0 0-15,0-22 0,-1 22 16,1-21-16,21 0 0,-21 21 0,0-21 16,21 0-16,0 0 15,0-1 1,0 1-16,0 0 15,21 21-15</inkml:trace>
  <inkml:trace contextRef="#ctx0" brushRef="#br0" timeOffset="127669.17">18013 12806 0,'-21'0'31</inkml:trace>
  <inkml:trace contextRef="#ctx0" brushRef="#br0" timeOffset="130740.05">19177 12552 0,'0'0'0,"0"-21"0,-21 0 15,21-1-15,0 1 0,0 0 32,21 42-17,0 0-15,0 1 16,0 20-16,22-21 0,-22 43 16,21-22-16,1 0 0,-22 22 0,21-1 15,-21-20-15,22 20 0,-22-21 0,0 1 16,0-1-16,0 0 0,-21 1 15,0-1-15,21-21 0,-21 0 0,0 1 16,0-1-16,0 0 0,0 0 16,0 0-16,-21-21 31,21-21-31,-21 0 0,21 0 16</inkml:trace>
  <inkml:trace contextRef="#ctx0" brushRef="#br0" timeOffset="130991.9">19918 12510 0,'0'0'0,"0"-22"0,21 1 0,-42 21 32,0 21-32,-22 1 0,22-1 15,-21 21-15,-1-21 0,1 43 16,0-22-16,-1 0 0,-20 22 15,21-1-15,-22-20 0,22 20 0,-1-20 16,1 20-16,0-21 0,-1 1 16,1-1-16,21 0 0,0-20 0,0 20 15,-1-21-15,22 0 0,0 0 16,22-21 0</inkml:trace>
  <inkml:trace contextRef="#ctx0" brushRef="#br0" timeOffset="131292.25">20151 12954 0,'0'21'0,"0"0"16,0 1-16,0-1 0,0 21 0,0 0 15,-22-20-15,22 20 0,0 0 16,-21 1-16,21-1 0,0 21 0,0-20 16,0 20-16,-21-20 0,21 20 0,-21 1 15,0-1-15,21 1 0,0-22 16,-21 21-16,-1-20 0,1 20 0,21-20 16,-21-1-16,0 0 0,0 1 15,21-1-15,0 0 0,0-21 16,-21 1-16,21-1 0</inkml:trace>
  <inkml:trace contextRef="#ctx0" brushRef="#br0" timeOffset="131607.67">20066 13123 0,'0'0'0,"0"-21"0,0-21 15,0 21-15,0 0 0,0-1 0,21 1 16,0 0-16,0 0 0,1 0 16,-1 0-16,0-1 0,21 1 0,1 21 15,-22 0-15,21 0 0,0 0 16,1 0-16,-22 0 0,0 21 0,0 1 16,-21-1-16,0 21 0,0-21 0,0 22 15,-21-22-15,0 21 0,-21-21 16,-1 0-16,1 1 0,0-1 0,20 0 15,-20 0-15,21 0 0,-21-21 0,20 0 16,22 21-16,22-21 31,-1-21-15,0 21-16,21-21 0</inkml:trace>
  <inkml:trace contextRef="#ctx0" brushRef="#br0" timeOffset="132085.91">21145 12806 0,'0'0'0,"-63"0"16,42 0-16,0 0 15,-1 0-15,-20 0 0,0 21 0,21 0 16,-22 0-16,22 1 0,-21-1 15,21 21-15,-1-21 0,-20 0 0,21 22 16,0-22-16,0 21 0,-1-21 0,22 1 16,0-1-16,0 0 0,0 0 15,0 0-15,22-21 16,-1 0-16,0 0 0,0 0 16,21 0-16,-20 0 0,-1-21 0,21 0 15,-21 21-15,0-21 0,1 0 0,20-1 16,-21-20-16,0 21 15,0 0-15,-21-22 0,22 22 0,-22-21 16,21 21-16,-21 0 0,0 42 31,0 0-31,0 0 0,0 21 16,0-20-16,0-1 0,0 0 16,0 21-16,0-21 0,0 1 0,0-1 15,0 0-15,21 0 0,-21 0 0,21 0 16,0 1-16,0-22 15,1 0-15,-1 0 0,0 0 16,0 0-16,0 0 0,0 0 0,1-22 16,-1 22-16,0-21 15,0 0-15</inkml:trace>
  <inkml:trace contextRef="#ctx0" brushRef="#br0" timeOffset="132317.78">21569 12488 0,'0'0'0,"0"-42"0,0 21 15,0 0-15,0 63 16,-21-21 0,21 0-16,0 22 0,0-1 15,-22 0-15,22 22 0,-21-22 0,21 1 16,0 20-16,0-21 0,0 1 0,0-1 16,0 0-16,0 1 15,0-1-15,0-21 0,0 22 0,0-22 16,0 0-16,0 0 0,21 0 15,1-21-15,-1 0 16,0 0-16,0 0 0,0 0 0,0-21 16</inkml:trace>
  <inkml:trace contextRef="#ctx0" brushRef="#br0" timeOffset="132760.51">21992 12446 0,'0'0'16,"0"-63"-1,0 84 1,0 0-16,0 21 0,0-21 16,0 22-16,0-1 0,0 0 15,0 1-15,0-1 0,0 0 0,0 22 16,-21-22-16,21 1 0,-21-1 16,21 0-16,-21-21 0,21 22 0,0-22 15,-22 0-15,1 0 0,21 0 0,-21 1 16,21-1-16,0-42 31,0-1-15,0-20-16,0 21 0,21 0 15,0-22-15,22 1 0,-22 0 16,0 21-16,0-22 0,0 22 16,22 0-16,-22 0 0,0 21 0,0 0 15,0 0-15,1 0 0,-1 21 0,-21 0 16,0 0-16,21 22 0,-21-22 15,0 0-15,0 21 0,0-21 0,0 22 16,0-22-16,0 21 0,0-21 0,0 1 16,0-1-16,0 0 0,-21 0 15,21 0-15,-21-21 16,-1 0 0,1 0-16,21-21 15</inkml:trace>
  <inkml:trace contextRef="#ctx0" brushRef="#br0" timeOffset="132966.41">21230 12721 0,'0'0'0,"-21"0"0,42 0 15,0 0 1,22 0-16,-22 0 0,21 0 15,0-21-15,1 21 0,-1 0 0,22 0 16,-22 0-16,0 0 16,-21 0-16,22 0 0,-22 0 0,0 0 15,0 0-15</inkml:trace>
  <inkml:trace contextRef="#ctx0" brushRef="#br0" timeOffset="133736.44">23537 12425 0,'0'0'0,"0"-21"0,0 0 0,0-1 0,0 1 16,0 0-16,0 0 0,0 0 16,0 0-16,0 42 15,0 0 1,0 21-16,0-21 0,-21 22 16,0-1-16,0 22 0,0-22 0,21 21 15,-22 1-15,1-1 0,21-20 16,-21 20-16,0-20 0,21 20 0,-21-21 15,0-20-15,21 20 0,-22-21 16,22 21-16,0-20 0,-21-22 16,21 21-16,-21-21 0,21-21 47,21-1-47,0 1 0,1 0 0,-22 0 15,21-21-15,0 20 0,21 1 16,-21 0-16,1 0 0,20 21 0,-21-21 15,21 0-15,-20 21 0,20 0 16,-21 0-16,0 0 0,0 21 0,1 0 16,-1 0-16,-21 0 0,0 0 15,0 1-15,0-1 0,0 0 16,0 0-16,-21 0 0,-1 0 0,-20-21 16,21 22-16,0-1 0,0 0 15,-22-21-15,22 0 0,0 21 0,0-21 16,0 0-16,21-21 31,0 0-31,21 21 16,0-21-16,21-1 0,-21 1 0,22 0 15,-1 0-15,0 0 16,1 0-16,-1-1 0,0-20 0,1 21 0</inkml:trace>
  <inkml:trace contextRef="#ctx0" brushRef="#br0" timeOffset="134288.64">23897 12912 0,'106'-64'15,"-43"43"1,-232 106-16,338-149 15,-169 85-15,0 1 0,0-1 16,0 0-16,0 21 0,0-21 0,0 1 16,0-1-16,0 0 0,0 0 15,0 0-15,0 0 0,0 1 0,0-1 16,22-21 0,-1 0-16,21 0 15,-21 0-15,0 0 0,1 0 0,-1-21 16,21-1-16,-21 1 0,0 0 15,1 0-15,-1 0 0,0 0 16,0-1-16,0-20 0,0 21 0,-21 0 16,0 0-16,22-1 0,-22 44 31,0-1-31,0 0 16,0 0-16,0 21 0,-22 1 15,22-1-15,-21 0 0,21 1 0,0-1 16,0 0-16,0 1 0,-21 20 15,21-20-15,0 20 0,0 1 0,0-1 16,0 1-16,0-1 0,0 22 0,0-22 16,0 1-16,0-1 15,0 22-15,0-22 0,0 1 0,0-1 16,0 1-16,0-1 0,-21 1 0,21-22 16,-21 22-16,0-22 0,-1 0 0,1-20 15,0-1-15,0 21 0,0-42 16,0 21-16,-1-21 0,1 0 0,0 0 15,0-21-15,0 21 0,0-21 0,-1-21 16,1 20-16,0-41 0,0 21 16,0-1-16,0-20 0,-1-1 0,22 1 15,0-22-15,0 22 0,0-22 0,0 21 16,22-20-16,-1-1 0,0 22 16,21-22-16,-21 21 0,22 1 15,-1-1-15,0 22 0,22 0 0,-22-22 16,22 22-16,-1 0 0,22-1 15,-22 1-15</inkml:trace>
  <inkml:trace contextRef="#ctx0" brushRef="#br0" timeOffset="134818.32">26437 12298 0,'0'0'0,"0"-21"0,-21 21 32,-21 0-32,20 0 15,1 21-15,-21 0 0,0 0 0,20 0 16,-20 22-16,0-1 0,-1-21 15,-20 43-15,21-22 0,-1 0 0,1 22 16,21-1-16,-22 1 0,1-22 16,21 22-16,21-22 0,0 22 0,0-22 15,0-21-15,0 21 0,21-20 16,0 20-16,0-21 0,22-21 16,-1 21-16,-21 0 0,22-21 0,-1 0 0,0 0 15,1 0-15,-1 0 0,0 0 16,1-21-16,-1 0 0,0 21 15,-21-21-15,22 0 0,-1 0 0,-21-22 16,22 22-16,-22-21 0,0 21 16</inkml:trace>
  <inkml:trace contextRef="#ctx0" brushRef="#br0" timeOffset="135871.97">26564 12869 0,'0'-84'0,"0"63"32,0 126-32,-21-210 0,21 126 15,-21 0-15,21 0 0,-21 21 16,21 1-16,0-22 0,0 21 15,0 1-15,0-22 0,0 21 0,0-21 16,0 0-16,0 1 0,0-1 16,0 0-16,21 0 0,0-21 0,0 0 15,-21 21-15,21-21 0,0 0 16,1 0-16,20 0 0,-21 0 0,0 0 16,22-21-16,-22 21 0,21-21 0,-21 0 15,0 0-15,1-1 0,-1 1 16,-21 0-16,0 0 0,0-21 0,0-1 15,0 22-15,-21-21 0,-1-1 16,1 1-16,0 0 0,0 21 16,-21-1-16,20 1 0,1 0 0,-21 21 15,21 0-15,0 0 0,-1 21 0,1 0 16,-21 1-16,42-1 0,-21 21 16,21 0-16,0 1 0,0-1 0,0 0 15,0-20-15,0 20 0,21-21 16,-21 21-16,42-20 0,-21-1 0,1 0 15,20-21-15,0 21 0,1-21 16,-22 0-16,42 0 0,-20 0 0,-1 0 16,0 0-16,22-21 0,-22 0 15,0 0-15,1-1 0,-1 1 0,-21 0 16,0 0-16,1 0 0,-1-22 0,0 1 16,-21 21-16,21-21 15,-21-1-15,0 22 0,0 0 0,0 0 16,0 42-1,-21 21-15,21-21 16,-21 1-16,21 20 0,0 0 0,0-21 16,0 22-16,0-22 0,-21 0 15,21 21-15,0-20 0,0-1 0,0 0 16,0 0-16,21-42 47,-21 0-32,21 0-15,0-1 0,-21 1 16,21 0-16,-21-21 0,21 21 0,1-1 16,-22 1-16,0 0 0,0 0 15,21 21-15,0 0 0,-21 21 16,21 0 0,-21 0-16,0 1 0,21-1 15,-21 0-15,0 0 0,0 0 0,21 0 16,-21 1-16,22-22 0,-22 21 15,0 0-15,21-21 0,0 21 0,0-21 16,0 0-16,0 0 0,1 0 0,-1 0 16,0 0-16,0 0 0,21 0 15,-20 0-15,-1-21 0,0 21 16,0-21-16,0 0 0,0-1 0,1-20 16,-1 0-16,-21 21 0,0-43 15,21 22-15,-21-1 0,21-20 0,-21 21 16,0-22-16,0 22 0,0-22 15,21 22-15,0 0 0,-21-1 0,22 1 16,-22 21-16,21 0 0,-21 42 31,0 0-31,-21 21 0,-1 1 0,1-1 16,0 21-16,0-20 0,0 20 16,21 1-16,0-22 0,-21 0 0,21 22 15,0-22-15,0-21 16,0 22-16,0-22 0,0 21 0,0-21 15,0 1-15,0-1 0,21 0 16,0-21-16,0 0 16,0 0-16,0 0 0,1 0 15,-1-21-15,0 0 0,0-1 16,0 1-16,-21 0 16,0-21-16,0 21 0</inkml:trace>
  <inkml:trace contextRef="#ctx0" brushRef="#br0" timeOffset="136059.87">27771 12848 0,'-22'0'16,"22"-21"-16,22 21 16,-1 0-16,21 0 15,-21-21-15,22 21 0,-1 0 0,0 0 16,1-21-16,-1 21 0,0 0 15,1 0-15,-1 0 0,0 0 0,1 0 16,-22 0-16,0 0 0</inkml:trace>
  <inkml:trace contextRef="#ctx0" brushRef="#br0" timeOffset="137560.44">28533 13123 0,'0'0'16,"21"0"0,0 0-16,0 0 15,-21-21-15,21 21 0,0-21 16,1 0-16,-1 0 0,-21 0 0,21-1 16,-21 1-16,0-21 0,0 21 15,0-22-15,0 22 0,0-21 16,0 21-16,-21-22 0,0 22 0,-1 21 15,1-21-15,0 21 0,-21 0 16,21 0-16,-22 0 0,22 0 0,-21 21 16,-1 0-16,22 1 0,-21 20 0,21 0 15,-22-21-15,22 22 0,0-1 16,0 0-16,21-20 0,-21 20 0,21-21 16,0 0-16,0 22 0,0-22 15,21-21-15,0 21 0,0 0 0,0-21 16,1 0-16,-1 0 0,21 0 15,-21 0-15,0 0 0,22 0 16,-22 0-16,0 0 0,0-21 0,22 0 16,-22 21-16,0-21 0,0-1 0,0-20 15,0 21-15,-21 0 0,0-22 16,22 22-16,-22-21 0,0 21 0,21-22 16,-21 22-16,0 0 0,0 0 15,0 0-15,0 0 0,0 42 31,0 0-31,0 0 0,0 0 0,-21 0 16,21 1-16,-22 20 0,22-21 0,0 21 16,-21-20-16,21-1 0,0 0 15,0 21-15,0-21 0,0 1 16,0-1-16,0 0 0,21-21 16,1 0-16,-1 0 0,0 0 15,21 0-15,-21 0 0,1 0 0,20 0 16,0 0-16,-21 0 0,22 0 15,-1-21-15,-21 0 0,0-1 0,22 1 16,-22 0-16,0 0 0,0-21 0,-21 20 16,0 1-16,21-21 0,-21 21 15,0 0-15,0-1 0,-21 44 32,0-22-32,21 21 0,0 21 15,-21-21-15,0 0 0,21 1 16,0-1-16,0 0 0,0 0 15,0 0-15,0 0 0,0 1 0,0-1 16,0 0-16,21-21 16,0 21-16,0-21 0,0 0 0,22 0 15,-22 0-15,21 0 0,-21 0 0,1 0 16,20 0-16,-21-21 0,0 0 16,0 0-16,1 21 0,-1-43 0,-21 22 15,0 0-15,21-21 0,-21 20 16,21 1-16,-21-21 0,21 21 0,-21 0 15,0-1-15,0 1 16,0 0-16,0 42 16,0 0-16,0 1 15,0 20-15,0-21 0,0 0 16,-21 0-16,21 1 0,-21-1 0,0 0 16,21 0-16,0 0 0,0 0 15,0 1-15,-21-1 0,21 0 16,0-42 46,0 0-62,21-1 0,0 1 0,-21 0 0,21-21 16,0 21-16,0-22 0,1 22 16,-1-21-16,0 21 0,0-1 15,0 1-15,0 0 0,1 21 0,-1 0 16,0 0-16,0 0 0,-21 21 15,21 0-15,-21 1 0,21-1 16,-21 0-16,0 0 0,0 0 16,0 22-16,0-22 0,0 0 0,0 0 15,0 0-15,0 0 0,0 1 0,22-1 16,-22 0-16,21-21 16,-21 21-16,21 0 0,0-21 0,0 0 15,0 21-15,1-21 16,-1 0-16,0 0 0,0 0 0,0 0 15,22 0-15,-22-21 0,0 0 0,0 0 16,21 0-16,-20 0 0,-1-1 16,0 1-16,0-21 0,0 0 0,0-1 15,-21 1-15,22 0 0,-22-1 16,21 22-16,-21-21 0,0 21 0,0-1 16,0 1-16,-21 21 15,21 21-15,0 1 16,-22-1-16,22 0 0,-21 0 15,21 21-15,0-20 0,0 20 16,0-21-16,0 0 0,0 22 0,0-22 16,0 0-16,0 21 0,0-21 15,0 1-15,0-1 0,0 0 16,0 0-16,-21-21 16,21 21-16,-21-21 15,0 0-15,0 0 16,-1 0-1,22-21-15,-21 21 0,21-21 0,0 0 16,0 0-16</inkml:trace>
  <inkml:trace contextRef="#ctx0" brushRef="#br0" timeOffset="137784.57">29506 12573 0,'0'0'16,"-21"-21"-1,0 21-15,42 0 47,0 21-31,0-21-16,1 0 0,20 21 15</inkml:trace>
  <inkml:trace contextRef="#ctx0" brushRef="#br0" timeOffset="138144.42">31051 12658 0,'0'0'0,"0"-21"15,-21-1 1,0 22-16,0 0 16,0 0-16,0 0 15,-1 43-15,1-22 0,0 0 0,21 21 16,-21 1-16,0-1 0,0 0 15,21 1-15,0-1 0,0 0 0,-22 1 16,22-1-16,0-21 0,-21 22 0,21-22 16,0 0-16,0 0 0,0 0 15,0 0-15,0 1 0,21-1 16,1-21 0,-1 0-16,0 0 0,21 0 15,-21 0-15,1-21 0,-1-1 16</inkml:trace>
  <inkml:trace contextRef="#ctx0" brushRef="#br0" timeOffset="138424.26">31496 12573 0,'0'-21'15,"21"21"1,0 0-16,-21 21 15,21-21-15,1 21 0,-22 0 0,0 22 16,21-1-16,0 0 0,-21 1 16,0-1-16,0 0 0,0 22 0,0-22 15,0 1-15,0-1 0,0 0 16,-21-21-16,0 22 0,-1-22 0,1 21 16,0-21-16,-21 1 0,21-22 15,-1 21-15,1 0 0,0-21 0,0 0 16,21 21-16,-21-21 0,0 0 15,-1 0-15,1 0 16</inkml:trace>
  <inkml:trace contextRef="#ctx0" brushRef="#br0" timeOffset="139612.09">19050 13716 0,'0'0'0,"-85"21"15,64-21-15,0 0 0,0 21 16,0-21-16,-1 0 0,22 22 47,22-22-32,-1 0-15,0 0 16,0 0-16,0 21 0,0-21 0,22 0 16,-22 0-16,21 0 0,1 0 0,-1 0 15,0 0-15,22 0 0,-22 0 16,22 0-16,-1 0 0,1 0 0,-1 0 15,22 0-15,-1 0 0,-20 0 16,42 0-16,-22 0 0,22 0 0,0 0 16,0-21-16,21 21 0,0 0 0,0 0 15,0 0-15,0-22 0,0 22 16,0 0-16,21 0 0,0 0 0,-21 0 16,0 0-16,21 0 0,-21 0 0,0-21 15,22 21-15,-1 0 16,0 0-16,-21 0 0,21 0 0,0 0 15,0 0-15,1-21 0,20 21 16,-21 0-16,21 0 0,1 0 0,-1 0 16,0 0-16,1 0 0,-1 0 0,0 0 15,1 0-15,-1 0 0,22 0 16,-22 0-16,21 0 0,-20 0 0,-1 0 16,0 0-16,22 0 0,-22 21 15,22-21-15,-22 0 0,0 0 16,1 21-16,-1-21 0,0 0 0,1 22 15,-1-22-15,0 0 0,-20 21 0,20-21 16,-21 0-16,21 21 0,-20-21 16,-1 0-16,0 21 0,-21-21 15,21 0-15,-21 21 0,0-21 0,-21 21 16,21-21-16,-21 0 0,0 0 0,-1 22 16,-20-22-16,0 0 0,-22 0 15,1 0-15,-1 0 0,-20 0 0,-22 0 16,21 0-16,-21 0 0,0 0 15,-42 0 32,0 0-31,0 0-16,0 0 0,-22 0 0,1 0 16</inkml:trace>
  <inkml:trace contextRef="#ctx0" brushRef="#br0" timeOffset="140412.1">17568 14393 0,'0'0'0,"0"-21"15,0 0-15,21 21 0,-21-21 16,0 0-16,0 0 0,0-1 16,-21 22-1,0 0 1,0 22-16,0-1 0,-22 0 0,22 21 15,-21 1-15,0-1 0,20 0 0,-20 1 16,0 20-16,-1-21 0,1 22 16,0-22-16,-1 22 0,1-22 0,0 0 15,-1 1-15,22-1 0,0 0 16,-21 1-16,42-22 0,-21 0 0,21 0 16,0 0-16,21-21 31,0 0-31,0-21 0,0 0 0,0-21 15</inkml:trace>
  <inkml:trace contextRef="#ctx0" brushRef="#br0" timeOffset="140692">17907 14182 0,'0'0'0,"-21"21"15,21 0 1,-21 0-16,-1 22 0,1-1 16,-21 0-16,21 22 0,0-22 15,-22 22-15,1-1 0,0-21 16,-1 22-16,-20-22 0,20 1 0,1 20 16,0-21-16,-1-20 0,1 20 0,0 0 15,21-21-15,-1 1 0,1-1 16,21 0-16,21-21 15,1-21-15,-1 21 16,0-21-16,21-1 0,1 1 16</inkml:trace>
  <inkml:trace contextRef="#ctx0" brushRef="#br0" timeOffset="140955.79">18267 14372 0,'0'21'0,"0"1"16,-21 20-16,21-21 0,-22 21 0,1 1 15,0-22-15,0 21 0,21 1 16,-21-1-16,0 0 0,-1 1 0,1-22 16,0 21-16,0-21 0,21 22 0,-21-22 15,0 0-15,21 0 0,0 0 16,0 0-16,21-21 31,0-21-15,0 0-16,0 0 0,0 0 15</inkml:trace>
  <inkml:trace contextRef="#ctx0" brushRef="#br0" timeOffset="141143.69">17822 14753 0,'21'0'31,"1"0"-31,-1 0 0,21 0 16,-21-21-16,22 21 0,-22-21 16,21 21-16,0-21 0,1 21 0,-1-21 15,0 21-15,1 0 0,-1-22 16</inkml:trace>
  <inkml:trace contextRef="#ctx0" brushRef="#br0" timeOffset="142001.2">18627 14944 0,'0'0'0,"0"21"0,21-21 31,0 0-31,0 0 15,-21-21-15,21 0 0,0 21 16,1-22-16,-1 1 0,-21 0 0,21 0 16,0 0-16,-21 0 0,0-1 0,0 1 15,0 0-15,0-21 0,0 21 16,0-1-16,-21 1 0,0 21 0,-22 0 16,22 0-16,-21 0 0,21 0 15,-22 0-15,1 0 0,0 21 0,-1 1 16,22-1-16,-21 0 0,0 0 0,20 0 15,-20 0-15,21 22 16,0-22-16,21 0 0,0 0 0,0 0 16,0 1-16,21-1 0,0-21 15,0 0-15,0 0 0,22 0 16,-22 0-16,21 0 0,1 0 0,-1 0 16,0 0-16,-21 0 0,22-21 0,-1 21 15,-21-22-15,22 1 0,-22 21 16,0-21-16,-21 0 0,21 0 0,-21 0 15,0-1-15,0 1 0,-21 21 32,0 0-32,21 21 15,-21 1-15,21-1 16,-22 0-16,22 0 0,0 0 16,0 0-16,0 1 0,0-1 0,0 0 15,0 0-15,0 0 0,0 0 16,22 1-16,-1-22 0,0 21 0,0-21 15,21 0-15,-20 0 0,20 0 0,0 0 16,1 0-16,-1 0 0,0 0 16,1-21-16,20-1 0,-21 22 0,1-21 15,-1 0-15,0 0 0,-20 0 16,-1 0-16,0-1 0,-21 1 0,0-21 16,0 21-16,-21 0 0,0-1 15,-1 1-15,1 0 0,-21 0 0,21 0 16,-22 21-16,1 0 0,21 0 15,-21 0-15,-1 0 0,22 0 0,-21 0 16,21 21-16,-1-21 0,22 21 16,0 0-16,0 0 0,0 1 15,0-1-15,22 0 0,-1-21 0,0 42 16,0-21-16,21 1 0,-20-1 16,-1 21-16,0-21 0,0 22 0,0-1 15,-21-21-15,0 21 0,0 22 16,0-22-16,0 1 0,0-1 15,-21 0-15,0 22 0,0-22 0,-22 0 0,22 1 16,-21-1-16,21 0 0,-22 1 16,1-1-16,21 0 0,0-20 15,0 20-15,-1-21 0,1 0 0,0 0 16,0-21-16</inkml:trace>
  <inkml:trace contextRef="#ctx0" brushRef="#br0" timeOffset="144140.53">19727 14669 0,'21'0'16,"-21"21"-1,0 0-15,0 0 16,0 0-16,0 0 0,0 22 15,0-22-15,0 0 0,0 0 0,0 0 16,-21 1-16,21-1 0,0 0 16,0 0-16,-21 0 0,21-42 47,0 0-47,0 0 15,0 0-15,0-1 0,0 1 16,0-21-16,0 21 0,21 0 0,-21-22 15,21 22-15,-21 0 0,22 0 16,-1 0-16,0-1 0,0 22 0,0 0 16,0 0-16,1 0 0,-1 0 15,0 22-15,0-1 0,0 0 16,0 0-16,1 0 0,-22 0 0,21 22 16,-21-22-16,21 0 0,-21 0 0,0 0 15,0 1-15,21-1 0,-21 0 16,21-21-16,-21 21 15,21-21 1,1 0-16,-1 0 0,0-21 16,0 0-16,0 21 15,-21-21-15,21-1 0,1-20 0,20 21 16,-21 0-16,0-22 0,0 22 0,22 0 16,-22 0-16,21 0 15,-21 0-15,22-1 0,-22 22 0,0 0 16,0 0-16,0 0 0,1 0 15,-22 22-15,0-1 0,21 0 0,-21 0 16,21 0-16,-21 0 0,0 1 0,0-1 16,0 0-16,0 0 15,0 0-15,0 0 0,21-21 47,-21-21-47,0 0 16,0 0-16,0 0 15,0 0-15,0-1 0,-21-20 16,0 21-16,0 0 0,21 0 16,-22-1-16,1 22 0,0-21 15,0 21-15,0 0 0,0 0 0,-22 0 16,22 0-16,0 21 0,-21 1 16,20-1-16,1 0 0,0 21 0,0-21 15,0 22-15,0-22 0,-1 21 0,22-21 16,0 1-16,0 20 0,0-21 15,0 0-15,0 0 0,0 1 0,22-1 16,-1-21 0,0 0-16,0 0 0,21 0 0,-20 0 15,20 0-15,-21-21 0,21 21 0,1-22 16,-1 1-16,-21 0 0,22 0 16,-1 0-16,-21 0 0,0-1 0,0 1 15,1 0-15,-1-21 0,-21 21 16,0-1-16,0 1 0,0 0 0,0 0 15,-21 21 1,-1 0-16,22 21 16,0 0-16,-21 0 0,21 1 0,-21-1 15,21 21-15,0-21 0,0 0 0,0 1 16,0-1-16,21 0 16,0 0-16,-21 0 0,22-21 0,-1 0 15,0 21-15,0-21 0,0 0 16,0 0-16,1 0 0,-1 0 0,0 0 15,0 0-15,0-21 0,0 0 0,1 0 16,-1 0-16,0 0 16,-21-1-16,0 1 0,21-21 0,-21 21 15,0 0-15,0-1 0,21 1 0,-21 0 16,0 0-16,0 42 31,0 0-31,0 0 0,0 1 16,0-1-16,0 0 0,0 0 15,0 0-15,-21 0 0,21 1 0,0-1 16,0 0-16,-21 0 16,21-42 31,0 0-32,0 0-15,0-1 0,21 1 16,-21 0-16,21 0 0,-21 0 0,0 0 15,21-1-15,1 1 0,-1 0 0,0 21 16,0 0-16,0 0 16,0 0-1,-21 21-15,0 0 0,0 1 0,22-1 16,-22 0-16,21 0 16,0 43-16,-21-43 15,0 0-15,0 0 0,0 0 16,21-21 15,0 0-15,-21-21-16,0 0 0,21 21 15,1-21-15,-1 0 0,0-1 0,0 1 16,0 0-16,0-21 0,1 21 16,-1-1-16,21 1 0,-21 0 15,0 21-15,1-21 0,-1 21 0,0 0 16,-21 21-1,0 0-15,0 0 16,0 1-16,0-1 0,0 0 0,0 0 16,0 0-16,0 0 0,0 1 15,0-1-15,0 0 0,0 0 16,0 0-16,0 0 16,21-21-16,0 22 0,0-22 0,1 21 15,-1-21-15,0 0 0,0 0 0,0 0 16,0 0-16,1 0 0,20 0 15,-21-21-15,0-1 0,0 22 16,1-21-16,-1 0 0,0 0 0,0 0 16,-21 0-16,0-22 0,0 22 15,21 0-15,-21-21 0,0 20 0,0 1 16,0-21-16,-21 21 16,0 21-16,0 0 0,0 21 15,-1 0-15,1 0 0,21 0 16,0 22-16,-21-22 0,21 0 15,0 21-15,0-20 0,0-1 0,0 21 16,0-21-16,0 0 0,0 1 16,21-1-16,0 0 0,1 0 15,-1-21-15,0 0 0,0 0 16,21 0-16,-20 0 0,-1 0 16,21 0-16,-21 0 0,22-21 0,-1 21 15,0-21-15,-21 0 0,22-1 0</inkml:trace>
  <inkml:trace contextRef="#ctx0" brushRef="#br0" timeOffset="144688.29">22923 14203 0,'0'0'0,"-21"-21"0,21 0 16,0-1-1,21 22-15,1 0 0,-1-21 16,21 21-16,-21 0 0,22 0 0,-1 0 16,-21-21-16,21 21 0,1 0 15,-22 0-15,21 0 0,1 0 0,-22 0 16,0 0-16,0 0 0,-42 0 31,-21 0-31,20 0 0,-20 0 16,0 0-16,-1 0 0,1 0 15,-21 0-15,20 0 0,1 0 16,0 0-16,20 0 0,-20 0 16,21 0-16,0 0 0,0 0 0,-1 0 15,1 0-15,21 21 16,0 0-16,0 1 16,0-1-16,0 0 0,0 0 0,0 0 15,0 0-15,0 22 0,0-1 16,0 0-16,-21 1 0,21-1 0,-21 0 15,21 1-15,0-1 0,-21 22 0,0-22 16,-1 21-16,22-20 0,-21-1 16,0 22-16,0-22 0,0 21 0,0-20 15,21-1-15,0 22 0,0-22 16,0 0-16,0 1 0,0-1 16,0-21-16,0 21 0,0-20 0,21-1 15,0 0-15,0 0 0,0 0 0,22 0 16,-22-21-16,21 0 0,-21 0 15,22 0-15,-1 0 0,-21 0 0,21 0 16,1-21-16,-1 0 0,-21 0 0</inkml:trace>
  <inkml:trace contextRef="#ctx0" brushRef="#br0" timeOffset="145198.89">23389 14478 0,'0'-42'16,"-21"63"-1,0 0-15,0 0 16,-1 0-16,1 1 0,-21-1 16,21 21-16,0 0 0,-1 1 15,1-1-15,0 0 0,0 1 0,21-1 16,0 0-16,0 1 0,0-1 16,0-21-16,0 22 0,0-22 0,0 0 15,21 21-15,0-42 0,0 21 0,1 1 16,-1-22-16,21 0 0,-21 0 15,22 0-15,-22 0 0,21-22 0,-21 1 16,22 0-16,-22 0 0,21 0 16,0 0-16</inkml:trace>
  <inkml:trace contextRef="#ctx0" brushRef="#br0" timeOffset="145884.49">23707 14796 0,'0'0'0,"-22"0"15,1 0 1,0 21-16,0-21 0,21 21 15,-21 21-15,0-21 0,-1 1 0,22-1 16,0 0-16,-21 21 0,21-21 16,0 1-16,0-1 0,0 0 0,21 0 15,1-21-15,-1 0 16,0 0-16,0 0 0,21 0 16,-20 0-16,-1 0 0,0-21 0,0 21 15,21-21-15,-42 0 0,22 21 16,-22-22-16,0 1 0,0 0 0,0 0 15,0 0-15,0 0 0,-22-1 16,1 1-16,0 0 0,0 0 16,0 21-16,0-21 0,21 0 0,-22 21 15,22-22 1,22 22 0,-1 0-16,21-21 0,-21 21 15,22 0-15,-1 0 0,-21 0 16,21 0-16,1 0 0,-1 0 0,0 0 15,-20 0-15,20 0 0,-21 21 0,0 1 16,0-1-16,-21 21 16,0-21-16,0 0 0,0 1 0,0-1 15,0 0-15,0 0 16,-21 0-16,0 0 0,21 1 0,-21-22 16,21 21-16,-21-21 0,21 21 15,-21-21 1,21-21-1,0 0-15,21-1 16,0 1-16,-21 0 0,21 0 16,0-21-16,0 20 0,1 1 0,-1 0 15,0 0-15,21 0 16,-21 0-16,1 21 0,-1 0 0,0 0 16,0 0-16,0 0 0,0 0 0,-21 21 15,0 0-15,0 0 0,0 0 16,0 0-16,0 1 0,0 20 0,0-21 15,0 0-15,0 0 0,-21 1 16,21-1-16,-21 0 0,21 0 0,-21 0 16,21 0-16,0 1 15,21-44 1,0 1 0,0 21-16,-21-21 0,22 0 0,-1 0 15</inkml:trace>
  <inkml:trace contextRef="#ctx0" brushRef="#br0" timeOffset="146136.35">25040 14372 0,'0'0'0,"0"-21"0,21 0 16,-21 42-16,0 0 16,0 0-16,0 22 0,-21-22 0,21 21 15,-21 1-15,0 20 0,0-21 16,-1 1-16,1-1 0,0 22 0,0-22 15,0 0-15,0-21 0,-1 22 16,1-1-16,21-21 0,0 0 0,-21 1 16,21-1-16,0 0 0,0 0 0,21-21 31,0 0-31,1 0 0,-1 0 0,0 0 16,0 0-16,0-21 0,0 0 0,1 0 15,-1-1-15</inkml:trace>
  <inkml:trace contextRef="#ctx0" brushRef="#br0" timeOffset="146315.25">24807 14796 0,'-42'0'16,"84"0"-16,-63 0 31,42 0-31,0 0 0,22-22 16,-22 22-16,21 0 0,-21 0 15,22-21-15,-1 21 0,-21-21 0,22 21 16,-22 0-16,0 0 0,0 0 0</inkml:trace>
  <inkml:trace contextRef="#ctx0" brushRef="#br0" timeOffset="147734.35">25421 15028 0,'0'0'0,"21"0"16,0-21 0,1 21-16,-22-21 15,0 0-15,21 0 0,-21 0 16,0-1-16,0 1 0,0 0 16,0 0-16,0-21 0,-21 20 0,-1 1 15,1 0-15,0 0 0,0 0 16,0 21-16,-22 0 0,22 0 0,0 0 15,-21 0-15,21 21 0,-1 0 0,-20 0 16,21 0-16,0 1 16,0 20-16,-1-21 0,1 0 0,0 22 15,21-22-15,0 0 0,0 21 0,0-21 16,0 1-16,0-1 0,0 0 16,21-21-16,0 21 0,1 0 0,-1-21 15,0 0-15,21 0 0,-21 0 16,1 0-16,-1 0 0,21-21 0,-21 0 15,0 21-15,1-21 0,-1 0 0,0-1 16,0 1-16,-21 0 0,0 0 16,21 0-16,-21 0 0,0-22 0,0 22 15,0 0-15,0 0 0,0 0 16,0 42 15,0 0-15,0 21-16,0-21 0,0 1 0,0-1 15,0 21-15,0-21 0,0 0 0,0 1 16,0-1-16,0 0 0,0 0 16,0 0-16,21-21 0,1 21 0,-1-21 15,0 0-15,21 0 0,-21 0 16,1 0-16,20 0 0,-21 0 16,21 0-16,-20-21 0,-1 0 0,21 0 15,-21 0-15,0 0 0,1-1 16,-1 1-16,0 0 0,-21 0 15,0 0-15,21-22 0,-21 22 16,0 0-16,0 42 31,0 0-31,0 1 16,-21-1-16,21 0 0,0 0 16,0 0-16,0 0 0,0 1 15,0-1-15,0 0 16,21 0-16,0-21 15,0 0-15,1 0 0,-1 0 16,0 0-16,0 0 0,0-21 16,0 0-16,1 21 0,-1-21 15,0-1-15,-21 1 0,21 0 0,0 0 16,-21 0-16,0-22 0,21 22 16,-21 0-16,22 0 0,-22 42 31,0 0-16,-22 0-15,1 1 0,21-1 0,0 0 16,0 0-16,-21 0 0,0 0 16,21 1-16,-21-1 0,21 0 0,0 0 15,0 0-15,-21-21 0,21 21 16,0-42 31,0 0-47,21 0 15,0 0-15,-21 0 0,21-1 0,0-20 16,0 21-16,1 0 0,-1 0 16,0-22-16,0 22 0,0 0 0,0 21 15,-21-21-15,22 21 0,-1 0 16,0 0-16,0 21 16,-21 0-16,0 0 0,0 0 15,0 1-15,0-1 0,0 0 16,0 0-16,0 0 0,0 0 0,0 1 15,0-1 1,0 0-16,21 0 0,0 0 16,1-21-16,-1 0 15,0 0-15,0 0 0,0 0 16,0 0-16,1 0 0,-1-21 0,21 0 16,-21 0-16,0 0 0,1-1 0,-1 1 15,0 0-15,0-21 0,0 21 16,-21-22-16,21 22 0,-21-21 0,0 21 15,0-1-15,0 1 0,0 0 16,-21 21-16,0 0 16,0 0-16,21 21 0,0 0 0,-21 1 15,21-1-15,0 0 16,0 0-16,0 21 0,0-20 0,0 20 16,0-21-16,0 0 0,0 0 15,0 22-15,0-22 0,0 0 0,0 0 16,0 0-16,0 1 0,0-1 15,0 0-15,-21-21 16,-1 0 0,1 0-16,21-21 15,-21 21-15,0-21 0,21-1 16,0 1-16,-21 0 0</inkml:trace>
  <inkml:trace contextRef="#ctx0" brushRef="#br0" timeOffset="147916.25">26077 14520 0,'0'0'16,"-21"0"-16,0 0 0,0 0 0,0 0 0,-1-21 16,1 21-16,21-21 31,21 21-16,1-21-15</inkml:trace>
  <inkml:trace contextRef="#ctx0" brushRef="#br0" timeOffset="148435.96">28003 14076 0,'0'-21'16,"0"42"-16,0-63 0,0 20 16,0 1-16,-21 21 15,-21 0-15,21 0 16,-22 0-16,1 21 0,0 1 0,-1-1 15,1 21-15,0 0 0,-1 22 16,1-22-16,0 43 0,-1-22 0,22 22 16,-21-21-16,0-1 0,20 22 0,1-22 15,0 1-15,0-22 0,21 22 16,-21-1-16,21-21 0,0 1 0,0 20 16,21-20-16,0-1 0,21-21 15,-20 21-15,-1-20 0,21 20 0,0-21 16,1-21-16,-1 21 0,0-21 15,1 0-15,-1 0 0,0 0 16,1 0-16,20 0 0,-20-21 0</inkml:trace>
  <inkml:trace contextRef="#ctx0" brushRef="#br0" timeOffset="149144.06">28363 14669 0,'0'0'0,"-21"0"0,-42 0 16,41 0-16,1 0 0,-21 0 16,21 0-16,0 0 15,-1 0-15,1 0 0,0 21 0,0 0 16,0 0-16,0-21 0,-1 21 16,22 0-16,-21 1 0,21-1 0,0 0 15,0 0-15,0 0 0,0 0 16,21-21-16,1 0 15,-1 0-15,0 0 0,0 0 16,0 0-16,0 0 0,1 0 16,-1 0-16,0-21 0,0 0 0,0 21 15,0-21-15,-21 0 0,22 21 0,-22-21 16,21-1-16,-21 1 16,0 0-16,0 42 31,0 0-16,0 1-15,0-1 0,0 0 0,0 0 16,0 0-16,0 0 0,0 1 16,0-1-16,21-21 0,0 21 15,0-21-15,0 0 16,1 0-16,-1 0 0,0 0 16,0 0-16,0 0 0,0 0 0,-21-21 15,22 21-15,-1-21 0,-21-1 16,21 1-16,-21 0 0,0 0 0,0-21 15,0 20-15,0-20 16,0 0-16,0-22 0,0 22 0,0 0 16,-21-1-16,0-20 0,-1 20 0,1 1 15,-21 21-15,21 0 0,-22 0 16,1-1-16,0 22 0,-22 0 0,22 0 16,-22 0-16,1 22 0,21-1 15,-1 21-15,-20 0 0,20 1 0,1 20 16,21-20-16,-21 20 0,20 1 15,1-22-15,0 0 0,21 22 0,0-22 16,0 0-16,0-20 0,0 20 16,0-21-16,21 21 0,0-20 15,1-1-15,20 0 0,0 0 0,1-21 16,-1 21-16,0-21 0,22 0 16,-22 0-16,22 0 0,-22 0 0,21-21 15,-20 0-15,20 0 0,-20 21 0,20-21 16</inkml:trace>
  <inkml:trace contextRef="#ctx0" brushRef="#br0" timeOffset="149639.79">28998 14605 0,'0'0'0,"0"-21"0,0 0 16,0 0-16,0 42 31,0 0-31,0 0 15,-21 21-15,21-20 0,-21 20 0,21 0 16,-21-21-16,0 22 0,21-22 16,-22 21-16,1-21 0,21 1 0,0-1 15,0 0-15,-21 0 0,21 0 0,-21 0 16,21-42 31,0 0-47,0 0 15,0-21-15,21 20 0,-21 1 0,21-21 16,-21 0-16,21 20 0,1-20 16,-1-21-16,0 20 0,-21 1 0,21 0 15,0 20-15,0-20 0,22 21 16,-22 0-16,0 21 0,0 0 0,0 0 16,1 0-16,-1 0 0,0 21 15,0 21-15,-21-21 0,21 22 0,0-22 16,1 21-16,-22 1 0,0-1 0,0 0 15,0 1-15,0-22 0,0 21 16,0-21-16,0 22 0,0-22 0,0 0 16,0 0-16,0 0 15,0 0-15,-22-21 0,1 0 16,0 0 15,21-21-31,-21 0 0</inkml:trace>
  <inkml:trace contextRef="#ctx0" brushRef="#br0" timeOffset="149807.69">28956 14838 0,'0'0'0,"-21"0"15,42 0 32,0 0-47,0 0 0,22 0 0,-22 0 16,21 0-16,-21-21 0,22 21 15,-1 0-15,-21-21 0,21 21 0,1 0 16,-22-22-16,21 22 0</inkml:trace>
  <inkml:trace contextRef="#ctx0" brushRef="#br0" timeOffset="150036.85">29781 14563 0,'-42'0'16,"21"21"-1,0 0-15,21 0 0,-21 0 16,21 1-16,0-1 0,0 0 16,0 21-16,0-21 0,0 1 0,0-1 15,0 0-15,0 0 0,0 0 0,0 0 16,0 1-16,0-1 0,0 0 16,0 0-16</inkml:trace>
  <inkml:trace contextRef="#ctx0" brushRef="#br0" timeOffset="150297.7">29697 14584 0,'0'-21'0,"0"42"0,0-63 0,0 20 0,0 1 15,21 21 1,0 0-16,0 21 15,-21 1-15,21-1 0,1 0 16,-1 21-16,0-21 0,-21 1 0,21 20 16,0-21-16,0 21 0,1-20 15,-1-1-15,0 21 0,0-21 0,-21 0 16,21 1-16,0-22 0,-21 21 0,0 0 16,22-21-1,-1 0 1,-21-21-1,21 0-15,-21-1 0</inkml:trace>
  <inkml:trace contextRef="#ctx0" brushRef="#br0" timeOffset="150508.57">30247 14457 0,'0'0'0,"0"-21"0,0 0 16,0-1-16,-21 22 15,0 22 1,21-1-16,-21 0 0,-1 21 0,22 1 15,-21-22-15,0 21 16,0 0-16,21 1 0,-21-22 0,21 21 16,-21-21-16,21 22 0,-22-22 0,22 0 15,0 0-15,0 0 0,0 1 16,0-1-16,22-21 31,-1 0-31</inkml:trace>
  <inkml:trace contextRef="#ctx0" brushRef="#br0" timeOffset="150749.46">30438 14944 0,'21'0'16,"0"0"-1,0 0-15,0 0 16,0 0-1,-21 21-15,0 0 0,0 0 16,0 0-16,-21 22 0,0-22 16,21 0-16,-42 0 0,21 0 0,-1 1 15,-20-1-15,21 0 0,-21 0 0,20-21 16,1 21-16,0-21 16,0 0-16,0 0 0</inkml:trace>
  <inkml:trace contextRef="#ctx0" brushRef="#br0" timeOffset="151315.15">30946 14393 0,'0'0'0,"-22"0"15,1 0 1,21 22 0,-21-1-16,21 0 15,21-21 1,0 0-1,1 0-15,-1 0 0,0-21 16,-21 0-16,0-1 16,0 1-1,-21 21 1,0 0 0,21 21-16,-22 1 15,22-1-15,-21 21 0,21-21 0,0 22 16,0-22-16,0 21 0,0-21 15,0 0-15,0 1 0,0-1 0,21 0 16,1 0-16,-1 0 0</inkml:trace>
  <inkml:trace contextRef="#ctx0" brushRef="#br0" timeOffset="151791.88">31475 14605 0,'0'0'0,"-21"0"32,-1 0-32,1 21 0,21 0 0,-21 1 15,0 20-15,21-21 0,-21 21 16,0-20-16,-1-1 0,22 21 0,-21-21 16,21 0-16,-21 1 0,21-1 15,0 0-15,0 0 0,0 0 0,0 0 16,21-42 31,-21 0-47,0 0 15,0 0-15,0 0 0,0-22 16,0 22-16,21-21 0,1-1 0,-22 1 16,21 0-16,-21-1 0,21 22 15,0 0-15,-21 0 0,0 0 0,21 21 16,0 0-16,-21 21 15,22 0-15,-22 21 0,21-20 16,0 20-16,-21 0 0,0-21 16,0 22-16,21-22 0,0 21 0,-21-21 15,0 1-15,0-1 0,21 0 16,-21 0-16,22-21 0,-22 21 0,0 0 16,21-21-1,-42 0 16,-1-21-31,1 21 0</inkml:trace>
  <inkml:trace contextRef="#ctx0" brushRef="#br0" timeOffset="151969.76">31157 14923 0,'0'0'16,"-21"0"-16,42 0 15,0 0 1,22 0-16,-22 0 0,21 0 0,1-22 15,-1 22-15,0 0 16,1 0-16,-1 0 0,-21 0 0,21 0 16,1-21-16,-22 21 0,21 0 15,-21-21-15,1 0 0,-1 21 0</inkml:trace>
  <inkml:trace contextRef="#ctx0" brushRef="#br0" timeOffset="152183.65">31813 14563 0,'0'0'16,"0"21"0,0 0-1,0 0-15,0 0 16,0 22-16,0-22 0,0 0 0,0 21 16,0-20-16,22-1 0,-22 21 15,21-21-15,0 0 0,-21 1 0,0-1 16,21-21-16,-21 21 0,21 0 15,-21 0-15,21-21 16</inkml:trace>
  <inkml:trace contextRef="#ctx0" brushRef="#br0" timeOffset="152397.53">32152 14626 0,'0'0'0,"0"-21"0,0-21 15,-21 42-15,0 0 16,0 21-16,-1 0 0,1 0 16,0 22-16,0-22 0,0 21 15,21 0-15,-21 1 0,-1-22 0,1 21 16,21-21-16,0 1 0,0-1 16,-21 0-16,21 0 0,0 0 0</inkml:trace>
  <inkml:trace contextRef="#ctx0" brushRef="#br0" timeOffset="152740.32">32427 14499 0,'0'0'0,"0"21"16,-21-21 0,21-21 46,0 0-46,0 0-16,21 21 0,0 0 15,-21 21 1,0 0-16,0 0 0,0 1 16,0 20-16,0-21 0,-21 0 15,0 22-15,0-22 0,0 0 16,0 0-16,-1 0 0,1-21 16,21 21-16</inkml:trace>
  <inkml:trace contextRef="#ctx0" brushRef="#br0" timeOffset="153088.65">32618 14245 0,'0'0'0,"21"0"47,0 21-47,0 1 15,-21-1-15,21 21 0,-21 0 0,22 1 16,-22-1-16,0 0 0,0 22 16,0-22-16,0 1 0,0 20 15,0-21-15,0 1 0,0-1 0,-22-21 16,1 22-16,0-22 0,0 21 15,0-21-15,0 0 0,-1 1 0,1-1 16,0-21-16,21 21 0,-21-21 16,0 0-1</inkml:trace>
  <inkml:trace contextRef="#ctx0" brushRef="#br0" timeOffset="153652.32">32829 13970 0,'-21'-21'15,"21"0"-15,0 0 16,21-1-16,1 22 15,20 0-15,-21-21 16,21 21-16,-20 0 0,20 0 16,0 0-16,1 0 0,-1 0 0,-21 0 15,21 0-15,-20 0 0,20 0 16,-21 0-16,0 0 0,0 0 0,-21 21 16,0 1-1,0-1-15,0 0 0,0 0 16,0 0-16,0 0 0,-21 22 0,0-22 15,21 21-15,-21 1 16,21-22-16,0 21 0,0 22 0,0-22 16,-21 21-16,21-20 0,0 20 15,0-20-15,0 20 0,0 1 16,-21-22-16,21 0 0,0 1 0,-22 20 16,22-21-16,0 1 0,0-22 15,0 21-15,-21 1 0,21-1 0,-21 0 16,0-21-16,21 22 0,-21-22 15,0 0-15,-1 21 0,1-20 0,0-1 16,0 0-16,0 0 0,0-21 16,-1 21-16,1-21 0,0 0 15,-21 21-15,21-21 0,-1 0 16,1 0-16,-21 0 0,21 0 16,0 0-16,-1 0 0,1-21 15,21 0 1</inkml:trace>
  <inkml:trace contextRef="#ctx0" brushRef="#br0" timeOffset="154712.76">16954 15494 0,'0'-21'0,"-21"21"31,0 0-31,0 21 0,0-21 0,0 21 16,-22 22-16,22-22 0,-21 21 16,-1-21-16,1 22 0,21-1 0,-21 0 15,20 1-15,-20-1 0,21 0 0,0 1 16,-22-1-16,22 0 0,0-21 15,0 1-15,21 20 0,-21-21 0,0 0 16</inkml:trace>
  <inkml:trace contextRef="#ctx0" brushRef="#br0" timeOffset="154971.79">16997 15409 0,'0'22'0,"0"20"16,-21-21-16,-1 21 0,1 1 0,0-22 16,0 21-16,0 1 0,0-1 0,-1 0 15,1 1-15,0-1 0,0 0 16,-21 1-16,20-1 0,1 0 15,0 1-15,0-1 0,0-21 16,0 0-16,21 22 0,0-22 0,0 0 16,21-42 15</inkml:trace>
  <inkml:trace contextRef="#ctx0" brushRef="#br0" timeOffset="155244.15">17716 15536 0,'0'43'16,"0"-22"-16,0 0 15,-21 0-15,0 22 0,0-22 0,0 21 16,0-21-16,-1 22 0,1-22 15,0 21-15,0 0 0,0-20 0,0 20 16,-1-21-16,1 0 0,21 22 0,0-22 16,0 0-16,21-21 31,1 0-31,-1 0 0,0-21 16,0 0-16</inkml:trace>
  <inkml:trace contextRef="#ctx0" brushRef="#br0" timeOffset="155431.04">17462 15812 0,'0'0'0,"0"-22"16,22 1 0,-1 0-16,0 21 15,21 0-15,-21-21 0,22 21 16,-1-21-16,0 21 0,1 0 15,-1-21-15,-21 21 0,22 0 16,-1 0-16</inkml:trace>
  <inkml:trace contextRef="#ctx0" brushRef="#br0" timeOffset="156282.56">18309 15896 0,'0'0'0,"21"0"16,0-21-16,-21 0 15,22 21-15,-1-21 0,0 0 0,0 21 16,0-22-16,-21 1 0,0 0 0,0 0 16,0 0-16,0 0 15,-21 21-15,0 0 16,0 0-16,0 0 0,-1 0 15,-20 0-15,21 21 0,-21-21 0,20 21 16,-20 0-16,21 0 0,0 0 0,-22 1 16,22-1-16,0 0 0,0 0 15,21 0-15,0 0 0,0 1 0,0-1 16,0 0-16,0 0 16,21-21-16,0 0 15,0 0-15,1 0 0,20 0 16,-21-21-16,0 0 0,0 21 15,1-21-15,20-1 0,-21 22 0,0-21 16,0 0-16,1 0 0,-22 0 16,21 21-16,-21-21 0,0 42 47,0 0-47,0 0 15,0 21-15,0-20 0,0-1 0,0 21 16,0-21-16,0 0 0,0 22 15,21-22-15,0 0 0,0-21 16,0 21-16,1 0 0,-1-21 16,0 0-16,21 0 0,-21 0 0,22 0 15,-1 0-15,0 0 0,1 0 0,-1-21 16,0 0-16,-20 21 0,20-21 16,0 0-16,-21 0 0,22-22 0,-22 22 15,0 0-15,0-21 0,-21 20 16,0-20-16,0 21 0,0-21 0,0 20 15,0-20-15,-21 21 0,0 0 0,0 0 16,0-1-16,-1 22 0,1 0 16,-21 0-16,21 0 0,0 22 0,-22-1 15,22 0-15,0 0 0,21 0 16,0 0-16,0 22 0,0-22 16,0 21-16,0 1 0,0-22 0,0 21 15,0-21-15,21 22 0,0-22 16,0 21-16,1-21 0,-22 22 0,0-1 15,21-21-15,-21 21 0,21-20 0,-21 20 16,0 0-16,0-21 0,0 22 16,0-22-16,0 21 0,-21-21 0,0 22 15,-1-22-15,-20 0 0,21 0 16,-21 0-16,20 1 0,1-1 0,-21 0 16,21-21-16,0 0 0,21-21 31,0 0-31,21-1 0</inkml:trace>
  <inkml:trace contextRef="#ctx0" brushRef="#br0" timeOffset="158176.19">19558 15748 0,'0'0'0,"-42"0"16,20 0-16,1 0 16,0 0-16,0 0 0,0 0 0,21 21 15,0 0-15,-21 22 0,21-22 16,-22 0-16,1 21 0,21-20 0,0-1 16,-21 21-16,21-21 0,-21 0 0,0 1 15,21-1-15,0 0 16,0-42 15,0 0-31,21 21 16,0-22-16,0-20 0,-21 21 0,21 0 15,1-22-15,-1 22 16,0-21-16,0 21 0,0 0 0,0-1 16,-21 1-16,22 21 0,-1 0 15,0 0-15,0 0 16,-21 21-16,0 1 0,0-1 15,21 0-15,-21 0 0,21 21 16,-21-20-16,22 20 0,-22-21 0,0 0 16,21 0-16,0 1 0,0-1 0,-21 0 15,0 0-15,21-21 0,0 0 16,-21 21-16,22-21 0,-1 0 16,0 0-16,-21-21 15,0 0-15,21 21 0,0-21 16,0 0-16,-21-1 0,22-20 0,-1 21 15,0-21-15,0 20 0,0-20 16,0 0-16,1 21 0,20-22 0,-21 22 16,21 0-16,1 0 0,-22 0 15,21 21-15,1 0 0,-22 0 0,0 0 16,21 0-16,-42 21 0,21 0 0,-21 0 16,22 0-16,-22 0 0,0 1 15,0-1-15,0 0 0,0 21 16,0-21-16,0 1 0,0-1 0,-22 0 15,22 0-15,-21-21 16,21 21-16,0-42 31,0 0-15,0 0-16,0 0 0,0-1 16,0 1-16,0 0 0,-21-21 15,21 21-15,-21-1 0,21 1 0,-21 0 16,0 0-16,-1 0 0,1 0 15,0 21-15,0 0 0,0 0 0,0 0 16,-1 0-16,1 0 0,0 21 16,0 0-16,0 0 0,0 21 15,-1-20-15,22 20 0,-21-21 0,21 21 16,-21 1-16,21-22 0,0 21 16,0-21-16,0 1 0,0-1 0,0 0 15,21 0-15,0 0 0,1-21 0,-1 0 16,0 21-16,0-21 15,0 0-15,0 0 0,22-21 0,-22 21 16,0-21-16,0 0 0,0 0 16,1 0-16,-1-1 0,0-20 0,0 21 15,0-21-15,-21 20 0,0-20 0,0 21 16,0 0-16,0 0 16,0-1-16,0 44 15,0-1 1,0 0-16,0 21 15,0-21-15,0 1 0,0-1 0,0 0 16,0 0-16,0 0 0,0 0 0,21 1 16,1-1-16,-1 0 15,0-21-15,21 0 0,-21 21 0,1-21 16,20 0-16,-21 0 0,21 0 16,-20 0-16,-1 0 0,21-21 0,-21 21 15,0-21-15,22 0 0,-22-1 0,-21-20 16,21 21-16,0-21 15,-21 20-15,21 1 0,-21-21 0,0 21 16,0 0-16,0-1 0,0 44 31,0-1-15,0 21-16,-21-21 0,21 0 16,-21 22-16,21-22 0,-21 0 0,21 21 15,0-20-15,0-1 0,0 0 0,-21 0 16,21 0-16,-21 0 15,21-42 32,0 0-47,0 0 0,0 0 16,0 0-16,21-1 0,-21-20 16,21 21-16,0 0 0,-21-22 0,0 22 15,21 0-15,-21 0 0,21 0 0,1 21 16,-1 0-1,0 21 1,-21 0-16,0 0 16,0 0-16,0 1 0,0-1 0,0 0 15,21 0-15,-21 0 0,0 0 0,0 1 16,0-1-16,0 0 0,21 0 16,0-21-16,1 0 15,-1 0-15,0 0 16,0 0-1,0-21-15,0 21 0,-21-21 0,22 0 16,-1-1-16,-21 1 0,21-21 16,-21 21-16,21 0 0,-21-1 0,0 1 15,21 0-15,-21 0 0,0 42 32,0 0-17,0 0-15,0 1 0,0-1 16,0 0-16,0 0 0,0 0 0,21 0 15,-21 1-15,22-1 0,-22 0 16,21-21 0,0 0-16,0 0 0,0 0 15,0 0-15,1 0 0,-1 0 0,0 0 16,21 0-16,-21-21 0,1 0 16,-1-1-16,0 22 0,0-21 0,0-21 15,-21 21-15,0 0 0,0-1 16,0 1-16,0 0 0,0 0 0,0 0 15,-21 21-15,-21 0 16,21 0-16,21 21 0,-22 0 16,1 0-16,0 22 0,21-22 15,-21 21-15,21-21 0,0 0 0,0 22 16,0-22-16,0 0 0,0 0 16,0 0-16,0 1 0,0-1 0,21 0 15,0-21-15,0 21 16,1-21-16,-1 0 0,0 0 15,0 0-15,0 0 0,0-21 16</inkml:trace>
  <inkml:trace contextRef="#ctx0" brushRef="#br0" timeOffset="158800.7">22564 15621 0,'21'-21'31,"0"21"-31,0 0 0,0 0 0,22 0 16,-22 0-16,21 0 0,0-21 16,1 21-16,-1 0 0,0 0 0,1 0 15,-1-21-15,-21 21 0,0 0 16,1 0-16,-1 0 0,-21-22 0,-21 22 15,-22 0 1,22-21-16,-21 21 0,-1 0 16,22 0-16,-21 0 0,0 0 15,-1 0-15,1 0 0,0 0 0,-1 0 16,22 0-16,0 0 0,-21 0 16,20 21-16,1-21 0,0 22 0,0-1 15,-21 0-15,42 0 0,-22 0 16,1 22-16,0-22 0,0 21 0,21 22 15,0-22-15,0 21 0,-21-20 16,21 20-16,-21 1 0,21-1 0,0 1 16,0-22-16,0 22 0,0-22 0,0 21 15,0-20-15,0-1 0,0 0 16,0-20-16,21 20 0,0 0 0,-21-21 16,21 1-16,0-1 15,0 0-15,1 0 0,20-21 0,-21 0 16,21 0-16,-20 0 0,20 0 0,0-21 15,1 0-15,20 0 0,-21-1 16</inkml:trace>
  <inkml:trace contextRef="#ctx0" brushRef="#br0" timeOffset="159088.53">23389 15854 0,'0'0'0,"0"-64"16,-21 64-16,0-21 0,0 21 0,-1 0 15,1 0-15,0 21 16,0-21-16,0 43 0,-22-22 16,22 21-16,0 1 0,0-1 0,0 0 15,21 1-15,-21-1 0,21 0 16,-22 1-16,22-1 0,0 0 0,0-21 16,0 22-16,0-22 0,22 0 0,-1 0 15,0 0-15,21-21 0,-21 0 16,1 22-16,20-22 0,-21 0 0,21 0 15,-20 0-15,20-22 0,0 22 16,-21-21-16,22 0 0,-22 0 0,0 0 16,0-22-16,0 22 0,1 0 0,-1-21 15</inkml:trace>
  <inkml:trace contextRef="#ctx0" brushRef="#br0" timeOffset="159784.15">23601 16150 0,'0'-106'16,"0"128"-1,0 62-15,0-147 16,-21 84-16,21 21 0,0-21 0,-22 1 15,22 20-15,0-21 0,0 21 16,0-20-16,0-1 0,0 0 0,0 0 16,0 0-16,0 0 0,0 1 0,22-22 15,-1 21-15,0-21 16,0 0-16,0 0 0,0 0 0,1 0 16,-1 0-16,21-21 15,-21 21-15,0-22 0,1 1 0,-22 0 16,21 0-16,-21 0 0,0 0 0,0-22 15,0 22-15,0-21 0,0 21 16,-21-1-16,-1 1 0,1 0 0,0 0 16,0 0-16,0 21 0,0 0 15,-22 0-15,43-21 0,-21 21 0,0 0 16,42-22 15,0 22-31,22-21 0,-22 21 0,0 0 16,21 0-16,-21-21 0,22 21 15,-1 0-15,-21 0 0,22 0 0,-22 0 16,21 21-16,-21 0 0,0 1 16,1-1-16,-1 0 0,-21 0 15,0 0-15,0 0 0,0 22 0,0-22 16,0 0-16,0 0 0,0 0 0,0 1 16,0-1-16,0 0 15,0 0-15,0 0 16,-21-21-16,21-21 31,0 0-15,0 0-16,21 0 0,-21-1 15,21-20-15,0 21 0,0-21 0,0-1 16,1 22-16,-1-21 16,0 21-16,0-22 0,0 22 0,64 0 31,-64 42-31,0 0 0,-21 0 15,0 1-15,0 20 0,0-21 0,0 21 16,0-20-16,0 20 0,0-21 16,0 0-16,0 0 0,0 1 0,21-1 15,1 0-15,-22 0 0,21 0 16,0-21 0,0 0-16,0 0 0,0 0 15,1 0-15,-1 0 0,0-21 0,-21 0 16,21 0-16,21 0 0,-20-1 15</inkml:trace>
  <inkml:trace contextRef="#ctx0" brushRef="#br0" timeOffset="160024.01">24871 15833 0,'0'-43'0,"-21"276"0,42-423 0,-21 126 0,0 43 16,-21 42 0,-1 0-16,22 1 15,-21-1-15,21 21 0,0 0 16,0-20-16,0 20 0,-21 0 15,21 1-15,0-1 0,0 0 0,0-21 16,0 22-16,0-22 0,0 21 16,0-21-16,0 1 0,0-1 0,0 0 15,0 0-15,21-21 16,0 0-16,1 0 0,-1 0 16,0 0-16,0 0 0,0 0 15,0 0-15,1-21 0,-22 0 16,21 0-16</inkml:trace>
  <inkml:trace contextRef="#ctx0" brushRef="#br0" timeOffset="160208.92">24596 16066 0,'21'0'31,"0"0"-31,0 0 0,21-22 16,1 22-16,-1 0 0,0-21 0,1 21 15,-1 0-15,0-21 0,1 21 16,-22-21-16,21 21 0,-21 0 0,1-21 16,-1 21-16,0 0 0,0-21 15</inkml:trace>
  <inkml:trace contextRef="#ctx0" brushRef="#br0" timeOffset="161052.12">25400 16214 0,'21'-21'0,"-42"42"0,63-42 16,-21-1-16,1 22 0,-1-21 15,0 21-15,0-21 0,-21 0 0,0 0 16,0 0-16,0-1 0,0 1 15,0 0-15,-21 0 0,-21 0 0,20 0 16,-20 21-16,21 0 0,-21 0 0,-1 0 16,22 21-16,-21 0 15,21 0-15,-1 0 0,-20 22 0,21-1 16,21 0-16,-21-21 0,21 22 16,-21-1-16,21-21 0,0 0 0,0 1 15,0-1-15,21 0 0,0 0 0,0-21 16,0 0-16,22 0 0,-22 0 15,21 0-15,-21 0 0,22 0 0,-22 0 16,21-21-16,-21 21 0,22-21 16,-22 0-16,0-1 0,0 1 15,0 0-15,0-21 0,1 21 0,-22-22 16,21 22-16,-21-21 0,0 21 16,0-1-16,0 44 15,0 20 1,0-21-16,0 0 0,0 0 15,0 22-15,0-22 0,0 0 0,0 0 16,0 0-16,0 1 0,21-1 16,-21 0-16,21 0 0,0-21 0,0 0 15,1 21-15,-1-21 0,0 0 16,0 0-16,0 0 0,0 0 0,1 0 16,20-21-16,-21 0 0,0 0 0,0 21 15,1-21-15,-22-1 16,21 1-16,0-21 0,0 21 0,-21 0 15,0-22-15,21 22 0,0 0 16,-21 42 0,0 0-1,0 0-15,0 1 0,-21-1 16,21 0-16,-21 0 0,21 0 0,0 0 16,0 1-16,0-1 15,0 0-15,0-42 47</inkml:trace>
  <inkml:trace contextRef="#ctx0" brushRef="#br0" timeOffset="161213.03">26162 15960 0,'0'0'0,"0"-64"15,-21 64-15,0 0 16,-1 0-16,22 21 31,0 1-31,0-1 0,22 0 16,-1 0-16,-21 0 15,21 0-15</inkml:trace>
  <inkml:trace contextRef="#ctx0" brushRef="#br0" timeOffset="161893.64">26585 16108 0,'-21'21'16,"0"-21"-1,21 21-15,0 0 0,0 1 16,-21-1-16,21 0 0,-21 0 0,21 21 16,-22-20-16,1-1 0,21 0 15,0 0-15,0 0 16,-21-21-16,21-21 47,0 0-32,21 0-15,-21 0 0,21-1 0,1 1 16,-1-21-16,0 21 0,0-22 0,0 22 16,0 0-16,1-21 0,-1 21 15,0 21-15,0-22 0,0 22 0,0 0 16,1 0-16,-22 22 15,21-1-15,-21 0 0,0 0 0,0 0 16,0 0-16,0 1 0,0-1 0,0 0 16,0 0-16,-21 0 15,21 0-15,0 1 0,0-1 16,0 0-16,21-21 16,0 0-16,21 0 15,-21 0-15,1 0 0,20 0 0,-21 0 16,21 0-16,-20 0 0,-1 0 15,21-21-15,-21 0 0,0-1 0,22 1 16,-22-21-16,0 21 0,-21 0 16,0-22-16,21 22 0,-21 0 0,0 0 15,0 0-15,-21-1 0,0 22 16,0 0-16,-22 0 0,22 0 16,0 0-16,21 22 15,0-1-15,0 21 16,0-21-16,21 0 0,0 1 0,1-1 15,-1 0-15,0 0 0,0 0 16,0 22-16,0-22 0,1 0 0,-22 0 16,0 0-16,0 0 15,-22-21-15,1 0 16,0 0-16,0 22 0,0-22 0,0 0 16,-1 0-16,1 0 0,0 0 15,21-22-15</inkml:trace>
  <inkml:trace contextRef="#ctx0" brushRef="#br0" timeOffset="162346.44">28152 15642 0,'0'0'15,"21"-42"-15,-21 21 0,0 0 0,0-1 0,0 1 16,0 0-16,-21 21 16,-1 0-16,-20 0 0,21 21 0,-21 0 15,20 22-15,-20-22 0,0 42 16,-1-20-16,22 20 0,-21 1 0,21-1 16,0 1-16,-1-1 0,1 1 15,21-1-15,-21-20 0,21-1 16,0 0-16,0 1 0,0-1 0,21-21 15,0 0-15,1 0 0,-1 1 16,21-1-16,-21-21 0,22 0 0,-1 0 16,0 0-16,1 0 0,-1 0 15,0 0-15,1 0 0,-1-21 0</inkml:trace>
  <inkml:trace contextRef="#ctx0" brushRef="#br0" timeOffset="162572.26">28533 15790 0,'0'0'0,"0"-21"0,0 0 0,-22 42 31,22 0-31,0 1 0,-21-1 0,0 21 16,0 0-16,21 1 0,-21-1 16,0 0-16,21 1 0,-22-22 0,22 21 15,-21 1-15,21-22 0,0 0 16,0 0-16,0 0 0,0 0 0,0 1 15,21-22-15,1 0 16,-1 0-16,0 0 0,0 0 16,0 0-16</inkml:trace>
  <inkml:trace contextRef="#ctx0" brushRef="#br0" timeOffset="162736.17">28406 16129 0,'-22'0'0,"1"0"15,21-21 17,21 21-32,1 0 0,-1-21 15,21 21-15,-21 0 0,0 0 16,1-21-16,20 21 0,-21 0 16</inkml:trace>
  <inkml:trace contextRef="#ctx0" brushRef="#br0" timeOffset="163075.98">28702 16108 0,'-21'21'16,"42"-21"15,0 0-31,0 0 16,0 0-16,1 0 0,-1 0 15,0-21-15,0 21 0,0-21 0,0 0 16,-21-1-16,22 1 15,-22 0-15,0 0 16,0 0-16,0 0 16,-22 21-16,1 0 0,0 21 15,0 0-15,0 0 0,21 0 16,0 22-16,-21-22 0,21 0 16,0 21-16,0-21 0,0 22 0,0-22 15,0 0-15,0 0 0,0 0 16,21-21-16,0 22 0,0-1 0,0-21 15,0 0-15,1 0 0,20 0 16,-21 0-16,21 0 0,-20 0 0,20 0 16,0-21-16,-21 21 0</inkml:trace>
  <inkml:trace contextRef="#ctx0" brushRef="#br0" timeOffset="163271.85">29337 15981 0,'0'21'15,"0"0"1,0 22-16,0-22 0,0 0 0,0 21 16,0-21-16,0 22 0,0-22 15,0 0-15,21 0 0,-21 0 0,0 1 16,21-1-16,-21 0 16,21-21-16,1 0 0,-1 0 15,0 0 1</inkml:trace>
  <inkml:trace contextRef="#ctx0" brushRef="#br0" timeOffset="163463.75">29570 16023 0,'0'0'0,"-21"-21"0,-1 21 0,1 0 16,0 0-16,0 0 0,-21 21 15,20 0-15,1 1 0,-21-1 0,21 0 16,0 0-16,-22 0 0,22 22 0,0-22 15,0 0-15,0 0 16,-1 0-16,22 0 0,0 1 16,22-22-1,-1 0-15,21 0 0</inkml:trace>
  <inkml:trace contextRef="#ctx0" brushRef="#br0" timeOffset="163712.6">29781 15769 0,'0'0'0,"-21"0"15,21 43 1,-21-22-16,0 0 0,21 21 0,0 1 16,-21-1-16,0 0 0,21 1 15,-22-1-15,22 0 0,0-21 0,0 22 16,0-22-16,0 21 0,0-21 15,0 1-15,0-1 0,0 0 16,22 0-16,-1-21 0,0 0 16,0 0-16,0 0 15</inkml:trace>
  <inkml:trace contextRef="#ctx0" brushRef="#br0" timeOffset="163884.51">29718 16066 0,'0'0'0,"-21"-22"0,0 22 16,21-21 15,21 21-31,0 0 16,0 0-16,0 0 0,0 0 0,22 0 16,-22 0-16,21 0 0,1 0 15,-1 0-15</inkml:trace>
  <inkml:trace contextRef="#ctx0" brushRef="#br0" timeOffset="164104.39">30353 15896 0,'-21'0'16,"-22"0"-16,22 0 16,0 0-16,0 0 0,0 21 0,0 1 15,-1-1-15,1 0 0,21 0 16,-21 0-16,21 0 0,-21 1 0,21 20 15,-21-21-15,21 0 0,0 0 16,0 22-16,0-22 0,0 0 0,0 0 16,0 0-16,21-21 0,0 22 0,0-22 15,0 0-15,1 0 16,-1 0-16,0 0 0</inkml:trace>
  <inkml:trace contextRef="#ctx0" brushRef="#br0" timeOffset="164340.25">30649 15875 0,'0'0'15,"21"0"-15,1 0 16,-1 21 0,-21 0-16,0 22 0,0-22 0,0 21 15,0-21-15,0 22 0,0-1 16,0-21-16,0 22 0,0-22 0,0 0 15,0 21-15,-21-21 0,-1 1 16,1-22-16,21 21 0,-21 0 0,0-21 16,0 0-16</inkml:trace>
  <inkml:trace contextRef="#ctx0" brushRef="#br0" timeOffset="164533.14">30882 16383 0,'-21'0'16,"21"21"-16,-21 0 0,0 1 15,21-1-15,-22-21 16,22 21-16,-21 0 0,0 0 16,0 0-16,0 1 0,0-22 15,-1 21-15,1 0 0,0-21 16,0 21-16,0-21 0,0 0 0</inkml:trace>
  <inkml:trace contextRef="#ctx0" brushRef="#br0" timeOffset="165104.26">31708 15769 0,'-22'0'16,"1"0"-16,21-21 62,21 21-62,1 0 16,-22-21-16,0 0 16,-22 21 15,1 0-31,0 0 0,0 21 15,0 0-15,21 0 16,0 0-16,0 22 0,0-22 16,0 21-16,0-21 0,0 22 0,21-22 15,0 0-15,0 0 0,0 0 16,1 1-16</inkml:trace>
  <inkml:trace contextRef="#ctx0" brushRef="#br0" timeOffset="165364.12">32152 15896 0,'0'0'0,"-42"0"16,21 21 0,-1 1-16,1-1 0,0 0 15,0 21-15,21 1 0,-21-1 0,0 0 16,21-21-16,0 22 15,0-1-15,0-21 0,0 0 0,0 22 16,0-22-16,0 0 16,0 0-16,21-21 0,0 21 15,0-21-15,0 0 16,0 0-16,-21-21 16</inkml:trace>
  <inkml:trace contextRef="#ctx0" brushRef="#br0" timeOffset="165532.01">31771 16298 0,'0'0'0,"-21"0"0,42 0 31,0 0-31,0-21 16,1 21-16,20 0 0,-21 0 15,21 0-15,1 0 0,-1-21 0,0 21 16,1 0-16,20-21 0</inkml:trace>
  <inkml:trace contextRef="#ctx0" brushRef="#br0" timeOffset="165762.39">32406 16066 0,'0'0'16,"0"21"15,0 21-31,0-21 15,0 0-15,0 22 0,21-22 16,-21 0-16,21 21 0,-21-20 0,0-1 16,22 0-16,-22 0 0,21 0 15,-21 0-15,0 1 16,21-22-16,0 0 16,0 0-1,0 0-15</inkml:trace>
  <inkml:trace contextRef="#ctx0" brushRef="#br0" timeOffset="165945.79">32808 16108 0,'0'0'0,"0"21"16,-42-21-16,42 21 16,-21 0-16,-22 1 0,22-1 0,0 0 15,0 0-15,0 0 0,0 0 16,-1 1-16,1-1 0,0-21 15,21 21-15,0 0 0</inkml:trace>
  <inkml:trace contextRef="#ctx0" brushRef="#br0" timeOffset="166301.6">33041 15917 0,'0'0'0,"-21"0"0,0 0 0,0 0 15,21 22-15,-22-22 16,22 21-16,-21-21 0,21 21 16,0 0-16,0-42 62,21 21-62,-21-21 16,22 21-16,-1-21 0,0-1 15,-21 44 17,0-1-32,0 0 0,0 0 15,0 0-15,0 0 0,-21 1 16,21-1-16,-21 21 0,-1-42 0,22 21 15,-21 0-15,21 1 0</inkml:trace>
  <inkml:trace contextRef="#ctx0" brushRef="#br0" timeOffset="166629.41">33189 15706 0,'-21'0'0,"21"21"32,0 0-32,0 0 0,0 0 0,0 1 15,0-1-15,0 21 0,0-21 16,0 22-16,0-1 0,0 0 15,0 1-15,0-1 0,0 0 0,-21 1 16,0-1-16,21 0 0,-21-21 16,-1 22-16,1-22 0,0 0 15,-21 0-15,21 0 0,-1 1 16,1-1-16,0-21 16</inkml:trace>
  <inkml:trace contextRef="#ctx0" brushRef="#br0" timeOffset="167124.13">33189 15494 0,'0'0'0,"-21"-21"15,21 0-15,21 21 0,0 0 16,22 0-16,-1-21 0,0 21 16,1-22-16,-1 22 0,22 0 15,-22 0-15,0 0 0,1 0 0,-1 0 16,-21 0-16,0 0 0,0 22 16,-21-1-16,0 0 15,0 0-15,0 0 0,-21 0 0,0 1 16,0-1-16,0 21 0,0-21 15,-1 22-15,1-22 0,21 21 16,0 0-16,-21-20 0,21 20 16,0 0-16,-21 1 0,21-1 15,0 21-15,0-20 0,0-1 0,-21 0 16,21 1-16,-21-1 0,-1 0 16,22-20-16,-21 20 0,0 0 15,0 1-15,21-1 0,-21-21 0,0 21 16,-1 1-16,1-22 0,0 0 15,0 21-15,0-20 0,0-1 16,-22 0-16,22 0 0,0-21 16,0 21-16,-22-21 0,22 0 15,0 0-15,0 0 0,0 0 0,0 0 16,-1 0-16,1 0 0,0 0 16,0 0-16,0-21 0,0 21 0</inkml:trace>
  <inkml:trace contextRef="#ctx0" brushRef="#br0" timeOffset="168445.88">14563 16933 0,'0'0'0,"0"-21"0,0-21 16,0 21-16,0 0 16,-22-1-16,22 1 0,0 0 15,-21 21 1,21 21-1,0 22-15,0-22 0,0 21 16,0 0-16,21 22 0,-21-22 16,0 1-16,0-1 0,0 0 0,0 1 15,0-1-15,0 0 0,0 1 16,0-22-16,0 21 0,-21-21 0,21 0 16,0 1-16,0-1 0,-21-21 15,21-21 16,0-1-31,0-20 0,0 21 16,0-21-16,0 20 0,21-20 16,-21 0-16,0-1 0,21-20 0,-21 21 15,22-1-15,-22 1 16,0 0-16,0-1 0,0 1 0,0 21 16,0 0-16,0-1 0,-22 22 15,1 22-15,0-1 16,0 0-16,0 21 0,0-21 15,-1 22-15,-20-22 0,0 21 0,21 1 16,-22-1-16,1-21 0,0 21 16,20-20-16,-20-1 0,21 21 0,-21-42 15,20 21-15,1 0 0,0-21 16,21-21 15,0 0-31,0 0 16,21 0-16,0 0 0,1-1 0,-22 1 15,42 0-15,-21 0 0,0 21 16,22-21-16,-22 21 0,21 0 0,-21 0 16,22 0-16,-1 0 0,-21 0 15,21 21-15,-20 0 0,20 0 0,-21 0 16,0-21-16,0 22 0,1-1 16,-1 0-16,0 0 0,-21 0 15,21-21-15,0 21 16,0-21-1,1 0 1,-22-21 0</inkml:trace>
  <inkml:trace contextRef="#ctx0" brushRef="#br0" timeOffset="168723.73">15092 17145 0,'0'21'0,"0"0"16,-21 1-16,42-22 47,0-22-47,-21 1 16,0 0-1,0 0-15,-21 21 16,0 0-1,-1 0 1,22 21-16,-21 0 0,21 0 16,0 1-16,0-1 15,21 0 1</inkml:trace>
  <inkml:trace contextRef="#ctx0" brushRef="#br0" timeOffset="169185.38">16468 16955 0,'0'0'16,"0"-22"-16,21 1 0,-21 0 0,21 21 0,0 0 15,0 0 1,0 0-16,1 21 0,-1 22 0,0-22 0,0 21 16,0 0-16,22 1 0,-22-1 15,21 0-15,-21 1 0,0 20 16,1-20-16,-1-1 0,-21 0 16,0-21-16,0 22 0,21-1 0,-21-21 15,0 0-15,0 1 0,0-1 16,0 0-16,21-42 31</inkml:trace>
  <inkml:trace contextRef="#ctx0" brushRef="#br0" timeOffset="169424.24">17187 16955 0,'0'0'0,"-21"0"31,0 0-31,0 21 0,-22 0 0,22 0 16,-21 21-16,0-20 0,-1 20 16,1 0-16,0 1 0,-1-1 0,1 0 15,-22 22-15,22-22 0,0 0 16,-1 1-16,1-1 0,0 0 0,21 1 16,-1-22-16,1 0 0,21 0 15,0 0-15,21-21 16,1 0-16,-1 0 0,21-21 15,0 0-15,1 0 0,-1 0 16</inkml:trace>
  <inkml:trace contextRef="#ctx0" brushRef="#br0" timeOffset="169680.09">17399 17209 0,'0'21'16,"0"0"-16,0 0 15,0 0-15,0 22 0,0-1 0,-21 0 16,0 1-16,21 20 0,-22 1 16,1-22-16,0 21 0,0 1 15,0-1-15,0 1 0,-1-1 0,1 1 16,0-1-16,0 1 0,0-1 16,0 22-16,21-21 0,-22-1 0,1 1 15,21-1-15,-21-21 0,21 1 16,0-1-16,0-21 0,0 0 15,0 1-15,21-44 16,0 1-16</inkml:trace>
  <inkml:trace contextRef="#ctx0" brushRef="#br0" timeOffset="169967.93">17272 17378 0,'0'0'0,"0"-42"0,0-1 0,0 22 0,0-21 16,21 21-16,21-1 0,-20 1 0,20 0 16,0 0-16,22 21 0,-22 0 15,0 0-15,22 0 0,-22 0 0,1 21 16,-22 0-16,21 0 0,-21 22 16,0-22-16,-21 21 0,0-21 0,0 22 15,-21-22-15,-21 0 0,21 21 16,-22-20-16,22-1 0,-21 0 15,0 0-15,-1 0 0,22-21 16,-21 0-16,21 21 0,-1-21 0,1 0 16,0 0-16,21-21 15,21 0-15</inkml:trace>
  <inkml:trace contextRef="#ctx0" brushRef="#br0" timeOffset="170404.68">18246 17272 0,'0'0'0,"0"-21"15,-22 21 1,1 0-16,-21 0 0,21 21 16,0-21-16,-1 21 0,1 0 0,-21 1 15,21-1-15,0 0 0,-1 0 16,1 21-16,0-20 0,0-1 0,0 21 15,21-21-15,0 0 0,0 1 16,0-1-16,21-21 16,0 0-16,0 0 15,0 0-15,1 0 0,20-21 0,0-43 16,-21 43-16,1 0 16,20-22-16,-42 22 0,21-21 15,0 21-15,-21-22 0,0 22 16,0 0-16,0 0 0,0 0 0,0 42 31,0 0-31,0 0 0,0 0 16,0 22-16,21-22 0,-21 21 15,0-21-15,0 22 0,0-22 0,0 21 16,0-21-16,0 1 0,0-1 16,0 0-16,0 0 0,22-21 15,-1 0-15,0 0 0,0 0 16,0 0-16</inkml:trace>
  <inkml:trace contextRef="#ctx0" brushRef="#br0" timeOffset="170630.55">18754 17039 0,'0'0'0,"0"-21"0,0 0 15,0 42 1,0 0-16,0 22 0,0-22 15,-22 21-15,22-21 0,-21 22 16,21-1-16,-21-21 0,21 21 0,-21 1 16,0-22-16,21 21 0,0-21 0,0 1 15,0 20-15,0-21 16,0 0-16,0 0 0,21-21 16,0 0-1</inkml:trace>
  <inkml:trace contextRef="#ctx0" brushRef="#br0" timeOffset="170865.4">19092 17039 0,'0'0'0,"0"-21"0,-21 21 16,21 21-16,0 0 16,-21 1-16,21 20 0,0-21 15,0 21-15,-21 1 0,21-1 16,-21-21-16,-1 22 0,22-1 15,-21 0-15,21 1 0,0-22 0,-21 21 16,21-21-16,-21 0 0,21 1 16,0-1-16,0 0 0,0-42 31</inkml:trace>
  <inkml:trace contextRef="#ctx0" brushRef="#br0" timeOffset="171145.24">18923 17314 0,'21'-42'16,"-42"84"-16,63-84 0,-42 21 0,21 0 16,1 21-16,-1 0 0,0 0 0,0-21 15,0 21-15,0 0 0,1 0 0,20 0 16,-21 0-16,0 0 0,0 0 16,1 0-16,-1 21 0,0 0 15,-21 0-15,0 0 0,0 22 0,21-22 16,-21 0-16,0 21 0,0-21 0,0 22 15,0-22-15,-21 21 0,21-21 16,-21 1-16,0-1 0,21 0 0,-22 0 16,22 0-16,0-42 47,0 0-47,-21 0 15,21 0-15,0-1 16</inkml:trace>
  <inkml:trace contextRef="#ctx0" brushRef="#br0" timeOffset="171356.22">18521 17314 0,'0'0'0,"-21"0"0,21-21 15,0 0-15,21 21 16,0 0-16,0-21 16,21 21-16,-20 0 0,20-21 0,-21 21 15,21 0-15,-20-21 0,-1 21 16,0 0-16,0-22 0</inkml:trace>
  <inkml:trace contextRef="#ctx0" brushRef="#br0" timeOffset="172556.05">20637 17082 0,'0'0'0,"0"-22"16,0 1-16,0 0 16,-21 21 15,0 21-31,21 0 0,0 1 16,-21-1-16,0 21 0,21 0 15,-21 1-15,21-1 0,0-21 16,0 22-16,0-1 0,0 0 15,-22-21-15,22 22 0,0-22 0,0 0 16,0 0-16,0 0 0,0 1 16,-21-22-16,21-22 31,0 1-15,0 0-16,0 0 0,0 0 15,0-22-15,21 22 0,1-21 0,-1 21 16,0 0-16,0-1 0,21 1 15,1 0-15,-1 0 0,0 21 16,1 0-16,-1 0 0,-21 0 16,22 21-16,-1 0 0,-21-21 0,0 21 15,0 1-15,-21-1 0,0 21 16,0-21-16,0 0 0,-21 1 0,0-1 16,0 0-16,-21 0 0,20-21 15,1 21-15,-21 0 0,21-21 0,0 0 16,21-21-1,0 0 1,21 0-16</inkml:trace>
  <inkml:trace contextRef="#ctx0" brushRef="#br0" timeOffset="173048.05">21251 17251 0,'0'0'0,"0"21"16,0 0-16,0 0 15,0 1-15,-21-1 16,0 0-16,21 0 0,-21 0 0,21 0 16,0 1-16,0-1 15,0 0-15,21-21 16,0 0-16,0 0 16,22 0-16,-22 0 0,0-21 15,0 0-15,21-1 0,-20 1 16,-1 0-16,0 0 0,0 21 0,0-21 15,0 0-15,-21-1 0,22 22 16,-22 22 15,0-1-31,-22 0 0,22 21 0,-21-21 16,21 22-16,-21-1 0,0 0 16,21 22-16,0-22 0,0 1 0,-21 20 15,21 1-15,-21-22 0,21 21 16,-22 1-16,22-1 0,0 1 0,0-1 15,0 1-15,-21-1 16,21 1-16,-21-22 0,0 22 0,21-22 16,-21 0-16,0-20 0,-1-1 15,1 0-15,0-21 0,0 0 0,0 0 16,0-21-16,-1 0 0,-20-1 16,21-20-16,0 21 0,0-43 0,-1 22 15,1-21-15,0-1 0,21 1 16,0-1-16,0 1 0,0-22 0,21 21 15,0-20-15,22 20 0</inkml:trace>
  <inkml:trace contextRef="#ctx0" brushRef="#br0" timeOffset="173707.89">22881 16997 0,'0'0'15,"0"-42"-15,-21 20 0,21 1 0,-21 0 0,0 21 16,-1 0-16,-20 0 16,21 0-16,0 21 0,0 22 0,-22-22 15,22 21-15,0 0 0,-21 22 16,20-22-16,1 1 0,-21-1 0,21 21 16,0-20-16,-1-1 0,22 0 15,0-20-15,0 20 0,0-21 0,0 0 16,0 0-16,22 1 15,-1-22-15,21 0 0,-21 0 0,0 0 16,1 0-16,20 0 0,-21-22 16,0 1-16,22 21 0,-22-21 0,0 0 15,-21 0-15,0 0 0,0-1 16,0 1-16,0 0 0,-21 21 16,21-21-16,-21 21 0,-1 0 15,1 0-15,21-21 0,0 42 31,21 0-31,1 0 16,-1 0-16,0 1 0,0-1 0,0 21 16,0-21-16,1 22 15,-1-1-15,-21 0 0,0 1 0,0-1 16,0 0-16,0 1 0,0-1 16,-21-21-16,-1 21 0,1 1 0,0-1 15,0-21-15,0 22 0,0-22 16,-1 0-16,1 0 0,0 0 0,21 0 15,0-42 17,0 0-32,21 0 0,0 0 0,1-22 15</inkml:trace>
  <inkml:trace contextRef="#ctx0" brushRef="#br0" timeOffset="174048.12">23072 17378 0,'0'0'0,"0"-21"0,21 0 16,0 21-16,-21-22 0,21 22 16,0-21-16,0 21 0,1 0 15,-1 0-15,0 0 0,0 0 16,0 0-16,0 0 0,1 21 0,-1 1 16,-21-1-16,0 0 0,21 0 15,-21 0-15,0 0 0,0 1 0,0-1 16,0 0-16,-21 0 0,21 0 15,-21 0-15,-1 1 16,1-22 0,21-22-1,0 1-15,0 0 16,0 0-16,0 0 0,0-22 16,21 22-16,1 0 0,-22 0 0,21 0 15,0 0-15,0-1 0,0 1 0,0 21 16,1-21-16,-1 21 0,0 0 15,21 0-15,-21 0 0,1 0 0</inkml:trace>
  <inkml:trace contextRef="#ctx0" brushRef="#br0" timeOffset="175048.66">23749 17272 0,'-21'21'0,"0"0"16,21 1-16,-22-1 0,1 0 15,0 0-15,21 0 0,-21 22 0,21-22 16,-21 0-16,21 21 0,0-21 16,0 1-16,0-1 0,0 0 15,21-21-15,0 0 16,0 0-16,0 0 0,1 0 16,20 0-16,-21 0 0,0 0 15,0-21-15,1 0 0,-1-1 0,0 1 16,0 0-16,-21 0 0,21 0 15,-21-22-15,0 22 0,0-21 0,0 21 16,-21 0-16,0-22 0,-21 22 16,20 0-16,-20 21 0,21 0 0,-21 0 15,20 0-15,1 0 0,0 0 0,0 0 16,0 21-16,21 0 16,0 0-16,0 1 0,21-22 15,0 21-15,21-21 16,-20 0-16,20 0 0,-21 0 15,21 0-15,1 0 0,-1 0 16,-21 0-16,22 0 0,-1-21 0,-21 21 16,21 0-16,-20 0 0,-1 0 15,0 0-15,0 0 0,-21 21 32,0 0-32,0 0 0,-21 0 15,21 0-15,0 1 0,-21-1 16,21 0-16,0 0 0,0 0 15,0 0 1,21-21 0,0 0-16,0 0 15,0 0-15,1 0 0,-1-21 16,0 0-16,0 21 0,0-21 16,0 0-16,1 0 0,-22-1 0,21 1 15,0 0-15,-21 0 0,21 0 16,-21 0-16,0-1 0,0 1 0,0 42 31,-21 1-15,21-1-16,0 0 15,-21 0-15,21 0 0,0 0 0,0 1 16,0-1-16,0 0 16,0 0-1,21-21-15,0 0 0,0 0 16,0 0-16,1 0 0,20 0 0,-21 0 15,0 0-15,22-21 0,-22 21 16,0-21-16,0 0 0,0-1 0,0 1 16,-21 0-16,22 0 0,-22 0 15,21 0-15,-21-1 0,0 44 32,-21-1-32,21 0 15,-22 21-15,1 1 0,0-1 16,21 0-16,-21 1 0,0-1 0,0 0 15,-1 22-15,1-22 16,21 22-16,-21-22 0,0 21 0,21-20 16,-21 20-16,0 1 0,21-22 15,-22 22-15,1-1 0,0-21 0,21 1 16,-21-1-16,0 0 0,0 1 16,21-22-16,0 0 0,0 0 0,0-42 31,0 0-31,0 0 0,21-22 0,0 22 15,0-42-15,0 20 0</inkml:trace>
  <inkml:trace contextRef="#ctx0" brushRef="#br0" timeOffset="175294.52">24744 17378 0,'0'0'0,"21"-21"0,-21 0 0,21-1 0,-21 1 16,21 21-16,0-21 0,1 21 15,-1 0-15,0 0 0,0 0 0,21 0 16,-20 0-16,-1 0 0,0 0 16,0 21-16,0 0 0,0 1 0,-21-1 15,0 0-15,0 21 0,0-21 16,0 1-16,-21-1 0,0 0 0,0 0 16,-21 0-16,20 0 0,-20 1 15,0-1-15,-1-21 0,22 0 16,-21 21-16,21-21 0,0 0 0,-1 0 15</inkml:trace>
  <inkml:trace contextRef="#ctx0" brushRef="#br0" timeOffset="177300.88">25527 17166 0,'0'0'15,"-21"0"1,21-21-1,21 21 1,0-21-16,0 0 0,0 21 0,1-21 16,-1-1-16,21 1 0,-21 0 15,0 0-15,-21 0 0,22-22 16,-22 22-16,0 0 0,0 0 0,0 0 16,-22 21-1,1 0-15,0 21 0,0 21 0,21-21 16,-21 22-16,0-1 0,21 0 15,0 22-15,0-22 0,0 1 0,-22 20 16,22-21-16,0 1 0,0-1 16,0 0-16,-21-20 0,21 20 0,0-21 15,0 21-15,0-20 0,-21-1 16,0 0-16,0-21 0,0 21 16,-1-21-16,1 0 15,0 0-15,0 0 0,21-21 0,-21 0 16,0 21-16,-1-21 0,1-1 15,0 1-15,0-21 0,21 21 0,0 0 16,0-1-16,-21 1 0,21 0 16,21 21 15,-21 21-31,21 0 0,0 1 16,0-1-16,1 0 0,-1 0 15,0 0-15,0 0 16,0 1-16,0-22 0,1 0 0,-1 21 15,0-21-15,0 0 0,0 0 16,0 0-16,1 0 0,-1 0 16,0 0-16,0-21 0,21-1 15,-20 22-15,-1-21 0,-21 0 0,21 0 16,0 0-16,0 0 0,-21-1 16,0 1-16,0 0 0,21 0 15,-21 42 16,0 0-31,-21 0 16,21 1-16,-21-1 0,21 0 16,0 0-16,0 0 0,-21 0 0,21 1 15,0-1-15,21-21 32,0 0-32,22 0 15,-22 0-15,0 0 0,0-21 16,0 21-16,0-22 0,1 22 15,-1 0-15,21-21 0,-21 21 16,0 0-16,1 0 0,-1 0 31,-21 21-31,21-21 0,-21 22 0,0-1 16,21 0 0,0 0-16,0 0 0,1 0 0,-1-21 15,0 0 1,0 0-16,0 0 0,0 0 0,1 0 15,-1 0-15,21 0 0,-21 0 16,0 0-16,1 0 0,20-21 0,-21 21 16,0-21-16,-21 0 0,0 0 15,21 0-15,-21-1 0,0 1 0,0 0 16,0 0-16,-21 0 0,0 0 16,0-1-16,0 22 0,0 0 0,-1 0 15,1 0-15,-21 0 0,21 0 16,0 0-16,-22 22 0,22-1 15,0 0-15,0 0 0,21 0 16,0 0-16,-21 1 0,21-1 0,0 0 16,0 0-16,0 0 0,21 0 15,0-21-15,0 0 16,0 0-16,0 0 0,1 0 16,20 0-16,-21 0 0,0 0 15,22-21-15,-22 0 0,21 0 0,-21 0 16,0 0-16,1-22 0,-1 22 15,0-21-15,0-1 0,-21 1 0,21 0 16,-21-1-16,21 1 0,-21-21 16,0 20-16,0 1 0,0 0 0,0-1 15,0 22-15,0 0 0,0 0 16,0 63 0,0-21-16,-21 0 0,21 22 15,0-22-15,-21 21 0,0 1 16,21-1-16,0 0 0,-21 1 0,21-1 15,-21 0-15,21 1 0,0-22 16,0 21-16,0-21 0,0 0 16,0 1-16,0-1 0,21 0 0,0 0 15,0-21-15,0 0 0,0 0 16,1 0-16,20 0 0,0 0 16,1 0-16,-22 0 0,21 0 0,0-21 15,-20 0-15,-1 21 0,0-21 16,0-1-16,-21 1 0,0 0 15,-21 21 1,0 0-16,0 0 16,-1 21-16,1 0 0,21 1 15,-21-1-15,21 0 0,0 0 16,0 0-16,0 0 0,0 1 16,21-22-1,0 0 1,1 0-16,-1 0 0,0 0 0,0 0 15,0-22-15,0 1 0,1 21 16,-1-21-16,0-21 0,0 21 16,21-1-16,-20 1 0,-1-21 0,21 21 15,-21 0-15,0-1 0,1 22 16,-1 0-16,0 0 0,0 0 16,-21 22-1,0-1-15,0 0 0,0 0 0,-21 0 16,0 0-16,0 1 0,-1-1 15,1-21-15,21 21 0,-21 0 16,0 0-16,42-21 31,0 0-15,0 0-16,1-21 0,-1 0 16,0 21-16,0-21 0,0-22 0,0 22 15,1 0-15,-1-21 0,0 21 16,0-22-16,-21 22 0,0 0 0,21 0 15,-21 0-15,-21 42 32,21 0-32,-21 0 0,21 0 15,-21 22-15,21-22 0,-21 21 0,21-21 16,0 0-16,0 1 0,0-1 16,0 0-16,0 0 0,0 0 15,0 0-15,21-21 0,0 22 16,-21-1-16,21-21 0,0 0 0,0 0 15,1 0-15,20 0 0,-21 0 16</inkml:trace>
  <inkml:trace contextRef="#ctx0" brushRef="#br0" timeOffset="177796.76">28850 17018 0,'0'-42'0,"0"84"0,0-105 16,0 41-16,0 1 0,-21 21 16,0-21-16,0 21 0,-1 0 15,-20 0-15,21 0 0,-21 21 0,-1 0 16,22 1-16,-21 20 0,-1 21 15,1-20-15,21 20 0,-21 1 0,20-1 16,1 1-16,0-1 0,0 22 16,21-22-16,0 1 0,0-1 0,0-20 15,0 20-15,0-20 0,21-1 16,0 0-16,0-21 0,22 22 16,-1-22-16,0 0 0,22 0 15,-22-21-15,22 0 0,-1 0 16,-20 0-16,20 0 0,-21 0 0,22 0 15,-22-21-15,1 0 0</inkml:trace>
  <inkml:trace contextRef="#ctx0" brushRef="#br0" timeOffset="178015.7">29062 17420 0,'0'21'16,"0"1"-1,21 20-15,0-21 0,0 0 16,0 22-16,1-1 16,20-21-16,-21 21 0,0-20 0,22 20 15,-22-21-15,0 0 0,0 0 16,0-21-16,-21 22 0,0-44 31</inkml:trace>
  <inkml:trace contextRef="#ctx0" brushRef="#br0" timeOffset="178220.18">29422 17399 0,'0'0'0,"-22"0"16,1 0 0,0 21-16,0 0 0,0 1 15,0-1-15,-22 21 0,22 0 16,0-20-16,-21 20 0,-1 0 0,22 1 15,-21-22-15,21 21 0,-1-21 16,1 0-16,0 1 0,0-1 0,21 0 16,0 0-16,0 0 0,21-21 15,21 0-15</inkml:trace>
  <inkml:trace contextRef="#ctx0" brushRef="#br0" timeOffset="178528.2">29654 17484 0,'0'21'0,"0"0"16,0 21-16,0-20 0,0 20 0,0 0 16,-21 1-16,21 20 0,0-21 15,0 22-15,0-22 0,0 22 0,0-1 16,0-20-16,0 20 15,0 1-15,0-1 0,0-21 0,0 22 16,-21-1-16,21-20 0,-21 20 16,0-20-16,21-1 0,-21 0 15,-1 1-15,1-22 0,0 21 16,0-21-16,0-21 16,21-21-16,0 0 15,0 0-15,0-22 16,21 1-16,0 0 0</inkml:trace>
  <inkml:trace contextRef="#ctx0" brushRef="#br0" timeOffset="178824.67">29676 17674 0,'-22'-21'0,"44"42"0,-44-84 0,22 42 15,0-1-15,0 1 0,0 0 16,0-21-16,22 21 0,-1 21 0,0-22 15,0 1-15,0 21 0,0 0 16,1 0-16,20 0 0,-21 0 0,0 21 16,0 1-16,1-1 0,-1 21 15,-21-21-15,0 22 0,0-22 16,0 0-16,0 0 0,-21 0 16,-1 0-16,1 1 0,0-1 15,0 0-15,-21-21 0,20 0 0,1 21 16,0-21-16,0 0 0,0 0 15,0 0-15,21-21 32,21 0-32,0 21 0</inkml:trace>
  <inkml:trace contextRef="#ctx0" brushRef="#br0" timeOffset="179261.65">30353 17484 0,'0'0'0,"-42"-21"16,20 21-16,1 0 15,0 0-15,-21 0 0,21 0 16,-1 21-16,-20 0 0,21 0 16,0 0-16,0 0 0,-1 22 0,1-22 15,0 0-15,21 0 0,-21 22 16,21-22-16,0 0 0,0 0 15,21-21-15,0 0 16,0 0-16,1 0 16,-1 0-16,0 0 0,0 0 0,0-21 15,0 0-15,1 0 0,-1-1 16,-21 1-16,21 0 0,-21-21 16,21 21-16,-21-22 0,0 22 15,21 0-15,-21 0 0,0 42 16,0 0-1,0 0-15,0 0 0,0 22 0,0-22 16,0 0-16,0 21 0,0-20 16,0-1-16,0 0 0,0 21 15,0-21-15,21 1 0,-21-1 16,22-21-16,-1 0 0,0 0 16,0 0-1,0 0-15,0-21 0</inkml:trace>
  <inkml:trace contextRef="#ctx0" brushRef="#br0" timeOffset="179504.15">30649 17272 0,'0'-21'16,"0"42"-16,0-63 0,0 21 0,0 42 31,0 0-31,0 0 0,0 21 16,0-20-16,0 20 0,0 0 15,0 1-15,-21-1 0,21 0 16,0 1-16,0-1 0,-21-21 16,21 21-16,0-20 0,0-1 0,0 21 15,0-21-15,-21 0 16,21 1-16,21-22 31</inkml:trace>
  <inkml:trace contextRef="#ctx0" brushRef="#br0" timeOffset="179955.52">30903 17251 0,'0'0'0,"0"21"16,0 0-1,0 0-15,0 1 0,0-1 16,0 21-16,0 0 0,-21 1 0,21-22 15,-21 21-15,21 1 0,0-1 16,0-21-16,-21 21 0,21-20 16,0-1-16,-21 21 0,-1-21 15,22 0-15,0-42 47,22 0-47,-22 0 16,21 0-16,0 0 0,0-1 15,0 1-15,0-21 0,1 21 16,-1 21-16,0-21 0,0 21 16,0 0-16,0 0 15,-21 21-15,0 0 0,22 0 16,-22 0-16,0 0 16,0 1-16,0-1 0,0 0 15,0 0-15,0 0 0,0 0 16,0 1-16,-22-22 15,22 21-15</inkml:trace>
  <inkml:trace contextRef="#ctx0" brushRef="#br0" timeOffset="180140.96">30522 17505 0,'0'0'0,"0"-21"16,21 21-1,1 0-15,-1 0 16,0 0-16,21 0 0,-21 0 16,22 0-16,-22-21 0,0 21 15,21 0-15,-20 0 0,-1 0 0</inkml:trace>
  <inkml:trace contextRef="#ctx0" brushRef="#br0" timeOffset="180455.95">31263 17060 0,'21'0'15,"0"22"1,1-22-16,-1 21 0,0 0 0,0 21 16,21-21-16,-20 22 0,-1-1 15,0 0-15,0 1 0,-21 20 16,0 1-16,0-1 0,0 1 0,0-1 16,-42-20-16,21 20 0,-22-21 15,1 22-15,-22-22 0,22 1 0,-21-22 16,-1 21-16,22-21 15,-1 22-15,1-22 0,0 0 0,-1 0 16,22-21-16,0 21 0</inkml:trace>
  <inkml:trace contextRef="#ctx0" brushRef="#br0" timeOffset="181096.58">31771 17124 0,'0'-21'16,"21"0"-1,0 21-15,22 0 0,-22 0 16,0-22-16,21 22 0,-20-21 0,20 21 16,-21 0-16,0 0 0,0 0 15,1 0-15,-22-21 0,-22 21 16,1 0 0,0 0-16,-21 0 0,21 0 15,-22 0-15,22 0 0,-21 0 0,21 0 16,-22 0-16,22 0 0,0 21 15,0 0-15,0 1 0,-1-1 16,22 0-16,0 21 0,0 1 16,0-22-16,0 21 0,0 0 15,0 22-15,0-22 0,-21 22 0,21-22 16,0 22-16,-21-22 0,21 21 16,0-20-16,0 20 0,-21-20 15,21-1-15,0 0 0,0-21 0,0 22 16,0-22-16,0 0 0,21 0 15,-21 0-15,21-21 0,0 0 16,1 22-16,-1-22 0,0 0 0,0 0 16,0 0-16,0-22 15,1 1-15,-1 21 0,0-21 16</inkml:trace>
  <inkml:trace contextRef="#ctx0" brushRef="#br0" timeOffset="181360.44">32152 17484 0,'0'0'0,"0"-21"0,-21 21 16,0 0-16,0 0 0,-1 21 15,22 21-15,-21-21 16,21 22-16,0 20 0,0-21 16,0 1-16,0 20 0,0-20 0,0 20 15,0-21-15,-21 1 16,21-1-16,-21 22 0,0-22 15,0 0-15,21 1 0,-22-1 0,1 0 16,21-21-16,-21 22 0,21-22 16,-21 0-16,21 0 0,0 0 15,-21-21-15,42-21 16</inkml:trace>
  <inkml:trace contextRef="#ctx0" brushRef="#br0" timeOffset="181645.81">32046 17653 0,'0'0'0,"0"-42"0,21-22 15,-21 43-15,22 0 16,-22 0-16,21 0 0,0 21 16,0 0-16,0 0 0,0 0 0,22 0 15,-22 0-15,0 21 0,0-21 16,0 21-16,1 0 0,-22 0 15,0 0-15,0 1 0,0-1 0,0 0 16,-22 0-16,-20 0 0,21 0 16,-21 1-16,-1-22 15,22 21-15,-21-21 0,-1 21 0,22-21 16,0 0-16,0 0 0,21 21 16,21-21-1,0 0 1</inkml:trace>
  <inkml:trace contextRef="#ctx0" brushRef="#br0" timeOffset="182143.62">32618 17378 0,'-21'0'15,"-1"0"17,1 0-17,21 21-15,0 0 16,0 0-16,0 1 0,0 20 0,0-21 15,0 21-15,0 1 0,21-1 16,-21-21-16,0 22 0,22-22 16,-22 21-16,0-21 0,0 0 15,0 1-15,0-1 0,0 0 16,0 0 0,21-21-1,0 0-15,0-21 0,-21 0 16</inkml:trace>
  <inkml:trace contextRef="#ctx0" brushRef="#br0" timeOffset="182348.5">32851 17484 0,'0'-21'0,"0"42"0,-22-42 16,1 21-16,0 21 16,0-21-16,21 42 15,-21-21-15,0 0 16,-1 22-16,22-22 0,-21 21 0,0-21 15,0 1-15,0-1 0,21 21 16,0-21-16,0 0 16,0 1-16,21-22 15,21 0 1</inkml:trace>
  <inkml:trace contextRef="#ctx0" brushRef="#br0" timeOffset="182773.9">33126 17209 0,'21'-22'16,"0"22"-16,0-21 16,0 0-16,1 21 15,-1 0-15,21 0 0,-21 0 0,0-21 16,22 21-16,-22 0 0,0 0 15,0 0-15,0 0 0,1 21 16,-22 0 0,0 0-16,0 1 0,0-1 15,-22 0-15,22 0 0,-21 0 16,21 0-16,0 1 0,0 20 0,0-21 16,0 21-16,0 1 0,0-22 15,-21 21-15,21 1 0,0-1 16,-21 0-16,21 1 0,-21-22 15,0 21-15,-1-21 0,1 22 0,0-22 16,0 0-16,-21 21 0,-1-21 16,22-21-16,-21 22 0,21-1 15,-22 0-15,22-21 0,0 21 16,0-21-16,0 0 0,-1 0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9B3D-5C20-4DF0-94E5-E95695E7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C1A80-2C59-471A-A9FC-F818985F2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4AD2-37AE-4451-974E-B3FA2C26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03A2-9625-43BB-BC4F-D485B095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8915-3863-4D0E-AB0F-7EFE245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CECB-EA9C-4CDC-989E-26FA45AD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30D3-08F0-460E-9233-96759FDE4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349C-CE42-4FFC-B0D8-D1F8EAA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C95E-16D6-4E24-A780-F5DF6F2E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42C-6F00-48D5-98BD-05BF9B28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89BBD-4AF9-43C8-B2AF-41121699F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3188-AA64-4CA9-98BB-F8C32207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60C7-B23E-4628-A05D-659AF65E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D567-9A0C-4B29-A568-69C5B40E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F8C5-536B-4495-AB92-15EEFFC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1E55-9007-4666-9BA2-854EF78E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A34F-62B1-4604-A6E1-CE2B1323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3BB8-282C-4B82-892A-48779E28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31D9-A506-40C9-8462-7D2182B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F729-1045-404B-B81C-E22F7579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CDC7-DC21-4B4A-AC94-2E69C445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0B95-FD2A-47F0-BE3B-1953CE16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B4FE-6C30-44F6-AFB9-32604409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F483-FCB6-4B15-A54C-E23A4AE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E313-AA21-4318-9692-B7F64154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3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8C9-C90E-4282-A322-9FB8509C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B824-74A1-45B9-9FDF-6A16D74F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D112-4B3C-487E-BBA2-1EA9113E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2D50-DB8C-4523-A333-72F96391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5C6C-C08B-437B-9125-BDD809E8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3DF6-2E69-4DEB-83CE-0DEB4D8F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9F24-32E1-408F-93F3-66F61FD3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0286-5450-4B64-ADA6-F3196849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F0BDC-ED76-49E5-8703-2181ADDE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1D7F0-433B-4C04-A1D7-9F395B5A9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40C49-BC4B-4BA6-938A-0A7837387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437F4-B150-4152-A711-3F531D8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2D51E-58A9-46BD-9E04-833825C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397B5-B902-49FB-AAC1-9FA3AEBA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10A0-7263-47E8-B8A9-A69C3B1D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A08D8-B766-49AF-9CD8-2A0544AA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28F4F-A6DA-48F9-B030-851B5921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CE9ED-2907-454F-BF79-D131B6E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3D097-A0F9-466E-83B3-C8E9C0F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97CDF-F431-4D0E-ADBB-CB7E459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615D2-62F1-4DC5-83A6-C0FDB0B9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92A5-78F1-45A2-A978-23DB4973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95B4-9204-45D8-94D0-2C4FA70B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1280-0E27-4D01-9091-3B693C30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0C53-5116-4926-AFE3-EB047841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14E9-88CC-4ABC-A4CF-1527BDED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1E13-B62E-4249-894E-BC4100A6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9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5375-F036-4191-894A-DB20E48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31677-A30A-4B04-9F0A-8184B625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3572-9244-4E9F-A8E7-AF3EA31C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0527-6693-4D42-86B8-1A1B4DB7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81FA-6F8D-4F73-A1D2-BF9E0E99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23C9-83D4-4C62-82D0-314CA626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67EB6-B56B-4799-9466-43DCC005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CCA4-D3D1-45E7-B603-3A18D23A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33F2-01BD-46AE-BDA6-63727AB64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222C-8CE6-49EF-90BC-36D65D9F7436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824B-DBAF-48C7-9049-F9084FA51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2120-3F13-4390-AFFD-2DBD53F5A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27DE-26D4-470E-9D08-2A208C2B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324CE-A3C6-4DB4-B2D6-2F52701619D6}"/>
                  </a:ext>
                </a:extLst>
              </p14:cNvPr>
              <p14:cNvContentPartPr/>
              <p14:nvPr/>
            </p14:nvContentPartPr>
            <p14:xfrm>
              <a:off x="617040" y="289440"/>
              <a:ext cx="517464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324CE-A3C6-4DB4-B2D6-2F5270161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80080"/>
                <a:ext cx="519336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0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26C6E8-909C-4DA5-928A-09FBEA8DF393}"/>
                  </a:ext>
                </a:extLst>
              </p14:cNvPr>
              <p14:cNvContentPartPr/>
              <p14:nvPr/>
            </p14:nvContentPartPr>
            <p14:xfrm>
              <a:off x="221040" y="213480"/>
              <a:ext cx="870984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26C6E8-909C-4DA5-928A-09FBEA8DF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04120"/>
                <a:ext cx="8728560" cy="43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A3F0F3-62B0-4225-A5B8-69A0096AB3EA}"/>
                  </a:ext>
                </a:extLst>
              </p14:cNvPr>
              <p14:cNvContentPartPr/>
              <p14:nvPr/>
            </p14:nvContentPartPr>
            <p14:xfrm>
              <a:off x="274320" y="4099680"/>
              <a:ext cx="11224440" cy="97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A3F0F3-62B0-4225-A5B8-69A0096AB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4090320"/>
                <a:ext cx="11243160" cy="9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8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C5FBF-D913-446F-85C6-2678EF048F3F}"/>
                  </a:ext>
                </a:extLst>
              </p14:cNvPr>
              <p14:cNvContentPartPr/>
              <p14:nvPr/>
            </p14:nvContentPartPr>
            <p14:xfrm>
              <a:off x="205560" y="45720"/>
              <a:ext cx="1095048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C5FBF-D913-446F-85C6-2678EF048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6360"/>
                <a:ext cx="109692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0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EF9B3-A246-4549-98FA-5F200CBE508F}"/>
                  </a:ext>
                </a:extLst>
              </p14:cNvPr>
              <p14:cNvContentPartPr/>
              <p14:nvPr/>
            </p14:nvContentPartPr>
            <p14:xfrm>
              <a:off x="342720" y="60840"/>
              <a:ext cx="1026468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EF9B3-A246-4549-98FA-5F200CBE5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1028340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FF767-90A8-4BEC-8B6A-ED5D96421389}"/>
                  </a:ext>
                </a:extLst>
              </p14:cNvPr>
              <p14:cNvContentPartPr/>
              <p14:nvPr/>
            </p14:nvContentPartPr>
            <p14:xfrm>
              <a:off x="152280" y="0"/>
              <a:ext cx="874044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FF767-90A8-4BEC-8B6A-ED5D96421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875916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0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A1E3E-E6E8-4BA4-A5BD-E51C909C207C}"/>
                  </a:ext>
                </a:extLst>
              </p14:cNvPr>
              <p14:cNvContentPartPr/>
              <p14:nvPr/>
            </p14:nvContentPartPr>
            <p14:xfrm>
              <a:off x="205560" y="122040"/>
              <a:ext cx="11186640" cy="26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A1E3E-E6E8-4BA4-A5BD-E51C909C2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11205360" cy="26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429308-859A-4A2B-891E-C78C52885BEB}"/>
                  </a:ext>
                </a:extLst>
              </p14:cNvPr>
              <p14:cNvContentPartPr/>
              <p14:nvPr/>
            </p14:nvContentPartPr>
            <p14:xfrm>
              <a:off x="876240" y="563760"/>
              <a:ext cx="94338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429308-859A-4A2B-891E-C78C52885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554400"/>
                <a:ext cx="94525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1DF-633F-413A-B6B1-FB01401B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C05C-2C46-4545-9217-4B5135E8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A4A86E-C371-4B46-8402-492799E55CA5}"/>
                  </a:ext>
                </a:extLst>
              </p14:cNvPr>
              <p14:cNvContentPartPr/>
              <p14:nvPr/>
            </p14:nvContentPartPr>
            <p14:xfrm>
              <a:off x="358200" y="419040"/>
              <a:ext cx="117806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A4A86E-C371-4B46-8402-492799E55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09680"/>
                <a:ext cx="117993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78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2021-03-17T02:06:15Z</dcterms:created>
  <dcterms:modified xsi:type="dcterms:W3CDTF">2021-03-17T02:56:47Z</dcterms:modified>
</cp:coreProperties>
</file>