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2:37:0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1122 0,'0'-21'0,"0"0"16,0-1-1,0 1-15,0 0 0,0 0 16,0 0-16,0 0 16,0-1-16,0 1 0,0 0 15,0 0-15,0-21 0,0 20 0,0 1 16,0 0-16,0 0 15,0 0-15,0 0 16,-21 21 15,21 21-15,0 0-16,0 21 0,-22-21 16,22 22-16,0-1 0,0 0 15,0 1-15,0 20 0,0-20 16,0 20-16,0 1 0,0-22 15,0 21-15,-21 1 0,21-1 16,-21 1-16,21-1 0,0 22 0,0-21 16,-21-1-16,21 1 0,-21-1 15,21 1-15,0-22 0,0 21 16,0-20-16,0-1 0,0 0 0,0-20 16,0 20-16,-21-21 0,21 0 15,0 0-15,0 1 0,-22-22 31,22-22-15,0 1-16,0 0 0,0 0 16,0-21-16,0-1 0,0-20 15,0 20-15</inkml:trace>
  <inkml:trace contextRef="#ctx0" brushRef="#br0" timeOffset="412.81">1270 847 0,'0'-21'15,"0"-1"32,21 22-47,0 0 0,0-21 16,22 21-16,-1 0 0,22-21 15,-22 0-15,21 21 0,1-21 16,-1 0-16,-20 21 0,20-22 0,1 22 16,-22-21-16,0 21 0,1 0 15,-1 0-15,0 0 0,-20 0 16,-1 0-16,0 0 0,0 0 15,0 0-15,-42 21 47,0-21-47,0 22 0,0-22 16,-1 21-16,1-21 0,0 21 0,0 0 16,0 0-16,0 0 0</inkml:trace>
  <inkml:trace contextRef="#ctx0" brushRef="#br0" timeOffset="717.19">1291 1799 0,'0'0'16,"0"21"-16,0 1 0,21-22 15,0 0-15,1 0 16,-1 0-16,0 0 0,21 0 16,-21-22-16,1 22 0,20-21 15,-21 0-15,21 21 0,-20-21 0,-1 21 16,21-21-16,-21 21 16,0 0-16,1 0 0,-22-21 0,21 21 15</inkml:trace>
  <inkml:trace contextRef="#ctx0" brushRef="#br0" timeOffset="1053">2032 1693 0,'0'0'0,"0"-21"31,0 42 1,0 1-32,0-1 0,0 0 0,0 0 15,0 0-15,0 22 0,0-22 16,0 21-16,-21-21 0,21 22 0,0-22 15,0 21-15,-21-21 0,21 0 16,0 22-16,0-22 0,0 0 16,0 0-16,0-42 47,0 0-32,0-21-15,0 20 0,0-20 0</inkml:trace>
  <inkml:trace contextRef="#ctx0" brushRef="#br0" timeOffset="1460.97">2053 1270 0,'-21'0'0,"21"42"15,0-20-15,0-1 0,0 0 16,0 0-16,0 0 16,21-21-1,0 0-15,0 0 16,1 0-16,-1 0 0,-21-21 16,21 0-16,0 21 0,0-21 15,-21 0-15,0-1 0,0 1 0,0 0 16,0 0-16,0 0 0,-21 0 15,21-1-15,-21 1 0,0 21 16,0 0-16,-1-21 0,1 21 16,0 0-16,0 0 0,0 21 15,0 0-15,21 1 0,0-1 0,-22 0 16,22 0-16,0 0 0,-21 0 16,21 1-16,0-1 0,0 0 0,0 0 15,0 0-15,0 0 0,0 1 16,0-1-16,21-21 0,1 21 15,-22 0-15,21-21 0,0 21 0</inkml:trace>
  <inkml:trace contextRef="#ctx0" brushRef="#br0" timeOffset="1992.67">2455 1757 0,'0'0'0,"0"21"0,-21 0 16,0 0-1,21 1-15,0-1 0,-21 0 16,21 0-16,0 0 0,0 0 16,0 1-16,0-1 0,0 0 15,0 0-15,0 0 0,0 0 16,0 1-16,0-1 0,0 0 15,-21-21 1,21-21 15,0 0-15,0-1-16,0 1 0,0 0 0,0-21 16,0-1-16,21 22 0,0-21 15,21 0-15,-21-1 0,22 1 0,-1 0 16,0-1-16,1 22 0,20 0 15,-20-21-15,-1 42 0,0-22 16,1 22-16,-1 0 0,0 0 16,1 0-16,-22 22 0,0-1 0,0 0 15,0 0-15,-21 21 0,0-20 16,0 20-16,0 0 0,0 1 0,0-22 16,0 21-16,0 0 0,-21-20 15,0-1-15,21 0 0,-21 0 0,21 0 16,0 0-16,0 1 0,0-44 47,21 22-32</inkml:trace>
  <inkml:trace contextRef="#ctx0" brushRef="#br0" timeOffset="2680.31">4064 1715 0,'0'0'0,"0"-22"0,0 1 0,0 0 16,-21 0-16,0 0 0,-1 21 15,1-21-15,0-1 0,0 22 16,0 0-16,-22 0 0,22 0 15,-21 0-15,21 0 0,-22 0 0,1 0 16,21 22-16,-21-1 0,-1 0 16,22 0-16,-21 0 0,-1 22 0,22-22 15,-21 21-15,21 0 0,0 1 16,-1-1-16,1 0 0,0-20 0,21 20 16,0 0-16,0-21 0,0 22 15,0-22-15,0 0 0,21 0 16,0-21-16,1 21 0,-1-21 0,0 0 15,21 0-15,-21 0 0,22 0 0,-1 0 16,0 0-16,1-21 0,-22 21 16,21-21-16,1 0 0,-1-21 15,0 20-15,1-20 0,-22 0 0,21-1 16,0 1-16,-20-21 0,20-1 16,-21 1-16,0-1 0,22-21 0,-22 22 15,0-1-15,0 1 0,0-22 16,0 22-16,-21-1 0,0 1 15,22 20-15,-22-20 0,0 21 0,21 20 16,-21-20-16,0 21 16,0 0-16,0 0 0,-21 42 15,21 0 1,-22 0-16,22 21 0,-21 22 0,0-22 16,21 22-16,-21-1 0,21 1 15,-21-1-15,21 1 0,-21-1 0,21 22 16,-22-22-16,22 1 0,0-1 15,0 1-15,0-22 0,0 22 0,0-22 16,0 0-16,0-20 0,22 20 16,-22-21-16,21 0 0,0 0 0,0 1 15,-21-1-15,21-21 0,0 0 16,1 0-16,20 0 0,-21 0 16,0 0-16,0-21 0,22-1 15,-22 1-15,21 0 0,-21 0 0,22-21 16</inkml:trace>
  <inkml:trace contextRef="#ctx0" brushRef="#br0" timeOffset="3656.47">5270 1058 0,'0'0'0,"-21"0"16,0 0-16,21 22 31,0-1-31,0 0 15,0 0-15,0 0 0,0 0 16,21-21-16,0 0 16,1 22-16,-1-22 0,0 0 15,21 0-15,-21 0 16,22 0-16,-22-22 0,21 1 0,1 21 0,-1-21 16,-21 0-16,21 0 15,-20 0-15,20-1 0,-21 1 0,0-21 16,0 21-16,1 0 0,-22-22 15,0 22-15,0 0 0,0-21 0,-22 20 16,1 1-16,0 0 0,0 0 16,-21 0-16,20 21 0,-20 0 0,0 0 15,-1 0-15,1 0 0,0 0 16,-1 0-16,1 21 0,0 0 0,-1 21 16,1-20-16,21 20 0,-21 0 15,20 1-15,1-1 0,0 0 16,21 1-16,0-1 0,0 0 15,0-21-15,0 22 0,21-1 0,0-21 16,1 0-16,-1 1 0,0-1 16,0 0-16,21 0 0,-20-21 0,20 21 15,0-21-15,1 0 0,-22 0 16,21 0-16,0 0 0,-20 0 0,20 0 16,-21 0-16,0 0 0,0-21 15,1 21-15,-22-21 0,-22 21 16,1-21-1,-21 21-15,21 0 0,-22 0 0,1 0 16,0 0-16,-1 21 16,22-21-16,-21 21 0,0 0 0,20 0 15,-20 1-15,21-1 0,0 21 16,0 0-16,-1 1 0,-20-1 0,21 0 16,0 22-16,21-22 0,0 22 15,0-22-15,0 0 0,0 1 0,0-1 16,0-21-16,0 0 0,42 1 15,-21-1-15,0 0 0,22 0 0,-1-21 16,0 0-16,1 0 0,-1 0 16,22 0-16,-22-21 0,21 0 0,1 0 15,-1-1-15,-20 1 0,20-21 16,1 21-16,-22-22 0,0 1 16,22-21-16,-22 20 0</inkml:trace>
  <inkml:trace contextRef="#ctx0" brushRef="#br0" timeOffset="4001.27">6392 318 0,'-21'0'15,"0"21"-15,21 21 0,-21-21 0,21 22 16,0-1-16,0 21 0,0 1 15,0-1-15,-21 1 0,21 21 16,0-1-16,-22 1 0,22 0 0,0-1 16,0 1-16,0 0 0,-21-22 15,21 22-15,-21-1 0,21-20 0,-21 21 16,21-22-16,0 1 0,0-22 16,-21 21-16,21-20 0,0-22 0,0 21 15,0-21-15,0 1 0,0-1 0,0 0 16,0-42-1,21 0 1,-21-1-16,21 1 0,-21 0 16,0-21-16,21-1 0,-21 22 15,21-21-15,-21 0 0</inkml:trace>
  <inkml:trace contextRef="#ctx0" brushRef="#br0" timeOffset="4393.05">6392 1778 0,'0'0'0,"0"21"0,0 0 15,21-21-15,1 0 0,-1 0 16,0 0-16,0 0 0,21-21 16,-20 0-16,20 21 0,0-21 15,-21 0-15,22 0 0,-1-1 0,-21 1 16,22 0-16,-22 0 0,0 0 15,0 0-15,-21-1 0,21 1 0,-21 0 16,0 0-16,0 0 0,-21 21 16,0 0-16,0-21 0,0 21 0,-22 0 15,1 0-15,21 0 0,-22 0 16,22 21-16,-21 0 0,0 0 0,20 0 16,-20 0-16,21 1 0,0 20 15,0-21-15,-1 21 0,22-20 0,0 20 16,0 0-16,0-21 15,0 1-15,0 20 0,0-21 0,0 0 16,22 0-16,-1 1 0,21-22 0,-21 0 16,22 0-16,-22 0 0,21 0 15,0 0-15,1 0 0,-1 0 0,0-22 16,1 1-16</inkml:trace>
  <inkml:trace contextRef="#ctx0" brushRef="#br0" timeOffset="5136.14">7133 1566 0,'0'0'0,"21"-42"16,-21 21 0,0 42 15,0 0-31,0 0 0,0 1 16,0-1-16,0 0 0,0 21 15,0-21-15,0 1 0,0 20 0,0-21 16,0 0-16,0 22 0,0-22 15,0 0-15,0 0 0,0 0 0,0 0 16,0 1-16,-21-22 31,21-22-15,0 1-16,0 0 16,0 0-16,0 0 0,0-22 15,0 22-15,0-21 0,0 0 16,21-1-16,0 1 0,1 0 0,-1 20 15,0-20-15,0 21 0,0 0 16,0 0-16,1-1 0,20 1 0,-21 0 16,21 21-16,-20 0 0,-1 0 15,21 0-15,-21 21 0,0 0 0,1 1 16,-1-1-16,0 21 0,0-21 16,-21 22-16,0-1 0,0-21 0,0 21 15,0 1-15,0-1 0,0 0 16,0 1-16,0-22 0,0 21 15,0-21-15,0 1 0,0-1 0,21 0 16,-21 0-16,0-42 31,0 0-15,0 0-16,0-1 0,0-20 16,21 21-16,-21-21 0,0-1 15,22 1-15,-1 0 0,0-1 0,0 1 16,21 0-16,-20-1 0,20 1 0,0 0 15,-21 20-15,22 1 0,-1 0 16,0 21-16,1 0 0,-1 0 0,-21 0 16,22 0-16,-22 0 15,0 21-15,0 0 0,0 1 0,0-1 16,-21 21-16,0 0 0,0-20 16,0 20-16,0 0 0,0 1 0,-21-1 15,0-21-15,0 21 0,21-20 16,-21-1-16,0 0 0,-1 0 0,22 0 15,0 0-15,-21-21 0,21 22 16,0-44 0,0 1-1,0 0-15,0 0 0,21 0 16</inkml:trace>
  <inkml:trace contextRef="#ctx0" brushRef="#br0" timeOffset="5566.91">8530 1757 0,'0'0'16,"0"21"-16,21-21 31,0 0-31,1 0 0,-1-21 16,0 21-16,21-21 0,-21 0 0,22 21 15,-1-22-15,-21 1 16,22 0-16,-1 0 0,-21 0 0,0 0 16,0-1-16,1 1 0,-1 0 0,-21 0 15,0 0-15,0 0 0,0-1 16,-21 22-16,-1 0 0,1 0 16,-21 0-16,21 0 0,-22 0 15,1 0-15,0 0 0,21 22 0,-22-1 16,1 0-16,21 21 0,-22-21 15,22 22-15,21-22 0,-21 21 0,21-21 16,0 22-16,0-22 0,0 21 16,0-21-16,0 1 0,0-1 15,0 0-15,21 0 0,0 0 0,1-21 16,-1 0-16,0 21 0,0-21 16,0 0-16,0 0 0,22 0 0,-22 0 15,21-21-15,-21 21 0,1-21 16,20 0-16,-21 0 0</inkml:trace>
  <inkml:trace contextRef="#ctx0" brushRef="#br0" timeOffset="6084.96">9207 1439 0,'0'0'16,"22"-42"-16,-1 42 16,-21-21-16,21 21 15,-21 21 1,0 0-16,0 0 15,0 1-15,0-1 0,0 0 16,0 0-16,0 21 0,0-20 0,0 20 16,-21-21-16,21 21 0,0-20 0,-21-1 15,-1 21-15,22-21 0,-21 0 16,21 1-16,0-1 0,-21 0 0,21 0 16,-21-21-16,21 21 15,0-42 16,0 0-31,0 0 16,0 0-16,0-1 0,0-20 0,21 21 16,0-21-16,0-1 0,1 1 15,-1 0-15,0-1 0,0 1 0,21 0 16,-20 20-16,20-20 0,0 21 16,1-21-16,-1 20 0,21 22 0,-20-21 15,-1 21-15,-21 0 0,22 0 0,-22 0 16,0 21-16,21 1 0,-42-1 15,0 0-15,0 21 0,0-21 0,0 22 16,0-1-16,0 0 0,0-20 16,-21 20-16,0 0 0,21-21 15,-21 22-15,0-22 0,21 0 0,-22 0 16,22 0-16,0 1 0,-21-1 16,21-42 15,21-1-31,1 1 15,-22 0-15,21 0 0,0 0 0</inkml:trace>
  <inkml:trace contextRef="#ctx0" brushRef="#br0" timeOffset="6456.87">10435 635 0,'0'0'0,"0"21"32,0 22-17,0-22-15,-21 21 0,21-21 16,-21 43-16,21-22 0,-21 0 0,-1 22 16,1-1-16,0 1 0,21-1 15,-21-20-15,0 20 0,0 1 16,-1-22-16,1 0 0,0 22 0,21-22 15,0 1-15,0-1 0,0-21 16,0 21-16,0-20 0,0-1 0,0 0 16,0 0-16,0 0 0,0 0 15,21-21-15,0 0 0,1 0 16,-1 0-16,0 0 16,0-21-16,0 21 0,0-21 15,1 0-15,-1 0 0,0 0 0,0-1 16,0-20-16,0 21 0,1-21 15,-22 20-15,21-20 0</inkml:trace>
  <inkml:trace contextRef="#ctx0" brushRef="#br0" timeOffset="6696.73">10245 1164 0,'0'0'0,"21"0"31,0 0-31,0 0 16,21 0-16,-20 0 0,20 0 0,-21 0 15,21 0-15,-20 0 0,20 0 16,0 0-16,1-21 0,-1 21 0,-21 0 16,21 0-16,-20-21 15,-1 21-15,0 0 0,-21-21 16,0 0-16,21 21 0,0-22 15</inkml:trace>
  <inkml:trace contextRef="#ctx0" brushRef="#br0" timeOffset="10136.5">16658 720 0,'0'-21'0,"0"-1"16,0 1-1,0 0 1,21 21 62,-21 21-62,21 0-16,-21 1 15,0-1-15,0 0 0,0 0 16,0 0-16,0 0 0,22 1 16,-22 20-16,0-21 0,0 21 15,0-20-15,21 20 0,-21-21 0,0 21 16,0-20-16,0 20 0,0-21 16,0 21-16,0-20 0,0 20 0,0-21 15,0 0-15,0 22 0,0-22 16,0 0-16,21 0 0,-21 0 15,21 22-15,-21-22 0,0 0 16,0 0-16,0 0 0,21 0 0,-21 1 16,0-1-16,21 0 0,-21 0 15,0 0-15,0 0 0,0 1 0,0-1 16,0 0-16,0 0 0,22 0 16,-22 0-16,0 22 0,0-22 0,0 0 15,0 0-15,0 0 0,0 1 16,21-1-16,-21 0 0,0 0 15,0 0-15,21 0 0,-21 1 16,0-1-16,0 0 0,0 0 16,0 0-16,0 0 15,0 1-15,21-1 16,-21 0-16,0 0 0,0 0 16,0 0-16,0 1 0,0-1 15,0 0-15,0 0 0,0 21 0,0-20 16,0-1-16,0 21 0,0-21 15,0 22-15,0-22 0,-21 21 0,21-21 16,0 22-16,0-22 0,0 21 16,0-21-16,0 22 0,0-22 0,0 0 15,0 21-15,0-21 0,0 22 16,0-22-16,0 21 0,0-21 0,0 22 16,0-1-16,0-21 0,0 22 15,0-1-15,0 0 0,0-21 16,0 22-16,0-1 0,0 0 0,-21 1 15,21-22-15,0 21 0,0 1 16,0-22-16,0 21 0,0-21 0,0 22 16,0-22-16,-21 21 0,21-21 15,0 22-15,0-1 0,0-21 0,0 21 16,0 1-16,0-22 0,0 21 0,0 1 16,0-1-16,0-21 0,0 21 15,-22 1-15,22-1 0,0-21 0,0 22 16,0-1-16,0-21 0,-21 21 15,21-20-15,0 20 0,0-21 16,0 21-16,0-20 0,0-1 16,0 21-16,0 0 0,0-20 0,0 20 15,0 0-15,0-21 0,-21 22 0,21-1 16,0 0-16,0-20 0,0 20 16,0 0-16,0-21 0,-21 22 0,21-1 15,0-21-15,0 22 0,0-1 16,0-21-16,0 21 0,0-20 0,0 20 15,0 0-15,0-21 0,0 22 16,0-22-16,0 21 0,0 1 0,0-1 16,0-21-16,0 21 0,0-20 0,0 20 15,0 0-15,0-21 16,0 22-16,0-1 0,0-21 0,0 22 16,0-22-16,0 21 0,0-21 15,0 22-15,0-1 0,0-21 0,0 21 16,0 1-16,0-1 0,0 0 0,0 1 15,0-1-15,21 0 0,-21 1 16,0-1-16,0 0 0,0 1 0,0-1 16,0 0-16,0 1 0,0-1 15,21 0-15,-21-20 0,0 20 0,0 0 16,0 1-16,0-1 0,0 0 0,0 1 16,0 20-16,0-21 15,0 1-15,21-1 0,-21 22 0,0-22 16,0 0-16,0 1 0,0 20 0,0-21 15,0 1-15,0-1 0,0 0 16,22 22-16,-22-22 0,0 1 16,0 20-16,0 1 0,0-22 0,21 21 15,-21-20-15,0 20 0,0-20 0,0 20 16,0-21-16,0 1 0,0 20 0,21-20 16,-21 20-16,0-21 0,21 22 15,-21-1-15,0 1 0,0-22 16,0 22-16,21-1 0,-21 1 15,0-22-15,21 22 0,-21-1 0,0-21 0,0 22 16,0-1-16,22-20 0,-22 20 16,21 1-16,-21-1 0,0 1 15,0-1-15,21 1 0,-21-22 0,21 22 16,-21-1-16,21-21 0,-21 22 0,0-1 16,0 1-16,21-22 0,1 22 15,-22-1-15,21 1 0,-21-1 0,0 1 16,0-22-16,21 22 0,-21-1 15,21-21-15,-21 22 0,0-22 0,21 22 16,-21-1-16,21-20 0,-21 20 0,22 1 16,-22-1-16,0-21 0,0 22 15,21-1-15,-21-20 0,21 20 16,-21-20-16,0 20 0,0-21 0,0 22 16,21-22-16,-21 22 0,21-22 15,-21 22-15,0-22 0,0 21 0,0-20 16,0 20-16,0 1 0,0-22 0,0 0 15,0 22-15,21-22 0,-21 22 16,0-22-16,0 0 0,0 22 0,0-22 16,0 22-16,22-22 0,-22 22 15,0-22-15,0 21 0,0-20 16,0-1-16,0 0 0,0 22 0,0-22 0,0 1 16,0-1-16,21 0 15,-21 1-15,0 20 0,0-21 0,0 1 16,0 20-16,0-20 0,0-1 0,21 21 15,-21-20-15,0-1 0,0 22 16,0-22-16,0 0 0,0 22 0,0-22 16,0 0-16,0 1 0,0 20 15,0-20-15,0 20 0,0-21 0,0 22 16,0-1-16,0-20 0,0 20 0,0-20 16,0 20-16,-21-21 0,21 22 15,0-22-15,0 22 0,0-22 0,-21 22 16,21-1-16,0-21 0,0 22 0,0-1 15,0-20-15,0 20 16,0 1-16,0-22 0,0 22 0,0-22 16,0 21-16,0-20 0,0 20 0,0 1 15,0-22-15,0 22 0,0-1 16,0 1-16,0-22 0,0 21 0,0 1 16,0-22-16,0 22 0,0-22 15,0 22-15,0-22 0,0 21 0,0-20 16,0 20-16,0-20 0,0 20 0,0-21 15,0 22-15,0-22 0,0 22 16,0-22-16,0 22 0,0-22 0,0 0 16,0 1-16,0-1 0,0 0 15,0 22-15,0-22 0,0 0 16,0 1-16,0 20 0,0-20 0,0-1 16,21 0-16,-21 1 0,21-1 15,-21 0-15,0 1 0,0-1 0,21 0 16,-21-21-16,21 22 0,-21-22 15,0 0-15,0 0 0,21 0 0,1-21 32,-22-21-32,0-21 15,0 21-15,0-22 16</inkml:trace>
  <inkml:trace contextRef="#ctx0" brushRef="#br0" timeOffset="11599.88">17399 931 0,'0'-21'31,"0"0"-31,0 0 0,0 0 15,0 0-15,0-1 0,0-20 16,0 21-16,0 0 16,0 0-16,0-1 0,0 1 15,0 0 1,0 42 0,0 0-1,0 1-15,0-1 0,0 21 0,0 22 16,0-22-16,0 21 0,0 1 15,0-1-15,0 1 0,0 21 0,0-22 16,-21 1-16,21-1 0,-21 1 16,21-1-16,-22 1 0,22-22 15,0 21-15,0-20 0,0-1 0,0-21 16,0 0-16,0 1 0,0-1 16,0 0-16,22-21 31,-1-21-31,-21 0 0,0-1 15,0-20-15,0 21 0,21-21 16,-21-1-16,0 1 0,21 0 0</inkml:trace>
  <inkml:trace contextRef="#ctx0" brushRef="#br0" timeOffset="11912.7">17293 741 0,'-21'0'0,"21"-21"16,21 0-1,0 21-15,0 0 16,22-22-16,-22 22 0,21 0 0,1-21 16,-1 21-16,0 0 0,1-21 15,-22 21-15,21-21 0,0 21 16,1 0-16,-1 0 0,-21-21 15,0 21-15,22 0 0,-22 0 0,0 0 16,0 0 0,-21 21-1,-21-21 1,0 21-16,0 0 16,0-21-16,-1 21 0</inkml:trace>
  <inkml:trace contextRef="#ctx0" brushRef="#br0" timeOffset="12160.56">17399 1376 0,'0'0'0,"42"0"15,-21 0 1,1 0-16,-1 0 0,0 0 0,0 0 15,0 0-15,0-21 0,1 21 16,20 0-16,-21-21 0,0 21 0,0-22 16,22 22-16,-22 0 0,0 0 15,0-21 1</inkml:trace>
  <inkml:trace contextRef="#ctx0" brushRef="#br0" timeOffset="12472.38">18034 1397 0,'-21'21'31,"21"0"-31,-21 1 16,21-1-16,0 0 0,0 0 16,-22 0-16,22 0 0,0 1 15,0-1-15,0 0 0,0 0 0,0 0 16,0 0-16,0 1 0,0-1 0,0 0 16,0 0-16,0 0 31,-21-21-16,21-21-15,0 0 16,0 0-16</inkml:trace>
  <inkml:trace contextRef="#ctx0" brushRef="#br0" timeOffset="12660.28">18013 1207 0,'0'0'0,"0"-22"0,-21 22 15,21-21 1,0 42 15,0 1-15,0-1 0</inkml:trace>
  <inkml:trace contextRef="#ctx0" brushRef="#br0" timeOffset="13219.96">18457 1312 0,'-63'22'16,"42"-1"-16,21 0 15,-22 0-15,22 0 16,-21 0-16,21 1 0,0-1 16,0 0-16,0 21 0,0-21 15,0 1-15,0 20 0,0-21 0,0 0 16,0 0-16,0 1 0,0-1 16,0 0-16,0 0 0,0 0 0,0 0 15,-21-21 1,0 0-1,21-21 1,0 0-16,0 0 0,0 0 16,0 0-16,0-1 15,0-20-15,0 21 0,0-21 0,0 20 16,0-20-16,21 21 0,0-21 16,0 20-16,1-20 0,20 21 0,0 0 15,1 0-15,-1-1 0,0 1 16,1 0-16,20 21 0,-42 0 0,22 0 15,-1 21-15,-21 0 0,0 1 0,0-1 16,1 0-16,-1 21 0,-21-21 16,0 22-16,0-1 0,0-21 0,0 22 15,0-22-15,0 21 0,-21-21 16,-1 22-16,22-22 0,0 0 0,-21 0 16,0 0-1,21 0-15,0-42 31,0 0-15,21 0-16</inkml:trace>
  <inkml:trace contextRef="#ctx0" brushRef="#br0" timeOffset="13904.3">19600 1503 0,'0'0'0,"0"-21"0,0 0 16,0-1 0,-21 1-16,21 0 15,-21 21-15,0-21 0,0 21 16,-1-21-16,1 21 15,0 0-15,0 0 0,0 0 16,0 0-16,-1 21 0,1-21 0,-21 21 16,21 0-16,0 0 0,-22 1 15,22 20-15,0-21 0,0 21 0,0 1 16,-1-1-16,1 0 0,0-20 16,0 20-16,0 0 0,21 1 15,0-22-15,0 0 0,0 0 0,0 0 16,0 0-16,0 1 0,21-22 15,21 0-15,-21 0 0,1 0 16,-1 0-16,21 0 0,-21-22 16,22 1-16,-22 0 0,21 0 0,-21 0 15,22-22-15,-22 22 0,0-21 16,21 0-16,-21-1 0,1 1 16,-1 0-16,0-1 0,-21-20 0,21 20 15,0-20-15,0-1 0,-21 1 16,22 21-16,-22-22 0,21 1 15,-21-1-15,0 22 0,21-1 0,-21 1 16,0 0-16,0 21 0,0 42 31,0 0-31,0 21 0,0 1 16,-21-1-16,21 21 0,0 1 0,-21-22 16,21 22-16,-22-1 0,22 1 15,0-1-15,0-20 0,0 20 0,0-21 16,0 1-16,0-1 15,0 0-15,0-20 0,0 20 0,0-21 16,0 0-16,22 0 0,-22 1 16,21-22-16,0 0 0,0 0 15,0 0-15,0 0 0,1 0 16,-1-22-16,0 1 0,0 0 16,0 0-16</inkml:trace>
  <inkml:trace contextRef="#ctx0" brushRef="#br0" timeOffset="14624.41">20341 1228 0,'0'0'0,"21"0"32,0 0-17,1 0-15,-1-21 0,0 21 16,21-22-16,-21 1 0,1 0 0,20 21 16,-21-21-16,21 0 0,-20 0 15,-1-1-15,0 1 0,0 0 16,-21-21-16,0 21 0,0-1 15,0 1-15,0 0 0,0 0 0,-21 0 16,0 21-16,-22 0 16,1 0-16,21 0 0,-21 0 0,-1 21 15,1 0-15,0 0 0,-1 22 16,1-22-16,0 21 0,-1 0 0,22 1 16,0-1-16,21 0 0,0-20 15,0 20-15,0 0 0,0-21 0,0 22 16,0-22-16,21 0 0,0 0 15,0-21-15,22 21 0,-22 1 16,21-22-16,-21 0 0,22 0 16,-1 0-16,-21 0 0,22 0 0,-22 0 15,0 0-15,21 0 0,-21 0 16,1 0-16,-22-22 0,21 1 16,-21 0-1,-21 21-15,-1 0 0,1 0 16,-21 0-16,21 0 0,-22 21 15,22-21-15,-21 21 0,21 1 0,-22-1 16,1 0-16,21 0 0,-21 21 16,20-20-16,1 20 0,0 0 0,0-21 15,21 22-15,0-1 16,0-21-16,0 22 0,0-22 0,0 0 16,21 0-16,0-21 0,0 21 0,22 0 15,-22-21-15,21 0 0,1 0 16,-22 0-16,21 0 0,0 0 0,1-21 15,-1 0-15,0 0 0,1 21 16,-1-21-16,0-22 0,-20 22 0,-1 0 16,21-21-16,-21-1 0,0 1 15,1 0-15</inkml:trace>
  <inkml:trace contextRef="#ctx0" brushRef="#br0" timeOffset="14950.22">21124 677 0,'0'22'15,"-21"-1"-15,21 0 0,0 21 16,-21 1-16,21-1 0,0 0 0,0 22 16,0-1-16,0 1 0,0-1 15,0-20-15,0 20 0,0 1 0,-21-22 16,21 21-16,-21-20 15,21-1-15,0 0 0,0 1 0,0-1 16,-22 0-16,22-20 0,0 20 16,0-21-16,0 0 0,0 0 0,0 1 15,22-44 32,-22 1-47,0 0 16,21 0-16,0 0 0,-21-22 15</inkml:trace>
  <inkml:trace contextRef="#ctx0" brushRef="#br0" timeOffset="15334">21209 1524 0,'0'21'47,"21"-21"-32,0 0-15,0 0 0,1 0 16,-1 0-16,0 0 0,0-21 0,0 21 16,0-21-16,1 21 0,-1-21 15,0 0-15,0 21 0,-21-22 0,21 1 16,-21 0-16,0 0 16,0 0-16,0 0 15,-21 21-15,0 0 16,0 0-16,0 0 15,-1 21-15,1 0 0,0 0 0,0 0 16,21 0-16,-21 1 0,21-1 16,-21 21-16,21-21 0,0 0 0,0 22 15,0-22-15,0 0 0,0 0 16,0 0-16,0 1 0,0-1 16,21-21-16,0 0 0,0 0 15,0 0-15,0 0 0,1 0 0,-1 0 16,21 0-16,-21-21 0,22-1 15,-22 22-15,0-21 0</inkml:trace>
  <inkml:trace contextRef="#ctx0" brushRef="#br0" timeOffset="16084.57">21865 1376 0,'0'-21'15,"-21"21"1,0 0-16,21 21 0,-21-21 15,21 21-15,0 0 0,-22 0 0,22 1 16,0-1-16,-21 0 0,21 0 16,0 0-16,0 0 0,0 1 0,0-1 15,0 0-15,-21 0 16,21 0-16,0 0 0,0 1 0,0-1 16,0 0-16,0 0 15,0-42 32,21 0-47,-21 0 0,0-1 16,0 1-16,0-21 0,21 21 0,1 0 15,-1-22-15,-21 22 0,21-21 16,0 21-16,0-22 0,0 22 0,22 0 16,-22 0-16,0 0 0,0 21 15,0-22-15,1 22 0,-1 0 16,0 0-16,0 22 0,0-1 15,-21 0-15,0 0 16,0 0-16,0 22 0,0-22 0,0 0 16,0 0-16,0 21 0,0-20 15,0-1-15,0 0 0,0 0 16,0 0-16,0 0 0,-21 1 16,0-22 15,21-22-16,0 1 1,0 0-16,0 0 0,0 0 0,0 0 16,0-1-16,21 1 0,0-21 15,0 21-15,1-22 0,-1 22 0,21 0 16,-21-21-16,22 21 0,-22-1 16,21 1-16,0 0 0,-20 21 0,20 0 15,0 0-15,1 0 0,-22 0 16,0 21-16,0 0 0,0 1 0,-21-1 15,0 0-15,0 21 0,0-21 16,-21 22-16,0-22 0,0 21 16,0-21-16,-1 1 0,1 20 0,0-21 15,0 0-15,0 0 0,0 1 16,-1-1-16,22 0 0,0 0 16,0 0-1,0-42 1,0 0-16,22 21 15,-1-21-15,-21 0 0,21-1 0</inkml:trace>
  <inkml:trace contextRef="#ctx0" brushRef="#br0" timeOffset="16566.3">22881 1524 0,'0'0'0,"-21"0"0,0 0 15,42 0 32,0 0-47,21 0 16,-20 0-16,-1-21 0,0 0 0,0 21 0,21-21 15,-20 21-15,-1-22 16,0 22-16,-21-21 0,21 21 0,0-21 16,0 0-16,-21 0 15,0 0-15,0-1 0,-21 1 16,0 21 0,0 0-16,0 0 0,0 0 0,-1 0 15,1 21-15,-21 1 0,21-1 16,0 0-16,-1 0 0,1 21 0,0-20 15,21 20-15,0-21 0,0 21 16,0-20-16,0-1 0,0 21 16,0-21-16,0 0 0,0 1 15,0-1-15,0 0 0,21-21 0,0 21 16,1-21-16,-1 0 0,0 0 16,0 0-16,0 0 0,0 0 0,1 0 15,-1 0-15,0 0 0,-21-21 0,21 21 16,0-21-16</inkml:trace>
  <inkml:trace contextRef="#ctx0" brushRef="#br0" timeOffset="17136.55">23410 1355 0,'-21'0'0,"42"0"0,-42-21 0,0 21 16,21 21 15,0 0-15,0 0-16,0 0 15,-21 0-15,21 22 0,0-22 0,0 0 16,-21 21-16,21-20 0,0-1 16,0 21-16,-22-21 0,22 0 0,-21 1 15,21-1-15,0 0 16,0 0-16,-21-21 15,21-21 32,0 0-47,0 0 0,0-1 0,0 1 16,21 0-16,0 0 0,1 0 16,-1-22-16,0 22 0,0-21 0,0 21 15,0 0-15,1-1 0,20 1 16,-21 0-16,0 0 0,22 0 0,-22 21 15,0 0-15,0 0 0,0 0 16,0 21-16,-21 0 16,0 0-16,0 0 0,0 22 15,0-22-15,0 21 0,0-21 16,0 1-16,-21 20 0,0-21 0,0 0 16,21 22-16,0-22 0,-21 0 15,0-21-15,21 21 0,0 0 16,0-42 31,0 0-47,0 0 15,0 0-15,0-1 0,0 1 16</inkml:trace>
  <inkml:trace contextRef="#ctx0" brushRef="#br0" timeOffset="17504.34">23982 762 0,'-21'21'15,"21"22"1,0-22-16,0 21 0,0 0 0,0 1 15,-22-1-15,22 22 0,0-22 16,0 0-16,-21 22 0,21-22 0,0 22 16,0-22-16,-21 0 0,21 1 15,0-1-15,0 0 0,0 1 0,0-22 16,0 21-16,-21-21 0,21 0 16,0 1-16,0-1 0,0 0 0,0 0 15,-21-21-15,21 21 16,21-42 31,0 0-47,0 0 15,0 0-15,1 21 0</inkml:trace>
  <inkml:trace contextRef="#ctx0" brushRef="#br0" timeOffset="18056.08">24447 1503 0,'0'0'0,"0"-21"16,22 21-16,-22-21 0,21 21 15,-21-22-15,0 1 16,-21 21 15,-1 0-31,1 21 16,0-21-16,0 22 0,0-1 15,0 0-15,-1 0 16,1 0-16,21 0 0,0 1 16,0-1-16,0 0 15,0 0 1,21-21 0,1 0-16,-1 0 0,0 0 15,0 0-15,0 21 0,0-21 16,1 0-16,-1 0 15,-21 21 1,21-21-16,-21 22 16,0-1-1,0 0 1,-21-21 0,21 21-16,-21-21 0,-1 21 15,1-21-15,0 0 16,0 21-16,0-21 0,0 0 0,-1 0 15,-20 0-15,21 0 0,21 22 16,-21-22-16,0 0 0,-1 0 0,1 0 16,0 0-16,0 0 15,0 0-15,21-22 32,0 1-17,0 0-15,0 0 16</inkml:trace>
  <inkml:trace contextRef="#ctx0" brushRef="#br0" timeOffset="18505.09">23537 1101 0,'0'0'16,"-21"0"-16,0 0 0,0 0 16,42 0 15,21 0-16,-21 0-15,1 0 0,20 0 16,0 0-16,1 0 0,-1 0 16,0-21-16,1 21 0,-22 0 0,21 0 15,0 0-15,1 0 0,-22 0 16,0 0-16,0 0 0,0 0 0,1-22 16,-1 22-16,-42 0 78,-1 0-63,1 0-15,0 0 0</inkml:trace>
  <inkml:trace contextRef="#ctx0" brushRef="#br0" timeOffset="20206.59">1079 2731 0,'0'0'0,"-21"0"15,21-22-15,21 22 63,1 0-47,-1 0-16,0 0 0,0-21 15,0 21-15,22 0 0,-1 0 16,0 0-16,1 0 0,-1 0 0,21 0 15,1 0-15,-22 0 0,22 0 16,-1 0-16,1 0 0,-1 0 0,1 0 16,20 0-16,-20 0 0,21 0 15,-1 0-15,1 0 0,21 0 16,-22 0-16,22 0 0,-21 0 0,0 0 16,-1 0-16,1 0 0,21 0 15,-22-21-15,1 21 0,0 0 0,-1 0 16,22 0-16,-21-21 0,0 21 15,-1 0-15,1 0 0,0-21 16,-1 21-16,1 0 0,0 0 0,-1-21 16,1 21-16,21 0 0,-22 0 15,22-22-15,0 22 0,-21-21 0,21 21 16,-22 0-16,22-21 0,-21 21 16,21 0-16,-22 0 0,22-21 0,-21 21 15,21 0-15,-22-21 0,22 21 16,-21 0-16,-1-21 0,1-1 0,21 22 15,-21-21-15,20 21 0,1 0 16,-21-21-16,21 21 0,0-21 0,-22 21 16,22-21-16,-21 21 0,-1 0 15,22-21-15,-21-1 0,0 22 16,20 0-16,1-21 0,-21 21 0,21 0 16,-22-21-16,22 0 0,-21 21 15,21-21-15,-22 21 0,22-21 0,0 21 16,-21 0-16,21-22 0,-22 22 15,1 0-15,21-21 0,-22 21 0,-20 0 16,21-21-16,-1 0 0,-20 21 0,20 0 16,-20 0-16,-1-21 0,22 21 15,-21 0-15,-1 0 0,-21-21 16,22 21-16,-22 0 0,22 0 0,-22 0 16,0-22-16,-20 22 0,20 0 0,-21 0 15,0 0-15,0 0 16,1 0-16,-1-21 15</inkml:trace>
  <inkml:trace contextRef="#ctx0" brushRef="#br0" timeOffset="21781.81">17399 2392 0,'-21'0'15,"42"0"-15,-63 0 0,-1 0 0,22 0 0,0 0 16,0 0-16,0 0 0,-1 0 16,1 0-1,42 0 32,1 0-47,-1 0 16,0 0-16,21 0 0,-21 0 15,22 0-15,-1 0 0,0 0 0,-20-21 16,20 21-16,21 0 0,-20 0 16,-1 0-16,0 0 0,1 0 0,20 0 15,1-21-15,-22 21 0,43 0 16,-22 0-16,1 0 0,20 0 0,1-22 15,0 22-15,-1 0 16,1 0-16,0 0 0,-1-21 0,1 21 16,0 0-16,21 0 0,-22 0 15,22 0-15,0 0 0,-21 0 0,20 0 16,1-21-16,0 21 0,-21 0 16,-1 0-16,22 0 0,-21 0 0,21 0 15,0-21-15,-22 21 0,22 0 16,-21 0-16,-1 0 0,1 0 0,0 0 15,-1 0-15,1 0 0,0 0 0,-22 0 16,22 0-16,0 0 0,-22 0 16,22-21-16,-1 21 0,1 0 15,-21 0-15,20 0 0,-20-21 16,20 21-16,1 0 0,-21 0 0,20-22 16,-20 22-16,20 0 0,1 0 15,0-21-15,-1 21 0,1 0 0,0 0 16,-1 0-16,1 0 0,-21 0 15,20 0-15,1 0 0,0 0 0,-22 0 16,22 0-16,-1 0 0,1 0 16,0 0-16,-1 0 0,1 0 0,-21 0 15,20 0-15,-20 0 0,-1 0 16,1 0-16,-1 0 0,1-21 0,-22 21 16,0 0-16,1 0 0,-1 0 15,0 0-15,-20-21 0,20 21 16,-21 0-16,0 0 0,0 0 0,1-21 15,-1 21-15,0 0 16,-21-21 0,-21 21 15,0 0-31,-1 0 16,1 0-16</inkml:trace>
  <inkml:trace contextRef="#ctx0" brushRef="#br0" timeOffset="23384.68">444 3916 0,'0'0'0,"0"-21"0,0 0 16,0-1-16,22 1 16,-22 0-16,0 0 0,0 0 15,0 0-15,0-1 0,0 1 16,0 0-16,0 0 0,0 0 16,0 0-1,0 42 16,0 0-31,0 0 0,-22 0 16,22 0-16,0 22 0,0-1 16,0 0-16,0 22 0,0-22 0,0 22 15,0-1-15,0-20 0,0 20 16,0 1-16,0-22 0,0 0 16,0 1-16,0-1 0,0-21 0,0 0 15,0 22-15,0-22 16,0 0-16,22-21 15,-22 21-15,0-42 32,0 0-17,0 0-15,21-1 16</inkml:trace>
  <inkml:trace contextRef="#ctx0" brushRef="#br0" timeOffset="23752.47">804 4191 0,'0'21'0,"21"0"16,1-21-1,-1 0-15,0 0 16,0-21-1,-21 0-15,0 0 16,21 21-16,-21-21 0,0 0 16,0-1-1,-21 22-15,0 0 16,0 0-16,0 0 16,-1 22-16,22-1 15,0 0-15,0 0 16,-21 0-16,21 0 15,0 1 1,21-22 0,1 0-1,-1 0-15</inkml:trace>
  <inkml:trace contextRef="#ctx0" brushRef="#br0" timeOffset="24508.55">1609 3958 0,'0'21'16,"0"-42"15,0 0-15,0 0-16,0 0 16,0 0-16,21-1 0,0 1 15,0 0 1,0 0-16,0 0 0,1 21 15,-22-21-15,21 21 0,0 0 16,0 0-16,0 0 0,0 0 0,22 0 16,-22 21-16,0 0 0,0 0 15,22 0-15,-22 0 0,0 22 0,0-1 16,0 0-16,-21 1 0,0-1 16,21 0-16,-21 1 0,0-1 15,0 0-15,0-20 0,0-1 0,0 21 16,0-21-16,0 0 15,-21 1-15,0-22 16,0-22 0,21 1-16,0 0 0,0 0 15,0 0-15,0-22 0,0 22 16,0-21-16,0 0 0,0-1 0,0 1 16,0 0-16,0-1 0,0 1 15,0 21-15,21 0 0,0-22 16,-21 22-16,21 0 0,-21 0 15,22 21-15,-1 0 16,0 0-16,0 0 31,0 0-31</inkml:trace>
  <inkml:trace contextRef="#ctx0" brushRef="#br0" timeOffset="24924.77">2392 4085 0,'42'21'16,"-21"-21"-16,0 0 0,1 0 16,-1-21-16,21 21 0,-21-21 15,0 0-15,1 0 0,-1 0 16,0-1-16,0 1 0,0 0 0,0 0 15,1 0-15,-22 0 0,0-1 16,0 1-16,0 0 0,0 0 0,0 0 16,-22 0-16,1-1 15,0 22-15,0-21 0,0 21 0,0 0 16,-22 0-16,22 0 0,0 0 16,-21 21-16,20 1 0,1-1 0,0 0 15,0 0-15,0 21 0,0-20 16,21 20-16,0 0 0,0 1 15,0-1-15,0 0 0,0-21 16,21 22-16,0-1 0,0-21 0,-21 0 16,21 1-16,0-1 0,1-21 15,-1 21-15,21-21 0,-21 0 16,0 0-16,1 0 0,-1 0 0,21-21 16,-21 0-16,0-1 0,1 1 15,-1 0-15,0-21 0</inkml:trace>
  <inkml:trace contextRef="#ctx0" brushRef="#br0" timeOffset="25732.59">3069 3217 0,'0'22'16,"0"-1"-16,0 21 0,0-21 0,0 22 15,0-1-15,0 0 0,0 22 16,0-22-16,0 22 0,0-22 0,0 21 16,0-20-16,0 20 0,0 1 15,0-22-15,-21 22 0,21-22 0,0 21 16,0-20-16,0-1 0,0-21 16,0 22-16,0-22 0,21 0 0,-21 0 15,0 0-15,21-21 16,0 0-16,1 0 0,-1 0 15,0 0-15,0 0 0,0 0 16,-21-21-16,21 0 0,1 0 0,-1-22 16,0 22-16,-21 0 0,21-21 15,0-1-15,-21 22 0,21-21 0,-21 0 16,0-1-16,0 1 0,22 21 16,-22-22-16,21 22 0,-21 0 0,0 0 15,0 0-15,0 42 31,0 0-31,0 0 16,0 0-16,0 1 0,21-1 0,-21 21 16,0-21-16,0 22 0,0-22 15,21 21-15,-21-21 0,0 22 0,0-22 16,0 0-16,21 21 0,-21-21 16,21 1-16,-21-1 0,22 0 15,-1-21-15,0 0 0,0 0 16,0 0-16,0 0 0,1-21 15,-1 0-15,0 21 0,0-22 16,0 1-16,0-21 0,1 21 16,-22 0-16,21-22 0,0 22 0,-21-21 15,0 21-15,0-22 0,0 22 16,21-21-16,-21 21 0,0-1 0,0 1 16,0 0-16,0 0 0,0 42 46,0 0-46,0 22 16,0-22-16,21 0 0,-21 21 16,0-21-16,0 22 0,0-1 0,0-21 15,0 22-15,0-22 0,0 0 16,0 21-16,0-21 0,21 1 0,1-1 16,-22 0-16,21-21 15,0 0-15,0 0 16,0 0-16,0 0 0,1 0 15,-1-21-15,0 0 16,0-1-16,-21 1 0,0 0 0,21 0 16</inkml:trace>
  <inkml:trace contextRef="#ctx0" brushRef="#br0" timeOffset="26168.82">4212 3874 0,'-21'-43'16,"21"22"-16,0 0 16,0 0-1,21 21-15,0 0 16,0 0-16,1 0 16,-1 0-16,0 0 0,0 21 0,0 0 15,0 0-15,1 0 0,-1 1 16,-21-1-16,21 21 0,-21 0 0,0-20 15,21 20-15,-21 0 0,0-21 16,0 22-16,0-22 0,0 0 0,0 21 16,0-20-16,0-1 0,-21-21 15,21 21-15,-21-21 16,21-21 15,0 0-31,0-1 0,0-20 16,0 21-16,0 0 0,0-22 15,0 1-15,0 21 0,0-21 0,21 20 16,0-20-16,0 21 0,-21 0 16,21 0-16,1-1 0,-1 1 0,0 0 15,-21 0-15,21 21 0,0 0 16,-21-21-16,21 21 0,1 0 16,-1 0-1</inkml:trace>
  <inkml:trace contextRef="#ctx0" brushRef="#br0" timeOffset="26744.48">4953 3768 0,'0'0'0,"-21"0"31,0 0-16,21 21-15,-22-21 0,22 21 0,0 0 16,0 0-16,0 1 0,0-1 16,-21 0-16,21 0 0,0 0 0,0 22 15,0-22-15,0 21 0,0-21 16,0 0-16,0 22 0,0-22 0,-21 0 16,21 0-16,0 0 0,0 1 15,0-1-15,0-42 47,0-1-47,0 1 0,0 0 16,0 0-16,0 0 0,0 0 15,0-22-15,0 1 0,0 21 16,0-22-16,0 1 0,21 21 16,0-21-16,-21-1 0,22 22 0,-1-21 15,0 21-15,0-1 0,0 1 16,22 0-16,-22 0 0,0 21 0,0 0 15,21 0-15,-20 21 0,-1 0 0,21 0 16,-21 1-16,0-1 0,-21 21 16,0-21-16,22 22 0,-22-1 0,0-21 15,0 21-15,0 1 0,0-1 16,0-21-16,0 0 0,0 22 0,-22-22 16,22 0-16,0 0 15,0 0-15,0-42 47,0 0-47,-21 0 16,21 0-16,-21 0 0,21-1 15</inkml:trace>
  <inkml:trace contextRef="#ctx0" brushRef="#br0" timeOffset="27076.29">3111 3683 0,'0'0'0,"22"0"0,-1-21 0,21 21 15,-21-21-15,22 21 0,-1-21 0,0-1 16,1 22-16,-1-21 16,0 21-16,1 0 0,-1-21 0,0 21 15,-21 0-15,22 0 0,-22 0 16,0 0-16,0 0 0,0 0 16,1 0 15,-1 0-16</inkml:trace>
  <inkml:trace contextRef="#ctx0" brushRef="#br0" timeOffset="27725">7006 3323 0,'0'-21'0,"0"42"0,0-63 0,-21 21 15,21 0-15,-21-1 16,0 22 15,21 22-31,0-1 16,-22 21-16,22-21 0,0 22 0,0 20 15,0-21-15,0 1 0,0 20 0,0-20 16,0 20-16,0-21 0,0 22 16,0-22-16,0 22 0,0-22 0,0 0 15,0 1-15,0-1 0,-21 0 16,21 1-16,0-22 0,0 0 0,0 0 16,-21 0-16,0-21 31,21-21-16,0 0-15,0 0 0,-21 0 16,0 0-16,-1-1 0,1-20 0</inkml:trace>
  <inkml:trace contextRef="#ctx0" brushRef="#br0" timeOffset="28432.89">6308 3852 0,'0'22'15,"21"-22"-15,21 0 16,-21 0-16,22 0 0,20 0 16,-21 0-16,22-22 0,21 1 0,-22 21 15,1-21-15,20 0 0,-20 0 16,-1 0-16,22-22 0,-22 22 0,-20 0 16,20 0-16,1-22 0,-22 22 15,0 0-15,1-21 0,-1 21 0,-21-22 16,0 22-16,-21 0 0,0-21 15,0 20-15,0-20 0,0 21 0,-21 0 16,0 0-16,-21-22 0,21 43 16,-1-21-16,1 0 0,0 21 15,0 0-15,0 0 0,0 0 0,-1 0 16,1 21-16,21 0 0,-21 22 16,21-22-16,0 21 0,0 0 0,0 22 15,0-22-15,0 1 0,0 20 16,0-21-16,0 1 0,0 20 0,21-20 15,-21-1-15,0 0 0,0 1 16,0-1-16,0 0 0,0-21 0,0 22 16,0-22-16,0 21 0,0-21 15,0 1-15,0-1 0,0 0 16,0-42 15,0 0-31,0-1 16,0 1-16,0 0 0,0-21 15,0 21-15,0-22 0,0 22 0,0-21 16,21 21-16,1-22 0,-1 22 16,21-21-16,-21 21 0,22-1 0,-1 1 15,-21 0-15,21 0 0,1 21 0,-1 0 16,-21 0-16,22 0 0,-22 0 16,0 21-16,21 0 0,-42 0 0,21 1 15,-21-1-15,0 0 0,0 21 16,0-21-16,0 22 0,0-22 0,0 21 15,-21-21-15,21 22 16,0-22-16,-21 21 0,21-21 0,-21 1 16,21-1-16,-21-21 0,21 21 0,-21-21 15,21-21 17,21 0-17,0-1-15,0 1 0,-21-21 0,21 21 16</inkml:trace>
  <inkml:trace contextRef="#ctx0" brushRef="#br0" timeOffset="28848.17">8064 3852 0,'0'0'0,"22"0"16,-1 0-16,0 0 15,0 0-15,0 0 0,0 0 16,1-21-16,-1 21 0,21-21 16,-21 0-16,0 0 0,22 21 0,-22-21 15,0-1-15,0 1 0,0 0 16,1 0-16,-22 0 0,0 0 16,0-1-16,0-20 0,0 21 15,0 0-15,0 0 0,-22-1 16,1 22-16,0 0 0,0 0 0,0 0 15,0 22-15,-22-1 0,22 0 16,0 0-16,-21 0 0,20 22 0,1-1 16,0-21-16,0 21 0,21 1 15,0-1-15,0 0 0,0 1 0,0-1 16,21 0-16,0 1 0,0-1 16,1-21-16,-1 0 0,0 1 15,0-1-15,0 0 0,22-21 0,-22 0 0,21 0 16,-21 0-16,22 0 15,-1 0-15,-21 0 0,21-21 0,1 0 16,-22-1-16,21-20 0,1 21 0</inkml:trace>
  <inkml:trace contextRef="#ctx0" brushRef="#br0" timeOffset="29648.74">10202 3725 0,'0'0'0,"21"0"0,-21-21 0,0 0 15,22 21-15,-1-21 0,-21 0 16,0 0-16,21 21 0,-21-22 15,21 1-15,-21 0 0,0 0 16,0 0-16,0 0 0,0-22 0,0 22 16,0 0-16,-21 0 0,0 0 15,0-1-15,-22 1 0,22 0 0,-21 21 16,-1-21-16,1 21 0,0 0 16,-1 0-16,1 0 0,0 21 0,-1 0 15,1 0-15,0 1 0,-22-1 16,22 0-16,21 21 0,-22 1 0,22-1 15,0 0-15,21 1 0,0-1 16,0 0-16,0-21 0,0 22 16,21-1-16,0 0 0,1-20 0,20-1 15,-21 0-15,21 0 0,1 0 16,-22-21-16,21 0 0,1 0 0,-1 0 16,0 0-16,-21-21 0,22 0 15,-1 0-15,-21 0 0,22-1 0,-22 1 16,21 0-16,-21-21 0,0 21 0,1-22 15,-1 22-15,0-21 0,-21 21 16,0-22-16,0 1 0,0 21 0,0-22 16,0 22-16,0 0 0,0 0 15,0 0-15,-21 42 16,21 0 0,-21 21-16,21-20 0,0 20 15,-22 0-15,22 1 0,0-22 0,0 21 16,0 0-16,0 1 0,0-22 15,22 21-15,-1-21 0,0 1 0,0 20 16,-21-21-16,42 0 0,-20 0 16,-1-21-16,0 22 0,0-22 0,21 0 15,-20 0-15,20 0 0,-21-22 0,21 22 16,1-21-16,-22 0 0</inkml:trace>
  <inkml:trace contextRef="#ctx0" brushRef="#br0" timeOffset="30221">11070 3493 0,'0'0'16,"0"-64"-16,0 43 15,0 0-15,0 0 0,-21 21 16,0-22-16,0 22 0,-1 0 16,1 0-16,0 0 0,0 0 0,0 0 15,0 22-15,-22-22 0,22 21 16,0 0-16,-21 21 0,20-21 0,1 22 15,0-1-15,0 0 0,0 1 16,0-22-16,21 21 0,-22 1 16,22-1-16,0 0 0,0-21 0,0 22 15,0-22-15,22 0 0,-1 0 16,21 0-16,-21-21 0,22 0 0,-22 0 16,21 0-16,0 0 0,-20 0 15,20 0-15,0-21 0,1 0 0,-22 0 16,21 0-16,-21 0 0,0-22 0,1 22 15,-1-21-15,0-1 0,0 22 16,-21-42-16,0 20 0,0 1 0,0-21 16,0-1-16,0 1 0,0-1 15,0 1-15,0 20 0,0-20 16,0-1-16,0 22 0,0-22 0,0 22 16,0 21-16,0 0 0,0 0 15,0-1-15,-21 44 16,21 20-16,0-21 15,0 21-15,0 1 0,0 20 0,0 1 16,0-1-16,0 1 0,-21-1 16,21 1-16,0-1 0,0 1 0,0-1 15,0 1-15,0-22 0,0 0 0,0 1 16,0-1-16,0 0 16,0-20-16,0 20 0,0-21 0,0 0 0,21 0 15,0-21-15,0 22 16,0-22-16,1 0 0,-1 0 15,0 0-15,21-22 0,-21 1 0,1 21 16,20-21-16</inkml:trace>
  <inkml:trace contextRef="#ctx0" brushRef="#br0" timeOffset="30815.17">11938 3620 0,'0'0'0,"21"-22"0,-21-20 16,0 21-16,0-21 15,0 20-15,-21-20 0,0 21 0,0 0 16,-1 0-16,1-1 0,0 22 16,0 0-16,0 0 0,-22 0 0,22 0 15,-21 0-15,21 22 0,0-1 0,-1 0 16,1 0-16,-21 21 0,21-20 16,0 20-16,-1 0 0,1 1 0,21-1 15,0 0-15,-21-21 0,21 22 16,0-1-16,0-21 0,0 22 0,0-22 15,0 0-15,0 0 0,21 0 0,-21 0 16,21-21-16,1 0 0,-1 0 16,0 0-16,0 0 0,21 0 0,-20-21 15,20 21-15,-21-21 16,21 0-16,-20 0 0,20-22 0,-21 22 16,21 0-16,-20-21 0,-1-1 0,0 1 15,0 0-15,0-1 0,0-20 16,-21 21-16,22-22 0,-22 1 0,0-1 15,0 1-15,0 20 0,0-20 16,0-1-16,0 22 0,0 0 0,0-1 16,-22 22-16,22-21 0,0 21 15,-21 21-15,21-22 0,-21 22 16,21 22-16,0 20 16,-21-21-16,21 21 0,0 1 15,0 20-15,0-20 0,0 20 16,0 1-16,0-1 0,0 1 15,0-1-15,0 1 0,0-22 0,0 0 16,21 22-16,-21-43 0,0 21 0,0 1 16,0-22-16,21 0 0,-21 0 15,21 0-15,1 0 0,-22 1 0,21-22 16,0 0-16,0 0 16,0 0-16,0 0 0,1 0 0,-1-22 15,0 22-15,0-21 0,0 0 0,0 0 16,1 0-16</inkml:trace>
  <inkml:trace contextRef="#ctx0" brushRef="#br0" timeOffset="31248.88">12467 3493 0,'0'0'16,"-21"-22"-16,0 1 15,21 0-15,0 0 0,0 0 16,0 0-16,0-1 0,0 1 15,21 21-15,0-21 0,0 21 16,0 0-16,1 0 0,-1 0 0,0 0 16,0 0-16,0 0 0,0 21 15,1 0-15,-1 1 0,0 20 16,-21-21-16,21 0 0,-21 22 0,21-22 16,-21 21-16,0-21 0,0 22 15,0-22-15,0 0 0,0 0 0,-21 0 16,21 0-16,-21 1 0,0-22 15,21 21-15,0-42 32,0-1-32,0 1 0,0 0 15,0 0-15,21 0 0,-21 0 0,21-22 16,-21 22-16,21-21 0,0-1 16,1 1-16,-22 21 0,21-21 15,0-1-15,-21 22 0,21 0 0,0 0 16,-21 0-16,21 21 15,1 0-15,-1 0 16,0 0 0,-21 21-16,21 0 0</inkml:trace>
  <inkml:trace contextRef="#ctx0" brushRef="#br0" timeOffset="31598.36">13102 3493 0,'0'0'0,"0"21"0,21-21 15,0 0-15,1 0 16,-1-21 0,0 21-16,0-22 0,0 1 15,0 0-15,1 0 0,-1 0 0,0 0 16,0-1-16,0 1 0,0 0 16,1 0-16,-22 0 0,0 0 0,0-1 15,0 1-15,0 0 0,0 0 16,-22 21-16,1 0 0,0 0 15,0 0-15,0 21 0,0 0 16,-1 0-16,1 1 0,0 20 0,0-21 16,0 21-16,21 1 0,0-1 0,-21-21 15,21 22-15,0-1 16,0-21-16,0 0 0,0 22 0,0-22 16,0 0-16,0 0 0,0 0 15,21-21-15,0 0 16,0 0-16,0 0 0,0 0 0,1 0 15,-1 0-15,0-21 0,0 0 16,21 21-16,-20-21 0</inkml:trace>
  <inkml:trace contextRef="#ctx0" brushRef="#br0" timeOffset="32056.99">14076 3217 0,'0'0'0,"0"-21"0,0-21 15,0 21-15,0 0 16,-21 21 0,-1 0-16,1 0 0,0 0 0,0 0 15,-21 0-15,20 21 0,1 0 0,0-21 16,0 21-16,0 0 0,0 0 16,-1 22-16,1-22 0,21 0 0,0 0 15,-21 0-15,21 1 0,0-1 16,0 0-16,0 0 15,21-21-15,0 0 0,1 21 0,-1-21 16,0 0-16,0 0 0,0 21 16,0-21-16,22 22 0,-22-22 0,0 0 15,0 21-15,0 0 16,1 0-16,-22 0 16,0 0-16,0 1 15,0-1 1,-22-21-16,1 0 0,0 0 0,0 21 15,-21-21-15,20 0 0,1 0 16,-21 21-16,21-21 0,0 0 0,-22 0 16,22 0-16,0 0 0,0 0 15,0 0 1,21-21 0,21 0-16,0 21 15,0-21-15,21-1 0,-20 1 16</inkml:trace>
  <inkml:trace contextRef="#ctx0" brushRef="#br0" timeOffset="32598.08">14986 3239 0,'0'0'0,"0"-22"0,0-41 15,0 42-15,-21 0 16,21-1-16,-21 22 0,-1 0 16,1 0-16,0 0 0,0 0 0,0 0 15,0 0-15,-1 0 0,1 22 16,0-22-16,0 21 0,0 0 0,0 21 16,-1-21-16,22 1 0,0-1 0,0 21 15,0-21-15,0 0 0,0 1 16,0-1-16,0 0 0,22-21 0,-1 21 15,0 0-15,0-21 16,-21 21-16,21-21 0,22 0 0,-22 22 16,0-22-16,0 0 0,0 21 15,0-21-15,1 0 0,-22 21 16,0 0 0,0 0-1,0 0-15,-22 1 16,1-22-16,0 0 0,0 21 0,0-21 15,0 0-15,-22 21 0,22-21 16,0 21-16,-21-21 0,20 0 0,1 0 16,0 0-16,0 21 0,0-21 15,0 0-15,-1 0 16,1 21-16,0-21 16,0 0-1,0 0 16,0 0-31,-1 0 16,1 0-16</inkml:trace>
  <inkml:trace contextRef="#ctx0" brushRef="#br0" timeOffset="34092.67">1609 6181 0,'0'0'15,"21"-21"-15,-21-43 16,0 43-16,21 0 0,-21 0 0,0-1 16,0 1-16,0 0 0,0 0 15,0 0-15,0-22 0,0 22 16,0 0-16,0 0 0,-21 0 15,0 0-15,-1 21 16,1 0-16,0 0 16,0 0-16,0 21 15,21 0-15,0 0 0,-21 0 0,-1 22 16,22-22-16,-21 21 0,21 0 16,0 1-16,0-1 0,0 0 15,0-20-15,0 20 0,0 0 0,0 1 16,0-22-16,21 21 15,1-21-15,-1 0 0,0 1 0,0-1 0,21-21 16,-20 0-16,20 0 16,-21 0-16,21-21 0,1-1 0,-22 22 15,21-42-15,1 21 0,-22 0 16,21 0-16,-21-22 0,0 22 16,1-21-16,-1 21 0,0-22 0,0 22 15,-21-21-15,0-1 0,0 22 16,0-21-16,0 0 0,-21-1 0,0 1 15,0-22-15,-1 22 0,-20 21 16,21-21-16,-21 20 0,-1-20 16,22 21-16,-21 21 0,-1 0 0,22 0 15,-21 0-15,21 0 0,0 0 16,-22 21-16,22 21 0,0-20 16,21-1-16,0 21 0,0 0 15,0-20-15,42 20 0,-21-21 0,22 0 16,-1 0-16,0 1 0,1-1 15,-1-21-15,22 0 0,-22 0 0,21 0 16,1-21-16,-1-1 0,1 1 16,-1 0-16,22 0 0,-21-21 15,-1-1-15,1 1 0,-1 0 0,1-1 16,-1 1-16,-21 0 0,-20-1 16,20 1-16,-21 21 0,0-22 0,-21 1 15,0 21-15,0-21 0,0 20 16,0-20-16,-21 21 0,0 0 15,0 21-15,0 0 0,-1 0 16,-20 0-16,21 0 0,0 21 0,0 21 16,-1-21-16,22 22 0,0-1 15,-21 0-15,21 22 0,0-1 0,0 1 16,0-1-16,0 22 0,0-21 16,0 20-16,0-20 0,0 20 0,0-20 15,0 21-15,0-22 0,21 22 16,-21-1-16,0-20 0,0 21 15,22-22-15,-22 22 0,21-22 0,-21 1 16,0-1-16,0 1 0,0-22 16,21 22-16,-21-22 0,0 0 0,0 1 15,0-1-15,0-21 0,0 0 16,0 0-16,-21-42 31,0 0-31,-22 0 0,22 0 16,-21 0-16,-1-22 0,-20 22 0,21-21 15,-1 21-15,-20-22 0,20-20 16,1 20-16,0 1 0,-1-21 0,22-1 16,21 1-16,0-1 15,0 1-15,21-1 0,1 1 0,20 20 16,0-20-16,1-1 0,20 22 16,1-22-16,-1 22 0,1 0 0,-22-1 15,21 1-15,-20 21 0,-1 0 16,0 0-16,-20-1 0,-1 1 0,0 21 15,0 0-15,-21-21 0,21 21 16</inkml:trace>
  <inkml:trace contextRef="#ctx0" brushRef="#br0" timeOffset="35353.07">4572 5525 0,'0'0'0,"-21"63"16,21-42-16,0 0 15,0 1-15,21-22 0,0 0 16,0 0-16,0 0 0,1 0 0,-1 0 16,21 0-16,0-22 0,-20 1 15,20 0-15,0 0 0,1 0 0,-1-22 16,0 22-16,1-21 0,-1 21 15,0-22-15,1 1 0,-22 0 0,21-1 16,-21 1-16,0-21 0,1 20 16,-1 1-16,-21 0 0,0-22 0,0 22 15,0-1-15,0 1 0,-21 0 16,-1 21-16,1-1 0,0 1 0,21 0 16,-21 21-16,0 0 15,0 0-15,-1 0 0,1 21 0,-21 0 16,21 22-16,0-1 0,-1 22 15,1-1-15,0 1 0,0 20 0,0-20 16,0 20-16,-1 1 0,22 0 0,-21 21 16,21-22-16,0 22 0,0-21 15,0 21-15,0-22 0,0 1 0,0 21 16,21-22-16,1 22 0,-22-21 16,0 21-16,0-22 0,21-20 0,-21 21 15,0-22-15,0 1 0,21-1 0,-21 1 16,0-1-16,0-21 15,21 1-15,-21-22 0,21 0 0,0 0 16,1-21-16,-1 0 0,0 0 0,0-21 16,0 0-16,0 0 0,1 0 15,-1-22-15,21 1 0,-21 0 0,22-1 16,-22 1-16,21-22 0,-21 22 0,0-21 16,1-1-16,-1 1 0,0-22 15,-21 21-15,0 1 0,0-1 0,-21 1 16,0 21-16,-1-22 0,-20 1 15,0 20-15,-1 1 0,1 0 0,0-1 16,-1 22-16,1-21 0,0 21 16,-1-1-16,1 1 0,0 21 15,-1 0-15,22 0 0,0 0 0,0 0 16,0 0-16,0 0 16,42 0-1,0 0-15,0 0 16,0 0-16,22 0 0,-22-21 0,21 21 15,-21-21-15,22 0 0,-1 0 16,0-1-16,1-20 0,-1 21 0,0 0 16,1-22-16,20 22 0,-21-21 0,1 0 15,-1 20-15,-21 1 0,22-21 16,-22 21-16,0-22 0,0 22 0,-21 0 16,0 0-16,0 0 15,0 0-15,0-1 0,0 1 0,-21 21 16,0 0-1,0 0-15,-1 21 0,22 1 16,0-1-16,0 0 0,-21 21 0,21-21 16,0 1-16,0 20 0,0-21 15,0 0-15,0 22 0,0-22 0,0 0 16,0 0-16,0 0 0,0 0 16,0 1-1,0-44 16,0 1-31,21 0 16,-21 0-16,0 0 0,0 0 16</inkml:trace>
  <inkml:trace contextRef="#ctx0" brushRef="#br0" timeOffset="35563.94">5503 5144 0,'0'0'0,"-21"0"16,0 0 0,21-22-1,0 1 1,21 21 0,0 0-16,0-21 0,1 21 15,-1 0-15,0-21 16,0 21-16</inkml:trace>
  <inkml:trace contextRef="#ctx0" brushRef="#br0" timeOffset="35997.69">5927 5207 0,'0'21'0,"21"-42"47,0 21-47,0 0 16,-21-21-16,21 0 0,0 21 15,1 0-15,-1 0 16,0 0-16,0 0 16,0 21-16,-21 0 0,21 0 0,-21 0 15,22 1-15,-22-1 0,0 21 0,0-21 16,0 0-16,0 22 0,0-22 15,0 0-15,0 0 0,-22 0 16,22 1-16,-21-1 0,21-42 31,0-1-15,0 1-16,21 0 16,-21 0-16,22 0 0,-22 0 0,0-1 15,0 1-15,21 0 0,0 0 16,-21 0-16,21-22 0,-21 22 0,21 0 15,0 0-15,-21 0 0,22 21 0,-22-21 16,21 21-16,0 0 0,-21-22 16,21 22-16,0 0 0</inkml:trace>
  <inkml:trace contextRef="#ctx0" brushRef="#br0" timeOffset="36480.42">6773 5228 0,'0'0'16,"21"0"-16,1-42 16,-1 42-16,-21-21 0,0 0 0,21 21 0,0-22 15,0 1-15,-21 0 0,0 0 0,21 21 16,-21-21-16,0 0 16,0-1-16,-21 22 15,0 0-15,0 0 16,-21 0-16,-1 22 0,22-1 0,-21 0 15,21 0-15,-22 0 0,22 22 0,0-22 16,0 0-16,0 0 0,21 0 16,0 0-16,0 1 0,0-1 0,21 0 15,0-21-15,0 21 0,21 0 16,-20-21-16,20 0 0,0 0 0,1 21 16,-22-21-16,21 0 0,0 0 15,1 22-15,-22-22 0,21 0 0,-21 0 16,1 21-16,-1-21 0,-21 21 15,0 0 1,-21-21-16,-1 21 16,1-21-16,0 0 0,-21 0 0,21 21 15,-22-21-15,1 0 0,21 0 16,-22 0-16,1 0 0,21 0 0,-21 0 16,20 0-16,1 0 0,0 0 15,0-21-15,0 21 0,21-21 16,0 0-16,0 0 0,21 0 15,0-1-15,0 22 16,0-21-16,1 0 0,20 0 16,-21 0-16</inkml:trace>
  <inkml:trace contextRef="#ctx0" brushRef="#br0" timeOffset="36797.76">7408 4678 0,'0'0'15,"0"-21"-15,0-22 0,0 22 0,0 0 16,0 0-16,-21 0 0,21 0 0,-21 21 16,0 0-16,21 21 15,0 0-15,-21 0 0,21 21 16,-22 1-16,22-1 0,0 0 0,0 22 16,0-1-16,-21 1 15,21-1-15,0 1 0,-21-22 0,21 22 16,0-22-16,0 0 0,0 1 15,0-1-15,0-21 0,0 22 0,21-22 16,-21 0-16,21 0 0,1-21 0,-22 21 16,21-21-16,0 0 0,0 0 15,0 0-15,0 0 0,1-21 16,-1 0-16,0 0 0,0 0 16,-21-1-16,0 1 0,21 0 15,-21 0-15</inkml:trace>
  <inkml:trace contextRef="#ctx0" brushRef="#br0" timeOffset="36992.65">7281 5017 0,'0'0'0,"-21"21"0,0-21 16,0 0-16,42 0 31,0 0-31,0 0 0,0 0 16,1 0-16,20-21 0,-21-1 15,21 22-15,-20-21 0,20 0 0,0 21 16,-21-21-16,22 21 0,-22-21 16,0 21-16,0 0 0,0-21 0</inkml:trace>
  <inkml:trace contextRef="#ctx0" brushRef="#br0" timeOffset="37900.35">8869 4847 0,'0'0'0,"21"-21"0,0 0 0,0-43 16,-21 43-1,0 42 1,0 1-16,0-1 0,0 21 16,0 0-16,0 1 0,0-1 15,0 0-15,0 22 0,0-22 0,-21 1 16,0-1-16,21 0 0,-21 1 16,0-1-16,21 0 0,0-21 0,-22 1 15,22-1-15,-21 0 0,21 0 0,0-42 47,0 0-47,0-22 16,0 22-16,0 0 0,0-21 15,0 21-15,0-22 0,0 1 0,21 0 16,1-1-16,-1 1 0,0 0 16,0-1-16,21 1 0,-20 21 0,20 0 15,-21-1-15,21 22 0,-20 0 16,20 0-16,-21 0 0,0 22 0,0-1 15,1 21-15,-1-21 0,0 22 0,0-22 16,0 21-16,0 0 0,-21 1 16,0-22-16,22 21 0,-22-21 0,0 22 15,0-22-15,0 0 0,0 0 16,0 0-16,0 1 16,-22-22-16,1 0 15,21-22 1,0 1-16,0 0 0,0 0 0,0 0 15,0 0-15,0-22 0,0 1 0,0 0 16,21-1-16,1 1 0,-1-22 16,0 1-16,0 21 0,0-22 0,22 22 15,-1-1-15,-21 22 0,21 0 16,1 0-16,-1 21 0,0 0 0,1 0 16,-22 0-16,21 21 0,-21 21 15,1-20-15,-1 20 0,0 0 0,0 1 16,0 20-16,-21-21 0,21 1 15,-21-1-15,0 22 0,0-43 16,0 21-16,0 0 0,0-20 0,0-1 16,0 21-16,0-21 0,0 0 15,22-21 1,-1 0-16,0 0 0,21 0 16</inkml:trace>
  <inkml:trace contextRef="#ctx0" brushRef="#br0" timeOffset="38664.26">10731 4911 0,'0'0'0,"0"-43"15,0 22-15,-21 0 16,0 0-16,21 0 0,-21 0 0,0-1 16,0 1-16,-1 0 0,-20 21 15,21 0-15,0-21 0,-22 21 0,22 0 16,0 0-16,-21 0 0,21 21 15,-1 0-15,1 0 0,0 22 0,0-22 16,0 21-16,0 22 0,21-22 0,-22 0 16,22 1-16,0 20 0,0-20 15,0-1-15,0-21 0,22 21 0,-1-20 16,0-1-16,0 0 0,21 0 0,-20-21 16,-1 0-16,0 0 0,21 0 15,-21 0-15,1 0 0,20-21 16,-21 0-16,0 21 0,0-21 15,1-1-15,-1 1 0,0 0 0,0-21 16,0 21-16,0-1 0,-21-20 0,22 21 16,-22-21-16,0-1 0,0 1 15,0 21-15,0-22 0,0 22 0,0-21 16,0 21-16,0 42 31,0 0-31,0 21 0,0-20 16,0 20-16,0-21 15,0 21-15,0 1 0,0-1 0,0-21 16,0 22-16,0-22 0,0 21 0,0-21 16,21 0-16,0-21 0,0 22 15,0-22-15,0 0 0,1 0 0,-1 0 16,21 0-16,-21 0 0,0 0 0,22-22 16,-22 1-16,0 0 0,0 0 15,22 0-15,-22 0 0,0-22 0,0 22 16,0-21-16,0-1 0,-21 1 15,22 0-15,-22-1 0,21-20 0,-21 21 16,21-1-16,-21 1 0,0 0 16,0-1-16,0 1 0,0 0 15,0 20-15,0 1 0,0 0 0,0 42 32,0 0-32,-21 1 0,21 20 15,-21-21-15,21 21 0,-22 22 0,22-22 16,0 22-16,-21-22 0,21 22 15,-21-1-15,0-21 0,21 1 0,0-1 16,0 0-16,0 1 0,0-22 0,0 0 16,0 0-16,0 0 0,0 1 15,21-22-15,0 0 16,0 0-16,1-22 16,-1 1-16,0 21 0,0-21 15</inkml:trace>
  <inkml:trace contextRef="#ctx0" brushRef="#br0" timeOffset="38888.14">11049 4741 0,'-21'0'0,"42"0"0,-63 0 0,42-21 16,21 21-1,0 0-15,0 0 0,21-21 16,1 21-16,-1-21 0,0 21 0,1-21 15,-1 21-15,0-21 0,1 21 16,-1 0-16,0 0 0,-20-22 0,-1 22 16,0 0-16,0 0 15,0-21 1</inkml:trace>
  <inkml:trace contextRef="#ctx0" brushRef="#br0" timeOffset="40988.56">12086 4741 0,'0'0'0,"21"0"0,0-21 0,22 0 15,-22 0-15,0 0 0,-21 0 16,0-1-16,0 1 0,0 0 15,-21 0-15,0 0 16,0 21-16,-1 0 0,-20 0 0,21 0 16,-21 0-16,20 21 0,-20 0 0,21 0 15,-21 0-15,20 1 0,1 20 16,0 0-16,0 1 0,0-1 0,0 21 16,21-20-16,0-1 0,0 0 15,0 1-15,0-1 0,0 0 0,0-20 16,21 20-16,21-21 0,-21 0 15,22-21-15,-1 21 0,0-21 0,22 0 16,-22 0-16,22 0 0,-22-21 16,21 0-16,1 0 0,-22 0 15,1 0-15,-1-1 0,0 1 0,1-21 16,-1 0-16,-21 20 0,21-20 0,-20 0 16,-1-22-16,0 22 0,-21 0 15,0-1-15,0-20 0,0 20 0,0 1 16,0 0-16,0-22 0,0 22 15,-21 0-15,0 20 0,21-20 0,0 21 16,-22 0-16,1 21 16,0 0-16,21 21 15,0 0-15,0 0 0,0 22 0,0-1 16,0 0-16,0 1 0,0-1 16,0 0-16,0 22 0,0-22 0,0 0 15,0 22-15,0-22 0,0 22 0,0-22 16,0-21-16,0 22 0,0-1 15,0-21-15,0 0 0,0 0 0,0 1 16,21-44 15,-21 1-31,21 0 16,-21 0-16,0-21 16,22 20-16,-1-20 0,-21 0 0,21-1 15,0 1-15,0 21 0,0-21 16,-21-1-16,22 22 0,-1 0 0,0 0 15,0 0-15,0 21 0,0 0 16,1 0-16,-22 21 16,0 0-16,0 0 0,0 0 0,21 22 15,-21-22-15,0 21 0,0 0 0,21-20 16,-21 20-16,0-21 0,0 21 16,21-20-16,0-1 0,-21 0 0,21 0 15,1 0-15,-1 0 0,21-21 16,-21 0-16,0 0 0,22 0 15,-22 0-15,21 0 0,1 0 0,-22 0 16,21-21-16,0 0 0,-20 0 16,20 0-16,-21 0 0,0-1 0,0 1 15,22 0-15,-43-21 0,21 21 16,0-22-16,-21 1 0,21 0 0,-21 20 16,0-20-16,0 21 0,0 0 0,0 0 15,-21 21 1,0 21-1,21 0-15,-21 0 16,21 0-16,0 0 0,0 22 0,0-22 16,0 21-16,0-21 0,0 22 15,0-22-15,0 0 0,0 21 16,21-20-16,0-22 0,0 21 0,0 0 16,1-21-16,-1 0 0,0 0 0,0 0 15,0 0-15,22 0 0,-22 0 16,0-21-16,0 0 0,0-1 0,22 22 15,-22-21-15,0 0 0,0 0 16,-21-21-16,21 20 0,-21 1 0,21-21 16,-21 21-16,0-22 0,0 22 0,0 0 15,22-21-15,-22 21 16,0-1-16,0 44 31,0-1-31,-22 0 0,22 0 16,0 0-16,-21 22 0,21-22 0,0 21 15,0-21-15,0 0 0,0 1 16,-21 20-16,21-21 0,-21 0 0,21 0 16,-21 1-16,21-44 47,0 1-47,21 0 0,-21 0 0,21 0 15,0 0-15,0-1 0,1-20 16,-22 0-16,21 21 0,0-22 0,21 1 15,-21 21-15,1 0 16,-1-22-16,0 22 0,0 21 0,0-21 16,0 21-16,1 0 0,-1 0 0,-21 21 15,21 0-15,-21 0 16,21 1-16,-21-1 0,21 21 0,-21-21 16,0 22-16,21-22 0,-21 21 15,22-21-15,-1 0 0,0 22 0,21-22 16,-21 0-16,22-21 0,-22 21 0,21-21 15,-21 0-15,22 0 0,-1 0 16,-21 0-16,22 0 0,-22 0 0,21-21 16,-21 0-16,22 21 0,-22-21 0,0 0 15,0-1-15,0-20 16,22 21-16,-22 0 0,0-22 0,-21 22 16,21-21-16,0 21 0,-21-22 15,0 1-15,0 0 0,0 21 0,0-22 16,0 22-16,0 0 0,0 0 0,-21 21 15,0 0-15,-21 0 0,20 0 16,-20 0-16,21 21 0,-21 0 0,20 0 16,1 22-16,0-22 0,0 21 0,-21-21 15,42 22-15,-22-1 0,1-21 16,21 21-16,-21-20 0,21 20 0,0-21 16,0 0-16,0 0 0,0 1 15,0-1-15,21-21 0,0 0 16,1 0-16,-1 0 0,0 0 0,0 0 15,0-21-15,0 21 0,1-22 16,20 1-16,-21 0 0,0 21 0,0-21 16,1 0-16,-1 0 0,0-1 0,-21 1 15,21 21-15,-21-21 16,0 42 0,0 0-16,0 1 15,-21-1-15,21 21 0,-21-21 16,0 43-16,-1-22 0,-20 64 15,21-64-15,0 22 0,0-22 0,-1 22 16,1-22-16,0 21 0,0-20 16,21 20-16,-21-20 0,21 20 0,-21 22 15,21-43-15,0 0 0,0 1 16,0-1-16,-22-21 0,22 0 16,0 22-16,-21-22 0,21 0 0,0 0 15,-21-21 1,21-21 15,0 0-31,0 0 0,0 0 0,0-1 16,0-20-16,-21 21 0</inkml:trace>
  <inkml:trace contextRef="#ctx0" brushRef="#br0" timeOffset="41230.42">13462 4360 0,'0'0'0,"-21"0"31,0 22-16,-1-22 1,22 21-16,-42-21 16</inkml:trace>
  <inkml:trace contextRef="#ctx0" brushRef="#br0" timeOffset="44224.3">6964 7133 0,'0'0'16,"-21"0"-16,-1 0 0,1 0 0,21 21 15,0-42 17,21 0-17,1 0-15,-1 0 0,0 0 16,0-1-16,21 1 0,-20 0 15,-1-21-15,21 21 0,-21-22 16,0 22-16,1-21 0,-1-1 0,0 1 16,0 21-16,-21-21 0,21-1 0,-21 1 15,0 0-15,0 20 0,0-20 16,0 21-16,0 0 0,-21 21 0,0 0 16,0 0-16,0 0 0,-1 0 15,-20 21-15,21 0 0,0 0 0,0 22 16,-22-1-16,22 0 0,0 1 15,21-1-15,-21 21 0,21-20 0,0-1 16,0 0-16,0 1 0,0-22 0,0 21 16,21-21-16,0 22 15,0-22-15,22 0 0,-22 0 0,21-21 16,0 0-16,-20 0 0,20 0 16,0 0-16,1 0 0,-1-21 0,0 0 15,1 0-15,-1 0 0,0-1 0,1-20 16,-1 21-16,0-21 0,1-1 15,-22 1-15,0 0 0,21-1 16,-42-20-16,21-1 0,-21 1 0,0 20 16,0-20-16,0-1 0,0 1 0,0 21 15,0-22-15,-21 22 0,21 21 16,0-22-16,-21 22 0,0 0 0,0 21 16,0 0-16,-1 0 15,22 21-15,-21 21 0,0-20 16,21 20-16,-21 0 0,21 22 0,0-1 15,0 1-15,0-1 0,0 1 16,0-1-16,0-20 0,0 20 0,21-21 16,-21 1-16,21-1 0,22 0 15,-22-20-15,0 20 0,21-21 0,1 0 16,-22-21-16,21 21 0,0-21 0,1 0 16,-1 0-16,0 0 0,1 0 15,-1-21-15,-21 0 0,22 0 0,-22 0 16,21 0-16,-21-1 0,0 1 15,1-21-15,-1 21 0,0-22 16,0 1-16,0 21 0,-21-21 0,0-1 16,0 1-16,0 0 0,0 20 15,0 1-15,0 0 0,0 0 0,-21 21 16,0 21-16,21 0 16,-21 0-16,0 1 0,-1 20 15,22 0-15,0-21 0,-21 22 0,21-1 16,0 0-16,0-20 0,0 20 0,0-21 15,0 21-15,21-20 0,1-1 16,-1 0-16,0-21 0,21 21 0,-21-21 16,1 0-16,-1 0 15,21 0-15,-21 0 0,0 0 0,1 0 16,-1-21-16,0 21 0,21-21 0,-21 0 16,1-1-16,-1 1 0,0-21 15,0 21-15,0-22 0,-21 22 0,21-21 16,-21 0-16,22-1 0,-22 1 0,0 21 15,0-22-15,0 22 0,0 0 16,0 0-16,0 0 0,0 42 16,0 0-1,0 0-15,0 0 0,0 22 0,0-22 16,0 21-16,0-21 0,0 22 16,0-22-16,0 0 0,0 21 15,0-20-15,0-1 0,0 0 0,0 0 16,0 0-16,0 0 15,0-42 17,0 0-32,0 0 15,0 0-15,21 0 0,-21-1 0,0 1 16,21-21-16,-21 0 0,0-1 0,0 1 16,21 21-16,0-22 0,-21 1 15,21 21-15,1-21 0,-1 20 0,0 22 16,0-21-16,0 21 0,0 0 15,1 21-15,-1 1 0,-21-1 16,21 0-16,0 21 0,-21 1 0,0-1 16,0-21-16,21 21 0,-21 1 15,21-22-15,1 21 0,-22-21 0,21 1 16,-21-1-16,21 0 0,0-21 0,0 21 16,0-21-1,1 0-15,-22-21 16,0 0-16,21 0 15,-21-1-15,21 1 0,-21 0 16,0 0-16,21-21 0,0-1 16,-21 22-16,21-21 0,1-1 0,-1 1 15,-21 0-15,21-1 0,0 22 16,0-21-16,0 21 0,22 0 0,-22 21 16,0 0-16,0 0 0,0 0 15,-21 21-15,22 0 16,-22 0-16,0 21 0,0 1 0,0-22 15,0 21-15,0-21 0,0 22 16,0-1-16,0-21 0,21 0 0,-21 22 16,21-22-16,0 0 0,0-21 0,0 21 15,22 0-15,-22-21 0,0 0 16,21 0-16,1 0 0,-22 0 16,21 0-16,1 0 0,-1-21 0,-21 21 15,21-21-15,1 0 0,-1 0 16,-21 0-16,22-1 0,-22 1 0,0-21 15,0 21-15,0-22 0,0 22 16,1-21-16,-22 0 0,21-1 0,-21 22 16,0-21-16,0 21 0,0-22 0,0 22 15,0 0-15,-21 21 16,-1 0-16,1 0 0,0 0 0,21 21 16,-21-21-16,0 21 0,0 22 15,-1-22-15,22 0 0,0 21 0,0 1 16,0-1-16,0-21 0,0 21 0,0-20 15,0 20-15,0-21 16,0 0-16,22 0 0,-22 1 0,21-1 16,0 0-16,21 0 0,-21-21 0,22 0 15,-22 0-15,21 0 0,1 0 16,-1 0-16,-21 0 0,21 0 0,1-21 16,-22 0-16,21 21 0,-21-21 0,1-1 15,-1 1-15,0 0 0,0 0 16,0 0-16,-21-22 0,0 22 0,21 0 15,-21-21-15,0 21 0,0-22 16,0 22-16,0 0 0,0 0 16,-21 21-1,21 21 1,0 0-16,-21 0 0,21 22 16,0-22-16,0 0 0,0 21 0,0-21 15,-21 22-15,21-22 0,0 0 16,0 0-16,0 0 0,0 1 0,0-1 15,0 0-15,0-42 47,0 0-31,0-1-16,0 1 16,0 0-16,21-21 0,0 21 0,0-22 15,-21 1-15,22 21 0,20-22 16,-21 1-16,21 0 0,1-1 0,-1 22 15,0 0-15,1 0 0,-1 0 0,0 0 16,22 21-16,-43 0 16,0 21-16,0 0 0,-21 0 15,0 0-15,0 0 0,0 1 0,0 20 16,-21 0-16,0-21 0,0 22 16,21-22-16,0 21 0,0-21 0,0 1 15,0-1-15,0 0 0,0 0 16,0 0-16,0 0 0,21-21 15,0 0-15,0 0 0,1 0 16,-1 0-16,0 0 0,0 0 16,0 0-16,0 0 0,22-21 0,-22 21 15,0-21-15,0 0 0,0 0 0,1 0 16,-1-1-16,-21-20 0,21 0 16,0 21-16,-21-22 0,0 1 15,0 0-15,0-1 0,0 1 0,0 0 16,0-1-16,0 1 0,0 0 0,0-1 15,0 1-15,0 0 0,0-1 16,0 22-16,0-21 0,0 21 16,0-1-16,0 44 15,0-1 1,0 0-16,0 0 0,0 21 0,0-20 16,0 20-16,0 0 0,0 1 0,-21-22 15,21 21-15,0 0 0,0-20 16,0 20-16,0 0 0,0-21 0,0 22 15,0-22-15,0 21 0,0-21 16,0 1-16,0-1 0,0 0 0,0 0 16,0 0-16,21 0 0,-21 1 0,0-1 15,21-21 1,0 0-16,-21 21 0,22-21 16,-1 0-1,0 0-15,-21-21 16,21 21-16,0-21 0,-21-1 15,21 22-15,-21-21 0,22 0 0,-1 0 16,0 0-16,-21 0 0</inkml:trace>
  <inkml:trace contextRef="#ctx0" brushRef="#br0" timeOffset="44568.28">11832 6117 0,'21'0'32,"0"-21"-32,1 21 15,-1-21-15,0 21 0,0 0 16,0-21-16,22 21 0,-22 0 0,0-21 15,21 21-15,1-22 0,-22 1 0,21 21 16,-21 0-16,0 0 16,1-21-16,-1 21 0,0 0 15,-42 21 17,0-21-32,-1 0 15,1 0-15,0 21 0,0-21 16,0 0-16,0 0 0</inkml:trace>
  <inkml:trace contextRef="#ctx0" brushRef="#br0" timeOffset="47988.96">17547 3493 0,'0'-22'63,"-21"22"-16,21-21-47,-21 21 15,21-21-15,0 0 16,0 0-1,0 0-15,0-1 16,0 1-16,0 0 16,0 0-16,0 0 15,0 0-15,21 21 16,-21-22-16,21 22 0,0 0 31,0 0-15,-21 22-1,22-22-15,-1 21 0,-21 0 16,21-21-16,-21 21 0,0 0 0,0 22 16,21-22-16,-21 0 0,21 21 15,-21-21-15,0 22 0,0-22 0,0 21 16,0 1-16,0-22 0,0 21 0,-21-21 16,0 22-16,0-22 15,0 21-15,-1-21 0,1 0 0,0 22 16,-21-22-16,21 0 0,-1 0 15,1-21-15,0 21 0,0 1 0,0-22 16,0 0-16,-1 0 16,22-22-16,-21 1 0,0 21 15,21-21-15,-21 0 0,0 0 16,21 0-16,0-1 0,0 1 16,0 0-16,0 0 0,0 0 15,0 0-15,0-1 0,0 1 0,0 0 16,0 0-16,21 0 15,0 21-15,0 0 16,0 0-16,1 0 0,-1 0 0,0 21 16,0 0-16,0 0 0,0-21 15,1 21-15,-1 1 0,0-1 0,0 0 16,0 0-16,0 0 0,-21 0 16,22 1-16,-1-22 0,-21 21 15,21-21 1,-21 21-16,21-21 0,-21-21 47,0 0-47</inkml:trace>
  <inkml:trace contextRef="#ctx0" brushRef="#br0" timeOffset="48748.52">17568 3302 0,'0'0'0,"-21"-21"0,0 21 0,21-21 16,-21 21-16,0 0 16,-1 0-16,1 0 15,21 21-15,0 0 16,0 0-16,0 0 0,-21 22 0,21-1 15,0 0-15,0 1 16,0-1-16,0 0 0,0-20 0,0 20 16,0 0-16,0 1 0,0-1 15,-21-21-15,21 21 0,0-20 0,0 20 16,0-21-16,0 0 0,0 0 16,-21-21-16,21 22 0,0-44 31,0 1-31,21 0 15,-21 0-15,0-21 0,0 20 16,21 1-16,0-21 0,0 21 16,-21-22-16,0 1 0,22 0 15,-1-1-15,-21-20 0,21 21 16,0-1-16,-21 1 0,21 0 0,-21-1 16,0 1-16,21 21 0,-21 0 15,0-1-15,22 1 0,-22 42 16,0 1-16,0-1 15,0 21-15,0 0 0,0 22 0,0-22 16,0 1-16,0 20 0,0-21 16,0 1-16,0-1 0,-22 0 0,22 1 15,-21-22-15,21 0 0,0 21 16,0-20-16,0-1 16,0-42 30,0-1-46,0 1 16,0 0-16,0 0 16,0 0-16,0 0 15</inkml:trace>
  <inkml:trace contextRef="#ctx0" brushRef="#br0" timeOffset="48972.72">18055 3598 0,'0'0'0,"-21"22"62</inkml:trace>
  <inkml:trace contextRef="#ctx0" brushRef="#br0" timeOffset="49669.33">19537 3281 0,'0'0'0,"-21"0"0,-43-21 15,43 21-15,0-21 16,21-1-16,-21 22 16,21-21-16,-22 21 15,22-21-15,22 21 16,-1 0-16,0 0 16,21 0-16,-21 21 0,22 0 0,-1 1 15,0 20-15,1 0 0,-22 1 16,21-1-16,-21 0 0,22 1 0,-43-1 15,21 0-15,-21 1 0,0-1 0,0-21 16,0 21-16,-21 1 16,21-22-16,-21 0 0,-1 0 0,1 0 15,0 1-15,0-22 16,0 0-16,21-22 16,0 1-16,0 0 15,0 0-15,0 0 0,0-22 0,0 22 16,0-21-16,0 0 0,21-1 0,-21 1 15,21 0-15,0-22 0,0 22 16,1-22-16,-1 22 0,0 0 16,0-1-16,0 1 0,0 21 0,1 0 15,-1-1-15,0 22 0,0 0 16,0 0 0,-21 22-16,0-1 15,21 21-15</inkml:trace>
  <inkml:trace contextRef="#ctx0" brushRef="#br0" timeOffset="51112.5">20108 3662 0,'0'0'0,"64"0"16,-43 0-16,21 0 0,-21-21 16,1 0-16,-1-1 0,21 1 15,-21 0-15,22 0 0,-22 0 0,0 0 16,0-22-16,0 22 15,0 0-15,1-21 0,-22-1 0,0 22 16,0-21-16,0 21 0,0-22 16,-22 22-16,1 0 0,-21 0 0,21 0 15,0 21-15,-22 0 0,1 0 16,21 0-16,0 21 0,-22 0 0,22 21 16,0-21-16,0 22 0,0-1 15,-1 22-15,22-22 0,-21 0 0,21 1 16,0-1-16,0 0 0,0 1 15,0-1-15,21-21 0,1 0 0,-1 0 16,0 1-16,21-1 0,-21-21 0,22 0 16,-1 0-16,0 0 15,22 0-15,-1 0 0,1 0 0,-22-21 16,22-1-16,-1 1 0,1-21 16,-1 21-16,-20 0 0,-1-22 0,0 1 15,1 0-15,-22-1 0,21 1 16,-21 0-16,0-22 0,-21 22 0,0-1 15,0-20-15,0 21 0,0-1 0,0-20 16,0 20-16,0 1 0,-21 0 16,21-1-16,-21 1 0,21 21 0,-21 0 15,21 0-15,-21 21 16,21 21-16,-21 0 0,21 0 16,0 21-16,0 1 15,-22-1-15,22 22 0,0-22 0,0 21 16,0 1-16,0-22 0,0 22 15,0-1-15,0 1 0,0-1 0,0-20 16,0-1-16,0 21 0,0-41 16,0 20-16,22 0 0,-1-21 0,-21 1 15,21-1-15,0 0 0,0-21 16,22 0-16,-22 0 0,0 0 0,21 0 16,-21 0-16,22-21 0,-22 0 0,21-1 15,1 1-15,-1 0 0,-21 0 16,21-21-16,-20 20 0,-1-20 15,21 0-15,-21-1 0,0 1 16,-21 21-16,0-21 0,22-1 0,-22 1 16,0 0-16,0 20 0,0 1 15,0 0-15,0 0 0,0 42 16,0 0 0,-22 0-16,22 1 0,0 20 15,0-21-15,-21 21 0,21 1 0,-21-22 16,21 21-16,0 1 0,0-22 15,0 21-15,0-21 0,0 0 0,0 1 16,0-1-16,21 0 0,0-21 16,1 21-16,-1-21 15,21 0-15,-21 0 0,0 0 0,1 0 16,20-21-16,-21 0 0,21 21 16,-20-21-16,-1-1 0,21-20 0,-21 21 15,0 0-15,1-22 0,-1 1 16,0 0-16,0 21 0,0-22 0,-21 1 15,0 0-15,0 20 0,0-20 16,0 21-16,0 0 0,0 42 31,0 0-31,0 0 16,0 22-16,-21-1 0,21 0 16,0 1-16,0-22 0,0 21 0,0 0 15,0 1-15,0-22 0,0 0 16,0 21-16,0-20 0,0-1 15,21-21-15,0 21 0,1-21 0,-1 0 16,0 0-16,0 0 16,0 0-16,0 0 0,1 0 15,-1-21-15,-21 0 0,21 21 16,-21-22-16,21 1 0,0-21 0,-21 21 16,21 0-16,1-22 0,-1 1 0,0 0 15,0-1-15,21 22 0,-20-21 16,20-1-16,-21 22 0,21 0 15,1 0-15,-1 21 0,-21 0 0,22 0 16,-22 0-16,21 0 0,-21 21 16,0-21-16,1 42 0,-1-20 15,0-1-15,-21 21 0,21-21 0,-21 22 16,0-1-16,0-21 0,0 21 16,-21 1-16,0-22 0,0 0 0,-1 21 15,1-20-15,0-22 0,21 21 0,0 0 16,-21-21-16,21-21 31,0 0-15,21-1-16,0 1 0,-21-21 15,21 21-15,1-22 0,-1 1 0,0 21 16,0-21-16,0-1 0,0 1 16,1 0-16,-1-1 0,0 22 0,0-21 15,-21 21-15,21 21 0,0-22 16,1 22-16,-1 0 15,0 22 1,-21-1-16,0 0 16,21-21-16</inkml:trace>
  <inkml:trace contextRef="#ctx0" brushRef="#br0" timeOffset="51652.7">23431 3217 0,'22'0'16,"-22"-21"-16,0 0 15,0 42 17,0 0-17,0 1-15,0 20 16,0-21-16,0 0 0,0 0 0,0 22 16,0-22-16,0 21 0,-22-21 0,22 1 15,0-1-15,0 21 0,0-21 16,0 0-16,0 1 0,0-1 15,0 0-15,0 0 16,0-42 15,0 0-15,0 0-16,0-1 0,0 1 16,0 0-16,0-21 0,0 21 15,22-22-15,-1 1 0,-21 0 0,21-1 16,0 1-16,0 0 0,0-1 15,22 1-15,-22 0 0,21 20 0,1-20 16,-1 21-16,-21 21 0,21-21 0,1 21 16,-1 0-16,0 0 0,1 0 15,-22 21-15,21 0 0,-21 0 16,1 22-16,-1-22 0,-21 21 16,0 0-16,0-20 0,0 20 0,0 0 15,0 1-15,0-1 0,-21-21 16,21 21-16,-22-20 0,22-1 0,0 0 15,0 0-15,0 0 0,0 0 0,-21-21 16,21-21 31,0 0-31,-21 0-16</inkml:trace>
  <inkml:trace contextRef="#ctx0" brushRef="#br0" timeOffset="51962.02">21294 3090 0,'0'0'0,"-22"0"0,1 0 0,21-21 32,43 21-32,-22 0 0,21-21 0,-21 21 15,43-21-15,-22 21 0,0 0 16,1-21-16,20 21 0,-20 0 0,-1-21 16,0 21-16,-21 0 0,22 0 15,-22 0-15,0 0 0,0 0 0,0-22 16,1 22-1,-1 0-15</inkml:trace>
  <inkml:trace contextRef="#ctx0" brushRef="#br0" timeOffset="52496.71">25802 2879 0,'0'0'0,"-21"-43"15,21 22-15,0-21 16,-21 21-16,21 0 0,0-1 16,0 1-16,0-21 0,0 21 0,0 0 15,0-1-15,0 1 0,0 0 16,0 0-16,0 42 31,0 0-31,0 22 0,0-1 16,21 0-16,-21 22 0,0-1 15,0-20-15,0 20 0,0 1 0,0-1 16,0 22-16,0-22 0,0 1 0,0-1 16,-21-20-16,21 20 0,-21-21 15,21 1-15,0-1 0,-22-21 0,22 0 16,-21 1-16,21-1 0,-21 0 15,0-21-15,0 0 16,0 0-16,-1-21 16,1 21-16,0-21 0,0-1 0</inkml:trace>
  <inkml:trace contextRef="#ctx0" brushRef="#br0" timeOffset="53329.89">25082 3302 0,'-21'0'16,"42"0"-16,-42-21 0,42 21 15,1 0-15,-1-21 0,21 21 16,0 0-16,1-21 0,20-1 0,1 22 16,-1-21-16,22 0 0,0 0 15,-1 0-15,22 0 0,-21-1 0,-1 1 16,1 0-16,0-21 0,-22 21 16,1-1-16,-22 1 0,0-21 15,1 21-15,-22 0 0,0-22 0,0 22 16,-21-21-16,0-1 0,0 22 15,0-21-15,0 21 0,0-22 16,0 22-16,-21 0 0,0 21 0,0 0 16,0 0-16,21 21 15,-22 0-15,1 22 0,21-22 16,-21 42-16,21-20 0,0-1 16,0 22-16,0-22 0,0 21 0,0-20 15,0 20-15,0 1 0,-21-22 0,21 22 16,0-22-16,-21 0 0,21 1 15,0-1-15,0 0 0,0-21 16,0 1-16,-21-1 0,21 0 16,0-42 15,0-22-31,0 22 16,0 0-16,21-21 0,0-1 0,-21 1 15,21 0-15,0-1 0,0 1 16,1 21-16,-1-21 0,0 20 0,0-20 15,0 42-15,0-21 0,1 0 16,-1 21-16,0 0 0,0 0 0,-21 21 16,0 0-16,21-21 15,-21 42-15,21-20 0,-21-1 0,0 21 16,0 0-16,0-20 0,0 20 0,0 0 16,22-21-16,-22 22 0,21-22 15,0 0-15,0 0 0,0 0 0,0 1 16,1-22-16,-1 0 0,21 0 15,-21 0-15,22 0 0,-1 0 0,0 0 16,-21-22-16,22 1 0,-1 0 16,0 0-16,1 0 0,-1-22 0,-21 22 15,22-21-15,-22 0 0,0 20 16,0-20-16,0 0 0,-21-1 0,21 22 16,-21-21-16,0 0 0,0 20 15,0 1-15,-21 21 16,0 0-16,0 0 0,0 0 15,0 21-15,-22 1 0,22 20 16,0 0-16,0-21 0,0 22 0,21-1 16,-22 0-16,22 1 0,0-1 15,0 0-15,0 1 0,0-22 0,0 0 16,0 21-16,22-20 0,-1-22 16,0 21-16,0-21 0,0 0 0,0 0 15,22 0-15,-22 0 0,21 0 0,-21 0 16,22-21-16,-1-1 0,0 1 15,22 0-15</inkml:trace>
  <inkml:trace contextRef="#ctx0" brushRef="#br0" timeOffset="56133.11">28956 3090 0,'0'0'0,"42"-42"16,-21 21-16,-21 0 16,22 0-16,-22-1 0,21 1 0,-21 0 15,0 0-15,0 0 16,0 0-16,0-1 0,0 1 16,-21 21-16,-1 0 0,1 0 15,-21 0-15,0 0 0,-1 0 0,1 21 16,0 1-16,-1-1 0,1 0 15,0 21-15,-1-21 0,22 22 0,0-1 16,-21 0-16,20 1 0,1-1 16,21 0-16,0 1 0,0-22 0,0 21 15,0 1-15,0-22 0,0 0 16,21 0-16,1-21 0,-1 21 16,0-21-16,0 0 0,0 0 15,0-21-15,1 21 0,-1-21 16,0 0-16,0 0 0,0-1 0,0-20 15,1 21-15,-1-21 0,0-1 16,0 22-16,0-21 0,-21-1 0,21 1 16,1 21-16,-1-21 0,-21 20 15,21-20-15,-21 21 0,21 21 0,-21-21 16,0 42 0,0 0-16,0 0 15,0 22-15,0-22 0,0 0 16,0 21-16,0-21 0,0 22 15,0-22-15,21 21 0,0-21 0,1 1 16,-1-1-16,21 0 0,-21 0 16,22 0-16,-22-21 0,21 0 0,0 0 15,1 0-15,-1 0 0,22 0 16,-22 0-16,0-21 0,1 0 0,-1 0 16,21 0-16,-20-1 0,-1 1 15,0 0-15,22 0 0,-22-21 0,1 20 16,-22-20-16,21 21 0,-21 0 15,0-22-15,1 22 0,-22 0 0,0-21 16,0 21-16,-22-1 16,1 22-16,0 0 0,-21 0 15,21 0-15,-22 0 0,1 0 16,0 22-16,-1-1 0,1 21 0,0-21 16,20 0-16,1 22 0,0-22 15,0 21-15,21 1 0,-21-22 0,21 21 16,0-21-16,0 22 0,0-22 15,0 0-15,21 0 0,0 0 0,0 0 16,0-21-16,1 0 0,-1 0 0,21 0 16,-21 0-16,0 0 0,22-21 15,-22 21-15,21-21 0,-21 0 0,1 0 16,-1 0-16,0-1 16,0-20-16,0 21 0,0-21 0,-21 20 15,0-20-15,22 0 0,-22-1 16,0 1-16,21 0 0,-21-1 0,0 1 15,0-21-15,0 20 0,0 1 16,0-22-16,0 22 0,21 21 0,-21-21 16,0 20-16,0 1 0,0 42 31,0 1-31,0 20 0,0 0 16,0-21-16,0 22 0,0 20 0,0-20 15,0-1-15,0 0 0,0 1 16,0 20-16,0-42 0,21 22 15,0-1-15,0 0 0,-21-21 16,22 22-16,-1-22 0,21 0 0,-21 0 16,0 0-16,22 1 0,-22-22 15,21 0-15,1 0 0,-1 0 0,0 0 16,1 0-16,-1 0 0,-21 0 16,21-22-16,1 22 0,-1-21 0,0 0 15,1 0-15,-1 21 0,-21-21 16,22 0-16,-1-22 0,-21 22 0,0 0 15,0 0-15,1-22 0,-22 22 16,0-21-16,0 21 0,0 0 0,0-1 16,0 1-16,-22 21 15,1 0-15,0 0 0,-21 0 0,21 0 16,-1 21-16,-20 1 0,21-1 16,-21 0-16,20 0 0,1 21 0,0-20 15,0-1-15,0 21 0,21-21 16,-21 0-16,21 22 0,0-22 0,0 0 15,0 0-15,0 0 0,0 1 16,21-1-16,0-21 0,0 0 0,0 0 16,0 0-16,1 0 15,-1 0-15,0 0 0,0 0 0,0-21 16,0-1-16,1 22 0,-1-21 16,0 0-16,0 0 0,-21-21 15,21 20-15,0-20 0,-21 0 16,0-1-16,22 1 0,-1 0 0,-21-1 15,21-20-15,-21-1 0,0 22 16,21-21-16,0 20 0,-21-20 16,0 20-16,0 1 0,21 21 0,-21-21 15,0 20-15,0 1 16,0 42 0,0 1-16,-21-1 0,21 21 15,0 0-15,0 1 0,-21-1 0,21 22 16,0-1-16,0-21 0,0 22 15,0-22-15,0 22 0,-21-22 16,21 0-16,0-20 0,0 20 16,0 0-16,0-21 0,0 1 0,21 20 15,0-21-15,0 0 16,1 0-16,-1-21 0,0 0 0,0 0 16,21 0-16,-20 0 0,-1 0 15,21-21-15,-21 21 0,0-21 16,22 0-16,-22 0 0,21 21 0,-21-21 15,22-1-15,-22 1 0,0 0 16,21-21-16,-20 21 0,-1-1 16,-21 1-16,21-21 0,-21 21 15,21 0-15,0-1 0,-21 1 16,0 42 0,0 1-16,0-1 15,0 0-15,0 0 16,0 0-16,0 0 0,0 1 0,0-1 15,0 0-15,0 0 0,0 0 16,0 0-16,0 1 16,21-1-16,1 0 0,-1-21 15,0 21 1,0 0-16,0-21 0,22 0 0,-22 0 16,0 0-16,21 0 0,-21 0 15,22 0-15,-1 0 0,-21 0 16,22-21-16,-1 0 0,0 0 15,1 0-15,-22-1 0,21 1 16,0 0-16,-20 0 0,20 0 0,-21-22 16,0 22-16,0-21 0,-21 21 15,0 0-15,0-1 0,0 1 16,-21 21 0,0 0-16,0 21 15,0-21-15,-22 22 0,22-1 16,0 0-16,0 0 0,0 0 15,0 0-15,-1 22 0,1-22 0,21 0 16,0 0-16,0 0 0,0 1 16,0-1-16,0 0 0,0 0 15,0 0-15,0 0 0,21-21 16,1 0-16,-1 0 0,0 0 16,0 0-16,0 0 0,0 0 0,22 0 15,-22-21-15,0 0 0,0 21 16,22-21-16,-22 0 0,21 0 15,0-1-15,1 1 0,-1 0 0,0 0 16,-20 0-16,20 0 16,-21-1-16,21 1 0,-20-21 15,-1 21-15,0 0 0,-21-1 16,21 22-16,-21 22 16,0-1-1,0 0-15,0 0 16,-21 0-16,21 0 0,0 1 15,0 20-15,-21-21 0,21 0 16,0 0-16,-21 1 0,21-1 16,0 0-1,-22-21 1,1 0 0,0 0 15,0-21-31,0 21 0,21-21 15,-21 21 1,21 21 15,21-21 1,0 0-32,0 0 0,0 0 15,0 0-15,1 0 0,-1 0 16,0 0-16,0 0 0,0 0 15,22 0-15,-22-21 0,0 21 16,0-22-16,0 22 0,0-21 0,1 0 16,-1 21-16,0-21 0,0 0 15,0 0-15,-21-1 0,0 1 16,21 0-16,-21 0 0,0 0 0,0 0 16,0-1-16,-21 22 31,21 22-31,0-1 15,0 0-15,0 0 16,0 0-16,0 0 0,0 1 16,21-1-16,-21 0 0,0 0 15,0 0-15,0 0 16,0 1-16,0-1 16,-21 0-16,21 0 0,-21-21 0,21 21 15,-21 0-15,0-21 16,21 22-16,-21-22 0,-1 0 15,1 0-15,0 0 16,0 0-16,0 0 16,0 0-16,-1 0 0,-20-22 15,21 1-15,0 21 0</inkml:trace>
  <inkml:trace contextRef="#ctx0" brushRef="#br0" timeOffset="57586.78">18351 5038 0,'0'0'16,"0"-21"-16,-21 21 0,0 0 0,0-22 0,0 22 16,0 0-16,-1 0 15,1 0-15,0 0 0,0 22 16,0-1-16,0 0 0,-1 0 15,1 21-15,21 1 0,0-22 16,-21 21-16,21 1 0,0-1 0,0 21 16,0-20-16,0-1 0,21 0 15,0-20-15,-21 20 0,22 0 0,-1-21 16,0 1-16,0-1 0,0 0 16,22-21-16,-22 0 0,21 0 0,-21 0 15,22 0-15,-22-21 0,21 0 16,-21-1-16,22 1 0,-1 0 0,-21-21 15,21 21-15,-20-22 0,-1 22 16,0-21-16,-21-1 0,0 1 0,0 0 16,0-1-16,-42 22 0,20-21 15,-20 0-15,0-1 0,-1 1 16,1 21-16,0-22 0,-22 22 0,22 0 16,0 21-16,-1 0 0,1 0 15,0 0-15,20 0 0,1 21 0,0-21 16,0 21-16,21 1 0,0 20 15,0-21-15,0 0 0,21 0 0,21 1 16,1-22-16,-1 21 0,0 0 16,22-21-16,-1 0 0,1 0 0,-1 0 15,22 0-15,-21 0 0,-1-21 16,1 0-16,-1-1 0,1 1 0,-1 0 16,-21 0-16,22-21 0,-22 20 15,-21 1-15,22 0 0,-22 0 16,-21 0-16,0 0 0,0-1 15,-21 22-15,0 0 16,-22 0-16,22 0 0,0 0 0,0 22 16,0-1-16,-1 0 0,22 21 15,0 1-15,0-1 0,-21 0 0,21 22 16,0-1-16,0 1 0,0-1 16,0 1-16,21 20 0,1-20 0,-22 21 15,0-22-15,21 1 0,0 20 16,-21-20-16,0-1 0,21 1 0,0 20 15,-21-20-15,21-1 0,-21 1 16,0 21-16,0-22 0,0 1 16,0-1-16,0 1 0,0-1 0,0-21 15,0 1-15,0 20 0,0-42 0,-21 22 16,21-22-16,-21 0 0,21 0 0,-21-21 16,0 0-16,0 0 15,-1-21-15,22 0 0,-21 0 0,0-22 16,0 1-16,0 21 0,0-43 0,-1 22 15,-20-21-15,21-1 0,0 1 16,0-1-16,-1 1 0,1-1 16,21 1-16,-21-1 0,21 1 15,0-22-15,0 21 0,21 1 0,0-1 16,1 1-16,20-1 0,0 22 0,-21-21 16,22 20-16,20 1 0,-20 0 15,20 20-15,-21-20 0,22 21 0,-22-21 16,22 20-16,-22 1 0,0 0 15,1 0-15,-1 0 0,0 0 0</inkml:trace>
  <inkml:trace contextRef="#ctx0" brushRef="#br0" timeOffset="58828.51">21399 5249 0,'22'0'16,"-1"0"-16,-21-21 0,21 0 16,0 21-16,0-21 0,0 0 0,1 0 15,-1-22-15,0 22 0,0 0 0,-21 0 16,21-22-16,-21 22 0,0 0 16,0-21-16,0 21 0,0-22 0,-21 22 15,0 0-15,0-21 0,-22 20 16,22 1-16,-21 0 0,0 21 0,-1-21 15,1 21-15,0 0 0,-1 0 16,1 0-16,0 21 0,-1-21 0,-20 42 16,20-20-16,1 20 0,0 0 15,-1 22-15,1-22 0,21 22 16,0-1-16,0-21 0,21 22 0,0-1 16,0-20-16,0-1 0,21 0 15,0 1-15,0-22 0,0 0 0,0 0 16,1 0-16,20-21 0,-21 0 15,0 0-15,0 0 0,22 0 0,-22 0 16,21-21-16,-21 0 0,1 21 0,20-21 16,-21 0-16,0-22 0,0 22 15,1 0-15,-1-21 0,0 21 0,0-22 16,0 22-16,-21-21 0,0-1 16,21 1-16,-21 21 0,22-21 15,-22-1-15,0 1 0,0 0 0,0 20 16,0-20-16,0 21 0,0 42 31,0 0-31,0 22 16,0-1-16,0 0 0,21 1 0,-21-1 15,0 0-15,0 1 0,0-1 16,21-21-16,-21 21 0,21-20 0,0-1 16,-21 21-16,21-21 0,1-21 0,-1 21 15,21 1-15,-21-22 0,0 0 16,22 0-16,-22 0 0,21 0 0,-21 0 15,22-22-15,-22 1 0,21 0 16,-21 0-16,1 0 0,20 0 16,-21-22-16,0 22 0,0-21 0,1-1 15,-22 1-15,21 0 0,-21-22 16,21 22-16,-21-22 0,0 22 0,0 0 16,0-22-16,0 22 0,0 0 15,0-1-15,0 22 0,0 0 0,0 0 16,0 0-16,0 42 15,0 0-15,0 21 16,-21 1-16,21-1 0,-21 0 0,21 1 16,0 20-16,0 1 0,0-22 15,0 21-15,0-20 0,0 20 16,0-20-16,0-1 0,0-21 16,0 21-16,21-20 0,0-1 0,0 0 15,0 0-15,0-21 0,1 0 0,-1 0 16,0 0-16,0 0 0,21 0 15,-20 0-15,20-21 0,-21 21 0,21-21 16,-20 0-16,20-22 0,-21 22 0,0 0 16,22-21-16,-22-1 0,0 1 15,0 0-15,0-1 0,-21-20 16,0 20-16,21 1 0,-21-21 0,0 20 16,0-20-16,0 20 0,0 1 0,0 0 15,0-1-15,0 1 16,0 21-16,0 0 0,0 42 15,0 0-15,0 0 16,-21 22-16,21-1 0,0 0 16,0 22-16,0-22 0,0 22 0,0-22 15,0 21-15,21-20 0,1-1 16,-22 0-16,21 1 0,0-1 0,0-21 16,0 0-16,0 1 0,1-1 15,-1 0-15,0-21 0,0 0 16,21 0-16,-20 0 0,20 0 0,-21 0 15,21 0-15,1-21 0</inkml:trace>
  <inkml:trace contextRef="#ctx0" brushRef="#br0" timeOffset="60496.77">24617 4741 0,'0'0'0,"-21"-21"0,21 0 15,0 0-15,0 0 0,-22 0 16,22-1-16,-21 22 16,21-21-16,0 42 31,-21 1-16,21 20-15,0 0 0,0 1 0,0-1 16,-21 21-16,21-20 0,0 20 16,0-20-16,-21 20 0,21-21 0,0 1 15,-21-1-15,-1-21 0,22 22 16,-21-22-16,21 0 0,0 0 0,0-42 47,0 0-47,0-22 0,0 22 15,0 0-15,0-21 16,0-1-16,21 1 0,-21-21 0,22 20 16,-22-20-16,21-1 0,0 22 0,-21-22 15,21 22-15,0 0 0,0 21 16,1-22-16,-1 22 0,0 21 0,0 0 16,0 0-16,0 21 15,1 0-15,-1 1 0,0 20 0,0 0 16,-21 1-16,0-1 0,21 0 15,0 1-15,-21-1 0,0 0 0,0-21 16,22 22-16,-22-22 0,21 21 16,0-21-16,-21 1 0,0-1 15,21-21-15,0 0 0,0 0 16,1 0 0,-1-21-16,0-1 0,0 1 15,0-21-15,0 21 0,-21-22 0,22 22 16,-1-21-16,0 0 0,-21-1 15,21 1-15,0 0 0,0-1 0,-21 1 16,22 0-16,-1 20 0,-21-20 16,21 21-16,0 21 0,0 21 31,-21 0-31,0 0 0,0 22 16,0-1-16,0 0 0,0 1 0,0-1 15,0 0-15,21 1 0,-21-1 16,0 0-16,22-20 0,-1 20 0,-21-21 15,21 0-15,0 0 0,0 1 16,22-1-16,-22-21 0,21 0 0,-21 0 16,22 0-16,-1 0 0,0 0 0,-21 0 15,22 0-15,-1-21 0,0-1 16,1 1-16,-1 0 0,0 0 0,-20-21 16,20 20-16,-21-20 0,0 0 15,0-1-15,-21 22 0,0-21 0,0 0 16,0-1-16,0 22 0,0-21 15,0 21-15,-21-1 0,0 1 16,0 21-16,-21 0 0,20 0 0,1 0 16,-21 0-16,21 21 0,-22 1 15,22-1-15,-21 21 0,21-21 0,0 22 16,-22-1-16,22 0 0,0 1 16,21-1-16,0 0 0,-21-21 0,21 22 15,0-22-15,0 21 0,0-21 0,0 1 16,21-1-16,0-21 0,0 0 15,0 0-15,1 0 0,-1 0 0,0 0 16,0 0-16,0 0 0,22-21 16,-22-1-16,0 1 0,0 0 15,21 0-15,-20 0 0,-1 0 0,0-22 16,0 1-16,-21 21 0,21-22 16,-21 1-16,21 21 0,-21-21 0,0-1 15,0 22-15,0 0 0,0 0 16,0 0-16,0-1 0,0 44 15,0-1 1,0 0-16,0 0 0,0 21 16,0 1-16,0-1 0,0 0 0,-21 1 15,21-1-15,0-21 0,0 22 16,0-1-16,0-21 0,0 0 0,0 22 16,0-22-16,21-21 0,1 21 15,-22 0-15,21-21 0,0 0 16,21 0-16,-21 0 0,22 0 0,-22 0 15,21-21-15,1 21 0,-22-21 16,21 0-16,-21-1 0,22 1 0,-22 0 16,21-21-16,-21 21 0,0-22 0,1 1 15,-22 0-15,21-1 0,-21 1 16,21-22-16,-21 22 0,0 0 0,0-22 16,0 22-16,0 0 15,0-22-15,21 22 0,-21-1 0,21 1 0,-21 21 16,21 0-16,-21 0 0,0-1 15,0 44 1,0-1-16,0 0 0,0 21 0,0 1 16,0-1-16,0 0 0,0 1 15,-21-1-15,0 21 0,0-20 0,21-1 16,0 0-16,0 1 0,-21-1 16,21 0-16,0 1 0,0-22 0,0 21 15,0-21-15,0 1 0,0-1 0,0 0 16,21-21-16,0 0 15,0 0-15,0 0 16,1-21-16,-1 21 0,0-21 16,0-1-16,0 1 0,0 0 0,1 0 15</inkml:trace>
  <inkml:trace contextRef="#ctx0" brushRef="#br0" timeOffset="60710.65">26501 4614 0,'21'0'0,"-42"0"0,42 0 15,0 0 1,0 0-16,0 0 0,0 0 16,1 0-16,20-21 0,0 21 15,-21 0-15,22 0 0,-22 0 16,0 0-16,21 0 0,-20 0 0,-1-21 15,0 21-15,0 0 0</inkml:trace>
  <inkml:trace contextRef="#ctx0" brushRef="#br0" timeOffset="62328.8">27390 4572 0,'0'-21'16,"0"0"-16,0 0 16,-22 21-16,1-22 15,0 22 1,0 0-16,0 0 16,0 22-16,-1-1 0,1 0 15,0 0-15,0 21 0,0-20 0,0 20 16,-1 0-16,1 1 0,0-1 0,0 0 15,21 1-15,0-22 0,0 21 16,0 0-16,0-20 0,21-1 16,0 0-16,22 0 0,-22 0 15,0-21-15,21 0 0,1 0 0,-1 0 16,-21 0-16,21 0 0,1 0 0,-1 0 16,-21-21-16,22 0 0,-1 21 15,0-21-15,-21-22 0,22 22 0,-22-21 16,0 21-16,21-22 0,-20 1 15,-1 0-15,0-22 0,0 22 0,-21-22 16,0 22-16,21-21 0,-21-1 16,0 1-16,21-1 0,-21 1 0,0-1 15,0 22-15,0-1 0,0 1 16,0 21-16,0 0 0,0 42 16,-21 0-1,21 21-15,-21-20 0,0 20 16,21 0-16,0 1 0,0 20 0,-21-21 15,21 1-15,-21-1 0,21 22 16,0-22-16,0 0 0,0 1 0,0-22 16,0 21-16,0 0 0,0 1 15,0-22-15,0 21 0,0-21 0,0 1 16,0-1-16,0 0 0,0 0 16,0 0-16,21-42 31,-21 0-31,21 21 15,-21-21-15,21 0 0,0-1 16,-21 1-16,21 0 0,1-21 16,-1 21-16,0-1 0,0 1 0,0 0 15,-21 0-15,21 0 0,1 21 0,-1 0 16,0-21-16,0 21 16,0 0-16,-21 21 0,0 0 15,21 0-15,-21 0 16,22 0-16,-22 1 0,0-1 0,0 0 15,21 0-15,0 0 0,0 0 16,-21 1-16,21-22 0,0 21 0,1-21 16,-1 0-16,0 0 15,0 0-15,0 0 0,0 0 16,1 0-16,-1 0 16,0-21-16,-21-1 0,21 1 15,0 0-15,-21 0 0,21 0 0,1 0 16,-1-22-16,0 22 0,-21 0 15,21 0-15,0 0 0,0-1 0,1 22 16,-22-21-16,21 21 16,-21 21-1,0 1 1,0-1-16,0 0 0,0 0 16,0 0-16,0 0 0,0 1 15,0-1-15,0 0 0,0 0 16,0 0-16,0 0 0,21-21 0,-21 22 15,21-22-15,0 0 0,0 0 16,1 0-16,-1 0 0,0 0 0,0 0 16,0 0-16,22 0 0,-22 0 15,0-22-15,0 1 0,21 0 0,-20 0 16,-1 0-16,0 0 0,0-1 16,21 1-16,-20 21 0,-1-21 0,0 21 15,0 0 1,0 0-16,-21 21 15,0 0-15,0 1 16,0-1-16,0 0 16,21 0-16,1-21 0,-1 21 0,-21 0 15,21-21-15,0 22 0,0-22 16,22 0-16,-22 0 0,0 0 0,0 0 16,21 0-16,-20 0 0,-1 0 15,0 0-15,0 0 0,0 0 0,0-22 16,1 1-16,-1 0 0,0 0 15,0 0-15,0 0 0,-21-22 0,0 22 16,21 0-16,-21-21 16,22 20-16,-22-20 0,0 21 0,0-21 15,0 20-15,0 1 0,0 0 16,-22 0-16,1 21 0,0 0 0,0 0 16,0 0-16,0 0 15,21 21-15,0 0 0,-22 22 0,1-22 16,21 0-16,-21 0 0,21 21 15,0-20-15,0-1 0,0 21 16,0-21-16,0 22 0,0-22 0,-21 21 16,21-21-16,0 0 0,0 22 0,0-22 15,0 21-15,0-21 0,0 22 16,0-22-16,0 21 0,0 1 16,0-22-16,0 21 0,0-21 0,0 22 15,0-1-15,0-21 0,0 21 16,-21 1-16,21-1 0,0 0 0,0 1 15,0-1-15,0 0 0,0 22 16,0-43-16,0 21 0,0 1 0,0-1 16,0 0-16,0-20 0,0 20 15,0-21-15,0 0 0,0 0 0,0 1 16,0-44 15,0 1-31,0 0 16,0 0-16,0-21 0,0 20 15,0-20-15</inkml:trace>
  <inkml:trace contextRef="#ctx0" brushRef="#br0" timeOffset="62578.66">28787 4551 0,'0'0'0,"-64"-42"16,43 42-16,21-22 31,-21 22-31,21-21 31,21 21-15,0-21-16,0 21 0,0 0 15,-21-21-15</inkml:trace>
  <inkml:trace contextRef="#ctx0" brushRef="#br0" timeOffset="65364.69">30713 4699 0,'-43'42'15,"22"-20"1,21-1-1,-21-21-15,21-21 32,0-1-17,21 22-15,-21-21 0,21 0 16,1 0-16,-1 0 0,-21 0 0,21-22 16,0 22-16,-21-21 0,0 21 15,21-22-15,-21 1 0,21 0 0,-21 20 16,0-20-16,0 0 0,0 21 15,0-22-15,-21 22 0,0 0 0,0 21 16,0 0-16,0 0 16,-1 0-16,-20 21 0,21 0 0,0 22 15,-22-22-15,22 21 0,-21 0 16,21-20-16,0 20 0,21 0 16,0 1-16,0-1 0,0-21 15,0 21-15,0-20 0,0 20 0,21-21 16,21 0-16,-21 0 0,0 1 15,22-1-15,-22-21 0,21 0 0,1 0 16,-1 0-16,21 0 0,-20 0 16,-1 0-16,0-21 0,22-1 0,-22 1 15,1 0-15,-1 0 0,0 0 16,-21 0-16,22-22 0,-22 22 0,0-21 16,0-1-16,0-20 0,1 21 15,-22-1-15,0-20 0,0-1 16,0 1-16,0 20 0,0-20 15,0 21-15,0-1 0,0 1 16,0 21-16,0-22 0,0 22 16,-22 21-1,1 21-15,21 22 0,-21-1 16,0 0-16,0 1 0,21 20 16,0-20-16,-21 20 0,21 1 0,0-22 15,0 21-15,0-20 0,0-1 16,21 0-16,0 1 0,-21-22 0,21 21 15,0-21-15,22 1 0,-22-1 16,0 0-16,0-21 0,21 0 16,-20 0-16,-1 0 0,21 0 15,-21 0-15,22 0 0,-22 0 0,0-21 16,0 0-16,0-1 0,0 1 16,1 0-16,-1 0 0,0 0 0,0-22 15,-21 22-15,0 0 0,0-21 16,0 21-16,0-1 0,0 1 15,0 0-15,-21 21 32,0 21-32,0 0 0,21 1 0,-22-1 15,1 21-15,21-21 0,0 0 16,0 1-16,0-1 0,0 0 0,0 0 16,0 0-16,21 0 15,1 1-15,-1-22 0,0 21 0,0-21 16,0 0-16,0 0 0,22 0 15,-22 0-15,0 0 0,0 0 0,22 0 16,-22-21-16,0-1 0,0 1 16,0 0-16,0 0 0,1 0 15,-22 0-15,0-1 0,21-20 0,-21 21 16,21-21-16,-21 20 0,21 1 16,-21 0-16,0 0 0,0 0 0,0 42 31,0 0-31,0 0 15,0 0-15,0 1 16,0-1-16,0 21 0,-21-21 0,21 0 16,0 1-16,-21-1 0,21 0 15,0 0-15,0 0 16,0-42 31,0 0-47,0 0 15,0 0-15,0-1 0,21 1 0,0 0 16,-21 0-16,0-21 0,21 20 16,0 1-16,1 0 0,-1 0 15,-21 0-15,21 0 0,0 21 16,0 0 0,0 21-16,-21 0 0,0 0 15,0 0-15,0 0 0,0 1 16,0-1-16,0 21 0,0-21 0,0 0 15,0 1-15,0-1 0,0 0 16,0 0-16,0 0 16,22-21-1,-22-21 17,21 21-32,-21-21 0,21 0 0,0 0 15,-21-1-15,21 1 0,0 0 16,-21 0-16,22-21 0,-1 20 15,0 1-15,0-21 0,0 21 16,0 0-16,1-1 0,-22 1 0,21 21 16,0 0-1,-21 21 1,0 1-16,0-1 0,0 0 0,0 0 16,0 0-16,0 0 15,0 1-15,0-1 0,0 0 0,0 0 16,0 0-1,0 0-15,21-21 16,0 22-16,0-22 16,1 0-16,-1 0 0,0 0 15,21 0-15,-21 0 0,1 0 0,-1-22 16,0 1-16,21 0 0,-21 21 16,1-21-16,-1 0 0,0 0 0,-21-1 15,21-20-15,-21 21 0,21 0 16,-21 0-16,0-1 0,0-20 15,0 21-15,-21 21 32,0 21-32,21 0 15,-21 0-15,0 1 0,21-1 16,-22 21-16,22-21 0,0 0 16,0 1-16,0 20 0,0-21 0,0 0 15,0 0-15,0 1 16,22-22-1,-1 0-15,0 0 16,0 0-16,0 0 16,-21-22-16,21 22 0,1-21 0,-22 0 15,21 0-15,0 0 0,0 0 16,-21-1-16,21 1 0,0 0 16,-21 0-16,22 0 0,-22 0 15,21 21-15,-21-22 0,0 44 31,0-1-31,-21-21 0,-1 21 16,1 0-16,21 0 0,-21 22 0,0-22 16,21 0-16,-21 0 0,21 0 15,-21-21-15,21 21 0,-22 1 16,22-1-16,0-42 47,0-1-32,22 1-15,-1 21 0,0-21 16,-21 0-16,21 0 0,0 0 16,0-1-16,1 1 0,-1 0 15,0 0-15,0 0 0,0 21 0,-21-21 16,21 21-16,1 0 16,-22 21-1,0 0-15,0 0 0,0 0 0,0 0 16,0 1-16,0-1 0,0 0 15,0 0-15,0 0 0,21 0 0,0 1 16,0-1-16,0 0 0,22-21 16,-22 21-16,0-21 0,21 0 15,-21 0-15,1 0 0,20 0 16,-21 0-16,0 0 0,0 0 16,1 0-16,-1 0 0,-21-21 0,21 0 15,-21 0-15,21-1 0,-21 1 16,0 0-16,21-21 0,0-1 15,-21 1-15,0 0 0,0-1 16,0 1-16,0-21 0,0 20 0,0 1 16,0 0-16,0-1 0,0 1 0,0 21 15,0-22-15,0 22 0,0 0 16,0 0-16,0 42 31,0 0-31,0 22 0,0-22 16,0 21-16,0 0 0,0 1 15,0-1-15,0 0 0,0 1 0,0-1 16,0 0-16,0 1 0,0-1 16,0-21-16,0 22 0,0-22 0,0 0 15,0 0-15,0 0 0,0 0 16,0 1-16,0-1 0,0-42 62,0-1-46,0 1-16,0 0 16,0 0-16,0 0 0</inkml:trace>
  <inkml:trace contextRef="#ctx0" brushRef="#br0" timeOffset="65672.5">33718 4128 0,'22'0'16,"-1"0"0,0 0-16,0 0 0,21 0 15,-42-22 16,0 1-15,0 0 15</inkml:trace>
  <inkml:trace contextRef="#ctx0" brushRef="#br0" timeOffset="71968.57">571 9758 0,'22'0'15,"-22"-21"32,-22 21-31,1 0-16,0 0 0,21-21 0,-21 21 15,21-22-15,-21 22 0,21-21 16,0 0-16,0 0 16,0 0-16,0 0 0,0-1 0,0 1 15,21 0-15,21 0 16,-21 0-16,1 0 0,20-1 0,-21 22 16,21 0-16,-20-21 0,-1 21 15,21 0-15,-21 0 0,0 21 16,22-21-16,-22 22 0,0 20 0,0-21 15,0 21-15,1 1 0,-22-1 16,0 0-16,0 1 0,0-1 0,0 22 16,0-22-16,-22 0 0,1 22 15,0-22-15,0 0 0,0 1 16,0-1-16,-1 0 0,-20 1 0,21-22 16,-21 21-16,20 1 0,-20-22 15,21 21-15,-21-21 0,20 0 16,-20-21-16,0 22 0,21-22 15,-22 0-15,22 0 0,-21 0 0,21-22 16,-1 1-16,1 0 0,-21 0 16,21-21-16,0 20 0,-1-20 0,22 21 15,-21-21-15,21-1 0,-21 22 16,21-21-16,0 21 0,0-1 16,0 1-16,0 0 0,21 0 0,0 21 15,1 0-15,20 0 16,-21 0-16,21 0 0,-20 21 0,20-21 15,0 21-15,-21 0 16,22 1-16,-22-1 0,0 0 0,21 21 16,-20-21-16,-1 1 0,0-1 15,0 0-15,0 0 0,0 0 0,-21 0 16,22 1-16,-1-1 0,-21 0 16,0 0-16,21-21 15,0 21-15,0-21 16,0 0-16,1-21 15,-1 0-15,-21 0 0,21 0 16,0-1-16</inkml:trace>
  <inkml:trace contextRef="#ctx0" brushRef="#br0" timeOffset="72337.36">1355 10033 0,'0'0'0,"0"21"0,0 0 16,-22-21 0,22 22-16,0-44 47,0 1-32,0 0-15,0 0 16,0 0-1,-21 21 1,0 21 15,21 0-31,0 0 16,0 0 0,21-21 15,0 0-16,1 0-15,-1 0 16</inkml:trace>
  <inkml:trace contextRef="#ctx0" brushRef="#br0" timeOffset="74863.91">2455 10181 0,'0'0'16,"0"21"-1,-21-21-15,21 22 0,-21-22 0,21-22 47,0 1-47,0 0 16,21 0-16,0 0 0,0-22 15,22 22-15,-22-21 0,0 0 16,0-1-16,22 1 0,-22-22 0,0 22 16,0-21-16,0 20 0,-21-20 15,0 20-15,0 1 0,0 21 0,0 0 16,0 0-16,-21-1 0,0 22 16,0 0-16,-22 0 0,22 0 0,-21 0 15,21 0-15,-22 22 0,22-1 16,0 0-16,0-21 0,0 21 0,21 0 15,0 0-15,0 1 16,21-22-16,21 21 0,-21-21 0,22 21 16,-1 0-16,0 0 15,1-21-15,-22 21 0,21 1 0,1 20 16,62 43 0,-83-64-16,-1 0 0,-21 21 0,0-21 15,21 22-15,-21-22 0,21 0 16,-21 0-16,0 0 0,0 1 0,21-1 15,-21 0-15,21-21 0,1 0 16,-1 0-16,0 0 0,0 0 16,21 0-16,-20 0 0,-1-21 15,0 0-15,21-1 0,-21-20 16,22 21-16,-22-21 0,21 20 0,-21-20 16,22 0-16,-22-1 15,0 1-15,0 0 0,-21-22 0,0 22 16,0 0-16,0 20 0,0-20 15,0 21-15,0 0 0,-21 0 0,0-1 16,0 22-16,0 0 16,-1 22-16,1-22 0,0 42 0,0-21 15,0 21-15,0 1 0,-1-1 16,1 0-16,21 1 0,-21-1 0,21 0 16,-21 1-16,21-1 0,0 0 15,0-20-15,0-1 0,0 21 0,21-21 16,21-21-16,-20 21 0,-1-21 15,21 0-15,0 0 0,-20 0 16,20 0-16,0 0 0,1 0 0,-1-21 16,0 0-16,1 0 0,-1 0 15,0-22-15,1 22 0,-1-21 0,0 0 16,1-1-16,-22 1 0,0 0 16,0-22-16,0 22 0,0-22 0,1 22 15,-22-22-15,0 22 0,0-21 0,0-1 16,0 22-16,0-22 0,0 22 15,0 0-15,0-1 0,0 1 0,0 0 16,0 20-16,0 1 0,0 64 31,0-22-31,0 21 16,0 0-16,0 1 0,0 20 0,0-20 16,-22 20-16,1-21 0,21 22 15,-21-1-15,21 1 0,0-22 0,0 22 16,0-22-16,0 0 0,21 1 0,0-1 15,1 0-15,-1-20 0,0 20 16,0-21-16,0 0 0,0-21 0,1 21 16,-1-21-16,0 0 0,0 0 15,21 0-15,-20 0 0,-1 0 16,21 0-16,-21-21 0,22 0 0,-22 21 16,0-21-16,0 0 0,21-22 0,-20 22 15,-1 0-15,0-21 0,0 21 16,0-22-16,-21 1 0,0 0 15,21 20-15,-21-20 0,0 0 0,0 21 16,0-22-16,0 22 0,0 0 16,0 0-16,0 0 0,0 42 31,0 0-31,0 0 16,0 21-16,0-20 0,0-1 0,0 21 15,-21 0-15,21-20 16,0 20-16,0 0 0,0-21 0,0 22 0,0-22 15,0 21-15,0-21 0,0 1 16,0-1-16,21-21 0,1 21 16,-22 0-16,21-21 0,0 0 0,0 0 15,21 0-15,-20 0 0,-1 0 16,0-21-16,21 0 0,-21 0 0,1 21 16,20-22-16,-21-20 0,0 21 0,22 0 15,-22-22-15,0 1 0,0 21 16,0-21-16,0-1 0,-21 1 0,0 21 15,22-22-15,-22 22 0,0 0 16,0 0-16,0 0 0,0 0 16,0 42 15,0 0-31,0 21 0,0-21 16,0 1-16,-22 20 0,22-21 0,0 21 15,0-20-15,0 20 0,0-21 16,0 21-16,0-20 0,0-1 0,0 0 15,0 0-15,0 0 0,0 0 16,22-21-16,-1 22 0,0-22 16,0 0-16,0 0 0,0 0 0,1 0 15,20-22-15,-21 1 0,0 21 16,22-21-16,-1-21 0,-21 21 16,21-1-16,-20-20 0,20 0 15,0 21-15,-21-22 0,1 1 0,-1 21 16,0-22-16,-21 22 0,0-21 0,0 21 15,0 0-15,0-1 16,-21 22-16,0 0 16,-1 22-16,1-1 0,0-21 0,21 21 15,-21 0-15,21 0 0,0 0 16,0 1-16,0-1 0,0 0 0,0 0 16,21 0-16,-21 0 0,21 1 15,0-1-15,1 0 0,-1 0 0,0 0 16,0-21-16,0 21 0,0 1 15,22-22-15,-22 0 0,0 21 16,0-21-16,22 0 0,-22 0 0,0 0 16,21 0-16,-21 0 0,1-21 0,20-1 15,-21 22-15,0-21 0,0 0 16,1 0-16,-1 0 0,0 0 0,0-22 16,-21 22-16,0 0 0,0 0 15,0-22-15,0 22 0,0 0 0,0-21 16,0 21-16,0-1 0,0 1 0,0 0 15,-21 21 1,0 0 0,21 21-16,0 0 0,0 1 15,-21-1-15,21 21 0,0-21 16,-22 0-16,22 22 0,0-22 0,0 0 16,0 21-16,0-20 0,0-1 15,0 0-15,0 0 0,0 0 0,0 0 16,0 1-16,0-1 0,0-42 47,0-1-47,0 1 0,0 0 15,0 0-15,0 0 0,22-22 16,-1 22-16,0-21 0,-21 0 0,21 20 16,0-20-16,0 0 15,1-1-15,-1 22 0,21-21 0,-21 21 16,22 0-16,-22-1 0,21 22 0,-21 0 15,0 0-15,1 0 0,-1 0 16,0 22-16,0-1 0,-21 21 0,21-21 16,-21 0-16,0 22 0,0-1 0,0-21 15,0 22-15,0-1 0,0-21 16,0 21-16,0-20 0,0 20 0,0-21 16,0 0-16,0 0 0,0 1 15,0-1-15,0 0 16,-21-21 15,21-21-31,0 0 0,-21-1 16,0 1-16,21 0 0</inkml:trace>
  <inkml:trace contextRef="#ctx0" brushRef="#br0" timeOffset="75196.75">3916 9250 0,'0'0'0,"-43"0"0,22 0 15,64 0 1,-22 0-16,21 0 15,0 0-15,1 0 0,-1-21 0,0 0 16,22 21-16,-1-22 0,1 22 0,-1-21 16,1 0-16,-1 21 0,1-21 15,-22 21-15,22-21 0,-22 21 16,0 0-16,1-21 0,-1 21 0,-21 0 16,22 0-16,-22 0 0,0 0 15,0 0-15,0-22 16,0 22-1</inkml:trace>
  <inkml:trace contextRef="#ctx0" brushRef="#br0" timeOffset="75752.8">7959 8890 0,'0'0'0,"0"-21"0,42-21 15,-21 20-15,0-20 16,-21 21-16,21 0 0,1-22 0,-22 22 16,21 0-16,-21 0 0,0 0 15,0 0-15,-21 42 31,-1 0-31,22 0 0,-21 0 16,21 22-16,-21-1 0,21 0 0,-21 22 16,0-22-16,21 22 0,0-1 15,-21 1-15,21-1 0,-22-21 0,22 22 16,-21-22-16,21 1 0,0-1 16,0 0-16,0 1 0,0-1 15,0-21-15,0 0 0,0 0 0,0 1 16,0-1-16,0 0 0,21-21 15,1 0 1,-22-21-16,21 0 0,-21-1 16,0 1-16,0 0 0,0 0 15,0 0-15,0-22 0</inkml:trace>
  <inkml:trace contextRef="#ctx0" brushRef="#br0" timeOffset="76576.03">7662 9229 0,'0'0'0,"-42"0"16,42 21-16,0 0 16,21-21-16,21 0 15,-20 21-15,-1-21 0,21 0 0,0 0 16,1 0-16,-1 0 0,0 0 0,22-21 16,-22 21-16,1-21 0,20 0 15,-21 0-15,1 21 0,-1-22 0,0 1 16,1 0-16,-22 0 0,0 21 15,21-21-15,-20 0 0,-22-1 16,21 22-16,-42 22 31,-1-1-15,22 0-16,0 0 0,-21 0 0,21 0 16,-21 1-16,21 20 0,0-21 15,0 0-15,0 0 0,0 1 0,0-1 16,0 0-16,0 0 0,21 0 15,0-21-15,1 21 0,-1-21 16,0 0-16,0 0 0,0 0 0,0 0 16,22 0-16,-22-21 0,0 0 15,0 0-15,22 0 0,-22 21 0,0-21 16,0-1-16,0-20 0,0 21 0,1 0 16,-1 0-16,-21-22 15,0 22-15,0 0 0,0-21 0,0 20 16,0 1-16,0-21 0,0 21 15,0 0-15,0-1 0,0 1 16,21 21-16,-21 21 16,0 1-16,0-1 15,0 21-15,0-21 0,0 22 0,0-1 16,0 0-16,0 22 0,0-22 0,0 22 16,0-1-16,0 1 0,0 20 15,0-20-15,0 20 0,21-20 0,-21 21 16,0-1-16,0-20 0,0 20 0,0 1 15,0 0-15,0-22 16,0 22-16,0 0 0,0-1 0,0-20 16,0-1-16,0 1 0,0-22 0,0 22 15,0-22-15,0 0 0,0-21 16,0 1-16,0-1 0,0 0 0,0 0 16,-21-21-16,0 0 0,0 0 15,-1-21-15,1 0 0,0 0 0,0-1 16,-21 1-16,20-21 0,-20 0 15,0-1-15,21-20 0,-22 20 0,1-20 16,21-22-16,0 22 0,-1-1 16,22-20-16,-21 20 0,21 1 15,0-1-15,0 1 0,21-1 0,1 22 16,-1-22-16,21 22 0,-21-22 0,22 22 16,-1 0-16,-21-1 0,21 1 15,1 0-15,-22-1 0,21 1 0,1 0 16,-22 21-16,21-22 0,-21 22 15,0-21-15</inkml:trace>
  <inkml:trace contextRef="#ctx0" brushRef="#br0" timeOffset="76936.36">9292 8911 0,'0'0'0,"0"-21"0,-21 0 0,21 0 15,-21 0-15,21 42 32,0 0-32,0 0 15,0 21-15,0 1 0,0 20 0,0 1 16,0-1-16,0 1 0,0-1 16,21 1-16,-21 20 0,0 1 0,0 0 15,0-1-15,0 1 0,0-21 16,0 20-16,0-20 0,0 20 15,0-20-15,0-1 0,-21 1 0,21-1 16,0 1-16,0-22 0,-21 22 0,21-22 16,0 0-16,-22-20 0,22 20 15,0-21-15,0 0 0,0 0 0,0-42 32,0 0-17,22 0-15,-1 0 0,-21-22 0,0 1 16,21 0-16</inkml:trace>
  <inkml:trace contextRef="#ctx0" brushRef="#br0" timeOffset="77305.14">9229 9081 0,'0'0'0,"0"-64"16,0 43-16,0 0 0,0 0 15,0-1-15,0 1 16,21 21-16,0 0 0,0-21 0,0 21 16,0 0-16,22 0 0,-22 0 15,21 0-15,1 0 0,-22 0 0,21 0 16,0 21-16,-20 0 0,-1 1 16,0-1-16,0 0 0,0 21 15,-21-21-15,0 1 0,0 20 0,0-21 16,-21 0-16,21 22 0,-21-22 0,-21 0 15,20 0-15,1 0 0,-21 0 16,21 1-16,0-22 0,-1 21 0,1-21 16,0 0-16,0 0 0,0 0 0,0 0 15,21-21 17,21-1-32,-21 1 15,21 21-15,0-21 0</inkml:trace>
  <inkml:trace contextRef="#ctx0" brushRef="#br0" timeOffset="77716.91">9906 9165 0,'0'0'0,"42"0"15,-21 0-15,1 0 0,-1-21 16,0 21-16,0-21 0,0 21 15,0-21-15,1 0 0,-1-1 16,0 1-16,0 0 0,0 0 0,-21 0 16,21 0-16,1-1 0,-22 1 15,21 0-15,-21-21 0,0 21 16,0-1-16,0 1 0,0 0 16,0 0-16,-21 21 15,-1 0-15,-20 0 0,21 0 0,0 21 16,-22 0-16,22 0 0,-21 1 15,21-1-15,0 21 0,-22 0 0,43-20 16,0 20-16,-21 0 0,21 1 0,0-22 16,0 21-16,0-21 0,0 22 15,0-22-15,21 0 0,0 21 0,-21-21 16,22-21-16,-1 22 0,0-1 0,0-21 16,0 0-16,0 0 15,1 0-15,-1 0 0,0 0 0,0 0 16,0 0-16,0-21 0,1 21 0,-1-22 15,0 1-15,0 0 0,0 21 16,0-21-16</inkml:trace>
  <inkml:trace contextRef="#ctx0" brushRef="#br0" timeOffset="78926.22">12044 8636 0,'0'0'0,"21"-21"0,-21 0 0,0 0 16,0-1-16,0 1 0,0 0 15,0 0-15,0 0 0,0 0 16,-21 21-1,0 0-15,-22 0 0,22 21 16,0 0-16,0 0 0,0 0 0,-1 0 16,1 1-16,0 20 0,0 0 15,0 1-15,0-1 0,-1 0 16,22 1-16,0 20 0,0-21 0,0 1 16,0-1-16,0 0 0,0-20 0,22 20 15,-1-21-15,0 0 0,0 0 16,0 1-16,22-22 0,-22 0 0,21 0 15,0 0-15,1 0 0,-22 0 16,21 0-16,1-22 0,-22 1 0,21 0 16,0 0-16,-20 0 0,-1 0 15,21-22-15,-21 22 0,0-21 0,1-1 16,-22 22-16,0-21 0,0 0 0,0-1 16,0 1-16,0 0 0,-22-1 15,1 22-15,-21-21 0,21 21 16,-22-22-16,22 22 0,-21 0 0,21 21 15,-22 0-15,1 0 0,21 0 16,0 0-16,-22 0 0,22 0 0,21 21 16,43 0-1,-22-21-15,21 0 16,0 0-16,22 0 0,-1 0 0,1 0 16,-22 0-16,22 0 0,-1 0 15,1-21-15,-1 0 0,1 21 0,-22-21 16,22 0-16,-1-1 0,-21 1 15,1 0-15,-1 0 0,0-21 0,-20 20 16,-1 1-16,0 0 0,-21 0 16,0 0-16,0 0 0,0-1 15,-21 1-15,0 0 0,-1 0 0,1 21 16,0-21-16,-21 21 0,21 0 16,-1 0-16,-20 0 0,21 0 0,-21 21 15,20 0-15,-20 0 0,21 0 16,0 1-16,0 20 0,-1-21 0,22 21 15,0 1-15,0 20 0,-21-20 0,21 20 16,0-21-16,0 22 0,0 21 16,0-22-16,0 1 0,21 20 0,-21-20 15,22 20-15,-1-20 0,0-1 0,-21 22 16,21-21-16,0-1 16,-21 1-16,0 20 0,0-20 0,0-1 15,0 1-15,0-1 0,0 1 0,0-22 16,0 22-16,0-1 0,0-21 15,0 1-15,-21-1 0,21 0 0,-21 1 16,0-1-16,0 0 0,-1-20 0,-20-1 16,21 0-16,0 0 0,0 0 0,-1 0 15,-20-21-15,21 0 0,-21 0 16,20 0-16,-20-21 0,21 0 0,-21 0 16,-1 0-16,1 0 0,0-1 0,-1 1 15,-20-21-15,20 0 0,22-1 16,-21 1-16,21 0 0,0-1 15,21-20-15,0-1 0,0 1 0,0-1 16,0 1-16,21-1 0,21 1 16,-21-1-16,22 1 0,-1 20 0,0-20 15,1 21-15,-1-22 0,0 22 0,1 21 16,-1-22-16,0 1 0,1 21 16,-1 0-16,-21-1 0,0 22 0,0-21 15</inkml:trace>
  <inkml:trace contextRef="#ctx0" brushRef="#br0" timeOffset="81321.88">1609 11726 0,'21'0'0,"0"0"0,0 0 16,0 0-16,0 0 0,22-21 0,-22 0 15,21 21-15,1-42 0,-22 21 16,21-1-16,0-20 0,-20 21 0,20-21 16,0-1-16,1-20 0,-1 20 15,-21 1-15,21-21 0,-20 20 0,-1 1 16,0 0-16,0-1 16,-21 1-16,0 21 0,0-22 0,0 22 15,0-21-15,-21 21 0,0 0 16,0-1-16,-1 1 0,1 21 0,0 0 15,0 0-15,0 0 0,-22 0 16,22 0-16,0 21 0,0 1 0,0-1 16,0 21-16,-1 0 0,1 22 15,0-1-15,0 22 0,0 0 0,0-1 16,-1 1-16,1 21 0,21 0 16,0 0-16,-21-1 0,21 1 0,0-21 15,0 21-15,0 0 0,0-22 16,0 1-16,0 0 0,0-1 15,0 1-15,21 0 0,-21-22 16,21 1-16,-21-1 0,22-21 0,-1 22 16,0-22-16,-21-21 0,21 22 15,0-22-15,0 0 0,1-21 0,-1 0 16,21 0-16,-21 0 0,0 0 16,1 0-16,-1-21 0,21 0 15,-21-22-15,0 1 0,1 21 0,20-43 16,-21 22-16,0-21 0,0 20 0,1-20 15,-22-1-15,0 22 0,0-22 16,0 1-16,-22 21 0,1-22 0,-21 1 16,0-1-16,20 22 15,-20-22-15,0 22 0,-22-22 0,22 22 16,0 0-16,-1-1 0,1 22 16,0-21-16,-1 21 0,1 0 0,0 21 15,-1-22-15,22 22 0,0 0 16,0 0-16,0 0 0,42 0 31,0 0-31,0 0 0,21 0 0,-20-21 16,20 21-16,0-21 0,1 21 15,-1-21-15,21 0 0,-20 0 0,-1-1 16,22-20-16,-22 21 0,21 0 16,-20-22-16,20 22 0,-20 0 15,-1-21-15,-21 21 0,21-1 16,-20 1-16,-1 0 0,0 0 0,-21 0 15,0 0-15,0 42 32,0 0-32,0 0 15,0 0-15,0 0 0,0 22 0,0-22 16,0 21-16,0-21 0,0 1 16,21 20-16,-21-21 0,21 0 0,0 0 15,1 1-15,-1-22 0,21 21 16,-21-21-16,22 0 0,-22 0 0,21 0 15,-21 0-15,0 0 0,22-21 16,-22 21-16,0-22 0,0 1 16,0 0-16,1 0 0,-1 0 0,0-22 15,0 22-15,-21 0 0,21 0 16,-21-21-16,0 20 0,0-20 0,0 21 16,0 0-16,0 0 0,0-1 15,0 1-15,0 42 31,0 1-31,0-1 0,0 21 16,0-21-16,-21 22 0,21-22 16,0 21-16,0-21 0,0 0 0,-21 22 15,21-22-15,0 0 0,0 0 16,0-42 31,0 0-47,21 21 0,0-42 15,-21 20-15,21 1 0,-21 0 16,22-21-16,-1-1 0,0 22 0,-21-21 16,21 21-16,0 0 0,0-22 15,1 22-15,-1 21 16,0 21 0,0 0-16,-21 22 0,21-22 0,-21 21 15,0-21-15,21 22 0,1-1 16,-22-21-16,21 22 0,0-1 15,0-21-15,0 0 0,22 22 0,-22-22 16,21 0-16,-21-21 0,22 21 16,-22-21-16,21 21 0,0-21 0,22 0 15,-22 0-15,1-21 0,-22 0 16,21 0-16,0 0 0,1-1 16,-22 1-16,21 0 0,-21-21 0,1 21 15,-1-22-15,0 22 0,0-21 16,0-1-16,-21 22 0,0-21 0,0 0 15,0-1-15,0 22 0,0-21 16,0 21-16,-21-1 0,0 1 16,0 21-16,0 0 0,-1 0 0,1 0 15,0 0-15,0 21 0,0 1 16,0-1-16,-1 0 0,1 21 0,0-21 16,0 22-16,0-1 0,0 0 15,21-20-15,0 20 0,0 0 0,0 1 16,0-22-16,0 0 0,0 21 0,21-21 15,0 1-15,0-1 0,0-21 16,0 21-16,1-21 0,-1 0 16,0 0-16,0 0 0,0 0 15,0-21-15,-21 0 16,22-1-16,-1 1 0,-21 0 0,21 0 16,0 0-16,-21-22 0,21 22 15,-21-21-15,0 0 0,21-22 0,-21 22 16,0-22-16,0 1 0,0 20 15,0-20-15,0-1 0,0 1 0,0 21 16,0-22-16,0 22 0,0-22 0,22 22 16,-22 21-16,0-22 0,0 22 15,0 0-15,21 21 0,-21 21 16,0 0-16,0 22 16,0-22-16,0 21 0,0 1 15,0-1-15,0 21 0,0 1 0,0-22 16,0 22-16,0-1 0,0 1 15,0-1-15,0 1 0,0-1 0,0-20 16,21-1-16,0 0 0,-21 1 16,21-22-16,0 0 0,1 0 0,-1 0 15,0 0-15,0-21 0,0 0 0,0 0 16,1 0-16,-1 0 0,21 0 16,-21 0-16,22-21 0,-22 0 0,0 0 15,0 0-15,0 0 0,0-1 16,1-20-16,-1 21 0,0-21 15</inkml:trace>
  <inkml:trace contextRef="#ctx0" brushRef="#br0" timeOffset="81589.73">3196 11176 0,'0'0'0,"-42"0"0,21 0 16,-1 0 0,1 0-16,21 21 0,-21-21 15,42-21 32</inkml:trace>
  <inkml:trace contextRef="#ctx0" brushRef="#br0" timeOffset="84709.28">5419 10880 0,'-43'21'15,"43"0"-15,-21 0 0,21 0 16,21-21 15,0 0-31,1 0 0,-1 0 0,0 0 0,0 0 16,21-21-16,1 21 16,-22-21-16,21 0 0,-21 0 0,22 0 15,-1-1-15,-21 1 0,22 0 0,-22 0 16,0 0-16,0 0 0,-21-1 15,0 1-15,0 0 0,0 0 16,-21 21-16,0 0 0,-22 0 16,22 0-16,-21 0 0,0 0 0,-1 0 15,1 21-15,21-21 0,-22 21 16,1 0-16,0 1 0,21-1 16,-22 0-16,22 0 0,-21 0 0,21 22 15,-1-22-15,22 0 0,0 0 16,0 0-16,0 0 0,0 1 0,0 20 15,22-21-15,-1-21 16,0 21-16,21-21 0,-21 0 0,22 0 16,-22 0-16,21 0 0,-21 0 0,1 0 15,20 0-15,-21 0 0,0 0 16,0 0-16,-21 21 31,-21-21-31,0 22 0,0-1 16,0 0-16,0 0 0,-22 0 15,22 0-15,0 1 0,0 20 16,0-21-16,21 21 0,0-20 0,-22 20 16,22 0-16,0-21 0,0 22 15,0-22-15,0 21 0,22-21 0,-22 1 16,21-1-16,0 0 0,21 0 0,-21-21 16,1 0-16,20 0 0,-21 0 15,21 0-15,1 0 0,-22 0 0,21-21 16,1 0-16,-1 0 0,0-1 0,1-20 15,-1 21-15,0-21 0,1-1 16,-1 1-16,0 0 0,-21-22 0,22 22 16,-22-22-16,0 22 0,0-22 15,0 22-15,1-21 0,-22 20 16,0-20-16,0 20 0,0 1 0,0-21 16,0 20-16,0 1 0,0 0 15,0-1-15,0 22 0,0 0 0,0 0 16,0 42-1,0 21 1,0-21-16,0 22 0,0-1 0,-22 0 16,22 22-16,0-22 0,0 22 15,0-22-15,0 22 0,0-22 0,0 21 16,0 1-16,0-22 0,0 22 16,0-22-16,22 0 0,-1 1 15,0-1-15,0-21 0,21 0 0,-20 1 16,20-1-16,-21-21 0,21 0 15,1 0-15,-1 0 0,0 0 0,1 0 16,-22-21-16,21-1 0,1 1 0,-1 0 16,0 0-16,1 0 0,-1-22 15,-21 22-15,21-21 0,1 0 0,-22 20 16,0-20-16,0 0 0,0 21 0,1-22 16,-22 1-16,0 21 0,0-22 15,0 22-15,0 0 0,0 0 0,-22 0 16,1 0-16,0 21 0,0 0 0,0 0 15,0 0-15,-1 21 16,1 0-16,0 0 0,0 21 16,21-20-16,-21 20 0,21 0 0,0 1 15,0-1-15,0 0 0,0 1 16,21-1-16,0-21 0,0 21 0,0-20 16,1-1-16,-1 0 0,21 0 15,-21-21-15,22 0 0,-22 0 0,21 0 16,0 0-16,-20 0 0,20-21 0,0 21 15,-21-21-15,22 0 0,-1-1 16,-21 1-16,22-21 0,-22 21 0,0 0 16,0-22-16,0 22 0,0-21 15,-21 21-15,0-1 0,0-20 16,0 21-16,0 0 0,0 0 0,0-1 16,0 1-16,0 42 31,0 1-31,0-1 0,0 21 15,0-21-15,0 22 0,-21-22 16,21 21-16,0 0 0,-21-20 0,21 20 16,-21-21-16,21 0 0,0 22 0,0-22 15,0 0-15,-21 0 0,21 0 16,0 0-16,0-42 31,0 0-15,0 0-16,0 0 0,21 0 0,-21-1 15,0 1-15,21-21 0,0 0 0,-21-1 16,21 1-16,-21 21 0,22-22 16,-1 1-16,-21 21 0,21-21 0,0 20 15,0 1-15,0 0 0,-21 0 0,22 21 16,-1 0-16,0 0 0,0 0 16,0 0-16,-21 21 0,21-21 15,-21 21-15,0 0 0,22 22 0,-22-22 16,21 0-16,-21 21 0,0-20 15,0-1-15,0 21 0,21-21 16,-21 22-16,21-22 0,-21 0 0,0 0 16,0 0-16,21 0 15,0-21-15,1 0 16,-1 0-16,0-21 16,0 0-16,-21 0 0,21 0 0,0 0 15,1-1-15,-1 1 0,0-21 0,0 21 16,-21-22-16,21 22 0,0-21 15,1 21-15,-22-22 0,21 22 0,0-21 16,-21 21-16,21 0 0,-21-1 16,21 1-16,0 21 0,1 0 31,-22 21-31,0 1 0,0-1 16,0 0-16,0 0 0,0 0 15,0 0-15,0 1 0,0 20 0,0-21 16,21 0-16,-21 22 0,0-22 15,21 0-15,0 0 0,0 0 0,-21 0 16,21 1-16,1-1 0,-1-21 0,0 21 16,0-21-16,0 0 0,22 0 15,-22 0-15,0 0 0,21 0 0,-21 0 16,22 0-16,-22 0 0,21 0 0,-21-21 16,22 0-16,-22-1 15,21 1-15,-21 0 0,22 0 0,-22 0 16,21 0-16,-21-1 0,1-20 0,-1 21 15,0 0-15,-21-22 0,21 22 16,-21-21-16,0 21 0,21 0 0,-21-22 16,0 22-16,0 0 0,-21 21 15,0 0 1,0 0-16,0 0 0,-1 21 0,1 0 16,0 0-16,21 1 0,0-1 0,0 0 15,0 0-15,0 0 0,0 22 16,0-22-16,0 0 0,0 0 0,0 0 15,0 22-15,0-22 0,0 0 16,0 0-16,21-21 0,0 21 16,-21 0-16,22-21 0,-1 0 0,0 0 15,0 0-15,21 0 0,-20 0 0,-1 0 16,21 0-16,-21-21 0,0 21 16,22-21-16,-22 21 0,21-21 0,-21 0 15,1 0-15,20-1 0,-21 1 16,0 0-16,0 0 0,1 0 0,-1 0 15,0-1-15,-21 1 0,0-21 0,0 21 16,0 0-16,0-1 0,21 22 16,-21-21-16,0 42 31,-21 1-31,21-1 0,0 0 16,0 0-16,-21 0 0,21 0 15,0 1-15,0-1 0,-21 0 0,21 21 16,-22-21-16,22 1 0,0-1 15,0 0-15,0 0 0,-21-21 16,21 21-16,0-42 31,0 0-15,21 0-16,-21 0 16,22-1-16,-22 1 0,21 0 0,0 0 15,-21 0-15,21-22 0,0 22 16,0-21-16,1 21 0,-1-22 0,0 22 15,0 0-15,0-21 0,0 42 0,1-21 16,-22-1-16,21 22 0,0 0 16,0 0-16,0 0 0,-21 22 0,0-1 15,0 0-15,21 0 0,-21 0 16,22 0-16,-22 1 0,0-1 0,0 0 16,21 0-16,-21 0 0,21 0 0,0 1 15,0-1-15,0 0 0,1 0 16,-1-21-16,0 21 0,0-21 15,0 0-15,22 0 0,-22 0 0,0 0 16,21 0-16,-21 0 0,22 0 0,-22 0 16,0 0-16,21-21 0,-20 21 15,-1-21-15,0 0 0,0 0 0,0-1 16,0 1-16,-21-21 0,0 21 0,22-22 16,-22 1-16,21 0 0,-21-1 15,0-20-15,0 21 0,0-22 0,0 22 16,0-22-16,0 22 0,0 0 15,0-1-15,21 1 0,-21 21 0,0 0 16,0-1-16,0 1 0,0 42 31,0 1-15,0 20-16,0-21 0,0 21 0,0 1 16,0-1-16,-21 0 0,21 22 15,0-22-15,0 1 0,0-1 0,0 0 16,0 1-16,0-1 0,0 0 0,0 1 15,0-22-15,0 21 0,0-21 16,0 22-16,0-22 0,21 0 0,0-21 16,-21 21-16,21 0 0,0-21 15,1 0-15,-1 0 0,0 0 16,0 0-16,0 0 16,0 0-16,1-21 0,-1 0 0,0 0 15,0 21-15,0-21 0,0-1 16,1 1-16,-1-21 0,0 21 0,0 0 15,0-22-15,-21 22 0,0-21 0</inkml:trace>
  <inkml:trace contextRef="#ctx0" brushRef="#br0" timeOffset="84965.37">10753 10499 0,'0'0'0,"0"21"15,21-21 1,0 0-16,0 0 0,0 0 0,0 0 16,1-21-16,20 21 0,-21-21 15,21 21-15,-20 0 0,20-22 0,-21 22 16,21-21-16,-20 21 0,-1 0 16,0 0-16,0-21 0,0 21 0,0 0 15,1 0 1,-1 0-1</inkml:trace>
  <inkml:trace contextRef="#ctx0" brushRef="#br0" timeOffset="85480.02">13123 10118 0,'0'0'0,"0"-21"15,0 42 17,0 0-32,0 0 0,0 0 15,0 0-15,0 22 0,0-1 0,0-21 16,-21 22-16,21-1 0,0 0 16,-21 1-16,21-1 0,-21-21 0,21 21 15,0-20-15,0 20 0,0-21 0,0 0 16,0 0-16,21-21 15,0 0 1,21-21-16,-20 0 0,20 21 0,0-21 16</inkml:trace>
  <inkml:trace contextRef="#ctx0" brushRef="#br0" timeOffset="85909.78">13928 10139 0,'0'0'15,"0"-21"-15,0 0 0,0-1 16,-22 22-16,1 0 16,0 0-16,0 0 0,0 22 0,0-1 15,-1 0-15,-20 0 0,21-21 0,-21 21 16,20 0-16,-20 22 0,21-43 16,0 21-16,21 0 0,0 0 15,0 0-15,0 1 0,21-1 16,0-21-16,0 0 0,0 0 15,22 0-15,-22 21 0,21-21 0,1 0 16,-22 0-16,21 21 0,-21-21 0,0 0 16,1 21-16,20 0 0,-21-21 15,-21 22-15,21-22 0,-21 21 0,0 0 16,0 0-16,0 0 0,0 0 16,0 1-16,-21-22 0,21 21 15,-21 0-15,0-21 0,0 21 0,-1-21 16,1 0-16,-21 21 0,21-21 0,0 0 15,-1 0-15,1 0 16,0 0-16,0 0 0,0 0 0,0 0 16,-1 0-16,1 0 15,0 0 1,21-21-16,0 0 0,0 0 0,0 0 16,0-1-16,0 1 0</inkml:trace>
  <inkml:trace contextRef="#ctx0" brushRef="#br0" timeOffset="86275.51">13504 9694 0,'0'0'16,"-42"22"-16,21-1 0,-22 0 0,22 0 0,0 0 15,21 0-15,0 1 0,0-1 16,21-21-16,0 0 16,22 0-16,-22 0 0,0 0 0,0 0 15,22 0-15,-22-21 0,0 21 16,0-22-16,0 1 0,0 0 0,1 21 16,-22-21-16,0 0 0,0 0 15,0-1-15,0 1 0,-22 0 16,1 0-16,0 21 15,-21 0-15,21 0 0,-1 0 0,1 0 16,0 0-16,0 21 0,0-21 16,0 21-16,21 0 0,-22 1 0,1-1 15,0 0-15,21 0 16,-21 0-16,0 0 0,0 1 0</inkml:trace>
  <inkml:trace contextRef="#ctx0" brushRef="#br0" timeOffset="88141.44">6837 12425 0,'0'0'0,"0"-21"15,-21 21-15,21 21 16,0 21 0,0-21-16,-22 22 15,22-1-15,-21 0 0,21 22 0,-21-22 16,0 43-16,21-22 15,-21 1-15,0-1 0,-1-20 0,22 20 16,0-20-16,-21 20 0,0-21 16,21-20-16,0-1 0,0 0 15,0-42 1,21 21 0,0-21-16,1-1 0,-1-20 0,0 21 15,0-21-15,0-1 0,-21 22 16,21-21-16,1-22 0,-1 22 0,0 0 15,0-1-15,-21 1 0,0 0 0,21 20 16,-21 1-16,21 0 0,1 42 31,-22 0-31,21 22 16,-21-22-16,21 21 0,-21 1 0,21-1 16,-21 0-16,21 1 0,0-1 0,-21-21 15,22 21-15,-1-20 0,-21 20 16,21-21-16,0 0 0,0 0 0,0-21 15,1 0-15,20 0 0,-21 0 16,0 0-16,0 0 0,1 0 0,20-21 16,-21 0-16,0 0 0,0 0 0,22 0 15,-22-1-15,0-20 0,0 0 16,0-1-16,1 1 0,-1 0 0,-21-22 16,0 22-16,0-22 15,0 22-15,0-21 0,0 20 0,0 1 16,0 0-16,-21-22 0,21 22 0,-22 21 15,1-22-15,21 22 0,0-21 16,-21 42-16,0-21 0,0 42 16,21 0-1,0 0-15,0 21 0,0 1 0,0-1 16,0 22-16,0-22 0,0 21 16,0 1-16,0-1 0,21 1 15,-21-22-15,21 22 0,0-22 0,-21 22 16,21-43-16,1 21 0,20 0 0,-21-20 15,0-1-15,22 0 0,-1-21 16,-21 0-16,21 0 0,1 0 16,-1 0-16,0 0 0,-20 0 0,20 0 15,0-21-15,1 0 0,-22-1 0,21-20 16,-21 21-16,22 0 0,-22-22 16,0 1-16,-21 21 0,21-21 15,-21-1-15,0 1 0,0 0 0,0-1 16,0 22-16,0-21 0,0 21 0,0-1 15,-21 1-15,0 21 16,0 0-16,-1 0 0,1 21 16,21 1-16,0 20 0,-21 0 0,21-21 15,0 22-15,0-1 0,0 0 16,0 1-16,0-1 0,0 0 16,21 1-16,0-22 0,1 0 0,-1 0 15,0 0-15,0 1 0,21-22 16,-20 0-16,-1 21 0,21-21 0,-21 0 15,22 0-15,-22 0 0,21-21 0,0-1 16,-20 1-16,20 0 0,0 0 16,1 0-16,-22-22 0,21 22 0,-21-21 15,22 0-15,-22-1 0,0 1 0,0-22 16,0 22-16,-21 0 0,0-1 16,0-20-16,0 21 0,0-1 0,0 1 15,0-22-15,0 22 16,0 0-16,0-1 0,0 1 0,0 0 15,0 21-15,0-1 0,0 1 0,0 0 16,0 42 0,0 0-16,0 22 0,0-1 0,0 0 15,0 1-15,0 20 0,0 1 16,0-22-16,0 22 0,0-1 0,0 1 16,0-1-16,0 1 0,0-22 0,0 21 15,0-20-15,-21-1 0,21-21 16,-21 22-16,21-22 0,0 0 0,0 0 15,-21-21-15,0 0 16,-1-21 0,22 0-16,0-22 15,0 22-15,0 0 16,0-21-16,0-1 0,22 1 0,-1 0 16,0-1-16,0 1 0,0 0 0,22-1 15,-1 1-15,-21 21 0,21 0 16,22 0-16,-22-1 0,-21 22 15,22 0-15,-1 0 0,0 22 0,-20-22 16,20 21-16,-21 0 0,21 0 16,-20 0-16,-1 0 0,0 22 0,-21-22 15,0 0-15,0 0 0,0 22 16,0-22-16,0 0 0,-21 0 0,0 0 16,-22 22-16,22-22 0,0 0 15,-21 0-15,20-21 0,-20 21 16,0-21-16,-1 0 0,22 21 0,-21-21 15,0 0-15,-1 0 0,1 0 0,0 0 16,-1 0-16,22 0 0,-21 0 16,21 0-16,-1 0 0,22-21 15,0 0-15,0 0 16,22 0-16</inkml:trace>
  <inkml:trace contextRef="#ctx0" brushRef="#br0" timeOffset="91260.85">10033 12234 0,'0'0'16,"21"0"-16,-21 22 0,21-1 15,0 0 1,1-21 0,-1 0-1,0 0-15,0-21 16,0 21-16,0-21 0,1-1 16,-1 1-16,0 0 0,0 0 0,-21 0 15,21 0-15,0-1 0,1 1 16,-22 0-16,0 0 0,0 0 0,0 0 15,0-1-15,0 1 0,0 0 0,-22 21 16,1 0-16,0 0 0,-21 0 16,21 0-16,-22 0 0,22 21 0,-21 0 15,21 1-15,-22-1 0,22 21 16,-21 0-16,21 1 0,-1-1 16,1 0-16,0 1 0,21-1 0,0 0 15,0 1-15,0-1 0,0-21 16,21 22-16,0-22 0,1 0 0,-1 21 15,0-42-15,0 21 0,0 1 16,22-22-16,-22 0 0,0 0 0,0 0 16,21 0-16,-20 0 0,-1 0 0,0 0 15,0 0-15,0-22 0,-21 1 16,0 0 0,-21 0-16,0 21 15,0 0-15,0 0 16,-1 0-16,-20 0 0,21 0 0,0 0 15,-22 21-15,22-21 0,0 21 0,0 0 16,-21 1-16,20 20 0,1-21 16,21 21-16,-21-20 0,21 20 0,-21 0 15,21 1-15,0-1 0,0-21 16,21 0-16,0 22 0,0-22 0,1 0 16,20 0-16,0-21 0,-21 0 0,22 0 15,-1 0-15,0 0 0,22 0 16,-22-21-16,1 21 0,-1-21 0,0-22 15,1 22-15,-1 0 0,21-21 16,-20-1-16,-1 1 0,0 0 16,1-1-16,-1 1 0,0 0 0,1-22 15,-22 22-15,21-22 0,-21 22 16,1-21-16,-1-1 0,-21 1 0,21 20 16,0-20-16,-21-1 0,21 1 0,-21 20 15,0 1-15,0 0 0,0-1 16,0 22-16,0 0 0,0 0 0,0 0 15,-21 21 1,0 21-16,0 0 0,21 21 16,0 1-16,0-1 0,0 0 0,0 22 15,0-1-15,0-20 0,0 20 16,0 1-16,0-22 0,0 22 16,0-22-16,0 0 0,21 1 0,0-1 15,-21-21-15,21 21 0,0-20 16,1-1-16,-1 0 0,0 0 0,0 0 15,21-21-15,-20 0 0,-1 0 16,21 0-16,-21 0 0,0 0 0,22 0 16,-22-21-16,21 21 0,-21-21 0,22 0 15,-22 0-15,21-1 0,-21 1 16,22 0-16,-22 0 0,0 0 16,21 0-16,-20-1 0,-1-20 0,-21 21 0,0 0 15,0-22-15,0 22 0,0-21 16,0 21-16,0 0 0,0-22 15,-21 22-15,-1 21 16,1 0-16,0 0 16,21 21-16,-21 0 0,0 1 0,21 20 15,-21-21-15,21 21 0,0-20 16,0 20-16,0-21 0,0 21 0,0-20 16,0-1-16,0 21 0,21-21 0,-21 0 15,21-21-15,0 22 0,0-1 16,0-21-16,22 0 0,-22 0 0,0 0 15,21 0-15,1 0 0,-22 0 0,21 0 16,1-21-16,-1 21 0,-21-22 16,21 1-16,1 0 0,-22 0 15,0 0-15,0-22 0,0 22 0,1-21 16,-1 21-16,-21-22 0,0 1 16,0 0-16,0-1 0,0 1 0,0 0 15,0-1-15,0 22 0,0-21 16,0 21-16,0 0 0,0 42 15,0 0-15,0 0 16,0 21-16,0 1 0,0-22 16,0 21-16,0 1 0,0-1 0,0 0 15,0 1-15,0-22 0,0 21 0,0-21 16,0 0-16,0 1 0,0-1 16,0 0-16,0 0 0,0 0 15,0 0-15,0-42 31,0 0-15,0 0-16,21 0 0,-21 0 0,21-1 16,-21 1-16,0-21 0,0 21 15,21-22-15,0 22 0,-21-21 0,22 0 16,-1-1-16,-21 1 0,21 21 16,0-22-16,0 22 0,0-21 0,1 21 15,-1 21-15,0-21 0,0 21 16,0 0-16,0 21 15,1 0-15,-1 0 0,-21 0 0,21 22 16,0-22-16,-21 21 0,21-21 0,0 22 16,-21-22-16,22 21 0,-22-21 15,0 0-15,0 22 0,21-22 0,-21 0 16,0 0-16,0 0 16,0 1-16,21-22 15,0 0 1,0-22-1,-21 1-15,21 0 0,1 0 16,-1 0-16,0 0 0,-21-1 0,21-20 0,0 0 16,22-1-16,-22 1 15,0 0-15,0-1 0,0 1 0,0 21 16,1-21-16,-1-1 0,0 22 0,0 0 16,0 21-16,-21-21 0,21 21 15,-21 21 1,0 0-16,0 0 0,0 22 15,0-22-15,0 0 0,0 21 0,0 1 16,0-22-16,0 21 0,0-21 0,0 22 16,0-22-16,0 0 0,0 21 15,0-21-15,22 1 0,-1-22 0,0 21 16,0 0-16,0-21 0,0 0 16,22 21-16,-22-21 0,21 0 15,-21 0-15,22 0 0,-22 0 0,21 0 16,-21-21-16,22 21 0,-1-21 15,-21 0-15,0-1 0,22 1 0,-22 0 16,0-21-16,0 21 0,0-22 0,1 22 16,-1-21-16,-21-1 0,0 1 15,21 0-15,-21-1 0,0 1 0,0 21 16,0 0-16,0 0 0,-21-1 0,0 22 16,-1 0-16,1 0 15,0 0-15,0 22 0,0-1 0,0 0 16,-1 21-16,22-21 15,0 22-15,-21-1 0,21-21 0,0 22 16,0-1-16,0-21 0,0 21 0,21-20 16,1-1-16,-1 0 0,-21 0 15,21 0-15,0 0 0,21 1 0,-20-22 16,-1 0-16,21 21 0,-21-21 0,22 0 16,-1 0-16,-21 0 0,21 0 15,-20-21-15,20 21 0,-21-22 0,0 22 16,22-21-16,-22 0 0,0 0 15,0 0-15,21 0 0,-42-22 0,22 22 16,-1-21-16,0-1 0,-21 1 16,0 21-16,0-21 0,21-1 15,-21 22-15,0-21 0,0 21 0,0-1 16,0 44 15,0-1-31,0 0 0,0 21 0,-21-21 16,21 1-16,0 20 0,-21-21 15,21 0-15,-21 0 0,21 22 0,0-22 16,0 0-16,0 0 0,-22-21 0,22 21 16,0 1-16,-21-22 0,21 21 15,0-42 32,0-1-47,0 1 0,0 0 16,0-21-16,21 21 0,1-1 15,-22-20-15,21 0 0,0-1 0,0 22 16,0-21-16,0 0 0,22 20 0,-22 1 16,0-21-16,21 42 0,-20-21 15,20 21-15,-21 0 0,0 0 0,0 0 16,1 21-16,-1-21 0,-21 21 16,0 0-16,0 22 0,0-22 15,0 0-15,0 21 0,21-21 0,-21 1 16,0 20-16,0-21 0,0 0 15,21 0-15,-21 1 0,0-1 0,0 0 16,21-21-16,-21 21 0,21-21 0,1 0 16,-1 0-1,0 0-15,0 0 0,-21-21 0,21 0 16,0 21-16,1-21 0,-22-1 0,21 1 16,0-21-16,-21 21 0,21-22 15,-21 1-15,21 21 0,0-21 0,-21-1 16,0 1-16,0 0 0,0-22 15,0 22-15,22-22 0,-22 22 16,0 0-16,21-22 0,-21 22 0,0-1 0,21 1 16,-21 21-16,0-21 15,21 20-15,-21 1 0,-21 42 32,0 1-32,0-1 0,21 21 15,0-21-15,0 0 0,0 22 0,0-1 16,0-21-16,0 22 0,0-1 15,0-21-15,0 21 0,0 1 0,0-22 16,0 21-16,0 1 0,0-1 16,0-21-16,0 21 0,0 1 0,0-1 15,-22-21-15,22 22 0,0-22 0,0 0 16,0 21-16,0-21 0,0 1 16,0-1-16,0 0 15,22-21-15,-1 0 16,0 0-1,0 0-15,0 0 0,0-21 16,1 0-16,-1 21 0,0-22 16,0 1-16,0 0 0,0 0 0,1 0 15,20-22-15,-21 22 0,0-21 0,0 21 16</inkml:trace>
  <inkml:trace contextRef="#ctx0" brushRef="#br0" timeOffset="91544.02">15049 11621 0,'0'0'0,"22"0"32,-1 0-32,0 0 0,21 0 15,-21 0-15,22-22 0,-22 22 0,21 0 16,-21-21-16,22 21 0,-22-21 15,0 21-15,0 0 0,0 0 16,1 0-16,-1 0 0,0 0 31,-21-21 1,0 0-17</inkml:trace>
  <inkml:trace contextRef="#ctx0" brushRef="#br0" timeOffset="92716.23">18224 8213 0,'0'0'0,"-21"-21"0,0 21 0,21-22 16,-21 22-16,0-21 15,21 0-15,0 0 0,0 0 16,0 0-16,0-1 16,0 1-16,21 21 0,0-21 15,21 21-15,-20 0 0,-1 0 16,21 0-16,-21 0 0,22 0 0,-22 0 15,21 42-15,-21-20 0,22 20 16,-22 0-16,0 1 0,0 20 16,-21-21-16,0 1 0,0 20 0,0-20 15,0-1-15,0 0 0,-42 43 16,42-64-16,-21 21 0,-1-20 16,1 20-16,0-21 0,0-21 15,21 21-15,-21-21 16,21-21-16,0 0 15,0 0-15,0 0 0,0-22 16,21 22-16,-21-21 0,21 21 0,0-22 16,0 1-16,22 0 0,-22-1 15,0-20-15,21 20 0,-20 1 0,20 0 16,0-22-16,-21 22 16,22 21-16,-22 0 0,0-1 0,0 1 15,0 0-15,1 21 0,-1 0 16,-21 21-16,0 0 0,0 1 15,0-1-15,21 0 0,-21 0 16</inkml:trace>
  <inkml:trace contextRef="#ctx0" brushRef="#br0" timeOffset="93084.02">19092 8446 0,'0'0'0,"21"0"15,64 0 1,-64 0-16,22-22 0,-22 1 0,21 21 16,-21-21-16,22 0 0,-22 0 0,0 0 15,0-1-15,0 1 0,0 0 16,1 0-16,-22 0 0,0 0 0,0-22 16,0 22-16,0 0 0,0 0 15,-22 0-15,1-1 0,0 1 0,0 21 16,-21 0-16,20 0 0,1 0 15,0 21-15,0 1 0,-21-1 0,20 21 16,1-21-16,0 22 0,0-1 0,0 0 16,0 1-16,-1-1 15,22 0-15,0-21 0,0 22 0,0-1 16,0-21-16,0 0 0,0 1 16,22-1-16,-1 0 0,0-21 0,0 0 15,21 0-15,-20 0 0,20 0 0,0 0 16,-21 0-16,22-21 0,-1 0 15,0-1-15,1 1 0,-1 0 0</inkml:trace>
  <inkml:trace contextRef="#ctx0" brushRef="#br0" timeOffset="94552.75">20045 7662 0,'0'22'15,"0"-1"-15,0 0 16,0 0-16,0 21 0,0-20 0,-21 41 16,21-21-16,0 1 0,0 20 15,-22-20-15,22 20 0,-21-21 0,21 22 16,-21-22-16,21 22 0,0-22 0,0 0 16,0-20-16,0 20 0,0-21 15,0 21-15,0-20 0,0-1 0,0 0 16,21-21-16,0 0 15,1 0-15,-1 0 16,0 0-16,21-21 0,-21 21 16,1-21-16,-1-1 0,0 1 15,0 0-15,0-21 0,0 21 0,1-22 16,-1 22-16,0-21 0,0-1 0,0 22 16,-21-21-16,0 0 0,0 20 15,0 1-15,21 0 0,-21 0 0,0 0 16,0 42-1,0 0-15,0 0 16,0 0-16,-21 1 0,21-1 16,0 21-16,0-21 0,-21 22 15,21-22-15,0 21 0,-21-21 0,21 22 16,0-22-16,0 0 0,0 0 16,0 0-16,0 0 0,0 1 0,0-1 15,21-21-15,0 0 16,0 0-16,1 0 0,-1 0 15,0 0-15,0 0 0,21-21 0,-20 21 16,20-22-16,-21 1 0,21 0 16,-20 0-16,20 0 0,-21 0 0,21-1 15,-20-20-15,-1 21 0,0-21 0,0 20 16,0-20-16,0 0 16,1 21-16,-22-1 0,0 1 0,0 0 15,0 0-15,-22 42 16,1 0-1,0 0-15,21 1 0,-21-1 0,0 21 16,21-21-16,0 0 0,0 22 16,0-22-16,0 21 0,0-21 0,0 1 15,0-1-15,0 0 0,0 0 16,21 0-16,0 0 0,0 1 0,0-22 16,22 21-16,-22-21 0,21 0 0,-21 0 15,22 0-15,-22 0 0,21 0 16,1 0-16,-22 0 0,21 0 15,-21 0-15,22 0 0,-22-21 16,0-1-16,21 1 0,-21 0 0,1 0 16,-1 0-16,0-22 0,-21 22 0,21-21 15,-21 21-15,21-22 0,-21 1 16,21 21-16,-21 0 0,0-22 0,0 22 16,0 0-16,-21 21 15,0 0 1,0 21-16,21 0 0,-21 1 0,0-1 15,-1 0-15,22 0 0,0 21 16,-21-20-16,21-1 0,0 21 0,0-21 16,0 0-16,0 1 15,0-1-15,21 0 0,1 0 0,-22 0 16,21-21-16,0 21 0,0-21 0,0 0 16,0 0-16,1 0 0,-1 0 15,21 0-15,-21 0 0,22 0 0,-22 0 16,21-21-16,0 21 0,-20-21 0,-1 21 15,21-21-15,-21 0 0,0 0 16,1-1-16,-1 1 0,0 0 0,0 0 16,-21-21-16,0 20 0,21 1 15,-21-21-15,0 21 0,0 0 0,0-1 16,0 44 15,-21-22-31,21 42 0,0-21 16,0 0-16,-21 0 0,21 22 15,-21-22-15,21 0 0,-21 0 0,21 0 16,0 1-16,0-1 0,0 0 16,0 0-16,0 0 0,0 0 0,0 1 15,0-1-15,0-42 47,0-1-47,0 1 16,0 0-16,0 0 0,0 0 15,0 0-15,21-22 0,0 22 16,0-21-16,-21-1 0,21 1 16,0 0-16,1 21 0,20-22 0,-21 1 15,0 0-15,22 20 0,-22 1 16,0 0-16,21 21 0,1 0 0,-22 0 16,21 21-16,-21 0 0,0 1 15,1-1-15,-1 0 0,-21 21 0,0 1 16,0-22-16,0 21 0,0-21 0,0 22 15,0-22-15,0 21 0,0-21 16,0 0-16,0 1 0,0-1 16,0 0-16,0 0 0,0 0 0,-21-21 15,21 21-15,-22-21 0,1 0 16,0 0 0,0 0-1,21-21-15,-21 21 0</inkml:trace>
  <inkml:trace contextRef="#ctx0" brushRef="#br0" timeOffset="94792.61">20066 8065 0,'0'0'0,"21"0"16,21 0 0,-20-22-16,20 1 0,21 21 0,-20-21 15,20 0-15,1 0 0,20 21 16,-20-21-16,-1-1 0,1 22 0,-22-21 16,22 21-16,-22-21 0,0 21 0,1 0 15</inkml:trace>
  <inkml:trace contextRef="#ctx0" brushRef="#br0" timeOffset="95380.28">24193 7599 0,'0'0'0,"0"-64"16,0 43-16,0 0 0,0 0 15,-21 42 1,0 0 0,21 22-16,-21-1 0,0 0 15,21 1-15,-21 20 0,-1 1 0,1-1 16,0 22-16,0-22 0,0 22 0,0-22 16,-1-20-16,1 20 0,0 1 15,0-22-15,0 0 0,21-20 0,0 20 16,0-21-16,0 0 15,0 0-15,0 1 16,21-22-16,0 0 0,0 0 0,0-22 16,1 1-16,-22 0 15,0 0-15,21 0 0,-21 0 0</inkml:trace>
  <inkml:trace contextRef="#ctx0" brushRef="#br0" timeOffset="96123.36">23749 8128 0,'0'0'0,"-21"0"16,21 21 0,21-21-1,0 0-15,0 21 0,22-21 0,-22 0 16,21 0-16,0 0 0,1 0 0,-1 0 16,22-21-16,-22 21 0,21-21 15,-20 0-15,-1 0 0,22 0 0,-22-1 16,0 22-16,-21-21 0,22 0 15,-22 0-15,21 21 0,-42-21 0,21 21 16,1 0-16,-22-21 16,0 42-1,0 0-15,-22-21 16,1 42-16,21-21 0,0 1 0,0-1 16,-21 21-16,21-21 0,0 22 15,0-22-15,0 0 0,0 0 16,0 0-16,0 0 0,21 1 0,0-1 15,1-21-15,20 0 0,-21 21 0,21-21 16,1 0-16,-1 0 0,0 0 16,1-21-16,-1 21 0,0-21 0,1-1 15,-22 1-15,21 0 0,-21 0 16,22 0-16,-22 0 0,-21-1 0,21 1 16,-21-21-16,21 21 0,-21 0 15,0-1-15,0 1 0,0 0 0,0 0 16,0 0-16,-21 42 31,21 0-31,0 0 0,0 0 16,0 22-16,-21-1 0,21 0 15,-21 1-15,21-1 0,-21 22 0,21-22 16,0 0-16,-22 22 0,1-22 0,0 0 16,21 22-16,0-1 0,-21-20 15,21 20-15,-21 1 0,21-1 0,0-20 16,-21 20-16,21 1 0,-22-22 0,22 0 15,-21 22-15,0-22 0,0 0 16,0 1-16,0-22 0,-1 21 16,-20-21-16,21 1 0,-21-1 0,20-21 15,-20 0-15,21 0 0,-21 0 0,-1 0 16,22 0-16,-21-21 0,-1-1 16,1 1-16,0 0 0,-1-21 0,1 21 15,21-22-15,-21 22 0,20-21 0,1-1 16,0 1-16,21 21 0,0-21 15,0-1-15,0 22 0,21-21 0,0 21 16,22-22-16,-1 22 0,0-21 16,1-1-16,-1 22 0,22-21 0,-1 21 15</inkml:trace>
  <inkml:trace contextRef="#ctx0" brushRef="#br0" timeOffset="96439.97">25739 7832 0,'0'0'0,"0"-21"0,0-1 16,0 44 15,0 20-31,0 0 0,0 1 16,0 20-16,-22 1 0,22-1 0,-21 22 15,21-22-15,0 1 0,-21 20 0,0-20 16,0-1-16,0 1 15,21-1-15,-22 1 0,1-1 0,0 1 16,21-1-16,-21-20 0,0-1 0,0 22 16,21-43-16,-22 21 0,1 0 15,0-20-15,21-1 0,0 0 0,0 0 16,0 0-16,0-42 31,21 0-31,-21 0 0,21 0 0,1-22 16,-1 22-16</inkml:trace>
  <inkml:trace contextRef="#ctx0" brushRef="#br0" timeOffset="96740.32">25696 8340 0,'0'0'0,"0"-64"0,0 22 16,0-22-16,0 1 0,0 21 16,21-1-16,1 1 0,-1 0 0,0 20 15,0 1-15,21 0 0,-20 0 16,20 0-16,0 21 0,1 0 0,-1 0 15,0 0-15,1 0 0,20 0 0,-42 21 16,22 0-16,-1 0 0,-21 22 16,0-22-16,0 21 0,-21-21 0,0 22 15,0-1-15,0-21 0,-21 0 16,-21 22-16,0-22 0,-1 0 16,1 0-16,0-21 0,-1 21 0,-20-21 15,20 0-15,1 21 0,21-21 16,-21 0-16,20 0 0,1 0 0,0 0 15,21-21 1,21 0-16,0 21 0,1-21 16,-1 21-16,21-21 0,-21 21 0</inkml:trace>
  <inkml:trace contextRef="#ctx0" brushRef="#br0" timeOffset="97078.13">26374 8170 0,'0'0'0,"21"0"0,0 0 0,0 0 16,0 0-16,0 0 0,1-21 16,20 0-16,-21 0 0,0 21 0,22-21 15,-1 0-15,-21-22 0,21 22 16,-20 0-16,-1 0 0,21-43 16,-42 43-16,0 0 0,0 0 0,0 0 15,0-1-15,0 1 0,-21 21 16,0 0-16,0 0 0,-1 0 0,-20 0 15,21 0-15,-21 21 0,20 1 0,-20-1 16,21 0-16,0 21 0,0 1 16,-1-1-16,1 0 0,21 1 15,0-22-15,0 21 0,0 0 16,0-20-16,0 20 0,21-21 0,1 0 16,-1 0-16,0-21 0,0 0 0,0 22 15,0-22-15,1 0 0,20 0 16,0-22-16,-21 1 0,22 0 15,-1 0-15</inkml:trace>
  <inkml:trace contextRef="#ctx0" brushRef="#br0" timeOffset="98186.01">28702 7514 0,'0'0'0,"0"-21"0,0 0 0,0 0 16,0 0-16,0-1 16,-21 22-1,0 0-15,-1 0 0,1 22 0,0-22 16,0 21-16,0 21 0,0-21 16,-1 22-16,1-1 0,0 0 0,-21 1 15,21 20-15,-1-21 0,22 1 16,-21 20-16,21-20 0,0-1 0,0 0 15,0-21-15,0 22 0,0-22 16,21 0-16,1 0 0,-1 0 16,21-21-16,-21 0 0,22 0 0,-1 0 15,0 0-15,1-21 0,-1 0 16,21 21-16,-20-21 0,-1-21 0,22 20 16,-22 1-16,0-21 0,-21 21 15,22-22-15,-22 22 0,-21-21 0,0 0 16,0-1-16,0 22 0,-42-21 0,20-1 15,-20 1-15,0 21 0,-1-21 16,1 20-16,0 1 0,-1 0 0,1 0 16,0 21-16,21 0 0,-1 0 15,1 0-15,42 0 16,1 0-16,-1 0 16,21 0-16,0 0 0,22 0 15,-1 0-15,1 0 0,21-21 0,-22 0 16,22-1-16,-1 1 0,1 0 15,0 0-15,-1 0 0,1-22 0,0 22 16,-1-21-16,-20 0 0,-1 20 16,-20 1-16,-1-21 0,-21 21 0,0 0 15,-21-1-15,0 1 16,-21 0-16,0 21 0,0 0 0,-21 0 16,20 0-16,-20 0 0,21 0 15,-21 0-15,20 21 0,-20 0 0,21 1 16,0-1-16,0 42 15,-22-20-15,22 20 0,0-21 0,0 43 16,0-21-16,21-1 0,-22 1 0,1 20 16,0-20-16,21 20 0,-21-20 15,21 21-15,0 63 0,-21-64 16,21 1-16,-21-21 0,21-1 16,0 22-16,0-22 0,0 22 0,-22-22 15,22 22-15,-21-21 0,21-1 0,-21 22 16,21-22-16,0-20 0,0 20 15,-21-21-15,21 1 0,0-1 0,-21 0 16,21-20-16,0 20 0,0-21 0,-21 0 16,21 0-16,-22-21 31,1 0-31,0 0 0,0-21 16,21 0-16,-21 0 0,0 0 15,-1 0-15,1-1 0,0-20 0,0 0 16,0-1-16,0 1 0,-1 0 0,1-22 15,0 1-15,0-1 0,21 1 16,-21-1-16,21 1 0,0-1 0,0 1 16,0-1-16,0 1 0,42-1 0,-21 1 15,22 20-15,-1 1 0,21 0 16,-20-1-16,20 1 0,-20 21 0,-1 0 16,21 0-16,-20 21 15,-1-22-15,0 22 0,-20 0 0,20 0 16,-21 0-16</inkml:trace>
  <inkml:trace contextRef="#ctx0" brushRef="#br0" timeOffset="99268.9">18182 10668 0,'0'0'0,"0"-21"31,0 0-31,0 0 0,0-1 16,21 1-16,-21 0 0,21 0 15,1-21-15,-1 20 0,0-20 0,0 0 16,0-1-16,0 1 0,1 0 0,-1-1 15,0 1-15,0 0 0,0-1 16,-21 1-16,0-21 0,0 20 16,0 1-16,0 0 0,0-1 0,0 1 15,0 21-15,0 0 0,0-1 16,0 1-16,-21 21 0,0 0 0,0 21 16,21 1-16,-21-1 15,21 21-15,-22 0 0,1 1 0,21-1 16,0 22-16,0-22 0,0 21 0,-21 1 15,21-22-15,0 22 0,0-1 16,0 1-16,0-22 0,0 22 16,0-22-16,0 0 0,0 1 0,0-22 15,0 21-15,21-21 0,0 0 0,1-21 16,-22 22-16,42-22 0,-21 0 16,0 0-16,0 0 0,1 0 15,20-22-15,-21 1 0,0 21 0,0-21 16,1 0-16,-1 0 0,0-22 0,0 22 15,-21 0-15,0 0 0,0 0 16,0 0-16,0-1 0,0 1 16,0 0-16,0 42 93,-21-21-30,0-21-63</inkml:trace>
  <inkml:trace contextRef="#ctx0" brushRef="#br0" timeOffset="101129.68">18246 10351 0,'0'-22'16,"21"22"-16,-21-21 15,21 0-15,0 0 0,0 0 0,0 0 16,1-1-16,-1 1 0,0 0 15,0 0-15,0-21 0,0 20 0,1-20 16,-1 0-16,0 21 0,-21-22 0,21 1 16,-21 0-16,0 20 15,0-20-15,0 0 0,0 21 0,0-1 16,0 1-16,-21 21 0,0 0 16,0 0-16,-1 0 0,1 0 15,0 43-15,0-22 0,0 21 0,0 0 16,-1 1-16,1 20 0,0-20 15,21 20-15,0 1 0,-21 20 0,0-20 16,0 20-16,21 1 0,-22 0 16,22-22-16,-21 22 0,0 0 0,21-22 15,-21 22-15,21-22 0,0 22 0,0-22 16,0 22-16,-21-21 0,21-1 0,0 1 16,0-1-16,0 1 15,0-22-15,0 0 0,0 1 0,21-1 16,-21 0-16,21-21 0,0 1 0,0-1 15,1 0-15,-1-21 0,0 0 16,21 0-16,-21 0 0,1-21 0,20 0 16,0-22-16,-21 22 0,22-21 0,-1 21 15,-21-22-15,22-20 0,-22 20 16,0 1-16,0-21 0,0-1 0,-21 1 16,0 20-16,0-20 0,0-1 0,0 22 15,-21 0-15,-21-22 0,21 22 16,-22-1-16,1 1 0,21 0 0,-22-1 15,1 22-15,0 0 0,21 0 16,-22 0-16,22 21 0,0 0 0,0 0 16,0 0-16,-1 0 15,44 0 1,-1 0-16,0 0 16,21 0-16,-21 0 0,22 0 0,-1-21 15,0 21-15,1-22 0,-1 1 0,0 0 16,1 0-16,-1 0 0,0 0 15,1-1-15,-22 1 0,21 0 16,-21-21-16,1 21 0,-22-1 0,0 1 0,0 0 16,0-21-16,0 21 0,0-1 15,0 1-15,0 0 16,-22 21-16,1 0 16,0 0-16,21 21 15,0 0-15,0 1 0,0-1 0,0 21 16,0-21-16,0 22 0,0-1 15,0-21-15,0 21 0,21 1 0,-21-22 16,21 0-16,1 21 0,-1-20 0,-21-1 16,21-21-16,0 21 0,0-21 15,0 0-15,1 0 0,-1 0 0,0 0 16,0 0-16,21 0 0,-20-21 16,-1 21-16,0-21 0,21-1 0,-21 1 15,1 0-15,-1-21 0,-21 21 16,21-1-16,-21-20 0,21 21 0,-21-21 15,21-1-15,-21 22 0,0 0 16,0-21-16,0 20 0,0 1 16,0 42-1,0 1 1,0-1-16,0 0 0,0 0 0,0 21 16,0-20-16,0 20 0,0-21 0,0 0 15,0 22-15,-21-22 0,21 0 16,-21 0-16,21 0 0,0 0 15,0 1-15,0-44 32,0 1-17,0 0-15,0 0 0,0 0 0,0 0 16,21-1-16,0-20 0,0 0 16,1 21-16,-1-22 0,0 22 0,0 0 15,0-21-15,0 42 0,22-22 0,-22 22 16,21 0-16,-21 0 0,22 0 15,-22 0-15,0 22 0,0-1 0,0 0 16,1 21-16,-22-21 0,21 1 16,-21 20-16,0-21 0,0 21 15,0-20-15,0-1 0,0 0 0,0 0 16,21 0-16,-21 0 0,21 1 16,0-22-16,0 0 15,1 0-15,-1 0 0,21 0 16,-21 0-16,0 0 0,1-22 15,20 22-15,-21-21 0,21 0 0,1 21 16,-22-21-16,21 0 0,1 0 0,-22-1 16,0 1-16,21-21 0,-21 21 15,-21 0-15,0-1 0,22 1 0,-22-21 16,0 21-16,0-22 0,0 22 16,0 0-16,-22 0 0,1 0 15,21 0-15,-21 21 0,0 0 16,0 0-16,0 0 0,-1 0 15,1 0-15,0 21 0,0 0 16,0 0-16,0 0 0,-1 22 0,1-1 16,21 0-16,0-21 0,0 1 15,0 20-15,0-21 0,0 0 16,0 0-16,0 1 0,0-1 0,21 0 16,1-21-16,-1 21 0,0-21 15,0 0-15,0 0 0,0 0 16,1-21-16,-1 0 0,0 21 15,0-21-15,-21-1 0,21 1 16,0 0-16,-21-21 0,22 21 16,-1-22-16,-21 1 0,21 0 0,0-1 15,-21 1-15,21 0 0,0-22 0,-21 22 16,22-22-16,-1 1 0,-21 20 16,21-20-16,0-1 0,-21 22 0,21 0 15,-21-1-15,0 22 0,0 0 16,0 0-16,0 42 15,0 0-15,0 22 16,0-1-16,-21 0 0,0 1 0,0-1 16,21 21-16,0-20 0,0 20 0,-21 1 15,21-22-15,0 22 0,0-22 16,0 21-16,0-20 0,0-1 16,0 22-16,21-22 0,-21 0 0,21 1 15,0-22-15,21 21 0,-20-21 0,-1 0 16,21 1-16,-21-22 0,22 21 15,-22-21-15,21 0 0,0 0 0,1 0 16,-22 0-16,21-21 0,-21 21 0,22-22 16,-22 1-16,21-21 0,-21 21 15,1-22-15,-1 1 0</inkml:trace>
  <inkml:trace contextRef="#ctx0" brushRef="#br0" timeOffset="101364.54">19854 9843 0,'-42'21'16,"84"-42"-16,-126 42 0,62 0 0,1-21 0,0 0 15,0 0-15,0 0 16,42 0-1,0 0-15,0 0 16,0 0-16,22-21 16,-22 0-16,21 21 0,-21-22 0</inkml:trace>
  <inkml:trace contextRef="#ctx0" brushRef="#br0" timeOffset="103988.07">21907 9906 0,'22'0'0,"-1"0"16,0 0-16,0 0 16,-21-21-16,42 0 0,-20 21 0,-1-21 15,0-1-15,0 1 0,21 0 16,-20 0-16,-1 0 0,0 0 0,0-1 16,0-20-16,0 21 0,-21 0 15,0 0-15,0-1 0,0 1 0,0 0 16,0 0-16,-21 0 0,0 21 15,0 0-15,0 0 0,0 0 16,-1 0-16,1 0 0,-21 0 0,21 21 16,-22 0-16,22 0 0,-21 22 0,21-22 15,-22 21-15,22 0 0,0 1 16,0-1-16,0 0 0,21 1 0,0-1 16,0-21-16,0 22 0,0-22 15,21 21-15,0-21 0,0 0 0,0-21 16,22 22-16,-1-22 0,-21 0 0,22 0 15,-22 0-15,21 0 0,-21 0 16,0 0-16,1 0 0,-1 0 0,0 0 16,-21-22-16,0 1 15,-21 21 1,0 0-16,-1 0 0,-20 0 0,21 0 16,-21 0-16,-1 0 0,1 0 15,21 0-15,-22 21 0,1 1 0,0-1 16,21 21-16,-22-21 0,22 22 0,-21-22 15,21 21-15,-1 0 0,22 1 16,0-1-16,0 0 0,0-20 0,0 20 16,0 0-16,0-21 0,43 1 0,-22-1 15,0-21-15,21 0 0,1 0 16,-1 0-16,0 0 0,22 0 16,-22 0-16,22-21 0,-22-1 0,22-20 0,-22 21 15,21-21-15,1 20 16,-22-20-16,22 0 0,-22-1 0,0 1 15,1 0-15,-1-22 0,0 22 0,-20-22 16,20 1-16,-21-1 0,0 1 16,0-1-16,1-20 0,-1 20 0,0 22 15,-21-22-15,0 22 0,0 0 16,0 21-16,0-1 0,0 1 0,0 42 31,0 1-31,0 20 16,0 0-16,0 1 0,0-1 0,0 21 0,-21 1 15,21-1-15,-21-20 16,21 20-16,-22 1 0,22-1 0,0-20 16,-21 20-16,21 1 0,0-22 0,0 0 15,0 1-15,0-1 0,21 0 16,1 1-16,-1-22 0,0 0 0,21 0 16,-21-21-16,22 0 0,-1 0 0,-21 0 15,22 0-15,-1 0 0,-21 0 16,21-21-16,1 0 0,-22 0 0,21-1 15,-21 1-15,22-21 0,-22 21 0,0-22 16,21 22-16,-42-21 0,22 21 16,-22-22-16,21 22 0,-21-21 15,0 21-15,0 0 0,0-1 0,0 1 16,-21 21 0,-1 0-16,1 0 0,0 21 15,0 1-15,21-1 0,0 21 0,-21-21 16,21 0-16,-21 22 0,21-22 15,0 0-15,0 0 0,0 22 0,0-22 16,21 0-16,0-21 0,0 21 16,-21 0-16,21-21 0,0 0 0,1 0 15,20 0-15,-21 0 0,21 0 16,1 0-16,-22-21 0,21 0 16,1 0-16,-1 0 0,0-1 0,-21 1 15,22 0-15,-22 0 0,21-21 16,-21-1-16,1 22 0,-1 0 15,-21-21-15,0 20 0,0 1 0,0 0 16,0 0-16,0 42 31,0 0-31,0 0 0,0 1 0,0-1 16,0 0-16,0 21 0,0-21 0,0 1 16,-21 20-16,21-21 0,0 0 15,0 0-15,0 1 0,-22-1 0,22 0 16,0 0-16,0 0 15,0-42 17,22 21-32,-22-21 0,21 0 0,-21 0 15,21-1-15,0-20 0,-21 21 16,21 0-16,0-22 0,-21 1 0,22 21 16,-1-21-16,-21-1 0,21 1 0,0 21 15,0-22-15,-21 22 0,21 0 16,1 0-16,-1 21 0,0 0 15,0 21-15,-21 0 16,0 0-16,0 22 0,0-22 0,0 21 16,0-21-16,0 22 0,0-22 15,21 0-15,-21 21 0,0-20 16,0-1-16,0 0 0,21 0 0,-21 0 16,22 0-16,-22 1 0,21-22 15,0 0 1,0 0-16,0-22 15,0 1-15,1 0 0,-1 0 16,0 0-16,0-22 0,-21 22 16,21 0-16,0 0 0,1-21 0,20 20 15,-21-20-15,0 21 0,0-21 0,1 20 16,20-20-16,-42 21 16,21 21-16,0 0 15,-21 21 1,0 0-16,0 0 0,0 1 15,0-1-15,0 21 0,0-21 0,0 0 16,0 22-16,0-22 0,0 21 16,0-21-16,21 1 0,-21-1 0,22 0 15,-1 0-15,0 0 0,0 0 0,0-21 16,0 0-16,22 0 0,-22 0 16,0 0-16,21 0 0,-20 0 0,20 0 15,-21-21-15,0 21 0,22-21 0,-22 0 16,0 21-16,21-21 0,-21 0 15,1-1-15,-1 1 0,-21 0 16,21-21-16,-21 21 0,21-1 0,-21 1 16,0-21-16,0 21 0,0 0 15,0-1-15,0 1 0,0 0 0,0 0 16,-21 21-16,0 0 16,0 0-16,21 21 0,0 0 0,-22 0 15,22 1-15,0-1 0,0 0 0,0 21 16,0-21-16,0 1 0,0 20 15,0-21-15,0 0 0,0 0 0,22 1 16,-1-1-16,-21 0 0,21-21 0,0 21 16,0-21-16,0 0 15,22 0-15,-22 0 0,0 0 0,0 0 16,22 0-16,-22 0 0,0-21 0,0 0 16,21 21-16,-20-21 0,-1-1 15,0 1-15,0 0 0,-21 0 0,21 0 16,0 0-16,-21-1 0,0-20 0,0 21 15,0 0-15,22 0 0,-22-1 16,0 1-16,0 0 0,0 42 31,0 0-31,0 1 16,0-1-16,0 21 0,-22-21 0,22 0 0,0 1 16,0-1-16,-21 0 15,21 0-15,-21 0 0,21 0 0,-21 1 16,21-1-16,0 0 0,0 0 15,-21-21 1,21-21 0,0 0-1,0 0-15,0-1 16,21 22-16,-21-21 0,21-21 0,0 21 16,0 0-16,1-1 0,-1-20 15,21 21-15,-21-21 0,0 20 0,22 1 16,-22 0-16,0 0 0,21 21 15,-20 0-15,-1 0 0,0 0 0,0 0 16,-21 21-16,0 0 0,0 0 16,0 1-16,0 20 0,0-21 0,0 0 15,0 0-15,0 1 0,0-1 0,0 0 16,0 0-16,0 0 0,0 0 16,0 1-16,0-1 0,-21-21 15,21-21 32,0-1-31,21 1-16,-21 0 0</inkml:trace>
  <inkml:trace contextRef="#ctx0" brushRef="#br0" timeOffset="104284.53">26649 9250 0,'0'0'0,"0"-21"0,-21 21 16,-1 0-1,22 21-15,0 21 0,0-21 16,-21 22-16,21-1 0,-21 0 16,21 1-16,-21 20 0,21-20 0,0 20 15,0 1-15,-21-22 0,21 21 16,-21-20-16,-1 20 0,22-20 0,0-1 15,-21 0-15,21-21 0,-21 22 0,21-22 16,-21 0-16,21 0 16,-21 0-16,21 1 0,0-1 0,0 0 15,21-21 1,0-21 0,0 21-16,0-21 0</inkml:trace>
  <inkml:trace contextRef="#ctx0" brushRef="#br0" timeOffset="104685.02">27157 9843 0,'21'-43'0,"-42"86"0,63-107 0,-21 43 0,0 0 15,-21 0-15,-21 21 16,0 0 0,-21 21-16,21 0 0,-1 0 0,1 0 15,0 0-15,-21 1 0,21-1 16,-1 0-16,22 0 0,0 0 0,0 0 15,0 1-15,0-1 0,0 0 16,0 0-16,22 0 16,-1-21-16,0 0 0,0 0 0,21 0 15,-20 0-15,-1 0 0,21 0 0,-21 0 16,0 0-16,1 0 0,-1 0 16,-21 21-16,0 1 15,0-1 1,-21 0-16,-1-21 0,1 0 15,0 0-15,-21 21 0,21-21 0,-1 0 16,-20 0-16,21 0 0,0 21 16,0-21-16,-22 0 0,22 0 15,0 0-15,0 0 16,21-21 15,0 0-15,0 0-16</inkml:trace>
  <inkml:trace contextRef="#ctx0" brushRef="#br0" timeOffset="104940.96">26183 9716 0,'21'0'15,"22"0"-15,-1 0 16,-21 0-16,43-22 0,-22 1 16,0 21-16,1-21 0,20 21 0,-21-21 15,1 21-15,20-21 0,-20 21 0,-1 0 16,-21-21-16,21 21 0,-20-22 16,20 22-16,-21 0 0,0 0 0,0 0 15,-21-21-15,22 21 0,-1-21 16</inkml:trace>
  <inkml:trace contextRef="#ctx0" brushRef="#br0" timeOffset="105484.42">29930 9398 0,'0'0'16,"0"-21"-16,0 0 0,21 21 0,-21 21 47,0 0-47,0 0 0,0 22 0,0-1 15,0 0-15,0 1 0,0-1 16,0 0-16,0 1 0,0-1 16,0-21-16,0 21 0,0-20 0,0-1 15,0 0-15,-21 0 0,21 0 0,-22 0 16,22 1-16,22-22 31,-1-22-15,0 1-16,0 0 0</inkml:trace>
  <inkml:trace contextRef="#ctx0" brushRef="#br0" timeOffset="105896.28">30861 9377 0,'42'-21'0,"-84"42"0,105-63 15,-41 20-15,-22 1 16,-22 21 0,-20 0-16,21 0 15,-21 21-15,20 1 0,-20-22 0,0 21 16,-1 0-16,1 0 0,21 0 16,-21 0-16,20 1 0,1-1 15,21 0-15,0 0 0,0 0 0,0 0 16,0 1-16,21-22 15,1 0-15,20 21 0,-21-21 0,21 0 16,-20 0-16,20 21 0,0-21 16,1 0-16,-22 0 0,21 21 0,0 0 15,-20-21-15,-1 21 0,0-21 16,0 22-16,-21-1 0,0 0 0,0 0 16,0 0-16,0 0 0,-21-21 15,0 22-15,-22-1 0,22-21 16,0 0-16,0 0 0,-21 21 15,20-21-15,1 0 0,-21 0 16,21 0-16,0 0 0,-22 0 0,22 0 16,0-21-16,0 21 0,0-21 15,-1-1-15,1 22 0,21-21 0,-21 0 16,21 0-16,0 0 0,-21 0 0</inkml:trace>
  <inkml:trace contextRef="#ctx0" brushRef="#br0" timeOffset="106216.62">30480 8975 0,'0'0'0,"21"0"16,0 0-1,0 0-15,1-21 16,-1-1-16,-21 1 16,0 0-16,0 0 0,0 0 15,0 0 1,-21 42 15,21 0-31,-22 0 16,22 0-16,0 0 15,0 1-15,0-1 0,0 0 0,0 0 16,0 0-16</inkml:trace>
  <inkml:trace contextRef="#ctx0" brushRef="#br0" timeOffset="107374.45">22204 11155 0,'0'-21'16,"0"42"-16,-21-63 0,21 20 0,-22 1 15,1 0-15,0 21 16,0 21-1,0 0-15,21 1 0,-21 20 16,-1 21-16,22-20 0,-21 20 0,0-20 16,0 20-16,21 1 0,-21-1 15,0 1-15,-1-22 0,1 21 0,-21-20 16,21 20-16,-22-20 0,22 20 16,-21-21-16,0 1 0,-1-1 0,22-21 15,-21 22-15,21-22 0,-22-21 0,22 21 16,0-21-16,0 0 0,0 0 15,-1-21-15,1 21 0,0-21 0,0-1 16,0-20-16,0 21 16,21-21-16,-22-1 0,22 22 0,-21-21 15,21-1-15,-21 1 0,21 0 0,0-1 16,0 1-16,0 0 0,0-1 16,0 1-16,0 0 0,21 21 0,0-1 15,1 22-15,-1 0 16,0 0-16,0 22 0,21 20 0,-20-21 15,-1 21-15,0 1 0,0-22 16,0 21-16,0 1 0,1-1 0,-1-21 16,0 21-16,0 1 0,-21-22 0,21 21 15,0-21-15,1 1 0,-1-1 16,0 0-16,0-21 0,0 0 16,0 0-16,22 0 0,-22 0 15,0 0-15,21 0 0,-20-21 0,20 0 16,-21-22-16,21 22 0,-20 0 0,-1 0 15,0-22-15,0 22 0,0-21 16,0 21-16,1-22 0,-22 22 0,0 0 16,0 0-16,21 0 0,-21 42 31,0 0-31,0 0 0,0 0 0,0 1 16,0-1-16,0 0 0,0 0 15,0 0-15,-21 22 0,21-22 16,0 0-16,0 0 0,0 0 15,0 0 1,0-42 0,0 0-16,0 0 15,21 0-15</inkml:trace>
  <inkml:trace contextRef="#ctx0" brushRef="#br0" timeOffset="107560.57">22394 11430 0,'0'0'16,"-21"0"15,0 0-15,42 0 31,0 0-47</inkml:trace>
  <inkml:trace contextRef="#ctx0" brushRef="#br0" timeOffset="108008.31">22839 11536 0,'0'0'15,"21"0"-15,0 0 0,0 0 0,0-21 16,1 21-16,-1-21 0,-21-1 15,21 1-15,-21 0 16,0 0-16,-21 21 0,-22 0 16,22 0-16,0 0 15,-21 0-15,-1 0 0,22 0 0,-21 0 16,0 21-16,20 0 0,-20 0 0,21-21 16,0 22-16,21-1 0,0 0 15,0 0-15,0 0 0,0 0 0,21 1 16,0-22-16,21 21 15,1 0-15,-1 0 0,0-21 0,1 21 16,-1 0-16,0-21 0,1 22 0,-1-22 16,-21 21-16,0 0 0,1-21 15,-1 21-15,-21 0 0,0 0 16,-21-21-16,-1 22 16,1-22-16,-21 0 0,0 0 0,-1 21 15,1-21-15,0 0 0,20 0 0,-20 0 16,0 0-16,-1 0 0,1 0 15,21 0-15,0 0 0,0-21 0,-1 21 16,22-22-16,0 1 16,22 0-16,-1 0 15,21 0-15,-21 0 0,22-1 0,-22 1 16</inkml:trace>
  <inkml:trace contextRef="#ctx0" brushRef="#br0" timeOffset="108284.67">23431 11113 0,'0'0'0,"22"-22"0,-1 1 16,-21 42-1,0 1-15,0-1 16,0 0-16,0 21 0,-21 1 16,21 20-16,0-21 0,0 1 15,-22 20-15,22-20 0,-21-1 0,21 0 16,0 1-16,0-1 0,-21 0 15,21-21-15,-21 22 0,21-22 0,0 0 16,0 0-16,0 0 0,0 1 16,0-1-16,21-21 15,0 0-15,0 0 0,1-21 16,-1-1-16,-21 1 16,21 0-16</inkml:trace>
  <inkml:trace contextRef="#ctx0" brushRef="#br0" timeOffset="108444.58">23241 11515 0,'0'0'0,"0"-21"16,0-1 0,21 22-16,0 0 0,0-21 15,22 21-15,-22 0 0,42-21 0,-20 0 16,20 0-16,-20 21 0,20-21 0</inkml:trace>
  <inkml:trace contextRef="#ctx0" brushRef="#br0" timeOffset="108872.49">24765 11070 0,'0'0'0,"-21"0"0,0 0 0,-1 21 15,1 1-15,0-22 0,0 42 0,-21-21 16,20 21-16,1-20 0,-21 20 0,0 21 16,-1-20-16,1-1 0,0 0 15,-1 1-15,1-1 0,0 0 0,-1 1 16,-20-22-16,20 21 0,1-21 16,-21 1-16,20-1 0,22 0 15,-21 0-15,21-21 0,-1 0 0,22-21 31,22 0-31,-1 21 16,21-21-16,-21-1 0,22 1 0,-1 0 16,-21 0-16,21 0 0,1 21 15,-1 0-15,-21 0 0,22 0 0,-22 0 16,0 0-16,21 21 0,-21 0 0,1 0 16,20 0-16,-21 1 0,0-1 15,0 0-15,-21 0 0,22 0 0,-1 0 16,0 1-16,-21-1 0,21 0 15,0-21-15,0 21 0,1-21 16,-22 21-16,21-21 0,0 0 0,0 0 16,0 0-16,0-21 15,1 0-15</inkml:trace>
  <inkml:trace contextRef="#ctx0" brushRef="#br0" timeOffset="109723.01">25336 11134 0,'0'0'0,"0"-21"0,0-1 15,0 44 1,-21 20 0,21 0-16,0 1 0,0-1 15,0 0-15,0 22 0,-21-22 0,21 0 16,-21 22-16,21-22 0,-21 1 0,0-1 16,-1-21-16,22 21 0,-21 1 15,0-22-15,21 0 0,-21 0 0,21 0 16,-21 1-16,21-1 0,0-42 31,0-1-31,21 1 0,-21 0 16,21 0-16,0 0 0,0 0 15,1-22-15,-1 22 0,0-21 0,-21 21 16,21-1-16,0-20 0,-21 21 0,0 0 16,21 21-16,1 0 15,-22 21 1,0 0-16,0 21 0,0-20 15,0-1-15,0 21 0,0-21 0,21 22 16,-21-22-16,21 0 0,-21 21 16,0-21-16,21 1 0,0-22 15,-21 21-15,21 0 0,1-21 0,-1 0 16,0 0-16,21 0 0,-21 0 16,22-21-16,-22 0 0,21 21 0,1-22 15,-1 1-15,0 0 0,-21-21 0,22 21 16,-1-1-16,-21-20 0,22 0 15,-22-1-15,0 1 0,-21-21 0,0 20 16,0-20-16,0 20 0,0-20 16,0-1-16,0 22 0,0 0 0,0-1 15,0 1-15,-21 21 0,21 0 16,0 0-16,-21 21 16,21 21-1,0 21-15,0-21 0,0 0 16,0 22-16,0-1 0,21-21 0,-21 22 15,21-22-15,0 0 0,0 21 16,-21-21-16,21 1 0</inkml:trace>
  <inkml:trace contextRef="#ctx0" brushRef="#br0" timeOffset="110692.78">26352 11599 0,'0'0'0,"22"0"0,-1 0 0,0 0 16,0 0-16,0 0 0,0-21 15,1 0-15,-1 21 0,0-21 0,0 0 16,0 0-16,-21-1 16,0 1-16,0 0 15,0 0 1,-21 21 15,0 0-31,21-21 156,0 0-109,0-1 125,0 1-94,0 0-31,0 0-16,0 0-15,0 0 0,-21 21-1,0 21 1,-1 0-16,1 0 0,0 0 15,0 0-15,0 22 0,0-22 0,-1 21 16,1-21-16,0 22 0,0-1 0,21-21 16,-21 0-16,21 1 0,0-1 15,0 0-15,0 0 0,0 0 0,21-21 16,0 0-16,0 0 0,22 21 16,-22-21-16,21 0 0,-21 0 0,22 0 15,-22-21-15,21 21 0,0-21 16,-20 0-16,20 0 0</inkml:trace>
  <inkml:trace contextRef="#ctx0" brushRef="#br0" timeOffset="111238.98">27157 11007 0,'0'0'0,"0"-43"0,21-84 15,-21 106-15,21-21 0,-21 21 16,0 0-16,0 42 15,0 0-15,0 0 16,0 0-16,0 22 0,-21 20 16,0-21-16,21 22 0,-21-1 0,21 1 15,-22-1-15,1 1 0,21-22 16,-21 22-16,0-1 0,0-20 0,21-1 16,-21 0-16,-1 1 0,22-22 0,-21 0 15,21 21-15,-21-21 0,0-21 16,21 22-16,0-44 47,0 1-47,0 0 0,0 0 15,21 0-15,0-22 0,0 22 16,1-21-16,-1 0 0,21 20 0,-21-20 16,22 0-16,-1-1 0,0 1 0,1 21 15,-1-21-15,21 20 0,-20 22 16,-1 0-16,-21 0 0,22 0 0,-1 22 15,-21-1-15,0 0 0,22 21 16,-43 1-16,0-22 0,0 21 0,0 0 16,0-20-16,0 20 0,-22-21 15,-20 21-15,21-20 0,-21-1 0,20 0 16,-20 0-16,0 0 0,21 0 0,-22 1 16,1-22-16,21 0 15,-22 21-15,1-21 0,21 0 0,-21 0 16,20 0-16,-20 0 0,21 0 0,0 0 15,21-21-15,0-1 16,0 1-16,0 0 0,21-21 16,0 21-16,0-1 0</inkml:trace>
  <inkml:trace contextRef="#ctx0" brushRef="#br0" timeOffset="113944.49">27961 11176 0,'21'0'16,"-21"-21"-1,21 21-15,-21-21 0,0 0 16,22 21-16,-1-22 0,0 1 16,0 0-16,0 21 0,0-21 15,-21 0-15,22 21 0,-1-21 0,0-1 16,0 1-16,0 0 0,-21 0 15,21 21-15,-21-21 0,0 0 0,0-1 16,0 1-16,-21 21 16,0-21-16,-21 21 0,21 0 15,-1 0-15,-20 0 0,21 21 0,-21 0 16,20 1-16,-20-1 0,21 0 16,0 21-16,0-21 0,-1 1 0,22 20 15,0-21-15,0 21 0,0-20 16,0-1-16,0 0 0,22 0 0,-1 0 15,0 0-15,0 1 0,0-22 16,0 0-16,22 0 0,-22 0 0,0 0 16,21 0-16,-20 0 0,-1 0 0,0 0 15,0 0 1,-21-22-16,-21 22 16,0 0-1,0 0-15,-1 22 0,1-22 0,0 21 16,0 0-16,0 21 0,0-21 15,-1 1-15,1 20 0,0-21 0,0 21 16,21-20-16,0 20 0,0-21 0,-21 0 16,21 0-16,0 1 0,0-1 15,21 0-15,-21 0 0,42-21 0,-21 21 16,1-21-16,20 0 0,0 0 16,-21 0-16,22 0 0,-1 0 0,0 0 15,1-21-15,-1 0 0,0 21 16,1-21-16,-22 0 0,21-22 0,1-20 15,-1 42-15,-21-22 16,0-20-16,-21 20 0,21-20 16,1 21-16,-1-22 0,-21 22 0,21-22 15,0 1-15,-21 20 0,21 1 16,-21-21-16,0 41 0,21-20 0,-21 21 16,0 0-16,0 0 0,0 42 15,0 0-15,0 0 16,0 0-16,0 22 0,-21-1 15,0-21-15,0 21 0,21 1 0,-21 20 16,0-20-16,21-1 0,-22 0 16,22 22-16,0-22 0,0 0 15,0 1-15,0-22 0,0 21 0,0-21 16,0 22-16,0-22 0,22 0 16,-1 0-16,0-21 0,0 21 0,0-21 15,0 0-15,22 0 0,-1 0 16,-21 0-16,22 0 0,-1 0 0,0 0 15,-21-21-15,22 0 0,-1 21 16,0-21-16,-20 0 0,20-22 0,-21 22 16,0 0-16,22-21 0,-43 21 15,21-22-15,0 1 0,-21 0 0,0 20 16,0 1-16,0 0 0,0 0 0,-21 21 31,0 21-31,-1 0 0,1 0 16,0 1-16,21 20 0,0-21 15,-21 21-15,21-20 0,0-1 0,0 21 16,0-21-16,0 0 0,0 1 16,21-1-16,0 0 0,0-21 0,1 21 15,20-21-15,-21 0 0,21 0 0,-20 0 16,20 0-16,-21 0 0,21 0 16,-20-21-16,-1 0 0,21 0 0,-21 21 15,-21-22-15,21 1 0,1-21 16,-1 21-16,-21 0 0,0-22 0,21 22 15,-21-21-15,21-1 16,-21 22-16,21-21 0,-21 21 0,0 0 16,0 42 15,0 21-31,0-21 0,0 0 0,0 22 16,0-1-16,-21-21 0,21 22 15,0-22-15,0 21 0,0-21 0,0 0 16,0 1-16,0-1 0,0 0 15,0 0-15,0 0 16,-21-21-16,21-21 31,0 0-31,0 0 16,0 0-16,0-1 0,0 1 16,0 0-16,0 0 0,21-21 0,-21 20 15,21-20-15,0 21 0,1-21 16,-22-1-16,21 22 0,0-21 0,21 21 15,1-22-15,-22 22 0,0 21 16,0 0-16,0 0 0,0 0 16,1 21-16,-1 0 0,0 1 0,-21-1 15,0 0-15,0 21 0,0-21 16,0 22-16,0-22 0,0 0 0,0 21 16,0-20-16,0-1 0,0 0 15,0 0-15,0 0 0,21-21 16,-21 21-16,21-21 15,0-21 17,1 0-32,-22 0 0,21 0 15,-21 0-15,21-1 0,0 1 0,0-21 16,-21 21-16,21-22 0,1 22 16,-1-21-16,21 21 0,-21-22 0,0 22 15,1 0-15,-1 21 16,0-21-16,0 21 0,0 0 0,-21 21 15,0 0 1,0 0-16,0 1 16,0 20-16,0-21 0,0 0 15,-21 0-15,21 22 0,-21-22 0,21 0 16,0 0-16,0 0 0,0 1 16,0-1-16,0 0 0,21 0 0,0-21 15,0 21-15,1-21 0,-1 0 16,0 21-16,0-21 0,0 0 0,22 0 15,-22 0-15,0 0 0,0 0 16,0 0-16,0 0 0,1-21 16,-1 21-16,0-21 0,-21 0 15,21 0-15,0 0 0,0-22 0,-21 22 16,0-21-16,0 21 0,22-22 16,-22 22-16,0-21 0,0 21 0,0-1 15,0 1-15,0 0 0,-22 21 16,1 0-1,21 21-15,-21 0 0,0 1 16,21-1-16,-21 21 0,21-21 0,0 22 16,0-22-16,-21 0 0,21 21 15,0-21-15,0 1 0,0-1 0,0 0 16,0 0-16,0 0 0,21-21 31,0 0-31,0 0 16,0 0-16,0-21 15,1 0-15,-22 0 0,21 21 16,0-21-16,0-1 0,0-20 16,-21 21-16,21 0 0,1 0 0,-1-22 15,0 22-15,-21 0 0,0 0 16,0 0-16,0 63 31,0-21-31,-21 0 0,0 0 16,21 22-16,-22-22 0,22 0 15,-21 0-15,21 22 0,-21-22 16,0 0-16,21 0 16,0 0-16,0-42 31,0 0-15,0 0-16,21 0 15,-21-1-15,21 1 0,0-21 16,1 21-16,-1 0 0,0-22 15,0 22-15,21 0 0,-20-21 16,-1 20-16,21 22 0,22-21 16,-43 21-16,0 0 0,0 0 15,0 21-15,-21 1 16,0-1-16,0 21 0,0-21 0,0 0 16,0 22-16,0-22 0,21 0 15,-21 0-15,22 0 0,-22 1 0,0-1 16,21-21-16,0 21 0,0-21 15,0 0-15,0 0 16,1 0-16,-1 0 0,-21-21 16,21 0-16,0 21 0,-21-22 15,21 1-15,-21-21 0,21 21 16,-21-22-16,0 22 0,22-21 0,-22 0 16,0-1-16,21 22 0,-21-21 0,0-1 15,0 1-15,0-21 16,21 20-16,-21 1 0,21 0 0,-21-1 15,21 1-15,-21 0 0,0 20 16,0 1-16,0 0 0,0 0 0,0 42 31,0 0-31,-21 22 0,0-22 16,21 21-16,-21 0 0,0 1 0,-1-1 16,22 22-16,0-22 0,-21 0 15,21 1-15,-21-1 0,21 0 16,0 1-16,0-1 0,0-21 15,0 21-15,0-20 0,0-1 0,0 0 16,0 0-16,0 0 0,21-21 16,0 21-16,1-21 15,-1 0-15,0 0 16,0-21-16,0 21 16,-21-21-16,0 0 0,21 21 15,-21-21-15,22 0 0,-22-1 0,21 1 16,-21 0-16</inkml:trace>
  <inkml:trace contextRef="#ctx0" brushRef="#br0" timeOffset="114164.36">31623 10964 0,'-21'0'0,"42"0"0,-63 0 15,63 0 1,0 0-1,0 0-15,0 0 0,0 22 0,1-22 16,-1 0-16,0 0 0,0 0 16,0 0-16,0 0 0,1 0 15,-1 0-15,0 0 16,0 0-16,0 0 16,0 0-16,1 0 0,20 0 15</inkml:trace>
  <inkml:trace contextRef="#ctx0" brushRef="#br0" timeOffset="114612.13">32575 10795 0,'0'0'16,"-21"0"-16,0 0 0,0 0 0,0 0 15,21 21 1,21 0-1,0 1-15,21-22 0,-20 21 16,20-21-16,0 21 0,-21-21 16,22 0-16,-1 21 0,-21-21 0,22 0 15,-1 0-15,-21 0 0,0 0 16,22 0-16,-22 0 0,0 0 0,0 0 16,0 0-16,0 0 15,-21-21-15,-21 21 31,0 0-31,-21 0 16,21 21-16,-1 0 0,-20 0 0,0 1 16,21 20-16,-22 0 15,1 1-15,0-22 0,-1 21 16,1 0-16,21 1 0,-22-1 0,22 0 16,-21-20-16,21-1 0,0 0 15,-1 0-15,1 0 0,21 0 0,-21-21 16,21 22-16,-21-22 31,21-22-15,-21 22-16</inkml:trace>
  <inkml:trace contextRef="#ctx0" brushRef="#br0" timeOffset="116212.66">487 15134 0,'0'0'0,"-21"21"0,21-42 31,0 0-15,0 0-16,21 0 15,21 0-15,-21-1 0,0 1 0,22 21 16,-22-21-16,21 0 0,-21 21 16,1 0-16,20 0 0,-21 0 15,0 0-15,0 21 0,-21 0 16,0 22-16,0-22 0,0 0 15,0 21-15,-21-21 0,21 22 16,-21-22-16,0 21 0,0-21 16,0 1-16,-1-1 0,1 0 15,0 0-15,0 0 0,0-21 16,0 21-16,-1-21 0,1 0 31,21-21-31,0 0 16,21 21-16,1-21 15,-1 21-15,0 0 0,21-21 16,-21 21-16,1 0 0,20 0 16,-21 0-16,21 0 0,-20 0 0,20 21 15,-21 0-15,0 0 0,0 0 16,1 1-16,-22 20 0,0-21 16,0 0-16,0 22 0,0-1 15,0-21-15,-22 21 0,1-20 0,0 20 16,-21-21-16,21 0 0,-22 0 15,22 1-15,-21-1 0,-1 0 16,1-21-16,0 0 0,-1 0 0,-20 0 16,21 0-16,20 0 0,-20 0 15,0-21-15,-1 0 0,22-1 16,-21 1-16,21 0 0,0 0 0,-1 21 16,1-21-16,0 0 0,21-1 15,0 1-15,0 0 16,21 0-16,0 21 15,22-21-15,-22 21 0,21 0 16</inkml:trace>
  <inkml:trace contextRef="#ctx0" brushRef="#br0" timeOffset="116428.05">1587 15282 0,'0'0'16,"22"-21"-16,-22 42 63</inkml:trace>
  <inkml:trace contextRef="#ctx0" brushRef="#br0" timeOffset="116896.78">2963 14626 0,'0'21'0,"0"1"15,0 20-15,0 0 0,0 1 16,0 20-16,0 1 0,0-1 0,0 1 16,0-1-16,0 22 0,0-22 15,-21 1-15,0 20 0,21-20 0,-21-22 16,0 22-16,-1-22 0,1 0 15,21 1-15,0-22 0,-21 0 16,21 0-16,21-42 31,-21 0-15,21-21-16,-21 20 0,0-20 0</inkml:trace>
  <inkml:trace contextRef="#ctx0" brushRef="#br0" timeOffset="117164.63">2773 14796 0,'0'0'0,"21"0"31,0 0-31,21 21 0,-20 0 0,20 21 16,0 1-16,-21-1 0,22 0 15,-1 1-15,0 20 0,1 1 0,-1-22 16,0 0-16,1 22 0,-22-22 15,21 0-15,-21 1 0,1-1 0,-1 0 16,0-20-16,-21 20 0,21-21 16,-21 0-16,21-21 0,-21 21 0,21-21 31,1-21-15,-22 0-16,0 0 0,21-21 15</inkml:trace>
  <inkml:trace contextRef="#ctx0" brushRef="#br0" timeOffset="117416.48">3619 14626 0,'0'0'0,"0"-21"16,-21 21 0,0 0-16,21 42 0,-21-20 15,21 20-15,-21 0 0,0 1 0,-1-1 16,22 21-16,-21 1 0,0-1 15,0 22-15,0-21 0,0-1 16,-1 22-16,1-22 0,21-20 16,0 20-16,-21-21 0,21 1 0,0-22 15,0 21-15,0-21 0,21-21 16,0 0-16,1 0 0,-1 0 16,21 0-16,-21-21 0,22 0 15</inkml:trace>
  <inkml:trace contextRef="#ctx0" brushRef="#br0" timeOffset="117820.78">3852 15198 0,'0'21'16,"0"0"0,0 0-16,-21 0 0,21 22 0,0-22 15,0 21-15,0-21 0,-21 22 16,21-22-16,0 21 0,0-21 0,0 1 15,0-1-15,0 0 0,0 0 0,21-21 16,0 21-16,0-21 16,1 0-16,-1 0 0,0-21 0,0 21 15,21-21-15,-20 0 0,-1 0 16,21-1-16,-21-20 0,0 21 16,1-21-16,-1 20 0,0-20 15,-21 21-15,21-21 0,-21-1 0,0 1 16,0 21-16,0-22 0,-21 22 15,0 0-15,0-21 0,-1 42 0,1-21 16,0-1-16,0 22 0,-21 0 16,20 0-16,1 0 0,0 22 0,0-1 15,0-21-15,0 21 0,-1 0 16,1 0-16,0 0 0,21 1 0,0-1 16,0 0-16,21-21 15,0 0-15,1 0 0,20 0 16,-21 0-16,21-21 15</inkml:trace>
  <inkml:trace contextRef="#ctx0" brushRef="#br0" timeOffset="119038.76">5270 14923 0,'-21'0'16,"21"-22"-1,0 1-15,0 0 16,0 0-16,21 0 16,-21 0-16,22-1 0,-1-20 0,0 21 15,0 0-15,0-22 0,0 1 0,1 21 16,-1-21-16,0-1 0,0 1 15,0 21-15,-21-22 0,0 22 0,0-21 16,0 21-16,-21 0 0,0 21 16,0 0-16,-22 0 0,1 0 0,0 0 15,-1 21-15,1 21 0,0-21 16,-1 22-16,1-1 0,0 0 16,-1 1-16,1 20 0,21-21 0,-21 1 15,20-1-15,22 0 0,0 1 16,0-1-16,0-21 0,0 22 15,22-22-15,-1 21 0,21-21 0,-21 0 16,22 1-16,-22-1 0,21 21 16,0-21-16,-20 0 0,20 22 0,0-22 15,-21 0-15,22 21 0,-22-20 16,0 20-16,-21-21 0,0 0 0,0 22 16,0-22-16,0 21 0,-21-21 0,0 0 15,-22 22-15,22-22 0,-21 0 16,21 0-16,-22-21 0,1 21 15,0 1-15,-1-22 0,1 0 16,0 0-16,-1 0 0,1 0 0,0 0 16,-1-22-16,1 1 0,21 0 15,-21 0-15,20-21 0,1 20 0,21-20 16,0-21-16,-21 20 0,21-20 16,0 20-16,0-20 0,0 21 0,21-1 15,0 1-15,1 21 0,-1 0 16,21-1-16,-21 22 0,22 0 15,-22 0-15,21 22 0,-21-1 0,22 0 0,-22 21 16,0-21-16,0 22 0,0-1 16,0 0-16,1 1 0,-22-1 15,21 0-15,-21 1 0,21-22 16,-21 21-16,0-21 0,21 22 0,0-22 16,-21 0-16,21 0 0,1-21 15,-22 21-15,21-21 0,0 0 0,0 0 16,0 0-16,0 0 0,22-21 15,-22 21-15,21-21 0,1 0 0,-22 0 16,21-22-16,0 22 0,1-21 0,-1 21 16,0-22-16,-20 1 0,20 0 15,-21 21-15,0-22 0,0 1 0,1 0 16,-22 20-16,0-20 0,0 21 16,0 0-16,0 0 0,0 42 31,0 0-31,0 0 15,0 0-15,0 0 0,-22 22 0,22-22 16,0 21-16,0-21 0,0 22 16,0-22-16,0 21 0,0-21 0,22 1 15,-1-1-15,0 0 0,0 0 16,21-21-16,-20 21 0,-1-21 16,0 0-16,21 0 0,-21 0 15,1-21-15,20 0 0,-21 0 0,0 21 16,22-21-16,-22-1 0,0 1 0,0-21 15,0 21-15,0-22 16,1 22-16,-1-21 0,-21 0 0,0 20 16,21-20-16,-21 21 0,0-21 15,0 20-15,0 1 0,0 0 0,0 42 47,-21 0-47,21 22 0,0-22 0,-21 21 16,21-21-16,0 22 0,0-1 15,0-21-15,0 22 0,0-22 0,0 21 16,0-21-16,0 0 0,0 1 16,0-1-16,21 0 15,0-21-15,0 0 0,0 0 16,0 0-16,1-21 0,-1 21 16,21-21-16,-21-1 0,0 1 0</inkml:trace>
  <inkml:trace contextRef="#ctx0" brushRef="#br0" timeOffset="119760.9">6900 14901 0,'0'0'0,"0"-21"0,0 0 15,-21 21-15,0-21 16,-21 21-16,20 0 16,1 0-16,0 21 0,-21 0 0,21 0 0,-1 1 15,1 20-15,0-21 16,0 21-16,21-20 0,0 20 0,-21 0 15,21 1-15,0-22 0,0 21 16,0-21-16,0 22 0,21-22 0,-21 0 16,42 0-16,-21-21 0,1 21 0,20-21 15,-21 0-15,21 0 0,1 0 16,-1 0-16,0-21 0,1 21 0,-1-21 16,0 0-16,-20 0 0,20-1 15,-21 1-15,21-21 0,-20 21 16,-1-22-16,0 22 0,0-21 0,0 21 15,-21-22-15,0 1 0,0 0 0,0 21 16,0-22-16,0 1 0,0 0 16,0-1-16,0 22 0,0-21 15,0 21-15,0-1 0,0 1 0,0 0 16,0 42 0,0 0-16,0 1 0,0-1 15,0 0-15,0 21 0,0-21 0,0 22 16,0-22-16,0 21 0,0-21 15,0 22-15,0-1 0,0-21 0,0 22 16,-21-1-16,21-21 0,0 21 16,0-20-16,-21 20 0,0-21 15,21 0-15,0 0 0,-21 1 0,21-1 16,-22 0-16,22-42 31,0 0-15,0-1-16,22 1 0,-1-21 0,0 21 15,0-22-15,0 1 0,22 0 0,-22-1 16,0 22-16,21-21 0,-21 21 16,22 0-16,-22-1 0,0 1 15,21 21-15,-20 0 0,-1 0 0,0 21 16,0 1-16,-21-1 0,0 0 0,0 0 16,0 0-16,0 22 0,0-22 15,0 21-15,0-21 0,0 0 16,-21 22-16,21-22 0,0 0 0,-21 0 15,0 0-15,21 1 0,0-1 16,0 0-16,-22-21 16,22-21-1,22 0 1</inkml:trace>
  <inkml:trace contextRef="#ctx0" brushRef="#br0" timeOffset="122593.11">8149 14817 0,'0'-21'31,"21"-1"-15,0 22-16,1-21 0,20 0 0,-21 0 15,0 0-15,0 0 0,1-1 0,20 1 16,-21 0-16,0 0 0,-21-21 16,0 20-16,21 1 0,-21 0 0,0 0 15,-21 0-15,0 21 16,0 0-16,0 0 0,-22 0 16,1 21-16,21-21 0,-21 21 15,20 21-15,-20-20 0,21-1 0,-21 21 16,20 0-16,1 1 0,0-22 15,21 21-15,0 1 0,0-22 0,0 0 16,0 21-16,0-21 0,0 1 0,21-22 16,22 21-16,-22 0 0,0-21 15,0 0-15,0 0 0,22 0 0,-22 0 16,0 0-16,0 0 0,21 0 16,-20 0-16,-1 0 15,-42 0 16,-1 0-31,1 0 0,0 0 0,0 21 16,-21 0-16,20 0 0,1 1 16,0-1-16,0 21 0,0-21 0,21 22 15,0-1-15,-21-21 0,21 21 16,0 1-16,0-22 0,0 21 0,0-21 16,0 1-16,21-1 0,-21 0 15,21-21-15,0 0 0,21 0 0,-20 0 16,20 0-16,-21 0 0,21-21 0,1 0 15,-1-1-15,0-20 0,22 21 16,-22-21-16,1-1 0,20 1 0,-21 0 16,1-1-16,20 1 15,-20-22-15,-22 22 0,21 0 0,0-1 16,-20-20-16,-1 21 0,0-22 16,0 22-16,-21-22 0,21 1 0,-21 20 15,0 1-15,0-21 0,0 20 0,0 22 16,0-21-16,-21 21 0,21-1 15,-21 22-15,0 0 0,0 22 16,-1-1-16,22 0 0,0 21 16,-21 1-16,21 20 0,0-21 0,0 22 15,0-22-15,0 22 0,0-1 16,0-20-16,0 20 0,0-21 0,0 22 16,21-1-16,1-20 0,-1-1 15,0 0-15,0 1 0,21-1 16,1 0-16,-22-20 0,21-1 0,1 0 15,-1 0-15,0 0 0,1-21 16,-1 0-16,0 0 0,-21 0 0,22-21 16,-1 0-16,0 21 0,1-21 0,-22-22 15,21 22-15,-21 0 0,1-21 16,-1 21-16,0-22 0,0 22 0,-21-21 16,0-1-16,0 22 0,0-21 15,0 21-15,0 0 0,0-22 0,-21 22 16,0 21-16,21-21 0,-21 21 15,-1 0-15,1 0 16,0 0-16,21 21 0,-21 0 0,21 0 16,-21 1-16,21-1 0,0 21 15,0-21-15,0 22 0,0-1 0,0-21 16,0 21-16,0-20 0,0-1 16,21 0-16,0 0 0,0 0 0,0 0 15,1-21-15,-1 0 0,0 0 0,21 0 16,-21 0-16,22 0 0,-22 0 15,21-21-15,-21 0 0,22 0 0,-22 0 16,21 0-16,-21-22 0,1 22 16,20 0-16,-21 0 0,0-22 15,-21 22-15,21 0 0,-21-21 0,22 21 16,-22-1-16,0 1 0,0 0 16,0 0-16,0 42 31,0 0-31,0 0 15,0 22-15,0-22 0,0 0 0,0 0 16,0 22-16,0-22 0,0 21 16,-22-21-16,22 0 0,0 1 0,0-1 15,0 0-15,0 0 0,0 0 16,0-42 15,0 0-15,22 0-16,-22 0 0,21-1 0,-21-20 15,0 21-15,21 0 0,0-22 0,-21 1 16,21 21-16,0-21 0,-21 20 16,22-20-16,-1 21 0,-21-21 0,0 20 15,21 1-15,0 21 0,-21-21 16,21 21-16,0 21 16,-21 0-16,22 1 0,-22-1 15,0 0-15,0 21 0,0-21 16,21 1-16,-21 20 0,0-21 0,0 0 15,21 22-15,-21-22 16,0 0-16,0 0 0,0 0 0,0 0 16,21-21-16,0 22 0,0-22 15,1 0-15,-1 0 16,0 0-16,0-22 0,0 1 0,22 0 16,-22 21-16,0-21 0,0 0 15,0-22-15,22 22 0,-22 0 0,21-21 16,-21 21-16,22-22 0,-22 22 15,0-21-15,0 21 0,21-22 16,-20 22-16,-1 0 0,-21 0 0,21 0 0,-21-1 16,0 44-1,0-1 1,0 0-16,-21 0 0,0 0 16,21 0-16,0 1 0,-22-1 0,22 21 15,0-21-15,-21 0 0,21 22 0,0-22 16,0 0-16,0 0 0,21 0 15,1 1-15,-1-1 0,21-21 0,-21 21 16,22 0-16,-1-21 0,0 0 16,1 0-16,-1 0 0,21 0 0,-20 0 15,-1 0-15,0-21 0,1 0 16,-1 0-16,0 21 0,1-22 0,-22 1 16,21 0-16,-21 0 0,1 0 15,-1 0-15,-21-1 0,0 1 16,21 0-16,-21 0 0,0-21 0,0 20 15,0 1-15,0 0 0,0 0 0,0 0 16,-21 21-16,0 0 16,-1 21-16,1 0 15,0 0-15,21 22 16,0-22-16,0 0 0,0 0 0,0 0 16,0 22-16,0-22 0,0 0 15,21 0-15,0 0 0,1-21 16,-1 21-16,0-21 0,0 0 0,21 0 15,-20 0-15,20 0 0,0 0 16,-21 0-16,22 0 0,-22 0 16,21 0-16,-21-21 0,22 21 0,-22-21 15,0 0-15,0 0 0,0 0 16,-21-1-16,0 1 0,22 0 0,-22-21 16,0 21-16,0-22 0,0 22 15,0 0-15,0 0 0,-22 21 16,22 21-1,-21 0 1,21 0-16,-21 0 0,21 1 0,0-1 16,0 21-16,0-21 0,-21 0 15,21 1-15,-21-1 0,0 0 16,21 0-16,0 0 0,-22 0 16,1-21-1,21-21 16,21 0-31,-21 0 16,22 0-16,-1 0 0,0-1 0,0 1 16,-21-21-16,21 21 0,0 0 0,1-22 15,-1 22-15,21 0 0,-21 0 16,0 0-16,1-1 0,-1 22 16,0 0-16,0 0 0,0 22 15,-21-1-15,0 0 0,0 0 16,0 0-16,0 0 0,0 1 0,0-1 15,0 0-15,0 0 0,21 0 16,-21 0-16,22-21 0,-22 22 0,21-1 16,0-21-16,0 0 15,0 0-15,0 0 0,1 0 0,-1 0 16,0 0-16,0-21 0,0 21 0,0-22 16,1 1-16,-1 0 0,0 0 15,0 0-15,0 0 0,-21-22 16,21 22-16,-21-21 0,22-1 0,-1 1 15,-21 0-15,21-1 0,0-20 16,0 21-16,-21-22 0,21 22 0,1-1 16,-22-20-16,0 42 0,0-22 15,0 1-15,0 21 0,0 0 0,0 0 16,0 42 0,-22 0-16,1 21 15,0-21-15,21 22 0,-21-1 16,0 0-16,21 22 0,0-22 0,0 22 15,0-22-15,0 0 0,0 22 0,0-22 16,0 1-16,0-1 0,0-21 16,0 21-16,0-20 0,21 20 15,0-21-15,0 0 0,0 0 0,1 1 16,-1-1-16,0-21 0,0 21 16,0-21-16,0 0 0,1 0 0,-1 0 15,21 0-15,-21 0 0,0 0 16,1-21-16,-1 21 0,0-21 0,0-1 15,0 1-15,0 0 0,1-21 0,-1 21 16</inkml:trace>
  <inkml:trace contextRef="#ctx0" brushRef="#br0" timeOffset="122842.48">13081 14393 0,'0'0'0,"-42"43"16,42-22 0,21-21-16,21 0 0,-21 0 15,0 0-15,22 0 0,-1 0 16,0 0-16,1-21 0,-1 21 0,-21-21 16,22-1-16,-1 22 0,0-21 15,-21 21-15,1 0 0,-1-21 16,0 21-16,0 0 15,-21-21-15</inkml:trace>
  <inkml:trace contextRef="#ctx0" brushRef="#br0" timeOffset="123732.97">14033 14266 0,'0'0'0,"0"22"0,-21-1 15,21 0 1,21-21 0,1 0-16,-1 0 0,0 0 15,0 0-15,0 0 0,22 0 16,-1-21-16,0 0 0,-21 21 0,22-22 16,-1 1-16,0 0 0,1 0 15,-1 0-15,-21 0 0,0-1 0,1 1 16,-1 21-16,0-21 15,-21 0-15,0 0 0,0 0 0,0-1 16,-21 22-16,0-21 0,-1 21 16,-20 0-16,21 0 0,-21 0 15,-1 21-15,1 1 0,0-1 0,-1 0 16,22 21-16,-21-21 0,21 22 16,-1-1-16,1-21 0,21 22 0,-21-1 15,21 0-15,0 1 0,0-22 16,0 21-16,0-21 0,21 0 0,0 1 15,1-1-15,-1 0 0,0 0 16,0-21-16,21 0 0,-20 0 0,-1 0 16,0 0-16,0 0 0,0 0 15,0 0-15,-42 0 32,0 0-17,0 0-15,-21 0 0,20 0 0,-20 0 16,21 21-16,-21 0 0,20-21 0,-20 22 15,21-1-15,-21 0 0,20 0 16,1 0-16,0 22 0,0-22 0,0 0 16,21 21-16,0-21 0,0 22 15,0-22-15,0 0 0,0 0 0,21 0 16,0 1-16,0-1 0,22 0 16,-1-21-16,0 0 0,1 0 15,-1 0-15,21 0 0,-20 0 0,-1-21 16,22 21-16,-22-21 0,0-1 15,22 1-15,-22 0 0,-21 0 0,22 0 16,-1-22-16,-21 22 0,0 0 0,0-21 16</inkml:trace>
  <inkml:trace contextRef="#ctx0" brushRef="#br0" timeOffset="123970.41">14838 14499 0,'0'-21'0,"0"148"15,0-233-15,0 106 16,21 21-16,0 1 15,0-1-15,-21 0 16,21 0-16,1 0 0,-22 22 0,21-22 16,0 0-16,0 0 0,-21 21 0,21-20 15,0-1-15,1 0 0,-1-21 16,0 21-16,-21 0 0,21 0 0,0-21 16,0 22-16,1-22 0,-1 0 15,0 0-15,0 0 16,0 0-16,0-22 15,1 22 1,-22-21-16,21 0 0</inkml:trace>
  <inkml:trace contextRef="#ctx0" brushRef="#br0" timeOffset="124196.81">15346 14499 0,'0'0'0,"0"-21"15,-43 21 1,22 0-16,0 0 0,0 0 0,0 21 15,0 0-15,-22 22 0,22-22 16,0 0-16,0 21 0,0-20 0,-1 20 16,1-21-16,0 21 0,0-20 15,-21-1-15,20 21 0,1-21 0,0 0 16,0 1-16,0-1 0,0 0 16,21 0-16,0 0 0,21-21 31,0 0-31,0 0 0,21-21 15</inkml:trace>
  <inkml:trace contextRef="#ctx0" brushRef="#br0" timeOffset="124612.57">15769 14415 0,'0'21'16,"0"0"-16,0 0 15,0 0-15,0 0 0,0 22 16,0-22-16,0 21 0,0 1 0,0-1 16,-21 0-16,21 1 0,0-1 15,-21 21-15,21-20 0,0 20 0,0 1 16,-21-1-16,-1 1 0,22 20 0,-21-20 15,0-1-15,0 1 0,0 21 16,21-22-16,-21 1 0,21-1 16,-22 1-16,22-1 0,0 1 0,0-1 15,0-21-15,0 22 0,0-22 16,0 1-16,0-1 0,0-21 0,0 0 16,0 0-16,0 1 0,0-1 0,0-42 46,0-1-46,0-20 0,0 21 16,0-21-16,22-1 0,-1 1 0,0-22 16,0 1-16,0-1 0</inkml:trace>
  <inkml:trace contextRef="#ctx0" brushRef="#br0" timeOffset="124956.37">15706 14351 0,'0'0'0,"0"-21"0,0 0 15,0 0-15,21-1 16,0 1-16,0 21 0,21 0 0,-20-21 16,20 21-16,0 0 0,1 0 15,-22 0-15,21 0 0,0 0 16,1 0-16,-1 0 0,0 21 0,-20 0 15,20 1-15,-21-1 0,-21 0 16,0 21-16,0-21 0,0 22 0,0-1 16,-21-21-16,0 22 0,-22-22 15,22 0-15,-21 21 0,0-21 0,-1 1 16,1-1-16,21 0 0,-22 0 0,1-21 16,21 21-16,0-21 0,0 21 15,-1-21-15,1 0 0</inkml:trace>
  <inkml:trace contextRef="#ctx0" brushRef="#br0" timeOffset="127586.35">20786 13949 0,'21'-21'16,"-21"0"0,21 21-16,-21-22 0,0 1 15,21 21-15,-21-21 0,0 0 16,0 0-16,0 0 0,0-1 15,-21 1 1,0 0-16,0 21 0,-1-21 0,-20 21 16,21 0-16,0 0 0,-22 0 0,22 0 15,0 0-15,-21 0 0,21 0 16,-22 0-16,22 0 0,-21 21 16,21 0-16,-22 22 0,22-22 15,-21 21-15,21 0 0,-22-20 0,22 20 16,0 0-16,0 1 0,0-1 15,-1 21-15,22-20 0,0 20 0,-21-20 16,0 20-16,21 1 0,-21-1 0,21-21 16,0 22-16,0-22 0,0 1 15,0-1-15,0 0 0,0 1 0,0-1 16,21-21-16,0 0 0,0 22 16,1-22-16,20-21 0,0 21 0,1 0 15,-1-21-15,0 0 0,1 0 16,20 0-16,1 0 0,-22 0 15,21 0-15,-20-21 0,20 0 0,-20 21 16,-1-21-16,0-1 0,1 22 16,-1-21-16,0 0 0,-21 0 0,1-21 15,-1 20-15,0 1 0,0-21 0,0 0 16,0-1-16,-21 1 0,0-22 16,0 22-16,0-21 0,0-1 0,0 22 15,0-22-15,0 22 0,0 0 16,0-22-16,-21 22 0,21-1 0,-21 22 15,-21-21-15,21 21 0,-22-22 16,22 22-16,-21 0 0,-22 21 16,22-21-16,0 21 0,-22 0 0,22 0 15,-22 0-15,22 0 0,0 0 16,-1 21-16,1 0 0,0 0 0,20 1 16,-20-1-16,21 21 0,0-21 15,0 0-15,-1 22 0,22-22 0,0 21 16,0-21-16,0 22 0,0-22 0,0 21 15,0-21-15,0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2:42:12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8615 6837 0,'0'0'0,"0"-402"15,0 0-15,0 63 0,0 64 16,0 63-16,0 43 0,0 42 16,0 21-16,-21 42 0,21 22 0,-22 0 15,22 21-15,0-1 0,-21 22 16,42 0 15</inkml:trace>
  <inkml:trace contextRef="#ctx0" brushRef="#br0" timeOffset="1419.56">8445 4572 0,'22'21'0,"-1"-21"31,0 0-15,0 0-1,0 0-15,0 0 0,1-21 0,-1 0 16,0 21-16,21-21 0,-21 0 15,1 21-15,20-22 0,-21 1 0,21 0 16,-20 0-16,-1 0 0,0 0 0,0-1 16,-21 1-16,0 0 0,0 0 15,0 0-15,0 0 0,0-1 0,0 1 16,-21 0-16,0 0 0,0 0 16,-1 0-16,1 21 0,-21 0 0,21 0 15,0 0-15,-1 0 16,1 0-16,21 21 0,0 0 15,-21 21-15,0-21 0,21 22 16,-21 20-16,21-20 0,0 20 0,0 1 16,0-1-16,0 22 0,0-1 15,0 1-15,0 21 0,0 0 0,0 0 16,-21-1-16,21 1 0,0 21 16,-22 0-16,22 0 0,-21 0 0,21 21 15,0-21-15,0 22 0,-21-22 0,21 0 16,-21-22-16,21 22 0,0-42 15,0 21-15,0-21 0,0-22 16,21 1-16,0-22 0,0 0 0,1 1 16,20-22-16,-21 0 0,0-21 15,0 0-15,1 0 0,-1-21 0,0 0 16,0-1-16,0 1 0,0-21 0,1 21 16,-22-22-16,21 1 0,-21-21 15,21 20-15,-21-20 0,0-1 0,0 1 16,0-22-16,0 0 0,0 1 15,0-1-15,-21 0 0,-22 1 0,22-1 16,0 0-16,-21 1 0,-1 20 0,1 1 16,0-1-16,-1 1 0,1 20 15,0 22-15,-1-21 0,1 21 16,21 0-16,-21 21 0,-1 0 16,22 0-16,0 0 0,0 0 0,0 0 15,-1 0-15,22 21 16,22-21-16,-1 0 15,0 0-15,21 0 0,1 0 0,-22-21 16,42-1-16,-20 22 0,-1-21 16,21 0-16,-20 0 0,-1 0 0,22-22 15,-22 22-15,0 0 0,22 0 16,-22-21-16,-21 20 0,22-20 0,-22 21 16,21 0-16,-21-22 0,-21 22 15,21 0-15,-21-21 0,0 21 16,22-1-16,-22 1 0,0 0 15,-22 21 1,1 21-16,21 22 16,-21-22-16,0 0 0,21 21 15,0 1-15,-21-1 0,0 0 0,21 1 16,0-1-16,-22 0 0,22 1 16,0-1-16,0 0 0,0 1 0,22-22 15,-1 0-15,0 21 0,0-42 0,21 21 16,-20-21-16,20 0 0,-21 0 15,21 0-15,-20-21 0,-1 0 0,21 0 16,-21 0-16,0-22 16,1 1-16,-1 21 0,0-21 0,-21-1 15,0 1-15,0 21 0,0-22 16,0 1-16,-21 0 0,0 21 0,-22-22 16,22 22-16,0 0 0,-21 0 0,20 21 15,-20 0-15,21 0 0,-21 0 16,20 0-16,1 21 0,0 0 0,0 0 15,0 0-15,21 1 0,-21-1 16,21 0-16,0 0 0,0 0 0,0 0 16,0 1-16,21-1 0,21-21 15,-21 0-15,22 0 0,-1 0 0,-21 0 16,21 0-16</inkml:trace>
  <inkml:trace contextRef="#ctx0" brushRef="#br0" timeOffset="1819.87">9800 5207 0,'-42'-21'15,"21"0"-15,21 0 0,0-1 16,0 1-16,21 21 16,0 0-16,0 0 0,0 0 15,0 0-15,1 0 0,-1 21 16,0 1-16,21 20 0,-21-21 0,22 21 15,-22-20-15,0 20 0,0 0 16,-21 1-16,0-1 0,0 0 0,0 22 16,0-43-16,0 21 0,-21 1 15,21-22-15,-21 0 0,0 0 0,21 0 16,0 0-16,-21-21 16,21-21-16,0 0 0,0 0 15,0 0-15,0-22 0,0 22 0,0-21 16,0 0-16,0-1 0,0 1 15,0-22-15,0 22 0,0 0 0,0-22 16,0 22-16,0 0 0,21-1 16,0 1-16,0 21 0,0 0 15,0-1-15,1 1 0,-1 0 0,0 21 16,0 0-16,0-21 16,0 21-16,22 0 0,-22 0 0,21-21 15</inkml:trace>
  <inkml:trace contextRef="#ctx0" brushRef="#br0" timeOffset="2227.78">11938 3874 0,'-42'-43'16,"20"22"0,1 0-16,0 21 15,0 0-15,0 0 0,0 0 16,-1 0-16,1 0 16,0 21-16,0 0 0,0 22 0,-22-22 15,22 42-15,0-20 16,-21 41-16,21-20 0,-22 20 0,22 1 15,-21 0-15,-1 21 0,22-1 0,-21 1 16,21 0-16,-22 21 0,22-21 16,-21 0-16,21 21 0,0-21 0,21-1 15,0 1-15,0-21 0,0 0 16,21-1-16,21 1 0,0 0 0,1-22 16,20 1-16,1-1 0,-1 1 0,1-22 15,-1 21-15,22-41 0,0 20 16,-1-21-16,1 0 0,0-21 0,-1 0 15</inkml:trace>
  <inkml:trace contextRef="#ctx0" brushRef="#br0" timeOffset="3088.56">25040 2921 0,'21'0'16,"0"0"15,1 0-31,-1 0 15,0 0-15,0 21 0,0-21 16,22 21-16,-1 1 0,0-1 0,22 21 16,-1 0-16,22 22 0,-22-1 15,43 1-15,-21 21 0,0-22 0,-1 22 16,1-1-16,0 1 0,-1 21 16,-20-21-16,-1 20 0,1 1 15,-22 0-15,0 21 0,1-21 0,-22 0 16,0 21-16,0 0 0,-21 0 0,0-21 15,0 21-15,-21-22 0,0 22 16,-21-21-16,20 0 0,-41 0 0,21 0 16,-22-22-16,1-20 0,-1 21 15,1-22-15,-1-21 0,1 1 0,20-1 16,1-21-16,0 0 0,-1 1 0,22-22 16,0 0-16,21-22 15,0 1-15,0-21 0,0 0 0,0-1 16</inkml:trace>
  <inkml:trace contextRef="#ctx0" brushRef="#br0" timeOffset="3804.15">22839 3874 0,'0'0'0,"0"-22"0,0 1 0,-21 21 16,-1-21-16,1 21 0,0 0 15,0-21-15,-21 21 0,-1 0 0,1 0 16,0 0-16,-1 0 0,1 0 16,-22 0-16,22 21 0,0 0 0,-1 0 15,1 22-15,0-22 0,21 21 16,-1 1-16,1 20 0,0-21 0,21 1 16,-21-1-16,21 0 0,0 1 15,0-22-15,21 0 0,0 0 0,0 0 16,1-21-16,-1 0 0,21 0 15,-21 0-15,22 0 0,-1-21 16,0 0-16,-21 0 0,22 0 0,-1-22 16,-21 22-16,22-21 0,-22 0 15,21 20-15,-21-20 0,0 0 0,-21-1 16,0 1-16,0 21 0,22-21 16,-22 20-16,0 1 0,0 0 0,0 0 15,21 21-15,-21 21 16,21 0-16,0 22 0,0-22 15,-21 21-15,21 0 0,1 1 16,-22 20-16,0-20 0,21-1 0,0 0 16,0 1-16,-21-22 0,21 21 15,0-21-15,-21 0 0,22 1 16,-1-22-16,0 0 0,0 0 0,0 0 16</inkml:trace>
  <inkml:trace contextRef="#ctx0" brushRef="#br0" timeOffset="4164.5">23135 3831 0,'0'0'0,"0"-21"0,0 0 16,0 0-16,21 42 31,-21 0-31,21 0 0,1 0 16,-1 1-16,0-1 0,0 21 15,0-21-15,0 22 0,-21-1 0,0-21 16,22 21-16,-22 1 0,0-22 16,0 0-16,0 21 0,0-20 0,0-1 15,0 0-15,-22-21 16,22-21 0,0 0-16,0-22 15,0 22-15,0 0 16,0-21-16,0-1 0,0 1 0,0 21 15,0-22-15,0 22 0,22-21 16,-1 21-16,-21 0 0,21-1 0,0 22 16,0-21-16,0 21 0,1 0 15,-1 0-15,0 0 0,0 0 16</inkml:trace>
  <inkml:trace contextRef="#ctx0" brushRef="#br0" timeOffset="4543.28">23664 3852 0,'0'0'0,"0"-21"15,-21 0 1,42 21 15,0 0-31,1 21 0,-1 0 16,0 22-16,-21-22 0,21 21 15,0-21-15,-21 22 0,0-1 0,0-21 16,0 22-16,0-1 0,0-21 16,0 21-16,0-20 0,0-1 0,0 0 15,0 0-15,0-42 32,0 0-32,0 0 15,0-1-15,0 1 0,0-21 16,0 21-16,0-22 0,0 1 0,0 0 15,0-1-15,21 22 0,-21-21 16,22 21-16,-1 0 0,0-1 0,0 1 16,21 21-16,1 0 15,-22 0-15,0 0 16,0 21-16</inkml:trace>
  <inkml:trace contextRef="#ctx0" brushRef="#br0" timeOffset="5472.08">24574 4001 0,'0'0'0,"0"-22"0,0 1 16,0 0-16,-21 0 0,0 0 0,0 21 16,0-21-16,0-1 0,-22 22 15,22-21-15,0 21 0,0 0 16,0 0-16,-1 21 0,1-21 0,0 22 15,0-1-15,0 21 0,0-21 16,-1 22-16,1-22 0,21 21 0,0 0 16,-21 1-16,21-22 0,0 21 15,0-21-15,0 1 0,0-1 16,21 0-16,0-21 0,1 0 16,-1 0-16,0 0 0,0 0 15,0-21-15,0 0 0,1-1 0,-1 1 16,0 0-16,0 0 0,0 0 15,-21 0-15,21-22 0,1 22 0,-22-21 16,0 21-16,0-22 0,0 22 0,0 0 16,0 0-16,0 0 0,0 42 47,0 0-47,0 0 0,-22 0 0,22 22 15,0-22-15,0 21 0,0-21 16,0 0-16,0 22 0,0-22 0,0 0 15,22 0-15,-22 0 0,21-21 16,0 0-16,0 0 0,0 0 16,0 0-16,1-21 0,-1 0 15,0 0-15,0 0 0,0 0 16,0-1-16,1-20 0,-1 21 0,0 0 16,-21-22-16,0 22 0,21 0 0,-21-21 15,21 42-15,-21-21 0,0-1 16,0 44-1,0-1 1,0 21-16,0-21 0,0 0 16,0 1-16,0 20 0,0-21 0,0 0 15,21 22-15,-21-22 0,22 0 16,-1-21-16,0 21 0,0-21 0,0 0 16,22 0-16,-22 0 0,21 0 15,-21 0-15,22 0 0,-22-21 0,0 0 16,0 0-16,0-1 0,0 1 15,1 0-15,-1 0 0,-21 0 0,0-64 16,0 64 0,0 0-16,0 0 0,0-1 15,0 1-15,0 0 0,0 42 32,0 0-32,0 1 0,0-1 15,-21 0-15,21 0 0,0 21 0,0-20 16,-22-1-16,22 21 0,0-21 15,0 22-15,0-22 0,0 0 0,0 21 16,0-21-16,-21 1 0,21-1 16,0 21-16,0-21 0,0 0 0,0 1 15,0-1-15,0 0 16,0 0-16,0-42 31,0 0-15,0 0-16,0-1 0</inkml:trace>
  <inkml:trace contextRef="#ctx0" brushRef="#br0" timeOffset="5728.26">25887 3556 0,'0'0'0,"0"21"31,0 0-31,0 1 16,0-1-16,-21 21 0,21 0 16,-22 1-16,1 20 0,0 1 0,0-1 15,-21 1-15,20-1 0,-20 22 0,0-22 16,-1 1-16,1-1 0,0 1 16,-1-22-16,1 22 0,0-1 0,-1-20 15,1 20-15,0-21 0,-1 1 16,22-1-16,-21 0 0,0 1 0,20-1 15</inkml:trace>
  <inkml:trace contextRef="#ctx0" brushRef="#br0" timeOffset="6180.01">22183 5419 0,'0'0'0,"0"-21"0,0-1 0,0-20 15,0 21-15,0 0 0,0 0 16,-22-1-16,1 22 0,0 0 16,0 0-16,0 22 15,0-1-15,-1 0 0,1 21 16,0 1-16,21-1 0,0 0 0,0 22 15,0-22-15,0 22 0,0-1 16,0-21-16,0 1 0,0-1 0,0 0 16,0 1-16,21-1 0,0-21 15,1 0-15,-1-21 0,0 0 0,21 0 16,1 0-16,-1 0 0,0 0 0,1-21 16</inkml:trace>
  <inkml:trace contextRef="#ctx0" brushRef="#br0" timeOffset="6571.78">22733 5525 0,'0'0'0,"0"-22"0,0-20 0,0 21 16,0 0-16,-21 21 15,0 0-15,21 21 16,-22 0-16,1 21 0,21-20 0,0 20 16,-21 0-16,0 1 0,21-1 15,0 0-15,0 1 0,0-1 0,0-21 16,0 21-16,0-20 0,0-1 15,21 0-15,0 0 0,0 0 0,1-21 16,20 0-16,-21 0 0,21 0 0,-20 0 16,20-21-16,-21 0 0,21 0 15,-20 0-15,-1-1 0,0 1 16,0-21-16,0 21 0,-21-22 16,0 1-16,0 0 0,0-1 0,0 1 15,-21 0-15,0-1 0,0 22 0,0-21 16,-1 21-16,-20 0 0,21 21 15,-21 0-15,20 0 0,-20 0 0,21 0 16,0 0-16,0 21 0,-1 21 16,1-21-16,0 22 0,21-22 0,-21 21 15,21 0-15,0-20 0,0 20 16,0 0-16,0-21 0,21 1 0,0-1 16,22 0-16,-22-21 0,21 0 0,-21 0 15</inkml:trace>
  <inkml:trace contextRef="#ctx0" brushRef="#br0" timeOffset="6843.88">23431 5186 0,'0'0'0,"-63"-85"16,63 64-16,-21 21 0,0 0 15,21 21-15,-22 0 0,22 22 16,-21-1-16,21-21 0,0 22 0,0 20 15,0-21-15,0 22 0,0-22 16,0 22-16,0-1 0,0-20 16,0 20-16,0-21 0,0 1 0,0-1 0,0 0 15,0-20-15,0-1 16,0 0-16,0 0 0,21-21 16,1 0-16,-1 0 0,0 0 0,-21-21 15,21 0-15,0 0 0,0-22 16,1 1-16</inkml:trace>
  <inkml:trace contextRef="#ctx0" brushRef="#br0" timeOffset="7063.75">23622 5080 0,'-21'-42'0,"42"84"0,-42-127 0,21 43 0,0 21 16,-21 21-16,21 42 16,0-21-16,0 22 0,0-1 15,-22 0-15,22 22 0,0-22 16,0 22-16,0-1 0,0 1 0,0-22 15,0 22-15,-21-1 0,21 1 0,0-22 16,0 21-16,0-20 0,0-22 16,0 21-16,0-21 0,0 1 0,0-1 15,0 0-15,21-21 16,1 0-16,-22-21 0,21 0 16,0-1-16,0-20 0</inkml:trace>
  <inkml:trace contextRef="#ctx0" brushRef="#br0" timeOffset="7410.07">23728 5503 0,'0'0'0,"0"22"0,-21 41 16,21-42-16,0 0 0,0 1 16,0-1-16,21-21 15,0 0-15,21 0 0,-21 0 16,1 0-16,20 0 0,-21-21 15,21 21-15,-20-22 0,20 1 0,-21 21 16,0-21-16,0 0 0,1 0 16,-22 0-16,0-1 0,0 1 15,0 0-15,-22 21 0,1 0 16,0 0-16,0 0 0,0 0 16,-22 0-16,22 21 0,0-21 0,0 21 15,0 22-15,0-22 0,-1 21 0,22-21 16,-21 22-16,21-1 0,0-21 15,0 22-15,0-22 0,21 0 0,1 21 16,-1-21-16,0-21 0,0 22 16,0-22-16,22 0 0,-22 0 0,0 0 15,21 0-15,1 0 0</inkml:trace>
  <inkml:trace contextRef="#ctx0" brushRef="#br0" timeOffset="8809.59">24596 5440 0,'0'0'16,"0"-21"-16,0-22 0,0 22 0,-22 21 0,1-21 16,0 21-16,21-21 0,-21 21 15,0 0-15,0 0 0,21 21 0,0 0 16,-22 0-16,1 22 0,21-22 0,0 21 16,0 1-16,0-1 0,0 0 15,0 1-15,0-1 0,0 0 16,0 1-16,0-22 0,0 21 15,0-21-15,0 0 0,21 1 0,1-1 16,-1-21-16,21 0 0,-21 0 0,0 0 16,22 0-16,-22 0 0,21-21 15,1-1-15,-22 1 0,21-21 0,-21 21 16,22-22-16,-22 1 0,0 0 16,0-1-16,0 1 0,-21-21 0,21 20 15,-21-20-15,22 20 0,-22-20 0,0-1 16,0 1-16,0 21 0,0-1 15,0 1-15,0 21 0,0 0 0,0-1 16,-22 22-16,1 22 16,0-1-16,21 0 0,0 21 15,-21 1-15,21-1 0,0 0 16,-21 22-16,21-22 0,0 22 0,0-22 16,0 0-16,0 22 0,0-22 0,21 22 15,0-22-15,0 0 0,0 1 16,1-22-16,-1 21 0,0-21 0,0 0 15,21 1-15,-20-22 0,-1 0 16,0 0-16,21 0 0,-21 0 0,1 0 16,-1-22-16,0 22 0,0-21 0,0-21 15,-21 21-15,21 0 0,-21-22 16,22 22-16,-22-21 0,0-1 0,0 22 16,0-21-16,0 21 0,0 0 15,0-1-15,0 1 0,0 42 31,0 1-31,0-1 0,0 21 16,-22-21-16,22 22 0,0-1 0,0-21 16,0 21-16,0-20 0,0 20 0,0-21 15,0 0-15,0 0 0,0 1 16,22-1-16,-1 0 0,0-21 0,0 0 16,0 0-16,0 0 15,1 0-15,-1-21 16,0 0-16,0 21 0,0-22 0,-21 1 15,0-21-15,21 21 0,1 0 16,-22-22-16,21 22 0,-21 0 0,0 0 16,0 0-16,21-1 0,-21 1 15,0 42 1,0 1-16,0-1 16,0 0-16,0 0 0,0 0 15,0 0-15,0 22 0,0-22 0,0 0 16,0 0-16,0 0 0,0 1 15,0-1-15,21-21 16,0 0-16,0 0 16,1 0-16,-1-21 15,0 21-15,-21-22 16,0 1-16,0 0 0,0 0 0,0 0 16,0 0-16,0-22 0,0 22 15,0 0-15,-21-21 0,0 20 0,-1 1 16,1 0-16,0 0 15,0 21-15,42 0 47,0 0-47,0 0 16,1 0-16,-1 0 0,0 0 16,0 0-16,0 0 0,0 0 15,1 0-15,-1 0 16,0 21-16,-21 0 0,21 0 15,-21 1-15,0-1 0,0 0 0,0 0 16,0 21-16,0-20 0,0-1 16,0 0-16,0 0 0,0 0 0,0 0 15,0 1-15,0-1 16,-21-21 15,21-21-31,0-1 16,0 1-16,0 0 15,0 0-15,21-21 0,-21-1 0,21 22 16,0-21-16,1-1 0,-22 1 16,21 0-16,0-1 0,0 22 0,0 0 15,0 0-15,1 0 0,-1 21 16,0 0-16,0 0 0,0 0 0,-21 21 16,0 0-16,21 0 0,-21 22 0,0-1 15,0 0-15,0 1 0,0-22 16,0 21-16,0 0 0,-21 1 0,21-22 15,-21 0-15,21 0 0,-21 0 16,21 1-16,-21-1 0,21-42 47,0-1-47,0-20 0,0 21 16,0 0-16</inkml:trace>
  <inkml:trace contextRef="#ctx0" brushRef="#br0" timeOffset="8995.49">26056 5271 0,'0'0'0,"-21"0"0,0 0 15,0 0-15,-1 0 0,1 0 16,0 0 0,21 21-16,-21-21 15,21 21-15</inkml:trace>
  <inkml:trace contextRef="#ctx0" brushRef="#br0" timeOffset="9212.36">25061 5461 0,'0'0'0,"-21"0"15,0 0-15,0 0 0,42 0 16,21 0 0,-21 0-16,22-21 0,-1 21 15,0-21-15,22 0 0,-22 21 0,1-22 16,20 1-16,-21 21 0,22-21 16,-22 21-16,1 0 0,-22-21 0,21 21 15,-21 0-15,-42 0 16</inkml:trace>
  <inkml:trace contextRef="#ctx0" brushRef="#br0" timeOffset="9944.16">20447 4530 0,'-42'-21'16,"20"21"-1,1 0 1,0 0-16,21 21 0,-21-21 0,21 21 15,0 0-15,0 0 16,21-21 15,0 0-15,-21-21-16,0 0 16,0 0-16,0 0 15,-21 21 1,21-22-16,-21 22 0,0 0 15,21 22 17,0-1-17,0 0 1,0 0-16,21 0 0,0 0 16,-21 1-16,21-1 15</inkml:trace>
  <inkml:trace contextRef="#ctx0" brushRef="#br0" timeOffset="10445.39">20447 5292 0,'0'0'16,"0"21"-16,-21 0 15,0 0-15,21 0 16,21-21 0,0 0-1,-21-21-15,21 21 0,-21-21 16,0 0-16,0 0 16,-21 0-1,0 21-15,0 0 16,-1 0-16,1 0 0,0 21 15,0 0-15,21 0 16,-21-21-16,21 21 0,0 0 0,-21 1 16,21-1-16,0 0 0,21 0 15,0-21 1,0 0-16,0 0 0,0 0 16,1 0-16,-1-21 0,0 21 15,-21-21-15,21 0 0,0-1 16,-21 1-16,0 0 15,0 0-15,0 0 0,0 0 16,-21 21-16,0-22 0,21 1 16,-21 21-16,0 0 15,-1 0-15,1 0 16,21-21 0</inkml:trace>
  <inkml:trace contextRef="#ctx0" brushRef="#br0" timeOffset="10826.37">20214 4551 0,'0'21'16,"0"0"-1,0 0-15,21-21 0,0 0 0,1 0 16,-1 0-16,0 0 0,0 0 16,-21-21-1,0 0-15,0 0 16,-21 21-1,0-21-15,0 21 0,-1 0 16,1 0-16,0 0 16,0 0-1,21 21-15,0 0 16,0 0-16,0 0 16,0 1-16,0-1 15,0 0-15</inkml:trace>
  <inkml:trace contextRef="#ctx0" brushRef="#br0" timeOffset="11104.21">20447 5376 0,'21'0'16,"-21"-21"-1,21 21-15,-21-21 0,0 0 16,21 21-16,-21-21 0,0 0 16,-21-1-1,0 22-15,0 0 16,0 0-16,0 0 0,-1 0 0,1 0 15</inkml:trace>
  <inkml:trace contextRef="#ctx0" brushRef="#br0" timeOffset="11725.86">17759 4636 0,'0'0'0,"-21"-22"16,-1 1-16,22 0 0,-21 21 0,0-21 15,0 0-15,21 0 0,-21 21 0,21-22 16,-21 22-16,21 22 31,0-1-15,0 21-16,0 0 0,0 1 0,0-1 0,0 22 15,0-1-15,0 1 16,0-1-16,0 1 0,-22-1 0,1 1 16,21-1-16,-21-21 0,21 1 0,0-1 15,-21 0-15,21-20 0,0 20 16,-21-21-16,21 0 0,0 0 16,0-42-1,0 0 1,0 0-16,21 0 0,-21 0 0</inkml:trace>
  <inkml:trace contextRef="#ctx0" brushRef="#br0" timeOffset="12243.56">17484 4657 0,'0'0'16,"-22"-21"-16,22-22 0,0 1 15,0 21-15,0 0 0,0-1 0,0 1 16,22 0-16,-1 0 0,0 0 0,21 0 15,-21-1-15,22 1 0,-1 21 16,-21 0-16,22 0 0,-1 0 0,0 0 16,-21 0-16,22 21 0,-1 1 15,-21-1-15,22 0 0,-22 0 0,0 0 16,-21 22-16,0-22 16,0 21-16,0-21 0,0 22 0,-21-22 15,0 21-15,-1-21 0,1 22 0,-21-22 16,0 21-16,20-21 0,-20 0 15,0 1-15,-1-1 0,1-21 0,21 21 16,-21-21-16,-1 0 0,22 0 16,-21 0-16,21 0 0,-1-21 0,1 21 15,-21-21-15,42-1 0,0 1 16,-21 21-16,21-21 0,0 0 0,21 21 16,0 0-1,0 0-15,22 21 0,-22 0 0,0 22 16,21-22-16,-21 21 0,22-21 15,-22 22-15,0-1 0,21-21 16,-20 21-16,-1 1 0,0-22 0,0 21 16,0-21-16,0 1 0,1-1 15,-1 0-15,0 0 0,0-21 0,0 0 16,0 0-16,1 0 16,-1 0-16,0 0 0,0-21 15,-21 0-15,0 0 16,21-1-16,-21 1 0,0 0 15,21 0-15,-21 0 0,0-22 0,22 22 16</inkml:trace>
  <inkml:trace contextRef="#ctx0" brushRef="#br0" timeOffset="12563.9">18224 4868 0,'0'22'15,"0"-1"-15,0 0 16,0 0-16,0 0 0,0 0 15,0 1-15,0-1 0,0 0 16,22-21 0,-1 0-16,0 0 0,0 0 15,-21-21-15,0 0 0,21-1 16,-21 1 0,0 0-16,0 0 0,0 0 0,0 0 15,-21 21-15,21-22 0,-21 1 16,0 21-16,0 0 0,-1 0 15,1 0-15,0 0 16,0 21-16,21 1 0,0-1 16,0 0-16,0 0 15,0 0-15,0 0 0,21-21 16,0 0-16,0 0 0,1 0 16,-1 0-16</inkml:trace>
  <inkml:trace contextRef="#ctx0" brushRef="#br0" timeOffset="12860.73">18605 4572 0,'0'0'0,"0"-42"0,0 21 16,-21-1-16,21 1 0,0 0 0,-21 0 16,21 42 15,0 0-31,0 22 0,0-22 0,21 21 15,-21 0-15,21 1 0,-21-1 16,22 22-16,-1-22 0,-21 21 16,0-20-16,21-1 0,0 22 15,-21-22-15,21 0 0,-21-21 0,0 22 16,21-22-16,-21 0 0,22 0 0,-22 0 16,0 1-16,21-22 0,0 0 15,0 0 1,0 0-16,-21-22 0,21 1 15,1 0-15,-22 0 0</inkml:trace>
  <inkml:trace contextRef="#ctx0" brushRef="#br0" timeOffset="13108.01">19092 4487 0,'0'0'0,"0"-21"0,0 0 15,0 0-15,-21 21 16,0 0-16,0 0 15,0 0-15,-1 21 0,22 0 16,-21 22-16,21-1 0,-21-21 16,21 43-16,-21-22 0,0 21 0,0 1 15,-1-1-15,22 1 0,-21-22 0,0 22 16,0-22-16,0 22 0,0-43 16,-1 21-16,22 0 0,0-20 0,0-1 15,0 0-15</inkml:trace>
  <inkml:trace contextRef="#ctx0" brushRef="#br0" timeOffset="21559.66">12001 4403 0,'0'0'0,"0"-21"0,0-1 15,0 1-15,22 42 32,-1 1-32,0 20 15,-21 0-15,21 22 0,0-1 0,-21 1 16,0 20-16,21 1 0,-21 21 16,22-21-16,-22-1 0,0 1 0,0-22 15,0 22-15,0-43 0,0 22 16,0-1-16,-22-20 0,1-22 15,21 21-15,0-21 0,-21-21 16,0 0-16,21-21 16,0 0-16,0 0 15,0-21-15,0 20 0,0-20 0,0 21 16,0-21-16,0-1 0,0 1 16,0 0-16,0-1 0,0 1 0,0 0 15,21-1-15,0 1 0,-21 0 16,0-1-16,21 1 0,-21 21 0,22 0 15,-1 21 1,-21 21-16,21 0 0,-21 21 16,21 22-16,-21-22 15,0 22-15,0-1 0,21 1 0,-21 20 16,21-20-16,1-1 0,-22 1 16,21-1-16,0-20 0,0-1 0,0 0 15,0-21-15,22 1 0,-22-1 16,0-21-16,21 0 0,-20 0 0,-1-21 15,21-1-15,-21-20 0,0 21 0,22-21 16,-22-1-16,21 1 0,-21 0 16,1-22-16,-1 22 0,0-22 15,0 1-15,0-1 0,-21 1 0,0-22 16,0 22-16,0-22 0,0 21 16,0-20-16,-21 20 0,0 1 15,0 20-15,0-20 0,-22 21 0,22-1 16,-21 1-16,21 21 0,-1 0 15,-20-1-15,21 1 0,0 21 0,0 0 16,-1 0-16,22 21 0,0 1 16,0 20-16,0 0 0,0 1 0,0-1 15,0 0-15,0 22 0,22-1 16,-1 1-16,0-1 0,0 1 0,0-22 16,22 0-16</inkml:trace>
  <inkml:trace contextRef="#ctx0" brushRef="#br0" timeOffset="21903.47">13081 5313 0,'21'0'31,"0"0"-31,-21-21 0,21 21 0,22-21 16,-22-1-16,0 1 0,0 0 15,22 0-15,-22 0 0,0 0 0,0-1 16,0-20-16,0 21 0,1 0 16,-22-22-16,0 22 0,0-21 15,0 21-15,-22 0 0,1 21 16,0 0-16,0 0 0,-21 21 16,20 0-16,1 21 0,-21 1 0,21-1 15,0 0-15,-1 1 0,1-1 16,0 21-16,21-20 0,0-1 0,0 0 15,0-20-15,0 20 0,0-21 16,0 0-16,21-21 0,0 0 0,1 0 16,20 0-16,-21 0 0,0 0 15,22-21-15</inkml:trace>
  <inkml:trace contextRef="#ctx0" brushRef="#br0" timeOffset="22426.18">13716 4149 0,'0'0'0,"0"63"0,0 1 0,0-1 0,-21 22 15,21 0-15,0-1 0,-21 1 16,21 0-16,-22-1 0,22 1 15,0 0-15,0-22 0,-21 1 16,21-1-16,-21 1 0,21-22 0,0 0 16,0-21-16,0 1 0,0-1 0,0 0 15,0 0-15,0-42 16,0 0 0,0 0-16,0-1 0,0 1 15,0 0-15,0-21 0,0-1 0,0 22 16,0-21-16,0 0 0,0-1 15,21 1-15,0 0 0,1-1 0,-1 22 16,0-21-16,0 42 0,0 0 16,22 0-16,-22 0 0,0 0 15,0 21-15,21 0 0,-20 21 0,-1-20 16,0 20-16,-21 0 0,0-21 16,0 22-16,0-1 0,0 0 0,0-20 15,-21 20-15,-22-21 0,22 21 16,-21-20-16,21 20 0,-22-21 0,1 0 15,21 0-15,-21 1 0,-1-1 16,22-21-16,-21 0 0,21 0 0,-1 0 16,1 0-16,0 0 0,0 0 15,21-21-15,0-1 0,0 1 0,0 0 16,0-21-16,0 21 0</inkml:trace>
  <inkml:trace contextRef="#ctx0" brushRef="#br0" timeOffset="22996.88">14457 4382 0,'0'0'0,"0"-22"16,0 1-16,-21 21 0,-1 0 0,-20 0 16,21 0-16,-21 0 0,20 0 15,-20 21-15,0 1 0,-1-1 0,22 0 16,-21 0-16,0 21 0,20-20 15,1 20-15,0-21 0,21 0 0,0 0 16,0 1-16,0-1 0,21 0 16,0 0-16,1 0 0,-1-21 0,21 0 15,0 0-15,1 0 0,-22 0 16,21 0-16,1 0 0,-1 0 16,-21 0-16,0 0 0,0 0 0,1 0 15,-44 0 1,1 21-1,0 1-15,-21-1 0,-1 21 16,22 0-16,-21 1 0,0-1 0,-1 0 16,22 1-16,0 20 0,-21-20 15,20-1-15,1 0 0,21 1 16,0-1-16,0-21 0,0 21 0,0-20 16,0-1-16,21 0 0,-21 0 15,22 0-15,-1-21 0,0 0 0,21 0 16,-21 0-16,1 0 0,20 0 15,-21-21-15,0 0 0,22 0 0,-22 0 16,0-22-16</inkml:trace>
  <inkml:trace contextRef="#ctx0" brushRef="#br0" timeOffset="23303.7">14563 4022 0,'-22'21'16,"1"21"-16,21 43 15,0-22-15,0 1 0,0-1 16,0 22-16,0-21 0,0 20 0,0 1 16,0 0-16,0-1 0,0 1 0,0 0 15,0-22-15,0 1 0,0-1 16,0 1-16,0-22 0,0 0 0,0 1 15,0-1-15,0 0 0,0-21 16,0 1-16,0-1 0,0 0 16,0 0-16,21-21 15,1-21-15,-22 0 16,0 0-16,21-1 0,0 1 0,0 0 16</inkml:trace>
  <inkml:trace contextRef="#ctx0" brushRef="#br0" timeOffset="24668.43">14626 5207 0,'0'0'0,"0"21"16,0 0-1,0 1 1,21-22 0,0-22-1,1 22-15,-1-21 16,0 0-16,0 21 0,0-21 0,-21 0 15,21 0-15,-21-1 0,22 1 16,-22 0-16,0 0 0,0 0 16,-22 21-16,1 0 0,0 0 15,0 0-15,0 21 16,0 0-16,-1 0 0,22 0 0,-21 1 16,21 20-16,-21-21 0,21 21 15,-21-20-15,21 20 0,0-21 0,0 21 16,0-20-16,0-1 0,0 0 15,0 0-15,21-21 16,0 0-16,0 0 0,1 0 16,-1 0-16,0-21 0,0 0 15,0 0-15,0-1 0,-21 1 0,22 0 16,-1 0-16,-21 0 0,0-22 16,21 22-16,-21-21 0,21 21 0,-21-22 15,0 22-15,0 0 0,0 0 16,0 42-1,0 0-15,0 0 16,0 1-16,-21 20 0,21-21 16,0 0-16,0 0 0,0 1 15,0-1-15,0 0 0,0 0 16,0 0-16,0 0 16,21-21-1,0 0-15,-21-21 16,0 0-16,0 0 0,21 21 0,-21-21 15,0 0-15,22-1 0,-22 1 16,0 0-16,0 0 0,0 0 0,0 0 16,0-1-16,0 1 15,21 21 1,-21 21 0,0 1-16,0-1 0,0 0 15,21 0-15,-21 0 0,0 0 0,0 1 16,21-1-16,-21 0 0,0 0 15,0 0-15,21 0 0,0-21 16,1 0-16,-1 0 16,0 0-16,0 0 0,0 0 0,0 0 15,1-21-15,-1 21 0,0-21 0,-21 0 16,21 0-16,0 0 0,0-1 16,-21 1-16,0 0 0,0 0 0,0 0 15,22 0-15,-22-1 16,0 1-16,-22 21 15,22 21 1,-21-21-16,21 22 0,0-1 16,-21 0-16,21 0 0,0 0 0,0 0 15,0 1-15,0-1 0,0 0 16,0 0-16,0 0 0,21-21 16,0 0-16,1 0 15,-1 0-15,0 0 0,0 0 0,0 0 16,0 0-16,-21-21 0,22 0 0,-1 21 15,-21-21-15,0 0 0,0-1 16,21 1-16,-21 0 16,0 0-16,0 0 0,0 0 15,0-1-15,0 44 32,0-1-32,0 0 15,0 0-15,0 0 0,21 0 0,-21 1 16,0-1-16,0 0 0,21-21 15,0 21-15,-21 0 0,22-21 0,-1 0 16,0 0-16,0 0 0,0 0 16,0 0-16,1 0 0,-1-21 0,0 21 15,0-21-15,0 0 0,0 0 16,-21-1-16,22-20 0,-1 21 16,-21-21-16,21-1 0,-21 1 0,0-22 15,0 22-15,0-21 0,0-1 16,0 22-16,0-22 0,0 1 0,0-1 15,0 22-15,0-22 0,0 22 16,0 0-16,0-1 0,0 22 0,-21 0 16,0 42-1,21 22-15,-22-22 0,22 21 0,0 0 16,0 22-16,0-22 0,0 22 16,0 20-16,0-20 0,0-1 0,0 1 15,0-1-15,0-20 0,0-1 16,0 22-16,0-43 0,22 21 15,-1-21-15,0 0 0,-21 1 0,21-1 16,0-21-16,0 0 0,1 0 16,-1 0-16,0-21 0,-21-1 15,21 1-15,-21 0 16,0 0-16</inkml:trace>
  <inkml:trace contextRef="#ctx0" brushRef="#br0" timeOffset="24848.33">15684 4868 0,'0'0'16,"-21"0"-16,21-21 16,0 0-16,21 21 15,1-21-15,-1 21 0,21-21 0,-21 21 16,22-21-16,-22 21 0,21-22 16,0 22-16,1 0 0,-22-21 0,21 21 15,1-21-15,-22 21 0,21 0 16,-21 0-16</inkml:trace>
  <inkml:trace contextRef="#ctx0" brushRef="#br0" timeOffset="25644.39">12933 7599 0,'0'0'16,"0"-42"-16,0-1 0,0 1 0,0 21 0,-21-22 16,-1 22-16,1 0 0,0 0 15,-21 0-15,21 0 0,-22 21 0,1 0 16,0 0-16,-1 21 0,1-21 15,-22 21-15,22 0 0,-21 0 0,20 0 16,-20 1-16,20-1 0,1 0 16,0 0-16,-1 0 0,1 0 15,21 1-15,21-1 0,0 0 0,0 0 16,21 0-16,21 0 0,1-21 16,-1 0-16,22 22 0,-1-22 15,1 21-15,-1 0 0,1 0 0,-1-21 16,1 21-16,-1 22 0,1-22 15,-1 0-15,-21 0 0,1 21 0,-22-20 16,0 20-16,-21 0 0,0-21 0,0 22 16,-21-22-16,0 21 0,-22-21 15,1 1-15,0-1 0,-1 0 0,1 0 16,0 0-16,-1 0 0,1-21 16,0 22-16,-22-22 0,22 0 15,0 0-15,-1 0 0,1 0 0,21 0 16,0 0-16,-1 0 0,1 0 0,21-22 15,21 1 1,1 21-16,-1-21 0,21 21 0,0 0 16,-20 0-16,20 0 0,0 0 15,1 21-15,-22 0 0,21 1 0,-21-1 16,0 21-16,1-21 0,-1 22 0,-21-1 16,0 0-16,0 1 0,0 20 15,0-21-15,0 22 0,-21-1 0,-1-20 16,1 20-16,0-20 0,21 20 15,0-21-15,-21 1 0,21 20 16,0-20-16,0-1 0,0 0 0,0-21 16,0 22-16,21-22 0,0 21 0</inkml:trace>
  <inkml:trace contextRef="#ctx0" brushRef="#br0" timeOffset="26336">13525 14076 0,'0'0'0,"0"-21"0,0 0 0,0-22 0,22 22 15,-1-21-15,0 21 0,0-22 16,0 1-16,22 0 0,-22 20 0,21-20 16,-21 21-16,22 0 0,-22 0 15,0 21-15,0 0 0,-21 21 16,0 0-16,0 0 0,0 21 0,-21-20 16,-21 20-16,20 0 0,-20 22 15,21-22-15,-21 0 0,-1 22 0,22-1 16,-21 1-16,21-1 0,-22 1 15,22-1-15,0 1 0,21-1 16,0 1-16,0-22 0,0 1 0,21 20 16,0-21-16,0-20 0,22 20 15,-1 0-15,0-21 0,1 1 0,-1-1 16,22 21-16,-1-21 0,1 0 0,-1 1 16,1-1-16,-22 0 0,21 0 15,1 0-15,-22 0 0,1 22 0,-1-22 16,-21 21-16,21 1 0,-42-1 0,0 0 15,0 1-15,0 20 16,-21-21-16,-21 22 0,21-1 0,-43-20 16,22 20-16,-22-20 0,1 20 0,-1-21 0,-20 1 15,20-1-15,1-21 16,-22 22-16,0-22 0,1 0 0,-1-21 16,-21 0-16,0 0 0,22 0 0,-22-21 15,0-22-15,21 1 0,1 0 16</inkml:trace>
  <inkml:trace contextRef="#ctx0" brushRef="#br0" timeOffset="26883.69">13610 10372 0,'0'0'0,"-85"21"0,1-21 0,20 21 16,1 0-16,-1 0 0,22-21 0,0 22 15,20-22-15,22 21 16,22-21-16,20 0 0,21 0 16,1 0-16,21 0 0,-1 0 15,22 0-15,21-21 0,0-1 0,0 1 16,21 21-16,22-21 0,-1 0 15,21-21-15,1 20 0,-1 1 0,22 0 16,-21-21-16,20 21 0,1-1 16,0 1-16,-22 0 0,1 0 15,-1 0-15,1-22 0,-22 22 0,0 0 16,-21 21-16,1-21 0,-22 0 16,-22 0-16,1-1 0,-21 22 0,0-21 15,-22 21-15,-21 0 0,1 0 0,-22 0 16,-63 0-1,20 0-15,-41 21 0,-1-21 0,1 22 16,-22-1-16,-21 0 0,-21 0 16</inkml:trace>
  <inkml:trace contextRef="#ctx0" brushRef="#br0" timeOffset="27192.51">13610 11155 0,'0'0'0,"0"21"0,85-21 15,-22 0-15,1 0 0,20 0 16,22-21-16,0 21 0,21-21 0,0 0 16,21-22-16,0 22 0,22 0 15,-22 0-15,21 0 0,1-22 0,-1 22 16,0-21-16,1 21 15,-1-1-15,0-20 0,1 21 0,-22 0 16,-21 0-16,0-22 0,0 22 0,-43 21 16,22-21-16,-42 0 0,-1 21 15,-20 0-15,-22 0 0,-64 0 16,1 21 0,-21 0-16,-1 0 0,1 0 0</inkml:trace>
  <inkml:trace contextRef="#ctx0" brushRef="#br0" timeOffset="27516.32">13504 12065 0,'0'0'0,"21"0"16,22 0-16,20 0 15,1 0-15,20 0 0,22-21 0,21 0 0,0 0 16,21-1-16,1 1 0,20 0 16,21 0-16,-20 0 0,20 0 0,1-1 15,-1 1-15,1 0 0,-1 0 0,1 0 16,-1 0-16,-20-1 0,-1 1 16,-21 0-16,0 21 0,-21-21 15,0 0-15,-42 21 0,21-21 0,-43 21 16,-20 0-16,-1 0 0,-21 0 15,-42 0-15,-21 0 16,-1 0-16,1 0 0,-43 21 16,22 0-16,-22-21 0</inkml:trace>
  <inkml:trace contextRef="#ctx0" brushRef="#br0" timeOffset="27808.16">13779 13081 0,'0'0'15,"0"21"-15,22 0 0,20-21 0,21 0 0,22 0 16,0 0-16,21 0 0,21-21 16,-22 21-16,22-21 0,0 0 0,22 0 15,-1 0-15,0-22 0,0 22 0,0 0 16,0-21-16,22 20 0,-22-20 15,0 21-15,0 0 0,-21-22 0,21 22 16,-42 0-16,0 0 0,0 0 16,-21 0-16,-1-1 0,-20 22 0,-22 0 15,0-21-15,-20 21 0,-44 0 32,-20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6CA-B361-434B-931F-EEDF0D59E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B2FF-068A-4D2D-B207-C37C652A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1E33-9D41-4F84-829F-9C50AA78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3FA8-4DB1-4A21-AE48-99403CA5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63AD-D1FF-4FDE-91D2-535BEA7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42D-DC91-4E99-99AA-8C7F02DB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6637-F952-4992-A758-9132F1CC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429E-D826-4EBD-AD30-03A166B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AF55-8E24-4C76-A963-DEFCF418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94CC-6D9F-44D3-B0B4-B6BB6605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5C59A-E588-4E7C-B10A-5538D143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570A-85C8-453C-86A1-6B172AF8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2ACF-31CD-494E-9EBE-02B15644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4F98-C8CD-4A04-B2F5-2ED37D4D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F7A5-93AD-4A8B-B9AB-A7922A5A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2F7-3DC8-4DF5-B4D1-B111419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CAF8-75E0-42DF-98EE-E9A999F8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6107-F726-423E-B5A8-0BC1CDA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6C28-30BC-45BC-B5F7-950EBC48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8F1C-AFDC-4DF1-87EF-0F17A3ED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0EA-6CF8-4212-B85A-57024A23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97C9-BE8D-4CCB-93E5-58560E62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0884-05CC-497C-98AF-29F6E134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A07C-8D74-46C2-B47E-62F34B3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3511-935A-438F-ADC9-F0A9740A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4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7A8-A20D-4686-9740-8D48462A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03C5-1ED0-4C08-B2E7-5BB13328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1CB8-BB14-4B65-BEBC-BD56C141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AB302-1964-4219-9EFE-FEE07E3D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4D64-12E5-405B-97F8-55DFED3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06B5-4A9C-43AF-84EA-C7D593D8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CD70-9199-48E6-BC77-41EA9BFD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E7A8-B17F-4FAF-99ED-C0D05A4C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D3495-BCAA-497E-852F-3867D9D09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AB718-F374-4CA8-BBC0-0BD5FEA23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1390-413F-4B6B-9721-24634F77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D176D-040B-452A-9075-5D706B3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F0F98-D7F5-4AC1-B36D-32D5BDF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D2359-2699-45F3-826C-07025B04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5E1-11FB-4A49-BDEB-6D0F36E5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087C-2A26-459E-B8B7-B1D92E66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28A39-E6A1-40EE-8ADA-1E62458B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8DA3C-DDCF-417D-92E1-8F0DE054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0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7DE38-E549-4563-B9E8-02AD36A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0EB68-E0C7-4DA0-BA73-10DC67EF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9661-E475-4244-AC24-380D159C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111C-960A-4AFF-B457-377DAB70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27ED-A867-4379-B967-36AD8E76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B1B63-1355-45C3-8CA3-73690119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5B66B-9D9D-4BA2-9E68-FB14C04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9CE3-A824-41AA-9CA7-07A50CE0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38E0-3BDB-4B38-91F5-932D0C8D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D129-13C5-4520-BE5D-543005C3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6968-D0FE-438B-B8E6-3A87F676D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06B0-683D-4019-82D0-49DD14FD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E3F2-14C9-4047-89D8-7B829B6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5A74-0235-400F-A348-6B778F4E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B64-5F70-4468-A464-56707A2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AC2E4-1115-496F-86C3-064B513C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81CD-AF99-4788-B16C-E5A67FA9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E899-B863-4FAE-8D7E-3B55DB82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9253-E2E4-46BE-8A29-71D7F5653A05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4FEA-8D00-4F45-9CA0-FA9CF1A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590F-5FEE-4DA9-9570-9B33D367A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747B-8283-4D9C-8251-EE55497D0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8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DEBA-8FE6-470C-9DA9-2C221730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03A94-15EF-4DE4-BD35-18684D794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71D213-13DA-464E-A68F-0EA5D58FF7CB}"/>
                  </a:ext>
                </a:extLst>
              </p14:cNvPr>
              <p14:cNvContentPartPr/>
              <p14:nvPr/>
            </p14:nvContentPartPr>
            <p14:xfrm>
              <a:off x="53280" y="114480"/>
              <a:ext cx="12131280" cy="63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71D213-13DA-464E-A68F-0EA5D58FF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05120"/>
                <a:ext cx="12150000" cy="64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6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00358-2A5F-409F-AEE2-FBEF2F19A42D}"/>
                  </a:ext>
                </a:extLst>
              </p14:cNvPr>
              <p14:cNvContentPartPr/>
              <p14:nvPr/>
            </p14:nvContentPartPr>
            <p14:xfrm>
              <a:off x="2948760" y="1051560"/>
              <a:ext cx="6622200" cy="474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00358-2A5F-409F-AEE2-FBEF2F19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400" y="1042200"/>
                <a:ext cx="664092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57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2021-03-22T02:25:41Z</dcterms:created>
  <dcterms:modified xsi:type="dcterms:W3CDTF">2021-03-22T02:46:18Z</dcterms:modified>
</cp:coreProperties>
</file>