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5" r:id="rId12"/>
    <p:sldId id="266" r:id="rId13"/>
    <p:sldId id="273" r:id="rId14"/>
    <p:sldId id="274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3:22:59.9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3916 1757 0,'0'-21'79,"21"0"-79,0 21 0,0-22 15,0 1-15</inkml:trace>
  <inkml:trace contextRef="#ctx0" brushRef="#br0" timeOffset="2389.21">9483 974 0,'0'-21'16,"0"-1"15,0 1 94,21 21 250,-21 21 47,21-21-344,0 0 157,0 0-220,0 0-15</inkml:trace>
  <inkml:trace contextRef="#ctx0" brushRef="#br0" timeOffset="5665.32">16806 1016 0,'0'0'0,"0"-21"16,0 42 62,0 0-62,0 0-1,0 1-15,0-1 0,0 0 0,0 21 16,0-21-16,0 22 0,-21-22 16,21 21-16,0 1 0,0-22 0,0 21 15,0 0-15,-21 1 0,21-1 16,0 0-16,0 1 0,0-1 0,0 0 16,0 22-16,0-22 0,0 1 15,-21 20-15,21-21 0,0 1 0,0-1 16,0 0-16,-21 1 0,21-1 0,-22-21 15,22 22-15,0-1 0,0 0 16,-21-21-16,21 22 0,-21-22 0,21 21 16,0-21-16,0 22 0,0-22 15,0 0-15,-21 0 0,21 0 16,0 1-16,-21-1 16,21-42 15,0-1-16,0 1-15,-21 0 0,21 0 0</inkml:trace>
  <inkml:trace contextRef="#ctx0" brushRef="#br0" timeOffset="7516.15">9588 2582 0,'0'22'47,"22"-22"-31,-1 0-1,0 0-15,0 0 16,0 0-16,0 0 0,1 0 0,20 0 16,-21 0-16,21 0 0,1 0 15,-1 0-15,22 0 0,-22 0 0,21 0 16,-20 0-16,20 0 0,1 0 0,-1 0 15,-20 0-15,20 0 0,1 0 16,-22 0-16,21 21 0,1-21 0,-1 0 16,1 0-16,-1 0 0,1 0 15,-1 0-15,1 21 0,-1-21 16,1 0-16,-1 0 0,1 0 16,-1 0-16,1 0 0,-1 0 0,-20 21 15,20-21-15,1 0 0,-22 0 0,22 0 16,-1 0-16,-21 0 0,22 0 15,-22 0-15,22 0 0,-22 0 0,22 0 16,-1 0-16,-21 0 0,22 0 16,-1 0-16,-20 0 0,20 0 0,-20 0 15,20 0-15,-21 0 0,22 0 16,-22 0-16,1 0 0,20 0 0,-21 0 16,22 0-16,-22 0 0,22 0 15,-22 0-15,0 0 0,22 0 16,-22 0-16,22 0 0,-22 0 0,22 0 15,-22 0-15,0 0 0,1 0 16,-1 0-16,0 0 0,1 0 0,-1 0 16,0 0-16,1 0 0,-1 0 0,0 0 15,1 0-15,-1 0 0,0 0 16,1 0-16,-1 0 0,0-21 0,1 21 16,-22 0-16,21 0 0,0 0 15,-20 0-15,20 0 0,-21 0 0,21 0 16,1 0-16,-22 0 0,21 0 0,-21 0 15,22 0-15,-1-21 16,-21 21-16,0 0 0,22 0 0,-22 0 16,21 0-16,-21 0 0,22 0 15,-22 0-15,0-21 0,21 21 0,-20 0 16,-1 0-16,21 0 0,-21 0 0,0 0 16,22 0-16,-22 0 0,0 0 15,21 0-15,-20 0 0,-1 0 0,21 0 16,-21 0-16,0 0 0,22 0 15,-1 0-15,-21 0 0,22 0 0,-1 0 16,-21 0-16,21 0 0,-20 0 16,20 0-16,-21 0 0,21 0 0,-20 0 15,-1 0-15,0 0 0,0 0 16,21 0-16,-20 0 0,-1 0 16,0 0-16,0 0 0,0 0 15,0 0-15,1 0 0,-1 0 16,0 0-16,0 0 0,0 0 0,0 0 15,1 0-15,-1-22 0,0 22 16,0 0-16,0 0 0,0 0 16,1 0-16,-1 0 0,0 0 0,0 0 15,0 0-15,0 0 16,1 0-16,-1 0 0,0 0 16,0 0-16,0 0 15,0 0-15,1 0 0,-1 0 16,0 0-1,0 0 1,0 0 31,0 0-31,1 0-1,-1 0-15,0 0 16,0 0-1,0 0-15,0 0 32,-42 0 15,0 0-47,-21 0 15,21 0-15,-22 0 0,1 0 16,-22-21-16</inkml:trace>
  <inkml:trace contextRef="#ctx0" brushRef="#br0" timeOffset="34124.33">9398 1101 0,'0'-21'31,"21"21"-15,-21-22-16,0 1 16,21 0-16,-21 0 15,0 0-15,21 0 16,1-1 0,-22 1-16,0 0 15,0 0 1,0 0-16,0 0 15,0 42 48,0 0-47,0 0-16,0 0 0,0 0 0,0 1 15,0-1-15,0 0 0,0 0 16,0 21-16,0-20 0,0 20 15,0-21-15,0 21 0,0-20 0,0 20 16,0 0-16,0-21 0,0 22 16,0-22-16,-22 21 0,22-21 0,0 22 15,0-22-15,0 21 0,-21-21 16,21 22-16,0-1 0,0-21 0,0 22 16,0-1-16,0 0 0,0-21 15,0 22-15,0-22 0,0 21 16,-21-21-16,21 22 0,0-22 0,0 21 15,0-21-15,0 1 0,0-1 0,0 0 16,0 21-16,0-21 16,0 1-16,0-1 0,0 0 15,0 0-15,0 0 0,0 0 16,0 1-16,0-1 0,0 0 16,0 0-1,0 0-15,0 0 31,0 1-15,0-44 31,0 1-31,0 0-16,0 0 0,0-21 0,0 20 15,0-20-15</inkml:trace>
  <inkml:trace contextRef="#ctx0" brushRef="#br0" timeOffset="35808.01">9461 953 0,'0'0'0,"0"-22"15,0 44 79,22-22-94,-1 0 0,0 0 16,0 0-16,0 0 15,0 0-15,22 0 0,-22 0 0,0 0 16,21 0-16,-20 0 0,20 0 16,-21 0-16,21 0 0,1 0 15,-1 0-15,0 0 0,1 0 0,-1 0 16,22 0-16,-22 0 16,21 0-16,-20 0 0,-1 0 0,0 0 15,1 0-15,-1 0 0,0 0 0,1 0 16,20 0-16,-20 0 0,-1 0 15,0 0-15,1 0 0,20 0 16,-21 0-16,1 0 0,20 0 16,-20 0-16,-1 0 0,21 0 0,-20 0 15,20 0-15,-20 0 0,-1 0 16,21 0-16,-20 0 0,-1 0 0,22 0 16,-22 0-16,21 0 0,-20 0 15,20 0-15,1 0 0,-22 0 0,22 0 16,-1 0-16,1 0 0,-1 0 15,1 0-15,-1 0 0,-21 0 16,22 0-16,-1 0 0,-20 0 16,20 0-16,-20 0 0,-1 0 15,0 0-15,22 0 0,-22 0 0,0 0 16,22 0-16,-22 0 0,22 0 16,-22 0-16,22 0 0,-22 0 0,21 0 15,-20 0-15,20 0 0,-20 0 16,-1 0-16,0 0 0,22 0 0,-22 0 15,-21 0-15,22-22 0,-1 22 16,0 0-16,1 0 0,-1 0 0,0 0 16,1 0-16,-1 0 0,21 0 15,-20 0-15,20-21 0,-20 21 16,20 0-16,-21 0 0,1 0 16,20 0-16,-20 0 0,-1 0 15,21 0-15,-20 0 0,-1 0 0,0 0 16,1 0-16,-1 0 0,0 0 15,1 0-15,-1 0 0,0 0 0,-20 0 16,20 0-16,0 0 0,1 0 16,-1 0-16,-21-21 0,21 21 0,1 0 15,-22 0-15,21 0 0,1 0 16,-1 0-16,0 0 0,1 0 16,-22 0-16,21 0 0,0 0 15,-20 0-15,20 0 0,-21 0 16,21 0-16,-20 0 0,-1 0 0,21 0 15,-21-21-15,0 21 0,1 0 16,-1 0-16,0 0 0,0 0 0,0 0 16,0 0-16,1 0 0,-1 0 15,0 0-15,0 0 0,0 0 16,0 0-16,1 0 0,-1 0 16,0 0-16,0 0 0,0 0 15,0 0-15,1 0 16,-1 0-16,0 0 0,0 0 15,0 0-15,0 0 16,1 0-16,-1 0 0,0 0 16,0 0-16,0 0 0,0 0 15,1 0-15,-1 0 16,0 0-16,0 0 0,0 0 16,0 0-16,1 0 15,-1 0-15,0 0 0,0 0 16,0 0-16,0 0 15,1 0-15,-1 0 0,0 0 16,0 0-16,0 0 0,0 0 16,1 0-1,-1 0 1,0 0-16,0 0 16,0 0-1,0 0 1,1 0-1,-22 21 32,0 0-47,0 0 16,0 1 0,0-1-16,21 0 15,-21 0-15,0 0 16,21 0-16,-21 1 15,0-1 1,-21-21 0</inkml:trace>
  <inkml:trace contextRef="#ctx0" brushRef="#br0" timeOffset="36795.91">10604 254 0,'22'-21'15,"-22"0"-15,21 0 16,-21-1-16,0 1 16,0 0-16,0 42 46,-21 0-46,-1 1 0,1 20 0,21-21 16,-21 21-16,0 1 0,0-1 16,0 0-16,-1-20 0,-20 20 0,21 0 15,0 1-15,0-1 0,-1 0 16,1-21-16,21 22 0,0-22 0,-21 0 16,21 0-16,0 0 0,0 1 15,0-1-15,0-42 31,21-1-15,-21 1-16</inkml:trace>
  <inkml:trace contextRef="#ctx0" brushRef="#br0" timeOffset="37087.74">10583 64 0,'0'0'0,"0"-22"15,0-20-15,0 63 32,0 0-32,21 22 0,-21-1 0,0 0 15,0 1-15,0-1 0,0 22 16,0-22-16,22 0 0,-22 22 0,0-22 16,0 0-16,0 1 0,21-1 15,-21-21-15,0 22 0,0-22 16,0 21-16,0-21 0,0 0 0,0 1 15,0-1-15,0 0 0,0 0 16,0 0-16,0-42 31,-21 21-31,-1-21 16</inkml:trace>
  <inkml:trace contextRef="#ctx0" brushRef="#br0" timeOffset="37695.25">10329 699 0,'21'0'31,"1"0"-31,-1 0 16,21 0-16,-21-22 16,0 22-16,22-21 0,-22 21 0,21-21 15,1 21-15,-1-21 0,0 0 16,1 21-16,-22-21 0,21-1 0,-21 22 15,22-21-15,-22 21 0,0 0 16,0-21-16,-21 0 0,21 21 16,-21 21 15,0 0-15,0 0-16,0 1 0,0-1 0,-21 0 15,21 0-15,-21 0 0,21 0 16,0 1-16,0-1 15,0 0-15,0 0 0,0 0 16,21 0 0,0-21-16,0 0 15,1 0-15,-1-21 0,0 21 16,0-21-16,0 0 0,0 21 0,1-21 16,-1 0-16,0-1 0,-21 1 15,21-21-15,0 21 0,-21 0 16,0-1-16,0 1 0,0 0 15,0 0-15,0 0 0,0 42 32,0 0-17,0 0-15,0 0 16,0 1-16,-21-1 0,21 21 0,0-21 16,-21 0-16,21 1 0,0-1 15,0 0-15,0 0 0,0 0 0,0 0 16,0 1-16,21-1 15,0-21-15,0 0 16,1 0-16,-1-21 16,0 21-16</inkml:trace>
  <inkml:trace contextRef="#ctx0" brushRef="#br0" timeOffset="37984.08">11493 191 0,'0'0'0,"0"-22"16,-21 44-1,21-1 1,0 0-16,-21 0 0,21 21 0,0-20 16,0 20-16,0 0 0,0 1 15,0-22-15,0 21 0,0 0 0,0 1 16,0-22-16,0 21 0,0-21 0,0 22 15,0-22-15,-21 0 0,21 0 16,0 0-16,0 1 0,0-1 16,0 0-16,21-21 31,0-21-31,0 0 16</inkml:trace>
  <inkml:trace contextRef="#ctx0" brushRef="#br0" timeOffset="38365.12">11620 550 0,'0'22'31,"0"-1"-31,0 0 0,0 0 16,0 0-16,0 0 15,0 1-15,0-1 0,0 0 0,0 0 16,0 0-16,0 0 0,0 1 15,22-1-15,-1-21 0,0 0 0,0 21 16,0-21-16,0 0 0,1 0 16,20 0-16,-21 0 0,0-21 0,22 0 15,-22-1-15,0 22 0,0-21 16,0 0-16,-21 0 0,0 0 0,0 0 16,0-1-16,0 1 15,0 0-15,0 0 0,0 0 0,-21 0 16,0-1-16,0 22 0,0 0 15,-22-21-15,22 21 0,0 0 0,0 0 16,0 0-16,-1 0 0,1 0 16,0 0-16,0 0 0,0 0 15,0 0 1</inkml:trace>
  <inkml:trace contextRef="#ctx0" brushRef="#br0" timeOffset="38585.51">11515 423 0,'0'-21'16,"21"21"0,0-21-16,0 21 0,0 0 15,0 0-15,22-21 0,-22 21 16,0 0-16,21 0 0,-20 0 0,20 0 15,-21-21-15,0 21 0,0 0 16,1 0-16,-1 0 16</inkml:trace>
  <inkml:trace contextRef="#ctx0" brushRef="#br0" timeOffset="39108.21">12806 339 0,'0'0'0,"0"-43"16,-21 22-1,-1 0-15,1 21 0,21-21 0,-21 21 16,0 0-16,0 0 0,0 0 16,-1 0-16,1 0 0,0 21 0,-21 0 15,21 0-15,-1 1 0,-20-1 16,0 21-16,21 0 0,-22-20 0,22 20 16,-21 0-16,21 1 0,-1-1 15,1 0-15,21 1 0,0-22 0,0 21 16,0-21-16,0 22 0,21-22 15,22 0-15,-22 0 0,21-21 0,1 0 16,-1 21-16,-21-21 0,21 0 16,1 0-16,-1 0 0,0 0 0,1 0 15,-1-21-15,-21 0 16,22 0-16,-1 0 0,-21-1 0,21 1 16</inkml:trace>
  <inkml:trace contextRef="#ctx0" brushRef="#br0" timeOffset="39487.99">13081 508 0,'0'0'0,"0"-21"16,-21 21 0,0 0-16,-22 0 0,22 0 15,0 21-15,0-21 0,0 21 16,-1 0-16,1 1 0,0-1 16,0 21-16,21-21 0,-21 0 0,21 1 0,0-1 15,0 0-15,0 0 16,0 0-16,21 0 0,0 1 15,0-22-15,22 0 0,-22 0 16,0 0-16,0 0 0,21 0 0,-20 0 16,-1 0-16,0 0 0,21-22 15,-21 1-15,1 21 0,-1-21 0,0 0 16,0 0-16,-21 0 0,0-1 16,0 1-16,0 0 0,0 0 0,0-21 15,0 20-15,-21 1 0,0 0 16,0 21-16,-1-21 0,1 21 0,0-21 15,-21 21-15,21 0 0,-1 0 16,1 0-16,0 21 16,21 0-16,-21-21 0,21 21 0,0 0 15,0 1-15,0-1 16,0 0-16,21-21 0,0 21 16,0-21-16</inkml:trace>
  <inkml:trace contextRef="#ctx0" brushRef="#br0" timeOffset="39971.87">13441 508 0,'0'21'16,"-21"-21"-1,21 21-15,-22 1 0,22-1 16,0 0-16,0 0 15,0 0-15,0 0 0,0 1 0,0-1 16,0 0-16,0 0 16,0 0-16,0 0 0,0 1 15,-21-22 1,21-22 0,0 1-1,0 0 1,0 0-16,0 0 0,0 0 0,0-1 15,21-20-15,1 21 0,-22 0 16,21-22-16,0 22 0,0 0 0,0 0 16,0 0-16,1 0 0,20-1 15,-21 22-15,0 0 0,0 0 0,1 0 16,-1 0-16,-21 22 16,21-1-16,-21 0 0,0 21 0,0-21 15,0 1-15,0-1 0,0 21 16,0-21-16,0 0 0,0 1 0,-21-1 15,21 0-15,-21 0 0,21 0 0,0 0 16,-22-21 0,22-21 15</inkml:trace>
  <inkml:trace contextRef="#ctx0" brushRef="#br0" timeOffset="40464.22">14224 466 0,'0'0'0,"0"-21"16,0-1-16,0 1 15,-21 21 1,0 0-16,-1 0 15,1 0-15,-21 0 0,0 0 0,20 21 16,-20-21-16,21 22 0,-21-1 16,20-21-16,1 21 0,0 0 0,0-21 15,0 21-15,21 0 16,0 1 0,21-22-16,0 0 15,0 21-15,0-21 0,1 0 0,-1 0 16,0 21-16,21-21 0,-21 0 0,1 21 15,-1 0-15,0-21 0,0 21 16,0-21-16,0 22 0,1-22 0,-22 21 16,0 0-16,0 0 15,-22-21 1,1 21-16,0-21 0,-21 0 16,21 0-16,-22 0 0,22 0 0,0 0 15,-21 0-15,20 0 0,-20 0 16,21 0-16,0 0 0,0 0 0,-1 0 15,1 0 1,21-21-16,0 0 16,21 0-1,1 21-15,-1-21 0,0 21 16</inkml:trace>
  <inkml:trace contextRef="#ctx0" brushRef="#br0" timeOffset="40752.06">14563 233 0,'0'21'32,"0"0"-32,-22 0 0,22 1 0,-21-1 15,21 21-15,-21-21 0,21 0 16,0 22-16,0-22 0,-21 21 0,21-21 15,0 22-15,-21-22 0,21 0 16,0 21-16,0-20 0,0-1 0,0 0 16,0 0-16,0 0 15,0 0-15,21-21 32,0 0-32,0-21 15,0 0-15</inkml:trace>
  <inkml:trace contextRef="#ctx0" brushRef="#br0" timeOffset="40931.97">14393 550 0,'21'0'31,"1"0"-31,-1 0 0,0 0 16,0 0-16,0 0 15,0-21-15,1 21 16,-1 0-16,0 0 16</inkml:trace>
  <inkml:trace contextRef="#ctx0" brushRef="#br0" timeOffset="41531.62">15071 614 0,'0'-21'0,"21"21"16,-21-21-16,21 21 15,-21-22-15,0 1 0,21 0 16,-21 0-16,21 21 0,-21-21 15,0 0-15,0-1 0,0 1 16,-21 21-16,0 0 16,0 0-16,0 0 0,-22 0 0,22 0 15,0 0-15,-21 21 0,20 1 16,-20-1-16,21 0 0,0 0 16,0 0-16,-1 22 0,1-22 15,0 0-15,21 0 0,-21 64 16,21-64-16,0 0 15,0 0-15,21-21 16,0 0-16,0 0 0,1 0 16,-1 0-16,0 0 0,21 0 0,-21 0 15,1-21-15,-1 21 0,21-21 0,-21 0 16,0 21-16,1-21 0,-1-1 16,0 1-16,0 0 0,0 0 0,-21 0 15,0 0-15,0-1 0,0 1 16,0 0-16,0 0 0,0 0 15,0 42 17,0 0-32,0 0 0,-21 0 15,21 1-15,0-1 16,0 0-16,0 0 0,0 0 16,0 0-16,0 1 15,21-22-15,0 0 0,1 0 16,-1 0-16,0 0 15,0 0-15</inkml:trace>
  <inkml:trace contextRef="#ctx0" brushRef="#br0" timeOffset="42040.65">15473 487 0,'0'0'0,"-21"0"31,21 21-15,0 0 0,0 0-16,0 1 0,0-1 15,-22 0-15,22 0 16,0 0-16,0 0 16,-21-21-16,21 22 0,0-1 15,0-42 48,0-1-63,0 1 0,0 0 15,0 0-15,0 0 0,0 0 16,21-1-16,-21 1 0,22 0 0,-1 0 16,21 0-16,-21 0 0,0-1 15,1 22-15,-1-21 0,21 21 16,-21 0-16,0 0 0,22 0 0,-22 0 15,0 21-15,0 1 16,-21-1-16,0 0 0,0 0 0,0 0 16,0 0-16,0 1 0,0-1 15,0 0-15,-21 0 0,21 0 0,-21 0 16,0-21-16,21 22 0,-21-1 16,-1-21-16,22 21 0,0-42 46,0 0-46,22 21 0</inkml:trace>
  <inkml:trace contextRef="#ctx0" brushRef="#br0" timeOffset="42344.09">16129 64 0,'-21'0'16,"0"21"0,21 0-16,-22 21 0,1 1 0,21-22 15,0 21-15,-21 0 0,0 1 0,21-1 16,-21 0-16,21-20 0,0 20 16,0-21-16,0 21 0,0-20 15,0-1-15,0 0 0,0 0 16,0 0-16,0 0 0,0 1 0,0-1 15,21-21 1,0 0 0,0 0-16,0 0 0,1-21 15,-1-1-15,0 1 0,0 0 16,0 0-16</inkml:trace>
  <inkml:trace contextRef="#ctx0" brushRef="#br0" timeOffset="42523.55">15981 402 0,'0'0'0,"-21"0"0,-1 0 16,22-21 15,22 21-15,-1 0-16,0 0 15,0 0-15,0-21 0,0 0 0,1 21 16,20-21-16,-21 21 0</inkml:trace>
  <inkml:trace contextRef="#ctx0" brushRef="#br0" timeOffset="42895.92">17272 42 0,'0'0'0,"0"-21"0,0 42 47,0 1-32,0-1-15,-21 0 16,21 21-16,-21-21 0,21 1 0,0-1 16,0 21-16,-22-21 0,22 0 15,-21 1-15,21-1 0,0 0 0,0 0 16,0 0-16,-21-21 16,21 21-16</inkml:trace>
  <inkml:trace contextRef="#ctx0" brushRef="#br0" timeOffset="43178.35">17060 466 0,'-21'0'0,"21"21"15,0 0 1,21-21 0,0 21-1,1-21-15,-1 0 0,0 0 16,0 0-16,0 0 16,0 0-16,1 0 0,-1 0 0,0 0 15,0 0-15,0 0 16,0 0-16,-21-21 0,22 21 0,-22-21 15,21 21-15,-21-21 0,0 0 16</inkml:trace>
  <inkml:trace contextRef="#ctx0" brushRef="#br0" timeOffset="43404.3">17018 169 0,'0'-21'31,"21"21"-15,0 0-16,22 0 0,-22 0 16,0 0-16,0-21 0,0 21 15,0 0-15,1 0 0,-1-21 0,0 21 16,0 0-16,0 0 0,0-21 15</inkml:trace>
  <inkml:trace contextRef="#ctx0" brushRef="#br0" timeOffset="43976.64">17611 0 0,'-22'0'0,"44"0"0,-65 0 0,22 0 0,-21 0 15,21 0-15,-1 0 0,-20 0 16,21 0-16,-21 0 0,-1 0 0,22 0 16,-21 0-16,21 0 0,-22 0 15,1 0-15,21 0 0,-22 0 0,22 0 16,-21 0-16,21 0 0,0 0 0,-22 0 15,22 0-15,0 42 0,0-20 16,0 20-16,21 0 0,-22-21 0,22 22 16,-21-1-16,21 0 0,0-20 15,0 20-15,0 0 0,0-21 0,0 22 16,21-22-16,1 0 16,-1 0-16,0 22 0,21-43 0,-21 21 15,22 0-15,-1 0 0,0-21 16,1 21-16,-1-21 0,22 0 0,-22 0 15,0 0-15,1 0 0,-1 0 16,0 0-16,1 0 0,-1-21 0,0 21 16,1-21-16,-1 0 0,-21 0 15,21-1-15,-20 1 0,20-21 0,-21 21 16,0-22-16,0 1 0,1-21 0,-22-1 16,0 1-16,0-1 0,0 1 15,0-1-15,-22 64 16,-20 0-16,21 0 0,0 0 15,0 0-15,-22 0 0,1 0 16,21 0-16,-22 0 0,1 0 0,-21 0 16,20 0-16,1 0 0,-22 0 0,22 0 15,0 0-15,-1 0 0,1 0 16,21 0-16,-21 0 0,20 0 0</inkml:trace>
  <inkml:trace contextRef="#ctx0" brushRef="#br0" timeOffset="55479.85">10160 1545 0,'0'-21'16,"0"0"-16,0 0 15,0 0-15,0-1 16,0 1-16,0 0 0,0 0 16,0 0-1,0 0-15,0 42 47,-21 0-31,21 0-16,-21 0 0,21 0 0,0 22 15,-22-1-15,22 0 0,0 1 16,0-1-16,-21 0 0,21 1 0,-21-1 16,21 0-16,0 1 0,0-1 15,-21-21-15,21 22 0,-21-22 0,21 0 16,0 0-16,-21 0 0,21 0 15,0 1-15,-22-22 16,22-22 15,0 1-15,0 0-16,22-21 0,-22 21 16</inkml:trace>
  <inkml:trace contextRef="#ctx0" brushRef="#br0" timeOffset="55887.62">10350 1439 0,'0'0'0,"22"0"0,-1-21 15,-21 42 32,-21 1-31,-1-1-16,-20 0 0,21 21 0,-21-21 15,-1 1-15,22 20 0,-21-21 16,-1 21-16,1-20 0,0-1 0,21 0 16,-22-21-16,22 21 0,0 0 15,0-21-15,21 21 32,21 1-17,0-1 1,0 0-16,0-21 15,22 21-15,-22 0 0,0-21 0,0 21 16,22 1-16,-22-22 0,21 21 16,-21-21-16,0 21 0,22-21 0,-22 21 15,0-21-15,0 0 0,0 21 16,1-21-16,-1 0 16,-21-21-1,21 0 1</inkml:trace>
  <inkml:trace contextRef="#ctx0" brushRef="#br0" timeOffset="56332.36">10583 1757 0,'21'0'47,"1"0"-47,-1 0 15,0 0-15,0-21 0,0 0 16,0 21-16,1-22 0,-1 22 16,-21-21-16,21 0 15,-21 0-15,0 0 16,-21 21-1,0 0-15,-1 0 16,1 0-16,0 21 16,0 0-16,0 0 0,21 0 0,-21 1 15,-1 20-15,1-21 0,21 21 16,0-20-16,-21-1 0,21 0 0,-21 0 16,21 0-16,0 0 15,0 1-15,0-1 0,0 0 16,21-21-16,0 0 15,0 0-15,1 0 0,-1 0 16,0 0-16,0-21 0,0 21 0,0-21 16,22-1-16,-22 22 0,0-21 15,0 0-15,0 0 0</inkml:trace>
  <inkml:trace contextRef="#ctx0" brushRef="#br0" timeOffset="56888.04">11007 1715 0,'0'0'16,"0"-22"-1,0 44 1,0-1-16,-22 0 16,22 0-16,0 0 0,0 0 15,0 1-15,0-1 0,0 0 16,0 0-16,0 0 16,22-21-16,-1 0 15,0 0-15,0 0 0,0 0 16,0 0-16,1 0 0,-1 0 0,0-21 15,0 0-15,0 0 16,0 21-16,1-21 0,-22-1 0,0 1 16,21 21-16,-21-21 0,21 0 15,-21 0-15,0 0 0,0-1 16,0 1-16,21 21 0,-21-21 16,0 42 15,0 0-31,0 1 15,0-1-15,-21 21 16,21 0-16,-21-20 0,21 20 0,0-21 16,0 21-16,-21-20 0,21 20 0,-22 0 15,22-21-15,0 22 0,0-22 16,0 21-16,0-21 0,-21 22 0,21-22 16,0 0-16,0 21 0,-21-20 0,21-1 15,0 0-15,-21 0 16,0 0-16,0 0 0,-1 1 0,1-22 15,0 21-15,0-21 0,0 0 16,0 0-16,-1 0 0,1 0 0,-21 0 16,21 0-16,0 0 0,-1 0 0,1-21 15,0-1-15,0 22 0,0-21 16,21 0-16,0 0 0,0 0 16,0 0-16,0-1 15,0 1-15,21 0 0,0 21 0,0-21 16</inkml:trace>
  <inkml:trace contextRef="#ctx0" brushRef="#br0" timeOffset="57219.85">11790 1947 0,'0'-21'16,"0"0"-1,0 0 1,0 0-16,21 21 31,0 21-15,-21 0-16,0 0 15,0 0-15,0 1 16,-21-1-16,0 0 0,0 0 0,-1 0 16,1-21-16,21 21 0,-21 1 15,0-22-15</inkml:trace>
  <inkml:trace contextRef="#ctx0" brushRef="#br0" timeOffset="57548.59">12255 1418 0,'0'0'0,"0"21"31,0 1-31,0-1 16,0 0-16,0 21 0,0-21 16,0 22-16,0-22 0,0 21 0,22 1 15,-22-22-15,0 21 0,0-21 16,0 22-16,0-22 0,0 0 0,0 21 16,0-21-16,0 1 0,0-1 15,0 0-15,0 0 16,0-42 15</inkml:trace>
  <inkml:trace contextRef="#ctx0" brushRef="#br0" timeOffset="57808.73">12573 1439 0,'0'0'0,"-21"22"47,0-22-47,21 21 15,-22 21-15,1-21 0,0 22 0,0-22 16,0 21-16,0 0 16,-1 1-16,1-1 0,0 0 0,0 1 15,0-22-15,0 0 0,-1 21 0,22-20 16,-21-1-16,21 0 15,21-21 1,1 0 0</inkml:trace>
  <inkml:trace contextRef="#ctx0" brushRef="#br0" timeOffset="58392.44">12869 1757 0,'0'-21'0,"0"0"15,0-1-15,0 1 0,0 0 16,0 0-16,-21 0 15,0 21-15,0 0 16,0 0-16,-1 0 0,1 0 16,0 21-16,0 0 0,0 0 15,21 0-15,-21 1 0,-1-1 0,1 21 16,21-21-16,0 22 0,-21-22 16,21 0-16,-21 21 0,21-21 0,0 1 15,0-1-15,0 0 0,0 0 16,0 0-16,21-21 0,0 0 15,0 0-15,1 0 0,-1 0 16,0 0-16,0-21 0,0 21 16,0-21-16,1 0 0,-1 0 0,0-1 15,0 1-15,0 0 0,0 0 16,-21 0-16,0 0 0,22-22 0,-1 22 16,-21 0-16,0 0 0,0 0 15,0-1 1,0 44-1,0-1-15,0 0 0,0 0 16,0 0-16,0 0 0,0 22 0,0-22 16,0 0-16,0 0 0,0 0 15,0 1-15,0-1 0,0 0 0,0 0 16,0 0-16,21-21 16,0 0-16,0 0 15,0 0-15,1 0 0,-1-21 16,0 0-16</inkml:trace>
  <inkml:trace contextRef="#ctx0" brushRef="#br0" timeOffset="59148.01">13293 1355 0,'0'21'15,"-22"0"-15,22 0 16,-21 0-16,21 1 0,0 20 0,0-21 16,-21 21-16,21 1 0,0-22 15,-21 21-15,21 1 0,0-1 16,0 0-16,0 1 0,0-22 16,-21 21-16,21-21 0,0 22 0,0-22 15,0 0-15,0 0 0,0 0 0,0 0 16,0 1-16,0-1 15,21-21-15,0 0 16,0 0-16,0 0 16,-21-21-16,22 21 0,-1-22 0,0 1 15,-21 0-15,21 0 0,0 0 0,0 0 16,-21-22-16,22 22 0,-1 0 16,0-21-16,-21 20 0,0 1 0,0 0 15,21 21-15,-21-21 16,0 42 15,0 0-31,0 0 16,0 1-16,0-1 0,-21 21 0,21-21 15,0 0-15,0 1 0,0-1 16,0 0-16,0 0 0,0 0 16,21-21-1,0 0-15,0 0 16,1 0-16,-1 0 0,0 0 15,0-21-15,0 21 16,-21-21-16,21 0 0,1 0 16,-22-1-16,21 1 0,-21 0 0,21-21 15,-21 21-15,21-1 0,-21 1 16,0-21-16,0 21 0,21 0 16,-21-1-16,0 44 31,0-1-31,0 0 0,0 0 15,-21 0-15,21 0 0,0 1 0,0 20 16,0-21-16,-21 0 0,21 0 0,0 1 16,0-1-16,0 0 15,0 0 1,21-21 0,0 0-1,0 0-15,1-21 16,-1 0-16,0 21 0</inkml:trace>
  <inkml:trace contextRef="#ctx0" brushRef="#br0" timeOffset="59543.78">13970 1842 0,'0'21'0,"21"-21"31,0 0-15,0 0-16,1 0 0,-22-21 15,21 21-15,0 0 0,0-22 0,0 1 16,0 0-16,1 0 16,-22 0-16,0 0 15,0-1-15,0 1 0,0 0 31,-22 21-31,1 0 0,0 0 0,0 0 16,0 21-16,0 0 0,-1 1 16,1-1-16,21 0 0,0 21 15,-21-21-15,21 1 0,-21 20 0,21-21 16,0 0-16,0 0 0,0 1 16,0-1-16,0 0 0,21 0 15,0-21 1,0 0-16,1 0 15,-1 0-15,0 0 0,0 0 16</inkml:trace>
  <inkml:trace contextRef="#ctx0" brushRef="#br0" timeOffset="59833.62">14478 1969 0,'0'-22'16,"21"22"15,-21 22-15,0-1-1,0 0-15,0 0 0,0 0 16,-21 0-16,0 1 0,0-1 15,-1 0-15,1-21 16,0 21-16,0-21 0</inkml:trace>
  <inkml:trace contextRef="#ctx0" brushRef="#br0" timeOffset="60199.41">15092 1355 0,'-21'0'31,"21"21"-15,0 0 0,0 0-16,0 0 0,0 22 15,-22-22-15,22 21 0,0 1 16,0-1-16,-21 0 0,21-21 0,0 22 16,0-1-16,0 0 0,0-20 0,0 20 15,-21-21-15,21 0 0,0 0 16,0 1-16,0-1 0,21-21 47,-21-21-47,21 21 0,1-22 15</inkml:trace>
  <inkml:trace contextRef="#ctx0" brushRef="#br0" timeOffset="60544.87">14922 1461 0,'0'-22'16,"0"1"-16,0 0 15,0 0-15,22 21 0,-1-21 16,0 21-16,0-21 0,21 21 16,-20-22-16,20 22 0,-21 0 0,21 0 15,1-21-15,-22 21 0,21 0 16,-21 0-16,22 0 0,-22 0 0,0 0 15,0 21-15,0 1 0,-21-1 16,0 0-16,0 0 0,0 0 16,0 0-16,0 1 0,0-1 0,0 21 15,0-21-15,-21 0 0,0 22 16,0-22-16,0 0 0,0 0 0,-22 0 16,22 1-16,0-1 0,0 0 15,0-21-15,21 21 0,-22-21 0,1 0 16</inkml:trace>
  <inkml:trace contextRef="#ctx0" brushRef="#br0" timeOffset="61136.11">15769 1693 0,'0'-42'16,"0"21"-1,0 0-15,-21 21 16,0 0-1,0 0-15,-1 0 0,1 21 16,0 0-16,0 0 16,0 0-16,0 1 0,-1 20 0,1-21 15,0 21-15,0-20 0,21-1 0,0 0 16,-21 21-16,21-21 0,0 1 16,0-1-16,0 0 0,21-21 15,-21 21 1,21-21-16,0 0 0,0 0 15,1 0-15,-1-21 0,0 0 16,0 21-16,-21-21 0,21-1 16,0 1-16,1 0 0,-1 0 0,0 0 15,0 0-15,-21-1 0,21-20 0,0 21 16,-21 0-16,0 0 0,0-1 16,22 1-16,-22 42 31,0 1-31,0-1 0,0 0 0,0 0 15,-22 0-15,22 0 0,0 22 16,0-22-16,0 0 0,-21 0 0,21 0 16,0 1-16,0-1 0,0 0 15,0 0 1,21-21-16,1 0 16,-1 0-1,0 0-15,-21-21 0,21 21 0,-21-21 16</inkml:trace>
  <inkml:trace contextRef="#ctx0" brushRef="#br0" timeOffset="61444.27">16108 1312 0,'0'22'31,"0"-1"-31,0 0 0,0 0 16,0 0-16,0 0 0,0 22 0,0-22 16,0 21-16,-21 1 0,21-22 15,0 21-15,0 0 0,0 1 0,-22-22 16,22 21-16,0-21 0,0 22 0,0-22 16,0 0-16,0 0 0,0 0 15,0 1-15,-21-22 16,21-22 31,0 1-47</inkml:trace>
  <inkml:trace contextRef="#ctx0" brushRef="#br0" timeOffset="61660.15">15854 1672 0,'21'0'31,"0"0"-31,0 0 16,0 0-16,1 0 0,-1 0 16,0-21-16,0 21 0,0 0 15,0-21-15,1 21 0,-1-21 16,0 21-16,0-21 0,0 21 15,-21-22-15,21 22 0</inkml:trace>
  <inkml:trace contextRef="#ctx0" brushRef="#br0" timeOffset="62200.67">16341 1270 0,'-22'0'0,"1"0"15,21 21 1,0 0-16,0 1 0,0-1 16,0 0-16,0 0 0,0 0 0,0 0 15,0 1-15,0-1 0,0 0 16,0 21-16,0-21 0,0 22 0,0-22 16,0 0-16,0 21 0,0-20 15,0-1-15,0 21 0,0-21 0,0 0 16,0 1-16,0-1 0,0 0 15,0 0-15,0 0 16,0-42 31,0 0-47,0 0 0,0 0 16,0-1-16,21 1 0,-21 0 15,0-21-15,0 21 0,22-1 0,-1-20 16,-21 21-16,21 0 0,0 0 15,0-1-15,0 1 0,1 0 16,-1 21-16,0 0 0,0 0 16,0 0-16,0 0 15,1 0-15,-22 21 0,21 0 16,-21 1-16,0-1 0,0 0 16,0 0-16,0 0 0,0 22 0,0-22 15,-21 0-15,21 0 0,0 21 16,-22-20-16,22-1 0,-21-21 0,0 21 15,21 0-15,0 0 0,0 0 16,-21-21-16,0 0 16</inkml:trace>
  <inkml:trace contextRef="#ctx0" brushRef="#br0" timeOffset="65556.25">9546 5038 0,'0'-21'16,"21"21"0,-21-22-1,0 1 1,0 0-1,0 0 1,-21 21-16,21-21 0,-21 21 47,21 21 0,0 0-47,0 0 15,0 0-15,0 1 0,0-1 16,0 0-16,0 0 0,0 0 16,0 0-16,0 1 0,0-1 0,0 0 15,0 0-15,0 0 0,0 0 16,0 1-16,0-1 0,0 0 16,0 0-16,0 21 0,0-20 15,0-1-15,0 0 0,0 0 16,0 0-16,0 0 0,0 1 0,0-1 15,0 0-15,0 0 0,0 0 16,0 22-16,0-22 0,0 0 0,0 0 16,0 0-16,0 0 0,0 1 0,21-1 15,-21 0-15,0 0 0,0 0 16,21 0-16,-21 1 0,0-1 16,0 0-16,0 0 0,0 0 15,0 0-15,0 1 0,0-1 16,0 0-16,0 0 0,0 0 0,21-21 15,-21 21-15,0 1 16,0-1-16,0 0 0,0 0 0,0 0 16,0 0-16,0 1 0,0-1 0,0 0 15,0 0-15,0 21 0,0-20 16,0-1-16,0 0 0,0 21 0,0-21 16,0 1-16,0-1 0,0 21 0,0-21 15,0 0-15,0 1 0,0-1 16,0 21-16,0-21 0,0 0 0,0 1 15,0-1-15,22 0 0,-22 0 16,0 0-16,0 0 0,0 22 0,21-22 16,-21 0-16,0 0 0,0 0 15,0 1-15,0-1 0,0 0 16,0 0-16,0 0 0,0 22 0,0-22 16,0 0-16,0 0 0,0 21 0,0-20 15,0-1-15,0 0 0,0 0 16,0 21-16,0-20 0,0 20 0,0-21 15,0 0-15,0 0 0,0 22 0,0-22 16,0 0-16,0 21 0,0-20 16,0-1-16,0 21 0,0-21 0,0 0 15,0 22-15,0-1 0,-21-21 0,21 22 16,0-22-16,0 21 16,0 0-16,-22 1 0,22-1 0,0 0 15,0 1-15,0-1 0,-21 0 16,21 1-16,0-1 0,-21 0 0,21 1 15,0-1-15,0 64 16,0-64-16,0 1 0,-21-1 16,21 0-16,0 1 0,0-1 0,0 0 15,-21 1-15,21-1 0,0 0 0,0-21 16,0 22-16,0-1 0,0 0 16,0 1-16,0-22 0,0 21 0,0 1 15,0-1-15,0-21 0,0 21 0,0 1 16,0-1-16,0-21 0,0 22 15,0-1-15,0-21 0,0 21 16,0 1-16,0-22 0,0 0 0,0 0 16,0 0-16,0 1 0,0-1 15,0-42 32,0-1-31,0 1-16,0 0 0,0 0 0,0 0 15,0-22-15,0 22 0,0-21 16,0 0-16,0-22 0,0 22 16</inkml:trace>
  <inkml:trace contextRef="#ctx0" brushRef="#br0" timeOffset="69975.99">9694 4890 0,'-21'0'0,"21"21"0,-21-21 0,0 0 16,0 0 15,-1 0-15,44 0 46,-1 0-46,0 0-16,0 0 0,21 0 0,-20 0 15,20 0-15,0 0 0,-21 0 16,22 0-16,-1 0 0,0 0 0,1 0 16,20 0-16,-20 0 0,-1 0 15,0 0-15,22 0 0,-22 0 0,0 0 16,1 0-16,20 0 0,-20 0 15,-1 0-15,21 0 0,-20 0 0,20 0 16,-20 0-16,20 0 0,1 0 0,-22 0 16,21 0-16,1 0 15,-1 0-15,-20 0 0,20 0 0,-20 0 16,20 0-16,-21 0 0,1 0 16,20 0-16,-20 0 0,20 0 0,1 0 15,-22 0-15,21 0 0,1 0 16,-1 0-16,1 0 0,21 0 0,-22 0 15,1 0-15,-1-21 0,1 21 0,-1 0 16,-21 0-16,22-22 0,-1 22 16,-20 0-16,20 0 0,-20-21 0,-1 21 15,21 0-15,-20 0 0,20 0 16,1-21-16,-22 21 0,22 0 16,-1 0-16,-21 0 0,22 0 0,-1-21 15,1 21-15,-1 0 0,-20 0 16,20 0-16,-20 0 0,20 0 15,-21-21-15,1 21 0,-1 0 0,0 0 16,22 0-16,-22-21 0,1 21 0,-1 0 16,21 0-16,-20 0 0,20 0 15,-20 0-15,-1 0 0,21 0 0,-20 0 16,-1 0-16,0 0 0,1 0 16,-1 0-16,0 0 0,22 0 0,-22 0 15,1 0-15,-1 0 0,21 0 16,-20 0-16,20 0 0,-20 0 15,-1 0-15,0 0 0,22 0 0,-22 0 16,0 0-16,1 0 0,-1 0 16,0 0-16,22 0 0,-22 0 0,1 0 15,20 0-15,-21 0 0,1 0 16,-1 0-16,-21 0 0,22 0 0,-1 0 16,-21 0-16,21 0 0,-20 0 15,-1 0-15,0 0 0,21 0 0,-21 0 16,1 0-16,-1 0 0,0 0 15,0 0-15,0 0 0,0 0 16,1 0 31,-1 0-31,0 0 15,0-22-16,0 22 1,0 0 0,1 0-16,-1 0 0,0 0 15,0-21-15,0 21 16,0 0 0,1 0-16,-1 0 15,0 0-15,0 0 16,0 0-1,0-21-15,1 21 16,-1 0 0,0 0-1,0 0-15,0 0 16,0 0 15,1 0 16,-22 21 0,0 0-31,0 1-1,0-1-15,0 0 16,0 0-16,0 0 15,0 0-15,0 1 0,0-1 16,0 0-16,0 0 0,0 0 16,0 0-16,0 1 0,0-1 15,0 0-15,0 0 0,0 0 16,0 0-16,0 1 0,21-1 16,-21 0-16,0 0 0,0 0 0,21 22 15,0-22-15,0 0 0,-21 0 0,0 0 16,21 22-16,-21-22 0,22 0 15,-22 21-15,0-21 0,0 22 0,21-22 16,-21 21-16,0-21 0,21 22 16,-21-22-16,0 21 0,0-21 0,0 22 15,0-22-15,0 21 0,0-21 0,0 22 16,0-22-16,0 21 0,0-21 16,0 1-16,0 20 0,0-21 0,0 21 15,0-20-15,0-1 0,0 21 16,0 0-16,0-20 0,0 20 15,0 0-15,0 1 0,0-22 0,0 21 16,0 0-16,0 1 0,0-1 16,0-21-16,0 22 0,0-1 0,0 0 15,0-21-15,0 22 0,0-22 0,0 21 16,0-21-16,0 22 0,0-22 16,0 21-16,0-21 0,0 22 0,0-22 15,0 21-15,0 1 0,0-1 0,0-21 16,0 21-16,0 1 0,0-1 15,0 0-15,0-20 0,21 20 0,-21 0 16,0-21-16,0 22 0,21-1 16,-21-21-16,0 22 0,0-22 15,0 21-15,0-21 0,21 22 0,-21-22 16,22 21-16,-22-21 0,21 22 0,-21-22 16,0 21-16,0-21 0,0 0 15,21 22-15,-21-22 0,0 0 0,0 0 16,0 0-16,0 1 0,0-1 0,0 0 15,0 0-15,0 0 0,0 0 16,0 1-16,0-1 0,0 0 16,0 0-16,0 0 15,0 0-15,0 1 16,0-1-16,0 0 16,0 0-16,0 0 0,0 0 15,0 1-15,0-1 16,0 0-16,0 0 15,0 0-15,-21 0 0,21 1 0,0-1 16,0 0-16,0 0 0,0 0 16,0 22-16,0-22 0,0 0 0,0 21 15,0-21-15,0 1 0,0 20 0,0-21 16,0 21-16,0-20 0,0-1 16,0 21-16,0-21 0,0 22 0,0-22 15,0 0-15,0 21 0,0-21 16,-21 22-16,21-22 0,0 0 15,0 21-15,0-20 0,0-1 0,-22 21 16,22-21-16,-21 22 0,21-22 0,0 21 16,0-21-16,0 22 0,-21-22 15,21 0-15,-21 21 0,21-21 0,0 1 16,0-1-16,0 0 0,-21 0 0,0 0 16,-1-21-1,22 21-15,-21-21 31,21 22-15,-21-22 0,21 21-16,0 0 15,-21 0 1,0-21 0,21 21-16,-21 0 15,21 1-15,-22-22 16,1 0-16,21 21 15,0 0-15,-21-21 16,0 0-16,21 21 16,-21-21 15,0 0-15,-1 0-1,1 0-15,0 0 16,0 0-16,0 0 0,0 0 15,-22 0-15,22 0 0,0 0 16,0 0-16,0 0 0,-1 0 0,-20 0 16,21 0-16,-21 0 0,-1 0 15,22 0-15,-21 0 0,-1 0 0,1 0 16,0-21-16,-1 21 0,1 0 0,-21 0 16,20 0-16,-20 0 0,20 0 15,-20 0-15,21 0 0,-22 0 16,22 0-16,-1 0 0,-20 0 0,21 0 15,-1 0-15,1 0 0,-22 0 0,22 0 16,0 0-16,-22 0 0,22 0 16,-22 0-16,1 0 0,-1 0 0,22 0 15,-21 0-15,-1 0 0,1 0 0,-1 0 16,1 0-16,20 0 0,1 0 0,-22 0 16,22 0-16,21 0 0,-21 0 15,-1 0-15,1 0 0,0 0 0,-1 0 16,1 0-16,0 0 0,-1 0 0,-20 0 15,20 0-15,-20 0 0,-1 0 16,22 0-16,-21 0 0,-1 0 16,1 0-16,-1 0 0,1 0 0,-1 0 15,22 0-15,-22 0 0,22 0 0,-22 0 16,22 0-16,0 0 0,-1 0 16,1 0-16,21 0 0,-21 0 0,-1 0 15,1 0-15,21 0 0,-22 0 0,1 0 16,0 0-16,-22 0 0,22 0 0,-22 0 15,22 0-15,-21 0 0,20 0 16,-20 0-16,-1 0 0,22 0 0,0 0 16,-1 0-16,1-21 0,0 21 15,20 0-15,-20 0 0,21 0 16,-21 0-16,20 0 0,-20 0 0,0 0 16,21 0-16,-22 0 0,1 0 0,21 0 15,-22 0-15,1 0 0,21 0 0,-21 0 16,-1 0-16,22 0 0,0 0 15,-21 0-15,20 0 0,1 0 0,-21 0 16,21 0-16,0 0 0,-22 0 0,22 0 16,0 0-16,-21 0 0,20 0 15,-20 0-15,21 0 0,0 0 0,0 0 16,-22 0-16,22 0 0,0 0 0,-21 0 16,20 0-16,1 0 15,0 0-15,0 0 0,0 0 0,0 0 16,-22 0-16,22 0 0,0 0 0,0 0 15,0 0-15,-1 0 0,-20 0 16,21 0-16,-21 0 0,20 0 0,-20 0 16,21 0-16,-21 0 0,20 0 0,-20 0 15,21 0-15,0 0 0,0 0 16,-1 0-16,1 0 0,0 0 0,0 0 16,0 0-16,0 0 0,-1 0 0,1 0 15,0 0-15,0 0 0,0 0 0,0 0 16,-1 0-16,1 0 15,0 0 1,0 0-16,0 0 0,0 0 16,-1 0-1,1 0-15,0 0 0,0 0 16,0 0-16,0 0 16,-1 0-1,1 0-15,0 0 31,0 0-15,21-21 218,0-1-202,21 1-17,0 21 17,-21-21-32,21 21 31,-21-21-31,0 0 47,0 0-32,0-1-15,0 1 16,0 0-16</inkml:trace>
  <inkml:trace contextRef="#ctx0" brushRef="#br0" timeOffset="72616.64">11493 4170 0,'0'-21'0,"0"0"16,-21 21-16,21-22 0,0 1 16,-21 21 15,21 21-31,-21 1 16,21-1-16,0 0 0,0 21 15,-21 1-15,21-22 0,0 21 0,0 0 16,0-20-16,-21 20 0,21-21 0,-22 21 15,22-20-15,-21 20 0,21-21 16,-21 0-16,21 0 0,0 1 16,-21-1-16,21 0 0,-21 0 15</inkml:trace>
  <inkml:trace contextRef="#ctx0" brushRef="#br0" timeOffset="73224.8">11176 4212 0,'-21'-21'16,"42"42"-16,-42-63 0,21 21 15,0 0-15,0-1 16,0 1-16,21 21 0,0-21 15,21 21-15,-20 0 0,-1-21 0,21 0 16,-21 21-16,22 0 0,-1 0 16,0 0-16,1 0 0,-1 0 0,-21 0 15,21 21-15,1 0 0,-22 0 16,21 0-16,-42 22 0,0-22 0,0 0 16,0 21-16,0-20 0,0 20 0,-21-21 15,-21 21-15,21-20 0,-1-1 16,-20 0-16,21 0 0,-21 0 0,20 0 15,1-21-15,0 0 0,0 22 16,0-22-16,21-22 31,0 1-31,21 0 16,0 21-16,0-21 0,0 21 16,1 0-16,20-21 0,-21 21 0,21 0 15,-20 0-15,20 0 0,0 0 16,-21 0-16,22 0 0,-22 0 0,21 21 15,-21 0-15,1-21 0,-1 21 0,0 0 16,-21 1-16,0-1 16,0 0-16,-21 0 0,0 0 0,-1 0 0,-20 1 15,0-1-15,-1 0 0,1 0 0,0-21 16,-1 21-16,1 0 16,0 1-16,-1-22 0,1 0 0,0 0 15,21 0-15,-64 0 16,64 0-16,0 0 0,-1-22 15,22 1 1,0 0 0,0 0-16,22 0 15,-1 21-15,0-21 0,0 21 16,21-22-16,-20 22 0</inkml:trace>
  <inkml:trace contextRef="#ctx0" brushRef="#br0" timeOffset="73748.52">12382 4403 0,'0'0'16,"0"-21"-16,0-1 15,-21 1-15,0 21 0,0 0 16,0-21-16,-22 21 0,22 0 15,0 0-15,0 0 0,-21 0 16,20 0-16,1 21 0,-21-21 0,21 21 16,0 1-16,-22-1 0,22 0 0,0 0 15,21 21-15,-21-20 0,21-1 16,-21 0-16,21 0 0,0 0 0,0 0 16,0 1-16,0-1 0,0 0 15,21-21-15,0 0 0,0 0 16,0 0-16,0 0 15,1 0-15,-1 0 0,0 0 0,21-21 16,-21 21-16,1-21 0,-1-1 0,0 1 16,0 0-16,0 0 0,0 0 15,1 0-15,-1-1 0,0 1 16,-21 0-16,0 0 0,21 0 0,-21 0 16,21-1-16,-21 1 0,0 0 15,0 42 1,0 0-1,0 1-15,0-1 0,-21 0 0,21 0 16,-21 0-16,21 0 0,-21 1 16,21-1-16,0 0 0,0 0 0,0 0 15,0 0 1,21-21-16,0 0 16,0 0-16,0 0 15,1 0-15</inkml:trace>
  <inkml:trace contextRef="#ctx0" brushRef="#br0" timeOffset="74180.27">12742 4318 0,'0'0'0,"21"-21"0,-21 0 0,0 0 16,-21 21-1,0 0-15,0 0 0,0 0 16,0 21-16,-1-21 0,1 21 15,0 0-15,0-21 16,0 21-16,0 0 0,21 1 0,-22-1 16,22 0-16,0 0 15,0 0 1,22-21-16,-22 21 16,21-21-16,0 0 0,0 0 0,-21 22 15,21-22-15,0 0 0,1 0 16,-1 21-16,0-21 0,0 21 15,0-21-15,-21 21 0,0 0 16,0 0 0,0 1-16,-21-22 0,0 0 15,0 21-15,0-21 0,-1 0 16,1 0-16,0 0 0,0 21 16,0-21-16,0 0 0,-1 0 0,1 0 15,0 0-15,0 0 16,21-21-1,0 0-15,0-1 16,0 1-16,21 21 0,0-21 0</inkml:trace>
  <inkml:trace contextRef="#ctx0" brushRef="#br0" timeOffset="74589.03">12933 4466 0,'21'0'15,"0"0"1,0 0-16,0 0 16,1-21-16,-1 0 15,0 21-15,-21-21 0,21 21 16,0-21-16,-21-1 15,0 1 1,-21 21 0,0 0-16,0 0 15,0 0-15,-1 0 0,1 21 16,0 1-16,0-1 0,0-21 0,0 21 16,-1 0-16,1 0 0,0 0 0,0 1 15,0 62 1,21-63-16,0 1 15,0-1-15,21-21 16,0 0-16,0 0 16,0 0-16,1 0 0,20 0 0,-21 0 0,0 0 15,0 0-15,22-21 0,-22 21 16</inkml:trace>
  <inkml:trace contextRef="#ctx0" brushRef="#br0" timeOffset="74908.03">13716 4233 0,'0'0'0,"-64"0"16,43 0-16,0 0 15,0 0 1,0 22-16,21-1 0,-21 0 0,-1 0 15,1 0-15,21 0 0,0 1 0,0 20 16,0-21-16,-21 0 0,21 0 16,0 1-16,0-1 0,0 0 0,0 0 15,21 0-15,0 0 0,1 1 16,-1-22-16,0 0 0,0 0 16,0 0-16,0 0 0,1 0 0,-1 0 15,0 0-15,0 0 0,0-22 16,0 22-16,1-21 0,-1 0 0,0 21 15,0-21-15</inkml:trace>
  <inkml:trace contextRef="#ctx0" brushRef="#br0" timeOffset="75179.87">14139 3874 0,'-42'21'15,"42"0"-15,0 21 0,-21-21 16,0 22-16,21-1 0,-22-21 16,22 22-16,0-1 0,-21 0 0,0 1 15,21-1-15,-21 0 0,21 1 0,0-22 16,0 21-16,-21-21 0,21 0 16,0 1-16,0-1 0,0 0 0,0 0 15,0 0-15,0 0 16,21-21-1,0 0 1,0 0-16</inkml:trace>
  <inkml:trace contextRef="#ctx0" brushRef="#br0" timeOffset="75704.11">14520 4318 0,'0'0'0,"0"-21"0,0-21 15,0 20 1,-21 22-16,0 0 16,0 0-16,0 0 0,-1 0 0,1 0 15,0 0-15,0 22 0,0-1 16,-22 0-16,22 0 0,0-21 15,0 21-15,0 0 0,0 1 0,21-1 0,-22 0 16,22 0-16,-21 0 0,21 0 16,0 1-16,0-1 0,0 0 15,0 0-15,21-21 16,1 0-16,-1 0 16,0 0-16,0 0 0,0 0 15,0 0-15,1-21 0,-1 21 0,0-21 16,0 0-16,0 21 0,0-22 15,1 1-15,-1 0 0,-21 0 0,21 21 16,0-21-16,-21 0 0,0-1 16,21 1-16,-21 0 0,21 21 15,-21-21-15,0 42 32,0 0-32,0 0 0,0 1 15,0-1-15,0 0 0,-21 0 16,21 0-16,0 0 0,-21 1 15,21-1-15,0 0 0,0 0 16,21-21 15</inkml:trace>
  <inkml:trace contextRef="#ctx0" brushRef="#br0" timeOffset="76192.83">15092 4212 0,'-21'0'31,"-1"0"-31,1 0 16,0 0-16,0 0 0,0 0 0,0 0 15,-1 21-15,1-21 0,0 22 0,21-1 16,-21-21-16,0 21 0,0 0 15,21 0-15,0 0 16,0 1 0,21-22-1,0 0-15,0 0 0,0 0 16,0 0-16,1 0 0,-1 0 16,0 0-16,0 0 0,0 0 15,-21 21-15,21-21 0,1 21 0,-22 0 16,21-21-16,-21 21 15,0 0 1,0 1 0,-21-22-16,-1 21 15,1-21-15,0 0 0,0 0 16,0 21-16,0-21 0,-1 0 16,1 0-16,0 0 0,0 0 0,0 0 15,0 0-15,-1 0 16,1 0-16,21-21 31,0 0-15</inkml:trace>
  <inkml:trace contextRef="#ctx0" brushRef="#br0" timeOffset="76727.52">15579 4255 0,'0'0'16,"21"-22"-16,0 22 0,0 0 0,-21-21 0,0 0 16,-21 21-1,0 0 1,0 0-16,-1 0 0,1 0 15,-21 0-15,21 0 0,0 21 0,-1 0 16,1-21-16,0 22 0,-21-1 16,21 0-16,21 0 0,-22-21 15,22 21-15,0 0 0,0 1 16,22-22-16,-22 21 16,21-21-16,0 0 0,0 0 0,0 0 15,0 0-15,1 0 0,20 0 16,-21 0-16,0 0 0,0 21 0,1-21 15,-1 0-15,0 0 0,0 0 0,-21 21 16,21-21-16,-21 21 16,0 0-1,-21-21 1,21 22-16,-21-22 0,0 0 16,0 21-16,-1-21 0,1 21 0,0-21 15,0 0-15,0 0 0,0 21 16,-1-21-16,1 0 15,0 21-15,0-21 47,0 0-31,21-21-16</inkml:trace>
  <inkml:trace contextRef="#ctx0" brushRef="#br1" timeOffset="83572.52">13017 2815 0,'0'-21'16,"0"0"-16,0 0 15,0 0 1,0-1-16,0 1 31,0 42 16,-21-21-47,21 22 0,-21-1 16,21 0-16,-21 0 15,21 0-15,0 0 0,0 1 16,0 20-16,0-21 0,-21 0 16,21 22-16,0-22 0,0 21 0,0-21 15,0 22-15,0-1 0,0 0 0,0 22 16,0-22-16,0 0 0,0 1 16,0-1-16,0 0 0,0 22 0,0-22 15,0 1-15,21-1 0,-21 0 0,0 1 16,0-1-16,0 0 15,0 1-15,0-1 0,0-21 0,0 21 16,0 1-16,0-1 0,-21 0 0,21-20 16,-21 20-16,21 0 0,0-21 15,0 22-15,0-22 0,0 21 0,0-21 16,0 1-16,0-1 0,0 0 16,0 0-16,21-21 31,0-21-31,-21 0 15,0 0-15,21-1 0,0 1 16,-21 0-16,21 0 0,-21-21 16,0 20-16,0-20 0,22 21 15</inkml:trace>
  <inkml:trace contextRef="#ctx0" brushRef="#br1" timeOffset="84668.46">13017 2709 0,'-21'0'31,"0"-21"-15,0 21-1,0 0 1,0 0-16,21 21 16,-22-21-16,1 22 15,0-1-15,0 0 0,0 0 16,0 0-16,21 0 0,-22 1 0,1 20 16,0-21-16,0 0 0,0 0 15,0 1-15,-1-1 0,22 21 0,-21-21 16,0 0-16,21 1 15,-21-1-15,21 0 0,-21 0 0,21 0 16,-21-21 0,21 21-16,0-42 47,21 21-47,-21-21 15,21 0-15,0 0 0,0 0 16,0-1-16,1 1 15,-22 0-15,21-21 0,0 21 0,0-1 16,0 1-16,0-21 0,-21 21 0,0 0 16,22-1-16,-22-20 0,21 21 15,-21 0-15,0 0 0,21-1 16,-21 1-16,21 21 16,-21-21-16,21 42 31,-21 0-16,21-21-15,-21 22 0,0-1 0,22 0 16,-22 0-16,21 0 16,0 0-16,-21 1 0,21-1 0,0 0 15,0 0-15,1 0 0,-1 0 0,-21 1 16,21 20-16,0-21 0,0 0 16,0 0-16,-21 22 0,22-22 0,-1 0 15,-21 21-15,0-20 0,21-1 0,0 0 16,-21 0-16,0 0 0,0 0 15,21 1-15,-21-1 0,21 0 16,-21 0 0,22-21-1,-22 21-15,21-21 16,-21-21 15,0 0-15,-21 21-1,-1 0 1</inkml:trace>
  <inkml:trace contextRef="#ctx0" brushRef="#br0" timeOffset="93659.7">11261 5800 0,'0'21'47,"21"-21"-1,0-21-30,-21 0-16,0-1 16,0 1-16,0 0 15,0 0-15,-21 0 16,0 0-16,-1 21 0,22-22 0,-21 1 16,0 21-16,0 0 0,0 0 15,0 0-15,-1 0 0,1 0 0,0 0 16,0 21-16,0-21 0,0 22 15,-1-1-15,1 0 0,0 0 0,0 21 16,0-20-16,0-1 16,-1 21-16,22-21 0,0 0 0,-21 1 15,21-1-15,0 0 0,0 0 0,0 0 16,0 0-16,21-21 16,1 0-16,-1 0 15,0 0-15,0 0 0,0 0 16,0 0-16,1 0 0,-1 0 0,0-21 15,0 0-15,0 0 0,0 21 16,1-21-16,-1 0 0,0-1 0,0 1 16,0-21-16,-21 21 0,21 0 15,1-1-15,-22-20 0,21 21 16,-21 0-16,0 0 0,21-1 0,0 1 16,-21 42 15,0 1-16,0-1-15,0 0 0,0 0 16,0 0-16,0 0 0,0 1 0,0-1 16,0 21-16,0-21 0,0 0 15,0 1-15,0-1 0,0 0 16,21-21-16,0 21 0,1-21 16,-1 0-16,0 0 0,0 0 0,0 0 15,0 0-15,1 0 0,-1 0 16,0 0-16,0 0 0,0-21 15,0 21-15,1-21 0,-1 0 0,0-1 16,0 1-16,-21 0 0,0 0 16,21 0-16,-21-22 0,0 22 0,0-21 15,0 0-15,0 20 0,0-20 16,0 0-16,-21 21 0,0-22 0,0 22 16,0-21-16,-1 21 0,-20-1 0,21-20 15,-21 21-15,-1 0 0,22 0 16,-21 21-16,-22-22 0,22 22 0,0 0 15,-1 0-15,1 0 0,-22 0 16,22 0-16,-21 22 0,20-1 16,1 0-16,0 0 0,-22 0 0,22 22 15,-1-22-15,22 21 0,-21 0 16,21 22-16,0-22 0,-1 1 0,1 20 16,21-21-16,-21 22 0,21-22 15,0 22-15,0-22 0,0 0 0,0 1 16,0-1-16,21-21 0,0 22 15,1-22-15,-1 21 0,21-21 0,0-21 16,-20 21-16,20 1 0,0-22 0,1 0 16,-1 21-16,0-21 15,1 0-15,-1 0 0,0 0 0,1 0 16,-1-21-16,0 21 0,1-22 0,-1 22 16,-21-21-16,0 21 0,22-21 15,-22 21-15,0-21 0,0 0 0,0 0 16,0-1-16,-21 1 0,22 0 15,-1 21-15</inkml:trace>
  <inkml:trace contextRef="#ctx0" brushRef="#br0" timeOffset="94054.48">12150 5440 0,'0'0'0,"-22"0"15,1 0 1,21 21-1,0 0-15,0 0 16,0 1-16,-21 20 0,21-21 0,0 21 16,0-20-16,-21 20 0,21 0 0,0-21 15,0 22-15,-21-22 0,21 21 16,-21-21-16,21 1 0,-22 20 0,22-21 16,0 0-16,-21 0 15,21 1-15,-21-22 0,21 21 16,0-42 15</inkml:trace>
  <inkml:trace contextRef="#ctx0" brushRef="#br0" timeOffset="94728.09">12065 5461 0,'0'-42'16,"0"21"-16,21-1 16,0 22-1,0 0-15,1 0 0,20 0 0,-21 0 16,21 0-16,-20 0 0,20 0 15,-21 0-15,21 0 0,-20 0 0,-1 0 16,21 22-16,-21-1 0,-21 0 16,21-21-16,-21 21 0,0 0 0,0 22 15,0-22-15,0 0 0,0 0 16,-21 0-16,0 0 0,0 1 0,-21-1 16,20 0-16,1 0 0,-21 0 0,21-21 15,0 21-15,-1-21 0,1 0 16,0 0-16,21-21 31,0 0-15,21 0-16,0 21 0,1-21 15,-1 21-15,0 0 0,0-21 16,0 21-16,0 0 0,1 0 0,-1 0 16,21 0-16,-21 0 0,0 0 15,1 0-15,-1 0 0,0 0 0,0 21 16,21 21-1,-42-21-15,22 0 0,-22 1 0,0-1 16,0 0-16,0 0 0,0 0 0,0 0 16,0 1-16,0-1 0,-22 0 15,1 0-15,0 0 0,0 0 16,0-21-16,-22 22 0,22-1 0,0-21 16,-21 21-16,21-21 0,-22 0 15,1 0-15,21 21 0,-22-21 0,22 0 16,-21 0-16,21 0 0,0 0 15,-22 0-15,22 0 0,0-21 0,-21 0 16,20 21-16,22-21 16,-21 21-16,21-22 15,0 1-15,0 0 16,21 0-16,1 21 16</inkml:trace>
  <inkml:trace contextRef="#ctx0" brushRef="#br0" timeOffset="95139.85">12975 5461 0,'0'21'15,"0"0"-15,0 1 0,0-1 16,0 21-16,0-21 0,-21 22 15,21-22-15,-21 21 0,21-21 0,0 22 16,0-22-16,-21 0 0,21 0 16,-22 0-16,22 0 0,-21 1 15,21-1-15,0 0 0,0 0 16,0-42 31</inkml:trace>
  <inkml:trace contextRef="#ctx0" brushRef="#br0" timeOffset="95436.68">12996 5419 0,'21'0'0,"1"0"15,-1 0-15,-21 21 16,21 0-16,-21 0 0,0 0 0,21 1 16,0 20-16,0-21 0,-21 0 15,22 0-15,-22 1 0,0 20 0,21-21 16,-21 0-16,21 0 0,-21 1 16,0-1-16,0 0 15,21-21-15,0 0 31,-21-21-15,21 0-16,1 21 16,-22-22-16</inkml:trace>
  <inkml:trace contextRef="#ctx0" brushRef="#br0" timeOffset="95707.52">13547 5355 0,'-22'21'16,"1"1"-1,0-1-15,-21 0 0,21 0 16,-1 21-16,1-20 0,0-1 0,0 0 16,-21 0-16,20 0 0,1 0 15,0 1-15,0-1 0,0 0 0,0 0 16,21 0-16,-22-21 0,22 21 15,22-21 17,-1 0-32,0-21 15,0 0-15,0 21 0</inkml:trace>
  <inkml:trace contextRef="#ctx0" brushRef="#br0" timeOffset="96024.34">13568 5334 0,'21'0'15,"-21"21"1,0 0-16,0 1 16,0-1-16,0 0 0,0 0 0,0 0 15,0 22-15,0-22 0,0 21 16,0 0-16,-21-20 0,21 20 0,0-21 15,0 21-15,0-20 0,-21 20 16,21-21-16,-22 0 0,22 0 16,0 1-16,0-1 0,0 0 0,-21 0 15,21 0 1,0-42 31</inkml:trace>
  <inkml:trace contextRef="#ctx0" brushRef="#br0" timeOffset="97588.96">11515 8319 0,'21'0'16,"0"-22"0,-21 1-16,0 0 15,21 0 1,-21 0-16,0 0 16,0-1-16,0 1 15,0 0-15,0 0 16,0 0-16,-21 0 0,21-1 15,-21 1-15,0 21 0,-1-21 16,1 0-16,0 21 0,0-21 0,-43 21 16,43 0-16,0 0 15,0 0-15,-21 0 0,20 0 16,1 0-16,0 21 0,0 0 0,0 0 16,0 0-16,-1 1 0,1-1 15,0 21-15,0-21 0,21 0 0,0 22 16,0-22-16,0 0 0,0 0 0,0 0 15,0 1-15,0-1 0,0 0 16,0 0-16,21-21 16,0 0-16,0 0 0,1 0 15,-1 0-15,0 0 0,0 0 16,0 0-16,0-21 0,1 21 0,-1-21 16,21 0-16,-21-1 0,0 22 0,1-21 15,-1 0-15,0 0 0,0 0 16,0 0-16,-21-1 0,0 1 0,21-21 15,-21 21-15,0 0 0,0-1 16,0 1-16,22 21 0,-22 21 47,0 1-47,0-1 16,0 0-16,0 0 0,0 0 0,0 0 15,0 1-15,21-1 0,-21 0 16,0 0-16,0 0 0,21 0 15,0-21 1,0 0-16,0 0 0,1 0 16,-1 0-16,0 0 0,0 0 15,0-21-15,0 21 0,1-21 16,-1 0-16,0 0 0,0 0 0,-21-1 16,21 1-16,-21 0 0,21-21 15,-21 21-15,0-1 0,0-20 16,0 21-16,0-21 0,0 20 0,-21-20 15,0 21-15,0 0 0,0 0 0,0-22 16,-1 22-16,-20 0 0,21 21 16,-21-21-16,-1 0 0,22 21 0,-21 0 15,-1 0-15,-20 0 0,21 0 16,-1 0-16,-20 21 0,-1 0 0,22 0 16,-22 0-16,22 0 0,-21 22 0,20-1 15,1 0-15,21 1 0,-22 20 16,22-20-16,21-1 0,0 21 15,0-20-15,-21 20 0,21-20 0,0-1 16,0 0-16,0 1 0,21-22 16,0 21-16,1-21 0,-1 0 0,0 1 15,21-1-15,1 0 0,-1-21 0,-21 21 16,21-21-16,1 0 0,-1 0 16,22 0-16,-22 0 0,0 0 0,1 0 15,-1 0-15,0 0 0,1-21 0,-22 0 16,21 21-16,0-21 0,-20 21 15,-1-22-15,0 22 0,0-21 0,0 0 16,-21 0-16,21 21 16,-21-21-16,22 0 0,-22-1 0,21 22 15,-21-21-15,0 0 0</inkml:trace>
  <inkml:trace contextRef="#ctx0" brushRef="#br0" timeOffset="97953.76">12404 7853 0,'0'0'0,"0"21"31,-22 0-15,22 0-16,-21 1 0,21-1 0,-21 21 16,21-21-16,0 22 0,0-1 15,-21 0-15,21-21 0,-21 22 0,0-1 16,21-21-16,-22 22 0,22-22 0,0 21 16,-21-21-16,21 0 0,-21 1 15,21-1-15,0 0 0,21-42 63,-21 0-63,21-1 0</inkml:trace>
  <inkml:trace contextRef="#ctx0" brushRef="#br0" timeOffset="98265.09">12361 7938 0,'0'0'0,"21"0"0,-21-22 0,0 1 0,22 21 16,-1-21-16,0 21 15,0 0-15,-21-21 0,21 21 16,0 0-16,1 0 0,-1 0 16,0 0-16,0 21 0,0 0 0,0 0 15,-21 1-15,22-1 0,-1 21 16,-21-21-16,21 22 0,-21-22 0,0 21 15,0-21-15,0 22 0,0-22 16,0 0-16,0 0 0,0 21 0,0-20 16,-21-22-16,21 21 0,0 0 0,-21 0 15,-1 0-15,1-21 16,0 0 15,0 0-15</inkml:trace>
  <inkml:trace contextRef="#ctx0" brushRef="#br0" timeOffset="98499.95">12277 8276 0,'0'0'15,"0"-21"1,21 21-1,0 0-15,0 0 0,0 0 0,0-21 16,1 21-16,-1 0 16,0-21-16,0 21 0,0 0 0,0 0 15,-21-21-15,22 21 0,-1 0 0,0 0 16,0-22-16,0 22 16,-21-21-16,21 21 0,-21-21 15</inkml:trace>
  <inkml:trace contextRef="#ctx0" brushRef="#br0" timeOffset="98847.75">13017 7853 0,'-21'0'16,"0"0"-16,0 0 16,21 21-16,-21-21 15,21 21-15,0 0 0,0 1 16,0-1-16,0 0 0,0 21 0,0-21 16,-21 1-16,21 20 0,0-21 15,0 0-15,0 0 0,-22 1 0,22-1 16,0 0-16,0 0 0,0 0 15,0 0-15,0 1 0,0-44 47,0 1-31</inkml:trace>
  <inkml:trace contextRef="#ctx0" brushRef="#br0" timeOffset="99131.59">12996 7832 0,'21'0'16,"1"0"0,-22 21-16,0 0 15,21 0-15,0 0 0,-21 1 0,21-1 16,-21 0-16,0 0 0,21 0 15,0 0-15,1 1 0,-22-1 16,0 0-16,21 0 0,0-21 31,-21 21-31,0-42 47,0 0-47,0 0 0</inkml:trace>
  <inkml:trace contextRef="#ctx0" brushRef="#br0" timeOffset="99667.28">13547 7768 0,'-22'0'15,"1"0"1,0 0-16,0 0 0,0 21 0,-22 1 15,22-22-15,0 21 0,0 0 16,-21 0-16,20 0 0,1 0 0,-21 1 16,21-1-16,0 0 0,-1 0 0,1 0 15,21 0-15,0 1 0,-21-1 16,21 0-16,0 0 16,21-21-1,0 0-15,1 0 16,-1-21-16,0 21 0,0-21 0,0 0 15,22 21-15,-22-22 16,0 1-16,0 0 0,0 0 0,0 0 16,1 0-16,-1-1 0,-21 1 0,21 0 15,0 0-15,-21 0 0,0 0 16,21-1-16,0 22 0,-21-21 0,22 21 16,-22-21-16,0 42 31,0 0-16,0 1-15,0-1 0,0 0 0,0 0 16,0 21-16,0-20 0,0 20 16,0 0-16,0-21 0,0 22 0,0-22 15,0 21-15,0 1 16,0-22-16,0 0 0,0 0 0,0 21 16,0-20-16,0-1 0,0 0 15,0 0-15,0 0 16,-22-21-16,1 0 15,0 0 1</inkml:trace>
  <inkml:trace contextRef="#ctx0" brushRef="#br0" timeOffset="110487.45">16087 5313 0,'-22'21'0,"1"0"16,21 0-1,0 1-15,-21-22 0,21 21 16,-21 0-16,21 0 16,0 0-16,21-21 31,0 0-31,0 0 15,1 0-15,-1 0 16,0 0-16,-21-21 0,21 0 16,0 21-1,-21-21-15,0 0 0,0-1 16,0 1 0,0 0-16,-21 21 0,0 0 15,0 0 1,0 0-16,-1 0 0,22 21 15,-21 0-15,0 1 16,21-1-16,0 0 16,0 0-1,21-21 1,0 0-16,1 0 16,-1 0-1,0 0-15,0-21 16,-21 0-1,0 0 1,0-1-16,0 1 16,0 0-16,-21 21 31,0 0-15,21 21-16,-21-21 0,21 21 15,0 1-15,0-1 16,0 0-16,0 0 31,0 0 0,21-21 16,0-21-31,-21 0-1,21 21 1,-21-21-16,21 21 16,0-21-1,-21-1-15,22 22 0,-22-21 16,21 21-16,0-21 0,0 0 16,0 21-16,-21-21 15,21 0-15,1 21 0,-1-22 0,0 1 16,21 21-16,-21-21 0,22 0 15,-22 21-15,21-21 0,1 0 0,-1-1 16,0 22-16,22-21 0,-22 0 16,0 0-16,22 0 0,-1 21 0,1-21 15,-1-1-15,1 22 0,-1-21 0,22 21 16,0-21-16,-1 21 0,1 0 16,0 0-16,-1 0 0,22 0 15,-21 0-15,0 21 0,-1 0 16,1-21-16,0 22 0,-22-1 0,1 0 15,-1-21-15,1 21 0,-22 0 16,0 0-16,1 1 0,-1-1 0,-21-21 16,21 21-16,-20 0 0,-1-21 0,0 21 15,-21 0-15,21-21 16,0 0-16,-21 22 0,0-44 125,-21 22-125,21-21 16,-21 21-16</inkml:trace>
  <inkml:trace contextRef="#ctx0" brushRef="#br0" timeOffset="111379.54">19516 4826 0,'0'0'0,"0"-42"15,0 21-15,0-1 16,-22 1-16,22 0 0,-21 0 16,21 0-16,-21 21 15,21-21-15,0-1 0,-21 1 16,0 21 0,0 0-1,21 21 1,-22 1-16,22 20 0,0-21 15,0 21-15,0 1 0,0 20 0,0-20 16,-21 20-16,21-21 0,0 22 0,-21-1 16,21 1-16,0-1 0,0-20 15,0 20-15,0 1 0,0-1 0,0 1 16,0-1-16,-21-20 0,21 20 16,0 1-16,-21-1 0,21-21 15,-21 1-15,21-1 0,0 0 0,0-20 16,0 20-16,0-21 0,0 0 0,0 0 15,0 1-15,0-1 16,0-42 15,0-1-31,21 1 16,0 0-16,-21 0 0,0 0 0,21-22 16,0 1-16,0 0 0,-21-1 15,0 1-15,22-21 0</inkml:trace>
  <inkml:trace contextRef="#ctx0" brushRef="#br0" timeOffset="112731.77">19494 4593 0,'0'-21'0,"22"21"78,20 0-78,-21 0 16,21 0-16,1 0 0,-1 0 16,0 0-16,22 0 0,-22 0 0,22 0 15,-1 0-15,1 0 0,-1 21 16,22-21-16,0 0 0,-1 0 0,43 0 16,-21 0-16,21 21 15,-21-21-15,21 0 0,-21 0 0,21 0 16,0 0-16,-21 0 0,21 0 0,-22 0 15,1 0-15,0 22 0,-21-22 16,-1 0-16,1 0 0,-21 0 0,20 0 16,-41 0-16,20 0 0,-21 0 15,22 0-15,-43 0 0,21 0 0,-20 0 16,-1 0-16,0 0 0,0 0 16,0 0-16,0 0 0,-21 21 31,0 0-16,0 0-15,0 0 16,-21 0-16,0 1 0,21 20 16,-21-21-16,21 21 0,0-20 0,-21 20 15,21 0-15,-21 1 0,21-1 16,0 0-16,-22 1 0,22-1 0,0 21 16,0-20-16,0-1 0,0 0 0,0 22 15,-21-22-15,21 1 0,0 20 16,0-21-16,0 1 0,0 20 0,0-20 15,0-1-15,0 0 0,0-21 16,0 22-16,0-22 0,0 21 0,0-21 16,0 1-16,0-1 0,0 0 0,0 0 15,0 0 1,0 0-16,-21-21 0,21 22 16,-21-22-16,0 21 15,0-21 1,-1 0-16,1 0 15,0 0-15,0 0 16,0 0-16,0 0 0,-1 21 16,1-21-16,0 0 0,0 0 0,-21 0 15,20 0-15,-20 0 0,0 0 0,-1 0 16,1 0-16,-21 0 0,-1 0 16,22 0-16,-22 0 0,1 0 0,-1 0 15,1 0-15,-1 0 0,-20 0 16,20 0-16,-21 0 0,1 0 15,-1-21-15,0 21 0,-20 0 0,-1 0 16,21-21-16,-21 21 0,22 0 0,-1 0 16,0 0-16,1 0 0,20 0 15,1 0-15,-1 0 0,1 0 0,-1 0 16,1 0-16,-1 0 0,1 0 0,-1 0 16,1 0-16,20 0 0,-20 0 15,20 0-15,1 0 0,0 0 0,21 0 16,-22 0-16,22 0 0,0 0 0,0 0 31,0 0-31,-1 0 78,1 0-62,0 0 15,42 0 94,0-22-109,1 22-1,-22-21-15,21 21 0,-21-21 32</inkml:trace>
  <inkml:trace contextRef="#ctx0" brushRef="#br0" timeOffset="116308.39">14753 8128 0,'0'21'78,"0"0"-62,0 1-1,21-22 1,0 0-1,1 0 1,-22-22 0,0 1-16,0 0 15,0 0 1,0 42 31,0 0-32,0 0-15,0 1 16,0-44 47,0 1-48,0 0 1,0 42 46,21-21-62,-21 21 0,21 1 16,0-22 0,0 0-1,0-22 1,1 22-1,-22-21-15,0 0 0,0 0 16,0 0-16,0 0 16,-22-1-1,1 22-15,21-21 0,-21 21 16,0 0-16,0 0 16,21 21-1,0 1-15,0-1 0,0 0 16,0 0-16,0 0 15,0 0-15,0 1 16,0-1-16,21-21 47,0-21-47,-21-1 0,0 1 16,0 0-1,0 0-15,0 0 16,0 0-16,0 42 31,0 0-15,0 0-16,0 0 15,0 0-15,0 1 0,0-1 16,0 0-16,0 0 16,0-42 62,21 0-63,-21 0 1,21-1-16,-21 1 16,22 0-16,-1 0 0,0 21 15,-21-21-15,21 21 0,0-21 16,0-1-16,1 1 0,-1 21 15,0-21-15,21 0 0,1 0 0,-1 0 16,0-1-16,22 1 0,-1 0 16,22 0-16,-22-21 0,22 20 0,21 1 15,-21 0-15,42 0 0,-22 0 16,22 0-16,0-1 0,0 22 0,0 0 16,0 0-16,-21 0 0,0 0 0,0 0 15,0 22-15,-22-22 0,1 21 16,0 0-16,-22 0 0,1 0 0,-22 0 15,22 1-15,-22-1 0,0 0 0,-21-21 16,22 21-16,-22 0 0,0-21 16,0 21-16,0-21 0,-21 22 15,22-22 1,-22 21 0,0-42 46,-22 21 16,22-22-47,0 1-15,0 0-16,0 0 16</inkml:trace>
  <inkml:trace contextRef="#ctx0" brushRef="#br0" timeOffset="116927.77">18013 7493 0,'0'0'16,"0"21"15,0 0-31,0 1 16,0 20-16,0-21 0,0 0 16,0 22-16,0-22 0,0 21 15,0 0-15,0 1 0,0 20 0,0-20 16,0 20-16,0 1 0,0-22 15,0 21-15,0-20 0,-21 20 16,21-20-16,0-1 0,0 0 0,0 1 16,0-1-16,0-21 0,0 21 0,0-20 15,0-1-15,0 0 0,0 0 16,0-42 15,0 0-31,0 0 0,0-1 16,0 1-16,21 0 15,-21 0-15,21 0 0,-21 0 0,21-22 16,-21 22-16,0-21 0,0 21 0</inkml:trace>
  <inkml:trace contextRef="#ctx0" brushRef="#br0" timeOffset="117764.29">18076 7684 0,'0'0'16,"0"-22"31,21 22-47,1 0 0,-1 0 15,0 0-15,21 0 0,1 0 0,-22 0 16,21 0-16,0 0 0,22 0 15,-22 0-15,1 0 0,20 0 0,1 0 16,-22 0-16,21 0 0,-20 0 0,20 0 16,1 0-16,-22 0 0,0 0 15,22 0-15,-22 22 0,1-22 0,-22 0 16,21 0-16,-21 0 0,0 21 16,1-21-16,-1 0 0,0 0 15,0 0-15,0 0 16,0 0-16,1 21 0,-1-21 31,-21 21-31,21-21 0,-21 21 16,0 0-16,0 1 15,0-1 1,0 0-16,0 0 0,-21 0 0,21 0 16,-21 1-16,21 20 0,0-21 0,0 21 15,0-20-15,0-1 16,0 21-16,0-21 0,0 0 0,0 22 0,0-22 15,0 0-15,0 0 0,0 0 16,0 1-16,0-1 0,0 0 16,0 0-16,0 0 0,0 0 15,0 1-15,-22-1 0,22 0 16,-21-21 0,21 21-16,-21-21 15,0 21-15,0-21 0,0 0 16,-1 0-16,1 0 0,0 21 15,0-21-15,0 0 0,-22 0 16,1 0-16,21 0 0,-43 0 0,22 0 16,-21 0-16,-22 0 0,21 0 0,1 0 15,-22 0-15,22 0 16,-1 0-16,22 0 0,-22 0 0,22 0 16,0 0-16,-1 0 0,1 0 0,21 0 15,-21 0-15,20 0 0,-20 0 0,21-21 16,0 21-16,-22 0 0,22 0 15,0 0-15,0 0 0,0 0 0,0 0 16,-1 0-16,1 0 0,0 0 0,42-21 63,0 21-48,1-21-15,-1 21 0,0 0 16</inkml:trace>
  <inkml:trace contextRef="#ctx0" brushRef="#br0" timeOffset="118180.05">18436 8022 0,'0'0'0,"-21"0"16,21-21-1,21 42 17,0-21-32,0 21 0,1 1 0,-1-1 15,0 0-15,0 0 0,21 21 0,-20-20 16,20-1-16,-21 21 0,0-21 15,22 22-15,-22-22 0,0 0 0,0 0 16,0 0-16,0 0 0,1 1 0,-1-1 16,0 0-16,0 0 0,-21 0 15,0 0 1,21-21-16,-21-21 47,0 0-47,0 0 15,0 0-15,0 0 16,0-1-16,0 1 0</inkml:trace>
  <inkml:trace contextRef="#ctx0" brushRef="#br0" timeOffset="118539.76">19029 7980 0,'0'0'0,"0"-21"0,-21 21 32,-1 0-17,1 21-15,0 0 0,0 0 16,0 0-16,0 1 0,-1-1 16,-20 21-16,21-21 0,0 22 0,0-1 15,-22-21-15,22 21 0,0-20 16,0-1-16,-22 21 0,22-21 0,0 0 15,0 1-15,0-1 0,0 0 0,-1 0 16,1-21-16,21 21 0,-21 0 16,0-21-16,21 22 15,0-44 63,0 1-78,0 0 0</inkml:trace>
  <inkml:trace contextRef="#ctx0" brushRef="#br1" timeOffset="125750.96">17060 3937 0,'0'-21'16,"0"0"0,0 0-1,-21 21-15,21-22 16,0 1-16,-21 21 15,0 0-15,21-21 16,-21 21-16,-1 0 0,1 0 16,0 21-16,0 0 15,0-21-15,21 22 0,-21-1 0,-1 21 16,1-21-16,0 0 0,0 22 16,0-22-16,21 0 0,0 21 0,0-20 15,0-1-15,0 21 0,0-21 16,0 0-16,0 1 0,21-1 15,-21 0-15,21-21 0,0 0 0,0 0 16,22 0-16,-22 0 0,0 0 16,0 0-16,22-21 0,-22 21 15,0-21-15,0-1 0,21 1 16,-20 0-16,-1 0 0,-21 0 0,21 0 16,-21-1-16,21-20 0,-21 21 0,0 0 15,0-22-15,0 22 0,0 0 16,0 0-16,-21-21 0,0 42 0,21-22 15,-21 1-15,-1 21 0,1 0 16,0 0-16,0 0 0,0 0 16,0 0-16,-1 0 0,1 0 15,21 21-15,-21-21 0,21 22 16,0-1-16,0 0 16</inkml:trace>
  <inkml:trace contextRef="#ctx0" brushRef="#br1" timeOffset="126055.78">17441 3789 0,'-21'0'16,"21"21"-16,-21 0 0,21 0 15,0 1-15,0-1 0,-21 0 0,21 0 16,0 21-16,0-20 16,-21 20-16,21 0 0,0 1 0,0-1 15,0 0-15,0 22 0,0-22 0,0 0 16,0 1-16,-22-1 0,22 0 16,0-20-16,0 20 0,-21-21 0,21 0 15,0 0-15,0 1 0,0-1 16,0-42 15,0-1-31,0 1 16</inkml:trace>
  <inkml:trace contextRef="#ctx0" brushRef="#br1" timeOffset="126400.59">17357 3789 0,'0'-21'0,"21"21"0,0 0 0,0 0 16,21 0-16,-20 0 0,-1 0 16,21 0-16,-21 0 0,22 0 15,-22 0-15,0 0 0,0 0 0,0 21 16,0 0-16,-21 0 0,0 0 15,0 1-15,0-1 0,0 0 16,-21 21-16,0-21 0,0 1 0,-21-1 16,20 0-16,1-21 0,0 21 15,-21 0-15,21-21 0,-1 21 0,1-21 16,42-21 31,1 0-47,-1 0 15</inkml:trace>
  <inkml:trace contextRef="#ctx0" brushRef="#br1" timeOffset="126776.37">17738 3916 0,'0'0'0,"21"0"31,0 0-31,0 0 0,0 0 16,0-21-16,1 21 16,-1-21-16,0 21 15,0-22-15,0 22 0,0-21 0,1 21 16,-22-21-16,21 21 16,-21-21-16,-21 21 31,-1 0-31,1 0 0,0 0 15,0 21-15,0 0 0,0-21 16,21 21-16,0 1 0,-22-1 16,22 0-16,-21 0 0,21 0 15,0 0-15,0 1 0,0-1 16,0 0-16,21-21 16,1 0-16,-1 0 15,0 0-15,0 0 0,0 0 16,0 0-16,-21-21 0,22 0 0,-1 21 15</inkml:trace>
  <inkml:trace contextRef="#ctx0" brushRef="#br1" timeOffset="127244.61">18203 3789 0,'-21'0'16,"21"21"-16,-21 0 0,21 0 15,0 1 1,0-1-16,0 0 16,0 0-16,0 0 15,0 0-15,0 1 0,-21-22 16,21 21-16,-21-21 47,21-21-32,0-1-15,0 1 16,0 0-16,0 0 0,0 0 16,0 0-16,21-1 0,0 1 0,0 21 15,0-21-15,0 0 0,1 0 16,-1 21-16,0 0 0,0-21 16,21 21-16,-20 0 0,-1 0 0,0 0 15,0 0-15,0 21 0,0 0 16,-21 0-16,22 0 0,-22 0 0,21 1 15,-21-1-15,0 0 0,0 0 0,0 0 16,0 22-16,0-22 0,0 0 16,-21-21-16,-1 21 0,1 0 0,21 0 15,0 1-15,-21-22 16</inkml:trace>
  <inkml:trace contextRef="#ctx0" brushRef="#br1" timeOffset="128619.25">19156 3874 0,'0'0'0,"21"0"0,0-22 15,-21 1 1,0 0 0,0 0-16,-21 21 15,0-21-15,0 21 16,-1 0-16,1 0 0,-21 0 0,21 0 15,0 0-15,-1 0 0,-20 0 0,21 21 16,0 0-16,-22 0 0,22 0 16,0 1-16,0-1 0,0 0 0,0 0 15,21 21-15,0-20 0,0-1 16,0 0-16,0 21 0,0-21 16,0 1-16,21-1 0,0-21 15,0 0-15,0 0 0,0 0 16,1 0-16,-1 0 0,0 0 15,0-21-15,0 21 0,0-22 16,1 1-16,-1 0 0,0 0 0,21 0 16,-21 0-16,1-1 0,-22 1 15,21 0-15,0 0 0,0 0 0,-21 0 16,21-1-16,-21 1 0,0 0 16,0 42 15,0 0-31,-21 1 15,21-1-15,0 0 0,0 0 16,0 0-16,0 0 0,0 1 16,0-1-16,0 0 0,21-21 15,0 21-15,1-21 16,-1 0-16,0 0 16,0 0-16,0 0 0,0-21 0,1 21 15</inkml:trace>
  <inkml:trace contextRef="#ctx0" brushRef="#br1" timeOffset="128884.1">19664 3725 0,'0'0'16,"-21"0"0,21 22-16,0-1 15,0 0 1,-22 21-16,22-21 0,0 1 0,-21 20 15,21-21-15,0 21 0,-21 1 0,21-1 16,0 0-16,0-20 0,-21 20 16,21-21-16,-21 21 0,21-20 0,0-1 15,0 0-15,0 0 0,0 0 16,0 0-16,0 1 16,0-44 15</inkml:trace>
  <inkml:trace contextRef="#ctx0" brushRef="#br1" timeOffset="129192.65">19621 3831 0,'0'0'0,"0"-21"0,0 0 0,0 0 15,22 0 1,-1 21-16,0 0 0,21 0 15,-21 0-15,1-22 0,20 22 16,-21 0-16,0 0 0,22 0 0,-22 0 16,0 22-16,0-22 0,-21 21 15,21 0-15,-21 0 16,0 0-16,0 0 0,0 1 16,0-1-16,-21 0 15,0-21-15,0 21 0,0-21 16,-1 0-16,1 21 0,0-21 0,0 0 15,0 0-15,0 0 0</inkml:trace>
  <inkml:trace contextRef="#ctx0" brushRef="#br1" timeOffset="129479.49">20108 3725 0,'0'0'0,"0"22"15,0-1 1,0 0-16,0 0 16,0 0-16,0 22 0,0-22 0,0 0 15,0 21-15,0 1 0,0-22 16,-21 21-16,21 0 0,-21-20 15,21 20-15,-21-21 0,21 21 0,-21-20 16,21-1-16,0 0 0,0 0 16,0 0-16,0 0 0</inkml:trace>
  <inkml:trace contextRef="#ctx0" brushRef="#br1" timeOffset="129807.32">20087 3768 0,'0'0'0,"0"-21"16,0-1-16,21 1 15,0 21-15,1 0 16,-1 0-16,0-21 0,0 21 15,0 0-15,0 0 0,1 0 16,-22 21-16,21-21 0,-21 21 0,21-21 16,-21 22-16,0-1 0,0 0 15,0 0-15,0 0 0,0 0 0,-21 1 16,21-1-16,-21 0 0,-1 0 16,1-21-16,0 21 15,0 0-15,0-21 0,0 22 16,-1-22-16,22-22 31,0 1-15</inkml:trace>
  <inkml:trace contextRef="#ctx0" brushRef="#br1" timeOffset="130128.11">20553 3471 0,'0'0'0,"-21"22"47,21-1-47,-22 0 0,22 0 15,-21 0-15,21 22 0,0-22 16,-21 0-16,21 0 0,-21 0 0,21 22 15,0-22-15,0 0 0,0 0 16,0 0-16,0 0 0,0 1 16,0-1-16,21-21 31,0 0-31,0 0 16,1 0-16,-22-21 0,21 21 0,0-22 15,0 22-15</inkml:trace>
  <inkml:trace contextRef="#ctx0" brushRef="#br1" timeOffset="130660.78">20955 3217 0,'0'0'0,"0"22"16,-21-1-16,21 0 0,0 0 16,0 0-16,0 0 0,0 1 15,-21-1-15,21 0 0,0 0 0,-22 0 16,22 0-16,0 1 0,0-1 16,-21 0-16,21 0 15,-21-21 1,21-21 31,-21 0-47,21 0 0,0-1 15,0 1-15,0 0 0,0 0 16,21 0-16,-21 0 0,21-1 0,0 1 16,-21 0-16,22-21 0,-1 21 15,0-1-15,0 22 0,0-21 0,0 0 16,1 21-16,-1 0 0,0 0 15,0 0-15,0 0 0,0 21 16,-21 0-16,22 1 0,-22-1 16,0 0-16,0 21 0,0-21 0,0 1 15,0-1-15,0 0 0,0 0 16,0 0-16,0 0 0,0 1 16,0-1-16,-22-21 0,22 21 0,-21-21 15,21 21 1</inkml:trace>
  <inkml:trace contextRef="#ctx0" brushRef="#br1" timeOffset="131599.94">15833 6858 0,'0'0'0,"-22"0"0,22-21 16,-21 21-16,0 0 0,0 0 0,0 0 15,0 0-15,-1 21 16,1 0-16,0 0 0,0 1 0,0-1 16,0 0-16,-1 0 0,22 21 15,0-20-15,-21 20 0,21 0 0,0-21 16,0 22-16,0-22 0,0 21 0,0-21 15,0 1-15,0 20 0,21-21 16,1-21-16,-1 21 0,-21 0 0,21-21 16,0 0-16,0 0 0,0 0 15,1 0-15,-1 0 0,0 0 0,0-21 16,0 0-16,0 0 0</inkml:trace>
  <inkml:trace contextRef="#ctx0" brushRef="#br1" timeOffset="131871.78">16129 6710 0,'0'21'16,"0"0"-16,0 0 0,-21 22 0,21-22 15,0 21-15,-21-21 0,21 22 16,0-22-16,0 21 0,0 1 15,0-22-15,0 21 0,0-21 16,0 22-16,0-22 0,0 21 0,0-21 16,-22 0-16,22 1 0,0-1 0,0 0 15,0 0 1,22-21 0,-1-21-16,-21 0 0,21 0 15</inkml:trace>
  <inkml:trace contextRef="#ctx0" brushRef="#br1" timeOffset="132296.54">16341 6985 0,'0'21'32,"0"0"-32,0 1 0,0-1 15,0 0-15,0 0 0,-22 0 0,22 0 16,-21 1-16,21-1 0,0 0 15,0 0-15,0 0 0,0 0 0,0 1 16,0-1-16,0 0 0,0 0 16,21-21-1,1 0-15,-1 0 0,0 0 16,0 0-16,0 0 0,0 0 16,1 0-16,-1-21 0,0 0 0,0 0 15,0-1-15,0 1 0,-21 0 16,0 0-16,0 0 0,0 0 15,0-1-15,0 1 0,0 0 0,0 0 16,0 0-16,0 0 0,-21-1 0,0 1 16,0 21-16,0-21 15,0 21-15,-1 0 0,1 0 16,0 0-16,0 0 16,21 21-16,-21-21 15,21 21-15,0 1 16,0-1-16,21-21 15,0 21-15,0-21 0,0 0 16,1 0-16</inkml:trace>
  <inkml:trace contextRef="#ctx0" brushRef="#br1" timeOffset="132691.31">16849 7027 0,'0'0'0,"-22"0"47,1 0-31,0 0-16,0 0 0,0 22 0,0-1 15,-1 0 1,22 0-16,0 0 16,0 0-16,0 1 0,22-1 15,-1-21 1,-21 21-16,21-21 0,0 21 0,-21 0 15,21-21-15,0 21 16,-21 1-16,0-1 16,0 0-1,-21-21 1,0 0-16,0 0 0,0 21 16,0-21-16,-1 0 0,1 0 15,0 0-15,0 0 16,21-21-1,21 0 1,0 21-16,-21-21 16,21 21-16,1-22 0</inkml:trace>
  <inkml:trace contextRef="#ctx0" brushRef="#br1" timeOffset="133072.14">17060 7218 0,'21'-21'31,"1"21"-15,-22-21-16,21-1 0,0 22 16,-21-21-16,21 21 0,0-21 15,-21 0-15,21 21 0,-21-21 16,0 0-16,0-1 15,-21 22 1,0 0 0,0 0-16,0 0 0,0 0 0,-1 22 15,1-1-15,0-21 0,0 21 16,0 0-16,0 0 0,21 0 0,0 22 16,0-22-16,0 0 0,0 0 15,0 0-15,0 1 0,0-1 0,0 0 16,21-21-16,-21 21 15,21-21-15,0 0 0,0 0 16,0 0-16,1 0 0,-1 0 0,0 0 16,0 0-16,0-21 0,0 21 0</inkml:trace>
  <inkml:trace contextRef="#ctx0" brushRef="#br1" timeOffset="133627.82">18140 7006 0,'0'0'0,"0"-42"16,0 21-16,-21 21 15,-1-21 1,1 21-16,0 0 0,0 0 15,0 0-15,0 0 0,-1 21 16,1-21-16,0 21 0,0 0 0,0 0 16,0 0-16,-1 1 0,1-1 0,21 0 15,-21 21-15,21-21 0,-21 1 16,21 20-16,-21-21 0,21 0 0,0 22 16,0-22-16,0 0 0,0 0 15,21-21 1,0 0-16,0 0 0,0 0 0,1 0 0,-1 0 15,0 0-15,0 0 0,0-21 16,0 21-16,1-21 0,-1 0 16,0-1-16,0 1 0,0 0 0,0 0 15,-21 0-15,22-22 0,-1 22 16,-21 0-16,0 0 0,21 0 0,-21 0 16,21-1-16,-21 1 0,21 21 15,-21-21-15,0 42 16,0 0-1,0 1-15,0-1 16,0 0-16,-21 0 0,21 0 0,0 0 16,0 1-16,0-1 0,0 0 15,0 0-15,0 0 16,21-21-16,0 0 16,1 0-16,-1 0 15,0 0-15</inkml:trace>
  <inkml:trace contextRef="#ctx0" brushRef="#br1" timeOffset="133903.66">18542 6964 0,'0'0'16,"0"-21"0,0 42-1,-21 0-15,0 0 16,21 0-1,0 1-15,0 20 0,0-21 0,0 0 16,-22 0-16,22 22 0,0-22 0,-21 0 16,21 0-16,0 0 0,0 1 15,0-1-15,0 0 0,-21 0 0,21 0 16,0 0-16,0-42 62,21 0-62</inkml:trace>
  <inkml:trace contextRef="#ctx0" brushRef="#br1" timeOffset="134204.01">18500 6943 0,'0'0'0,"0"-43"16,21 43-1,0-21-15,0 21 0,0 0 16,0 0-16,1 0 0,-1 0 16,0 0-16,0 0 0,-21 21 15,21 1-15,-21-1 16,0 0-16,0 0 16,0 0-16,-21 0 0,0 1 15,0-1-15,0-21 0,-1 21 16,1 0-16,0-21 0,0 21 0,0-21 15,0 21-15,-1-21 16,44 0 15</inkml:trace>
  <inkml:trace contextRef="#ctx0" brushRef="#br1" timeOffset="134495.84">18902 6964 0,'0'-21'15,"0"42"1,0 0-16,0 0 16,0 0-16,-21 1 0,21-1 15,-22 21-15,22-21 0,-21 22 0,21-22 16,0 21-16,0-21 0,0 0 15,0 22-15,0-22 0,-21 0 16,21 0-16,0 0 0,0 1 0,0-1 16,-21 0-16,21 0 15,0-42 17</inkml:trace>
  <inkml:trace contextRef="#ctx0" brushRef="#br1" timeOffset="134811.51">18902 7006 0,'0'0'0,"0"-21"0,0-21 16,0 21-16,21 21 15,0-22-15,0 22 16,0-21-16,1 21 0,-1 0 0,0 0 15,0 0-15,0 0 0,0 0 16,1 21-16,-1-21 0,-21 22 16,0-1-16,0 0 0,0 0 0,0 0 15,0 0-15,0 1 0,-21-1 16,-1 0-16,1 0 0,0 0 0,0 0 16,0 1-16,0-22 0,-1 21 0,1 0 15,0-21-15,0 0 16,21 21-16,-21-21 0,21-21 31,21 0-15</inkml:trace>
  <inkml:trace contextRef="#ctx0" brushRef="#br1" timeOffset="135120.29">19473 6773 0,'0'0'0,"-21"0"15,0 0 1,0 22-16,0-1 16,21 0-16,0 0 0,-22 0 0,22 0 15,-21 22-15,21-22 0,-21 0 16,21 0-16,0 22 0,0-22 0,0 0 15,0 0-15,0 0 0,0 0 0,0 1 16,0-1-16,21 0 16,0-21-16,1 0 15,-1 0-15,0 0 16,0 0-16,0-21 0,0 21 16,1-21-16,-1-1 0,0 1 0,0 0 15</inkml:trace>
  <inkml:trace contextRef="#ctx0" brushRef="#br1" timeOffset="135604.01">19791 6646 0,'0'0'0,"0"22"0,0-1 0,0 0 16,-21 0-16,21 0 16,0 0-16,0 1 0,0-1 0,-22-21 15,22 21-15,0 0 0,0 0 16,0 0 0,0-42 30,0 0-46,-21 21 16,21-21-16,0 0 16,0 0-16,0-1 0,0-20 15,21 21-15,1 0 0,-1 0 0,0-1 16,0 1-16,0-21 0,0 21 16,1 0-16,-1 21 0,0-22 0,21 22 15,-21 0-15,1 0 0,-1 0 16,0 0-16,0 22 0,-21-1 0,0 0 15,21 0-15,-21 0 0,0 0 16,0 22-16,0-22 0,0 0 0,0 21 16,0-20-16,0-1 0,0 0 0,0 0 15,-21-21-15,21 21 16,0 0-16</inkml:trace>
  <inkml:trace contextRef="#ctx0" brushRef="#br0" timeOffset="171187.58">1672 13737 0</inkml:trace>
  <inkml:trace contextRef="#ctx0" brushRef="#br0" timeOffset="171780.24">1672 13716 0,'0'-21'31,"0"0"-31,0 0 16,0-1 0,0 1-16,0 0 0,0 0 15,0 0-15,21 0 16,-21-1-16,0 1 0,0 0 16,-21 21 46,0 0-62,0 21 16,21 0-16,0 1 15,0-1-15,-21 21 0,21-21 0,-22 22 16,22-1-16,0 0 0,0 1 16,0-1-16,0 0 0,0 22 15,0-22-15,0 0 0,0 1 0,0-1 16,0 22-16,0-22 0,0 0 15,0 22-15,0-1 0,0 1 0,0-1 16,0 1-16,0-22 0,0 22 16,0-1-16,0 1 0,0 20 15,0-20-15,0-1 0,0 1 16,0 20-16,-21-20 0,21-1 16,-21 22-16,21-21 0,0-1 0,-21-21 15,21 22-15,0-1 0,0-20 16,0 20-16,0-20 0,0-1 0,0 21 15,0-20-15,0-1 0,0 0 16,0 1-16,21-1 0,-21 0 0,0 1 16,21-22-16,-21 21 0,0-21 15,0 1-15,0-1 0,0 0 16,21-21-16,-21-21 31,0 0-31,0-22 0,0 22 16,0-21-16,0-22 0,0 1 0,0-1 15,0 1-15</inkml:trace>
  <inkml:trace contextRef="#ctx0" brushRef="#br0" timeOffset="173460.53">1693 13483 0,'0'0'0,"-21"0"31,21-21-15,-21 21-16,42 0 62,0 0-62,0 0 0,1 0 0,20 21 16,0-21-16,-21 0 0,22 0 15,-1 0-15,22 0 0,-22 0 16,21 0-16,1 0 0,-1 0 0,1 0 16,21 0-16,-1 0 0,-20 0 15,20 0-15,1 0 0,0 0 0,-1 0 16,1 0-16,0 0 0,-1 0 16,22 0-16,0 0 0,-21 0 0,21 0 15,-1 0-15,-20 0 0,0 0 16,-1 0-16,1 0 0,-21 0 0,-1 0 15,22 0-15,-22 0 0,1 0 16,-1 0-16,1 0 0,-22 0 16,22 0-16,-1 0 0,-21 0 0,22-21 15,-22 21-15,1 0 0,-1 0 16,0 0-16,-21 0 0,22 0 0,-22 0 16,0 0-16,0 0 0,0 0 15,1 0-15,-1 0 16,0 0 15,-21 21 16,0 0-47,0 1 16,0-1-16,0 0 0,0 21 15,0-21-15,0 1 0,0-1 0,0 21 16,0-21-16,0 22 0,0-22 15,0 21-15,0-21 0,0 22 0,0-1 16,0-21-16,0 21 0,0 1 16,21-22-16,-21 21 0,0 1 0,0-1 15,0 0-15,0 1 0,21-1 0,-21 21 16,21-20-16,-21-1 0,0 0 16,0 1-16,0-22 0,22 21 15,-22 1-15,21-1 0,-21 0 16,0-21-16,0 22 0,0-22 0,0 21 15,0-21-15,0 1 0,0 20 0,0-21 16,0 21-16,0-20 0,0 20 16,0-21-16,0 21 0,0-20 0,0-1 15,0 0-15,0 0 0,0 21 16,0-20-16,0-1 0,0 21 0,0-21 16,0 0-16,0 1 0,0-1 0,0 0 15,0 0-15,0 0 0,0 0 16,0 1-16,0-1 0,0 0 0,0 0 15,0 0-15,0 0 0,0 1 0,-21-1 16,21 0 0,0 0-16,0 0 15,0 0 1,-22-21 0,22 22-1,-21-22-15,0 0 16,0 0-16,0 0 15,0 21-15,-1-21 16,1 0-16,0 0 0,0 0 16,0 0-16,0 21 0,-1-21 15,-20 0-15,21 0 0,0 0 0,-22 0 16,1 0-16,21 0 16,-43 0-16,22 21 0,0-21 0,-1 0 15,-20 0-15,21 0 0,-22 0 0,22 0 16,-1 0-16,-20 0 0,21 0 15,-22 0-15,1 0 0,20 0 0,-20 0 16,-1 0-16,1 0 0,-22 0 16,22 0-16,-22 0 0,21 0 0,-20 0 15,20 0-15,1 0 0,-1 0 16,1 21-16,-1-21 0,1 0 0,-1 0 16,1 0-16,20 0 15,-20 21-15,-1-21 0,22 0 0,-21 0 16,-1 0-16,1 0 0,-1 0 15,22 0-15,-22 0 0,1 0 0,-1 0 16,22 0-16,0 0 0,-1 0 16,1 0-16,0 0 0,-1 0 0,22 0 15,-21 22-15,21-22 0,-1 0 16,1 0-16,0 0 16,0 0-16,0 0 46,21-22-14,0 1-17,21 0-15</inkml:trace>
  <inkml:trace contextRef="#ctx0" brushRef="#br0" timeOffset="181119.93">1757 12594 0,'0'0'0,"-21"0"16,-1 0-16,1 21 16,21 1-16,0-1 15,0 0 1,0 0-16,0 0 16,0 0-1,21-21 1,1 0-16,-1 0 0,0 0 15,0 0-15,0-21 0,0 21 16,1-21-16,-1 21 0,-21-21 0,21 21 16,0-21-16,0 21 0,0-21 15,-21-1-15,0 1 16,0 0 0,-21 21-1,0 0-15,0 0 16,0 0-16,-22 0 0,22 21 0,-21 0 15,21-21-15,-22 22 0,22-1 16,0 21-16,-21-21 0,21 0 0,21 22 16,-22-22-16,22 21 0,0-21 15,0 22-15,0-22 0,0 0 0,0 0 16,22 0-16,-1 1 0,0-22 16,0 0-16,0 21 0,0-21 15,1 0-15,-1 0 0,0 0 0,0 0 16,0 0-16,0 0 0,1-21 15,-1 21-15,-21-22 0,21 22 0,0-21 16,-42 21 15,0 0-31,0 0 16,-22 0-16,22 21 0,0 1 0,-21-1 16,20 0-16,-20 0 0,21 0 15,0 0-15,0 1 0,-1-1 0,22 0 16,0 0-16,0 0 0,0 0 15,0 1-15,22-1 16,-1-21-16,0 0 0,0 0 16,0 0-16,0 0 0,22 0 0,-22 0 15,0 0-15,0 0 0,0-21 16,1 21-16,-1-22 0,0 1 16,0 0-16,0 21 0,0-21 15</inkml:trace>
  <inkml:trace contextRef="#ctx0" brushRef="#br0" timeOffset="181375.78">2053 12848 0,'21'21'32,"-21"1"-32,21-1 0,-21 0 15,0 0-15,22 0 0,-1 0 16,-21 1-16,0-1 0,21 0 15,0 0-15,-21 0 0,21 0 16,-21 1-16,21-22 0,-21 21 16,22-21-16,-22 21 0,21-21 15,0 0 1,-21-21 0,21 21-16,-21-21 0,21-1 15,-21 1-15</inkml:trace>
  <inkml:trace contextRef="#ctx0" brushRef="#br0" timeOffset="181591.66">2328 12869 0,'-21'0'0,"0"0"15,0 0-15,0 22 16,-1-1-16,1 0 0,0 0 0,0 0 16,0 0-16,0 1 0,-1 20 15,1-21-15,0 0 0,21 22 0,-21-22 16,21 0-16,-21 0 0,21 0 15,0 0-15,0 1 0,21-22 32,0 0-17,0-22-15,0 1 16,22 0-16</inkml:trace>
  <inkml:trace contextRef="#ctx0" brushRef="#br0" timeOffset="181867.5">2603 12552 0,'0'0'0,"0"21"15,0 0 1,0 0-16,0 1 0,0 20 16,0-21-16,0 21 0,0 1 15,-21-1-15,0 0 0,21 1 0,-21-1 16,21 0-16,-21 1 0,21-1 15,-21 0-15,21-20 0,-22-1 0,22 0 16,0 0-16,0 0 0,22-21 31,-1 0-31,0 0 16,0 0-16,-21-21 0,0 0 0,0 0 16,21 0-16,-21-1 0</inkml:trace>
  <inkml:trace contextRef="#ctx0" brushRef="#br0" timeOffset="182067.38">2392 12975 0,'0'0'0,"-21"21"16,21 1-16,21-22 31,0 0-31,0 0 16,0 0-16,0 0 0,1 0 0,-1 0 15,0 0-15,21-22 0,-21 1 16,1 21-16,-1 0 0,0-21 0,0 21 16,0-21-16</inkml:trace>
  <inkml:trace contextRef="#ctx0" brushRef="#br0" timeOffset="182427.18">2773 13060 0,'21'0'16,"0"0"-1,0 0-15,0-21 16,1 21-16,-22-21 16,0-1-16,21 22 0,0-21 15,-21 0-15,0 0 0,0 0 16,-21 21-1,0 0 1,-1 0-16,1 21 0,0-21 16,0 21-16,21 0 0,-21 0 0,0 1 15,-1-1-15,22 0 0,0 0 16,0 0-16,0 22 0,0-22 0,0 0 16,0 0-16,0 0 15,22-21-15,-1 0 0,0 21 0,0-21 16,0 0-16,0 0 0,1 0 15,-1 0-15,0 0 0,0-21 16,0 21-16,0-21 0</inkml:trace>
  <inkml:trace contextRef="#ctx0" brushRef="#br0" timeOffset="182792">3111 12975 0,'-21'-21'15,"42"21"17,1 0-32,-1 0 15,0 0-15,0 21 16,0 0-16,0 1 0,-21-1 16,22-21-16,-22 21 0,21 0 0,-21 0 15,0 0-15,0 1 0,0-1 16,0 0-16,0 0 0,0 0 15,0 0-15,-21-21 16,21-21 15,0 0-15,0 0-16,0 0 0,0 0 0,0-1 16,0 1-16,0 0 0,0 0 15,0 0-15,0 0 16,21-1-16,0 1 0,-21 0 15,21 0-15,0 0 0,0 21 16</inkml:trace>
  <inkml:trace contextRef="#ctx0" brushRef="#br0" timeOffset="183604.19">3746 13018 0,'0'0'0,"0"-22"0,0 1 0,0 0 16,0 0-16,-21 0 0,0 21 16,0 0-16,0 0 0,0 0 15,-1 0-15,-20 0 0,21 0 0,0 21 16,0-21-16,-1 21 0,-20 0 15,42 0-15,-21 1 0,0-1 0,21 21 16,-21-21-16,21 0 0,0 1 16,0-1-16,0 0 0,0 0 0,0 0 15,21 0-15,0-21 0,0 22 16,0-22-16,0 0 16,1 0-16,-1 0 0,0 0 0,0 0 15,0 0-15,0-22 0,-21 1 16,22 21-16,-1-21 0,0 0 0,-21 0 15,0 0-15,21-1 0,-21 1 16,0 0-16,0 0 0,0-21 0,0 20 16,0 1-16,0 0 0,0 0 0,0 0 15,0 0-15,-21 42 32,21 0-32,-21 0 15,21 0-15,0 0 0,0 22 16,0-22-16,0 0 0,0 0 15,0 22-15,0-22 0,0 0 0,21 0 16,0-21-16,0 21 0,-21 0 0,21-21 16,1 0-16,-1 0 0,0 0 15,0 0-15,0 0 0,0 0 0,1 0 16,-1-21-16,0 21 0,0-21 16,0 0-16,0 0 0,1 0 0,-1-1 15,0 1-15,0-21 0,-21 21 0,0-22 16,21 1-16,-21 21 0,0-21 15,0-1-15,0 1 0,0 0 16,0 20-16,0-20 0,0 21 16,0 0-16,0 0 0,0-1 0,-21 22 15,0 0-15,0 0 16,21 22-16,0-1 16,0 21-16,0 0 0,-21-20 0,21 20 15,0 0-15,0 1 0,0-1 16,0 0-16,0 1 0,0-1 0,0-21 15,0 21-15,0-20 0,0-1 0,0 0 16,0 0-16,0 0 0,21 0 16,0-21-16,0 0 31,0 0-31,0-21 0,1 21 16</inkml:trace>
  <inkml:trace contextRef="#ctx0" brushRef="#br0" timeOffset="183892.06">4657 12573 0,'0'0'0,"-22"0"16,1 21-16,21 0 0,0 1 15,0-1-15,-21 21 16,21 0-16,0 1 0,-21-1 0,21 0 15,-21 1-15,21-1 0,0 0 16,0 1-16,0-1 0,-21-21 0,21 22 16,-22-22-16,22 21 0,0-21 0,0 0 15,0 1-15,0-1 16,0 0-16,22-42 31,-22 0-31,21 21 0,0-22 16,-21 1-16</inkml:trace>
  <inkml:trace contextRef="#ctx0" brushRef="#br0" timeOffset="184339.81">4572 12785 0,'0'0'0,"0"-21"0,0-43 16,0 43-16,0 0 0,0 0 15,0-1-15,21 1 0,0 21 16,0-21-16,1 0 0,20 21 0,-21 0 15,0 0-15,22 0 0,-22 0 16,21 0-16,-21 0 0,0 21 0,1 0 16,-1 0-16,0 1 0,0-1 0,-21 21 15,0-21-15,0 22 0,0-22 16,0 21-16,-21-21 0,0 22 16,0-22-16,-22 0 0,22 21 0,-21-21 15,-1 1-15,1-1 0,21-21 16,-21 21-16,-1-21 0,22 21 0,0-21 15,-21 0-15,20 0 0,1 0 16,0-21-16,21 0 16,21 21 15,0 21-15,1 0-16,-1 0 0,0 0 15,0 1-15,0-1 16,0 0-16,1 0 0,-1 0 15,0 0-15,0-21 16,0 0-16,0 0 16,1 0-16,-1 0 15,0-21 1</inkml:trace>
  <inkml:trace contextRef="#ctx0" brushRef="#br0" timeOffset="184692.61">4953 13102 0,'0'0'0,"21"0"0,0 0 16,0 0-16,1-21 16,-1 21-16,0-21 0,0 0 0,0 0 15,0 21-15,-21-22 0,0 1 16,22 21-16,-22-21 0,0 0 15,-22 21 17,1 0-32,0 0 15,0 21-15,0 0 0,0-21 16,21 21-16,-22 1 0,1-1 16,0 0-16,21 0 0,0 0 0,0 0 15,-21-21-15,21 22 0,0-1 0,0 0 16,0 0-16,0 0 15,21-21 1,0 0-16,0 0 0,1 0 16,-1 0-16</inkml:trace>
  <inkml:trace contextRef="#ctx0" brushRef="#br0" timeOffset="185087.44">5482 13018 0,'0'0'0,"-21"0"32,0 0-32,0 0 0,-1 0 15,1 0-15,0 21 0,0-21 0,21 21 16,-21 0-16,0-21 0,21 21 0,-22 0 16,22 1-16,0-1 15,0 0-15,22-21 16,-1 21-1,0-21-15,0 0 0,0 0 16,0 0-16,-21 21 0,22-21 16,-1 21-16,-21 1 15,0-1 1,-21-21 0,-1 0-16,1 0 0,0 0 15,0 0-15,0 21 0,0-21 0,-1 0 16,1 0-16,0 0 0,0 0 0,0 0 15,0 0-15,21-21 47</inkml:trace>
  <inkml:trace contextRef="#ctx0" brushRef="#br0" timeOffset="185511.44">5736 13018 0,'-21'0'0,"0"0"0,0 0 16,-1 0-16,22 21 15,-21 0-15,0 0 0,21 0 16,-21-21-16,21 21 0,0 1 0,0-1 15,0 0-15,0 0 0,0 0 16,-21 0-16,21 1 0,0-1 16,0 0-16,21-21 15,0 0-15,0 0 16,0 0-16,1 0 0,-1 0 0,0-21 16,21 21-16,-21-21 0,1 21 15,-1-22-15,-21 1 0,21 0 0,-21 0 16,21 0-16,-21 0 0,0-1 0,0 1 15,0 0-15,-21 0 16,0 0-16,21 0 0,-21 21 0,-1-22 16,1 1-16,0 21 0,0 0 0,0 0 15,0 0 1,21 21-16,-22 1 0,22-1 16,0 0-16,0 0 0,22 0 15,-1-21 1</inkml:trace>
  <inkml:trace contextRef="#ctx0" brushRef="#br0" timeOffset="185955.2">6138 12954 0,'0'0'0,"-21"0"15,0 0 1,21 21-16,-21 0 0,21 1 0,-21-22 16,21 21-16,0 0 0,0 0 15,0 0-15,0 0 0,0 1 0,0-1 16,0 0-16,0 0 0,0 0 16,0 0-16,21-21 15,0 0 1,0 0-16,0 0 0,0 0 15,1 0-15,-1-21 16,-21 0-16,21 0 0,0 0 16,-21 0-16,0-1 15,0 1-15,0 0 0,0 0 0,0 0 16,0 0-16,0-1 0,0 1 16,0 0-16,0 42 31,0 0-16,0 1 1,-21-1-16,21 0 0,0 0 0,0 0 16,0 0-16,0 1 15</inkml:trace>
  <inkml:trace contextRef="#ctx0" brushRef="#br0" timeOffset="186357.97">6350 13102 0,'0'0'0,"0"-21"16,0 0-16,0 0 15,21 21 1,-21-21-16,21 21 0,0 21 31,-21 0-31,0 0 16,0 0-16,0 0 0,0 1 15,0-1-15,0 0 16,0 0-16,0 0 0,0 0 16,0-42 46,0 0-62,0 0 16,22 0-16,-22 0 0,21-1 15,-21 1-15,21 0 0,-21 0 16,0 0-16,21 0 0,-21-1 16,21 22-16,-21-21 0,21 21 15,1 0-15,-1 0 16</inkml:trace>
  <inkml:trace contextRef="#ctx0" brushRef="#br0" timeOffset="186872.19">6583 13123 0,'21'0'47,"0"0"-47,0-21 16,0 0-16,1 21 15,-22-21-15,0 0 0,21 21 16,-21-21-16,0-1 0,0 1 15,-21 21 17,-1 0-32,1 0 15,21 21-15,-21 1 0,0-1 16,21 0-16,0 0 0,0 0 16,0 0-16,0 1 0,0-1 15,0 0 1,0 0-1,21-21 17,0 0-32,0 0 0,1 0 15,-1 0 1,-42 0 31,-1 0-47,1 0 15,0 0-15,0 0 0,0 21 16,0-21 0,21 21-16,-22-21 15,44 0 32</inkml:trace>
  <inkml:trace contextRef="#ctx0" brushRef="#br0" timeOffset="187377.21">6816 13081 0,'21'0'15,"0"0"-15,0 0 0,0 0 16,0 0-16,1 0 16,-1 0-16,0 0 0,0 0 15,-21-21-15,21 21 0,0 0 16,-21-21-16,22 0 16,-22-1-16,0 1 15,0 0 16,-22 21-31,1 0 16,0 21 0,0-21-16,21 21 0,0 1 15,-21-22-15,21 21 0,-21 0 0,-1 0 16,22 0-16,0 0 16,0 1-16,0-1 15,0 0-15,0 0 16,0 0-1,22-21 17,-1 0-17,0 0 17</inkml:trace>
  <inkml:trace contextRef="#ctx0" brushRef="#br0" timeOffset="194871.24">21738 11324 0,'0'-21'16,"0"0"-1,0 42 17,0 0-32,-21 22 15,21-22-15,-21 21 0,21 0 16,0 1-16,-21-1 0,21 22 0,-22-1 15,22 1-15,-21 20 0,21 1 16,0 0-16,0-1 0,0 1 0,0 0 16,0-1-16,0 1 0,0 0 0,0-1 15,0 1-15,0-22 0,0 22 16,0 0-16,0-22 0,0 22 0,0-22 16,0 1-16,0-1 0,0 1 15,0-1-15,-21 1 0,21-1 16,0-20-16,0 20 0,-21-20 0,0 20 15,21-21-15,-21-20 0,21 20 0,0-21 16,0 21-16,0-20 0,0-1 0,21-64 47,0 22-47,-21 0 0,21-21 0,0-1 16,0-20-16,1 21 0,-1-22 15</inkml:trace>
  <inkml:trace contextRef="#ctx0" brushRef="#br0" timeOffset="196868.05">21717 11345 0,'0'0'0,"21"0"78,0 0-78,-21-21 0,21 21 16,22 0-16,-22 0 0,21 0 15,1 0-15,-1-21 0,0 21 0,1 0 16,20 0-16,1 0 0,20 0 16,1-21-16,0 21 0,-1 0 0,1 0 15,21 0-15,-22 0 0,22 0 0,-21 0 16,0 0-16,-1 0 0,1 0 15,21 0-15,-22 0 0,22 0 0,0 0 16,0 0-16,0 0 16,0 0-16,-1 0 0,1 21 0,-21-21 0,21 0 15,0 0-15,-1 0 0,1 21 16,0-21-16,0 0 0,-21 0 16,20 0-16,-20 0 0,0 0 0,-22 0 15,22 0-15,-22 0 0,1 0 16,-1 0-16,1 0 0,-1 0 0,-20-21 15,-1 21-15,22 0 0,-43 0 16,21-21-16,0 21 0,-20-21 0,-1 21 16,0 0-16,0 0 0,0 0 0,0 0 15,-21-21-15,22 21 16,-22 21 31,0 0-47,0 0 0,0 0 0,0 0 15,0 1-15,-22-1 0,22 0 16,0 21-16,0-21 0,-21 22 0,21-22 16,-21 21-16,21 1 0,0-22 15,0 21-15,0 0 0,0 22 0,0-22 16,0 1-16,0 20 0,0-21 0,0 22 16,0 105-1,0-105-15,0-22 0,0 0 0,0 22 16,-21-22-16,21 1 0,0 20 15,-21-21-15,21 1 0,0 20 16,0-20-16,0-1 0,0 0 0,0 1 16,0-1-16,0 0 0,0 1 15,0-1-15,0-21 0,0 21 0,-21-20 16,21 20-16,0-21 0,0 0 0,-22 0 16,22 1-16,0-1 0,0 0 15,0 0-15,0 0 0,0 0 16,-21 1-16,21-1 0,0 0 15,0 0-15,0 0 16,0 0-16,0 1 16,-21-1-16,21 0 31,0 0-15,-21-21-16,0 21 15,0-21 1,21 21-16,-22 1 15,1-22 1,21 21 0,-21-21-16,0 0 0,0 0 15,0 0-15,-1 0 0,22 21 16,-21-21-16,0 0 0,0 0 16,0 0-16,0 0 0,-1 0 15,1 0-15,0 0 0,0 0 16,-21 0-16,20 0 0,1 0 15,0 0-15,0 0 0,0 0 0,0 0 16,-1 0-16,1 0 0,-21 0 0,21 0 16,0 0-16,-1 0 0,-20 0 15,0 0-15,21 0 0,-22 0 0,1 0 16,0 0-16,-22 0 0,22 0 0,-22 0 16,22 0-16,-22 0 0,1 0 15,21 0-15,-1 0 0,1 0 0,0 0 16,-1 0-16,22 0 0,-21 0 0,21 0 15,-22 0-15,22 0 0,-21 0 16,-1 0-16,22 0 0,-21 0 16,-22 0-16,22 0 0,0 0 0,-22 0 15,1 0-15,-1 0 0,1 0 16,-1 0-16,1 0 0,-1 0 0,1 0 16,-1-21-16,22 21 0,0 0 0,-1 0 15,1 0-15,0 0 0,20 0 16,-20 0-16,21 0 0,-21 0 0,20 0 15,-20 0-15,21 0 0,-21 0 16,20 0-16,-20 0 0,0 0 0,-1 0 16,1 0-16,21 0 0,-21 0 0,-1 0 15,1 0-15,21 0 16,-22 0-16,1 0 0,21 0 0,-21 0 16,20 0-16,-20 0 0,21 0 0,-21 0 15,20 0-15,1 0 0,-21 0 16,21 0-16,-22 0 0,22 0 0,-21 0 15,0 0-15,20 0 0,-20 0 0,0 0 16,21 0-16,-22 0 0,22 0 16,-21 0-16,21 0 0,-1 0 0,-20 0 15,21 0-15,0 21 0,0-21 16,-1 0-16,1 0 0,0 0 16,0 0-16,0 21 15,0-21-15,-1 0 16,1 21-1,0-21-15,0 0 32,21 21-32,0-42 31,0 0-31,21 0 16,0 0-16</inkml:trace>
  <inkml:trace contextRef="#ctx0" brushRef="#br0" timeOffset="198039.37">22458 11980 0,'0'-21'16,"0"0"0,0 0-1,0 0 16,-21 21-31,21-21 0,0-1 16,-22 22 0,22-21-16,0 0 31,-21 21 31,21 21-46,0 22-16,0-22 0,0 21 0,0 0 16,0 1-16,0 20 0,0 1 15,0-22-15,0 22 0,0-1 0,0-21 16,0 22-16,0-1 0,0-20 0,0 20 16,0-20-16,0 20 0,0 1 15,0-22-15,0 21 0,0-20 0,0 20 16,0-20-16,0-1 0,0 0 15,0 1-15,0-22 0,0 21 16,0-21-16,0 22 0,0-22 0,-21 0 16,21 0-16,0 0 0,0 0 0,0 1 15,0-44 17,0 1-17,0 0-15,0 0 16,0 0-16,0 0 0,0-1 0,21-20 15,-21 21-15,21-21 0,-21-1 0</inkml:trace>
  <inkml:trace contextRef="#ctx0" brushRef="#br0" timeOffset="199292.42">22521 11896 0,'-21'0'0,"0"0"16,21-21 46,21 21-46,0 0 0,22 0-16,-22 0 0,21 0 15,0 0-15,22 0 0,-22 0 0,22 0 16,-1 0-16,1 0 0,-1 0 16,1 0-16,-1 0 0,22 0 0,-22 0 15,22 0-15,0 0 0,-1 0 0,1 0 16,0 0-16,-1 0 0,1 0 15,21 0-15,-43 0 0,22 0 0,0 0 16,-22 0-16,1 0 0,20-22 16,-20 22-16,-22 0 0,22 0 0,-22 0 15,0 0-15,1 0 0,-1 0 16,-21 0-16,22 0 0,-22 0 16,0 0-16,0 0 0,0 0 15,0 0 16,-21 22-15,0-1-16,0 0 0,0 0 16,0 0-16,0 0 0,0 22 15,0-22-15,0 0 0,0 21 0,0-20 16,0 20-16,0 0 0,0 1 16,-21-1-16,21 0 0,-21 1 0,21-1 15,-21 0-15,21 1 0,0-1 16,0 0-16,0 1 0,0 20 15,0-21-15,-21 1 0,21-1 0,0-21 16,0 22-16,-21-1 0,21-21 0,0 21 16,0-20-16,0 20 0,0-21 15,0 0-15,0 0 0,0 1 0,0-1 16,-22 0-16,22 0 0,0 0 16,0 0-16,-21-21 15,21 22-15,0-1 16,-21-21 46,0 0-62,0 0 16,0 0-16,-1 0 0,1 0 16,0 0-16,-21 0 0,21 0 15,-22 0-15,22 0 0,-21 0 16,-1 0-16,1 0 0,-21 0 0,20 0 15,-20 0-15,-1 0 0,-20 0 0,20 0 16,-21 0-16,1 0 0,-1 0 16,0 0-16,22 0 0,-22 0 0,22 0 15,-22 0-15,22 0 0,-22 0 0,21 0 16,-20 0-16,20 0 16,-20 0-16,20 0 0,1 0 0,-1 0 15,1 0-15,-1 0 0,1 0 0,20 0 16,-20 0-16,20 0 0,1 0 15,0 0-15,-1 0 0,22 0 0,-21 0 16,21 0-16,0 0 0,-1 0 0,1 0 31,42-21 32,1-1-63,-1 22 0,0-21 15,0 0-15,0 0 0,22 0 16</inkml:trace>
  <inkml:trace contextRef="#ctx0" brushRef="#br0" timeOffset="201008.71">23749 11388 0,'0'0'0,"0"-21"32,0-1-17,0 1 1,0 0 0,0 0-1,0 0 1,0 0-1,0-1-15,0 1 16,0 0 0,0 0-16,0 0 0,0 0 15,0-1-15,0 1 0,0 0 16,0 0-16,0 0 16,0 0-16,21 21 0,-21-22 15,0 1-15,0 0 16,0 0-16,21 21 0,-21-21 0,0 0 15,0-1-15,0 1 16,0 0 0,21 21-16,-21-21 15,22 21 63,-1 0-78,0 0 16,0 0-16,0 0 0,0 0 16,1 0-16,20 0 0,-21 0 15,21 0-15,1 0 0,-1 0 16,22 0-16,-22 0 0,21 0 0,1 0 16,-1 0-16,22 0 0,-21 0 0,20 0 15,1 0-15,0 0 0,-1 0 16,1 0-16,0 0 0,-1 0 0,-20 0 15,20 0-15,1 21 0,0-21 16,-22 0-16,22 0 0,0 0 0,-1 0 16,1 0-16,-22 0 0,22 0 0,0 0 15,-22 0-15,1-21 0,-22 21 16,22 0-16,-22 0 0,0-21 0,22 21 16,-43 0-16,21 0 0,1-21 15,-1 21-15,-21 0 0,21 0 16,-20 0-16,-1-22 0,0 22 0,0 0 15,0 0-15,0 0 0,1 0 16,-1-21-16,0 21 0,0 0 16,0 0-16,0 0 15,-21 21 48,0 1-63,0-1 0,0 0 15,0 0-15,0 0 0,0 0 16,0 1-16,0-1 0,0 21 0,0-21 16,0 22-16,0-22 0,-21 21 15,21 0-15,-21 1 0,21-1 0,-21 0 16,0 22-16,21-22 0,-21 22 0,21-22 16,0 0-16,0 22 0,-22-22 15,22 22-15,0-22 0,0 22 0,0-22 16,0 0-16,0 22 0,0-22 15,0 22-15,0-22 0,0 0 0,-21 1 16,21-1-16,0 0 0,0 1 0,-21-1 16,0 0-16,21-21 0,-21 22 15,0-1-15,21-21 0,0 0 0,-22 22 16,22-22-16,0 0 0,-21 0 16,21 0-16,0 1 0,0-1 15,0 21-15,0-21 0,0 0 16,0 1-16,0-1 0,0 0 0,0 0 15,0 0-15,0 0 16,0 1-16,-21-1 0,21 0 16,0 0-1,0 0-15,-21 0 16,21 1 0,0-1-16,-21-21 78,0 0-63,-1 0-15,1 0 16,0 0-16,0 0 0,0-21 16,0 21-16,-1 0 0,1 0 15,0 0-15,-21 0 0,21 0 0,-22 0 16,22 0-16,-21 0 0,21 0 0,-22 0 15,22 0-15,0 0 0,0 0 16,0 0-16,-1 0 16,22-22 15,0 1-15,0 0-16,0 0 0,0 0 15,22 0-15</inkml:trace>
  <inkml:trace contextRef="#ctx0" brushRef="#br0" timeOffset="201828.31">22923 12510 0,'22'0'0,"-44"0"0,44-22 0,-22 1 16,0 0-16,0 0 15,0 0-15,0 42 47,0 0-47,0 0 0,0 0 16,0 1-16,0 20 0,0-21 0,0 21 15,0-20-15,0 20 0,0 0 0,0-21 16,0 22-16,0-1 0,0-21 16,0 0-16,0 22 0,0-22 15,0 0-15,0 0 0,0 0 16,0-42 15,21 21-31,-21-21 16,0 0-16,0 0 0,0 0 15,0-22-15</inkml:trace>
  <inkml:trace contextRef="#ctx0" brushRef="#br0" timeOffset="202204.09">22945 12383 0,'0'0'0,"0"-22"15,0 1-15,21 21 16,0-21-16,0 21 0,-21-21 16,21 21-16,0 0 0,1 0 0,-1 0 15,0-21-15,0 21 0,0 0 16,0 0-16,1 0 0,-1 21 0,0-21 15,0 21-15,0 0 0,-21 0 16,0 1-16,21-1 0,-21 0 16,0 0-16,0 0 0,0 0 0,-21 1 15,0-1-15,0 0 16,0 0-16,0 0 0,-1-21 0,-20 21 16,21 1-16,0-22 0,21 21 0,-21-21 15,-1 0-15,22 21 0,-21-21 31,21-21 1,0 0-32,0-1 15,21 22-15</inkml:trace>
  <inkml:trace contextRef="#ctx0" brushRef="#br0" timeOffset="202699.88">23580 12319 0,'-22'0'16,"1"0"-16,21 21 15,-21-21-15,0 21 0,21 1 0,-21-1 16,0 0-16,21 0 0,-22 0 0,1 0 15,21 1-15,-21-1 0,21 21 16,0-21-16,-21 0 0,21 1 16,-21 20-16,21-21 0,0 0 0,0 0 15,0 1-15,0-1 0,0 0 16,0 0-16,0 0 0,21 0 16,0-21-16,0 0 0,0 0 15,1 0-15,-1 0 0,0 0 16,21-21-16,-21 0 0,1 21 0,-1-21 15,0 0-15,21 0 0,-21-1 16,-21 1-16,22-21 0,-22 21 0,21 0 16,-21-22-16,0 22 0,0 0 0,0-21 15,0-1-15,0 22 0,-21-21 16,-1 21-16,1-1 0,21-20 16,-21 21-16,0 0 0,0 21 0,0-21 15,-1 21-15,1 0 16,0 0-16,0 21 15,21 0 1,0 0-16,0 0 16,0 0-16,21-21 15</inkml:trace>
  <inkml:trace contextRef="#ctx0" brushRef="#br0" timeOffset="203035.69">24003 12298 0,'0'21'31,"0"0"-31,0 0 16,0 1-16,0-1 0,0 0 15,-21 0-15,21 0 0,0 0 0,0 22 0,0-22 16,-21 0-16,21 0 16,0 22-16,0-22 0,0 0 0,0 0 15,-22 0-15,22 0 0,0 1 0,-21-1 16,21 0-16,0-42 47,0 0-32,0-1-15,0 1 0</inkml:trace>
  <inkml:trace contextRef="#ctx0" brushRef="#br0" timeOffset="203315.53">23961 12361 0,'21'22'31,"0"-1"-31,-21 0 16,0 0-16,21-21 0,-21 21 0,21-21 15,-21 21-15,21 1 0,-21-1 16,0 0-16,22 0 0,-22 0 16,0 0-1,0 1 1,21-22-1,-21-22 17,21 22-32</inkml:trace>
  <inkml:trace contextRef="#ctx0" brushRef="#br0" timeOffset="203587.38">24299 12340 0,'-21'21'31,"0"-21"-31,0 22 16,0-1-16,-1 0 0,1 0 16,21 0-16,-21-21 15,21 21-15,-21 1 0,0-1 16,0-21-1,21 21-15,21-42 63</inkml:trace>
  <inkml:trace contextRef="#ctx0" brushRef="#br0" timeOffset="203890.81">24342 12319 0,'0'0'0,"0"21"47,0 0-47,0 1 16,0-1-16,0 0 0,0 0 15,0 0-15,0 22 0,0-22 0,0 0 0,0 21 16,0-21-16,0 1 15,0 20-15,0-21 0,0 0 0,0 22 16,0-22-16,0 0 0,0 0 0,0 0 16,0 0-16,0 1 15,0-1-15,0 0 16,0-42 15,0 0-15</inkml:trace>
  <inkml:trace contextRef="#ctx0" brushRef="#br0" timeOffset="-212328.73">1947 6541 0,'0'-22'16,"0"1"-16,0 0 16,0 0-16,0 0 15,0 0-15,0-1 16,0 1-16,-21 21 62,0 21-62,21 1 0,-21-1 16,21 21-16,0-21 16,-21 22-16,21-1 0,0 0 0,0 22 15,0-22-15,0 0 0,0 22 16,0-22-16,0 1 0,0 20 0,0 1 16,0-1-16,0 1 0,0-1 15,0 22-15,21-22 0,-21 1 0,0 20 16,0-20-16,0 21 0,0-22 15,0 1-15,0 20 0,0-20 0,-21 20 16,21-20-16,0-1 0,0 1 16,0-22-16,0 22 0,0-22 15,0 0-15,0-20 0,0 20 16,0-21-16,0 0 0,0 0 16,0 1-16,0-44 31,0 1-31,0 0 0,0 0 15,0-21-15,0 20 0,0-20 0,0-21 16</inkml:trace>
  <inkml:trace contextRef="#ctx0" brushRef="#br0" timeOffset="-211137.21">2053 6435 0,'0'0'0,"-21"0"16,0 0-16,0 0 31,-1 0-15,44 0 15,-1 21-15,0-21-16,21 21 0,1-21 15,-1 21-15,0-21 0,43 0 0,-22 21 16,22-21-16,0 0 0,-1 0 15,22 0-15,-21 22 0,21-22 0,21 0 16,-21 0-16,21 0 0,0 0 16,0 0-16,-22 0 0,22 0 0,-21 0 15,0 21-15,0-21 0,-21 0 16,20 0-16,-20 0 0,0 21 16,-1-21-16,-20 0 0,-1 0 0,1 0 15,-1 0-15,1 0 0,-22 0 0,1 0 16,-1 0-16,0 0 0,1 0 15,-22 0-15,0 0 0,0 0 16,0 0-16,0 0 16,-21 21-1,0 0-15,0 0 16,0 1-16,0-1 0,0 21 16,0-21-16,0 0 0,0 22 15,0-1-15,0 0 0,-21 1 0,21-1 16,0 0-16,0 22 15,0-22-15,0 22 0,0-1 0,0-20 16,0 20-16,0-21 0,0 22 0,0-22 16,0 1-16,21-1 0,-21 21 15,22-20-15,-22-1 0,0 0 0,0 1 16,0-1-16,0 0 0,0 1 0,0-1 16,0 22-16,0-22 0,-22 0 15,1 1-15,21-1 0,-21 0 0,0 1 16,0-1-16,0 0 0,-1 1 0,1-22 15,-21 21-15,21-21 0,0 0 16,-1 1-16,1-1 0,0 0 16,21 0-16,-21 0 0,0-21 0,0 21 15,-1 1-15,1-22 0,0 0 16,0 0-16,0 0 0,0 0 16,-1 0-16,-20 0 0,0 0 0,-1 0 15,1 0-15,0 0 0,-22 0 0,22 0 16,-22 0-16,1 0 0,-22 0 15,22 0-15,-22 0 0,-21 0 0,22 0 16,-1 0-16,-21 0 0,21 0 0,-20 0 16,20 0-16,0 0 0,-21 0 15,1 0-15,-1 0 0,0 0 0,-21 0 16,21 0-16,0 0 0,0 0 16,22 0-16,-1 0 0,22 0 15,-22 0-15,43 0 0,-22 0 16,1 0-16,20 0 0,1 0 0,0 0 15,-1 0-15,1 0 0,21 0 16,0 0-16,-22 0 0,22 0 16,0 0-16,21-22 31,0 1-31,21 21 0,0-21 16,0 0-16</inkml:trace>
  <inkml:trace contextRef="#ctx0" brushRef="#br0" timeOffset="-210536.55">2011 5588 0,'0'0'0,"0"-21"0,0 0 0,0 0 16,0-1-16,0 44 31,0-1-15,0 21-16,0 0 0,0 1 0,0-1 15,0 0-15,0 22 0,0-22 16,0 1-16,0 20 0,0-21 0,0-20 16,0 20-16,0 0 0,0-21 15,0 22-15,0-22 0,0 0 0,0 0 16,0 0-16,0 1 15,0-44 17,0 1-17,0 0-15,0 0 0</inkml:trace>
  <inkml:trace contextRef="#ctx0" brushRef="#br0" timeOffset="-210192.51">1778 5525 0,'0'0'0,"0"-43"16,21 43-16,0-21 0,0 0 0,1 21 16,-1-21-16,21 0 0,0 21 15,1 0-15,-1-22 0,0 22 0,22 0 16,-22 0-16,22 22 0,-22-1 15,0 0-15,1 21 0,-22-21 0,0 22 16,-21-1-16,0 0 0,0 1 16,-21-1-16,-21 0 0,20 1 0,-20-1 15,0-21-15,-1 22 0,22-22 16,-21 0-16,21 0 0,0 0 0,-22 0 16,22-21-16,21 22 15,-21-22-15,21-22 31,0 1-31,21 0 16,0 0-16,0 0 0</inkml:trace>
  <inkml:trace contextRef="#ctx0" brushRef="#br0" timeOffset="-209672.77">2709 5398 0,'0'21'16,"0"0"-16,0 0 15,0 0-15,0 22 0,0-22 16,0 21-16,0 0 0,0-20 0,-21 20 16,21 0-16,0 1 0,0-1 15,-21-21-15,21 21 0,0 1 0,0-22 16,0 21-16,-21-21 0,21 1 15,0-1-15,-21 0 0,21 0 0,0 0 16,0 0-16,-22-21 31,1 0-15,21-21-16,0 0 16,0 0-16,0 0 0,0 0 15,0-1-15,0 1 0,0 0 16,21-21-16,1 21 0,-1-1 0,0 1 15,0 0-15,21 0 0,-20 0 16,-1 0-16,21 21 0,-21 0 0,0 0 16,1 0-16,-1 0 0,0 21 15,0 0-15,0 0 0,0 0 0,-21 0 16,0 1-16,0-1 0,0 0 16,0 0-16,0 0 0,0 0 0,0 1 15,0-1-15,0 0 16,0 0-16,-21-21 0,21 21 15,0-42 17,0 0-17</inkml:trace>
  <inkml:trace contextRef="#ctx0" brushRef="#br0" timeOffset="-209259">3196 5736 0,'0'0'0,"-21"21"31,21 1-31,0-1 0,-21 0 0,21 0 16,-21 0-16,21 0 0,-22 1 0,22-1 16,0 0-16,0 0 0,0 0 15,0 0-15,0 1 0,0-1 0,0 0 16,0 0-16,0 0 15,22-21-15,-1 0 16,0 0 0,0 0-16,0 0 0,0 0 0,1-21 15,-1 0-15,0 21 0,0-21 0,0 0 16,-21-1-16,0 1 0,0 0 16,0 0-16,0 0 0,0 0 0,0-1 15,0 1-15,-21 0 0,0 0 16,21 0-16,-21 0 0,0-1 0,-1 22 15,1 0-15,0-21 0,0 21 16,0 0-16,0 0 0,-1 0 16,22-21 31,22 0-47</inkml:trace>
  <inkml:trace contextRef="#ctx0" brushRef="#br0" timeOffset="-208952.81">3556 5292 0,'21'-21'16,"0"21"-16,-21 21 15,0 0-15,0 21 16,0-21-16,0 1 15,0 20-15,0 0 0,0 1 0,0-22 16,0 21-16,0 22 0,-21-22 16,21 0-16,-21 1 0,21-22 0,0 21 15,0 0-15,0-20 0,0-1 16,0 0-16,0 0 0,0 0 0,0 0 16,0 1-16,0-44 46,21 1-46,0 0 16</inkml:trace>
  <inkml:trace contextRef="#ctx0" brushRef="#br0" timeOffset="-208548.54">3810 5630 0,'0'22'15,"0"-1"-15,0 0 16,0 0-16,0 0 0,0 22 0,-21-22 16,21 0-16,0 0 0,-21 0 15,21 22-15,0-22 0,0 0 0,0 0 16,0 0-16,0 0 0,0 1 16,21-1-16,0-21 15,0 21-15,0-21 16,0 0-16,1 0 15,-1 0-15,0-21 0,0 0 0,0-1 16,0 1-16,1 0 0,-22 0 16,0 0-16,0 0 15,21-1-15,-21-20 0,0 21 0,0 0 16,0 0-16,-21-1 16,21 1-16,-22 21 0,1-21 15,0 21-15,0 0 16,0 0-16,0 0 15,21 21 1,-22-21-16,1 0 16</inkml:trace>
  <inkml:trace contextRef="#ctx0" brushRef="#br0" timeOffset="-208223.54">3492 5546 0,'0'0'15,"0"-21"1,22 21-16,-1 0 0,0 0 16,21-22-16,-21 22 0,22-21 0,-22 21 15,21 0-15,-21 0 0,22-21 16,-22 21-16,21 0 0,-21 0 0,1-21 15,-1 21-15,0 0 0,0 0 16,0 0-16,0 0 16,-42 0 62,0 0-78</inkml:trace>
  <inkml:trace contextRef="#ctx0" brushRef="#br0" timeOffset="-203336.28">10223 11663 0,'0'0'0,"0"-21"63,0 0-63,0-1 15,0 1 1,0 0 0,0 0 31,0 42-16,0 0-16,-21 0-15,21 1 16,0-1-16,0 0 0,0 0 16,0 0-16,0 22 0,0-22 0,0 0 15,0 0-15,0 21 0,0-20 16,0 20-16,0 0 0,0 1 16,0-22-16,21 21 0,-21 0 0,0 1 15,22-1-15,-1 0 0,-21 1 16,21-1-16,-21 0 0,0-20 0,21 20 15,-21 0-15,0 22 0,0-22 16,21 0-16,-21 22 0,0-22 0,0 22 16,0-1-16,0 1 0,0-22 0,0 22 15,0-1-15,0 1 0,0-1 16,0-21-16,0 22 0,0-1 0,0 1 16,0 21-16,0-22 0,0 1 0,0-1 15,0 22-15,-21-22 0,21 22 16,-21-22-16,21 1 0,0 21 15,0-22-15,-21 22 0,0-22 0,21 22 16,-22-22-16,22 1 0,0-1 0,0 22 16,-21-21-16,21-1 0,-21 1 15,0-1-15,21 1 0,0-1 0,0 1 16,-21-1-16,21-21 0,-21 22 0,21-1 16,-22-20-16,22 20 0,0-20 15,0-1-15,-21 0 0,21 1 0,0-1 16,0 0-16,0 1 0,0-1 0,0-21 15,0 21-15,0-20 0,0-1 0,0 0 16,0 0-16,0 0 0,0 0 16,0 1-16,0-1 15,0 0-15,0-42 47,0 0-31,21-1-16,-21-20 0,0 21 0,0-21 15,22-22-15,-1 1 0</inkml:trace>
  <inkml:trace contextRef="#ctx0" brushRef="#br0" timeOffset="-200570.88">10372 11705 0,'21'0'110,"0"0"-110,0 0 0,0 0 15,0 0-15,1 0 0,20 0 16,-21 0-16,21 0 0,1 0 16,-1 0-16,0 0 0,22 0 0,-22 0 15,22 0-15,-22 0 0,22 0 0,-22 0 16,21 0-16,-20 0 0,20 0 16,-20 0-16,20 0 0,-21-21 0,1 21 15,20 0-15,1 0 0,-22 0 0,43 0 16,-22 0-16,1 0 0,20 0 15,1 0-15,0 0 0,-1 0 0,1 0 16,0 0-16,-22 0 0,22 0 16,-22 0-16,22-21 0,-21 21 0,20 0 15,-20 0-15,20 0 0,-20 0 16,-1 0-16,1 0 0,21 0 0,-22 0 16,1 0-16,20 0 0,-20 0 15,-1 0-15,1 0 0,-1 0 0,1 0 16,-1 0-16,1 0 0,-1 0 15,1 0-15,-1 0 0,1 0 0,-1 0 16,22 0-16,-22-21 0,-20 21 0,20 0 16,1 0-16,20 0 0,-20 0 15,-1 0-15,1 0 0,-1 0 0,1 0 16,-1 0-16,1 0 0,-1 0 0,1 0 16,-1 0-16,1 0 0,-1 0 15,1 0-15,-1 0 0,-20-21 16,20 21-16,1 0 0,-22 0 0,22 0 15,-1 0-15,-21 0 0,22 0 16,-1 0-16,-20 0 0,20 0 0,-20-22 16,20 22-16,1 0 0,-22 0 0,21 0 15,-20 0-15,20 0 0,-20 0 16,-1 0-16,0 0 0,1 0 0,-1 0 16,-21-21-16,21 21 0,-20 0 15,-1 0-15,0 0 0,0 0 0,0 0 16,0 0-16,1 0 0,-1 0 0,0 0 15,0 0 1,-21 21 47,0 1-63,0-1 0,0 0 15,0 0-15,0 0 16,0 0-16,0 1 0,0-1 0,0 0 15,0 0-15,0 21 0,0-20 16,0 20-16,0 0 0,0 1 0,0-22 16,0 21-16,0 0 0,0 1 15,0-1-15,0-21 0,0 22 16,0-1-16,0 0 0,0 1 0,0-22 16,0 21-16,0 0 0,0 1 0,0-1 15,0 0-15,0 1 0,0-1 16,0 0-16,0 22 0,0-22 0,0 1 15,0-1-15,0 21 0,0-20 0,0-1 16,0 22-16,0-22 0,0 0 16,0 1-16,0 20 0,0-21 0,0 22 15,0-22-15,0 1 0,0 20 0,0-21 16,0 22-16,0-22 0,0 1 16,0-1-16,0 21 0,0-20 15,0-1-15,0 0 0,0-20 0,0 20 16,0 0-16,0 1 0,0-1 15,0 0-15,0-21 0,0 22 0,0-1 16,-21 0-16,21-20 0,0 20 0,0 0 16,0-21-16,0 22 0,-21-22 15,21 21-15,0 1 0,0-22 0,0 0 16,0 21-16,0-21 0,0 1 0,0 20 16,0-21-16,-21 0 0,21 0 15,-22 1-15,22 20 0,0-21 0,0 0 16,-21 22-16,21-22 0,0 0 0,-21 21 15,21-21-15,0 1 16,0 20-16,0-21 0,0 21 0,0-20 16,0-1-16,0 21 0,0-21 0,-21 22 15,21-22-15,0 21 0,0-21 0,0 22 16,0-22-16,0 21 0,0 0 16,0 1-16,0-1 0,0 0 0,0 1 15,0-1-15,0 0 0,0 1 0,0-1 16,-21 0-16,21 1 0,0-1 15,0 0-15,0 1 0,0-22 0,0 21 16,-21 1-16,21-22 0,0 0 0,-22 21 16,22-21-16,-21 1 15,0-22-15,0 0 16,0 0 0,21-22-16,-21 22 0,21-21 15,-22 21 1,1-21-16,0 21 0,0 0 15,0 0-15,0 0 0,-1 0 16,1 0-16,-21 0 0,21 0 16,0 0-16,-22 0 0,1 0 0,21 0 15,-22 0-15,1 0 0,0 0 0,21 0 16,-22 0-16,1 0 0,0 0 16,-1 0-16,1 0 0,0 0 0,-22 0 15,22 0-15,-1 0 0,-20 0 16,-1 0-16,1 0 0,-1-21 0,1 21 15,-1 0-15,1 0 0,-22 0 16,22-21-16,-1 21 0,1 0 0,-1 0 16,1-21-16,-1 21 0,1 0 0,-1-22 15,1 22-15,-1-21 0,1 21 16,-22 0-16,22-21 0,-1 21 0,1 0 16,-1-21-16,1 21 0,20 0 0,-20 0 15,-1-21-15,22 21 0,0 0 0,-22 0 16,22 0-16,-1-21 0,1 21 15,-21 0-15,20 0 0,1 0 0,0 0 16,-22-22-16,22 22 0,-22 0 16,22 0-16,0 0 0,-1 0 15,-20 0-15,20 0 0,1 0 0,21 0 16,-21 0-16,-1 0 0,1 0 0,21 0 16,-22 0-16,1 0 0,0 0 15,-1 0-15,1 0 0,21-21 0,-21 21 16,-1 0-16,1 0 0,0 0 0,-1 0 15,1 0-15,0 0 0,-1 0 0,1 0 16,21 0-16,-22 0 16,1 0-16,21 0 0,-21 0 0,-1 0 15,22 0-15,-21 0 0,-1 0 0,1 0 16,21 0-16,-21 0 0,-1 0 16,1 0-16,21 0 0,-22 0 0,22 0 15,-21 0-15,21 0 0,0 0 0,-1 0 16,1 0-16,0 0 0,0 21 15,0-21-15,0 0 0,-1 0 16,1 0-16,0 0 0,0 0 0,0 0 16,0 22-16,-1-22 0,-20 0 15,21 0-15,0 0 0,0 0 0,-1 0 16,-20 0-16,21 0 0,0 0 0,0 0 16,-1 0-16,1 0 0,0 0 15,0 0-15,-21 0 16,20 0-16,1 21 0,0-21 0,0 0 15,0 0-15,-22 0 0,22 0 0,0 0 16,-21 0-16,21 0 0,-1 0 16,1 0-16,0 0 0,0 0 0,0 0 15,0 0-15,-1 0 16,1 0-16,0 0 0,0 0 16,0 0-16,0 0 15,-1 0 1,1 0-16,0 0 15,0 0-15,0 0 0,0 0 16</inkml:trace>
  <inkml:trace contextRef="#ctx0" brushRef="#br0" timeOffset="-199508.39">10308 11621 0,'0'0'0,"21"0"31,0 21-15,1-21-16,-1 0 16,0 0-16,0 0 0,0 0 31,0 0-31,1 0 0,-1-21 16,0 21-16,0 0 0</inkml:trace>
  <inkml:trace contextRef="#ctx0" brushRef="#br0" timeOffset="-194384.26">11663 11007 0,'0'0'0,"21"0"16,0 0 15,0-21-15,-21-1-1,0 1-15,0 0 16,-21 21-16,0 0 15,0 0-15,0 0 0,-1 0 16,1 0-16,-21 0 0,21 0 0,-22 0 16,22 0-16,-21 0 0,21 21 0,-22 0 15,22-21-15,-21 22 0,21-1 16,0 0-16,-1 0 0,1 0 0,21 0 16,0 1-16,0-1 0,0 0 15,0 0-15,0 0 0,21-21 16,1 21-16,-1 1 0,0-22 15,0 21-15,21 0 0,-20-21 0,-1 21 16,0 0-16,0 0 0,0-21 16,0 22-16,1-1 0,-1 0 0,-21 0 15,0 0-15,0 0 0,0 1 16,0-1-16,-21 0 16,-1-21-16,1 21 0,0-21 0,0 0 15,0 21-15,-22-21 0,22 0 0,0 0 16,0 0-16,0 0 0,0 0 15,-1 0-15,1 0 0,0 0 0,0 0 16,21-21-16,0 0 0,-21 21 0,21-21 16,0 0-1,21 21 1,-21-22-16,21 1 0,0 21 16,22-21-16,-22 21 0</inkml:trace>
  <inkml:trace contextRef="#ctx0" brushRef="#br0" timeOffset="-194076.43">11980 11155 0,'-42'0'15,"21"0"-15,0 0 0,-1 0 16,1 0-16,0 21 0,0 0 15,0-21-15,21 21 0,-21 1 16,21-1-16,-22 0 0,22 21 0,-21-21 16,21 1-16,0-1 0,0 21 0,0-21 15,0 0-15,0 1 0,0-1 16,21 0-16,1 0 0,-1-21 16,0 21-16,0-21 0,0 0 15,0 0-15,1 0 0,-1 0 16,0 0-16,0 0 0,0-21 15,0 21-15,1-21 0,-22 0 16,21 21-16</inkml:trace>
  <inkml:trace contextRef="#ctx0" brushRef="#br0" timeOffset="-193704.64">12150 11240 0,'0'0'0,"-22"-22"16,22 1-1,22 21 1,-1-21-16,0 21 16,0 0-16,0 0 0,0 0 15,1 0-15,-1 21 0,0 0 16,0-21-16,0 22 0,0-1 16,-21 0-16,0 0 0,22 0 0,-22 0 15,0 1-15,0-1 0,0 0 0,0 0 16,-22 0-16,22 0 15,-21-21-15,0 22 0,21-1 16,-21-21 0,21-21-1,0-1-15,0 1 16,0 0-16,0 0 0,0 0 0,0 0 16,0-1-16,0 1 0,0 0 0,21 0 15,-21 0-15,21 21 16,-21-21-16,21-1 0,-21 1 0,22 21 15,-1-21-15,0 0 16</inkml:trace>
  <inkml:trace contextRef="#ctx0" brushRef="#br0" timeOffset="-193444.79">12700 11197 0,'0'0'0,"0"21"0,0 1 0,0-1 16,0 0-16,0 0 0,0 0 16,-21 0-16,21 1 0,0-1 15,0 0-15,0 0 0,-21 0 0,21 0 16,0 1-16,0-1 0,0 0 16,0 0-16,0 0 31,0-42-16,0 0 1,0 0-16</inkml:trace>
  <inkml:trace contextRef="#ctx0" brushRef="#br0" timeOffset="-193236.91">12658 11049 0,'0'0'0,"21"0"94</inkml:trace>
  <inkml:trace contextRef="#ctx0" brushRef="#br0" timeOffset="-192917.1">12954 11134 0,'0'0'0,"0"21"16,0 0-16,0 0 15,0 0-15,0 1 0,0-1 0,0 0 16,0 21-16,0-21 0,0 1 16,0 20-16,0-21 0,0 21 0,0 1 15,21-22-15,-21 21 0,0-21 16,0 22-16,0-22 0,0 21 0,0-21 16,0 22-16,0-22 0,0 0 0,0 0 15,0 0-15,0 1 0,0-1 16,0 0-16,0 0 15,0-42 1,0 0-16,0 0 16,0-1-16,0 1 15,0 0-15,0-21 0</inkml:trace>
  <inkml:trace contextRef="#ctx0" brushRef="#br0" timeOffset="-192633.26">12975 11261 0,'0'-21'0,"0"42"0,0-64 0,0 22 16,0 0-16,0 0 0,0 0 16,21 0-16,0 21 0,1-22 0,-1 22 15,0 0-15,0 0 0,0-21 0,0 21 16,1 0-16,20 0 0,-21 21 16,0 1-16,0-1 0,-21 21 15,0-21-15,22 0 0,-22 22 0,0-22 16,0 21-16,0-21 0,-22 1 0,22 20 15,-21-21-15,0 0 0,0-21 16,0 21-16,0 1 0,-1-22 0,22 21 16,-21-21-16,21 21 0,-21-21 0,21-21 47,0 0-47,0-1 0</inkml:trace>
  <inkml:trace contextRef="#ctx0" brushRef="#br0" timeOffset="-192353.42">13525 10922 0,'0'0'0,"0"21"15,0 0 1,0 1-16,0-1 0,0 21 15,0-21-15,0 22 0,0-1 0,0-21 16,0 21-16,0 1 0,-21-1 16,21-21-16,-21 22 0,21-22 0,0 0 15,0 21-15,0-21 0,-21-21 16,21 22-16,0-1 0,0 0 16,21-21-1,-21-21 1,21 21-16,0-21 0</inkml:trace>
  <inkml:trace contextRef="#ctx0" brushRef="#br0" timeOffset="-191968.42">13885 11240 0,'0'-22'0,"0"44"0,0-65 31,-21 43-15,0 0-16,21 21 0,-21-21 15,21 22-15,-21-1 0,-1 0 16,22 0-16,-21 0 0,21 0 16,0 1-16,0-1 0,0 0 15,21-21 1,1 0-16,-1 0 16,0 21-16,0-21 0,0 0 15,0 0-15,1 21 0,-1-21 16,-21 21-16,21-21 15,-21 22-15,0-1 16,0 0 0,-21-21-16,0 0 0,-1 21 15,1-21 1,0 0-16,0 21 0,0-21 16,0 0-16,-1 0 15,1 0-15,21-21 16,0 0-16,-21 21 0,21-21 15</inkml:trace>
  <inkml:trace contextRef="#ctx0" brushRef="#br0" timeOffset="-191708.57">13525 11049 0,'0'-21'0,"22"0"16,-1 21-16,0 0 16,0 0-16,0-21 0,0 21 15,1 0-15,-1 0 0,0-22 0,0 22 16,0 0-16,0 0 0,1 0 0,-22-21 16,21 21-16,0 0 0,0 0 15</inkml:trace>
  <inkml:trace contextRef="#ctx0" brushRef="#br0" timeOffset="-190458.29">13208 13166 0,'0'-21'0,"0"-1"31,0 1-16,0 0-15,0 0 16,0 0 0,0 0-16,-21-1 0,0 22 15,21-21-15,-22 21 0,1 0 0,0 0 16,0 0-16,0 0 16,0 0-16,-1 0 0,1 0 0,0 21 15,0 1-15,0-1 0,0 0 0,-1 0 16,1 0-16,0 0 0,21 1 15,0-1-15,-21 0 0,21 0 16,0 0-16,0 0 0,0 1 16,0-1-16,0 0 0,21-21 15,0 0 1,0 0-16,1 0 16,-1 0-16,0-21 0,0 0 0,0 21 15,0-22-15,1 1 0,-1 0 0,0 0 16,0 0-16,0 0 0,0-1 15,-21 1-15,22-21 0,-1 21 0,-21 0 16,0-1-16,21 22 0,-21 22 47,0-1-47,0 0 0,0 0 0,0 0 16,0 0-16,0 1 0,21 20 15,-21-21-15,0 0 0,0 0 0,21 1 16,0-1-16,1 0 0,-22 0 15,21-21-15,0 21 0,0-21 0,0 0 16,0 0-16,1 0 0,-1 0 0,0 0 16,0 0-16,0 0 0,0 0 15,1-21-15,-1 0 0,0 21 0,0-21 16,-21 0-16,21-1 0,0 1 0,-21 0 16,0-21-16,0 21 15,0-1-15,0-20 0,0 0 0,0 21 16,-21-22-16,0 1 0,0 0 0,0-1 15,0 22-15,-22-21 0,1-1 16,0 22-16,-1-21 0,-20 21 0,20 0 16,-20-1-16,-1 1 0,22 21 0,-21 0 15,-1 0-15,1 0 0,-1 0 16,1 21-16,20-21 0,-20 43 0,20-22 16,1 21-16,0 1 0,-1 20 15,22-21-15,0 22 0,21-1 0,0 1 16,0-22-16,0 22 0,0-1 0,21-20 15,0-1-15,22 21 16,-22-20-16,0-1 0,21 0 0,-20-20 16,20 20-16,0-21 0,-21 0 0,22 0 15,-1 1-15,0-22 0,1 21 16,-1-21-16,0 0 0,1 0 0,-1 0 16,22 0-16,-22 0 0,0-21 0,1 21 15,-1-22-15,0 1 0,1 0 16,-1 0-16,0 0 0,1 0 15,-22-22-15,21 22 0,-21 0 0</inkml:trace>
  <inkml:trace contextRef="#ctx0" brushRef="#br0" timeOffset="-190173.45">13991 12679 0,'0'0'0,"21"0"16,0-21-1,1 21-15,20 0 0,-21 0 0,21 0 16,1-21-16,-1 21 0,0 0 0,-20 0 16,20 0-16,0-22 15,-21 22-15,22 0 0,-22 0 0,0 0 16,0 0-16,-42 0 31,0 22-15,0-22-16,0 0 0</inkml:trace>
  <inkml:trace contextRef="#ctx0" brushRef="#br0" timeOffset="-189925.59">14309 12679 0,'0'0'0,"0"21"0,-22-21 0,22 21 0,0 0 15,0 22-15,0-22 16,0 0-16,0 21 0,0-20 16,0 20-16,0 0 0,0 1 0,0-1 15,0-21-15,0 21 0,0 1 16,0-1-16,0-21 0,-21 22 0,21-22 16,0 0-16,0 0 0,0 21 0,0-20 15,0-1-15,0 0 16,0 0-16,21-21 31,1-21-31,-1 0 16,0 0-16,0-1 0</inkml:trace>
  <inkml:trace contextRef="#ctx0" brushRef="#br0" timeOffset="-189249.15">14584 13145 0,'0'0'0,"21"0"16,0 0-1,0 0 1,0 0-16,1 0 16,-22-22-16,21 22 0,-21-21 15,21 21-15,0-21 0,-21 0 0,0 0 16,0 0-1,0-1-15,0 1 0,0 0 16,0 0-16,0 0 16,-21 21-16,0 0 15,0 0-15,-1 21 16,22 0-16,0 0 0,-21 0 0,0 1 16,21 20-16,-21-21 0,21 0 15,0 22-15,0-22 0,0 0 0,0 0 16,0 0-16,0 0 0,0 1 0,0-1 15,0 0-15,21-21 0,0 21 16,0-21-16,1 0 16,-1 0-16,0 0 0,0 0 15,0 0-15,-21-21 0,21 21 0,1-21 16,-1 0-16,21 21 0,-21-22 16,0 1-16,1 0 0,20 0 0,-21 0 15,0 0-15,0-1 0,1 1 0,-1 0 16,-21 0-16,21 0 15,-21 0-15,0 42 32,0 0-32,0 0 15,0 0-15,0 0 16,0 1-16,0-1 0,0 0 0,0 0 16,0 0-16,0 0 15,0 1-15,0-1 0,0 0 16,0 0-1,-21-21 1,0 0 0,-1 0-16,1 0 15,21-21 1,0 0-16,0 0 16,0-1-16,0 1 15</inkml:trace>
  <inkml:trace contextRef="#ctx0" brushRef="#br0" timeOffset="-188920.81">15430 12615 0,'0'0'16,"0"-42"0,0 63 15,0 0-31,0 1 0,0-1 0,0 21 15,0 0-15,0 1 0,-21-1 16,21 0-16,-21 1 0,21-1 16,0 0-16,0 1 0,-21-1 0,21 0 15,0 1-15,-21-22 0,21 21 0,0-21 16,0 1-16,0-1 0,0 0 16,0 0-16,0 0 0,21 0 15,0-21-15,0 0 0,0 0 16,1 0-16,-1 0 15,0 0-15,0 0 0,-21-21 16,21 21-16,0-21 0,-21 0 0,22 0 16,-22 0-16,0-1 15,21 1-15</inkml:trace>
  <inkml:trace contextRef="#ctx0" brushRef="#br0" timeOffset="-188672.95">15409 12785 0,'21'0'31,"1"-21"-31,-1 21 16,0 0-16,0 0 0,21 0 0,-20 0 16,-1 0-16,0 0 0,0-22 15,0 22-15,0 0 0,1 0 0,-1 0 16,0 0-1,0 0-15,-42 0 32,0 0-17</inkml:trace>
  <inkml:trace contextRef="#ctx0" brushRef="#br1" timeOffset="-178888.3">14605 10351 0,'0'-22'16,"0"1"15,21 21-15,-21-21-1,21 0 1,-21 0 0,0 0-1,0-1 1,0 1 0,0 0-1,0 0 16,-21 42 48,21 0-64,0 0-15,0 1 0,-21-22 16,21 21-16,0 0 0,0 0 0,0 0 15,0 0-15,0 22 0,-21-22 16,21 0-16,0 21 0,0-20 0,0 20 16,-21-21-16,21 0 0,0 22 15,0-22-15,0 21 0,0-21 0,0 22 16,0-22-16,0 0 0,0 21 0,0-21 16,0 22-16,0-22 0,0 0 15,0 21-15,0-20 0,0-1 16,0 0-16,0 21 0,-22-21 0,22 1 15,0-1-15,0 21 0,0-21 0,0 0 16,0 1-16,0-1 0,-21 0 16,21 0-16,0 0 0,0 0 0,0 1 15,0-1-15,0 0 0,0 0 16,0 0-16,0 0 0,0 1 16,-21-1-16,21 0 0,0 0 15,0 0-15,-21 0 0,21 1 0,0-1 16,0 0-16,0 0 15,0 0 1,0 0 31,0-42 62,0 0-109,0 0 16,0 0-16,0-22 0,0 22 0,0-21 16,0 0-16</inkml:trace>
  <inkml:trace contextRef="#ctx0" brushRef="#br1" timeOffset="-177552.45">14690 10160 0,'0'-21'47,"-22"21"0,1 0-47,0 0 31,21 21-31,-21-21 0,0 0 16,21 21-16,-21 0 0,-1-21 16,22 22-16,-21-1 0,0-21 15,0 21-15,21 0 0,-21 0 0,0 0 16,-1 1-16,22-1 0,-21 0 15,0 0-15,0 21 0,0-20 16,21-1-16,-21 0 0,-1 0 0,22 0 16,-21 0-16,0 1 0,0-1 15,21 0 1,-21-21 0,21-21 62,21 21-78,-21-21 0,21 21 0,0-22 15,-21 1-15,21 0 0,1 0 0,-1 21 16,0-21-16,0-22 0,0 22 16,0 0-16,-21 0 0,22 0 0,-1 0 15,0-1-15,0 22 0,-21-21 0,0 0 16,21 21-16,0-21 0,1 0 15,-22 0-15,21 21 16,-21-22-16,21 22 31,-21-21-31,21 21 16,-21 21 31,21 1-32,-21-1-15,21 0 16,-21 0-16,0 0 0,0 0 16,22 1-16,-22-1 0,21 0 0,0 0 15,-21 21-15,0-20 0,0-1 16,21 0-16,-21 0 0,21 0 0,-21 22 16,0-22-16,0 0 0,21-21 15,-21 21-15,22 0 0,-22 0 16,0 1-16,0-1 0,21-21 15,-21 21-15,21-21 16,-21 21 0,0-42 93,0 0-93</inkml:trace>
  <inkml:trace contextRef="#ctx0" brushRef="#br1" timeOffset="-164936.58">5143 14118 0,'0'-21'15,"0"0"17,-21 21-17,21 21 1,-21-21-16,21 21 16,0 0-16,0 1 15,0-1-15,0 0 16,0 0-1,0 0-15,21-21 32,0 0-17,1 0 1,-22-21 0,0 0-16,0 0 15,0 0 1,0-1-16,0 1 15,0 0-15,-22 21 16,22-21-16,-21 21 16,0 0-16,0 21 15,21 0 1,-21 0-16,21 1 16,0-1-16,0 0 0,0 0 15,0 0 1,21-21-16,-21 21 15,21-21-15,0 0 16,0 0 0,-21-21-1,0 0 1,0 0 0,0 0-16,0 0 15,0-1 1,-21 22-16,0 0 31,21 22-15,-21-22-16,21 21 0,0 0 15,0 0-15,0 0 16,0 0-16,0 1 0,0-1 16,21 0-1,0-21 1,-21-21 31,0 0-16,0 42 63,0 0-63,0-42 47,0 0-62,21-1-16,1 22 15,-22-21-15,0 0 16,21 21-16,0-21 16,-21 0-16,21 0 15,0-1 1,0 1-1,1 0-15,-1 21 16,-21-21-16,21 21 0,0-21 0,0 21 0,0-21 16,1 21-1,-1 0-15,0-22 0,0 1 16,0 21-16,0-21 0,1 21 0,-1-21 16,0 21-16,0 0 15,0-21-15,0 21 0,1-21 16,-1-1-16,0 22 0,0 0 15,0-21-15,0 21 0,1-21 0,-1 21 16,0 0-16,0-21 0,0 21 16,0 0-16,1-21 0,-1 0 0,0 21 15,0 0-15,0-22 0,0 22 16,1 0-16,-1-21 0,0 21 16,0-21-16,0 21 0,0 0 0,1 0 15,-1-21-15,0 21 0,0 0 16,0-21-16,0 21 0,1 0 0,-1-21 15,0 21-15,0-22 0,0 22 16,0 0-16,1-21 0,20 21 0,-21-21 16,21 21-16,1-21 0,-22 21 15,21-21-15,1 21 0,-1 0 0,-21-21 16,0 21-16,22 0 0,-22 0 16,0-22-16,0 22 0,0 0 0,0 0 15,22 0-15,-22-21 0,0 21 16,21 0-16,1 0 0,-22-21 15,21 21-15,1-21 0,-22 21 0,21 0 16,-21 0-16,0 0 0,22 0 0,-22 0 16,0-21-16,21 21 0,-20 0 15,-1 0-15,21 0 0,-21 0 0,22 0 16,-22-21-16,0 21 0,21 0 16,-21 0-16,22 0 0,-22 0 0,21 0 15,-21 0-15,22 0 0,-1 0 0,-21 0 16,22 0-16,-22 0 0,21 0 15,-21 0-15,0 0 0,1 0 16,20 0-16,-21 0 0,0 0 16,0 0-16,1-22 0,-1 22 0,0 0 15,0 0-15,21 0 0,-20 0 0,-1 0 16,0 0-16,0 0 0,21 0 16,-20 0-16,-1 0 0,0 0 0,21 0 15,-21 0-15,1 0 0,-1 0 0,21 0 16,-21 0-16,0 0 0,1 0 15,-1 0-15,0 0 0,0 0 0,0 0 16,0 0-16,1 0 0,20 0 16,-21 0-16,0 0 0,0 0 0,22 0 15,-22 0-15,0 0 0,21 0 16,-20 0-16,-1 0 0,0 0 16,21 0-16,-21 0 0,1 22 0,-1-22 15,0 0-15,0 0 0,0 0 16,0 0-16,1 0 0,-1 0 0,0 0 15,0 0-15,0 0 0,0 21 16,1-21-16,-1 21 16,0-21-16,0 0 0,0 0 15,-21 21-15,21-21 16,1 0-16,-1 0 0,0 21 16,0-21-16,0 0 0,0 21 15,1-21-15,-1 0 16,-21 22-16,21-22 0,0 0 0,0 0 15,0 21-15,1-21 0,-1 0 16,0 21-16,0-21 0,0 21 16,0-21-16,1 21 0,-1-21 0,0 0 15,0 0-15,-21 21 0,21-21 16,0 0-16,-21 22 0,22-22 16,-1 0-1,-21 21-15,21 0 16,0-21-1,-21 21 1,0 0 0,-21-21 77,0-21-93,0 21 16,21-21-16,-22 0 0,1 0 16</inkml:trace>
  <inkml:trace contextRef="#ctx0" brushRef="#br1" timeOffset="-162605.5">9800 13187 0,'0'-21'31,"21"21"32,0 0-48,1 0-15,-1 0 32,-21 21-32,21-21 0,0 0 15,-21 21-15,21 0 0,0 0 16,1-21-16,-22 22 15,21-22-15,-21 21 0,21-21 0,0 21 16,0 0-16,0 0 16,1-21-16,-22 21 0,0 1 0,21-22 15,0 21-15,-21 0 0,21-21 0,-21 21 16,21 0 0,0-21-16,-21 21 0,22-21 15,-22 22-15,21-22 16,-21 21-16,21-21 15,-21 21-15,21-21 16,-21 21 0,21-21 15,-21 21-31,-21 0 78,0-21-47,0 0-31,21 22 16,-21-1-16,-1-21 16,1 0-16,21 21 15,-21-21-15,0 0 0,0 0 16,0 21-16,-1-21 15,1 21-15,0-21 0,21 21 16,-21-21-16,0 22 0,0-22 0,-1 21 16,1 0-16,0-21 0,0 21 0,0-21 15,0 21-15,-1 0 0,1-21 16,0 22-16,0-22 0,0 21 0,0-21 16,21 21-16,-22-21 15,1 0-15,0 21 0,0 0 16,0-21-1,0 0 1,21 21-16,-22-21 31,44 0 79,-1 0-79,0 0-31,0 0 0,0 0 16,0-21-16,1 21 15,-1-21-15,0 0 0,0 21 16,0-21-16,0 0 0,1 21 0,-1-22 15,21 1-15,-21 0 0,0 0 0,1 21 16,-1-21-16,0 0 0,0 21 16,0-22-16,0 22 0,1-21 0,-1 0 15,0 21-15,0 0 16,-21-21-16,21 21 0,0 0 0,-21-21 16,22 21-16,-1-21 15,0 21-15,0-22 16,0 22-1,0 0 17,-21-21-17,0 0 32,0 0-31,0 0-1,0 0 1,0-1-16,-21 22 0,21-21 0,0 0 16,0 0-16,-21 0 0,0 0 15,21-1 1,-21 1-16,0 0 0,-1 21 16,22-21-16,-21 0 0,0 21 15,0-21-15,0 21 0,21-22 0,-21 22 16,-1 0-16,1-21 0,0 21 0,0 0 15,0-21-15,0 21 0,-1-21 16,1 21-16,0 0 16,21-21-16,-21 21 0,0 0 15,21-21 1,-21 21 0,42 0 46,0 0-46,0 21-16,0 0 0,0-21 15,1 21-15,-1 0 16,0-21-16,0 21 0,0 1 0,0-22 16,1 21-16,-1-21 15,-21 21-15,21-21 0,0 21 0,0-21 0,0 21 16,-21 0-16,22-21 0,-1 22 15,0-1-15,0 0 16,-21 0-16,21 0 16,0 0-16,-21 1 15,22-22 1,-22 21-16,21-21 16,-21 21 46,-21 0-46,-1-21-1,1 21-15,0-21 16,0 21-16,21 1 0,-21-22 16,0 21-16,-1-21 0,1 21 0,0 0 15,0-21-15,0 21 0,0 0 16,-22-21-16,22 22 0,0-1 0,0 0 15,-22-21-15,22 21 0,0 0 0,0-21 16,0 21-16,0-21 0,-1 22 16,1-22-16,0 21 0,0-21 15,21 21-15,-21-21 16,0 0 15,-1 0 110</inkml:trace>
  <inkml:trace contextRef="#ctx0" brushRef="#br1" timeOffset="-156521.37">21865 13102 0,'0'0'0,"0"21"16,0 1 15,21-1 0,-42-21 94,0-21-125,0 21 16,0 0 0,-1 0-16,1-22 0,0 22 0,0 0 15,0 0-15,0 0 0,-1-21 0,1 21 16,0 0-16,0 0 0,0-21 15,-22 21-15,22 0 0,0 0 0,0-21 16,-21 21-16,20 0 0,1 0 16,-21 0-16,21 0 0,-22-21 0,22 21 15,-21 0-15,21 0 0,0 0 16,-22 0-16,1 0 0,21 0 16,-22 0-16,1 0 0,0 0 0,-1 0 15,22 0-15,-21 0 0,0 0 0,20 0 16,-20 0-16,0 0 0,21 0 15,-22 0-15,1 0 0,0 0 16,20 0-16,-20 0 0,0 0 0,21 0 16,-22 0-16,22 0 0,-21 0 0,21 0 15,-22 0-15,22 0 0,-21 0 16,21 0-16,-22 0 0,1 0 0,21 0 16,-22 0-16,1 0 0,21 0 15,-21 0-15,-1 0 0,1 0 0,0 0 16,-1 0-16,1 21 0,0-21 15,-1 0-15,1 0 0,0 21 16,-1-21-16,1 0 0,21 0 0,-22 21 16,1-21-16,0 0 0,21 0 15,-22 21-15,1-21 0,21 0 0,-22 22 16,22-22-16,-21 0 0,0 21 0,20-21 16,-20 21-16,21-21 0,-21 0 15,20 21-15,-20-21 0,21 0 0,-21 0 16,20 21-16,-20-21 0,0 0 15,21 0-15,-22 21 0,1-21 0,0 0 16,20 22-16,-20-22 0,0 21 0,-1-21 16,1 0-16,0 21 15,21-21-15,-22 0 0,1 21 0,21-21 16,-22 0-16,1 21 0,21-21 0,-21 0 16,20 21-16,-20-21 0,21 22 15,-21-22-15,20 0 0,-20 21 0,21-21 16,-21 21-16,20-21 0,-20 21 15,0 0-15,21-21 0,-22 21 0,22-21 16,-21 22-16,21-22 0,-1 21 16,-20-21-16,21 21 0,-21-21 0,20 21 15,1-21-15,-21 21 0,21-21 0,0 21 16,-22 1-16,22-22 0,0 21 16,0-21-16,-22 21 0,22 0 15,0-21-15,0 21 0,0 0 0,0-21 16,-1 22-16,1-1 0,0-21 15,0 21-15,0 0 0,-22-21 0,22 21 16,0 0-16,0 1 0,0-22 16,-22 21-16,22-21 0,0 21 0,0 0 15,0-21-15,0 21 0,-1-21 0,1 21 16,0 1-16,0-22 0,0 21 16,0-21-16,-1 21 0,1-21 0,0 0 15,21 21-15,-21-21 16,0 21-16,0-21 15,-1 0-15,22 21 0,-21-21 16,0 0 0,42 0 249,0 0-249,1-21 15,-1 21-31,-21-21 16,0 0-1,0 0 1,-21 21 31,-1 0-31,22 21-16,-21-21 15,21 21-15,0 0 16,0 0-16,0 1 15,0-1 1,21 0 0,1-21-1,-1 0-15,0 0 0,0 0 16,0 0-16,0 0 16,1 0-16,-1-21 15,-21 0-15,0-1 16,0 1-16,0 0 15,0 0-15,0 0 16,-21 0 0,-1 21-16,22-22 0,-21 22 0,0 0 15,0 0 1,0 0 0,0 0-1,21 22-15,0-1 0,0 0 16,0 0-16,0 0 15,0 0-15,0 1 0,0-1 16,0 0 0,21-21-16,-21 21 15,21-21-15,0 0 16,0 0-16,0 0 16,1-21-16,-22 0 15,21 0 1,-21-1-16,0 1 15,0 0-15,0 0 16,0 0-16,0 0 0,-21-1 16,21 1-16,-22 21 0,22-21 15,-21 21-15,0 0 0,0 0 16,0 0-16,0 0 16,-1 0-16,1 21 15,0 0-15,21 1 16,0-1-16,0 0 0,0 0 15,0 0-15,0 0 0,0 1 16,0-1-16,21 0 16,0-21-16,1 0 15,-1 21-15,0-21 0,0 0 16,0 0-16,0 0 0,1 0 16,-1 0-16,0 0 0,0-21 15,-21 0 1,0 0-16,0-1 15,0 1-15,0 0 0,-21 21 16,21-21-16,-21 21 0,0-21 16,-1 0-16,1 21 0,21-22 0,-21 22 15,0 0 1,0 22 0,21-1-1,0 0-15,0 0 16,0 0-16,0 0 0,0 1 15,0-1-15,0 0 16,21-21-16,0 0 16,0 0-16,0 0 15,1 0 1,-1-21-16,0 21 16,-21-21-16,0-1 15,0 1-15,0 0 16,0 0-16,-21 21 15,21-21-15,-21 21 16,-1 0-16,1 0 16,0 0-16,21 21 15,-21-21-15,21 21 0,0 0 16,0 0-16,0 1 16,0-1 15,-21-21 31,0 0-46,-1 0-16</inkml:trace>
  <inkml:trace contextRef="#ctx0" brushRef="#br0" timeOffset="-142012.58">26987 15748 0,'0'0'0,"0"-21"0,-21 0 0,21 0 16,-21 21-16,21-22 0,-21 1 0,21 0 15,-21 0-15,21 0 16,-21 0-16,21-1 0,0 1 16,0 0-16,0 0 0,-22 21 15,22-21-15,-21 21 0,0-21 16,0 21 0,0 0-16,0 21 15,21 0-15,0 0 0,-22 0 16,1 0-16,21 22 0,-21-1 15,21 0-15,0 22 0,0-1 0,0 1 16,0-1-16,0 22 0,0 0 0,0-1 16,0-20-16,0 42 0,0-22 15,0 1-15,0 0 0,0 21 0,0-22 16,0 22-16,-21-21 0,21-1 16,-21-20-16,0 21 0,21-22 0,0 22 15,-22-22-15,1 1 0,21-22 16,-21 22-16,21-22 0,0 0 0,-21-21 15,21 22-15,0-22 0,-21-21 16,21-21 15,0-22-31,0 22 0,21-21 0,0 0 16,0-1-16,0-20 0,1-1 16,-1 1-16</inkml:trace>
  <inkml:trace contextRef="#ctx0" brushRef="#br0" timeOffset="-140916.33">26818 15494 0,'0'0'0,"-21"0"15,21 21 1,21-21 0,0 0-1,0 0-15,22 0 0,-22 0 16,42 0-16,-20 0 0,20 0 15,22 0-15,-22 0 0,22 0 0,0 0 16,21 0-16,-1-21 0,1 21 16,21 0-16,-21-21 0,21 21 0,0-21 15,-21 21-15,21-21 0,0 21 16,0-22-16,0 22 0,0-21 0,0 21 16,-21 0-16,21 0 0,-21-21 15,-22 21-15,22 0 0,-21 0 0,21-21 16,-43 21-16,22 0 0,-22 0 15,1 0-15,-22 0 0,0 0 0,1 0 16,-22 0-16,21 0 16,-21 0-16,1 0 0,-1 0 15,-21 21 1,21-21-16,-21 21 0,0 0 0,0 1 16,0-1-16,0 0 0,0 0 15,0 21-15,0-20 0,0 20 0,0 0 16,-21 1-16,21-1 0,0 21 15,-21-20-15,-1 20 0,22 1 0,0-1 16,0 1-16,0-1 0,0 1 16,0-1-16,0 1 0,0-1 0,0 1 15,0-22-15,0 22 0,0-1 16,0 1-16,-21-1 0,21 1 16,0-1-16,-21 1 0,21-22 0,0 0 15,0 22-15,-21-22 0,21 0 16,-21 1-16,21-22 0,0 21 0,0 1 15,-21-22-15,21 21 0,-22-21 16,22 22-16,0-22 0,0 0 16,0 21-16,-21-21 0,21 1 0,0-1 15,-21 0-15,21 0 0,0 0 16,-21 0-16,0 1 16,21-1-1,-21-21-15,-1 21 16,1-21-16,0 21 15,0-21-15,0 0 0,0 0 16,-1 21-16,1-21 0,0 21 16,-21-21-16,21 0 0,-22 22 0,22-22 15,-21 0-15,-1 21 0,22 0 16,-42-21-16,20 21 0,1-21 0,-21 0 16,-1 21-16,1-21 0,-22 0 15,0 21-15,1-21 0,-22 0 0,21 0 16,-21 0-16,0 0 0,1 0 15,-1 0-15,-21 0 0,21 0 16,0 0-16,0 0 0,0 0 16,1 0-16,-1 0 0,0-21 0,0 21 15,0 0-15,0-21 0,1 21 16,20 0-16,-21-21 0,21 21 0,-20 0 16,41 0-16,-21 0 0,22 0 15,-1 0-15,22 0 0,-21 0 0,41 0 16,-20 0-16,0 21 0,21-21 15,-1 0-15,1 0 16,21-21 0,0 0-16,0 0 15,0-1-15,21-20 0</inkml:trace>
  <inkml:trace contextRef="#ctx0" brushRef="#br0" timeOffset="-140332.74">26691 14669 0,'0'0'0,"-21"0"0,0 0 15,0 0-15,-1-22 16,22 1-1,43 21 1,-22 0-16,0 0 0,21 0 0,1 0 16,-1 0-16,0 0 0,22-21 15,-22 21-15,1 0 0,-1 0 16,0 0-16,1 0 0,-1-21 0,-21 21 16,0 0-16,0 0 0,1 0 15,-44 0 1,1 0-16,-21 0 15,21 0-15,0 0 0</inkml:trace>
  <inkml:trace contextRef="#ctx0" brushRef="#br0" timeOffset="-140065.9">26882 14605 0,'-22'21'0,"22"0"15,0 1-15,-21-1 16,21 0-16,-21 21 0,21-21 0,0 1 16,-21 20-16,21-21 0,0 21 15,0 1-15,-21-1 0,21-21 0,-21 22 16,21-1-16,0 0 0,0-21 0,0 22 16,0-22-16,0 0 0,0 0 15,0 0-15,0 1 0,0-1 16,21-21 15,0-21-31,0-1 0</inkml:trace>
  <inkml:trace contextRef="#ctx0" brushRef="#br0" timeOffset="-139416.21">27136 14986 0,'21'0'0,"0"0"16,0 0-1,-21-21-15,21 21 0,0 0 16,-21-21-16,22 0 0,-22-1 16,21 22-16,0-21 15,-21 0-15,0 0 31,-21 21-31,0 0 16,-1 0-16,22 21 0,-21-21 0,0 21 16,0 0-16,0 1 0,0-1 0,21 0 15,-22 0-15,22 0 0,-21 22 16,21-22-16,0 0 0,0 0 0,0 0 16,0 0-16,0 1 0,0-1 15,21 0-15,1-21 0,-1 0 0,0 0 16,0 0-16,0 0 0,22 0 15,-22 0-15,0 0 0,21 0 16,-21-21-16,1 0 0,20-1 0,-21 1 16,21 0-16,-20 0 0,-1 0 0,0 0 15,0-1-15,0 1 0,0 0 16,-21 0-16,22 0 0,-22 0 16,0-1-16,-22 22 15,1 0 1,0 22-16,21-1 0,0 0 15,0 0-15,0 0 16,0 0-16,0 1 0,0-1 16,0 0-16,0 0 0,21 0 15,0-21-15,-21 21 0,0 1 0,22-1 16,-1 0-16,-21 0 16,0 0-16,-21-21 31,-1 0-31,1 0 15,21-21 1,0 0-16,0 0 16,0 0-16,0-1 15,0-20-15,0 21 0</inkml:trace>
  <inkml:trace contextRef="#ctx0" brushRef="#br0" timeOffset="-139129.39">27982 14542 0,'0'0'0,"21"0"0,-21-22 16,0 1-16,0 42 31,0 1-31,-21 20 0,21-21 16,-21 21-16,21 1 0,0-22 0,0 21 16,-21 1-16,21-1 15,-21 0-15,21-21 0,-21 22 0,21-22 16,0 21-16,0-21 0,0 22 15,0-22-15,0 0 0,0 0 0,0 0 16,0 1-16,0-1 0,21-21 16,0 0-16,0 0 15,0 0-15,0 0 0,1 0 16,-22-21-16,21-1 0,-21 1 16,0 0-16,0 0 0</inkml:trace>
  <inkml:trace contextRef="#ctx0" brushRef="#br0" timeOffset="-138949.42">27834 14923 0,'0'0'0,"21"0"47,0 0-47,1 0 15,-1 0-15,21 0 0,-21 0 0,0-22 16,22 22-16,-22 0 0,21-21 15,-21 0-15,22 21 0,-22-21 0,21 21 16,-21-21-16</inkml:trace>
  <inkml:trace contextRef="#ctx0" brushRef="#br0" timeOffset="-138697.58">28554 14584 0,'0'0'0,"-21"0"16,-1 0-1,22 21-15,0 0 0,0 0 0,-21 1 16,21-1-16,-21 0 0,21 21 16,0-21-16,0 22 0,-21-22 0,21 21 15,-21-21-15,21 22 0,0-22 0,0 21 16,0-21-16,0 1 0,-21-1 16,21 0-16,0 0 0,0 0 0,0 0 15,0 1-15,0-1 16,21-42-1,-21-1 1</inkml:trace>
  <inkml:trace contextRef="#ctx0" brushRef="#br0" timeOffset="-138446.71">28469 14796 0,'0'0'0,"0"-22"0,0 1 15,21 0-15,-21 0 0,0 0 0,21 21 16,-21 21-1,0 0 1,0 0-16,0 0 0,22 1 16,-22-1-16,21 21 0,-21-21 15,21 0-15,-21 1 0,0 20 0,21-21 16,0 0-16,-21 0 0,21 1 0,1-1 16,-1 0-16,0 0 0,0 0 15,0-21-15,-21 21 0,21-21 16,1 0-16,-1 0 15,-21-21 1,21 0-16</inkml:trace>
  <inkml:trace contextRef="#ctx0" brushRef="#br0" timeOffset="-138208.84">28871 14605 0,'-21'21'16,"0"0"-16,0 1 0,21 20 16,0-21-16,-21 0 0,-1 22 15,22-22-15,-21 21 0,21-21 0,0 22 16,-21-22-16,21 0 0,-21 21 16,21-21-16,0 1 0,0-1 15,0 0-15,0 0 0,0 0 0,0 0 16,21-21-1,0 0-15,0 0 0,1 0 0</inkml:trace>
  <inkml:trace contextRef="#ctx0" brushRef="#br0" timeOffset="-137533.05">29485 14542 0,'0'0'0,"-21"0"0,-21 0 16,20 0-1,1 0-15,0 21 0,0 0 0,0 0 16,0 21-16,-22-20 0,22 20 0,-21 0 16,21 1-16,-22-1 0,22-21 15,0 21-15,0 1 0,0-1 0,21 0 16,0-20-16,0 20 0,0-21 15,0 0-15,21 22 0,0-22 0,0-21 16,0 21-16,0 0 0,22-21 0,-22 0 16,0 0-16,21 0 0,-20 0 15,-1 0-15,0 0 0,0-21 0,0 0 16,0 0-16,1-1 16,-22 1-16,0 0 0,0 0 15,0 0-15,0 0 0,0-1 16,0 1-16,0 0 0,-22 21 0,22-21 15,-21 21-15,0-21 0,21 0 32,21 21 15,0 0-47,1 0 15,-22 21-15,0 0 16,0 0-16,0 0 15,0 0-15,0 1 0,0 20 16,0-21-16,0 21 0,-22-20 0,22 20 16,-21 0-16,21-21 0,-21 22 0,0-1 15,21 0-15,0 1 0,0-22 16,0 21-16,-21-21 0,21 22 0,0-22 16,0 21-16,0-21 0,0 1 15,0-1-15,0 0 0,0 0 16,0 0-16,0 0 15,21-42 17,0 0-32,-21 0 15,21 0-15,0 0 0,1-1 0,-1-20 16</inkml:trace>
  <inkml:trace contextRef="#ctx0" brushRef="#br0" timeOffset="-137197.24">29845 14944 0,'-42'0'0,"20"0"16,22 21-16,0 0 16,0 0-16,0 0 15,22-21 1,-1 0-1,0 0-15,0 0 16,-21-21 0,0 0-16,0 0 15,-21 21-15,0-21 16,0 21-16,-1 0 16,1 0-1,0 21-15,21 0 16,0 0-1,21-21-15,0 0 16,1 0-16</inkml:trace>
  <inkml:trace contextRef="#ctx0" brushRef="#br0" timeOffset="-136892.91">30205 14669 0,'0'0'0,"21"-22"0,-21 1 16,21 21-16,0 0 31,-21 21-31,21 1 0,1-1 16,-22 0-16,21 21 0,0-21 0,0 1 15,-21 20-15,21-21 0,22 21 16,-22-20-16,0-1 0,21 21 0,-21-21 15,1 0-15,-1 1 0,0-1 16,0 0-16,-21 0 0,0 0 16,21-21-16,-21 21 0,0-42 31</inkml:trace>
  <inkml:trace contextRef="#ctx0" brushRef="#br0" timeOffset="-136597.08">30776 14647 0,'0'0'16,"-21"0"0,0 0-16,0 0 0,0 0 15,-1 22-15,1-1 0,0 0 16,0 0-16,0 0 0,0 0 15,-1 1-15,1 20 0,-21-21 0,21 21 16,-22-20-16,22-1 0,-21 21 16,21-21-16,0 0 0,-22 43 15,22-43-15,0 0 0,21 0 16,-21 1-16,21-1 0,0 0 16,21-21-1,0 0-15,0-21 16,22 21-16,-22-21 0,0-1 15</inkml:trace>
  <inkml:trace contextRef="#ctx0" brushRef="#br0" timeOffset="-136297.48">31073 14542 0,'0'21'0,"-22"0"0,22 21 0,-21-21 16,21 22-16,0-1 0,0 0 15,0-20-15,0 20 0,0 0 16,0 1-16,0-22 0,-21 21 0,21-21 16,0 22-16,-21-22 0,21 21 15,0-21-15,0 0 0,0 1 16,0-1-1,0-42 1,0-1 0,0 1-16,21 0 0,0 0 15</inkml:trace>
  <inkml:trace contextRef="#ctx0" brushRef="#br0" timeOffset="-136064.08">31136 14647 0,'21'0'31,"-21"22"-31,0-1 16,21-21-16,1 21 0,-1-21 16,-21 21-16,21 0 0,0 0 15,0 1-15,0-1 16,1-21-16,-22 21 0,21-21 0,0 0 15,0 0-15,0 0 16,0 0-16,1 0 0</inkml:trace>
  <inkml:trace contextRef="#ctx0" brushRef="#br0" timeOffset="-135809.22">31729 14605 0,'-21'0'16,"-1"0"-16,1 0 0,0 0 15,0 21-15,-21 0 0,20 1 0,1-22 16,0 21-16,0 0 0,0 0 16,0 0-16,-1 0 0,1 1 0,0-22 15,21 21-15,-21-21 0,21 21 16,0 0-16,21-21 31,0 0-31,0 0 0,1 0 16,-1-21-16</inkml:trace>
  <inkml:trace contextRef="#ctx0" brushRef="#br0" timeOffset="-135525.39">31665 14647 0,'0'-21'16,"0"0"-1,0 42 17,0 0-32,0 1 0,0-1 15,0 0-15,-21 0 0,21 21 0,0-20 16,-21 20-16,0-21 0,21 21 16,-21-20-16,21 20 0,0-21 0,-22 21 15,22-20-15,-21 20 0,21-21 16,0 0-16,0 0 0,0 1 0,0-1 15,0 0-15,0 0 16,21-21 15,1 0-31,-1 0 0,-21-21 0,21 0 16,0 0-16,0-1 0</inkml:trace>
  <inkml:trace contextRef="#ctx0" brushRef="#br0" timeOffset="-135172.14">32004 14669 0,'0'0'0,"42"-43"16,-42 64 31,0 1-47,0-1 15,0 21-15,-21-21 0,0 0 0,0 22 16,21-22-16,-21 21 0,-1-21 15,1 22-15,21-22 0,0 21 0,-21-21 16,21 22-16,0-22 0,0 0 16,0 0-16,0 0 0,0 1 15,0-1-15,21-21 0,0 0 16,22 21-16,-22-21 0,0 0 0,21 0 16,1 0-16,-22 0 0,21 0 15,-21 0-15,22 0 0,-22 0 16,0-21-16,0 21 0,0 0 15,1 0-15,-1 0 0,0 0 0,-21-21 16,21 21-16,0 0 16,-21-22-16</inkml:trace>
  <inkml:trace contextRef="#ctx0" brushRef="#br0" timeOffset="-122540.83">19283 17187 0,'0'0'0,"-21"-21"0,-1 0 0,1 21 16,21-21-16,-21 21 0,0-21 16,0 21-16,21-21 15,-21 21-15,-1 0 16,1 0 0,21 21-1,0 0-15,0 0 0,0 0 16,0 22-16,0-22 0,0 21 0,0-21 15,0 22-15,0-1 0,0 21 16,0 1-16,0-22 0,0 22 0,0-1 16,0 1-16,0-1 0,0 1 15,0-22-15,0 22 0,0-1 0,0-21 16,0 22-16,0-22 0,0 1 16,0 20-16,0-21 0,0-20 15,0 20-15,0-21 0,0 0 0,0 0 16,0 1-16,0-44 31,0 1-15,0-21-16,0 21 0,0-22 15,-21 1-15,21 0 0</inkml:trace>
  <inkml:trace contextRef="#ctx0" brushRef="#br0" timeOffset="-121403.45">19304 17082 0,'-21'0'0,"0"0"15,21-22-15,-22 22 0,44 0 78,-1 0-62,0 0-16,21 22 0,1-22 16,-1 0-16,0 0 0,22 0 15,-1 0-15,1 0 0,-1 0 0,22 0 16,0 0-16,-1 0 0,1 0 15,21 0-15,21 0 0,0 0 0,-21 0 16,21 0-16,21 0 0,-21 0 16,0 0-16,21 0 0,0 0 0,0 0 15,0 0-15,1 0 0,-1 0 16,0 0-16,21 0 0,1 0 0,-22 0 16,0 0-16,0 0 0,0 0 15,0 21-15,-21-21 0,0 0 0,0 0 16,-21 0-16,0 0 0,-21 0 15,-1 0-15,-20 0 0,-1 0 16,1 0-16,-22 0 0,-21 0 16,1 0-16,20 0 0,-21 0 15,0 0 1,-21-21-16,0 42 62,0 0-46,-21 0-16,21 0 0,0 0 16,-21 22-16,21-22 0,0 21 15,-21-21-15,21 22 0,0-1 16,0 0-16,0 1 0,-21 20 16,21-20-16,0-1 0,0 0 0,-22 22 15,22-22-15,0 0 0,0-20 16,0 20-16,0 0 0,0-21 0,0 22 15,0-22-15,0 0 0,0 21 16,0-20-16,0-1 16,0 0-16,0 0 0,0 0 15,-21-21-15,21 21 16,-21-21-16,21 22 0,-21-22 16,21 21-1,-21-21-15,0 0 16,-1 0-16,1 0 0,0 0 15,0 21-15,0-21 0,-22 21 16,22-21-16,-21 0 0,0 0 0,-22 21 16,22-21-16,-22 0 0,1 0 15,-22 21-15,0-21 0,1 0 0,-22 0 16,-21 22-16,0-22 0,0 0 16,0 0-16,0 0 0,0 0 0,21 0 15,-21 0-15,0 0 0,0 0 16,0 0-16,21 0 0,-21 0 15,0 0-15,21 0 0,-21 0 0,0 0 16,0 0-16,0 0 16,-21 0-16,0 0 0,21-22 0,-21 22 15,0 0-15,21 0 0,-21 0 16,21 0-16,0 0 0,0 0 0,42 0 16,-21 0-16,21 0 0,22 0 15,-1 0-15,22 0 0,0 0 0,21 0 16,-1 0-16,1 0 0,0 0 15,21-21 17,0 0-32,0 0 15,21 21-15,0-21 0,1 0 16,-1-1-16</inkml:trace>
  <inkml:trace contextRef="#ctx0" brushRef="#br0" timeOffset="-120892.95">19812 16193 0,'0'-22'0,"-21"22"15,0 0-15,-1 22 16,22-1-16,-21 0 16,21 21-16,-21-21 0,21 22 15,0-22-15,0 21 0,0 1 0,0-22 16,0 21-16,0 0 0,0-20 0,-21 20 15,21-21-15,0 21 0,0-20 16,0-1-16,0 0 0,0 0 0,0 0 16,0 0-16,0-42 47</inkml:trace>
  <inkml:trace contextRef="#ctx0" brushRef="#br0" timeOffset="-120440.93">19621 16193 0,'0'0'15,"0"-43"-15,0 22 0,0 0 0,0-21 0,22 20 16,-1-20-16,0 21 0,0 0 16,0 0-16,22-1 0,-22 1 15,21 21-15,0 0 0,-20 0 16,20 0-16,0 0 0,-21 21 0,22 1 15,-1-1-15,-21 0 0,22 21 16,-22-21-16,0 22 0,-21-1 0,0 0 16,0-20-16,0 20 0,-42 0 15,20-21-15,1 1 0,-21 20 0,0-21 16,-1 0-16,1 0 0,0 1 0,-1-1 16,1-21-16,21 21 0,-22-21 15,22 0-15,0 0 0,0 0 0,0 0 16,42 21 31,0-21-32,-21 21-15,21-21 0,0 21 0,1 1 16,-1-22-16,0 21 0,-21 0 16,21-21-16,0 21 0,0-21 0,1 21 15,-1-21-15,0 0 16,0 21-16,0-21 0,0 0 15,1 0 1,-1 0-16,0-21 16</inkml:trace>
  <inkml:trace contextRef="#ctx0" brushRef="#br0" timeOffset="-120070.14">20214 16531 0,'21'0'32,"0"0"-32,1-21 15,-1 21-15,0-21 0,0 21 16,0-21-16,0 21 0,1-21 16,-1 21-16,0 0 0,-21-22 15,0 1-15,-21 21 16,0 0-16,-1 0 15,-20 0-15,21 0 0,-21 0 16,20 21-16,-20-21 0,21 22 0,0-1 16,0-21-16,-1 21 0,1 0 15,21 0-15,0 0 0,0 1 0,0-1 16,0 0-16,0 0 0,0 0 16,21 0-16,1 1 0,-1-1 0,0-21 15,0 21-15,21-21 0,-20 0 16,20 0-16,0 0 0,-21 0 0,22 0 15,-1 0-15,-21-21 0,22 0 16,-1 21-16</inkml:trace>
  <inkml:trace contextRef="#ctx0" brushRef="#br0" timeOffset="-119788.3">20807 16425 0,'0'0'15,"0"-21"1,-21 21-16,-1 0 15,22 21-15,0 1 16,0-1-16,0 0 0,0 0 0,0 0 16,0 22-16,0-1 15,0-21-15,0 21 0,0 1 0,0-1 16,0 0-16,-21 1 0,21-1 0,0 0 16,0 1-16,-21-1 0,21 0 15,0-20-15,0 20 0,0-21 0,0 21 16,0-20-16,0-1 0,0 0 15,0 0-15,21-21 32,-21-21-32,0 0 0,0 0 15,0-1-15,0 1 0</inkml:trace>
  <inkml:trace contextRef="#ctx0" brushRef="#br0" timeOffset="-119487.47">20722 16425 0,'0'0'0,"0"-21"15,21 0-15,0 21 0,-21-21 16,22 21-16,-1 0 0,0 0 0,21 0 16,-21 0-16,1 0 0,-1 0 15,0 21-15,0-21 0,0 21 0,0 0 16,-21 1-16,0-1 0,0 0 15,0 0-15,0 0 16,-42 0-16,0 1 0,21-1 16,-1-21-16,1 21 0,0-21 15,0 0-15,0 21 0,0-21 16,42-21 15</inkml:trace>
  <inkml:trace contextRef="#ctx0" brushRef="#br0" timeOffset="-119073.59">21145 16383 0,'-21'21'31,"21"0"-31,0 1 15,-21-1-15,21 0 0,-21 0 16,21 0-16,0 0 0,0 1 16,0-1-16,0 0 0,0 0 15,21-21-15,0 21 0,0-21 16,1 0-16,-1 0 16,0 0-16,0 0 15,0-21-15,0 0 16,-21 0-16,0 0 0,22-1 15,-22 1-15,0 0 16,0 0-16,0 0 0,-22 0 0,1-1 16,21 1-16,-21 0 0,0 21 15,0-21-15,0 21 0,-1 0 16,1 0-16,0 0 16,21 21 15,21 0-31,0-21 15,1 0-15,-1 0 16</inkml:trace>
  <inkml:trace contextRef="#ctx0" brushRef="#br0" timeOffset="-118676.83">21484 16320 0,'0'-22'16,"21"22"-16,-21-21 0,21 21 16,1 0-1,-1 0-15,-21 21 16,0 1-16,21-22 0,-21 21 0,21 0 16,-21 0-16,0 0 0,0 0 0,0 1 15,0-1-15,0 0 0,0 0 16,0 0-16,0 0 0,-21 1 0,0-1 15,21 0-15,0-42 47,0 0-31,0-1-16,0 1 0,0 0 16,0 0-16,0 0 0,0 0 15,0-1-15,0 1 0,0 0 16,21 0-16,-21 0 0,21 0 15,-21-1-15,21 1 0,0 0 0,-21 0 16,22 0-16,-1 21 0,-21-21 0,21-1 16,0 1-16,0 21 0</inkml:trace>
  <inkml:trace contextRef="#ctx0" brushRef="#br0" timeOffset="-118325.02">22183 15875 0,'0'0'0,"-22"21"16,22 0-16,-21 1 0,21-1 15,-21 21-15,21-21 0,-21 22 0,21-1 16,0 0-16,0-21 0,-21 22 15,21-1-15,0 0 0,-21-20 0,21 20 16,0-21-16,0 21 0,0-20 16,0-1-16,0 0 0,0 0 0,0 0 15,0 0-15,21-21 0,-21 22 0,21-22 16,0 0 0,0 0-16,0 0 0,1 0 15,-1 0-15,-21-22 16,21 22-16,0-21 0,-21 0 15,21 0-15,-21 0 0,0 0 0,21-1 16</inkml:trace>
  <inkml:trace contextRef="#ctx0" brushRef="#br0" timeOffset="-118061.17">21992 16171 0,'21'0'16,"0"0"-16,1 0 0,-1 0 15,0 0-15,0 0 0,0-21 0,22 21 16,-22 0-16,0 0 0,0-21 16,0 21-16,0 0 0,1 0 0,-1-21 15,0 21-15,0 0 0,0 0 31</inkml:trace>
  <inkml:trace contextRef="#ctx0" brushRef="#br0" timeOffset="-117363.58">19621 17547 0,'0'-21'15,"-21"21"17,21 21-32,-21 0 0,21 1 15,0-1-15,0 21 0,-21-21 16,21 22-16,-21-22 0,21 21 0,0 0 15,0-20-15,-21 20 0,21-21 16,-22 21-16,22-20 0,0-1 0,0 0 16,0 0-16,0 0 15,-21-42 32,21 0-47,0 0 0</inkml:trace>
  <inkml:trace contextRef="#ctx0" brushRef="#br0" timeOffset="-117060.74">19346 17590 0,'0'0'0,"0"-22"0,0 1 0,0 0 16,21 0-1,1 0-15,-1 21 0,0 0 16,21 0-16,-21 0 0,1-21 15,20 21-15,-21 0 0,21 0 0,-20 0 16,20 21-16,-21 0 0,0 0 16,0 0-16,-21 0 0,0 1 0,0-1 15,0 0-15,0 0 0,0 0 16,-21 22-16,0-22 0,0 0 0,-21 0 16,20 0-16,1-21 0,0 21 15,0 1-15,0-22 0,0 21 16,42-21 31,0-21-47</inkml:trace>
  <inkml:trace contextRef="#ctx0" brushRef="#br0" timeOffset="-116586.08">20087 17568 0,'-21'22'16,"21"-1"-16,0 0 16,-21 0-16,0 0 0,21 0 15,-22 1-15,22-1 0,0 0 0,0 0 16,-21 0-16,21 0 16,-21 1-16,21-1 0,-21 0 0,21 0 15,0 0-15,-21-21 16,21-21 15,0 0-15,0 0-16,21 0 15,-21-1-15,0-20 0,21 21 0,0 0 16,-21 0-16,0-22 16,21 22-16,1 0 0,-1-21 0,0 20 15,-21 1-15,21 21 0,0-21 0,0 21 16,1 0-1,-1 0-15,0 21 0,-21 0 0,0 1 16,21-1-16,-21 21 0,21-21 16,-21 0-16,0 22 0,0-22 0,0 0 15,0 21-15,0-20 0,0-1 16,0 0-16,0 0 0,0 0 0,0 0 16,0 1-16,0-1 15,-21-21 16,0 0-31</inkml:trace>
  <inkml:trace contextRef="#ctx0" brushRef="#br0" timeOffset="-116397.08">19939 17865 0,'21'0'16,"0"0"-1,0 0 1,1-21 0,-1 21-16,0 0 0,0 0 0,0 0 15,0-22-15,1 1 0,-1 21 16,0-21-16,0 21 0</inkml:trace>
  <inkml:trace contextRef="#ctx0" brushRef="#br0" timeOffset="-115967.68">20722 17632 0,'0'-21'15,"0"0"1,-21 21-16,0 0 16,0 0-16,-1 0 15,1 0-15,0 21 0,0-21 16,0 21-16,0-21 0,-1 21 0,1 0 15,0-21-15,21 21 0,-21 1 16,21-1-16,0 0 0,0 0 16,21-21-16,0 21 15,0-21-15,1 21 0,-1-21 16,21 0-16,-21 22 0,0-22 0,1 0 16,-1 21-16,0 0 0,0-21 15,0 0-15,-21 21 0,21-21 16,-21 21-16,0 0 15,-21-21-15,0 0 16,0 0 0,-21 22-16,20-22 0,1 0 0,0 0 15,0 0-15,-21 0 0,20 0 16,1 0-16,0 0 0,0 0 16,21-22 15,0 1-31</inkml:trace>
  <inkml:trace contextRef="#ctx0" brushRef="#br0" timeOffset="-115525.41">21145 17632 0,'0'0'15,"0"-21"-15,-21 21 32,0 0-32,0 0 0,0 0 0,0 0 15,-1 0-15,1 21 16,0 0-16,21 0 0,-21 0 16,21 1-1,0-1-15,0 0 0,21 0 16,0 0-1,0-21-15,1 0 0,-1 21 0,0-21 16,0 22-16,0-22 16,0 21-16,-21 0 0,22-21 15,-22 21-15,0 0 16,-22-21 0,1 21-16,0-21 15,0 0-15,0 0 0,0 22 16,-1-22-16,-20 0 0,21 0 0,0 0 15,0 0-15,-1 0 16,1 0-16,0 0 0,42-22 31,0 22-15,1-21-16</inkml:trace>
  <inkml:trace contextRef="#ctx0" brushRef="#br0" timeOffset="-115176.56">21463 17314 0,'0'0'0,"0"-21"16,0 0 0,0 42 15,0 0-31,0 1 0,0-1 15,0 21-15,0 0 0,0 1 16,0-1-16,0 22 0,0-22 0,0 21 16,0-20-16,0 20 0,0-20 15,0 20-15,0-21 0,0 22 16,0-22-16,0 1 0,0-1 16,0 0-16,0 1 0,0-1 0,0-21 15,0 21-15,21-20 0,-21-1 16,21-21-1,0 0 1,1-21-16,-22-1 16,0 1-16,21 0 0,0 0 0</inkml:trace>
  <inkml:trace contextRef="#ctx0" brushRef="#br0" timeOffset="-114908.49">21823 17526 0,'0'0'0,"0"21"31,0 0-31,0 1 0,0 20 16,0-21-16,0 0 0,0 22 16,0-22-16,0 0 0,0 21 0,0-21 15,0 1-15,0-1 0,0 0 16,0 0-16,0 0 0,0 0 15,0-42 17,0 0-17,21 0 1</inkml:trace>
  <inkml:trace contextRef="#ctx0" brushRef="#br0" timeOffset="-114696.61">21802 17568 0,'0'0'0,"0"-21"16,0 0-16,21 21 0,0-21 15,0 21-15,0-21 16,0 21-16,1 0 0,-1 0 16,0 0-16,0 0 15,0 0 1,-21 21-1,0 0 1</inkml:trace>
  <inkml:trace contextRef="#ctx0" brushRef="#br0" timeOffset="-114524.71">21802 17738 0,'21'0'31,"0"0"-15,0 0-1,0 0-15,0 0 0,1 0 16,-22-21-16,21 21 0</inkml:trace>
  <inkml:trace contextRef="#ctx0" brushRef="#br0" timeOffset="-114008.92">22140 17547 0,'0'21'47,"0"1"-47,0-1 0,0 0 15,-21 0-15,21 0 0,0 0 16,0 1-16,0-1 0,-21 0 0,21 0 15,-21 0-15,21 0 0,0 1 16,0-1-16,0 0 0,0-42 63,0 0-48,0-1-15,0 1 0,0 0 16,0 0-16,0 0 0,0 0 15,0-1-15,21-20 0,-21 21 0,21 0 16,-21 0-16,0-1 0,21 1 16,0 0-16,1 0 0,-22 0 0,21 21 15,0 0 1,0 0-16,-21 21 0,0 0 0,0 0 16,21 0-16,-21 1 0,0-1 15,0 21-15,21-21 0,-21 22 0,0-22 16,0 0-16,0 21 0,0-21 15,0 1-15,0-1 0,0 0 0,0 0 16,22 0 0,-22 0-1,-22-21 17</inkml:trace>
  <inkml:trace contextRef="#ctx0" brushRef="#br0" timeOffset="-113804.66">22098 17886 0,'0'-21'32,"21"21"-32,0-21 15,0 21-15,1-22 16,-1 22-16,-21-21 15,21 21-15,0 0 0,0-21 16,0 0-16,1 21 0,-22-21 16,21 21-16</inkml:trace>
  <inkml:trace contextRef="#ctx0" brushRef="#br0" timeOffset="-113548.81">22479 17590 0,'0'-22'0,"0"1"15,0 42 17,0 1-17,0-1-15,0 0 0,0 0 0,0 21 16,0-20-16,0-1 0,0 0 16,0 21-16,0-21 0,0 1 15,0-1-15,0 0 0,0 0 0,0 0 16,0 0-16,0 1 15,21-22 17,0 0-32</inkml:trace>
  <inkml:trace contextRef="#ctx0" brushRef="#br0" timeOffset="-113224.66">22902 17484 0,'0'21'32,"0"0"-32,0 0 0,0 0 15,0 1-15,0-1 0,-21 0 16,21 21-16,0-21 0,-21 1 0,21 20 15,0-21-15,0 0 0,0 0 16,0 1-16,-21-1 0,21 0 0,0 0 16,0 0-16,0 0 15,21 1 1,0-22 0,0 0-16,0 0 0,-21-22 15,22 22-15,-1-21 16,0 0-16,0 0 0</inkml:trace>
  <inkml:trace contextRef="#ctx0" brushRef="#br0" timeOffset="-112868.87">23410 17230 0,'-21'-21'15,"0"21"1,21 21 0,0 0-16,-21 0 15,21 0-15,0 22 0,-21-1 16,21 0-16,0 1 0,0 20 16,0-21-16,-22 22 0,22-1 0,-21-20 15,21 20-15,0-20 0,0 20 16,0-21-16,0 1 0,0-1 0,0 0 15,0 1-15,0-1 0,0-21 16,0 0-16,0 22 0,0-22 0,21 0 16,-21 0-16,22-21 15,-1 0 1,0-21 0,-21 0-16,21 0 0,0 0 15,0-1-15,1 1 0</inkml:trace>
  <inkml:trace contextRef="#ctx0" brushRef="#br0" timeOffset="-112465.1">23791 17568 0,'0'0'0,"0"-21"16,-21 21-16,0 0 15,0 0-15,21 21 16,-21-21-16,-1 22 0,22-1 0,-21 0 16,21 0-16,0 0 0,0 0 15,0 1-15,0-1 0,0 0 16,0 0-16,0 0 16,0 0-16,21-21 0,1 0 15,-22 22-15,21-22 0,0 0 0,-21 21 16,21-21-16,-21 21 15,21-21-15,-21 21 16,0 0 0,-21-21-1,0 0-15,0 21 16,0-21-16,-1 0 0,1 0 0,0 0 16,0 0-16,0 0 15</inkml:trace>
  <inkml:trace contextRef="#ctx0" brushRef="#br0" timeOffset="-112168.27">24045 17590 0,'0'0'0,"0"-22"0,0 1 15,-21 42 32,21 1-47,0-1 0,-21 0 0,21 0 16,0 0-16,0 0 0,0 22 16,0-22-16,0 0 0,0 21 15,-21-20-15,21-1 0,0 0 16,-21 0-16,21 0 0,0 0 15,0 1-15</inkml:trace>
  <inkml:trace contextRef="#ctx0" brushRef="#br0" timeOffset="-111825.47">24172 17632 0,'0'0'16,"0"-21"-16,-21 42 31,0-21-31,0 21 0,0 0 16,-1-21-16,22 21 16,0 1-16,-21-22 0,0 21 15,0 0 1,21 0-1,0 0-15,0 0 16,0 1 0,0-1-16,21 0 15,0 0 1,-21 0-16,21-21 16,1 0-16,-22 21 15,21-21-15,0 0 16,0 0-1,0 0-15,-21-21 16</inkml:trace>
  <inkml:trace contextRef="#ctx0" brushRef="#br0" timeOffset="-111544.64">24342 17611 0,'0'-21'16,"0"42"15,21 0-31,-21 0 16,0 0-16,0 0 0,21 1 0,0-1 16,-21 0-16,0 0 0,0 0 15,0 0-15,0 1 0,0-1 16,0 0-16,0 0 0,0 0 15,0 0-15</inkml:trace>
  <inkml:trace contextRef="#ctx0" brushRef="#br0" timeOffset="-111270.58">24701 17568 0,'0'-21'0,"22"21"0,-22 21 31,0 1-31,0-1 16,0 0-16,0 0 0,-22 0 15,22 22-15,-21-22 0,21 0 0,-21 21 16,21-21-16,0 1 0,-21-1 15,21 0-15,-21 0 0,21 0 0,0 0 16,0 1-16,21-22 47</inkml:trace>
  <inkml:trace contextRef="#ctx0" brushRef="#br0" timeOffset="-110955.77">24701 17653 0,'0'0'0,"0"-21"0,-21 0 15,21 0-15,0-1 16,0 1-16,0 0 0,21 21 16,1-21-16,-22 0 0,21 21 15,0 0-15,21-21 0,-21 21 0,1 0 16,-1 0-16,21 0 0,-21 0 15,0 0-15,-21 21 0,22 0 0,-22 0 16,0 0-16,0 0 16,0 1-16,0-1 0,0 0 0,0 0 15,-22 0-15,1 0 0,0 1 16,0-1-16,0 0 0,0-21 0,-1 21 16,-20 0-16,21-21 0,0 0 15,0 0-15,-1 21 0,1-21 0,0 0 31</inkml:trace>
  <inkml:trace contextRef="#ctx0" brushRef="#br1" timeOffset="-102805.14">2138 7747 0,'-21'21'15,"-1"0"-15,1-21 16,21 22 0,-21-22-16,42 0 47,0-22-47,1 1 15,-1 21-15,21-21 0,0 0 0,1 0 16,-1-22-16,0 22 15,1 0-15,-1-21 0,22-1 0,-22 22 16,0-21-16,-21 0 0,22 20 16,-22-20-16,21 0 0,-21 21 0,-21-22 15,22 22-15,-22-21 0,21 42 16,-21-21-16,21-1 0,0 22 31,-21 22-31,21-1 0,-21 0 16,0 21-16,21 1 0,1-1 15,-1 0-15,0 1 0,0-1 0,-21 0 16,21 22-16,0-22 0,1 0 16,-1 1-16,0 20 0,0-20 0,-21-1 15,21 0-15,0 1 0,-21-1 16,22-21-16,-22 21 0,21-20 16,0-1-16,-21 0 0,0 0 15,21-21 1,-21-21-1,0 0 1,0 0-16,0-1 0,0 1 0,0-21 16,0 21-16,0-22 0</inkml:trace>
  <inkml:trace contextRef="#ctx0" brushRef="#br1" timeOffset="-101880.53">2984 7684 0,'0'0'0,"-21"21"15,42-21 1,1 0-16,-1 0 16,21 0-16,-21-21 15,0 21-15,1-22 0,-1 1 0,21 21 16,-21-21-16,22 0 15,-22 0-15,21 0 0,-21-1 0,22 1 16,-1-21-16,0 21 0,-21-22 16,22 22-16,-22-21 0,21 21 0,-21-22 15,1 22-15,-1 0 0,0-21 0,-21 21 16,21-1-16,-21 1 16,0 42-1,0 1 1,0-1-16,0 21 0,21-21 15,-21 22-15,0-22 0,0 21 16,21 0-16,-21 1 0,22-1 0,-22 0 16,21 1-16,-21-22 15,21 21-15,0 1 0,-21-1 0,0-21 16,21 0-16,-21 22 0,21-22 0,-21 0 16,22 0-16,-22 0 0,0 0 15,21 1-15,-21-1 0,21-21 0,-21 21 16,21-21 15,-21-21 360,0 0-360,0-1-15</inkml:trace>
  <inkml:trace contextRef="#ctx0" brushRef="#br1" timeOffset="-100123.28">4572 7874 0,'-21'0'0,"0"0"31,-1 0-15,1 0-16,0 0 0,0 0 15,0 0-15,0 0 16,-1 0-16,1 21 16,21-42 62,0 42-16,-21-21-46,21 21 0,0 1-16,0-1 15,0 0 1,0-42 31,0 0-32,21 21-15,-21-22 0,21 22 16,-21-21-16,22 21 0,-22-21 0,21 0 16,0 21-16,-21-21 0,21 0 0,0-1 15,22 1-15,-22 21 0,21-21 16,-21 0-16,22-21 0,-1 20 0,0 1 15,1 0-15,-1 0 0,0 0 16,1-22-16,20 22 0,-21 0 0,1-21 16,20 21-16,-20-1 0,-1 1 15,21 0-15,-20-21 0,20 21 0,1-1 16,-1 1-16,1 0 0,20 0 16,1 0-16,0 0 0,-22-1 15,22 1-15,-22 21 0,22-21 0,-21 21 16,-1 0-16,1-21 0,-1 21 15,1 0-15,-1 0 0,1 0 0,20 0 16,-20 0-16,-1 0 0,22 0 16,-22 0-16,22 0 0,-21 0 0,20 0 15,-20 0-15,-1 0 0,-20 21 0,20 0 16,1-21-16,-22 21 0,21 1 16,1-1-16,-1 0 0,1 0 0,-22 0 15,22 0-15,-1 1 0,1-1 16,-22 21-16,22-21 0,-22 0 15,21 1-15,-20-1 0,-1 0 0,0 21 16,22-21-16,-22 1 0,1-1 16,-1 0-16,0 0 0,-21 0 0,22 0 15,-1 1-15,-21-1 0,22 0 16,-22 0-16,21-21 0,-21 21 0,0 0 16,1 1-16,-1-1 0,0 0 0,-21 0 15,21 0-15,0 0 0,0-21 16,1 22-16,-1-1 0,0 0 0,0-21 15,0 21-15,0 0 16,1-21-16,-1 21 0,-21 1 16,21-1-16,0-21 15,-21 21-15,0 0 16,21-21-16,-21 21 16,21-21-16,-21 21 0,22 1 15,-1-22 1,-21 21-16,21-21 0,-21 21 15,0 0-15,21-21 0,0 0 16,-21 21-16,21-21 0,1 0 16,-1 21-16,0-21 0,0 0 15,-21 22-15,21-22 0,0 0 16,1 0-16,-1 21 0,0-21 0,0 0 16,-21 21-16,21-21 15,0 0 1,-21 21-16,22-21 15,-1 0 1,-21 21 0,21-21 15,0 0 16,-21-21 47,21 0-94</inkml:trace>
  <inkml:trace contextRef="#ctx0" brushRef="#br1" timeOffset="-99388.2">10033 8065 0,'0'0'0,"0"-22"0,-21 22 15,0 0 1,-1 0 31,22 22-47,0-1 15,0 0 1,0 0-16,0 0 0,22 0 16,-22 1-16,21-1 0,-21 0 15,21 0-15,0-21 16,0 21-16,-21 0 0,21-21 0,1 22 16,-1-1-16,0-21 0,0 21 15,0 0-15,0-21 0,1 21 16,-1-21-16,-21 21 0,21-21 15,-21 22-15,0-1 32,-21-21-17,0 0-15,-22 0 0,22 21 16,-21-21-16,21 0 0,-22 0 0,1 21 16,0-21-16,-1 21 0,1-21 0,0 0 15,-1 21-15,-20 1 0,20-22 16,1 21-16,0-21 0,-1 21 15,22 0-15,-21-21 0,21 21 0,-22 0 0,22-21 16,0 22-16,0-22 16,0 21-16,0-21 0,21 21 15,-22-21-15,1 0 0,21 21 16,-21-21-16,21 21 16,-21-21-1,42 0 63,-21-21-78,21 21 0,0-21 16,1 21-16,-1-21 16,0 0-16</inkml:trace>
  <inkml:trace contextRef="#ctx0" brushRef="#br1" timeOffset="-92984.41">14922 7980 0,'-21'0'31,"0"0"-15,21 21 0,0 0-16,0 0 15,-21 1-15,21-1 0,0 0 16,0 0-16,0 0 0,0 0 16,0 1-16,0-1 15,0 0-15,0 0 0,21-21 31,0 0-31,0 0 16,1 0-16,-1 0 0,0-21 16,-21 0-16,0 0 0,21 21 15,0-22-15,-21 1 0,0 0 0,0 0 16,0 0-16,0 0 0,0-1 0,0 1 16,0 0-16,0 0 0,-21 0 15,21 0-15,-21 21 0,21-22 16,-21 22-16,0 0 0,-1 0 15,1 0-15,0 0 16,21 22-16,-21-1 0,21 0 16,-21 21-16,21-21 0,0 1 15,0 20-15,0-21 0,0 0 0,0 0 16,0 22-16,0-22 0,0 0 16,0 0-16,21-21 0,0 0 15,-21 21-15,21-21 0,0 0 16,1 0-16,-1 0 15,-21-21-15,21 0 0,-21 0 16,21 0-16,-21 0 16,0-1-16,0 1 0,0 0 15,0 0-15,0 0 0,0 0 0,-21-1 16,0 1-16,21 0 0,-21 21 0,-1-21 16,22 0-16,-21 21 15,0 0-15,0 0 16,21 21-16,0 0 0,0 0 15,0 0-15,-21 1 0,21-1 0,0 21 16,0-21-16,0 0 0,0 1 0,0-1 16,0 0-16,0 0 0,0 0 15,0 0-15,21-21 16,0 0 0,0 0-1,-21-21 1,0 0-1,0 0-15,0 0 16,0 0-16,21 21 16,-21-22-16,0 1 0,22 21 15,-22-21-15,0 0 0,0 0 16,21 21-16,-21-21 0,21 21 0,-21-22 16,0 1-1,21 21-15,0-21 0,0 21 0,1-21 16,-1 0-16,0 21 15,0-21-15,21 21 0,-20-22 0,-1 22 16,0-21-16,21 0 0,-21 21 0,22-21 16,-22 21-16,21-21 0,-21 0 15,1 21-15,20-22 0,-21 1 0,21 21 16,-20-21-16,-1 21 0,21-21 0,-21 0 16,22 21-16,-22-21 0,0 21 15,21-22-15,-21 22 0,22 0 0,-22-21 16,0 21-16,21-21 0,-20 21 15,20 0-15,-21 0 0,21-21 16,-20 21-16,20 0 0,0 0 0,-21 0 16,22-21-16,-1 21 0,0 0 15,1 0-15,-1 0 0,0-21 0,1 21 16,-1 0-16,-21 0 0,22 0 0,-22 0 16,21 0-16,-21 0 0,0 0 15,1 0-15,-1 0 0,0 0 0,21 0 16,-21 0-16,1 0 0,-1 0 15,21 0-15,-21 0 0,22 0 0,-22-22 16,0 22-16,0 0 0,21 0 0,-20 0 16,-1 0-16,0 0 0,0 0 15,21 0-15,-20 0 0,-1 0 16,0 0-16,0 0 0,0 0 16,0 0-16,1 0 0,-1 22 0,0-22 15,0 0-15,0 0 0,0 21 0,22-21 16,-22 0-16,0 21 0,0-21 15,22 0-15,-22 21 0,0-21 0,21 0 16,-21 21-16,1 0 0,-1-21 0,0 22 16,0-22-16,0 0 0,0 21 15,22-21-15,-43 21 0,42-21 0,-21 21 16,0-21-16,1 0 0,-22 21 16,21-21-16,0 0 0,0 21 15,0-21-15,0 0 0,1 22 0,-1-1 16,0-21-16,0 0 15,0 0-15,-21 21 0,21-21 0,1 0 16,-22 21-16,21-21 16,-21 21-1,0 0 1,0 1 0,-21-22 93,-1 0-109,1 0 16,-21-22-1,42 1 1</inkml:trace>
  <inkml:trace contextRef="#ctx0" brushRef="#br1" timeOffset="-92465.2">17907 7493 0,'0'21'63,"0"0"-63,0 1 15,0-1-15,21 0 0,-21 0 16,21-21-16,0 21 0,-21 0 0,22 1 16,-1-1-16,0 0 0,0 0 15,0 0-15,0 0 16,1-21-16,-1 22 16,-21-1 15,0 0-16,0 0 1,0 0-16,-21-21 0,-1 21 16,1 1-16,0-22 0,0 21 15,0 0-15,0 0 0,-22 0 16,22-21-16,-21 21 0,-1 1 0,22-1 16,-21 0-16,0 0 0,20 0 0,1 0 15,-21 1-15,21-22 0,0 21 16,-1 0-16,1-21 0,0 21 15,0-21-15</inkml:trace>
  <inkml:trace contextRef="#ctx0" brushRef="#br1" timeOffset="-88492.68">1270 741 0,'0'0'0,"0"-21"0,-21 0 0,21-1 0,0 1 15,-21 0-15,-1 0 0,1 0 16,0 0-16,21-1 16,-21 22-16,0 0 15,0 22-15,21-1 16,0 21-16,-22 0 0,1 22 16,21-1-16,-21 1 0,21-1 0,-21 1 15,0 21-15,21-22 0,-21 1 16,21-1-16,0 1 0,0-1 0,0 1 15,0-1-15,0-21 0,0 22 16,0-22-16,0 1 0,0-1 16,0 0-16,0-21 0,0 1 15,0-1-15,0 0 0,21-21 0,0 0 16,0-21 0,-21 0-16,0-1 0,21 1 15,0-21-15,-21 21 0</inkml:trace>
  <inkml:trace contextRef="#ctx0" brushRef="#br1" timeOffset="-88232.81">995 635 0,'0'-21'0,"0"0"16,21 21-1,21-21-15,-21 21 16,1 0-16,-1 0 0,21 0 0,0-22 16,1 22-16,-22 0 0,21 0 15,1 0-15,-1 0 0,0 0 16,-21 0-16,1 0 0,-1 0 0,0 0 16,0 0-16,-21 22 15,-21-1 1</inkml:trace>
  <inkml:trace contextRef="#ctx0" brushRef="#br1" timeOffset="-88012.73">952 1185 0,'0'22'16,"0"-44"-16,0 65 0,0-22 15,22-21 1,-1 0-16,0 0 0,0 0 15,0 0-15,0-21 0,1 0 16,-1 21-16,0 0 16,0 0-16,0-22 0,0 22 15,1 0-15,-1 0 0,0 0 0,0 0 16,0 0 0,0 0-16</inkml:trace>
  <inkml:trace contextRef="#ctx0" brushRef="#br1" timeOffset="-87604.31">1355 1397 0,'-22'0'0,"1"0"16,42 0 15,1 21-16,-1-21-15,0 21 0,0 1 16,-21-1-16,21 0 0,0 21 0,1-21 16,-1 22-16,-21-22 0,0 21 15,0-21-15,0 22 0,0-22 16,0 0-16,0 21 0,0-20 0,0-1 16,-21-21-16,21 21 15,0-42 1,0 0-1,0-1-15,0 1 0,0 0 0,0-21 16,21 21-16,-21-1 0,0-20 16,21 21-16,-21-21 0,21 20 15,0 1-15,-21-21 0,21 21 0,1 0 16,-1-1-16,0 1 0,-21 0 16,21 21-16,0 0 0,0 0 0,1 0 15,-1 0-15,0 0 0,0 0 16</inkml:trace>
  <inkml:trace contextRef="#ctx0" brushRef="#br1" timeOffset="-87093.39">2201 1630 0,'0'0'0,"21"0"0,-21-21 0,0 0 0,22-1 15,-22 1-15,0 0 0,0 0 16,0 0-16,0 0 0,0-1 0,0 1 16,-22 0-16,1 21 0,0 0 15,0 0-15,-21 0 0,20 0 16,-20 0-16,21 21 0,-21-21 16,-1 43-16,22-22 0,-21 0 0,21 21 15,-1 1-15,1-1 0,0-21 16,21 21-16,0 1 0,0-22 0,0 21 15,0-21-15,0 1 0,21-22 16,0 21-16,22-21 0,-22 0 0,0 0 16,21 0-16,-20-21 0,20-1 15,-21 22-15,21-21 0,-20 0 16,20-21-16,-21 21 0,0-1 0,0 1 16,1-21-16,-1 21 0,-21 0 15,21-1-15,-21 1 0,0 0 16,0 0-16,0 0 0,0 0 15,-21 21-15,0 0 16,21 21 0,0 0-16,0 0 0,0 0 15,0 22-15,0-22 0,0 0 16,0 21-16,0-21 0,0 1 0,0 20 16,21-21-16,0 0 0,0-21 15,-21 21-15,21-21 0,0 0 0,22 0 16,-22 0-16,0 0 0,0-21 15</inkml:trace>
  <inkml:trace contextRef="#ctx0" brushRef="#br1" timeOffset="-86452.41">2646 1482 0,'0'0'0,"0"-21"16,-21 21-1,-1 0 1,22 21-16,0 0 0,0 0 0,0 0 15,-21 0-15,21 1 0,0-1 16,0 0-16,0 21 0,-21-21 16,21 1-16,0-1 0,0 0 0,0 0 15,0 0-15,0-42 47,0 0-47,0 0 16,0 0-16,0-1 0,0 1 0,0 0 15,0 0-15,0 0 0,21-22 16,0 22-16,1 0 0,-22 0 16,21-21-16,0 42 0,0-22 0,0 1 15,0 21-15,1 0 0,-1 0 16,0 0-16,0 0 0,0 21 0,-21 1 16,21-1-16,1 0 0,-1 0 15,0 21-15,0-20 0,0 20 16,-21-21-16,0 0 0,0 22 0,0-22 15,0 0-15,0 0 0,0 0 16,0 0-16,0-42 31,0 0-15,0 0-16,0 0 16,0 0-16,0-22 0,21 22 0,1 0 15,-1-21-15,0 20 0,0-20 16,0 21-16,0 0 0,1 0 15,-1-1-15,0 22 0,0 0 16,0 0-16,0 0 0,1 0 0,-1 22 16,-21-1-16,21 0 15,-21 0-15,0 0 0,0 22 0,0-22 16,0 0-16,0 0 0,0 21 16,0-20-16,0-1 0,0 0 0,0 0 15,0 0-15</inkml:trace>
  <inkml:trace contextRef="#ctx0" brushRef="#br1" timeOffset="-86094.95">3535 1693 0,'21'0'0,"-42"0"0,63 0 0,-21 0 15,0 0-15,-21-21 16,22 21-16,-1-21 0,0 21 0,21-21 16,-21 21-16,1-21 0,-1 0 15,21 21-15,-21-22 0,0 1 16,-21 0-16,0 0 16,-21 0-1,0 21-15,0 0 0,-21 0 0,20 0 16,-20 0-16,0 21 0,21 0 15,-22 0-15,1 0 0,21 1 0,0 20 16,-22 0-16,22 1 0,21-22 16,0 21-16,0 0 0,0-20 0,0-1 15,0 21-15,0-21 0,21 0 16,0-21-16,22 22 0,-22-22 0,21 21 16,1-21-16,-1 0 0,0 0 15,22 0-15,-22-21 0,0-1 0,22 1 16,-22 0-16,1 0 0,20 0 15</inkml:trace>
  <inkml:trace contextRef="#ctx0" brushRef="#br1" timeOffset="-85432.51">4572 741 0,'0'-21'16,"0"42"-16,-21-85 0,0 43 0,-1 21 15,1 0-15,0 43 16,0-22-16,0 42 16,21-20-16,0 20 0,-21 1 0,-1-1 15,1 22-15,21-22 0,-21 1 16,0-1-16,0 1 0,21-1 16,-21-20-16,-1 20 0,1-21 15,21 22-15,0-22 0,-21-21 0,21 22 16,0-22-16,-21 0 0,21 0 15,21-21 1,0 0-16,-21-21 16,21 0-16,22 0 0,-22-22 0,0 22 15,0-21-15,22 21 0,-22-22 16,0 1-16,21 0 0,-21-1 16,1 1-16,-1 21 0,0-21 0,0 20 15,0 1-15,0 21 0,1 21 31,-22 1-31,0 20 0,0-21 16,0 21-16,0-20 0,0 20 0,0 0 16,0 1-16,0-1 0,0 0 15,0-21-15,0 22 0,21-22 0,0 0 16,0 0-16,0 0 0,0 1 16,22-22-16,-1 0 0,-21 0 0,22 0 15,-1 0-15,0-22 0,1 1 0,-1 0 16,-21 0-16,21 0 0,1-22 15,-1 1-15,-21 0 0,22-1 16,-22 1-16,0-21 0,0 20 16,0-20-16,0-1 0,-21-20 0,0 20 15,0-21-15,0 22 0,0-1 16,0 1-16,-21-1 0,0 22 0,21 0 16,-21 21-16,0-1 0,0 22 15,-1 0-15,1 0 0,0 0 0,0 22 16,-21-1-16,20 0 0,1 21 15,0-21-15,0 22 0,0-1 0,0 0 16,21-20-16,0 20 0,-22-21 16,22 0-16</inkml:trace>
  <inkml:trace contextRef="#ctx0" brushRef="#br1" timeOffset="-84885">5524 1461 0,'0'0'0,"-21"-22"16,21 1-16,-21 21 15,0 0 1,21 21-16,-21-21 0,21 22 0,0-1 16,-21 21-16,21-21 0,-22 22 15,22-22-15,0 21 0,0 0 0,0-20 16,0 20-16,0-21 15,0 0-15,0 0 0,22 1 0,-1-1 16,0-21-16,0 0 0,0 21 16,22-21-16,-22 0 0,21 0 0,0 0 15,-20-21-15,20 21 0,-21-21 0,21-1 16,-20 1-16,-1 0 16,0 0-16,0-21 0,0 20 0,-21-20 15,0 21-15,0 0 0,0-22 0,0 22 16,0 0-16,-21 0 0,0 0 0,0 0 15,0 21-15,-1 0 0,-20 0 16,21 0-16,0 0 0,0 0 16,-1 0-16,1 0 0,0 21 0,0 0 15,21 0-15,0 0 0,0 0 16,0 1-16,21-22 16,0 0-16</inkml:trace>
  <inkml:trace contextRef="#ctx0" brushRef="#br1" timeOffset="-84516.97">6117 1418 0,'0'0'0,"0"-21"16,21 21 0,0 21-1,1 0 1,-22 1-16,0-1 0,21 21 15,-21-21-15,21 22 0,-21-22 16,0 21-16,0-21 0,0 22 0,0-22 16,0 0-16,0 21 0,0-21 0,0 1 15,0-1-15,0 0 16,0-42 15,0 0-31,0-1 16,0 1-16,0-21 0,21 21 15,-21-22-15,21 22 0,0-21 0,-21 0 16,0-1-16,22 1 0,-1 0 16,0 20-16,0-20 0,0 0 15,-21-1-15,43 22 0,-22-21 0,0 0 16,0 20-16,21 1 0,-20-21 16</inkml:trace>
  <inkml:trace contextRef="#ctx0" brushRef="#br1" timeOffset="-83753.04">7112 593 0,'0'0'0,"0"-21"0,0-1 0,0 44 31,-21 20-31,0-21 15,-1 21-15,22 1 0,-21-1 0,0 22 16,0-1-16,21 1 0,-21-1 16,0 22-16,-1-22 0,1 1 0,0-1 15,0 1-15,0-1 0,0-20 0,-1 20 16,1 1-16,21-22 0,-21 0 16,0 1-16,21-1 0,-21 0 0,21-21 15,-21 1-15,21-1 16,0 0-16,0-42 31,21 21-31,0-21 16,0-1-16,-21 1 0,21-21 0,0 21 15,1-22-15,-1 22 0,0-21 16,0 0-16,21-1 0,-20 1 0,20 0 16,0 20-16,1-20 0,-22 0 15,21 21-15,0-1 0,-20 1 16,-1 21-16,0 0 0,0 0 15,-21 21-15,0 1 16,0-1-16,0 0 0,-21 0 16,0 0-16,21 0 0,-21-21 15,-22 22-15,22-1 0,0-21 0,0 21 16,0-21-16,-1 0 0,1 0 16,0 0-16,0 0 0,0 0 0,0 0 15,-1 0 1,1 0 15,21 21-31,0 0 16,0 0-16,0 1 0,0 20 0,0-21 15,0 21-15,21 1 16,1-1-16,20-21 0,-21 22 0,21-22 16,-20 0-16,20 0 0,0 0 15,-21 0-15,22-21 0,-1 0 0,0 0 16,-20 0-16,20 0 0,-21 0 0,0-21 15,22 21-15,-22-21 0,0 0 16,21 0-16,-21 0 0,22-22 16,-22 22-16,-21 0 0,21 0 15,-21 0-15,0-1 0,0 1 16,0 0-16,0 0 16,-21 21-16,0 0 0,0 0 15</inkml:trace>
  <inkml:trace contextRef="#ctx0" brushRef="#br1" timeOffset="-82937.33">1820 2858 0,'0'0'0,"-21"0"0,0 0 0,0 0 16,0 0-16,-1 0 0,1 21 15,0 0-15,0 21 0,0-21 0,0 22 16,-1 20-16,1-20 0,-21 20 16,21 1-16,0-1 0,-1-21 15,1 22-15,0-22 0,0 22 16,0-22-16,21-21 0,-21 22 0,21-22 15,0 0-15,21-21 16,0-21 0,0 0-16,-21-1 0,21-20 15,0 21-15,1-21 0,-1-22 0,0 22 16,0-22-16,0 22 0,0-22 16,-21 1-16,22-1 0,-1 1 15,0-22-15,0 22 0,0-1 0,0-20 16,1 20-16,-1 1 0,0-1 15,0 22-15,0 21 0,22-1 16,-43 44 0,0 20-16,0 21 0,0-20 0,0 20 15,0 1-15,0 20 0,0-20 16,0 21-16,-22-22 0,22 22 0,-21-22 16,21 1-16,0-1 0,0 1 15,0-22-15,0 0 0,0 1 16,0-22-16,0 21 0,0-21 0,0 1 15</inkml:trace>
  <inkml:trace contextRef="#ctx0" brushRef="#br1" timeOffset="-82765.69">1312 3366 0,'0'0'0,"-21"0"0,0 0 15,21-22-15,21 22 16,0 0-16,0 0 16,1 0-16,20 0 0,0 0 0,-21 0 15,22 0-15,20 0 0,-20-21 16,-1 21-16,0 0 0,1-21 0,-1 21 16</inkml:trace>
  <inkml:trace contextRef="#ctx0" brushRef="#br1" timeOffset="-82420.88">1968 3175 0,'0'-42'16,"0"21"-1,22 21 17,-1 21-32,0 21 15,0-21-15,0 0 0,0 22 0,1-1 16,-1-21-16,-21 22 0,0-1 15,21-21-15,-21 21 0,0-20 0,0 20 16,0-21-16,0 0 16,0 0-16,0 1 0,0-44 31,0 1-15,0 0-16,0 0 15,0-21-15,0 20 0,0 1 0,0-21 16,21 21-16,-21-22 0,21 22 15,0-21-15,-21 21 0,22 0 0,-1-1 16,0 1-16,0 21 16,-21-21-16,21 21 0,0 0 0,1 0 0,-1 0 15</inkml:trace>
  <inkml:trace contextRef="#ctx0" brushRef="#br1" timeOffset="-82156.12">2646 3175 0,'0'-42'16,"-21"42"-16,-1 0 0,1 0 16,0 0-16,0 0 15,0 0-15,0 0 0,-1 21 0,1 0 16,0 21-16,21-20 0,-21 20 16,21-21-16,-21 21 0,21 1 0,-21-1 15,21-21-15,0 22 16,0-1-16,0-21 0,0 0 0,21 0 15,0 1-15,0-1 0,0-21 16,22 0-16,-22 0 0,21 0 0,0 0 16,-20 0-16,20 0 0,0-21 15,1 21-15,-22-22 0,21 1 0,-21-21 16</inkml:trace>
  <inkml:trace contextRef="#ctx0" brushRef="#br1" timeOffset="-81688.88">3090 2879 0,'0'0'0,"0"-64"0,0-42 16,0 64-16,0 0 16,0-1-16,0 22 0,-21 21 15,21 21-15,0 1 16,0 20-16,-21 0 0,21 1 0,-21 20 16,21-21-16,-21 22 0,21-1 15,-22 1-15,22-1 0,0 1 0,-21-1 16,0-20-16,21 20 0,-21-20 15,21 20-15,0-42 0,0 22 0,-21-22 16,21 0-16,0 0 16,0 0-16,-21-21 0,21-21 31,21 0-31,0 0 16,-21 0-16,21-1 0,0-20 15,0 0-15,1 21 0,-1-22 0,0 1 16,0 21-16,0-22 0,0 22 15,1 0-15,-1 21 0,0 0 0,0 0 16,0 21-16,-21 0 0,0 1 16,21-1-16,-21 21 0,0-21 0,0 22 15,0-22-15,0 21 0,0-21 16,0 0-16,0 1 0,0-1 0,0 0 16,0 0-16,22-21 15,-1 0 1,0 0-16,0-21 15,0 0-15,0 0 16,-21-1-16,22 1 0,-1 0 0,0-21 16</inkml:trace>
  <inkml:trace contextRef="#ctx0" brushRef="#br1" timeOffset="-81509.02">3641 3112 0,'-64'63'0,"128"-126"15,-64 84-15,0 0 0,0 0 0,0 21 16,0-20-16,0 20 0,0 0 15,0 1-15,-22-22 0,22 21 16,-21-21-16,21 0 0,0 1 0,0-1 16,-21 0-16,21 0 0,0-42 47,0 0-47</inkml:trace>
  <inkml:trace contextRef="#ctx0" brushRef="#br1" timeOffset="-81345.12">3598 2942 0,'0'0'0,"-21"-21"0,0 0 16,0 21-16,42 0 47,0 0-47,0 0 15</inkml:trace>
  <inkml:trace contextRef="#ctx0" brushRef="#br1" timeOffset="-81080.39">4127 2667 0,'0'0'0,"-21"0"16,0 21-1,21 22-15,-21-22 0,21 21 0,-21 0 16,21 1-16,0 20 0,0 1 16,0-22-16,-21 22 0,21-1 0,-22 1 15,22-1-15,0-21 0,-21 22 16,21-22-16,-21 1 0,21-22 0,0 21 16,0-21-16,0 0 0,0 1 0,21-22 15,0 0 1,1 0-16,-1 0 15,-21-22-15,21 1 16</inkml:trace>
  <inkml:trace contextRef="#ctx0" brushRef="#br1" timeOffset="-80907.47">3852 3217 0,'21'0'15,"1"0"1,-1 0-16,0 0 0,0 0 16,21-21-16,-20 21 0,-1 0 15,21-21-15,-21 21 0,22-21 16</inkml:trace>
  <inkml:trace contextRef="#ctx0" brushRef="#br1" timeOffset="-80533.69">4403 3281 0,'0'0'0,"0"21"16,21-21 0,0-21-1,0 0-15,0 21 0,0-21 16,22 21-16,-22-22 0,0 1 15,0 21-15,0-21 0,1 0 0,-1 21 16,0-21-16,-21 0 0,0-1 16,0 1-1,-21 21-15,0 0 0,-22 0 16,22 0-16,0 21 0,-21 1 16,20-1-16,-20 0 0,21 0 0,-21 21 15,20-20-15,1 20 0,0-21 16,21 21-16,0-20 0,0-1 0,0 21 15,0-21-15,0 0 0,0 1 16,21-22-16,0 0 16,22 0-16,-22 0 0,21 0 0,-21 0 15,22 0-15,20-22 0,-20 22 16</inkml:trace>
  <inkml:trace contextRef="#ctx0" brushRef="#br1" timeOffset="-80072.25">5122 3175 0,'0'0'0,"0"-21"0,0-21 16,0 20-16,0 1 0,-21 21 16,0 21-1,0-21-15,21 22 0,-21 20 16,-1-21-16,22 0 0,-21 22 16,21-22-16,-21 21 0,21-21 0,0 22 15,0-22-15,0 0 0,0 0 16,0 0-16,0 0 0,21-21 0,0 22 15,1-22-15,-1 0 16,0 0-16,0 0 0,0 0 0,22 0 16,-22 0-16,0-22 0,0 1 0,0 0 15,0 0-15,1 0 0,20 0 16,-21-1-16,-21 1 0,21 0 0,0-21 16,1 21-16,-1-1 15,-21-20-15,0 21 0,0 0 0,21 0 0,-21-1 16,0 44 15,0-1-31,-21 0 0,21 0 16,0 0-16,-21 22 0,21-22 15,0 0-15,-22 21 0,22-21 0,0 1 16,0-1-16,0 0 0,0 0 0,0 0 16,22 0-16,-1-21 15,0 0-15,0 0 16,0 0-16,0 0 0,1-21 15,-1 21-15,0-21 16,0 0-16,0 0 0</inkml:trace>
  <inkml:trace contextRef="#ctx0" brushRef="#br1" timeOffset="-78561.23">5778 3196 0,'0'-21'0,"-21"127"0,42-191 0,-21 43 16,0 21-16,0 0 15,0 42 48,0-42 30,0-1-77,22 22 93,-22-21-109,0 0 63,21 21-63,0-21 16,-21 0-1,21 0-15,0 21 16,-21-22-16,21 1 0,1 0 0,-22 0 15,21 0-15,0-22 0,0 22 16,21-21-16,-20 0 0,-1-1 16,0 1-16,0 0 0,-21 20 15,0-20-15,21 0 0,-21 21 0,0-1 16,-21 44 0,0-1-16,0 21 15,0 0-15,-1 1 0,1 20 16,-21-20-16,21 20 0,0 1 15,-1-22-15,-20 21 0,21 1 0,0-22 0,21 22 16,0-22-16,-21 0 0,21 1 16,0-1-16,0 0 0,0-20 15,0 20-15,21-21 0,0 0 16,-21 0-16,21-21 0,21 22 0,-20-22 16,-1 0-16,0 0 0,21 0 0,-21 0 15,1 0-15,20-22 0,-21 22 16,0-21-16,22 0 0,-22 0 0,0 0 15,0 0-15,21-1 0,-42 1 16,22 0-16,-1-21 0,0 21 0,0-1 16,-21-20-16,0 21 0,0 0 15,0 0-15,0 42 32,0 0-32,-21 0 0,0 0 15,0 0-15,21 22 0,0-22 16,0 0-16,0 0 0,-22 0 15,22 1-15,0-1 0,0 0 0,22-21 16,-1 0 0,0 0-16,0 0 15,0 0-15,0-21 0,1 0 16,-1 21-16,-21-22 0,21 1 16,0 0-16,0 0 0,0 0 0,1 0 15,-1-22-15,-21 22 0,21 0 0,0 0 16,-21 0-16,0 42 31,0 0-15,0 0-16,0 0 0,0 0 0,0 1 15,0-1-15,0 0 0,0 0 0,0 0 16,0 0-16,0 1 0,0-1 16,21 0-16,0 0 0,-21 0 0,22-21 15,-1 0-15,0 21 0,0-21 16,0 0-16,0 0 0,1 0 15,-1-21-15,0 0 16,-21 0-16,0 0 0,21 21 16,0-21-16,-21-22 0,21 22 15,-21 0-15,22 0 0,-1-22 16,-21 22-16,21-21 0,0 21 0,0 0 16,0-1-16,1 22 0,-22-21 0,21 21 15,0 0-15,0 0 16,-21 21-16,0 1 0,0-1 15,0 0-15,0 0 0,0 0 16,0 0-16,0 22 0,0-22 0,0 0 16,0 0-16,-21-21 0,21 21 15,0 1-15,0-1 16,0-42 31,0-1-47,21 1 15,-21 0-15,21 0 0,0 0 16,-21 0-16,22-1 0,-1 1 0,-21 0 16,21-21-16,0 21 0,-21-1 15,0 1-15,0 0 0,21 0 0,-21 0 16,21 0-16,-21 42 31,0 0-15,0 0-1,0 0-15,0 0 16</inkml:trace>
  <inkml:trace contextRef="#ctx0" brushRef="#br1" timeOffset="-78197.42">7472 3154 0,'21'0'31,"-21"-21"-31,21 0 16,-21-1 0,0 1-1,-21 42 16,21 1-31,-21-1 0,21 0 16,0 0-16,-21 0 0,21 22 0,-22-22 16,22 0-16,0 0 0,0 0 15,0 0-15,0 1 0,0-1 0,0 0 16,22-21-16,-1 21 0,0-21 16,0 0-1,0 0-15,0 0 0,1 0 0,-1 0 16,0 0-16,0-21 0,0 0 15,0 0-15,1 21 0,-1-22 16,0 1-16,0 0 0</inkml:trace>
  <inkml:trace contextRef="#ctx0" brushRef="#br1" timeOffset="-77893.52">6413 2582 0,'0'0'0,"-21"0"0,0 0 16,42 0 0,0 0-16,1 0 15,-1 0-15,21 0 0,0 0 16,1 0-16,20 0 0,-20 0 0,20 0 15,-21 0-15,22 0 0,-22 0 16,22 0-16,-22 0 0,0 0 0,1 0 16,-22 0-16,0 0 15,0 0-15,0 0 0,-21-21 0,-21 21 32</inkml:trace>
  <inkml:trace contextRef="#ctx0" brushRef="#br1" timeOffset="-76928.7">1990 2223 0,'0'0'0,"-43"0"16,22 0-16,0 0 15,0 0 1,0 0-16,-1 0 15,22 21 1,22-21 15,-1 0-31,0 0 0,21 0 0,22 0 16,20 0-16,1 0 0,42 0 16,0 0-16,21 0 0,0 0 15,1-21-15,20 21 0,21 0 0,1 0 16,-22 0-16,43 0 0,-22 0 15,22-22-15,0 22 0,-1 0 0,-20-21 16,21 21-16,-22 0 0,1 0 16,-22-21-16,0 21 0,-21 0 15,-21-21-15,0 21 0,-21 0 0,0-21 16,0 21-16,-21 0 0,-22 0 16,1-21-16,-22 21 0,21 0 0,-41 0 15,-1 0-15,0 0 0,0 0 16,-42 0-1,0 0 1,0 0-16,-1 0 0,1 0 0,-21 0 16,0 0-16,-1 21 0</inkml:trace>
  <inkml:trace contextRef="#ctx0" brushRef="#br1" timeOffset="-76040.69">1990 4106 0,'-22'0'0,"44"0"0,-65 0 15,1 0-15,21 0 0,0 0 16,-22 0-16,22 0 0,-21 0 16,21 0-16,-22 0 0,22 0 15,0 0-15,0 0 0,0 0 0,-1 0 16,1 0-16,0 0 31,42 0 0,0 0-31,22 0 16,-22 0-16,42 0 0,-20-21 16,20 21-16,22 0 0,0-21 0,42 21 15,-22 0-15,44-21 0,-1 0 16,0 21-16,21-21 0,1 21 0,-1-22 16,0 22-16,1 0 0,20-21 15,1 0-15,20 21 0,1 0 16,0-21-16,-22 21 0,22 0 0,-22 0 15,1 0-15,-1-21 0,1 21 16,-22 0-16,-21 0 0,0 0 0,-21 0 16,0 0-16,-21 0 0,-21 0 15,0 0-15,-22 0 0,1 0 0,-22 0 16,-21 0-16,0 0 0,0 0 0,1 0 16,-44 0 46,1 0-62,0 0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4:04:53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1122 0,'0'-21'47,"-21"0"-31,21-1-16,0 1 0,0 0 15,-21 0-15,21-21 16,0 20-16,0 1 0,0 0 16,0 0-16,0 0 0,0 0 15,0 42 16,0 0-31,0 0 16,0 21-16,0 1 0,0-1 16,0 0-16,0 1 0,0 20 15,0-20-15,0 20 0,0-21 0,0 22 16,0-22-16,0 1 0,0 20 16,0-21-16,0 1 0,0-1 0,0 0 15,0-20-15,0 20 16,0-21-16,0 0 0,0 0 0,0 1 15,0-1-15,21-21 0,-21 21 16,21-21-16,0 0 16,-21-21-1,21 21-15,-21-21 0</inkml:trace>
  <inkml:trace contextRef="#ctx0" brushRef="#br0" timeOffset="311.7">2222 1545 0,'0'0'0,"0"21"31,22-21-15,-22 22-16,21-22 16,0 0-16,0 0 0,0-22 15,0 22-15,1-21 16,-1 0-16,0 0 15,-21 0-15,0 0 16,-21 21 0,0 0-16,-1 0 15,1 0-15,0 21 0,21 0 16,-21-21-16,21 21 0,-21-21 16,21 21-16,0 0 15</inkml:trace>
  <inkml:trace contextRef="#ctx0" brushRef="#br0" timeOffset="790.43">3831 1122 0,'0'0'16,"21"-21"-16,-21 0 0,0-1 0,21-20 16,-21 21-16,0 0 0,0 0 15,0-1-15,0 65 32,0-22-32,0 21 15,0 1-15,0-1 0,0 21 0,-21-20 16,0 20-16,21-20 0,-21 20 15,0 1-15,21-22 0,-21 21 0,21-20 16,0-1-16,0 0 0,-22 1 16,22-22-16,0 0 0,0 0 0,0 0 15,0 1-15,22-22 16,-1 0 0,-21-22-16,0 1 0,0 0 0,21 0 15</inkml:trace>
  <inkml:trace contextRef="#ctx0" brushRef="#br0" timeOffset="1147.23">3387 1228 0,'0'0'0,"-43"-21"0,22-1 0,0 22 16,0-21-16,21 0 0,0 0 15,21 0-15,0 0 16,21-1-16,22 22 0,-22-21 15,22 21-15,-1 0 0,22 0 0,-22 0 16,22 21-16,-21 1 0,20-1 16,-20 21-16,-1-21 0,1 22 0,-22-1 15,0 0-15,-20 1 0,-1-1 16,-21 0-16,0 1 0,0-1 0,-21 0 16,-22 1-16,1-1 0,-22 0 15,1 1-15,-22-1 0,1 0 0,-1 1 16,0-1-16,1-21 0,20 21 15,-21-20-15,43-1 0,-21-21 0,20 21 16,22 0-16,-21-21 16,21 0-16,21-21 15,42 0 1,-21 0-16,21-1 0,1 1 0,-1 0 16</inkml:trace>
  <inkml:trace contextRef="#ctx0" brushRef="#br0" timeOffset="1662.46">4847 1397 0,'0'0'0,"21"0"0,-21-42 15,0 21-15,0-1 0,-21 22 0,0-21 16,0 21-16,0 0 0,-22 0 0,22 0 15,-21 0-15,-1 0 0,1 21 16,0 1-16,-1-1 0,1 0 0,0 0 16,21 0-16,-22 22 0,22-22 15,0 21-15,0 0 0,0-20 16,21 20-16,0-21 0,0 21 0,0-20 16,0-1-16,21 0 0,0-21 15,0 0-15,0 0 0,22 0 0,-22 0 16,21 0-16,0 0 0,1-21 15,-1 0-15,0-1 0,1 1 16,-1-21-16,0 21 0,1 0 0,-22-22 16,0 22-16,0-21 0,0 21 15,1-1-15,-22 1 0,21 0 0,-21 0 16,0 0-16,-21 42 31,-1 0-31,22 0 16,-21 0-16,21 1 0,-21-1 0,21 21 15,0-21-15,0 0 0,0 1 16,0 20-16,0-21 0,21 21 16,0-20-16,1-1 15,-1-21-15,0 0 0,21 0 16,-21 0-16,1 0 0,-1-21 0,21-1 16,-21 1-16,0 0 0,1 0 15</inkml:trace>
  <inkml:trace contextRef="#ctx0" brushRef="#br0" timeOffset="1906.33">5440 1016 0,'0'0'0,"0"-21"0,0 0 16,0 0 0,0 42 77,-21-21-61</inkml:trace>
  <inkml:trace contextRef="#ctx0" brushRef="#br0" timeOffset="2274.63">5482 953 0,'0'0'0,"0"-22"16,0 1-16,-21 21 16,21 21 15,0 1-31,-21 20 0,21-21 0,-21 21 16,21 1-16,0-1 0,-22 22 15,22-22-15,-21 0 0,0 22 0,21-22 16,0 0-16,0 1 0,0 20 15,-21-20-15,21-22 0,0 21 0,0 0 16,0-20-16,0-1 0,0 0 16,0 0-16,21 0 0,-21 0 0,21-21 15,0 0 1,1 0-16,-1 0 0,0 0 0,0-21 0,0 0 16</inkml:trace>
  <inkml:trace contextRef="#ctx0" brushRef="#br0" timeOffset="2746.36">5927 1397 0,'0'0'0,"0"-42"15,0 21 1,0-1-16,-22 22 16,1 0-16,0 0 15,0 0-15,0 0 16,0 0-16,21 22 0,-22-1 0,1 0 15,0 0-15,0 0 0,21 22 16,-21-22-16,21 0 0,-21 21 0,21-21 16,0 1-16,0-1 0,0 0 15,0 0-15,0 0 0,21-21 16,0 0 0,0 0-16,0 0 0,-21-21 0,21 21 15,1-21-15,-1 0 0,0 0 0,0-1 16,0 1-16,-21 0 0,21-21 15,1 21-15,-22-1 0,0 1 0,21 0 16,0 21 0,-21 21-1,0 0-15,0 1 16,0-1-16,0 0 0,0 0 0,0 21 16,0-20-16,0-1 0,0 0 0,0 21 15,0-21-15,0 1 16,21-1-16,0-21 0,0 0 15,1 0-15,-1 0 0,21 0 16,-21 0-16,0-21 0,1-1 0,-1 22 16,0-21-16,0 0 0,-21-21 15,0 21-15</inkml:trace>
  <inkml:trace contextRef="#ctx0" brushRef="#br0" timeOffset="2947.05">5419 1037 0,'0'0'16,"-43"0"-16,1 0 0,0 0 0,20 0 15,22 21-15,22-21 16,-1 0-16,21 0 16,0 0-16,1 0 0,-1 0 0,22 0 15,-1 0-15,1 0 0,-1-21 16,1 21-16,-1-21 0,1 0 15,-1 21-15</inkml:trace>
  <inkml:trace contextRef="#ctx0" brushRef="#br0" timeOffset="3322.83">6667 1207 0,'0'0'0,"0"-22"16,0-20-16,0 21 15,0-21-15,0 20 0,0 1 0,0 0 16,-21 21-1,0 21-15,21 0 16,0 22-16,0-1 0,0-21 16,0 22-16,0 20 0,0-21 0,0 1 15,0-1-15,-21 0 0,21 1 0,0-1 16,0 0-16,0 1 0,0-22 16,0 0-16,0 0 0,21 0 15,-21 1-15,21-22 0,0 0 16,1 0-16,-1-22 15,0 1-15</inkml:trace>
  <inkml:trace contextRef="#ctx0" brushRef="#br0" timeOffset="3665.08">6456 1122 0,'0'0'0,"-21"-21"0,21-22 16,0 22-1,0 0-15,21 0 0,21 21 0,0-21 16,1 21-16,-1 0 0,22 0 16,-1 0-16,1 0 0,20 21 0,-20 0 15,-1 0-15,-20 22 0,20-22 16,-21 21-16,1 0 0,-22 1 0,0-1 16,-21 0-16,0 22 0,0-22 0,-21 1 15,0-1-15,-22 0 0,1-21 16,0 22-16,-22-1 0,1-21 0,-1 0 15,22 1-15,0-1 16,-22 0-16,43-21 0,-21 21 0,20-21 0,1 0 16,42 0 15,1 0-31,20-21 0,0 0 16,-21 21-16,22-21 0,-1-1 15</inkml:trace>
  <inkml:trace contextRef="#ctx0" brushRef="#br0" timeOffset="4022.88">7387 1355 0,'0'0'0,"0"-21"16,0-1-1,21 22 1,0 22-16,1-22 15,-1 21-15,0 0 0,0 0 16,0 21-16,0-20 0,1 20 0,-1-21 16,-21 21-16,0-20 0,0 20 15,0-21-15,0 21 0,0-20 0,0-1 16,0 0-16,0-42 31,0 0-15,0-1-16,0 1 0,0 0 15,0 0-15,0 0 0,0-22 16,0 22-16,0 0 0,21-21 0,0 21 16,-21-1-16,21 1 0,0 0 15,1 0-15,-1 21 0,0-21 0,0 21 16,0 0-16,0-21 0,1 21 16</inkml:trace>
  <inkml:trace contextRef="#ctx0" brushRef="#br0" timeOffset="4239.81">8086 1334 0,'0'21'0,"0"0"15,0 0 1,0 0-16,0 0 0,0 1 0,0-1 16,0 21-16,0-21 0,0 0 0,0 22 15,0-22-15,0 0 0,0 0 16,0 0-16,0 1 0,0-1 0,0 0 15,21-21 1,-21-21 0,0 0-16</inkml:trace>
  <inkml:trace contextRef="#ctx0" brushRef="#br0" timeOffset="4414.91">8128 1207 0,'0'0'0,"0"-22"0,-21 1 16,21 42 15,21 1-15,0-22-16,0 0 16,0 21-16,1 0 0,-1-21 15</inkml:trace>
  <inkml:trace contextRef="#ctx0" brushRef="#br0" timeOffset="4746.72">8445 1334 0,'0'21'16,"0"0"-1,0 0-15,0 0 0,0 0 16,0 1-16,0 20 0,0-21 0,0 21 15,0-20-15,0-1 0,0 21 16,0-21-16,0 0 0,0 1 16,0-1-16,22-21 15,-1 0-15,0 0 16,0-21-16,0-1 16,-21 1-16,21 0 0,1 0 15,-1-21-15,-21 20 0,21 1 0,0-21 16,0 21-16,0-22 0,1 22 15,-1-21-15,0 21 0,0 0 0,0-1 16,0 22-16,-21-21 0,22 21 16</inkml:trace>
  <inkml:trace contextRef="#ctx0" brushRef="#br0" timeOffset="5450.84">8848 1524 0,'0'21'0,"21"-21"16,0 0-16,0 0 0,0 0 0,0 0 15,1-21-15,-1 21 0,0-21 16,0 21-16,0-21 0,22 0 0,-22 21 16,0-22-16,-21 1 0,21 21 15,-21-21-15,0 0 0,0 0 16,-21 21-1,0 0-15,0 0 0,-1 21 16,1 0-16,0-21 0,0 21 0,0 0 16,0 22-16,21-22 0,0 0 15,-22 0-15,22 0 0,0 1 0,0-1 16,22 0-16,-1 0 0,0-21 0,0 21 16,0-21-16,0 0 0,1 0 15,20 0-15,-21 0 0,0 0 0,0 0 16,1 0-16,20-21 0,-21 0 15,0 21-15,0-21 0,22 0 0,-22-1 16,0-20-16,0 21 0,-21 0 16,0 0-16,0-22 0,0 22 15,0 0-15,0 0 0,0 0 0,0-1 16,0 44 0,0-1-1,-21 0-15,21 0 0,0 0 0,0 0 16,0 1-16,-21 20 0,21-21 15,0 0-15,0 0 0,0 1 0,0-1 16,0 0-16,0 0 0,-21 0 16,21-42 31,-21 0-47,21 0 0,0 0 15,0-1-15,0 1 0,0 0 16,21 0-16,0 0 0,0-22 0,0 22 15,0 0-15,22-21 0,-1 21 0,0-1 16,22 1-16,-22 21 0,22 0 16,-1 0-16,-20 0 0,-1 21 0,0 1 15,1-1-15,-22 0 0,-21 21 16,0-21-16,0 22 0,0-1 0,0-21 16,-21 22-16,-1-22 0,1 21 0,0-21 15,-21 0-15,21 1 0,-22-1 16,22 0-16,-21-21 0,21 21 0,-22-21 15,22 0-15</inkml:trace>
  <inkml:trace contextRef="#ctx0" brushRef="#br0" timeOffset="6316.56">1863 3408 0,'0'-21'16,"0"0"-1,0-1-15,0 1 0,0 0 16,0 0-16,0-21 0,0 20 16,21 1-16,0 0 0,-21 0 15,21 21-15,0 0 0,22 0 0,-22 0 16,0 0-16,0 0 0,0 42 16,0-21-16,1 22 0,-1-1 0,-21 22 15,0-22-15,0 21 0,0 1 16,0-22-16,-21 1 0,-1 20 0,-20-21 15,21-20-15,-21 20 16,-1-21-16,1 21 0,21-20 0,-22-22 16,1 21-16,0-21 0,21 0 15,-1 0-15,-20 0 0,21 0 0,21-21 16,-21-1-16,21 1 0,-21 0 16,21 0-16,0 0 0,0-22 0,0 22 15,0 0-15,0 0 0,21 0 16,0 0-16,0 21 0,0 0 15,0 21-15,1 0 0,-1 0 16,0 0-16,0 0 0,0 22 0,0-22 16,1 0-16,-1 21 0,0-20 15,0-1-15,0 21 0,0-21 16,1 0-16,-1 1 0,0-22 16,-21 21-16,21-21 0,0 0 0,0 0 15,1 0-15,-1 0 16,0-21-16,0-1 0</inkml:trace>
  <inkml:trace contextRef="#ctx0" brushRef="#br0" timeOffset="6502.44">2540 3556 0,'0'0'0,"0"21"0,0 0 16,0 1-1,21-22 17,0 0-32,0 0 0,22 0 0,-22 0 15,21-22-15,-21 1 0,22 21 0</inkml:trace>
  <inkml:trace contextRef="#ctx0" brushRef="#br0" timeOffset="6751.32">3344 3175 0,'21'0'32,"22"0"-32,-22 0 0,21 0 0,22 0 15,-22 0-15,22 0 0,-1-21 16,1 21-16,-1 0 0,1 0 0,-22 0 15,0 0-15,1 0 0,-22 0 0,0 0 16,-42 21 0,0-21-16,-22 0 15,22 21-15</inkml:trace>
  <inkml:trace contextRef="#ctx0" brushRef="#br0" timeOffset="6982.24">3619 3196 0,'0'21'31,"0"1"-15,0-1-16,0 0 0,0 0 15,0 21-15,0 1 0,0-1 0,0 0 16,0 1-16,22-1 0,-22 0 16,0 1-16,0-1 0,0 0 0,0 1 15,-22-1-15,22-21 0,0 22 0,0-22 16,-21 0-16,21 0 15,21-21 1,1 0-16,-1 0 0,0-21 16,0 0-16</inkml:trace>
  <inkml:trace contextRef="#ctx0" brushRef="#br0" timeOffset="7515.92">3979 3683 0,'0'0'0,"21"0"0,1 0 16,-1 0-16,0 0 15,0 0-15,0-21 0,0 21 16,1-21-16,-22 0 0,21 21 16,0-22-16,-21 1 0,0 0 0,0 0 15,0 0-15,0 0 0,0-1 16,-21 22-1,0 0-15,-1 22 16,1-1-16,0 0 0,0 21 16,0-21-16,21 22 0,-21-22 0,21 21 15,-22-21-15,22 22 0,0-22 0,0 0 16,0 0-16,22 0 16,-1-21-16,0 22 0,0-22 15,0 0-15,0 0 0,22 0 0,-22-22 16,21 1-16,-21 0 0,22 0 15,-22 21-15,21-21 0,-21-22 0,1 22 16,-1 0-16,0 0 0,0 0 16,0 0-16,-21-1 0,0 1 15,21 21-15,1 0 16,-22 21-16,0 1 16,0-1-16,0 0 0,0 0 0,0 0 15,0 0-15,0 1 0,0-1 16,0 0-16,-22 0 0,22 0 15,-21 0-15,21 1 16,-21-22-16,21-22 31,0 1-31,21 0 16,0 0-16</inkml:trace>
  <inkml:trace contextRef="#ctx0" brushRef="#br0" timeOffset="7742.78">4889 3069 0,'0'0'0,"0"-21"16,-21 42-1,21 0-15,0 1 0,-21 20 16,0 0-16,0 1 0,21 20 0,0-21 16,0 22-16,-21-22 0,21 22 15,-22-22-15,22 0 0,0 1 0,0-22 16,0 21-16,0-21 0,0 1 0,0-1 15,0 0-15,0 0 0,22-21 16,-1 0-16,0 0 0,0 0 16,0 0-16,-21-21 15</inkml:trace>
  <inkml:trace contextRef="#ctx0" brushRef="#br0" timeOffset="7890.7">4572 3535 0,'0'21'16,"21"-21"-16,0 0 0,0 0 15,1 0-15,20 0 0,-21 0 0,21 0 16,-20 0-16,20 0 0</inkml:trace>
  <inkml:trace contextRef="#ctx0" brushRef="#br0" timeOffset="8348.44">5397 3196 0,'0'0'15,"0"-42"-15,0 0 0,0 20 16,0 44 0,0-1-16,0 0 15,-21 21-15,21 1 16,-21-1-16,21 0 0,-21 1 0,21-1 16,0 0-16,0 1 0,-21-1 15,21 0-15,-21 1 0,21-22 0,0 0 16,0 0-16,0 0 0,0 0 0,0 1 15</inkml:trace>
  <inkml:trace contextRef="#ctx0" brushRef="#br0" timeOffset="8570.35">5355 3196 0,'0'0'0,"21"21"15,0 1-15,1-1 0,-1 21 16,0 0-16,0-20 0,0 20 16,0 0-16,1 1 0,20-1 0,-21-21 15,0 21-15,22-20 0,-22-1 16,0 0-16,0 0 0,0 0 0,0 0 16,1-21-16,-1 0 0,-21 22 0,0-44 31,0 1-16</inkml:trace>
  <inkml:trace contextRef="#ctx0" brushRef="#br0" timeOffset="8774.24">5969 3048 0,'0'0'0,"0"-21"0,0 42 15,0 0 1,0 22-16,0-1 0,-21 0 0,0 22 15,21-1-15,-22 1 0,1-22 0,0 22 16,0-1-16,0-21 0,21 1 16,0-1-16,0 0 0,0-20 0,0-1 15,0 0-15,0 0 0,21-21 16,0 0-16,21 0 16,-20 0-16</inkml:trace>
  <inkml:trace contextRef="#ctx0" brushRef="#br0" timeOffset="9281.95">6879 3090 0,'0'0'0,"-21"-63"16,0 63-16,0 0 16,-22 0-16,22 0 0,-21 0 0,-1 0 15,1 21-15,0 21 0,21 1 16,-22-1-16,1 0 0,0 22 15,-1-1-15,22 1 0,-21-1 16,-1-20-16,22 20 0,0 1 0,0-22 16,21 0-16,0 1 0,0-1 0,0-21 15,0 0-15,21 1 0,0-1 16,22-21-16,-1 0 0,0 0 0,1 0 16,-1 0-16,0 0 0,1 0 0,-1 0 15,0-21-15,1-1 0,-1 22 16,0-21-16,1 0 0,-22-21 0,-21 21 15,0-1-15,0 1 0,0-21 0,0 21 16,-21 0-16,-1-1 16,1 1-16,0 0 0,-21 0 0,21 21 15,-22 0-15,22 0 0,0 0 0,0 0 16,0 0-16,21 21 16,0 0-16,21 0 15,0 1-15,0-1 16,0 21-16,0-21 0,-21 22 0,22-22 15,-1 21-15,-21 0 0,0 1 0,0 20 16,0-20-16,0 20 0,0 1 16,0-1-16,0 1 0,0-1 0,-21 22 15,-1-22-15,1 1 0,0-1 0,0-20 16,0 20-16,0 1 0,-1-22 16,1 0-16</inkml:trace>
  <inkml:trace contextRef="#ctx0" brushRef="#br0" timeOffset="10330.86">1884 5419 0,'-21'0'16,"21"-21"-16,0-1 16,0 1-1,0 0-15,21 0 0,0 0 16,0 0-16,0 21 15,0 0-15,1 0 0,-1 0 16,0 0-16,0 21 0,0-21 16,-21 21-16,0 21 0,0-21 0,0 22 15,0-22-15,0 21 0,0-21 16,0 22-16,-21-1 0,0-21 0,-21 0 16,20 22-16,1-22 0,0 0 15,0 0-15,0-21 16,21-21-1,0 0-15,21 0 16,0 0 0,0-1-16,0 22 0,1 0 15,-1 0-15,21 0 0,-21 0 16,22 0-16,-22 22 0,21-1 0,-21 0 16,22 0-16,-22 0 0,-21 22 15,0-22-15,0 21 0,0-21 0,0 22 16,-21-22-16,-1 0 0,1 21 15,0-21-15,0 1 0,-21-1 0,20 0 16,-20-21-16,21 21 0,0-21 16,-22 0-16,22 0 0,0 0 0,0 0 15,0 0-15,0 0 0,-1-21 0,1 0 16,0 21-16,0-21 0,0-1 16,21 1-16,-21 0 0,21 0 15,-22 21-15,22-21 0,0 0 16,22-1-1</inkml:trace>
  <inkml:trace contextRef="#ctx0" brushRef="#br0" timeOffset="10526.16">2857 5736 0,'0'0'0,"22"0"0,-1 0 16,0 0-16,0 0 16,0 0 15,0 0-15</inkml:trace>
  <inkml:trace contextRef="#ctx0" brushRef="#br0" timeOffset="12126.63">4360 5440 0,'0'0'0,"0"-21"0,0 0 16,0 42 15,0 21-31,0-21 0,0 22 16,0-1-16,21-21 0,-21 43 15,0-22-15,0 0 0,0 1 0,0-1 16,0 0-16,0 1 0,0-22 15,0 21-15,0 0 0,0-20 16,0-1-16,0 0 0,0 0 0,0 0 16,22-21-1</inkml:trace>
  <inkml:trace contextRef="#ctx0" brushRef="#br0" timeOffset="12438.8">4149 5525 0,'0'0'0,"-22"-22"0,22-41 16,0 42-16,0 0 0,0-1 15,22 1 1,-1 0-16,21 0 0,0 21 0,1-21 16,-1 0-16,22 21 0,-1 0 0,1 0 15,-1 0-15,1 0 0,-1 0 16,-21 0-16,22 21 0,-43 0 0,21 0 15,-20 0-15,-22 22 0,0-22 16,0 21-16,-22 0 0,1-20 0,-21 20 16,0 0-16,-1 1 0,1-22 0,0 21 15,-1-21-15,1 0 0,0 1 16,-1-1-16,22 0 0,0-21 0,0 0 16,42 0-1,0 0 1,0-21-16,0 0 0</inkml:trace>
  <inkml:trace contextRef="#ctx0" brushRef="#br0" timeOffset="12842.44">5376 5419 0,'0'21'16,"0"0"-16,-21 0 15,0 22-15,21-22 0,-21 21 16,21 0-16,0 1 0,0 20 16,-21-20-16,21-1 0,0 0 0,0 1 15,0-1-15,0 0 0,0-21 0,0 22 16,0-22-16,0 0 0,0 0 16,21-21-16,0 0 0,0 0 0,0 0 15,0 0-15,22-21 0,-22 21 0,21-21 16,-21 0-16,22 0 0,-22-1 15,21-20-15,-21 21 0,1-21 0,-1 20 16,-21-20-16,0 0 0,0-1 0,0 1 16,0 0-16,-21-1 0,-22 1 15,22 0-15,-21 21 0,-1-22 16,22 22-16,-21 0 0,0 21 0,20 0 16,-20 0-16,21 0 0,-21 0 15,20 21-15,1 0 0,0 22 0,21-22 16,0 21-16,0-21 0,0 22 0,0-22 15,0 21-15,21-21 0,0 0 16,22 22-16,-22-43 0</inkml:trace>
  <inkml:trace contextRef="#ctx0" brushRef="#br0" timeOffset="13107.38">6308 5440 0,'-43'42'0,"22"-21"16,0 1-16,21 20 0,0-21 15,-21 21-15,21 1 0,-21-1 0,21 0 16,-22 1-16,22-1 0,0-21 0,0 22 16,-21-1-16,21-21 0,0 0 15,-21 0-15,21 1 0,0-1 0,0 0 16,0-42 15,0 0-31,0-1 16,0 1-16,0 0 0</inkml:trace>
  <inkml:trace contextRef="#ctx0" brushRef="#br0" timeOffset="13283.28">6117 5482 0,'0'0'15,"0"-21"-15,0 0 0,21 21 16,0 0-1,1 21-15,-1 0 0,0 0 0,0 22 16,0-22-16,0 21 0,-21-21 0,22 1 16,-1 20-16,0-21 0,-21 0 15,0 0-15,0 1 0,21-1 0,-21 0 16,0 0-16,0 0 16</inkml:trace>
  <inkml:trace contextRef="#ctx0" brushRef="#br0" timeOffset="13659.07">6985 5376 0,'0'22'16,"-21"-22"-16,0 21 0,-1 0 0,-20 0 15,21 0-15,-21-21 0,20 21 16,-20 1-16,21-1 0,-21 0 15,20 0-15,1 0 0,0-21 0,0 21 16,0 1-16,0-1 0,-1 0 16,44-21 15,-1-21-31,0 0 0,21-1 16,-21-20-16,22 21 0,-1-21 0,-21 20 15,22-20-15,-22 21 0,21-21 0,-21 20 16,22 1-16,-22 0 0,-21 0 15,21 21-15,0 21 0,-21 0 16,21 22-16,-21-22 0,0 21 16,0 22-16,0-22 0,0 21 0,0-20 15,0 20-15,0 1 0,0-1 16,0-20-16,0 20 0,0-21 0,0 22 16,0-22-16,0 1 0,0-1 0</inkml:trace>
  <inkml:trace contextRef="#ctx0" brushRef="#br0" timeOffset="15635.12">1291 7789 0,'0'0'0,"21"-21"16,-21 0-16,0 0 16,21 21-16,-21-21 0,0 42 31,0 0-31,0 0 0,0 0 15,0 1-15,0-1 0,0 0 16,0 21-16,0-21 0,0 1 16,0 20-16,0-21 0,-21 0 0,21 0 15,-21 1-15,21-1 16,-21-21-16,42 0 31,0 0-31,0-21 0,1 21 0,20 0 16,-21-22-16,21 1 0,-20 21 15,20-21-15,-21 0 0,21 21 16,-20-21-16,-1 0 0,0 21 0,0-22 16,0 1-16,0 0 15,-21 42 17,0 22-32,-21-22 15,21 21-15,-21-21 0,21 22 16,0-1-16,0 0 0,0 1 0,0-22 15,0 21-15,0-21 0,0 22 16,0-22-16,0 0 0,0 0 16,21-21-1,0 0 1,1-21-16</inkml:trace>
  <inkml:trace contextRef="#ctx0" brushRef="#br0" timeOffset="15787.03">2095 7959 0,'0'0'16,"22"0"-16,-1 0 16,-21-21 15,21 21-31,0 0 0,0 0 16,0 0-16,1-22 15</inkml:trace>
  <inkml:trace contextRef="#ctx0" brushRef="#br0" timeOffset="16464.28">3238 7747 0,'-63'0'16,"42"0"-16,0 0 0,21 21 15,0 0-15,-22 1 0,1-22 16,21 21-16,-21 21 0,21-21 16,0 22-16,0-22 0,0 21 0,-21 0 15,21-20-15,0 20 0,0 0 16,0-21-16,0 1 0,-21 20 0,21-21 16,0 0-16,0 0 0,0 1 15,0-44 1,0 1-1,0-21-15,0 21 0,0 0 16,0-22-16,0 1 0,0 0 16,0-1-16,0 1 0,0 0 15,0-1-15,0 1 0,0 21 0,0-22 16,21 22-16,0 0 0,0 0 16,0 21-16,22 0 0,-22 0 0,0 0 15,21 21-15,-20 0 0,20 0 16,-21 1-16,21-1 0,-20 21 0,-1-21 15,0 22-15,0-22 0,-21 21 0,0-21 16,0 0-16,0 22 0,0-22 16,0 0-16,0 0 0,0 0 0,-21-21 15,0 0-15,21-21 32,0 0-32,0 0 0,0 0 15,0 0-15,0-22 0,0 22 0,21-21 16,0-1-16,0 1 0,0 21 0,1-21 15,-1-1-15,21 22 0,-21 0 16,0 21-16,22 0 0,-22 0 0,0 0 16,21 0-16,-20 21 0,-1 0 15,0 0-15,0 22 0,-21-1 0,0-21 16,0 22-16,0-1 0,0 0 0,0 1 16,0-22-16,0 21 0,-21 0 0,0-20 15,21-1-15,-21 0 0,21 0 16,0 0-16</inkml:trace>
  <inkml:trace contextRef="#ctx0" brushRef="#br0" timeOffset="16799.08">3979 8107 0,'21'0'16,"1"0"-16,-1 0 0,0 0 15,0 0-15,-21-21 0,21 21 0,0-21 16,1 21-16,-1-22 0,0 1 16,0 0-16,0 21 0,-21-21 15,21 0-15,1 0 0,-22-1 0,0 1 16,0 0-16,0 0 0,0 0 16,0 0-16,-22-1 0,1 1 15,0 21-15,0 0 0,0 0 0,-22 0 16,22 0-16,0 21 0,0 1 0,0-1 15,0 0-15,21 21 0,0 1 16,-22-22-16,22 21 0,0 0 0,0 1 16,0-1-16,0-21 0,0 22 0,0-22 15,0 0-15,22 0 0,-22 0 16,21-21-16,0 0 0,0 21 16,0-21-16,0 0 0,1 0 0,20 0 15,-21-21-15,0 0 0,0 0 0</inkml:trace>
  <inkml:trace contextRef="#ctx0" brushRef="#br0" timeOffset="17031.95">4720 7408 0,'0'0'0,"-21"0"31,21 22-31,-21 20 0,21-21 16,0 21-16,0 1 0,0-1 15,0 0-15,0 1 0,-21 20 0,21-20 16,0-1-16,-22 0 0,22 1 16,0-1-16,0 0 0,-21 1 0,21-1 15,-21-21-15,21 0 0,0 22 0,0-22 16,0 0-16</inkml:trace>
  <inkml:trace contextRef="#ctx0" brushRef="#br0" timeOffset="17499.03">5122 7472 0,'0'0'0,"0"-21"16,0 0-16,0-1 0,0 1 0,0 0 16,-21 21-16,0 0 15,21 21-15,0 0 16,0 1-16,0-1 0,0 21 0,0 0 15,0 1-15,0-1 0,0 0 0,0 22 16,0-22-16,-21 1 0,21 20 16,-21-21-16,21 1 0,-22-1 0,22 0 15,0 1-15,-21-1 0,21-21 0,-21 0 16,21 1-16,0-1 0,0 0 16,0-42-1,0 0 1,21-1-16,-21-20 0,21 21 15,1-21-15,-22 20 0,21-20 0,0 0 16,0 21-16,0-22 0,-21 22 16,21 0-16,1 0 0,-1 21 0,0 0 15,0 0-15,0 0 0,0 21 16,1-21-16,-22 42 0,21-21 16,-21 1-16,0-1 0,0 21 0,0-21 15,0 0-15,0 22 0,0-22 0,0 0 16,0 0-16,0 0 0,0 1 15,0-1-15,0 0 16,21-21 15,0-21-31,-21 0 0</inkml:trace>
  <inkml:trace contextRef="#ctx0" brushRef="#br0" timeOffset="17863.34">5736 7853 0,'0'42'16,"0"-21"-16,0 1 15,0 20-15,-21-21 16,21 0-16,0 0 0,0 1 0,0-1 16,0 0-16,0 21 0,0-21 0,0 1 15,0-1-15,0 0 0,0 0 16,42-21-16,-21 0 0,1 0 15,-1 0-15,0 0 0,21 0 0,-21 0 16,1-21-16,-1 21 0,0-21 0,0 0 16,-21-1-16,0 1 0,0 0 0,0 0 15,0-21-15,0 20 0,0 1 16,0-21-16,0 21 0,-21 0 16,0-1-16,0 1 0,-1 0 0,1 0 15,-21 21-15,21 0 0,0 0 0,-1 0 16,1 0-16,0 0 0,0 0 15,0 21-15,21 0 0,0 0 0,-21 1 16,21-1-16,-22 0 0,22 0 16,0 0-16</inkml:trace>
  <inkml:trace contextRef="#ctx0" brushRef="#br0" timeOffset="18406.98">6710 7959 0,'0'-21'15,"-21"-1"1,-1 22-16,1 0 0,0 0 16,0 0-16,0 0 0,0 0 0,-1 0 15,1 0-15,-21 0 0,21 0 16,0 22-16,-1-1 0,-20-21 0,21 21 15,0 0-15,0 0 0,-1 22 0,22-22 16,0 0-16,-21 0 0,21 0 16,0 0-16,0 1 0,0-1 15,0 0-15,21-21 16,1 0-16,-1 0 0,0 0 0,0 0 16,0 0-16,0 0 0,22-21 0,-22 0 15,0-1-15,21 1 0,-20 0 16,-1 0-16,21-21 0,-21-1 0,0 22 15,1-21-15,20-1 0,-21-20 0,0 21 16,-21-1-16,21-20 0,-21 20 0,22-20 16,-22 21-16,0-1 0,0 1 15,0 0-15,0 20 0,0 1 0,-22 42 32,1 1-32,21 20 0,-21-21 0,21 21 15,0 1-15,-21 20 0,0-20 16,21 20-16,-21-21 0,21 22 0,0-22 15,0 22-15,0-22 0,0 0 0,0 1 16,21-22-16,0 21 0,0-21 16,0 1-16,22-1 0,-22 0 0,0 0 15,0-21-15,0 0 0,22 0 0,-22 0 16,0 0-16,0 0 0,0-21 0,0 0 16,1 0-16,-1-1 0</inkml:trace>
  <inkml:trace contextRef="#ctx0" brushRef="#br0" timeOffset="18646.84">4805 7768 0,'0'0'16,"-21"21"-16,-1-21 0,44 0 15,-1 0 1,0 0-16,21 0 0,1 0 0,-22 0 16,21-21-16,0 21 0,1 0 15,-1-21-15,0 21 0,1 0 16,-22-21-16,21 0 0,-21 21 0,22-21 16</inkml:trace>
  <inkml:trace contextRef="#ctx0" brushRef="#br0" timeOffset="19355.75">8043 7938 0,'0'0'0,"-21"0"0,21-22 16,0 1-16,0 0 0,0 0 15,0 0-15,0 0 16,0-1-16,0 1 0,0 0 16,-21 0-16,0 0 0,0 21 15,-1 0-15,1 0 0,-21 0 16,21 0-16,0 0 0,-1 0 0,1 0 16,0 21-16,0 0 0,0 0 0,21 22 15,0-22-15,0 21 0,0 0 0,0 1 16,0-22-16,0 21 0,0 1 15,21-22-15,0 0 0,0 21 0,-21-21 16,21-21-16,1 22 0,20-22 0,-21 0 16,0 0-16,22 0 15,-22 0-15,21-22 0,-21 22 0,22-21 16,-22 0-16,0-21 0,21 21 0,-21-22 16,1 22-16,-1-21 0,0-1 0,-21 1 15,0 0-15,21-1 0,-21 1 16,0 0-16,0-22 0,0 22 0,0 0 15,0-22-15,0 22 0,0 21 0,0-22 16,0 22-16,0 0 0,0 42 16,0 0-1,0 0-15,0 22 0,0-1 0,0 0 16,0 1-16,0-1 0,0 22 16,0-22-16,0 0 0,0 1 15,0-1-15,21 0 0,-21 1 0,0-22 16,21 21-16,-21-21 0,22 0 0,-1 1 15,-21-1-15,21 0 0,0-21 16,0 0-16,0 0 0,1 0 16</inkml:trace>
  <inkml:trace contextRef="#ctx0" brushRef="#br0" timeOffset="19722.54">8594 7726 0,'0'0'0,"0"-42"15,-22 42-15,22-22 0,22 22 32,-1 0-32,0 22 0,-21-1 15,21 0-15,0 0 0,0 0 0,-21 0 16,0 1-16,22 20 0,-22-21 16,0 21-16,21-20 0,-21 20 0,0-21 15,0 0-15,0 22 0,0-22 0,-21 0 16,21 0-16,-22-21 0,22 21 15,0-42 17,0 0-32,22 0 0,-1-22 15,-21 22-15,0-21 0,21 21 16,0-22-16,-21 1 0,0 21 0,0-21 16,0-1-16,21 22 0,-21-21 0,0 21 15,0-1-15,21 1 0,1 21 31,-1 0-31,-21 21 16,21-21-16,0 22 0</inkml:trace>
  <inkml:trace contextRef="#ctx0" brushRef="#br0" timeOffset="19934.41">9271 7705 0,'0'21'16,"0"0"-16,0 0 16,0 0-16,0 1 0,0-1 0,0 21 15,0-21-15,0 0 0,0 22 0,0-22 16,-21 0-16,21 0 0,-21 0 0,21 1 16,0-1-16,0 0 0,-22-21 15,1 0 1</inkml:trace>
  <inkml:trace contextRef="#ctx0" brushRef="#br0" timeOffset="20138.7">9186 7535 0,'0'0'0,"0"-21"15,-21 21 1,0 0-1,21 21 1,0 1 0,0-1-16,21-21 15,0 21-15,-21 0 0,21-21 0,1 21 16,-1-21-16,-21 21 0</inkml:trace>
  <inkml:trace contextRef="#ctx0" brushRef="#br0" timeOffset="20487.5">9504 7747 0,'0'21'15,"0"0"-15,0 1 16,0-1-16,21 0 16,-21 0-16,21 21 0,-21-20 15,0-1-15,0 0 0,0 0 0,21 0 16,-21 0-16,21-21 0,-21 22 15,22-1-15,-1-21 16,0 0-16,0 0 16,-21-21-16,21 21 0,0-22 15,1 1-15,-22 0 0,21 0 0,-21 0 16,21-22-16,-21 22 0,0 0 0,0-21 16,21 21-16,-21-1 0,0 1 0,21-21 15,-21 21-15,0 0 16,21-1-16,1 22 15,-1 0 1,0 0-16,-21 22 16,0-1-16</inkml:trace>
  <inkml:trace contextRef="#ctx0" brushRef="#br0" timeOffset="21216.08">10054 7895 0,'21'0'16,"0"0"0,1 0-16,-1-21 0,0 0 15,0 0-15,0 21 16,0-21-16,1-1 0,-1 1 0,0 0 16,-21 0-16,0 0 0,21 0 0,-21-1 15,-21 22 16,0 22-31,21-1 0,-21 0 0,-1 0 16,1 0-16,0 22 0,21-22 0,0 0 16,0 21-16,0-21 0,0 1 0,0-1 15,0 0-15,0 0 0,21 0 16,0-21-16,1 0 0,-1 21 16,21-21-16,-21 0 0,0 0 0,22 0 15,-22 0-15,21-21 0,-21 21 0,1-21 16,-1 0-16,21 21 0,-21-21 15,0 0-15,-21-1 0,22 1 0,-22 0 16,21 0-16,-21 0 0,0-22 0,0 22 16,0 0-16,0 0 0,0 0 0,0 0 15,0 42 17,0 0-32,0 0 0,0 0 0,0 0 15,-21 1-15,21 20 0,-22-21 0,22 0 16,0 0-16,-21 1 15,21-1-15,-21 0 0,21 0 0,0 0 16,0 0-16,0-42 47,0 0-47,0 0 16,0 0-16,0 0 0,0-22 0,0 22 15,21-21-15,0 21 0,1-22 16,-22 1-16,42 0 0,-21 20 0,0-20 15,0 21-15,22-21 0,-1 20 0,-21 22 16,22 0-16,-1 0 0,0 0 0,1 22 16,-1-1-16,-21 0 15,0 0-15,0 21 0,1-20 0,-22 20 16,0-21-16,0 21 0,0-20 0,0-1 16,0 0-16,-22 21 0,22-21 0,-21 1 15,0-22-15,0 21 0,0 0 16,0 0-16,-1-21 0,1 21 15,0-21-15,0 0 0,0 0 16</inkml:trace>
  <inkml:trace contextRef="#ctx0" brushRef="#br0" timeOffset="32086.82">12700 1482 0,'0'-21'15,"0"-1"48,-21 1-48,0 21 1,21-21-16,-22 21 0,22-21 16,-21 21-16,0 0 15,21-21-15,-21 0 16,0 21 0,21-22-16,0 1 15,0 0 1,0 0-1,21 0 17,0 21-17,-21-21-15,21 21 16,0-22-16,1 22 16,-1 0-16,0 0 0,-21-21 15,21 21-15,0 0 0,0 0 16,1 0-16,20 0 0,-21-21 15,21 21-15,1 0 0,-1 0 0,22 0 16,-22 0-16,21 0 0,1 0 16,-22 0-16,22 21 0,-22-21 0,0 21 15,1-21-15,-22 22 0,21-1 16,-21-21-16,1 21 0,-1 0 16,-21 0-16,0 0 0,21 22 15,-21-22-15,0 0 0,0 21 0,0-20 16,0 20-16,-21 0 0,0 22 15,-1-22-15,1 0 0,-21 22 0,21-1 16,-22 1-16,1-22 0,-21 22 16,20-1-16,-20 1 0,20-22 0,-20 22 15,21-1-15,-1 22 0,1-22 16,-22 1-16,22 20 0,21-20 16,-21-1-16,-1 22 0,22-21 0,-21-1 15,21 22-15,-1-22 0,-20 22 0,42-22 16,-21 22-16,21-21 0,-21 20 15,21-20-15,0-22 0,0 22 16,21-22-16,0 21 0,21-20 0,-20-1 16,41 0-16,-21-20 0,22 20 15,-1-21-15,1 0 0,-1 0 0,22 1 16,-21-1-16,-1-21 0,22 0 0,-22 0 16,1 0-16,-22 0 0,22-21 15,-22-1-15,0 1 0,1 21 0,-1-21 16,0 0-16,-21 0 0,22 0 15,-22-1-15,0 1 0,-21 0 0,21 0 16,-21 0 0,-21 21-1,0 0-15,0 0 16,0 0-16,-1 0 0,1 0 16,0 0-16,0 21 0,0 0 0,21 0 15,-21 0-15,-1 1 0,1-1 0,0 0 16,0 21-16,0-21 0,0 22 15,-1-22-15,1 21 0,0 1 0,0-1 16,0 0-16,0 1 0,-1 20 16,-20-21-16,21 22 0,0-22 0,0 22 15,-1-1-15,1 1 0,0-1 0,0 1 16,0 20-16,0-20 0,21 21 16,0-22-16,-22 22 0,1-1 15,21-20-15,0 21 0,0-1 0,0 1 16,0 0-16,0-1 0,0-20 15,0 20-15,0 1 0,0-21 0,21 20 16,1-20-16,-1 20 0,0 1 0,0-21 16,21 20-16,-20-20 0,20 20 0,0-20 15,1 21-15,-1-22 0,0 1 16,1-1-16,-1 1 0,0-1 0,1 1 16,-1-1-16,-21-21 0,21 22 0,-20-22 15,20 22-15,-21-22 0,0 0 0,-21 1 16,0-1-16,0 0 0,0 1 15,0-22-15,0 21 0,-21 1 16,-21-22-16,21 21 0,-22-21 0,22 0 16,-21 22-16,-1-22 0,1 0 0,0 21 15,-1-20-15,-20-1 0,21 0 0,-1 0 16,-20 0-16,20 0 0,1 1 16,-21-22-16,20 21 0,1-21 0,0 0 15,20 0-15,-20 0 0,0 0 0,21 0 16,-22-21-16,22-1 0,0 1 0,0-21 15,0 0-15,-1-22 0,22 1 0,0-1 16</inkml:trace>
  <inkml:trace contextRef="#ctx0" brushRef="#br0" timeOffset="32706.87">16087 3598 0,'0'0'0,"0"-42"16,-43 0-16,43-1 16,0 22-16,-21 0 0,21 0 0,-21-21 15,21 20-15,0 1 16,0 0-16,0 42 16,0 0-16,0 22 15,0-1-15,21 22 0,-21-1 0,21 1 16,-21 20-16,0-20 0,21 20 0,-21 22 15,0-21-15,0 0 0,0-22 16,0 22-16,0-1 0,0-20 0,0-1 16,-21 1-16,0-1 15,21 1-15,-21-1 0,0-20 0,0-1 16,-1 0-16,22 1 0,0-22 0,-21 21 16,21-21-16,0 1 15,0-44 1,0 1-16,0 0 0,21-21 15,1-1-15,-1 1 0,0 0 0</inkml:trace>
  <inkml:trace contextRef="#ctx0" brushRef="#br0" timeOffset="33059.67">16722 3387 0,'0'0'0,"0"-64"0,0 43 15,0 0-15,0 0 0,0 42 32,0 21-32,0-21 0,0 43 15,0-22-15,0 22 0,0 20 16,21-20-16,-21 21 0,21-1 0,-21 22 16,0-21-16,0-1 0,0 1 15,0 0-15,0-1 0,0-20 16,0-1-16,0 1 0,0-22 0,0 22 0,0-22 15,0 22-15,0-22 16,0 0-16,-21-21 0,21 22 0,-21-22 16,21 21-16,-22-21 0,22 1 15,0-1-15,-21-21 0,0 0 16,0 0-16,0-21 16,0-1-16,21 1 0,-22 0 15,1 0-15,0-21 0,21 20 0,-21-20 16,0 0-16</inkml:trace>
  <inkml:trace contextRef="#ctx0" brushRef="#br0" timeOffset="33858.44">16129 4572 0,'0'0'0,"-42"0"16,20 0-16,22-21 0,-21 21 16,42 0-1,1 0 1,-1 0-16,0 0 0,21 0 0,1 0 15,-1 0-15,0 0 0,1 0 16,-1 0-16,0 0 0,22 0 0,-22 0 16,0 0-16,22 0 0,-22 0 0,22 0 15,-22-21-15,0 21 0,1-21 16,-1 21-16,0 0 0,1-22 16,-22 22-16,21 0 0,-21-21 15,1 21-15,-1-21 0,-21 42 47,0 0-47,0 1 0,0-1 0,0 0 16,-21 0-16,21 0 0,0 0 15,0 1-15,0 20 0,0-21 0,0 0 16,0 0-16,0 1 0,21-1 16,0 0-16,0 0 0,0-21 15,22 0-15,-22 0 0,0 0 0,21 0 16,1 0-16,-22-21 15,21 21-15,0-21 0,-20 0 0,20-1 16,-21 1-16,0 0 0,0 0 0,1 0 16,-1 0-16,-21-1 0,0-20 15,0 21-15,0 0 0,0 0 0,0-1 16,0 1-16,0 0 16,0 0-16,0 42 31,0 0-31,0 0 0,-21 1 15,21-1-15,-22 21 0,22 0 0,0 1 16,0-1-16,0 0 0,0 22 16,0-1-16,0 1 0,0-1 15,0 1-15,0-1 0,0 1 0,0 21 16,0-22-16,0 22 0,0-22 16,0 22-16,0 0 0,22-1 0,-22 1 15,0 0-15,0-1 0,0 1 0,0-22 16,0 22-16,0 0 0,0-1 15,0-20-15,-22-1 0,1 1 0,21-22 16,-21 22-16,0-43 0,0 21 0,0-21 16,-1 1-16,1-1 0,0-21 0,0 0 15,0 0-15,0 0 0,-1-21 16,22-22-16,-21 22 0,21-42 0,0 20 16,0-20-16,0-22 0,0 0 15,0 22-15,21-22 0,1 1 16,20-22-16,0 21 0,-21 0 0,43 1 15,-22 20-15,1-20 0,20 20 0,-21 1 16,1 20-16,-1-20 0,0-1 16,1 22-16,-1-22 0</inkml:trace>
  <inkml:trace contextRef="#ctx0" brushRef="#br0" timeOffset="34618.37">18076 3471 0,'0'0'0,"-21"-42"0,21 21 16,0 0-16,-21 0 0,0 21 15,21 21 1,0 0-16,0 21 0,0-21 15,0 22-15,0 20 0,0-20 16,0-1-16,0 21 0,0-20 0,0 20 16,-21 1-16,21-1 0,0 22 0,0-22 15,0 1-15,0-1 0,-22-20 16,22 20-16,-21-20 0,0 20 16,21-21-16,0 1 0,-21-1 15,0-21-15,21 22 0,0-22 0,0 0 16,-21 0-16,21 0 0,-22-21 15,1-21 1,21 0 0,0 0-16,0 0 0,0-1 15,0 1-15,0-21 0,0 21 0,21 0 16,1-22-16,-1 22 0,-21 0 16,21 0-16,0 0 0,21-1 0,-20 1 15,-1 0-15,0 0 0,0 21 16,21 0-16,-20 0 0,-1 0 15,0 0-15,21 0 0,-21 21 0,1 0 16,-1 0-16,0 1 0,-21-1 16,21 0-16,-21 21 0,0-21 0,0 1 15,0 20-15,0-21 0,-21 0 0,0 22 16,0-22-16,-1 0 0,1 0 16,-21 0-16,21 0 0,-22-21 0,22 22 15,-21-1-15,21-21 0,0 0 16,-1 0-16,1 0 0,21-21 31,0-1-15,21 1-16,1 0 0,-1 0 15,0 0-15</inkml:trace>
  <inkml:trace contextRef="#ctx0" brushRef="#br0" timeOffset="35027.14">18521 4297 0,'0'0'16,"0"-21"-16,0 0 16,21 21-1,0 0 1,0 0-16,0 0 16,1 0-16,-1 0 0,0 21 15,0 0-15,-21 0 0,21 0 0,0 0 16,1 22-16,-22-22 0,0 21 15,0-21-15,0 22 0,0-22 0,0 21 16,0-21-16,0 1 0,0 20 16,-22-21-16,1 0 0,0-21 0,21 21 15,0 1-15,-21-22 0,0 0 16,21-22 0,0 1-1,0 0-15,0 0 0,0 0 16,0-22-16,0 22 0,21-21 15,-21 21-15,0-22 0,21 22 0,0-21 16,0 21-16,-21-22 0,22 22 16,-1 0-16,0 0 0,-21 0 0,21 21 15,0 0-15,0-21 0,1 21 16,-1 0-16,0 0 16</inkml:trace>
  <inkml:trace contextRef="#ctx0" brushRef="#br0" timeOffset="35251.01">19177 4276 0,'0'0'0,"0"21"15,0 0-15,0 0 0,0 0 16,0 1-16,0-1 0,0 0 16,0 21-16,0-21 0,0 1 0,0-1 15,0 0-15,0 0 0,0 0 16,0 0-16,0 1 0,0-1 0,0 0 15,0 0-15,0-42 47,0 0-47</inkml:trace>
  <inkml:trace contextRef="#ctx0" brushRef="#br0" timeOffset="35570.83">19240 4022 0,'0'0'0,"0"21"16,0 21-16,0-21 0,0 1 16,22-22-1,-1 0 1,0 0-16,0-22 15,-21 1-15,0 0 16,0 0-16,0 0 0,0 0 16,0-1-16,-21 22 15,0-21-15,0 21 16,-1 0-16,22 21 16,-21-21-16,21 22 15,0-1-15,0 0 0,0 21 16,0-21-16,21 1 0,1-1 0,-22 0 15</inkml:trace>
  <inkml:trace contextRef="#ctx0" brushRef="#br0" timeOffset="36170.48">20278 4445 0,'0'-21'15,"0"0"-15,0 0 0,0-1 0,0 1 0,-22 0 16,1 0-16,21 0 16,-21 0-16,-21 21 0,21-22 0,-1 22 15,-20 0-15,0 0 0,21 0 16,-22 0-16,22 22 0,0-1 0,-21 0 16,20 0-16,1 0 0,0 0 15,0 22-15,21-22 0,0 21 16,-21-21-16,21 1 0,0 20 0,0-21 15,0 0-15,0 0 0,0 1 0,21-1 16,0 0-16,0 0 0,0-21 16,1 0-16,-1 21 0,21-21 0,-21 0 15,0 0-15,22 0 0,-22 0 16,21-21-16,-21 0 0,22 21 0,-22-21 16,21-22-16,-21 22 0,1-21 0,20 21 15,-21-22-15,0-20 16,22 21-16,-43-22 0,21-21 0,0 22 15,0-1-15,0-20 0,0 20 16,-21 1-16,0-1 0,22 1 0,-22-1 16,21 1-16,-21 20 0,0 1 15,0 21-15,0 0 0,0 42 16,0 21 0,0 1-16,0-1 0,-21 0 0,-1 22 15,1-1-15,0 22 0,-21-22 16,21 22-16,-1 0 0,1-22 0,0 1 15,21-1-15,0 1 0,0-1 0,0-20 16,0-1-16,0 0 16,21 1-16,22-1 0,-22-21 0,21 0 15,-21 22-15,22-43 0,-1 21 0,0 0 16,1 0-16,-1-21 0,0 0 16,22 0-16,-22 0 0,0 0 0,1 0 15,-22-21-15,21 0 0</inkml:trace>
  <inkml:trace contextRef="#ctx0" brushRef="#br0" timeOffset="36802.12">15727 5419 0,'0'0'16,"-21"-21"-16,-1 21 0,1 0 15,42 0 16,22 0-15,-22 0-16,42 0 0,1 0 16,21 0-16,-1 0 0,43 0 0,0 0 15,21 0-15,22 0 0,-1 0 16,22-22-16,20 22 0,-20 0 0,20 0 16,-20 0-16,21 0 0,-22 0 15,1 0-15,-1 0 0,-21 0 0,1 0 16,-1 0-16,-21 0 0,0 0 15,-21 0-15,0 0 0,-21 0 0,0 0 16,-21 0-16,-1-21 0,-20 21 16,-1 0-16,1 0 0,-22 0 0,1 0 15,-22 0-15,0 0 0,0 0 16,0 0-16,-42 0 16,0 0-1,-21 0-15,-1 0 0,1 0 16</inkml:trace>
  <inkml:trace contextRef="#ctx0" brushRef="#br0" timeOffset="37334.33">15833 5673 0,'21'0'15,"0"0"-15,21 0 16,1 0-16,20 0 0,22 0 0,21 0 16,21 0-16,21 0 0,0 0 15,21 0-15,1-21 0,20 21 16,-21 0-16,22 0 0,-22 0 0,22 0 15,-22 0-15,-21 0 0,22 0 16,-22 0-16,0-22 0,-21 22 0,0 0 16,-21 0-16,0 0 0,-22 0 15,1 0-15,0 0 0,-1 0 0,1 0 16,-22 0-16,1 0 0,-1 0 16,-20 0-16,-1 0 0,0 0 15,-20 0-15,-1 0 0,0 0 0,0 0 16,-42 0-1,-21 0 1</inkml:trace>
  <inkml:trace contextRef="#ctx0" brushRef="#br0" timeOffset="44714.87">10626 9673 0,'0'0'0,"0"-21"15,0 0 1,0 0-16,0 0 16,-22-1-1,22 1-15,0 0 0,0 0 16,0 0-1,-21 21-15,21-21 0,0-1 16,-21 22-16,21 22 47,0-1-47,0 0 0,-21 21 0,21-21 16,0 22-16,0-1 0,0 0 15,0 1-15,0 20 0,0-20 0,0-1 16,0 0-16,0 1 0,0 20 15,0-21-15,0 1 0,0-1 0,0 0 16,0 22-16,0-22 0,0 1 0,0-1 16,0 0-16,-21-21 15,21 22-15,0-22 0,0 0 0,0 0 16,0 0-16,0 1 0,0-1 0,-21-21 16,21-21 15,0-1-31,0 1 0,0 0 15,0 0-15,-22-21 0,22-1 0,0 22 16</inkml:trace>
  <inkml:trace contextRef="#ctx0" brushRef="#br0" timeOffset="45386.49">10350 9779 0,'0'0'0,"0"-21"0,0 0 16,0 0-16,0-1 16,0 1-16,0 0 15,0 0-15,0 0 16,22 21-16,-1-21 0,-21-1 16,42 22-16,-21-21 0,0 21 15,22 0-15,-22 0 0,21 0 16,22 0-16,-22 0 0,0 0 0,22 21 0,-22 1 15,22 20-15,-22-21 0,0 21 16,22 1-16,-43-22 0,21 21 16,-20 1-16,-1-1 0,-21 0 0,0-21 15,0 22-15,0-1 0,-21-21 0,-1 0 16,-20 22-16,0-22 0,-1 0 16,1 0-16,0 0 0,-1 1 0,1-22 15,0 21-15,21-21 0,-22 0 0,22 0 16,0 0-16,0 0 0,21-21 15,0-1 1,0 1-16,0 0 16,0 0-16,21 0 0,0 0 15,0 21-15,0-22 0,22 22 16,-22 0-16,21 0 0,1 0 0,-1 0 16,21 0-16,-20 0 0,20 0 15,-20 22-15,-1-22 0,21 21 0,-20 0 16,-1 0-16,-21 0 0,22 0 0,-22 1 15,0-1-15,0 21 0,-21-21 16,0 0-16,0 22 0,0-22 0,-21 0 16,0 21-16,-22-20 0,22-1 0,-21 21 15,-22-21-15,22 0 0,0 1 16,-22-1-16,1 0 0,-1-21 16,22 21-16,-22-21 0,1 0 0,-1 0 15,22 0-15,-21 0 0,20 0 0,1 0 16,0-21-16,-1 21 0,1-21 15,21 0-15,0 21 0,-1-22 0,1 1 16,21 0-16,-21 21 0,21-21 0,0 0 16,0 0-16,21 21 15,0-22-15,1 1 0,-1 0 0,21 21 16,-21-21-16</inkml:trace>
  <inkml:trace contextRef="#ctx0" brushRef="#br0" timeOffset="45686.44">11642 9843 0,'0'0'0,"0"21"31,0 21-31,0-21 16,21 22-16,-21-22 0,0 21 0,0 0 15,0-20-15,0 20 0,0 0 16,0 1-16,0-1 0,0-21 16,0 21-16,0 1 0,0-22 0,0 0 15,0 21-15,-21-20 0,21-1 16,0 0-16,-22-21 16,22-21 15,0 0-31,0-1 0</inkml:trace>
  <inkml:trace contextRef="#ctx0" brushRef="#br0" timeOffset="46054.23">11472 9843 0,'0'0'0,"0"-22"0,-21 22 15,21-21 1,21 21-16,0-21 15,1 21-15,-1 0 0,0 0 0,21 0 16,-21 0-16,22 0 0,-22 0 0,21 0 16,1 0-16,-1 21 0,0 0 15,22-21-15,-22 22 0,0 20 0,1-21 16,-1 0-16,0 22 0,1-22 0,-22 21 16,0 0-16,0-20 15,-21 20-15,0-21 0,0 21 0,0 1 0,-21-1 16,0-21-16,-21 22 0,-22-22 15,22 21-15,-22-21 0,22 22 0,-22-22 16,1 0-16,21 0 0,-1 0 16,22-21-16,-21 21 0,21-21 0,-1 0 15,1 0-15,21-21 32,0 0-32,0 0 15,0 0-15,21 0 0,1-1 16</inkml:trace>
  <inkml:trace contextRef="#ctx0" brushRef="#br0" timeOffset="46354.6">12552 9800 0,'0'0'0,"0"21"31,0 1-15,0 20-16,0-21 0,0 0 16,0 22-16,0-1 0,0 0 0,0 1 15,0-1-15,0 0 0,0 1 16,0-22-16,0 21 0,0 0 0,0 1 16,0-1-16,0-21 0,0 0 15,0 1-15,0-1 0,0 0 0,0 0 16,0 0-16,-21-21 15,-1 0 1,22-21-16,0 0 16,0 0-16</inkml:trace>
  <inkml:trace contextRef="#ctx0" brushRef="#br0" timeOffset="46702.4">12404 9843 0,'0'0'0,"0"-22"15,0 1-15,0 0 16,21 21 0,0 0-16,0 0 0,0 0 15,22 0-15,-1 0 0,0 0 0,1 21 16,20 0-16,-21-21 0,43 22 0,-21-1 16,-1 0-16,22 0 0,-22 21 15,1-20-15,-22 20 0,0-21 0,1 21 16,-22 1-16,0-22 0,-21 21 0,0 1 15,0-1-15,-42 0 0,21 1 16,-22-1-16,1 0 0,0 1 16,-22-22-16,1 21 0,-1-21 0,1 22 15,-1-22-15,22 0 0,-22 21 0,1-21 16,20-21-16,1 22 0,21-1 16,-21-21-16,20 0 0,1 21 0,21-42 31,0 0-31,0-1 0,0 1 0,0 0 15,0-21-15</inkml:trace>
  <inkml:trace contextRef="#ctx0" brushRef="#br0" timeOffset="47670.09">14711 9652 0,'0'0'0,"106"-85"16,-85 64-16,0-21 16,0 21-16,0 0 0,-21-22 0,0 22 15,0 0-15,0-21 0,0 20 16,-21 1-16,0 0 0,0 0 0,-22 0 15,22 0-15,-21-1 0,21 22 0,-22 0 16,1 0-16,0 0 0,-22 22 16,22-1-16,0 0 0,-22 21 0,22 1 15,-1-1-15,1 21 16,0 22-16,21-21 0,-22 20 0,22 1 16,21 0-16,0-1 0,0 1 0,0-22 15,0 22-15,0-21 0,0-1 16,0 1-16,21-22 0,0 21 0,1-20 15,20-22-15,-21 21 0,21-21 0,1 1 16,-1-1-16,0-21 0,1 0 16,-1 0-16,0 0 0,1 0 0,20-21 15,-42-1-15,22 1 0,-1 0 16,0-21-16,-20 21 0,20-22 16,-21 1-16,0 0 0,0-1 0,-21 22 15,0-21-15,22-1 0,-22 1 0,0 21 16,0-21-16,0 20 0,0 1 15,0 0-15,0 42 16,0 0-16,0 1 16,-22 20-16,22-21 0,0 21 15,0-20-15,0 20 0,0 0 0,0-21 16,0 22-16,0-1 0,0-21 0,0 0 16,0 1-16,22-1 0,-1 0 15,0 0-15,0-21 16,0 0-16,0 0 0,1 0 0,-1 0 15,0 0-15,21 0 0,-21-21 16,1 0-16,-1 21 0,0-43 0,0 22 16,0 0-16,-21-21 0,21-1 0,1 22 15,-22-21-15,21 0 0,-21 20 16,0-20-16,0 21 0,0 0 0,0 0 16,0 42-1,-21 0 1,21 0-16,0 21 0,-22-20 0,22 20 15,0-21-15,0 21 0,0-20 0,0 20 16,0-21-16,0 0 0,0 0 16,0 1-16,22-1 0,-22 0 15,21 0-15,0 0 0,0-21 0,0 0 16,0 0-16,1 0 0,-1 0 16,0 0-16,21 0 0,-21-21 0,1 21 15,-1-21-15,21 0 0</inkml:trace>
  <inkml:trace contextRef="#ctx0" brushRef="#br0" timeOffset="48938.86">15917 10075 0,'0'0'0,"0"-21"15,0-21-15,-21 42 16,0 0-16,0 0 0,0 0 16,-1 0-16,22 21 0,-21-21 15,0 42-15,0-20 0,0-1 16,0 21-16,21-21 0,-22 22 0,22-22 15,-21 21-15,21 0 0,0 1 0,0-22 16,0 21-16,0-21 0,0 1 16,0-1-16,0 0 0,21 0 0,1 0 15,-1-21-15,0 0 0,0 21 16,21-21-16,-20 0 0,20 0 0,0 0 16,1-21-16,-1 21 0,-21-21 15,21 0-15,1 0 0,-22-22 0,21 22 16,-21 0-16,1-21 0,-1-1 15,0 22-15,0-21 0,-21 21 0,0 0 16,0-22-16,0 22 0,0 0 16,-21 21-1,0 21 1,0 0-16,21 0 0,0 1 0,-22-1 16,1 21-16,21-21 0,0 0 15,0 22-15,0-22 0,0 21 0,0-21 16,0 1-16,0-1 0,21 0 0,1 0 15,-1 0-15,0-21 0,21 21 16,-21-21-16,22 0 0,-22 0 0,21 0 16,1 0-16,-22 0 0,21-21 15,-21 0-15,22 0 0,-22 0 16,0 0-16,0-1 0,21-20 0,-42 21 16,22-21-16,-1 20 0,-21-20 0,21 21 15,-21 0-15,0-22 0,0 22 16,0 0-16,0 0 0,-21 42 31,0 0-31,-1 22 16,22-22-16,0 0 0,0 0 0,-21 21 15,21-20-15,0-1 0,0 21 0,0-21 16,0 0-16,21 1 0,-21-1 16,22-21-16,-1 21 0,0 0 15,0-21-15,0 0 0,22 0 0,-22 0 16,0 0-16,0 0 0,21 0 15,-20-21-15,-1 0 0,0 0 0,0-1 16,0 1-16,0 0 0,-21-21 0,22 21 16,-22-22-16,21 22 0,0-21 15,-21-1-15,0 22 0,0 0 0,0 0 16,0 0-16,-21 42 31,21 0-31,0 0 16,0 0-16,-21 1 0,21-1 0,-22 21 15,22-21-15,0 22 0,0-22 0,-21 0 16,21 0-16,0 0 0,0 0 16,-21 1-16,21-1 0,0-42 47,0-1-47,0 1 15,0-21-15,0 21 0,0 0 0,0-22 16,0 22-16,21 0 0,0-21 15,1 20-15,-1 1 0,0 0 0,0 0 16,0 0-16,-21 0 0,21 21 16,1 0-16,-1 0 0,0 0 15,0 0-15,0 0 0,0 21 0,1 0 16,-22 0-16,21 0 0,0 0 0,0 1 16,-21-1-16,21 21 0,-21-21 15,0 0-15,0 22 0,0-22 0,0 0 16,0 0-16,0 0 0,-21-21 15,0 0 1,0 0 0,21-21-16,0 0 15,0 0-15,0 0 0,21 0 16,0-1-16,0-20 0,0 21 0,22 0 16,-1-22-16,0 22 0,1 0 15,-1 0-15,0 0 0,1 21 16,-22 0-16,21 0 0,1 0 0,-22 21 15,0-21-15,0 21 0,0 21 0,-21-20 16,0-1-16,0 21 0,0-21 16,0 0-16,0 22 0,0-22 0,0 0 15,0 0-15,0 0 0,-21 1 0,21-1 16,-21-21-16,0 21 0,0-21 16,-1 0-1,22-21 1,0 0-16</inkml:trace>
  <inkml:trace contextRef="#ctx0" brushRef="#br0" timeOffset="49466.79">18246 9462 0,'0'0'15,"0"-22"-15,0 1 0,0 0 0,-22 21 16,1 0-1,21 21-15,0 0 16,-21 22-16,21-1 0,0 0 16,0 22-16,0-22 0,0 22 0,0-1 15,0 1-15,0-1 0,0 1 0,0-22 16,0 22-16,0-22 0,0 0 16,0 22-16,0-22 0,-21-21 0,21 22 15,-21-22-15,21 21 0,0-21 0,-21 0 16,-1-21-16,22 22 0,-21-1 15,0-21-15,0 0 16,21-21-16,0-1 16,0 1-16,0 0 15,0 0-15,0-21 0,21 20 0,0-20 16,0 21-16,1-21 0,-1 20 0,21 1 16,-21-21-16,22 21 15,-1 0-15,0 21 0,1 0 0,-1 0 16,0 0-16,1 0 0,-22 0 0,21 21 15,-21 0-15,0 0 0,1 0 16,-22 0-16,0 1 0,0 20 0,0-21 16,0 0-16,0 22 0,-22-22 0,1 0 15,0 0-15,0 0 0,0 0 16,-22 1-16,22-1 0,0 0 0,-21-21 16,21 21-16,-1-21 0,-20 0 15,21 0-15,0 0 0,0 0 16,-1 0-16,1 0 0,21-21 15,21 0 1,1 0-16,-1-1 0</inkml:trace>
  <inkml:trace contextRef="#ctx0" brushRef="#br0" timeOffset="49827.24">19092 10287 0,'21'-21'0,"1"0"15,-22 0-15,21 21 16,0-22-16,0 1 0,0 0 16,0 0-16,-21 0 0,0 0 15,22-1-15,-22 1 0,0 0 16,-22 21-1,1 21-15,-21 0 16,21 1-16,0-1 0,-1 0 0,1 21 16,0-21-16,0 22 0,0-1 15,21-21-15,0 22 0,0-22 0,0 21 16,0-21-16,0 0 0,0 1 0,21-1 16,0 0-16,0-21 15,0 21-15,1-21 0,-1 0 0,0 0 16,21 0-16,-21 0 0,1 0 0,20 0 15,-21-21-15,0 0 0</inkml:trace>
  <inkml:trace contextRef="#ctx0" brushRef="#br0" timeOffset="50222.68">19643 10118 0,'-22'-21'0,"44"42"0,-44-64 0,22 22 16,0 0-16,0 0 15,22 21 1,-1 0-16,21 0 0,-21-21 16,0 21-16,1 0 0,20 0 0,-21 0 15,21 0-15,1 21 0,-22 0 0,0 0 16,0 0-16,0 22 0,1-22 16,-22 0-16,0 21 0,0 1 0,0-22 15,0 21-15,-22 1 0,22-22 0,-21 0 16,0 21-16,0-21 0,0 1 15,0-22-15,-1 21 0,1-21 16,0 0-16,0 0 0,0 0 0,21-21 31,0-1-31,0 1 16,0 0-16,21 0 0,0 0 0,21-22 16,-20 1-16,20 0 0,0-1 15,-21 1-15,22 0 0,20-1 0,-20 1 16,-1 0-16,0 21 0,106-64 31,-105 85-31</inkml:trace>
  <inkml:trace contextRef="#ctx0" brushRef="#br0" timeOffset="51359.3">9483 11134 0,'21'0'110,"0"0"-95,0 0-15,21 0 0,-20 0 0,20 0 16,0 0-16,1 0 0,20 0 0,1 0 16,-1 0-16,1 0 0,20 0 0,22 0 15,-21 0-15,-1 0 0,22 0 16,0 0-16,0 0 0,21 0 0,0 0 15,-21 0-15,21 0 0,0 0 16,0 0-16,0 0 0,21 0 0,0-21 16,0 21-16,22 0 0,-22 0 15,21 0-15,0 0 0,22 0 0,-1 0 16,1 0-16,21 0 0,-22 0 0,43 0 16,-21 0-16,-1 0 0,22 21 15,0-21-15,0 0 0,0 0 0,-1 21 16,1-21-16,0 0 0,0 0 0,0 0 15,0 0-15,-22 0 0,22 0 16,-21 0-16,-22 0 0,22 0 0,-22 0 16,22 0-16,-21 0 0,-22 0 0,21 0 15,-20 0-15,-22 0 0,21 0 16,-21 0-16,-21 0 0,22 0 0,-44 0 16,1 0-16,0 0 0,-42 0 15,20 0-15,-41 0 0,20 0 0,-21 0 16,-20 0-16,-1 0 0,0 0 15,0 0-15,0 0 0,-42 0 32</inkml:trace>
  <inkml:trace contextRef="#ctx0" brushRef="#br0" timeOffset="60854.66">1693 12023 0,'0'-21'0,"0"-1"0,0 1 16,0 42 15,0 1-31,0 20 0,0 0 16,0 1-16,0 41 0,0-20 16,0 20-16,0 1 0,0 0 0,0 21 15,0-1-15,0 1 0,0 21 16,-21-21-16,21 21 0,-21 0 0,21-21 15,0 21-15,-21 0 0,0-21 16,21 0-16,-22-1 0,22 22 0,0-21 16,0 0-16,-21-21 0,0 21 15,0-22-15,0 1 0,21 0 0,-21-1 16,-1-20-16,22-1 0,0 1 16,-21-1-16,21-20 0,-21-1 0,21-21 15,0 0-15,0 0 16,0-42-16,0 0 15,0 0-15,21-21 0,-21-1 16,0 1-16,21-22 0,-21 1 0,22-22 16,-1 22-16</inkml:trace>
  <inkml:trace contextRef="#ctx0" brushRef="#br0" timeOffset="61691.29">1693 12298 0,'0'-21'15,"21"21"32,1 0-47,20 0 16,0 0-16,1 0 0,20 0 15,22 0-15,-1 0 0,22-21 0,0 21 16,21-22-16,21 1 0,-21 21 16,0-21-16,21 0 0,1 0 0,-1 0 15,21-1-15,-21 1 0,0 0 16,22 0-16,-22 0 0,-21 0 0,21-1 15,-21 1-15,0 21 0,-21-21 16,0 21-16,-22 0 0,-20 0 0,-1 0 16,-20 0-16,-1 0 0,-21 0 15,0 0-15,1 0 0,-22 21 0,0 0 16,0 22 0,0-22-16,0 0 0,0 21 0,0-20 15,0 20-15,0 0 0,0 1 0,0 20 16,0-21-16,0 22 0,-22-22 15,22 22-15,0 20 0,0-20 0,0 21 16,0-1-16,0 1 0,0 0 0,0-1 16,0 1-16,0 0 0,0 20 15,0-20-15,0 21 0,0-21 0,-21-1 16,21 22-16,0-21 0,0-1 16,0 1-16,0 0 0,-21-1 0,21 1 15,0 0-15,0-1 0,0-20 16,0-1-16,0 1 0,0-1 15,0 1-15,0-22 0,0 1 0,0 20 16,0-21-16,0-20 0,0 20 0,0 0 16,0-21-16,-21 1 0,21-1 15,-21 0-15,0-21 0,-1 21 0,1-21 16,-21 0-16,21 0 0,-22 0 0,1 0 16,-21 0-16,20 0 0,-20 0 15,-1 0-15,1 0 0,-22 0 0,0 0 16,1 0-16,-1-21 0,-21 21 0,0 0 15,-21 0-15,-21 0 0,21 0 16,-21 0-16,-21 0 0,-1 0 16,22 0-16,-21 0 0,21 0 15,0 21-15,21-21 0,0 21 0,21-21 16,0 0-16,21 0 0,1 0 16,20 0-16,1 0 0,-1 0 0,1 0 15,20 0-15,1-21 0,0 0 16,20 0-16,-20-22 0,42 22 0</inkml:trace>
  <inkml:trace contextRef="#ctx0" brushRef="#br0" timeOffset="62275.03">1990 12996 0,'0'0'0,"-22"0"0,1 0 16,42 0 15,22 0-31,-1 0 16,22 0-16,-1-21 0,43 21 15,0 0-15,0 0 0,21-21 16,0 21-16,0 0 0,21-21 0,-21 21 16,0 0-16,21-21 0,-21 21 15,-21-21-15,21 21 0,-21 0 0,-22 0 16,1 0-16,0 0 0,-22 0 15,1 0-15,-22 0 0,0 0 0,1 0 16,-22 0-16,0 0 0,-21 21 16,-21-21-16,0 21 15,-22-21-15,22 0 0,-21 21 0,-22-21 16,22 0-16,0 21 0,-22-21 16</inkml:trace>
  <inkml:trace contextRef="#ctx0" brushRef="#br0" timeOffset="62610.8">2032 13695 0,'0'0'16,"-21"21"-16,-22 0 0,65-21 31,-1 0-31,21 0 0,22-21 15,-1 21-15,1-21 0,41 0 16,-20 0-16,21 21 0,0-22 16,0 1-16,-1 0 0,22 21 0,-21-21 15,21 0-15,-21 0 0,21 21 16,-21-22-16,0 1 0,0 21 0,-22 0 16,1 0-16,-22 0 0,1 0 0,-1 0 15,-20 0-15,-1 0 0,-21 0 16,0 0-16,1 0 0,-22 21 15,-22 1 1,1-22-16,-21 21 0,0-21 0,-1 21 16,-20 0-16,20-21 0</inkml:trace>
  <inkml:trace contextRef="#ctx0" brushRef="#br0" timeOffset="62906.63">2053 14520 0,'0'0'0,"-21"43"0,21-1 15,21-42-15,0 0 16,22 0-16,-1 0 0,21 0 16,1-21-16,21 21 0,-1-21 15,1 0-15,21 21 0,0-22 0,-1 1 16,1 0-16,0 0 0,-21 21 15,21-21-15,-22 0 0,1-1 0,0 22 16,-1-21-16,-20 21 0,-22 0 16,22-21-16,-43 21 0,21 0 0,-21 0 15,0-21-15,1 21 0,-22-21 16,0 0-16,-22-1 16,1 1-16</inkml:trace>
  <inkml:trace contextRef="#ctx0" brushRef="#br0" timeOffset="63526.14">1863 11070 0,'0'0'0,"0"-21"15,0-42-15,0 41 16,0 1-16,-22 0 16,22 42-1,0 0 1,0 1-16,0 20 0,0 0 0,0 22 16,-21-1-16,21-20 0,0 20 15,0 1-15,0-22 0,0 21 0,0-20 16,0-1-16,0 0 0,0-20 15,0 20-15,0-21 0,0 0 16,0 0-16,0 1 0,0-44 47,0 1-47,0 0 0,0 0 16,0 0-16</inkml:trace>
  <inkml:trace contextRef="#ctx0" brushRef="#br0" timeOffset="63759.12">1778 10986 0,'0'0'0,"0"-22"0,0 1 31,21 21-15,21-21-16,-20 21 15,-1 0-15,21-21 0,-21 0 0,22 21 16,-1 0-16,0-21 0,-21 21 15,22 0-15,-1 0 0,-21 0 0,0 0 16,1 0-16,-1 0 0,-21 21 16,0 0-1,-21-21-15,-1 21 0,-20 0 16</inkml:trace>
  <inkml:trace contextRef="#ctx0" brushRef="#br0" timeOffset="63947.01">1820 11367 0,'0'0'16,"0"21"-16,0 0 0,0 0 0,0 0 16,21-21 15,1 0-31,-1 0 0,-21-21 16,21 21-16,0-21 0,0 21 15,-21-21-15,21 21 0,1-21 0,-22-1 16,0 1-1,21 0-15</inkml:trace>
  <inkml:trace contextRef="#ctx0" brushRef="#br0" timeOffset="64306.82">2201 11536 0,'43'0'15,"-22"0"-15,0 0 16,0 0-16,0-21 16,-21 0-16,21 21 15,1-22-15,-1 1 0,-21 0 0,0 0 16,0 0-16,0 0 0,0-1 16,-21 22-1,-1 0-15,1 0 0,0 0 0,0 0 16,0 22-16,0-1 15,-1-21-15,1 21 0,0 0 0,21 0 16,0 0-16,0 1 0,0-1 16,0 0-16,0 0 0,0 0 0,0 0 15,21-21-15,0 22 0,1-22 16,-1 0-16,0 0 0,0 0 0,0 0 16,0 0-16,22 0 0,-22 0 15,0 0-15,0 0 0,0 0 16,1-22-16</inkml:trace>
  <inkml:trace contextRef="#ctx0" brushRef="#br0" timeOffset="65698.92">2921 11197 0,'0'0'0,"0"-21"0,-21 21 31,0 0-31,-1 0 16,1 21-16,0 0 0,0 1 0,0-1 15,0 21-15,-1-21 0,1 0 16,0 22-16,21-1 0,0-21 0,-21 0 16,21 22-16,0-22 0,0 0 15,0 0-15,0 0 0,0 1 0,0-1 16,21-21-16,0 0 16,0 0-16,1 0 0,-1-21 15,0-1-15,0 22 0,21-21 0,-20 0 16,-1 0-16,-21-21 0,21 20 15,0 1-15,-21-21 0,21 21 0,-21-22 16,0 22-16,0-21 0,0 21 16,0 0-16,0-1 0,0 44 31,0-1-31,0 0 16,0 0-16,0 21 0,0-20 0,-21 20 15,21 0-15,0-21 0,0 22 16,0-22-16,0 0 0,0 21 0,0-20 15,0-1-15,21 0 0,0 0 16,1-21-16,-1 0 0,0 0 16,0 0-16,21 0 0,-20 0 15,-1-21-15,0 0 0,0 0 16,0-1-16,0-20 0,22 21 16,-22-21-16,0-1 0,0 1 0,0-22 15,1 22-15,-22-21 0,0 20 16,21-20-16,-21 20 0,21 1 0,-21 21 15,0-21-15,0 20 0,0 1 0,0 42 47,0 22-47,-21-22 0,21 21 16,-21 1-16,21-1 0,-22 0 0,22 1 16,0-1-16,0 0 0,-21 22 0,21-22 15,0 0-15,0 1 16,0-1-16,0-21 0,0 22 0,0-22 15,21 0-15,1 0 0,-22 0 0,21 0 16,21-21-16,-21 0 0,0 0 16,22 0-16,-22 0 0,21 0 0,-21-21 15,22 21-15,-1-21 0,-21 0 16,22 0-16,-22 0 0,0-22 0,0 22 16,0-21-16,0 21 0,-21-22 0,0 22 15,0 0-15,22 0 0,-22 0 16,0-1-16,-22 22 31,22 22-31,0-1 16,0 0-16,-21 0 0,21 0 0,0 22 15,-21-22-15,21 0 0,0 0 0,0 0 16,0 0-16,0 1 0,0-1 16,0 0-16,0 0 0,21 0 15,0 0-15,1-21 0,-1 0 16,0 0-16,0 0 0,0 0 15,0 0-15,1-21 0,-1 21 0,0-21 16,0 0-16,0 0 0,-21 0 16,21-1-16,1 1 0,-22 0 0,0 0 15,0-21-15,21 20 0,-21 1 0,0 0 16,0 42 15,0 0-31,0 1 16,0-1-16,0 0 0,0 21 15,0-21-15,0 1 0,0-1 0,0 0 16,0 0-16,0 0 0,21 0 16,0-21-1,0 0 1,0-21-16,-21 0 16,22 0-16,-22 0 15,21 0-15,0-22 0,0 22 16,-21 0-16,21 0 0,0-22 0,1 22 15,-1 0-15,-21 0 0,21 0 16,0 21-16,0 0 0,0 0 0,1 0 16,-1 0-16,-21 21 0,21 0 0,0 0 15,0 0-15,0 1 0,-21-1 16,0 0-16,0 0 0,0 0 0,0 0 16,0 1-16,0-1 0,0 0 0,0 0 15,0-42 32,0 0-47,0 0 16,0-1-16,0 1 0,0 0 15,0 0-15,0-21 0,22 20 0,-1 1 16,-21-21-16,21 21 0,-21 0 16,21-1-16,0 1 0,-21 0 15,21 21-15,1 0 0,-1 0 16,0 0-16</inkml:trace>
  <inkml:trace contextRef="#ctx0" brushRef="#br0" timeOffset="66050.72">4932 11515 0,'0'0'0,"21"0"15,0 0 1,0 0-16,0 0 0,1 0 15,-22-21-15,21-1 0,0 22 0,0-21 16,0 0-16,-21 0 0,21 0 16,1 0-16,-22-1 0,21 1 0,-21 0 15,0 0-15,0 0 0,0 0 16,0-1-16,-21 22 16,-1 0-16,1 0 0,0 22 15,0-1-15,0 0 0,0 21 16,21-21-16,-22 1 0,22 20 15,-21-21-15,21 21 0,0-20 0,0-1 16,0 0-16,0 0 0,0 0 16,0 0-16,0 1 0,21-22 0,1 0 15,-1 21-15,0-21 0,0 0 0,21 0 16,-20 0-16,-1 0 0,21 0 16,-21-21-16,0-1 0,22 22 0,-22-21 15,0 0-15,0 0 0,0 0 0</inkml:trace>
  <inkml:trace contextRef="#ctx0" brushRef="#br0" timeOffset="66323.57">3260 11070 0,'0'0'0,"-43"21"0,22-21 16,42 0-1,0 0 1,22 0-16,-1-21 0,0 21 0,22-21 16,-1 21-16,1-21 0,-1 0 0,1 21 15,-1-21-15,1 21 0,-22 0 16,1-22-16,-1 1 0,-21 21 0,0 0 15,0 0-15</inkml:trace>
  <inkml:trace contextRef="#ctx0" brushRef="#br0" timeOffset="67838.25">5715 11472 0,'0'0'16,"-21"22"-16,0-22 0,21 21 16,21-21-1,0 0-15,0 0 0,0 0 0,0 0 16,22-21-16,-22 21 0,0-22 16,21 1-16,-20 21 0,20-21 0,-21 0 15,21-21-15,1 20 0,-22 1 0,21-21 16,-21 21-16,1-22 0,-1 22 15,0-21-15,0 0 0,-21 20 0,0-20 16,0 21-16,0-21 0,0 20 0,0 1 16,0 0-16,-21-21 0,0 42 15,0-21-15,-1 21 0,1 0 0,0 0 16,0 0-16,0 0 0,0 0 16,-1 21-16,1 0 0,0 0 15,21 21-15,0 1 0,-21 20 0,21-20 16,0 41-16,-21-20 0,21-1 0,0 1 15,0 20-15,0-20 0,0 21 16,-21-22-16,21 1 0,0 20 0,-22-20 16,22 20-16,0-20 0,0-1 0,0 22 15,0-21-15,0-1 0,0-21 16,0 22-16,0-22 0,0 1 0,0 20 16,0-42-16,0 22 0,0-1 0,22-21 15,-22 21-15,0-20 0,21-22 16,0 21-16,0-21 0,0 0 15,0 0-15,1-21 0,-1-1 16,0 1-16,21 0 0,-21 0 0,1-21 16,-1 20-16,0-20 0,0 0 15,0-1-15,0 1 0,-21-21 0,0 20 16,0-20-16,0-1 0,0 1 0,0 20 16,0-20-16,-21-1 0,0 22 15,0 0-15,0-1 0,0 1 0,-22 21 16,22 0-16,0 0 0,-21-1 0,20 22 15,1 0-15,0 0 0,21-21 16,21 21 15,0 0-31,22 0 16,-22-21-16,21 0 0,-21 21 0,22-21 16,-1 21-16,0-21 0,1-1 0,-1 1 15,22 0-15,-22 0 0,0 21 16,1-21-16,-1 0 0,-21-1 0,0 1 15,0 0-15,1 0 0,-22 0 16,0 0-16,-22 21 16,1 0-1,0 0-15,21 21 16,-21-21-16,0 21 0,21 0 0,0 0 16,0 0-16,-21 1 0,21-1 15,0 0-15,0 0 0,0 0 0,0 0 16,21 1-16,-21-1 0,21-21 15,0 0-15,0 0 0,0 0 16,1 0-16,-1 0 0,0 0 0,21 0 16,-21 0-16,1-21 0,-1 21 0,21-22 15,-21 1-15,22 0 0,-22-21 16,0 21-16,21-22 0,-21 1 0,1 0 16,-1-22-16,0 22 0,0-22 0,0 22 15,0 0-15,-21-22 16,0 22-16,22 21 0,-22-22 0,21 22 15,-21 0-15,0 0 0,0 0 0,-21 42 32,21 0-17,-22 0-15,1 21 0,21-20 0,0 20 16,0 0-16,-21 1 0,21-1 16,0 0-16,0 1 0,0-1 0,0 0 15,0 22-15,0-43 0,0 21 0,0 1 16,0-1-16,0-21 0,0 0 15,21 22-15,0-22 0,1 0 16,-1 0-16,0-21 0,0 0 16,0 0-16,0 0 0,1 0 0,-1 0 15,0 0-15,0-21 0,0 0 16,0 0-16,1-1 0,-1 1 0,0 0 16,0-21-16,0 21 0,0-1 0,-21-20 15,0 21-15,0-21 0,0 20 16,0 1-16,0 0 0,0 0 0,-21 21 15,0 0-15,0 21 16,0 0-16,0-21 0,21 43 16,-22-22-16,22 0 0,0 0 0,0 0 15,0 22-15,0-22 0,0 0 0,22 0 16,-1 0 0,0-21-16,0 0 0,0 0 0,22 0 15,-22 0-15,0 0 0,21 0 0,1-21 16,-22 21-16,21-21 0,0 0 15,1 0-15,-22-1 0,21-20 0,-21 21 16,-21 0-16</inkml:trace>
  <inkml:trace contextRef="#ctx0" brushRef="#br0" timeOffset="68343.48">5397 11028 0,'22'0'32,"-1"0"-32,0 0 15,0 0 1,-42 0 31,0 0-47,0 0 15,-1 21-15,22 0 16,0 0-16,0 1 16,0-1-16,0 0 15,-21-21 16</inkml:trace>
  <inkml:trace contextRef="#ctx0" brushRef="#br0" timeOffset="74215.73">2371 12531 0,'0'0'0,"-22"0"0,22 21 16,0 0-16,-21-21 0,21 21 0,-21 0 15,21 1-15,0-1 16,0 0-16,-21 0 0,21 0 0,0 0 16,0 1-16,0-1 0,0 0 15,0 0-15,21-21 0,-21 21 16,21-21-16,0 0 0,1 0 16,-1 0-16,0-21 0,0 0 0,0 21 15,0-21-15,1 0 0,-1-1 16,0 1-16,0 0 0,-21 0 0,0 0 15,0 0-15,0-1 0,0 1 16,0 0-16,-21 0 0,0 0 16,0 21-16,-1-21 0,1 21 15,0 0-15,0 0 0,0 0 16,0 0-16,-1 0 0,1 0 16,0 21-16,21 0 0,0 0 15,0 0-15,0 0 16,0 1-16,0-1 0,21 0 0,0 0 15,1-21-15,-1 0 0,0 21 16,21-21-16</inkml:trace>
  <inkml:trace contextRef="#ctx0" brushRef="#br0" timeOffset="74490.85">2879 12531 0,'-22'0'16,"22"21"-16,0 0 16,-21 0-16,21 0 0,-21 1 0,21 20 15,0 0-15,0 1 0,0-1 16,-21 21-16,21-20 0,-21-1 0,21 22 16,-21-22-16,21 0 0,0 1 0,0-22 15,0 21-15,0-21 0,0 0 16,0 1-16,0-1 0,21-21 31,-21-21-15,21-1-16,-21 1 0,0 0 15</inkml:trace>
  <inkml:trace contextRef="#ctx0" brushRef="#br0" timeOffset="74791.67">2794 12552 0,'0'0'0,"0"-21"16,21 21 0,-21-21-16,21 21 0,0 0 0,1 0 15,-1-22-15,0 22 0,0 0 16,0 0-16,0 0 0,1 0 16,-1 0-16,0 0 0,0 0 15,-21 22-15,0-1 16,0 0-16,-21 0 0,0 0 15,0 0-15,-22 1 0,22-1 16,0 0-16,0 0 0,0-21 0,-1 21 16,1 0-16,0-21 15,42 0 17,0 0-32,1 0 0,-1-21 15</inkml:trace>
  <inkml:trace contextRef="#ctx0" brushRef="#br0" timeOffset="75556.52">3111 12679 0,'0'0'0,"22"0"16,-1 0-16,0-21 15,0 21-15,-21-21 0,21 21 16,0-22-16,1 1 0,-1 21 0,-21-21 15,21 0-15,-21 0 16,0 0-16,-21 21 31,0 0-31,-1 0 0,1 0 16,0 21-16,0 0 16,0 0-16,21 0 0,0 0 15,0 1-15,0-1 0,0 0 16,0 0-16,0 0 0,0 0 0,0 1 15,21-22 1,0 0-16,0 0 0,0 0 16,1 0-16,-1 0 0,0 0 15,0-22-15,0 1 0,0 21 0,1-21 16,-1 0-16,0 21 0,0-21 0,-21 0 16,0-1-16,21 22 0,-21-21 15,21 21-15,-21 21 31,0 1-15,0-1 0,-21 0-16,21 0 0,-21-21 0,21 21 15,0 0-15,0-42 63,0 0-63,0 0 15,0 0-15,21 21 0,0-21 16,1-1-16,-22 1 0,21 0 0,0 21 16,0-21-16,0 21 15,0 0-15,1 0 0,-1 0 16,0 0-16,-21 21 16,21 0-16,-21 0 0,0 1 15,0-1-15,0 0 16,0 0-16,0 0 0,-21 0 15,21 1-15,0-1 0,-21-21 16,21 21 0,-21-21 15,21-21-15,0 0-1,0-1-15</inkml:trace>
  <inkml:trace contextRef="#ctx0" brushRef="#br0" timeOffset="76234.63">2159 13420 0,'21'0'63,"0"0"-48,0 0-15,1 0 0,20 0 16,-21 0-16,21 0 0,1 0 0,-1 0 16,22 0-16,-22 0 0,21 0 15,1-21-15,-22 21 0,22 0 0,-1-22 16,1 22-16,-1-21 0,1 21 15,-1 0-15,1-21 0,-1 21 0,1 0 16,20-21-16,-20 21 0,-22 0 16,22 0-16,-22 0 0,0 0 0,1 0 15,-1 0-15,-21 0 0,0 0 16,1 0-16,-44 0 62,1 0-46,0 0-16,0 0 16,0 21-16</inkml:trace>
  <inkml:trace contextRef="#ctx0" brushRef="#br0" timeOffset="76982.21">2180 14097 0,'0'0'0,"21"0"63,0 0-63,1 0 15,-1 0-15,0 0 0,21 0 16,1 0-16,20 0 0,-21 0 16,22-21-16,-1 0 0,1 21 15,-1 0-15,22-21 0,-21 21 0,-1 0 16,1-22-16,-1 22 0,1 0 15,-1 0-15,1-21 0,-22 21 0,21 0 16,-20 0-16,20 0 0,-20-21 0,-1 21 16,0 0-16,1 0 0,-22 0 15,21 0-15,-21 0 0,0 0 0,1 0 16,-1 0-16,0 0 16,-42 0 46,0 0-46,-1 0-16</inkml:trace>
  <inkml:trace contextRef="#ctx0" brushRef="#br0" timeOffset="77855.03">2476 14669 0,'0'0'0,"-21"0"0,-21 21 15,21-21 1,0 0-16,-1 0 0,1 0 0,0 21 16,0-21-16,0 0 0,0 0 15,-1 0-15,1 0 0,0 0 16,21 21-1,21-21 32,0 0-47,1 0 16,-1 0-16,21 0 0,-21 0 16,22 0-16,20 0 0,-21 0 0,22 0 15,-1 0-15,-20 0 0,20 0 16,1-21-16,-1 21 0,-20-21 0,20 21 15,-21-21-15,1 21 0,20-22 16,-20 1-16,-1 21 0,0-21 0,1 21 16,20-21-16,-21 21 0,22 0 15,-22-21-15,22 21 0,-22 0 0,0 0 16,1 0-16,-1 0 0,0 0 16,-20 0-16,20 0 0,-21 0 15,0 0-15,-21-21 0,21 21 0,1 0 16,-22-22-1,0 1 1,21 0-16,-21 0 16</inkml:trace>
  <inkml:trace contextRef="#ctx0" brushRef="#br0" timeOffset="84839.92">1312 16150 0,'0'-21'16,"0"0"-16,0 0 0,0 0 15,0-1-15,0 1 16,0 0-16,0 0 0,0 0 0,0 0 16,-21 21-16,0-22 15,21 1-15,-21 21 0,0 0 16,-22 0-16,22 0 0,-21 0 0,21 21 15,-22 1-15,1-1 0,0 0 16,20 0-16,-20 21 0,21-20 0,0 20 16,0 0-16,-1-21 0,1 22 15,21-22-15,-21 21 0,21-21 16,0 1-16,0-1 0,21 0 16,0-21-16,1 0 0,-1 0 15,0 0-15,21 0 0,-21-21 16,1 0-16,20-1 0,-21 1 0,21 0 15,-20 0-15,20 0 0,-21-22 16,0 22-16,22 0 0,-22-21 16,0 21-16,-21-1 0,21 1 15,-42 21 17,21 21-32,0 1 0,-21-1 15,21 21-15,0-21 0,-21 22 16,21-22-16,0 21 0,0 0 15,0 1-15,21 20 0,0-20 0,-21-1 16,21 21-16,43 128 16,-64-128-16,21 1 15,-21 21-15,21-22 0,-21 1 16,0-1-16,0 1 0,0-22 16,-21 21-16,0 1 0,-1-22 0,-20 22 15,21-22-15,0 0 0,-22 1 16,22-22-16,-21 21 0,0-21 0,-1 1 15,1-22-15,0 0 0,-22 0 16,22 0-16,-22 0 0,1 0 16,-22-43-16,22 22 0,-22 0 15,21-21-15,1-1 0,-22 1 0,43-22 16,-22 22-16,22 0 0,-21-22 16,41 22-16,-20 0 0,21-22 15,21 22-15,0-1 0,0 1 0,0-21 16,21 20-16,0 1 0,22 0 15,-1-1-15,0 1 0,1 0 16,20-22-16</inkml:trace>
  <inkml:trace contextRef="#ctx0" brushRef="#br0" timeOffset="87155.64">1397 15833 0,'0'21'0,"0"21"0,0-21 16,0 22-16,0-1 0,0 0 15,0-20-15,0 41 0,0-21 0,0 1 16,0-22-16,0 21 0,0 1 15,0-1-15,0-21 0,0 0 16,0 22-16,0-22 16,0 0-16,0-42 31,0 0-15,0-1-16,0 1 0,0 0 0,0 0 15,0 0-15,0 0 0,21-1 16,0 1-16,-21 0 0,21 0 15,1 0-15,-1 21 0,-21-21 0,21 21 16,0 0-16,0 0 16,0 21-16,1-21 15,-22 21-15,0 0 0,0 0 0,21 0 16,-21 1-16,21-1 0,-21 0 16,0 0-16,0 0 0,21 0 15,0 1-15,0-1 0,1-21 16,-1 0-16,0 0 15,0 0-15,0 0 0,0 0 16,1 0-16,-1-21 16,0-1-16,0 1 15,-21 0-15,21 0 0,-21 0 0,0 0 16,0-1-16,0 1 0,0 0 16,0 0-16,0 0 0,0 0 0,0-1 15,-21 22 32,21 22-47,0-1 16,0 0-16,0 0 15,0 0-15,0 0 0,0 1 0,0-1 16,0 0-16,21 0 0,-21 0 16,0 0-16,0 1 0,21-22 0,-21 21 15,22-21-15,-1 21 16,0-21-1,0 0-15,0 0 0,0-21 16,1 21-16,-22-21 16,21-1-16,0 1 0,0 0 15,0 0-15,0 0 0,1-22 0,-1 22 16,-21-21-16,21 21 0,-21 0 16,21-1-16,-21 1 0,0 0 15,-21 21 1,0 0-16,21 21 0,-21-21 15,21 21-15,-22-21 0,22 22 16,0-1 0,22 0-16,-1-21 15,0 0-15,0 21 0,0-21 0,-21 21 16,21-21-16,1 21 0,-1-21 0,-21 22 16,21-22-16,0 21 0,-21 0 15,21-21-15,-21 21 0,21 0 16,1-21-16,-22 21 15,21-21-15,0 0 0,0 0 16,0 0-16,0 0 0,1 0 16,-1 0-16,0 0 15,0 0-15,0-21 0,0 0 0,-21 0 16,22 0-16,-1 0 0,0-1 16,0 1-16,0-21 0,-21 0 0,21-1 15,-21 1-15,22 0 0,-22-1 16,21 1-16,-21 0 0,0 20 0,0-20 15,0 21-15,0 0 16,0 0-16,-21 42 31,21 21-15,0-21-16,0 22 0,0-1 16,0 0-16,0 1 0,0-1 0,0 0 15,0-21-15,-22 22 0,22-1 16,0 0-16,0-20 0,0 20 0,-21-21 15,21 0-15,-21 0 0,21 1 16,0-1-16,0-42 47,0-1-47,0 1 0,0 0 16,0 0-16,0 0 0,21 0 15,0-1-15,-21 1 0,22 0 0,-1 0 16,0 0-16,0 0 0,-21-1 15,21 22-15,0 0 0,1-21 0,-22 42 32,0 1-32,0-1 15,0 0 1,-22-21-16,1 21 0,0 0 0,0 0 16,0-21-16,0 0 15,-1 0 1,1 0-1,21 22 32,0-1-47,0 0 16,0 0-16,21 0 16,-21 0-16,22-21 0,-1 22 0,0-22 15,0 21 1,0 0-16,0-21 0,1 0 15,-1 0-15,0 0 0,0 0 16,0 0-16,0 0 0,1-21 0,-1 0 16,0 21-16,0-22 0,0 1 15,0 0-15,1 21 0,-1-21 0,0 0 16,0 0-16,0-22 0,-21 22 16,0 0-16,21 0 0,1 0 0,-22-1 15,0 1-15,21 0 0,-21 42 47,0 0-47,0 1 16,0-1-16,0 0 0,0 0 15,0 0-15,0 0 0,0 1 16,0-1-16,0 0 0,0 0 0,21 0 16,0 0-16,0 1 0,0-22 15,1 0-15,-1 0 0,0 0 16,0 0-16,0 0 0,22 0 0,-22 0 15,0 0-15,0-22 0,21 22 16,-20-21-16,-1 0 0,0 0 0,0 0 16,0 0-16,0-1 0,-21 1 15,0 0-15,22 0 0,-22 0 16,0 0-16,0-1 0,0 1 16,0 42-1,0 1 1,-22-1-16,22 0 15,0 0-15,0 0 0,0 0 16,0 1-16,0-1 0,0 0 16,0 0-16,0 0 15,0 0 1,-21-21 0,21-21-1,0 0 1,-21 21-16,21-21 0,0 0 0,0 0 15,0-22-15,0 22 0,0 0 16,21-21-16,0 20 0,1 1 16,-22-21-16,21 21 0,0 0 0,0-1 15,21 1-15,-20 0 0,-1 21 16,0 0-16,0 0 0,0 0 0,0 0 16,1 21-16,-1 0 0,-21 1 15,0-1-15,0 21 0,0-21 0,0 22 16,0-22-16,0 0 0,0 21 0,0-21 15,-21 1-15,21 20 0,0-21 16,-22-21-16,22 21 0,-21 0 0,21-42 47,0 0-31,0 0-16</inkml:trace>
  <inkml:trace contextRef="#ctx0" brushRef="#br0" timeOffset="87578.45">3598 15769 0,'0'0'0,"-21"0"0,0 43 16,21-22-16,0 0 15,0 0-15,0 0 16,21-21-16,0 0 16,0 0-16,1 0 0,-1 0 15,0-21-15,-21 0 16,0 0-16,0 0 15,0-1-15,0 1 16,-21 21-16,0 0 16,-1 0-16,1 0 0,0 21 15,21 1-15,-21-1 16,21 0-16,0 0 0,0 0 16,0 0-16,0 1 0,0-1 0,0 0 15,21-21 1,0 0-16,0 0 15,1 0-15</inkml:trace>
  <inkml:trace contextRef="#ctx0" brushRef="#br0" timeOffset="94811.04">6181 13653 0,'-22'-22'47,"1"22"-31,0 0-16,0 0 16,0 0-16,0 0 15,-1 0-15,1 0 0,0 0 16,0 0-16,0 0 15,0 0 1,42 0 0,0 0-1,0 0-15,0 0 0,22 0 0,-1 0 16,0 0-16,1 0 0,20 0 16,1 0-16,20 0 0,1 0 0,0 0 15,20 0-15,1 0 0,21 0 16,-21 0-16,21 0 0,0-21 0,0 21 15,21 0-15,-21 0 0,21 0 16,-21 0-16,0 0 0,0 0 0,0 0 16,0 0-16,-21 0 0,21 0 15,-21 0-15,0 0 0,-21 0 16,20 0-16,-41 0 0,21 0 0,-22 0 16,1 0-16,-22 0 0,21 0 15,-41 0-15,20 0 0,-21 0 0,0 0 16,0 0-16,-21 21 0,-21-21 47,0 0-32,21-21 1,-21 21 0,0-21-1,0 21-15,-1 0 16,-20 0-16</inkml:trace>
  <inkml:trace contextRef="#ctx0" brushRef="#br0" timeOffset="95418.69">6943 13843 0,'0'0'0,"-127"0"16,84 0-16,1 0 0,0 0 0,-1 0 15,-20 0-15,42 0 0,-22-21 16,1 21-16,0 0 0,20 0 0,1 0 15,0 0-15,0-21 0,0 21 16,21-21 15,21 21-15,0 0-16,21 0 16,1 0-16,-1 0 0,22 0 15,-1 0-15,22 0 0,-1 0 0,1 0 16,0 0-16,21 0 0,-1 0 15,-20 0-15,42 0 0,-21 0 0,21 0 16,0 0-16,21 0 0,-21 0 16,0 0-16,0 0 0,0 0 0,21 0 15,-21 0-15,0 0 0,-21 0 16,0 0-16,0 0 0,-22 0 16,1 0-16,-21 0 0,-1 0 0,1 0 15,-22 0-15,0 0 0,1 0 16,-22 0-16,0 0 0,0 0 0,0 0 15,0 0-15,-21-22 16,0 1 0,-21 21-1,0 0-15,0-21 16,0 21 0,21-21-16,-21 0 0</inkml:trace>
  <inkml:trace contextRef="#ctx0" brushRef="#br0" timeOffset="95948.32">9334 13187 0,'0'0'0,"-21"0"0,-21-21 15,21 21 1,21 21 0,0 0-1,21 0-15,0 0 16,0-21-16,22 22 0,-22-1 0,21 0 16,0 0-16,22-21 0,-22 21 0,1 0 15,20-21-15,-21 22 0,22-1 16,-22-21-16,1 21 0,-1-21 0,0 21 15,1 0-15,-1-21 0,-21 0 16,21 21-16,-20-21 0,-1 0 0,-21 22 16,0-1-1,0 0 1,-21-21-16,-1 21 0,-20 0 16,21-21-16,-21 21 0,-1 1 15,1-1-15,0 0 0,-22 0 0,22 21 16,-1-20-16,1 20 0,0 0 15,-1-21-15,1 22 0,-21-1 0,20 0 16,1 1-16,0-22 0,-1 21 0,1 1 16,0-1-16,-1-21 0,1 21 15,21-20-15,-22 20 0,22-21 0,0 0 16,0 0-16,21 1 0,-21-1 16,21-42 15,0-1-16,21 1-15</inkml:trace>
  <inkml:trace contextRef="#ctx0" brushRef="#br0" timeOffset="96774.85">11451 13208 0,'0'0'0,"42"-21"15,-20 21-15,-22-21 0,21 0 16,0 21-16,-21-22 15,21 1-15,0 21 0,0-21 0,-21 0 16,22 0-16,-1 0 0,0-1 16,21-20-16,-21 21 0,1 0 0,-22-22 15,21 22-15,-21 0 0,0 0 16,0 0-16,0 0 0,-21 21 16,-1 0-16,-20 0 0,21 0 15,-21 0-15,-1 0 0,1 0 0,0 21 16,-1 0-16,1 0 0,21 0 15,-22 0-15,22 1 0,0 20 16,0-21-16,0 0 0,21 0 0,0 1 16,0-1-16,0 0 0,0 0 15,21 0-15,0 0 0,0 1 0,0-1 16,1 0-16,20 0 0,0 0 0,-21 22 16,22-22-16,-1 0 0,0 0 15,1 0-15,-1 0 0,0 1 0,1 20 16,-22-21-16,21 0 0,-42 0 0,0 22 15,0-22-15,0 0 0,0 0 16,-21 22-16,0-22 0,-21 0 0,-1 0 16,1 0-16,0 0 15,-1 1-15,-20-22 0,20 21 0,1-21 16,0 0-16,-22 0 0,22 0 0,0 0 16,20 0-16,-20 0 0,21-21 15,-21-22-15,20 22 0,1 0 0,0-21 16,0-1-16,0 22 0,0-21 0,21-1 15,-22 22-15,22-21 0,0 21 16,0 0-16,0-1 0,22 1 0,-1 21 16,0-21-16,21 21 15,-21 0-15,22 0 0,-22 0 0,21 0 0,-21 0 16,22-21-16,-22 21 0,0 0 16,21 0-16</inkml:trace>
  <inkml:trace contextRef="#ctx0" brushRef="#br0" timeOffset="97106.66">12298 12785 0,'0'0'0,"0"-21"15,-21 42 16,21 21-31,0-21 16,0 22-16,0-1 0,0 0 0,0 1 16,0-1-16,0 21 0,0-20 15,-22-1-15,1 22 0,21-22 0,-21 0 16,0 1-16,21 20 0,0-21 0,-21 1 16,21-22-16,0 21 0,0-21 15,0 1-15,0-1 0,0 0 0,0 0 16,21-21-16,0 0 15,0 0-15,0 0 0,1 0 16,-1-21-16,0 0 0,0 0 0,0-22 16,-21 22-16</inkml:trace>
  <inkml:trace contextRef="#ctx0" brushRef="#br0" timeOffset="97299.58">12128 13272 0,'0'0'0,"-21"0"15,42 0 17,1 0-32,-1 0 15,0 0-15,21 0 0,-21 0 16,1 0-16,20-22 0,-21 22 0,0 0 16,22-21-16,-22 21 0,0 0 15,0 0-15,-21-21 0</inkml:trace>
  <inkml:trace contextRef="#ctx0" brushRef="#br0" timeOffset="97911.38">12446 13335 0,'0'0'0,"0"42"16,0-20 0,21-22-16,0 0 15,0 0-15,1 0 0,-1 0 16,0 0-16,0 0 0,0 0 15,22 0-15,-22 0 0,0-22 0,21 22 16,-21-21-16,1 0 0,20 21 16,-21-21-16,0 0 0,-21 0 15,0-1-15,-21 22 16,0 0-16,0 0 16,0 0-16,-1 0 0,1 0 0,0 0 15,0 0-15,0 22 0,0-1 16,-1 0-16,1 0 0,21 0 15,0 0-15,0 1 0,0-1 0,21 0 16,1 0-16,-1-21 16,0 0-16,21 0 0,-21 0 15,22 0-15,20 0 0,-20 0 16,-1 0-16,0 0 0,1-21 0,20 0 16,-42 21-16,22-21 0,-1-1 0,-21 1 15,0 21-15,0-21 0,1 0 16,-22 0-16,0 0 0,0-1 0,0 1 15,0 0-15,-22 21 16,1 0-16,0 0 16,21 21-16,-21 0 15,21 1-15,0 20 0,-21-21 16,21 21-16,0 1 0,-21-1 16,21 22-16,0-22 0,0 21 0,-22 1 15,1-1-15,21-20 0,-21 20 16,21 1-16,-21-1 0,21-20 0,-21 20 15,21-21-15,0 22 0,0-22 0,0 1 16,0-1-16,0 0 0,0-21 16,0 22-16,0-22 0,0 0 0,21-21 31,-21-21-31,21 0 0,0 0 0,0-1 16,-21-20-16,22 0 0</inkml:trace>
  <inkml:trace contextRef="#ctx0" brushRef="#br0" timeOffset="98175.4">13208 13356 0,'0'0'0,"0"-21"0,0 0 0,0 0 0,21 0 16,-21-1-16,21 1 0,0 0 16,22 0-16,-22 21 0,0-21 0,21 21 15,1 0-15,-22-21 0,21 21 0,1 0 16,-1 0-16,-21 0 0,21 21 15,-20 0-15,-1 0 0,0 0 0,-21 0 16,0 1-16,0-1 16,0 0-16,0 0 0,-21 0 0,0 0 15,-1 1-15,-20-1 0,0 0 0,21 0 16,-22 0-16,1-21 0,21 21 16,-22-21-16,22 0 0,0 0 0,0 0 15,0 0-15</inkml:trace>
  <inkml:trace contextRef="#ctx0" brushRef="#br0" timeOffset="101978.74">14626 13504 0,'0'-42'0,"0"21"16,0 0-16,21 21 0,0-21 16,-21-1-16,22 22 0,-1-21 15,-21 0-15,0 0 0,0 0 16,0 0-16,0-1 16,0 1-16,0 0 0,-21 0 0,-1 0 15,1 0-15,0 21 0,0-22 0,0 22 16,-22 0-16,22 0 0,0 0 15,-21 0-15,21 0 0,-22 22 0,22-1 16,-21 0-16,21 0 0,-22 0 16,22 0-16,-21 22 0,21-22 15,-1 0-15,22 21 0,0-20 0,-21 20 16,21-21-16,0 0 0,0 0 16,0 1-16,21-22 0,1 21 0,-1-21 15,21 0-15,-21 0 0,22 0 16,-1 0-16,-21-21 0,21-1 0,1 22 15,-1-21-15,0-21 0,1 21 0,-1 0 16,-21-1-16,22-20 0,-22 0 16,21 21-16,-21-22 0,0 1 15,1 0-15,-22-22 0,21 22 0,-21-1 16,21-20-16,-21 21 0,0-1 16,0-20-16,0 42 0,0-22 0,0 22 15,0-21-15,0 21 16,-21 21-16,0 0 0,-1 0 15,1 0-15,21 21 0,0 0 16,-21 0-16,21 21 0,0 1 0,0-1 16,0 0-16,0 22 0,0-1 0,0-20 15,0 20-15,21 1 0,-21-22 16,21 22-16,1-22 0,-1 0 0,-21 1 16,21-1-16,0 0 0,0-21 15,0 22-15,1-22 0,-1 0 0,0 0 16,0 0-16,0-21 0,22 0 15,-22 0-15,0 0 0,21 0 16,-21 0-16,22-21 0,-22 0 0,21 0 16,-21 0-16,22-22 0,-22 22 15,0 0-15,0-21 0,0 21 0,1-22 16,-22 22-16,0 0 0,0-21 0,0 20 16,0 1-16,0 0 0,-22 0 15,1 21-15,0 0 0,0 0 16,0 0-16,0 0 0,-22 0 15,22 21-15,0 0 0,21 0 16,-21-21-16,21 22 0,0-1 0,0 0 16,0 0-1,0 0-15,0 0 0,21 1 16,0-22-16,21 0 0,-20 21 0,-1-21 16,21 0-16,-21 0 0,0 0 15,22 0-15,-22 0 0,21 0 0,-21 0 16,1 0-16,20-21 0,-21 21 15,0-22-15,0 1 0,1 0 0,-1 0 16,0 0-16,0 0 0,-21-1 0,21-20 16,-21 21-16,21-21 0,-21 20 15,0-20-15,0 0 0,0 21 0,0-22 16,0 22-16,0 0 16,0 0-16,0 0 0,0-1 0,0 1 15,0 42 1,0 1-1,0-1-15,-21 21 0,21-21 0,-21 43 16,0-22-16,21 22 0,0-22 16,-21 21-16,21 1 0,-21 21 0,-1-22 15,22 22-15,-21-1 0,0 1 0,21-21 16,-21 20-16,0 1 0,0 0 16,-1-1-16,1 1 0,0 0 0,0-1 15,21 1-15,-21 0 0,0-22 16,-1 22-16,22-22 0,-21 1 0,21-1 15,0-20-15,0 20 0,0-21 16,0 1-16,0-22 0,0 21 0,0-21 16,21-21-16,1 0 15,-1 0-15,0 0 0,0 0 0,0-21 16,0 0-16,1-21 0,-1 21 0,0-22 16,0 1-16,0 0 0,0-22 15,1 22-15,-1-22 0,0 1 0,-21 20 16,0-20-16,21-1 0,-21 1 0,0-1 15,0 1-15,0 21 0,0-1 16,0-20-16,0 20 0,-21 1 0,0 0 16,0 21-16,-1-22 15,-20 1-15,21 21 0,0 0 0,-22-22 16,22 22-16,0 0 0,0 0 0,0 0 16,0 21-16,21-22 0,0 1 15,21 0 1,0 21-16,0-21 0,21 21 15,-20-21-15,20 21 0,0-21 16,1-1-16,-1 1 0,0 21 0,22-21 16,-22-21-16,0 21 0,22-1 15,-22 1-15,1 0 0,-1-21 16,-21 21-16,21-22 0,-20 22 0,20 0 16,-21 0-16,0-22 0,-21 22 15,0 0-15,0 0 0,-21 21 31,0 0-15,0 0-16,0 21 0,-1 0 0,22 0 16,0 1-16,0-1 15,0 0-15,0 0 0,0 0 0,0 0 16,0 1-16,22-22 16,-1 21-16,0-21 0,0 0 0,0 0 15,0 0-15,1 0 0,20 0 16,-21 0-16,21 0 0,-20 0 15,20 0-15,-21-21 0,0 21 0,22-22 16,-22 22-16,-21-21 0,21 0 0,0 0 16,-21 0-16,0 0 15,0-1 1,0 44 0,-21-1-1,21 0-15,-21-21 0,21 21 16,0 0-16,0 0 0,-21-21 15,21 22-15,-22-1 0,22 0 16,0-42 47,0 0-63,22 21 0,-1-22 0,0 1 15,0 0-15,0 0 0,0 0 0,-21 0 16,22-1-16,-1 22 0,0-21 15,0 21 1,-21 21 0,0 1-16,21-22 0,-21 21 0,0 0 15,0 0-15,0 0 0,0 0 16,0 1-16,21-1 16,1-21-16,-1 0 15,0 0-15,0 0 16,0 0-16,0 0 15,1 0-15,-1 0 0,0-21 0,21 21 16,-21-22-16,1 1 0,-1 0 0,0 0 16,0 0-16,-21 0 0,21-1 15,-21 1-15,21 0 0,-21 0 0,22 0 16,-22 0-16,0 42 31,0 0-31,0 0 16,0 0-16,-22 0 15,22 1-15,0-1 0,0 0 0,0 0 0,0 0 16,0 0-16,0 1 16,22-1-1,-1-21-15,0 0 0,0 0 16,0 0-16,0 0 0,22 0 16,-22-21-16,0-1 0,21 1 0,-20 0 15,20 0-15,-21 0 0,21-22 0,-20 22 16,-1-21-16,21 0 0,-21-1 15,0 1-15,1-22 0,-1 22 0,0-21 16,-21 20-16,21-20 0,-21 20 16,21 1-16,-21 0 0,21-1 15,-21 1-15,0 0 0,0 21 0,0-1 16,0 1-16,-21 42 31,0 22-31,21-22 16,-21 0-16,0 21 0,21 1 15,-21 20-15,21-20 0,0 20 0,-22-21 16,22 1-16,0 20 0,0-20 16,0-1-16,0 0 0,0 1 0,0-1 15,0-21-15,0 21 0,0-20 0,0-1 16,22 0-16,-22 0 16,21-21-16,0 21 0,0-21 15,0 0-15,0 0 0,1 0 0,-1 0 16,0 0-16,0-21 0,0 0 15,0 21-15,1-21 0,-1 0 0,0-22 16,0 22-16,0 0 0,0 0 16,1-22-16,-22 22 0,0 0 0,21 0 15,-21 0-15,0 42 32,0 0-32,0 0 0,0 0 15,0 1-15,-21-1 0,21 0 0,0 0 16,0 0-16,0 0 15,0 1-15,0-1 0,0 0 16,0 0-16,0 0 0,21-21 16,0 21-1,0-21-15,0 0 0,0 0 16,1 0-16,-1-21 16,0 0-16,0 21 0,-21-21 15,21 0-15,0 21 0,1-21 0,-22-1 16,21 1-16,0 0 0,-21 0 15,21 0-15,-21 0 0,21 21 0,-21-22 16,0 44 15,0-1-31,0 0 0,-21-21 16,21 21-16,0 0 0,0 0 0,0 1 16,0-1-16,0 0 15,0 0-15,0 0 0,0 0 31,21-21-15,0 0-16,1-21 16,-1 21-16,-21-21 15,0 0-15,21 21 0,-21-21 0,21 0 16,-21-1-16,0 1 0,0 0 0,0 0 16,0 0-16,0 0 15,0-1-15,-21 22 0,0-21 0,0 21 16,-1 0-16,1 0 0,0 0 15,0 0-15,0 0 0,42 0 47,0 0-47,0 0 0,0 0 16,1 0-16,-1 0 0,0-21 16,21 21-16,-21 0 0,1-21 0,-1 21 15,21 0-15,-21 0 0,0 0 0,1 0 16,-1 0-16,0 21 0,0-21 15,-21 21-15,0 0 0,0 1 16,0-1-16,0 0 0,0 0 0,0 0 16,0 0-16,0 1 0,0-1 15,0 0-15,0 0 0,-21-21 16,0 21-16,0-21 16,21-21 30,0 0-46,21 0 16,0 0-16,-21-1 0,21 1 0,0 0 16,0 0-16,1 0 15,-1 0-15,-21-1 0,21 1 0,0 0 16,0 21-16,-21 21 16,0 0-1,0 1-15,0-1 0,0 0 0,0 0 16,0 0-16,0 0 0,0 1 15,0-1-15,0 0 0,21-21 16,-21 21-16,22-21 16,-1 0-16,0 0 15,0 0-15,0 0 0,0 0 16,1-21-16,-1 0 16,0 21-16,0-21 0,0-1 0,-21 1 15,21 0-15,1 0 0,-1 0 0,0 0 16,-21-1-16,0 1 0,21 0 15,0 0-15,-21 42 16,0 0-16,-21 0 16,0 1-16,0-1 0,0 0 15,-1 21-15,1-21 0,0 1 16,0 20-16,0-21 0,21 0 16,-21 0-16,-1 1 0,22-44 62,0 1-62,0 0 16,0 0-16</inkml:trace>
  <inkml:trace contextRef="#ctx0" brushRef="#br0" timeOffset="102198.61">18754 12700 0,'0'0'0,"0"21"15,0 0 17,-22-21-17,1 0 1,21-21-16,-21 21 15</inkml:trace>
  <inkml:trace contextRef="#ctx0" brushRef="#br0" timeOffset="102458.47">17843 12721 0,'0'0'0,"-21"0"16,-21 21-16,21-21 15,21 22-15,21-22 16,0 0-16,21 0 16,-20 0-16,-1 0 0,21 0 15,0 0-15,-20 0 0,20 0 0,0 0 16,1 0-16,-1 0 0,-21 0 0,21 0 16,-20 0-16,-1 0 0,0 0 15,-21-22 1,-21 22-1,-22 0-15,22 0 0,-21 0 0,21-21 16</inkml:trace>
  <inkml:trace contextRef="#ctx0" brushRef="#br0" timeOffset="102674.85">17357 12742 0,'0'0'0,"-43"0"15,43 22-15,-21-22 32,0 0-1,0 0-15,0-22-16,-1 22 15,1 0-15,0-21 0</inkml:trace>
  <inkml:trace contextRef="#ctx0" brushRef="#br0" timeOffset="102846.75">16383 12742 0,'0'0'0,"-21"0"0,0 0 15,21 22-15,-22-22 31,1 0-31,0 0 16,0 0-16,0 0 0</inkml:trace>
  <inkml:trace contextRef="#ctx0" brushRef="#br0" timeOffset="103738.54">11028 14436 0,'0'0'0,"21"0"0,0 0 0,0 0 16,0 0-1,1-21 1,-1 21-16,0 0 15,0 0-15,0 0 16,0 0-16,1 0 0,-1 0 16,21 0-16,-21 0 0,22 0 15,-22 0-15,21 0 0,22 0 0,-22-22 16,21 22-16,22 0 0,0 0 16,-1 0-16,22 0 0,-21 0 0,42 0 15,-21 0-15,0 0 0,21 0 16,0-21-16,0 21 0,21 0 15,-21 0-15,21 0 0,0 0 0,0 0 16,0 0-16,1 0 0,20 0 16,-21 0-16,21 0 0,-20 0 0,-1 0 15,21 0-15,-21 0 0,22 0 0,-1 0 16,0 0-16,-21 0 0,22 0 16,-22-21-16,21 21 0,-21 0 0,1 0 15,-1-21-15,0 21 0,-21 0 16,0 0-16,0-21 0,-21 21 0,21 0 15,-21 0-15,-1-21 0,-20 21 16,0 0-16,-1 0 0,-20 0 16,-1 0-16,1 0 0,-22 0 0,1 0 15,-1 0-15,-21 0 0,21 0 16,-20 0-16,-1 0 0,0 0 16,-21 21-1,0 0 1,-21-21-1,0 21 1,-1-21-16,1 0 0,0 0 16,0 0-16</inkml:trace>
  <inkml:trace contextRef="#ctx0" brushRef="#br0" timeOffset="104742.66">20066 13102 0,'-21'0'16,"42"0"-1,0 0-15,0 0 16,22 0-16,-1 0 0,0 0 0,1 0 16,20 0-16,1 0 0,-1-21 15,1 21-15,-1 0 0,1 0 16,-1 0-16,1 0 0,-1 0 0,-21 0 16,1 0-16,-1 0 0,-21 0 15,22 0-15,-22 0 0,-42 0 31,-1 0-15,1 0-16,0 0 0,-21 21 16,21-21-16,-22 0 0,1 0 0,-22 0 15</inkml:trace>
  <inkml:trace contextRef="#ctx0" brushRef="#br0" timeOffset="104994.7">19981 13229 0,'0'0'0,"21"0"0,-21 21 16,22-21-16,-1 0 0,0 0 15,0 0-15,21 0 0,-20 0 0,20 0 16,0 0-16,1 0 0,-1 0 16,0 0-16,22 0 0,-1 0 0,-20 0 15,20 0-15,-21 0 0,22-21 16,-22 21-16,1 0 0,-1 0 15,0-21-15,-21 21 0,1-21 0,-1 21 16,0 0-16,0-21 0,0 21 16,-21-21-16,0-1 0,0 1 15,21 0-15</inkml:trace>
  <inkml:trace contextRef="#ctx0" brushRef="#br0" timeOffset="105383.49">20997 12679 0,'0'0'0,"-21"0"0,0 0 16,0 0-16,21 21 15,0 0 1,0 0-16,0 1 0,21-1 16,0-21-16,0 21 15,0-21-15,1 0 0,-1 0 0,0 21 16,0-21-16,21 0 0,-20 0 15,-1 0-15,0 0 0,21 21 0,-21-21 16,1 0-16,-1 0 0,0 21 16,0-21-16,-21 22 0,0-1 0,0 0 15,0 0-15,0 0 0,0 0 16,-21 1-16,0 20 0,0-21 16,-22 21-16,22-20 0,-21 20 0,-1 0 15,1-21-15,21 22 0,-21-22 16,-1 21-16,22-21 0,-21 1 0,21-1 15,-1 0-15,-20 21 0,21-21 16,0 1-16,0-1 0,21 0 16,0-42-1,21 0 1</inkml:trace>
  <inkml:trace contextRef="#ctx0" brushRef="#br0" timeOffset="108422.47">22246 11938 0,'0'-21'16,"0"0"-16,-21 21 31,42 0 1,0 0-32,0 0 0,22 0 15,-1 0-15,22 0 0,-22 0 0,21 0 16,22 0-16,-21-21 0,-1 21 0,22 0 15,-22 0-15,1 0 0,20-22 16,-20 22-16,-1 0 0,-20 0 0,20 0 16,-20 0-16,-22 0 0,21-21 0,-21 21 15,-42 0 1,0 0-16,-21 0 16,-1 21-16,1-21 0,0 0 0,-1 22 15,-20-22-15</inkml:trace>
  <inkml:trace contextRef="#ctx0" brushRef="#br0" timeOffset="108698.4">22691 11938 0,'0'21'16,"0"0"-16,0 1 0,0-1 15,0 0-15,0 21 0,0-21 16,0 22-16,-22-1 0,1 0 0,21 22 15,-21-22-15,0 22 0,21-22 0,-21 22 16,0-22-16,21 21 16,-22-20-16,1-1 0,0 0 0,21 1 15,-21-1-15,0 0 0,21-20 0,0-1 16,0 0-16,0 0 0,0 0 16,0 0-16,21-21 31,0-21-31,-21 0 0,21 0 15,0 0-15</inkml:trace>
  <inkml:trace contextRef="#ctx0" brushRef="#br0" timeOffset="109246.85">22754 12764 0,'21'0'15,"0"0"1,1 0-16,-1 0 15,0 0-15,0 0 0,0 0 16,0 0-16,22-22 0,-22 1 0,0 0 16,0 21-16,0-21 0,1 0 0,-1 0 15,0-1-15,-21 1 0,21 0 16,-21 0-16,0 0 0,0 0 16,0-1-16,-21 22 0,0 0 15,0 0-15,-1 0 16,1 0-16,0 0 0,0 22 0,21-1 15,-21 21-15,0-21 0,-1 0 16,22 22-16,0-22 0,0 21 16,-21-21-16,21 1 0,0-1 0,0 0 15,0 0-15,21 0 0,-21 0 0,22-21 16,-1 0-16,0 0 0,0 0 16,0 0-16,0 0 0,1 0 0,-1 0 15,0-21-15,0 0 0,0 0 0,0 0 16,-21 0-16,22-1 0,-1 1 15,-21 0-15,0 0 0,21-21 0,0 20 16,0 1-16,0 0 0,1 0 16,-1 21-1,-21 21-15,21 0 16,-21 0-16,0 1 0,0-1 0,0 0 16,0 21-16,0-21 0,0 1 15,0 20-15,0-21 0,-21 0 0,0 0 16,21 1-16,0-1 0,-22 0 0,22 0 15,-21-21-15,21-21 32,0 0-17,0 0-15,21-1 0</inkml:trace>
  <inkml:trace contextRef="#ctx0" brushRef="#br0" timeOffset="109523.38">23855 12086 0,'0'0'0,"0"21"31,-21 1-31,21-1 0,-22 0 0,1 21 16,0 1-16,21-1 0,-21 0 0,0 1 16,21-1-16,-21 21 0,-1-20 15,1-1-15,0 0 0,21 1 0,-21-1 16,21-21-16,-21 22 0,21-22 15,0 0-15,0 0 0,0 0 16,0 0-16,0 1 16,21-22-16,0 0 0,-21-22 15,21 22-15,-21-21 16,0 0-16,0 0 0,0 0 0,0 0 16</inkml:trace>
  <inkml:trace contextRef="#ctx0" brushRef="#br0" timeOffset="109698.9">23431 12510 0,'-21'0'16,"42"0"-1,1 0 1,-1-22-16,0 22 0,21 0 0,-21 0 16,22 0-16,-1 0 0,0 0 15,-20-21-15,20 21 0,0 0 0,1 0 16,-1-21-16,0 21 0,1-21 0,-1 21 15,0 0-15</inkml:trace>
  <inkml:trace contextRef="#ctx0" brushRef="#br0" timeOffset="110006.89">24871 12129 0,'0'0'15,"21"-22"-15,-21-41 16,0 42-16,0 0 0,-21 21 15,0 0-15,-1 0 0,-20 0 0,21 0 16,-21 0-16,20 0 0,-20 21 16,0 0-16,-1 0 0,1 0 0,0 22 15,-1-1-15,22 0 0,-21 1 16,0-1-16,-1 0 0,1 22 0,21-22 16,-22 0-16,22 22 0,0-22 0,21 1 15,0-1-15,0 0 0,0 1 16,0-22-16,21 21 0,0-21 0,1 0 15,-1 1-15,21-1 0,0 0 16,1-21-16,-1 0 0,0 0 0,22 0 16,-22 0-16,22 0 0,-22-21 15,0 0-15,1-1 0,-1 22 0,0-21 16</inkml:trace>
  <inkml:trace contextRef="#ctx0" brushRef="#br0" timeOffset="111163.26">25082 12531 0,'0'-21'0,"0"42"0,0-64 0,0 22 0,0 0 0,0 0 15,-21 21 1,0 0-16,0 0 0,-21 21 16,20 0-16,1 0 0,-21 1 0,21-1 15,0 0-15,-1 21 0,-20-21 16,21 22-16,21-22 0,-21 21 0,21-21 16,0 1-16,0 20 0,0-21 0,0 0 15,0 0-15,21 1 16,0-22-16,0 0 0,0 0 0,1 0 15,-1 0-15,21 0 0,-21-22 0,0 1 16,1 0-16,-1 0 16,0 0-16,0 0 0,-21-22 0,0 22 0,21 0 15,-21 0-15,0-22 0,21 43 16,-21-21-16,0 0 0,0 42 31,0 0-31,0 1 16,-21-1-16,21 21 0,0-21 15,-21 0-15,21 1 0,0-1 0,0 0 16,0 0-16,0 0 0,0 0 0,0 1 16,21-22-1,0 0-15,1 0 0,-1 0 16,0 0-16,0-22 0,0 1 16,0 0-16,22 0 0,-22 0 0,0 0 15,0-22-15,0 22 0,22 0 0,-22 0 16,0 0-16,0-1 0,0 1 15,1 21-15,-1 0 0,0-21 16,0 21-16,0 0 16,-21 21-16,0 0 0,0 1 0,21-1 15,-21 0-15,0 0 0,0 0 16,0 0-16,0 1 0,0-1 0,0 0 16,0 0-16,-21-21 0,21 21 0,-21 0 15,0-21-15,21 22 0,-21-22 16,0 0-16,-1 0 0,1 0 15,0 0-15,21-22 16,0 1-16,0 0 16,0 0-16,0 0 15,0 0-15,0-1 16,0 44 0,0-1-16,-21-21 15,21 21-15,0 0 0,0 0 0,0 0 16,0 1-16,0-1 15,21 0-15,0-21 0,0 0 16,1 0-16,20 0 0,-21 0 16,21 0-16,-20 0 0,20 0 15,0-21-15,-21 0 0,22-1 16,-1 1-16,0 0 0,-20 0 0,20 0 16,-21 0-16,21-22 0,-20 22 0,-1 0 15,0 0-15,-21 0 0,0-1 16,0 1-16,0 0 15,-21 21 1,0 21-16,-1-21 0,22 21 16,-21 1-16,0-1 0,0 0 0,21 0 15,0 21-15,0-20 0,0-1 16,0 0-16,0 0 0,0 0 0,0 0 16,21 1-1,0-22-15,0 0 16,1 0-16,20 0 0,-21-22 15,0 22-15,22-21 0,-22 0 0,21 0 16,-21 0-16,22 0 0,-22-22 0,0 22 16,21 0-16,-21 0 0,1 0 15,-1-22-15,0 22 0,-21 0 16,21 21-16,0 0 0,-21 21 16,0 0-1,0 0-15,0 1 0,0-1 0,0 21 16,0-21-16,0 0 0,0 22 0,0-22 15,0 0-15,0 0 0,0 0 16,0 1-16,0-1 0,0 0 16,0 0-16,0 0 0,-21-21 15,0 0-15,0 0 16,0 0-16,-1 0 16,-20 0-16,21 0 0,-21 0 0,20-21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4:14:46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826 0,'-21'-22'32,"0"1"-17,21 0 1,-21 21-16,21-21 0,0 0 15,0 0-15,0-1 16,0 1 0,21 21-16,0 0 0,0-21 15,0 21-15,1 0 0,-1 0 0,21 0 16,-21 0-16,0 0 0,1 0 16,20 21-16,-21-21 0,0 21 15,22 22-15,-22-22 0,-21 21 0,0 1 16,21-1-16,-21 0 0,0 22 15,0-22-15,-21 0 0,0 22 0,-1-22 16,-20 1-16,21-1 0,-21 0 16,-1 1-16,22-1 0,-21-21 15,21 21-15,-22-20 0,1-1 16,21 0-16,0 0 0,-22-21 16,22 0-16,0 0 0,0 0 0,0 0 15,-1 0-15,1 0 0,21-21 16,-21 0-16,21 0 0,-21-1 15,21 1-15,0-21 0,0 21 0,-21-22 16,21 1-16,0 21 0,0-21 16,0 20-16,21 1 0,0 0 0,0 0 15,0 0-15,1 21 0,-1 0 16,0 0-16,21 21 0,-21 0 16,22 0-16,-22 22 0,0-22 15,0 21-15,0 0 0,22-20 16,-43 20-16,21-21 0,0 21 0,0-20 15,0-1-15,-21 0 0,22 0 16,-1 0-16,-21 0 0,21 1 0,0-22 16,0 0-16,0 0 15,1 0 1,-22-22-16</inkml:trace>
  <inkml:trace contextRef="#ctx0" brushRef="#br0" timeOffset="205.91">1884 1249 0,'0'21'47,"0"0"-31,21-21 15</inkml:trace>
  <inkml:trace contextRef="#ctx0" brushRef="#br0" timeOffset="1419.32">3111 762 0,'0'21'16,"-21"-21"-1,21 21-15,0 1 16,0-1-1,0 0 1,21-21 0,1 0-16,-1 0 0,0 0 15,0 0-15,21 0 0,-20-21 16,20 21-16,-21-21 0,21-1 16,1 22-16,-22-21 0,21 0 15,1 0-15,-22 0 0,21 0 0,-21 21 16,0-22-16,1 1 0,-1 0 15,-21 0-15,0 0 0,0 0 0,0-1 16,0 1-16,-21 21 0,-1-21 16,1 21-16,-21 0 0,21 0 0,-22 0 15,1 0-15,-21 0 0,20 0 16,1 21-16,0 0 0,-1 1 0,1-1 16,0 0-16,-1 0 0,22 21 15,-21 1-15,21-22 0,-1 21 0,22 1 16,0-1-16,0-21 15,0 21-15,0 1 0,0-22 0,0 21 16,0-21-16,0 1 0,22-1 16,-1 0-16,0 0 0,0-21 15,21 21-15,-20-21 0,-1 0 0,21 0 16,-21 0-16,22 0 0,-22 0 16,21 0-16,-21 0 0,0 0 0,1 0 15,-1 0-15,0-21 0,-21 0 16,0 0-1,-21 21-15,0 0 16,-1 0-16,1 0 0,0 0 0,-21 0 16,21 21-16,-22-21 15,22 21-15,-21 0 0,-1 0 0,22 1 16,-21-1-16,21 0 0,-22 21 16,22-21-16,-21 1 0,21 20 0,0-21 15,-1 21-15,22-20 0,0-1 16,0 21-16,0-21 0,0 0 0,0 1 15,22-1-15,-1 0 16,0-21-16,0 0 0,0 0 0,22 0 16,-22 0-16,21 0 0,-21 0 15,22 0-15,-1 0 0,-21-21 0,0 21 16,22 0-16,-22-21 0,0-1 16,0 22-16,0-21 0,0 21 15,-21-21-15,22 21 0,-22-21 16,21 0-16</inkml:trace>
  <inkml:trace contextRef="#ctx0" brushRef="#br0" timeOffset="2684.09">4000 1164 0,'0'0'0,"0"-21"0,0 0 16,0 0-1,0 0 1,-21 21-1,21 21 32,0 0-47,0 0 16,21 0-16,-21 0 16,22 1-16,-22-1 0,0 0 0,0 0 15,21 0-15,-21 0 0,21 1 16,0-1-16,-21 0 0,0 0 15,21 0-15,0 0 0,-21 1 16,22-1-16,-1-21 0,-21 21 16,21 0-1,-21-42 48,-21 0-63,21 0 0,0-1 15</inkml:trace>
  <inkml:trace contextRef="#ctx0" brushRef="#br0" timeOffset="2963.93">4424 1164 0,'-21'0'47,"-1"21"-47,1-21 0,0 22 0,-21-1 16,21 0-16,-1 0 0,-20 0 15,0 22-15,21-22 0,-22 0 0,1 21 16,21-21-16,-22 1 0,22-1 16,0 21-16,0-21 0,0 0 0,0 1 15,21-1 1,21-21 15,0 0-31,0-21 0,0-1 16</inkml:trace>
  <inkml:trace contextRef="#ctx0" brushRef="#br0" timeOffset="3380.69">4720 1143 0,'0'-21'15,"0"42"17,0 0-17,0 0-15,0 1 0,0 20 16,0-21-16,0 21 0,0 1 0,0-1 15,-21 0-15,21 1 0,0 20 16,-21 1-16,21-1 0,-21 1 16,21 20-16,0-20 0,-22 21 0,1-1 15,0 1-15,21 0 0,-21-1 0,0 1 16,0 0-16,21-22 0,-22 22 16,1-22-16,21 1 0,0-1 15,-21-20-15,21 20 0,-21-21 0,21-20 16,0 20-16,0-21 0,0 0 0,0 0 15,0-42 17,21 0-32,0-21 0,-21 21 0,21-22 15,1 1-15,-22-22 0,21 1 16,0-1-16,-21 1 0</inkml:trace>
  <inkml:trace contextRef="#ctx0" brushRef="#br0" timeOffset="3743.68">4508 1355 0,'0'0'0,"-21"-21"0,21-1 0,0 1 16,0 0-16,0 0 16,0 0-16,0 0 0,21-1 0,1 1 15,20 0-15,-21 0 16,0 21-16,22-21 0,-1 0 0,0 21 15,1 0-15,-1 0 0,21 0 16,-20 0-16,-1 0 0,0 0 16,1 21-16,-22-21 0,21 21 0,-21 0 15,-21 21-15,0-20 0,0-1 16,0 21-16,0-21 0,-21 0 0,0 1 16,-21 20-16,21-21 0,-22 0 15,22 0-15,-21-21 0,21 22 0,-22-22 16,22 0-16,0 21 0,0-21 15,0 0-15,-1 0 0,22-21 32,22-1-17,-1 1-15,0 21 0,-21-21 0,42 0 16</inkml:trace>
  <inkml:trace contextRef="#ctx0" brushRef="#br0" timeOffset="4073.5">5524 572 0,'0'0'0,"-21"0"31,21 21-31,-21 0 0,21 0 15,0 21-15,-21-20 0,21 20 16,0 0-16,0 22 0,0-22 0,0 22 16,-21-22-16,21 21 0,0-20 15,0-1-15,-21 0 0,21 1 0,0-1 16,0 0-16,0-20 0,0-1 0,0 0 16,0 0-16,0 0 0,0 0 15,0 1-15,21-22 31</inkml:trace>
  <inkml:trace contextRef="#ctx0" brushRef="#br0" timeOffset="4676.14">6117 1207 0,'0'0'16,"21"-22"-16,-21 1 15,0 0-15,0 0 0,0 0 0,0 0 16,0-1-16,0 1 0,0-21 16,-21 21-16,21 0 0,0-1 0,-21 22 15,0-21-15,0 21 0,-1 0 16,-20 0-16,21 0 0,0 0 0,-22 21 15,22 1-15,-21-1 0,21 0 0,0 0 16,-22 21-16,22-20 0,0 20 16,0 0-16,0-21 0,-1 22 0,22-1 15,0-21-15,0 22 0,0-22 16,0 21-16,0-21 0,0 0 0,0 1 16,22-1-16,-1-21 0,0 21 15,0 0-15,0-21 0,0 0 16,1 0-16,20 0 0,-21 0 0,0 0 15,0 0-15,22-21 0,-22 0 16,0 21-16,0-21 0,0-1 0,1 1 16,-1 0-16,0-21 0,0 21 15,-21-22-15,21 1 0,-21 0 0,21 20 16,-21-20-16,0 21 0,0-21 0,0 20 16,0 1-16,0 0 15,0 42 1,-21 0-16,21 1 15,-21-1-15,21 21 0,0-21 16,0 0-16,0 22 0,0-22 16,0 0-16,0 21 0,0-20 0,0-1 15,0 0-15,0 0 0,21 0 0,0-21 16,1 21-16,-1 1 0,0-22 16,0 0-16,0 0 0,0 0 15,1 0-15,-1 0 0,0-22 16,0 1-16,0 21 0</inkml:trace>
  <inkml:trace contextRef="#ctx0" brushRef="#br0" timeOffset="4921.52">6625 1037 0,'-21'21'31,"21"1"-15,-21-1-16,21 0 0,0 21 0,0-21 15,0 1-15,0-1 0,0 21 16,0-21-16,0 0 0,0 1 0,0-1 16,0 0-16,0 0 0,0 0 15,0 0-15,21-21 16,-21 22-16,21-22 16,0 0-1,0-22-15,-21 1 0,0 0 16,22 0-16</inkml:trace>
  <inkml:trace contextRef="#ctx0" brushRef="#br0" timeOffset="5283.82">6604 741 0,'0'0'0,"0"21"0,-42 21 15,42-20-15,0-1 0,0 0 16,21 0 0,0-21-16,0 0 0,0 0 15,0 0-15,1 0 0,-1 0 0,0 0 16,0-21-16,0 0 0,0 21 16,1-21-16,-22-1 0,0 1 15,0 0-15,0 0 0,0 0 16,-22 0-16,1-1 0,0 22 15,0 0-15,-21 0 0,20 0 0,1 0 16,0 0-16,0 22 16,21-1-16,-21-21 0,21 21 0,0 0 0,0 21 15,0-20-15,0-1 0,0 0 16,0 0-16,0 0 0,21 0 16,0 1-16,0-22 0,22 21 15,-22 0-15,0-21 0</inkml:trace>
  <inkml:trace contextRef="#ctx0" brushRef="#br0" timeOffset="5839.03">7154 953 0,'0'0'0,"-21"0"16,0 0-16,21 21 15,-21-21-15,21 21 0,0 0 16,0 0-16,0 0 0,0 1 0,0-1 16,0 21-16,0-21 0,0 0 0,0 1 15,0 20-15,0-21 0,0 0 16,0 0-16,0 1 0,0-1 0,0 0 16,0 0-16,0 0 0,0 0 15,0 1-15,-21-22 31,21-22-15,-22 1-16,22 0 16,0-21-16,0 21 0,0-1 15,0-20-15,22 0 0,-1-1 0,0 1 16,0 0-16,0-1 0,22 22 0,-22-21 16,21 21-16,-21-22 0,0 43 15,22-21-15,-22 21 0,21 0 0,-21 0 16,22 21-16,-22-21 0,0 22 15,0 20-15,0-21 0,1 0 0,-1 22 16,-21-22-16,21 0 0,-21 21 16,0-21-16,0 22 0,0-22 0,0 0 15,0 0-15,0 0 0,0 1 16,0-1-16,0 0 16,0 0-16,-21-21 15,21 21 1,0-42 15</inkml:trace>
  <inkml:trace contextRef="#ctx0" brushRef="#br0" timeOffset="83251.75">9165 1016 0,'0'0'0,"0"-21"0,21 0 15,-21 0 1,21 21-16,-21-22 0,0 1 16,0 0-16,0 0 15,0 0-15,0 0 16,0-1-16,0 1 16,-21 0-16,0 21 0,0 0 15,0 0-15,0 0 0,-1 0 16,1 0-16,0 0 0,0 0 0,-21 0 15,20 0-15,1 21 0,0 0 16,0 1-16,0-1 0,0 0 16,-1 21-16,1 1 0,0-22 15,0 21-15,0 0 0,21 1 0,0-22 16,0 21-16,0 1 0,0-22 16,0 21-16,0-21 0,0 0 0,21 1 15,0-1-15,0 0 0,0 0 16,1-21-16,20 21 0,-21-21 0,21 0 15,-20 0-15,20 0 0,-21 0 16,21 0-16,-20 0 0,-1 0 0,21 0 16,-21 0-16,22 0 0,-22-21 0,0 0 15,0 21-15,0-21 0,0 0 16,1-1-16</inkml:trace>
  <inkml:trace contextRef="#ctx0" brushRef="#br0" timeOffset="83814.42">9673 529 0,'0'0'0,"0"-21"0,0 0 0,0 0 16,0 0 0,-21 21-16,0 0 0,0 0 15,-1 21-15,22 0 16,0 0-16,0 0 0,0 22 15,0-22-15,0 21 0,0 22 16,0-22-16,0 0 0,0 22 0,0-22 16,0 22-16,0-22 0,0 21 15,0-20-15,0-1 0,0-21 0,0 22 16,0-22-16,0 0 0,0 0 16,0 0-16,0 0 0,0 1 0,0-44 62,0 1-62,0 0 0,0 0 0,0 0 16,0-22-16,22 22 0,-1-21 15,-21 0-15,21 20 0,0-20 0,0 21 16,22-21-16,-22 20 0,0 1 16,21 21-16,-21-21 0,22 21 0,-1 0 15,-21 0-15,22 0 0,-22 21 16,0 0-16,0 1 0,0-1 0,0 21 15,-21-21-15,0 22 0,0-22 16,0 0-16,0 21 0,0-21 0,0 1 16,0-1-16,0 0 15,0 0-15,0 0 0,-21 0 16,21-42 31,0 0-47,0 0 15</inkml:trace>
  <inkml:trace contextRef="#ctx0" brushRef="#br0" timeOffset="84416.16">10753 995 0,'0'0'0,"21"-21"0,-21 0 15,0-1-15,0 1 16,0 0-16,-21 0 0,-1 21 0,1-21 16,21 0-16,-21 21 0,0 0 15,0-22-15,0 22 0,-1 0 16,1 22-16,0-1 15,0 21-15,0-21 0,0 22 16,-1-22-16,1 21 0,21 0 16,-21 1-16,0-1 0,21 0 0,-21 1 15,21-1-15,0-21 0,0 0 16,0 1-16,0-1 0,0 0 0,0 0 16,21-21-16,0 0 0,0 0 15,0 0-15,1 0 0,-1 0 0,0 0 16,21-21-16,-21 21 0,1-21 15,-1 0-15,0-1 0,0 1 0,0 0 16,0-21-16,1 21 0,-22-22 0,0 22 16,0-21-16,0-1 15,0 22-15,0-21 0,0 21 0,0 0 16,0-1-16,0 44 31,0-1-31,0 0 0,0 0 16,0 21-16,0-20 0,0-1 0,0 21 15,0-21-15,0 0 0,0 22 16,0-22-16,21 0 0,-21 0 0,21-21 16,-21 21-16,0 1 0,21-22 15,0 0-15,0 21 0,1-21 0,-1 0 16,0 0-16,21 0 0,-21 0 16,22 0-16,-22 0 0,0-21 15,21-1-15,-20 1 0,-1 0 0,0 0 16</inkml:trace>
  <inkml:trace contextRef="#ctx0" brushRef="#br0" timeOffset="84713">11239 572 0,'0'0'0,"0"-43"16,0 64 15,0 1-31,0-1 0,0 0 0,0 21 15,0 1-15,0-1 16,0 0-16,0 1 0,0 20 0,0-21 16,0 1-16,0 20 0,0-20 15,0-1-15,0-21 0,-21 21 0,21 1 16,0-22-16,0 0 0,0 0 16,0 0-16,0 1 0,21-22 31,1 0-31,-1-22 15,-21 1-15,21 0 0,0 0 0,0-21 16,-21 20-16,21-20 16</inkml:trace>
  <inkml:trace contextRef="#ctx0" brushRef="#br0" timeOffset="84967.85">11578 508 0,'0'21'15,"0"0"-15,0 1 16,0-1-16,0 21 0,0-21 0,-21 22 16,21-1-16,0 21 0,-21-20 15,21-1-15,0 22 0,0-22 0,0 0 16,0 1-16,0-1 0,-21-21 16,21 21-16,0-20 0,0-1 0,0 0 15,0 0-15,0 0 16,21-21-1,-21-21 1,0 0-16,21 21 0,-21-21 16,21 0-16</inkml:trace>
  <inkml:trace contextRef="#ctx0" brushRef="#br0" timeOffset="85332.03">11790 1122 0,'0'0'0,"0"21"0,0 0 32,21-21-17,0 0-15,0 0 16,0 0-16,-21-21 0,22 0 0,-1 21 16,0-21-16,-21 0 0,0-1 15,21 1-15,-21 0 0,0 0 16,0 0-16,0 0 0,-21 21 31,0 0-31,0 21 0,-1 0 16,1 0-16,0 21 0,21-20 15,0-1-15,-21 0 16,21 0-16,0 0 0,0 22 0,0-22 16,0 0-16,0 0 0,0 0 15,21-21-15,0 21 16,0-21-16,1 0 0,-1 0 0,0 0 15,21 0-15,1-21 0,-22 0 16,21 0-16,-21 0 0</inkml:trace>
  <inkml:trace contextRef="#ctx0" brushRef="#br0" timeOffset="85807.76">12361 931 0,'0'22'31,"0"-1"-31,-21 0 0,21 0 16,0 0-16,0 0 0,0 1 0,0-1 16,0 0-16,-21 0 0,21 0 15,0 0-15,0 1 0,0-1 0,0 0 16,0 0-16,0 0 0,0 0 16,-21-21-1,21 22-15,-21-22 31,21-22-31,-22 1 0,22 0 16,0 0-16,0 0 16,0 0-16,0-22 0,0 22 0,0-21 15,0 21-15,0-22 0,22 22 16,-1-21-16,0 21 0,0-1 0,0 1 16,22 0-16,-22 0 0,21 0 15,0 21-15,-20 0 0,20 0 0,-21 0 16,21 21-16,-20 0 0,-1 0 15,0 0-15,0 1 0,0 20 0,0-21 16,-21 0-16,22 22 16,-22-22-16,0 0 0,0 0 0,0 21 0,0-20 15,0-1-15,0 0 16,-22-21-16,22 21 0,-21-21 16,21 21-16,0-42 31,21 21-31,1-21 15</inkml:trace>
  <inkml:trace contextRef="#ctx0" brushRef="#br0" timeOffset="86484.38">13504 953 0,'0'0'0,"0"-43"16,0 22-16,0 0 15,-21 21-15,0 0 0,0 0 16,0 0-16,-1 0 16,1 0-16,0 0 0,0 21 0,0 0 15,0 0-15,-22 22 0,22-22 16,0 21-16,0-21 0,0 22 0,-1-22 16,1 21-16,21-21 0,0 1 15,0-1-15,0 0 0,0 0 0,0 0 16,21-21-16,1 0 0,-1 0 15,0 0-15,21 0 0,-21 0 0,1 0 16,-1 0-16,21-21 0,-21 21 16,0-21-16,1 0 0,-1 21 15,0-21-15,0-1 0,-21 1 0,21 0 16,-21 0-16,21 0 0,-21 0 16,0-1-16,0 1 0,0 42 31,0 1-31,0-1 15,0 0-15,0 0 0,0 21 0,-21-20 16,21 20-16,0 0 0,0 1 16,0-1-16,0 0 0,0 1 15,0-1-15,0 21 0,0-20 0,0 20 16,0 1-16,21-1 0,1 1 16,-22-22-16,0 22 0,0-1 0,21 1 15,-21-22-15,0 21 0,21 1 16,-21-22-16,0 22 0,0-22 0,0 0 15,0 22-15,0-22 0,0-21 0,-21 22 16,0-22-16,21 0 0,-22 0 16,1 0-16,0-21 0,0 0 0,0 0 15,0 0-15,-1-21 0,-20 0 0,0 0 16,-1 0-16,22-22 0,-21 1 16,0-21-16,-1 20 0,22-20 15,0-1-15,21 22 0,0-22 0,0-20 16,0 20-16,21 1 0,0-22 15,0 22-15,22-1 0,-22 1 0,21-1 16,-21 1-16,22-1 0,-1 22 0,0-22 16,-20 22-16,20 0 0,0-1 15,1 1-15</inkml:trace>
  <inkml:trace contextRef="#ctx0" brushRef="#br0" timeOffset="87036.06">13928 1037 0,'21'-21'32,"0"21"-32,-21-21 0,21 0 0,0 21 15,0-21-15,1-1 0,-22 1 16,21 0-16,-21 0 15,-21 21 17,-1 0-32,1 0 15,0 21-15,0 0 0,0 0 0,0 22 16,-1-22-16,22 21 0,0-21 0,-21 22 16,21-22-16,0 0 0,0 0 15,0 0-15,21 1 0,1-1 0,-1 0 16,0-21-16,21 0 0,-21 0 15,22 0-15,-1 0 0,0 0 0,1 0 16,-1-21-16,0 21 0,1-21 16,-1-1-16,-21 22 0,22-42 0,-22 21 15,21 0-15,-21 0 0,0-1 0,-21-20 16,0 21-16,0 0 0,0 0 16,0-1-16,-21 22 15,0 0 1,0 0-16,0 0 0,21 22 0,0-1 15,-21-21-15,21 21 0,0 0 16,0 21-16,0-20 0,0-1 0,21 0 16,-21 0-16,21 0 0,0 0 0,-21 1 15,0-1-15,21 0 0,-21 0 16,0 0-16,0 0 16,-21-21-16,0 0 15,0 0-15</inkml:trace>
  <inkml:trace contextRef="#ctx0" brushRef="#br0" timeOffset="87863.59">15790 1080 0,'0'0'0,"21"-22"0,1 1 0,-1 0 16,0 0-16,0 0 16,0 0-16,-21-1 0,21 1 0,-21 0 15,22 0-15,-22 0 16,0 42 15,0 0-31,0 0 0,0 22 16,0-22-16,0 21 0,0 0 0,0 1 15,0-22-15,0 21 0,0 1 16,0-22-16,0 21 0,0-21 0,0 0 16,0 1-16,21-1 0,0-21 15,21 0-15,-21 21 0,22-21 0,-1 0 16,0 0-16,1 0 0,-1-21 0,0 0 16,1-1-16,-1 1 0,0 0 15,-20 0-15,20 0 0,-21-22 0,0 22 16,0-21-16,-21 21 0,0-22 15,0 22-15,0 0 0,0 0 0,0 0 16,0 42 15,0 0-31,0 0 16,0 22-16,0-1 0,0 0 0,0 1 16,0-1-16,0 0 0,0 22 0,0-1 15,0 1-15,0-1 0,0 22 16,0-22-16,0 22 0,22 0 0,-22-22 15,0 22-15,0 0 0,0-22 16,0 22-16,0-22 0,0 22 0,-22-22 16,1 1-16,0-1 0,0-20 15,0-1-15,-22 0 0,22 1 0,-21-22 0,21 0 16,-22 0-16,22 0 16,-21-21-16,0 0 0,20 0 0,-20 0 15,0 0-15,-1-21 0,22 0 0,-21 0 16,0-21-16,-1-1 0,22 1 15,0 0-15,0-22 0,0 22 0,-1-22 16,22 1-16,0 20 0,0-20 16,0-1-16,0 1 0,22-1 0,-1 1 15,0-1-15,0 1 0</inkml:trace>
  <inkml:trace contextRef="#ctx0" brushRef="#br0" timeOffset="88712.62">16785 826 0,'0'0'0,"-21"21"16,0 0-16,21 0 16,-21 21-16,-1-20 0,22 20 15,-21-21-15,21 21 0,-21 1 0,21-1 16,0 0-16,0-20 15,0 20-15,0-21 0,0 0 0,21 0 16,0 1-16,1-22 0,-1 21 16,0-21-16,0 0 0,21 0 0,-20 0 15,20 0-15,0 0 0,-21-21 16,22-1-16,-22 22 0,21-21 0,-21-21 16,1 21-16,-1 0 0,0-22 0,-21 22 15,0-21-15,0 21 0,0-22 16,0 22-16,0-21 0,-21 21 0,0-1 15,-1 1-15,1 21 0,-21 0 16,21 0-16,0 0 0,-22 0 0,22 0 16,0 0-16,-21 21 15,20 1-15,1-1 0,0 21 0,0-21 16,21 0-16,0 22 0,0-22 16,0 21-16,0-21 0,0 1 0,0-1 15,0 0-15,21 0 0,0 0 16,0 0-16,22 1 0,-22-22 0,21 0 15,-21 0-15,22 0 0,-1 0 16,0 0-16,-20 0 0,20 0 0,0-22 16,-21 1-16,22 0 0,-1 0 0,-21 0 15,22 0-15,-22-1 0,0-20 16,0 21-16,0 0 0,-21-22 0,0 22 16,0 0-16,21 0 15,-42 42 16,0 21-31,21-20 0,0-1 16,-21 0-16,21 21 0,0-21 16,0 1-16,0-1 0,0 0 0,0 0 15,0 0-15,21 0 0,0-21 16,0 0-16,1 0 0,-1 0 16,0 0-16,0 0 0,0 0 0,22-21 15,-22 21-15,21-21 0,-21 0 16,0 0-16,1 0 0,-1-22 15,0 22-15,0 0 0,-21-21 0,0 20 16,0 1-16,0 0 0,0 0 16,0 0-16,0 42 15,0 0-15,-21 0 16,21 0-16,0 1 0,0 20 0,0-21 16,-21 0-16,21 22 0,0-22 15,0 0-15,0 0 0,0 0 0,0 0 16,21-21-16,0 22 0,0-22 15,0 0-15,1 0 0,-1 0 16,0 0-16,0 0 0,0 0 16</inkml:trace>
  <inkml:trace contextRef="#ctx0" brushRef="#br0" timeOffset="89531.15">18669 1185 0,'0'0'0,"0"22"0,21-22 31,21 0-31,-20 0 0,20 0 0,0-22 16,22 22-16,-22-21 0,22 0 15,-22 0-15,21-21 0,1 20 0,-1-20 16,1 0-16,-22-1 15,22 1-15,-22 0 0,0-1 0,1 1 16,-22 0-16,0-1 0,-21 1 16,0 0-16,0-1 0,0 22 0,0 0 15,-21 0-15,0 0 0,0 0 16,-1 21-16,-20 0 0,21 0 0,-21 0 16,20 21-16,-20 0 0,21 21 15,-21 1-15,20-1 0,-20 43 0,21-22 16,0 22-16,0 21 0,-22-22 15,22 22-15,0 0 0,0 0 0,0 0 16,21-1-16,-22 22 0,1-21 0,0 0 16,21 0-16,-21 0 15,0 21-15,0-21 0,-1 21 0,22-22 16,-21 1-16,0 0 0,0-21 0,21-1 16,0 1-16,-21 0 0,21-22 15,0 1-15,0-22 0,0 0 0,0 1 16,0-22-16,0 0 0,21 0 0,0-21 15,21 0-15,-20-21 16,-1 0-16,21-21 0,0-1 0,1 1 16,-1-22-16,0 22 0,1-21 0,20-22 15,-20 21-15,-1-20 0,0-1 16,-21 0-16,1 1 0,-1-1 0,-21 0 16,0 1-16,0-1 0,-21 0 15,-22 22-15,1-22 0,0 22 16,-1 20-16,-20-20 0,20 21 0,1-1 15,-21 1-15,20 21 0,1 0 16,21 21-16,-22-22 0,22 22 0,21-21 31,21 21-31,22-21 16,-22 21-16,0 0 0,21-21 0,-20 0 16,20 21-16,0-21 0,1-1 15,-1 1-15</inkml:trace>
  <inkml:trace contextRef="#ctx0" brushRef="#br0" timeOffset="89983.92">19748 1080 0,'0'0'0,"0"-22"0,0 1 0,0 0 16,-21 21-1,0 0-15,0 0 0,0 21 16,0 0-16,-1 1 0,1-1 15,0 21-15,0-21 0,0 22 0,0-22 16,-1 21-16,22-21 16,-21 0-16,21 1 0,0-1 0,0 0 0,0 0 15,0 0-15,21-21 16,1 21-16,-1-21 16,0 0-16,0 0 0,0 0 0,0-21 15,1 0-15,-1 0 0,0 21 16,0-21-16,-21 0 0,21-1 0,0-20 15,1 21-15,-22 0 0,0-22 16,0 22-16,0 0 0,21 0 0,-21 0 16,0 42-1,0 0 1,0 21-16,0-20 0,0-1 16,0 0-16,0 21 0,0-21 15,0 1-15,0-1 0,0 21 16,0-21-16,0 0 15,0 1-15,21-22 0,0 0 16,0 0-16,0 0 0,1 0 0,-1 0 16,0 0-16,0-22 0,21 1 15,-20 21-15</inkml:trace>
  <inkml:trace contextRef="#ctx0" brushRef="#br0" timeOffset="90207.2">20278 1080 0,'0'0'0,"-22"0"31,1 0-15,0 21-16,0 0 0,0 21 0,21-21 15,-21 1-15,-1 20 0,1-21 16,0 21-16,21-20 0,0-1 0,0 21 16,0-21-16,0 0 0,0 1 15,0-1-15,0 0 0,21-21 16,0 0-16,22 0 0,-22 0 0,0 0 15,21 0-15,-20 0 16,20-21-16,-21 0 0,21-1 0</inkml:trace>
  <inkml:trace contextRef="#ctx0" brushRef="#br0" timeOffset="90555.19">20637 1207 0,'-42'42'15,"21"-42"-15,21 21 16,21-21 0,0 0-1,0 0-15,22 0 0,-22 0 0,0-21 16,0 0-16,0 21 0,1-21 0,-1 21 16,0-22-16,0 1 15,-21 0-15,0 0 16,-21 21-1,0 0-15,0 0 0,-1 0 0,-20 0 16,21 21-16,-21 0 0,20 0 16,-20 1-16,21-1 0,0 0 0,0 0 15,-1 0-15,22 0 0,0 1 0,0-1 16,0 0-16,0 0 0,22 0 16,20 0-16,-21-21 0,21 0 0,1 22 15,-1-22-15,22 0 0,-22 0 16,21 0-16,-20 0 0,20-22 0</inkml:trace>
  <inkml:trace contextRef="#ctx0" brushRef="#br0" timeOffset="91059.9">21611 1143 0,'0'0'0,"0"-21"0,0 0 0,0 0 15,-21 21-15,0-22 0,-22 22 0,22 0 16,0 0-16,-21 0 0,21 0 15,-22 0-15,1 22 0,21-1 0,-22 0 16,22 0-16,-21 0 0,21 0 16,0 22-16,-1-22 0,1 21 15,21-21-15,0 1 0,0-1 0,0 0 16,0 0-16,0 0 0,0 0 16,21-21-16,1 22 0,-1-22 0,0 0 15,21 0-15,-21 0 0,1 0 16,20 0-16,0-22 0,-21 22 0,22-21 15,-22 0-15,21 0 0,-21-21 0,1 20 16,-1-20-16,0 0 0,0-1 16,0-20-16,0-1 0,-21 1 0,22-1 15,-1-20-15,-21 20 0,21 1 16,-21 20-16,21 1 0,-21 0 0,0-1 16,0 22-16,-21 42 31,0 22-31,21-1 0,-21 0 15,-1 1-15,1 20 0,0 1 16,0-22-16,21 22 0,0-1 0,0-21 16,0 22-16,0-22 0,0 1 15,0-1-15,0 0 0,0-21 0,0 22 16,21-22-16,0 0 0,0 0 16,1 0-16,-1-21 0,21 0 0,-21 0 15,0 0-15,22 0 0,-22 0 16,21 0-16,-21-21 0,22 21 0,-1-21 15</inkml:trace>
  <inkml:trace contextRef="#ctx0" brushRef="#br0" timeOffset="91291.76">22648 974 0,'0'21'0,"0"0"0,0 0 15,0 0-15,-21-21 0,0 22 16,21-1-16,-21 0 0,21 0 16,0 0-16,-21 0 0,21 1 0,0-1 15,0 0-15,21-21 47,-21-21-47,0 0 0,21-1 16</inkml:trace>
  <inkml:trace contextRef="#ctx0" brushRef="#br0" timeOffset="91455.67">22585 762 0,'0'0'16,"-43"0"0,22 0-16,21 21 31,0 0-16,21-21 1,1 22-16</inkml:trace>
  <inkml:trace contextRef="#ctx0" brushRef="#br0" timeOffset="91863.96">22881 931 0,'0'22'0,"0"-1"15,0 0 1,0 0-16,0 0 0,0 0 0,0 1 16,0-1-16,0 0 0,0 0 15,0 0-15,0 0 0,0 1 16,0-1-16,0 0 0,0 0 16,-21-21-1,0 0 1,21-21-1,0 0-15,0 0 0,0-1 0,0 1 16,0 0-16,0-21 0,21 21 16,0-1-16,0-20 0,0 0 0,1 21 15,-1-1-15,0 1 0,21 0 16,-21 0-16,1 0 0,-1 21 16,0 0-16,0 0 0,0 21 0,0 0 15,1-21-15,-1 42 0,0-20 16,0-1-16,-21 21 0,0-21 0,0 0 15,0 22-15,0-22 0,0 0 16,0 0-16,0 0 0,0 1 0,0-1 16,-21-21-1,21 21-15,-21-21 0</inkml:trace>
  <inkml:trace contextRef="#ctx0" brushRef="#br0" timeOffset="92951.95">9588 2350 0,'0'0'0,"0"-22"0,0-41 16,0 42-16,0 0 15,0-1-15,0 1 0,-21 21 31,0 21-31,0 1 0,0 20 16,21-21-16,-21 43 0,-1-22 16,1 21-16,0 1 0,0 21 0,0-22 15,0 1-15,-1 20 0,1-20 0,0-1 16,0 1-16,0-22 0,21 22 16,0-22-16,-21 0 0,21-21 0,0 1 15,0-1-15,0 0 0,0 0 16,0-42-1,21 0-15,-21-22 0,21 22 16,0-21-16</inkml:trace>
  <inkml:trace contextRef="#ctx0" brushRef="#br0" timeOffset="93215.8">9504 2244 0,'0'0'0,"21"-43"0,-21 22 0,21-21 16,-21 21-16,21 21 0,0 0 15,1 0-15,-22 21 0,21 21 16,0 1-16,0-1 16,0 21-16,0-20 0,-21 41 0,0-20 15,22-1-15,-22 22 0,0-21 0,0-1 16,0 1-16,0-1 0,0-21 16,0 22-16,0-22 0,0 1 0,0-22 15,0 21-15,21-21 0,-21 0 16,0 1-16,0-1 0,21-21 0,0 0 15,-21-21 1,0-1-16,0 1 16,0 0-16</inkml:trace>
  <inkml:trace contextRef="#ctx0" brushRef="#br0" timeOffset="94351.66">9356 2985 0,'0'0'16,"-22"0"-16,1 42 0,21-21 15,21-21 1,1 0-16,-1 0 16,21 0-16,-21 0 0,22 0 0,-1 0 15,0-21-15,1 21 0,20-21 16,-21 21-16,1-21 0,-1-1 0,0 1 16,1 21-16,-1-21 0,0 0 0,1 0 15,-22 0-15,21 21 16,-21-22-16,1 1 0,-22 42 31,0 1-15,0-1-16,0 0 0,0 21 0,-22-21 15,22 1-15,-21-1 0,21 0 16,0 21-16,0-21 0,0 1 0,0-1 16,0 0-16,0 0 0,21-21 15,1 0-15,-1 0 0,0 0 16,0 0-16,0 0 0,0 0 0,1-21 15,-1 21-15,21-21 0,-21 0 16,0-1-16,1 1 0,-1 0 16,0-21-16,0 21 0,-21-1 0,0-20 15,21 21-15,-21 0 0,0 0 0,0-1 16,0 1-16,0 42 31,0 1-31,0-1 16,0 0-16,0 0 0,0 0 0,-21 22 15,21-22-15,0 0 0,0 0 16,0 21-16,0-20 0,0-1 0,0 0 16,0 0-16,21-21 0,0 21 15,1-21-15,-1 0 0,0 0 16,0 0-16,0-21 0,0 0 16,22 0-16,-22 0 0,0-1 0,21 1 15,-20 0-15,-1-21 0,21-1 16,-21 1-16,0 0 0,22-1 0,-22-20 15,-21 21-15,21-22 0,0 1 0,-21-1 16,21 1-16,-21-1 0,0 22 16,0-1-16,0 1 0,0 21 0,0 0 15,-21 42 1,0 21 0,21-21-16,0 22 0,-21 20 0,0-20 15,21 20-15,-21 1 16,21-22-16,-22 21 0,22 1 0,0-22 15,0 22-15,0-22 0,0 0 0,0-20 16,22 20-16,-1-21 0,0 21 16,0-20-16,0-1 0,0-21 0,22 21 15,-22-21-15,0 0 0,21 0 0,-20 0 16,20 0-16,-21-21 0,0 0 16,22-1-16,-22 1 0,0 0 0,0 0 15,0 0-15,0-22 0,1 22 0,-1-21 16,-21 21-16,0-22 15,21 22-15,-21 0 0,0 0 0,0 42 47,0 0-47,0 0 0,-21 22 0,21-22 16,0 0-16,0 0 0,0 22 16,0-22-16,0 0 0,0 0 0,0 0 15,0 0-15,21 1 0,0-22 16,0 0-16,0 0 0,22 0 15,-22 0-15,0 0 0,0 0 16,0 0-16,1-22 0,-1 22 16,0-21-16,0 0 0,-21 0 0,0 0 15,0 0-15,0-1 0,0-20 0,0 21 16,0 0-16,0 0 0,0-1 16,-21 1-16,0 0 0,0 21 15,-1-21-15,1 21 0,0 0 16,0 0-16,0 0 0,0 0 0,-1 0 15,1-21-15,0 21 0,0 0 16,0 0-16,0-21 0,-1 21 16,22-22-16,-21 22 0,0 0 0</inkml:trace>
  <inkml:trace contextRef="#ctx0" brushRef="#br0" timeOffset="94553.54">10795 2604 0,'0'0'0,"0"21"0,0 0 16,0 0-16,21-21 16,0 0-16,0 0 0,22 0 0,-1 0 15,0 0-15,22 0 0,-22-21 16,22 0-16,-22 21 0,22 0 0,-22-21 16,0 21-16,1 0 0,-22 0 15,21 0-15,-21 0 0,0-22 0,1 22 16</inkml:trace>
  <inkml:trace contextRef="#ctx0" brushRef="#br0" timeOffset="95429.17">12234 2815 0,'0'0'0,"0"-21"0,0 42 47,-21 0-32,21 1-15,-21-1 0,21 0 0,0 0 16,0 0-16,0 0 0,0 22 0,0-22 15,-21 0-15,21 0 0,0 0 16,0 1-16,0-1 0,0 0 16,0 0-1,-21-21 1,21-21-16,0 0 0,0 0 16,0-1-16,0 1 15,0 0-15,0 0 0,0 0 0,0-22 16,0 22-16,0-21 0,0 21 15,21 0-15,0-1 0,-21 1 16,21 0-16,0 0 0,0 0 0,1 21 16,-1 0-16,0 0 0,0 0 15,0 21-15,0 0 0,1 0 0,20 0 16,-21 1-16,0-1 0,-21 21 0,21-21 16,-21 0-16,22 22 0,-22-22 15,0 0-15,0 0 0,0 0 0,0 22 16,-22-43 15,1 0-31,21-21 16,0-1-16,0 1 15,0-21-15,0 21 16,0 0-16,21-22 0,1 22 0,-1-21 16,0 21-16,0-22 0,0 22 15,0 0-15,1-21 0,20 42 0,-21-22 16,0 22-16,22 0 0,-22 0 0,21 0 15,-21 22-15,0-1 0,1 0 16,-1 0-16,0 0 0,-21 22 0,21-22 16,-21 21-16,0-21 0,0 22 0,0-22 15,-21 0-15,0 21 0,0-21 16,-1 1-16,1-1 0,0 0 0,21 0 16,0 0-16,21-21 31,22-21-31,-22 0 0</inkml:trace>
  <inkml:trace contextRef="#ctx0" brushRef="#br0" timeOffset="97135.81">13610 2921 0,'0'0'0,"0"-21"0,0 0 16,0 0-16,-21-1 15,21 1-15,-21 0 0,0 21 16,-1-21-16,22 0 0,-21 21 16,0 0-16,0 0 0,0 0 0,0 0 15,-1 21-15,1-21 16,0 21-16,0 21 0,0-20 0,0-1 16,-1 21-16,1-21 0,21 22 0,-21-22 15,21 21-15,-21-21 0,21 22 16,0-22-16,0 0 0,0 0 0,0 0 15,21 0-15,0-21 0,0 0 16,1 0-16,-1 0 0,0 0 16,0-21-16,21 21 0,-20-21 15,-1 0-15,0 0 0,21 0 0,-21-1 16,1 1-16,-1 0 0,0-21 16,0 21-16,-21-1 0,0-20 0,21 21 15,-21 0-15,0 0 0,0-1 16,0 44-1,0-1 1,0 0-16,-21 0 0,21 0 16,0 0-16,0 1 0,0-1 0,0 0 15,0 21-15,0-21 0,0 1 0,0-1 16,21-21-16,0 21 0,1 0 16,-1-21-16,0 21 15,21-21-15,-21 0 0,1 0 0,-1 0 16,0-21-16,21 21 0,-21-21 15,1 0-15,-1 0 0,0-1 0,0 1 16,0-21-16,0 21 0,1-22 0,-1 1 16,0-21-16,21 20 0,-21-20 15,1-22-15,-1 22 0,0-1 0,-21-21 16,21 22-16,0 21 0,0-1 0,-21 1 16,0 21-16,0 0 0,0-1 15,0 44-15,0-1 16,0 0-16,-21 21 0,0 1 15,21-1-15,-21 21 0,0-20 16,21 20-16,0-20 0,0 20 0,-21-21 16,21 1-16,0-1 0,0 0 15,0 1-15,0-1 0,0 0 0,0-20 16,0 20-16,21-21 0,-21 0 0,21 0 16,0 1-16,-21-1 0,21-21 15,0 0-15,1 0 0,-1 0 0,0 0 16,0 0-16,0 0 0,0 0 0,1-21 15,-1 21-15,0-22 0,21 1 16,-21 0-16,1-21 0,-1 21 16,0-1-16,0-20 0,0 21 0,0-21 0,-21 20 15,0 1-15,22 0 16,-22 0-16,0 42 31,0 0-31,0 0 0,-22 1 16,22-1-16,-21 0 0,21 0 0,0 0 15,0 0-15,0 1 0,0-1 0,0 0 16,0 0-16,0 0 0,0 0 16,0 1-16,21-1 0,1-21 15,-1 0-15,0 0 0,0 0 16,0 0-16,0 0 0,1-21 16,-1 21-16,0-22 0,0 1 15,0 0-15,0 0 0,1 0 0,-22 0 16,21-1-16,0 1 0,-21 0 15,0 0-15,21 0 0,-21 0 0,0 42 47,0 0-47,0 0 0,0 0 16,-21-21-16,21 21 0,0 1 16,0-1-16,0 0 0,0 0 15,0 0-15,0 0 16,21-21-16,0 0 0,0 0 15,1 0 1,-1 0-16,0 0 0,0-21 16,-21 0-16,0 0 15,0 0-15,0 0 0,0-1 16,0 1-16,-21 0 0,0 0 16,0 0-16,-1 21 0,1-21 15,21-1 16,21 22-15,1 0-16,-1-21 16,0 21-16,21 0 0,-21 0 15,1 0-15,-1 0 0,0 0 16,0 0-16,0 0 0,0 0 16,-21 21-16,0 1 0,22-1 15,-22 0-15,0 0 0,21-21 16,-21 21-16,0 0 0,0 1 0,0-1 15,0 0-15,0 0 0,0 0 16,0 0-16,-21-21 31,-1 0-15,22-21 0,0 0-16,0 0 0,0 0 15,0 0-15,0-1 0,22 1 16,-1-21-16,0 21 0,0-22 15,0 22-15,22-21 0,-22 21 0,0 0 16,21-1-16,-21 1 0,22 0 0,-22 21 16,0 0-16,21 0 0,-20 0 15,-1 21-15,0 0 0,-21 1 0,0-1 16,21 0-16,-21 21 0,0-21 0,0 22 16,0-22-16,0 21 0,0-21 15,0 22-15,-21-22 0,21 0 0,0 0 16,0 0-16,-21 1 0,21-1 15,-21-21-15,21 21 0,-22-21 0,22 21 16,0-42 15,0 0-15,0 0-16,0-1 0,0 1 0,0 0 16</inkml:trace>
  <inkml:trace contextRef="#ctx0" brushRef="#br0" timeOffset="97339.7">15579 2307 0,'0'0'0,"-22"0"0,1 0 16,0 0 15,0 0 16,0 0-47,0 0 0,-1 21 16</inkml:trace>
  <inkml:trace contextRef="#ctx0" brushRef="#br0" timeOffset="97561.57">14372 2519 0,'0'0'16,"0"21"-16,21-21 16,0 0-16,1 0 0,20 0 15,-21 0-15,21 0 0,1 0 16,-1 0-16,-21 0 0,22 0 0,-1 0 16,0 0-16,1 0 0,-22 0 15,21 0-15,-21 0 0,22 0 0,-22 0 16,0-21-16,0 21 0,0 0 15</inkml:trace>
  <inkml:trace contextRef="#ctx0" brushRef="#br0" timeOffset="98023.3">16870 3048 0,'0'0'0,"0"21"0</inkml:trace>
  <inkml:trace contextRef="#ctx0" brushRef="#br0" timeOffset="99183.5">635 5398 0,'0'0'0,"-21"0"0,0 0 15,-1 0-15,1 0 0,0 0 16,0 0-16,0 0 31,42 0-15,0 0-16,0 0 0,22 0 15,-1 0-15,0 0 0,22 0 16,-1 0-16,1 0 0,-1 0 0,1 0 16,20 0-16,-20 0 0,21 0 15,-22 0-15,1 0 0,-1 0 0,1 0 16,-1 0-16,-21 0 15,1 0-15,-1 0 0,0 0 0,-20 0 16,-1 0-16,0 0 0,0 0 16,0 0-16,-21-22 15,0 1 1,0 0 0,-21 21-16,0-21 15,0 21-15,0 0 0,-1-21 0,1 21 16,-21-21-16,21 21 0,0-22 15</inkml:trace>
  <inkml:trace contextRef="#ctx0" brushRef="#br0" timeOffset="99611.77">1503 4995 0,'0'0'0,"0"22"31,0-1-31,0 0 16,0 0-16,0 0 16,0 0-16,21-21 0,0 22 15,0-1-15,0-21 16,1 21-16,-1-21 0,0 0 16,0 0-16,0 0 15,22 0-15,-22 0 0,0 0 0,21 0 16,-21 0-16,1 0 0,-1 0 15,0 0-15,0 0 0,-21 21 32,0 0-32,0 0 0,-21 1 15,0-1-15,0 0 0,-1 0 16,1 21-16,-21-20 0,21-1 0,-22 21 16,22-21-16,0 0 0,-21 22 15,21-22-15,21 0 0,-22 0 16,1 0-16,21 1 0,-21-1 0,21 0 15</inkml:trace>
  <inkml:trace contextRef="#ctx0" brushRef="#br0" timeOffset="101235.86">4403 4826 0,'0'0'0,"0"42"16,21-20-1,0-22-15,0 0 16,0 0-16,0 0 0,1 0 0,20 0 16,-21-22-16,21 1 0,-20 0 15,20 0-15,0 0 0,-21 0 0,22-1 16,-1-20-16,-21 21 0,22 0 0,-22-22 16,0 22-16,0-21 0,0 0 15,0 20-15,-21-20 0,0 0 0,0 21 16,0-22-16,-21 22 0,0-21 15,0 21-15,-21-1 0,-1 1 0,-20 21 16,20 0-16,-20 0 0,-1 0 16,1 0-16,-1 0 0,22 21 15,-21 1-15,20-1 0,1 0 0,0 0 16,20 0-16,1 22 0,0-22 16,21 21-16,0-21 0,0 22 0,0-1 15,0-21-15,21 21 0,0-20 16,22 20-16,-22 0 0,21-21 0,1 22 15,20-1-15,-21 0 0,1-20 16,20 20-16,-20 0 0,-1-21 0,0 22 16,-21-22-16,1 21 0,-1 1 15,-21-22-15,0 0 0,0 21 0,0-21 16,-21 1-16,-1 20 0,-20-21 0,0 0 16,-1 0-16,1-21 15,0 22-15,-22-22 0,22 0 0,0 0 16,-1 0-16,1 0 0,21 0 0,0-22 15,-22 1-15,22 0 0,0 0 16,0 0-16,21 0 0,-21-22 0,21 22 16,-22-21-16,22-1 0,0 1 15,0 0-15,0-1 0,0 1 0,0 21 16,0-21-16,0 20 0,22 22 16,-1 0-16,0 22 15,0 20-15,-21-21 0,21 21 16,0 1-16,1-1 0,-22 0 15,21 1-15,0-22 0,0 21 16,0-21-16,0 22 0,1-22 16,20 0-16,-21 0 0,0 0 0,22-21 15,-22 0-15,21 0 0,-21 0 0,22 0 16,-1 0-16,-21 0 0,21-21 16,1 0-16,-1 21 0,0-21 0,-20 0 15,20-22-15,0 22 0,-21 0 16,22 0-16,-22-21 0,0 20 0,0 1 15,0-21-15,-21 21 0,0 0 0,22-1 16,-22 1 0,0 42-1,0 1 1,0-1-16,0 21 0,0-21 0,0 0 16,0 22-16,0-22 0,0 0 0,0 21 15,0-20-15,0-1 0,0 0 16,21-21-16,-21 21 0,21-21 0,0 0 15,0 0-15,0 0 0,1 0 0,-1 0 16,21 0-16,-21-21 0,22 0 16,-22 0-16,21-1 0,-21 1 0,22 0 15,-22 0-15,0-21 0,0 20 16,0-20-16,0 21 0,1-21 16,-22 20-16,0 1 0,0 0 0,21 0 15,-21 0-15,0 42 31,0 0-31,0 0 16,0 22-16,0-1 0,-21 0 0,21 1 16,0-1-16,0 21 0,0-20 0,0 20 15,0 1-15,0-1 0,0 1 16,0 20-16,0-20 0,0 21 0,0-22 16,0 22-16,0-1 0,0-20 0,0 21 15,0-1-15,0-20 0,0 20 0,-43 65 16,22-86-1,0 1-15,0-1 0,0 1 0,-22-22 16,22 21-16,0-20 0,0-1 0,0-21 16,-22 22-16,22-22 0,-21-21 15,-1 21-15,1-21 0,0 0 0,-1 0 16,-20 0-16,21-21 0,-22 0 0,-21-1 16,22-20-16,21 21 0,-22-43 0,1 22 15,20-21-15,22-1 0,-21 1 16,21-1-16,-1 1 0,1-22 0,21 21 15,0 1-15,0-1 0,0 1 0,0 21 16,21-22-16,1 1 0,20 20 16,-21-20-16,21 20 0,1-20 0,-1 21 15,22-22-15</inkml:trace>
  <inkml:trace contextRef="#ctx0" brushRef="#br0" timeOffset="101715.25">5778 4911 0,'0'21'16,"0"0"0,0 21-16,0-20 0,0-1 15,0 21-15,0-21 0,0 22 0,0-22 16,0 21-16,0-21 0,0 22 0,-21-22 15,21 0-15,0 0 0,-21 0 16,21 0-16,0-42 47,0 0-47,0 0 0,0 0 0,0 0 16,0-22-16,0 22 0,0-21 15,0 21-15,21-22 0,0 1 0,1 21 16,-1-22-16,0 22 0,0-21 0,0 21 15,22 21-15,-22-21 16,21 21-16,-21 0 0,0 0 0,22 0 16,-22 21-16,0 0 0,0 0 0,0 0 15,1 0-15,-1 22 0,-21-22 16,0 21-16,0-21 0,0 1 0,0-1 16,0 21-16,0-21 0,-21 0 0,-1 1 15,1-22-15,21 21 0,0 0 16,-21-21-16,42-21 31,0 0-31,1 21 16</inkml:trace>
  <inkml:trace contextRef="#ctx0" brushRef="#br0" timeOffset="101980.09">6646 4741 0,'0'0'0,"-21"-21"0,-21 21 16,21 0-16,-1 0 16,1 0-16,0 21 15,0 22-15,0-22 0,21 21 0,0-21 16,0 22-16,-21-1 0,21 0 0,0 1 16,0-1-16,0 0 15,0 1-15,0-22 0,0 21 0,21-21 16,-21 1-16,21-1 0,0-21 0,0 21 15,22-21-15,-22 0 0,0 0 16,21 0-16,1-21 0,-22 21 0,21-21 16,-21-1-16,22 1 0,-22-21 0,0 21 15</inkml:trace>
  <inkml:trace contextRef="#ctx0" brushRef="#br0" timeOffset="102439.85">7027 4424 0,'0'0'0,"0"-21"15,-21 42 17,21 0-32,0 21 0,0-20 0,-21 20 15,21 0-15,0 1 0,0-1 0,0 0 16,0 1-16,0 20 0,0-21 16,0 22-16,0-22 0,0 1 0,0-1 15,0 0-15,0-21 0,-21 22 16,21-22-16,0 0 0,0 0 0,0 0 15,0 1-15,0-44 32,0 1-32,0 0 15,0 0-15,0 0 0,0 0 16,0-1-16,0-20 0,21 21 16,0-21-16,0 20 0,0-20 0,1 21 15,-1 0-15,0 0 0,0 21 0,0-22 16,0 22-16,1 0 0,-1 0 15,0 22-15,0-1 0,-21 0 16,21 0-16,-21 21 0,21-20 0,-21-1 16,0 21-16,0-21 0,0 0 15,0 1-15,0-1 0,0 21 0,0-21 16,-21-21-16,21 21 0,0 1 0,0-1 16,21-21 15,-21-21-31,22-1 15,-1 1-15</inkml:trace>
  <inkml:trace contextRef="#ctx0" brushRef="#br0" timeOffset="102819.63">7472 4890 0,'0'0'15,"0"-22"-15,-21 22 0,21-21 0,0 0 16,0 0-16,0 0 0,21 21 15,0 0-15,0 0 16,0 0-16,0 0 0,1 0 16,-1 0-16,0 21 0,-21 0 0,21 0 15,0 0-15,0 22 0,-21-22 16,0 0-16,0 21 0,22-20 0,-22 20 16,0-21-16,0 0 0,0 0 0,0 22 15,0-22-15,0 0 0,-22 0 16,22-42 31,0 0-47,0 0 0,0-22 15,0 22-15,22-21 0,-1 0 0,0 20 16,-21-20-16,0 0 0,21-1 16,0 22-16,-21 0 0,0-21 0,21 21 15,-21-1-15,22 22 0,-22-21 0,21 21 16,0 0-1,0 0-15</inkml:trace>
  <inkml:trace contextRef="#ctx0" brushRef="#br0" timeOffset="103267.63">8361 4826 0,'0'0'0,"-21"-21"16,-1 21-16,1 0 0,0 0 15,0 21-15,21 0 16,-21 0-16,0 1 0,21-1 0,-22 0 16,22 21-16,0 1 0,0-22 15,0 21-15,0-21 0,0 22 0,0-22 16,0 0-16,0 0 0,0 0 15,22 0-15,-1-21 0,0 22 0,0-22 16,0 0-16,22 0 0,-22 0 16,0 0-16,0 0 0,21-22 0,-20 22 15,-1-21-15,0 0 0,0 0 0,0 0 16,0 0-16,1-1 0,-22-20 16,0 21-16,0-21 0,0 20 0,0-20 15,0 0-15,-22-1 0,1 1 0,0 21 16,0 0-16,-21-22 0,20 43 15,1-21-15,-21 21 0,21 0 0,0 0 16,-1 0-16,1 21 0,0 1 16,0-22-16,0 21 0,0 21 15,-1-21-15,22 0 0,0 1 0,0-1 16,0 0-16,0 0 16,0 0-16</inkml:trace>
  <inkml:trace contextRef="#ctx0" brushRef="#br0" timeOffset="103779.33">8932 4763 0,'0'-22'16,"-21"22"-16,0 0 15,0 0-15,21 22 16,0-1-16,0 21 15,0-21-15,0 0 0,0 1 0,0 20 16,0-21-16,0 21 0,0-20 0,0 20 16,0-21-16,0 0 0,0 0 15,0 1-15,0-1 0,0 0 0,0 0 16,0 0-16,0-42 47,0 0-47,0 0 15,0 0-15,0-1 0,0 1 16,0-21-16,0 21 0,0-22 0,21 1 16,0 21-16,0-21 0,0 20 0,1-20 15,-1 21-15,0 0 0,21 0 16,-21 21-16,1 0 0,-1 0 0,0 0 16,0 0-16,0 0 0,0 0 0,1 21 15,-1 0-15,-21 0 0,0 21 16,21-20-16,-21 20 0,0-21 0,0 21 15,0 1-15,0-22 0,0 21 0,0-21 16,0 1-16,0-1 0,-21 0 16,21 0-16,-21 0 0,21 0 15,0-42 17,21 0-17,-21 0-15</inkml:trace>
  <inkml:trace contextRef="#ctx0" brushRef="#br0" timeOffset="104011.64">9588 4784 0,'0'21'16,"0"0"-16,0 0 16,0 22-16,0-22 15,0 0-15,0 0 0,-21 21 0,21-20 0,0 20 16,0-21-16,0 0 0,0 0 15,-21 1-15,21-1 0,0 0 16,0 0-16,0 0 0,0 0 16,0-42 15,0 0-31,0 0 0,0 0 16</inkml:trace>
  <inkml:trace contextRef="#ctx0" brushRef="#br0" timeOffset="104183.56">9567 4678 0,'-21'0'31</inkml:trace>
  <inkml:trace contextRef="#ctx0" brushRef="#br0" timeOffset="105067.7">10435 4974 0,'0'0'0,"-21"0"0,0-21 15,0 21 1,21-21-16,0 0 15,0 0-15,21-1 16,0 22-16,0 0 16,0 0-16,0-21 0,1 21 0,-1 0 15,0 0-15,0 0 0,0 21 16,0-21-16,1 22 0,-1 20 0,-21-21 16,0 0-16,0 22 0,0-22 0,0 21 15,0 0-15,-21-20 0,-22 20 16,22-21-16,-21 21 0,-1-20 0,-20-1 15,21 21-15,-1-21 0,1 0 0,0 1 16,-1-22-16,22 21 0,0-21 16,0 0-16,0 0 15,42-21 1,0 21-16,0-22 16,21 22-16,-20 0 0,20-21 0,-21 21 15,21 0-15,1 0 0,-1 0 0,0 0 16,1 0-16,-1 0 0,22 21 15,-22-21-15,0 22 0,1-1 0,-1 0 16,0 0-16,1 0 0,-1 22 0,-21-22 16,21 21-16,-20 0 0,-1 1 15,0-22-15,-21 21 0,0 22 0,0-22 16,0 0-16,-21 22 0,0-22 0,-22 22 16,1-22-16,0 22 0,-22-1 15,1 1-15,-22-1 0,21-21 16,-20 22-16,-1-22 0,0 22 0,1-43 15,-1 21-15,-21 1 0,22-22 0,20-21 16,-21 0-16,22 0 0,-1 0 0,1 0 16,-1-21-16,22-1 0,0 1 15,-1-21-15,22 21 0,0-22 0,0-20 16,0 21-16,21-22 0,0 22 0,0-22 16,0 1-16,0-1 0,0 1 0,0 20 15,21-20-15,0-1 0,0 1 16,0 21-16,22-22 0,-22 22 0,21-22 15,1 22-15,-1 21 0</inkml:trace>
  <inkml:trace contextRef="#ctx0" brushRef="#br0" timeOffset="106907.68">11324 4974 0,'0'-42'0,"0"21"16,0 0-16,0-1 0,0 1 0,0 0 16,0 0-16,0-21 0,0 20 0,-21 1 15,0 0-15,0 0 0,-1 0 16,1 21-16,0 0 0,0 0 0,0 0 15,-22 0-15,22 21 0,0 0 0,-21 0 16,21 0-16,-1 22 0,-20-1 16,21 0-16,0 1 0,-22-1 0,22 0 15,0 1-15,21-1 0,0 0 0,0-20 16,0-1-16,0 21 0,0-21 16,0 0-16,21-21 15,0 0-15,1 0 0,-1 0 0,21 0 0,-21 0 16,22-21-16,-22 0 15,21 0-15,0 21 0,-20-42 0,-1 20 16,21 1-16,-21 0 0,0-21 0,1-1 16,-22 22-16,0-21 0,0 0 15,0-1-15,0 22 0,0 0 0,0 0 16,0 0-16,0 42 31,0 0-31,0 0 0,0 0 0,0 22 16,0-22-16,0 21 0,0 0 15,0-20-15,0 20 0,0-21 16,0 0-16,0 22 0,0-22 0,21 0 16,0 0-16,0-21 0,0 0 15,0 0-15,22 0 0,-22 0 16,0 0-16,0 0 0,22-21 0,-22 0 16,0 0-16,0-1 0,0 1 0,0 0 15,1-21-15,-1 21 0,0-22 16,-21-20-16,0 20 0,21 1 0,0-21 15,-21-1-15,21 22 0,-21-22 0,0 22 16,0-22-16,0 22 0,0 0 16,0 21-16,0-1 0,0 1 15,0 0-15,0 42 16,0 0-16,0 1 16,0-1-16,-21 21 0,21-21 0,0 22 15,0-1-15,0 21 0,0-20 16,0-1-16,0 22 0,0-22 0,0 21 15,0-20-15,0-1 0,0 0 0,0 1 16,0-1-16,0 0 0,0-20 16,21 20-16,-21-21 0,22 0 0,-1 0 15,0-21-15,0 0 0,0 0 0,0 0 16,1 0-16,-1 0 0,21 0 16,-21-21-16,0 0 0,22 0 0,-22 0 15,21 0-15,-21-1 0,1-20 16,-1 0-16,21 21 0,-42-22 15,21 1-15,0 0 0,1 20 0,-22-20 16,0 21-16,0 0 0,0 42 31,0 0-31,0 0 16,0 0-16,0 22 0,0-22 0,0 21 16,0-21-16,0 1 0,0 20 15,0-21-15,0 21 0,0-20 0,0-1 16,0 0-16,0 0 0,0 0 0,21-21 15,0 21-15,0-21 16,0 0-16,22 0 0,-22 0 0,0 0 16,21 0-16,-21 0 0,1-21 0,-1 0 15,0 21-15,0-21 0,21 0 16,-42-22-16,22 22 0,-1 0 0,0-21 16,-21 21-16,21-22 0,-21 22 0,0 0 15,0 0-15,0 0 0,0 42 31,0 0-31,0 0 16,-21 0-16,21 22 0,-21-22 16,21 0-16,0 0 0,0 21 0,-21-20 15,21-1-15,0 0 0,0 0 16,0 0-16,21-21 16,0 21-16,0-21 0,0 0 15,0 0-15,1 0 0,20 0 0,-21 0 16,0-21-16,0 21 0,1-21 15,-1 0-15,0 0 0,0 0 0,-21-1 16,21 1-16,-21-21 0,0 21 0,0-22 16,0 22-16,0-21 0,-21 21 15,0 0-15,0-1 0,0 1 0,-1 21 16,1 0-16,0 0 0,0 0 0,0 0 16,-22 0-16,22 0 0,0 21 15,21 1 1,0-1-16,0 0 15,21-21-15,0 0 0,1 0 16,-1 0-16,21 0 0,-21 0 0,22 0 16,-22 0-16,21 0 0,-21-21 0,22 21 15,-22 0-15,21-21 0,-21 21 16,22 0-16,-22 0 0,21-22 0,-21 22 16,0 0-16,1 0 0,-1 0 0,-21 22 15,21-1-15,-21 0 16,0 0-16,0 0 0,0 0 15,0 1-15,0-1 0,0 0 0,0 0 16,0 0-16,0 0 16,0 1-16,0-1 0,0 0 15,0 0-15,-21-21 0,21 21 0,0 0 16,0-42 31,0 0-47,0 0 15,0 0-15,0 0 0,0-22 0,21 22 16,0-21-16,-21 21 0,21-22 0,0 1 16,1 0-16,-1 20 0,0-20 15,21 21-15,-21 0 0,1 0 16,-1-1-16,21 22 0,-21 0 0,0 0 16,1 0-16,-1 22 0,-21-1 15,0 0-15,0 0 0,0 21 0,0-20 16,0 20-16,0-21 0,0 21 0,0-20 15,0 20-15,0-21 0,0 0 16,0 0-16,0 1 0,0-1 0,0 0 16,-21 0-16,-1-21 31,22-21-15,0 0-1,-21 0-15,21-1 0</inkml:trace>
  <inkml:trace contextRef="#ctx0" brushRef="#br0" timeOffset="107140.06">12975 4255 0,'0'0'0,"0"-22"0,-21 22 0,0 0 15,21 22 32</inkml:trace>
  <inkml:trace contextRef="#ctx0" brushRef="#br0" timeOffset="107383.91">11747 4678 0,'0'21'15,"22"-21"1,-1 0-16,0 0 0,0 0 0,21 0 15,-20 0-15,20-21 0,-21 21 16,21 0-16,-20 0 0,20-21 0,0 21 16,-21-21-16,1 21 0,-1 0 0,0 0 15,0 0-15,-21-22 0</inkml:trace>
  <inkml:trace contextRef="#ctx0" brushRef="#br0" timeOffset="108835.08">1122 7853 0,'-21'0'78,"-1"0"-78,1 0 32,0 0-17,0 0 1,0 0-16,0 0 0,-1 0 0,1 0 15,0 0-15,0 0 0,-21 0 16,20 0-16,-20 0 0,0 0 0,21 0 16,-22 0-16,1 0 0,0 0 15,-1 0-15,1 0 0,0 0 0,-1 0 16,1 0-16,21 0 0,0 0 16,-1 0-16,1 0 0,0 0 15,42 0 48,0 0-63,1 0 0,20 0 0,21 0 15,-20 0-15,20 0 0,1 0 16,20-21-16,-20 21 0,-1 0 0,22 0 16,-21-21-16,20 21 0,1-22 15,-22 22-15,22 0 0,-21 0 0,-1 0 16,1-21-16,-22 21 0,21 0 15,-20 0-15,-22 0 0,21 0 0,-21 0 16,1 0-16,-1 0 0,-21-21 16,21 21-16,-21-21 47,0 0-32,-21 21 1,0-21-1,-1-1-15,1 22 0,0-21 0,0 21 16,0-21-16,0 0 0</inkml:trace>
  <inkml:trace contextRef="#ctx0" brushRef="#br0" timeOffset="109251.84">1291 7430 0,'0'0'0,"-21"0"0,21 21 47,0 0-47,0 0 0,21 0 16,-21 0-16,21-21 0,22 22 16,-22-1-16,21-21 0,0 0 0,1 0 15,-1 0-15,22 0 0,-22 0 16,0 0-16,22 0 0,-22 0 0,0 0 15,-20 0-15,20 0 0,-21 0 16,0 0-16,0 0 16,-21 21-1,-21 0 1,0 0-16,0 0 0,0 1 0,-22 20 16,22-21-16,-21 0 0,0 22 15,20-1-15,-20-21 0,0 21 0,-1 1 16,1-1-16,0-21 0,21 22 15,-1-22-15,1 0 0,0 0 0,21 0 16,0 0-16,21-21 31,0-21-15,1 0-16,-1 0 0</inkml:trace>
  <inkml:trace contextRef="#ctx0" brushRef="#br0" timeOffset="119483.26">3429 7493 0,'21'0'0,"0"0"15,0 0-15,1 0 16,-1 0-16,0 0 16,0-21-16,0 21 0,0-21 0,1 0 15,-1 21-15,0-22 0,0 1 16,0 0-16,0 21 0,-21-21 15,0 0-15,22 0 0,-22-1 0,0 1 16,0 0-16,0 0 0,0 0 16,0 0-1,-22 21-15,1 0 16,21 21 0,0 0-16,-21 21 15,21 1-15,0-1 0,0 21 16,0-20-16,0 20 0,0 1 0,0-1 15,0 1-15,0-1 16,21-20-16,-21 20 0,0 1 0,0-1 16,21 1-16,-21-22 0,0 21 15,0-20-15,0-22 0,0 21 0,0-21 16,0 1-16,0-1 0,0 0 0,0 0 16,-21-21-1,0 0-15,0 0 16,0 0-16,0-21 0,-22 0 15,22 0-15,-21-1 0,21 1 16,-22 0-16,22-21 0,-21 21 0,21-1 0,-1 1 16,1 0-16,0 21 0,21-21 15,-21 21-15,21 21 32,21-21-32,0 21 0,0 0 0,1 22 15,-1-22-15,21 0 0,-21 0 16,22 0-16,-1 1 0,-21-1 0,21 0 15,1-21-15,-1 0 0,0 0 0,-20 0 16,20 0-16,0 0 0,1 0 16,-1 0-16,0-21 0,1 0 0,-22-1 15,21-20-15,-21 21 0,0 0 16,22 0-16,-22-22 0,0 1 16,-21 21-16,0-22 0,0 22 0,21-21 0,-21 21 15,0 0-15,0-1 16,0 1-16,0 0 0,0 0 0,0 42 31,0 21-15,0-20-16,0-1 0,0 21 0,0 0 15,0-20-15,0 20 0,0 0 16,0-21-16,0 22 0,0-22 0,0 21 16,0-21-16,0 1 0,0-1 15,0 0-15,0 0 16,0-42-1,0 0 1,0 0-16,0-1 0,0 1 0,0-21 16,0 21-16,0-22 0,0 1 15,21 0-15,1-1 0,-1 1 0,0 21 16,0-21-16,21 20 0,-20 1 0,20 0 16,-21 0-16,21 21 0,-20 0 15,20 0-15,-21 0 0,0 0 0,0 21 16,1 0-16,-1 0 0,-21 1 15,0 20-15,0-21 0,0 21 0,21 1 16,-21-22-16,0 21 0,21-21 0,-21 22 16,0-22-16,21 0 15,0 0-15,-21 0 0,22 1 0,-1-22 16,0 0-16,0 0 0,0 0 16,0 0-16,1 0 0,-1-22 15,0 1-15,0 0 0,0 0 0,0 0 16,1-22-16,-1 22 0,-21-21 0,0 21 15,0-22-15,0 22 0,0-21 16,0 21-16,21 0 0,-21-1 0,0 44 31,0-1-15,0 0-16,0 21 0,0-21 0,0 1 16,0-1-16,0 0 15,0 0-15,0 21 0,0-20 16,0-1-16,0 0 0,0 0 15,0-42 17,0 0-32,0 0 0,0-1 15,0 1-15</inkml:trace>
  <inkml:trace contextRef="#ctx0" brushRef="#br0" timeOffset="119659.16">5038 7684 0,'0'0'15,"-22"-22"-15,44 44 63,-1-22-47,0 0-1,0 0-15</inkml:trace>
  <inkml:trace contextRef="#ctx0" brushRef="#br0" timeOffset="119931.8">5376 7472 0,'0'0'0,"0"-21"16,21 21 0,-21 21-1,0 0-15,0 0 0,0 0 16,0 22-16,0-1 0,0-21 0,0 22 15,0-1-15,0 21 0,0-20 16,0-1-16,0 22 0,0-22 0,0 0 16,0 1-16,0-1 0,0 0 0,0-21 15,0 1-15,0-1 0,0 0 16,0 0-16,22-21 16,-1 0-16,0-21 15,-21 0 1,21 0-16,-21-1 0,0 1 0,0 0 15</inkml:trace>
  <inkml:trace contextRef="#ctx0" brushRef="#br0" timeOffset="120125.7">5313 7853 0,'21'0'31,"0"0"-16,0 0-15,0 0 0,1 0 0,-1 0 0,0 0 16,0 0-16,0-21 16,0 21-16,1 0 0,-1-21 31</inkml:trace>
  <inkml:trace contextRef="#ctx0" brushRef="#br0" timeOffset="121931.28">6202 8022 0,'0'0'16,"0"-21"-16,21 0 0,-21 0 15,0 0-15,0-1 0,0 1 16,0 0-16,0 0 0,0 0 0,0 0 16,0-1-16,0 1 15,-21 21-15,0-21 0,-1 21 16,1 0-16,0 0 0,0 21 16,0 0-16,0-21 15,-22 22-15,22-1 0,0 21 0,0-21 16,0 22-16,21-1 0,-22-21 0,22 21 15,0 1-15,-21-22 0,21 21 16,0-21-16,0 1 0,0-1 0,21 0 16,1 0-16,-1-21 0,0 0 15,0 0-15,0 0 0,22 0 16,-22-21-16,0 0 0,0 0 0,0-1 16,0 1-16,1 0 0,-1-21 0,0 21 15,0-1-15,-21-20 0,21 21 16,-21-21-16,0 20 0,0 1 15,0 0-15,0 0 0,0 0 0,0 0 16,0 42 15,0 0-31,0 0 0,0 0 16,0 0-16,0 22 0,0-22 16,0 21-16,0-21 0,0 1 0,0 20 15,0-21-15,0 0 0,0 0 0,0 1 16,21-22-16,1 21 0,-1-21 15,0 0-15,0 0 16,0 0-16,0-21 0,1-1 0,-1 1 16,0 0-16,0 0 0,0 0 15,-21 0-15,21-1 0,-21-20 16,22 21-16,-22 0 0,0 0 0,21-1 16,-21 1-16,0 0 0,0 0 15,21 21-15,-21 21 31,0 0-15,0 0-16,0 1 0,0-1 0,0 21 16,0-21-16,0 0 0,0 1 0,0 20 15,0-21-15,0 0 0,0 0 16,21 1-16,0-22 0,0 0 16,1 0-16,-1 0 0,0 0 15,21 0-15,-21 0 0,22 0 0,-22-22 16,21 1-16,-21 0 0,1 0 15,20 0-15,-21-22 0,0 22 0,0-21 16,1 0-16,-1-1 0,0 1 0,0-22 16,0 22-16,-21-21 0,0 20 15,21-20-15,1-1 0,-22 22 0,0-22 16,0 22-16,21 0 0,-21 21 16,21-22-16,-21 22 0,0 0 0,0 0 15,0 42 1,0 21-1,0-21-15,-21 22 0,0-1 0,-1 22 16,22-22-16,0 21 0,-21-20 0,0 20 16,21 1-16,0-22 0,0 22 15,0-22-15,0 0 0,0 1 0,0-1 16,0 0-16,0 1 0,0-22 0,21 0 16,0 0-16,1-21 0,20 0 15,-21 0-15,0 0 0,22 0 0,-22 0 16,0 0-16,21-21 0,1 0 0,-22-22 15,21 22-15,-21-21 0,22 0 16,-22-1-16,0 1 0,21 0 16,-21-22-16,1 1 0,-22 20 0,21-20 0,-21-1 15,21 1-15,-21-1 16,0 1-16,0 20 0,0 1 0,0 0 16,0 21-16,0-1 0,0 1 0,0 0 15,-21 42 1,21 0-16,-21 22 0,-1-22 15,22 21-15,0 1 0,0-1 0,-21 21 16,21-20-16,-21 20 0,21-20 16,0-1-16,-21 21 0,21-20 0,0-1 15,0 0-15,0-20 0,0 20 0,0 0 16,0-21-16,0 1 0,0-1 16,0 0-16,0 0 0,21 0 0,0-21 15,0 0-15,1 0 0,-1 0 16,0 0-16,0-21 0,0 0 15,0 0-15,1 0 0,-1-1 0,0 1 16,0 0-16,0 0 0,0-21 0,-21 20 16,0 1-16,22 0 0,-1 0 15,-21 0-15,0 0 0,0-1 16,0 44 15,0-1-31,0 0 0,0 0 16,0 0-16,0 0 0,0 1 15,0-1-15,0 0 0,21 0 16,0-21-16,-21 21 0,21-21 16,0 21-16,1-21 0,-1 0 0,0 0 15,0 0-15,0 0 0,22 0 0,-22 0 16,0-21-16,0 0 0,0 0 16,0 0-16,1 0 0,-1-1 0,0 1 15,-21 0-15,0 0 0,0 0 0,21-22 16,-21 22-16,0 0 0,0 0 15,0 0-15,-21 42 47,21 0-47,-21 0 0,21 0 0,-21 1 16,21-1-16,-22 21 0,22-21 0,0 22 16,-21-1-16,0 0 0,21 1 15,-21 20-15,21-21 0,0 22 0,0-1 16,0 1-16,-21-1 0,21 1 0,-21-22 15,21 22-15,0-1 0,0 1 0,-22-22 16,22 22-16,-21-22 0,21 21 16,-21-20-16,0-1 0,21 0 0,-21 1 15,0-22-15,21 0 0,-22 0 0,1 0 16,21 1-16,-21-22 0,21-22 31,0 1-31,0 0 0,0-21 16,0 21-16,0-22 0,0 1 0,0 0 15</inkml:trace>
  <inkml:trace contextRef="#ctx0" brushRef="#br0" timeOffset="122128.17">6794 7430 0,'-21'0'0,"42"0"47</inkml:trace>
  <inkml:trace contextRef="#ctx0" brushRef="#br0" timeOffset="122983.7">10054 7154 0,'0'22'31,"0"-1"-31,0 0 0,21 0 16,0 0-16,1 0 0,-1 22 0,0-22 15,0 0-15,0-21 0,0 21 0,1 0 16,20-21-16,-21 0 16,0 0-16,0 0 0,1 0 0,-1 0 15,21-21-15,-21 0 0,0 0 0,1 0 16,20 0-16,-21-1 0,0-20 16,0 21-16,-21 0 0,22-22 0,-22 22 15,0 0-15,0 0 0,0 0 0,0 0 16,0-1-16,-22 1 0,22 0 15,-21 21-15,0 0 0,0 0 16,0 0-16,0 21 0,21 0 16,-22 1-16,22 20 15,0-21-15,0 21 0,0 1 0,-21 20 0,21-20 16,0 20-16,0-21 0,0 1 16,0 20-16,0-20 0,0-1 15,0 0-15,0 1 0,0-1 0,0 0 16,21 1-16,-21-22 0,0 21 0,0-21 15,0 0-15,0 1 0,0-1 16,0 21-16,-21-21 0,0 0 16,0 1-16,-21-22 0,-1 21 0,1-21 15,0 0-15,-1 0 0,1 0 16,0 0-16,-1 0 0,1 0 0,0 0 16,-1-21-16,1 21 0,21 0 15,-22-22-15,22 22 0,0-21 16,42 21 15,0 0-31,1-21 16,20 0-16,-21 21 0,21-21 15,-20 21-15</inkml:trace>
  <inkml:trace contextRef="#ctx0" brushRef="#br0" timeOffset="124067.21">11832 7853 0,'0'0'0,"21"21"0,22-21 15,-22 0-15,0 0 0,0 0 16,0 0-16,22-21 0,-22 0 15,21 0-15,0-1 0,1 1 16,-1-21-16,0 21 0,1-22 0,-1 1 16,0 0-16,1-22 0,-22 22 15,21-22-15,-21 1 0,1 21 0,-22-22 16,0 1-16,21 20 0,-21-20 0,0 20 16,0 1-16,0 0 0,-21-1 15,-1 22-15,22 0 0,-21 0 0,0 21 16,0 0-16,0 0 0,0 21 0,-1 0 15,1 22-15,0-1 0,0 0 16,21 22-16,0 20 0,0-20 0,0 21 16,0-1-16,0 1 0,0 21 0,0-22 15,0 22-15,0 0 16,0 0-16,-21-21 0,21 20 0,-21 1 16,21 0-16,0-21 0,-22 21 0,22-1 15,-21-20-15,0 0 0,21 21 0,0-43 16,0 22-16,0-22 0,0 1 15,0-22-15,0 0 0,0 1 0,21-22 16,-21 0-16,21 0 0,1-21 0,-1 0 16,21 0-16,-21-21 0,0 0 0,22 0 15,-1-22-15,-21 1 0,22 0 16,-22-1-16,21-20 0,0-1 0,-20 1 16,20-22-16,-21 22 0,0-1 15,-21-20-15,0 20 0,0 1 16,-21-1-16,-21 1 0,21-1 0,-22 1 15,-20-1-15,20 1 0,1 20 0,-21 1 16,-1 0-16,22 20 0,-22-20 16,22 42-16,0-21 0,-1 0 0,22 21 15,0 0-15,0 0 0,42 0 32,21 0-32,-21 0 0,1 0 0,20 0 15,0 0-15,1 0 0,-22 0 0,21-21 16,0-1-16,1 22 0,-1-21 15,0 0-15,1 0 0</inkml:trace>
  <inkml:trace contextRef="#ctx0" brushRef="#br0" timeOffset="125579.27">13208 7345 0,'0'0'15,"0"-21"-15,-42-43 16,20 64-16,-20-21 0,21 21 0,0 0 15,-22 0-15,22 0 0,-21 0 0,21 0 16,0 21-16,-22 0 0,22 1 0,0-1 16,0 21-16,0-21 0,21 22 15,0-1-15,-22 0 0,22 1 16,0-1-16,0 0 0,0-21 0,0 22 16,0-22-16,0 0 0,0 0 15,22 0-15,-1 1 0,0-22 0,0 0 16,0 0-16,0 0 0,22 0 0,-22 0 15,21-22-15,1 1 0,-22 0 16,21 0-16,-21 0 0,0 0 0,22-1 16,-22-20-16,-21 0 0,0 21 0,21-22 15,-21 1-15,0 21 0,0 0 16,0-22-16,0 22 0,0 42 16,0 0-1,0 1 1,0-1-16,0 21 0,0-21 0,21 0 15,-21 1-15,21-1 0,1 0 0,-22 0 16,21-21-16,0 21 0,0 0 16,0-21-16,0 0 0,1 0 0,-1 0 15,0 0-15,0 0 0,0 0 0,0 0 16,1-21-16,-1 0 0,0 21 16,0-21-16,0 0 0,-21 0 0,0-1 15,21 1-15,1 0 0,-22 0 0,0 0 16,21 0-16,-21-1 0,21 22 15,0 0-15,0 0 0,0 0 32,1 22-32,-22-1 15,21-21 1,-21 21-16,21-21 31,-21-21-31,0 0 16,0-1-16,0 1 15,0 0-15,0 0 16,0 0-16,-21 0 16,0 21-16,-1 0 15,22 21 1,-21 0-16,0 0 0,21 0 16,0 22-16,0-22 0,-21 21 0,21-21 15,0 22-15,0-22 0,0 21 16,0-21-16,0 22 0,0-22 0,0 0 15,21 0-15,0 0 0,0 0 0,1-21 16,-1 0-16,0 22 0,0-22 16,21 0-16,-20 0 0,20 0 0,0-22 15,1 1-15,-1 21 0,0-21 0,1 0 16,-1 0-16,0 0 0,1-22 16,-1 22-16,-21-21 0,0 21 15,0-22-15,1 1 0,-22 21 0,0-22 16,0 22-16,0 0 0,0 0 15,0 0-15,-22 21 0,1-21 16,0 21-16,0 0 0,0 21 16,0 0-16,-1 0 0,1 0 15,0 0-15,21 1 0,0 20 0,-21-21 16,21 21-16,0-20 0,0 20 0,0-21 16,0 21-16,21-20 0,0-1 15,0 0-15,1 0 0,20 0 0,-21 0 16,0 1-16,22-22 0,-1 21 15,-21-21-15,43 0 0,-22 0 0,0 0 16,1 0-16,20 0 0,-21 0 16,22 0-16,-22-21 0,22-1 0,-22 22 15,0-21-15,22 0 0,-22 0 0,1 0 16,-1 0-16,-21-22 0,21 22 16,-20 0-16,20-21 0,-21-1 0,-21 22 15,0 0-15,0-21 0,0 20 0,0 1 16,0 0-16,-21 21 0,0-21 15,0 21-15,-1 0 0,-20 0 0,21 0 16,-21 0-16,20 0 0,1 21 0,-21-21 16,21 21-16,0 0 15,-1 1-15,1-1 0,0 0 0,21 0 16,0 0-16,-21 0 0,21 1 0,0-1 16,0 0-16,0 0 0,0 0 0,0 0 15,0 1-15,0-1 0,21-21 16,-21 21-16,21-21 0,0 0 0,1 0 15,-1 0-15,21 0 0,-21 0 0,0 0 16,1 0-16,20-21 0,-21 0 16,0-1-16,0 1 0,1-21 0,-1 21 15,0-22-15,-21 1 0,0 0 0,21-1 16,-21-20-16,0-1 0,0 1 16,0 21-16,21-22 0,-21 1 15,0-1-15,0 1 0,21 20 0,1 1 16,-22 0-16,21 20 0,-21 1 15,0 0-15,0 42 16,0 0-16,0 22 0,0-22 0,0 21 16,-21 1-16,-1 20 0,1-21 15,21 22-15,0-22 0,0 22 0,0-1 16,0-20-16,0 20 0,0-21 0,0 1 16,21-1-16,-21-21 15,22 22-15,-22-22 0,21 0 0,-21 0 0,21 0 16,0-21-16,0 0 0,0 0 15,1 0 1</inkml:trace>
  <inkml:trace contextRef="#ctx0" brushRef="#br0" timeOffset="130451.5">17484 6943 0,'0'0'0,"21"-43"0,0 22 15,-21 0-15,0 0 0,0 0 16,0 0-16,0-1 0,0 44 31,-21-1-31,0 0 0,-1 21 16,1 1-16,0-1 0,0 21 0,-21 1 16,20-1-16,1 1 0,-21-1 15,21 1-15,-22-1 0,22-20 0,0 20 16,0-20-16,0-1 0,0 0 0,-1-21 15,1 22-15,21-22 0,-21 0 16,21 0-16,-21-21 16,21-21-1,0 0-15,-21 0 0,21 0 16,0-1-16,0-20 0,0 21 0,0-21 16,0-1-16,0 1 0,0 0 15,0-1-15,0 22 0,0-21 16,0 21-16,0-1 0,21 22 0,0 0 15,0 0-15,0 0 16,1 22-16,-1-1 0,-21 0 0,21 21 16,0-21-16,0 1 0,-21 20 0,21-21 15,1 0-15,-1 22 0,0-22 16,-21 0-16,21 0 0,0-21 0,22 21 16,-22-21-16,0 0 0,21 0 0,-21 21 15,22-21-15,-22 0 0,0 0 16,21 0-16,-20-21 0,20 21 0,-21-21 15,0 0-15,22 21 0,-22-21 16,-21 0-16,21-1 0,0-20 16,-21 21-16,21 0 0,-21-22 0,0 22 15,0-21-15,0 21 0,21 0 16,-21-1-16,0 44 31,0-1-31,0 0 0,0 21 16,0-21-16,0 22 0,0-22 0,0 21 15,0-21-15,0 22 0,0-22 0,0 0 16,22 0-16,-22 0 0,21 1 16,-21-1-16,21-21 0,0 21 0,0-21 15,0 0-15,1 0 16,-1 0-16,0 0 0,21 0 16,-21-21-16,1 21 0,-1-21 0,21-1 15,-21 1-15,0 0 0,1-21 0,-22 21 16,0-22-16,0 1 0,0 0 15,0 20-15,0-20 0,-22 0 0,22-1 16,-21 1-16,-21 21 0,21 0 16,0 0-16,-22 21 0,22 0 0,-21 0 15,21 0-15,-1 21 0,-20 0 0,21 0 16,0 0-16,-22 0 0,22 1 16,0 20-16,21-21 0,-21 21 0,21-20 15,0-1-15,0 0 0,0 0 16,0 0-16,21 0 0,0-21 15,0 0-15,1 0 0,20 0 0,0-21 16,1 21-16</inkml:trace>
  <inkml:trace contextRef="#ctx0" brushRef="#br0" timeOffset="130743.29">18859 6752 0,'0'0'0,"-21"21"31,0 1-31,0-1 0,0 21 16,0 0-16,-1 1 0,1-1 15,-21 0-15,21 22 0,0-22 0,-1 22 16,1-1-16,0-20 0,0 20 0,0-21 16,21 1-16,0-1 0,-21 0 15,21 1-15,0-22 0,0 21 0,0-21 16,0 1-16,0-1 0,21 0 15,0-21-15,0 0 16,0 0-16,22 0 0,-22 0 0,0-21 16,21 0-16,-21-1 0,22 1 15,-22 0-15,0-21 0,21 21 16</inkml:trace>
  <inkml:trace contextRef="#ctx0" brushRef="#br0" timeOffset="131016.18">19071 7281 0,'0'0'16,"-21"0"-1,21 22-15,-21-1 0,0 0 16,-1 0-16,22 0 0,0 0 16,-21-21-16,21 22 0,0-1 0,0 0 15,0 0-15,0 0 16,21 0-16,1 1 0,-1-1 16,0-21-16,-21 21 15,0 0-15,0 0 16,0 0-16,-21-21 15,0 0-15,-1 22 0,1-22 0,0 0 16,0 0-16,-21 0 0,20 0 0,1 0 16,-21 0-16,21 0 0,0 0 15,-1 0-15,1 0 0,0-22 0,0 22 16,0-21-16,0 0 0,21-21 0,-22 21 16</inkml:trace>
  <inkml:trace contextRef="#ctx0" brushRef="#br0" timeOffset="131200.1">18521 7091 0,'21'0'16,"0"0"-16,21 0 0,-20 0 16,-1 0-16,21 0 0,-21 0 15,22-21-15,-22 21 0,21 0 0,0 0 16,1-21-16,-22 21 0,21 0 0,1 0 15,-1-22-15,0 22 0,1 0 16</inkml:trace>
  <inkml:trace contextRef="#ctx0" brushRef="#br0" timeOffset="132036.15">20362 7091 0,'0'0'0,"-21"0"0,0 0 0,-21 0 16,20 0-16,-20 0 0,21 21 0,-21 0 15,20 0-15,-20 1 0,21-1 0,-21 21 16,20-21-16,1 22 0,0-1 16,0-21-16,0 21 0,21 1 0,-21-22 15,21 0-15,0 21 0,0-20 16,0-1-16,21 0 0,0 0 15,0-21-15,21 21 0,-20-21 0,-1 0 16,0 0-16,21 0 0,-21 0 0,22 0 16,-22-21-16,21 0 0,1 21 15,-22-21-15,21 0 0,-21-1 0,0-20 16,22 21-16,-22-21 0,-21-1 0,0 22 16,0-21-16,0-1 0,0 1 15,0 0-15,-21-1 0,0 1 16,-1 21-16,-20-21 0,0 20 0,21 1 0,-22 21 15,1 0-15,0-21 0,20 21 16,1 0-16,21 21 31,21-21-31,22 0 0,-1 0 16,0 21-16,1-21 0,20 0 0,1 0 16,-1 0-16,1 0 0,20-21 15,-20 21-15,21-21 0,-22 0 0,22 0 16,-22 0-16,1-1 0,-1 1 0,-20-21 15,-1 21-15,0-22 0,-21 22 16,1-21-16,-22 0 0,0 20 0,0 1 16,0-21-16,0 21 0,0 0 15,-22 21-15,1-22 0,0 22 0,-21 0 16,21 0-16,-22 0 0,22 0 16,-21 0-16,21 22 0,-1-1 15,-20 0-15,21 21 0,0 1 0,0-1 16,-1 21-16,22-20 0,0 20 15,0 1-15,-21-1 0,21 1 0,-21-1 16,21 22-16,0-22 0,-21 22 0,0-21 16,0-1-16,21 22 0,-22-22 15,1 1-15,0 20 0,0-20 0,21-1 16,0 1-16,-21 21 0,21-22 0,-21-21 16,21 22-16,0-1 0,0-20 15,0-1-15,0 0 0,0 1 16,0-22-16,0 0 0,0 0 0,0 0 15,0 1-15,-22-44 32,1 1-32,21 0 0,-21 0 15,0 0-15,21 0 0,-21-22 0,21 22 16,-21-21-16,21 21 0,0-22 16,0 22-16,-22 0 0,22-21 0,-21 20 15,0 1-15,21 0 0</inkml:trace>
  <inkml:trace contextRef="#ctx0" brushRef="#br0" timeOffset="132820.07">4741 9313 0,'0'0'0,"0"-42"16,0 21-16,-21 21 0,0-21 16,0 21-16,0 0 0,-1 0 0,-20 0 15,21 0-15,0 0 0,0 0 0,-1 21 16,1 0-16,21 21 0,-21-20 15,21 41-15,-21-21 0,21 22 0,-21-22 16,21 22-16,0-1 0,-21 1 0,-1-1 16,22-20-16,0 20 0,0-21 15,0 1-15,0-22 0,22 0 16,-1 0-16,0 0 0,0-21 0,21 0 16,1 0-16,-1 0 0,0 0 15,1-21-15,20 0 0,-20-21 0,20 21 16,-21-22-16,1 1 0,-1 0 0,0-22 15,-20 22-15,20-22 0</inkml:trace>
  <inkml:trace contextRef="#ctx0" brushRef="#br0" timeOffset="133235.82">5143 9229 0,'0'0'0,"0"-43"0,0 22 0,0 0 16,0 42 0,0 22-1,0-22-15,0 21 0,0-21 16,0 22-16,0-1 0,0 0 0,0 1 15,0 20-15,0-21 0,0 1 16,0-1-16,0 22 0,0-22 0,0 0 16,-21-21-16,0 22 0,21-22 0,-21 0 15,21 0-15,0 0 0,0 1 16,0-44 0,0 1-16,0-21 15,0 21-15,21-22 0,0 1 16,0 0-16,1-1 0,-1 1 0,0 0 15,21-1-15,-21 1 0,22 21 16,-1-21-16,0 20 0,1 22 16,-1 0-16,0 0 0,1 0 0,-1 0 15,0 0-15,-20 22 0,20 20 0,-21-21 16,0 21-16,-21-20 0,0 20 16,0 0-16,0-21 0,0 22 0,-21-1 15,0-21-15,0 22 0,0-22 0,-1 0 16,22 0-16,0 0 0,-21 0 15,0 1-15,42-44 32,0 1-32,1 21 0,-1-21 15,0 0-15</inkml:trace>
  <inkml:trace contextRef="#ctx0" brushRef="#br0" timeOffset="135692">6435 9483 0,'0'0'0,"0"-21"0,0-1 0,0 1 0,-22 21 15,1-21-15,0 21 0,0 0 16,0 0-16,0 0 0,-1 0 16,1 21-16,0 0 0,0 1 15,0-1-15,0 21 0,-1-21 0,1 22 16,0-1-16,21 0 0,0-21 0,-21 22 15,21-22-15,0 21 0,0-21 16,0 1-16,0-1 0,21-21 0,0 0 16,0 0-16,22 0 0,-22 0 15,0 0-15,0 0 0,0-21 16,22-1-16,-22 1 0,0 0 0,0-21 16,0 21-16,1-1 0,-22-20 15,0 21-15,0-21 0,0 20 16,0 1-16,0 0 0,0 0 0,0 0 0,0 42 31,0 0-31,0 0 16,0 22-16,0-22 0,0 0 0,0 21 15,0-21-15,0 22 0,0-22 0,0 0 16,21 21-16,0-20 0,-21-1 16,21-21-16,0 21 0,0 0 0,1-21 15,-1 0-15,0 0 0,0 0 0,0 0 16,22 0-16,-22 0 0,0-21 0,21 0 15,-21 0-15,1-1 0,-1 1 16,0 0-16,0-21 0,0 21 0,0-22 16,1 1-16,-22 0 0,0-1 0,0 1 15,21 0-15,-21-22 16,0 22-16,0-1 0,0-20 0,0 21 16,0 20-16,0-20 0,0 21 0,0 0 15,0 0-15,-21 21 0,21 21 16,0 0-16,-22 0 0,1 0 15,21 22-15,0-22 0,-21 21 0,21 0 16,0 1-16,0-1 0,0 0 16,0 22-16,0-22 0,0 1 0,0-1 15,21 0-15,0 1 0,1-1 0,-22-21 16,21 21-16,0-20 0,0-1 16,0 0-16,0-21 0,1 0 0,-1 0 15,21 0-15,-21 0 0,0 0 16,22 0-16,-22 0 0,0-21 15,21 0-15,-20-1 0,-1-20 0,0 21 16,0-21-16,0-1 0,22-41 16,-22 41-16,-21 1 0,0 0 0,0-1 15,0-20-15,0 20 0,0 1 16,0 21-16,0-21 0,0 20 0,0 1 16,0 0-16,-21 0 0,-1 21 15,1 21-15,21 0 16,0 0-16,0 1 0,0 20 0,0-21 15,0 21-15,0 1 0,0-1 0,0-21 16,0 43-16,0-22 16,0 0-16,0 1 0,0-1 0,0-21 15,0 22-15,0-1 0,21-21 0,1 0 16,-1 0-16,0 1 0,0-1 16,0-21-16,22 0 0,-22 0 0,21 0 15,-21 0-15,22 0 0,-1 0 0,0-21 16,1-1-16,-22 1 0,21 0 15,0 0-15,-20 0 0,-1-22 0,0 22 16,0-21-16,0 21 0,-21-22 0,0 22 16,0-21-16,0 21 0,0 0 0,0-1 15,-21 22 1,0 0 0,0 22-16,21-1 0,0 21 15,0-21-15,0 0 0,0 1 16,0 20-16,0-21 0,0 0 0,0 0 15,21 1-15,0-1 0,0-21 0,0 21 16,1-21-16,-1 0 0,0 0 16,0 0-16,21 0 0,-20 0 0,-1 0 15,21-21-15,-21 0 0,0 21 0,1-22 16,-1 1-16,0 0 0,0 0 16,0 0-16,-21-22 0,0 22 15,0 0-15,21 0 0,-21 0 16,0 0-16,0 42 31,0 0-31,0 0 0,-21 0 0,21 0 16,0 1-16,-21-1 0,0 0 0,21 0 15,-21 0-15,21 0 0,0 1 16,0-1-16,0 0 0,0-42 47,0 0-47,21-1 0,-21 1 15,21 0-15,0-21 0,-21 21 16,21-22-16,1 22 0,-1-21 0,0 21 16,0-22-16,0 22 0,-21 0 15,21 0-15,1 0 0,-1 21 0,0 0 16,0 0-16,-21 21 16,0 0-16,0 0 0,0 0 15,0 0-15,0 1 0,0-1 16,0 21-16,0-21 0,0 0 0,0 1 15,0-1-15,21 0 0,0 0 0,1 0 16,-1-21-16,0 21 0,0-21 16,21 0-16,-20 0 0,20 0 0,-21 0 15,21 0-15,1 0 0,-1 0 16,-21 0-16,22-21 0,-1 0 16,0 0-16,-21 0 0,22 0 0,-22-1 15,0 1-15,0 0 0,0 0 0,-21-21 16,0 20-16,0 1 0,0 0 0,0 0 15,0 0-15,-21 0 0,0 21 16,-21 0-16,21 0 0,-1 0 0,1 0 16,0 0-16,-21 0 0,42 21 0,-21 0 15,-1-21-15,1 21 0,21 0 16,-21 0-16,21 1 0,0-1 0,0 0 16,0 0-16,0 0 0,0 0 0,0 1 15,21-22 1,0 0-16,1 0 0,-1 0 15,0 0-15,0 0 0,0 0 0,0 0 16,1-22-16,-1 1 0,0 0 16,-21 42 46,0 0-62,0 1 0,-21 41 16,21-21-16,0 1 15,0-22-15,0 21 0,0 1 0,0-1 16,0 0-16,0 1 0,0 20 16,0-21-16,0 22 0,0-22 0,0 22 15,0-22-15,0 22 0,0-1 0,0 1 16,0-22-16,0 21 0,0-20 0,0 20 16,0-20-16,0-1 0,0 0 15,0 1-15,0-22 0,0 21 0,0-21 16,0 0-16,0 1 0,0-1 0,0 0 15,-21-21-15,-1 0 16,1-21-16,0 0 0,0-1 0,21 1 16,0-21-16,-21 0 15,21-1-15,0 1 0,0 0 0,0-22 16,0 1-16,0-1 0,21 1 0,0-1 16,0 1-16,0-1 0,22 1 0,-22-1 15,21-21-15,-21 43 0,22-21 16,-22-1-16,21 22 0,-21-1 0,1 1 15,20 0-15,-21 21 0,0-22 0,0 22 16,1 0-16,-1 0 0,-21 0 16,0-1-16,21 22 0,-21-21 0,0 0 15,0 42 32,0 0-47,0 1 16,0-1-16,0 0 0,0 0 15,0 0-15,0 0 0,0 1 16,0-1-16,21-21 16,0 0-16,0 0 0,1 0 0,-1 0 15,0 0-15,0 0 0,0 0 16,0-21-16,1-1 0,-1 22 0,0-21 16,0 0-16,0 0 0,0 0 0,1 0 15,-1-1-15,0 1 0,-21 0 16,0 0-16,0 0 0,0 0 0,21-1 15,-21 44 17,0-1-32,0 0 0,0 0 15,0 0-15,21 0 0,-21 22 0,0-22 16,0 0-16,0 0 0,0 0 0,0 1 16,0-1-16,0 0 0,0-42 46,0 0-46</inkml:trace>
  <inkml:trace contextRef="#ctx0" brushRef="#br0" timeOffset="136111.6">11070 9102 0,'0'0'0,"21"-21"16,0 21-16,1 0 15,-1 0-15,0 21 16,-21 0-16,0 0 0,0 0 0,0 0 16,0 22-16,0-22 0,0 0 0,0 21 15,0-20-15,0-1 0,0 0 16,-21 0-16,21 0 0,0 0 15,0-42 32,0 0-47</inkml:trace>
  <inkml:trace contextRef="#ctx0" brushRef="#br0" timeOffset="136279.54">11197 8911 0,'0'21'63,"21"-21"-63,0 0 0,1 22 16,-1-22-16,0 0 0,0 21 15,0-21-15</inkml:trace>
  <inkml:trace contextRef="#ctx0" brushRef="#br0" timeOffset="136651.85">11684 9059 0,'0'0'0,"0"22"0,0-1 0,-21 0 0,0 0 0,-1 0 16,22 0-16,0 1 15,-21-1-15,21 0 0,-21 0 16,21 0-16,-21 0 0,0 1 15,21-1-15,-21-21 0,-1 0 16,22-21 15,0-1-31,0 1 0,22 0 16,-1 0-16,0-21 0,21 20 16,-21-20-16,1 0 0,20 21 0,-21-22 15,21 1-15,1 21 0,-22 0 0,21 21 16,1 0-16,-22 0 0,21 0 0,-21 0 15,22 21-15,-22 21 0,0-21 16,-21 22-16,0-1 0,0-21 16,0 21-16,0 1 0,0-22 0,0 21 15,0-21-15,0 1 0,0-1 16,0 0-16,0 0 0</inkml:trace>
  <inkml:trace contextRef="#ctx0" brushRef="#br0" timeOffset="138627.18">13610 9335 0,'0'0'0,"0"21"16,21-21-16,0 0 16,1 0-16,-1 0 0,0 0 15,21-21-15,-21-1 0,22 1 16,-1 0-16,0 0 0,1-21 0,20 20 15,-20-20-15,20-21 0,-21 20 0,22-20 16,-22 20-16,1-20 0,-1-1 16,0 1-16,-21-1 0,22 22 0,-43-21 15,0 20-15,0-20 0,0 20 0,-21 1 16,21 0-16,-22 21 0,-20-1 16,21 1-16,0 0 0,0 0 15,-22 21-15,22 0 0,0 21 0,-21 0 16,20 22-16,1-1 0,0 21 15,0 1-15,21-1 0,-21 22 0,21 0 16,-21 21-16,21-22 0,-22 22 0,22-21 16,0 21-16,0-22 0,-21 22 0,0 0 15,21 0-15,-21-22 0,21 22 16,-21-21-16,0 21 0,21-22 0,0 22 16,-22-21-16,1 21 0,0-22 0,21 1 15,0 0-15,0-22 0,-21 22 0,21-22 16,0-20-16,0 20 0,0-20 0,0-1 15,0 0-15,0-21 0,0 1 16,0-1-16,21-21 0,0 0 16,0-21-16,1-1 0,-1 1 0,21 0 15,-21-21-15,22-1 0,-1 1 0,0-21 16,1-1-16,-1 1 0,0-22 16,22 21-16,-22-20 0,22-22 15,-22 21-15,0 1 0,-21-1 0,1 0 16,-1 1-16,-21-1 0,0 0 0,-21 22 15,-1-1-15,1 1 0,-21 20 16,21 1-16,-22 21 0,1-21 0,-21 20 16,20 22-16,1 0 0,0-21 0,-1 21 15,1 0-15,21 0 0,-22 0 0,22 0 16,0 0-16,63-21 31,-20 0-31,-1 21 0,21-21 16,-21 0-16,22-1 15,-1 1-15,0 0 0,1 0 0,-22-21 16,21 20-16,0 1 0,1-21 0,-22 21 16,0 0-16,0-1 0,0 1 15,1 0-15,-1 21 0,-21-21 0,0 42 32,0 0-17,0 0-15,0 1 0,0-1 0,0 0 16,0 0-16,0 0 0,0 22 15,0-22-15,0 0 0,0 0 0,21 0 16,-21 0-16,21 1 0,0-22 16,-21 21-16,21-21 0,1 0 0,-1 0 15,0 0-15,0 0 0,21 0 0,-20 0 16,20 0-16,-21 0 0,21 0 16,1-21-16,-22-1 0,21 1 0,1 0 15,-22 0-15,21 0 0,-21 0 0,0-1 16,1 1-16,-1-21 0,-21 21 15,0 0-15,0-1 0,0 1 0,0 0 16,0 0-16,0 0 0,-21 21 0,-1 0 16,1 0-16,0 0 15,0 0-15,0 0 0,-22 21 16,22 0-16,0 0 0,0 22 0,0-22 16,0 0-16,-1 0 0,1 21 0,21-20 15,-21-1-15,21 0 0,0 0 16,0 0-16,0 0 0,0 1 15,21-22-15,0 0 0,1 0 0,-1 0 16,21 0-16,-21 0 0,0 0 16,1 0-16,20-22 0,-21 1 0,0 0 15,0 0-15,1 0 0,-1 0 0,0-1 16,-21 1-16,0-21 0,21 21 0,-21 0 16,0-1-1,0 44 1,0-1-1,0 0-15,0 0 0,0 0 16,0 0-16,0 1 0,0-1 0,0 0 16,0 0-16,0 0 0,21 0 0,0 1 15,1-22-15,-1 0 16,0 0-16,0 0 0,0 0 0,0 0 16,1 0-16,-1 0 0,21-22 0,-21 22 15,0-21-15,1 0 0,20 0 16,-21 0-16,0 0 0,0-1 0,1-20 15,-1 21-15,-21 0 0,0-22 16,0 22-16,0 0 0,0 0 16,0 42-1,0 0-15,-21 0 16,-1 1-16,22-1 0,-21 0 0,21 0 16,0 21-16,0-20 0,0-1 15,-21 0-15,21 0 0,-21 0 16,21 0-16,0 1 15,0-44 17,0 1-17,0 0-15,0 0 16,21-21-16,-21 20 0,21 1 16,-21-21-16,21 21 0,-21-22 0,22 22 15,-1 0-15,-21 0 0,21 21 0,0 0 16,0 0-16,0 0 15,1 0-15,-1 21 0,0 0 16,0 0-16,0 1 0,0-1 0,1 0 16,-1 0-16,-21 21 0,0-20 15,0-1-15,0 0 0,0 0 0,0 0 16,0 0-16,0 1 0,-21-22 16,-1 0-16,22 21 15,-21-21-15,0 0 16,0 0-16,21-21 15,0-1-15,0 1 0,0 0 16,21 0-16,0 0 0,0-22 16,1 22-16,20-21 0,-21 0 0,0 20 15,22-20-15,-22 21 0,21 0 0,-21 21 16,22 0-16,-22 0 0,0 0 16,21 0-16,-21 21 0,-21 0 0,22 0 15,-22 0-15,21 22 0,-21-22 16,0 0-16,0 21 0,0-20 0,0-1 15,0 0-15,-21 0 0,-1 0 16,1 0-16,21 1 0,-21-1 16,0-21-16,42 0 31,0-21-31</inkml:trace>
  <inkml:trace contextRef="#ctx0" brushRef="#br0" timeOffset="138963.95">16658 9186 0,'0'0'0,"21"0"16,0 0-16,1 0 0,-1 0 16,0 0-16,0-21 0,0 21 0,0-21 15,1 0-15,-1 0 16,0 21-16,-21-21 0,0-1 0,0 1 15,0 0-15,0 0 0,-21 21 16,0 0-16,-1 0 16,1 0-16,-21 0 0,21 0 0,-22 21 15,1 0-15,21 0 0,-21 1 0,20-1 16,1 21-16,0-21 0,0 0 16,21 1-16,0-1 0,0 0 0,0 21 15,0-21-15,21 1 16,0-1-16,0-21 0,1 21 0,-1-21 15,21 0-15,-21 0 0,0 0 16,1 0-16,20 0 0,-21 0 0,21-21 16</inkml:trace>
  <inkml:trace contextRef="#ctx0" brushRef="#br0" timeOffset="139547.73">17335 8763 0,'0'0'0,"0"-42"15,0 21-15,-21 21 16,0 0-16,0 21 16,21 0-16,-21 0 0,0 21 0,21-20 15,-22 20-15,1 0 0,21 1 0,0-1 16,-21 0-16,21-21 0,-21 22 16,21-1-16,0-21 0,0 0 0,0 1 15,0-1-15,0 0 0,0 0 0,21-21 16,0 0-16,0 0 15,1 0-15,-1 0 0,0-21 16,0 21-16,0-21 0,0 0 0,1-1 16,-1 1-16,0 0 0,-21-21 0,21 21 15,0-1-15,-21-20 16,0 21-16,21 0 0,-21 0 0,0-1 16,0 1-16,0 42 15,0 1-15,0-1 16,-21 0-16,0 0 0,0 0 0,21 22 15,-21-22-15,21 0 0,0 0 0,0 0 16,0 0-16,0 1 0,0-1 0,0 0 16,21 0-16,0-21 15,0 0-15,0 0 0,1 0 0,20 0 16,-21 0-16,0 0 0,22 0 0,-22-21 16,0 21-16,21-21 0,-21 0 15,1-1-15,-1 1 0,0-21 16,0 21-16,0-22 0,0 1 0,-21 0 15,0-1-15,0 1 0,0-21 0,0 20 16,0 1-16,0 0 0,-21-1 16,0 22-16,0 0 0,21 0 0,-21 21 15,0 0-15,-1 0 0,22 21 16,-21-21-16,0 21 16,21 0-16,-21 0 0,21 22 0,0-22 15,0 0-15,0 0 0,0 0 16,0 1-16,21-1 0</inkml:trace>
  <inkml:trace contextRef="#ctx0" brushRef="#br0" timeOffset="139967.49">18415 8763 0,'-42'0'15,"-1"0"-15,22 0 16,0 21-16,0 0 0,0 1 16,-22-1-16,22 0 0,0 21 0,0-21 0,0 22 15,21-22-15,0 21 16,0-21-16,0 22 0,0-22 0,0 0 16,0 21-16,0-20 0,0-1 0,21 0 15,0-21-15,21 0 16,-21 0-16,1 0 0,-1 0 0,21 0 15,-21 0-15,0 0 0,22-21 0,-22 0 16,0-1-16,0 1 0,0 0 16,1 0-16,-22-21 0,21 20 0,-21-20 15,0 0-15,0 21 0,0-22 0,-21 22 16,-1-21-16,1 42 0,0-21 16,0 21-16,-21 0 0,20 0 15,1 0-15,-21 0 0,21 0 0,0 21 16,21 0-16,0 0 0,-22 0 0,22 0 15,0 1-15,0-1 16,0 0-16,22 0 0,-1 0 0,0-21 16,0 21-16</inkml:trace>
  <inkml:trace contextRef="#ctx0" brushRef="#br0" timeOffset="140348.29">18690 8954 0,'0'0'0,"0"-22"0,21-62 16,-21 41-16,21 22 16,-21 0-16,22 0 15,-1 21-15,0 0 0,0 21 16,0-21-16,0 21 0,-21 0 16,22 22-16,-1-22 0,0 0 15,0 21-15,-21-20 0,21 20 0,-21-21 16,21 0-16,-21 22 0,22-22 0,-22 0 15,0 0-15,0 0 0,0 0 16,0 1-16,0-1 0,0-42 47,0-1-47,0 1 16,0 0-16,0 0 0,0 0 0,0 0 15,21-22-15,0 22 0,0 0 0,-21-21 16,21 20-16,0 1 0,1 0 15,-1 0-15,21 0 0,-21 0 0,0-1 16,1 1-16,-1 0 0,0 0 0,0 21 16,0-21-16</inkml:trace>
  <inkml:trace contextRef="#ctx0" brushRef="#br0" timeOffset="140840.01">19770 8467 0,'0'0'0,"0"-21"0,0-1 15,0 1-15,-22 21 16,1 0 0,21 21-16,0 1 0,0 20 15,-21-21-15,0 0 0,21 22 16,-21-1-16,21 0 0,-21 1 0,-1-1 16,1 0-16,21 1 0,-21-1 0,0 0 15,0 1-15,21-1 0,0 0 16,-21-21-16,21 22 0,-22-22 15,22 0-15,0 0 0,0 0 0,0 1 16,0-44 15,0 1-31,0 0 0,0 0 16,22 0-16,-1 0 0,0-1 0,0-20 16,0 21-16,22-21 0,-22 20 15,21 1-15,-21-21 0,0 21 0,22 21 16,-22-21-16,0 21 0,0 0 0,0 0 15,-21 21 1,0 0 0,-21-21-16,0 21 0,0-21 15,0 21-15,0-21 0,-1 21 16,-20 1-16,21-22 0,0 21 16,0 0-16,-1 0 0,1 0 0,21 0 15,0 1-15,0-1 0,0 0 16,0 0-16,21-21 0,1 21 15,-1-21-15,0 21 0,0-21 0,21 0 16,-20 0-16,20 0 0,-21 0 0,0 0 16</inkml:trace>
  <inkml:trace contextRef="#ctx0" brushRef="#br0" timeOffset="141435.89">21145 8022 0,'0'0'0,"-42"21"0,-85 128 15,85-86-15,21 1 16,-1-1-16,1 1 0,0-22 16,21 21-16,0 1 0,0-1 0,0 1 15,0-22-15,0 22 0,21-22 16,0 0-16,1-20 0,-1 20 0,0-21 16,0 0-16,21 0 0,1 1 0,-22-22 15,21 0-15,1 0 0,-1 0 16,0-22-16,1 1 0,-22 0 15,21 0-15</inkml:trace>
  <inkml:trace contextRef="#ctx0" brushRef="#br0" timeOffset="141803.19">21526 8657 0,'0'0'0,"0"-21"0,0 0 0,0 0 16,-21 21 0,0 21-16,0 0 15,0 0-15,21 0 0,-21 1 0,-1 20 16,1-21-16,21 21 0,0 1 0,0-22 15,0 21-15,0-21 16,0 1-16,0-1 0,0 0 0,21 0 16,1-21-16,-1 21 0,0-21 0,0 0 15,0 0-15,22 0 0,-22 0 16,21 0-16,-21-21 0,0 21 0,22-21 16,-22 0-16,0 0 0,0-1 0,0 1 15,-21 0-15,0-21 0,0 21 16,0-22-16,0 1 0,0 21 0,0-22 15,-21 22-15,0 0 0,0 0 0,0 0 16,0 21-16,-1 0 0,1 0 16,0 0-16,0 21 15,0 0-15,0 0 0,21 0 0,-22-21 16,22 22-16,0-1 0,0 0 16,0 0-16,22 0 0,-1-21 15,21 0-15,-21 0 0,22 0 0,-22 0 16,21-21-16,-21 21 0</inkml:trace>
  <inkml:trace contextRef="#ctx0" brushRef="#br0" timeOffset="142227.13">22056 8573 0,'0'21'31,"0"0"-31,0 0 0,0 0 0,0 0 16,0 22-16,-22-22 0,22 21 0,-21-21 15,21 22-15,-21-22 0,0 0 16,21 0-16,0 0 0,-21 1 0,21-1 16,-21-21-16,21 21 0,0-42 31,0 0-15,0-1-16,0 1 0,21 0 0,-21 0 15,21-21-15,0 20 0,0-20 16,-21 21-16,21-21 0,1-1 15,-1 22-15,0-21 0,21 21 0,-21-1 16,1 1-16,20 21 0,-21 0 0,0 0 16,22 0-16,-22 0 0,0 21 15,0 1-15,0-1 0,-21 0 0,0 0 16,0 0-16,0 0 0,0 1 0,0-1 16,0 0-16,0 0 0,0 0 15,0 0-15,0 1 0,0-1 0,-21-21 16,21 21-16,-21-21 15,21-21 1,0 0 0,0-1-16,0 1 0,0 0 0</inkml:trace>
  <inkml:trace contextRef="#ctx0" brushRef="#br0" timeOffset="142972.71">22775 8700 0,'0'0'0,"21"-22"0,22 1 16,-22 0-16,0 21 0,0-21 16,0 0-16,1 0 0,-1-1 15,0-20-15,0 21 0,0-21 0,0-1 16,1 1-16,-1 0 0,0-1 0,0 1 16,0 0-16,-21-1 0,21 1 15,-21 21-15,0 0 0,0-1 16,0 1-16,-21 21 15,0 0-15,0 21 0,21 1 16,-21-1-16,0 21 0,21-21 0,-22 22 16,22-1-16,-21 0 0,21 1 15,-21 20-15,21-21 0,0 22 0,0-22 16,-21 22-16,0-1 0,0 1 0,-1-1 16,1 1-16,0-1 0,-21 22 0,21-22 15,-22 1-15,1-1 0,21 1 16,0 21-16,-22-22 0,22 1 15,21-22-15,0 21 0,0-20 0,0 20 0,0-20 16,0-22-16,0 21 16,21-21-16,0 0 0,1 1 0,-1-22 15,0 0-15,21 0 0,-21 0 0,22-22 16,-22 22-16,21-21 0,-21-21 0,22 21 16,-22-22-16,21 1 0,-21 0 15,1-22-15,-1 22 0,0-22 0,0 1 16,-21 21-16,21-22 0,-21 1 0,0-1 15,0 1-15,-21-1 0,0 22 16,0-1-16,0 1 0,-1 0 0,-20 21 16,21-1-16,0 1 0,0 0 0,-1 21 15,1 0-15,0-21 0,42 21 32,0 0-17,22-21-15,-22 21 0,0-21 16,21 21-16,1-22 0,-22 22 0,21 0 15,-21-21-15,22 21 0,-22 0 0,21-21 16,-21 21-16,1 0 0,-1 0 16,-21-21-16,0 42 15,0 0 1,0 0-16,-21 1 0,21-1 16,0 0-16,0 0 0,-22 0 15,22 0-15,-21 1 16,21-44 15,0 1-15,0 0-16</inkml:trace>
  <inkml:trace contextRef="#ctx0" brushRef="#br0" timeOffset="143156.6">23431 8403 0,'-21'0'15,"0"0"-15,0 0 0,0 0 16,0 0 0,21 21-16,0 1 15,0-1 1,21-21-16,0 21 0,0 0 16,0-21-16,0 21 0,1 0 15</inkml:trace>
  <inkml:trace contextRef="#ctx0" brushRef="#br0" timeOffset="143612.31">23918 8678 0,'0'0'0,"21"0"0,1-42 16,-1 21-16,-21 0 15,0 0-15,0-1 0,0 1 0,-21 21 16,-1 0-16,1-21 0,0 21 0,-21 0 15,21 0-15,-22 0 0,22 21 16,-21 0-16,21-21 0,-1 22 0,-20-1 16,21 0-16,0 0 0,21 0 0,0 0 15,0 1-15,0-1 0,0 0 16,0 0-16,21-21 0,-21 21 0,21-21 16,21 0-16,-20 0 0,-1 0 15,21 0-15,-21 0 0,22 0 16,-22-21-16,0 21 0,0-21 0,21 21 15,-42-21-15,22 0 0,-1 21 0,-21-22 16,21 1-16,-21 0 0,-21 42 47,21 0-47,-21 1 16,21-1-16,0 21 0,-22 0 15,1 1-15,0-1 0,21 22 0,0-22 16,0 21-16,0 1 0,0-1 0,0 1 15,0-1-15,21-20 0,0 20 16,-21 1-16,22-1 0,-1 1 16,0-1-16,-21-20 0,0 20 0,21 1 15,-21-22-15,0 21 0</inkml:trace>
  <inkml:trace contextRef="#ctx0" brushRef="#br0" timeOffset="143831.19">23876 10266 0,'0'0'0,"-42"0"0,-107 0 16,86 0-16,21-21 0,-22 0 0,1-22 15,20 22-15,-20-21 0,20-1 0,1-20 16,21 21-16,-21-22 0,20 22 16,1-22-16,21 1 0,0-1 15,0 1-15,0 20 0,0-20 0,21-1 16,1 22-16,-1-21 0,0 20 0,21-20 16,-21 20-16,22 1 0,-1-21 15,0 20-15,1 1 0,-1 21 0,0-22 16,22 1-16,-22 21 0,1-21 0,-1 20 15,0-20-15,1 21 0,-22 0 16,21 0-16,-21-1 0</inkml:trace>
  <inkml:trace contextRef="#ctx0" brushRef="#br0" timeOffset="145915.51">23961 8594 0,'0'42'0,"0"-84"0,21 42 0,-21-21 16,0-1-16,0 1 16,0 42 30,0 1-46,0-1 0,0 0 0,0 0 16,0 0-16,-21 22 0,21-22 16,0 21-16,0-21 0,0 0 0,0 1 15,0-1-15,0 0 0,0 0 0,0 0 16,21-21-16,0 0 16,0 0-16,0 0 0,0 0 15,1 0-15,-1 0 0,0-21 0,0 0 16,-21 0-16,21 0 0,0-1 15,-21-20-15,22 21 0,-22-21 16,21 20-16,-21 1 0,0 0 0,0 0 16,21 0-16,-21 0 0,0 42 31,0 0-31,0 0 16,0 0-16,0 0 0,0 1 0,0-1 15,0 0-15,0 0 0,0 0 16,0 0-16,0 1 0,21-1 15,0-21 1,0 0-16,1 0 16,-1 0-16,0-21 0,0 21 15,-21-22-15,21 1 0,0 0 16,-21 0-16,22 21 0,-1-21 16,-21 0-16,21-1 0,-21 1 0,21 0 15,-21 0-15,21 21 16,-21 21-1,0 0 1,0 0-16,0 1 0,0-1 16,0 0-16,0 0 0,0 0 0,0 0 15,21 1-15,-21-1 0,22-21 16,-1 21-16,0 0 0,0-21 0,0 0 16,22 0-16,-1 0 0,0 0 15,1 0-15,-1 0 0,0 0 16,1 0-16,-22-21 0,21 21 0,0-21 15,-20 0-15,-1-1 0,0 1 0,0-21 16,-21 21-16,0 0 0,0-22 16,0 22-16,0 0 0,0 0 0,0 0 15,-21-1-15,0 22 0,0 0 0,-1 0 16,1 0-16,-21 0 0,21 0 16,0 0-16,-1 22 0,1-1 0,0 0 15,0 0-15,0 0 0,0 0 0,21 1 16,0-1-16,0 0 15,0 0-15,0 0 0,0 0 16,21-21 0,0 0-16,0 0 0,0 0 0,0 0 15,1 0-15,-1 0 0,0 0 16,-21-21-16,21 0 0,0 21 0,-21-21 16,0 0-16,0 0 0,21-1 15,-21 44 16,0-1-31,-21 0 16,21 0-16,-21 0 16,21 0-16,0 1 0,0-1 15,0 0-15,0 0 0,21-21 0,0 21 0,1-21 16,-1 0-16,21 0 16,-21 0-16,0 0 0,22 0 15,-22 0-15,21 0 0,-21 0 0,1-21 16,20 0-16,-42 0 0,21 0 0,0-1 15,-21 1-15,21-21 0,-21 21 16,0-22-16,0 1 0,0 0 0,0-1 16,0 1-16,0 0 0,0-1 0,0 1 15,0 0-15,0-22 0,0 22 16,0 21-16,0-22 0,0 22 16,0 0-16,0 0 0,0 0 0,0 42 31,0 0-31,0 0 0,-21 22 0,21-22 15,0 21-15,-21 0 0,0 1 16,21-1-16,0 22 0,-21-22 0,21 0 16,-21 1-16,21-1 0,0 0 0,0 1 15,0-1-15,0 0 0,0-21 16,0 22-16,0-22 0,21 0 0,0 0 16,-21 0-16,21-21 0,0 0 0,0 0 15,1 0-15,-1 0 0,0 0 16,-21-21-16,21 21 15,0-21-15,0 0 0,-21 0 0,22 0 16,-1-1-16,-21 1 0,21 0 16,-21 0-16,0 0 0,0 42 47,0 0-47,0 0 15,0 0-15,0 1 0,0-1 16,0 0-16,0 0 0,21 0 15,0-21 1,0 0-16,1 0 0,-1 0 16,0 0-16,21 0 15,-21 0-15,1 0 0,-1-21 0,0 0 16,0 0-16,0 21 0,-21-21 16,21-1-16,-21 1 0,22 21 0,-22-21 15,0 42 16,-22 0-15,1 1-16,0-1 0,21 0 16,0 0-16,0 0 15,0 0 1,21-21-16,0 0 16,1 0-1,-1 0-15,0 0 0,0-21 16,0 0-1,-21 0-15,0 0 0,0 0 16,0-22-16,0 22 0,0 0 16,0 0-16,0 0 0,0-1 15,0 1 1,0 0 0,21 21-16,1 0 15,-1 0-15,0 0 16,0 0-1,0 0-15,0 21 16,-21 0-16,0 1 16,0-1-16,0 0 0,0 0 15,0 0-15,0 0 0,0 1 0,0-1 16,0 0-16,0 0 0,0 0 16,0 0-16,0-42 46,0 0-30,0 0-16,0 0 0,0 0 16,22-1-16,-1 1 15,0-21-15,21 21 0,-21 0 0,1-22 16,20 22-16,0 0 0,-21 0 0,22 0 16,-1-1-16,-21 22 0,0 0 15,1 0-15,-1 0 0,-21 22 0,0-1 16,0 0-16,0 21 0,0-21 0,0 22 15,0-22-15,-21 21 0,21-21 16,-22 22-16,1-22 0,0 0 0,21 0 16,0 0-16,-21 1 0,0-1 0,21 0 15,-21-21-15,21 21 0,-22-21 32,22-21-17,0 0-15,0 0 16</inkml:trace>
  <inkml:trace contextRef="#ctx0" brushRef="#br0" timeOffset="146136.38">26331 8255 0,'0'0'0,"-21"0"0,-42-21 16,41 21-16,1 0 15,0 0-15,42 0 47,0 0-31</inkml:trace>
  <inkml:trace contextRef="#ctx0" brushRef="#br0" timeOffset="146315.28">25548 8340 0,'0'0'0,"-21"21"0,0 0 15,0-21-15,21 21 0,0 0 16,21-21-16,0 0 0,21 0 16,1 22-16,-1-22 0,0 0 0,22 0 15,-1 0-15,-20 0 0,20 0 0,-21 0 16,1 0-16,-1 21 0,0-21 15,-20 0-15,-1 0 0</inkml:trace>
  <inkml:trace contextRef="#ctx0" brushRef="#br0" timeOffset="146947.2">24130 9800 0,'21'0'16,"0"0"-16,0 21 0,1 1 16,-22-1-1,0 0-15,0 0 16,0 0-16,-22 0 16,1 1-16,0-1 15,0-21-15,0 21 0,0-21 16,-1 21-16,1-21 0,0 0 15,0 21-15,-21-21 0,20 0 0,-20 21 16</inkml:trace>
  <inkml:trace contextRef="#ctx0" brushRef="#br0" timeOffset="148663.51">1418 12171 0,'21'21'16,"-21"0"125,-21-21-141,0 0 15,0 0-15,0 0 0,-1 0 0,1 21 0,0-21 16,-21 0-16,21 0 16,-1 22-16,-20-22 0,21 0 0,-21 0 15,20 21-15,-20-21 0,21 0 16,0 0-16,-22 0 0,22 0 0,0 0 15,0 0-15,0 0 16,0 0-16,-1 0 16,1 0-1,0 0 1,42 0 15,0 0-15,22 0-16,-22 0 0,21 0 15,1 0-15,20 0 0,1 0 16,-22 0-16,43 0 0,-22 0 0,1 0 16,20 0-16,-20-21 0,-1 21 15,22 0-15,-22 0 0,1 0 0,-1 0 16,-20 0-16,20-22 0,-20 22 16,-1 0-16,0 0 0,1 0 0,-1 0 15,0 0-15,-21-21 0,1 21 16,-1 0-16,-21-21 31,0 0-31,0 0 16,0 0-1,-21 21-15,-1 0 0,1-22 16,0 1-16,0 21 0,0-21 16,0 21-16,-1 0 15,1-21-15,0 21 0</inkml:trace>
  <inkml:trace contextRef="#ctx0" brushRef="#br0" timeOffset="149123.79">1905 11938 0,'0'0'0,"-21"0"16,0 0 0,42 21 15,0-21-16,0 0-15,0 21 0,22-21 0,-22 0 16,0 22-16,21-22 0,-21 0 16,22 21-16,-22-21 0,21 0 0,-21 0 15,1 21-15,-1 0 0,0-21 0,0 0 16,0 21-16,0-21 0,1 0 16,-22 21-16,21-21 15,0 22-15,-21-1 16,0 0-16,0 0 15,0 0-15,-21-21 16,0 21-16,-22 1 0,22 20 0,-21-21 16,-1 0-16,-20 22 0,-1-22 0,22 21 15,-21-21-15,-1 22 0,1-1 16,20-21-16,-20 21 0,20-20 0,1 20 16,21-21-16,-21 0 0,20 22 15,1-22-15,21 0 0,0 0 0,-21 0 16,21 0-16,21-21 31,0 0-15,1 0-16,-1-21 0,0 21 0,0-21 15,0 0-15,0 21 0,1-21 16,-1 21-16</inkml:trace>
  <inkml:trace contextRef="#ctx0" brushRef="#br0" timeOffset="162507.65">3683 11748 0,'0'0'0,"0"-22"0,21 22 0,-21-21 16,0 0-16,0 0 16,0 0-16,0 0 15,0-1-15,0 1 16,0 0 0,0 0-16,-21 21 0,21-21 15,-21 21-15,21-21 16,-21 21-16,-1 21 15,22 0 1,-21 0-16,21 0 0,0 22 0,0-1 16,-21 0-16,21 1 0,0 20 15,0 1-15,0-1 0,0 1 0,-21-1 16,21 1-16,-21-1 16,21 1-16,0-1 0,0 1 0,-21-1 0,21-21 15,-22 22-15,22-22 0,0 1 16,0-22-16,0 21 0,0-21 15,0 0-15,0 1 0,0-1 16,0-42 0,0-1-1,0 1-15,0 0 0,0-21 16,0 21-16,0-22 0,0 1 0</inkml:trace>
  <inkml:trace contextRef="#ctx0" brushRef="#br0" timeOffset="162891.43">3598 11748 0,'-21'-22'16,"21"1"-1,0 0-15,21 0 16,0 21-16,1-21 0,-1 0 16,0 21-16,0-22 0,0 22 15,22-21-15,-22 21 0,21 0 16,-21 0-16,22-21 0,-1 21 0,0 0 16,-21 0-16,22 0 0,-1 0 15,0 0-15,1 0 0,-22 0 0,21 0 16,1 0-16,-22 0 0,0 21 15,0-21-15,0 0 0,-21 21 32,-21 1-17,0-22-15,0 0 0,0 21 16,-1-21-16,1 21 16,21 0-16</inkml:trace>
  <inkml:trace contextRef="#ctx0" brushRef="#br0" timeOffset="163180.26">3641 12256 0,'0'0'0,"21"0"31,0 0-31,0 0 15,0 0-15,0 0 0,1-22 16,-1 22-16,21 0 0,-21-21 16,0 21-16,1 0 0,20-21 0,-21 21 15,0 0-15,0 0 16</inkml:trace>
  <inkml:trace contextRef="#ctx0" brushRef="#br0" timeOffset="163743.49">4191 12361 0,'0'-21'16,"0"0"-1,0 0-15,0 0 16,0 0-1,21-1 1,0 1-16,0 21 16,1 0-16,-1 0 15,0 0-15,0 21 0,0 1 0,0-1 16,-21 0-16,22 0 0,-22 0 16,21 0-16,-21 22 0,0-22 0,0 21 15,0-21-15,0 1 0,0-1 16,0 21-16,0-21 0,0 0 15,-21 1-15,-1-1 0,22-42 47,0-1-31,0 1-16,0 0 0,0 0 0,22 0 16,-22 0-16,21-22 0,-21 22 0,0-21 15,21 21-15,0-22 0,-21 22 16,21 0-16,0 0 0,-21 0 0,22-1 15,-1 1-15,0 21 16,0 0-16,0 0 16,-21 21-1,0 1-15,21-22 16</inkml:trace>
  <inkml:trace contextRef="#ctx0" brushRef="#br0" timeOffset="164972.14">5080 12552 0,'0'0'0,"21"-21"0,0 21 0,0-21 0,1-1 16,-1 1-16,0 0 0,0 21 16,-21-42-16,21 21 0,-21-1 0,21 1 15,-21 0-15,0 0 16,0 0-16,0-22 0,0 22 0,0 0 15,-21 0-15,0 0 0,0 21 16,-21 0-16,20 0 0,-20 0 16,21 21-16,-21 0 0,20 0 0,-20 0 15,0 22-15,21-22 0,-22 21 16,22-21-16,0 22 0,0-1 0,21-21 16,0 22-16,0-22 0,0 21 0,0-21 15,0 0-15,0 1 0,0-1 16,21-21-16,0 0 0,0 0 15,0 0-15,22 0 16,-22 0-16,0-21 0,21 21 0,-20-22 16,-1 1-16,21 0 0,-21 0 0,0 0 15,1 0-15,-1-22 0,0 22 16,-21 0-16,0 0 0,21-22 0,-21 22 16,0 0-16,0 0 0,0 0 15,0 0-15,0 42 16,-21 0-1,21 0-15,0 21 16,0-20-16,0-1 0,0 0 0,0 21 16,0-21-16,0 1 0,0-1 15,0 0-15,0 0 0,21 0 16,0 0-16,0-21 0,1 0 16,-1 0-16,0 0 0,0 0 15,0 0-15,22 0 0,-22 0 0,0-21 16,0 21-16,21-21 0,-20 0 0,-1 0 15,0 0-15,0 21 0,0-22 16,-21-20-16,0 21 0,0 0 0,0 0 16,0-1-16,0 1 0,0 0 15,0 0-15,0 42 32,0 0-32,-21 0 15,21 22-15,0-22 0,0 0 16,-21 0-16,21 0 0,0 1 0,-21-1 15,21 0-15,0 0 0,0 0 16,0 0-16,0 1 0,-21-22 0,21 21 16,0-42 15,0-1-15,0 1-16,0 0 15,0 0-15,0 0 0,21 0 0,-21-1 16,0 1-16,0 0 0,21 0 15,0-21-15,0 20 0,0 1 16,-21 0-16,22 0 0,-1 0 0,21 0 16,-21 21-16,0 0 0,1 0 15,20 0-15,-21 0 0,0 0 0,0 21 16,1 0-16,-1 0 0,0 0 0,0 0 16,-21 22-16,0-22 0,0 0 15,0 0-15,0 0 0,0 1 0,0-1 16,0 0-16,0 0 0,0 0 15,-21-21-15,0 0 32,21-21-17,0 0-15,0 0 16,21 0-16,0-1 0,-21 1 16,21 0-16,0 0 0,1-21 0,-1 20 15,0 1-15,0 0 0,0 0 16,22 0-16,-22 0 0,0 21 0,0 0 15,0 0-15,0 0 0,1 0 16,-1 21-16,0-21 0,-21 21 0,0 0 16,0 21-16,0-20 0,0-1 0,0 0 15,0 21-15,0-21 0,0 1 16,0-1-16,-21 0 0,0 0 0,21 0 16,-22-21-16,22 21 0,0 1 15,-21-22-15,21-22 47,0 1-47,21 21 16,-21-21-16,22 0 0</inkml:trace>
  <inkml:trace contextRef="#ctx0" brushRef="#br0" timeOffset="165356.92">6456 12404 0,'21'0'15,"0"0"1,0 0 0,0 0-16,1 0 0,-1 0 15,0 0-15,0 0 0,0-21 16,0 21-16,1-22 0,-1 22 0,0-21 16,0 21-16,0-21 0,0 0 0,1 21 15,-22-21-15,21 0 0,-21-1 16,0 1-16,0 0 15,-21 21-15,-1 0 16,1 0-16,-21 0 0,21 21 16,0-21-16,-22 21 0,22 22 0,0-22 15,0 0-15,0 0 0,21 0 16,0 22-16,-22-22 0,22 0 16,0 0-16,-21 0 0,21 1 0,0-1 15,0 0-15,0 0 0,21-21 16,1 0-16,-1 0 0,0 0 15,0 0-15,0 0 0,0 0 0,1 0 16,-1 0-16,0 0 0,0-21 0,0 21 16,22-21-16,-22 0 0,0-1 15</inkml:trace>
  <inkml:trace contextRef="#ctx0" brushRef="#br0" timeOffset="165968.07">7260 11875 0,'0'0'0,"0"-22"0,0 1 16,-21 21-16,21 21 16,0 22-1,0-22-15,0 21 0,-21 1 16,21-1-16,0 0 0,-21 1 0,21-1 16,0 0-16,-22 1 0,22-1 15,0-21-15,-21 21 0,21-20 0,-21 20 16,21-21-16,0 0 0,0 0 0,0 1 15,-21-22-15,21 21 16,21-42 0,0 21-1,-21-22-15,21 1 0,1 0 16,-1 0-16,0-21 0,0 20 0,0 1 16,0 0-16,1-21 0,-22 21 0,21 21 15,-21-22-15,21 22 0,0 0 16,-21 22-16,0-1 15,0 0-15,0 0 16,0 0-16,0 0 0,0 1 16,0-1-16,0 0 0,0 0 0,0 0 0,0 0 15,21 1-15,0-22 16,1 21-16,-1-21 16,0 0-16,0 0 0,0 0 0,0 0 15,1 0-15,20 0 0,-21-21 16,0 21-16,22-22 0,-22 1 0,0 0 15,0-21-15,0 21 0,22-22 0,-43 1 16,21 0-16,-21-1 0,21-20 16,-21-1-16,0 22 0,0-22 0,0 22 15,0 0-15,0-1 0,-21 22 0,0-21 16,-1 21-16,1 0 0,0 21 16,0 0-16,0 0 15,0 0-15,-1 0 0,1 0 0,0 21 16,21 0-16,0 0 0,0 0 15,0 22-15,0-22 0,0 21 0,0 0 16,0-20-16,0 20 0,21-21 0,0 0 16,1 22-16</inkml:trace>
  <inkml:trace contextRef="#ctx0" brushRef="#br0" timeOffset="166411.82">8255 12129 0,'0'0'16,"0"-22"-16,0 1 0,0 0 0,0 0 16,0 0-16,-21 21 15,0 0-15,-1 0 0,1 21 16,0 0-16,21 0 16,-21 0-16,0 1 0,21 20 0,0-21 15,-21 21-15,21-20 0,0 20 0,0-21 16,0 21-16,0-20 0,0-1 15,0 0-15,0 0 0,21 0 0,-21 0 16,21 1-16,0-22 0,-21 21 0,21-21 16,0 0-16,1 0 0,-1 0 15,0 0-15,0 0 16,0-21-16,0-1 0,1 1 0,-22 0 16,0 0-16,21 0 0,-21 0 15,0-22-15,0 1 0,0 21 0,0-22 16,0 1-16,0 21 0,0-21 0,-21 20 15,-1 1-15,22 0 0,-21 21 16,0 0-16,21-21 0,-21 21 0,0 0 16,0 0-16,-1 21 0,1 0 15,21 0-15,-21 1 16,21-1-16,0 0 0,0 0 0,0 0 16,0 0-16,0 1 15,21-22-15</inkml:trace>
  <inkml:trace contextRef="#ctx0" brushRef="#br0" timeOffset="166817.64">8509 12213 0,'0'0'0,"0"-63"16,21 42-16,-21-1 15,0 1-15,21 21 0,0-21 0,1 21 16,-1 0-16,0 0 15,0 0-15,0 0 16,0 0-16,1 21 0,-1 0 0,-21 1 16,21-1-16,-21 0 0,21 0 0,-21 21 15,0-20-15,0-1 0,0 21 16,0-21-16,0 0 0,0 1 0,-21 20 16,0-21-16,0 0 0,-1 0 15,22 1-15,-21-22 0,21 21 16,0-42-1,0-1 1,0 1-16,21 0 16,1 0-16,-22 0 0,21 0 0,0-1 15,-21-20-15,21 0 0,0 21 16,0-22-16,-21 22 0,22-21 16,-1 21-16,0-1 0,0 1 0,0 0 15,0 0-15,1 21 0,-1 0 16,0 0-16,-21-21 0,21 21 15</inkml:trace>
  <inkml:trace contextRef="#ctx0" brushRef="#br0" timeOffset="167467.26">9271 11853 0,'0'0'0,"0"-21"15,21 0-15,-21-42 16,21 41-16,0 22 16,-21 22-1,0-1-15,0 0 16,0 0-16,0 21 0,0-20 0,0 20 16,0-21-16,0 21 0,0 1 15,0-22-15,0 21 0,0 1 0,0-22 16,-21 21-16,21-21 0,-21 22 15,21-22-15,-21 0 0,0 0 16,21 0-16,-21 0 0,21 1 16,0-44 15,0 1-31,0 0 16,21 0-16,0 0 0,0-22 15,0 22-15,0 0 0,1 0 0,-1 0 16,0 0-16,0-1 0,21 1 0,-20 0 15,-1 0-15,0 21 0,0-21 16,0 21-16,-21 21 47,-21-21-47,0 0 0,0 21 0,0 0 16,-1-21-16,1 0 0,0 21 0,0-21 15,0 0-15,0 0 0,-1 22 16,1-22-16,0 21 0,21 0 15,0 0-15,0 0 16,0 0-16,0 1 16,0-1-16,21-21 15,0 21-15,1 0 0,-1-21 0,-21 21 0,21 0 16,0-21-16,0 0 0,-21 22 16,21-22-16,1 0 15,-1 21-15,0-21 16,0 0-16,-21-21 31,21 21-31,-21-22 0,0 1 0,0 0 16</inkml:trace>
  <inkml:trace contextRef="#ctx0" brushRef="#br0" timeOffset="168086.3">10880 12192 0,'0'0'0,"0"-21"31,0 0-31,0 0 16,0-1-16,0 1 15,0 0-15,0 0 16,0 42 15,0 0-31,0 0 0,0 1 16,0-1-16,-22 21 0,22-21 0,0 22 15,0-22-15,-21 21 0,21-21 16,-21 0-16,21 1 0,0-1 0,0 0 16,-21 0-16,21 0 15,0-42 16,0 0-31,0 0 0,21 0 16,0-1-16,-21 1 0</inkml:trace>
  <inkml:trace contextRef="#ctx0" brushRef="#br0" timeOffset="168379.29">11049 11832 0,'0'0'0,"0"-21"15,-21 21-15,0 0 16,-1 0-16,22 21 15,-21 0-15,21 1 16,21-22 0,1 0-1,-1 0-15,0 0 0,0 0 16,0-22-16,0 22 0,-21-21 0,22 21 16,-22-21-16,0 0 15,0 0-15,-22 0 16,1 21-16,0 0 15,0 0-15,0 0 0,0 0 0,-1 21 16,22 0-16,0 0 0,0 0 16,0 0-16,0 1 15,0-1-15,0 0 0,22 0 16,-1-21-16,0 21 0</inkml:trace>
  <inkml:trace contextRef="#ctx0" brushRef="#br0" timeOffset="168831.83">11472 11980 0,'0'22'15,"0"-1"-15,0 0 0,-21 0 16,21 0-16,-21 0 0,21 22 16,0-22-16,0 0 0,-21 0 0,21 0 15,0 22-15,0-22 0,0 0 0,0 0 16,0 0-16,0 1 0,-21-1 15,21 0-15,-22-21 47,22-21-47,0 0 0,0-1 16,0 1-16,0 0 0,0-21 0,0 21 16,22-22-16,-1 1 0,0 0 15,0 20-15,0-20 0,0 0 0,22-1 16,-22 22-16,21 0 0,-21 0 15,22 21-15,-1 0 0,-21 0 0,22 0 16,-22 0-16,0 21 0,0 0 0,0 22 16,-21-22-16,0 21 0,0-21 15,0 22-15,0-22 0,0 21 16,0-21-16,-21 22 0,21-22 0,-21 0 16,21 0-16,-21 0 0,0 0 15,21 1-15,21-44 31,0 1-15,0 0-16,21 0 0</inkml:trace>
  <inkml:trace contextRef="#ctx0" brushRef="#br0" timeOffset="169102.92">12446 11409 0,'0'-21'0,"0"42"0,-21-42 31,21 42-31,0 0 0,0 21 0,-21-20 16,-1 20-16,22 0 0,-21 1 0,0 20 15,0-21-15,21 22 0,-21-22 16,-22 22-16,22-1 0,0-20 0,0 20 16,0-21-16,0 1 0,21-1 0,0 0 15,0 1-15,0-22 0,0 0 16,0 0-16,21 0 0,-21 1 0,42-22 15,-21 0-15,0 0 0,22 0 16,-22 0-16,0-22 0,21 22 16,-20-21-16,-1 0 0,0-21 0</inkml:trace>
  <inkml:trace contextRef="#ctx0" brushRef="#br0" timeOffset="169288.06">12171 11938 0,'0'0'0,"-21"0"0,42 0 47,0 0-47,0 0 0,0 0 16,0 0-16,22 0 0,-22 0 16,0 0-16,21 0 0,-20 0 15,-1-21-15,21 21 0,-21 0 0</inkml:trace>
  <inkml:trace contextRef="#ctx0" brushRef="#br0" timeOffset="169639.86">12700 12129 0,'0'21'16,"0"-42"-16,0 63 0,21-42 15,0 0-15,0 0 16,1 0-1,-1 0-15,0 0 0,0-21 0,0 0 16,0 21-16,1-22 0,-1 1 16,0 0-16,0 21 0,-21-21 0,0 0 15,21 0-15,-21-1 0,0 1 0,0 0 16,-21 21-16,0 0 16,0 0-16,-22 0 0,22 21 15,0 0-15,0-21 0,0 22 0,-22 20 16,22-21-16,0 0 0,0 0 15,21 1-15,-21-1 0,21 21 0,-21-21 16,21 0-16,0 1 0,0-1 16,0 0-16,21-21 15,0 21-15,0-21 0,0 0 0,22 0 16,-1 0-16,0 0 0,1 0 0,-1 0 16</inkml:trace>
  <inkml:trace contextRef="#ctx0" brushRef="#br0" timeOffset="170476.15">13652 12065 0,'0'21'0,"0"-42"0,0 0 0,0 0 0,-21 0 0,0-1 16,0 22-16,0 0 0,-22 0 16,22 0-16,0 0 0,0 0 15,0 22-15,-22-1 0,22 0 0,0 0 16,0 0-16,0 0 0,0 1 0,21-1 15,0 0-15,0 0 0,0 0 16,0 0-16,0 1 0,0-1 16,21 0-16,0-21 15,21 0-15,-21 0 0,1 0 0,20 0 16,-21-21-16,21 0 0,-20 21 0,-1-22 16,21 1-16,-21 0 15,0 21-15,-21-21 0,22 0 0,-22 0 16,21-1-16,-21 1 0,0 0 0,0 0 15,0 0-15,-21 21 32,21 21-32,-22 0 15,1 21-15,0-20 0,21-1 16,0 21-16,0-21 0,-21 22 0,21-22 16,-21 21-16,21 0 0,0 1 0,-21-22 15,21 21-15,0 1 0,0-1 16,0 0-16,0 22 0,0-22 0,0 22 15,0-1-15,0 1 0,0-22 0,0 21 16,0 1-16,0-1 16,0 1-16,0-1 0,0 1 0,-22-22 15,1 22-15,0-1 0,21 1 0,-21-1 16,-21-20-16,20-1 0,1 0 0,-21 1 16,21-1-16,-22-21 0,1 0 15,21 0-15,-21-21 0,20 0 0,-20 0 16,21 0-16,-21-21 0,-1-21 0,22 21 15,0-22-15,0 1 0,0 0 16,21-22-16,0 1 0,0-1 0,21 1 16,0-1-16,0-20 0,21-1 0,1-21 15,-1 21-15,0-20 0,22 20 16,-22-21-16,22 21 0,-1 1 16,1-1-16,-1 22 0,-20-1 0,20 1 15,-21 20-15,1 1 0,-1 0 16,0-1-16,-20 22 0,-1 0 0,0 0 15,-42 21 1,0 0-16,-1 0 16,1 21-16,0-21 0,21 21 0,0 0 15,-21 22-15,21-22 0,0 0 16,0 0-16,0 0 0,0 22 16,0-22-16,0 0 0,21 0 0,-21 0 15,21-21-15,0 21 0,1 1 0,20-22 16,-21 0-16,0 0 0,22 0 15,-1 0-15,0 0 0,1 0 0,-1 0 16,0-22-16,22 1 0,-1 21 16,-20-21-16,20 0 0,-21 0 0</inkml:trace>
  <inkml:trace contextRef="#ctx0" brushRef="#br0" timeOffset="172015.94">14732 12002 0,'0'0'0,"0"-22"0,-21 1 16,0 21-16,-1 0 0,-20-21 15,21 21-15,0 0 0,0 0 16,-1 0-16,-20 21 0,21 0 0,0 1 16,0-22-16,-1 21 0,1 21 15,0-21-15,0 0 0,0 1 0,21-1 16,-21 0-16,21 21 0,0-21 16,0 1-16,0-1 0,0 0 15,21-21-15,0 21 0,0-21 16,0 0-16,0 0 0,22 0 15,-22 0-15,0-21 0,0 0 0,0 21 16,1-21-16,-1-1 0,-21 1 0,21-21 16,-21 21-1,21 0-15,-21-1 0,0 1 0,0 0 16,0 0-16,0 0 0,0 0 0,0 42 31,0 0-31,0 0 0,0 0 16,0 22-16,0-22 0,0 0 0,0 0 15,0 21-15,0-20 0,0-1 16,0 0-16,21 0 0,0 0 16,1-21-16,-1 0 0,0 0 0,0 0 15,0 0-15,22 0 0,-22 0 16,21 0-16,-21-21 0,22 0 0,-22 0 16,21 0-16,-21-1 0,0 1 15,1-21-15,-1 0 0,0-1 16,0 1-16,-21-22 0,21 22 0,0-21 15,1 20-15,-1-20 0,-21-1 0,21 1 16,0 20-16,0-20 0,-21 21 16,0-1-16,0 22 0,0 0 0,0 0 15,0 42 1,-21 0-16,0 0 0,0 22 16,0-1-16,21 0 0,-22 22 0,1-22 15,0 22-15,21-22 0,0 21 16,0 1-16,0-1 0,-21-20 0,21-1 15,0 22-15,0-22 0,0 0 16,0-21-16,0 22 0,0-22 16,21 0-16,0 0 0,-21 0 0,21-21 15,1 0-15,-1 0 0,0 0 0,0 0 16,0 0-16,0 0 0,1 0 16,20-21-16,-21 0 0,0 0 0,0-21 15,1 20-15,-1-20 0,0 0 0,0 21 16,-21-22-16,21 1 0,0 21 15,-21 0-15,0-1 0,0 44 32,0-1-32,0 0 0,0 0 15,0 0-15,-21 0 0,21 1 16,-21-1-16,21 21 0,0-21 0,0 0 16,0 1-16,0-1 15,0 0-15,21-21 0,0 0 16,1 0-16,-1 0 0,0 0 0,0 0 15,0 0-15,0 0 0,1 0 16,-1 0-16,0-21 0,0 0 0,-21-1 16,21 1-16,0 0 0,-21 0 0,0 0 15,0 0-15,22-1 0,-22 1 16,0 42 15,0 1-31,-22-1 0,22 0 16,0 0-16,0 0 0,-21-21 15,21 21-15,0 1 0,0-1 16,0 0-16,0 0 16,21-21-1,1 0 1,-1 0-16,0 0 0,-21-21 16,21 21-16,-21-21 0,21 0 0,-21-1 15,0 1-15,0 0 0,0 0 16,0 0-16,0 0 15,0-1-15,-21 1 0,21 0 0,-21 0 16,21 0-16,0 0 16,0-1-16,0 1 15,0 0-15,21 21 0,0-21 0,0 21 16,1 0-16,-22-21 0,21 21 16,0 0-16,0 0 0,0 0 0,0 0 15,1 0-15,-1 21 0,0-21 0,0 21 16,0 0-16,0 0 0,1 1 15,-22 20-15,0-21 0,0 0 0,0 0 16,0 22-16,0-22 0,0 0 0,0 0 16,0 0-16,0 1 15,0-1-15,-22 0 0,1 0 16,0-21-16,0 0 16,0 0-1,21-21 1,0 0-16,0 0 0,0-1 15,0 1-15,21-42 16,0 42-16,0-22 0,22 1 0,-22 21 16,0-22-16,0 1 0,21 21 0,-20 0 15,20 0-15,-21-1 0,21 22 16,-20 0-16,-1 0 0,-21 22 0,0-1 16,21 0-16,-21 21 0,0-21 15,0 22-15,0-1 0,0-21 16,0 22-16,0-1 0,-21-21 0,0 0 15,21 22-15,-22-22 0,22 0 0,-21-21 16,0 21-16,21 0 0,0-42 47,0 0-47,-21 0 16</inkml:trace>
  <inkml:trace contextRef="#ctx0" brushRef="#br0" timeOffset="172211.83">16341 11663 0,'0'0'0,"0"-21"0,0 0 15,-22 21 1,1 0 46,0 0-46,0 0-16,0 0 0,-22 0 0</inkml:trace>
  <inkml:trace contextRef="#ctx0" brushRef="#br0" timeOffset="172379.73">15261 11811 0,'0'0'0,"-21"21"0,0 0 0,21 1 15,42-22-15,-21 0 16,0 0-16,22 0 0,-1 0 16,-21 0-16,22 0 0,-1 0 0,0 0 15,1 0-15,-1-22 0,0 22 0,1-21 16,-22 21-16</inkml:trace>
  <inkml:trace contextRef="#ctx0" brushRef="#br0" timeOffset="173139.77">18309 11705 0,'0'0'0,"21"-127"15,-21 106-15,21-42 0,-21 20 0,0 1 16,22 0-16,-22-1 0,21 1 16,-21 21-16,0 0 0,21-1 0,-21 1 15,0 42 1,0 22 0,-21-22-16,0 21 0,-1 1 0,22 20 15,-21-21-15,21 22 0,-21-22 0,21 22 16,-21-1-16,21-20 0,-21 20 15,0-21-15,21 22 0,-22-22 0,22 1 16,0-22-16,0 21 0,-21-21 0,21 0 16,0 1-16,0-1 15,0-42 1,0-1 0,0 1-16,0-21 0,0 21 15,21-22-15,1 22 0,-22-21 16,42 0-16,-21 20 0,0-20 15,22 0-15,-1 21 0,21-1 0,-20-20 16,-1 42-16,22-21 0,-1 21 0,-21 0 16,1 0-16,-1 0 0,0 21 15,1-21-15,-22 21 0,0 22 0,0-22 16,-21 0-16,0 0 0,0 0 0,-21 22 16,0-22-16,-21 0 0,-1 0 15,1 0-15,0 0 0,-22 1 0,1-1 16,20 0-16,-20 0 0,20-21 15,-20 0-15,21 21 0,20-21 0,1 0 16,-21 0-16,21 0 16,21-21-16,0 0 15,21 0-15,-21 0 16,21-1-16,0 1 0,22 0 0,-22 0 16,0 0-16</inkml:trace>
  <inkml:trace contextRef="#ctx0" brushRef="#br0" timeOffset="173459.59">19431 11218 0,'0'0'0,"0"-21"16,0 0-16,0 42 31,-21 0-31,21 22 0,-21-1 16,-1 0-16,1 22 0,0-22 15,0 22-15,-21-1 0,20-20 0,-20 20 16,21 1-16,-21-1 0,20 1 16,-20-22-16,21 21 0,-21-20 0,20-1 15,-20 0-15,42 1 0,-21-1 0,21-21 16,-21 22-16,21-22 16,0 0-16,0 0 0,-21-21 0,21-21 46,21 0-46,0 0 0,0-22 0,0 22 16,0-21-16,1-1 0,20 1 0</inkml:trace>
  <inkml:trace contextRef="#ctx0" brushRef="#br0" timeOffset="174055.24">19706 11621 0,'21'0'0,"-42"0"0,63 0 0,-42 21 31,0 0-31,0 0 0,0 0 0,-21 0 16,0 1-16,0 20 0,0-21 0,0 21 16,-1 1-16,1-22 0,0 21 15,0 1-15,0-22 0,0 0 0,-1 21 16,22-21-16,-21-21 0,21 22 0,21-22 31,1 0-15,-1-22-16,21 1 0,-21 0 0,0 0 15,22 0-15,-22-22 0,0 22 16,21-21-16,-20 21 0,-1 0 0,0-1 16,0 1-16,0 21 0,0 0 15,-21 21 1,0 1 0,0-1-16,0 21 0,0-21 0,0 0 15,0 22-15,0-22 0,0 0 16,0 0-16,0 0 0,0 1 0,22-1 15,-1 0-15,0 0 0,0-21 16,0 0-16,0 0 0,1 0 0,20 0 16,-21 0-16,21 0 0,1 0 0,-22-21 15,21 0-15,-21 21 0,22-21 16,-22-1-16,0-20 0,0 21 0,0-21 16,-21-1-16,0 1 0,0 21 15,0-22-15,0 1 0,0 21 16,-21-21-16,0 20 0,0 1 0,0 21 15,0-21-15,-22 21 0,22 0 0,0 0 16,0 0 0,42 0-1,0 0-15,0 0 16,22 0-16,-22 0 0,21 0 16,-21 0-16,22 0 0,-22 0 0,21 0 15,-21 0-15</inkml:trace>
  <inkml:trace contextRef="#ctx0" brushRef="#br0" timeOffset="174691.39">7874 13737 0,'0'0'0,"0"-21"0,0-42 16,-21 20-16,21 1 0,0 21 16,0-22-16,-21 22 0,21-21 0,0 21 15,0 0-15,-22 21 16,1 21-1,21 0-15,0 21 0,0 22 16,0-22-16,0 22 0,-21-1 16,21 1-16,-21 20 0,0-20 0,21-1 15,-21 1-15,-1-1 0,1 1 0,0-1 16,0-20-16,0 20 0,21-21 16,-21 1-16,-1-1 0,1 0 0,21-20 15,-21-1-15,21 0 0,0 0 16,-21-21-16,0-21 15,21 0-15</inkml:trace>
  <inkml:trace contextRef="#ctx0" brushRef="#br0" timeOffset="175218.54">7091 13843 0,'0'0'0,"0"-42"0,0-1 0,-21 22 16,21-21-16,0 0 0,0 20 0,0-20 15,21 0-15,0 21 0,0-1 16,21 1-16,1-21 0,20 42 0,-20-21 16,20 21-16,-21 0 0,22 0 0,-22 0 15,22 21-15,-22 0 0,0 21 16,1 1-16,-1-1 0,0 22 0,-20-22 16,20 21-16,-21-20 15,0 20-15,0 1 0,1-22 0,-1 0 16,-21 1-16,0-1 0,0 0 0,0 1 15,0-1-15,0-21 0,0 0 16,0 1-16,0-1 0,-21-21 0,21-21 16,0-1-1,0-20-15,0 21 16,0-21-16,0-1 0,0 1 0,21 0 16,0-22-16,0 1 0,0-1 15,-21-21-15,21 22 0,1-1 0,20 1 16,-21-1-16,0 1 0,22 21 0,-22-1 15,21 22-15,-21 0 0,22 21 16,-22 0-16,0 0 0,0 21 16,21 0-16,-20 22 0,-1-1 15,-21 0-15,21 1 0,-21 20 0,0 1 16,21-22-16,-21 21 0,0 1 0,0-22 16,0 22-16,0-22 0,-21 0 15,0 22-15,0-22 0,21 1 0,-22-1 16,1 0-16,21 1 0,0-22 0,0 21 15,0-21-15,0 0 0,21-21 32</inkml:trace>
  <inkml:trace contextRef="#ctx0" brushRef="#br0" timeOffset="176747.89">9356 13970 0,'0'0'0,"0"-21"0,0 0 0,0 0 0,0-22 16,0 22-16,-22 0 0,1 0 15,0 0-15,0-1 0,-21 22 0,20 0 16,-20 0-16,0 0 0,21 22 16,-22-1-16,22 0 0,-21 0 15,21 21-15,-1-20 0,1 20 0,0 0 16,0 1-16,0-1 0,21 0 0,0 1 15,-21-1-15,21 0 0,0-21 16,0 22-16,0-1 0,0-21 0,0 0 16,21 1-16,0-22 0,21 0 15,-21 0-15,22 0 0,-22-22 0,21 1 16,1 0-16,-1 0 0,-21 0 0,21-22 16,-20 22-16,-1-21 0,0 21 15,0-22-15,0-126 16,-21 148-1,0 0-15,0 0 0,0 42 32,0 0-32,0 0 15,0 21-15,0-20 0,0-1 16,0 0-16,0 0 0,0 0 0,0 22 16,0-22-16,0 0 0,0 0 0,0 0 15,21 0-15,1 1 16,-1-1-16,0-21 0,0 0 15,0 0-15,0 0 0,1 0 16,20-21-16,-21-1 0,0 1 0,0 21 16,22-21-16,-22 0 0,0 0 15,0-22-15,0 22 0,-21 0 16,22 0-16,-22 0 0,21-22 0,-21 22 16,21 21-16,-21-21 0,0 0 0,0 42 31,0 0-31,0 0 15,0 1-15,0-1 0,0 0 0,0 0 16,0 0-16,0 0 0,0 1 16,0 20-16,0-21 0,0 0 0,0 0 15,0 1-15,0-1 0,0 0 16,21-21-16,0 0 0,0 0 16,1 0-16,-1 0 0,0-21 15,21 21-15,-21-21 0,1-1 0,20 1 16,-21 0-16,0 0 0,0 0 15,1-22-15,-1 22 0,0 0 0,-21-21 16,0 21-16,21-1 0,-21 1 0,21 0 16,-21 0-16,0 42 31,0 0-15,0 0-16,0 1 0,0-1 15,0 0-15,0 0 0,0 0 0,0 22 16,0-22-16,0 0 0,0 0 0,0 21 15,0-20-15,21-1 0,1-21 16,-22 21-16,21 0 0,21-21 16,-21 0-16,0 0 0,1 0 0,20 0 15,-21 0-15,21-21 0,-20 0 16,20 21-16,-21-21 0,21-1 0,-20 1 16,20 0-16,-21 0 0,0-21 0,0 20 15,1 1-15,-22 0 0,21-21 16,-21 21-16,0-1 0,0-20 0,0 21 15,0 0-15,-21 21 0,21-21 0,-22 21 16,1 0-16,0 0 16,0 0-16,0 21 0,0 0 15,21 0-15,-22 21 0,22-20 16,0-1-16,0 21 0,0-21 16,0 0-16,0 22 0,0-22 0,22 0 15,-1 0-15,-21 0 0,21 1 0,21-1 16,-21-21-16,1 0 0,20 0 15,-21 0-15,21 0 0,1 0 0,-22 0 16,21 0-16,1-21 0,-22-1 0,21 1 16,-21 0-16,0 0 15,1 0-15,-1 0 0,-21-22 0,0 22 0,0 0 16,0-21-16,0 20 0,0 1 0,0 0 16,0 0-16,0 0 15,0 0-15,0 42 16,0 0-16,0 0 15,0 0-15,0 0 0,-21 1 16,21-1-16,0 0 0,-22 0 0,22 21 16,0-20-16,0-1 0,0 0 0,0 0 15,0 0-15,0 0 16,0 1-16,0-44 31,0 1-15,0 0-16,0 0 0,0 0 15,0 0-15,22-1 0,-1-20 0,-21 21 0,21-21 16,0-1-16,0 22 16,0 0-16,1 0 0,-1 0 0,0-1 15,0 22-15,21 0 0,-20 0 0,-1 0 16,21 22-16,-21-1 0,0 0 16,1 0-16,-1 0 0,0 22 0,-21-22 15,21 0-15,-21 21 0,0-21 0,0 1 16,0-1-16,0 21 0,0-21 15,-21 0-15,0 1 0,21-1 0,-21-21 16,21 21-16,21-21 31,0-21-15,0 0-16</inkml:trace>
  <inkml:trace contextRef="#ctx0" brushRef="#br0" timeOffset="177229.37">12150 14076 0,'21'0'16,"0"21"-16,0-21 15,0 0-15,22 0 0,-22 0 0,21 0 16,0 21-16,1-21 0,20 0 15,-20 0-15,-1 0 0,0 0 0,1 0 16,20 0-16,-21 0 0,1 0 0,-1 0 16,-21 0-16,22 0 0,-22 0 15,0 0-15,0 0 0,0 0 0,-21-21 16,0 0-16,-21 0 16,0 0-16,0 21 15,-22-22-15,22 22 0,0-21 0,0 0 16,0 21-16,0 0 0,-1-21 0,1 21 15,42 0 17,1 0-32,-1 0 0,0 0 15,0 21-15,0-21 0,22 21 16,-22 0-16,0-21 0,0 22 0,0-1 16,0-21-16,-21 21 0,22 0 0,-22 0 15,0 0-15,0 1 16,-43-1-16,22 0 0,0-21 0,0 21 15,-22 0-15,22 0 0,-21-21 0,21 22 16,0-22-16,-1 0 0,-20 0 16</inkml:trace>
  <inkml:trace contextRef="#ctx0" brushRef="#br0" timeOffset="178088.19">14753 13441 0,'21'-21'0,"-42"42"16,42-63-16,-21 20 0,0 1 0,0-21 15,0 21-15,0 0 0,0-1 16,0 1-16,-21 0 0,21 0 0,-42 21 16,21 0-16,-1-21 0,-20 21 15,21 0-15,-21 0 0,-1 21 0,1 0 16,0 0-16,-1 0 0,1 22 0,0-1 16,-1 0-16,1 1 0,0 20 15,-1 1-15,1-1 0,21 1 0,0-22 16,-1 22-16,1-22 0,21 0 15,0 1-15,0-1 0,0 0 0,0-21 16,21 1-16,1-1 0,-1 0 0,21-21 16,-21 0-16,22 0 15,-1 0-15,0 0 0,1 0 0,-1 0 16,0-21-16,1 0 0,-1-1 0,0 1 16,-21-21-16,22 21 0,-43 0 15,0-1-15,0 1 0,0 0 0,0 0 16,0 0-16,0 0 0,-21 21 0,-1 0 15,-20 0-15,21 0 0,0 0 16,0 0-16,-1 0 0,-20 0 0,21 21 16,0-21-16,42 0 31,0 0-15,0 0-16,0 0 0,1 21 15,-1-21-15,0 21 0,0 0 16,21-21-16,-20 43 0,-22-22 0,21 0 15,0 0-15,-21 21 0,0-20 16,0 20-16,0 0 0,0 1 0,0-1 16,0 0-16,-21 1 0,0-1 0,-1 0 15,1 22-15,0-22 0,0 0 0,0 1 16,0-1-16,21-21 0,-22 22 16,1-22-16,21 0 0,-21 0 0,21 0 15,0-42 16,0 0-31,0 0 16,21-22-16,0 1 0,1 21 0,-1-21 16</inkml:trace>
  <inkml:trace contextRef="#ctx0" brushRef="#br0" timeOffset="178328.05">15071 13674 0,'0'0'0,"0"21"16,0 0 0,0 0-16,0 0 0,0 1 15,0 20-15,0-21 0,0 0 16,0 0-16,-22 1 0,22 20 16,0-21-16,-21 0 0,21 0 0,0 1 15,0-1-15,21-42 31,1-1-15,-1 1-16</inkml:trace>
  <inkml:trace contextRef="#ctx0" brushRef="#br0" timeOffset="178652.73">15176 13504 0,'0'0'0,"0"-21"0,-21 0 0,21 0 15,-21 21-15,0 0 0,0 21 16,21 0-1,0 0-15,0 1 16,0-1-16,0 0 0,0 0 0,21-21 16,-21 21-16,21-21 0,0 0 15,0 0-15,1 0 0,20 0 0,-21 0 16,0-21-16,0 0 0,1 0 16,-22 0-16,0-1 15,0 1-15,-22 0 0,1 21 16,0-21-16,-21 21 0,21 0 0,-1-21 15,-20 21-15,21 0 16,0 0-16,0 0 0,-1 0 0,1 0 16,21 21-16,0 0 0,0 0 15,0 0-15,21-21 16,1 0-16,-1 22 0,0-22 0,21 0 16,1 0-16,-22 0 0,21 0 15</inkml:trace>
  <inkml:trace contextRef="#ctx0" brushRef="#br0" timeOffset="178933.68">16002 13102 0,'-21'0'16,"0"21"-16,-1 1 0,1-1 15,0 0-15,21 21 0,-21-21 0,0 22 16,0-1-16,-1 0 0,1 1 15,0 20-15,21-20 0,-21-1 0,0 21 16,0-20-16,-1-1 0,22 22 0,0-43 16,0 21-16,0 0 0,0-20 0,0-1 15,0 0-15,0 0 0,0 0 16,0 0-16,22-21 0,-1 0 16,0 0-16,0 0 0,0-21 15,0 0-15,1 21 0,-1-21 16,-21 0-16,0-22 0,21 22 15</inkml:trace>
  <inkml:trace contextRef="#ctx0" brushRef="#br0" timeOffset="179132.56">15557 13568 0,'0'0'0,"-21"0"15,42 0 16,1 0-31,-1 0 0,0 0 0,0 0 16,0 0-16,22 0 0,-22 0 16,21 0-16,-21 0 0,22 0 0,-1 0 15,0 0-15,1 0 0,-1 0 16,0 0-16,1 0 0,-1 0 0</inkml:trace>
  <inkml:trace contextRef="#ctx0" brushRef="#br0" timeOffset="179595.51">16658 13653 0,'0'0'0,"0"21"16,21-21 0,0 0-16,1 21 15,-1-21-15,21 0 0,-21 0 16,22 0-16,-1 0 0,0 0 0,1 0 15,20 0-15,-21 0 0,1 0 0,20 0 16,-20-21-16,20 21 0,-21 0 16,1-21-16,-1 21 0,-21-22 0,0 22 15,1-21-15,-22 0 0,0 0 16,0 0 0,-22 21-16,1-21 0,0-1 0,-21 22 15,21-21-15,-22 0 0,22 21 0,-21 0 16,21-21-16,-1 21 0,44 0 47,-1 0-47,0 21 15,0-21-15,0 21 0,0 0 0,1 1 16,-1-22-16,0 21 0,0 0 0,-21 0 16,0 21-16,0-20 0,0-1 15,0 0-15,-21 0 0,0 0 0,0 0 16,-1 1-16,-20-1 0,21 0 15,0 0-15,-22 0 0,22 0 16,0-21-16</inkml:trace>
  <inkml:trace contextRef="#ctx0" brushRef="#br0" timeOffset="180028.08">18224 13145 0,'0'0'0,"-21"0"0,-21-22 15,42 1 1,21 21 0,0 0-16,22 0 15,-22 0-15,42 0 0,-20 21 0,20-21 16,-21 0-16,22 0 0,-1 22 0,1-22 15,-1 0-15,-20 0 0,20 0 16,-20 0-16,-1 0 0,0 0 0,-21 0 16,1 0-16,-1 0 0,0 0 15,-42 0 1,-22 0 0,22 0-16,0 0 0,-21 0 15</inkml:trace>
  <inkml:trace contextRef="#ctx0" brushRef="#br0" timeOffset="182523.21">18690 13145 0,'0'21'31,"0"0"-31,0 0 16,0 21-16,0-20 0,0-1 0,0 21 16,0 0-16,0-20 0,0 20 15,0 0-15,0 1 0,0-1 0,0 0 16,0 1-16,0-1 0,0 0 0,0 1 15,0-22-15,0 21 0,0-21 16,0 22-16,0-22 0,0 0 0,0 0 16,-21-21-16,0 21 0,0-21 0,-1 0 15,1 0-15,0 0 0,0 0 16,0 0-16,0 0 0,-22 0 16,22 0-16,0-21 0,-21 0 0,20 0 15,1 0-15,-21-22 0,21 22 16,0-21-16,-1 21 0,1-22 0,0 22 15,0 0-15,21 0 0,0 0 0,-21 21 16,21 21 0,0 0-1,0 0-15,0 0 0,21 22 16,0-22-16,0 0 0,-21 0 0,21 0 16,1 0-16,-1 1 0,0-1 15,21 0-15,-21 0 0,22 0 0,-1-21 16,0 21-16,1-21 0,-1 0 15,0 0-15,22 0 0,-22 0 0,1 0 16,20 0-16,-21-21 0,1 21 0,-1-21 16,0 0-16,1 21 0,-1-21 15,0 0-15,-20-1 0,-1-20 0,0 21 16,0 0-16,-21-22 0,0 22 0,0 0 16,0-21-16,0 21 15,0-1-15,-21 22 0,0 0 16,0 0-16,-1 0 0,1 22 15,0-1-15,21 0 0,0 0 16,-21 0-16,21 0 0,0 1 16,0-1-16,0 0 0,0 0 0,0 0 15,21 0-15,0 1 0,22-22 16,-22 21-16,0-21 0,21 0 16,-21 0-16,22 0 0,-1 0 15,-21 0-15,22 0 0,-1-21 0,0-1 16,-21 22-16,22-21 0,-22 0 0,0 0 15,0 0-15,0 0 0,1-1 16,-22 1-16,0 0 0,0-21 0,0 21 16,0-1-16,0 44 31,-22-1-31,1 0 16,21 0-16,-21 0 0,21 0 15,-21 1-15,0-1 0,21 0 16,-21 0-16,21 0 0,-22 0 15,1-21-15,42-21 47,1 0-47,-1 0 0,0-21 16,0 20 0,0 1-16,0 0 0,1-21 0,-1 21 0,0-1 15,0 1-15,-21 0 0,21 21 16,0 0-16,1 0 0,-1 0 15,-21 21-15,0 0 16,0 1-16,0-1 0,0 0 0,0 0 16,0 0-16,0 22 0,0-22 15,21 0-15,-21 0 0,21 0 0,-21 0 16,21-21-16,0 22 0,1-1 0,-1-21 16,0 0-16,21 0 0,-21 0 15,1 0-15,-1 0 0,0 0 0,21-21 16,-21-1-16,1 1 0,-1 21 15,0-21-15,0-21 0,0 21 16,0-22-16,-21 22 0,22-21 0,-1-1 16,-21-20-16,21 21 0,0-22 0,0 22 15,-21-22-15,21 22 0,1-22 16,-22 22-16,0 0 0,0 21 0,21-22 16,-21 22-16,0 0 0,0 42 31,0 21-31,0-20 0,0-1 0,-21 21 15,21 0-15,0 1 0,-22-1 16,1-21-16,21 22 0,-21-1 0,21 0 16,-21 1-16,0-1 0,21 0 15,-21-21-15,-1 22 0,22-22 16,-21 0-16,21 0 0,0 0 0,-21 1 16,21-1-16,-21-21 0,21-21 46,0-1-46,21 22 0,0-21 0,0 0 16,1 0-16,-1 0 0,0 0 16,0-1-16,21 1 0,-20 0 0,-1 0 15,0 0-15,0 0 0,0 21 0,0 0 16,1-22-16,-1 22 0,-21 22 31,0-1-31,-21 0 0,-1-21 16,1 21-16,0 0 0,0 0 15,0-21-15,0 22 0,-1-22 0,1 21 16,0-21-16,21 21 0,-21-21 16,0 21-16,21 0 15,0 0-15,0 1 16,0-1-16,21-21 0,0 21 16,0-21-16,0 0 15,1 21-15,-1-21 0,0 0 0,0 0 16,21 0-16,-20 0 0,20 0 15,0 0-15,1 0 0,-1 0 0,-21 0 16,21 0-16,1-21 0,-22 0 16,0 0-16,21 21 0,-20-22 0,-1 1 15,-21 0-15,21 0 0,-21 0 16,21-22-16,-21 22 0,0 0 0,0 0 16,0 0-16,0 0 0,-21 21 31,0 0-31,21 21 0,-21 0 0,21 0 15,0 0-15,-22 0 0,1 1 16,21 20-16,0-21 0,0 0 0,-21 0 16,21 1-16,0-1 0,0 0 15,0 0-15,0 0 0,21 0 16,0-21-16,1 0 0,-1 0 16,21 0-16,-21 0 0,22 0 0,-22 0 15,21 0-15,0-21 0,-20 0 16,-1 21-16,0-21 0,21-21 0,-21 20 15,1 1-15,-22 0 0,21-21 0,0 21 16,-21-22-16,0 22 0,0 0 16,0 0-16,0 0 0,-21 21 15,0 0 1,-1 21-16,22 0 16,-21 0-16,0-21 0,21 21 15,-21 0-15,21 1 0,0-1 0,0 0 16,0 0-16,0 0 0,0 0 15,0 1 1,0-44 31,0 1-47,0 0 0,0 0 16,21-21-16,0 20 0,0 1 15,1 0-15,20-21 0,-21 21 0,0-1 16,22 22-16,-22-21 0,21 21 0,-21 0 15,0 0-15,1 0 16,-1 0-16,0 0 0,0 21 0,-21 1 16,0-1-16,0 0 0,0 0 15,0 0-15,0 22 0,0-22 16,21-21-16,-21 21 0,0 0 0,0 0 16,0 0-16,21-21 0,-21 22 0,22-1 15,-1-21 1,0 0-16,0 0 0,0 0 15,0 0-15,1 0 0,-1 0 0,0 0 16,0 0-16,21-21 0,-20 21 16,-1-22-16,21 1 0,-21 0 0,0 0 15,22 0-15,-22-22 0,21 22 16,-21-21-16,22 21 0,-22-22 16,0 22-16,0 0 0,0-21 0,1 21 15,-22-1-15,-22 22 16,1 0-16,0 22 15,0-1-15,0-21 0,0 21 0,-1 0 16,1 0-16,0 0 0,21 1 0,0-1 16,0 21-16,0-21 15,0 0-15,0 1 0,21-1 0,0-21 16,1 21-16,-1-21 0,0 21 0,0-21 16,0 21-16,0-21 0,1 0 15,-22 21-15,21 1 16,-21-1-16,0 0 15,-21-21 1,-1 0-16,1 0 0,0 0 0,0 0 16,0 0-16,0 0 0,-1 0 0,1 0 15,0 0-15,0 0 16,0 0-16,21-21 0,-21 21 0,-1-21 16,1 21-16,0-22 0</inkml:trace>
  <inkml:trace contextRef="#ctx0" brushRef="#br0" timeOffset="182887.91">21357 13060 0,'0'0'16,"-21"0"-16,21 21 0,-21-21 16,21-21 15,0 0-15,0 0-16,0-1 15,-21 22 16,-1 22-15,22-1-16,-21 0 16,21 0-16,-21-21 0,21 21 15,0 0-15</inkml:trace>
  <inkml:trace contextRef="#ctx0" brushRef="#br0" timeOffset="186436.18">995 15917 0,'0'0'0,"-21"0"15,-1 0-15,1 0 0,0 0 0,0 0 16,0 0-16,0 22 0,-1-22 16,1 0-16,0 0 0,0 21 15,0-21-15,21 21 16,0 0-16,0 0 16,21 0-16,21-21 15,1 22-15,-1-22 0,0 0 0,22 21 16,-1-21-16,22 0 0,-22 0 15,22 0-15,0 0 0,-1 0 16,22 0-16,-21 0 0,0 0 16,-22 0-16,22 0 0,-22-21 0,1 21 15,-1 0-15,1-22 0,-1 22 16,-20 0-16,-1-21 0,0 0 0,-21 21 16,22-21-16,-22 21 0,0-21 15,-21 0-15,0-1 16,0 1-16,0 0 0,-21 0 15,0 21-15,0-21 0,-1 21 16,1 0-16,0-21 0,-21 21 0,21 0 16,-1 0-16,1 0 15,21-22-15,21 22 32,1 0-32,-1 0 15,21 0-15,-21 0 0,0 22 16,22-22-16,-43 21 0,21 0 0,-21 0 15,0 21-15,0-20 0,0 20 16,-21 0-16,0 1 0,-22-1 0,1 0 16,21 1-16,-22-22 0,1 21 15,0 0-15,-1-20 0,1 20 16,21-21-16,-21 0 0,20-21 0,1 21 16,0 1-16,21-44 31,21 1-31,22 0 0,-1 0 15,0 0-15</inkml:trace>
  <inkml:trace contextRef="#ctx0" brushRef="#br0" timeOffset="189168.15">3937 15473 0,'0'0'0,"0"-21"0,0 0 0,0-22 16,0 22-16,0 42 31,0 0-31,0 22 0,0-1 0,0 0 16,0 1-16,0-1 0,0 22 15,0-1-15,0-21 0,0 22 0,-21-1 16,21 1-16,0-22 0,-21 22 0,21-22 16,0 0-16,0-20 0,0-1 15,0 21-15,0-21 0,0-42 32,0 0-32,0 0 15,21 0-15,0-22 0,0 1 16,-21 0-16,21-1 0,0 1 0,1 0 15,-1-1-15,-21 22 0,21-21 16,0 21-16,0-1 0,0 1 0,1 21 16,-1 0-16,0 21 15,-21 1-15,21-1 0,0 0 0,0 21 16,1-21-16,-1 22 0,-21-1 16,21 0-16,-21 1 0,21-22 0,0 21 15,-21 1-15,21-22 0,1 0 16,-22 0-16,21 0 0,0 0 15,0-21-15,0 0 0,0 0 0,22 0 16,-22 0-16,0 0 0,21 0 16,-20-21-16,20 21 0,-21-42 0,0 21 15,22 0-15,-22-22 0,0 1 16,0 0-16,0-1 0,-21 1 0,21-22 16,-21 22-16,0-21 0,0 20 15,0 1-15,0-22 0,0 22 0,0 0 16,0-1-16,0 22 0,0-21 15,0 21-15,0 42 16,0 21 0,0-21-16,0 22 15,0-22-15,0 21 0,0 1 0,0-1 16,0 0-16,0 22 0,0-22 16,0 0-16,0 1 0,0-1 0,0 0 15,0 1-15,0-1 0,0-21 16,22 0-16,-1 1 0,-21-1 0,21-21 15,0 0-15,0 0 0,0 0 16,1 0-16,-1 0 0,0-21 0,0-1 16,0 1-16,22 0 0,-22-21 15,0 21-15,0-22 0,21 1 0,-20 21 16,-1-22-16,0 22 0,0 0 16,0 0-16,0 0 0,1 21 15,-22 21 16,0 0-31,0 0 0,0 0 0,0 1 16,0-1-16,0 21 0,0-21 16,0 0-16,0 1 0,0-1 0,0 0 15,0 0-15,0 0 0,0 0 16,21 1-16,0-22 0,0 0 16,0 0-16,0 0 0,1 0 15,20 0-15,-21-22 0,0 1 16,0 0-16,1 0 0,-1 0 15,0 0-15,0-22 0,0 22 16,-21-21-16,0 21 0,0-22 0,0 22 16,0-21-16,-21 21 0,0-22 0,0 22 15,-22 21-15,22-21 0,-21 21 16,0 0-16,-1 0 0,22 0 0,-21 21 16,21-21-16,-22 21 0,22 0 15,0 22-15,0-22 0,0 0 0,21 21 16,0-20-16,0 20 0,0-21 15,0 0-15,0 0 0,0 1 0,0-1 16,21-21-16,0 0 0,21 0 16,-21 0-16,1 0 0,20 0 15,0 0-15,1 0 0,-1-21 0,0-1 16,1 1-16,-1 0 0,0 0 16,-21 0-16,22-22 0,-22 22 0,21 0 15,-21 0-15,1 0 0,-1 0 16,0-1-16,-21 1 0,21 21 15,-21 21 1,0 1 0,0-1-16,0 0 0,0 21 0,0-21 15,0 1-15,0 20 0,0-21 16,0 21-16,0-20 0,0-1 0,0 21 16,21-21-16,0 0 15,1 1-15,-1-22 0,0 0 16,0 0-16,21 0 0,-20 0 0,-1 0 15,21 0-15,-21-22 0,22 1 16,-22 0-16,21-21 0,0 21 0,-20-22 16,20 1-16,0 0 0,-21-1 15,22-20-15,-22 20 0,0 1 0,0-21 16,-21 20-16,0-20 0,0 20 0,0 1 16,0 0-16,0 21 0,0-22 15,-21 22-15,0 21 16,0 0-16,21 21 15,-21 0-15,-1 1 0,22-1 0,0 21 0,-21-21 16,0 22-16,21-1 0,-21 0 16,21 1-16,0-1 0,-21 0 15,0 1-15,21-1 0,-22 0 0,1 1 16,21-1-16,0 0 0,0-21 16,0 22-16,-21-22 0,21 0 0,0 0 15,21-42 16,0 0-31,-21 0 0,22 0 0,-1-22 16,0 22-16,0 0 0,21-21 16,-20 20-16,-1 1 0,0 0 15,0 0-15,21 0 0,-20 0 16,-1 21-16,0 0 0,-21 21 31,0 0-31,-21 0 16,0 0-16,-1-21 0,1 21 0,-21 1 15,21-22-15,0 21 0,-1-21 16,1 0-16,0 0 0,0 21 0,0-21 16,0 0-16,21 21 15,0 0-15,0 0 0,0 1 16,0-1-16,0 0 16,0 0-16,0 0 15,21-21-15,0 21 0,0 1 0,0-22 16,0 0-16,22 21 0,-22-21 15,21 0-15,1 0 0,-1 0 0,0 0 16,1 0-16,-1 0 0,0-21 0,1-1 16,-1 22-16,-21-21 0,21 0 15,-20 0-15,20 21 0,-21-21 0,0 0 16,0-1-16,1-20 0,-1 21 16,0 0-16,-21 0 0,21 21 0,-21-22 15,0 1-15,0 42 31,0 1-31,0-1 0,0 0 16,-21 0-16,21 0 16,-21 0-16,21 1 0,0-1 15,0-42 17,21-1-32,-21 1 15,21 21-15,0-21 0,-21 0 16,21 0-16,1 0 0,-22-1 15,21 1-15,0 21 16,0 0-16,-21 21 31,21 1-31,-21-1 0,0 0 16,0 0-16,0 0 0,0 0 0,21 1 16,-21-1-16,0 0 0,22 0 15,-1-21-15,0 21 0,0-21 16,21 0-16,-20 0 0,-1 0 15,21 0-15,0 0 0,1-21 0,-1 0 16,0 0-16,1 0 0,-1-1 0,0 1 16,1-21-16,-22 21 0,21-22 15,-21 22-15,1-21 0,-1 0 0,-21 20 16,0-20-16,0 21 0,0-21 16,0 20-16,-21 1 0,-1 0 15,1 21-15,-21 0 0,21 0 0,-22 0 16,22 0-16,0 21 0,-21 0 15,21 1-15,-1-1 0,-20 0 0,21 21 16,21-21-16,-21 1 0,21 20 16,-21-21-16,21 21 0,0-20 0,0 20 15,0-21-15,0 21 0,0-20 0,0 20 16,21 0-16,-21 1 0,21-1 16,0-21-16,0 21 0,-21 1 0,21-1 15,1 22-15,-22-22 0,0 0 16,0 1-16,0 20 0,0-21 0,0 1 15,0 20-15,0-20 0,0 20 16,0-21-16,-22 1 0,1-1 16,0-21-16,0 0 0,0 1 0,21-1 15,-21 0-15,21-42 16,0 0 0,0-1-16,21 1 0,-21 0 0,21-21 15,-21 21-15,21-22 0,-21 1 16</inkml:trace>
  <inkml:trace contextRef="#ctx0" brushRef="#br0" timeOffset="189356.01">7070 15663 0,'0'0'0,"-22"-21"16,22 0-16,22 21 31,-1 0-15,-21-21-1</inkml:trace>
  <inkml:trace contextRef="#ctx0" brushRef="#br0" timeOffset="190255.5">9546 15748 0,'0'0'0,"0"-21"0,0-43 15,0 22-15,0 21 0,0 0 16,0-22-16,0 22 0,0 0 0,0 0 15,0 0-15,0 42 32,0 0-32,0 21 15,0-20-15,0 20 0,0 0 0,0 1 16,0-1-16,0 0 0,0 22 16,0-22-16,-21 0 0,21 1 15,0-1-15,-21 0 0,21 1 0,0-22 16,0 21-16,0-21 0,0 1 15,0-1-15,0-42 32,0-1-32,0 1 15,0 0-15,21 0 32,-21 0 61,0 0-77,0-1-16,0 1 16,0 0-16,0 0 0,0 0 15,0 0-15,0-22 0,21 22 16,-21-21-16,0 21 0,21-22 0,0 22 15,1-21-15,-22 21 16,21-1-16,21 1 0,-21 0 0,0 21 0,1 0 16,20 0-16,-21 0 0,21 0 15,-20 0-15,-1 21 0,21 0 16,-21 1-16,0-1 0,1 0 0,-22 0 16,0 21-16,0-20 0,0 20 15,0 0-15,0-21 0,0 22 0,-22-22 16,22 0-16,0 21 0,-21-20 0,21-1 15,-21-21-15,21 21 0,0 0 16,0-42 15,0 0-31,0 0 16,0-1-16,21 1 0,0 0 0</inkml:trace>
  <inkml:trace contextRef="#ctx0" brushRef="#br0" timeOffset="190631.28">10308 15812 0,'21'0'32,"0"0"-32,1 0 15,-1 0-15,-21-22 16,21 22-16,0-21 0,-21 0 0,21 0 15,0 0-15,-21 0 16,0-1-16,0 1 0,0 0 16,-21 21-1,0 0-15,0 21 16,0 0-16,0 1 0,-1-1 16,22 0-16,-21 21 0,21-21 15,-21 22-15,21-1 0,-21-21 0,21 22 16,0-22-16,0 21 0,0-21 0,0 0 15,0 1-15,21-1 16,0 0-16,0-21 0,1 21 16,-1-21-16,21 0 0,-21 0 0,0 0 15,1-21-15,20 21 0,-21-21 16,0 0-16,22-1 0,-22-20 0</inkml:trace>
  <inkml:trace contextRef="#ctx0" brushRef="#br0" timeOffset="191135.87">11007 15685 0,'0'0'16,"0"21"0,0 0-16,0 0 0,0 0 0,-22 0 15,1 22-15,0-22 16,21 21-16,-21-21 0,0 22 0,0-22 16,-1 0-16,22 21 0,0-20 15,-21-22-15,21 21 0,-21 0 0,42-21 31,0-21-31,1 21 16,-1-21-16,0-1 0,0-20 0,0 21 16,0 0-16,1-22 0,20 22 15,-21 0-15,-21 0 0,21 0 0,0 21 16,1 21 0,-22 0-1,0 0-15,21 0 0,-21 1 0,0-1 16,0 0-16,0 0 0,0 21 0,0-20 15,21-1-15,0 0 0,0 0 16,0 0-16,1-21 0,20 0 16,-21 0-16,0 0 0,22 0 15,-1 0-15,-21 0 0,21-21 0,1 0 16,-1 21-16,-21-21 0,22 0 0,-22-22 16,0 22-16,0 0 0,0-21 15,0 20-15,-21-20 0,0 0 0,0 21 16,0-22-16,0 22 0,-21-21 0,0 21 15,0-1-15,-21 1 0,20 0 16,1 21-16,0 0 0,0 0 16,0 0-16,0 0 15,21 21 1</inkml:trace>
  <inkml:trace contextRef="#ctx0" brushRef="#br0" timeOffset="191584.61">12700 15155 0,'0'0'0,"-21"-42"15,21 21 1,42 21 0,-21 0-16,22 0 0,20 0 0,-21 0 15,22 0-15,84 0 16,-84 0-16,-1 0 0,1 0 0,-1 0 16,1 0-16,-1 0 0,-21 0 15,1 0-15,-22 21 0,0-21 0,0 0 16,-21 21-16,-21 0 15,0-21 1,-21 0-16,20 0 0</inkml:trace>
  <inkml:trace contextRef="#ctx0" brushRef="#br0" timeOffset="191827.99">13102 15219 0,'-21'0'0,"0"21"16,21 0-1,0 0-15,0 1 0,0-1 0,0 21 16,0 0-16,0 1 0,0 20 0,0-20 16,0-1-16,0 21 15,-21-20-15,21 20 0,-22-20 0,22-1 16,0 21-16,0-20 0,-21-1 16,21-21-16,-21 22 0,21-22 0,-21 0 15,21 0-15,0 0 0,0 0 0,21-21 31,0-21-31,0 0 0,1 0 16,20 0-16</inkml:trace>
  <inkml:trace contextRef="#ctx0" brushRef="#br0" timeOffset="192175.79">13462 15812 0,'21'0'16,"0"0"-16,0 0 0,1 0 15,-1-22 1,0 22-16,0 0 0,0-21 16,0 21-16,1 0 0,-22-21 15,0 0-15,0 0 0,0 0 16,-22 21 0,1 0-16,0 0 15,0 0-15,0 0 0,0 0 0,-1 21 16,1 0-16,0 0 0,0 0 0,0 22 15,0-22-15,-1 21 0,22-21 16,0 22-16,0-22 0,0 21 16,0-21-16,0 0 0,0 1 15,22-1-15,-1-21 0,0 21 0,0-21 16,21 0-16,-20 0 0,-1 0 0,21 0 16,-21-21-16,22 0 0,-1 21 15,0-22-15,1 1 0,-1 0 0,0-21 16,1 21-16,-1-1 0</inkml:trace>
  <inkml:trace contextRef="#ctx0" brushRef="#br0" timeOffset="194221.02">14139 15663 0,'0'0'0,"-21"0"0,0 0 0,0 0 0,-22 22 16,22-22-16,0 21 0,0 0 16,0 0-16,0 21 0,-1-20 15,22-1-15,0 21 0,0-21 0,-21 22 16,21-22-16,0 0 0,0 21 0,0-21 15,21 1-15,1-1 0,-1-21 16,0 21-16,0-21 0,21 0 0,-20 0 16,20 0-16,21 0 0,-20-21 15,-1 0-15,0-1 0,22 22 0,-22-42 16,1 21-16,-22 0 0,21-22 16,-21 22-16,22-21 0,-22 0 0,-21 20 15,21-20-15,-21-21 0,0 20 16,0 1-16,0-22 0,0 22 0,0-21 15,0 20-15,0 1 0,0 0 16,-21-1-16,21 22 0,0 0 0,0 63 31,0-21-31,0 22 0,-21-22 0,21 21 16,0 22-16,-22-22 0,22 0 16,0 1-16,0 20 0,-21-20 0,0-1 15,0 0-15,0 1 0,21-1 16,0 0-16,-21-21 0,-1 22 0,22-22 15,0 0-15,0 0 0,0 0 0,0-42 32,0 0-17,22 0-15,-1 0 0,-21 0 16,21-22-16,0 22 0,0 0 16,0 0-16,1 0 0,-1-1 0,0 1 15,0 21-15,0 0 16,-21 21-1,0 1-15,0-1 0,0 0 16,0 0-16,0 0 0,0 0 0,21 1 16,-21-1-16,0 0 0,22 0 15,-22 0-15,0 0 0,21-21 0,0 22 16,0-22-16,0 0 16,0 0-16,1 0 0,-1 0 0,21 0 15,-21 0-15,0 0 0,22 0 0,-22-22 16,0 1-16,0 0 0,0 0 15,1 0-15,-22-22 0,0 22 0,0 0 16,0 0-16,0-21 0,0 20 0,0 1 16,0 0-16,-22 21 47,22 21-47,0 0 0,-21-21 15,21 22-15,0-1 0,-21 0 0,21 0 16,0 0-16,0 0 0,0 1 15,0-1-15,0 0 0,0 0 0,0 0 16,0-42 15,21 21-31,0-21 16,-21 0-16,22 0 0,-1-1 0,0 1 16,-21 0-16,21 0 0,0-21 15,0 20-15,1 22 0,-1-21 0,0 0 16,0 21-16,0 0 15,-21 21 1,0 0-16,0 1 0,0-1 16,0 0-16,0 0 0,0 0 15,0 0-15,0 1 0,0-1 0,21 0 16,1 0-16,-1 0 0,0-21 16,0 0-16,0 0 0,0 0 15,1 0-15,-1 0 0,21 0 0,-21 0 16,0-21-16,22 21 0,-22-21 15,0 0-15,21 0 0,-20-1 0,-1 1 16,0 0-16,-21 0 0,21 0 0,-21 0 16,21-1-16,-21 1 15,0 42 17,-21-21-32,21 22 0,-21-1 15,21 0-15,0 0 0,0 0 0,0 0 16,0 1-16,0-1 0,0 0 15,0 0-15,0 0 0,0 0 0,0 1 16,21-22-16,0 0 0,0 0 0,1 0 16,-1 0-16,0 0 0,0 0 15,0 0-15,0 0 0,1-22 0,-1 22 16,0-21-16,-21 0 0,21 0 16,-21 0-16,21 0 0,-21-1 15,0-20-15,0 21 0,0 0 0,0-22 16,0 1-16,0 21 0,-21-21 0,0 20 15,21 1-15,-21 0 0,0 0 16,-1 0-16,1 21 0,0 0 0,0 0 16,0 0-16,0 21 0,21 0 15,-22-21-15,22 21 0,-21 0 0,21 22 16,-21-22-16,21 0 0,0 0 0,0 0 16,0 22-16,0-22 0,0 0 15,0 0-15,21 0 0,0 1 0,-21-1 16,22-21-16,-1 21 15,21-21-15,-21 0 0,0 0 0,22 0 16,-1 0-16,0 0 0,1-21 0,-1 0 16,0-1-16,1 1 0,-22 0 15,21 0-15,1-21 0,-1 20 0,-21-20 16,0 21-16,0-21 0,22-1 0,-22 1 16,0-22-16,-21 22 0,21 0 15,0-1-15,1 1 0,-1 0 0,-21-1 16,0 22-16,0 0 0,0 0 15,0 0-15,0 0 0,0 42 16,-21 0-16,21 0 16,-22 21-16,1-20 15,0 20-15,21 0 0,-21 1 0,0-1 16,21 0-16,-21 1 0,21-22 16,0 21-16,0 0 0,0 1 0,0-22 15,0 21-15,0-21 0,0 22 0,0-22 16,0 0-16,0 0 0,0 0 15,0 1-15,21-22 0,0 0 0,0 0 16,0 0-16,0 0 0,22 0 16,-22-22-16,0 22 0,0-21 15,0 0-15,1 0 0,-1 0 16,0 0-16,0-1 0,-21 1 0,21 0 16,-21 0-16,21 21 0,-21-21 15,0 42 16,0 0-31,-21-21 0,21 21 0,-21 0 16,21 1-16,0-1 0,0 0 16,0 0-16,0 0 15,0 0-15,21-21 16,0 22-16,1-22 0,-1 0 16,0 0-16,0 0 0,0 0 15,0 0-15,1-22 0,20 22 0,-42-21 16,21 0-16,0 21 0,0-21 15,1 0-15,-22 0 0,0-1 16,21 1-16,-21 0 0,0 0 0,0-21 16,0 20-16,-21 1 15,21 0-15,-22 0 0,1 21 0,0 0 16,0 0-16,0 0 0,0 0 0,-1 21 16,1-21-16,21 21 15,0 0-15,-21-21 0,21 22 0,-21-1 16,21 0-16,0 0 15,0 0-15,21-21 16,0 0-16,0 0 0,1 0 0,-1 0 16,0 0-16</inkml:trace>
  <inkml:trace contextRef="#ctx0" brushRef="#br0" timeOffset="195336.38">17674 15663 0,'0'0'0,"0"-21"0,0-21 15,-21 21 1,0 0-16,0 21 0,-1-22 0,1 22 16,0 0-16,0 0 0,0 0 0,-22 0 15,22 22-15,0-1 0,0 0 16,0 0-16,-22 0 0,22 0 0,0 1 16,0 20-16,21-21 0,0 0 15,0 0-15,0 1 0,0-1 16,0 0-16,0 0 0,0 0 15,21-21-15,0 0 0,22 0 0,-22 0 16,0 0-16,21 0 0,-21 0 16,22 0-16,-22-21 0,21 0 0,-21 21 15,1-21-15,-1 0 0,0-1 16,0 1-16,0 0 0,-21 0 0,0 0 16,0 0-16,0-1 0,21 22 15,-21-21-15,0 42 31,0 1-15,0-1-16,-21 21 16,21-21-16,-21 0 0,21 1 0,-21 20 15,0-21-15,21 21 0,-21 1 0,21-1 16,0 0-16,0 1 0,0-1 16,0 22-16,0-22 0,0 0 0,-22 1 15,22-1-15,0 21 0,-21-20 0,21-1 16,0 22-16,-21-22 0,0 0 15,21 1-15,-21-1 0,0 0 0,-1 1 16,1-22-16,0 21 0,0-21 0,0-21 16,0 21-16,-1-21 15,1 0-15,0 0 0,0 0 0,21-21 16,-21 21-16,0-42 0,21 21 0,-22-22 16,22 22-16,-21-21 0,21 0 15,0-22-15,0 22 0,0-1 0,21-20 16,1-1-16,20 1 0,0-1 0,1 1 15,-1-1-15,21 1 0,-20-1 16,20 1-16,-20 21 0,20 20 0,-21-20 16,1 21-16,20 0 0,-20 0 15,-22-1-15,21 22 0,0 0 0,-20 0 16,-1 0-16,-21 22 31,0-1-31,-21 0 16,21 0-16,0 0 15,0 0 1,21-21-16,0 0 16,0 0-16,0 0 15,0 0-15,1 0 0,20-21 0,-21 0 16,0 21-16,0-21 0,1 0 0,-1 0 16,0-1-16,-21 1 15,21 0-15,-21 0 0,21 21 16,-21-21-16,0 0 15,0 42 17,0 0-32,0 0 0,0 0 0,0 22 15,0-22-15,-21 21 0,21 22 16,0-22-16,0 0 0,0 22 0,-21-22 16,21 22-16,0-22 0,0 21 0,0-20 15,0 20-15,0-20 0,-21 20 16,21-21-16,0 22 0,-21-22 0,-1 22 15,1-22-15,21 22 0,-21-22 0,0 0 16,21 1-16,-21 20 0,21-42 16,-21 22-16,-1-1 0,22-21 15,-21 0-15,0 22 0,0-43 0,21 21 16,-21 0-16,0-21 0,-1 0 16,1-21-1,21 0-15,0-22 16,0 22-16,0 0 0,0-21 0,0 20 15,0-20-15,0 0 0,0-1 0,21 1 16,-21 0-16,22-1 0</inkml:trace>
  <inkml:trace contextRef="#ctx0" brushRef="#br0" timeOffset="-188329.31">1143 17886 0,'0'0'0,"-42"0"0,20 0 0,-20 0 15,0 0-15,21 0 0,-22 0 16,1 0-16,0 0 16,20 0-16,-20 0 0,21 0 0,-21 0 15,20 0-15,-20 0 0,21 0 16,0 0-16,-22 0 0,43-21 16,-21 21-16,0 0 0,42 0 31,22 0-16,-1 0-15,0 0 0,22 21 0,20-21 16,1 0-16,0 0 16,21 0-16,-1 0 0,1 21 0,21-21 15,-21 0-15,0 0 0,21 0 0,-21 0 16,0 0-16,-1 0 16,22 0-16,-42 0 0,21 0 0,-21 0 15,-1 0-15,-20 0 0,-1 0 16,1 0-16,-43 0 0,21-21 15,-21 21-15,1 0 0,-22-21 32,-22 21-32,1-21 15,0 21-15,0 0 0,0 0 16,0-22-16,-1 22 0,1 0 16,0 0-16,0-21 0,0 21 15,0 0-15,-22 0 0,22-21 16,0 21-16,0 0 0,0 0 0,-1-21 15,1 21-15,0-21 0,0 21 16,0 0-16,21-21 16,21 21 15,0 0-31,0 21 0,22-21 16,-22 21-16,21-21 0,0 21 15,-20-21-15,20 21 0,-21-21 0,21 21 16,-20-21-16,-22 22 15,21-22-15,-21 21 0,0 0 0,0 0 16,-21 0-16,-1 0 16,1 1-16,-21-1 0,21 0 15,-22-21-15,1 21 0,0 0 0,-1 0 16,1-21-16,0 22 0,21-22 16,21 21-16,21-21 15,21 0 1</inkml:trace>
  <inkml:trace contextRef="#ctx0" brushRef="#br0" timeOffset="-186120.25">4614 17441 0,'0'0'0,"0"-21"16,0 0-16,0 0 0,0 0 15,0 0-15,0-1 0,-21 22 16,0 0 0,0 22-16,0-1 15,21 0-15,-22 21 0,1 1 16,0 20-16,0-21 0,0 22 0,0-1 16,-1-20-16,1 20 0,0 1 15,0-22-15,0 0 0,0 1 0,-1-1 16,1-21-16,0 22 0,21-22 15,-21 0-15,21-42 32,0 0-17,0-22-15,0 22 0,21 0 16,-21-21-16,21 20 0,0-20 16,-21 21-16,22-21 0,-1 20 0,0 1 15,0 21-15,0 0 16,0 0-16,1 21 15,-22 1-15,21-1 0,-21 21 16,0-21-16,0 0 0,0 1 16,0-1-16,21 21 0,0-21 15,-21 0-15,21-21 0,0 22 16,1-1-16,-1-21 0,0 0 0,21 0 16,-21 0-16,22 0 0,-1 0 15,0 0-15,1-21 0,-1-1 0,0 1 16,1 0-16,-1 0 0,-21-21 15,22 20-15,-22-20 0,0 0 16,0 21-16,-21-22 0,0-20 0,0 20 16,0 1-16,-21-21 0,0 20 15,-22-20-15,22 20 0,-21 1 0,0 0 16,-1 21-16,1-22 0,0 22 16,-22 0-16,22 21 0,-1 0 0,22 0 15,-21 0-15,0 21 0,-1-21 16,22 42-16,0-20 0,0 20 15,0 21-15,21-20 0,-22 20 16,22 1-16,0-22 0,0 22 0,0-1 16,22 1-16,-1-22 0,0 0 15,0 1-15,21-1 0,1-21 0,-1 0 16,22 0-16,-22 1 0,43-22 16,-22 0-16,1 0 0,-1 0 0,1 0 15,-1-22-15,1 1 0,-1 0 16,1 0-16,-1 0 0,-21 0 15,1-22-15,-1 22 0,-21-21 16,0 21-16,1-1 0,-22 1 0,0 0 16,0 0-16,0 0 0,-22 21 15,1 0-15,0 0 0,0 0 0,0 21 16,0 0-16,-1 0 0,1 0 16,0 1-16,0 20 0,0-21 15,21 21-15,0-20 0,-21 20 0,21-21 16,0 0-16,0 0 0,0 1 15,21-1-15,-21 0 0,42-21 0,-21 0 16,0 21-16,22-21 0,-22 0 16,21 0-16,1 0 0,-22-21 0,21 0 15,0 21-15,-20-21 16,-1-1-16,0 1 0,0-21 0,0 21 16,0 0-16,-21-1 0,0 1 15,22 0-15,-22 0 0,0 0 16,0 42-1,0 0 1,0 0-16,0 0 0,0 1 16,0-1-16,0 0 0,0 0 0,0 0 15,0 0-15,0 1 16,21-22 0,0 0-16,21 0 15,-21 0-15,1 0 0,20-22 0,-21 1 16,21 0-16,-20 0 0,20 0 15,-21 0-15,21-1 0,-20 1 16,-1 0-16,0 0 0,0 0 0,0 0 16,-21-1-16,0 44 31,0-1-31,0 0 16,0 0-16,0 0 0,0 0 15,0 22-15,0-22 0,0 0 16,0 0-16,0 0 0,0 1 15,0-1-15,21-21 0,1 0 16,-1 0-16,0 0 0,21 0 16,1 0-16,-22 0 0,21 0 15,0-21-15,1 21 0,-22-22 0,21 1 16,-21 0-16,22 0 0,-22 0 16,0 0-16,-21-1 0,0 1 0,0 0 15,0 0-15,0 0 0,0 0 16,-21 21-16,0 0 0,0 0 15,-1 0-15,1 21 16,0 0-16,21 0 0,-21 0 16,21 0-16,0 1 0,0-1 15,0 0-15,0 0 0,0 0 16,0 0-16,21 1 0,-21-1 16,21-21-16,22 21 0,-22-21 0,42 0 15,-42 0-15,22 0 16,-22 0-16,21 0 0,1 0 0,-22-21 15,21 0-15,-21-1 0,22-20 16,-22 21-16,0-21 0,0-1 0,21 1 16,-20 0-16,-1-1 0,-21-20 15,21-1-15,0 22 0,0 0 0,0-22 16,1 43-16,-1-21 0,-21 20 16,0 1-16,0 0 0,21 21 15,-21 21 1,0 0-16,0 1 0,0-1 0,0 21 15,-21 0-15,21 1 0,-21-1 16,-1 0-16,1 22 0,21-22 0,-21 1 16,0-1-16,0 0 0,21 1 15,0-22-15,0 21 0,0-21 0,0 0 16,0 1-16,0-1 0,21 0 16,0 0-16,0-21 0,0 0 15,1 0-15,-1 0 0,0 0 0,0-21 16,21 0-16,-20 21 0,-1-21 15,21-22-15,-21 22 0,0 0 0,1 0 16,-1-22-16,0 22 16,0 0-16,0 21 0,0-21 0,1 21 15,-22 21 1,0 0 0,0 0-16,0 1 0,0-1 15,0 0-15,0 0 0,0 0 16,21 0-16,0 1 0,0-22 15,-21 21-15,21-21 0,22 0 16,-22 0-16,0 0 0,0 0 0,0 0 16,0 0-16,22 0 0,-22-21 15,0 21-15,0-22 0,-21 1 16,0 0-16,21 0 0,-21-21 16,0 20-16,0-20 0,0 21 0,-21-21 15,0 20-15,0 1 0,-21 0 16,20 0-16,-20 21 0,21 0 0,-21 0 15,-1 0-15,22 0 0,0 21 16,-21 0-16,20 0 0,1 1 16,21-1-16,-21 0 0,21 0 15,0 0-15,0 0 0,0 1 0,0-1 16,42-21-16</inkml:trace>
  <inkml:trace contextRef="#ctx0" brushRef="#br0" timeOffset="-185741.4">8086 17844 0,'0'0'0,"0"-22"0,0 1 16,0-21-16,0 21 15,21 0-15,0-1 0,0 1 0,0 21 16,0 0-16,1 0 16,-1 21-16,0 1 0,-21-1 0,21 21 15,0 0-15,0 1 0,-21-1 16,0 22-16,22-22 0,-22 21 0,0-20 16,0 20-16,0 1 0,0-22 15,-22 22-15,1-1 0,0-21 0,21 1 16,-21 20-16,0-42 0,0 22 15,-1-22-15,22 21 0,0-21 0,0 1 16,0-44 0,0 1-1,0 0-15,0-21 0,0 21 16,0-22-16,0-20 0,22 20 0</inkml:trace>
  <inkml:trace contextRef="#ctx0" brushRef="#br0" timeOffset="-184776.95">8361 17907 0,'0'0'0,"-21"-21"0,21 0 16,0 0-16,0-1 15,21 1-15,0 0 16,0 21-16,0 0 0,0-21 16,22 21-16,-22 0 0,0 0 15,21 0-15,-20 0 0,-1 0 16,0 21-16,0 0 0,-21 0 0,0 1 15,0-1-15,0 0 0,0 0 16,-21-21-16,-21 21 0,20 0 0,-20 1 16,21-22-16,-21 21 0,-1-21 15,22 0-15,-21 21 0,21-21 16,-1 0-16,22 21 16,22-21-1,-1 21-15,0-21 16,0 21-16,0-21 0,22 0 15,-22 22-15,0-22 0,21 0 16,-21 0-16,22 0 0,-22 0 16,21 0-16,1 0 0,-22 0 0,0 0 15,21 0-15,-21 0 0,1-22 16,20 22-16,-21-21 0,0 0 0,0 0 16,1 21-16,-1-21 0,0 0 15,0 21-15,-21-22 0,21 22 16,-21-21-16,21 21 0,-21 21 31,0 1-31,0-1 16,0 21-16,0-21 15,22-21-15,-22 21 16,21-21 0,0 0-16,0 0 15,0 0-15,0-21 16,1 0-16,-1 21 0,0-21 0,0 21 15,0 0-15,0 0 16,1 0-16,-1 0 0,0 21 16,-21 0-1,0 0-15,21 1 16,-21-1-16,21-21 0,0 21 16,1-21-16,-1 0 15,0 0-15,21 0 0,-21 0 16,22 0-16,-1 0 0,0 0 15,1 0-15,-1-21 0,0 0 0,1-1 16,-1 1-16,0 0 0,-20-21 16,-1 21-16,0-22 0,-21 22 0,0-21 15,0 21-15,0-1 0,-21-20 16,0 42-16,-1-21 0,1 21 0,-21 0 16,21 0-16,-22 0 0,22 0 0,-21 21 15,21 0-15,0 0 0,-1 22 16,1-22-16,0 21 0,0-21 0,21 22 15,-21-1-15,21-21 16,0 22-16,0-1 0,0 0 0,0 1 16,0-1-16,21 0 0,-21 22 15,21-22-15,-21 22 0,0-22 0,0 0 16,0 1-16,0 20 0,0-42 16,0 22-16,0-1 0,0-21 0,0 0 15,0 0-15,0 1 0,-21-22 16,0 0-1,21-22 1,0 1-16,0-21 0,0 21 0,0-22 16</inkml:trace>
  <inkml:trace contextRef="#ctx0" brushRef="#br0" timeOffset="-184581.06">9525 17568 0,'-21'0'16,"0"0"-1,-1 0 1,22 22-16</inkml:trace>
  <inkml:trace contextRef="#ctx0" brushRef="#br0" timeOffset="-184152.31">12001 17145 0,'0'0'0,"0"-21"0,0 0 0,0 42 31,-21 0-31,21 0 16,-21 22-16,0-1 0,0 0 16,0 1-16,-22 20 0,22 1 15,-21-1-15,-1 1 0,1 20 16,0-20-16,-1-1 0,1 1 0,0-22 16,-1 22-16,1-22 0,0 0 15,21 1-15,-1-22 0,-20 0 0,42 0 16,-21 0-16,21 0 0,0-42 31,21 0-31,-21 0 0,42 0 16,-20-22-16</inkml:trace>
  <inkml:trace contextRef="#ctx0" brushRef="#br0" timeOffset="-183904.44">12319 17272 0,'0'0'15,"21"0"-15,-21 21 16,0 0-16,0 1 16,0 20-16,0 0 0,-21 1 0,0-1 15,0 21-15,-1-20 0,1 20 16,-21-20-16,21-1 0,0 21 0,-22-20 16,22-22-16,0 21 0,0-21 15,0 22-15,-1-22 0,1-21 0,21 21 16,21-42 15,1 21-31,-1-42 0,0 20 16,21 1-16</inkml:trace>
  <inkml:trace contextRef="#ctx0" brushRef="#br0" timeOffset="-183608.92">12128 17314 0,'0'0'0,"0"-42"16,22 21-1,-1 21-15,21 0 16,0 0-16,1 0 0,-1 0 16,0 21-16,1 0 0,-1 0 15,0 1-15,1 20 0,-1-21 16,0 21-16,-20 22 0,-1-22 0,-21 1 16,0 20-16,0-21 0,-21 1 15,-1 20-15,-20-20 0,0-22 0,-1 21 16,-20 0-16,21-20 0,-22-1 15,22 0-15,-22 0 0,22-21 0,0 0 16,-1 0-16,1 0 0,21 0 16,0 0-16,21-21 15,21 0-15,0 0 0,21-1 16,1 1-16,-1 0 0,0-21 0,1 21 16</inkml:trace>
  <inkml:trace contextRef="#ctx0" brushRef="#br0" timeOffset="-181708.82">12785 17822 0,'0'0'15,"21"0"-15,21 22 16,-21-22-16,0 0 0,1 0 16,-1-22-16,0 22 0,0-21 0,0 0 15,-21 0-15,21 0 0,-21 0 16,22-1-16,-22 1 0,0 0 0,0-21 15,0 21-15,0-1 0,-22 22 16,1-21-16,0 21 16,0 0-16,-21 21 0,20-21 0,1 22 15,0 20-15,0-21 0,0 0 16,21 22-16,0-22 0,-21 21 0,21-21 16,0 22-16,0-22 0,0 0 15,0 0-15,21 0 0,0 0 0,0-21 16,0 0-16,22 22 0,-22-22 15,21 0-15,0 0 0,1 0 0,-1 0 16,0-22-16,1 1 0,20 21 16,-20-21-16,-1 0 0,0 0 0,1-22 15,-22 22-15,21-21 16,0 21-16,-20-22 0,-1 22 0,-21 0 16,0 0-16,0 0 0,-21 21 15,-1 0-15,-20 0 0,21 0 16,-21 0-16,20 0 0,-20 21 15,21 0-15,-21-21 0,42 21 0,0 0 16,0 1-16,0-1 16,0 0-16,21 0 0,0-21 0,21 21 15,-21 0-15,22-21 0,-22 22 16,21-22-16,-21 21 0,1-21 0,-1 21 16,0-21-16,0 0 0,-21 21 15,-21 0 1,0-21-16,0 0 15,-22 0-15,22 0 0,-21 0 16,21 0-16,-1 0 0,1 0 0,0 0 16,21 21-1,21-21-15,0 0 16,1 0-16,-1 0 0,21 0 16,0 0-16,1 0 0,-22 0 0,21 0 15,1-21-15,-1 21 0,-21-21 16,21 0-16,-20 0 0,20 0 0,-21-1 15,0 1-15,0 0 16,1 21-16,-22-21 0,0 0 0,0 0 16,0 42 15,-22 0-31,22 0 0,-21-21 16,21 21-16,0 0 0,0 1 0,0-1 15,-21 0-15,21 0 0,0 0 16,0 0-16,21-21 0,0 22 15,1-22-15,20 21 0,0-21 16,-21 0-16,22 0 0,-1 0 0,0 21 16,1-21-16,-1 0 0,0 0 15,1 0-15,-1 0 0,-21-21 16,22 21-16,-22-21 0,0-1 0,0 1 16,0 0-16,-21 0 0,0 0 15,0 0-15,0-22 0,0 22 0,0 0 16,-21 0-16,0 21 15,0 0-15,0 0 0,-1 0 0,-20 0 16,21 21-16,0 0 0,-22-21 16,22 21-16,0 0 0,0 1 0,0-1 15,21 0-15,0 0 16,21 0-16,0-21 0,0 0 16,0 0-16,22 0 0,-22 0 15,0 0-15,21 0 0,-20 0 16,-1 0-16,0 0 0,0-21 0,0 21 15,-21 21 17,0 0-32,-21 1 15,0-1-15,0 21 0,21-21 0,-21 0 16,-1 22-16,1-22 0,0 21 16,0 1-16,0-22 0,0 21 0,-1 0 15,22 1-15,0-1 0,-21 0 16,21-20-16,0 20 0,-21 0 0,21-21 15,0 22-15,0-22 16,-21 0-16,0-21 0,0 21 0,-1-21 16,1 0-16,0 0 15,0 0-15,21-21 0,0 0 0,0 0 16,0 0-16,0-1 0,0-20 0,0 0 16,21-1-16,0-20 0,22 21 15,-22-1-15,21-20 0,0 20 0,22 1 16,-22 0-16,1-1 0,-1 1 15,21 0-15,-20 21 0,-1-1 0,-21 1 16,22 0-16,-22 0 0,21 21 16,-21 0-16,0 0 0,1 0 15,-22 21 1,0 0-16,0 0 0,0 1 0,0-1 16,0 0-16,0 0 15,0 0-15,0 0 0,21-21 47,-21-21-47,21 21 0,0-21 16,0 0-16,22 0 0,-22 0 0,0-1 15,21-20-15,1 21 0,-22 21 16,21-21-16,0 0 0,-20 21 0,20 0 16,-21 0-16,-21 21 15,0 0-15,0 0 16,0 0-16,0 0 15,0 1-15,0-1 0,0 0 16,21-21-16,0 0 0,-21 21 16,22-21-16,-1 0 0,0 0 0,0 0 15,0 0-15,22 0 0,-22 0 16,0-21-16,0 21 0,0-21 0,0 0 16,1-1-16,-1 1 0,0 0 15,-21-21-15,21-1 0,-21 22 0,0-21 16,0 21-16,0 0 0,0-1 0,-21 1 15,0 21-15,0 0 16,-1 0-16,1 0 0,0 0 0,0 21 16,0 1-16,0-22 0,-1 21 15,22 21-15,0-21 0,0 0 0,0 1 16,0 20-16,0-21 0,0 0 16,0 22-16,0-1 0,0-21 0,0 21 15,0 1-15,0-22 0,0 21 16,0 1-16,-21-1 0,-21 0 0,21 1 15,0-1-15,-1 0 0,-20 1 16,21-22-16,0 21 0,0-21 0,-1 0 16,1 1-16,0-22 0,21 21 15,-21-21-15,21-21 16,0-1 0,0 1-16,21 0 0,0 0 15,0-21-15,-21-1 0,22 1 0</inkml:trace>
  <inkml:trace contextRef="#ctx0" brushRef="#br0" timeOffset="-181512.93">15155 17314 0,'0'0'0,"-42"0"15,21 0-15,0 0 16,-1 0-16,22 22 0,-21-22 15,0 0 1,0 0-16,0 0 16,0 0-16,-1 0 15,1 0-15</inkml:trace>
  <inkml:trace contextRef="#ctx0" brushRef="#br0" timeOffset="-181357.02">14330 17420 0,'0'0'15,"-21"0"1,21 21-16,21-21 16,0 0-1,0 0-15,0 0 0,0 0 0,1 0 16,-1 0-16,0 0 0,0 0 0,0 0 16</inkml:trace>
  <inkml:trace contextRef="#ctx0" brushRef="#br0" timeOffset="-179569.21">16849 17886 0,'0'0'0,"-43"0"0,22 0 0,0 0 16,0 0-16,0-21 0,-1 0 0,1 21 15,21-22-15,0 1 0,0 0 16,0 0-16,0-21 0,21 20 0,1-20 16,20 0-16,0-1 0,1 1 15,20 0-15,-21-1 0,22 1 16,-22 0-16,22-22 0,-22 22 15,0-22-15,-20 22 0,-1-21 0,-21 20 16,0 1-16,0 0 0,-21 20 16,-1 1-16,1 0 0,-21 21 0,21 0 15,-22 21-15,1 0 0,0 1 0,-1 20 16,1 21-16,0 1 0,-1-1 16,1 22-16,21 0 0,-21-1 0,20 22 15,1 0-15,-21-21 0,21 21 16,21-1-16,-21 1 0,-1 0 0,22 0 15,-21 0-15,21 0 0,-21-22 16,21 22-16,0-21 0,0-1 16,0 22-16,0-21 0,21-85 15,0 0 1,1 0-16,20 0 0,-21 0 16,0 0-16,0 0 0,22 0 0,-22 0 15,21 0-15,1 0 0,-22 0 16,21 0-16,-21 0 0,0-21 0,1-43 15,-22 1-15,0-1 0,0-20 16,0-1-16,0 21 0,-22-20 0,1-1 16,-21 22-16,0-1 15,20 22-15,-20-1 0,0 1 0,-1 0 16,1 21-16,21-1 0,-21 1 16,20 21-16,1-21 0,0 0 0,0 21 15,21-21-15,0 0 16,21 21-16,0-22 0,0 22 15,22-21-15,-22 0 0,21 0 16,1 21-16,20-21 0,-21 0 0,22-1 16,-22 1-16,22 0 0,-1 0 15,-20 0-15,-1 0 0,0 21 0,1-22 16,-22 22-16,0 0 0,-21 22 16,0-1-1,0 0-15,0 0 16,-21 0-16,0 0 0,21 1 0,-22-1 15,22 0-15,0 0 0,0 0 16,0 0-16,22 1 0,-1-22 16,21 21-16,-21-21 0,22 0 15,-1 0-15,0 0 0,22 0 0,-22-21 16,22-1-16,-1 22 0,-21-21 16,22 0-16,-22 0 0,1 0 0,-1 0 15,0-1-15,-21 1 0,1-21 16,-22 21-16,0 0 0,0-1 0,0 1 15,-22 0-15,1 21 16,0 0-16,-21 0 0,21 0 0,-22 0 16,1 0-16,21 0 0,-22 21 15,1 0-15,21 1 0,0-1 0,0 0 16,-1 0-16,1 0 0,21 0 0,0 1 16,0-1-16,0 0 0,21-21 15,-21 21-15,22-21 0,20 0 0,-21 0 16,0 0-16,22 0 0,-22 0 15,21 0-15,-21 0 0,0-21 0,22 0 16,-22 0-16,0-1 0,0 1 16,-21 0-16,0 0 0,21 21 0,-21-21 15,0 0-15,0 42 32,0 0-32,0 0 15,0 0-15,0 0 0,0 1 16,22-1-16,-1 0 15,0-21-15,0 0 0,0 0 16,0 0-16,1 0 0,-1 0 16,0 0-16,21 0 0,-21 0 0,22-21 15,-22 0-15,21 21 0,-21-22 16,1 1-16,-1-21 0,0 21 0,0 0 16,-21-22-16,21 22 0,-21 0 15,0 0-15,0 0 0,0-1 16,0 44-1,0-1-15,0 0 0,-21 0 16,21 21-16,-21-20 0,21-1 0,-21 0 16,21 21-16,-21-21 0,21 1 15,0-1-15,0 0 0,0 0 0,0 0 16,0-42 31,0 0-47,0 0 0,21 0 15,-21-22-15,21 22 0,0-21 16,0-1-16,-21 22 0,21-21 16,1 21-16,-1 0 0,0-1 0,0 1 15,0 21-15,0 0 0,-21 21 16,0 1-16,22-1 0,-22 0 16,0 21-16,0-21 0,0 1 15,0-1-15,0 0 0,0 0 0,0 0 16,0 0-16,0 1 0,0-1 15,0 0-15,21-21 32,-21-21-17,21 21-15,0-21 16,0-1-16,0-20 0,1 21 0,-1 0 16,21-22-16,0 22 0,1-21 15,-1 21-15,-21 0 0,22 21 0,-1 0 16,0 0-16,-21 0 0,1 0 0,-1 21 15,-21 21-15,21-21 0,-21 0 16,0 22-16,0-22 0,0 21 0,-21-21 16,0 22-16,21-22 0,0 0 15,-22 0-15,22 0 0,-21 1 0,21-1 16,21-21 15,1-21-15,-1-1-16,0 22 0</inkml:trace>
  <inkml:trace contextRef="#ctx0" brushRef="#br0" timeOffset="-179236.4">19367 17780 0,'0'21'15,"22"-21"1,-1 0-16,0 0 15,0 0-15,21 0 0,-20 0 16,20-21-16,0 21 0,1-21 0,-22 21 16,21-21-16,-21 0 0,0-1 15,1 1-15,-22 0 0,0 0 0,0 0 16,0 0-16,0-1 0,-22 1 16,1 21-16,0 0 0,0 0 0,-21 0 15,20 21-15,1-21 0,-21 22 16,21-1-16,0 21 0,21-21 0,0 0 15,0 22-15,0-22 0,0 21 16,0-21-16,21 1 0,0-1 0,0 21 16,0-21-16,0-21 0,1 21 15,-1 1-15,21-22 0,-21 0 16,0 0-16,1 0 0,-1 0 0,21 0 16</inkml:trace>
  <inkml:trace contextRef="#ctx0" brushRef="#br0" timeOffset="-178669.72">20362 17420 0,'0'0'0,"0"-21"0,0-21 15,0 21-15,0 42 16,-21 0-16,21 21 16,-21-21-16,0 22 15,0-1-15,-1 22 0,1-22 0,0 0 16,0 1-16,0-1 0,21 0 15,0 1-15,-21-22 0,21 21 0,0-21 16,0 0-16,0 1 0,0-1 16,21-21-1,0-21 1,0 21-16,0-22 0,0 1 0,1 0 16,-1-21-16,0 21 0,0-22 15,0 22-15,0-21 0,1 21 0,-1-1 16,-21 1-16,21 21 0,-21 21 31,0 1-31,0-1 16,0 0-16,0 21 0,0-21 0,0 1 15,0-1-15,0 0 0,0 0 0,0 0 16,21-21-16,0 21 0,0 1 16,1-22-16,-1 21 0,21-21 0,0 0 15,-20 0-15,20 0 0,-21 0 16,0 0-16,0 0 0,1 0 0,-1-21 15,0-1-15,-21 1 0,0-21 16,0 0-16,0-1 0,0 1 0,21-22 16,-21 22-16,0-21 0,21-1 15,-21 22-15,0-22 0,0 43 16,0-21-16,0 21 0,21 21 16,-42 0-1,0 21-15,0-21 16,0 21-16,0 0 0,-1 0 0,22 0 15,0 1-15,0-1 16,22 0-16</inkml:trace>
  <inkml:trace contextRef="#ctx0" brushRef="#br0" timeOffset="-178283.94">21357 17611 0,'-21'-21'0,"0"21"16,0 0-16,-1 21 16,1 0-16,0-21 0,0 21 0,0 0 15,0 22-15,21-22 0,-22 0 16,22 21-16,0-21 0,0 1 0,0-1 16,0 0-16,0 0 0,0 0 15,0 0-15,22-21 0,-1 22 0,0-22 16,0 0-16,0 0 15,0 0-15,1 0 0,-1-22 16,0 1 0,-21 0-16,0 0 0,0-21 15,0 20-15,0-20 0,0 21 16,0 0-16,0 0 0,0-1 0,0 1 16,0 42 15,-21-21-31,21 22 15,0-1-15,0 0 16</inkml:trace>
  <inkml:trace contextRef="#ctx0" brushRef="#br0" timeOffset="-177907.16">21590 17738 0,'0'0'0,"0"-21"15,0-1-15,0 1 16,21 21-16,0-21 16,0 21-16,1 0 15,-1 0-15,0 21 0,0-21 0,21 21 16,-20 1-16,-22-1 0,0 0 16,21 21-16,-21-21 0,0 1 0,0-1 15,0 0-15,0 0 16,0 0-16,0 0 0,-21 1 0,21-1 15,0 0-15,-22-21 16,1 0-16,0 0 16,21-21-1,0 0-15,0-1 16,21 1-16,0 0 16,1 0-16,-1-21 0,0 20 0,0 1 15,-21 0-15,21 0 0,0 21 16,-21-21-16,22 0 0,-1-1 15,-21 1-15,21 0 16,0 21-16,-21-21 0,21 21 16</inkml:trace>
  <inkml:trace contextRef="#ctx0" brushRef="#br0" timeOffset="-177245.33">22458 17209 0,'-21'21'63,"-1"0"-63,22 0 0,0 0 0,-21 22 16,0-22-16,0 21 0,21-21 15,-21 22-15,0-1 0,-1 0 0,1 1 16,21-1-16,-21 0 0,0-21 15,0 22-15,21-1 0,-21-21 0,21 22 16,-22-22-16,1 0 0,21 0 16,0 0-16,0 0 0,-21 1 0,0-1 15,42-42 32,0 21-47,0-22 0,1 1 0,-1 0 16,0 0-16,0 0 0,0 0 15,22-1-15,-22 1 0,0 0 0,21 0 16,-21 0-16,1 0 0,20 21 16,-21 0-16,-21-22 0,21 22 0,-21 22 31,-21-1-31,0 0 16,-21 0-16,20-21 15,1 21-15,0-21 0,0 0 0,0 21 16,0-21-16,-1 0 0,1 0 15,21 22 32,0-1-47,0 0 16,0 0-16,21-21 16,-21 21-16,22-21 0,-22 21 0,0 1 15,21-1-15,0 0 16,0 0-16,0-21 0,0 21 0,1 0 15,-1-21-15,0 0 0,0 22 16,0-22-16,0 0 0,1 0 31,-1-22-31,-21 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4:19:29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 1312 0,'0'22'16,"-21"-22"-16,21 21 15,-22-21 17,22 21-17,-21-21 1,0 0-1,0 21 32</inkml:trace>
  <inkml:trace contextRef="#ctx0" brushRef="#br0" timeOffset="1439.18">1672 635 0,'21'0'32,"-21"21"-1,0 0-16,0 1-15,0-1 16,21-21 0,1 0-16,-1 0 15,0 0-15,0 0 0,0 0 0,22-21 16,-22-1-16,21 22 0,0-21 16,1 0-16,-1 0 0,0 0 0,-20 0 15,20-1-15,-21 1 0,0 0 16,0 0-16,-21 0 0,0 0 15,0-1-15,-21 1 0,0 0 16,-21 21-16,-1 0 0,1 0 16,0 0-16,-1 0 0,1 21 15,0-21-15,-1 21 0,1 1 16,-21 20-16,20-21 0,1 0 16,0 22-16,-1-1 0,22-21 0,0 21 15,0 1-15,21-22 0,0 21 16,0-21-16,0 1 0,21-1 0,0 0 15,0 0-15,22-21 0,-1 0 16,-21 21-16,21-21 0,1 0 16,-1 0-16,0 0 0,1 0 0,-22 0 15,21 0-15,-21 0 0,1 0 16,-1-21-16,-42 21 16,-22 0-1,22 0-15,-21 0 16,-1 21-16,1 0 0,0 1 0,-1-1 15,-20 0-15,21 21 0,-1-21 16,1 1-16,0 20 0,20-21 0,-20 21 16,21-20-16,21-1 0,0 0 15,0 0-15,0 0 0,0 0 16,21 1-16,0-22 0,0 21 0,1-21 16,20 0-16,0 0 0,-21 0 15,22 0-15,-1 0 0,0 0 0,1 0 16,-1 0-16,0 0 15,-20-21-15,20-1 0,-21 22 0,21-21 16,-20 0-16,-1-21 0</inkml:trace>
  <inkml:trace contextRef="#ctx0" brushRef="#br0" timeOffset="1693.04">2222 931 0,'0'22'31,"0"-1"-31,0 0 16,0 0-16,0 0 0,22 0 16,-22 1-16,0-1 0,21 0 15,0 0-15,-21 0 0,0 0 0,0 1 16,21-1-16,-21 0 16,0 0-16,0 0 0,0 0 0,0 1 15,0-1-15,21-21 47,0-21-47,1-1 0</inkml:trace>
  <inkml:trace contextRef="#ctx0" brushRef="#br0" timeOffset="1935.9">2625 953 0,'0'0'0,"-22"0"16,1 0-1,0 0-15,0 0 0,0 21 16,-22 0-16,22 0 0,-21 21 0,0-20 16,20-1-16,-20 21 0,0-21 15,21 22-15,-22-22 0,1 0 0,21 21 16,0-21-16,-1 1 0,1-1 16,0 0-16,0 0 0,21 0 0,-21 0 15,21 1 1,21-22-1,0 0-15,21-22 16,-20 1-16,-1 0 0</inkml:trace>
  <inkml:trace contextRef="#ctx0" brushRef="#br0" timeOffset="2307.19">2836 1037 0,'0'0'0,"0"21"47,-21 1-47,21-1 16,0 0-16,0 0 0,-21 21 0,21-20 16,0 20-16,0 0 0,-21 1 15,21-1-15,0 21 0,0 1 0,-21-1 16,-1 22-16,22 0 0,-21-22 15,0 22-15,0 0 0,21-1 0,-21 1 16,0 0-16,-1-1 0,1-20 16,21 20-16,0-20 0,-21-1 0,21-20 15,-21 20-15,21-20 0,0-22 16,0 21-16,0-21 0,0 0 0,0 1 16,0-44 15,0 1-31,0-21 0,21 0 15,0-1-15,-21-20 0,21 20 16,1-20-16</inkml:trace>
  <inkml:trace contextRef="#ctx0" brushRef="#br0" timeOffset="2639">2773 1376 0,'0'0'0,"0"-42"0,-21-64 16,21 85-16,0-22 0,0 22 15,0 0-15,0 0 0,0-22 16,21 22-16,0 0 0,0 21 16,0-21-16,22 0 0,-1 21 0,0 0 15,43 0-15,-43 0 16,1 0-16,-1 21 0,0 0 0,-21 21 16,1-20-16,-22 20 0,0-21 15,0 21-15,0 1 0,-22-22 0,1 21 16,-21-21-16,21 22 0,-22-22 15,1 0-15,21 0 0,-21 0 0,20 1 16,-20-22-16,21 21 16,0-21-16,0 0 0,-1 0 0,1 0 0,21-21 47,0-1-47,21 1 15,1 0-15,20 0 0</inkml:trace>
  <inkml:trace contextRef="#ctx0" brushRef="#br0" timeOffset="2894.86">3577 762 0,'0'0'0,"0"-21"16,0 42-1,0 0 1,0 0-16,0 1 0,0 20 0,-21 0 15,0 1-15,0-1 0,-1 0 16,1 22-16,0-22 0,0 0 0,21 1 16,-21-1-16,0-21 0,-1 22 15,22-22-15,-21 21 0,21-21 0,0 0 16,0 1-16,21-22 16,1 0-1,20 0-15,-21 0 0,0-22 0</inkml:trace>
  <inkml:trace contextRef="#ctx0" brushRef="#br0" timeOffset="4023.52">4085 1207 0,'0'0'0,"0"-64"15,0 43-15,0 0 16,0 0-16,-21-1 15,0 1-15,0 21 0,-1 0 0,1 0 16,0 0-16,0 0 0,0 0 16,-22 21-16,22-21 0,0 22 15,-21 20-15,21-21 0,-1 0 16,1 22-16,0-22 0,0 21 0,0 0 16,0-20-16,-1 20 0,22-21 15,-21 0-15,21 0 0,0 1 0,0-1 16,0 0-16,21-21 0,1 0 15,-1 0-15,0 0 0,0 0 0,0 0 16,0 0-16,22 0 0,-22-21 16,21 0-16,-21-1 0,22 1 0,-22 0 15,0 0-15,0 0 0,0 0 0,1-1 16,-1-20-16,-21 21 0,0 0 16,0 0-16,0-1 0,0 1 15,0 0-15,0 42 31,0 0-15,0 1-16,0-1 0,0 0 16,0 21-16,0-21 0,-21 1 15,21-1-15,0 0 0,0 0 0,0 0 16,21 0-16,-21 1 16,21-22-16,0 0 0,0 0 0,0 0 15,1 0-15,-1 0 0,0 0 16,0 0-16,21-22 0,-20 22 0,-1-21 15,21 0-15,-21 0 0,0 0 16,1 0-16,-1-1 0,0-20 16,0 21-16,0 0 0,-21 0 0,0-1 15,21 1-15,-21 0 0,0 0 16,0 42 0,0 0-16,0 0 15,-21 1-15,21-1 0,0 21 0,0-21 16,-21 0-16,21 1 0,0-1 15,0 0-15,0 0 0,0 0 0,21 0 16,0-21-16,1 0 16,-1 0-16,0 0 0,21 0 0,-21 0 15,22 0-15,-1 0 0,0-21 0,-20 21 16,20-21-16,0 0 16,-21 0-16,22 0 0,-22-1 0,0 1 15,0 0-15,-21 0 0,0 0 16,0 0-16,0-1 0,0 44 31,0-1-15,-21 0-16,21 0 0,-21 0 15,21 0-15,-21 1 0,21-1 16,-21 0-16,21 0 0,0 0 0,0 0 16,-22 1-16,22-1 15,-21-21-15,21-21 47,0-1-47,0 1 0,0 0 16,0 0-16,0 0 0,21 0 15,-21-22-15,22 22 0,-1-21 0,21-1 16,-21 22-16,0 0 0,22-21 16,-22 21-16,21-1 0,1 22 0,-22 0 15,21 0-15,0 0 0,-20 0 16,20 22-16,-21-1 0,0 0 0,0 0 15,-21 0-15,0 0 0,0 22 16,0-22-16,0 0 0,0 0 16,0 0-16,0 1 0,0-1 0,-21 0 15,0 0-15,0 0 16,21 0-16,-21-21 16,21-21-1,0 0-15</inkml:trace>
  <inkml:trace contextRef="#ctx0" brushRef="#br0" timeOffset="4230.39">4911 826 0,'0'0'0,"-22"0"15,44 0 32,-1 0-47,-21-22 16</inkml:trace>
  <inkml:trace contextRef="#ctx0" brushRef="#br0" timeOffset="8238.95">6413 1016 0,'0'0'0,"-21"0"16,0 0 0,0 0-16,21-21 15,-21 0-15,21 0 16,0-1-16,0 1 15,0 0-15,0 0 0,21 0 16,0 0-16,0 21 0,-21-22 16,21 22-16,1 0 0,-1 0 0,0 0 15,0 0-15,0 0 16,-21 22-16,0-1 0,0 21 16,0-21-16,0 22 0,0-22 15,0 21-15,-21-21 0,0 22 16,0-1-16,21-21 0,0 0 0,0 22 15,0-22-15,0 0 16,0 0-16,21-21 0,0 0 16,0 0-16,0 0 0,22 0 15,-1-21-15,-21 0 0,22 0 0,-1-1 16,0 1-16,1 0 0,-1-21 16,-21 21-16,21-22 0,-20 22 0,-1-21 15,0 21-15,0-1 0,-21 1 16,0 0-16,0 0 0,0 0 0,0 0 15,0 63 32,0-21-47,0 0 0,0 22 0,0-1 16,-21 0-16,21 1 0,-21 20 16,21-21-16,0 22 0,0-1 0,0 22 15,-21-21-15,21 20 0,-22 1 0,1 0 16,0 20-16,0-20 0,0 0 15,-22-1-15,22 22 0,-21-21 0,21 0 16,-22-1-16,22-20 0,-21 20 16,0-41-16,20 20 0,1-20 0,-21-1 15,21-21-15,-22 0 0,22 0 16,0 1-16,-21-22 0,21 0 16,-22 0-16,1 0 0,0-22 0,-1 1 15,-20 0-15,20 0 0,-20 0 0,21-22 16,-1 22-16,1-21 0,21 0 15,-22 20-15,22-20 0,21 0 0,0-1 16,0 1-16,0 0 0,0-1 16,21 1-16,1 0 0,-1-1 0,21 1 15,-21 0-15,22-22 0,-1 22 0,0-22 16,22 22-16,-22-21 16</inkml:trace>
  <inkml:trace contextRef="#ctx0" brushRef="#br0" timeOffset="8716.29">7260 1016 0,'0'0'16,"21"0"-16,-21-21 0,0 0 0,-21 21 31,0 21-15,0 0-16,21 0 15,-21 0-15,-1 22 0,1-22 0,21 21 16,0-21-16,-21 22 0,21-22 16,0 0-16,0 21 0,0-20 0,0-1 15,21 0-15,0 0 16,1-21-16,-1 0 0,21 0 16,-21 0-16,0 0 0,1 0 0,-1-21 15,0 21-15,0-21 0,0 0 16,0-1-16,1 1 0,-1 0 0,0 0 15,-21 0-15,0-22 0,0 22 16,0-21-16,0 21 0,0 0 0,-21-22 16,0 22-16,-1 0 0,1 0 15,0 21-15,0 0 0,0 0 16,-22 0-16,22 0 0,0 0 16,0 0-16,0 21 0,0 0 0,-1-21 15,22 21-15,0 0 0,-21 1 16,21-1-16,0 0 0,0 0 0,0 0 15,0 0-15,0 1 0,21-1 16,1 0-16,-1-21 0,21 0 16,-21 0-16,0 0 0,22 0 0,-1 0 15</inkml:trace>
  <inkml:trace contextRef="#ctx0" brushRef="#br0" timeOffset="9150.56">7853 995 0,'0'0'0,"0"21"32,-21-21-17,-1 21-15,1 0 0,21 1 0,-21-1 16,0 21-16,21-21 0,0 0 16,-21 22-16,21-22 0,-21 0 0,21 0 15,0 0-15,0 1 0,0-1 16,0 0-16,21-21 0,0 21 15,0-21-15,0 0 0,0 0 16,1 0-16,-1 0 0,21-21 16,-21 21-16,0-21 0,1 0 0,-1-1 15,0 1-15,0 0 0,0 0 16,0-21-16,-21 20 0,22-20 0,-22 21 16,21 0-16,-21-22 0,21 22 0,-21 0 15,0 0-15,0 42 31,0 0-31,0 0 16,0 22-16,0-22 0,-21 21 0,21-21 16,-21 22-16,21-22 0,0 0 15,-22 21-15,22-20 0,0-1 16,0 0-16,0 0 0,22-21 16,-1 0-16,0 0 15,0 0-15,0 0 0,0-21 16,1 21-16</inkml:trace>
  <inkml:trace contextRef="#ctx0" brushRef="#br0" timeOffset="9939.65">9885 741 0,'0'0'0,"0"-42"0,21-1 0,-21 1 0,21 0 16,-21-1-16,21 1 15,-21 21-15,0-22 0,0 22 0,0 0 16,0 0-16,-21 63 15,0-21 1,0 22-16,21-1 0,-21 0 16,-1 22-16,1-1 0,0 1 0,0 21 15,0-22-15,0 1 0,-1 20 16,1-41-16,-21 20 0,21 1 0,0-22 16,-1 0-16,1-21 0,21 22 15,0-22-15,0 0 0,0 0 0,0 0 16,21-21 15,1-21-31,-1 0 0,-21 0 0</inkml:trace>
  <inkml:trace contextRef="#ctx0" brushRef="#br0" timeOffset="10755.48">9610 762 0,'0'0'0,"-22"-42"0,22-1 0,-21-20 0,21 21 16,0-1-16,0 1 0,0 0 15,0-1-15,21 1 0,22 21 0,-22-22 16,21 22-16,1 0 0,20 0 16,1 21-16,-1 0 0,1 0 15,-1 21-15,1 21 0,-22-20 16,21 20-16,-20 21 0,-22-20 0,0-1 16,0 22-16,-21-22 0,0 0 0,-21 22 15,0-22-15,0 0 0,-22 1 16,1-1-16,0 0 0,-1-20 0,1-1 15,0 0-15,-22 0 0,22-21 16,21 0-16,-22 0 0,1 0 0,21 0 16,0 0-16,0 0 0,-1-21 15,1 0-15,21 0 0,0-1 16,21 44 15,1-1-31,-1 0 0,-21 0 16,21 0-16,0 22 0,0-22 0,-21 21 15,21-21-15,1 22 0,-22-22 0,21 0 16,0 21-16,-21-21 0,21 1 16,0-22-16,22 21 0,-22-21 0,0 0 15,21 0-15,-21 0 0,22 0 16,-22 0-16,21 0 0,-21 0 0,22 0 16,-22-21-16,21-1 0,-21 1 0,1 0 15,20 0-15,-21 0 0,0-22 16,0 22-16,1-21 0,-1 0 0,0-1 15,0 22-15,-21-21 16,21 21-16,-21-22 0,0 22 0,0 0 16,0 42-1,-21 0-15,0 0 16,0 1-16,21-1 0,-21 21 16,-1-21-16,22 22 0,0-22 0,-21 21 15,21-21-15,-21 22 0,21-22 16,0 0-16,0 0 0,0 0 0,0 0 15,21 1-15,0-22 0,1 0 16,-1 0-16,0 0 16,21 0-16,-21 0 0,1-22 0,20 1 15,-21 0-15,0 0 16,0 0-16,1 0 0,-1-1 0,-21-20 16,0 0-16,0 21 0,0-22 0,0 1 15,0 0-15,-21-1 0,-1 1 16,22 21-16,-21-22 0,0 22 0,0 0 15,0 21-15,0 0 0,-1 0 16,1 0-16,0 0 0,0 0 0,0 21 16,21 0-16,-21 1 15,21-1-15,0 0 0,0 0 16,21-21-16,0 0 16,0 0-16,0 0 0,22 0 0</inkml:trace>
  <inkml:trace contextRef="#ctx0" brushRef="#br0" timeOffset="11027.33">11430 275 0,'0'0'0,"-21"0"0,0 0 16,-1 21-16,1 1 15,0 20-15,0 0 0,0 1 0,0 20 16,-1-21-16,1 22 0,0-1 15,0 22-15,-21-21 0,20-1 0,1 1 16,0-1-16,-21 1 0,21-22 16,-1 0-16,22 1 0,0-1 15,-21 0-15,21-21 0,0 1 0,0-1 16,21-21 0,1 0-16,-1 0 0,0 0 0,0 0 15,0-21-15,0 21 0,1-22 16,20 1-16</inkml:trace>
  <inkml:trace contextRef="#ctx0" brushRef="#br0" timeOffset="11626.54">11345 1016 0,'0'0'0,"0"21"16,0 0-16,0 1 15,0-1 1,21-21-16,1 0 0,-1 0 15,0 0-15,0 0 0,0 0 16,0-21-16,1 21 0,-1-22 0,0 1 16,21 21-16,-21-21 0,-21 0 0,22 0 15,-22 0-15,21-1 0,-21 1 16,0 0-16,0 0 0,0 0 16,0 0-16,-21 21 0,-1 0 15,1 0-15,0 21 16,0-21-16,0 21 0,0 0 15,-22 0-15,22 22 0,0-22 0,0 21 16,0-21-16,-1 22 0,1-22 16,0 21-16,21-21 0,0 0 0,0 1 15,0-1-15,0 0 0,0 0 0,21-21 16,0 21-16,1-21 0,-1 0 16,21 0-16,-21 0 0,22 0 0,-1 0 15,0 0-15,1-21 0,-1 0 16,21 0-16,-20 21 0,-1-21 0,22-22 15,-22 22-15,0 0 0,1 0 16,-1-22-16,-21 22 0,0 0 16,0 0-16,-21 0 0,0 0 0,-21 21 15,-21 0 1,21 0-16,0 0 0,-1 21 16,1 0-16,0 0 0,0 0 15,0 0-15,21 1 0,0-1 0,0 0 16,0 0-16,0 0 0,0 0 0,0 1 15,0-1-15,0 0 0,0 0 16,0 0-16,0 0 0,0 1 16,-21-22-16,21 21 15,-22-21-15,1 0 16,21-21 0,0-1-16,21 1 0</inkml:trace>
  <inkml:trace contextRef="#ctx0" brushRef="#br0" timeOffset="12344.3">13420 656 0,'0'0'0,"0"-21"15,0 0-15,0 0 0,0 0 16,0-1-16,-22 1 16,1 21-16,0-21 0,0 21 0,0 0 15,-22 0-15,22 0 0,-21 21 0,0 0 16,-1 1-16,22-1 0,-21 0 16,-1 0-16,22 21 0,-21 1 0,21-22 15,0 21-15,-1 1 0,22-22 16,0 21-16,0-21 0,0 0 0,0 1 15,22-1-15,-1 0 0,0 0 16,0-21-16,21 0 0,1 0 16,-22 0-16,21 0 0,1 0 0,-22 0 15,21 0-15,-21 0 0,0 0 16,1-21-16,-22 0 0,0 0 16,-22-1-1,1 22-15,0 0 0,0 0 16,-21 0-16,-1 0 0,22 22 0,-21-1 15,21 0-15,-22 0 0,22 0 16,-21 0-16,21 1 0,-1-1 0,1 0 16,0 0-16,0 0 15,21 0-15,0 1 0,0-1 16,21-21-16,21 0 16,-20 0-16,-1 0 0,21 0 15,-21 0-15,22 0 0,-1-21 0,0-1 16,-21 22-16,22-21 0,-1 21 15,-21-21-15,0 21 0,1 0 0,-1-21 16,0 21-16,-21 21 16,0 0-1,-21 0-15,0 22 0,-1-22 0,1 0 16,-21 21-16,21-20 0,0 20 16,-22-21-16,22 21 0,-21-20 0,21 20 15,-22-21-15,22 21 0,0 1 16,0-22-16,0 0 0,-1 21 15,1-20-15,21-1 0,0 0 0,-21 0 16,0-21-16,21-21 31</inkml:trace>
  <inkml:trace contextRef="#ctx0" brushRef="#br0" timeOffset="12494.76">15854 1164 0,'0'0'0,"106"0"0,148 0 16,-212 0-16,0 0 16</inkml:trace>
  <inkml:trace contextRef="#ctx0" brushRef="#br0" timeOffset="12931.2">15790 826 0,'0'0'0,"0"-22"0,0-20 16,0 0 0,0-1-16,0 22 0,0-21 0,0 21 0,0 0 15,0-22-15,0 22 0,0 0 16,0 0-16,0 0 0,0 42 31,0 0-31,0 0 16,-21 21-16,21 1 0,-21-1 0,0 22 15,0 20-15,21-20 0,-22 20 16,1-20-16,0 21 0,0-22 0,0 22 16,0-22-16,-1-20 0,1 20 15,0-21-15,21 22 0,0-22 0,-21-21 16,21 22-16,-21-22 0,21 0 16,0 0-16,0-42 31,21 0-31,0 0 15,-21-22-15,21 22 0,0-21 0,-21 21 16</inkml:trace>
  <inkml:trace contextRef="#ctx0" brushRef="#br0" timeOffset="13404.17">15600 889 0,'0'-42'16,"0"84"-16,0-127 0,0 43 0,0 0 0,0 21 15,0-22-15,21 22 0,0 0 16,0-21-16,0 20 0,1 1 0,-1 0 15,21 0-15,0 0 0,-20 0 16,20-1-16,21 22 0,-20 0 0,-1 0 16,22 22-16,-22-1 0,0 21 0,-21-21 15,1 22-15,-1 20 0,-21-21 16,0 22-16,-21-22 0,-1 22 16,-20-1-16,0-20 0,-1 20 15,1-21-15,0 1 0,-22-1 0,22-21 16,0 22-16,-1-22 0,1-21 15,0 21-15,-1-21 0,22 0 16,0 0-16,21-21 0,0 0 16,0-1-16,0 1 15,0 0-15,0 0 0,21 21 16,0 0 0,0 0-16,-21 21 0,0 0 0,22 0 15,-1 1-15,0 20 0,-21-21 16,21 21-16,-21-20 0,0-1 15,21 21-15,0-21 0,-21 0 0,22 1 16,-1-1-16,-21 0 0,21 0 16,0-21-16,0 21 0,0-21 0,1 0 15,-1 0-15,0 0 0,21 0 0,-21 0 16,22 0-16,-22 0 0,21 0 16,-21-21-16,22 0 0,-22 21 0,0-21 15,0 0-15,0 21 0,1-22 16,-22 1-16</inkml:trace>
  <inkml:trace contextRef="#ctx0" brushRef="#br0" timeOffset="13806.94">16383 1312 0,'0'0'0,"0"22"16,0-1-1,21-21 16,0 0-31,0 0 0,1-21 16,-1 21-16,0-22 16,0 1-16,0 21 0,0-21 0,-21 0 0,0 0 15,0 0-15,0-1 0,0 1 16,0 0-16,0 0 0,0 0 16,0 0-16,-21 21 0,0 0 15,0 0-15,0 0 0,0 21 16,-1 0-16,-20 0 0,21 0 0,0 22 15,0-22-15,-22 21 0,22-21 16,0 0-16,21 1 0,-21 20 0,21-21 16,0 0-16,0 0 0,0 1 15,0-1-15,0 0 0,21 0 0,0-21 16,0 21-16,22 0 0,-22-21 16,21 0-16,0 0 0,1 0 15,-1 0-15,0 0 0,1 0 0,-1 0 16,-21 0-16,22-21 0,-1 0 15,0 0-15,-21 21 0,22-21 0,-22 0 16,21-22-16</inkml:trace>
  <inkml:trace contextRef="#ctx0" brushRef="#br0" timeOffset="14120.03">17145 1143 0,'0'-21'0,"-64"21"16,43 0-16,-21 0 15,21 21-15,0-21 0,-22 21 16,22 0-16,21 1 0,-21-22 15,21 21-15,-21 0 0,21 0 16,0 0-16,0 0 0,0 1 0,0-1 16,21 0-16,0 0 0,0 0 0,0-21 15,1 21-15,-1 1 0,0-1 16,0 0-16,0 0 0,0-21 16,-21 21-16,0 0 0,0 1 15,-21-22 1,0 0-16,0 0 0,0 0 15,0 0-15,-22 0 0,22 0 0,0 0 16,0 0-16,0 0 0,-1-22 0,1 22 16,21-21-16,0 0 15,0 0-15,0 0 0,21 21 16,1-21-16,20-1 16,-21 1-16</inkml:trace>
  <inkml:trace contextRef="#ctx0" brushRef="#br0" timeOffset="14508.81">17738 508 0,'0'0'0,"0"-63"16,0 41-16,0 1 16,-22 21-16,1 0 15,0 21-15,21 22 0,-21-22 16,0 42-16,21-20 0,-21 20 0,-1 22 15,1 0-15,0-1 0,0 1 16,0 21-16,0-22 0,-1 22 0,1-21 16,0 21-16,0 0 0,0-22 15,0 22-15,21-21 0,-22-1 0,1 1 16,0 21-16,0-21 0,0-1 16,0 22-16,-1-21 0,-20 21 0,21-22 15,0 1-15,-22 0 0,22-1 16,-21 1-16,21 0 0,0-22 0,-1 22 15,1-43-15,0 22 0,21-22 16,-21-21-16,21 21 0,0-20 0,0-44 31,0 1-31,21-21 16,0 21-16,0-22 0,1 1 16,-1 0-16,0-22 0,21 1 0,-21-1 15</inkml:trace>
  <inkml:trace contextRef="#ctx0" brushRef="#br0" timeOffset="14831.48">17272 1312 0,'0'0'0,"0"-21"16,0-21-16,0 21 0,0 0 15,0-1-15,0 1 0,21 0 0,21 21 16,-20-21-16,20 21 0,0 0 15,1 0-15,-1 0 0,0 0 0,1 21 16,-1-21-16,-21 21 0,21 0 0,-42 1 16,22-1-16,-22 0 0,0 0 15,0 0-15,-22 22 0,1-22 0,-21 0 16,21-21-16,-22 21 0,1 0 16,0 0-16,-1-21 0,1 22 0,0-22 15,21 0-15,-22 0 0,22 21 16,0-21-16,42 0 31,0 0-15,0 0-16,22-21 0,-22 21 0</inkml:trace>
  <inkml:trace contextRef="#ctx0" brushRef="#br0" timeOffset="15871.49">17907 1122 0,'-21'0'0,"0"21"16,-1 0-16,-20 0 0,21 1 16,0-1-16,-22 0 0,22 0 0,0 0 15,0 0-15,0 22 0,21-22 16,0 0-16,0 0 0,0 0 0,0 1 16,0-1-16,21-21 15,0 0-15,21 21 0,-20-21 0,-1 0 16,21 0-16,-21 0 0,0 0 0,22-21 15,-22 21-15,21-21 0,-21-1 16,1 1-16,-1 0 0,0 0 0,0 0 16,-21 0-16,0-22 0,0 22 15,0 0-15,0 0 0,-21 0 16,0-1-16,0 1 0,-1 21 16,1 0-16,0 0 0,0 0 0,0 0 15,0 0-15,-1 0 16,44 0-1,-1 0 1,21 0-16,-21 0 0,22 0 0,-22 0 16,21-21-16,-21 21 0,22 0 0,-1 0 15,0-21-15,-21 21 0,22 0 16,-22 0-16,21 0 0,-21 0 0,1 21 16,-1-21-16,0 21 0,-21 0 15,0 1-15,0-1 0,0 0 16,0 0-16,0 21 0,0-20 15,-21-1-15,21 0 0,-21 0 0,-1 0 16,22 0-16,0 1 0,-21-1 0,0-21 16,21 21-16,-21-21 0,21 21 15,-21-21 1,21-21 0,0 0-16,0 0 15,21 21-15,-21-22 0,21 1 0,0-21 16,0 21-16,1 0 0,20-1 15,-21-20-15,0 21 0,22 0 16,-1 0-16,-21-1 0,0 22 16,22 0-16,-22 0 0,0 0 0,0 0 15,-21 22 1,0-1-16,0 21 0,0-21 0,0 0 16,0 1-16,0-1 0,-21 0 0,0 0 15,21 0-15,-21 0 0,21 1 16,0-1-16,0 0 0,0 0 15,21-21 1,0 0-16,0 0 16,0 0-16,0 0 0,22-21 15,-22 21-15,0-21 0,21 0 16,-20-1-16,20-20 0,-21 21 0,21 0 16,-20-22-16,-1 22 0,0-21 15,0 21-15,-21-22 0,0 22 0,0 0 16,-21 21-1,0 0 1,0 21-16,-1 0 0,22 1 0,0-1 16,-21 0-16,21 0 0,0 0 15,0 0-15,0 1 0,0-1 0,0 0 16,0 0-16,21 0 0,1-21 16,-22 21-16,0 1 0,0-1 0,21-21 15,-21 21-15,0 0 0,0 0 16,-21-21-1,-1 0-15,1 0 16,0 0 0,21-21-1,0 0 1,21 0-16,0 0 16,1 21-16</inkml:trace>
  <inkml:trace contextRef="#ctx0" brushRef="#br0" timeOffset="16076.49">19367 1228 0,'0'21'0,"0"0"15,-21-21-15,21 21 0,-21 0 0,21 1 16,-21-1-16,21 0 0,-21-21 16,21 21-16,-21 0 0,21 0 0,0 1 15,0-1-15,-22-21 16,22 21-16,22-21 31,-1-21-15,0 0-16</inkml:trace>
  <inkml:trace contextRef="#ctx0" brushRef="#br0" timeOffset="16395.43">19410 974 0,'0'0'0,"0"21"0,21-21 31,0 0-31,0 0 16,0 0-16,1 0 0,-1 0 0,-21-21 15,21 0-15,0 21 0,-21-22 16,0 1-16,0 0 0,0 0 15,0 0-15,0 0 0,0-1 16,-21 1-16,0 21 0,0 0 0,-1 0 16,1 0-16,0 21 15,0 1-15,0-22 0,0 21 0,-1 0 16,22 0-16,0 0 16,0 0-16,22 1 15,-1-22 1</inkml:trace>
  <inkml:trace contextRef="#ctx0" brushRef="#br0" timeOffset="18054.63">20002 699 0,'0'0'0,"0"-22"0,0 1 0,0 0 16,-21 21-16,0 0 15,0 0-15,0 21 16,21 0-16,-21 1 0,21-1 15,-22 21-15,22 0 0,0 1 0,-21-1 16,0 0-16,0 22 0,21-22 16,-21 1-16,0 20 0,-1-21 0,22 22 15,-21-22-15,0 1 0,0-1 16,21 0-16,-21-21 0,21 22 16,-21-22-16,21 0 0,-22 0 0,22 0 15,0 1-15,0-44 31,0 1-31,0 0 16,0 0-16,0 0 0,22 0 0,-1-1 16,0-20-16,0 21 0,0 0 0,0-22 15,22 22-15,-22 0 0,21 0 16,-21 0-16,22 21 0,-1 0 0,-21 0 16,22 0-16,-22 0 0,0 0 15,0 21-15,0 0 0,-21 0 16,0 0-16,0 1 0,0-1 0,0 0 15,0 0-15,0 0 0,0 0 16,-21 1-16,0-1 0,0 0 0,0-21 16,-1 21-16,-20-21 0,21 0 15,0 0-15,0 0 0,-1 0 16,1 0-16,21-21 16,-21 21-16,21-21 0,0 0 15,0-1-15,0 1 0,0 0 16,21 21 15,-21 21-15,0 0-16,0 1 0,21-22 15,-21 21-15,22 0 0,-1-21 0,-21 21 16,21 0-16,0-21 0,0 21 16,22-21-16,-22 0 0,21 0 15,0 0-15,1 0 0,-22 0 16,21 0-16,1 0 0,-22-21 0,21 21 15,-21-21-15,0 0 0,22 0 16,-22 0-16,-21-1 0,21 1 0,0-21 16,-21 21-16,21-22 0,-21 22 0,0-21 15,0 21-15,0 0 16,-21 42 15,0 0-31,21 0 0,-21 0 0,21 22 16,-21-22-16,21 0 0,0 0 0,0 0 15,0 0-15,0 1 0,0-1 16,0 0-16,21-21 0,0 21 0,0-21 16,0 0-16,1 21 0,20-21 15,-21 0-15,0 0 0,22 0 0,-22 0 16,0 0-16,21-21 0,-21 0 16,1 21-16,-1-21 0,21-22 15,-21 22-15,0-21 0,1 21 0,20-22 16,-21-20-16,0 21 0,0-22 15,1-21-15,-1 22 0,0-1 0,0-20 16,0 20-16,-21 1 0,21 20 16,-21 1-16,22 0 0,-22 21 0,0-1 15,-22 22 1,1 22-16,0-1 16,0 21-16,21-21 0,-21 22 15,0-1-15,-1 0 0,1 22 0,0-1 16,21-20-16,-21 20 0,0 1 15,0-22-15,21 21 0,-22-20 16,22-1-16,0 0 0,0 1 0,0-1 16,0 0-16,0-20 0,22-1 15,-22 0-15,21 0 0,0 0 0,0 0 16,0-21-16,0 0 0,1 0 16,-1 0-16,0 0 0,0 0 0,0-21 15,0 0-15,1 0 0,-22 0 16,21 0-16,0-1 0,-21 1 0,0 0 15,21 0-15,-21 0 0,21 21 0,-21-21 16,0 42 0,0 0-1,0 0 1,-21 0-16,21 0 0,-21-21 0,21 22 16,0-1-16,0 0 0,0 0 15,0 0 1,21-21-16,0 0 0,0 0 15,1 0-15,20 0 16,-21 0-16,0 0 0,0 0 0,1 0 16,-1-21-16,0 21 0,-21-21 0,42 0 15,-42 0-15,21-1 0,1-20 16,-1 21-16,0-21 0,0 20 0,0 1 16,-21 0-16,0 0 0,21 0 15,-21 42 16,-21 0-31,0 0 0,21 0 16,-21 1-16,21-1 0,-21-21 16,21 21-16,-21-21 0,21 21 15,0 0-15,-22 0 16,22 1-16,-21-1 16,21 0-16,0 0 0,-21 0 0,0 0 15,0 22-15,21-1 0,-21 0 0,-1 1 16,1-1-16,0 0 0,0 1 15,0-1-15,0 22 0,-1-22 16,-20 0-16,21 1 0,0-1 0,-22 0 16,22 22-16,0-22 0,0 0 15,0 1-15,0-1 0,-1 0 0,22 1 16,-21-22-16,0 21 0,21-21 16,-21 1-16,21-1 0,-21-21 15,21-21 1,0-22-1,0 22-15,21 0 0,0-21 16</inkml:trace>
  <inkml:trace contextRef="#ctx0" brushRef="#br0" timeOffset="18315.48">20891 826 0,'0'0'0,"22"-43"16,-1 43-16,0 0 0,21 0 16,-21 0-16,22-21 0,-1 21 15,0 0-15,1 0 0,20 0 0,-20 0 16,-1 0-16,0 0 0,-21 0 16,22 0-16,-1 0 0,-21 0 0,0 0 15,1 0-15,-1 0 16,-42 0 15,-1 0-31,1 0 0</inkml:trace>
  <inkml:trace contextRef="#ctx0" brushRef="#br0" timeOffset="18515.37">20659 656 0,'0'0'15,"0"21"48,0 1-32,0-1-31</inkml:trace>
  <inkml:trace contextRef="#ctx0" brushRef="#br0" timeOffset="28162.74">2201 2053 0,'0'0'0,"-42"0"15,0 0-15,-1 0 0,22 21 16,-21 1-16,-1-22 0,1 0 0,0 21 15,21-21-15,-22 0 0,22 0 16,0 21-16,0-21 0,0 0 16,21 21-1,21-21 1,0 0-16,0 0 0,21 0 0,1 0 16,-1 0-16,0 21 0,1-21 15,20 0-15,1 0 0,20 0 0,-20 0 16,21 0-16,20 0 0,-20 21 15,21-21-15,0 0 0,0 0 16,-1 0-16,22 0 0,0 0 16,0 0-16,22 0 0,-22 0 0,21 0 15,0 0-15,0 0 0,0 0 16,22 0-16,-22 0 0,0 0 0,0 22 16,-21-22-16,21 0 0,-21 0 0,0 0 15,0 0-15,0 0 0,-21 0 16,21 0-16,-21 21 0,-21-21 0,20 0 15,1 0-15,0 0 0,-21 0 16,21 0-16,-22 0 0,1 0 0,0 0 16,-1 0-16,-20 0 0,-1 0 15,1 0-15,-1 0 0,-20 0 16,-22 0-16,21 0 0,-21 0 0,0 0 16,1 0-16,-44 0 31,22-21-16</inkml:trace>
  <inkml:trace contextRef="#ctx0" brushRef="#br0" timeOffset="29174.62">10012 2053 0,'0'0'15,"-21"0"-15,-1-21 16,1 21 0,0 0-1,0 0-15,0 0 0,0 0 16,-1 0-16,44 0 47,-1 0-47,21 0 15,0 21-15,1-21 0,-1 0 16,22 0-16,-1 0 0,1 0 0,-1 21 16,22-21-16,-22 0 0,22 0 15,0 0-15,-1 0 0,1 0 0,21 0 16,0 0-16,-22 0 0,22 0 15,0 0-15,21 0 0,-21 0 0,42 0 16,-21 0-16,21 22 0,0-22 16,0 0-16,1 0 0,-1 0 0,0 0 15,0 0-15,0 0 0,0 0 0,1 0 16,-22 21-16,0-21 0,21 0 16,-21 0-16,0 0 0,0 0 0,0 0 15,0 0-15,0 0 0,-21 0 16,21 0-16,-22 0 0,22 0 0,0 0 15,22 21-15,-22-21 0,21 0 16,-21 21-16,0 0 0,0-21 16,0 0-16,0 21 0,0-21 0,-21 0 15,21 0-15,-22 22 0,1-22 16,-21 0-16,21 0 0,-22 0 0,1 0 16,21 0-16,-21 0 0,-1 0 0,1 0 15,0 0-15,-1 0 0,1 0 16,0 0-16,-1 0 0,-20 0 0,20 0 15,-20 0-15,-1 0 0,1 0 16,21-22-16,-22 22 0,1 0 0,-1 0 16,1 0-16,-22 0 0,21 0 15,-20 0-15,-1-21 0,0 21 16,1 0-16,-22 0 0,21 0 0,-21 0 16,1 0-1,-44-21 1,1 21-16,0 0 15,-21 0-15,-1-21 0</inkml:trace>
  <inkml:trace contextRef="#ctx0" brushRef="#br0" timeOffset="30847.61">741 3979 0,'-21'0'63,"-1"0"-48,1 0-15,0 0 16,0 0-16,0 0 16,0 0-16,-1 0 0,1 0 15,0 0-15,0 0 0,0 0 16,0 0-16,-1 0 0,1 0 15,-21 0-15,21 0 0,0 0 16,-22 0-16,22 0 0,0 0 16,-21 0-16,20 0 0,1 0 0,0 0 15,0 0 1,0 0-16,21 22 47,0-1-32,21-21-15,0 21 16,0-21-16,0 21 0,1-21 16,-1 0-16,21 0 15,0 0-15,1 0 0,-1 0 0,22 0 16,-1 0-16,1 0 0,-1 0 16,1 0-16,-22 0 0,21 0 15,1 0-15,-22 0 0,22 0 0,-22 0 16,0 0-16,1 0 0,-1 0 15,0 0-15,1 0 0,-22 0 0,0 0 16,21 0-16,-20 0 0,-1 0 16,0 0-16,0 0 0,0 0 15,0 0-15,-21-21 94,0 0-78,-21 0-1,0 21-15</inkml:trace>
  <inkml:trace contextRef="#ctx0" brushRef="#br0" timeOffset="31683.14">1185 3725 0,'0'0'0,"-21"0"16,0 0 15,21 22 16,0-1-31,0 0-16,21-21 15,0 21-15,0-21 0,1 21 16,20 0-16,-21-21 0,0 22 15,22-22-15,-22 21 0,21-21 16,-21 0-16,22 21 0,-22-21 0,21 0 16,-21 0-16,22 21 0,-22-21 15,0 0-15,0 0 0,0 0 16,0 0-16,1 0 0,-1 0 16,-21 21 46,-21-21-62,-1 0 16,22 21-16,-21 1 0,0-22 15,0 21-15,-21 0 0,20-21 16,-20 21-16,21 0 0,-21 0 0,-1 22 16,1-22-16,0 0 0,-1 0 15,1 0-15,0 22 0,-1-22 0,22 0 16,-21 0-16,21 0 0,-22 1 15,22-1-15,0-21 0,0 21 0,0 0 32,21-42 15,21 21-47,-21-21 0,21 21 15,0-21-15,21-1 0,-20 1 0,-1 0 16,21 0-16,0 0 0,1-22 15,-1 22-15,0-21 0,1 21 0,-1-22 16,0 22-16,1 0 0,-22 0 16,21 0-16,-21 0 0,1-1 15,-1 22-15,0 0 0,-21-21 0,21 21 16,0 0 0</inkml:trace>
  <inkml:trace contextRef="#ctx0" brushRef="#br0" timeOffset="35607.31">2942 3789 0,'0'0'0,"0"-21"16,0 0-16,0-1 15,0 1-15,0 0 0,0 0 16,0 42 15,0 0-15,0 0-16,0 1 0,0 20 0,0 0 15,0 1-15,-21-1 0,21 0 16,-21 1-16,0-1 0,21 0 0,-22 1 16,22-1-16,0-21 15,0 21-15,-21-20 0,21-1 0,0 0 16,0 0 0,21-21-16,1 0 15,-1-21-15,-21 0 0,21 0 0,0-1 16,0-20-16,0 21 0,1-21 15,-1 20-15,0-20 0,0 0 0,0-1 16,0 22-16,1-21 0,-22 21 16,0-22-16,21 43 0,-21-21 0,21 0 15,0 21 1,-21 21-16,0 0 0,0 1 16,0 20-16,0 0 15,0-21-15,21 22 0,-21-1 0,0 0 16,21 1-16,-21-22 0,0 21 15,0-21-15,22 1 0,-1-1 0,0 0 16,0-21-16,0 0 16,22 0-16,-22 0 0,0 0 0,0 0 15,21-21-15,-20 0 0,-1-1 16,21 1-16,-21-21 0,0 21 0,1-22 16,-1 22-16,0-21 0,0 0 0,0-1 15,-21 22-15,21-21 0,-21 21 16,0-22-16,0 22 0,0 0 15,-21 21 17,0 21-32,21 0 0,0 0 15,-21 22-15,0-22 0,21 21 0,-21-21 16,21 22-16,0-22 0,0 21 0,0-21 16,0 1-16,0 20 0,0-21 15,0 0-15,21-21 0,0 21 0,0-21 16,0 0-16,0 0 0,22 0 15,-22 0-15,21-21 0,1 21 0,-1-21 16,-21-21-16,21 21 0,1-1 16,-1-20-16,-21 0 0,22-1 0,-22 1 15,21 0-15,-21-1 0,0-20 16,1 21-16,-1-22 0,0 22 16,-21-22-16,0 22 0,21 0 0,-21-22 15,0 43-15,0-21 0,0 20 16,0 1-16,-21 42 15,21 22-15,-21-1 16,21 0-16,-21 1 0,-1-1 0,22 22 16,0-22-16,-21 21 0,0-20 15,21-1-15,0 0 0,0 1 0,-21-1 16,21 0-16,0-20 0,-21 20 0,21-21 16,0 0-16,0 0 0,0 1 15,0-44 16,0 1-31,0 0 0,0 0 16,21 0-16,0 0 0,-21-1 16,21-20-16,0 21 0,1 0 0,-22 0 15,21-1-15,0 22 0,0-21 0,0 21 16,0 0 0,-21 21-16,22 1 0,-22-1 0,0 0 15,0 0-15,0 0 0,0 22 16,0-22-16,0 21 0,0-21 0,0 0 15,21 1-15,-21-1 0,21 0 16,-21 0-16,21-21 0,0 0 16,0 21-16,1-21 0,-1 0 0,21 0 15,-21 0-15,22-21 0,-22 0 16,21 0-16,0 0 0,1-1 0,-22 1 16,21-21-16,-21 21 0,22-22 0,-22 22 15,0-21-15,0 21 0,0-22 16,-21 22-16,0 0 0,0 0 0,0 0 15,0 0-15,-21 21 16,0 0 0,0 21-16,0-21 0,0 21 0,-1 21 15,22-21-15,-21 1 16,21-1-16,-21 21 0,21-21 0,0 22 16,0-22-16,0 0 0,0 0 15,0 0-15,21 0 0,0 1 0,-21-1 16,22-21-16,-1 0 0,21 21 0,-21-21 15,0 0-15,22 0 0,-22 0 16,21 0-16,-21-21 0,22 0 0,-1-1 16,0 1-16,1 0 0,-22 0 15,0-21-15,21 20 0,-20-20 0,-22 21 16,21 0-16,-21 0 0,0-22 16,21 43-16,-21-21 0,0 0 0,-21 21 31,21 21-31,-21 0 15,21 0-15,-22 1 0,22-1 16,0 0-16,-21 21 0,0-21 0,21 22 16,-21-22-16,21 0 0,0 21 15,-21-20-15,21-1 0,-21 0 16,21 0-16,21-42 31,0 0-31,-21 0 0,21-1 16,0 1-16,-21 0 0,21 0 15,1-21-15,-22 20 0,21 1 16,0 0-16,-21 0 0,0 0 0,21 0 16,-21-1-16,21 22 0,0 0 15,-21 22 1,22-1-16,-22 0 16,0 0-16,0 0 0,0 22 15,0-22-15,0 0 0,0 0 0,0 0 16,0 0-16,0 1 0,0-1 0,0 0 15,21-21-15,0 0 16,0 21-16,0-21 0,0 0 0,22 0 16,-1 0-16,-21 0 0,22-21 15,-1 21-15,0-21 0,1 0 16,-22-1-16,21 1 0,-21 0 0,0 0 16,1 0-16,-1-22 0,0 22 15,-21 0-15,0-21 0,0 21 0,0-1 16,0 1-16,0 0 0,-21 0 15,0 21-15,-1 0 0,1 0 16,0 21-16,0-21 0,0 21 16,0 0-16,-1 22 0,1-22 0,21 0 15,0 21-15,0-20 0,0 20 16,0-21-16,0 0 0,0 0 0,0 1 16,0-1-16,21 0 15,1 0-15,-1-21 0,0 0 0,0 21 16,0-21-16,0 0 0,1 0 0,20 0 15,-21 0-15,0-21 0,0 21 16,22-21-16,-22 0 0,0 0 0,0-1 16,0 1-16,1 0 0,-1-21 0,0 21 15,-21-1-15,21 1 0,0 0 16,0 0-16,-21 0 0,0 0 16,0 42-1,0 0 1,0 0-16,0 0 0,0 0 0,-21 1 15,21-1-15,0 0 16,0 0-16,0 0 0,0 22 0,0-22 16,0 0-16,0 0 0,0 0 15,21-21-15,1 21 0,-1-21 16,0 0-16,0 0 0,21 0 16,-20 0-16,-1 0 0,21-21 0,-21 0 15,0 0-15,22 0 0,-22 0 16,21-1-16,-21 1 0,1-21 0,20 21 15,-21 0-15,0-22 0,0 22 16,1 0-16,-1 0 0,-21 0 0,21-1 16,-21 44 31,0-1-47,0 0 0,-21 0 0,21 21 15,-21-20-15,21-1 0,0 0 16,0 21-16,0-21 0,0 1 0,0-1 15,0 0-15,0 0 0,0 0 16,21-21-16,0 0 0,0 0 16,0 0-16,0 0 0,1 0 0,20 0 15,-21 0-15,0 0 0,0-21 0,1 0 16,20 0-16,-21 0 16,0-1-16,0-20 0,1 21 0,-1-21 15,0 20-15,0 1 0,-21 0 0,0-21 16,21 21-16,-21-1 0,0 1 15,0 0-15,-21 42 32,21 0-32,-21-21 0,21 22 0,-21 20 15,0-21-15,21 0 0,0 0 0,0 1 16,-22 20-16,22-21 0,0 0 16,0 0-16,0 1 0,0-1 0,0 0 15,0 0-15,22-21 0,-1 0 16,0 21-16,0-21 15,0 0-15,0 0 0,1 0 16,20-21-16,-21 0 0,0 0 0,0 0 16,22-1-16,-22 1 0,0 0 15,0-21-15,22 21 0,-43-22 0,21 22 16,0 0-16,0 0 0,-21 0 16,0 42-1,0 0-15,0 0 16,0 0-16,0 0 0,0 1 15,0-1-15,0 21 0,0-21 0,-21 0 16,21 1-16,0-1 0,0 0 16,0 0-1,21-21 1,0 0-16</inkml:trace>
  <inkml:trace contextRef="#ctx0" brushRef="#br0" timeOffset="36718.8">9461 3704 0,'0'0'0,"0"-21"0,0 0 0,0 0 16,0 0-16,0-1 0,0 1 16,0 0-16,0 0 15,0 42 1,-21 0 0,21 0-16,-21 1 0,21 20 0,0 0 15,0-21-15,-21 22 0,0-1 0,21 0 16,0-20-16,0 20 0,-21 0 15,21 1-15,0-22 0,0 21 0,0-21 16,0 0-16,0 1 0,0-1 16,21-21-1,0-21 1,0-1-16,0 1 0,0 0 16,1-21-16,-1 21 0,0-22 0,0 22 15,21 0-15,-20-21 0,-1 20 0,0 1 16,-21 0-16,21 0 0,-21 0 15,21 21-15,0 0 0,-21 21 16,0 0-16,0 0 16,0 0-16,0 1 0,0-1 15,0 21-15,0-21 0,0 0 16,0 1-16,0 20 0,0-21 0,22 0 16,-1-21-16,-21 21 0,21 1 0,0-22 15,0 0-15,22 0 0,-22 0 16,0 0-16,21 0 0,1-22 15,-22 1-15,21 21 0,0-21 0,-20 0 16,20 0-16,-21-22 0,0 22 0,0 0 16,1-21-16,-1 21 0,0-22 15,-21 22-15,21-21 0,-21 21 0,21-1 16,-21 1-16,0 42 31,0 1-31,-21-1 16,21 0-16,-21 21 0,0-21 0,21 1 15,0 20-15,0-21 0,0 21 16,0 1-16,0-22 0,0 0 16,0 21-16,21-20 0,0-1 0,0 0 15,0 0-15,22-21 0,-22 0 16,21 21-16,-21-21 0,22 0 0,-22 0 16,21 0-16,1-21 0,-22 0 15,21 0-15,-21 0 0,22-1 0,-22 1 16,0 0-16,0-21 0,0 21 0,0-22 15,-21 1-15,22 21 0,-22-22 16,0 1-16,0 21 0,0 0 0,0-22 16,0 22-16,-22 21 15,1 0 1,0 0-16,21 21 0,-21 1 0,0-1 16,0 21-16,21-21 0,-22 0 0,22 22 15,-21-1-15,21-21 0,0 22 16,0-22-16,0 21 0,0-21 0,0 22 15,21-22-15,1 0 0,-1 0 0,21-21 16,-21 21-16,22-21 0,-1 0 16,0 0-16,1 0 0,-1 0 0,21 0 15,1 0-15,-22 0 0</inkml:trace>
  <inkml:trace contextRef="#ctx0" brushRef="#br0" timeOffset="37731">12509 3768 0,'0'0'0,"22"-21"0,-1-22 16,-21 22-16,0 0 0,0 0 15,0 0-15,0-1 0,-21 22 0,-1-21 16,1 21-16,0 0 0,-21 0 16,-1 0-16,1 21 0,21 1 0,-21-22 15,-1 42-15,22-21 0,-21 0 0,21 22 16,-22-22-16,22 21 0,21-21 15,0 0-15,0 1 0,0 20 16,0-21-16,0 0 0,0 0 0,21-21 16,22 22-16,-22-22 0,21 0 15,0 0-15,1 0 0,-1 0 0,0-22 16,1 1-16,-22 21 0,21-21 0,1 0 16,-22 0-16,0 0 0,0-1 15,0 1-15,0 0 0,-21-21 0,0 21 16,22 21-16,-22-22 0,0 1 0,21 21 15,-21 21 1,0 1-16,0-1 16,0 21-16,0-21 0,-21 43 15,-1-22-15,1 0 0,21 22 16,-21-1-16,21 1 0,-21-1 0,21 22 16,-21-21-16,0-1 0,21 22 0,-22-1 15,22-20-15,0 21 0,-21-1 16,0 1-16,0 0 0,21-1 0,-21 1 15,0-22-15,-1 1 0,1 21 0,-21-43 16,21 21-16,-22-20 0,22-1 16,-21 0-16,0-20 0,20-22 15,-20 0-15,21 0 0,-21 0 0,20-22 16,1 1-16,0-21 0,0 0 0,0-1 0,0 1 16,-1-22-16,22 1 15,0-22-15,0 22 0,0-22 0,22 0 16,20 1-16,-21-1 0,43 0 0,-22 1 15,21-1-15,-20 0 0,20 1 16,22 20-16,-22-20 0,1-1 0,-1 21 16,1-20-16,-1 20 0,1 1 0,-1-1 15,1 22-15,-22 0 0,1-1 16,-1 1-16,-21 21 0,0 0 0,0-1 16,-42 22-1,0 22-15,0-1 0,-21 0 16,20 0-16,1 0 0,0 0 15,0 22-15,0-22 0,21 0 0,-21 0 0,21 0 16,0 1 0,0-1-16,21-21 0,0 0 0,0 21 15,21-21-15,-20 0 0,20 0 0,0 0 16,-21 0-16,22-21 0,-1 0 16,0-1-16,1 1 0,-1 0 0,0 0 15,1 0-15,-22-22 0,21 1 0,-21 0 16,1-1-16,-1-20 0,21 21 15,-42-22-15,21 1 0,0 20 0,-21-20 16,0 20-16,0 1 0,0 0 16,0 21-16,0-1 0,0 1 0,-21 21 15,0 0-15,0 21 16,21 1-16,-21 20 16,0 0-16,-1 1 0,1 20 0,21-21 15,0 22-15,-21-1 0,21-20 0,0 20 16,0-20-16,0-1 0,0 21 15,0-41-15,0 20 0,0 0 0,0-21 16,21 1-16,-21-1 0,21 0 0,1 0 16,-1-21-16,0 0 0,0 0 15,0 0-15,0 0 0,1 0 0,-1-21 16,0 21-16</inkml:trace>
  <inkml:trace contextRef="#ctx0" brushRef="#br0" timeOffset="37910.9">13250 3556 0,'43'0'0,"-86"0"0,64 0 31,1 0-31,-1 0 0,21 0 16,-21 0-16,22 0 0,-22 0 0,21 0 15,0 0-15,-20 0 0,20-21 0,-21 21 16,21 0-16,-20-21 15</inkml:trace>
  <inkml:trace contextRef="#ctx0" brushRef="#br0" timeOffset="40563.49">15367 3641 0,'0'0'0,"0"-21"0,0-1 0,-21 22 16,0 0-16,-1 0 15,1 0 1,0 0-16,0 22 0,0-1 0,0 0 15,-1 0-15,1 0 0,0 0 16,0 1-16,0-1 0,0-21 0,-1 21 16,1 0-16,0 0 0,0 0 0,0 1 15,0-22-15,-1 0 16,1 0-16,21-22 16,0 1-16,21-21 15,1 21-15,-1 0 0,0-22 16,21 1-16,-21 21 0,22-22 0,-1 1 15,-21 21-15,22-21 0,-1 20 16,0 22-16,-21 0 0,1 0 16,20 0-16,-21 0 0,0 22 0,0-1 15,-21 21-15,22-21 0,-22 22 16,21-1-16,-21-21 0,0 85 16,0-85-16,0 0 0,0 0 15,0 1-15,21-1 0,-21 0 16,21-21-1,0 0 1,0 0-16,-21-21 0,22 0 16,-22-1-16,21 1 0,0 0 0,0 0 15,-21 0-15,21-22 0,0 22 16,1-21-16,-22 21 0,21 0 16,-21-1-16,0 1 0,21 21 0,0 0 15,0 0-15,-21 21 16,0 1-16,0-1 0,0 0 15,0 0-15,0 21 0,0-20 0,0-1 16,0 0-16,0 0 0,0 21 16,21-20-16,-21-1 0,22 0 15,-1 0-15,0-21 0,0 0 16,0 0-16,0 0 0,1 0 16,20 0-16,0 0 0,1-21 0,-1 0 0,0 21 15,1-21-15,-1-1 16,0 1-16,1 0 0,-22 0 0,21 0 15,-21-22-15,0 22 0,1 0 0,-1-21 16,-21 21-16,0-1 0,0 1 16,0 0-16,0 0 0,-21 21 0,-1 0 15,1 0-15,-21 0 0,21 0 16,0 21-16,-22 0 0,1 0 0,21 1 16,-22 20-16,22-21 0,0 21 0,-21-20 15,21 20-15,21-21 0,0 0 16,0 0-16,0 1 0,0-1 0,0 0 15,0 0-15,21-21 0,0 0 16,0 0-16,0 0 16,22 0-16,-22 0 0,21-21 0,-21 0 15,22 21-15,-1-21 0,-21-1 0,0 1 16,22 0-16,-22-21 0,-21 21 16,21-1-16,-21-20 0,21 21 0,-21 0 15,0 0-15,0-1 0,0 1 16,0 0-16,-21 21 15,21 21-15,-21 0 0,0 1 16,21-1-16,-22 0 0,22 21 16,-21-21-16,21 1 0,0-1 0,0 0 15,0 0-15,0 0 0,0 0 16,21 1-16,1-22 16,-1 0-16,0 21 0,0-21 0,0 0 15,0 0-15,22 0 0,-22 0 0,21-21 16,-21-1-16,22 22 0,-22-21 15,0 0-15,21 0 0,-20 0 0,-1-22 16,0 22-16,0 0 0,0-21 16,0 21-16,-21-1 0,0 1 0,0 0 15,0 42 17,0 0-32,0 1 0,-21-1 0,0 0 15,0 21-15,21-21 0,0 1 16,-21-1-16,0 0 0,21 0 0,0 0 15,0 0-15,0 1 16,0-44 15,0 1-31,21 0 16,0 0-16,-21 0 0,21 0 16,0-1-16,0-20 0,-21 21 0,22 0 15,-1 0-15,0-1 16,0 22-16,-21 22 15,0-1-15,0 0 0,0 0 16,0 0-16,0 0 16,0 1-16,0-1 0,21 0 0,-21 0 15,21 0-15,-21 0 0,22 1 0,-1-22 16,0 21-16,0-21 0,0 0 16,0 0-16,1 0 0,-1 0 0,21 0 15,-21 0-15,22 0 0,-22 0 0,21-21 16,-21-1-16,0 22 0,22-21 15,-22 0-15,0 0 0,0 0 0,0 0 16,1-1-16,-22-20 0,0 21 0,0 0 16,0 0-16,21 21 15,-21-22-15,0 44 16,0-1 0,-21 0-16,21 0 0,0 0 15,0 22-15,0-22 0,-22 0 0,22 0 16,0 0-16,0 0 0,0 1 15,0-1-15,22-21 0,-1 0 16,0 0-16,0 0 0,0 0 0,0 0 16,1 0-16,-1 0 0,0 0 15,0 0-15,0-21 0,0-1 0,1 22 16,-22-21-16,21 0 0,0 0 16,-21 0-16,0 0 0,0-22 15,21 22-15,-21 0 0,0 0 0,0 0 16,0 42-1,0 0 1,0 0-16,0 0 0,0 0 16,-21 1-16,21-1 0,0 0 15,0 0-15,0 0 0,0 0 0,0 1 16,21-1-16,0-21 0,0 0 16,-21 21-16,22-21 0,20 0 15,-21 0-15,0 0 0,22 0 0,-1 0 16,0 0-16,1 0 0,-1-21 15,-21 0-15,21 21 0,-20-22 16,-1 1-16,0 0 0,0 0 0,0 0 16,-21 0-16,0-22 0,0 22 15,0 0-15,0-21 0,0 20 0,0 1 16,0 0-16,-21 21 0,0 0 16,0 0-16,0 21 0,-1-21 15,1 21-15,0 1 0,0-1 0,0 0 16,0 0-16,-1 21 0,1-20 0,21-1 15,0 0-15,0 0 0,0 0 16,0 0-16,0 1 0,21-22 16,1 0-1,-1 0-15,0 0 16,0 0-16,0 0 0,0 0 0,-21-22 16,22 1-16,-1 21 0,-21-21 15,21 0-15,-21 0 0,0 0 0,0-1 16,0 1-16,21 0 0,-21 0 0,0 0 15,0 42 17,-21 0-32,0 0 0,21 0 0,0 1 15,0-1-15,0 0 0,0 0 16,0 0-16,0 0 0,0 1 0,0-1 16,21-21-16,0 0 15,0 21-15,0-21 0,1 0 16,-1 0-16,21 0 0,0 0 0,1 0 15,-1-21-15,0 21 0,1-21 16,-22-1-16,21 1 0,-21 0 0,1 0 16,-1 0-16,0 0 0,0-22 0,0 22 15,0-21-15,1-1 0,-1 1 16,0-21-16,-21 20 0,21-20 0,0 20 16,-21-20-16,21 21 0,1-1 15,-1 1-15,-21 21 0,0 0 0,0-1 16,0 44-1,0-1-15,-21 0 0,-1 21 16,1 1-16,0-1 0,0 0 0,0 22 16,0-22-16,-1 22 0,1-22 15,0 0-15,0 1 0,21-1 0,0 0 16,0-21-16,0 22 0,0-22 0,0 0 16,0 0-16,0 0 0,0 1 15,0-1-15,21 0 16,0-21-16,0 0 15,1 0-15,-1-21 0,0 0 16,0 21-16,-21-22 0</inkml:trace>
  <inkml:trace contextRef="#ctx0" brushRef="#br0" timeOffset="40994.75">20214 3196 0,'0'0'0,"-21"-21"0,-85 21 16,85 0-16,0 0 15,42 0 1,21 0-16,1 0 0,-1 0 16,21 0-16,-20 21 0,41-21 15,-20 0-15,-1 0 0,22 0 0,-21 21 16,-1-21-16,1 0 0,-1 0 15,-21 0-15,1 0 0,-22 0 16,0 0-16,0 0 0,-21 22 0,-21-22 31,-21 0-31,21 0 0,-22 0 16,1 0-16,0 0 0,-1 0 16,1 0-16</inkml:trace>
  <inkml:trace contextRef="#ctx0" brushRef="#br0" timeOffset="41226.62">20489 3239 0,'-21'0'16,"21"21"0,0 0-16,-21 0 15,21 0-15,0 0 0,-21 1 0,0 20 16,-1-21-16,22 21 0,-21 1 16,0-1-16,0 0 0,0-20 0,21 20 15,0 0-15,-21-21 0,21 22 16,-22-22-16,22 0 0,0 0 0,0 0 15,0 1-15,0-1 16,22-21 0,-1 0-16,0 0 0,21-21 15,-21 21-15,22-22 0,20 1 16</inkml:trace>
  <inkml:trace contextRef="#ctx0" brushRef="#br0" timeOffset="41486.47">21399 3281 0,'0'0'0,"0"-21"0,-21 0 16,0 21-16,-21-22 15,21 22-15,-22 0 0,1 0 0,0 22 16,-1-1-16,1 0 0,0 21 16,-1-21-16,1 22 0,21-1 0,-22-21 15,22 22-15,21-1 0,0 0 16,0-21-16,0 22 0,0-22 0,21 0 15,-21 0-15,43 0 0,-22 1 16,21-1-16,-21-21 0,22 0 16,-1 0-16,-21 0 0,22 0 0,-22 0 15,21 0-15,-21 0 0,22-21 0,-22 21 16,0-22-16,21 1 0</inkml:trace>
  <inkml:trace contextRef="#ctx0" brushRef="#br0" timeOffset="43271.43">22945 3556 0,'0'0'0,"-22"0"0,1 21 16,42-21 0,1 0-1,-1 0-15,-21-21 0,21 0 0,0 0 16,0-22-16,0 22 0,22-21 16,-22 21-16,0-43 0,21 22 15,-20 0-15,20-1 0,-21-20 16,21-1-16,-20 22 0,-1-22 0,0 1 15,0-1-15,-21 1 0,21-1 0,-21 1 16,0 21-16,0-1 0,0 1 16,-21 21-16,0 0 0,0-1 0,0 22 15,-1 0-15,1 22 0,0 20 16,0 0-16,-21 1 0,20 20 0,1 1 16,-21 20-16,21 1 0,-22 21 15,1 0-15,21-1 0,-21 1 0,20 0 16,-20 0-16,21 0 0,0 0 0,0 21 15,-22-22-15,22 1 16,21 21-16,-21-21 0,0 0 0,0 21 16,-1-21-16,1 0 0,0-22 0,0 22 15,0-21-15,0-22 0,-1 22 16,1-22-16,0 1 0,21-22 0,0 1 16,-21-1-16,21-21 0,0 0 0,21-21 15,0 0-15,0 0 0,22 0 16,-1-21-16,0-21 0,22 21 15,-1-22-15,1 1 0,-1-22 0,1 1 16,-1-1-16,1 1 0,-1-22 0,-20 1 16,20-1-16,-42 0 0,22 1 15,-22-1-15,0-21 0,-21 21 16,0-20-16,0 20 0,-21 0 0,-21 1 16,20-1-16,1 21 0,-21 1 15,21-1-15,-22 22 0,22 0 0,-21-1 16,21 22-16,0 0 0,-1 0 15,1 0-15,21 0 16,21 21 0,1 0-16,20 0 0,0 0 0,1 0 15,-1 0-15,21-22 0,1 22 0,-1-21 16,1 21-16,-1-21 0,-20 0 16,20 0-16,-20 21 0,-1-21 15,0-1-15,-21 1 0,1 0 16,-1 0-16,0 21 0,-21-21 0,-21 21 31,0 0-15,21 21-16,-22 0 0,1 0 0,0 22 15,21-22-15,0 0 0,0 21 16,-21-21-16,21 22 0,0-22 0,0 0 16,0 0-16,0 0 15,21 1-15,0-22 0,0 0 0,1 0 16,20 0-16,-21 0 0,21 0 0,1 0 15,-1 0-15,0-22 16,1 1-16,-22 0 0,21 21 0,1-21 16,-22-21-16,21 20 0,-21 1 15,0 0-15,1 0 0,-22 0 0,0 0 16,0-1-16,0 44 31,-22-22-31,1 21 0,21 0 16,-21 21-16,0-21 0,21 1 15,0-1-15,-21 0 0,21 0 0,0 21 16,0-20-16,0-1 16,0 0-16,21 0 15,0-21-15,0 0 0,0 0 16,1 0-16,-1 0 16,0-21-16,0 21 0,-21-21 0,0 0 15,0-1-15,0 1 0,0 0 0,0 0 16,0-21-16,0 20 0,0 1 15,-21 0-15,21 0 0,-21 0 0,0 0 16,-1-1-16,22 1 16,22 0 15,-1 21-31,0 0 16,0 0-16,0 0 0,22 0 0,-22 0 15,0 0-15,21 21 0,-21 0 16,1 1-16,-1-1 0,0 0 0,0 0 15,-21 0-15,0 22 0,0-22 16,0 21-16,0-21 0,0 0 0,0 1 16,0 20-16,0-21 0,0 0 0,0 0 15,0 1-15,-21-22 32,0 0-17,21-22-15,0 1 16,0 0-16,0 0 0,0 0 0,0-22 15,0 22-15,0 0 0,21-21 16,0 21-16,0-1 0,0 1 16,1 0-16,-1 0 0,21 0 15,-21 21-15,0 0 0,1 0 0,-1 0 16,0 21-16,0 0 0,0 0 0,-21 0 16,0 1-16,0 20 0,0-21 15,0 0-15,0 0 0,0 22 0,0-22 16,0 0-16,-21 0 0,21 0 15,-21 1-15,0-1 0,0 0 16,-1-21-16,1 0 16,21-21-1,0 0 1,0-1-16,21 1 0,1 0 0,20-21 16,0 21-16,1-22 0,-1 1 15,0 0-15,22-1 0,-22 1 0,22 21 16,-22-22-16,0 43 0,1 0 15,-1 0-15,-21 0 0,0 22 0,-21-1 16,0 0-16,0 21 0,0 1 0,0-1 16,-21 0-16,0 1 0,0-1 15,0 0-15,-1 1 0,-20-1 0,21-21 16,0 21-16,-22-20 0,22 20 16,-21-21-16,21 0 0,-22 22 15,1-22-15,0 0 0,-1 0 0,-20 0 16</inkml:trace>
  <inkml:trace contextRef="#ctx0" brushRef="#br0" timeOffset="46302.48">1164 5440 0,'0'0'0,"-21"-21"0,-21-22 16,20 43-16,1-21 0,0 21 16,0 0-16,0 0 0,0 21 15,21 1-15,-22-1 16,22 0-16,0 21 0,-21 1 15,21-22-15,0 21 0,0 0 0,0-20 16,0 20-16,-21 0 0,21-21 16,0 1-16,0-1 0,0 0 0,0 0 15,0-42 17,0 0-32,0-22 15,0 22-15,0 0 0,0-21 0,0-1 16,0 1-16,0 0 0,0 21 15,21-22-15,-21 22 0,0-21 0,21 21 16,1-1-16,-1 22 16,0 0-16,0 0 0,0 22 15,0-1-15,1 0 0,-1 0 16,-21 21-16,21-20 0,0 20 16,-21 0-16,0-21 0,0 22 0,21-22 15,-21 21-15,0-21 16,0 1-16,21-22 0,-21 21 0,22-21 31,-22-21-31,21-1 0,-21 1 16,0 0-16,0-21 0,21 21 15,-21-22-15,21 1 0,-21 0 16,21 20-16,0-20 0,1 0 0,-1-1 16,0 22-16,0-21 0,21 42 15,-20-21-15,-1 21 0,0 0 0,21 21 16,-21 0-16,1 0 0,-1 0 15,0 1-15,0 20 0,-21 0 0,21 1 16,0-1-16,-21-21 16,22 21-16,-22 1 0,21-1 0,0-21 15,-21 0-15,21 1 0,0-1 16,0 0-16,22-21 0,-22 0 0,0 0 16,0 0-16,22 0 0,-22-21 15,21 0-15,-21 21 0,0-43 0,22 22 16,-22 0-16,0 0 0,0-22 0,0 22 15,1 0-15,-22-21 0,0 21 16,0-22-16,0 1 0,0 21 0,-22-22 16,1 22-16,0 0 0,0 0 15,0 0-15,0 21 0,-1 0 16,-20 0-16,21 0 0,0 21 16,-22 0-16,22 21 0,0-20 0,0 20 15,0 0-15,0-21 0,-1 22 16,22-1-16,0 0 0,0 1 0,0-22 15,0 21-15,0-21 0,0 1 16,0-1-16,22 0 0,-1-21 0,0 0 16,0 0-16,0 0 0,0 0 15,1-21-15,-1 0 0,21-1 0,-21 1 16,0 0-16,1 0 16,-1 0-16,0-22 0,-21 22 0,0-21 15,0 21-15,0 0 0,0-22 16,0 22-16,0 0 0,0 0 0,-21 21 31,21 21-31,-21 0 16,21 21-16,0-20 0,0 20 15,0 0-15,0-21 0,0 22 0,0-1 16,21-21-16,0 22 0,-21-22 16,21 0-16,0 0 0,0-21 0,1 21 15,-1-21-15,0 0 0,21 0 0,-21 0 16,1 0-16,20-21 15,-21 0-15,21 0 0,-20 0 0,20-1 16,-21-20-16,0 21 0,0-21 16,1 20-16,-1-20 0,-21 0 0,21 21 15,-21-22-15,0 22 0,0 0 16,0 0-16,0 42 16,0 0-1,0 0-15,-21 0 0,21 1 16,-21 20-16,21-21 0,0 0 0,0 22 15,-22-22-15,1 21 0,21-21 16,-21 0-16,21 1 0,0-1 0,0-42 47,21 21-47,0-22 0,1-20 16,-22 21-16,0 0 0,21 0 15,-21-22-15,21 22 0,-21 0 0,0-21 16,21 20-16,-21 1 15,21 21-15,-21 21 16,21 1-16,-21-1 16,22 21-16,-22-21 0,0 0 0,0 1 15,21 20-15,-21-21 0,21 0 16,-21 0-16,0 1 0,0-1 0,21 0 16,0-21-16,0 0 0,-21 21 15,22-21-15,-1 0 0,0 0 0,0 0 16,0-21-16,0 0 0,1 0 15,-1-1-15,21 1 0,-21 0 16,0 0-16,1 0 0,-1-22 0,0 22 16,-21-21-16,0 21 0,21-22 0,-21 22 15,0 0-15,0 0 16,0 42 0,0 0-1,0 22-15,0-22 0,0 0 16,0 21-16,0-21 0,0 1 15,0 20-15,0-21 0,0 0 0,0 0 16,0 1-16,0-1 0,21 0 16,0-21-16,1 0 15,-1 0-15,0 0 0,0 0 0,21-21 16,-20 0-16,-1 21 0,21-22 0,-21 1 16,0 0-16,1-21 0,-1 21 15,0-1-15,0-20 0,0 21 0,-21 0 16,0 0-16,0-22 0,21 22 15,-21 0-15,0 42 32,0 0-17,0 0-15,0 22 0,0-22 16,0 0-16,0 0 0,0 22 0,0-22 16,0 0-16,0 0 0,0 21 15,22-20-15,-1-1 0,0 0 0,0 0 16,21 0-16,-20 0 0,20-21 0,0 22 15,1-22-15,-1 0 0,0 0 16,1 0-16,-1 0 0,0 0 0,1-22 16,-1 1-16,0 0 0,1 21 15,-22-21-15,21-21 0,-21 20 0,0 1 16,1 0-16,-22-21 0,21 21 0,-21-22 16,0 22-16,0 0 0,0 0 15,-21 0-15,-1-1 0,1 1 16,-21 0-16,21 21 0,0 0 0,-1 0 15,1 0-15,0 0 0,0 21 16,0 0-16,0 1 0,-1 20 0,22-21 16,-21 0-16,21 0 0,-21 22 0,21-22 15,0 0-15,0 0 0,0 0 16,0 1-16,0-1 0,0 0 0,21-21 16,0 0-16,1 0 0,-1 0 15,0 0-15,0 0 0,0-21 16,0 21-16,1-21 0,-1-1 0,-21 1 15,21 21-15,0-21 0,-21 0 16,0 0-16,0 0 0,0-1 16,0 1-16,0 0 0,0 0 15,0 42 1,0 0-16,0 0 16,0 1-16,0-1 0,0 0 0,0 21 15,0-21-15,0 1 0,0 20 16,0-21-16,0 0 0,0 0 0,0 1 15,0-1-15,21 0 0,0-21 0,1 0 16,-1 0-16,21 0 0,-21 0 16,22 0-16,-22-21 0,21 0 0,0 21 15,1-43-15,-1 22 0,0 0 16,1-21-16,-1-1 0,0 22 0,1-42 16,-22 20-16,21 1 0,-21 0 15,1-22-15,-1 22 0,0-22 0,0 22 16,-21-22-16,21 22 0,-21 0 0,0 21 15,0-22-15,-21 64 16,0 1-16,-21 83 16,20-62-1,1 20-15,0-20 0,0 20 0,0 1 16,0-22-16,-1 21 0,22-20 16,-21-1-16,21 0 0,0 1 0,0-22 15,0 21-15,0-21 0,21 1 16,1-1-16,-1 0 0,0-21 0,0 0 15,0 0-15,0 0 0,22 0 0,-22 0 16</inkml:trace>
  <inkml:trace contextRef="#ctx0" brushRef="#br0" timeOffset="46772.21">6392 5948 0,'0'0'0,"-21"-21"15,21 0 1,0-1-16,0 1 0,0 0 15,0-21-15,0-1 0,0 1 0,0 0 16,0-1-16,21 1 0,-21-21 0,21-1 16,1 22-16,-22-22 0,21 1 15,0 20-15,0-20 0,-21 42 16,21-22-16,-21 22 0,21 0 0,-21 42 16,0 0-1,0 1-15,0 20 0,0 0 0,-21 1 16,0 20-16,0 1 0,21-22 0,-21 21 15,0 1-15,-1-1 0,22 1 16,0-22-16,0 1 0,0-1 0,0 0 16,0 1-16,0-22 0,22 0 15,-22 0-15,21-21 0,0 0 0,0 0 16,21 0-16,-20 0 0,-1 0 0,21 0 16,-21 0-16,22-21 0,-22 0 15,0 0-15,0-1 0,0-20 16</inkml:trace>
  <inkml:trace contextRef="#ctx0" brushRef="#br0" timeOffset="46947.11">6456 5630 0,'0'0'16,"-21"0"-16,-1 0 0,1 0 0,42 0 31,1 0-31,-1 0 16,0 0-16,21 0 0,1 0 0,-22-21 15,21 0-15,22 21 16,-22-21-16,0 21 0,1 0 0,-1-21 16,-21 21-16</inkml:trace>
  <inkml:trace contextRef="#ctx0" brushRef="#br0" timeOffset="47295.11">7048 5779 0,'0'0'0,"0"21"0,0 0 15,0 0-15,22-42 32,-1 21-17,0-21-15,0 0 0,0-1 0,0 1 16,1 0-16,-1 0 0,-21 0 16,21 0-16,-21-1 0,21 1 0,-21 0 15,0 0-15,0 0 0,0 0 0,0-1 16,-21 22-16,0 0 15,0 0-15,-1 0 0,22 22 16,-21-1-16,0 21 0,0-21 0,21 22 16,0-22-16,-21 21 0,21 0 0,-21-20 15,21 20-15,0-21 0,0 21 16,0-20-16,21-1 0,0 0 0,0 0 16,0-21-16,0 21 0,22-21 0,-22 0 15,21 0-15,1 0 16,-1 0-16,21 0 0,-20-21 0,-1 0 15,0 21-15,22-21 0</inkml:trace>
  <inkml:trace contextRef="#ctx0" brushRef="#br0" timeOffset="48262.79">7959 5525 0,'0'0'0,"0"-22"0,-43-20 16,22 21-16,0 21 15,0 0-15,0 0 0,-22 0 0,22 0 16,0 21-16,0 0 0,-22 0 0,22 22 15,0-22-15,0 21 16,0-21-16,0 22 0,21-1 0,-22-21 0,22 22 16,0-22-16,-21 0 0,21 0 15,0 0-15,0 0 0,21 1 16,1-22-16,-1 0 0,0 0 0,0 0 16,21 0-16,-20 0 0,20-22 0,0 22 15,-21-21-15,22 0 0,-22 0 16,21 0-16,-21 0 0,1-22 0,-1 22 15,0 0-15,-21-21 0,0 20 0,0-20 16,0 21-16,0 0 0,0 0 0,0 42 31,0 0-15,0 0-16,0 0 0,-21 0 0,21 22 16,0-22-16,0 21 0,0-21 15,0 1-15,0-1 0,0 0 0,21 0 16,0 0-16,0-21 0,0 21 0,1-21 15,-1 0-15,21 0 0,-21 0 16,22 0-16,-22 0 0,0 0 0,21-21 16,-21 0-16,1 21 0,-1-21 0,0 0 15,0 0-15,0-1 0,-21-20 0,0 21 16,0 0-16,0-22 0,0 22 16,0 0-16,0 0 0,0 0 15,0 0-15,0 42 16,0 0-1,0 0-15,0 0 0,0 22 0,0-22 16,0 0-16,0 0 0,-21 21 0,21-20 16,0-1-16,-21 0 0,21 0 15,0 0-15,0-42 47,0 0-47,0 0 16,0 0-16,0-1 0,0 1 0,0-21 15,0 21-15,0 0 0,21-22 0,0 22 16,0-21-16,1 21 16,-1-1-16,0 22 0,0-21 0,0 21 15,0 0-15,1 0 0,-1 21 0,0 1 16,0-22-16,0 42 0,0-21 16,-21 0-16,0 0 0,0 22 0,22-22 15,-22 0-15,0 0 0,0 22 0,0-22 16,0 0-16,0 0 0,0 0 0,0 0 15,0 1-15,0-44 32,0 1-32,0 0 15,21 0-15,-21-21 0,21 20 16,0-20-16,0 0 0,0 21 16,22-22-16,-22 1 0,21 0 0,-21 20 15,22 1-15,-1 0 0,-21 0 0,22 21 16,-22 0-16,0 0 0,0 21 15,0-21-15,0 21 0,-21 0 0,0 22 16,0-22-16,0 0 0,0 21 0,0-20 16,0 20-16,0-21 0,-21 21 15,0-20-15,21-1 0,-21 0 0,21 0 16,-21 0-16,21 0 0,0 1 0,-21-22 16</inkml:trace>
  <inkml:trace contextRef="#ctx0" brushRef="#br0" timeOffset="49943.81">10668 5419 0,'21'-21'47,"0"21"-47,0-22 15,1 1-15,-1 21 0,0-21 0,0 0 16,0 0-16,0 0 0,-21-22 15,22 22-15,-1 0 0,-21 0 0,21 0 16,-21-1-16,0 1 0,0 0 0,-21 21 31,0 21-31,21 0 16,0 1-16,-22 20 0,22 0 16,-21 1-16,21 20 0,0-21 15,-21 22-15,21-22 0,0 22 0,0-22 16,0 22-16,0-22 0,0 0 0,0 1 15,0-1-15,0 0 0,0-21 16,0 1-16,-21-1 0,21 0 0,-21 0 16,0 0-16,-1-21 0,1 0 15,0 0-15,0 0 0,0 0 16,-22 0-16,22-21 0,0 21 0,0-21 16,0 0-16,0 0 0,-1-1 0,1 1 15,21 0-15,0 0 16,0 0-16,0 0 0,0-1 15,0 1-15,21 21 0,1-21 16,-1 21-16,0-21 0,0 21 16</inkml:trace>
  <inkml:trace contextRef="#ctx0" brushRef="#br0" timeOffset="51072.38">11811 5609 0,'0'0'0,"0"-21"15,0-42-15,0 41 16,0-20-16,0 21 0,0 0 15,0 0-15,0-1 0,0 44 16,0-1 0,0 0-16,0 0 0,0 21 15,-21 1-15,21-1 0,-21 0 0,21 1 16,-22-1-16,22 0 0,0 1 0,0-1 16,0 0-16,0-20 15,0-1-15,0 0 0,22 0 16,-1-21-16,0 0 0,21 0 0,-21 0 15,22-21-15,-22 21 0,21-21 16,1 0-16,-22-1 0,21 1 0,-21-21 16,22 21-16,-22-22 0,0 1 0,0 21 15,0-21-15,0-1 0,-21 1 16,0 21-16,0-22 0,0 22 0,0 0 16,0 42-1,-21 0 1,21 1-16,-21 20 0,21-21 0,0 21 15,-21-20-15,21-1 0,-21 21 16,21-21-16,0 0 0,0 1 16,0 20-16,21-21 0,0 0 15,0-21-15,0 0 0,22 0 0,-22 0 16,21 0-16,-21 0 0,1 0 0,20-21 16,-21 0-16,0 0 0,22 0 15,-22-1-15,0 1 0,0 0 0,0-21 16,-21 21-16,21-22 0,1 22 0,-22-21 15,21 21-15,0-1 0,-21 1 16,21 21-16,0 0 16,-21 21-16,21 1 0,-21-1 0,0 0 15,0 0-15,0 0 16,0 0-16,22 22 0,-22-22 0,0 0 16,21 0-16,-21 0 0,0 1 15,0-1-15,0 0 16,-21-21-16,-1 0 15,1 0-15,0 0 16,0 0-16,21-21 0,-21 0 16,0-1-16,21 1 0,0 0 15,-22 21-15,22-21 0,-21 21 16,21 21 0,0 0-16,0 0 15,0 1-15,0-1 16,0 0-16,21 0 0,1 0 0,-22 0 15,21-21-15,0 22 0,0-22 16,0 0-16,22 21 0,-22-21 0,21 0 16,-21 0-16,22 0 0,-1 0 0,0-21 15,1 21-15,-1-22 0,21 1 16,-41 0-16,20 21 0,0-21 0,1 0 16,-22-22-16,0 22 0,0 0 0,0-21 15,0 21-15,-21-22 0,0 22 16,0-21-16,0 21 0,0-1 0,-21 22 31,21 22-31,-21-1 16,0 0-16,0 0 0,0 0 0,-1 22 15,22-22-15,0 21 0,0-21 0,0 0 16,0 1-16,0 20 0,0-21 16,22 0-16,-1 0 0,21-21 15,-21 22-15,22-22 0,-22 0 0,21 0 16,-21 0-16,22 0 0,-1 0 15,0 0-15,1 0 0,-22 0 0,21-22 16,0 22-16,1-21 0,-1 0 0,0 21 16</inkml:trace>
  <inkml:trace contextRef="#ctx0" brushRef="#br0" timeOffset="51495.14">14139 5673 0,'0'0'0,"0"-21"0,0-22 16,-21 43-1,0-21-15,0 21 0,0 0 0,-22 0 16,22 0-16,-21 0 0,21 21 0,-22 0 15,22 1-15,-21-1 0,21 0 16,-1 0-16,-20 0 0,21 0 0,21 1 16,0-1-16,0 0 0,0 0 0,0 0 15,0 0-15,0 1 0,21-1 16,0-21-16,0 0 0,1 0 16,-1 0-16,0 0 0,21 0 0,-21 0 15,1 0-15,-1 0 0,21-21 16,-21-1-16,0 1 0,22 0 15,-22 0-15,0-21 0,0-1 0,0 22 16,22-42-16,-22 20 0,-21 1 0,21-22 16,0 22-16,0-21 0,-21-1 15,0 22-15,22-22 0,-22 22 0,21 21 16,-21-22-16,0 22 0,0 42 16,0 1-1,-21 20-15,-1-21 0,1 21 0,0 1 16,0 20-16,21-20 0,-21-1 15,21 21-15,-21-20 0,21-1 0,0 0 16,0 1-16,0-1 0,0 0 16,0-20-16,0-1 0,0 0 0,0 0 15,21 0-15,0 0 0,0-21 16,0 0-16,0 0 0,1 0 16,-1 0-16</inkml:trace>
  <inkml:trace contextRef="#ctx0" brushRef="#br0" timeOffset="53026.95">15642 5694 0,'21'0'15,"0"0"1,1 0-16,-1 0 0,-21-21 0,21 0 16,0 21-16,0-22 0,-21 1 15,0 0-15,21 0 0,-21 0 0,0 0 16,0-1-16,0 1 0,0 0 0,0-21 16,-21 21-16,0-1 0,0 1 15,-21 0-15,20 21 0,1 0 0,-21 0 16,21 0-16,-22 0 0,22 21 0,-21 0 15,0 22-15,20-1 0,-20 0 16,21 1-16,0-1 0,-22 0 16,22 22-16,21-22 0,-21 1 0,21-1 15,0 0-15,0-21 0,0 22 16,0-22-16,0 0 0,0 0 0,21-21 16,0 0-16,1 21 0,-1-21 0,21 0 15,-21 0-15,22-21 0,-22 0 16,21 21-16,-21-21 0,0 0 0,22 0 15,-22-22-15,-21 22 0,21 0 0,0-21 16,-21-1-16,0 1 0,0 21 16,0-22-16,0 22 0,0 0 15,0 0-15,0 0 0,0 42 16,0 0 0,0 0-16,0 22 0,0-22 0,0 21 15,0-21-15,0 22 0,21-22 16,1 21-16,-22-21 0,21 0 0,0 1 15,0-1-15,21 0 0,-20 0 0,20-21 16,0 0-16,1 0 0,-1 0 16,0 0-16,1 0 0,-1 0 0,0-21 15,1 0-15,-22 0 0,21-1 0,-21 1 16,22-21-16,-22 21 0,0-22 16,-21 1-16,0 0 0,21-1 0,-21-20 15,21 21-15,-21-22 0,0 22 16,0-22-16,0 1 0,21 20 15,-21 1-15,22 0 0,-22 21 0,0-1 16,0 44 0,0-1-16,-22 21 0,1 0 15,0 1-15,0 20 0,0-20 0,0 20 16,-1-21-16,1 22 0,0-22 16,21 22-16,0-22 0,0 0 0,0 1 15,0-1-15,21-21 0,0 22 0,1-22 16,-1 0-16,0 0 0,21-21 15,-21 0-15,22 0 0,-22 0 16,21 0-16,-21 0 0,22 0 0,-22-21 16,21 0-16,-21 0 0,1-1 15,-1-20-15,21 0 0,-21-1 0,0 1 16,1-21-16,-1 20 0,0-20 0,0-1 16,0 1-16,0 20 0,1-20 15,-22 21-15,0-1 0,0 22 0,0-21 16,-22 63-1,1 0-15,0 21 16,0 1-16,0-1 0,0 0 0,-1 1 16,22 20-16,0-20 0,-21-1 15,21 21-15,0-20 0,0-1 16,0 0-16,0-20 0,0 20 0,0-21 16,21 21-16,1-20 0,-22-1 15,21 0-15,0-21 0,0 0 0,21 21 16,-20-21-16,-1 0 0,21 0 0,-21 0 15,22-21-15,-22 0 0,21 21 16,-21-21-16,0-22 0,1 22 0,20 0 16,-21-21-16,0 20 0,-21-20 0,21 21 15,-21 0-15,22 0 0,-22-1 16,-22 44 0,1-1-1,0 0-15,0 21 0,21-21 16,-21 1-16,0 20 0,21-21 0,0 0 15,0 0-15,0 1 0,0-1 0,0 0 16,0 0-16,0 0 0,21-21 16,0 0-16,0 21 0,0-21 0,22 0 15,-22 0-15,21 0 0,-21 0 0,22 0 16,-1-21-16,-21 21 0,21-21 16,-20 0-16,-1 0 0,0 0 0,0-22 15,0 22-15,0-21 0,-21-1 0,0 1 16,0 0-16,0 21 15,0-22-15,0 22 0,-21 0 0,0 0 0,0 21 16,0 0-16,-22 0 0,22 0 16,0 0-16,-21 21 0,21 0 15,-1 0-15,1 0 0,-21 1 0,21 20 16,0-21-16,21 0 0,-22 0 16,22 1-16,0-1 0,22-21 15,-1 21-15,0-21 0,21 0 16,1 0-16</inkml:trace>
  <inkml:trace contextRef="#ctx0" brushRef="#br0" timeOffset="54555.58">18203 5525 0,'0'0'0,"0"-22"16,0 1-1,-21 21-15,0 0 0,0 0 0,0 21 16,-1-21-16,1 22 0,0 20 15,0-21-15,-21 0 0,20 22 0,1-22 16,0 21-16,0-21 0,21 22 0,0-22 16,0 0-16,0 21 0,0-21 15,0 1-15,0-1 0,0 0 0,21 0 16,0-21-16,22 21 0,-22 0 16,21-21-16,-21 0 0,22 0 15,-1 0-15,0 0 0,1 0 0,20 0 16,-21 0-16,1-21 0,20 0 0,-20 0 15,-1 21-15,0-42 0,1 20 16,-22 1-16,21-21 0,-21 21 0,0-22 16,1 1-16,20-64 15,-42 85-15,0 0 0,0 0 16,-21 21-16,0 0 16,-1 0-16,1 21 0,-21 0 15,21 21-15,-22-20 0,1-1 0,21 21 16,0-21-16,-22 22 0,43-22 0,-21 0 15,21 0-15,0 0 16,0 0-16,0 1 0,0-1 0,21-21 16,1 0-16,-1 0 0,0 0 15,0 0-15,0 0 0,0 0 16,22 0-16,-22-21 0,-21-1 0,21 1 16,0 0-16,0 0 0,-21 0 0,0-22 15,22 22-15,-1-21 0,-21 21 16,0-22-16,0 22 0,0 0 0,0 0 15,0 42 1,0 0 0,-21 22-16,-1-22 0,1 0 0,21 21 15,0-21-15,0 1 0,0 20 16,0-21-16,0 0 0,0 0 16,0 1-16,0-1 0,21-21 0,1 21 15,-1-21-15,0 0 0,0 0 16,21 0-16,-20 0 0,-1 0 0,21 0 15,-21 0-15,0 0 0,1-21 0,20 0 16,-21-1-16,0-20 0,0 21 16,1-21-16,20-1 0,-21 1 0,0-22 15,0 1-15,1 21 0,-22-22 0,21-21 16,0 22-16,0-1 0,0 1 16,-21-1-16,0 22 0,0 0 15,0 21-15,0-1 0,0 44 16,-21-1-1,0 21-15,0 0 0,0 1 0,-1-1 16,1 0-16,0 22 0,21-22 0,-21 22 16,21-22-16,0 0 0,0 22 15,0-22-15,0 1 0,21-1 0,0 0 16,0-21-16,1 22 0,-1-22 16,0 0-16,0 0 0,0 0 0,0-21 15,1 0-15,20 0 0,-21 0 0,21 0 16,-20 0-16,20 0 0,-21-21 15,21 21-15,-20-21 0,20 0 16,-21 0-16,0 0 0,0-22 0,1 22 16,-1-21-16,-21 21 0,21-22 15,-21 22-15,21 0 0,-21 0 0,0 0 16,0 42 0,-21 0-16,0 0 15,0 21-15,21-20 0,-22-1 0,22 21 16,-21-21-16,21 0 0,0 1 0,0-1 15,0 0-15,0 0 0,21 0 16,1 0-16,-1-21 0,0 22 0,0-22 16,21 0-16,-20 0 0,20 0 15,-21 0-15,21 0 0,-20 0 16,20 0-16,0 0 0,1-22 0,-1 1 16,-21 0-16,21 0 0,1-21 0,-1 20 15,-21-20-15,22 0 0,-22 21 16,0-22-16,0 22 0,-21-21 0,0 21 15,0-1-15,-21 22 16,0 0-16,0 0 0,-1 0 16,1 22-16,-21-1 0,21 0 0,0 21 15,-1-21-15,1 1 0,0 20 16,0-21-16,21 0 0,-21 0 0,21 1 16,0-1-16,0 0 0,0 0 15,21-21-15,0 0 16,0 0-16,0 0 0,1 0 0,-1 0 15,0 0-15,0 0 0,0-21 0,0 0 16,1 0-16,-1-22 0,0 22 16,0-21-16,0-1 0,0 1 0,1-21 15,-22 20-15,21-20 0,0-1 0,-21 1 16,21-1-16,-21 1 0,21-1 16,-21 22-16,0 0 0,0-1 0,0 22 15,0 0-15,-21 42 16,0 0-16,0 22 15,0-1-15,-1 0 0,22 22 16,-21-22-16,21 22 0,-21-22 16,21 21-16,0-20 0,0 20 0,0-20 15,0-1-15,21 0 0,0 1 0,1-1 16,-1 0-16,-21-21 0,21 1 16,0-1-16,0 0 0,0 0 0,1-21 15,-1 0-15,21 0 0,-21 0 0,0 0 16,1 0-16,-1 0 0,21-21 15,-21 0-15,0-22 0,1 22 0</inkml:trace>
  <inkml:trace contextRef="#ctx0" brushRef="#br0" timeOffset="54734.48">19367 5228 0,'0'0'0,"-42"21"15,-21 22 1,63-22-16,21 0 16,0-21-16,21 0 0,1 0 0,-1 21 15,21-21-15,1 21 0,-1-21 16,-20 0-16,20 0 0</inkml:trace>
  <inkml:trace contextRef="#ctx0" brushRef="#br0" timeOffset="55179.06">22204 5398 0,'0'0'15,"-21"0"-15,21-22 0,21 22 31,0 0-31,21 0 16,-21 0-16,22-21 0,-1 21 0,0 0 16,22 0-16,-22 0 0,22 0 15,-22-21-15,22 21 0,-1 0 16,-21 0-16,1 0 0,-1 0 0,-21 0 16,0 0-16,1 0 0,-44 0 15,-20 0 1,21 0-16,-21 0 0,20 0 0,-20 0 15,0-21-15,-1 21 0,22 0 16</inkml:trace>
  <inkml:trace contextRef="#ctx0" brushRef="#br0" timeOffset="55382.94">22542 5313 0,'0'21'16,"0"0"-16,0 0 15,-21 1-15,21 20 0,-21-21 0,21 21 0,0 1 16,-21-22-16,21 21 0,-21 1 15,0-1-15,21-21 0,0 21 16,0-20-16,-22-1 0,22 0 0,0 0 16,0 0-16,0 0 15,22-21-15,-1 0 16,0 0-16,21 0 0,-21-21 0,22 0 16,-1 21-16,0-21 0,1 0 15</inkml:trace>
  <inkml:trace contextRef="#ctx0" brushRef="#br0" timeOffset="55610.81">23262 5419 0,'0'0'0,"21"-21"16,-21-1-16,0 1 0,0 0 0,-21 21 31,0 0-31,-21 0 0,20 0 0,-20 21 16,21 0-16,-21 1 0,-1 20 15,22-21-15,0 21 0,0-20 0,0 20 16,21-21-16,0 21 0,0-20 0,0 20 15,0-21-15,0 0 0,21 0 16,21 1-16,-21-1 0,22-21 0,-22 0 16,21 0-16,0 0 0,-20 0 15,20 0-15,0 0 0,1 0 16,-1-21-16,0-1 0,1 1 0</inkml:trace>
  <inkml:trace contextRef="#ctx0" brushRef="#br0" timeOffset="55898.65">24469 4805 0,'0'0'0,"21"-21"16,-21 0-16,0 42 16,0 0-16,-21 21 15,21 1-15,-22-1 0,1 21 16,0-20-16,0 20 0,0 1 0,0-1 15,-22 1-15,22-22 0,0 22 16,0-22-16,0 21 0,21-20 0,0-1 16,-22 0-16,22 1 0,0-22 0,0 0 15,0 0-15,0 0 0,0 1 16,22-22 0,-1 0-16,0-22 15,0 1-15,21 0 0,-20 0 0,20 0 16</inkml:trace>
  <inkml:trace contextRef="#ctx0" brushRef="#br0" timeOffset="56228.72">24765 5376 0,'0'0'0,"0"-21"0,-21 21 31,21 21-31,-21-21 0,-1 22 0,1-1 16,0 0-16,0 0 0,0 0 0,21 0 15,0 1-15,0-1 0,0 0 16,0 0-16,0 0 0,0 0 15,0 1-15,21-22 0,0 0 16,0 21-16,22-21 0,-22 0 0,0 0 16,21 0-16,1 0 0,-1-21 0,-21-1 15,21 1-15,-20 0 16,-1 0-16,0 0 0,-21-22 0,0 22 16,0-21-16,0 21 0,0 0 0,0-1 15,-21 1-15,-22 21 16,22 0-16,0 0 0,-21 0 0,21 0 15,-22 0-15,22 0 0,0 21 16,0-21-16,21 22 16,21-22-1</inkml:trace>
  <inkml:trace contextRef="#ctx0" brushRef="#br0" timeOffset="56462.58">24257 5144 0,'0'0'0,"-21"0"0,42 0 16,21 0 0,-21 0-16,22 0 0,20 0 0,-20 0 15,20 0-15,1 0 0,-1 0 16,1 0-16,-1 0 0,1 0 0,-22 0 15,21 0-15,-20 0 0,-1 0 16,-21 0-16,0 0 0,1 0 16,-44 0-1,-20 21-15</inkml:trace>
  <inkml:trace contextRef="#ctx0" brushRef="#br0" timeOffset="58078.87">7451 6646 0,'-22'0'16,"1"0"-1,0 0 1,0 0-1,0 0 1,21 22 0,0-1-16,0 0 15,0 0-15,0 0 0,0 0 16,0 1-16,0-1 16,0 0-16,0 0 0,-21 0 0,21 0 15,0 1-15,-22-1 0,22 0 16,0 0-16,0-42 31,0 0-15,0 0-16,0-22 15,0 22-15,0 0 0,22 0 0,-1-22 16,-21 22-16,0 0 0,21 0 16,0 0-16,0 0 0,-21-1 15,21 22-15,1 0 0,-1 0 0,0 22 16,0-1-16,-21 0 15,0 0-15,0 0 0,0 0 0,21 22 16,-21-22-16,0 0 0,0 0 0,0 0 16,0 1-16,0-1 15,0-42 17,0-1-32,21 1 0,1 0 15,-22 0-15,21 0 0,0 0 16,0-1-16,0-20 0,0 21 0,1 0 15,-1 0-15,0-1 0,0 1 0,0 21 16,0 0 0,1 0-16,-1 0 0,-21 21 15,0 1-15,0-1 0,0 0 0,0 0 16,0 0-16,0 0 0,0 1 16,0-1-16,0 0 0,0 0 0,0 0 15,0 0-15,21-21 16,0 0-16,0 0 15,0-21-15,1 21 0,-1-21 0,21 0 16,-21 0-16,22 0 0,-22-1 0,21 1 16,-21 0-16,0 0 15,1 0-15,-1 0 0,0-1 0,0 1 0,-21 0 16,0 42 15,0 0-31,0 1 16,0-1-16,0 0 0,0 0 0,0 0 15,0 0-15,0 1 0,0-1 0,0 0 16,0 0-16,21 0 0,0-21 16,1 0-16,-1 0 0,0 0 15,0 0-15,0 0 0,0 0 0,1-21 16,20 0-16,-21 21 0,0-21 16,0 0-16,22-1 0,-22 1 0,0-21 15,0 21-15,-21 0 0,21-1 16,-21-20-16,22 21 0,-22 0 0,0 0 15,0 42 17,0 0-32,0 21 0,0-21 0,0 1 15,0 20-15,0 0 0,0-21 16,0 22-16,-22-1 0,22 0 0,0 1 16,0-1-16,0 22 0,0-22 0,0 21 15,22 1-15,-22-1 0,0 1 0,21-1 16,-21 1-16,0-1 0,0 1 15,0 21-15,0-22 0,-21 1 0,-1-1 16,1-21-16,-21 22 0,21-22 0,0 1 16,-1-1-16,1 0 0,0-21 15,0-21-15,21-21 16,0 0-16,0 0 16,0-21-16,0-1 0,21-20 0,0 20 15,-21-20-15,0-1 0,21-20 0,1 20 16,-1-20-16,-21 20 0,21-21 0,0 1 15,0-1-15,0 22 0,1-1 16,20 1-16,-21-1 0,21 22 0,1-1 16,-22 1-16,21 0 0</inkml:trace>
  <inkml:trace contextRef="#ctx0" brushRef="#br0" timeOffset="58271.28">10075 7006 0,'0'0'0,"-21"0"15,0 0-15,0 0 0</inkml:trace>
  <inkml:trace contextRef="#ctx0" brushRef="#br0" timeOffset="59030.55">9864 7006 0,'0'0'0,"0"21"0,-22-21 0,1 0 0,0 0 16,0 0-16,0 0 0,21-21 31,21 0-15,0 21-16,0-21 0,0 0 0,22 0 15,-22-22-15,0 22 0,21 0 16,-20-21-16,20-1 0,-21 22 0,21-21 15,-20-1-15,-1 1 0,0 0 0,0-1 16,0 22-16,0 0 0,-21 0 16,0 0-16,0 42 15,0 0-15,0 0 16,-21 22-16,0-22 0,0 21 0,0 0 16,0 22-16,-1-22 0,1 1 15,0-1-15,21 21 0,-21-20 0,21-1 16,-21 0-16,21 1 0,0-1 0,0-21 15,0 22-15,0-22 0,0 0 16,21 0-16,0 0 0,0-21 0,0 0 16,22 0-16,-22 0 0,21 0 0,-21 0 15,22 0-15,-1-21 0,-21 0 16,22 0-16,-1 0 0,0-1 16,-21-20-16,22 21 0,-22 0 0,0-22 15,0 22-15,0 0 0,-21-21 0,0 21 16,0-1-16,0 1 0,0 0 15,-21 21 1,0 0-16,0 0 0,21 21 0,-21-21 16,0 21-16,21 1 0,-22-1 0,22 0 15,0 0-15,-21 0 16,21 0-16,0 1 0,0-1 0,0 0 16,0 0-16,0 0 0,0 0 15,0 1-15,21-1 16,1-21-16,-1 0 15,0 0-15,0 0 0,0 0 0,0 0 16,22 0-16,-22 0 0,0 0 0,0-21 16,22 21-16,-22-22 0,0 22 0,0 0 15,0-21-15,0 0 16,1 0-16,-22 0 16,0 0-16,0-1 15,0 1 1,21 21 93,0 0-93,0 0-16</inkml:trace>
  <inkml:trace contextRef="#ctx0" brushRef="#br0" timeOffset="60047.51">11303 6773 0,'0'0'0,"-21"0"0,0-21 0,-1 21 0,-20 0 16,21 0-16,-21 0 0,20 0 15,-20 21-15,21 1 0,0-1 0,-22 0 16,22 0-16,0 21 0,0-20 0,21 20 16,-21-21-16,21 0 0,-21 22 0,21-22 15,0 21-15,0-21 0,0 0 16,0 1-16,21-22 0,0 21 0,0-21 16,0 0-16,22 0 0,-22 0 0,0 0 15,21 0-15,-21 0 0,22-21 16,-22 21-16,0-22 0,0 1 15,22 0-15,-43 0 0,21 0 0,0 0 16,0-1-16,-21-20 0,0 21 0,0 0 16,21 0-16,-21-1 0,0 1 0,0 0 15,0 42 1,0 0 0,0 1-16,-21-1 0,21 0 0,0 0 15,0 0-15,0 0 0,0 1 16,0-1-16,0 0 0,0 0 0,21 0 15,-21 0-15,21-21 0,1 0 0,-1 22 16,0-22-16,0 0 0,21 0 16,-20 0-16,-1 0 0,0-22 15,0 1-15,21 21 0,-20-21 0,-1 0 16,0 21-16,0-21 0,0 0 0,-21-1 16,0 1-16,0 0 0,0 0 0,21 0 15,-21 0-15,0-1 0,0 44 31,0-1-31,0 0 16,0 0-16,-21 0 0,21 0 0,-21 22 16,21-22-16,-21 0 15,21 0-15,-21-21 0,21 21 0,-21 1 16,21-1-16,0 0 16,0-42 15,0 0-31,21-1 15,-21 1-15,21 0 0,0 0 0,-21 0 16,21 0-16,0-1 0,1 1 16,-1-21-16,0 21 0,0 21 0,0-21 15,-21-1-15,21 22 0,1 0 0,-1 0 16,0 0-16,-21 22 0,21-1 0,0 0 16,-21 0-1,21 0-15,-21 0 0,0 1 0,0-1 16,0 0-16,0 0 0,0 0 0,0 0 15,0 1-15,0-1 0,0 0 16,-21-21 0,0 0-16,21-21 15,0 0 1,0-1-16,0 1 0,0 0 0,0-21 16,0 21-16,21-1 0,0-20 15,1 21-15,20-21 0,-21 20 0,0 1 16,22 0-16,-22 0 0,0 21 0,21 0 15,-21 0-15,1 21 16,-22 0-16,0 0 0,0 1 16,0-1-16,0 0 0,0 21 0,0-21 15,0 1-15,-22 20 0,22-21 0,0 0 16,0 0-16,-21 1 0,21-1 0,-21 0 16,21 0-16,0 0 15,-21-21 1,0 0-16,0 0 15,21-21-15,-22 0 0</inkml:trace>
  <inkml:trace contextRef="#ctx0" brushRef="#br0" timeOffset="60363.33">10160 6371 0,'0'0'0,"-21"21"0,-22-21 0,22 22 16,0-22-16,21 21 0,21-21 16,22 0-1,-1 0-15,0 0 0,1 0 16,20 0-16,1 0 0,-1 0 0,1 0 15,20 0-15,-20 0 0,-22 0 0,22-21 16,-22 21-16,0 0 0,-21 0 16,1 0-16,-1 0 0,-21 21 15,0 0-15,0 0 0,-21-21 16,-22 21-16,22 0 0</inkml:trace>
  <inkml:trace contextRef="#ctx0" brushRef="#br0" timeOffset="62430.56">423 9186 0,'-21'0'0,"0"0"31,0 0-31,0 0 16,-1 0-16,1 0 15,0 0-15,0 0 16,0 0-16,0 0 16,-1 0-16,44 0 47,20 0-32,0 0-15,1 0 0,20 0 16,22 0-16,-1 0 0,1 0 0,0 0 15,-1 0-15,1 0 0,0 0 16,-1 0-16,1 0 0,-21 0 16,-1 0-16,1 0 0,-1-21 0,1 21 15,-22 0-15,0 0 0,1 0 16,-22-21-16,0 21 0,0 0 0,0 0 16,-21-21-16,21 21 0,-21-21 15,0 0-15,-21-1 16,0 1-16,0 21 15,0-21-15,-22 0 0,22 21 16,0-21-16,-21 0 0,-1-1 0,22 1 16,-21 21-16,0-21 0,-1 0 15,1 21-15,0-21 0,20 0 16,-20 21-16,21 0 0,0 0 16,0 0-16,-1 0 15,44 21 16,-1 0-31,0-21 0,0 21 0,21-21 16,1 21-16,20-21 0,-20 0 16,20 0-16,-21 0 0,1 0 0,20 0 15,-20 0-15,-1 0 0,-21 0 16,21 0-16,-20 0 0,20 0 0,-21 0 16,0 0-16,-21 21 31,0 1-31,0-1 15,-21 0-15,0 0 0,-21 0 0,20 22 16,-20-22-16,0 21 0,-1 0 16,1 1-16,-21-1 0,20 0 0,1 1 15,0-1-15,-1 0 0,22-20 16,-21 20-16,21 0 0,-1-21 0,1 1 16,0-1-16,21 0 0,-21 0 15,21 0-15,0 0 16,0-42 15</inkml:trace>
  <inkml:trace contextRef="#ctx0" brushRef="#br0" timeOffset="66087.42">2921 8382 0,'0'-21'0,"0"0"15,0 0-15,0-1 0,0 1 16,0 0-16,-21 0 15,0 21-15,-1-21 0,1 21 16,0 0-16,0 0 16,0 0-16,21 21 0,-21 0 0,-1 21 15,22 1-15,-21-1 0,0 22 16,0-1-16,0 22 0,0-1 0,-1 1 16,1 0-16,21-1 0,0-20 15,0 21-15,0-43 0,0 21 16,0-20-16,0-1 0,21 0 0,1-20 15,20-1-15,-21-21 0,21 0 16,1 0-16,-1 0 0,0 0 0,1 0 16,-1-21-16,0-1 0,1 1 15,-1-21-15,0 21 0,1-22 0,-1 1 16,0 0-16,-20-22 0,-1 22 0,0-22 16,0 1-16,-21-1 0,0 1 15,0-1-15,0 1 0,-21-1 0,0 1 16,-22-1-16,22 22 0,-21-21 15,0 20-15,-1 1 0,1 21 16,0 21-16,-1 0 0,1 0 16,0 21-16,-1 0 0,1 21 0,0 1 15,-1 20-15,22-20 0,0 20 16,0 1-16,0-1 0,21 1 0,0 20 16,0-20-16,0-1 0,21-20 0,-21 20 15,42-21-15,-21 1 0,22-1 16,-22-21-16,42 0 0,-20 1 0,-1-1 15,0 0-15,22-21 0,-1 0 16,-20 0-16,20 0 0,-21 0 0,22-21 16,-22 0-16,1-1 0,20 1 15</inkml:trace>
  <inkml:trace contextRef="#ctx0" brushRef="#br0" timeOffset="67050.87">3725 8784 0,'0'0'0,"0"-42"0,0 21 0,0 0 16,0 42 15,0 0-31,-21 21 0,21-21 0,0 22 16,0-22-16,-21 21 0,21 1 15,-21-1-15,21-21 0,0 21 0,0-20 16,0 20-16,0-21 0,-21 0 16,21 0-16,0 1 0,0-1 15,0-42 16,0-1-31,0 1 0,0 0 0,0-21 16,21 21-16,0-22 0,0 1 0,0 21 16,-21-22-16,21 22 0,1-21 15,-1 21-15,0 0 0,0 21 16,0 0-16,0 21 16,-21 0-16,22 0 0,-22 21 15,0-20-15,21-1 0,-21 21 16,21-21-16,0 0 0,-21 1 0,0 20 15,21-21-15,0 0 0,1 0 0,-1 1 16,0-1 0,0-21-16,0 0 0,0 0 15,1 0-15,-1 0 0,0-21 16,0-1-16,0 1 0,0 0 16,22 0-16,-22 0 0,0 0 0,0-1 15,22-20-15,-22 21 0,0 0 0,0 0 16,0-1-16,-21 1 0,21 21 15,1 0-15,-1 0 16,-21 21 0,0 1-16,0-1 15,21-21 1,0 0 15,-21-21-31,0-1 16,0 1-16,0 0 15,0 0-15,0 0 0,0 0 0,0-1 16,0 1-16,-21 0 16,0 21-1,0 0-15,-1 21 0,1 0 16,21 1-16,-21-1 0,0 0 16,0 0-16,21 21 0,-21 1 0,-1-22 15,22 21-15,-21-21 0,21 22 16,0-22-16,0 21 0,0-21 15,0 1-15,21-1 0,1 0 0,-1 0 16,0 0-16,0 0 0,21-21 16,-20 0-16,20 0 0,0 0 0,1 0 15,-1 0-15,21 0 0,-20-21 0,-1 21 16,22-21-16,-22 0 0,-21 0 16,21-22-16,-20 22 0,20-21 0,-42 21 15,21-22-15,-21 1 0,21 21 0,-21-21 16,0 20-16,0 1 15,-21 21-15,0 0 0,0 0 16,0 21-16,21 1 0,-22-1 16,1 21-16,0-21 0,21 22 15,-21-22-15,21 0 0,0 0 0,0 21 16,0-20-16,0-1 0,0 0 0,21 0 16,0 0-16,0-21 15,1 0-15,20 0 0,-21 0 0,0 0 16,0 0-16,1 0 0,20 0 0,-21-21 15,21 0-15,-20 0 0</inkml:trace>
  <inkml:trace contextRef="#ctx0" brushRef="#br0" timeOffset="68178.49">6265 9038 0,'0'0'0,"21"21"15,-21 1 17,22-44 15,-1 1-47,-21 0 15,0 0-15,0-21 0,21 20 0,0-20 16,-21 0-16,21-1 0,-21 1 0,21-21 15,1 20-15,-22-20 0,0 20 16,21-20-16,0 21 0,-21-22 0,0 22 16,0 21-16,0-22 0,21 22 15,-21 0-15,0 42 16,0 21-16,0-20 16,0 20-16,0 21 0,0-20 15,0-1-15,0 22 0,-21-1 0,21 1 16,0-22-16,-21 21 0,21 1 0,-21-22 15,21 1-15,0-1 0,0 0 16,0 1-16,0-22 0,21 0 0,0 0 16,0 0-16,21 0 0,-20-21 0,20 0 15,-21 0-15,21 0 0,1 0 16,-1-21-16,0 0 0,1 0 0,-1 0 16,0-22-16,-20 22 0,20-21 15,-21 0-15,0 20 0,0-20 16,-21 0-16,22 21 0,-22-22 0,0 22 15,0 0-15,0 0 0,0 0 0,0-1 16,-22 22-16,1 0 16,0 0-16,0 22 0,21-1 0,-21 0 15,0 21-15,-1-21 0,1 22 0,21-22 16,0 21-16,-21-21 0,21 22 16,0-22-16,0 0 0,0 0 0,0 0 15,21 1-15,0-1 0,1 0 16,-1-21-16,0 0 0,0 0 0,21 0 15,-20 0-15,20 0 0,-21 0 16,21 0-16,-20-21 0,20 0 0,-21-1 16,21 1-16,-20 0 0,20-21 15,-21 21-15,-21-22 0,21 22 0,-21 0 16,0-21-16,0 20 0,0 1 16,-21 21-16,0 0 15,0 21-15,21 1 16,0-1-16,0 0 0,0 0 15,0 0-15,0 0 0,0 1 0,21-1 16,0-21-16,0 21 0,0 0 0,1 0 16,-22 0-16,21-21 0,0 22 15,0-1-15,-21 0 16,-21-21 0,0 0-16,0 0 15,-1 0-15,22-21 16,0 0-16,0-1 0,0 1 0,0 0 15,0 0-15,0-21 0,0-1 16</inkml:trace>
  <inkml:trace contextRef="#ctx0" brushRef="#br0" timeOffset="68426.35">7747 8361 0,'0'0'0,"21"-21"0,0 0 0,-21-1 16,0 1-16,0 42 31,0 1-31,0 20 0,0-21 15,-21 21-15,0 1 0,21-1 0,-21 0 16,0 1-16,21-1 0,-22 0 16,22 22-16,-21-22 0,21 1 0,0-1 15,0 0-15,0 1 0,0-22 0,0 21 16,0-21-16,0 0 0,0 1 16,21-22-16,1 21 0,-1-21 15,0 0-15,0 0 0,0-21 16,0-1-16,1 1 0,-1 0 15,0 0-15,0-21 0,-21 20 0</inkml:trace>
  <inkml:trace contextRef="#ctx0" brushRef="#br0" timeOffset="68594.62">7641 8657 0,'0'0'0,"-21"0"16,0 0-1,42 0 1,-21-21-16,21 21 0,21 0 0,-20 0 15,-1-21-15,21 21 0,0 0 0,-20-21 16,20 21-16,-21-21 0,21 21 16,-20 0-16,-1-22 0,-21 1 15</inkml:trace>
  <inkml:trace contextRef="#ctx0" brushRef="#br0" timeOffset="68778.5">6286 8657 0,'0'0'16,"-63"21"-16,-43-21 15,127 0 1,22 0-16,-1 0 0,0-21 0,22 21 16,20-21-16,-20 0 0,21 21 0,-1-21 15,1 21-15,21-21 16,-22-1-16,1 22 0</inkml:trace>
  <inkml:trace contextRef="#ctx0" brushRef="#br0" timeOffset="69142.83">9292 8509 0,'0'0'15,"21"-21"-15,-21 0 0,0 0 16,0-1-16,0-20 0,0 21 0,0 0 16,0 0-16,-21-1 0,0 1 15,0 21-15,0 0 0,-1-21 0,1 21 16,0 0-16,0 21 0,0 0 16,-22 1-16,1-1 0,21 21 0,-21 0 15,-1 1-15,1 20 0,21-20 0,-22 20 16,22 1-16,0-1 0,0-21 15,21 22-15,0-22 0,0 1 0,0-1 16,0 0-16,21 1 0,21-22 0,-20 0 16,20 0-16,21-21 0,-20 0 15,20 0-15,1 0 0,-22 0 16,22 0-16,-1-21 0,-21 21 0,22-21 16,-22-22-16,22 22 0,-22 0 15,0-21-15,1-1 0,-22 22 0</inkml:trace>
  <inkml:trace contextRef="#ctx0" brushRef="#br0" timeOffset="70002.58">9715 8742 0,'0'-21'15,"0"-22"-15,0 192 0,0-234 0,0 0 0,-21 64 16,0 0-16,0 0 0,-21 0 0,20 21 16,1 0-16,-21 0 0,21 0 0,-22 0 15,22 21-15,0 0 0,0 0 16,0 0-16,0 0 0,-1 22 0,1-1 16,21-21-16,0 22 0,-21-1 15,21-21-15,0 21 0,0-20 16,0 20-16,0-21 0,21 0 0,0 0 15,1-21-15,-1 22 0,0-22 0,0 0 16,0 0-16,0 0 0,22 0 16,-22 0-16,0-22 0,0 1 0,0 0 15,1 0-15,-1 0 0,0 0 0,0-22 16,-21 22-16,0-21 0,21 21 16,-21-1-16,21 1 0,-21 0 0,0 0 15,-21 42 1,0 0-1,0 0-15,21 1 0,0-1 16,-21 0-16,21 0 0,-21 0 0,21 0 16,0 1-16,0-1 0,0 0 15,0 0-15,0 0 0,21-21 0,0 0 16,0 0-16,0 0 0,0 0 0,1 0 16,-1 0-16,0 0 0,0-21 15,0 0-15,0 0 0,1 0 0,20-1 16,-21 1-16,0 0 0,0 0 0,1 0 15,-1 0-15,0 21 0,0 0 16,0-22-16,0 22 0,1 0 16,-22 22-16,0-1 0,0 0 15,0 0-15,0 0 16,0 0-16,0 1 0,0-1 16,0 0-16,0 0 0,0 0 15,0 0-15,-22-21 0,22 22 16,-21-22-16,21 21 15,-21-21-15,0 0 16,0 0-16,0 0 0,21-21 16,-22 21-16,1 0 0,21-22 15,0 44 32,21-22-47,1 21 16,-1-21-16,0 0 0,0 21 0,21-21 15,-20 0-15,20 0 0,-21 0 16,21 0-16,1 0 0,-22 0 0,21 0 16,1 0-16,-1-21 0,-21 21 0,21-21 15,-20 21-15,20-22 0,-21 1 16,0 0-16,0 0 0,1 0 0,-1 0 16,-21-1-16,0 1 0,0-21 0,0 21 15,0 0-15,0-1 0,0 1 16,-21 21-1,-1 0-15,1 21 0,21 1 16,-21 20-16,21-21 0,-21 0 16,21 22-16,-21-22 0,21 0 0,0 0 15,0 0-15,0 0 0,0 1 0,21-22 32,0 0-32,0 0 0</inkml:trace>
  <inkml:trace contextRef="#ctx0" brushRef="#br0" timeOffset="71571.39">12594 9059 0,'21'-21'32,"0"0"-17,-21 0-15,0 0 16,0 0-16,0-1 0,0 1 16,0 0-16,0 0 0,0 0 15,0 0-15,-21-22 0,0 22 0,0 0 16,0 0-16,0 0 0,-1-1 0,-20 1 15,21 21-15,-21 0 16,20 0-16,-20 21 0,21 1 0,-21-1 0,20 0 16,-20 21-16,21 1 0,-21-1 15,20 21-15,1-20 0,21-1 16,0 0-16,0 1 0,0-22 0,0 21 16,0-21-16,0 1 0,0-1 0,21 0 15,1-21-15,-1 0 0,0 0 16,0 0-16,0 0 0,0 0 0,22 0 15,-22-21-15,0 0 0,21-1 0,-20 1 16,-1 0-16,21 0 0,-21-21 16,0 20-16,1-20 0,-22 0 0,0-1 15,21 22-15,-21-21 0,0 0 16,0 20-16,0 1 0,0 0 16,0 42-1,0 0-15,0 22 16,-21-22-16,21 21 0,0-21 15,0 22-15,0-22 0,0 21 0,0-21 16,0 1-16,0-1 0,0 0 16,0 0-16,21 0 0,0 0 0,0-21 15,0 0-15,0 0 0,1 0 0,20 0 16,-21 0-16,21 0 0,-20 0 16,20-21-16,0 0 0,-21 0 15,22 0-15,-1 0 0,-21-22 0,0 22 16,1-21-16,-1-1 0,0 1 0,0-21 15,-21 20-15,0 1 0,0-22 16,0 22-16,0 0 0,0-1 0,0 22 16,0 0-16,0 0 0,0 42 15,-21 0 1,21 0-16,-21 1 0,0 20 0,-1 0 16,1 1-16,0-1 0,0 21 15,21-20-15,-21 20 0,21-20 0,0-1 16,0 0-16,0 1 0,0-1 0,0 0 15,21-21-15,0 1 16,21-1-16,-20 0 0,20-21 0,-21 0 16,21 0-16,1 0 0,-1 0 0,0 0 15,1 0-15,-1-21 0,0 0 0,-20-1 16,20 1-16,0 0 0,-21-21 16,1-1-16,-1 1 0,0 0 0,0-22 15,0 22-15,0-22 0,-21 1 16,0 21-16,0-22 0,0 22 0,0-1 15,0 1-15,0 21 0,0 0 0,0 42 32,-21 0-32,21 21 15,-21-20-15,0 20 0,0 0 0,21 22 16,-21-22-16,-1 0 0,22 22 16,-21-22-16,21 1 0,0 20 0,0-21 15,0-20-15,0 20 0,0 0 0,0-21 16,21 1-16,1-1 0,-1 0 0,0-21 15,0 0-15,21 21 0,-20-21 16,-1 0-16,21 0 0,-21 0 0,22-21 16,-22 0-16,0 0 0,21 21 0,-21-43 15,1 22-15,-1 0 0,0-21 16,0 20-16,-21-20 0,21 21 0,-21-21 16,21 20-16,-21 1 0,0 0 15,0 0-15,0 42 16,0 0-16,-21 0 15,21 1-15,-21-1 0,0 21 0,21-21 16,-21 22-16,21-22 0,0 21 16,0-21-16,0 0 0,0 1 0,0-1 15,0 0-15,0 0 0,21 0 0,0-21 16,0 0-16,0 21 0,1-21 16,20 0-16,-21 0 0,21 0 0,-20 0 15,20-21-15,-21 0 0,21 21 0,-20-21 16,20 0-16,-21 0 0,-21-22 15,21 22-15,-21-21 0,0-1 16,0 1-16,0 21 0,0-21 0,-21-1 16,21 22-16,-21 0 0,0 0 0,-22 21 15,22 0-15,-21 0 0,21 0 16,-22 0-16,22 21 0,-21 0 0,21 0 16,-22 0-16,22 1 0,0 20 0,0-21 15,21 0-15,0 0 0,0 1 16,0-1-16,21 0 0,0-21 15,0 0-15,22 0 0,-1 0 0,-21 0 16,22 0-16,20 0 0,-21 0 16</inkml:trace>
  <inkml:trace contextRef="#ctx0" brushRef="#br0" timeOffset="72703.53">14795 8911 0,'0'0'0,"0"-63"15,-21 63 16,0 0-31,0 21 0,0 0 16,0 0-16,-1 0 0,22 1 0,-21 20 16,0-21-16,0 0 0,21 22 15,0-22-15,0 0 0,0 21 0,0-21 16,0 1-16,0-1 0,21 0 0,0 0 16,0 0-16,1 0 0,-1-21 15,0 22-15,21-22 0,1 0 16,-22 0-16,21 0 0,0 0 0,1 0 15,-22-22-15,21 22 0,1-21 16,-22 0-16,21-21 0,0 21 0,-20-22 16,-1 1-16,21 0 0,-21-1 0,0-20 15,1-1-15,-1 1 0,-21-1 16,0 1-16,21 20 0,-21-20 0,0 42 16,0-22-16,0 22 0,0 0 0,0 0 15,-21 21 1,21 21-16,-21 0 0,-1 0 0,1 1 15,0 20-15,0-21 0,0 21 0,0 22 16,21-22-16,0 1 16,0-1-16,0 21 0,0-20 0,0-1 15,0 0-15,0 1 0,0-1 0,21-21 16,0 22-16,0-22 0,0 0 16,22 0-16,-22 0 0,21-21 0,-21 0 15,22 21-15,-1-21 0,-21 0 0,21 0 16,1 0-16,-22-21 0,21 21 15,-21-21-15,22 0 0,-22 0 0,0-22 16,0 22-16,0-21 0,1 21 0,-1-22 16,-21 22-16,0-21 0,0 21 15,0 0-15,0-1 0,0 1 16,-21 21-16,-1 0 16,22 21-16,-21 1 15,0-1-15,21 0 0,-21 0 0,21 0 16,0 22-16,0-22 0,0 0 0,0 0 15,0 0-15,0 22 0,21-43 16,0 21-16,0 0 0,1 0 0,-1-21 16,21 0-16,-21 21 0,22-21 0,-1 0 15,0 0-15,1 0 0,-1 0 16,0 0-16,1-21 0,-1 21 0,0-21 16,1 0-16,-1 0 0,0-1 0,-21 1 15,22 0-15,-22 0 16,0-21-16,0 20 0,0-20 0,-21 21 15,0 0-15,0 0 0,0-1 0,0 1 16,-21 0-16,0 21 0,0 0 16,0 0-16,0 0 0,-1 0 0,-20 21 15,21 0-15,0 1 0,0-1 0,-1 0 16,1 0-16,0 0 0,0 0 16,21 1-16,-21-1 0,21 0 0,0 0 15,0 0-15,0 0 0,21 1 16,0-22-16,0 0 0,0 0 15,1 0-15,-1 0 0,0 0 16,0 0-16,0 0 0,0-22 0,1 1 16,-1 0-16,0 0 0,0 0 15,-21-22-15,21 1 0,0 0 0,1-22 16,-22 1-16,21-1 0,0 22 0,-21-22 16,21 1-16,-21-1 0,21 1 15,-21 21-15,21-1 0,-21 22 0,0 0 16,0 0-16,0 42 15,-21 0 1,0 21-16,0 1 0,0-1 0,21 0 0,-21 1 16,-1 20-16,1 1 0,21-22 0,0 22 15,0-1-15,0-21 16,0 22-16,0-22 0,0 1 0,0-1 16,0 0-16,21-21 0,-21 1 0,22-1 15,-1 0-15,0-21 0,21 0 16,-21 0-16,1 0 0,20 0 0,-21 0 15,0 0-15,22 0 0,-22-21 0,0 0 16,0-1-16,0-20 0,-21 21 16,0-21-16</inkml:trace>
  <inkml:trace contextRef="#ctx0" brushRef="#br0" timeOffset="72890.53">15282 8615 0,'0'0'0,"-63"21"0,-64-21 16,106 21-16,42-21 31,21 0-31,0 0 0,1 0 16,-1 0-16,22 0 0,-1 0 0,1 0 16,-22 0-16,21 0 0,1 0 15,-22 0-15,1-21 0</inkml:trace>
  <inkml:trace contextRef="#ctx0" brushRef="#br0" timeOffset="73890.89">17865 8742 0,'0'0'0,"0"-21"0,0-43 16,0 43-16,0-21 15,0 21-15,0-1 0,0 1 16,0 42 0,0 1-16,0-1 15,0 21-15,-22-21 0,22 22 0,-21-1 16,0-21-16,21 21 0,0 1 0,-21-1 16,21-21-16,-21 22 0,21-22 15,0 0-15,0 0 0,0 0 16,0 0-16,0 1 15,21-22-15,0 0 16,0 0-16,0 0 0,1-22 0,-1 1 16,0 0-16,0 0 0,0 0 0,0-22 15,-21 22-15,22 0 0,-1-21 16,0 21-16,0-1 0,-21 1 0,0 0 16,21 21-16,0 0 15,-21 21-15,0 0 0,0 1 0,0-1 16,0 0-16,0 0 0,0 0 0,0 22 15,0-22-15,-21 0 16,21 0-16,0 0 0,0 0 0,0 1 16,21-22-1,1 0-15,-1 0 0,0 0 16,0 0-16,21 0 0,-20-22 0,20 1 16,-21 21-16,21-21 0,-20-21 0,20 21 15,-21-1-15,0-20 0,0 21 16,1-21-16,-1-1 0,-21 1 0,0 0 15,21 20-15,-21-20 0,0 21 0,0 0 16,0 42 0,-21-21-16,0 21 15,-1 0-15,22 22 0,-21-22 16,0 21-16,21 0 0,-21-20 16,21 20-16,0-21 0,0 21 0,0-20 15,0 20-15,42-21 0,-21 0 16,1 0-16,-1 1 0,0-22 0,21 0 15,-21 21-15,22-21 0,-22 0 0,21 0 16,1 0-16,-1 0 0,-21-21 16,21-1-16,1 1 0,-22 0 0,0 0 15,21 0-15,-20 0 0,-1-22 16,-21 1-16,0 21 0,0-22 0,0 1 16,0 21-16,0-21 0,0 20 15,0 1-15,-21 21 16,-1 0-16,22 21 0,-21 1 15,0-1-15,0 0 0,21 0 0,0 21 16,0-20-16,0-1 0,0 21 0,0-21 16,0 0-16,0 1 0,0-1 15,21 0-15,0 0 0,0-21 0,1 21 16,-1-21-16,0 0 0,0 0 0,21 0 16,1 0-16,-1 0 0,0-21 15,1 0-15,20 21 0</inkml:trace>
  <inkml:trace contextRef="#ctx0" brushRef="#br0" timeOffset="75256.39">20489 8382 0,'0'0'0,"0"-21"0,0 0 15,0 0-15,0-1 0,0 1 0,0 42 31,0 1-31,-21 20 16,0-21-16,0 21 0,0 1 16,-1-1-16,1 0 0,-21-20 15,21 20-15,0 0 0,21 1 0,-22-22 0,22 21 16,0-21-16,0 0 16,0 1-16,0-1 0,0 0 0,22-21 15,-1 0-15,0 0 16,0 0-16,0 0 0,0-21 15,1 0-15,-1-1 0,0 1 0,0-21 16,0 21-16,0 0 0,1-1 0,-1 1 16,-21 0-16,21 0 0,-21 0 15,21 21-15,-21 21 16,0 0-16,0 0 16,0 0-16,0 1 0,0-1 15,0 0-15,0 0 0,0 0 0,0 0 16,21-21-16,-21 22 0,21-1 15,1-21-15,-1 0 0,0 21 16,21-21-16,1 0 0,-22 0 0,21 0 16,0 0-16,1-21 0,-1 0 0,-21 21 15,22-22-15,-22 1 0,0-21 16,0 21-16,0-22 0,0 22 0,-21-21 16,0 0-16,22 20 0,-22-20 15,0 21-15,0 0 0,0 0 0,0-1 16,0 44-1,0-1 1,-22 0-16,22 21 0,-21-21 0,0 1 16,21 20-16,0-21 0,-21 0 0,21 22 15,0-22-15,0 0 0,0 0 16,0 0-16,0 0 0,0 1 0,21-1 16,0-21-16,0 0 0,1 21 0,-1-21 15,21 0-15,-21 0 0,22 0 16,-22 0-16,0-21 0,21 21 0,-21-21 15,1-1-15,-1 1 0,0 0 16,21-21-16,-21-22 0,1 43 16,-1-21-16,0 21 0,-21-1 15,0 1-15,21 0 0,-21 0 16,-21 42 0,0 0-16,21 0 15,-21 1-15,21-1 16,-22 0-16,22 0 0,0 0 0,0 0 15,0 1-15,0-1 0,0 0 0,0 0 16,22-21-16,-1 21 0,0-21 16,0 21-16,0-21 0,22 0 0,-22 0 15,0 0-15,21 0 0,-21 0 0,1-21 16,-1 21-16,0-21 0,0 0 16,0-21-16,0 20 0,1-20 15,-1 0-15,0-1 0,0 1 0,0-21 16,-21-1-16,21 22 0,1-22 15,-1 1-15,-21-1 0,0 1 0,21 20 16,-21 1-16,0 21 0,0 0 16,-21 21-1,0 21-15,-1 21 0,1-21 16,0 22-16,0-1 0,0 0 16,21 1-16,0 20 0,-21-20 0,21-1 0,0 0 15,0 1-15,0 20 0,0-21 16,21 1-16,-21-22 0,21 21 15,0 1-15,21-1 0,-20-21 0,-1 0 16,0 0-16,0 1 0,21-22 16,-20 0-16,-1 0 0,0 0 0,0 0 15,0 0-15,0-22 0,1 1 0,-1 0 16,0-21-16,0 21 0,0-22 16,0 1-16,22-64 15,-22 43-15,0-1 0,0-21 0,22 22 16,-22-22-16,0 22 0,0-1 15,0 1-15,0 20 0,-21 1 0,0 21 16,0 0-16,-21 63 16,0-21-16,-21 22 15,21-1-15,-1 21 16,1 1-16,0-22 0,21 22 0,0-1 16,-21 1-16,21-22 0,0 0 0,0 22 15,0-22-15,0 1 0,21-22 16,0 21-16,0-21 0,1 22 0,-1-22 15,0 0-15,21-21 0,1 0 0,-22 0 16,21 0-16,0 0 0,1 0 16,-1 0-16,0-21 0,1 0 0,-22-1 15,21 1-15,1 0 0,-22 0 0,0-21 16,0 20-16,0-20 16,-21 21-16,0-21 0,0 20 0,0-20 15</inkml:trace>
  <inkml:trace contextRef="#ctx0" brushRef="#br0" timeOffset="75450.86">21061 7959 0,'-43'21'0,"86"-42"0,-107 42 0,22 0 0,21-21 15,0 0-15,-1 0 0,22 21 16,-21-21 31</inkml:trace>
  <inkml:trace contextRef="#ctx0" brushRef="#br0" timeOffset="78174.61">1524 11007 0,'0'0'0,"-21"0"16,21-21 0,0-1-16,0 1 15,21 0-15,0-21 16,0 21-16,0-22 0,1 22 0,-1-21 15,-21-1-15,21-20 0,0 21 16,-21-22-16,0 22 0,0-1 0,0 1 16,0 0-16,0-1 0,0 22 15,0 0-15,-21 21 0,0 0 16,0 21-16,-1 0 16,1 22-16,0-1 0,0 0 0,0 1 15,21 20-15,0-20 0,0-1 16,0 21-16,0-20 0,21-1 15,0-21-15,0 22 0,0-22 0,1 0 16,-1 0-16,21 0 0,-21-21 16,0 0-16,1 0 0,20 0 0,-21 0 15,0 0-15,0 0 0,22-21 16,-22 0-16,0 0 0,0 0 0,0-22 16,22 22-16,-22-21 0,0 21 15,0-22-15,0 22 0,1 0 0,-1-21 16,0 20-16,0 22 0,0 0 15,0 0 1,-21 22-16,22-1 0,-22 0 16,21 21-16,-21-21 0,0 1 15,0 20-15,0-21 0,0 0 0,0 22 16,0-22-16,0 0 0,0 0 16,0 0-16,0 0 0,0-42 31,0 0-16,0 0-15,21-21 16,0 20-16,0 1 0,-21-21 16,21 0-16,1 20 0,-1-20 0,0 0 15,0-1-15,-21 1 0,0 21 0,21 0 16,-21 0-16,0-1 0,0 44 31,0 20-31,-21-21 16,0 0-16,21 22 0,0-1 0,0-21 15,0 21-15,0 1 0,0-1 16,0-21-16,0 22 0,0-22 0,21 0 16,0 0-16,0 0 0,1 0 15,-1-21-15,0 0 0,21 22 0,-21-22 16,22 0-16,-1 0 0,0-22 16,1 22-16,-22-21 0,21 0 15,1 0-15,-1 0 0,-21 0 0,0-1 16,0-20-16,1 21 0,-1-21 15,-21 20-15,0-20 0,0 0 0,0 21 16,0-22-16,0 22 0,-21-21 0,-1 21 16,1 21-16,0 0 15,0 0-15,0 0 0,21 21 0,0 0 16,-21 0-16,21 21 0,-22-20 16,22 20-16,0 0 0,0-21 0,0 22 15,0-22-15,0 0 0,22 21 0,-1-20 16,0-1-16,0 0 15,0-21-15,0 21 0,1-21 16,-1 0-16,21 0 0,-21 0 0,0 0 16,1-21-16,-1 0 0,21 0 15,-21-1-15,0 1 0,1 0 0,-1 0 16,0 0-16,0 0 0,0-1 16,0 1-16,-21-21 0,0 21 0,22 21 15,-22-21-15,21-1 0,-21 44 31,21-1-15,-21 0-16,0 0 16,0-42 31,0 0-47,0 0 15,0-1-15,0 1 0,0 0 16,0 0-16,-21 0 15,0 21-15,-1 0 16,1 0-16,21 21 16,-21 0-16,0 21 0,0-20 15,21 20-15,0-21 0,-21 21 0,21 1 16,-22-1-16,22-21 0,0 22 0,0-1 16,0-21-16,0 0 0,0 0 15,22 1-15,-1-1 0,0-21 0,0 21 16,0-21-16,22 0 15,-22 0-15,0 0 0,21 0 0,-21-21 16,22 21-16,-22-21 0,21-1 0,1 1 16,-22 0-16,21 0 0,-21-21 15,22 20-15,-22-20 0,0 0 0,-21 21 16,0-22-16,21 22 0,-21-21 0,0 21 16,0-1-16,0 1 0,-21 42 31,21 1-31,0-1 0,0 0 15,-21 0-15,21 0 0,-21 0 0,21 22 16,0-22-16,0 0 0,0 0 0,0 0 16,0 1-16,0-1 0,0 0 15,21 0-15,0-21 0,0 0 16,0 21-16,0-21 0,1 0 0,20 0 16,-21 0-16,21 0 0,-20-21 0,-1 0 15,21 21-15,-21-21 0,0 0 16,1-1-16,-1 1 0,0-21 0,0 21 15,0 0-15,-21-22 0,0 1 0,0 21 16,0 0-16,0-1 0,0 1 16,0 0-16,0 0 0,0 42 15,-21 0-15,21 0 16,-21 1-16,21-1 16,-21 0-16,21 21 0,0-21 0,-21 22 15,21-22-15,0 21 0,-22-21 0,22 1 16,0-1-16,0 21 0,0-21 15,22 0-15,-1-21 0,0 0 16,0 0-16,0 0 0,0 0 0,22 0 16,-22 0-16,21 0 0,-21-21 15,22 0-15,-1 0 0,0 0 0,-20-22 16,20 22-16,0-21 0,-21 0 0,1-1 16,20 1-16,-21-22 15,0 22-15,-21-21 0,21-1 0,-21 22 16,22-1-16,-22 1 0,0 0 0,0 21 15,0-1-15,0 1 0,0 0 16,-22 42 0,1 0-16,21 1 0,0 20 0,-21 0 15,21 1-15,-21-1 0,21 0 16,0 22-16,0-22 0,0 22 0,0-22 16,0 0-16,0 1 0,0-1 0,21 0 15,0-21-15,0 22 0,1-22 16,20 0-16,-21 0 0,21-21 0,-20 21 15,20-21-15,0 0 0,1 0 16,-1 0-16,0 0 0,-21 0 16,22-21-16,-1 0 0,-21 21 0,22-21 15,-22 0-15,0 0 0,0-1 0,0-20 16,-21 21-16,0 0 0,0-22 0,0 22 16,0 0-16,0-21 0,0 21 15,0-1-15,-21 22 16,0 0-16,21 22 0,-21-1 0,21 0 15,-21 0-15,21 21 0,0-20 16,0 20-16,0-21 0,0 0 0,0 0 16,0 1-16,0-1 0,0 0 0,0 0 15,21-21-15,0 21 16,0-21-16,0 0 0,0 0 16,22 0-16,-22 0 0,0 0 0,21-21 15,-20 21-15,-1-21 0,0 0 16,0 0-16,0-1 0,0 1 0,-21 0 15,0 0-15,0 0 0,0-22 0</inkml:trace>
  <inkml:trace contextRef="#ctx0" brushRef="#br0" timeOffset="78378.52">4678 10520 0,'0'0'0,"0"21"15,21-21-15,0 0 16,0 0-16,22 0 0,-1-21 16,0 0-16,-21 21 0,22-21 0,-1 21 15,0-22-15,1 22 0,-1-21 0,-21 0 16,22 21-16,-22-21 0,0 21 16,0-21-16,0 21 0,0 0 0</inkml:trace>
  <inkml:trace contextRef="#ctx0" brushRef="#br0" timeOffset="79503.64">7112 10837 0,'0'0'15,"21"0"-15,-21-21 0,0 0 16,0 0-16,21 0 0,-21 0 0,21-1 15,-21 1-15,0 0 0,43-64 16,-43 43-16,0 0 16,0 21-16,0-22 0,0 1 0,0 21 15,-21 0-15,-1-1 0,1 1 0,-21 21 16,21 0-16,0 0 0,-22 21 16,22 1-16,-21-1 0,-1 0 15,1 21-15,21 1 0,0-1 0,-22 0 16,43 1-16,-21-1 0,21 0 0,0 1 15,0-1-15,0 0 0,0-21 16,21 1-16,-21-1 0,22 0 0,-1 0 16,0 0-16,0-21 0,0 0 0,22 0 15,-22 0-15,0 0 0,21 0 16,-21-21-16,22 0 0,-22 0 0,21 0 16,-21-1-16,1 1 0,-1 0 0,0-21 15,0 21-15,0-22 0,-21 1 16,0 21-16,0-22 0,0 22 0,0 0 15,0 0-15,0 42 32,0 0-32,0 22 0,0-22 15,-21 21-15,21-21 0,-21 22 0,21-1 16,-21-21-16,21 21 0,0-20 0,0 20 16,0-21-16,0 0 0,21 0 15,0 1-15,0-22 0,0 21 0,1-21 16,-1 0-16,21 0 0,-21 0 0,22 0 15,-22 0-15,21-21 0,0-1 16,1 1-16,-1 0 0,0 0 0,-20 0 16,20-22-16,0 22 0,-21-21 0,1 0 15,-1-1-15,0 1 16,0-22-16,-21 22 0,21-21 0,-21 20 16,0-20-16,0 20 0,0 1 0,0 21 15,0 0-15,0 0 0,-21 21 16,0 0-16,21 21 0,-21 0 15,0 0-15,21 21 0,-22 1 0,1-1 16,21 0-16,0 1 0,-21-1 16,21 0-16,0 22 0,-21-22 0,21-21 15,0 22-15,0-1 0,0-21 0,0 22 16,21-22-16,0 0 0,0 0 0,1 0 16,20-21-16,-21 0 15,0 0-15,0 0 0,22 0 16,-22-21-16,21 21 0,-21-21 0,22 0 15,-22 0-15,0-1 0,21 1 16,-20-21-16,-1 0 0,0-1 0,0 1 16,0 0-16,0-22 0,-21 22 0,0-22 15,22 22-15,-22-22 0,0 22 16,21 0-16,-21 21 0,0-1 0,0 1 16,-21 42-16,-1 1 15,22-1-15,-21 21 0,0 0 16,21 22-16,-21-22 0,21 22 0,-21-22 15,21 22-15,0-22 0,0 21 16,0-20-16,0-1 0,0 0 0,21-20 16,0 20-16,0-21 0,22 0 15,-22 0-15,21 1 0,-21-22 0,22 0 16,-1 0-16,-21 0 0,21 0 0,1 0 16,-1 0-16,0 0 0,-20-22 0</inkml:trace>
  <inkml:trace contextRef="#ctx0" brushRef="#br0" timeOffset="80822.89">9821 10922 0,'0'0'0,"-21"0"0,21 21 16,0-42 31,0 0-47,0 0 15,21 0-15,-21-1 16,21-20-16,1 21 0,-1-21 0,0-1 15,21 1-15,-21 0 0,1-22 0,20 22 16,-21-22-16,0 22 0,0 0 16,1-1-16,-1 1 0,0 21 0,-21 0 15,0-1-15,0 1 0,-21 42 32,0 22-32,-1-22 15,1 21-15,0 1 0,0-1 0,0 21 16,0-20-16,-1-1 0,22 0 15,-21 22-15,21-22 0,-21 1 0,21-1 16,0-21-16,0 21 0,0-20 16,0-1-16,21 21 0,0-21 15,1-21-15,-1 21 0,0 1 0,21-22 16,-21 0-16,22 0 0,-1 0 0,0 0 16,1 0-16,-1-22 0,0 1 15,-20 21-15,20-21 0,0 0 0,-21 0 16,1 0-16,-1-1 0,0-20 0,0 21 15,-21-21-15,0 20 0,0-20 0,0 21 16,0 0-16,0 0 16,0-1-16,0 1 0,-21 21 0,0 0 15,21 21-15,-21-21 16,-1 22-16,1 20 0,21-21 16,0 0-16,-21 0 0,0 22 0,21-22 15,0 21-15,0-21 0,0 1 0,0-1 16,0 0-16,0 0 0,0 0 15,21 0-15,0-21 0,0 0 0,-21 22 16,22-22-16,-1 0 0,21 0 0,-21 0 16,0 0-16,1-22 0,20 22 15,-21-21-15,0 0 0,0 0 0,22 0 16,-22 0-16,0-1 0,0 1 0,0-21 16,1 21-16,-1 0 0,-21-1 15,21 1-15,0 0 0,0 21 16,0 0-1,-21 21-15,22 0 0,-22 1 16,0-1-16,0 0 0,0 21 16,0-21-16,0 1 0,0-1 0,0 0 15,-22 0-15,1 0 0,0 0 16,0-21 0,0 0-1,0 0-15,21-21 16,-22 21-16,22-21 0,0 0 15,0 0-15,-21 21 0,21-21 16,0-1-16,0 1 16,0 42-1,0 1 1,0-1-16,0 0 16,0 0-16,0 0 0,0 0 0,21 1 15,1-22-15,-22 21 0,21-21 16,0 0-16,0 0 0,21 0 15,-20 0-15,-1 0 0,21 0 0,-21 0 16,22 0-16,-22-21 0,21 21 0,0-22 16,-20 1-16,20 0 0,0 0 15,-21 0-15,22-22 0,-22 22 16,0-21-16,0 0 0,0-1 0,1-20 16,-1 20-16,0-20 0,-21 21 0,0-22 15,21 22-15,-21 21 0,0-22 16,0 22-16,-21 42 15,0 0-15,0 22 16,21-1-16,-22 0 0,1 1 16,0-1-16,0 0 0,21 22 0,0-22 15,-21 1-15,21-1 0,0-21 0,0 21 16,0-20-16,0 20 16,0-21-16,0 0 0,21 0 0,0 1 0,0-22 15,0 21-15,1-21 0,-1 0 0,0 0 16,0 0-16,0 0 0,0 0 15,1-21-15,-1 21 0,-21-22 16,21 1-16,0 0 0,-21 0 0,21 0 16,-21 0-16</inkml:trace>
  <inkml:trace contextRef="#ctx0" brushRef="#br0" timeOffset="81002.78">11472 10583 0,'0'0'0,"-21"0"0,0 0 16,42 0 15,0 0-31,0 0 0,1-21 0,-1 21 0,0 0 16,0-21-16,21 21 0,-20-21 15,-1 21-15,0 0 0,0-21 16,0 21-16,0-21 0,1 21 0,-22-22 16,0 1-16,0 0 0</inkml:trace>
  <inkml:trace contextRef="#ctx0" brushRef="#br0" timeOffset="81206.67">9864 10520 0,'0'0'0,"-43"21"0,22-21 15,0 21-15,0-21 0,42 0 16,0 0-16,21 0 0,1 0 15,-1 0-15,22-21 0,-22 21 16,21-21-16,1 21 0,-1-21 0,1 0 16,-22 21-16,22-22 0,-1 1 0</inkml:trace>
  <inkml:trace contextRef="#ctx0" brushRef="#br0" timeOffset="81678.39">13229 10435 0,'0'0'0,"21"-21"0,0 0 16,-21-21-16,22 20 0,-1 1 0,0-21 16,-21 21-16,0-22 0,0 22 15,0 0-15,0-21 0,0 21 16,-21-1-16,-22 22 0,22 0 0,0 0 15,-21 0-15,21 22 0,-22-1 16,1 0-16,0 0 0,20 21 16,-20-20-16,21 20 0,-21 21 0,20-20 15,1-1-15,0 22 0,0-22 16,21 0-16,0 1 0,0-1 0,0 0 16,0 1-16,0-22 0,21 21 0,21-21 15,-20 0-15,20 1 0,0-1 16,22-21-16,-1 0 0,-20 0 0,20 0 15,1 0-15,-1 0 0,1 0 0,-1 0 16</inkml:trace>
  <inkml:trace contextRef="#ctx0" brushRef="#br0" timeOffset="82594.87">13906 10499 0,'0'0'0,"0"-43"16,0 22-16,0-21 0,-21 21 0,0 0 15,0-1-15,0 22 0,0 0 16,-1 0-16,1 0 0,-21 22 0,21-1 15,-22 0-15,22 21 0,0-21 16,-21 22-16,21-1 0,-1 0 0,1-20 16,0 20-16,0 0 0,21-21 0,0 1 15,0 20-15,0-21 0,0 0 16,21-21-16,0 21 0,0-21 0,22 0 16,-22 0-16,21 0 0,-21 0 0,22 0 15,-22 0-15,0-21 0,21 21 16,-20-21-16,-1 0 0,0 0 0,0 0 15,-21-22-15,0 22 0,21-21 0,-21 21 16,0-1-16,0 1 0,0 0 16,0 0-16,0 0 0,0 42 15,0 0 1,0 0-16,-21-21 0,21 43 0,-21-22 16,21 0-16,0 0 0,0 0 15,0 0-15,-21 1 0,21-1 0,0 0 16,0 0-16,21-21 15,0 0-15,0 0 16,0 0-16,1 0 0,-1 0 0,0 0 16,0-21-16,0 21 0,0-21 15,1 0-15,-1-1 0,0 1 0,-21 0 16,21 0-16,0 0 0,0-22 16,1 22-16,-22 0 0,21 0 0,0 21 15,0 0-15,0 0 0,0 0 16,1 0-16,-22 21 15,21 0-15,-21 0 0,0 1 0,0-1 16,0 0-16,0 21 0,0-21 0,0 1 16,0-1-16,0 0 15,-21 0-15,-1 0 0,1-21 0,21 21 16,-21-21-16,0 0 0,0 0 0,0 0 16,-1 0-16,1 0 15,0 0-15,0 0 0,21-21 16,-21 21-16,21-21 0,0 0 15,0 42 17,21 0-17,0-21-15,0 21 16,0-21-16,1 0 0,-1 22 16,0-22-16,21 0 0,-21 0 0,1 0 15,20 0-15,-21 0 0,21 0 0,1-22 16,-22 22-16,21-21 0,-21 21 15,22-21-15,-22 0 0,0 0 0,0 0 16,0-1-16,1 1 0,-1 0 16,-21-21-16,21 21 0,-21-1 15,0 1-15,0 0 0,0 0 0,-21 21 16,0 21 0,-1 0-16,1 0 0,0 1 0,0-1 15,21 21-15,0-21 0,-21 0 0,21 22 16,0-22-16,0 0 0,0 0 15,0 0-15,0 1 0,21-1 0,0-21 16,0 0-16,22 21 0,-22-21 0,0 0 16,21 0-16,1 0 0,-22 0 15,21-21-15,0 21 0</inkml:trace>
  <inkml:trace contextRef="#ctx0" brushRef="#br0" timeOffset="86047.88">15663 10351 0,'0'0'0,"0"-64"16,0 43-1,0 42 1,0 0-16,0 0 0,0 22 15,0-1-15,0 0 16,0 1-16,-21-22 0,21 21 0,-21 1 16,0-1-16,21-21 0,0 21 0,-21-20 15,21-1-15,-22 0 0,22 0 16,0 0-16,0-42 31,0 0-15,0 0-16,22 0 0,-1-1 15,-21-20-15,21 21 0,0-21 0,-21-1 16,21 22-16,0-21 0,1-1 16,-1 22-16,-21 0 0,21 0 15,0 0-15,0 21 0,0 0 16,-21 21-16,22 0 0,-22 0 16,21 0-16,-21 22 0,0-22 0,0 21 15,0-21-15,0 22 0,0-22 16,0 0-16,0 21 0,0-20 0,0-1 15,0 0-15,0 0 16,21-21-16,0 0 31,-21-21-31,21 0 0,-21 0 0,21-22 16,1 22-16,-1 0 16,0-21-16,0 20 0,0-20 15,0 0-15,1-1 0,-1 1 0,0 21 16,21 0-16,-21 0 0,1-1 15,-1 22-15,0 0 0,-21 22 16,21-1-16,-21 21 0,0-21 16,0 0-16,0 22 0,0-1 15,0-21-15,0 22 0,0-22 0,0 21 16,0-21-16,0 0 0,0 22 0,21-22 16,0 0-16,1 0 0,-1 0 15,0-21-15,21 22 0,-21-22 0,22 0 16,-1 0-16,-21 0 0,22 0 0,-1 0 15,0 0-15,1 0 16,-1 0-16,0-22 0,1 1 0,-1 0 16,-21 0-16,21 0 0,-20 0 0,-1-1 15,0-20-15,0 0 0,-21 21 16,0-22-16,0 1 0,0 0 0,0-1 16,0 22-16,-21-21 0,0 21 0,0 21 15,-1 0-15,1 0 0,0 0 16,0 21-16,0 0 0,-22 0 0,22 0 15,0 22-15,-21-22 0,21 21 0,-1 0 16,1 1-16,0-1 0,21-21 16,0 22-16,0-22 0,0 0 15,0 0-15,0 0 0,0 0 0,21-21 16,-21 22-16,21-22 16,22 0-16,-22 0 0,0 0 0,0 0 15,22-22-15,-22 1 0,0 21 0,0-21 16,0 0-16,0-21 0,1 20 15,-1 1-15,0-21 0,-21 21 0,0-22 16,0 22-16,0 0 0,0-21 0,0 21 16,0-1-16,0 44 31,-21-1-31,21 0 16,-21 21-16,21-21 0,0 1 15,0 20-15,0-21 0,0 0 0,0 0 0,0 22 16,0-22-16,0 0 15,21 0-15,0 0 0,0-21 16,0 0-16,0 0 0,1 0 0,-1 0 16,21 0-16,-21 0 0,22 0 0,-1 0 15,0-21-15,1 0 0,-22 21 16,21-21-16,-21 0 0,22-22 0,-22 22 16,0-21-16,-21 21 0,21-22 0,0 22 15,-21-21-15,0 21 0,0 0 16,0-1-16,0 44 15,0-1 1,0 0-16,0 21 0,-21-21 0,0 1 16,21 20-16,-21-21 0,21 0 15,0 0-15,-21 1 0,21-1 0,-22 0 16,22 0-16,0 0 16,0-42 15,0 0-16,0 0-15,22 0 0,-1-1 16,-21 1-16,21-21 0,0 21 0,0 0 16,-21-22-16,21 22 15,1 0-15,-22 42 32,0 0-32,0 0 15,0 1-15,0-1 0,21 0 0,-21 0 16,0 0-16,21 0 0,-21 1 0,21-1 15,-21 0-15,21 0 0,0-21 16,1 21-16,-1-21 0,21 0 0,-21 0 16,0 0-16,1 0 0,-1 0 0,0 0 15,0 0-15,0-21 16,0 21-16,1-21 0,-1 0 0,-21-22 16,21 22-16,0-21 0,-21 21 15,0-22-15,21 1 0,0 21 16,-21-21-16,22 20 0,-22 1 0,0 0 15,0 0-15,0 42 16,0 0-16,0 0 0,0 1 16,0-1-16,0 0 0,-22 21 0,22-21 15,0 1-15,0 20 0,0-21 0,0 0 16,0 0-16,0 1 0,0-1 16,0 0-16,0 0 0,22-21 15,-1 0-15,0 0 16,0 0-16,0 0 0,0 0 15,1 0-15,-1 0 0,0-21 16,0 0-16,0 0 0,0-1 0,1 1 16,-22 0-16,21-21 0,0 21 15,0-22-15,-21 22 0,0-21 0,21 21 16,-21-1-16,21 1 0,-21 42 31,-21 1-31,0-1 16,21 0-16,0 21 0,0-21 0,0 1 15,-21-1-15,21 21 0,0-21 16,0 0-16,0 1 0,0-1 0,21 0 16,0-21-16,-21 21 0,21 0 0,22-21 15,-22 0-15,0 0 16,21 0-16,1 0 0,-22 0 0,21 0 16,1 0-16,-1 0 0,-21-21 0,21 21 15,-20-21-15,20 0 0,-21 0 16,0-1-16,0 1 0,1-21 0,-22 21 15,21-22-15,-21 1 0,0 0 0,0 21 16,0-22-16,0 22 0,0 0 16,0 0-16,0 0 0,-21 21 0,-1 0 15,1 0-15,0 21 0,0 0 0,0 0 16,-22 0-16,22 0 16,0 22-16,0-22 0,0 21 0,21-21 15,0 1-15,0 20 0,0-21 0,0 0 16,0 0-16,0 1 0,0-1 15,0 0-15,21-21 0,0 0 16,0 0-16,0 0 0,1 0 0,-1 0 16,0-21-16,0 0 15,0 21-15,-21-22 0,21 1 0,-21 0 16,22 0-16,-22 0 0,0-22 0,0 22 16,21 0-16,-21 0 0,0 0 15,0 0-15,0 42 16,-21 0-1,21 0-15,0 0 16,0 0-16,-22 1 0,22-1 0,0 0 16,0 0-16,0 0 0,0 0 0,0 1 15,0-1-15,0 0 0,22-21 16,-22 21-16,42-21 0,-21 0 0,0 0 16,0 0-16,22 0 0,-22 0 0,21 0 15,-21 0-15,1 0 0,20 0 16,-21-21-16,0 0 0,0 0 0,1-1 15,-1 1-15,0-21 0,0 0 0,-21-1 16,21-20-16,-21 20 0,21-20 16,1 21-16,-22-22 0,0 22 0,0-22 15,0 22-15,0 21 0,0-22 16,0 22-16,0 0 0,-22 21 16,1 21-1,0 0-15,0 22 0,21-22 0,-21 21 16,0 1-16,-1-1 0,22 0 15,-21 1-15,21-1 0,0 0 0,0 1 16,0-1-16,0 0 0,0 1 0,0-1 16,0-21-16,21 21 0,-21-20 15,22-1-15,-1-21 0,0 21 0,0 0 16,0-21-16,22 0 0,-22 0 16,0 0-16,0-21 0,21 0 15,-20 21-15,-1-21 0,0-22 16,21 22-16,-21-21 0,1-1 0,20 1 15,-21 0-15,0-22 0,0 22 16,22-22-16,-22 1 0,0-1 0,0 22 16,0-21-16,-21 20 0,22 22 0,-22-21 15,0 21-15,21-1 0,-42 44 16,-22 20 0,22 0-16,0 1 0,0-22 15,0 21-15,21 22 16,-22-22-16,1 0 0,0 1 0,21-1 0,0 21 15,0-20-15,0-1 0,0 0 0,0-20 16,0 20-16,0-21 16,0 21-16,0-20 0,0-1 0,0 0 15,21-21-15,0 21 0,1-21 0,-1 0 16,0 0-16,0 0 0,0 0 16,0 0-16,22-21 0,-22 21 0,0-21 15,0 0-15,0-1 0,1 1 0,-1 0 16,0 0-16,-21-21 0,21 20 15,-21 1-15,21 21 0,-21-21 0,21 21 16,-21 21 0,0 0-1,0 1-15,0-1 0,0 0 0,0 0 16,0 0-16,0 0 16,0 1-16,22-22 15,-1 21-15,0-21 0,0 0 16,0 0-16,0 0 0,1 0 0,-1 0 15,0-21-15,0 21 0,0-22 16,0 1-16,1 0 0,-1-21 16,-21 21-16,0-1 0,21 1 0,0-21 15,-21 21-15,0 0 0,0-1 16,0 44 0,0-1-1,0 0-15,-21 21 16,0-21-16,0 22 0,-1-1 0,22 0 15,-21 1-15,21-1 0,-21 0 0,21 22 16,0-22-16,0 22 0,0-22 0,0 22 16,0-1-16,0 1 0,0-1 15,21 22-15,0-22 0,-21 1 0,22-1 16,-22 1-16,0-1 0,0-20 0,0 20 16,0 1-16,0-22 0,0 21 0,-22-20 15,1-1-15,0-21 0,0 0 16,0 1-16,-22-1 0,22-21 15,0 0-15,0 0 0,21-21 0,0-1 16,-21 1-16,21-21 0,0 0 0,0-1 16,0 1-16,0-22 0,0 22 15,0-21-15,21-1 0,0 1 0,21-22 16,-20 21-16,20-20 0,-21 20 0,21 1 16,-20-1-16,20 1 0,-21-1 15,21 22-15,1 0 0,-22-1 16,0 1-16,21 0 0,1-1 0,-22 1 15,0 21-15,21-22 0,1 1 0</inkml:trace>
  <inkml:trace contextRef="#ctx0" brushRef="#br0" timeOffset="86903.39">21950 10456 0,'0'0'0,"0"22"0,0-1 15,0-42 16,21-1-31,0 22 16,0-21-16,0 0 0,1 0 16,-1-21-16,0 20 0,21-20 0,-21 21 15,22-21-15,-22-1 0,21 1 0,1-22 16,-1 22-16,-21-21 0,21 20 16,-20-20-16,20-1 0,-21 22 0,-21 0 15,0-1-15,0 22 0,0 0 16,0 0-16,-21 21 0,0 0 15,0 21-15,-1 0 0,1 21 16,-21 1-16,21-1 0,0 0 16,-1 22-16,1-22 0,0 22 0,0-22 15,21 0-15,-21 1 0,21-1 0,0 0 16,0 1-16,0-1 0,0 0 16,0-20-16,21-1 0,0 0 0,21 0 15,-20 0-15,-1 0 0,21-21 16,-21 0-16,22 0 0,-1 0 0,-21 0 15,21 0-15,1-21 0,-1 0 0,-21 0 16,22 0-16,-22-22 0,21 22 16,-21 0-16,0-21 0,1 21 0,-1-22 15,0 22-15,-21 0 0,0 0 16,0 42 0,-21 0-1,0 0-15,-1 0 0,1 1 0,0-1 16,21 0-16,0 0 0,-21 0 15,21 0-15,0 1 0,0-1 0,0 0 16,21 0-16,0-21 16,22 0-16,-22 0 0,0 0 15,0 0-15,21 0 0,-20 0 0,20 0 16,-21 0-16,0-21 0,0 0 0,22 0 16,-43-1-16,21 1 0,-21 0 15,0-21-15,0 21 0,0-1 16,0 1-16,0 0 0,0 0 0,-21 0 15,0 0-15,-1 21 0,1 0 16,0 0-16,0 0 0,0 0 0,-22 0 16,22 21-16,0 0 0,-21-21 15,21 21-15,-1 0 0,1 0 0,0-21 16,0 22-16,0-1 0,21 0 16,-21-21-1,-1 0-15</inkml:trace>
  <inkml:trace contextRef="#ctx0" brushRef="#br0" timeOffset="87143.25">22034 10054 0,'0'0'0,"0"-21"15,22 21 1,-1 0-16,0 0 0,0-21 0,0 21 15,22 0-15,-1-21 0,0 21 0,1-21 16,-1 21-16,21 0 16,-20-22-16,20 22 0,-20 0 0,-1 0 0,0 0 15,1-21-15,-22 21 0,0 0 16,-42 0 0,0 0-1,-1 0-15,-20 0 0,0 0 0</inkml:trace>
  <inkml:trace contextRef="#ctx0" brushRef="#br0" timeOffset="89702.43">1482 12256 0,'0'0'0,"-22"-22"0,1-20 0,21 21 15,-21 0-15,0 0 0,21-1 16,-21 22-16,0 0 16,21 22-1,0-1-15,0 21 0,0-21 0,0 22 16,0 20-16,0-21 0,0 1 16,0-1-16,0 22 0,0-22 15,0 0-15,0-21 0,21 22 0,-21-1 16,21-21-16,0 0 0,0 1 15,0-22-15,22 0 0,-22 0 0,0 0 16,21-22-16,-20 22 0,20-21 16,-21 0-16,0 0 0,22-21 0,-22 20 15,0 1-15,0-21 16,0 0-16,0 20 0,-21-20 0,0 0 16,0-22-16,0 22 0,0 0 15,0-1-15,0 22 0,0-21 0,0 21 16,0-1-16,0 44 15,0 20-15,0-21 16,0 21-16,0 1 0,0-1 0,0 0 16,0 1-16,0 20 0,0-20 15,0-1-15,0 0 0,0 1 0,22-22 16,-1 21-16,0-21 0,21 0 16,-21-21-16,22 22 0,-22-22 0,21 0 15,1 0-15,-22 0 16,21-22-16,0 1 0,-20 0 0,20 0 15,-21 0-15,0 0 0,0-1 16,1-20-16,-1 21 0,-21-21 0,0 20 16,0-20-16,0 21 0,0 0 15,0 0-15,0-1 0,-21 22 0,-1 0 16,22 22 0,0-1-16,-21 0 0,21 0 0,-21 21 15,21-20-15,0-1 0,0 21 0,0-21 16,0 22-16,0-22 0,-21 0 15,21 21-15,0-21 0,0 1 16,0-1-16,21-21 31,-21-21-31,21-1 16,0 1-16,-21 0 0,0 0 0,22-21 16,-1 20-16,-21 1 0,21-21 15,-21 21-15,0 0 0,0-1 0,21 1 16,0 21-16,-21 21 15,0 1 1,0-1-16,21 21 0,-21-21 0,22 0 16,-22 22-16,0-22 0,21 21 15,0-21-15,0 1 0,0-1 0,22 0 16,-1 0-16,0 0 16,1-21-16,-1 0 0,21 0 0,-20 0 15,20 0-15,-20 0 0,-1 0 0,0-21 16,22 0-16,-22 0 0,-21 0 15,22-1-15,-22 1 0,0 0 0,0 0 16,0-21-16,-21 20 0,0-20 16,0 21-16,0-21 0,0-1 0,-21 22 15,0-21-15,0 21 0,0-1 16,-1 22-16,1 0 0,0 0 0,0 0 16,0 0-16,0 22 0,-1-1 0,1 0 15,0 21-15,0-21 0,0 22 16,0-22-16,21 21 0,0 1 15,0-22-15,0 21 0,0-21 16,0 0-16,0 1 0,0-1 0,21 0 16,-21 0-16,21-21 0,21 0 0,-21 0 15,1 0-15,-1 0 0,21-21 16,-21 0-16,0 0 0,22-1 0,-22 1 16,0 0-16,0-21 0,0-1 15,1 22-15,-1-21 0,-21 0 0,0-22 16,0 22-16,0-22 0,0 22 0,0-22 15,0 1-15,0-1 16,0 22-16,0 0 0,-21-1 0,21 22 16,-22 0-16,22 0 0,-21 21 15,0 21-15,21 21 16,-21-20-16,21 20 0,0 0 0,0 1 16,0 20-16,0-21 0,0 22 15,0-22-15,0 22 0,0-22 0,0 0 16,0 1-16,21 20 0,0-42 15,0 22-15,1-1 0,-1-21 0,0 22 16,0-22-16,21-21 0,-20 21 16,20-21-16,-21 0 0,21 0 0,-20 0 15,20-21-15,0 21 0,-21-21 16,1-1-16,20 1 0,-21 0 16,0-21-16,-21 21 0,21-1 0,-21-20 15,22 21-15,-22 0 0,0 0 0,0-1 16,0 1-16,0 0 0,0 42 31,0 0-31,0 1 0,0-1 16,-22 0-16,22 21 0,0-21 0,0 1 15,0-1-15,0 21 0,0-21 0,0 0 16,0 1-16,22-1 16,-1-21-16,0 0 15,0 0-15,0 0 0,0 0 0,1 0 16,-1-21-16,0-1 0,0 1 15,0 0-15,0 0 0,-21 0 0,22 0 16,-22-22-16,21 22 0,-21 0 16,0 0-16,0 0 0,21 21 0,-21-22 15,0 44 1,0-1 0,0 0-16,0 0 0,0 0 15,0 0-15,0 1 0,0-1 0,0 0 16,0 0-16,21 0 0,0 0 15,0-21-15,1 0 16,-1 0-16,21 0 0,-21 0 16,0 0-16,1-21 0,20 0 15,-21 21-15,21-21 0,-20 0 0,-1-22 16,0 22-16,0 0 0,0 0 0,-21-21 16,0 20-16,0 1 0,0-21 15,0 21-15,0 0 0,0-1 0,0 1 16,-21 21-16,0 0 15,0 0-15,21 21 0,0 1 16,0-1-16,0 0 0,0 21 0,-21-21 16,21 1-16,0-1 0,0 21 15,0-21-15,0 0 0,0 1 16,0 20-16,0-21 0,0 0 0,0 0 16,0 1-16,-22-22 0,22 21 15,0 0-15,-21-21 16,0 0-16,0 0 0,0-21 15,21 0 1,0-1-16,0 1 0,0-21 0,0 21 16,0-22-16,21 1 0</inkml:trace>
  <inkml:trace contextRef="#ctx0" brushRef="#br0" timeOffset="89935.3">4784 11938 0,'0'0'0,"42"-21"0,-21-21 15,0 20-15,0 22 16,1 0-16,-22 22 15,0 20-15,0 0 0,0 1 16,0-1-16,0 0 0,0 22 16,-22-22-16,1 22 0,21-22 0,-21 21 15,0-20-15,21-1 0,-21 0 0,21 1 16,-21-22-16,21 21 0,0-21 16,0 1-16,0-1 0,0 0 0,0 0 15,21-21 1,0 0-16,0 0 0,0 0 0,0-21 15,22 0-15,-22 0 0,21-1 0,-21 1 16,22 21-16</inkml:trace>
  <inkml:trace contextRef="#ctx0" brushRef="#br0" timeOffset="90790.79">5207 12425 0,'0'0'16,"0"21"-1,0 0-15,0 0 16,0 1-16,0-1 0,0 0 15,0 0-15,0 0 16,21-21 0,0 0-16,0 0 0,1 0 15,-1 0-15,0-21 0,0 21 0,0-21 16,0 0-16,1 21 0,-22-21 16,21-1-16,-21 1 0,0 0 0,0 0 15,0 0-15,0 0 0,-21 21 16,-1 0-16,1 0 0,0 0 15,0 0-15,0 0 0,0 21 16,-1 0-16,1 0 0,0 0 0,0 0 16,0 1-16,0-1 0,21 0 0,0 0 15,0 0-15,0 0 16,0 1-16,21-22 16,0 0-16,0 0 0,0 0 0,0 0 15,1-22-15,-1 22 16,0-21-16,0 0 0,0 0 0,0 21 15,1-21-15,-1 0 0,0-1 16,0 1 0,-21 42-1,0 1-15,0-1 16,0 0-16,0 0 16,0 0-1,21-21 1,0 0-16,1 0 15,-1-21-15,0 21 16,0-21-16,0 0 16,0 0-16,-21-1 15,0 1-15,22 21 16,-22-21-16,0 42 31,0 0-31,0 1 0,0-1 16,0 0-16,0 0 0,0 0 15,0 0-15,21-21 16,0 0-16,0 0 16,0 0-16,0 0 0,22 0 15,-22 0-15,21 0 0,-21-21 0,22 0 16,-1 21-16,-21-21 0,22 0 16,-22 0-16,0-1 0,0 1 0,0 21 15,0-21-15,-21 0 0,-21 21 31,0 0-31,21 21 16,0 0-16,-21 0 0,0 1 0,21-1 16,0 0-16,-21 0 0,21 0 15,0 0-15,0 1 16,21-22-16,0 0 16,0 0-16,0 0 15,0-22 1,-21 1-16,0 0 15,0 0-15</inkml:trace>
  <inkml:trace contextRef="#ctx0" brushRef="#br0" timeOffset="90974.69">5016 12171 0,'0'0'0,"-42"0"0,0 0 15,42 21 1,21-21-1,0 0-15,0 21 0,0-21 16,1 0-16,20 0 0,0 0 0,1 0 16,-1 0-16,0 0 0,1 0 15,-1 0-15,0-21 0,-21 21 0,22-21 16</inkml:trace>
  <inkml:trace contextRef="#ctx0" brushRef="#br0" timeOffset="91390.45">7408 12192 0,'0'0'16,"0"-42"-16,0-22 16,0 22-16,0 21 0,0-22 0,0 22 0,0 0 15,0 42 1,0 0-16,0 1 15,0 20-15,0 21 0,0-20 0,0-1 16,0 22-16,0-22 0,0 0 0,0 1 16,0-1-16,0 0 0,-21-21 15,21 22-15,0-22 0,0 0 0,0 0 16,0 0-16,-21-21 16,0 0-1,0 0-15</inkml:trace>
  <inkml:trace contextRef="#ctx0" brushRef="#br0" timeOffset="92062.53">7006 12446 0,'21'0'0,"0"0"16,22-21-16,-22 21 0,0 0 0,21-21 16,1 0-16,-1 21 0,0-22 0,1 1 15,-1 0-15,22 0 0,-1-21 16,-21 20-16,22-20 0,-1 0 0,1 21 15,-1-22-15,-20 1 0,-1 0 0,0 20 16,-20 1-16,-1 0 0,-21 0 16,0 0-16,-21 21 15,-1 21-15,1 0 16,0 21-16,0 1 0,-21-1 16,20 0-16,1 1 0,0-1 0,0 22 15,0-22-15,0 0 0,-1 22 0,1-22 16,21-21-16,0 22 0,-21-22 15,21 21-15,0-21 0,0 0 0,0 1 16,21-22-16,0 0 16,1 0-16,-1 0 15,0 0-15,0-22 0,0 1 0,0 0 16,1 0-16,20 0 0,-21-22 0,21 22 16,-20 0-16,-1-21 0,21 21 15,-21-1-15,0 22 0,1-21 16,-1 21-16,-21 21 15,0 1-15,0-1 16,0 0-16,0 21 0,-21-21 0,21 1 16,0-1-16,0 0 0,0 0 0,0 0 15,0 0-15,21 1 16,0-22-16,21 0 0,-21 0 0,22 0 16,-22 0-16,21 0 0,1-22 0,-22 1 15,21 0-15,0 21 0,1-21 0,-22 0 16,21 0-16,1-22 0,-22 22 15,0 0-15,0 0 0,0-22 0,-21 22 16,0 0-16,0 0 0,-21 21 16,0 0-1,-21 21-15,20 0 0,1 0 16,21 1-16,-21-1 0,21 21 0,-21-21 16,21 0-16,0 1 0,0-1 15,0 0-15,0 0 0,21 0 0,0-21 16,0 21-16,1-21 0,20 0 0,0 0 15,-21 0-15,43 0 0,-22 0 0,1-21 16,20 0-16</inkml:trace>
  <inkml:trace contextRef="#ctx0" brushRef="#br0" timeOffset="93494.53">10308 12488 0,'0'0'0,"-21"22"16,42-22-1,0 0 1,0 0-16,1 0 0,-1-22 0,0 1 15,0 0-15,21 0 0,-20 0 0,20 0 16,0-22-16,1 1 0,-22 0 16,21-1-16,-21 1 0,22-22 0,-22 22 15,0-21-15,0 20 0,-21-20 0,0 20 16,0 1-16,0 0 0,0-1 16,0 22-16,-21 0 0,0 0 0,0 21 15,-1 0-15,1 0 0,0 21 0,0 0 16,0 22-16,-22-1 0,22 21 15,0 1-15,-21 21 0,21-22 0,-1 22 16,1-1-16,-21 1 0,21 0 16,0-1-16,-1 1 0,1 21 15,0-21-15,0 20 0,0-20 0,0 21 16,-1 0-16,1 0 0,0-1 0,21 1 16,0-21-16,0 21 0,-21-22 0,21 1 15,0 0-15,0-1 0,0-20 16,0-1-16,0 1 0,0-22 0,21 1 15,-21-22-15,21 0 0,0-21 0,1 0 16,-1-21-16,21 0 0,-21-22 16,22 22-16,-1-42 0,0 20 0,1-20 15,-22-1-15,21 1 0,-21-22 16,22 0-16,-22 22 0,-21-22 0,0 1 16,0-1-16,0 21 0,0-20 15,-21-1-15,-1 22 0,-20-22 0,21 21 16,0 1-16,-22-1 0,22 1 0,-21 21 15,21 20-15,0 1 0,-1 0 16,1 0-16,0 21 16,42 0 15,0-21-31,22 0 0,-22 21 16,0 0-16,21-22 0,1 1 0,-1 21 15,0-21-15,22 0 0,-22 0 16,1 0-16,-1-1 0,0-20 15,-21 21-15,1 0 0,-1-22 0,0 22 16,-21 0-16,0 0 0,-21 21 31,0 21-31,21 0 0,-22 0 16,22 1-16,-21-1 0,21 21 16,0-21-16,0 0 15,0 1-15,0-1 0,0 0 16,21-21-16,1 0 0,-1 0 0,0 0 15,0 0-15,0 0 16,22 0-16,-22 0 0,21 0 0,0-21 16,-20 0-16,20-1 0,-21 22 0,21-21 15,-20 0-15,-1 0 0,0 0 16,0 0-16,-21-1 0,0 1 16,0 0-16,-21 42 31,21 0-31,0 1 0,0-1 15,0 0-15,0 0 0,0 0 16,0 0-16,0 1 0,0-1 16,21 0-16,0-21 0,0 0 15,22 21-15,-1-21 16,-21 0-16,0 0 0,1-21 16,-1 21-16,0-21 0,0 0 15,0-1-15,0 1 0,1 0 0,-22 0 16,0 0-16,0-22 0,0 22 0,0 0 15,0 0-15,0 0 0,0 0 16,0 42 0,0 0-16,-22 0 15,22 0-15,0 0 0,0 1 16,-21-1-16,21 0 0,-21 0 0,21 0 16,-21-21-16,21 21 0,0 1 15,21-22 16,0 0-31,-21-22 16,21 1-16,1 0 0,-1 0 16,0 21-16,0-21 0,0 0 0,0-1 15,1 1-15,-1 0 0,0 0 0,0 0 16,0 21-16,0 0 0,1 0 16,-22 21-16,0 0 0,0 0 15,0 22-15,0-22 0,0 0 0,0 0 16,21 0-16,-21 0 0,21 1 0,0-1 15,-21 0-15,21-21 16,-21 21-16,21-21 0,1 0 0,-1 0 16,0 0-16,0 0 0,0 0 0,22 0 15,-22 0-15,0-21 0,0 21 16,0-21-16,0 0 0,1-1 0,-1 1 16,0 0-16</inkml:trace>
  <inkml:trace contextRef="#ctx0" brushRef="#br0" timeOffset="94247.4">12509 12277 0,'0'0'0,"22"0"0,-22 21 0,21-21 16,-21-21 15,0 0-15,0-1-16,0 1 15,0 0-15,-21 0 16,-1 21-16,1-21 0,0 21 16,0 0-16,0 0 0,0 0 0,-1 0 15,22 21-15,-21 0 0,0 0 16,0 22-16,21-22 0,0 0 0,0 21 16,-21-21-16,21 22 0,0-22 15,0 21-15,0-21 0,21 1 16,-21 20-16,21-21 0,0-21 0,22 21 15,-22 0-15,21-21 0,-21 0 0,22 0 16,-1 0-16,0 0 0,1 0 0,-1 0 16,0 0-16,1 0 0,-1-21 15,0 0-15,1 0 0,-22 0 0,21-22 16,-21 1-16,22 0 0,-22-1 0,0 1 16,21-21-16,-21-1 0,1 1 15,-1-1-15,0 1 0,0-1 0,0 1 16,-21 20-16,0 1 0,21 21 0,-21 0 15,0-1-15,0 44 16,-21-1-16,0 0 16,0 21-16,21 1 0,-21 20 0,0-21 15,-1 22-15,22-22 0,0 22 16,0-1-16,-21-20 0,21-1 0,0 21 16,0-20-16,0-22 0,0 21 0,0-21 15,0 22-15,21-22 0,1 0 16,-22 0-16,21-21 0,0 0 0,0 0 15,0 0-15,0 0 0,1 0 0,-1 0 16,0-21-16,0 21 0,0-21 16,22 0-16,-22 0 0,0-22 0,0 22 15,0 0-15,0 0 0,1 0 16,-1-1-16,0 1 0,-21 0 0,0 42 31,0 0-31,0 1 0,0-1 16,0 0-16,-21 0 0,21 0 0,0 0 15,0 1-15,0-1 16,21-21-16,0 21 16,0-21-16,0 0 0,1 0 15,-1 0-15,0 0 0,0-21 0,0 0 16,0-1-16,1 1 0,-22 0 16,0 0-16</inkml:trace>
  <inkml:trace contextRef="#ctx0" brushRef="#br0" timeOffset="94415.31">13779 11959 0,'0'0'0,"0"-21"0,0 0 15</inkml:trace>
  <inkml:trace contextRef="#ctx0" brushRef="#br0" timeOffset="94571.22">13017 12086 0,'0'0'0,"-42"21"0,-21 22 16,63-22-16,21-21 31,0 0-31,21 0 0,1 0 15,-1 0-15,0 0 0,1-21 0,20 0 16,1 21-16,-22-22 0,0 1 16</inkml:trace>
  <inkml:trace contextRef="#ctx0" brushRef="#br0" timeOffset="97023.34">13864 12340 0,'0'0'0,"0"-21"0,0 0 0,0 0 15,0 0-15,0-1 0,0-20 16,0 21-16,0 0 0,0 0 0,0-1 16,0 1-16,0 0 0,-21 21 31,0 21-31,0 0 0,-1 1 0,1-1 15,21 21-15,-21 0 0,0-20 0,21 20 16,-21 0-16,21-21 0,0 22 16,0-22-16,0 0 0,0 0 15,0 0-15,21 1 0,0-1 0,0-21 16,0 0-16,22 0 0,-22 0 16,0 0-16,21 0 0,-20 0 0,20 0 15,0 0-15,-21-21 0,22-1 16,-22 22-16,21-21 0,-21 0 0,-21 0 15,0 0-15,0 0 0,0-22 0,0 22 16,-21-21-16,0 21 0,0-1 16,0-20-16,0 21 0,-22 21 15,22-21-15,0 21 0,0 0 0,0 0 16,-1 21-16,1-21 0,0 21 16,21 0-16,-21 0 0,21 1 0,0 20 15,0-21-15,0 0 0,0 0 0,0 1 16,21-1-16,0-21 0,0 21 15,1-21-15,20 0 0,-21 0 0,21 0 16,1 0-16,-1 0 0,0 0 0,1 0 16,-1-21-16,0 0 0,1-1 15,-22 1-15,21 0 0,-21 0 0,1 0 16,-1 0-16,0-1 0,-21 1 16,0 0-16,21 0 0,-21 0 15,0 42 1,0 0-1,-21 21-15,21-20 0,-21-1 0,21 21 16,-21-21-16,21 0 0,0 1 0,0-1 16,0 0-16,0 0 0,0 0 15,0 0-15,21-42 32,0 0-17,0 21-15,0-21 0,0 0 0,1 0 16,-1-1-16,0 1 0,0-21 0,0 21 15,0 0-15,1-1 16,-1 1-16,-21 0 0,21 21 0,0 0 16,-21 21-1,21 0-15,-21 1 0,0-1 16,21 0-16,-21 0 0,0 0 0,0 0 16,0 1-16,22-1 0,-1 0 0,-21 0 15,21-21-15,0 21 0,0-21 16,0 0-16,1 0 0,20 0 0,-21 0 15,0 0-15,22 0 0,-22 0 0,21 0 16,-21-21-16,22 21 0,-22-21 16,21 21-16,-21-21 0,0 0 0,-21-1 15,0 1-15,22 0 0,-22 0 16,0 0-16,0 0 0,0-1 16,0 1-16,-22 0 0,22 0 0,-21 0 15,0 0-15,0 21 0,0 0 0,0 0 16,-1 0-16,1 21 0,0-21 15,0 21-15,0 0 0,0 21 0,21-20 16,-22-1-16,22 0 0,-21 0 16,21 0-16,0 0 0,0 1 0,0-1 15,21-21 1,1 0-16,-1 0 0,0 0 16,0 0-16,0 0 0,0 0 0,1-21 15,-1 21-15,0-22 0,-21 1 16,21 21-16,-21-21 0,21 0 0,-21 0 15,0 0-15,0-22 0,0 22 16,0 0-16,0 0 0,0 42 31,0 0-31,0 0 0,0 22 16,0-22-16,0 0 0,0 21 0,0-21 16,0 1-16,0 20 0,0-21 15,0 0-15,0 0 0,21 1 16,1-22-16,-1 0 0,0 0 0,0 0 15,0 0 1,22 0-16,-22-22 0,21 22 0,-21-21 16,22 0-16,-1 0 0,-21 0 0,21-22 15,-20 22-15,-1-21 0,21 0 16,-21-1-16,0 1 0,1-22 0,-22 22 16,21-21-16,0 20 0,0-20 0,0 20 15,-21-20-15,0 21 0,0 20 16,0-20-16,0 21 0,0 42 15,0 21 1,-21-20-16,0 20 0,0 21 16,21-20-16,-21 20 0,-1-20 15,1 20-15,21 1 0,0-22 0,-21 0 16,21 22-16,0-22 0,0-21 16,0 22-16,0-22 0,0 21 0,0-21 15,21-21-15,0 21 0,1-21 16,-1 22-16,0-22 0,0 0 0,0 0 15,0-22-15,1 1 0,-1 21 0,0-21 16,0 0-16,0-21 0,0 20 16,1 1-16,-22-21 0,21 0 0,0 20 15,-21 1-15,0 0 0,0 0 0,0 0 16,21 21-16,-21 21 16,0 0-16,0 0 15,0 0-15,-21 1 0,21-1 0,0 0 16,-21 21-16,21-21 0,0 1 15,0-1-15,0 0 16,0 0-16,21-21 0,0 21 16,21-21-16,-20 0 0,20 0 0,21 0 15,-20 0-15,-1 0 0,22-21 16,-22 0-16,0 21 0,1-21 0,-22-22 16,21 22-16,-21-21 0,0 0 15,1-1-15,-1 1 0,0-22 0,0 22 16,0-21-16,-21-1 0,0 22 15,21-1-15,-21-20 0,22 21 16,-22 20-16,21 1 0,-21 0 0,0 0 16,0 42-1,-21 0-15,-1 22 0,1-22 16,0 21-16,0 0 0,0 22 0,0-22 16,-1 22-16,1-22 0,0 22 0,21-22 15,0 21-15,0-20 0,0-1 16,0 0-16,0 1 0,0-1 0,0-21 15,0 22-15,21-22 0,0 0 0,1 0 16,-1-21-16,0 21 0,0-21 16,0 0-16,22 0 0,-22 0 15,0 0-15,0-21 0,0 21 0,0-21 16,22 0-16,-22 0 0,0-22 16,0 22-16,0 0 0,1-21 0,-22 20 15,0 1-15,21 0 0,-21 42 31,0 0-31,0 1 0,-21-1 16,21 0-16,0 0 0,0 0 0,0 0 16,0 1-16,0-1 15,21-21-15,0 0 16,0 0-16,0 0 0,22 0 0,-22 0 16,0 0-16,21-21 15,-21 21-15,1-22 0,-1 1 0,21 0 16,-21 0-16,-21 0 0,21 0 0,1-1 15,-22 1-15,21 0 0,-21 0 16,-21 21 0,-1 21-1,1 21-15,0-20 0,0-1 16,0 21-16,-22-21 0,22 22 0,0-1 16,0 0-16,-21 22 0,20-22 15,1 0-15,-21 22 0,21-22 0,-22 22 16,22-1-16,-21 1 0,21-22 15,-22 22-15,22-1 0,-21 1 0,-22 41 16,43-41-16,0-1 0,-21-20 16,21 20-16,-1-20 0,1-1 15,21-21-15,0 21 0,-21-20 0,21-1 16,0-42 0,0-1-16,0 1 15,0-21-15,0 21 0,0-43 0,0 22 16</inkml:trace>
  <inkml:trace contextRef="#ctx0" brushRef="#br0" timeOffset="97247.21">16552 12150 0,'-42'-21'15,"42"-1"-15,21 22 16,0-21-16,0 21 15,1 0-15,-1-21 0,21 21 0,-21-21 16,22 0-16,-22 21 0,21-21 0,-21 21 16,0-22-16,1 22 0,-1-21 15,0 21-15,-21-21 0,0 0 16,-21 0-16,0 0 0,-1-1 16</inkml:trace>
  <inkml:trace contextRef="#ctx0" brushRef="#br0" timeOffset="97391.13">16023 11790 0,'0'0'0,"-21"0"0,-64 42 16,85-21-1,-21-21-15,21 22 0,0-1 16,0 0 0,21-21-1,0 0-15,1 0 0</inkml:trace>
  <inkml:trace contextRef="#ctx0" brushRef="#br0" timeOffset="98027.03">18542 12129 0,'42'-43'16,"-21"22"-16,-21 0 0,0 0 16,0 0-16,0-1 15,0 1-15,0 0 0,-21 21 16,0 0-16,-21 0 0,21 21 15,-22 0-15,1 1 0,0 20 16,-1-21-16,1 21 0,21 1 0,-22-22 16,22 21-16,0-21 0,21 1 15,0-1-15,0 0 0,0 0 0,0 0 16,21-21-16,0 0 0,1 0 0,-1 0 16,21 0-16,-21 0 0,22 0 15,-22 0-15,21 0 0,-21-21 16,0 21-16,1-21 0,-1 21 15,-42 0 1,-1 0 0,1 0-16,0 0 0,0 0 0,0 0 15,42 0 32,0 0-47,-21 21 16,21 0-16,0-21 0,-21 21 0,0 22 15,22-22-15,-22 21 0,21-21 0,-21 22 16,0-22-16,0 21 16,0 1-16,0-1 0,-21-21 0,-1 21 15,1-20-15,0-1 0,0 0 0,0 0 16,0 0-16,21 0 16,0-42-1,0 0-15,21-21 16,0 21-16</inkml:trace>
  <inkml:trace contextRef="#ctx0" brushRef="#br0" timeOffset="99782.83">20278 12425 0,'0'0'16,"-22"21"-16,22 0 16,0-42 46,0 0-62,22 21 0,-22-21 16,0 0-1,0-1-15,21 22 0,-21-21 0,21 0 16,0 0-16,-21 0 0,21 0 0,22-1 16,-22 1-16,0 0 0,0 0 15,0-21-15,22 20 0,-22-20 0,0 21 16,0-21-16,0-1 0,-21 22 0,21-21 16,-21-1-16,22 22 0,-22-21 15,0 0-15,0 20 0,0 1 0,0 0 16,0 0-16,-22 21 31,1 42-31,0-21 0,0 22 16,-21-22-16,20 42 0,1-20 0,0-1 15,0 22-15,0-22 0,21 21 16,0-20-16,0-1 0,0 0 0,0 1 16,0-1-16,0-21 0,0 22 15,0-22-15,0 0 0,21 0 16,0 0-16,0-21 0,0 0 15,1 0-15,-1 21 0,0-21 16,0 0-16,0 0 0,0 0 31,1 0-31,-22-21 16,0 0-16,21 21 0,0-21 16,0 0-16,-21 0 0,0-1 15,0 1-15,0 0 0,0 0 16,21 0-16,-21 0 0,0-1 0,0 1 15,0 0-15,0 0 0,0 0 32,-21 21-1,0 0-31,0 0 16,0 0-1,-1 0-15,1 21 16,0 0-1,0-21-15,21-21 32,0 0-17,0 0-15,21-1 0,0 1 16,-21 0-16,21 0 0,1-21 16,-1 20-16,-21 1 0,21 0 0,0-21 15,0 21-15,0-1 0,1 1 0,-1 0 16,0 21-16,0-21 0,0 21 15,-21 21 32,21-21 0,-21-21-31,0 0-16,0 0 15,-21 21-15,0 0 16,0 0-16,0 0 0,0 0 16,-1 21-16,1 0 0,0 21 15,0 1-15,0-1 0,0 0 0,-1 22 16,22-22-16,0 22 0,-21-22 16,21 0-16,0 1 0,0-1 0,0 0 15,21-21-15,1 22 0,-1-22 16,0 0-16,21 0 0,-21-21 0,22 0 15,-1 0-15,0 0 0,1 0 0,-1 0 16,0-21-16,1 0 0,-1 0 16,0 0-16,1-22 0,-22 22 0,21-21 15,-21-1-15,1 1 0,-1-21 16,0-1-16,0 22 0,-21-22 16,0 1-16,0 20 0,0 1 0,0 0 0,0 21 15,0-1-15,0 1 0,0 42 31,0 1-31,-21 20 0,0 0 0,0 1 16,-1-1-16,22 0 0,-21 1 16,21 20-16,-21-21 0,21 1 0,-21-1 15,21 0-15,0-20 0,0 20 0,0-21 16,0 0-16,0 0 0,0 1 16,0-1-16,21-21 15,0 0-15,0-21 16,1-1-1,-1 22-15,0-21 0,-21 0 0,21 0 16,0 0-16,0 0 0,-21-1 0,0 1 16,22 0-16,-1 21 15,-21 21 1,0 0-16,0 1 0,0-1 0,0 0 16,0 0-16,0 0 0,0 0 15,0 1-15,0-1 0,0 0 0,0 0 16,21-21-16,0 0 0,0 21 0,0-21 15,1 0-15,-1 0 0,21 0 16,-21 0-16,22 0 0,-22 0 0,21-21 16,-21 0-16,22 21 0,-22-21 15,0 0-15,0-1 0,0 1 16,0 0-16,-21 0 0,22 0 0,-22-22 16,0 1-16,0 21 0,0-21 0,0 20 15,0 1-15,0 0 0,-22 21 16,1 0-16,0 21 0,21 0 15,-21 1-15,0-1 0,0 21 16,21 0-16,0-20 0,0 20 0,0-21 16,0 21-16,0-20 0,0-1 0,0 0 15,0 0-15,0 0 0,21-21 16,0 0-16,0 0 0,0 0 16,0 0-16,22 0 0,-22 0 15,21 0-15,-21-21 0,22 21 16,-1-21-16,-21 0 0,22 0 0</inkml:trace>
  <inkml:trace contextRef="#ctx0" brushRef="#br0" timeOffset="100435.46">22415 12171 0,'0'0'0,"22"-42"0,-22 20 0,0-20 0,0 21 15,0 0-15,0 0 0,0-1 0,-22 22 16,1 0 0,21 22-16,-21-1 0,0 0 0,0 21 15,0-21-15,-1 22 0,22-1 16,-21 0-16,21 1 0,-21-1 0,21 0 15,0 1-15,0-22 0,0 21 16,0-21-16,21 1 0,0-1 16,1 0-16,20 0 0,-21-21 0,21 0 15,1 0-15,-22 0 0,21 0 0,1 0 16,-1 0-16,0 0 0,-21-21 16,22 0-16,-22 0 0,21-22 0,-21 22 15,22-21-15,-22-1 0,0 1 0,0-21 16,0-1-16,1 1 0,-1-1 15,0 1-15,0-1 0,0 22 0,0-1 16,-21 1-16,22 0 0,-22 21 16,21 21-16,-21 42 15,0-21-15,-21 21 16,-1-20-16,1 20 0,0 0 0,0 1 16,0-1-16,0 0 0,-1 1 15,1-1-15,0-21 0,21 21 0,0-20 16,0-1-16,0 0 0,0 0 15,0 0-15,21-21 16,0 0-16,1 0 0,-1 0 16,21 0-16,-21-21 0,0 0 15,22 0-15,-22 0 0,21-1 0,-21 1 16,1 21-16,-1-21 0,0 0 16,0 21-16,-21-21 15,0 0-15,-21 21 0,0 0 16,0 0-16,-1 0 0,-20 0 15,0 0-15,21 21 0,-22 0 0,1 0 16,0-21-16,20 21 0,1 0 0,0 1 16,0-1-16,21 0 0,0 0 15,0 0-15,0 0 0,21 1 0,0-1 16,0 0-16,1 0 0,20 0 0,-21-21 16,0 21-16,22 1 0,-22-22 15,0 0-15,0 0 0,21 21 0,-20-21 16,-1 0-16,21 0 0,-21 0 15,0 0-15,22-21 0,-22-1 16,0 22-16,21-21 0</inkml:trace>
  <inkml:trace contextRef="#ctx0" brushRef="#br0" timeOffset="100694.77">24680 11684 0,'0'0'0,"-21"21"31,21 0-31,-21 22 0,0-1 0,0 0 16,-1 1-16,1 20 0,-21-20 0,21 20 15,0 1-15,-1-22 16,-20 21-16,21-20 0,0-1 0,0 0 16,-1 1-16,1-22 0,0 0 0,21 0 15,0 0-15,0 1 0,21-22 31,-21-22-15,0 1-16,21 21 0,-21-21 16</inkml:trace>
  <inkml:trace contextRef="#ctx0" brushRef="#br0" timeOffset="101422.35">24193 12171 0,'0'0'16,"-21"-21"-16,0-22 15,42 43 1,0 0-1,1 22-15,20-22 0,0 0 0,1 0 16,-1 21-16,0-21 0,1 0 16,20 0-16,1 0 0,-22 0 0,21 0 15,1-21-15,-22 21 0,22-22 0,-22 1 16,0-21-16,-20 21 0,-1 0 16,21-22-16,-21 1 0,-21 21 0,0-22 15,0 22-15,0 0 0,0 0 0,0 0 16,-21 21-16,0 0 15,0 21-15,-22 0 16,22 0-16,0 22 0,0-1 0,0 0 16,0 1-16,-1-1 0,1 0 15,21 22-15,-21-22 0,0 0 0,21 1 16,-21-22-16,21 21 0,0-21 0,-21 1 16,21 20-16,0-21 0,0 0 15,21-21 16,0-21-31,0 0 0,0 0 16,0 0-16,22-1 0,-22 1 0,0-21 16,21 21-16,1-22 0,-22 22 15,0 0-15,21 0 0,-20 0 16,-1 0-16,-21 42 16,0 0-16,0 0 15,0 0-15,0 0 0,0 1 0,0-1 16,0 0-16,0 0 0,0 0 0,0 0 15,21 1-15,0-1 0,0 0 16,0 0-16,1-21 0,20 0 0,-21 21 16,21-21-16,-20 0 0,20 0 15,-21 0-15,21 0 0,-20 0 0,-1-21 16,21 0-16,-21 0 0,0 0 0,1-1 16,-1 1-16,0-21 0,0 21 15,0-22-15,0 1 0,-21 21 16,0-21-16,0 20 0,0 1 0,-21 21 15,0 0 1,0 21-16,0 1 0,21-1 0,-21 21 16,-1-21-16,1 0 0,21 22 0,0-22 15,0 0-15,0 0 0,0 0 16,0 1-16,0-1 0,0 0 16,21 0-16,1-21 0,-1 0 0,0 0 15,0 0-15,0 0 0,0 0 16,1 0-16,-1 0 0,-21-21 15</inkml:trace>
  <inkml:trace contextRef="#ctx0" brushRef="#br0" timeOffset="102204.5">4805 13716 0,'0'0'0,"0"-42"0,0-22 16,0 43-16,0 0 0,0 0 0,-21 42 31,-1 0-31,1 0 0,0 22 0,0 20 16,0 1-16,0-1 0,-1 22 15,1-22-15,0 22 0,0 0 16,0-1-16,0 22 0,21-21 0,-22-22 16,1 22-16,0-22 0,21 1 15,0-1-15,0 1 0,0-22 0,0-21 16,0 22-16,0-22 0,21-21 15,0 0 1,-21-21-16,0 0 0,22-22 16,-22 22-16,0-21 0</inkml:trace>
  <inkml:trace contextRef="#ctx0" brushRef="#br0" timeOffset="102755.6">4297 14372 0,'-21'0'0,"21"21"15,0 1-15,21-1 0,0-21 0,0 21 16,21 0-16,1-21 0,-1 0 0,0 21 16,1-21-16,20 0 0,1 0 15,-22 0-15,22-21 0,-1 0 0,1 0 16,-22 0-16,21-1 0,-20 1 16,-1 0-16,-21 0 0,22 0 0,-22 0 15,-21-1-15,0 1 0,0 0 0,0 0 16,0 0-16,0 0 15,-21 21-15,-1 0 0,1 0 0,-21 0 16,21 0-16,0 21 0,-1 0 16,1-21-16,0 21 0,0 21 15,21-20-15,0-1 0,0 21 0,0-21 16,0 22-16,0-22 0,0 21 0,0-21 16,0 0-16,0 1 0,21-1 15,0 0-15,0-21 0,1 21 0,-1-21 16,0 0-16,0 0 0,0 0 15,0 0-15,22 0 0,-22 0 0,0-21 16,21 0-16,-20 0 0,20-1 0,-21 1 16,0-21-16,0 21 15,-21-22-15,22 22 0,-22 0 0,0-21 16,21 21-16,-21-1 0,0 1 16,21 42-1,0 22-15,0-22 16,-21 0-16,0 21 0,0-20 0,21 20 15,-21 0-15,0-21 0,0 22 16,0-22-16,0 0 0,0 0 0,-21 0 16,0 1-16,0-1 0,21 0 0,-21-21 15,0 0-15,21-21 16,0 0-16,0-1 16,21 1-16,0-21 0,0 0 15</inkml:trace>
  <inkml:trace contextRef="#ctx0" brushRef="#br0" timeOffset="102982.98">5969 13737 0,'0'0'15,"0"21"-15,0 1 16,0-1-16,0 21 0,0 0 0,0 1 16,0-1-16,0 0 0,0 1 0,-21-1 15,0 22-15,21-22 0,-22 0 16,22 1-16,0-1 0,-21 0 0,21 1 15,-21-1-15,21 0 0,0-21 16,0 1-16,0-1 0,0 0 0,0 0 16,21-21-16,0 0 15,1-21-15,-1 0 16,-21 0-16</inkml:trace>
  <inkml:trace contextRef="#ctx0" brushRef="#br0" timeOffset="103166.87">5800 14266 0,'-22'0'16,"22"22"0,22-22-1,-1 0-15,21 0 0,-21 0 16,0 0-16,22 0 16,-22 0-16,21 0 0,1 0 0,-1 0 15,0-22-15,22 22 0,-22-21 0,22 0 16,-1 0-16,1 0 0,-1 0 15,1-1-15</inkml:trace>
  <inkml:trace contextRef="#ctx0" brushRef="#br0" timeOffset="104478.79">7641 13970 0,'0'0'0,"-21"-21"0,21 0 15,0 0-15,0-1 0,0 1 16,0 0-16,0 0 0,0-21 0,-21 20 16,21 1-16,-21 0 0,21 0 15,-22 0-15,22 0 0,-21 21 0,0 0 16,-21 0-16,21 0 0,-1 0 0,-20 0 15,0 42-15,-1-21 0,1 21 16,21 1-16,-21-1 0,20 0 16,-20 22-16,21-22 0,0 22 0,21-22 15,0 22-15,0-1 0,0-21 16,0 22-16,0-22 0,0 1 0,21-1 16,0-21-16,0 21 0,22-20 15,-1-1-15,0 0 0,1-21 0,-1 0 16,21 0-16,1 0 0,-1 0 0,1-21 15,-1 0-15,1-1 0,21 1 0,-22 0 16,1 0-16,-22-21 0,21 20 16,-20-20-16,-1 21 0,0 0 0,-20-22 15,-1 22-15,-21-21 0,0 21 16,0-22-16,0 22 0,-21 0 16,-1 0-16,-20 0 0,21 0 0,0-1 15,-22 22-15,22 0 0,-21 0 0,21 22 16,-22-1-16,1 0 0,21 0 15,-21 0-15,20 22 0,-20-1 0,21 0 16,0-21-16,0 22 0,-1-1 0,22 0 16,0-20-16,0-1 0,0 0 15,22 0-15,-1 0 0,0-21 0,21 0 16,-21 0-16,22 0 0,-1-21 16,0 0-16,1 0 0,-1 0 0,0-1 15,-20-20-15,20 21 0,-21 0 16,21-22-16,-20 22 0,-22 0 0,0-21 15,21 21-15,-21-1 0,0 1 16,0 0-16,0 0 0,0 42 31,0 0-31,0 0 0,0 1 16,0 20-16,0-21 0,0 21 0,0-20 16,0-1-16,0 21 0,0-21 0,0 0 15,0 1-15,0-1 0,21 0 16,0-21-16,0 0 0,0 0 15,1 0-15,-1 0 0,0-21 16,0 0-16,0-1 0,0 1 16,1 0-16,-1 0 0,0 0 0,21 0 15,-21-22-15,1 22 0,-1 0 0,-21 0 16,21 21-16,0-21 0,0 21 16,0 0-16,1 21 15,-22 0-15,0 0 16,0 0-16,0 0 0,21 1 15,-21-1-15,0 0 0,21 0 0,-21 0 16,0 0-16,0 1 0,0-1 0,0 0 16,0 0-1,0-42 17,-21 0-32,21 0 15,-21-1-15,-1 1 16,22 0-16,-21 21 15,21 21 1,0 0 0,0 1-16,0-1 0,0 0 15,21 0-15,-21 0 0,22-21 16,-1 21-16,0-21 0,0 0 0,0 0 16,22 0-16,-22 0 0,21 0 0,0 0 15,1-21-15,-1 21 0,22-21 16,-22 0-16,0 0 0,1 0 15,-1-22-15,0 22 0,-21 0 0,22 0 16,-22-22-16,0 22 0,-21 0 0,0-21 16,0 21-16,0-1 0,0-20 15,0 21-15,-21 21 0,0-21 0,0 21 16,-1 0-16,-20 21 16,21 0-16,0 0 0,21 0 15,-21 1-15,21 20 0,0 0 0,0 1 16,0-22-16,0 21 0,0 0 15,0-20-15,0 20 0,21-21 16,-21 0-16,42 0 0,-21-21 0,0 22 16,22-22-16,-1 0 0,22 0 0,-1 0 15,1 0-15,20 0 0,1-22 16,0 22-16</inkml:trace>
  <inkml:trace contextRef="#ctx0" brushRef="#br0" timeOffset="106099.98">11705 14626 0,'0'21'0,"42"-21"16,-20 0-16,-1-21 0,0 0 16,0 0-16,0 0 0,0 0 15,1-22-15,-22 22 0,0 0 0,0-21 16,21 20-16,-21 1 0,0-21 16,0 21-16,0-22 0,-21 22 15,-1 0-15,1-21 0,0 21 0,0 21 16,-21-22-16,20 22 0,1-21 15,0 21-15,-21 0 0,21 0 0,-22 21 16,22 1-16,-21-1 0,21 0 0,-22 21 16,22-21-16,0 22 0,0-22 15,0 21-15,-1 1 0,22-22 0,0 21 16,0-21-16,0 0 0,0 1 0,22-1 16,-1 0-16,0-21 0,0 0 15,0 0-15,0 0 0,1 0 0,-1 0 16,0-21-16,0 21 0,0-21 0,0-1 15,1 1-15,-1-21 16,0 21-16,0 0 0,0-22 0,0 22 16,-21-21-16,0 21 0,22-1 0,-22 1 15,0 0-15,0 0 0,21 0 16,-21 42 0,0 0-1,0 0-15,0 0 0,0 1 0,0 20 16,0-21-16,0 0 0,0 22 0,0-22 15,0 0-15,21 21 0,-21-21 16,21 1-16,0-22 0,-21 21 0,21 0 16,1-21-16,-1 0 0,21 0 0,-21 0 15,0 0-15,22 0 16,-22 0-16,21-21 0,-21 0 0,22 21 16,-22-22-16,21 1 0,-21 0 0,1 0 15,-1 0-15,0 0 0,0-22 16,-21 22-16,0 0 0,21 0 0,-21 0 15,0-1-15,0 1 0,0 42 32,0 1-32,0-1 15,0 0-15,-21 0 0,21 21 0,0-20 16,0-1-16,0 21 0,0-21 16,0 0-16,0 1 0,0-1 0,0 0 15,21 0-15,0-21 16,1 0-16,-1 0 15,0 0-15,0 0 0,0 0 0,0 0 16,1-21-16,-1 0 0,0 0 0,0-1 16,0 1-16,0 0 0,-21-21 15,0 21-15,0-1 0,22-20 0,-22 21 16,0 0-16,21 0 0,-21-1 16,0 1-16,0 42 31,0 1-31,0-1 0,0 0 15,0 21-15,0-21 0,0 1 0,0-1 16,0 21-16,21-21 0,-21 0 16,21 1-16,0-1 15,0-21-15,1 0 0,-1 0 0,0 0 16,0 0-16,0 0 0,0 0 0,1 0 16,-1-21-16,21-1 0,-21 1 15,0 0-15,1 0 0,-1-21 0,0 20 16,-21 1-16,21-21 0,-21 0 0,21 20 15,-21-20-15,0 0 0,0-1 16,0 1-16,21 0 0,-21-1 0,22-20 16,-1 21-16,-21-1 0,0 22 15,0-21-15,0 21 0,21 21 16,-21 21 0,0 0-16,0 21 15,-21 1-15,0-22 0,-1 21 0,22 0 16,-21 1-16,0-1 0,21 22 0,0-22 15,-21 0-15,21 1 0,0-1 16,0 0-16,0-21 0,0 22 0,0-22 16,0 21-16,21-21 0,0-21 0,0 22 15,1-1-15,-1-21 0,21 0 16,-21 0-16,0 0 0,22 0 0,-1-21 16,-21-1-16,22 22 0,-22-21 0,0 0 15,21 0-15,-21 0 16,1 0-16,-1-1 0,-21-20 0,21 21 15,-21 0-15,21 0 0,-21-1 0,21 1 16,-21 0-16,0 42 31,0 0-31,-21 1 0,21-1 16,-21 0-16,21 21 0,0-21 0,-21 1 16,21 20-16,0-21 0,0 0 0,0 0 15,0 1-15,21-1 16,0-21-16,0 0 0,0 0 0,1 0 15,20 0-15,-21 0 0,0 0 0,0 0 16,1-21-16,-1 21 16,0-22-16,0 1 0,-21 0 0,0 0 15,21-21-15,-21 20 0,0 1 0,0-21 16,0 21-16,0-22 0,0 22 16,-21 0-16,0 0 0,21-21 0,-21 42 15,0-22-15,-1 1 0,1 21 16,0 0-16,0 0 15,0 0-15,0 0 0,-1 0 0,1 0 16,0 21-16,0-21 0,0 22 16,0-22-16,-1 0 0,1 0 0,0 0 15,0 21-15,0-21 16</inkml:trace>
  <inkml:trace contextRef="#ctx0" brushRef="#br0" timeOffset="106310.86">12912 14161 0,'21'0'16,"0"0"-1,21-22-15,1 22 0,-1 0 16,21 0-16,-20-21 0,20 21 0,1-21 16,-1 21-16,1 0 0,-22-21 15,22 21-15,-22 0 0,0-21 16,1 0-16,-1 21 0,0 0 0,-21 0 15,1-22-15,-1 22 0,0 0 0,0-21 16</inkml:trace>
  <inkml:trace contextRef="#ctx0" brushRef="#br0" timeOffset="108790.95">14182 14436 0,'0'0'0,"-43"-21"0,-41-1 16,62 22-16,22-21 15,-21 21-15,21-21 0,0 0 16,-21 21-16,21-21 0,0 0 16,0-1-1,-21 22 1,21 22 0,-21-1-1,21 0-15,0 0 0,0 0 0,0 22 16,0-22-16,0 0 0,0 0 15,0 0-15,0 0 0,0 1 0,0-1 16,0 0-16,0-42 47,0 0-47,0-1 0,21 1 16,0 0-16,0 0 15,-21-21-15,21 20 0,1 1 0,-1 0 16,0 0-16,-21 0 0,21 0 0,0-1 15,0 1-15,1 21 0,-1 0 16,-21 21-16,21 1 16,-21-1-16,0 0 0,21 21 15,-21-21-15,0 22 0,0-1 0,0-21 16,0 22-16,0-22 0,21 0 0,-21 0 16,21 0-16,-21 0 0,22-21 15,-1 0-15,0 0 0,0 0 16,0 0-16,0 0 0,1-21 15,-1 0-15,0 0 16,21 21-16,-21-21 0,1 0 0,-1-1 16,0-20-16,0 21 0,0 0 15,0 0-15,1-1 0,-1 1 0,-21 0 16,21 0-16,0 0 0,0 21 0,0 0 16,1 21-1,-22 0-15,0 0 0,0 0 0,21 22 16,-21-22-16,21 21 0,-21-21 15,21 1-15,-21 20 0,0-21 0,0 0 16,0 0-16,21 1 0,0-22 0,-21 21 16,22-21-16,-1 0 0,0 0 15,21 0-15,-21 0 0,22 0 16,-22 0-16,21-21 0,1 21 0,-1-22 16,0 1-16,-21 0 0,22 0 15,-22 0-15,21 0 0,-21-1 0,1 1 16,-1-21-16,-21 21 0,0-22 0,0 22 15,0-21-15,0 21 0,0-22 16,-21 22-16,-1 0 0,1 21 0,0 0 16,0 0-16,0 0 0,0 0 15,-22 0-15,22 21 0,0 0 0,0 1 16,0 20-16,-1-21 0,1 21 0,0 1 16,0-22-16,21 21 0,0-21 15,0 22-15,0-22 0,0 0 16,0 0-16,0 0 0,21-21 15,0 0-15,0 0 16,1 0-16,-1 0 0,0 0 0,0 0 16,0-21-16,22 21 0,-22-21 0,0 0 15,0 0-15,-21 0 0,21-1 16,0 1-16,1 0 0,-22 0 0,21 0 16,-21-22-16,0 22 0,0 0 15,0 42 1,0 0-16,0 1 15,0-1-15,0 0 0,0 0 16,0 21-16,0-20 0,0-1 16,0 0-16,21 0 0,0 0 0,-21 0 15,21 1-15,0-1 0,1-21 16,-1 0-16,0 0 0,0 0 0,0 0 16,0 0-16,22 0 0,-22 0 0,21 0 15,-21-21-15,22-1 0,-22 1 16,21 0-16,-21 0 0,1-21 0,-1-1 15,0 1-15,0 21 0,0-43 16,-21 22-16,21 0 0,-21-1 16,0 1-16,0 0 0,0-1 0,22 22 0,-22-21 15,0 21-15,0-1 0,0 1 16,0 42 0,0 1-16,-22 20 15,22-21-15,-21 0 0,0 22 16,21-1-16,0 0 0,0 1 0,-21-1 15,21 0-15,0-21 0,0 22 0,0-1 16,0 0-16,0-20 0,21-1 16,-21 21-16,21-21 0,0-21 0,1 21 15,-1-21-15,0 0 0,21 0 0,-21 0 16,22 0-16,-1 0 0,0 0 16,1 0-16,-1-21 0,0 0 15,1 0-15,-22 0 0,21 0 0,-21-1 16,1-20-16,-22 21 0,0 0 15,0-22-15,0 22 0,0 0 0,0 0 16,-22 21 0,1 0-16,21 21 15,-21 0-15,21 0 0,0 1 0,0-1 16,0 0-16,0 0 0,0 0 16,0 0-16,0 1 0,21-1 15,0-21-15,1 21 0,-1-21 16,0 0-16,0 0 0,0 0 15,0 0-15,1 0 0,-1 0 16,0 0-16,21-21 0,-21 0 0,1 21 16,20-22-16,-21 1 0,21 0 15,-20 0-15,20 0 0,-21 0 0,0-1 16,-21 1-16,0 0 0,0 0 16,0 0-16,-21 0 15,0 21-15,0 0 0,0 0 0,-1 0 16,-20 0-16,21 0 0,0 0 15,-22 21-15,22 0 0,-21-21 0,21 21 16,0 0-16,-1 0 0,22 1 16,0-1-16,0 0 0,0 0 15,0 0-15,0 0 16,22-21-16,-1 22 0,0-22 0,0 0 16,0 0-16,0 0 0,1 0 15,-1 0-15,0 0 0,0 0 16,0-22-16,0 22 0,1-21 0,-22 0 15,21 21-15,-21-21 0,21 0 16,-21 0-16,21 21 16,-21-22-16,-21 22 47,21 22-47,0-1 15,0 0-15,0 0 16,0 0-16,0 0 15,0 1 1,0-1-16,21-21 16,0 0-16,0 0 0,1 0 15,-1 0-15,21 0 0,-21 0 16,22 0-16,-1-21 0,0-1 0,-21 1 16,22 0-16,-22 0 0,21 0 0,-21 0 15,1-22-15,-1 1 0,-21 21 16,21-22-16,0 1 0,-21 0 0,21-1 15,-21 1-15,21 21 0,-21-21 0,0-1 16,0 22-16,0 0 16,0 63 15,0-21-31,0 1 0,0 20 0,-21-21 16,21 21-16,-21-20 0,21 20 0,0-21 15,0 21-15,0 1 0,-21-22 16,21 0-16,-21 21 0,21-20 15,0-1-15,0 0 0,-21 0 0,-1-21 16,1 0 0,21-21-1,0 0 1,21 21-16,22-21 0,-22-1 16,0 22-16,0-21 0,0 21 0,22-21 15,-22 21-15,0 0 0,0 0 16,0 0-16,1 21 15,-22 0-15,0 1 0,0-1 16,0 0-16,0 0 16,-22 0-16,1-21 0,0 21 0,0-21 15,0 0-15,0 0 0,-1 22 0,1-22 16,0 0-16,0 0 16,21-22-1,21 1 1,0 0-16,0 21 15,1-21-15</inkml:trace>
  <inkml:trace contextRef="#ctx0" brushRef="#br0" timeOffset="109182.73">18140 14034 0,'0'0'16,"42"-22"-16,-21 1 0,22 21 0,-43 21 31,0 22-31,0-22 0,-22 0 16,1 21-16,0-20 0,0 20 15,0 0-15,0-21 0,-1 22 16,1-1-16,21-21 0,0 22 0,0-22 16,0 0-16,0 0 0,0 0 0,0 0 15,0 1-15,21-22 0,1 21 16,-1-21-16,0 0 0,0 0 0,0 0 16,22 0-16,-22 0 0,21 0 0,-21 0 15,22-21-15,-22-1 0,0 22 16,0-21-16,0 0 0,0 0 0,-21-21 15,0 20-15,0 1 0,0 0 0,0 0 16,0 0-16,-21 21 16,0 0-1,0 21-15,0 0 0,0 0 0,21 0 16,-22 1-16,22-1 0,0 0 16,0 0-16,0 0 0,0 0 0,0 1 15,22-22-15,-1 21 0,0-21 16,0 0-16,0 0 0,0 0 15,1 0-15,-1-21 0,0 21 0,0-22 16,0 1-16</inkml:trace>
  <inkml:trace contextRef="#ctx0" brushRef="#br0" timeOffset="109426.59">16298 14097 0,'0'0'0,"-42"0"0,-22 21 15,86-21 1,-1 0-16,0-21 16,21 21-16,1 0 0,-1-21 0,21 0 15,1 21-15,-22-21 0,22 21 16,-1-22-16,1 22 0,-1-21 0,1 21 15,-22-21-15,22 0 0,-22 21 16</inkml:trace>
  <inkml:trace contextRef="#ctx0" brushRef="#br0" timeOffset="110007.26">19770 14097 0,'0'0'0,"21"-21"16,-42 21-1,-1 0-15,1 0 0,-21 21 16,21 0-16,0 22 0,-1-22 0,-20 21 16,42-21-16,-21 22 0,21-22 15,0 21-15,0-21 0,0 0 16,0 22-16,21-22 0,0 0 0,0-21 15,22 21-15,-22-21 0,21 0 16,-21 0-16,22 0 0,-1 0 0,-21 0 16,22 0-16,-1 0 0,-21-21 0,21 0 15,-20 21-15,-22-21 0,21 0 16,-21-1-16,0-20 0,0 21 0,0 0 16,0-22-16,0 22 0,-21 0 15,-1-21-15,1 21 0,0 21 0,21-22 16,-21 22-16,0 0 0,0 0 0,-1 0 15,22 22-15,-21-1 16,21 0-16,0 0 0,0 0 16,0 0-16,0 22 0,0-22 0,21 0 15,-21 0-15,22 0 0,20 1 16,-21-22-16,0 21 0,0-21 0,1 0 16,20 0-16,-21 0 0,0 0 0,22 0 15</inkml:trace>
  <inkml:trace contextRef="#ctx0" brushRef="#br0" timeOffset="110318.59">20320 14309 0,'0'0'16,"0"-43"0,0 22-16,0 0 0,21 0 0,0 0 0,0 0 15,1-1-15,-22 1 0,42 21 0,-21-21 16,0 21-16,0 0 16,22 0-16,-22 0 0,21 0 0,-21 21 15,1 0-15,-1 1 0,-21-1 16,0 21-16,0 0 0,0 1 0,0-22 15,0 21-15,-21 1 0,-1-22 0,1 0 16,0 21-16,0-21 0,0-21 16,0 22-16,21-1 0,-22-21 15,22-21 1,0-1-16,0 1 16,22 21-16,-1-21 0,0-21 0,0 21 15,0-22-15,0 22 0,1-21 16,-1 21-16,0-22 0,0 22 15,21-21-15,-20 21 0,-1-1 0,21 1 16,-21 0-16,0 21 0,1 0 0,-1-21 16</inkml:trace>
  <inkml:trace contextRef="#ctx0" brushRef="#br0" timeOffset="111467.31">21886 14203 0,'0'-21'16,"0"42"-1,-21 0-15,0 0 16,0 0-16,0 1 0,-1-1 0,22 21 16,-21 0-16,0-20 0,0 20 0,0-21 15,0 0-15,-1 22 0,1-43 16,21 21-16,0 0 0,0-42 47,21 0-47,1-1 0,-1 22 15,-21-21-15,21 0 16,0-21-16,0 21 0,0-1 0,-21 1 16,22-21-16,-1 21 0,21 0 0,-21-1 15,0 1-15,-21 0 0,22 21 16,-1 0-16,-21 21 15,0 0-15,0 1 16,0 20-16,0-21 0,0 21 0,-21-20 16,21 20-16,0-21 0,0 0 0,0 22 15,0-22-15,0 0 0,21 0 16,-21 0-16,42-21 0,-21 21 0,0-21 16,1 0-16,-1 0 0,21 0 15,-21 0-15,0-21 0,1 21 16,-1-21-16,0 0 0,0 0 0,0 0 15,0-1-15,1 1 0,-1 0 16,0-21-16,0 21 0,0-22 0,0 22 16,1 0-16,-1-21 0,0 20 0,0 22 15,-21-21-15,0 42 16,0 1 0,0-1-16,0 0 0,-21 0 0,0 0 15,21 22-15,-21-22 0,21 0 16,0 0-16,0 0 0,0 0 0,0 1 15,0-1-15,0 0 16,21-21-16,0 21 0,0-21 16,0 21-16,0-21 0,1 0 0,20 0 15,-21 0-15,0 0 0,0 0 16,1 0-16,-1-21 0,-21 0 0,21 0 16,-21 0-16,21-1 0,-21 1 0,21 0 15,-21-21-15,0 21 0,0-22 16,0 1-16,0 21 0,0-22 0,-21 22 15,0-21-15,0 21 0,0 0 16,-1-1-16,1 22 0,0 0 0,0 0 16,-21 0-16,20 0 0,1 0 0,0 22 15,0-1-15,21 21 16,0-21-16,-21 22 0,21-22 0,0 21 16,0-21-16,0 22 0,21-22 0,-21 0 15,21 0-15,0 0 0,0 0 16,1 1-16,-1-22 0,21 0 0,-21 21 15,0-21-15,1 0 0,-1 0 16,21 0-16,-21 0 0,0-21 0,1-1 16,20 22-16,-21-21 0,21 0 0,1-21 15,-22 21-15,21-22 0,1 1 16,-22 21-16,21-22 0,0 1 16,-20 0-16,20-1 0,-21 1 15,0 0-15,22 21 0,-22-22 0,0 22 0,-21-21 16,0 21-16,21 21 0,-21-22 15,0 44 1,-21-22-16,0 21 16,0 21-16,-22-21 0,22 22 15,0-1-15,0 0 0,0 1 0,-1-1 16,22 0-16,0 1 0,-21-1 16,21 0-16,-21 1 0,21-1 0,-21 0 15,21 1-15,0-22 0,0 21 0,0-21 16,0 0-16,0 1 15,0-1-15,21-21 16,0 0-16,0 0 0,1 0 16,-1-21-16,0-1 0,0 1 15,0 0-15,-21 0 0</inkml:trace>
  <inkml:trace contextRef="#ctx0" brushRef="#br0" timeOffset="111732.16">23029 13991 0,'21'0'16,"1"0"-16,-1 0 16,0 0-16,0 0 0,0 0 0,0 0 15,1 0-15,-1 21 16,0-21-16,0 0 0,0 0 15,0 0-15,1 22 0,-1-22 16,0 0-16,0 0 0,0 21 16</inkml:trace>
  <inkml:trace contextRef="#ctx0" brushRef="#br0" timeOffset="111915.06">23262 14478 0,'0'21'0</inkml:trace>
  <inkml:trace contextRef="#ctx0" brushRef="#br0" timeOffset="-101271.09">9821 17780 0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4:21:24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2032 0,'0'0'0,"-21"0"0,0 0 0,-1 0 16,1 0-16,0 0 16,-21 0-16,21 0 0,-1 0 0,1 0 15,-21 0-15,21 0 16,0 0-16,21 21 31,21-21-15,0 0-16,0 21 15,21-21-15,1 0 0,-22 0 16,21 0-16,22 0 16,-22 0-16,22 0 0,-1 0 0,1 0 0,20 0 15,1 0-15,0 0 16,-1 0-16,1 0 0,0 0 0,-22 0 15,22 0-15,-22 0 0,1 0 16,-1 0-16,1 0 0,-22-21 0,0 21 16,1 0-16,-1 0 0,-21 0 15,0 0-15,1 0 0,-22-21 16,-22 0 0,1 21-16,-21-21 15,21 21-15,0-21 0,-1-1 0,-20 22 16,21-21-16,0 0 15,0 21-15,-22-21 0,22 0 0,0 0 16,-21 21-16,20-22 0,1 22 16,0 0-16,0 0 0,0 0 15,21-21-15,21 21 32,0 0-32,0 0 0,0 0 0,1 0 15,20 0-15,-21 0 0,0 0 16,22 0-16,-22 0 0,0 21 0,0-21 15,0 22-15,0-1 0,-21 0 16,0 0-16,0 21 0,0-20 16,0-1-16,-21 21 0,0-21 15,0 22-15,0-22 0,0 21 0,-1-21 16,-20 22-16,21-22 0,0 0 16,-22 21-16,22-21 0,0 1 15,0-1-15,-21 21 0,20-21 0,22 0 16,-21 1-16,0-1 15,21 0-15,0 0 0</inkml:trace>
  <inkml:trace contextRef="#ctx0" brushRef="#br0" timeOffset="807.27">3895 1228 0,'0'0'0,"0"-21"0,0-22 15,-22 43-15,1 0 16,0-21-16,-21 21 0,21 0 0,-1 0 16,1 0-16,-21 0 0,21 0 15,0 0-15,-1 0 0,22 21 16,22 0-16,-1-21 16,21 22-16,22-1 0,-22-21 15,21 21-15,1-21 0,-1 21 0,22-21 16,-21 21-16,-1-21 0,1 21 15,-1-21-15,1 22 0,-22-22 0,-21 21 16,0-21-16,0 0 16,-21 21-16,-21-21 15,0 21-15,0-21 0,-21 0 16,20 0-16,-20 0 0,0 0 0</inkml:trace>
  <inkml:trace contextRef="#ctx0" brushRef="#br0" timeOffset="1051.11">4043 1355 0,'0'0'0,"0"-21"16,0 42 0,0 0-1,0 0-15,0 0 0,0 0 16,0 22-16,0-1 0,-21 22 16,-1-22-16,1 21 0,0 1 15,0-22-15,0 22 0,21-22 0,-21 22 16,-1-22-16,1 0 0,0 1 15,21-1-15,0-21 0,-21 21 0,21-20 16,0-1-16,0 0 16,0 0-16,21-21 15,-21-21-15,21 0 0,0 21 16</inkml:trace>
  <inkml:trace contextRef="#ctx0" brushRef="#br0" timeOffset="1639.31">4233 2011 0,'21'0'31,"1"0"-15,-1 0-16,21 0 16,-21-21-16,0 0 0,22 21 15,-1-22-15,-21 1 0,22 0 0,-1 0 16,-21 0-16,0 0 0,0-1 15,1 1-15,-22 0 16,0 0-16,0 0 0,-22 21 16,1-21-16,0 21 0,0 0 15,0 0-15,0 21 0,-22 0 16,22 0-16,0 0 0,0 22 0,0-22 16,-1 21-16,-20-21 0,42 22 15,-21-1-15,0-21 0,21 21 0,-21-20 16,21 20-1,0-21-15,21 0 0,21-21 0,-21 0 16,22 0-16,-22 0 0,21 0 16,0-21-16,1 0 0,-1 21 0,22-21 15,-22 0-15,0-1 0,1 1 16,-1-21-16,0 21 0,1 0 16,-1-22-16,-21 22 0,0-21 0,-21 21 15,0-1-15,0 1 0,0 0 16,0 0-16,0 42 31,0 0-31,0 0 0,0 1 16,0 20-16,0-21 0,0 0 15,0 0-15,0 22 0,0-22 0,-21 0 16,21 0-16,-21 0 0,0 22 16,21-22-16,-21-21 0,-1 21 0,22 0 15,-21 0-15,0-21 0,0 0 16,21-21-1,21 0 1,0 0-16,0 0 16</inkml:trace>
  <inkml:trace contextRef="#ctx0" brushRef="#br0" timeOffset="1907.18">5376 1312 0,'0'0'0,"0"-21"0,0 0 0,0 0 0,0 0 15,-21 21 1,21 21-16,-21 0 16,21 21-16,-21-20 0,21 20 15,0 0-15,0 1 0,-21 20 0,21-21 16,0 22-16,-22-22 0,22 22 16,0-1-16,0-20 0,0-1 0,-21 0 15,21 1-15,0-1 0,0 0 16,0-21-16,0 1 0,0-1 0,21 0 15,1-21-15,-1 0 0,0 0 0,0 0 16,0 0-16,0 0 0,1 0 16,-1 0-16,0-21 0,0 0 0,-21-1 15</inkml:trace>
  <inkml:trace contextRef="#ctx0" brushRef="#br0" timeOffset="2087.08">5165 1693 0,'0'0'0,"-22"0"0,22-21 16,0 0 0,22 21-16,-1 0 15,21 0-15,-21 0 0,0-21 16,22 21-16,-1-21 0,0 21 16,1-21-16,20 21 0,-20-22 0,20 22 15,-21-21-15,22 0 0</inkml:trace>
  <inkml:trace contextRef="#ctx0" brushRef="#br0" timeOffset="2450.89">6858 1355 0,'0'0'16,"0"-21"-16,0-1 0,0 1 0,0 0 15,0 0-15,0-21 0,-21 20 16,0 1-16,21 0 0,-22 0 0,1 0 16,0 0-16,0 21 0,0 0 15,0 0-15,-22 21 0,22 0 0,-21 0 16,-1 21-16,22 1 0,-21-1 16,0 0-16,20 1 0,-20 20 0,0-20 15,21 20-15,-1 1 0,1-1 16,0 1-16,21-22 0,-21 21 0,21-20 15,0-1-15,0 0 0,0 1 16,21-22-16,21 21 0,-20-21 0,-1 1 16,21-22-16,0 21 15,22-21-15,-22 0 0,22 0 0,-22 0 16,22-21-16,-1 21 0,-21-22 0,22 1 16,-22 0-16,22-21 0,-22 21 15</inkml:trace>
  <inkml:trace contextRef="#ctx0" brushRef="#br0" timeOffset="3442.85">7260 1651 0,'0'0'0,"0"-42"0,0 21 0,0-22 16,0 22-16,0 0 0,0 0 16,-21 21-16,0-21 0,0 21 0,-1 0 15,1 0-15,0 21 16,0 0-16,0 0 0,0 0 0,-1 22 16,1-1-16,21 0 0,-21-21 15,21 22-15,-21-1 0,21 0 16,0-20-16,0 20 0,0-21 0,0 0 15,0 0-15,0 1 0,0-1 16,21 0-16,0-21 0,0 0 16,1 0-16,-1 0 0,0 0 15,0-21-15,0 0 0,0 21 0,1-22 16,-1 1-16,0-21 0,-21 21 16,21-22-16,-21 22 0,21-21 0,-21 0 15,0-1-15,0 1 0,0 21 16,21 0-16,-21-1 0,0 1 0,0 42 31,0 1-31,0-1 16,0 0-16,0 0 0,0 21 0,0-20 15,0 20-15,0-21 0,0 0 16,0 22-16,0-22 0,0 0 0,22 0 16,-22 0-16,21-21 0,-21 21 15,21-21-15,0 0 0,0 0 0,0 0 16,1 0-16,-1 0 15,0 0-15,0-21 0,0 0 16,-21 0-16,0 0 0,21 0 0,1-22 16,-1 1-16,-21 21 0,21-22 15,0 1-15,-21 21 0,21 0 16,0 0-16,1-1 0,-1 22 16,0 0-16,0 0 0,0 22 15,0-1-15,-21 0 0,0 0 16,22 0-16,-1 0 0,-21 1 0,0 20 15,0-21-15,0 0 0,0 0 0,0 1 16,0-1-16,0 0 0,0 0 16,0 0-16,-21 0 0,-1-21 15,22 22-15,-21-22 16,0 0 0,0 0-1,21-22-15,0 1 0,-21 21 16,21-21-16,-21 21 15,-1 0 1,22 21-16,0 0 16,-21 1-16,21-1 15,0 0-15,0 0 0,21 0 16,1-21-16,-1 0 0,0 21 0,21-21 16,-21 0-16,22 0 0,-22 0 15,21 0-15,1 0 0,-1 0 0,21-21 16,-20 21-16,-1-21 15,0 0-15,1 0 0,20 21 0,-20-21 0,-1-1 16,-21 1-16,21-21 0,-20 21 16,-1 0-16,-21-22 0,0 22 15,0-21-15,0 21 0,0-1 0,0 1 16,0 0-16,0 0 0,-21 21 16,-1 21-16,1 0 15,0 0-15,21 22 0,-21-1 16,0-21-16,0 22 0,21-1 0,0-21 15,0 21-15,0-20 0,0-1 16,0 21-16,0-21 0,21 0 16,0 1-16,0-22 0,0 0 15,0 0-15,1 0 0,-1 0 16,0 0-16,0 0 0,0-22 0,0 1 16,1 0-16</inkml:trace>
  <inkml:trace contextRef="#ctx0" brushRef="#br0" timeOffset="4675.14">10414 1842 0,'21'0'0,"0"0"15,0 0 1,1-22-16,-1 1 15,0 21-15,0-21 0,21 0 0,-20 21 16,-1-21-16,-21 0 0,0-1 16,21 1-16,-21 0 0,0 0 0,0 0 15,0 0-15,-21-1 16,21 1-16,-21 0 0,-1 0 16,1 21-16,0 0 0,0 0 0,0 0 15,-22 0-15,22 0 0,0 0 16,0 21-16,-21 0 0,20 0 0,22 1 15,-21-1-15,21 0 0,-21 0 16,21 0-16,0 0 0,0 1 0,0-1 16,21-21 15,0 0-15,-21-21-1,0-1 1,0 1-1,0 0 1,22 21 93,-1 0-93,0-21 0,0 21-16,0-21 0,0 21 15,1-21-15,-1 21 16,0 0-16,0 0 0,-21-22 0,21 22 16,0 0-16,1 0 0,-1 22 15,-21-1-15,0 0 0,0 21 0,0-21 16,0 22-16,0-1 0,0 0 15,0 1-15,0-1 0,0-21 0,0 22 16,-21-1-16,21-21 0,-22 0 16,1 0-16,0 1 0,21-1 0,0 0 15,-21-21-15,0 0 32,21-21-17,0 0-15,0-22 16,21 22-16,0 0 0,-21 0 0,21-22 15,0 1-15,22 0 0,-22 21 0,21-22 16,-21 1-16,22 0 0,-1 20 16,0 1-16,1 0 0,-22 0 0,21 21 15,1 0-15,-22 21 0,0 0 16,0 0-16,-21 1 0,0 20 0,0 0 16,0 1-16,0-22 0,-21 21 15,21 0-15,-21-20 0,0 20 0,-1-21 16,1 0-16,21 0 15,0 1-15,0-1 0,-21-21 0,21 21 16,21-21 15,0-21-31,1 21 0,-1-21 16,21-1-16</inkml:trace>
  <inkml:trace contextRef="#ctx0" brushRef="#br0" timeOffset="5070.93">11451 1630 0,'0'0'0,"0"-21"0,0 0 0,-21 21 31,0 21-31,21 0 0,-21 0 16,-1 0-16,1 22 0,21-1 16,-21 0-16,0 1 0,0-1 0,0-21 15,21 21-15,0 1 0,0-22 16,0 21-16,0-21 0,0 1 0,0-1 15,0 0-15,42-21 0,-21 0 0,0 0 16,0 0-16,22 0 0,-1 0 16,-21 0-16,22 0 0,-1-21 0,-21 0 15,21 21-15,-20-22 0,-1-20 16,0 21-16,0 0 0,-21-22 16,0 22-16,0-21 0,0 0 15,0-1-15,0 1 0,-21 0 0,0 20 16,0-20-16,-1 21 0,-20 0 0,21 0 15,0 21-15,0 0 0,-1 0 16,1 0-16,0 0 0,0 0 0,0 21 16,0 0-16,-1 0 15,44-21 1,20 0-16,-21 0 0,0 0 16,22-21-16,-1 21 0</inkml:trace>
  <inkml:trace contextRef="#ctx0" brushRef="#br0" timeOffset="5330.78">12023 1249 0,'0'0'0,"42"-85"15,-21 64-15,-21 42 16,0 0 0,-21 1-16,21 20 0,-21 0 15,0 1-15,-1-1 0,1 0 0,-21 22 16,21-1-16,0-20 0,-1 20 0,1 1 15,-21-22-15,42 0 16,-21 22-16,21-22 0,0 0 0,0-20 16,0 20-16,0-21 0,0 0 15,21 0-15,-21 1 0,21-22 0,21 0 16,-20 0-16,-1 0 0,21 0 0,-21 0 16,22-22-16,-22 1 0,21 0 15,-21 0-15</inkml:trace>
  <inkml:trace contextRef="#ctx0" brushRef="#br0" timeOffset="5512.11">11853 1588 0,'0'0'0,"0"21"31,43-21-31,-22 0 16,0 0-16,21 0 0,-21 0 15,22 0-15,20 0 0,-20 0 0,20 0 16,-21 0-16,22-21 0,-1 21 0</inkml:trace>
  <inkml:trace contextRef="#ctx0" brushRef="#br0" timeOffset="6326.88">14076 1461 0,'0'0'0,"0"-22"0,-21 1 16,-1 21-16,1 0 0,0 0 0,0 0 15,0 0-15,0 0 0,-1 0 0,1 0 16,0 21-16,0 22 15,0-22-15,0 21 0,-1-21 0,1 22 0,0-1 16,0 22-16,0-22 16,21 0-16,0 1 0,0-1 0,0 0 15,0-21-15,0 22 0,0-22 0,42 0 16,-21 0-16,22 0 0,-1 1 16,0-22-16,1 0 0,20 0 0,1 0 15,-22 0-15,21 0 0,1-22 16,-22 1-16,22 0 0,-22 0 0,0 0 15,1 0-15,-1-22 0,-21 1 0,22 0 16,-22-1-16,0 1 0,0-22 16,0 1-16,0 21 0,1-22 15,-1 1-15,-21 20 0,0-20 0,0 20 16,0 1-16,0 21 0,0 0 0,0 0 16,0-1-16,0 44 15,-21-1 1,-1 21-16,1-21 0,0 22 0,0-1 15,0 21-15,0-20 0,-1 20 16,1-20-16,0 20 0,21-21 0,0 22 16,0-22-16,0 1 0,0-1 15,0 0-15,0-21 0,0 1 0,21 20 16,0-21-16,1-21 0,-1 21 16,0 0-16,21-21 0,-21 0 15,22 0-15,-1 0 0,0 0 0,1-21 16,20 0-16,-20 21 0,-1-21 15,-21 0-15,21 0 0,-20-22 0,20 22 16,-21-21-16,0 21 0,-21-22 0,0 1 16,21 21-16,-21-22 0,0 22 15,0 0-15,-21 0 0,0 21 0,0 0 16,0 0-16,0 21 0,-1 0 16,-20 0-16,21 1 0,0 20 0,0-21 15,-1 21-15,1 1 16,0-22-16,21 0 0,0 21 0,0-20 15,0-1-15,0 0 0,0 0 0,0 0 16,0 0-16,21-21 0,22 0 16,-22 0-16,0 0 0,21 0 15,1 0-15,-1 0 0,0 0 0,1 0 16,-1 0-16,21-21 0,-20 0 16,-1 21-16,0-21 0,1 0 0,-22 0 15</inkml:trace>
  <inkml:trace contextRef="#ctx0" brushRef="#br0" timeOffset="6734.65">15621 1820 0,'0'0'0,"21"-21"0,0-85 15,-21 85 1,0 0-16,0 0 0,0 0 0,0 0 16,-21-1-16,0 22 0,0 0 15,0 0-15,-1 22 16,1-1-16,0 0 0,0 21 0,0-21 16,0 22-16,-1-1 0,1-21 15,0 22-15,0-1 0,0-21 0,21 21 16,0-20-16,0 20 0,0-21 0,0 0 15,0 0-15,0 1 0,21-22 16,0 21-16,0-21 0,0 0 16,1 0-16,-1 0 0,0 0 15,0-21-15,21-1 0,-20 1 0,-1 0 16,-21 0-16,42 0 0,-42 0 0,21-22 16,0 22-16,1 0 15,-1 0-15,-21 0 0,0-1 0,0 1 16,0 42-1,0 1-15,0-1 16,0 0-16,0 0 0,0 0 0,0 0 16,-21 22-16,21-22 0,0 0 15,0 0-15,0 0 0,0 1 16,0-1-16,21-21 16,0 0-16,0 0 15,0 0-15,0 0 0,22 0 0,-22 0 16,0 0-16,0-21 0,0 21 15</inkml:trace>
  <inkml:trace contextRef="#ctx0" brushRef="#br0" timeOffset="7047.47">15981 1969 0,'0'0'0,"0"-22"0,0-41 15,0 42-15,0 0 16,0-1-16,21 1 0,0 0 16,0 0-16,0 0 0,22 21 15,-22 0-15,0 0 0,21 0 16,-20 0-16,20 0 0,-21 21 0,0 0 15,0 0-15,1 0 0,-1 22 0,-21-22 16,0 0-16,0 21 0,0-20 16,0-1-16,0 0 0,0 0 0,0 0 15,-21 0-15,-1-21 16,22 22-16,-21-1 0,0-21 16,21-21-1,0-1-15,0 1 16,0 0-16,21 0 0,0 0 15,1 0-15,-1-22 0,0 22 16,0-21-16,0-1 0,0 22 0,1-21 16,-1 21-16,-21-22 0,21 22 0,-21 0 15,21 0-15,-21-21 0,21 20 16</inkml:trace>
  <inkml:trace contextRef="#ctx0" brushRef="#br0" timeOffset="7547.68">17886 1503 0,'0'0'0,"21"-42"0,21-85 15,-21 84 1,1 1-16,20 0 0,-21-1 0,-21 1 15,21 0-15,-21-1 0,0 22 16,0 0-16,0 0 0,0 42 31,-21 0-31,21 21 0,-21 1 0,0-1 16,21 22-16,0-22 0,-21 21 16,-1 1-16,1-1 0,21 22 0,0-43 15,-21 22-15,21-1 0,-21-20 16,21 20-16,-21-20 0,21-1 0,0-21 15,0 21-15,0-20 0,0-1 16,21 0-16,0-21 0,0 21 0,0-21 16,1 0-16,20 0 0,-21 0 0,0 0 15,22-21-15,-22 0 0,-21 0 16</inkml:trace>
  <inkml:trace contextRef="#ctx0" brushRef="#br0" timeOffset="7722.58">17716 1609 0,'0'0'0,"0"-21"16,0-1-16,22 1 15,-1 21-15,21 0 16,0-21-16,1 21 0,-1-21 16,0 21-16,1-21 0,20 21 0,-20 0 15,20-21-15,1 21 0,-22 0 16,21 0-16</inkml:trace>
  <inkml:trace contextRef="#ctx0" brushRef="#br0" timeOffset="9001.07">18817 1842 0,'0'0'0,"0"21"16,21-21-1,0 0-15,1-21 16,-1-1-16,0 1 15,0 0-15,0 0 0,-21 0 0,0 0 16,21-1-16,-21-20 0,0 21 16,0 0-16,0-22 0,0 22 0,-21-21 15,0 21-15,0 0 0,0-1 16,0 22-16,-22 0 0,22 0 16,-21 0-16,-1 0 0,22 22 0,-21-1 15,0 21-15,-1 0 0,1-20 16,0 20-16,-1 0 0,22 1 0,0-1 15,0 0-15,0-21 0,21 22 16,0-22-16,0 0 0,0 0 0,21 0 16,0-21-16,0 22 0,21-22 15,1 0-15,-1 0 0,0 0 0,1 0 16,-1 0-16,0-22 0,1 1 16,-1 21-16,-21-21 0,22 0 0,-22 0 15,0 0-15,0-22 0,0 22 16,0-21-16,1-1 0,-22 1 15,0 21-15,0-21 0,0 20 0,0 1 16,0 0-16,0 42 16,0 0-1,-22 1-15,22 20 0,-21 0 16,21-21-16,-21 22 0,0-1 0,21 0 16,0-20-16,0 20 0,0-21 15,0 0-15,0 0 0,0 1 16,0-1-16,0 0 0,21-21 0,0 0 15,0 0-15,1 0 0,20 0 0,-21 0 16,21 0-16,-20 0 0,20 0 16,0-21-16,1 0 0,-22-1 15,21-20-15,-21 21 0,22-21 0,-22-1 16,21 1-16,-21-22 0,0 22 16,1 0-16,20-22 0,-21 22 0,0-22 15,0 22-15,1 0 0,-1-1 16,-21 22-16,0 0 0,0 0 0,0 42 31,0 21-31,-21-20 0,-1 20 16,-20-21-16,42 21 0,-42 22 0,21-22 15,21 1-15,-22 20 0,1-21 0,21 22 16,-21-22-16,21 1 0,0-1 16,0 0-16,0-21 0,0 22 15,21-22-15,0 0 0,1 0 0,-1 0 16,21-21-16,-21 0 0,22 22 15,-1-22-15,0 0 0,1 0 0,-1 0 16,0-22-16,1 1 0,-1 0 16,-21 0-16,21 0 0,-20-22 0,-1 1 15,21 0-15,-21-22 0,22 22 16,-22-22-16,0 1 0,21 21 0,-21-22 16,1 22-16,-22-1 0,21 1 15,-21 21-15,21-21 0,-21 20 0,-21 44 31,0 20-15,-1-21-16,22 21 0,-21 1 0,0-22 16,21 21-16,-21 1 0,0-1 15,21 0-15,-21 1 0,-1-22 0,22 21 16,-21-21-16,21 0 0,0 1 16,0-1-16,-21 0 0,42-21 46,0-21-46,22 0 0,-22-1 16,0 1-16,21 0 0,-20 21 16,20-21-16,-21 0 0,21 21 15,-20-21-15,-1 21 0,-42 0 32,-1 0-17,1 0-15,-21 0 0,21 0 16,0 0-16,-22 0 0,22 21 0,0-21 15,0 0-15,0 21 0,21 0 16,0 0-16,0 0 0,0 1 16,0-1-16,0 0 0,21 0 0,0 0 15,0 0-15,0 1 0,0-22 16,22 21-16,-22 0 0,0 0 16,21 0-16,-20-21 0,20 21 15,0-21-15,-21 0 0,1 0 0,-1 0 16,0 0-16,0 0 0,0 0 0,0 0 15,1 0-15,-1 0 0,0-21 16</inkml:trace>
  <inkml:trace contextRef="#ctx0" brushRef="#br0" timeOffset="9326.89">22373 1312 0,'0'0'0,"0"-21"0,0 0 0,0 0 0,0 0 15,-21 42 1,0 0 0,0 0-16,-1 22 0,1-1 15,0 0-15,0 22 0,-21-1 0,20-20 16,-20 20-16,21 1 15,0-1-15,-22-21 0,22 22 0,0-22 16,0-21-16,21 22 0,0-22 0,0 21 16,-21-21-16,21 1 15,0-1-15,21-21 16,0 0-16,21-21 16,-20-1-16,-1 1 0,21 0 0,0 0 15</inkml:trace>
  <inkml:trace contextRef="#ctx0" brushRef="#br0" timeOffset="9678.9">22648 1588 0,'0'0'0,"-21"0"16,0 0-16,0 21 0,0 21 16,-1-21-16,1 0 0,21 22 0,-21-1 15,0 0-15,0-20 0,21 20 16,-21 0-16,21-21 0,0 22 0,0-22 15,0 0-15,0 0 0,0 0 16,21-21-16,0 22 0,0-22 0,0 0 16,0 0-16,1 0 0,20 0 15,-21 0-15,21 0 0,1 0 0,-22-22 16,0 1-16,21 0 0,-20 0 0,-1-21 16,-21 20-16,0-20 0,0 21 15,0-21-15,0 20 0,0 1 0,0 0 16,-21 0-16,-1 21 15,1 0-15,0 0 0,-21 0 0,21 0 16,-1 0-16,1 0 0,0 0 16,0 0-16,0 0 0,0 0 15,-1 0 1,22-21-16</inkml:trace>
  <inkml:trace contextRef="#ctx0" brushRef="#br0" timeOffset="9966.99">21696 1482 0,'0'0'0,"-21"0"0,-1-21 15,44 21 1,-1 0-16,21-22 0,0 22 16,1 0-16,20 0 0,1-21 15,20 21-15,-20-21 0,21 21 0,20 0 16,-20-21-16,21 21 0,-21 0 15,-1-21-15,1 21 0,0-21 0,-22 21 16,-21 0-16,1 0 0,-1 0 16,-21-22-16,0 22 0,1 0 15,-44 0 17,-20 0-32,0 0 0,-1 22 0,1-22 15,-21 21-15,-1-21 0,1 21 16</inkml:trace>
  <inkml:trace contextRef="#ctx0" brushRef="#br0" timeOffset="12651.28">4572 3556 0,'0'0'0,"0"21"16,21-21 15,0-21-15,0 0-16,1 0 0,-1 0 15,-21-1-15,0 1 0,0 0 16,0 0-16,0 0 0,0-22 0,0 22 16,-21 0-16,-1-21 0,1 21 15,-21-1-15,21 1 0,-22 0 0,22 0 16,-21 21-16,0 0 0,-1 0 15,22 0-15,-21 21 0,-1 0 0,1 0 16,21 22-16,-21-1 0,20 0 0,-20 22 16,21-22-16,0 22 0,0-22 15,21 22-15,0-22 0,0 0 16,0-21-16,0 22 0,0-22 16,21 0-16,0 0 0,0 0 0,0-21 15,0 0-15,22 0 0,-1 0 16,0 0-16,1 0 0,-1-21 0,0 0 15,1 0-15,20 0 0,-20 0 0,-1-1 16,0 1-16,1-21 0,-1 21 16,-21-22-16,0 22 0,0-21 0,1 0 15,-22 20-15,0-20 0,0 0 16,0 21-16,0-1 0,0 1 0,0 0 16,-22 21-16,1 0 15,0 21-15,0 0 16,21 1-16,-21-1 0,21 21 15,-21-21-15,21 22 0,0-22 0,0 21 16,0-21-16,0 0 0,0 22 0,0-22 16,0 0-16,42 0 0,-21 0 15,0-21-15,22 22 0,-1-22 0,-21 0 16,21 0-16,1 0 0,-22 0 16,21 0-16,1 0 0,-22 0 0,21-22 15,-21 1-15,0 0 0,1 0 16,-1 0-16,0 0 0,0-22 15,0 22-15,-21-21 0,21-1 0,-21 1 0,0 21 16,0-21-16,0-1 16,22 22-16,-22 0 0,0 0 0,0 42 31,0 0-31,0 0 0,0 0 16,-22 22-16,22-22 0,0 21 15,0-21-15,-21 22 0,21-22 0,0 21 16,-21-21-16,21 22 0,0-22 0,0 0 15,0 0-15,0 0 0,21 1 16,0-22-16,1 0 16,-1 0-16,0-22 15,0 1-15,21 21 0,-20-21 0,-1 0 16,0-21-16,21 20 0,-21 1 16,1-21-16,-1 0 0,-21 20 15,21-20-15,-21 0 0,0-1 0,21 22 16,-21-21-16,0 21 0,0 0 15,0 42 1,-21 0 0,21 21-16,-21-21 0,0 22 0,21-1 15,0 0-15,0 1 0,-22-1 16,22-21-16,0 22 0,0-1 0,0-21 16,0 0-16,0 0 0,0 1 0,22-1 15,-1-21-15,0 0 0,21 0 16,-21 0-16,22 0 0,-22 0 15,21 0-15,1 0 0,-1-21 0,0-1 16,1 1-16,-1 0 0,0-21 16,1 21-16,-22-22 0,21 1 0,-21 0 15,0-1-15,1-20 0,-1 20 16,0-20-16,0 21 0,-21-22 0,21 22 16,-21-1-16,0 1 0,0 0 15,0 21-15,0-1 0,0 1 0,0 42 31,-21 22-15,21-22-16,-21 21 0,0 1 0,21-1 16,-21 0-16,21 22 0,-22-22 15,1 22-15,21-22 0,0 0 0,-21 1 16,21-1-16,0 0 0,0-21 16,0 1-16,0 20 0,21-21 15,0 0-15,1-21 0,-1 0 0,21 0 16,0 0-16,-20 0 0,20-21 15,21 0-15,-20 0 0,-1 0 0,0-1 16,1 1-16,-1-21 0,0 0 16,1-1-16,-1 1 0,-21 0 0,0-1 15,1 1-15,-1-22 0,-21 22 16,0 0-16,0 21 0,0-22 16,0 22-16,0 0 0,-21 21 15,-1 0-15,1 0 16,21 21-16,-21 21 0,21-20 0,-21 20 15,0 0-15,21 1 0,0-1 16,-21 0-16,-1 1 0,22-1 0,-21 0 16,21 1-16,0-1 0,-21 0 0,21-21 15,-21 22-15,21-22 0,0 0 16,0 0-16,21-21 31,0-21-31,0 0 16,1 0-16,-1 0 0,0-1 15,0-20-15,0 21 0,22 0 16,-22-22-16,0 22 0,0 0 0,0 0 16,0 21-16,1 0 0,-1 0 15,0 0-15,0 0 0,-21 21 16,0 0-16,0 0 0,0 22 16,0-22-16,0 0 0,0 0 15,0 0-15,0 1 0,0-1 0,0 0 16,0 0-16,0 0 0,21 0 15,0-21-15,1 0 0,-1 0 16,0 0-16,0 0 0,21 0 0,-20 0 16,20 0-16,-21 0 0,21-21 15,-20 0-15,20 0 0,-21 0 0,0 0 16,22-1-16,-22 1 0,0 0 0,0-21 16,0 21-16,-21-22 0,0 22 15,0-21-15,0 21 0,0-1 0,0 1 16,-21 21-1,21 21 1,-21 1-16,0-1 0,21 0 16,-21 21-16,21-21 0,-22 1 0,22 20 15,0-21-15,0 0 0,0 0 0,0 1 16,0-1-16,0 0 0,22 0 16,-1-21-16,0 0 15,0 0-15,0 0 0,0 0 0,22 0 16,-22 0-16,21 0 0,-21 0 15,22-21-15,-22 21 0,0-21 0,0 0 16,0-1-16,1 1 0,-22 0 16,0 0-16,0-21 0,0 20 0,0-20 15,0 21-15,0-21 0,-22 20 0,1 1 16,0 0-16,0 21 0,0 0 16,0 0-16,-22 0 0,22 0 15,0 0-15,0 21 0,0 0 16,-1 1-16,1-1 0,0 0 0,21 0 15,0 0-15,0 0 0,0 1 16,21-22-16,0 0 0,1 0 16,20 0-16,-21 0 0,21 0 0</inkml:trace>
  <inkml:trace contextRef="#ctx0" brushRef="#br0" timeOffset="13036.06">8043 3366 0,'0'0'0,"-21"0"0,0-43 16,21 22-16,0 0 16,0 0-16,0 0 15,21 21-15,0 0 0,0 0 16,1 0-16,-1 0 0,0 21 0,0-21 16,0 21-16,0 21 0,1-21 15,-22 1-15,0 20 0,21-21 0,-21 21 16,0-20-16,0-1 0,0 21 15,0-21-15,0 0 0,0 1 0,-21-22 16,21 21-16,-22-21 0,22 21 0,-21-21 16,21-21-1,0 0-15,0-1 16,0 1-16,0 0 0,0-21 16,0 21-16,21-22 0,1 22 15,-22-21-15,21-1 0,0 1 0,-21 21 16,21-21-16,0-1 0,0 22 15,1 0-15,-1 0 0,-21 0 0,21 21 16,0 0-16,0-22 0</inkml:trace>
  <inkml:trace contextRef="#ctx0" brushRef="#br0" timeOffset="13291.14">6096 3154 0,'0'0'15,"42"0"1,-21 0-16,22-21 0,-1 21 15,22-21-15,-1-1 0,22 22 0,-1-21 0,-20 21 16,21-21-16,-1 21 16,1 0-16,-22-21 0,1 21 0,-1 0 15,-20-21-15,-22 0 0,0 21 0</inkml:trace>
  <inkml:trace contextRef="#ctx0" brushRef="#br0" timeOffset="14226.98">10160 3450 0,'21'0'16,"0"0"-16,-21-21 15,21 0-15,1 21 0,-22-21 16,21 0-16,-21-1 0,21 1 0,-21 0 16,0 0-16,0 0 0,0 0 0,0-1 15,0 1-15,0 0 0,0 0 16,0 0-16,0 0 0,-21-1 16,0 22-16,-1 0 0,1 0 15,0 0-15,0 0 0,-21 22 0,20-1 16,1 0-16,-21 0 0,21 0 15,0 22-15,-22-1 0,22 0 16,0 1-16,0-1 0,0-21 0,21 21 16,0-20-16,0 20 0,0-21 15,21 0-15,0-21 0,21 0 0,-21 0 16,22 0-16,-1 0 0,0 0 0,22 0 16,-22 0-16,1-21 0,-1 0 15,0 21-15,1-21 0,-1 0 0,-21-1 16,21 1-16,-20 0 0,-1 0 15,-21 0-15,0 0 0,21-1 0,-21 1 16,0 0-16,0 0 0,0 0 16,0 0-16,0 42 31,0 0-15,0 21-16,0-21 0,0 22 0,0-22 15,0 21-15,0 1 0,0 20 0,0-21 16,0 1-16,0 20 0,0 1 15,21-22-15,-21 43 0,0-22 0,0 1 16,0 20-16,0 1 0,0-21 0,0 20 16,0 1-16,0-22 0,-21 22 15,0-21-15,0 20 0,-1-20 0,22-22 16,-21 22-16,0-22 0,0 0 0,0-21 16,0 1-16,21-1 0,-22-21 15,1 0-15,0 0 0,0-21 16,0-22-16,21 22 0,-21-21 15,-1-1-15,-20 1 0,21-21 0,0-1 16,0 1-16,21-1 0,-22 1 16,22-22-16,0 0 0,0 22 0,0-22 15,0 22-15,22-22 0,-1 21 16,0 22-16,21-21 0,-21 20 0,22 1 16,-1 0-16,0-1 0,22 22 0,-22-21 15,1 21-15,-1-1 0,0-20 16,1 21-16,-1 0 0</inkml:trace>
  <inkml:trace contextRef="#ctx0" brushRef="#br0" timeOffset="14775.18">10943 3450 0,'0'43'16,"-21"-43"-16,21 21 16,0-42 15,21-1-16,0 1-15,0 0 0,1 21 0,-1-21 16,0 0-16,0 0 0,-21-1 16,21 1-16,-21 0 0,0 0 15,-21 21 1,0 0-16,0 0 0,0 0 16,-1 21-16,1 0 0,0 0 0,0 1 15,0 20-15,0 0 0,21-21 16,0 22-16,0-22 0,0 21 0,0-21 15,0 1-15,0-1 0,0 0 0,21 0 16,0 0-16,0-21 0,0 0 16,22 0-16,-22 0 0,21 0 0,0 0 15,-20 0-15,20-21 0,0 0 16,1 0-16,-1 0 0,0-1 0,1-20 16,-22 21-16,21-21 0,0-1 15,-20-20-15,-1 20 0,21-20 16,-21 21-16,0-1 0,1-20 0,-22 20 15,21 1-15,-21 21 0,21 0 0,-21 0 16,0-1-16,-21 44 16,0-1-16,21 0 15,-22 0-15,1 21 0,0 1 16,0-1-16,0 0 0,21 1 0,-21-1 16,21 0-16,-22 1 0,22-1 0,0-21 15,0 22-15,0-22 16,0 21-16,0-21 0,22 0 0,-1-21 0,0 22 15,0-22-15,0 0 16,0 0-16,1 0 0,-1 0 16,0 0-16,-21-22 0,0 1 0</inkml:trace>
  <inkml:trace contextRef="#ctx0" brushRef="#br0" timeOffset="14927.1">11515 3387 0,'0'0'0,"0"-21"16,0-1 15,21 22-31,0 0 16,0 0-16,21 0 0,-20 0 15,20 0-15,-21 0 0,21-21 0,1 21 16,-22-21-16</inkml:trace>
  <inkml:trace contextRef="#ctx0" brushRef="#br0" timeOffset="15606.7">12975 3217 0,'0'0'16,"21"-21"-16,43-42 16,-43 42-16,21-22 0,-21 22 0,1 0 15,-1-21-15,-21 20 0,0 1 0,0 0 16,0 0-16,-21 21 15,-22 0 1,22 21-16,0 0 0,0 0 0,0 1 16,-22 20-16,22 0 0,0 1 15,0-1-15,0 0 0,-1 1 0,1-1 16,0 0-16,21 1 0,0-1 16,0-21-16,0 21 0,0-20 0,0-1 15,21 0-15,0-21 0,22 0 0,-22 0 16,21 0-16,1 0 0,-1 0 15,21-21-15,-20 21 0,20-21 0,1-1 16,-22-20-16,22 21 0,-22-21 0,21 20 16,-20-20-16,-1 0 15,0-22-15,1 22 0,-22 0 0,0-1 16,21-20-16,-42 20 0,22 1 16,-22 0-16,0-1 0,0 1 0,0 21 15,0 0-15,0 0 0,-22 42 16,1 0-1,21 0-15,-21 21 0,0-20 0,21 20 16,-21 0-16,0 1 0,-1-1 16,1 0-16,21 1 0,-21-1 0,0 0 15,0 1-15,21-1 0,0 0 16,0 1-16,0-22 0,0 0 0,0 0 16,0 0-16,21 0 0,0 1 15,0-22-15,22 0 0,-22 0 16,21 0-16,0 0 0,1 0 0,-1-22 15</inkml:trace>
  <inkml:trace contextRef="#ctx0" brushRef="#br0" timeOffset="16038.69">14372 3154 0,'0'0'0,"21"-21"0,-21-22 16,0 22-16,0 0 0,-21 21 15,0 0-15,0 0 16,-22 0-16,22 0 15,-21 0-15,21 21 0,-22 0 0,22 1 16,-21-1-16,21 0 0,-22 21 16,22-21-16,-21 22 0,21-1 0,0-21 15,-1 22-15,22-22 0,0 0 0,0 0 16,0 0-16,0 0 0,0 1 16,22-22-16,-1 0 0,0 0 0,0 0 15,0 0-15,22 0 0,-22 0 0,21 0 16,-21-22-16,22 1 0,-22 0 15,21 0-15,-21 0 0,22-22 0,-22 22 16,0-21-16,0 0 0,0 20 16,0 1-16,-21 0 0,0 0 15,0 0-15,0 0 0,0 42 16,-21 0 0,21 0-16,-21 0 0,0 0 0,21 22 15,-21-22-15,21 21 0,0-21 0,0 1 16,0-1-16,0 0 0,0 0 15,0 0-15,0 0 0,21 1 0,0-22 16,0 21-16,0-21 0,1 0 16,-1 0-16,0 0 0,0 0 0,0 0 15,0 0-15,1 0 0</inkml:trace>
  <inkml:trace contextRef="#ctx0" brushRef="#br0" timeOffset="16399">14732 3239 0,'0'0'0,"0"-22"0,0 1 0,0 0 16,0 0-16,0 0 0,0 0 16,21 21-1,0 0-15,0 0 0,1 0 16,-1 0-16,0 0 0,0 0 16,0 21-16,0 0 0,1 0 0,-1 0 15,0 22-15,-21-22 0,21 21 0,-21-21 16,0 22-16,0-22 15,0 21-15,-21-21 0,0 0 0,0 1 16,21-1-16,-22 0 0,1-21 0,21 21 16,-21-21-16,0 0 15,21-21-15,0 0 16,0 0-16,0-1 16,21 1-16,-21-21 0,21 21 0,0-22 15,1 22-15,-1-21 0,0 21 0,0-22 16,0 22-16,0-21 0,22 21 15,-22 0-15,0 21 0,0-22 0,22 1 16,-22 21-16,0 0 0,0 0 0,0 0 16</inkml:trace>
  <inkml:trace contextRef="#ctx0" brushRef="#br0" timeOffset="16583.89">15367 3090 0,'0'43'16,"0"-22"-16,0 21 0,0-21 15,0 1-15,-21 20 0,21-21 0,-21 21 16,21-20-16,0 20 0,0-21 15,0 0-15,0 0 0,0 22 0,0-22 16,0 0-16,0 0 0,21-21 16,0 0-16,0 0 15,0 0-15,0 0 0,-21-21 16,22 21-16,-1-21 0,0 0 16,-21 0-16,21-22 0,-21 22 15,21 0-15,-21-21 0</inkml:trace>
  <inkml:trace contextRef="#ctx0" brushRef="#br0" timeOffset="16897.9">15536 2963 0,'-42'-42'16,"21"42"-16,0 0 0,-1 0 15,1 0-15,0 0 0,-21 21 0,21 0 16,21 1-16,0-1 16,0 0-16,0 0 0,21 0 15,0-21-15,0 0 0,0 0 0,0 0 16,22 0-16,-22 0 0,0 0 15,21 0-15,-20 0 0,-1-21 16,0 21-16,0-21 0,-21 0 16,0 0-16,0-1 0,0 1 15,0 0-15,0 0 0,0 0 0,-21 21 16,0-21-16,0 21 0,-1 0 16,1 0-16,0 0 0,0 0 0,0 21 15,0-21-15,-1 21 0,1 0 16,21 0-16,0 0 0,0 1 15,0-1-15,0 0 0,0 0 0,43-21 16,-22 0-16,0 21 0,21-21 16,-21 0-16</inkml:trace>
  <inkml:trace contextRef="#ctx0" brushRef="#br0" timeOffset="17611.24">16150 2815 0,'0'0'15,"0"-21"-15,0-21 16,-21 42-16,0 0 16,0 0-16,-1 21 0,1 0 0,21 0 15,-21 0-15,0 22 0,0-22 16,0 21-16,-22 1 0,22-1 0,21-21 16,-21 21-16,0 1 0,0-1 0,21 0 15,0 1-15,0-22 16,0 21-16,0-21 0,0 22 0,0-22 15,0 0-15,21 0 0,0-21 0,0 21 16,0-21-16,0 0 0,1 0 16,20 0-16,-21 0 0,0 0 0,22 0 15,-22-21-15,21 0 0,-21 0 16,0 0-16,1 0 0,20-22 0,-42 22 16,21-21-16,-21 21 0,21-22 0,-21 22 15,0 0-15,0 42 31,0 0-31,0 0 16,0 1-16,-21-1 0,21 0 0,-21 0 16,21 0-16,0 0 0,0 1 0,0-1 15,21 0-15,0-21 16,0 0-16,1 0 0,-1 0 0,21 0 16,-21 0-16,22 0 0,-22 0 15,21-21-15,0 21 0,-20-21 0,20-1 16,-21 1-16,21 21 0,-20-21 0,-1 0 15,-21 0-15,21 0 0,-21-1 16,21 1-16,-21 0 0,0 42 31,0 0-31,0 1 0,0-1 16,-21 21-16,21 0 0,-21 1 16,0-1-16,-1 0 0,22 22 15,-21-22-15,0 1 0,0 20 0,0-21 16,21 22-16,-21-22 0,-1 22 0,1-1 15,0-20-15,0 20 0,0 1 16,21-22-16,-21 21 0,-1-20 0,1-1 16,0 0-16,0 1 0,0-1 0,21-21 15,0 22-15,-21-22 0,21 0 16,0-42 0,21 0-1,0-22 1,-21 22-16,21-21 0,-21-1 0,21 1 15,-21 0-15</inkml:trace>
  <inkml:trace contextRef="#ctx0" brushRef="#br0" timeOffset="17867.22">16108 2921 0,'0'0'16,"-21"0"-16,21-21 15,0 0-15,0 0 0,21 21 16,21 0-16,0 0 0,1 0 16,20 0-16,1 0 0,-1 0 15,1 0-15,-1-22 0,1 22 0,-1 0 16,1 0-16,-22 0 0,0 0 16,1 0-16,-1 0 0,-21 0 0,0 0 15,1 0-15,-1 0 0</inkml:trace>
  <inkml:trace contextRef="#ctx0" brushRef="#br0" timeOffset="19349.02">974 6096 0,'-22'-21'78,"1"21"-78,0 0 16,0 0-16,0 0 0,0 0 0,-22 0 16,22 0-16,-21 0 0,-1 0 15,1 0-15,0 0 0,-1 0 0,1 0 16,-21 0-16,20 0 15,22 0-15,-21 0 0,-1 0 0,22 0 0,0 0 16,0 0-16,42 0 47,0 21-47,0-21 0,22 0 16,-1 0-16,22 21 0,-22-21 0,21 0 15,1 0-15,21 0 0,-22 0 16,1 0-16,20 0 0,-20 0 0,20 0 15,1 0-15,-21 0 0,-1 0 16,1 0-16,-1 0 0,-21 0 0,22 0 16,-43 0-16,21 0 0,-20 0 15,-1 0-15,0-21 0,-21 0 32,0 0-32,-21 0 15,0 21-15,21-22 16,-22 22-16,1-21 0,0 0 0,0 21 15,-21-21-15,20 21 0,1 0 16,-21-21-16,21 21 0,-22 0 16,22 0-16,-21 0 0,21-21 0,0 21 15,-1 0 1,44 0 31,-1 0-47,0 0 15,0 0-15,0 0 0,0 0 16,1 0-16,20 0 0,-21 0 16,0 0-16,0 0 0,1 0 15,20 0-15,-21 0 0,0 0 16,0 0-16,-21 21 16,0 0-16,0 0 15,0 21-15,-21-20 16,0-1-16,-21 21 0,21 0 15,-1-20-15,-20 20 0,0 0 16,-1-21-16,22 22 0,-21-1 0,21-21 16,0 22-16,-22-22 0,22 0 15,21 0-15,0 0 0,-21 0 0,42-42 47,0 0-31,0 0-16</inkml:trace>
  <inkml:trace contextRef="#ctx0" brushRef="#br0" timeOffset="20683.32">3196 5736 0,'0'0'0,"0"-21"0,0 0 15,0 0-15,0 0 0,0-1 16,0 1-16,0 0 0,0 0 16,0-21-16,0 20 0,0 1 0,0 0 15,0 0-15,0 0 0,0-22 16,0 22-16,0 0 0,0 0 15,0 42 1,0 0 0,0 0-16,0 22 0,0-1 15,0 0-15,0 22 0,0-1 0,0 1 16,0-1-16,0 22 0,0-21 16,0-1-16,0-21 0,0 22 0,0-22 15,-21 22-15,21-22 16,-21-21-16,21 22 0,0-22 0,0 21 15,0-21-15,0 0 16,-21-21-16,21-21 16,0 0-16,0 0 15,0 0-15,0 0 0,0-1 16,0-20-16,0 21 0,0-21 0</inkml:trace>
  <inkml:trace contextRef="#ctx0" brushRef="#br0" timeOffset="21023.13">3048 5461 0,'-21'-21'0,"42"42"0,-42-63 15,21 21-15,0-1 0,0 1 0,21 0 16,0 0-16,0 0 0,22 0 16,-22-1-16,21 1 0,0 0 0,22 21 15,-22 0-15,22 0 0,-22 0 0,0 0 16,1 21-16,-1 0 0,0 1 15,-20-1-15,-1 21 0,0 0 0,-21 1 16,0-1-16,0-21 0,0 22 16,0-1-16,0 0 0,-21-21 0,0 22 15,-1-22-15,1 0 0,0 0 16,0 0-16,-21 1 0,20-1 16,1-21-16,0 21 0,0 0 15,0-21-15,0 21 0,-1-21 0,1 0 16,21 21-16,0 1 15,21-22 1,1 21-16,-1-21 16,0 0-16</inkml:trace>
  <inkml:trace contextRef="#ctx0" brushRef="#br0" timeOffset="22099.26">3725 6287 0,'0'-22'47,"0"1"-47,0 0 0,21 0 16,-21 0-16,0 0 0,22-1 15,-1 1-15,0-21 0,-21 21 0,0-22 16,21 22-16,-21-21 0,21 21 15,-21-22-15,0 22 0,0 0 16,0 42 15,0 0-31,0 1 0,0 20 0,0-21 16,0 21-16,0 1 0,0-22 16,0 21-16,0-21 0,0 22 0,0-22 15,0 0-15,0 0 0,0 0 0,0 1 16,21-22-1,1 0-15,-1 0 0,0 0 16,0 0-16,0-22 0,0 1 16,22 0-16,-22 21 0,0-42 15,0 21-15,0-1 0,1 1 0,-1 0 16,-21-21-16,21 21 0,-21-22 16,0 22-16,21 0 0,-21 0 0,0 0 15,0-1-15,0 44 31,0-1-31,0 0 16,0 0-16,0 21 0,0-20 16,0-1-16,0 21 0,0-21 0,-21 0 15,21 1-15,0-1 0,0 21 16,0-21-16,21 0 0,0 1 16,0-22-16,1 0 0,-1 0 15,0 0-15,21 0 0,-21 0 16,22 0-16,-1 0 0,-21 0 0,22-22 15,-1 1-15,0 0 0,-21 0 0,22 0 16,-22-22-16,0 22 0,0-21 16,0 0-16,1-1 0,-1 1 0,0-22 15,-21 22-15,0-21 0,21-1 16,-21 1-16,21 20 0,-21 1 0,0 0 16,0-1-16,0 1 0,21 21 0,-21 0 15,0-1-15,0 44 16,-21 20-1,21-21-15,0 21 16,0-20-16,-21 41 0,21-21 0,-21 1 0,21 20 16,0-20-16,0 20 0,0-21 15,-21 1-15,21 20 0,0-20 16,0-1-16,0-21 0,0 21 0,0 1 16,0-22-16,0 0 0,21 0 15,0 0-15,0 1 0,0-22 0,1 0 16,-1 0-16,0 0 0,21 0 0,-21-22 15,22 22-15,-22-21 0,21 0 16,-21 0-16,22-21 0,-22 20 0,21-20 16,1 0-16,-22-1 0,21-20 0,-21 21 15,22-22-15,-22 1 0,0-1 16,0 1-16,0-1 0,0 22 16,1-1-16,-22 1 0,0 21 0,0 0 15,-22 21 1,1 21-16,0 21 0,0-21 0,0 22 15,0 20-15,-1-20 0,1 20 16,0 1-16,0-1 0,21-21 0,-21 22 16,21-22-16,0 1 0,0-1 0,0 0 15,0-21-15,0 22 0,21-22 16,0 0-16,0 0 0,0 0 0,22 1 16,-22-22-16,21 0 0,-21 0 0,22 0 15,-1 0-15,0-22 16,1 22-16,-1-21 0</inkml:trace>
  <inkml:trace contextRef="#ctx0" brushRef="#br0" timeOffset="23251.4">7197 6160 0,'-43'0'15,"86"0"-15,-107 21 0,43 0 0,21 0 0,-21 0 16,21-42 31,21 0-47,0 0 0,-21 0 15,0-1-15,21-20 0,0 21 16,1-21-16,-22-1 0,21-20 0,0 20 16,-21-20-16,21-1 0,0 1 15,0-1-15,-21 1 0,0 21 0,0-22 16,22 22-16,-22-22 0,0 22 16,0 21-16,0 0 0,0-1 15,0 1-15,0 42 16,0 22-16,0-1 0,0 0 15,0 1-15,-22 20 0,22 22 16,0-22-16,-21 1 0,21-1 0,-21 1 16,21-1-16,0 1 0,0-22 0,0 22 15,0-22-15,0-21 0,21 22 16,0-22-16,22 0 0,-22 0 0,21 0 16,-21-21-16,22 0 0,-1 0 0,0 0 15,1 0-15,-22-21 16,21 0-16,1 21 0,-1-21 0,-21-22 15,21 22-15,-20-21 0,20 21 0,-21-22 16,0-20-16,0 21 0,1-22 16,-22 22-16,0-22 0,21 22 0,-21 0 15,0-1-15,0 1 0,0 21 16,0 0-16,0-1 0,0 44 16,-21-1-1,21 0-15,-22 21 16,22 1-16,-21-1 0,21 0 0,-21 22 0,0-22 15,21 0-15,-21 1 0,0-1 16,-1 0-16,22 1 0,0-22 16,-21 21-16,21-21 0,-21 1 0,21-1 15,0 0-15,0 0 16,21-21 0,0-21-16,1 21 0,-1-21 15,0 0-15,-21-1 0,21-20 16,0 21-16,0 0 0,1-22 0,-1 22 15,0-21-15,0 21 0,0 0 0,0 21 16,1-22-16,-1 22 16,-21 22-16,21-22 0,-21 21 15,0 0-15,0 0 0,0 0 0,0 0 16,0 1-16,0-1 16,0 0-16,0 0 0,0 0 0,0 0 15,0 1-15,0-1 0,0 0 0,21 0 16,0 0-16,0-21 15,22 0-15,-22 0 0,0 0 0,21 0 16,1 0-16,-22 0 0,21-21 0,1 21 16,-22-21-16,21 21 0,0-21 15,1 0-15,-1-1 0,-21 1 0,22-21 16,-22 21-16,0 0 0,0-22 0,0 22 16,-21-21-16,0 21 0,0-1 15,0 1-15,0 0 0,0 0 0,-21 21 16,0 0-16,0 0 0,0 0 15,-1 21-15,1 0 0,-21 0 16,21 1-16,0-1 0,-1 21 0,22-21 16,-21 0-16,21 22 0,0-22 0,0 0 15,0 0-15,0 0 0,0 1 16,21-22-16,1 21 0,-1-21 0,0 0 16,0 0-16,21 0 0,1 0 0,-1 0 15,0 0-15,1 0 0,-1-21 16,0 21-16,1-22 0,-22 1 15,21 0-15,-21 0 0,1 0 0,-22 0 16,0-22-16</inkml:trace>
  <inkml:trace contextRef="#ctx0" brushRef="#br0" timeOffset="23463.32">7091 5779 0,'0'0'16,"-43"0"-16,22 0 0,42 0 31,1 0-31,-1 0 0,21 0 0,0 0 16,1 0-16,-1 0 0,0-22 16,22 22-16,-1 0 0,-20-21 15,20 0-15,1 21 0,-1-21 0</inkml:trace>
  <inkml:trace contextRef="#ctx0" brushRef="#br0" timeOffset="25630.69">10858 5419 0,'0'0'0,"0"-64"15,0-84-15,0 85 16,22 20-16,-22 1 0,0 21 16,21-22-16,-21 22 0,0 42 15,0 1-15,-21 20 16,21-21-16,-22 43 0,1-22 16,21 21-16,-21-20 0,0 20 0,21 1 15,-21-1-15,0 22 0,21-22 16,-22 1-16,1-1 0,0 1 0,0-1 15,0-20-15,0-1 0,-1 0 0,-20 1 16,42-1-16,-21-21 0,0 0 16,0 1-16,21-1 0,0-42 31,0-1-15,0 1-16,0-21 0,0 21 0,0 0 15,0-22-15,21 1 0,-21 0 0,21-1 16,-21 1-16,0 0 0,0 20 15,0-20-15,0 21 0,21 0 0,0 21 32,-21 21-32,0 0 0,21 21 15,-21-20-15,22 20 0,-1-21 0,-21 21 16,21-20-16,0-1 0,0 21 16,0-21-16,1 0 0,-1 1 0,21-22 15,0 21-15,1-21 0,-1 0 0,22 0 16,-1 0-16,-21 0 15,22 0-15,-1 0 0,-20 0 0,20-21 16,-20-1-16,-1 1 0,0 0 0,1 0 16,-1 0-16,-21 0 0,0-22 15,0 22-15,-21-21 0,0-1 0,0 1 16,0 21-16,0-21 0,0-1 16,-21 1-16,0 21 0,0 0 0,0-1 15,0 1-15,-1 21 0,1 0 0,0 0 16,0 21-16,0 1 15,0 20-15,-1-21 0,1 21 0,-21 1 16,21-1-16,0 0 0,-1 1 0,1-1 16,0 0-16,0-20 0,21-1 15,0 21-15,0-21 0,0 0 16,0 1-16,21-22 0,0 0 0,0 0 16,1 0-16,-1 0 0,0-22 15,21 1-15,-21 21 0,1-21 0,20 0 16,-21 0-16,0-22 0,0 22 15,1 0-15,-1-21 0,-21-1 0,0 22 16,21-21-16,-21 0 0,0 20 0,0 1 16,0 0-16,0 0 15,0 0-15,0 42 16,0 0-16,0 0 0,0 0 16,0 22-16,0-22 0,0 21 15,0-21-15,0 22 0,0-22 0,0 21 16,0-21-16,0 22 0,0-22 15,0 0-15,0 0 0,21-21 0,0 21 16,0-21-16,1 0 0,-1 0 16,0 0-16,0 0 0,21 0 15,-20 0-15,-1-21 0,21 0 0,-21 0 16,22-21-16,-22 20 0,21-20 0,-21 0 16,0-1-16,1 1 15,20 0-15,-21-22 0,0 22 0,0-22 16,1 1-16,-1 21 0,-21-22 0,21 22 15,-21-1-15,21 1 0,-21 0 16,0 21-16,0-1 0,0 44 31,0-1-31,-21 21 0,0-21 0,0 22 16,21-1-16,-22 21 0,22-20 0,-21 20 16,21-20-16,0 20 0,-21 1 15,21-22-15,-21 0 0,21 22 0,0-22 16,0-21-16,0 22 0,0-1 0,0-21 15,21 0-15,0 0 16,0 1-16,1-22 0,20 0 0,-21 0 16,21 0-16,-20 0 0,20 0 0,0 0 15,-21-22-15,22 1 0,-1 0 16,-21 0-16,0 0 0,22 0 0,-22-22 16,0 22-16,0-21 0,0-1 0,-21 1 15,0 0-15,0 21 0,0-22 16,0 22-16,0 0 0,0 0 0,0 0 15,-21 21 1,0 21-16,21 0 0,0 0 16,-21 0-16,21 0 0,-21 1 0,21 20 15,-21-21-15,21 21 0,0-20 16,0-1-16,0 21 0,0-21 16,0 0-16,0 1 0,21-1 0,0 0 15,-21 0-15,21-21 0,0 21 16,0-21-16,1 0 0,-1 0 0,21 0 15,-21 0-15,22 0 0,-22-21 0,21 21 16,0-21-16,1 0 0,-1 0 16,0-1-16,-20-20 0,20 21 15,-21-21-15,0-1 0,22 1 0,-43 21 0,21-22 16,-21 1-16,21 21 0,-21 0 16,0 0-16,-21 21 15,0 21-15,-1 0 16,1 0-16,0 0 15,0 0-15,0 22 0,21-22 0,0 0 16,0 0-16,0 0 0,0 1 0,0-1 16,0 0-16,0 0 0,21 0 15,0-21-15,0 21 0,0-21 0,1 0 16,-1 22-16,0-22 0,-21-22 31,0 1-15,0 0-16,-21 0 15,0 21-15,-1 0 16,1 0-16,0 0 16,21 21-16,0 0 15,0 0-15,0 1 16,0-1-16,21-21 0,0 0 0,1 21 16,-1-21-16,0 0 0,0 0 0,21 0 15,1 0-15,-1 0 0,0 0 16,1-21-16,-1 0 0,0 21 0,1-22 15,-1 1-15,-21 0 0,22-21 16,-22 21-16,21-22 0,-21 22 0,0-21 16,22-1-16,-22 1 0,-21-21 0,21 20 15,0-20-15,-21 20 0,0-20 16,0-1-16,0 1 0,0 21 16,0-1-16,0 1 0,0 21 0,0 0 15,-21 21 1,0 21-16,0 0 0,0 21 0,-1 1 15,1-1-15,0 0 0,0 22 16,0-22-16,21 0 0,-21 22 0,21-22 16,0 1-16,0 20 0,0-21 0,21 1 15,0-1-15,-21-21 0,21 22 16,0-22-16,0 21 0,1-21 0,-1-21 16,21 21-16,-21 1 0,0-22 15,1 0-15,-1 0 16,0 0-16,0 0 0,0-22 0,0 1 15,-21 0-15,0 0 0,0 0 0,22-22 16,-22 22-16</inkml:trace>
  <inkml:trace contextRef="#ctx0" brushRef="#br0" timeOffset="25807.13">13674 5376 0,'0'0'0,"-22"0"0,1-42 15,42 42-15,1 0 16,-1 0-16,21 0 0,-21 0 15,22-21-15,-1 21 0,0 0 16,1 0-16,20-21 0,-21 21 0,1 0 16,20-21-16,-20 21 0,-1 0 15,0-22-15,1 22 0,-22 0 0,-21-21 16,0 0-16,-21 0 0</inkml:trace>
  <inkml:trace contextRef="#ctx0" brushRef="#br0" timeOffset="25999.09">12044 5334 0,'0'0'0,"-21"21"0,42-21 16,0 0 0,21 0-16,1 0 0,-1 0 0,21 0 15,-20-21-15,20 21 0,1 0 0,-1-21 16,1 21-16,-22-21 0,22 21 15,-22-21-15,0-1 0,1 22 0,-1-21 16</inkml:trace>
  <inkml:trace contextRef="#ctx0" brushRef="#br0" timeOffset="27831.01">15346 5588 0,'21'-21'15,"0"0"-15,0 0 0,0-1 16,22 1-16,-22-21 0,21 0 16,-21 20-16,22-20 0,-22-21 0,21 20 15,-21-20-15,1 20 0,20-20 16,-21-1-16,0 1 0,-21-1 0,0 1 16,0 21-16,0-1 0,0 1 0,0 0 15,0 20-15,0 1 0,-21 21 16,0 0-16,21 21 0,-21 1 15,0 20-15,-1 0 0,1 22 16,0-1-16,21 22 0,-21 0 0,0 20 16,0-20-16,-1 21 0,1 0 0,0-22 15,0 22-15,-21 0 16,20 0-16,1 0 0,-21-22 0,0 43 16,20-21-16,1 21 0,-21-21 0,21 0 15,0 21-15,-22-21 0,43 0 16,-21-1-16,0-20 0,21 21 0,-21-21 15,21-22-15,0 1 0,0-1 0,0-21 16,0-20-16,0-1 0,21 0 0,21-21 16,-21 0-16,1-42 0,20 20 15,0-20-15,1 0 0,20-22 0,-21 1 16,22-1-16,-22 1 0,22-22 0,-22 0 16,0 1-16,1-22 0,-1 0 0,-21 21 15,0-20-15,-21-1 16,0 21-16,0 0 0,-42 1 0,21 20 15,0 1-15,-22-1 0,1 22 0,0 0 16,-22 20-16,22-20 0,0 21 16,-22 21-16,22-21 0,-1 21 0,1-21 15,21 21-15,-21 0 0,42-22 16,21 22 0,21-21-16,-21 21 15,22-21-15,-1 21 0,21-21 16,-20 0-16,-1 0 0,0-1 15,22 1-15,-22 0 0,1-21 0,20 21 16,-21-22-16,1 22 0,-22-21 16,21 21-16,-21-1 0,22 1 0,-22 0 15,0 0-15,-21 0 0,0 42 32,-21 42-17,21-41-15,0-1 0,-21 0 16,21 21-16,-21-21 0,21 1 15,0-1-15,0 0 0,21 0 16,0-21-16,21 0 16,-21 0-16,1 0 0,20 0 15,-21-21-15,21 0 0,1 21 0,-22-21 16,21-1-16,1 1 0,-22 0 16,21 0-16,-21-21 0,22 20 15,-22 1-15,0 0 0,0 0 0,0 0 16,-21 42 15,0 0-31,0 0 16,-21 0-16,21 1 0,-21-1 0,21 0 15,0 21-15,0-21 0,0 1 16,0-1-16,0 0 0,0 0 16,0 0-16,21-21 0,0 0 15,0 0-15,1 0 0,-1 0 16,21 0-16,-21 0 0,0 0 0,1-21 15,-1 0-15,-21 0 16,0 0-16,0-1 0,0 1 16,0 0-16,0 0 0,-21 0 0,-1 0 15,22-1-15,-21 22 0,0-21 16,-21 21-16,21-21 0,-1 21 0,1 0 16,0 0-1,21-21 1,21 21-16,0 0 0,1 0 15,-1-21-15,0 21 16,21 0-16,-21-21 0,22 21 0,-1 0 16,-21-22-16,22 22 0,-1 0 0,0 0 15,-21 0-15,22 0 0,-22 0 16,21 0-16,-21 0 0,-21 22 0,0-1 16,22 0-16,-22 0 0,0 0 15,0 0-15,0 1 0,0-1 0,0 0 16,0 0-16,-22 0 0,22 0 15,0 1-15,-21-22 16,21 21-16,-21-21 0,0 0 16,21-21-1,0-1-15,-21 1 16,21 0-16,0 0 16,0 0-16,0-22 0,0 22 15,0 0-15,21 0 0,-21-21 0,21 20 16,0 1-16,0-21 0,1 21 0,20 21 15,-21-21-15,0 21 0,22 0 16,-22 0-16,0 0 0,0 0 0,0 21 16,0 0-16,1 0 0,-1 0 15,0 0-15,-21 22 0,0-22 0,0 21 16,0-21-16,0 22 0,0-22 0,0 0 16,0 0-16,-21 0 0,21 1 15,-21-1-15,21 0 0,-22-21 16,22-21-1,0 0 1,0-1-16,0-20 0,0 21 16,0 0-16,0 0 0,22-22 0,-1 1 15,0 0-15,0-1 0,21 1 16,-20 0-16,20 20 0,-21-20 0,21 21 16,1 0-16,-22 0 0,0 21 15,21 0-15,-20 21 0,-1 0 0,0 0 16,-21 21-16,0-20 0,0 20 0,0 0 15,0-21-15,0 22 0,0-22 16,0 21-16,0-21 0,0 1 16,0 20-16,0-21 0,0 0 0,0 0 15,0 1-15,-21-22 16,0 0-16,-1 0 16,1-22-1</inkml:trace>
  <inkml:trace contextRef="#ctx0" brushRef="#br0" timeOffset="29042.78">18097 5038 0,'0'0'0,"0"-21"0,0-1 16,-21 22 15,21 22-16,0-1-15,-21 21 0,21 0 0,0 1 16,0-22-16,-21 21 0,0 1 0,21-1 16,-21 0-16,21 1 0,-22-22 15,22 21-15,-21-21 0,21 0 0,0 1 16,0-1-16,21-21 31,1 0-31,-22-21 0,42-1 0,-21 1 16,0 0-16,0 0 15,22 0-15,-22-22 0,21 22 0,-21-21 16,1 21-16,20-22 0,-21 22 0,0-21 16,0 21-16,-21 0 15,22 21-15,-22 21 16,0 0-16,0 0 0,0 0 16,0 22-16,0-22 0,-22 21 0,22-21 15,-21 0-15,21 1 0,0 20 0,0-21 16,0 0-16,21 0 15,1-21-15,20 0 0,-21 0 0,0 0 16,22 0-16,-22 0 0,21 0 0,0-21 16,-20 21-16,20-21 0,-21 0 15,0 0-15,0 0 0,-21-1 16,0 1-16,0-21 0,0 21 0,0-22 16,0 1-16,-21 0 0,0 21 15,0-22-15,0 22 0,21-21 0,-21 21 16,-1 21-16,1-22 0,0 22 15,21 22 1,-21-22-16,21 21 0,0 0 16,0 0-16,21 0 0,0 0 15,0 1-15,22-22 0,-22 0 0</inkml:trace>
  <inkml:trace contextRef="#ctx0" brushRef="#br0" timeOffset="29428.71">19177 5038 0,'0'0'0,"0"-21"0,-21 21 16,0 0-16,-1 21 15,1 0-15,0 0 0,0 0 16,21 0-16,-21 1 0,21 20 0,-21-21 16,-1 0-16,22 22 0,0-22 15,0 0-15,0 21 0,0-21 0,0 1 16,0-1-16,0 0 15,22-21-15,-1 0 16,0 0-16,0 0 0,0 0 0,22 0 16,-22-21-16,0 21 0,0-21 15,0-1-15,0 1 0,1 0 0,-1 0 16,-21 0-16,0 0 0,0-22 0,0 22 16,0-21-16,0 21 0,0-22 15,-21 22-15,-1 0 0,1 0 0,0 0 16,0 21-16,0 0 0,0 0 0,-1 0 15,1 0-15,0 0 0,21 21 16,0 0-16,-21 0 0,21 0 16,21 0-1,0-21-15,0 0 16,22 0-16,-22 0 0</inkml:trace>
  <inkml:trace contextRef="#ctx0" brushRef="#br0" timeOffset="29775.13">19452 5017 0,'0'0'0,"0"-22"0,0 1 0,0 0 16,21 21-1,0 0-15,1 0 16,-22 21-16,0 0 0,21 1 16,0-1-16,-21 21 0,0-21 15,0 22-15,0-22 0,0 21 16,0 0-16,0-20 0,0-1 0,0 21 15,0-21-15,0 0 0,0 1 16,-21-1-16,0-21 16,21-21 15,0-1-31,0 1 0,0-21 16,0 21-16,0 0 0,21-22 0,0 22 15,0-21-15,0-1 0,-21 1 16,21 21-16,1-21 0,-1-1 0,0 1 15,0 21-15,0 0 0,-21-22 16,21 22-16,1 0 0,-1 0 16,0 0-16,0-1 0,0 1 0</inkml:trace>
  <inkml:trace contextRef="#ctx0" brushRef="#br0" timeOffset="30246.6">20172 4487 0,'0'0'0,"0"-21"16,0 42-16,0 1 15,0-1-15,-21 0 0,21 21 16,0-21-16,-22 22 0,22-1 0,-21 0 16,21 1-16,0-1 0,0 22 0,0-22 15,-21 0-15,21 1 16,0-22-16,-21 21 0,21-21 0,-21 22 16,21-22-16,0 0 0,-21 0 15,-1 0-15,22 0 0,-21-21 16,0 0-16,21-21 31,0-21-31,21 21 0,0 0 16,1-22-16,-1 22 0,0 0 0,21-21 15,-21 20-15,1 1 0,20 0 16,-21 0-16,0 0 0,0 21 0,1 0 16,-1 0-16,0 0 15,-21 21 1,0 0-16,-21-21 0,0 21 15,-1 0-15,1 1 0,0-22 16,0 21-16,-21 0 0,42 0 0,-22-21 16,22 21-16,-21 0 0,21 1 15,0-1-15,0 0 16,0 0-16,21-21 0,1 21 0,-1-21 16,0 21-16,21 1 0,1-22 15,20 21-15,-21-21 0,22 0 0,-22 0 16,22 0-16,-22 0 0,22 0 0,-22 0 15,0 0-15,1 0 16</inkml:trace>
  <inkml:trace contextRef="#ctx0" brushRef="#br0" timeOffset="31862.85">21505 4805 0,'0'0'0,"21"-21"0,-21 0 0,0-1 0,0 1 15,22 0-15,-22 0 0,21 0 16,0 0-16,-21-1 0,21-20 0,0 21 16,-21 0-16,21 0 0,-21-22 0,22 22 15,-22 0-15,0 0 16,-22 42 0,1 0-1,0 0-15,0 22 0,-21-1 0,20 0 16,1 22-16,0-1 0,-21 22 0,21-22 15,-22 22-15,22 0 0,-21-1 16,21 1-16,-22 0 0,22-22 0,-21 22 16,-1 0-16,22-1 0,-21-20 0,21 20 15,-22-20-15,22-1 0,0 1 16,-21-1-16,42-20 0,0-1 0,-21 0 16,21 1-16,0-1 0,0-21 0,0 22 15,0-22-15,21-21 0,-21 21 16,21-21-16,0 0 0,0 0 15,0 0-15,1 0 0,-1-21 0,0 0 16,0-1-16,21 1 0,-20 0 16,-22-21-16,21-1 0,0 1 0,-21-21 15,0 20-15,0-41 0,0 20 0,0 1 16,0-22-16,0 21 0,-21 1 16,0-1-16,-22 1 0,22 21 0,0-22 15,-21 43-15,20-21 0,1 20 0,0 1 16,21 0-1,21 21 1,22-21-16,-22 21 0,0 0 16,21-21-16,1 0 0,-1 21 0,0-22 15,1 1-15,-1 0 0,0 0 0,22 0 16,-22 0-16,0-1 0,1 1 16,-1 0-16,-21 0 0,0 0 0,1 0 15,-22-1 1,-22 22-16,1 0 15,0 22-15,0-1 0,0 0 16,21 0-16,0 0 0,0 0 16,-21 22-16,21-22 0,0 0 15,0 0-15,0 0 0,0 1 0,0-1 16,0 0-16,21 0 0,-21 0 16,21-21-16,0 0 0,0 21 0,0-21 15,1 0-15,20 0 0,-21 0 16,0 0-16,0 0 0,22-21 0,-22 0 15,21 0-15,-21 0 0,1 0 0,-1-1 16,0 1-16,0 0 0,0 0 16,0-21-16,1 20 0,-22 1 15,0 42 1,0 1-16,-22-1 0,1 0 16,0 0-16,21 0 0,-21 0 0,0 1 15,21 20-15,0-21 16,-21 0-16,21 0 0,-22 1 0,22-1 15,0 0-15,22-21 16,-1 0-16,0 0 16,0 0-16,0 0 0,0 0 0,1 0 15,-1-21-15,0 21 0,0-21 16,0-1-16,0 1 0,1 0 16,-22 0-16,0 0 0,0 0 0,0-1 15,0 1-15,-22 21 16,1-21-16,0 21 0,0 0 15,0 0-15,42 0 47,0 0-47,0 0 0,0 0 16,1 0-16,-1 0 0,0 0 16,21 0-16,-21 0 0,1 0 15,-1 0-15,-21 21 16,21 0-16,-21 1 0,0-1 0,0 0 15,0 0-15,0 0 0,0 0 16,0 1-16,-21-1 0,21 0 16,-21-21-16,-1 0 47,22-21-47,0 0 15,0-1-15,0 1 16,0 0-16,22 0 0,-1 0 0,-21 0 15,21-22-15,0 22 0,21 0 16,-20 0-16,-1 0 0,21-1 0,-21 1 16,22 0-16,-22 21 0,0 0 0,21 0 15,-21 0-15,-21 21 0,0 0 16,0 1-16,0 20 0,0-21 0,0 21 16,0-20-16,0-1 0,-21 21 15,0-21-15,21 0 0,-21 1 16,21-1-16,-21 0 0,21 0 15,0-42 17,0 0-17,21 0-15,0-1 0,0 1 16,0 0-16,22 0 0,-22 0 0,21-22 16,1 22-16,-1-21 0,21 0 15,-20 20-15,-1 1 0,0-21 0,107 21 31,-128 42-31,-21 0 0,0 0 0,0 0 16,0 1-16,0 20 0,-21-21 16,-1 21-16,1-20 0,0-1 15,0 21-15,0-21 0,0 0 0,21 1 16,-22-1-16,1 0 0,0 0 16,42-21 15,0 0-31,22 0 0,-1 0 15</inkml:trace>
  <inkml:trace contextRef="#ctx0" brushRef="#br0" timeOffset="32447.79">24511 4741 0,'0'-42'15,"0"21"1,-21 21-16,0 0 16,-1 0-16,1 0 0,0 0 15,-21 21-15,21 21 0,-1-20 16,1-1-16,-21 21 0,21 0 0,0-20 16,-1 20-16,1 0 0,0 1 15,0-22-15,21 21 0,-21-21 16,21 0-16,0 1 0,0-1 0,0 0 15,0 0-15,21 0 0,0-21 16,0 0-16,0 21 0,1-21 0,-1 0 16,0 0-16,0 0 15,0 0-15,-21-21 0,0 0 0,21 0 16,-21 0-16,0 0 0,0-1 16,0 1-16,0 0 0,0 0 15,0 0-15,-21 21 0,21-21 16,0-1-16,0 1 15,21 21 1,1 0-16,-1 0 16,-21 21-1,0 1-15,0-1 0,0 21 16,0-21-16,-21 22 0,21-22 16,-22 21-16,1-21 0,0 22 0,21-1 15,-21-21-15,0 21 0,0-20 0,21 20 16,-22-21-16,22 21 0,0-20 15,0-1-15,-21 0 0,21 0 0,-21 0 16,21 0-16,-21-21 16,21 22-16,0-44 31,21 1-31,0 21 16,0-21-16,1 0 0,-1 0 0</inkml:trace>
  <inkml:trace contextRef="#ctx0" brushRef="#br0" timeOffset="32706.75">24850 4868 0,'0'0'0,"21"-42"15,0-21-15,-21 41 16,-21 44 15,0-1-31,-1 21 0,22-21 0,0 22 16,-21-22-16,0 21 0,21 0 0,0-20 15,0 20-15,-21 0 0,0-21 16,21 22-16,-21-22 0,21 21 0,0-21 16,-22 1-16,1-1 0,21 0 15,-21 0-15,21 0 0,0 0 16,21-42 15,0 0-31</inkml:trace>
  <inkml:trace contextRef="#ctx0" brushRef="#br0" timeOffset="32945.69">25294 4805 0,'0'0'0,"0"-21"0,0 0 15,21 21 1,0 0-16,1-22 0,-1 22 15,0 0-15,0 0 0,0 0 0,22 0 16,-22 0-16,0 0 0,0 22 0,0-22 16,0 0-16,1 21 0,-1-21 15,0 0-15,0 21 16,0-21-16,0 0 0,1 0 16</inkml:trace>
  <inkml:trace contextRef="#ctx0" brushRef="#br0" timeOffset="33196.67">25612 4826 0,'-22'21'15,"1"0"1,21 1-16,0-1 16,0 0-16,-21 0 0,0 21 15,0-20-15,0 20 0,21-21 0,-22 21 0,1-20 16,0 20-16,0-21 15,0 21-15,0-20 0,-1-1 0,22 21 16,-21-21-16,21 0 0,-21 1 0,21-1 16,-21 0-16,21 0 15,21-21 1,0 0 0</inkml:trace>
  <inkml:trace contextRef="#ctx0" brushRef="#br0" timeOffset="34699.17">1333 8488 0,'0'0'0,"-21"0"0,0 0 0,-21 0 0,-1 0 16,1 0-16,0 0 0,-1 0 15,-20 0-15,21 0 0,-22 0 0,22 0 16,-1 0-16,1 0 0,21 0 16,-21 0-16,63 0 31,0 0-31,0 21 0,21-21 0,1 0 15,-1 21-15,0-21 0,22 21 16,-22-21-16,43 0 0,-22 0 0,22 0 16,0 0-16,-1 0 0,1 0 15,0 0-15,-1-21 0,-20 0 16,21 21-16,-22-21 0,-21 21 0,1-21 16,-1 21-16,-21 0 0,0-21 15,-21-1-15,-21 1 16,0 21-16,0 0 15,-21 0-15,20-21 0,-20 21 0,0-21 16,-1 21-16,1 0 0,21-21 16,-21 21-16,-1 0 0,22-21 0,0-1 15,0 22-15,21-21 16,21 21 0,0 0-16,0 0 0,22 0 15,-22 21-15,21 1 0,0-1 16,-20 0-16,20 0 0,-21 0 15,0 22-15,0-22 0,-21 21 0,0-21 16,0 22-16,0-22 0,0 21 0,-21-21 16,0 22-16,0-22 0,0 0 15,0 21-15,-1-21 0,1 1 0,0-22 16,21 21-16,-21 0 0,0-21 16,0 0-16</inkml:trace>
  <inkml:trace contextRef="#ctx0" brushRef="#br0" timeOffset="35351.48">3408 8361 0,'21'-42'16,"0"42"-16,0-22 0,22-20 15,-1 21-15,0-21 0,22 20 0,-22-20 16,22 0-16,-22-1 0,21 1 16,-20 21-16,-1-21 0,-21-1 0,0 1 15,1 21-15,-22 0 0,0-1 0,-22 1 16,1 0-16,-21 21 0,0 0 16,-22 0-16,22 0 0,-22 21 0,1 0 15,20 1-15,-20-1 0,21 21 0,20-21 16,-20 22-16,42-1 15,0-21-15,0 21 0,0-20 0,21 20 16,0-21-16,22 21 0,-1-20 16,0 20-16,22-21 0,-22 21 0,22-20 15,-22-1-15,22 21 0,-22-21 0,0 0 16,1 22-16,-1-22 0,-21 0 16,0 0-16,-21 0 0,0 1 15,-21-1-15,-21-21 0,-1 21 0,1 0 16,-21-21-16,-1 0 0,1 21 15,-22-21-15,21 0 0,-20 0 0,20 0 16,1 0-16,-1 0 0,1-21 16,20 21-16,1-21 0,0 0 15,21 0-15,-1-1 0,22 1 0,0 0 16,0 0-16,0 0 0,22 0 16,20 21-16,-21-22 0,21 1 0,1 0 15,20 0-15,-20 21 0,20-21 0,1 0 16,-22-1-16</inkml:trace>
  <inkml:trace contextRef="#ctx0" brushRef="#br0" timeOffset="35619.33">4508 7789 0,'0'0'0,"22"-21"0,-22 0 0,0-21 16,-22 63-1,1 0 1,21 0-16,-21 22 0,0-1 0,0 0 15,0 1-15,-1 20 0,22-21 16,-21 22-16,0-1 0,0-20 0,21 20 16,-21-20-16,0-1 0,-1 0 0,22 1 15,0-22-15,0 21 0,0-21 16,0 0-16,0 1 0,22-22 16,-1 0-16,0 0 0,0 0 0,21 0 15,-20-22-15,20 22 16,-21-21-16,0 0 0,0 0 0,1 0 15,-1 0-15,-21-1 0,0 1 0</inkml:trace>
  <inkml:trace contextRef="#ctx0" brushRef="#br0" timeOffset="35791.23">4424 8234 0,'0'0'0,"-21"0"16,21-21-1,0 0 1,21 21-16,0 0 0,0-22 15,0 22-15,0 0 0,1 0 16,-1 0-16,0-21 0,21 21 16,-21 0-16,1 0 0,-1 0 0,21 0 15,-21 0-15,0 0 0</inkml:trace>
  <inkml:trace contextRef="#ctx0" brushRef="#br0" timeOffset="36575.53">5016 8382 0,'0'0'0,"22"0"0,-1 0 15,0 0-15,0 0 0,0 0 16,0 0-16,-21-21 0,22 0 16,-1 0-16,-21-1 0,0 1 15,0 0-15,0 0 0,0 0 0,0 0 16,0-1-16,0 1 16,0 0-16,-21 0 0,-1 0 0,1 0 15,0 21-15,0 0 0,0 0 0,0 0 16,-1 0-16,1 0 0,-21 21 15,21 0-15,0 21 0,-22-21 0,22 22 16,0-1-16,0 0 0,0 1 0,21-22 16,0 21-16,0 1 0,0-22 15,0 0-15,0 0 0,21 0 0,0 0 16,0-21-16,0 0 0,0 0 0,1 0 16,20 0-16,-21 0 0,0-21 15,22 21-15,-22-21 0,0 0 16,0 0-16,0 0 0,0-1 0,1-20 15,-22 21-15,0 0 0,0-22 16,0 22-16,0-21 0,0 21 0,0 0 16,0-1-16,0 1 0,0 42 31,0 1-31,21-1 0,-21 0 0,0 21 16,0-21-16,0 22 0,0-22 0,0 21 15,0-21-15,0 22 0,0-22 16,0 0-16,0 0 0,21-21 0,-21 21 15,21-21-15,0 0 16,0 0-16,1 0 0,-1 0 16,-21-21-16,21 21 0,0-21 15,-21 0-15,0 0 0,21 0 0,-21-1 16,21 1-16,-21 0 0,0-21 0,22 21 16,-1-22-16,0 22 0,0-21 15,0 21-15,0-1 0,1 1 0,-1 21 16,0-21-16,0 21 0,0 0 0,0 0 15,22 21-15,-22 0 0,0-21 16,0 43-16,0-22 0,1 0 0,-1 0 16,0 22-16,-21-22 0,0 0 0,0 21 15,0-21-15,0 1 16,0 20-16,-21-21 0,0 0 0,-1 0 16,22 1-16,-21-22 31,21-22-16,0 1-15,0 0 0,0 0 0,0-21 16,0 20-16,0-20 0,0 21 16,21-21-16,-21-1 0,22 1 0,-1 21 15,-21-22-15,21 22 0,0 0 0,0 0 16,0 0-16,22 0 0,-22-1 16,0 1-16,21 0 0,-20 21 0</inkml:trace>
  <inkml:trace contextRef="#ctx0" brushRef="#br0" timeOffset="36862.37">6625 7684 0,'0'0'0,"0"-22"0,0 1 0,21 0 0,-21 0 16,21 0-16,-21 42 31,-21 0-31,0 0 0,0 22 16,21-1-16,-21 0 0,0 1 15,-1-1-15,-20 21 0,21-20 0,0 20 16,0-20-16,-1 20 0,1-21 16,0 22-16,21-22 0,0 1 0,0-22 15,0 21-15,0-21 0,0 22 16,0-22-16,21-21 0,0 21 0,22 0 16,-22-21-16,0 0 0,0 0 0,22 0 15,-22 0-15,0 0 0,0-21 16,0 0-16,0 0 0,-21-1 0,0 1 15</inkml:trace>
  <inkml:trace contextRef="#ctx0" brushRef="#br0" timeOffset="37019.49">6350 8107 0,'0'0'16,"-21"0"-16,0 0 0,-1 0 0,44 0 31,-1 0-15,21 0-16,-21 0 0,22-21 0,-1 21 15,0-21-15,22 21 0,-22-22 0,22 1 16,-22 21-16,0-21 0,1 0 16,-1 21-16</inkml:trace>
  <inkml:trace contextRef="#ctx0" brushRef="#br0" timeOffset="39475.43">7853 8234 0,'0'-21'47,"0"0"-31,0-1-16,0 1 0,0 0 15,0 0-15,21 0 0,0-22 0,0 22 16,-21-21-16,21 21 0,1-22 16,-1 1-16,0 0 0,0-1 0,0 1 15,22 0-15,-22-1 0,0 22 16,0-21-16,0 21 0,64 0 16,-64 21-1,-21 21-15,0 0 0,0 0 16,0 0-16,0 0 15,0 1-15,0-1 0,0 0 16,21-21 15,-21-21-31,21 0 0,-21-1 0,22 1 16,-22 0-16,0 0 0,0 0 16,0 0-16,0-1 0,0-20 15,0 21-15,0 0 16,-22 0-16,1 21 0,0 0 15,0 0-15,0 0 0,0 0 16,-1 21-16,1 0 0,0 21 0,0-21 16,0 22-16,0-1 0,-1 0 0,1 22 15,0-22-15,0 22 0,21-22 16,-21 22-16,21-1 0,-21-21 0,21 1 16,0 20-16,0-20 0,0-22 0,0 21 15,21-21-15,0 22 0,0-43 16,21 21-16,1 0 0,-22-21 0,21 0 15,1 0-15,-1 0 0,21-21 16,-20 21-16,-22-21 0,21-1 16,1 1-16,-1 0 0,-21-21 0,21 21 15,-20-22-15,-1 22 0,0-21 0,-21-1 16,0 22-16,0 0 0,21-21 16,-21 21-16,0-1 0,0 1 15,0 42 1,0 1-1,0-1-15,0 0 0,0 0 16,0 0-16,0 0 0,21 1 0,-21-1 16,0 0-16,0 0 0,21 0 15,-21 0-15,22 1 0,-22-1 16,21-21-16,0 21 0,0-21 16,0 0-16,0 0 0,1 0 15,-1 0-15,0 0 0,0-21 0,0 21 16,22-21-16,-22-1 0,0 1 0,0-21 15,21 21-15,-20 0 0,-1-1 16,-21-20-16,21 21 0,-21-21 0,0 20 16,0 1-16,0 0 0,0 0 0,0 0 15,-21 21 1,21 21 0,-21-21-16,21 21 0,-22 0 15,22 0-15,-21 22 0,21-22 0,0 0 16,0 21-16,0-20 15,0-1-15,0 21 0,43-21 0,-22 0 16,0 1-16,0-1 0,21 0 0,-20 0 16,20 0-16,-21 0 0,21-21 15,1 0-15,-1 0 0,0 0 0,1 0 16,-1 0-16,0-21 0,1 21 0,-1-21 16,0 0-16,1 0 0,-22 0 15,0-1-15,0 1 0,0 0 0,-21-21 16,0 21-16,0-22 0,0 1 15,-21 21-15,0-22 0,21 22 0,-21-21 16,-21 21-16,20 21 0,1-21 16,0 21-16,0 0 0,0 0 0,0 0 15,-22 21-15,22 0 0,21 0 0,-21 21 16,0-20-16,0 20 0,-1-21 16,22 21-16,0-20 0,0 20 0,0-21 15,0 0-15,0 0 0,0 1 0,0-1 16,0 0-16,22-21 0,-1 0 15,0 0-15,21 0 0,-21 0 16,1 0-16,-1-21 0,21 21 0,-21-21 16,0-1-16,1 1 0,-1 0 15,0 0-15,0-21 0,-21 20 0,0 1 16,0-21-16,0 21 0,0 0 16,0-1-16,0 1 0,0 42 31,0 1-16,0-1-15,0 0 0,0 21 16,0-21-16,0 1 0,0 20 0,0-21 16,0 0-16,0 0 0,0 1 0,0-1 15,0 0-15,21 0 0,0-21 0,1 21 16,20-21-16,-21 0 0,0 0 16,22 0-16,-1 0 0,0 0 0,1-21 15,-1 0-15,0 0 0,1 0 16,-1-1-16,0 1 0,1-21 15,41-127 1,-63 84-16,-21 21 0,0 22 16,0 0-16,0-1 0,0 1 15,0 0-15,0 21 0,0-1 0,0 1 16,0 0-16,-21 21 0,0 0 16,0 21-16,21 0 15,-21 1-15,0 20 0,-1-21 0,22 21 16,-21 1-16,0-1 0,21 22 0,-21-22 15,21 0-15,0 1 0,0 20 16,0-21-16,0 1 0,0-1 16,0 0-16,21-20 0,0-1 0,0 21 15,-21-21-15,22-21 0,-1 21 0,0-21 16,0 0-16,0 0 0,0 0 16,22 0-16,-22 0 0,0-21 0,0 0 15,0 0-15,1 0 0,-1 0 0,0-1 16,-21-20-16,21 21 0,0-21 0,0 20 15,1-20-15,-22 21 0,0 0 16,21 21-16,-21-21 0,21 21 0,-21 21 31,0 0-31,0 0 16,0 0-16,-21 0 0,21 1 16,-21-1-16,21 0 0,0 0 15,0 0-15,0 0 0,0 1 16,21-22-16,0 0 15,0 0-15,0 0 0,0 0 16,1 0-16,-1 0 0,0 0 0,21 0 16,-21-22-16,1 22 0,-1 0 15,0 0-15,-21-21 0,21 21 0,0 0 16,0 0 0,1 0 15,-22 21-31,21-21 15,0 22-15,0-22 0,0 21 16,0-21-16,1 0 0,20 0 16,-21 0-16,0 0 0,22 0 0,-22 0 15,0 0-15,21 0 0,-21 0 0,1 0 16,-1-21-16,0-1 0,0 22 0,-21-21 16,0 0-16,21 0 0,-21 0 15,0-22-15,0 22 0,0-21 0,0 21 16,0-22-16,0 22 0,0 0 0,-21 0 15,21 0-15,-21 21 0,0 0 16,0 0-16,-1 0 16,1 21-16,0 21 0,0-21 0,0 22 15,0-1-15,-22 0 0,22 22 16,0-22-16,0 1 0,-22 20 0,22-21 16,21 22-16,-21-22 0,21 1 0,-21-1 15,21 0-15,0 1 0,0-1 0,0 0 16,0 22-16,0-22 0,0 0 15,0 1-15,0-1 0,-21 0 0,0 1 16,-1 20-16,1-20 0,0-1 0,0 0 16,-106 85-1,106-106-15,0 1 16,-1-22-16,22-22 16,0 1-16,22-21 15,-1 21-15,0-22 0,0 1 0,0 0 16,0-22-16,1 22 0</inkml:trace>
  <inkml:trace contextRef="#ctx0" brushRef="#br0" timeOffset="39678.9">11112 7662 0,'0'0'0,"-21"-42"16,21 0-16,-42-22 15,21 43-15,0 0 0,-1 21 0,22-21 16,-21 21-16,0 0 15,21 21 1,0 0 0,-21-21-1,0 0-15,0 0 16,-1 0-16,1 0 0</inkml:trace>
  <inkml:trace contextRef="#ctx0" brushRef="#br0" timeOffset="39839.37">9991 7620 0,'0'0'0,"0"21"16,0 0-16,0 1 0,21-22 15,0 0-15,21 0 16,-21 0-16,22 0 0,-1 0 0,0 0 16,22 0-16,-22 0 0,1 0 0,20 0 15,-21 0-15,1-22 0,20 22 0</inkml:trace>
  <inkml:trace contextRef="#ctx0" brushRef="#br0" timeOffset="40296.76">12890 7218 0,'0'0'0,"0"-42"0,0 20 16,0 1-16,0 42 15,-21 1-15,21-1 16,-21 21-16,21 22 0,-21-22 16,21 21-16,0 1 0,0-1 0,0-20 15,0 20-15,-21-20 0,21 20 0,0-21 16,0 1-16,0-1 0,0 0 15,0 1-15,0-22 0,0 0 16,0 0-16,-21 0 0,21 1 0,-22-22 31</inkml:trace>
  <inkml:trace contextRef="#ctx0" brushRef="#br0" timeOffset="40595.19">12700 7557 0,'0'0'0,"0"-22"0,0-62 16,0 41-16,21 1 0,0 21 16,0-21-16,1 20 0,-1 1 15,21-21-15,-21 21 0,0 21 0,22-21 16,-1 21-16,-21 0 0,22 0 16,-1 0-16,-21 0 0,21 0 0,1 21 15,-22 0-15,0 21 0,0-21 16,-21 22-16,0-22 0,0 21 0,0-21 15,-21 22-15,-21-22 0,21 21 0,-22-21 16,22 1-16,-21-1 0,-1 0 16,1 0-16,21-21 0,-21 21 0,20-21 15,1 0-15,42 0 32,1 0-32,-1 0 15,0 0-15,0-21 0,21 21 0,-20-21 16</inkml:trace>
  <inkml:trace contextRef="#ctx0" brushRef="#br0" timeOffset="40963.14">13610 7366 0,'0'0'0,"21"-21"0,0 0 0,-21 0 16,-21 42 0,0 0-1,0 0-15,21 0 0,-21 22 0,0-22 16,-1 21-16,1 0 0,0 1 15,21-1-15,0-21 0,0 22 16,0-22-16,0 21 0,0-21 0,0 0 16,21 1-16,0-1 0,1 0 0,-1-21 15,0 0-15,0 0 0,21 0 0,-20 0 16,-1 0-16,21-21 0,0 21 16,-20-21-16,20-1 0,-21 1 0,0 0 15,22-21-15,-43 21 0,0-1 0,0-20 16,0 0-16,0-1 0,0 1 15,0 0-15,-22 21 0,1-22 0,-21 22 16,21 0-16,0 0 0,-1 21 16,-20 0-16,21 0 0,0 0 0,-22 0 15,22 0-15,0 21 0,21 0 0,0 0 16,-21-21-16,21 21 16,0 1-16,21-22 0,0 21 15,0-21-15,1 0 0,-1 0 0</inkml:trace>
  <inkml:trace contextRef="#ctx0" brushRef="#br0" timeOffset="41567.54">14309 7239 0,'0'0'0,"0"21"16,0 0-1,0 22-15,0-22 0,0 21 16,0 1-16,-22-22 0,22 21 0,0 0 15,0 1-15,-21-1 0,21-21 0,0 22 16,-21-1-16,21-21 0,0 0 16,0 0-16,0 1 0,0-1 0,0 0 15,0-42 17,0 0-32,0-1 15,0-20-15,0 21 0,0 0 0,0-22 16,0 1-16,0 0 0,21-22 0,-21 22 15,21 0-15,1-1 16,-1 1-16,-21 21 0,21-22 0,0 43 16,0 0-16,0 0 0,1 0 15,-1 22-15,0 20 0,-21-21 16,21 21-16,-21 1 0,21-22 0,-21 21 16,0 1-16,0-1 0,0-21 0,21 21 15,-21-20-15,22-1 0,-22 0 16,0 0-16,0 0 0,21 0 0,-21 1 15,21-22 1,-21-22 0,0 1-16,0 0 0,21 0 15,-21 0-15,21-22 0,-21 22 0,21-21 16,1 0-16,-1-22 16,0 22-16,21-1 0,-21-20 0,22 21 15,-22 20-15,21-20 0,-21 21 0,1 21 16,20 0-16,-21 0 0,0 21 15,0 0-15,-21 0 0,0 22 0,0-1 16,0 0-16,0 1 0,0-1 0,0 0 16,0 1-16,0-1 0,0 0 15,0-20-15,0 20 0,0-21 0,0 21 16,0-20-16,0-1 0,0 0 16</inkml:trace>
  <inkml:trace contextRef="#ctx0" brushRef="#br0" timeOffset="43186.58">16235 7366 0,'0'0'0,"21"-63"16,-21 41-16,0 1 0,0 0 15,0 0-15,-21 0 0,0 0 16,-1 21-16,1 0 0,0 0 0,0 0 15,0 21-15,0 0 0,-1 0 16,1 21-16,0 1 0,0 20 0,0-20 16,21-1-16,0 21 0,-21-20 0,21-1 15,0 0-15,0 1 0,0-1 16,21 0-16,0-20 0,0-1 16,21 0-16,1 0 0,-1 0 0,0 0 15,1-21-15,-1 0 0,22 0 0,-1 0 16,-21-21-16,22 0 0,-22 21 15,22-21-15,-22-21 0,0 20 0,1 1 16,-1-21-16,-21 0 0,0-1 16,22 1-16,-22 0 0,0-22 0,-21 1 15,21-1-15,0 1 0,1-1 0,-22 1 16,0 20-16,0 1 0,21 0 16,-21-1-16,0 22 0,0 0 0,0 42 31,-21 0-31,-1 0 0,22 22 15,-21 20-15,0-20 0,0 20 0,21-21 16,-21 22-16,21-1 0,0 1 0,0-22 16,0 1-16,0 20 0,0-21 15,0-20-15,21 20 0,0 0 0,0-21 16,0 1-16,1-1 0,20 0 0,0 0 16,-21-21-16,22 0 0,-1 0 15,22 0-15,-22 0 0,0 0 0,1 0 16,-1-21-16,0 0 0,1 0 0,-22-1 15,21 1-15,-21-21 0,0 21 16,1-22-16,-22 1 0,0 0 16,0-1-16,0 1 0,0 0 0,0 21 15,0-22-15,0 22 0,-22 21 16,-20 0-16,21 0 0,0 0 16,0 42-16,-1-20 0,-20-1 0,21 21 15,-21 0-15,20 1 0,1-22 16,0 21-16,0 1 0,21-22 0,0 21 15,0-21-15,0 0 0,0 1 0,0-1 16,21-21-16,0 21 0,0-21 16,1 0-16,-1 0 0,0 0 0,0 0 15,21 0-15,-20 0 0,-1-21 0,0 21 16,0-21-16,0-1 0,0 1 16,1 0-16,-22-21 0,21 21 15,0-22-15,-21 1 0,0 0 0,0 20 16,21-20-16,-21 21 0,0-21 0,0 20 15,0 44 1,0-1-16,0 0 16,0 0-16,0 21 0,-21-20 15,21 20-15,0-21 0,0 0 0,0 22 16,0-22-16,0 0 0,0 0 0,21 0 16,0 0-16,0-21 15,1 0-15,-1 0 16,0 0-16,0 0 0,0 0 0,0-21 15,22 0-15,-22 0 0,0 21 0,0-21 16,0-22-16,1 22 0,-1 0 16,0-21-16,0 21 0,0-22 0,0 22 15,1-21-15,-22 21 0,0-1 16,0 44 0,0-1-16,0 0 0,0 0 15,-22 0-15,22 22 0,0-22 0,0 0 16,0 21-16,0-21 0,0 1 15,0-1-15,0 0 0,0 0 16,0 0-16,0 0 16,-21-21-1,0 0 1,0 0-16,0 0 0,21-21 0,-21 21 16,21-21-16,-22 0 15,1 21-15,0-21 16,21 42-1,0 0 1,0 0-16,21-21 16,0 0-16,1 21 15,-1-21-15,21 0 0,-21 0 16,0 0-16,22 0 0,-22 0 0,0 0 16,21 0-16,1-21 0,-22 21 0,21-21 15,-21 0-15,22 21 0,-22-21 16,0 0-16,0-1 0,0 1 0,1 0 15,-1 0-15,-21 0 0,0-22 0,21 1 16,-21 21-16,0-21 0,0 20 16,0 1-16,0 0 0,0 0 0,-21 21 15,0 21 1,-1 0-16,22 0 0,-21 22 16,21-22-16,0 21 0,0-21 15,0 22-15,0-22 0,0 21 0,0-21 16,0 1-16,0 20 0,0-21 15,0 0-15,0 0 0,0 1 0,-21-22 16,21 21-16,-21 0 0,0 0 16,0-21-16,-1 0 15,1 0-15,0 0 0,0 0 16,0-21-16,0 21 0,21-21 16</inkml:trace>
  <inkml:trace contextRef="#ctx0" brushRef="#br0" timeOffset="44755.19">19981 7578 0,'0'0'0,"43"0"15,-22-21-15,0 21 0,0-22 0,-21 1 16,0 0-16,21 0 0,-21 0 15,0 0-15,0-1 0,0-20 0,0 21 16,-21-21-16,0-1 0,0 1 16,0 21-16,-22-22 0,22 22 0,-21 0 15,-1 21-15,22 0 0,-21 0 0,21 0 16,-22 21-16,1 0 0,21 1 16,0 20-16,-22 0 0,22 1 0,0-1 15,0 0-15,21 1 0,0-1 16,0 0-16,0 1 0,0-1 15,0-21-15,0 0 0,0 0 0,21 1 16,0-1-16,0 0 0,22-21 0,-22 0 16,21 0-16,-21 0 0,22 0 15,-1-21-15,0 0 0,1 21 0,-1-22 16,-21 1-16,22-21 0,-22 21 0,21 0 16,-21-22-16,0 1 0,-21 0 15,22-1-15,-22 1 0,21 0 0,-21-1 16,0 1-16,0 21 0,0 0 0,0 42 31,0 21-31,0-21 16,0 22-16,0-1 0,0 0 0,0-21 15,0 22-15,0-1 0,0-21 16,0 22-16,0-22 0,21 0 0,0 0 16,21 0-16,-20 0 0,20-21 0,-21 0 15,21 22-15,1-22 0,-1 0 16,0 0-16,1 0 0,-1-22 0,0 22 15,-20-21-15,20 0 0,-21 0 0,0 0 16,0 0-16,1-1 0,-22 1 16,0-21-16,0 0 0,21 20 0,-21-20 15,0 0-15,0 21 0,0-1 0,0 65 32,0-22-17,0 0-15,0 21 0,-21-20 0,21 20 16,-22-21-16,1 21 0,21-20 15,-21-1-15,21 0 0,-21 0 0,21 0 16,-21 0-16,21 1 0,21-22 47,0-22-47,0 1 0,0 0 16,1 0-16,-1 0 0,0 0 15,0-22-15,21 22 0,-20 0 16,-1-21-16,0 20 0,0 1 0,0 0 15,0 0-15,1 0 0,-1 21 16,-21 21-16,0 0 16,0 0-16,0 0 0,0 22 15,0-22-15,0 0 0,0 21 0,0-20 16,0-1-16,0 0 0,0 21 0,0-21 16,21 1-16,0-22 0,21 21 15,-20 0-15,20 0 0,0-21 0,1 0 16,-1 0-16,0 0 0,1 0 0,20 0 15,-21 0-15,22 0 16,-22 0-16,22-21 0,-22 21 0,0-21 16,22 0-16,-43-1 0,21 1 0,1 0 15,-22-21-15,0 21 0,-21-22 16,0 1-16,0 0 0,0-1 0,0 1 16,0 21-16,0 0 0,0-1 0,-21 22 15,0 0-15,-22 0 0,22 0 16,-21 22-16,0-1 0,20 0 0,-20 21 15,0-21-15,-1 22 0,1-1 0,21-21 16,0 22-16,0-1 0,21-21 16,0 0-16,0 0 0,0 1 0,0-1 15,0 0-15,21 0 0,0 0 16,0-21-16,21 0 0,-20 0 16,20 0-16,-21 0 0,21 0 0,1 0 15,-22-21-15,21 0 0,-21 21 0,22-21 16,-22-22-16,0 22 0,21 0 15,-20-21-15,-1-1 0,0 1 0,-21-21 16,21 20-16,0-20 0,0-1 0,1 1 16,-22 20-16,21-20 0,0 21 15,0-1-15,-21 1 0,0 0 0,21 20 16,-21 1-16,0 0 0,0 42 16,0 0-16,-21 1 15,0 20-15,0 0 0,0 1 16,-1 20-16,22-21 0,-21 22 15,0-1-15,21-20 0,0 20 0,0-20 16,0 20-16,0-21 0,0-20 0,0 20 16,21-21-16,0 21 0,1-20 15,-1-1-15,21 0 0,0-21 0,1 0 16,-22 21-16,21-21 0,1 0 0,-1 0 16,0 0-16,1 0 0,-22-21 15,21 0-15,-21 21 0,0-21 0,1-1 16,-1 22-16,0-21 0,-21 0 15,-21 21 1,-22-21-16</inkml:trace>
  <inkml:trace contextRef="#ctx0" brushRef="#br0" timeOffset="48328.46">5419 9144 0,'0'0'15,"-43"-21"1,43 0-16,-21 42 15,21 0 1,0 0-16,0 22 0,-21-1 0,21 0 16,0 1-16,0 20 15,0-21-15,-21 22 0,21-1 0,-21 1 16,21-1-16,-22-20 0,22 20 0,0-20 16,0-1-16,-21 0 0,21 1 15,-21-1-15,21-21 0,0 0 0,0 0 16,-21-21-16,21-21 31,0 0-31,0 0 0,0 0 0,0 0 16,0-22-16,0 1 0,21 0 0,0-1 15,0-20-15,1 20 0,-1 1 16,21 0-16,0-1 0,1 22 0,-1 0 16,0 0-16,22 21 0,-22 0 15,1 0-15,20 21 0,-21-21 16,1 21-16,-1 22 0,0-22 0,-20 21 15,-1-21-15,-21 22 0,0-1 0,0 0 16,0-21-16,0 22 0,-21-22 16,-1 21-16,-20-21 0,21 1 0,0-1 15,-22 0-15,22 0 0,-21-21 0,21 0 16,0 0-16,-1 0 0,-20 0 16,21 0-16,0 0 0,0-21 0,-22 0 15,22 0-15,0-1 0,0 22 0,0-21 16,21 0-16,0 0 0,-22 21 15,22 21 17,22 0-32,-1 0 0,0-21 15,0 22-15,0-1 0,0 0 0,22 0 16,-22 0-16,0-21 0,21 21 0,-20-21 16,20 0-16,0 0 0,-21 0 15,22 0-15,-1 0 0,-21 0 0,22 0 16,-1 0-16,-21-21 0,21 21 0,-20-21 15,-1 0-15,0 0 0,21 0 16,-21-1-16,-21 1 0,22 0 0,-1-21 16,-21 21-16,0-22 0,0 1 0,0 21 15,21-22-15,-21 22 16,0 0-16,0 0 0,0 0 0,0 42 31,0 0-31,0 21 16,0-20-16,0 20 0,0-21 0,0 21 15,0-20-15,0 20 0,0-21 0,0 21 16,0-20-16,0-1 0,0 0 16,21 0-16,0 0 0,-21 0 0,21-21 15,1 0-15,-1 0 0,0 0 0,21 0 16,-21 0-16,22 0 16,-22-21-16,21 0 0,-21 21 0,22-21 0,-22-21 15,21 20-15,-21 1 0,1-21 0,-1 21 16,0-22-16,0 1 15,-21 21-15,21 0 0,-21-22 0,0 22 16,0 0-16,0 42 31,0 0-31,0 1 16,-21 20-16,21-21 0,0 0 0,-21 0 16,21 22-16,0-22 0,0 0 15,0 0-15,0 0 0,0 1 0,21-1 16,0 0-16,0 0 0,1-21 15,-1 0-15,21 0 0,-21 0 16,22 0-16,-1 0 0,-21 0 0,21 0 16,1 0-16,-22-21 0,21 0 15,1 0-15,-22-1 0,21 1 16,0 0-16,-20-21 0,-1 21 0,0-1 16,0-20-16,-21 21 0,0 0 0,0 0 15,0-1-15,-21 22 16,0 0-16,0 0 0,-1 22 15,1-1-15,0 0 0,21 0 0,0 0 16,-21 0-16,21 1 0,0-1 16,0 0-16,0 0 0,0 0 15,0 0-15,0 1 0,0-1 0,21 0 16,0-21-16,0 21 0,1-21 16,-22 21-16,-22-21 46,22-21-46,-21 21 16,0 0-16,0-21 0,0 21 0,0 0 16,-1 0-16,1 0 15,21 21 1,0 0-16,0 0 16,21-21-16,1 22 15,-1-22-15,0 0 0,21 0 16,-21 0-16,22 0 0,-22 0 0,21 0 15,1 0-15,-1 0 0,0-22 0,1 22 16,20-21-16,-21 0 0,1 0 16,-1 0-16,0 0 0,-20-1 0,20 1 15,-21-21-15,-21 21 0,0-22 0,0 22 16,0-21-16,0 21 0,0-22 16,0 22-16,-21 21 0,21-21 0,-21 21 15,0 0-15,-1 21 0,1 0 16,0 1-16,21-1 0,-21 21 15,21-21-15,0 22 0,0-22 0,0 21 16,0-21-16,0 0 0,0 1 16,21-1-16,0 0 0,-21 0 15,21 0-15,1 0 0,-1-21 0,-21 22 16,21-22-16,-21-22 31,-21 1-15,0 0-16,-1 0 0,1 0 15,0 21-15,0-21 0,0 21 0,0 0 16,-1 0-16,1 0 0,21 21 31,0 0-31,0 0 0,21 0 16,1 0-16,-1-21 16,0 22-16,0-1 0,21-21 0,-20 0 15,20 0-15,-21 0 0,21 0 0,1 0 16,-1 0-16,0 0 0,22 0 15,-22 0-15,1-21 0,-1-1 0,-21 22 16,21-21-16,1 0 0,-22 0 0,0 0 16,0 0-16,0-1 0,1-20 15,-22 21-15,0-21 0,0 20 0,0-20 16,0 21-16,0 0 0,0 0 0,0 42 47,-22 0-47,1 0 0,21 21 0,-21-20 15,21-1-15,0 21 0,-21-21 16,21 22-16,0-22 0,0 0 0,0 0 16,0 0-16,0 0 0,21-21 0,-21 22 15,21-22-15,0 0 0,22 0 0,-22 0 16,0 0-16,21 0 0,-20 0 16,20 0-16,0-22 0,-21 1 0,1 21 15,20-21-15,-21 0 0,0 0 0,0-22 16,1 22-16,-22 0 0,0-21 15,21 21-15,-21-1 0,0-20 0,0 21 16,0 0-16,0 42 31,0 0-31,-21-21 0,21 21 0,0 0 16,-22 22-16,22-22 0,-21 0 0,21 0 16,-21 0-16,21 1 0,0-1 15,0 0-15,-21 0 0,21-42 47,21 0-31,0 0-16,0-1 15,1-20-15,-1 21 0,0 0 0,0 0 16,-21-1-16,21 1 0,0 0 16,1 0-16,-1 21 0,-21-21 0,21 21 15,-21 21-15,0 0 16,0 0-16,0 0 0,0 1 15,0 20-15,0-21 0,0 0 0,0 0 16,0 1-16,0-1 0,0 0 0,0 0 16,0 0-16,21-21 0,0 21 15,0-21-15,1 0 0,-1 0 16,21 0-16,-21 0 0,0 0 16,1 0-16,-1 0 0,21-21 15,-21 0-15,0 0 0,1 0 16,-1 0-16,0-1 0,0 1 0,0-21 15,-21 21-15,21 0 0,-21-22 0,0 22 16,0 0-16,0 0 16,-21 21-1,0 21-15,0-21 0,0 21 0,21 0 16,-21 0-16,21 1 0,-22-1 16,22 21-16,-21-21 0,21 0 0,0 1 15,0-1-15,0 0 0,0 0 0,0 0 16,0 0-16,21 1 15,1-22-15,-1 0 0,0 0 0,0 0 16,0 0-16,0 0 16,1 0-16,-1-22 0,-21 1 15,21 0-15,0 0 0,0 0 0,-21 0 16,43-64 0,-43 43-16,21 20 0,0-20 0,-21 21 15,21 0-15,0 0 0,0 21 0,1 0 16,-1 0-16,-21 21 15,21 0-15,0 0 0,-21 0 16,0 0-16,0 1 0,0-1 0,0 0 16,0 0-16,0 0 0,0 0 0,0 1 15,-21-1-15,0 0 16,0-21-16,-1 0 16,1 0-16,0 0 15,21-21-15,-21 21 16,21-21-16,0-1 15,-21 22-15,21-21 0,0 42 32,0 1-17,21-1-15,0-21 16,-21 21-16,21-21 0,0 21 0,1-21 16,-1 0-16,0 0 0,21 0 0,-21 0 15,22 0-15,-22 0 16,21 0-16,1-21 0,-1 0 0,-21 21 15,21-21-15,-20-1 0,20 1 0,-21 0 16,0 0-16,-21 0 0,21-22 16,-21 22-16,22-21 0,-22 0 0,21-1 15,-21 22-15,0-21 0,0 21 0,0-1 16,0 44 0,0 20-1,0-21-15,0 21 0,0-20 0,0 20 16,-21 0-16,21-21 0,-22 22 15,22-22-15,0 0 0,-21 21 16,21-20-16,0-1 0,0 0 16,0 0-16,-21-21 0,0 0 15,0 0 1,0-21-16,-1 21 16,1-21-16,0 0 0,0-22 0,0 22 15</inkml:trace>
  <inkml:trace contextRef="#ctx0" brushRef="#br0" timeOffset="48503.35">8869 9356 0,'0'0'0,"-21"0"16,-1 0-16,1 0 16,21 21 15,21-21 0</inkml:trace>
  <inkml:trace contextRef="#ctx0" brushRef="#br0" timeOffset="49211.98">11451 9885 0,'0'0'0,"0"-21"0,0 0 16,21 21-16,-21-43 0,21 22 16,1 0-16,-22-21 0,21-1 0,-21 22 15,21-21-15,-21-1 0,0 1 0,0 0 16,0-1-16,0 1 0,0 0 15,0-22-15,0 22 0,0 0 0,0-1 16,0 1-16,0 0 0,0 20 0,0 1 16,0 42-1,0 1-15,0 20 0,0 0 16,0 1-16,-21-1 0,21 21 16,-21-20-16,-1 20 0,22 1 15,0-22-15,0 22 0,0-22 0,0 0 16,0 1-16,0-1 0,0 0 0,22-21 15,-1 1-15,0-1 0,0 0 16,0-21-16,22 0 0,-22 0 0,21 0 16,-21 0-16,22 0 0,-22-21 0,21 0 15,-21-1-15,22 1 0,-22 0 16,0-21-16,21 21 0,-42-22 0,21 22 16,-21-21-16,22-1 0,-22 22 0,0 0 15,0 0-15,-22 42 31,1 0-31,21 0 16,0 1-16,-21-1 0,21 0 0,0 0 16,-21 0-16,21 0 0,0 1 15,0-1 1,21-21 0,0-21-16,-21-1 15,0 1-15</inkml:trace>
  <inkml:trace contextRef="#ctx0" brushRef="#br0" timeOffset="49387.05">12044 9292 0,'-21'0'32,"-1"0"-17,44 0 32,-1 0-47,0 0 0,0 0 0</inkml:trace>
  <inkml:trace contextRef="#ctx0" brushRef="#br0" timeOffset="49878.77">12573 8932 0,'0'-42'15,"0"84"-15,0-63 16,0 42-16,0 22 16,0-22-16,0 21 0,0 1 15,-21-1-15,21 0 0,0 1 0,0-1 16,-21 0-16,21 1 0,-22-1 0,1 0 16,21 1-16,0-1 0,-21 0 15,0 1-15,21-1 0,-21-21 0,0 21 16,21-20-16,0-1 0,0 0 15,0 0-15,-22-21 16,22-21 0,0 0-16,22 0 15,-22-22-15,21 22 0,0 0 16,0-21-16,21-1 0,-20 22 0,20-21 16,-21 21-16,21-1 0,1 1 0,-1 21 15,0 0-15,1 0 0,-1 0 16,-21 0-16,0 0 0,1 0 15,-1 21-15,0 1 0,-21-1 0,0 0 16,0 21-16,0-21 0,-21 1 16,0-1-16,-1 0 0,1 0 0,-21 0 15,21 0-15,-22 1 0,22-1 0,-21-21 16,21 21-16,-22-21 0,22 0 0,0 0 16,0 21-16,0-21 0,42-21 31,0 21-16,0-21-15,22 21 16,-22 0-16</inkml:trace>
  <inkml:trace contextRef="#ctx0" brushRef="#br0" timeOffset="51539.11">12933 9737 0,'0'0'0,"21"21"16,42-21-1,-41 0-15,-1 0 0,0 0 16,0 0-16,0-21 0,0 0 15,1 21-15,-1-22 0,0-20 0,0 21 16,0 0-16,22-22 0,-22 22 16,0-21-16,21 21 0,-21-22 0,1 22 15,-1-21-15,0 21 0,-21 0 0,0-1 16,-21 22 0,0 0-16,-22 0 0,22 0 15,0 0-15,0 22 0,-22-1 0,22-21 16,21 21-16,0 0 15,0 0-15,0 0 0,0 1 0,0-1 16,0 0-16,21 0 0,1 21 0,-1-20 16,0-1-16,0 0 0,0 0 15,0 0-15,1 0 0,-1 1 0,0-1 16,0 0-16,0 0 0,0-21 0,-21 21 16,22 0-16,-1-21 0,0 22 15,0-22-15,0 0 0,0 0 16,1 0-16,-1 0 0,21 0 0,-21-22 15,0 1-15,1 0 0,-1 0 16,21 0-16,-21 0 0,0-1 16,1-20-16,-1 21 0,0-21 0,0-1 15,-21 22-15,21-21 0,-21 21 0,0-22 16,0 22-16,0 0 0,0 0 16,0 0-16,-21 21 0,0 0 0,0 0 15,0 0-15,-22 0 0,43 21 16,-42-21-16,21 21 0,0 0 15,-1 0-15,1 0 0,0 22 0,-21-22 16,42 21-16,-21-21 0,21 22 0,-22-22 16,22 0-16,0 21 15,0-20-15,0-1 0,0 0 0,22 0 16,-1-21-16,0 0 0,0 0 16,0 0-16,0 0 0,1 0 15,-1-21-15,0 0 0,0 0 0,0 21 16,0-22-16,1-20 0,-22 21 0,21 0 15,-21-22-15,21 22 0,-21-21 16,0 21-16,0 0 0,0-1 0,0 1 16,0 0-16,0 42 31,0 0-31,0 1 16,0-1-16,-21 0 0,21 0 0,-21 21 15,21-20-15,0-1 16,0 0-16,0 21 0,0-21 0,0 1 15,0-1-15,0 0 0,0 0 0,0 0 16,21-21-16,0 21 0,0-21 16,0 0-16,22 0 0,-22 0 15,0 0-15,21 0 0,1 0 0,-22-21 16,21 0-16,-21 0 0,22 0 16,-22 0-16,21-1 0,-21-20 15,0 0-15,1 21 0,-1-22 0,-21 1 0,0 21 16,0 0-16,0-1 0,0 1 15,-21 21 1,-1 0 0,22 21-16,0 1 15,0-1-15,0 0 0,0 21 0,0-21 16,0 1-16,0-1 0,0 0 0,22 0 16,-22 21-16,21-20 0,0-1 15,0-21-15,-21 21 0,21 0 0,0-21 16,1 21-16,-1-21 0,0 0 15,21 0-15,-21 0 0,1 0 0,-1 0 16,0 0-16,0 0 0,0 0 0,0-21 16,1 0-16,-1 0 0,0 0 15,0-1-15,0-20 0,0 21 16,1-21-16,-22 20 0,21 1 0,-21 0 16,21 0-16,-21 0 0,0 0 15,0 42 16,0 0-31,-21 0 0,21 0 16,0 0-16,0 1 0,0-1 0,0 0 16,0 0-16,0 0 0,0 0 0,0 1 15,0-1-15,21-21 0,0 21 16,0 0-16,0-21 0,22 0 16,-22 0-16,0 0 0,0 0 0,22 0 15,-22 0-15,21-21 16,-21 21-16,0-21 0,22 0 0,-22-1 15,0 1-15,0 0 0,0-21 16,1 21-16,-1-1 0,0-20 0,-21 21 16,0 0-16,0 0 0,0-1 0,0 1 15,-21 21 1,0 21 0,-1-21-16,1 22 0,21-1 0,-21 0 15,21 0-15,-21 0 0,21 22 16,0-22-16,0 0 0,0 21 0,0-21 15,0 1-15,21-1 0,0 0 0,-21 0 16,21 0-16,22 0 16,-22-21-16,0 0 0,0 22 0,22-22 15,-22 0-15,21 0 0,-21 0 0,0-22 16,22 22-16,-22-21 0,0 0 16,0 0-16,0 0 0,1 0 0,-1-22 15,-21 22-15,21-21 0,-21-1 16,21 22-16,-21-21 0,21 21 0,-21-22 15,0 22-15,0 0 0,0 42 32,0 0-32,0 1 0,0-1 15,0 0-15,-21 0 0,21 21 16,0-20-16,-21 20 0,21-21 16,0 0-16,0 22 0,0-22 0,0 0 15,0 0-15,0 0 16,0 0-16,0-42 31,0 0-15,0 0-16,0 0 0,-21 0 15,21-22-15,-21 22 0</inkml:trace>
  <inkml:trace contextRef="#ctx0" brushRef="#br0" timeOffset="51722.66">15346 9229 0,'0'0'0,"0"21"16,0 0-1,21-21-15,0 0 16,0 21-16,0-21 0,1 0 31,-1 0-31,-21-21 16</inkml:trace>
  <inkml:trace contextRef="#ctx0" brushRef="#br0" timeOffset="53428.83">1355 11896 0,'-22'0'0,"1"21"15,0-21 1,0 0-16,0 0 16,0 0-16,-1 0 0,1 0 15,0 0-15,0 0 0,0 0 16,-22 0-16,22 0 0,0 0 0,0 0 16,-21 0-16,20 0 0,1 0 15,0 0-15,0 0 0,0 0 0,0 0 31,21-21-31,21 21 16,0 0-16,0 0 16,21 0-16,1 0 0,-1 0 15,0 0-15,22 0 0,-22 0 0,43 0 16,-22 0-16,22 0 0,-21 0 16,20 21-16,1-21 0,0 0 15,-22 0-15,22 0 0,-22 0 0,22 0 16,-22 0-16,1 0 0,-1 0 15,1-21-15,-22 21 0,1 0 0,-1 0 16,0-21-16,-21 21 0,1 0 16,-1 0-16,-21-22 0,0 1 15,-21 0 1,-1 21-16,1-21 16,-21 0-16,0 21 0,20-21 0,-20-1 15,0 1-15,-1 21 0,1-21 0,0 0 16,-1 21-16,22-21 0,-21 21 15,21 0-15,21-21 0,-21 21 16,-1 0-16,44 0 31,-1 0-15,0 0-16,0 0 0,21 0 0,-20 0 16,20 0-16,0 0 0,1 0 15,-1 0-15,0 0 0,1 0 0,-1 0 16,0 21-16,1-21 0,-1 0 15,-21 21-15,0-21 0,0 21 16,1-21-16,-22 21 0,0 0 16,0 1-16,0-1 15,-22 0-15,1 0 0,0 0 16,-21 22-16,21-22 0,-1 21 16,-20-21-16,21 22 0,-21-1 0,20-21 15,-20 21-15,21-20 0,0-1 16,0 21-16,-1-21 0,1-21 0,0 21 15,21 1-15,-21-22 0,0 0 16,21-22 15,0 1-15</inkml:trace>
  <inkml:trace contextRef="#ctx0" brushRef="#br0" timeOffset="62095.61">3937 11705 0,'-21'0'0,"21"21"94,0 1-79,0-1 17,21-21-17,0 0 1,0 0 0,-21-21-1,21 21-15,-21-22 16,22 1-1,-44 21 2970</inkml:trace>
  <inkml:trace contextRef="#ctx0" brushRef="#br0" timeOffset="68987.09">3979 11282 0,'21'0'46,"1"0"-30,-22 21 15,21-21-31,0 0 63,-21 21 31,0-42 62,0 0-125,-21 21 125,21 21-140,0 0 15,0 0 0,0-42 94,0 0-93,0 0-17,0 0-15,0 0 16,0-1 0,0 1-1,0 0 95,0 42-17,0 0-77,0 1 0,0-1-16,0 0 15,0 0-15,0 0 16,0 0-16,0 1 0,0-1 15</inkml:trace>
  <inkml:trace contextRef="#ctx0" brushRef="#br0" timeOffset="71361.47">4043 11536 0,'0'0'0,"0"-21"31,0 0-31,0-1 15,0 1-15,-21 0 16,21 0-16,0 0 0,-22 0 16,1-1-16,0 1 0,0 21 15,0-21-15,0 21 0,-1 0 16,1 0-16,0 0 0,-21 21 16,21 0-16,-1 1 0,-20-22 0,21 42 15,-21-21-15,20 0 0,1 0 16,0 22-16,-21-22 0,42 21 0,-21-21 15,21 22-15,-22-22 0,22 21 16,0-21-16,0 22 0,0-22 0,0 0 16,0 0-16,0 0 0,22 1 15,-1-22-15,0 21 0,0-21 16,0 0-16,0 0 0,1 0 0,-1 0 16,21 0-16,-21 0 0,22-21 15,-22 21-15,21-22 0,-21 1 0,22-21 16,-22 21-16,0 0 0,21-22 15,-21 1-15,1 0 0,-1-22 0,0 1 16,0-1-16,0 1 0,0-1 0,1 1 16,-22-1-16,0 1 0,0-1 15,0 22-15,21-1 0,-21 1 0,0 21 16,0 0-16,0 0 0,0-1 16,0 1-16,-21 21 15,21 21-15,-22 1 16,22-1-16,-21 0 0,0 21 0,0 1 15,21 20-15,0-21 0,-21 22 0,0 21 16,21-22-16,-22 1 0,22-1 16,0-21-16,0 22 0,0-22 0,0 1 15,22-1-15,-1 0 0,0 1 16,0-22-16,21 0 0,-20 0 0,20 0 16,0-21-16,1 0 0,-1 0 15,0 0-15,1 0 0,20 0 16,-21-21-16,1 0 0,20 0 0,-20 0 15,-1-1-15,-21 1 0,21-21 16,-20 21-16,-1 0 0,0-22 0,-21 22 16,0-21-16,0 21 0,0-22 0,0 22 15,-21 0-15,0 21 0,-1 0 16,1-21-16,-21 21 0,21 0 0,-22 0 16,22 21-16,0 0 0,0 0 15,0 0-15,0 1 0,-1-1 0,22 0 16,0 21-16,0-21 0,0 1 15,0 20-15,0-21 0,0 0 16,22 0-16,-1 1 0,0-1 0,0 0 16,21-21-16,-20 21 0,-1-21 15,21 0-15,-21 0 0,22 0 0,-1 0 16,-21 0-16,21 0 0,-20-21 16,20 0-16,-21 21 0,21-21 0,-20-1 15,-1-20-15,0 21 0,0 0 0,0 0 16,-21-22-16,0 22 0,21 0 15,-21 0-15,0 0 0,0-1 0,0 1 16,0 42 0,0 1-16,0-1 15,0 21-15,0-21 0,0 0 0,-21 1 16,21 20-16,0-21 16,0 0-16,0 0 0,0 22 0,0-22 15,0 0-15,0 0 0,0 0 0,21 1 16,1-22-16,-1 21 0,0-21 15,0 0-15,0 0 0,0 0 0,22 0 16,-22 0-16,21-21 0,1-1 16,-22 1-16,21 0 0,-21 0 0,22 0 15,-22 0-15,0-22 0,0 22 0,21-21 16,-42 21-16,22-22 0,-1 22 16,-21 0-16,0 0 0,0 0 15,0-1-15,0 1 0,0 42 31,-21 1-31,-1-1 0,1 0 16,0 0-16,21 0 0,0 22 16,-21-22-16,21 0 0,0 21 0,0-21 15,0 1-15,0-1 0,0 0 0,0 21 16,21-21-16,0 1 16,22-1-16,-22 0 0,0-21 0,21 0 15,1 0-15,-1 0 0,0 0 16,1 0-16,-22 0 0,21-21 0,0 0 15,-20-1-15,20 1 0,-21 0 16,0 0-16,0-21 0,1 20 16,-1-20-16,-21 0 0,0 21 0,0-22 15,0 22-15,0 0 0,0 0 0,0 0 16,0-1-16,-21 22 16,-1 0-16,1 0 0,0 22 0,0-1 15,0-21-15,0 42 0,-1-21 0,1 0 16,0 22-16,0-22 0,21 0 15,0 21-15,0-20 0,0 20 0,0-21 16,0 0-16,0 22 0,21-22 16,0 0-16,0 0 0,1-21 0,-1 21 15,0-21-15,21 0 0,1 0 16,-22 0-16,21 0 0,0-21 16,1 0-16,-22 0 0,21 0 0,1-22 15,-1 22-15,0-21 0,-21-1 0,22 1 16,-1 0-16,-21-22 0,22 1 15,-22-1-15,0 1 0,21-1 0,-21 1 16,1 20-16,-1 1 0,0 0 16,0-1-16,-21 22 0,0 0 0,-21 42 31,0 22-15,0-22-16,-1 21 0,1 0 0,0 1 15,0 20-15,0-20 0,0-1 0,-1 21 16,1-20-16,21-1 0,-21 0 15,21 1-15,0-1 0,0 0 0,0-20 16,21 20-16,0-21 0,1 0 16,-1 0-16,0 1 0,21-22 0,-21 0 15,22 0-15,-1 0 0,0 0 0,-20-22 16,20 22-16,0-21 0,1 0 16,-1 0-16,0 0 0,-21-22 0,22 22 15,-22 0-15,0-21 0,0 21 0,0-1 16,-21 1-16,22 0 0,-22 0 15,0 0-15,-22 42 32,1 0-32,21 0 15,-21 0-15,0 1 0,21 20 0,-21-21 16,21 0-16,0 0 0,0 1 0,0-1 16,0 0-16,0 0 0,0 0 15,21-21-15,0 21 0,0-21 0,0 0 16,1 0-16,-1 0 0,21 0 0,-21 0 15,22 0-15,-22 0 0,21-21 16,-21 0-16,0 0 0,22 0 0,-22 0 16,0-22-16,-21 22 0,0-21 15,0 21-15,0-22 0,0 22 16,0-21-16,0 21 0,0-1 0,-21 1 16,0 21-16,-22 0 0,22 0 0,0 0 15,-21 0-15,21 0 0,-22 21 16,22 1-16,-21-1 0,21 0 0,-1 0 15,1 0-15,0 22 0,21-22 16,0 0-16,0 21 16,0-21-16,21 1 0,0-22 0,1 0 15,-1 21-15,21-21 0,0 0 16,-20 0-16,41 0 0,-21 0 16,1-21-16,-1 21 0,22-22 0,-22 1 15,0 0-15,22 0 0,-22 0 16,-21 0-16,22-1 0,-22-20 0,0 21 15,0 0-15,-21 0 0,21-1 0,-21 1 16,0 42 15,0 1-31,-21-1 0,0 0 16,21 21-16,-21-21 0,21 22 16,-21-1-16,21 0 0,-22 1 0,22-1 15,-21 0-15,21 22 0,0-1 16,0 1-16,0-1 0,0 22 0,0-21 15,-21-1-15,0 22 0,21-22 16,-21 1-16,21 20 0,-21-20 0,-1-1 16,1 1-16,0-1 0,21 1 0,-21-1 15,0-20-15,0-1 0,21-21 16,0 0-16,-22 1 0,22-1 0,0-42 31,0-1-31,0-20 0,0 21 16,22-21-16,-1-1 0,0-20 0,-21-1 15</inkml:trace>
  <inkml:trace contextRef="#ctx0" brushRef="#br0" timeOffset="71642.81">7937 11748 0,'0'-64'0,"0"128"0,0-170 16,0 63-16,0 22 0,0 0 0,0-21 15,0 21-15,22-1 0,-1 22 16,-21-21-16,21 21 0,0 0 0,0-21 15,0 21-15,1 0 0,-1 0 16,0 21-16,0 0 0,0 1 0,-21-1 16,0 0-16,0 0 0,0 21 0,0-20 15,0-1-15,-21 21 0,0-21 16,0 0-16,0 1 0,-22-1 16,1 0-16,0 0 0,-1 0 0,1 0 15,21 1-15,-22-22 0,22 0 16,0 0-16,0 0 0,42 0 15,0-22-15,0 1 16,22 0-16,-22 0 0,21 0 16,1 0-16</inkml:trace>
  <inkml:trace contextRef="#ctx0" brushRef="#br0" timeOffset="72492.39">8318 11578 0,'0'21'31,"0"1"-31,0-1 0,-21 0 15,0 0-15,21 0 16,0 0-16,0 1 0,0-1 0,0 0 16,0 0-1,0 0-15,21-21 0,0 0 0,1 0 16,-1 0-16,21 0 0,-21 0 0,0 0 16,22 0-16,-1-21 0,-21 21 15,22-21-15,-22 21 0,21-21 0,-21 0 16,0-1-16,22 1 0,-22 0 0,0 0 15,-21 0-15,21 21 16,-42 0 15,0 21-31,0 0 0,0-21 16,21 21-16,-22 0 0,1 1 0,21-1 16,-21 0-16,21 0 0,-21-21 15,21 21-15,21-21 31,0 0-31,-21-21 16,21 0-16,1 0 0,-1 21 16,21-21-16,-21-1 0,0 1 0,1 0 15,-1 0-15,0 21 0,0-21 16,0 21-16,0 0 16,1 0-16,-22 21 15,21-21-15,-21 21 0,0 0 0,0 0 16,21 1-16,0-22 15,-21 21-15,21 0 0,0-21 0,1 0 16,20 21-16,-21-21 0,21 0 0,1 0 16,-1 0-16,0 0 0,1 0 15,-1 0-15,0 0 0,1-21 0,-22 21 16,21-21-16,1 0 0,-22-1 0,0 1 16,0 0-16,0-21 0,-21 21 15,0-22-15,0 1 0,0 21 0,0-22 16,0 22-16,0 0 0,-21 0 0,0 21 15,0 0-15,0 0 16,-1 0-16,-20 0 0,21 0 0,0 21 16,0 0-16,-1 0 0,1 1 0,0-1 15,0 21-15,21-21 0,-21 0 16,21 1-16,0 20 0,0-21 0,0 0 16,0 22-16,0-22 0,21 0 15,0 21-15,0 1 0,-21-1 0,21 0 16,1 1-16,-22-1 0,0 0 0,0 1 15,0 20-15,0-21 0,0 22 16,0-22-16,0 22 0,-22-22 0,22 22 16,-42-22-16,21 21 0,0 1 15,0-22-15,-1 22 0,-20-22 0,21 22 16,0-43-16,0 21 0,21 0 16,0-20-16,0-1 0,-22 0 0,22-42 31,0 0-31,0-1 0,0 1 15,0-21-15,0 0 0</inkml:trace>
  <inkml:trace contextRef="#ctx0" brushRef="#br0" timeOffset="72671.28">8911 11345 0,'0'0'0,"-21"0"0,0 0 0,0-21 15,-1 21-15,1 0 0,0 0 0,0 0 16,21-21 15,21 21-31,0-21 16</inkml:trace>
  <inkml:trace contextRef="#ctx0" brushRef="#br0" timeOffset="74191.14">11324 11303 0,'-21'0'0,"21"-21"15,21 0 1,0 0-16,0 21 0,1-22 16,-1 1-16,0 0 0,21 0 0,-21 0 15,1 0-15,-1-1 16,0-20-16,0 21 0,0 0 0,0 0 16,1-1-16,-1 1 0,-21 0 15,0 0-15,0 0 0,0 0 0,0-1 16,0 44 15,-21-1-31,21 21 0,0 0 0,-22 1 16,1 20-16,21 1 0,-21-1 15,21 1-15,0-1 0,-21 1 0,0-22 16,21 0-16,0 22 0,0-22 0,0-21 16,0 22-16,0-22 0,0 0 15,0 0-15,0 0 0,0 1 16,-21-44 15,-1 22-31,1-21 0,0 0 0,0 0 16,0 0-16,0-22 0,-1 22 0,1 0 15,0 0-15,0-21 0,0 20 16,0 22-16,-1 22 31,22-1-31,0 0 0,0 21 0,0-21 16,0 1-16,0-1 0,0 21 0,0-21 15,0 0-15,22 1 0,-1-1 16,0-21-16,0 21 0,0 0 0,22-21 16,-22 0-16,21 0 0,0 0 0,1 0 15,-1 0-15,0-21 16,1 0-16,20 0 0,-20 21 0,-1-22 16,0 1-16,1-21 0,-1 21 0,0 0 15,-21-22-15,22 1 0,-22 0 16,-21 20-16,0-20 0,21 21 0,-21 0 15,0 0-15,0-1 0,-21 44 16,0-1 0,21 0-16,-21 0 0,-1 0 0,1 22 15,0-22-15,0 21 0,21-21 16,0 22-16,0-22 0,0 0 0,0 0 16,0 0-16,0 0 0,21 1 15,0-22-15,22 0 0,-22 0 16,21 0-16,0 0 0,1 0 0,-1 0 15,22 0-15,-22-22 0,0 1 0,1 0 16,-1 0-16,0 0 0,1 0 16,-22-22-16,0 22 0,0-21 0,0 21 15,-21-1-15,0-20 0,0 21 0,0 0 16,0 42 0,0 0-16,0 0 15,-21 0-15,21 1 0,0-1 16,-21 21-16,21-21 0,0 0 0,0 1 15,0-1-15,0 0 0,0 0 16,0 0-16,0 0 16,-21-42 31,21 0-47,-21 21 0,-1-21 0,22 0 15,0 42 16,22 0-15,-1-21-16,0 21 0,0-21 16,0 0-16,0 0 0,1 0 15,-1 0-15,21 0 0,0 0 16,1-21-16,-1 21 0,0-21 0,1 0 16,20 0-16,-20-1 0,-1 1 15,0 0-15,1-21 0,-22 21 0,21-22 16,-21-20-16,0 20 0,1-20 0,-1-1 15,0 22-15,0-21 0,-21-1 16,21 1-16,0 20 0,-21-20 0,22 20 16,-22 22-16,21 0 0,-21 0 15,0 42 1,0 0-16,0 0 0,0 22 0,0-1 16,-21 0-16,-1 22 15,1-22-15,0 22 0,-21-1 0,21 1 16,-1-22-16,1 0 0,21 22 0,0-22 15,0-21-15,0 22 0,0-22 16,0 21-16,21-21 0,1-21 0,-1 22 16,0-1-16,0-21 0,0 0 0,0 0 15,1 0-15,-1-21 16,-21-1-16,0 1 0,0 0 16,0-21-16</inkml:trace>
  <inkml:trace contextRef="#ctx0" brushRef="#br0" timeOffset="74379.07">13250 11176 0,'-21'-21'16,"21"0"-1,21 0 1,0 21 0,-21-22-16,22 22 0,-1 0 15,0 0-15,0-21 0,21 21 0,-20 0 16,-1 0-16,0-21 0,0 21 0,0 0 15,0 0-15,1-21 0,-1 21 16,0-21-16</inkml:trace>
  <inkml:trace contextRef="#ctx0" brushRef="#br0" timeOffset="75978.31">15155 11240 0,'0'-22'0,"0"44"0,21-65 0,22 1 16,-22 21-16,0-22 0,21 1 0,1 21 15,-1-21-15,-21-22 0,22 22 16,-1-1-16,0 1 0,1-21 0,-22 20 16,0 1-16,0 0 0,-21-1 15,0 22-15,-21 0 0,0 0 0,-22 21 16,1 0-16,-21 0 0,-1 21 15,1 0-15,-22 21 0,21-20 0,1 20 16,21 0-16,-22 22 0,22-22 16,21 0-16,-1 1 0,22-1 15,0 22-15,0-22 0,22 0 0,-22 1 16,42-1-16,-21 0 0,21 1 16,1-1-16,-22 0 0,21-21 0,1 22 15,-1-1-15,0-21 0,1 0 0,-22 1 16,0 20-16,0-21 0,0 0 15,-21 0-15,0 1 0,-21-22 16,0 21-16,0-21 0,-22 0 16,22 0-16,-21 0 0,0 0 0,-1 0 15,1 0-15,0 0 0,20-21 16,-20-1-16,21 22 0,0-21 16,0 21-16,21-21 0,0 0 15,21 21 1,0 0-16,0 21 15,0 0-15,0-21 0,1 21 0,20-21 16,-21 22-16,0-22 0,0 0 0,1 21 16,20-21-16,-21 0 0,0 0 15,22 0-15,-22 0 0,21 0 0,-21 0 16,22-21-16,-22 21 0,21-22 16,0 1-16,-20 0 0,-1 0 15,21-21-15,-21-1 0,0 22 0,1-21 16,-1-22-16,-21 22 0,21 0 15,0-1-15,-21 1 0,21 0 0,0 20 16,-21 1-16,22 21 0,-1 0 16,0 0-16,-21 21 15,0 1-15,0-1 0,0 0 0,0 0 16,0 0-16,0 0 0,0 1 16,0-1-16,0 0 0,21 0 15,0-21 1,-21-21-1,0 0-15,21 0 0,-21-1 16,0 1-16,0 0 0,0 0 16,0 0-16,0-22 0,0 22 15,-21 0-15,21 0 0,-21 0 0,21 0 16,-21 21 0,0 0-16,0 0 0,-1 21 15,22 0-15,-21 0 0,0 0 16,0 22-16,0-1 0,0-21 0,-1 21 15,1 1-15,21-1 0,0 0 0,-21-20 16,21 20-16,0-21 0,0 0 16,0 22-16,21-22 0,-21 0 15,21 0-15,22-21 0,-22 21 0,0-21 16,21 0-16,-20 0 0,20 0 16,-21 0-16,21 0 0,1 0 0,-1 0 15,-21-21-15,22 0 0,-1 0 0,0 21 16,1-43-16,-22 22 0,21 0 15,-21 0-15,0-21 0,1 20 0,-22-20 16,0 21-16,0 0 0,0 0 16,-22 21-1,1 0-15,0 21 16,21 0-16,-21 0 0,0 0 16,21 22-16,-21-22 0,21 0 15,0 0-15,0 0 0,0 0 16,0 1-16,0-1 0,21 0 0,0-21 15,0 21-15,0-21 0,0 0 0,1 0 16,-1 0-16,21 0 0,-21 0 16,0 0-16,1-21 0,20 21 0,-21-21 15,0 0-15,22-1 0,-22 1 0,0 0 16,0 0-16,0 0 0,-21 0 16,0-1-16,21 1 0,-21 0 0,0 0 15,22 21-15,-22 21 31,0 0-31,0 0 0,0 1 16,0-1-16,0 0 16,0 0-16,0 0 0,0 0 15,21-21-15,-21 22 0,21-22 16,0 0-16,0 0 0,0 0 16,1 0-16,-1-22 0,0 1 15,0 21-15,0-21 0,0 0 16,-21 0-16,0 0 0,22-1 0,-22 1 15,21 0-15,-21 0 0,0 0 0,0 0 16,0 42 15,0 0-31,0 0 16,-21 0-16,-1-21 0,22 21 16,-21 1-16,21-1 0,-21-21 15,21 21-15,-21-21 16</inkml:trace>
  <inkml:trace contextRef="#ctx0" brushRef="#br0" timeOffset="76210.72">16954 11007 0,'0'0'16,"0"-21"-16,0-1 15,-21 22 1,21-21-16,21 21 109</inkml:trace>
  <inkml:trace contextRef="#ctx0" brushRef="#br0" timeOffset="76511.14">17166 11049 0,'21'0'0,"-21"21"16,0 0-16,0 1 0,0 20 16,0-21-16,0 21 0,0 1 15,0 41-15,0-20 16,0-22-16,0 22 0,0-22 0,0 22 15,0-1-15,0 1 0,0-22 0,0 43 16,-21-22-16,21 1 0,-21-1 16,21 1-16,-21-22 0,0 21 0,21-20 15,0-1-15,-22 0 0,22 1 16,-21-22-16,21 0 0,0 0 16,0 0-16,21-42 15,1 21 1,-22-21-16,21-21 0,0 21 15,0-22-15,0 1 0,0 0 0,1-1 16,-1 1-16,0-22 0,0 1 0</inkml:trace>
  <inkml:trace contextRef="#ctx0" brushRef="#br0" timeOffset="76755.12">17293 11811 0,'0'-127'0,"0"360"0,0-339 0,0-63 0,-21 126 16,21-20-16,-21 21 0,21-1 0,-21 22 16,21-21-16,0 21 0,0-1 15,0 1-15,21 0 0,21 0 16,-21 21-16,22-21 0,-1 21 15,-21 0-15,21 0 0,1 0 0,-1 0 16,-21 21-16,22 0 0,-22 0 0,-21 22 16,0-22-16,0 21 0,0-21 15,-21 22-15,-1-22 0,-20 21 0,21-21 16,-21 0-16,-1-21 0,1 22 0,0-1 16,-1-21-16,22 0 0,0 0 15,0 0-15,21-21 16,0-1-16,21 1 0,0 0 15,0 0-15,22 0 0,-1-22 0,-21 22 16,21-21-16</inkml:trace>
  <inkml:trace contextRef="#ctx0" brushRef="#br0" timeOffset="77138.58">17865 10964 0,'0'0'0,"21"-42"0,63-21 16,-62 63-16,-22 21 15,0 0-15,0 0 16,0 21-16,-22 1 0,1-22 15,0 21-15,0 22 0,0-22 0,0 0 16,-1 1-16,1-1 0,21 0 0,-21 1 16,21-22-16,0 21 0,0-21 15,0 1-15,0-1 0,0 0 16,21 0-16,0-21 0,22 0 16,-22 0-16,0 0 0,0 0 15,22 0-15,-22-21 0,0 0 0,21 0 16,-21-1-16,1 1 0,-1 0 15,0-21-15,0 21 0,0-1 0,-21 1 16,0 42 0,-21 1-1,0-1-15,0 0 0,21 0 16,0 0-16,-21 0 0,21 1 0,-22-1 16,22 0-16,-21 0 0,21 0 15,0 0-15,0-42 47,-21 0-47,21 0 16</inkml:trace>
  <inkml:trace contextRef="#ctx0" brushRef="#br0" timeOffset="77303.53">17738 11155 0,'0'0'0,"-22"0"16,44 0-1,-1 0-15,0 0 16,0 0-16,21-21 0,-20 21 16,-1 0-16,21 0 0,-21-21 15,0 21-15,1-22 0,-1 22 0,21-21 16,-21 0-16,0 21 0</inkml:trace>
  <inkml:trace contextRef="#ctx0" brushRef="#br0" timeOffset="78583.88">19748 11451 0,'0'0'0,"0"21"0,0 1 16,-21-1-16,21 0 0,-21-21 31,21-21-31,0 0 16,0-1-16,0 1 0,0 0 0,0-21 15,0-1-15,21 1 0,0-21 16,1 20-16,-1-20 0,0-1 16,21 1-16,-21-1 0,1 1 0,-1-1 0,0-20 15,0 20-15,-21 1 16,0-1-16,0 22 0,0-1 0,0 22 15,0 0-15,0 42 16,-21 0-16,0 1 0,0 20 0,-1 21 16,-20 1-16,21-1 0,0 1 15,-22-1-15,22 1 0,-21 21 0,21-22 16,0 1-16,-1-1 0,22 1 0,0-1 16,0-21-16,0 1 0,0-1 15,0-21-15,0 0 0,0 1 0,0-1 16,22-21-16,-1 0 15,0 0-15,0-21 16,0-1-16,0-20 16,1 21-16,-1-21 0,-21 20 0,21-20 15,0 0-15,0 21 0,0-22 16,1 22-16,-1 21 0,0 0 16,-21 21-1,0 0-15,0 22 0,0-22 0,0 21 16,0-21-16,21 1 0,-21-1 15,21 0-15,-21 0 0,21 0 0,-21 0 16,22-21-16,-1 0 0,21 0 0,-21 0 16,0 0-16,22 0 15,-1 0-15,-21 0 0,22-21 0,-1 21 16,0-21-16,1 0 0,-1 0 0,-21-22 16,0 22-16,22-21 0,-22 21 15,0-22-15,-21 1 0,0 21 0,0 0 16,0-22-16,0 22 0,-21 21 15,0 21 1,-1 1-16,1-1 0,0 21 16,0-21-16,-21 22 0,20-22 15,22 21-15,-21-21 0,21 22 0,0-22 16,0 0-16,0 21 0,21-21 16,1 1-16,-1-22 0,0 0 15,0 0-15,21 0 0,1 0 0,-1 0 16,0 0-16,-20-22 0,20 1 15,0 0-15,1 0 0,-1-21 16,-21 20-16,21-20 0,-20 0 0,20-1 16,-21 1-16,0-21 0,0 20 15,1-20-15,-1 20 0,0-20 0,21-85 16,-42 105 0,21 1-16,-21 21 0,0 0 0,0 0 15,0 42-15,0 21 16,-21-21-16,0 22 0,-21 20 15,21-21-15,-1 1 0,-20 20 0,21 1 16,0-22-16,0 22 0,-1-22 16,22 21-16,0-20 0,0-1 15,0-21-15,0 22 0,22-22 0,-1 0 16,21 0-16,-21 0 0,22-21 16,-22 0-16,21 0 0,0 0 0,-20 0 15,20 0-15,0 0 0,-21-21 0,22 0 16,-22 0-16,0 0 0,0-22 15,0 22-15,1-21 0,-1 21 0,0-22 16,0 1-16,-21 21 0,0 0 0,0-1 16,0 1-16,0 42 15,0 1-15,0 20 16,-21-21-16,21 21 0,-21 1 0,0-1 16,-1 22-16,1-22 15,0 0-15,21 22 0,-21-22 0,21 0 16,-21 22-16,21-22 0,0 1 0,0 20 15,0-21-15,0 22 0,0-22 16,0 22-16,0-22 0,0 0 0,0 1 16,0-22-16,0 21 0,0-21 0,0 1 15,0-1-15,0-42 32,0-1-32,21-20 0,-21 21 15,0-21-15</inkml:trace>
  <inkml:trace contextRef="#ctx0" brushRef="#br0" timeOffset="78863.32">21442 11324 0,'0'0'15,"0"-42"-15,0 0 0,0-64 16,0 85-16,0-1 0,21 1 0,0 21 16,0-21-16,0 21 0,1 0 15,-1 0-15,21 0 0,-21 0 0,22 0 16,-22 0-16,21 21 0,-21 0 15,0 1-15,-21-1 0,0 0 0,0 21 16,0-21-16,0 22 0,0-22 16,-21 21-16,-21-21 0,21 1 15,0-1-15,-22 0 0,22 0 0,-21-21 16,21 21-16,-1-21 0,1 0 0,0 21 16,42-21-1,0 0-15,1 0 16,20 0-16,-21-21 0,21 21 0,1-21 15</inkml:trace>
  <inkml:trace contextRef="#ctx0" brushRef="#br0" timeOffset="79535.69">22394 11134 0,'0'0'16,"21"-21"-16,1-1 0,-1 1 0,-21 0 16,-21 21-1,-1 0-15,1 0 16,0 21-16,0-21 0,0 21 0,0 1 15,-1-1-15,1 0 0,0-21 16,21 21-16,0 0 0,0 0 0,0 1 16,0-1-1,21-21-15,0 0 16,1 0-16,-1 0 16,0 0-16,0-21 0,0 21 15,0-22-15,1 1 0,-1 0 0,0 0 16,0 0-16,-21 0 0,0-1 15,0 1-15,0 0 0,0 0 16,0 0-16,-21 0 16,0 21-16,21-22 0,0 1 15,21 0 1,0 21-16,0 0 16,0-21-16,1 21 0,-1 0 15,0 0-15,0 0 16,-21 21-16,21-21 0,-21 21 15,0 0-15,0 1 0,0 20 16,0 0-16,0 1 0,0-1 0,-21 21 16,21-20-16,-21 20 0,0 1 15,0-1-15,21 1 0,-22-1 0,1 1 16,0-1-16,21 1 0,-21 20 0,0-20 16,0-1-16,21 1 0,-43-1 15,22 1-15,0-1 0,-21-20 16,20 20-16,-20-20 0,21 20 0,-21-21 0,-1 1 15,22-1-15,0 0 0,0 1 16,-22-22-16,43 0 0,-21 0 16,0-21-16,21-21 15,0 0-15,0 0 16,0 0-16,21-22 0,0 1 16,1 0-16,-1-1 0,0-20 0,0-1 15,0 1-15,0-1 0,1-20 0,20 20 16,-21 1-16,0-1 0,0 1 15,22 20-15,-22 1 0,0 0 0,0-1 16,22 22-16,-22-21 0,21 21 0,-21-1 16,22-20-16,-1 21 0,21 0 15,-20-22-15</inkml:trace>
  <inkml:trace contextRef="#ctx0" brushRef="#br0" timeOffset="82225.75">23707 11240 0,'0'-22'31,"21"1"-31,0 0 0,0 0 16,0 0-16,22 0 0,-22-1 0,21-20 16,-21 21-16,22-21 0,-22-1 15,0 1-15,0 0 0,0-1 16,0-20-16,1 20 0,-1-20 0,-21 21 15,0-1-15,21 1 0,-21 21 0,0 0 16,0-1-16,-21 44 16,0-1-1,-1 0-15,1 21 0,-21 22 0,21-22 16,-22 22-16,1-1 0,21 1 16,-21 20-16,20-20 0,-20 42 0,21-22 15,0 1-15,0 0 0,-22 84 16,22-84-16,0-1 0,0 1 15,0-22-15,21 22 0,-22-21 0,1-1 16,0 1-16,21-22 0,-21 21 16,21-20-16,-21-1 0,21 0 0,0-20 15,0-1-15,0 0 0,0 0 16,0 0-16,21-21 16,0 0-16,0 0 0,0 0 15,1-21-15,-1 0 0,0 0 16,0 0-16,0-1 0,0-20 0,1 0 15,-1-22-15,0 22 0,0-22 0,0 1 16,0-1-16,1-20 0,-1 20 16,0 1-16,-21-22 0,0 22 0,0-1 15,0 1-15,0 20 0,0 1 0,0 0 16,0 20-16,0 1 0,-21 21 16,0 0-16,42 0 46,0 0-46,0 0 16,21-21-16,-20 0 0,-1 21 16,21-21-16,-21 0 0,0-1 0,1 1 15,-1 0-15,0 0 0,0 0 0,-21 0 16,0-1-16,21 1 0,-21 0 16,0 42 15,0 0-31,0 1 0,-21 20 15,21 0-15,-21-21 0,21 22 16,0-1-16,0-21 0,0 22 16,0-22-16,0 0 0,0 0 0,0 0 15,0 0-15,0 1 0,0-1 0,21-21 16,0 0-16,0 0 0,22 0 16,-22 0-16,21 0 0,-21 0 0,22 0 15,-1-21-15,-21 21 0,22-22 0,-1 1 16,-21 0-16,21 0 0,-20-21 15,20 20-15,-21-20 0,0 21 0,0-21 16,1-1-16,-22 22 0,21 0 16,-21-21-16,0 20 15,0 1-15,-21 21 0,-1 0 0,1 0 16,0 0-16,0 0 0,0 0 16,0 0-16,-1 0 0,1 21 0,0 1 15,0-1-15,0 0 0,0 0 0,-1 0 16,22 22-16,0-22 0,-21 0 15,21 0-15,0 0 0,0 0 0,0 1 16,0-1-16,0 0 0,21-21 16,-21 21-16,22-21 15,-1 0-15,0 0 0,0 0 0,0 0 0,0 0 16,1-21-16,-1 0 0,0 0 0,0-1 16,0 1-16,0 0 15,1-21-15,-22 21 16,0-1-16,0 44 31,0-1-31,-22 0 16,22 0-16,0 0 0,0 0 15,0 1-15,0-1 0,0 0 16,0 0-16,22-21 0,-1 0 16,0 0-16,0 0 0,0 0 15,0 0-15,1 0 0,-1 0 0,21 0 16,-21-21-16,0 21 0,1-21 15,-1 0-15,0-1 0,0 1 16,0 0-16,0-42 0,-21 41 16,22 1-16,-22 0 15,0 42 1,-22 0-16,1-21 0,0 22 16,21-1-16,-21 0 15,0 0-15,21 0 0,-21 0 0,21 1 0,-22-1 16,22 0-16,0 0 15,-21-21-15,21 21 0,21-21 32,1-21-17,-1 0-15,0 0 16,0 0-16,-21-1 0,21 1 0,0 0 16,1 0-16,-1 0 0,0 0 15,0-1-15,-21 44 31,0-1-31,0 0 0,0 0 16,0 0-16,0 0 0,0 1 16,-21-1-16,21 0 0,0 0 15,0 0-15,21-21 16,0 21-16,0-21 16,1 0-16,-1 0 0,0 0 15,0 0-15,0 0 0,0 0 0,1 0 16,-1 0-16,-21-21 0,21 0 15,0 0-15,0 0 0,-21 0 0,21-1 16,-21 1-16,22 21 0,-22-21 0,0 0 16,0 42 15,0 0-31,0 0 16,0 1-16,-22-1 0,22 0 15,0 0-15,0 0 0,0 0 16,22-21-1,-1 0 1,21 0-16,-21 0 0,0 0 16,1 0-16,-1 0 0,21 0 15,-21-21-15,0 0 0,-21 0 0,22 21 16,-1-21-16,0 0 0,-21-1 0,0 1 16,0 0-16,0 0 15,-21 21 16,0 0-31,21 21 0,-22 0 16,1 0-16,21 1 0,0-1 16,0 0-16,0 0 0,0 0 15,0 0-15,0 1 0,0-1 16,21 0 0,1-21-1,-1 0-15,0 0 0,21 0 0,-21 0 16,1 0-16,20-21 0,-21 0 15,0-1-15,0 1 0,1 0 16,-1 0-16,0-21 0,0-1 0,0 1 16,0 0-16,1-1 0,-1 1 15,0 0-15,0-1 0,0 1 0,-21 21 0,21-22 16,-21 22-16,22 21 16,-22-21-16,-22 42 15,1 0 1,0 1-16,21-1 0,-21 0 0,0 21 15,0 1-15,-1-1 0,1 0 0,21 1 16,0-1-16,0-21 0,0 21 16,0-20-16,0 20 0,0-21 0,0 0 15,0 0-15,0 1 0,21-22 16,1 0-16,-1 0 16,0 0-16,0 0 15,0-22-15,0 1 0,1 0 16,-1 0-16,-21 0 0,21 0 15,0-1-15,0 1 0,0 0 16,-21 0-16,0 0 0,22 21 0,-22 21 31,-22 0-31,22 0 16,-21 0-16,21 1 16,0-1-16,0 0 0,0 0 15,0 0-15,21-21 31,1 0-31,-1 0 16,0-21-16,-21 0 0,21 0 16,0 0-16,-21-1 0,21 1 15,22-63-15,-22 62 0,-21-20 16,21 0-16,0-1 0,0 22 16,1 0-16,-22-21 0,21 21 15,-21 42 1,-21 0-1,-1 0-15,1 21 0,21-20 16,-21 20-16,0 0 0,21 1 0,-21-22 16,0 21-16,21 0 0,0-20 0,-22 20 15,22-21-15,0 21 0,0-20 16,0-1-16,0 0 0,0 0 0,0 0 16,22-21-16,-1 21 15,0-21-15,0 0 0,0 0 16,0 0-16,1 0 0,-1-21 15,0 21-15,0 0 16,0-21-16,-21 0 0,21 21 0,1 0 16,-1 0-1,-21 21 1,0 0 0,0 0-1,0 1-15,-21-22 0,-1 21 16</inkml:trace>
  <inkml:trace contextRef="#ctx0" brushRef="#br0" timeOffset="83476.05">1249 14520 0,'0'0'0,"-21"0"0,-22 0 0,22-21 16,0 21-16,-21 0 0,20 0 0,-20-21 16,21 21-16,-21 0 0,20 0 15,1 0-15,0 0 0,0 0 0,0 0 16,42 0 0,21 21-1,1 0-15,20-21 16,1 22-16,20-1 0,1-21 0,0 0 15,-1 21-15,1-21 0,0 0 16,-1 0-16,1 0 0,0-21 0,-22 0 16,22 21-16,-22-22 0,1 1 15,-1 21-15,-20-21 0,20 0 0,-21 0 16,1 0-16,-22-1 0,21 22 16,-21-21-16,1 0 0,-22 0 0,0 0 15,0 0-15,-22-1 16,-20 22-16,21 0 0,0 0 15,-22-21-15,1 21 0,0 0 16,21 0-16,-22 0 0,1 0 16,21 0-16,0 0 0,-1 0 0,1 0 15,42 0 1,1 0 0,-1 0-16,21 0 0,-21 0 15,22 0-15,-22 21 0,21 1 0,0-22 16,-20 21-16,20 0 0,-21-21 15,0 21-15,0 0 0,-21 22 0,0-22 16,0 0-16,0 0 0,-21 21 16,0-20-16,-21-1 0,21 21 0,-22-21 15,1 0-15,0 22 0,-1-22 16,1 0-16,0 21 0,20-20 16,-20-1-16,21 0 0,0-21 0,0 21 15</inkml:trace>
  <inkml:trace contextRef="#ctx0" brushRef="#br0" timeOffset="86075.06">4360 14309 0,'0'0'0,"0"21"0,0 0 16,21-21 15,-21-21-31,0 0 16,22 0-16,-22-1 0,0 1 15,0 0-15,0 0 0,0 0 16,0 0-16,-22-1 16,1 1-16,0 0 0,0 0 0,21 0 15,-21 21-15,0-21 0,-1-1 16,1 22-16,0-21 16,0 21-16,0 0 0,0 0 15,-1 21 1,1-21-16,21 22 0,-21-1 0,0 0 15,21 0-15,-21 0 0,0 0 16,-1 1-16,1 20 0,0 0 0,0-21 16,21 22-16,0-1 0,-21 0 15,21 1-15,0-1 0,0-21 0,0 22 16,0-22-16,0 0 0,21 0 0,0 0 16,0-21-16,0 0 0,1 0 15,-1 0-15,0 0 0,21 0 16,-21-21-16,22 0 0,-22 0 15,21-22-15,1 22 0,-1-21 0,0 0 16,-21-1-16,22 1 0,-1 0 16,-21-22-16,0 22 0,1-22 0,-1 22 15,-21-22-15,21 22 0,-21-21 0,0-1 16,0 22-16,0-22 0,0 22 16,-21 0-16,0 20 0,-1-20 0,1 42 15,0 21 1,0 0-16,21 22 15,0-1-15,0 22 0,-21-22 0,21 21 16,-21 1-16,21-1 0,0 1 16,0-1-16,0-20 0,0 20 0,0 1 15,21-22-15,21 0 0,-21 1 16,22-1-16,-1-21 0,0 0 0,1 1 16,20-22-16,1 0 0,-1 0 15,1 0-15,-1 0 0,-21 0 0,22-22 16,-1 1-16,-20 0 0,-1-21 0,0 21 15,1-1-15,-1-20 0,-21 21 16,0 0-16,1 0 0,-22-22 0,0 22 16,0 0-16,0 0 0,0 0 15,-22-1-15,1 22 0,0 0 0,0 0 16,0 0-16,0 0 0,-1 0 16,1 22-16,-21-1 0,21 0 15,0 21-15,-1-21 0,1 22 0,0-1 16,0-21-16,21 22 0,0-1 0,-21-21 15,21 0-15,0 0 0,0 1 16,0-1-16,21-21 16,0 0-16,0-21 15,0 21-15,22-22 0,-22 1 0,0-21 16,0 21-16,0 0 0,22-1 0,-22-20 16,0 21-16,-21-21 0,21 20 15,-21 1-15,21 0 0,-21 0 16,0 42 15,0 0-31,0 0 0,0 1 0,0 20 16,0-21-16,0 21 0,0-20 15,0 20-15,0-21 0,0 0 0,0 0 16,22 1-16,41-22 16,-42 0-16,0 0 0,22 0 15,-22 0-15,21-22 0,1 1 0,-22 0 16,21 0-16,-21 0 0,22 0 15,-22-1-15,0 1 0,0 0 0,0-21 16,-21 21-16,0-1 0,21 1 16,-21 0-16,0 0 15,0 42 1,0 0 0,0 0-16,0 1 0,0-1 15,-21 21-15,21-21 0,0 22 0,0-22 16,0 0-16,0 21 0,0-21 0,21 1 15,1-22-15,20 21 0,-21-21 16,0 0-16,22 0 0,-1 0 0,0 0 16,1-21-16,-1 21 0,0-22 0,1 1 15,-1-21-15,0 21 16,1-22-16,-1 22 0,0-21 0,-21 0 16,22-1-16,-22-20 0,0 20 0,-21-20 15,21 21-15,-21-22 0,21 1 16,-21-22-16,22 21 0,-22 1 0,0-1 15,0 22-15,21 0 0,-21-1 16,0 22-16,0 42 16,-21 22-16,-1-22 15,22 21-15,-21 1 0,0 20 16,0-21-16,0 22 0,0-22 0,21 22 16,-22-22-16,22 22 0,-21-22 15,21 21-15,0-20 0,0-1 16,0 22-16,0-22 0,21 0 0,1-21 15,-1 22-15,0-22 0,21 0 16,-21 0-16,22 0 0,-1-21 0,0 0 16,1 0-16,-1 0 0,-21-21 0,22 0 15,-1 0-15,-21 0 0,21 0 16,-20-22-16,-1 22 0,0-21 0,0 21 16,-21-1-16,0-20 0,21 21 0,-21 0 15,0 0-15,0 42 31,0 0-31,-21 0 0,21 0 16,0 0-16,0 1 16,0-1-16,0 21 0,0-21 0,0 0 15,0 1-15,21-1 0,0-21 16,1 0-16,-1 0 0,0 0 16,0 0-16,0 0 0,22 0 0,-22-21 15,0 21-15,21-43 0,-21 22 0,1 0 16,-1 0-16,0 0 0,0-22 15,-21 22-15,0 0 0,21-21 0,-21 20 16,0 1-16,0 0 0,0 0 0,0 42 31,0 0-15,0 0-16,-21 22 0,21-22 16,0 21-16,0-21 0,0 22 15,0-1-15,0 0 0,0 22 0,0-22 16,0 1-16,0-1 0,0 21 0,0-20 15,0-1-15,0 22 0,0-22 16,0 21-16,0-20 0,0 20 0,-21-20 16,21 20-16,0-21 0,-21 1 0,21-1 15,0 0-15,0 1 0,0-22 16,0 21-16,0-63 16,21 0-16</inkml:trace>
  <inkml:trace contextRef="#ctx0" brushRef="#br0" timeOffset="86282.94">6350 13970 0,'0'0'15,"-42"0"-15,-64 0 16,63 0-16,22 0 0,0 0 15,0 0-15,42 0 32,0 0-17</inkml:trace>
  <inkml:trace contextRef="#ctx0" brushRef="#br0" timeOffset="86955.55">9419 13885 0,'0'22'15,"-21"-22"1,21-22 0,0 1-16,21 0 15,0 21-15,0-21 0,-21-21 16,22 20-16,-1 1 0,0 0 0,0 0 16,0-21-16,0 20 15,1 1-15,-22-21 0,0 21 0,0 0 16,0-1-16,0 1 0,-22 21 15,-20 0-15,21 0 0,0 0 16,-22 0-16,1 21 0,21 1 0,-21 20 16,-1-21-16,22 21 0,0 1 15,0-22-15,21 21 0,0 1 0,0-1 16,0 0-16,21 1 0,0-1 0,0-21 16,22 21-16,-22 1 0,21-22 15,0 21-15,1-21 0,-1 22 0,-21-22 16,22 0-16,-22 0 0,0 22 15,0-43-15,-21 21 0,0 0 16,0 0-16,-21 0 0,0-21 16,-22 0-16,1 0 0,21 0 15,-21 0-15,-22 0 0,22-21 0,-1 0 16,1 0-16,-21 0 0,20-1 0,1 1 16,-22 0-16,22 0 0,0-21 15,21 20-15,-22 1 0,22 21 0,21-21 16,21 21-1,0 21-15,1 0 16,20 1-16,-21-22 0,21 21 0,-20 0 16,20 0-16,0-21 0,-21 21 15,22-21-15,-22 0 0,21 0 16,-21 0-16,22 0 0,-1 0 0,-21 0 16,22-21-16,-1 0 0,21 0 15,-20 0-15</inkml:trace>
  <inkml:trace contextRef="#ctx0" brushRef="#br0" timeOffset="87198.41">10096 13568 0,'0'0'16,"0"-42"-16,-21-107 15,0 128-15,0 0 0,0 0 16,0 42-16,21 0 16,-22 0-16,22 22 0,0-1 15,0 22-15,0-1 0,0 1 16,-21-1-16,21 1 0,0-1 0,0-21 15,0 22-15,-21-22 0,21 1 16,0-1-16,0-21 0,0 21 0,0-20 16,0-1-16,0 0 0,21 0 0,0-21 15,1 0-15,-1 0 16,0 0 0,-21-21-16,0 0 0,0 0 0</inkml:trace>
  <inkml:trace contextRef="#ctx0" brushRef="#br0" timeOffset="87375.31">9800 13970 0,'0'0'0,"-63"0"16,41 0-16,1 0 15,21 21 1,21-21-16,1 0 16,-1 0-16,0 0 0,21 0 15,1 0-15,-1 0 0,21 0 0,-20 0 16,20 0-16,1 0 0,-1-21 15,-20 21-15,20 0 0,-21 0 0,22 0 16</inkml:trace>
  <inkml:trace contextRef="#ctx0" brushRef="#br0" timeOffset="89586.6">10753 14055 0,'0'0'0,"21"0"16,0-21-16,-21-1 0,0 1 15,0 0-15,0 0 0,0 0 16,0 0-16,0-1 0,0 1 16,0 0-16,-21 21 0,0 0 15,-1 0-15,1 0 0,-21 0 0,21 21 16,-22 0-16,22-21 0,-21 43 16,21-22-16,-22 0 0,22 0 0,0 22 15,-21-22-15,21 21 0,21-21 16,0 22-16,0-22 0,0 0 15,0 0-15,0 0 0,0 0 0,21 1 16,0-1-16,0-21 0,0 0 16,0 0-16,22 0 0,-22 0 0,0 0 15,0-21-15,22-1 0,-22 1 0,0 0 16,0 0-16,0 0 0,0 0 16,-21-1-16,0 1 0,22-21 0,-22 21 15,21 0-15,-21-1 0,0 44 31,0-1-31,0 0 16,0 21-16,0-21 0,0 1 16,0-1-16,0 21 0,0-21 15,0 0-15,21 1 0,0-1 0,-21 0 16,21-21-16,0 0 0,1 21 16,-1-21-16,0 0 0,21 0 0,-21-21 15,22 21-15,-22-21 0,21 0 0,-21-1 16,22 1-16,-22 0 0,21 0 15,-21 0-15,1-22 0,-1 22 0,0 0 16,0 0-16,0 0 0,-21 0 0,21 21 16,-21 21 15,0 0-31,0 0 0,0 0 0,0 0 16,0 1-16,0-1 0,0 0 15,0 0-15,0 0 0,0 0 16,22-21-16,-1 0 15,0 0-15,0 0 0,0 0 0,22 0 16,-22 0-16,0-21 0,21 0 0,-21 21 16,1-21-16,-1 0 0,0 0 15,0-1-15,0 22 0,0-21 0,1 0 16,-1 21-16,-21 21 31,0 0-15,0 1-16,0-1 0,21 0 15,0 0-15,0 0 0,22 0 16,-22-21-16,0 0 0,21 0 16,1 22-16,-1-22 0,0 0 0,1 0 15,-1 0-15,0 0 0,1-22 16,-22 1-16,21 21 0,-21-21 0,0 21 16,1-21-16,-1 0 0,-21 0 15,0-1-15,0 1 0,0 0 0,0 0 16,-21 21-16,-1-21 0,1 0 0,-21 21 15,21 0-15,-22 0 16,22 0-16,-21 0 0,21 0 0,-22 21 16,22 0-16,0 0 0,-21 0 0,21 22 15,-1-22-15,22 0 0,0 21 16,0-21-16,0 1 0,0 20 0,0-21 16,0 0-16,0 0 0,22 1 0,-1-22 15,0 0-15,0 0 0,21 0 16,-20 0-16,20 0 0,0 0 0,1-22 15,-1 1-15,0 0 0,1-21 0,-22 21 16,21-1-16,-21-20 0,22 0 16,-22-1-16,0 1 0,0-21 0,-21 20 15,0-20-15,21-1 0,-21 1 16,0-1-16,0 1 0,0-1 16,0 1-16,0 20 0,0 1 0,0 21 15,-21 0-15,0 21 0,0 0 16,0 0-16,-1 42 0,1-21 15,0 22-15,0 20 0,21-21 0,0 22 16,-21-1-16,21 1 0,0-22 16,0 22-16,0-1 0,0-20 0,0-1 15,0 21-15,0-20 0,21-1 0,0 0 16,-21 1-16,21-22 16,0 21-16,22-21 0,-22 1 0,0-22 15,21 21-15,1-21 0,-22 0 0,21 0 16,1 0-16,-1-21 0,-21 21 15,21-22-15,-20 1 0,20 0 0,-21 0 16,0-21-16,0 20 0,1 1 16,-1-21-16,-21 0 0,21 20 0,-21-20 15,0 21-15,0-21 0,0 20 0,0 1 16,-21 21-16,0 0 16,-1 0-16,1 0 0,0 21 15,0 1-15,21-1 0,0 0 16,0 0-16,-21 0 0,21 0 15,0 1-15,0-1 0,0 0 16,21-21 125,0 0-110,0 0-31,0-21 0,1 21 16,-1 0-16,0-21 15,-21-1-15,21 22 0,-21-21 16,21 21-16,-21-21 0,21 0 15,-21 0-15,22 21 0,-22-21 16,-22 42 15,1 0-31,0 0 16,21 0-16,0 0 0,-21 1 16,0-1-16,21 0 15,0 0-15,0 0 0,0 0 0,0 1 16,21-22-16,0 21 15,0-21-15,0 0 0,1 0 0,-1 0 16,0 0-16,0 0 0,21 0 0,-20-21 16,-1 21-16,0-22 0,0 1 15,0 21-15,0-21 0,1 0 0,-1 0 16,0 0-16,-21-1 0,21 1 0,-21 0 16,0 0-16,0 42 31,0 0-16,-21 0-15,21 1 0,-21-1 16,21 0-16,0 0 0,0 0 0,0 0 16,0 1-16,0-1 0,0 0 15,0 0-15,21-21 0,0 0 16,21 21-16,-20-21 0,-1 0 0,0 0 16,21 0-16,-21 0 0,1 0 15,-1-21-15,0 21 0,0-21 0,-21 0 16,21 0-16,0-1 0,-21 1 0,0 0 15,22 0-15,-22 0 0,21 21 16,-21-21-16,0-1 0,0 44 31,0-1-15,-21 0-16,-1 21 0,1-21 0,0 22 16,0-1-16,0 0 0,0 1 0,-1 20 15,1-20-15,0 20 0,0-21 16,21 22-16,-21-22 0,21 22 0,-21-22 15,-1 0-15,22 22 0,0-22 0,0 1 16,-21 20-16,21-21 0,0 1 16,-21-1-16,21-21 0,0 22 0,0-22 15,-21 0-15,21 0 0,0 0 0,-21-21 16,21-21 0,0 0-16,0 0 15,0-22-15,0 1 0,0 0 0</inkml:trace>
  <inkml:trace contextRef="#ctx0" brushRef="#br0" timeOffset="89830.6">13716 14203 0,'0'0'0,"21"-42"15,21-107 1,-20 128-16,-22 0 0,21 0 16,0 21-1,0 0-15,0 21 0,-21 0 16,21 0-16,1 1 0,-1-1 15,0 21-15,-21-21 0,0 0 16,21 22-16,-21-1 0,0-21 0,0 22 16,-21-22-16,0 0 0,-22 21 15,22-21-15,-21 1 0,0-22 0,-1 21 16,1 0-16,0-21 0,-1 0 0,1 0 16,21 0-16,-22 0 0,22 0 15,0-21-15</inkml:trace>
  <inkml:trace contextRef="#ctx0" brushRef="#br0" timeOffset="91719.57">15007 13928 0,'0'0'0,"0"-21"0,-42-43 16,42 22-16,-21 21 15,21-1-15,0 1 0,0 0 16,0 0-16,0 0 0,0 42 16,0 0-16,0 21 15,0-20-15,0 20 0,0 0 16,0 1-16,0-1 0,0 0 0,-22 1 16,22-1-16,-21-21 0,21 0 0,0 22 15,0-22-15,0 0 16,0-42 15,0 0-31,21-1 0,-21 1 16,22 0-16,-22 0 0,21-21 0,-21 20 15,0-20-15,21 21 0,0-21 16,-21 20-16,21 1 0,0 0 0,-21 0 16,22 21-16,-1 0 0,0 21 0,-21 0 15,21 0-15,0 1 0,0-1 16,1 21-16,-22-21 0,21 22 0,0-22 15,-21 0-15,21 21 0,-21-21 0,21-21 16,0 22-16,-21-1 0,22-21 16,-1 0-16,0 0 0,0 0 0,0 0 15,0 0-15,1 0 0,-1 0 16,21-21-16,-21-1 0,0 1 16,22 0-16,-22 0 0,0 0 0,0 0 15,0-1-15,1-20 0,-1 21 16,-21 0-16,0-22 0,0 22 0,0 0 15,21 0-15,-21 42 32,0 0-32,0 0 0,0 1 0,0-1 15,0 0-15,0 21 0,0-21 16,0 1-16,0-1 0,0 0 0,21 21 16,0-42-16,0 21 0,1 1 0,-1-1 15,0-21-15,21 0 0,-21 0 16,22 0-16,-1 0 0,0 0 15,1 0-15,-1 0 0,22 0 0,-22-21 16,0-1-16,1 1 0,-22 21 16,21-42-16,-21 21 0,0 0 0,-21-1 15,0 1-15,0-21 0,0 21 16,0 0-16,0-1 0,0 1 0,-21 21 16,0 0-16,0 0 0,0 0 0,0 0 15,-1 0-15,1 21 0,0-21 16,0 22-16,0-1 0,0 21 15,21-21-15,0 0 0,0 1 0,0 20 0,0-21 16,0 0-16,0 0 16,0 1-16,42-22 0,-21 21 0,0 0 15,0-21-15,22 0 0,-22 0 0,21 0 16,-21 0-16,22 0 0,-22 0 16,21 0-16,-21-21 0,1 0 0,20-1 15,-21 1-15,-21 0 0,21 0 0,-21 0 16,21 0-16,-21-1 0,0 1 15,0 0-15,0 0 0,0 0 0,-21 21 32,0 0-32,0 21 15,0-21-15,0 21 0,21 0 16,0 0-16,0 1 0,0-1 16,0 0-16,0 0 0,0 0 15,21 0-15,0-21 0,0 0 0,21 0 16,-20 0-16,-1 0 0,21 0 15,-21 0-15,22 0 0,-22 0 0,21 0 16,-21-21-16,0 21 0,22-21 0,-22 0 16,0 0-16,0 0 0,-21-22 15,21 22-15,1-21 0,-1-1 0,0-20 16,0 21-16,0-22 0,0 1 16,1-1-16,-1 1 0,0-1 0,0 22 15,0-1-15,0 22 0,-21-21 16,0 21-16,0 42 15,-21 0-15,0 21 16,-21-20-16,21 41 0,-1-21 0,1 22 16,21-22-16,-21 22 0,21-1 15,-21-20-15,21-1 0,0 0 0,0 1 16,0-1-16,0 0 0,0-21 0,0 22 16,0-22-16,0 0 15,0 0-15,21-21 0,0 0 0,0 0 16,1 0-16,-1 0 15,0-21-15,0 0 0,0 0 16,0 0-16,1-1 0,-1 22 0,0-21 16,0 0-16,0 21 0,0-21 15,1 21-15,-1 0 0,0 0 16,-21 21 0,21 0-16,-21 0 15,0 1-15,21-22 16,0 21-16,1 0 0,-1-21 15,21 0-15,0 21 0,1-21 16,-1 0-16,0 0 0,1 0 0,20 0 16,-20 0-16,-1 0 0,-21 0 15,21 0-15,-20 0 0,-1 0 16,0 0-16,0 0 0,-21-21 0,21 0 16,-21 0-16,0-1 0,0 1 15,0 0-15,0-21 0,0 21 0,0-22 16,0 22-16,0 0 0,0 0 0,0 0 15,-21 21-15,0 0 16,0 21-16,0 0 16,-1 0-16,1 0 0,21 0 0,-21 22 15,0-22-15,0 0 0,0 21 16,-1-20-16,22 20 0,0-21 0,-21 21 16,21 1-16,0-22 0,-21 21 15,21 1-15,0-1 0,0 0 16,0 1-16,0-1 0,0 0 0,0 22 15,0-22-15,0 0 0,0 1 0,0-1 16,0-21-16,-21 22 0,0-1 16,0-21-16,-1 0 0,1 22 0,0-22 15,0-21-15,0 21 0,0-21 0,-1 0 16,22-21 0,0 0-16,0-22 15,22 22-15,-1-21 0,0-1 0,0 1 16</inkml:trace>
  <inkml:trace contextRef="#ctx0" brushRef="#br0" timeOffset="91910.56">18055 13526 0,'0'0'0,"0"-43"0,0-20 16,0 42-16,-21 21 0,0 0 15,0 0-15,-1 0 0,1 0 16,0 0-16,0 0 15,21 21-15,-21-21 0,0 0 32,-1 0-32,1 0 15,0 0-15</inkml:trace>
  <inkml:trace contextRef="#ctx0" brushRef="#br0" timeOffset="92106.05">16785 13610 0,'0'0'0,"-21"21"0,0-21 16,21 22-16,21-1 16,0-21-16,21 0 15,1 0-15,-22 0 0,21 0 0,1 0 16,-1 0-16,0 0 0,1 0 16,-1 0-16,0 0 0,1 0 0,-22 0 15,0 21-15,0-21 0,-21 21 16,0 0-16</inkml:trace>
  <inkml:trace contextRef="#ctx0" brushRef="#br0" timeOffset="93174.46">1630 16277 0,'0'0'0,"-43"0"0,1 0 0,-43 21 15,43-21 1,0 0-16,-1 0 0,1 0 0,0 0 16,21 0-16,-22 0 0,22 0 15,21 22 1,21-22-16,0 0 0,1 21 16,20-21-16,0 0 0,22 21 15,-1-21-15,1 0 0,-1 0 0,1 21 16,-1-21-16,-20 0 0,20 0 15,1 0-15,-1 0 0,-21 0 0,1 0 16,-1 0-16,22 0 0,-22 0 16,0 0-16,1 0 0,-22-21 0,21 21 15,-21-21-15,22 21 16,-22-21-16,0-1 0,-21 1 16,0 0-16,0 0 15,-21 0-15,0 21 0,-22-21 0,22 21 16,-21-22-16,21 1 0,-22 21 15,22-21-15,0 21 0,0 0 16,21-21-16,0 0 0,0 0 16,0-1-16,21 1 15,0 21-15,0 0 16,0 0-16,22 21 0,-22 1 16,0-1-16,0 0 0,0 21 0,1 1 15,-1-22-15,-21 21 16,0 0-16,0 1 0,0-1 0,0-21 15,-21 22-15,-1-1 0,1 0 16,-21-21-16,21 22 0,0-22 0,-1 21 16,-20-21-16,21 1 0,21-1 15,0 0-15</inkml:trace>
  <inkml:trace contextRef="#ctx0" brushRef="#br0" timeOffset="93526.78">3789 15642 0,'0'0'0,"-43"0"0,-20 0 15,21 0-15,20 0 0,-20 0 0,21 21 16,0 1-16,0-1 0,-1 21 16,22 0-16,-21 22 0,21-1 15,0 1-15,0-1 0,0 22 16,-21-21-16,21-1 0,-21-21 0,21 22 16,0-22-16,0 1 0,-21-1 0,21-21 15,0 0-15,0 0 0,0 1 16,21-44 15,-21 1-31,0-21 16,0 21-16,0 0 0</inkml:trace>
  <inkml:trace contextRef="#ctx0" brushRef="#br0" timeOffset="94503.3">3365 16044 0,'0'0'0,"-21"-42"0,21 0 15,0-64-15,0 64 16,0 20-16,21-20 0,1 21 15,-1 0-15,0 0 0,21-1 0,1 1 16,-1 0-16,0 0 0,1 0 16,20 21-16,-21 0 0,1 0 0,-1 0 15,0 0-15,-20 21 0,-1 0 16,0 0-16,-21 0 0,0 1 0,0-1 16,0 0-16,0 21 0,-21-21 15,-22 22-15,1-22 0,21 21 0,-43-21 16,22 1-16,0 20 0,-1-21 15,1 0-15,0 0 0,-1 1 16,22-1-16,-21-21 0,21 0 16,21 21-16,-21-21 0,21 21 15,0 0-15,21 0 16,-21 1-16,21-1 0,0 0 16,0 0-16,0 0 0,22 22 0,-22-22 15,0 0-15,21 0 0,-20 0 16,20 0-16,0 1 0,-21-1 0,22-21 15,-1 21-15,0-21 0,1 0 16,20 0-16,-20 0 0,-1 0 0,0 0 16,1-21-16,-1 21 0,0-21 15,1-1-15,-22 1 0,21 0 16,-21-21-16,0 21 0,1-1 0,-22-20 16,0 0-16,0 21 0,0-22 15,0 1-15,0 0 0,0-1 0,0 22 16,-22 0-16,22 0 0,-21 0 15,0 21-15,0 0 0,0 0 0,0 21 16,21 0-16,-22 0 0,1 0 16,0 22-16,0-1 0,21-21 0,0 21 15,-21 1-15,21-1 0,0-21 16,0 22-16,0-22 0,21 0 0,-21 0 16,21 0-16,21 0 0,-20-21 0,-1 0 15,21 0-15,0 0 16,-20 0-16,20 0 0,0 0 0,-21-21 15,22 21-15,-22-21 0,21 0 16,-21 0-16,1 0 0,-1-1 0,0-20 16,0 21-16,0-21 0,0 20 0,-21 1 15,0 0-15,0 0 0,0 0 16,0 42 0,0 0-1,-21 21-15,21-20 0,0-1 0,0 21 16,-21-21-16,21 0 0,0 22 15,0-22-15,0 0 0,0 0 0,0 0 16,21-21-16,0 22 0,1-22 16,-1 0-16,0 0 0,0 0 15,0 0-15,22 0 0,-22 0 0,21 0 16,-21-22-16,0 1 0,22 0 16,-22 0-16,0 0 0,-21 0 0,21-1 15,0-20-15,-21 21 0,22 0 16,-22-22-16,0 22 0,0 0 15,0 42 1,0 0 0,0 1-16,0 20 0,0-21 0,0 0 15,0 0-15,0 22 16,0-22-16,0 0 0,0 0 16,0 0-16,0 1 15,0-44 16,0 1-31,0 0 0,21 0 16,-21 0-16</inkml:trace>
  <inkml:trace contextRef="#ctx0" brushRef="#br0" timeOffset="94670.45">5165 15896 0,'0'0'15,"-22"-21"-15,1 42 31,21 0-15,0 1-16,0-1 16,0 0-1,0 0-15</inkml:trace>
  <inkml:trace contextRef="#ctx0" brushRef="#br0" timeOffset="96187.1">5207 16404 0,'0'0'0,"42"21"16,-21-21-16,1 0 15,-1 0-15,0 0 0,0 0 16,0-21-16,22 0 0,-22 0 0,0 0 16,0 0-16,21-22 0,-20 22 0,-1 0 15,-21-21-15,0-1 0,0 22 16,0-21-16,0-1 0,0 22 0,0 0 15,-21 0-15,-1 0 0,1 21 16,0 0-16,0 0 0,0 21 0,0-21 16,-22 21-16,22 21 0,21-20 0,-21-1 15,0 21-15,21 0 0,0-20 16,0 20-16,0 0 0,0-21 16,0 22-16,0-22 0,21 0 15,0 0-15,0 0 0,22 1 0,-22-22 16,21 0-16,-21 21 0,22-21 0,-1 0 15,0 0-15,1 0 0,-1 0 16,0-21-16,-21-1 0,85-41 16,-85 42-16,1 0 15,-1-22-15,0 22 0,0 0 0,-21-21 16,0 20-16,0 1 0,0 0 16,-21 42-1,21 0-15,-21 1 16,0-1-16,21 0 15,-22 0-15,22 0 0,0 0 0,0 1 16,0-1-16,0 0 0,0 0 16,0 0-16,22-21 15,-1 0-15,0 0 16,0 0-16,0 0 0,0-21 16,1 0-16,-1 0 0,0 21 0,-21-21 15,21-1-15,0 1 0,-21 0 0,21 0 16,-21 0-16,0 0 0,0-1 15,0 1-15,22 21 0,-22 21 47,0 1-47,0-1 0,0 0 0,0 0 16,0 0-16,0 0 0,0 1 16,0-1-16,0 0 0,21-21 15,-21 21-15,21-21 16,0 0-16,0 0 0,0 0 0,1 0 15,-1 0-15,0-21 0,21 21 16,-21-21-16,1 0 0,-22-1 16,21 1-16,0 0 0,0 0 0,-21 0 15,0 0-15,0-1 0,0 1 16,0 0-16,0 0 0,0 42 47,0 0-47,0 0 0,0 1 0,0-1 15,0 0-15,0 0 0,0 0 0,0 0 16,0 1-16,0-1 16,21-21-16,0 0 0,1 21 0,-1-21 15,0 0-15,21 0 0,-21 0 16,22 0-16,-22 0 0,21 0 0,-21-21 16,22 21-16,-22-21 0,21-1 0,-21 1 15,1 0-15,-1 0 16,0 0-16,-21 0 0,0-1 0,21 1 15,-21 0-15,0 0 0,0 0 16,-21 42 0,21 0-16,-21 0 15,21 0-15,-21 1 0,21 20 16,-22-21-16,1 0 0,21 0 0,0 1 16,0-1-16,0 0 0,0 0 15,0 0-15,21-21 16,1 0-1,-1 0-15,0 0 0,0 0 16,-21-21-16,21 21 0,0-21 16,22 0-16,-22 21 0,0-21 0,0-1 15,0 22-15,1 0 16,-1 0 0,-21 22-1,21-1-15,0 0 16,0-21-16,-21 21 15,21-21-15,1 21 0,-1-21 0,0 0 16,0 0-16,21 0 0,-20 0 0,20 0 16,-21 0-16,21 0 0,-20-21 15,-1 21-15,0-21 0,21 21 0,-42-21 16,21 0-16,1-1 0,-22 1 16,0 0-16,0 0 0,0-21 15,0 20-15,0-20 0,0 21 0,0-21 16,0 20-16,0 1 0,0 0 15,0 0-15,-22 21 16,22 21-16,-21 0 0,0 0 0,21 22 16,-21-22-16,0 21 0,21 1 15,-21-22-15,-1 21 0,1 0 0,0 1 16,0-22-16,21 21 0,-21 1 16,0-22-16,21 21 0,0-21 0,0 22 15,0-1-15,0 0 0,0 1 0,0-22 16,0 21-16,0 0 15,0 1-15,-22-1 0,22 0 0,0-20 16,0 20-16,-21 0 0,21-21 16,0 1-16,-21-1 0,21 0 0,0 0 15,-21-42 1,21 0-16,0 0 16</inkml:trace>
  <inkml:trace contextRef="#ctx0" brushRef="#br0" timeOffset="96382.99">7408 15896 0,'0'0'0,"0"-21"16</inkml:trace>
  <inkml:trace contextRef="#ctx0" brushRef="#br0" timeOffset="97383.09">9165 15960 0,'0'0'0,"64"0"15,-22 0 1,-21-21-16,21-1 0,1 1 0,-22 0 15,21 21-15,-21-21 0,22 0 16,-22 0-16,0-22 0,0 22 0,-21 0 16,0 0-16,0 0 0,0-22 0,0 22 15,0-21-15,0 21 0,0-22 16,0 22-16,0-21 0,0 21 0,-21 21 16,21-22-16,-21 22 0,0 22 15,21-1-15,0 0 0,-21 21 16,21-21-16,-22 43 0,22-22 0,-21 1 15,0 20-15,21-21 0,-21 22 16,0-1-16,0-20 0,-1 20 16,22-20-16,-21-1 0,0 0 0,21 1 15,0-1-15,0-21 0,0 0 16,0 0-16,0 1 0,0-1 0,-21-21 31,0-21-15,21-1-16,-21 1 0,-1 0 15,22-21-15,-21 21 0,21-1 16,-21 1-16,21 0 0,0 0 0,0 0 16,-21 21-1,21 21-15,-21 0 16,21 0-16,0 0 0,0 22 0,0-22 16,0 0-16,0 0 0,0 0 15,21 1-15,0-1 0,0 0 0,0-21 16,22 0-16,-22 0 0,21 0 0,1 0 15,-1 0-15,0 0 0,22 0 16,-22-21-16,22 0 0,-22 21 0,21-22 16,-20 1-16,20 0 0,-20-21 15,-22 21-15,21-1 0,-21 1 0,-21-21 16,0 21-16,0-22 0,0 22 0,0 0 16,0 0-16,0 0 15,-21 21-15,0 0 0,0 0 16,0 0-16,-1 21 0,22 21 15,-21-21-15,0 1 0,0 20 0,21-21 16,0 21-16,0 1 0,0-22 0,0 0 16,0 0-16,0 0 0,0 1 15,21-1-15,0-21 0,0 0 0,1 0 16,20 0-16,-21 0 0,21 0 0,1 0 16,-22-21-16,21-1 0,1 1 15,-1 0-15,-21 0 0,21 0 0,-20 0 16,-1-22-16,0 22 0,0 0 15,0 0-15,-21 0 0,0-1 16,0 44 0,0-1-1,0 0-15,0 0 0,0 0 0,0 0 16,0 1-16,0-1 0,0 0 16,0 0-16,0 0 0,-21 0 15,0 1-15,0-22 16,21-22-1,0 1-15,0 0 16,21 0-16,0 0 0</inkml:trace>
  <inkml:trace contextRef="#ctx0" brushRef="#br0" timeOffset="97626.95">10647 15558 0,'0'0'0,"0"-22"0,21 1 16,-21 42-16,0 1 15,0-1-15,0 21 0,0-21 16,0 22-16,0-1 0,0 21 0,0-20 16,-21-1-16,21 22 0,-21-22 0,21 0 15,-22 1-15,22-1 0,0 0 16,0-21-16,0 1 0,0 20 0,0-21 16,0 0-16,0 0 15,22-21-15,-1 0 0,0 0 16,0-21-16,-21 0 15,21 0-15,-21-21 16,0 20-16</inkml:trace>
  <inkml:trace contextRef="#ctx0" brushRef="#br0" timeOffset="97810.85">10477 15896 0,'-42'0'15,"63"0"1,0 0-1,1 0-15,-1 0 0,21 0 0,-21 0 16,22-21-16,-22 21 16,21 0-16,0 0 0,1 0 0,-22-21 15,21 21-15,-21 0 0,22-21 16,-22 21-16,0-21 0,0 21 0,0-22 16</inkml:trace>
  <inkml:trace contextRef="#ctx0" brushRef="#br0" timeOffset="99226.73">12488 15790 0,'0'-21'0,"21"0"16,1 0-16,-1 21 15,-21-21-15,21 0 0,0-1 0,0 1 0,0 0 16,-21 0-16,0 0 0,22 0 15,-22-1-15,0 1 0,0 0 16,0 0-16,0 0 0,-22 21 0,1 0 16,0 0-16,0 0 0,0 0 15,0 0-15,-22 0 0,22 0 0,-21 21 16,-1 0-16,22 0 0,0 22 0,0-22 16,21 0-16,0 0 0,0 21 15,0-20-15,0 20 0,21-21 0,21 0 16,-20 22-16,20-22 0,0 21 15,-21-21-15,22 22 0,-1-22 16,-21 0-16,0 21 0,22-21 0,-43 1 16,0-1-16,0 0 0,0 0 15,0 0-15,0 0 0,-21-21 16,-1 0-16,1 0 0,0 0 16,0 0-16,0 0 0,0 0 0,-1 0 15,1-21-15,0 0 0,0 0 0,0 21 16,0-21-16,21 0 0,-22-1 15,22 1-15,0 42 32,0 1-32,22-1 15,-22 0-15,21-21 0,0 21 16,0 0-16,0 0 16,0-21-16,1 0 0,-1 0 0,0 0 15,0 0-15,0 0 0,0 0 16,22 0-16,-22 0 0,0-21 0,0 0 15,22 0-15,-22 0 0,0 0 0,0-1 16,0 1-16,0 0 0,1-21 16,-1 21-16,0-1 0,0 1 0,-21-21 15,0 21-15,21 0 0,0-1 16,1 22-16,-1 0 31,-21 22-15,0-1-16,0 0 15,0 0-15,21-21 16,0 0 0,0 0-16,0 0 15,-21-21-15,0 0 16,0 0-16,0-1 0,0 1 16,0 0-16,0 0 0,0 0 15,-21 21-15,0-21 0,0 21 16,0-22-16,0 22 0,-1 0 0,1 0 15,0 22-15,0-1 0,0 0 16,0 0-16,21 0 16,-22 0-16,1 22 0,21-1 0,0-21 15,0 22-15,-21-1 0,21 0 16,0-21-16,0 22 0,0-22 0,21 0 16,0 0-16,1 0 0,20 1 0,-21-1 15,21-21-15,1 0 0,-1 0 16,0 0-16,1 0 0,-1 0 0,0 0 15,1-21-15,-1-1 0,0 1 0,-20 0 16,20 0-16,-21 0 0,0-22 16,0 22-16,1 0 0,-22-21 0,0 21 15,0-22-15,0 22 16,0 0-16,0 0 0,-22 21 0,1 0 16,0 0-16,0 0 0,0 0 15,21 21-15,-21-21 0,21 21 16,-22 0-16,22 0 0,0 1 0,0-1 15,0 0-15,0 0 0,22 0 16,-1-21-16,0 21 0,0-21 0,0 0 16,22 0-16,-22 0 0,0 0 0,0 0 15,21 0-15,-20 0 0,-1 0 16,0 0-16,0 0 0,-21-21 16,0 0-1,0 42 16,0 0-31,0 1 0,0-1 16,0 0-16,21 0 16,0-21 15,1 0-15,-22-21-16,21 0 0,-21 0 15,0-1-15,21 22 0,-21-21 16,21 0-16,-21 0 0</inkml:trace>
  <inkml:trace contextRef="#ctx0" brushRef="#br0" timeOffset="99699.46">13970 15642 0,'0'0'0,"0"-21"16,21 21-1,-21 21 48,-21 0-32,21 1-15,0-1-1,0 0 16,0 0 1,0 0-32,0 0 15,0 1-15,0-1 16,0 0-16,0 0 0,0 0 16,0 22-16,0-22 0,0 0 0,0 0 15,0 0-15,0 0 0,0 1 16,0-1-16,0-42 62,0-1-46,0 1-16,-21 0 0,21 0 16,0 0-16,0 0 0,0-1 0</inkml:trace>
  <inkml:trace contextRef="#ctx0" brushRef="#br0" timeOffset="99983.45">13970 15579 0,'21'0'47,"0"0"-47,0 0 16,-21-21-1,22-1-15,-22 1 0,0 0 16,0 0-16,-22 21 16,1 0-1,0 0-15,0 0 16,0 21 0,21 0-16,0 0 15,0 1-15,0-1 0,0 0 16,0 0-16,21 0 0,0-21 15</inkml:trace>
  <inkml:trace contextRef="#ctx0" brushRef="#br0" timeOffset="100291.27">14393 15706 0,'0'21'16,"0"0"-16,0 0 15,0 0-15,0 1 0,0 20 0,-21 0 16,21 1-16,0-1 0,-21 0 16,21 1-16,-21 20 0,21-21 0,0 22 15,-21-22-15,21 22 0,-22-22 0,1 0 16,21 22-16,-21-22 0,0 1 16,21-1-16,-21 0 0,0 1 0,21-1 15,-22 0-15,1-21 0,21 22 0,0-22 16,-21 0-16,21 0 15,0-42 1,21 0-16,-21 0 16,21 0-16,1-22 0,-22 22 15,21-21-15,0-1 0,0 1 0</inkml:trace>
  <inkml:trace contextRef="#ctx0" brushRef="#br0" timeOffset="100558.82">14351 16129 0,'21'-63'0,"-42"126"0,63-169 16,-42 64-16,21 0 0,1 20 15,-22-20-15,21 21 0,0 0 0,-21 0 16,21 21 0,0 0-16,0 0 0,1 0 15,-22 21-15,21 21 0,-21-21 16,21 0-16,-21 1 16,0 20-16,0-21 0,0 0 0,0 22 15,0-22-15,0 0 0,-21 0 16,0 0-16,-1 0 0,1 1 0,-21-1 15,21-21-15,0 21 0,-1-21 16,1 0-16,21-21 16,0 0-1,21-1-15,1 1 0,-1 0 16,0-21-16,0 21 0,21-22 0</inkml:trace>
  <inkml:trace contextRef="#ctx0" brushRef="#br0" timeOffset="101119.05">14944 15558 0,'0'0'16,"21"0"-16,-21-22 0,21 22 16,-21 22-1,0-1-15,0 0 0,0 0 0,0 0 16,0 0-16,0 1 0,0 20 16,-21-21-16,21 0 0,-21 22 0,21-1 15,0-21-15,0 21 0,-22-20 16,22 20-16,0-21 0,0 21 0,0-20 15,0-1-15,0 0 0,0 0 0,0 0 16,0 0-16,0 1 16,22-22-16,-1 0 15,0 0-15,0 0 0,0 0 16,22 0-16,-22 0 0,0-22 0,21 1 16,-21 0-16,22 0 0,-1 0 0,-21-22 15,22 22-15,-1-21 0,-21 21 16,21 0-16,-20-22 0,-1 22 0,0 21 15,0-21-15,-21 0 16,-21 21-16,0 21 16,-22-21-16,22 21 0,0 0 15,0 0-15,0 1 0,0-1 0,21 0 16,0 0-16,0 0 16,21 0-16,0 1 15,0-22-15,0 21 0,0-21 0,-21 21 16,22-21-16,-1 21 0,0-21 0,-21 21 15,0 0-15,21-21 16,-21 22-16,0-1 16,-21-21-1,0 0-15,0 0 0,-1 0 16,1 0-16,0 0 0,0 0 16,0-21-16,21-1 15,0 1-15,-21 0 0,21 0 0,-22 0 16,1 0-16,21-1 0,0 1 15,-21-21-15,0 21 0</inkml:trace>
  <inkml:trace contextRef="#ctx0" brushRef="#br0" timeOffset="101366.82">14817 15642 0,'0'0'0,"-22"0"15,44 0 1,-1 0-1,21 0-15,-21 0 0,22-21 0,-1 21 16,21-21-16,-20 0 0,20 21 16,-20-21-16,20 21 0,-21-22 15,1 22-15,20-21 0,-42 21 0,22 0 16,-22 0-16,0-21 0,0 21 16,0 0-16,-42 0 15,0 0 1,-21 21-16,21-21 0,-43 0 0,22 21 15,-22 1-15,1-22 0</inkml:trace>
  <inkml:trace contextRef="#ctx0" brushRef="#br0" timeOffset="103242.91">17399 16129 0,'0'0'0,"21"0"0,0 0 0,0 0 0,1 0 0,-1 0 15,0-21-15,0 21 0,0-21 16,0 0-16,-21-1 0,0 1 15,22 0-15,-22 0 0,0 0 0,0 0 16,0-1-16,-22-20 0,22 21 16,-42 0-16,21 0 0,-21-22 0,20 22 15,-20 21-15,0-21 0,-1 21 16,1 0-16,0 0 0,-1 0 0,1 0 16,0 21-16,-1 21 0,1-20 0,0 20 15,21 0-15,-22 1 0,22-1 16,0 0-16,0 1 0,21-1 0,0 0 15,0-21-15,21 1 0,0-1 16,0 0-16,22 0 0,-1-21 0,0 0 16,1 0-16,20 0 0,1 0 15,-22-21-15,21 0 0,1 0 16,-22-1-16,22 1 0,-22 0 0,0-21 16,-20 21-16,-1-1 0,0-20 0,-21 21 15,0-21-15,0 20 0,0-20 16,0 21-16,0 0 0,0 0 0,-21 21 15,0 21 1,-1 0-16,1 0 16,21 21-16,0-20 0,0 20 15,0-21-15,0 0 0,0 22 16,21-22-16,1 0 0,-1 0 0,0 0 16,21-21-16,-21 0 0,22 0 15,-1 0-15,0 0 0,-20 0 0,20 0 16,-21 0-16,21-21 0,-20 0 0,-1 21 15,0-21-15,-21 0 0,0-1 16,0 1-16,21 0 0,-21-21 0,0 21 16,0-1-16,0 1 0,0 0 0,0 0 15,-21 21 1,0 21-16,21 0 16,0 0-16,-21 1 0,-1-1 15,22 0-15,-21 21 0,21-21 16,-21 1-16,21-1 0,0 0 15,0 0-15,21-21 16,0 0-16,1 0 16,-1 0-16,0-21 0,0 0 15,0 0-15,0-1 0,1 22 0,-1-21 16,0 0-16,21 0 0,-21 0 0,1 0 16,-1-1-16,0 22 0,0 0 15,-21 22 1,0-1-16,0 0 15,0 21-15,0-21 0,0 1 0,0-1 16,21 0-16,-21 0 0,21 0 16,-21 0-16,22 1 0,-1-1 15,0 0-15,0-21 0,0 0 0,0 0 16,22 0-16,-22 0 0,21 0 0,-21 0 16,22-21-16,-22 21 0,21-21 15,-21-1-15,1 1 0,-1 0 0,0-21 16,0 21-16,-21-22 0,21 1 15,-21 21-15,0-22 0,0 1 0,0 21 16,0 0-16,-21-22 0,0 43 16,0-21-16,0 21 0,-1 0 0,1 0 15,0 0-15,-21 21 0,21 1 0,-1-1 16,-20 0-16,21 0 0,0 21 16,0 1-16,-1-22 0,22 21 15,0-21-15,0 22 0,0-22 0,0 0 16,0 0-16,22 0 0,-1-21 15,21 22-15,-21-22 0,0 0 0,1 0 16,-1 0-16,21 0 0,-21 0 0,0-22 16,22 1-16,-22 0 0,0 0 15,0 0-15,0-22 0,1 22 0,-1-21 16,-21 0-16,21-1 0,-21 1 16,21-22-16,-21 22 0,21-21 0,-21-1 15,0 1-15,21 20 0,-21-20 0,22-1 16,-22 43-16,0-21 15,0 21-15,0-1 0,0 65 16,0-22-16,0 21 0,-22 1 16,1 20-16,21-21 0,-21 22 15,0-1-15,21-20 0,-21 20 0,21 1 16,0-22-16,0 22 0,0-22 16,0 0-16,0-21 0,0 22 0,21-22 15,0 0-15,0 0 0,0 0 0,22-21 16,-22 0-16,21 0 0,22 0 15,-22 0-15,22-21 0</inkml:trace>
  <inkml:trace contextRef="#ctx0" brushRef="#br0" timeOffset="105103.48">20532 15833 0,'0'0'0,"-22"21"0,44-21 31,-1 0-31,0-21 0,0 0 0,21 21 16,-20-22-16,20 1 0,0 0 15,1-21-15,-1 21 0,0-22 0,1 1 16,-22 0-16,21-1 0,0-20 0,-20 20 16,-1 1-16,0-21 0,0 20 15,-21-20-15,0 20 0,0 1 0,0 0 16,0 21-16,-21-1 0,0 1 16,0 0-16,-1 21 0,-20 0 15,21 0-15,-21 21 0,-1 22 0,22 20 16,-21-21-16,-1 43 0,22-21 15,-21 20-15,21 1 0,-22 0 0,22-1 16,-21 1-16,21 21 0,0-22 0,-1 22 16,1-21-16,-21 0 0,42-1 15,-21 22-15,0-21 0,-1-1 0,1 22 16,0-21-16,0 0 0,0-1 16,0 1-16,-1-22 0,1 22 0,21-21 15,0-22-15,0 21 0,0-20 0,0-22 16,0 21-16,43-42 15,-22 0-15,21 0 0,0 0 16,1-21-16,20-21 0,1 21 0,-1-22 16,1 1-16,-1-22 0,1 22 15,-22-21-15,0-1 0,1-21 0,-1 22 16,0-22-16,-20 22 0,-22-1 16,0-20-16,0 20 0,0 22 0,-22-22 15,1 22-15,0 0 0,-21-1 0,-1 22 16,1-21-16,-21 21 0,20 21 15,1-22-15,0 22 0,-1 0 0,1 0 16,21 0-16,0-21 0,42 0 16,0 21-16,21-21 15,-21 0-15,22 21 0,20-21 16,-20-1-16,20 22 0,-21-21 16,22 0-16,-22 0 0,22-21 0,-1 20 15,-20 1-15,-1 0 0,0 0 0,1 0 16,-22 0-16,0 21 0,0 0 15,-21 21 1,0 0 0,0 0-16,-21 0 0,21 0 0,0 1 15,0-1-15,0 0 0,0 0 0,0 0 16,0 0-16,0 1 0,0-1 16,21-21-1,0 0-15,0 0 0,1 0 16,-1 0-16,0 0 0,-21-21 15,21-1-15,0 1 0,0 0 0,1 0 16,-1-21-16,0 20 0,0-20 16,0 21-16,0 0 0,1 0 0,20-1 15,-21 1-15,0 0 0,0 21 0,22 0 16,-22 0-16,0 0 0,-21 21 16,21 0-16,-21 1 0,0-1 15,0 0-15,0 0 0,0 0 0,-21 0 16,0 1-16,21-1 0,-21 0 15,0 0-15,21 0 0,0 0 16,21-21 15,0 0-31,0-21 16,0 0-16,0 0 0,1 0 16,-1 0-16,0-1 0,-21 1 0,21-21 15,0 21-15,-21 0 0,0-1 16,0 1-16,0 42 31,-21 1-31,21-1 16,0 0-16,-21 0 0,21 0 15,0 22-15,0-22 0,0 0 0,0 21 16,0-21-16,0 1 0,0-1 16,21-21-16,0 21 0,0 0 0,1-21 15,-1 0-15,0 0 16,0 0-16,0 0 0,0-21 0,1 0 15,-1 21-15,0-21 0,0-1 0,0 1 16,0-21-16,1 21 0,-1 0 16,0-1-16,0 1 0,-21 0 15,0 42 1,0 0 0,0 1-16,-21-1 15,21 0-15,-21 0 0,21 0 16,0 0-16,21-21 31,0 0-31,0 0 16,0-21-16,1 0 15,-1 0-15,-21 0 0,21 0 16,0-1-16,0 1 0,0 0 16,1 21-1,-22 21 1,0 0-16,0 1 0,0-1 0,0 0 15,0 0-15,0 0 16,0 0-16,0 1 0,0-1 0,0 0 16,21 0-16,0 0 0,0 0 0,0-21 15,22 22-15,-1-22 0,-21 0 16,21 0-16,1 0 0,-1 0 0,0 0 16,1 0-16,-1-22 0,0 1 15,-20 0-15,-1 0 0,21 0 0,-21-22 16,-21 22-16,21-21 0,-21 0 15,0 20-15,0-20 0,0 0 0,0 21 16,0-1-16,0 1 0,0 0 0,-21 0 16,0 21-16,0 0 15,0 21-15,0 0 0,-1 0 16,22 1-16,-21 20 0,0-21 0,21 21 16,0 22-16,-21-22 0,0 1 15,21 20-15,-21-21 0,21 22 0,-22-1 16,22-20-16,0 20 0,0-20 0,0 20 15,0 1-15,-21-22 0,0 21 16,21-20-16,-21 20 0,0-20 0,0-1 16,-1 0-16,1 1 0,0-1 15,0 0-15,0-21 0,0 22 16,-1-22-16,22 0 0,0 0 0,0-42 31,0 0-15,22 0-16,-1 0 0,-21-22 0</inkml:trace>
  <inkml:trace contextRef="#ctx0" brushRef="#br0" timeOffset="105330.36">22966 15452 0,'0'0'16,"0"-21"-16,0-1 0,0 1 15,0 0 64,-21 21-79,21-21 0,-22 21 15,1 0-15</inkml:trace>
  <inkml:trace contextRef="#ctx0" brushRef="#br0" timeOffset="105499.18">22204 15282 0,'0'0'0,"0"22"78,-21-1-78,-1-21 0,1 21 16</inkml:trace>
  <inkml:trace contextRef="#ctx0" brushRef="#br0" timeOffset="108287.31">13991 17145 0,'0'0'0,"85"-42"16,-64 21-16,0 21 0,0-22 0,0 1 15,1 0-15,-1 21 0,-21-21 16,0 0-16,0 0 0,-21 21 15,-22 0 1,22 0-16,-21 0 0,-1 0 0,1 21 16,0 0-16,-1 0 0,-20 21 15,21 1-15,-1-1 0,1 0 0,21 22 16,-22-1-16,22 1 0,0-1 16,0 22-16,21-21 0,0-1 15,0-21-15,21 22 0,0-22 0,0 1 16,1-22-16,20 21 0,-21-21 15,21-21-15,1 0 0,-1 0 0,0 0 16,1 0-16,-1 0 0,22-21 16,-22 0-16,21 0 0,-20 0 0,20-22 15,-20 22-15,-1-21 0,0 21 16,-21-22-16,22 1 0,-22 21 0,0-22 16,-21 22-16,0 0 15,0 0-15,0 42 16,0 0-16,-21 0 15,0 1-15,21-1 0,-21 21 16,21-21-16,0 22 0,0-22 16,0 0-16,0 0 0,0 0 0,21 0 15,0 1-15,0-1 0,21-21 16,-20 0-16,20 0 0,-21 0 0,21 0 16,1 0-16,-22-21 0,21-1 15,1 1-15,-22 0 0,0 0 0,0 0 16,0 0-16,0-1 0,-21-20 0,0 21 15,0-21-15,0 20 16,0-20-16,-21 21 0,0-21 0,0 20 16,0-20-16,0 21 0,-1 21 15,1 0-15,0 0 0,0 0 16,0 0-16,0 21 0,-1 21 16,1-20-16,0 20 0,21-21 0,0 21 15,-21 1-15,21-22 0,0 21 16,0-21-16,0 1 0,0-1 0,21-21 15,0 21-15,0-21 0,1 0 16,-1 0-16,21 0 0,0 0 0,-20-21 16,20 0-16,0-1 0,1 1 15,-22 21-15,21-42 0,-21 21 16,0 0-16,1-1 0,-1 1 0,0 0 16,0 0-16,-21 0 0,21 0 15,-21 42 1,0 0-1,0 0-15,0 0 0,0 0 16,0 1-16,0-1 0,0 0 16,0 0-16,-21 0 0,21 0 15,0 1-15,-21-22 16,21-22 0,21 1-1,-21 0 1,21 0-16,0 0 0,1-22 0,-22 22 15,21 0-15,0-21 0,0 21 16,0-1-16,0 1 0,1 21 0,-1 0 16,-21 21-1,21 1-15,-21 20 16,0-21-16,0 0 0,0 22 0,0-22 16,21 0-16,-21 0 0,21 21 15,0-20-15,1-22 0,20 21 0,-21 0 16,21-21-16,1 0 0,-22 0 15,21 0-15,1 0 0,-22 0 16,21 0-16,-21 0 0,22 0 16,-22-21-16,0 0 0,0 21 0,0-22 15,0 1-15,-21-21 0,0 21 16,22 0-16,-22-22 0,21 22 0,-21-21 16,0 21-16,21 21 0,-21-22 15,0 44 1,0-1-1,0 0-15,0 0 0,0 0 0,-21 22 16,21-22-16,-21 0 0,-1 0 16,22 0-16,0 0 0,0 1 15,-21-1-15,21 0 0,0-42 47,0 0-47,0-1 16,21 1-16,-21 0 0,22 0 0,-1 0 15,-21 0-15,21-22 0,-21 22 16,21 0-16,0 0 0,-21 0 0,0-1 16,21 22-16,1 0 15,-22 22 1,0-1-16,0 0 0,0 0 16,0 0-16,0 0 0,0 1 15,0-1-15,0 0 0,0 21 0,0-21 16,0 1-16,0-1 15,0 0-15,21-21 16,0 0 0,0 0-16,0-21 0,0 0 15,1-1-15,-1 1 16,0-21-16,0 21 0,0 0 0,0-22 16,1 22-16,20 0 0,-21-21 15,0 20-15,0 1 0,1 21 16,-22 21-1,0 1 1,0-1-16,0 0 0,0 21 16,0-21-16,0 1 0,0-1 0,0 0 15,0 0-15,0 21 0,0-20 16,21-1-16,0 0 0,0 0 16,0-21-16,0 0 0,1 21 15,-1-21-15,21 0 0,-21 0 0,0 0 16,22 0-16,-22-21 0,21 0 15,-21 0-15,1 0 0,20-1 0,-21 1 16,0 0-16,-21 0 0,21-21 16,-21 20-16,22 1 0,-22-21 0,0 21 15,0 0-15,-22 21 16,1 0 0,21 21-16,-21 0 0,0 0 15,21 0-15,-21 0 0,21 1 16,0 20-16,0-21 0,0 0 0,0 0 15,0 1-15,0-1 0,0 0 16,21 0-16,0-21 0,0 0 16,0 0-16,1 0 0,-1 0 15,0 0-15,0 0 0,21 0 0,-20 0 16,-1-21-16,0 0 0,21 21 16,-21-21-16,1-1 0,-1 1 15,-21 0-15,21 0 0,0 0 16,0 0-16,-21 42 31,0 0-31,0 0 16,-21 0-16,21 0 15,0 1-15,-21-22 0,21 21 16,-21-21-16,21-21 47,21-1-47,0 1 0,0 21 15,-21-21-15,21 0 0,1 0 16,20 0-16,-21-1 0,0 1 16,0 0-16,1 0 0,-1 0 0,0 21 15,0 0-15,0 0 0,-21 21 16,0 0-16,0 21 16,0-20-16,0-1 15,0 0-15,0 0 0,0 21 0,0-20 16,0-1-16,0 0 0,0 0 15,0 0-15,21-21 16,1 0-16,20 0 0,-21 0 0,21 0 16,-20 0-16,20 0 0,-21 0 0,21 0 15,-20-21-15,-1 21 16,0-21-16,0 0 0,0 0 0,0-22 16,-21 1-16,22 21 0,-1-22 15,0 1-15,-21 0 0,21-1 0,0 1 16,0 0-16,1-1 0,20 1 0,-21 21 15,0 0-15,-21 0 0,21 21 16,-21 21 0,0 0-16,-21 21 0,0-21 15,0 22-15,0-1 0,21-21 0,0 22 16,-21-1-16,21 0 0,0 1 16,0-22-16,0 0 0,0 21 0,0-21 15,0 1-15,0-1 16,21 0-16,0-21 15,0 0-15,0 0 0,0 0 16,1-21-16,-1 0 0,0 21 16,0-22-16,0 1 0,0 0 0,1 0 15,-1 0-15,0 21 0,0-21 16,0 21-16,0-22 0,-21 44 16,0-1-1,0 0-15,-21 0 16,0-21-16,21 21 0,-21-21 15,21 21 1,0-42 15,0 0-31</inkml:trace>
  <inkml:trace contextRef="#ctx0" brushRef="#br0" timeOffset="108504.18">17970 17357 0,'22'0'0,"-1"0"0,0 0 0,0 0 15,0 0-15,0 0 0,1 0 16,-1 0-16,42 0 16,-20 0-1,-1-21-15,-21-1 16,0 22-16,0-21 0,1 0 0,-1 0 15,-21 0-15,0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4:23:16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2096 0,'-21'0'110,"-1"0"-95,1 0-15,0 0 16,0 21-16,0-21 0,-22 0 15,22 0-15,-21 21 0,21-21 16,-22 0-16,1 0 0,21 21 16,-21-21-16,20 0 0,1 0 15,0 0-15,0 0 0,0 0 0,0 0 16,21 21 15,21-21-15,21 0-16,-21 0 0,22 21 15,-1-21-15,0 0 0,22 0 0,-1 0 16,1 0-16,20 0 0,1 0 16,0 0-16,-1 0 0,1 0 15,0-21-15,-1 21 0,1 0 0,0 0 16,-22-21-16,22 21 16,0-21-16,-22 21 0,22 0 0,-22 0 0,1 0 15,-1 0-15,-20 0 0,-1 0 16,0 0-16,-21 0 0,1 0 15,-1 0-15,0 0 0,0 0 16,-21-21 0,-21 21-1,0-21-15,0 21 0,-1-22 0,1 1 16,0 21-16,0-21 0,0 21 16,0-21-16,-1 0 0,1 0 0,-21 21 15,21-22-15,-22 1 0,1 21 16,21-21-16,0 0 0,-22 21 15,22-21-15,0 21 0,0 0 0,0 0 16,21-21-16,-21 21 16,42 0 31,-21 21-47,21-21 15,0 21-15,0-21 0,22 21 0,-22-21 16,0 21-16,21-21 0,1 0 15,-22 21-15,21-21 0,0 0 16,1 0-16,-1 0 0,-21 0 0,22 0 16,-1 0-16,-21 0 0,0 0 15,0 0-15,1 0 0,-22 22 16,0-1 0,0 0-16,-22-21 0,-20 42 0,21-21 15,-21 1-15,-1 20 0,1-21 16,-22 21-16,22 1 0,-21-1 0,20 0 15,-20 1-15,20-1 0,1-21 16,0 22-16,-1-22 0,22 0 0,-21 21 16,21-21-16,0 1 0,-1-22 15,1 21-15,0-21 0,21-21 63,0-1-63,0 1 0,21 0 0</inkml:trace>
  <inkml:trace contextRef="#ctx0" brushRef="#br0" timeOffset="1275.54">3958 2011 0,'0'-21'0,"-21"21"15,21-21 1,0-1-16,0 1 16,0 0-16,0 0 15,0 0-15,0 0 0,21 21 0,0-22 16,0 1-16,1 21 0,-1 0 16,0 0-16,0 0 0,21 21 0,-20 1 15,-1 20-15,21 0 16,-21 1-16,0-1 0,1 0 0,20 1 15,-42 20-15,21-21 0,-21 1 16,0-1-16,0 22 0,0-22 0,0 0 16,0 1-16,0-1 0,0 0 15,0-21-15,-21 1 0,21-1 0,0 0 16,0 0-16,0-42 16,0 0-1,21-22-15,0 22 0,0-21 16,1 0-16,-1-1 0,0-20 0,0 20 15,0-20-15,0 21 0,22-22 16,-22-21-16,0 22 0,21-1 16,-20-20-16,-1 20 0,0 1 0,0-22 15,-21 64-15,21-21 16,-21 20-16,0 44 31,0-1-31,0 0 16,-21 0-16,21 0 0,0 22 0,0-1 15,0 0-15,0 1 0,0-1 0,0 0 16</inkml:trace>
  <inkml:trace contextRef="#ctx0" brushRef="#br0" timeOffset="1934.67">4911 2392 0,'21'21'0,"-42"-42"0,63 63 15,-21-42 1,0 0-16,0-21 0,1 21 0,-1-21 15,-21 0-15,21 0 0,0-1 16,0 1-16,0 0 0,1 0 0,-22 0 16,0-22-16,21 22 0,-21 0 15,0-21-15,0 21 0,0-1 0,0 1 16,0 0-16,-21 21 16,-1 0-16,1 0 15,0 21-15,0 0 0,21 22 0,-21-22 16,21 21-16,-21 1 0,21-1 15,-22 0-15,22 1 0,0-1 0,0 0 16,0-21-16,0 22 0,0-22 16,0 0-16,22 0 0,-1 0 0,0-21 15,0 0-15,0 0 0,0 0 16,22 0-16,-22 0 0,0-21 0,21 0 16,-20 21-16,20-42 0,-21 21 15,0-1-15,22 1 0,-22-21 0,0 21 16,0-22-16,0 22 0,0 0 0,1-21 15,-1 21-15,-21-1 16,0 1-16,21 0 0,-21 0 0,21 21 16,0 0-1,-21 21-15,21 0 0,-21 0 16,0 1-16,0-1 0,0 0 16,0 21-16,0-21 0,22 22 0,-22-22 15,0 21-15,0-21 0,0 22 16,0-22-16,0 0 0,0 0 0,0 0 15,21-42 17,-21 0-17,0 0-15,21-21 0,-21 20 16,0 1-16,0-21 0,0 21 0,21-22 16,-21 22-16,21-21 0,-21 21 15,21 0-15,-21-1 0,0 1 0,0 0 16,22 21-16,-1 0 15,0 0 1</inkml:trace>
  <inkml:trace contextRef="#ctx0" brushRef="#br0" timeOffset="2163.54">6096 2096 0,'0'21'0,"0"0"16,0 0-16,0 0 16,0 0-16,0 1 0,0 20 0,0-21 15,0 0-15,0 22 0,0-1 16,0-21-16,0 21 0,0-20 0,0 20 16,0-21-16,0 0 0,-21 0 15,21 1-15,0-44 31,0 1-15,21 0-16,-21 0 0,21-21 0,-21 20 16,0-20-16</inkml:trace>
  <inkml:trace contextRef="#ctx0" brushRef="#br0" timeOffset="2359.44">6159 1926 0,'-21'0'15,"0"0"-15,0 0 16,0 0 0,0 21-1,21 1 1,0-1 0,0 0-16,0 0 15,0 0-15</inkml:trace>
  <inkml:trace contextRef="#ctx0" brushRef="#br0" timeOffset="3468.37">6286 2434 0,'0'0'16,"43"0"-16,-22 0 16,0 0-16,0 0 0,0-21 15,1 0-15,-1 21 0,21-21 0,-21 0 16,22-1-16,-22 1 0,21 0 15,-21 0-15,0-21 0,22 20 0,-22-20 16,0 21-16,0-21 0,0-1 16,1 1-16,-1 0 0,-21-22 0,0 22 15,0-1-15,0 22 0,0-21 16,0 21-16,0 0 0,0-1 0,0 44 31,0 20-31,0-21 0,0 21 16,0 1-16,0 20 0,-21-20 15,21 20-15,-22 1 0,22-22 16,0 21-16,-21 1 0,21 21 0,-21-22 16,0 1-16,21-1 0,0 1 15,-21-1-15,21 1 0,0-1 0,0-21 16,0 1-16,0-1 0,0 0 16,0-20-16,21 20 0,21-21 0,-21-21 15,1 21-15,20-21 0,0 0 0,-21 0 16,22 0-16,-1 0 0,-21-21 15,0 21-15,22-21 0,-43 0 0,21 0 16,-21-22-16,0 22 0,0-21 0,0-1 16,0 22-16,0-42 0,-21 20 15,0 1-15,-22 0 0,22-22 16,-21 22-16,21 0 0,-22-1 16,22 1-16,-21 21 0,21-22 0,-1 22 15,1 0-15,0 21 0,0-21 0,21 0 31,21 21-31,0 0 0,22 0 16,-1-21-16,0-1 0,1 22 16,20-21-16,-21 21 0,22-21 0,-22 0 15,1 0-15,-1 21 0,0-21 0,1-1 16,-22 1-16,21 21 0,-21-21 16,0 21-16,1-21 0,-1 21 15,0 0 1,0 21-1,-21 0-15,0 22 16,0-22-16,21 0 0,-21 0 0,21 0 16,-21 0-16,0 1 0,22-1 0,-1 0 15,0 0-15,0-21 16,0 0-16,0 0 0,1 0 0,20 0 16,-21 0-16,21 0 0,-20 0 15,20-21-15,-21 0 0,21 0 0,-20-1 16,-1 1-16,0 0 0,0 0 0,0 0 15,-21 0-15,0-1 16,21 1-16,-21 0 0,22 0 0,-22 42 31,0 21-15,0-20-16,0 20 0,0 0 0,0 1 16,-22 20-16,22 1 0,-21-1 15,21 1-15,-21-1 0,21 1 0,0 20 16,0-20-16,0-1 0,0 22 0,0-22 15,0 22-15,0 0 0,0-1 16,0 1-16,-21 0 0,21-1 0,-21 1 16,0-21-16,21 20 0,-22-20 0,-20-1 15,21-20-15,0 20 16,0-42-16,-1 22 0,1-22 0,-21-21 16,21 0-16,0-21 0,-1-1 15,1 1-15,21-21 0,-21 0 16,0-22-16,21 1 0,0-22 0,0 0 15,0 1-15,0-22 0,0 0 0,0 0 16,21 0-16,0 22 0,0-22 16,22 0-16,-22 21 0,21 1 0,-21 20 15,22 1-15,-22-1 0,21 22 16,-21-1-16,22 1 0,-22 0 0,0 21 16,0-22-16,0 22 0</inkml:trace>
  <inkml:trace contextRef="#ctx0" brushRef="#br0" timeOffset="6267.76">9652 2498 0,'0'0'0,"-21"0"16,42 0 15,0-21-31,0 21 0,22-22 15,-22 1-15,21 0 0,-21 21 0,22-21 16,-1 0-16,-21 0 0,21-1 16,-20-20-16,20 21 0,-21 0 0,0 0 15,-21-1-15,0 1 16,0-21-16,0 21 0,0 0 0,0-1 16,-21 1-16,0 21 0,0 0 15,0 0-15,-1 0 0,1 21 16,0 1-16,0-1 0,0 0 0,0 0 15,-1 21-15,22 1 0,-21-22 16,21 21-16,0 1 0,0-1 0,0 0 16,0-21-16,0 22 0,0-22 15,21 0-15,1 0 0,-22 0 0,21-21 16,0 0-16,0 0 0,0 0 0,0 0 16,1 0-16,20-21 0,-21 21 15,21-21-15,-20 0 0,20-21 16,0 20-16,1 1 0,-22-21 0,21 21 15,0 0-15,1-22 0,-22 22 16,21 0-16,-21 0 0,22 0 0,-22-1 16,0 22-16,0 0 0,0 0 15,1 22-15,-22-1 0,0 0 0,0 0 16,0 0-16,0 22 0,0-22 16,0 21-16,-22 0 0,1-20 0,0 20 15,0-21-15,0 21 0,0-20 0,-1-1 16,22 0-16,0 0 0,-21-21 15,21 21-15,-21-21 0,21-21 32,21 21-32,0-21 15,1 0-15,-1 0 0,0-1 0,0 1 16,0 0-16,22-21 0,-22-1 16,0 22-16,21-21 0,-21 21 0,1-22 15,-1 22-15,0 0 0,-21-21 16,0 21-16,21-1 0,-21 1 15,0 0-15,-21 21 16,0 0-16,0 0 16,-1 21-16,1 0 0,0 1 15,0-1-15,0 0 0,0 21 16,-1 1-16,1-22 0,0 21 0,21 0 16,0 1-16,0-1 0,0-21 0,0 22 15,0-22-15,0 0 0,0 0 16,21 0-16,0 0 0,1 1 0,-1-22 15,21 0-15,0 0 0,1 0 16,-1 0-16,0 0 0,1-22 0,20 1 16,-20 0-16,-1 0 0,21 0 0,-20 0 15,-1-1-15,-21-20 0,22 0 16,-22 21-16,0-22 0,0 1 0,-21 0 16,0 20-16,0-20 0,0 21 15,0 0-15,0 0 0,-21-1 0,0 1 16,0 21-16,-1 0 15,1 21-15,0 1 0,0-1 16,21 0-16,-21 0 0,21 21 0,-21-20 16,21 20-16,0 0 0,0 1 0,0-22 15,0 21-15,21-21 0,0 0 16,0 1-16,0-1 0,0 0 0,22 0 16,-22-21-16,21 0 0,-21 0 15,22 0-15,-1 0 0,-21 0 0,22 0 16,-22 0-16,21-21 0,-21 21 0,0-21 15,22 0-15,-22-1 0,0-20 16,0 21-16,22-21 0,-22 20 16,0-20-16,-21 0 0,21 21 15,0-1-15,0 1 0,1 0 0,-1 0 16,-21 0-16,21 21 0,-21 21 31,0 0-31,0 0 0,-21 0 16,21 1-16,0-1 15,0 0-15,0-42 47,0 0-47,0-1 16,21 22-16,-21-21 0,0 0 0,0 0 16,0 0-16,0 0 0,0-1 15,0 1-15,-21 0 0,21 0 16,-21 0-16,-1 21 15,1 0-15,0 0 0,0 21 16,0-21-16,21 21 0,-21 21 0,-1-20 16,1-1-16,0 21 0,0 0 15,21 1-15,-21-1 0,21 0 0,-21 1 16,21-1-16,0-21 0,0 22 16,0-22-16,0 21 0,21-21 15,0 0-15,0 1 0,0-22 0,0 21 16,22-21-16,-22 0 0,21 0 15,1 0-15,-1 0 0,0 0 0,1-21 16,-1 21-16,0-22 0,-21 1 16,22 0-16,-1 0 0,-21 0 0,22-22 15,-22 22-15,0-21 0,0 0 0,0-1 16,0 1-16,-21 21 0,0-22 16,0 22-16,0 0 0,22 0 0,-22 0 15,0 42 1,-22 0-1,22 21-15,-21-20 0,0 20 16,21-21-16,-21 21 0,21-20 16,0 20-16,0 0 0,0-21 0,0 1 15,0-1-15,0 0 0,0 0 0,21-21 16,0 21-16,0-21 16,22 0-16,-22 0 0,0 0 0,0 0 15,0-21-15,1 0 0,-1 21 16,0-21-16,-21 0 0,21-1 0,0-20 15,-21 21-15,21-21 0,-21 20 0,0-20 16,0 21-16,0 0 0,22-22 16,-22 22-16,0 0 0,0 42 31,0 0-15,0 1-16,0-1 0,0 21 0,0-21 15,0 22-15,0-22 0,0 21 16,0-21-16,0 22 0,0-22 0,21 0 15,-21 0-15,21 0 0,0-21 16,0 21-16,0-21 0,1 0 0,-1 0 16,21 0-16,-21 0 0,22 0 0,-1-21 15,0 21-15,1-21 0,-1 0 16,0 0-16,1-22 0,-22 22 0,21-21 16,-21 0-16,0-1 0,22-20 15,-22 20-15,-21-20 0,21 21 16,-21-22-16,21 22 0,-21-22 0,0 1 15,0 20-15,0 1 0,0 0 16,0-1-16,0 22 0,-21 0 0,0 0 16,0 21-16,0 21 15,-1 0-15,1 22 0,0-1 0,0 21 16,-21-20-16,20 20 0,1-20 0,0 20 16,0 1-16,21-1 0,-21-21 15,21 22-15,0-22 0,0 1 0,0-1 16,0 0-16,0 1 0,0-22 15,0 21-15,21-21 0,0 0 16,0-21-16,0 0 0,1 0 16,-1 0-16,0 0 0,0-21 15,0 21-15,0-21 0,1 0 0,20 0 16,-21 0-16,0-22 0,0 22 16,1 0-16,-1-21 0,0 20 0,0 1 15,0 0-15,0 0 0,1 21 16,-22 21-1,0 0-15,0 0 16,0 1-16,0-1 0,0 0 16,0 0-16,0 0 0,0 0 0,0 1 15,0-1-15,0 0 0,0 0 16,0 0-16,0 0 16,21-21-16,0 0 0,0 0 0,0 0 15,0 0-15,22 0 0,-22 0 0,21 0 16,-21 0-16,22 0 0,-22 0 15,21 0-15,-21 0 0,1-21 0,20 21 16,-21 0-16,0-21 0,0 0 16,1 21-16,-1-21 0,0 0 0,0 21 15,0-22-15,-21-20 0,0 21 0,21 0 16,-21-22-16,0 22 0,0 0 16,0-21-16,0 21 0,0-1 15,-21 22 1,0 0-16,0 0 0,0 22 15,-22-22-15,22 21 0,-21 0 0,21 0 16,-22 0-16,22 0 0,0 1 16,0-1-16,0 0 0,0 0 0,21 0 15,0 0-15,0 1 0,0-1 16,0 0-16,0 0 16,0 0-16,21 22 0,-21-22 0,21 21 15,-21 0-15,21 1 0,-21-1 16,0 0-16,0 22 0,0-22 0,0 22 15,0-22-15,0 22 0,-21-1 0,21-21 16,-21 22-16,0-22 0,-1 1 16,22-1-16,-21 0 0,0 1 15,21-22-15,-21 0 0,21 0 0,0 0 16,0-42 15,0 0-31,0 0 0,0 0 16,0-1-16,21-20 0,-21 0 15,21-1-15,0 1 0,1 0 0</inkml:trace>
  <inkml:trace contextRef="#ctx0" brushRef="#br0" timeOffset="6455.67">14309 2180 0,'0'0'0,"0"-21"0,-22 0 16,1 21-16,0 0 0,0 0 15,0 0 1,0 0 15,-1-21-15,1 21-16,0 0 0</inkml:trace>
  <inkml:trace contextRef="#ctx0" brushRef="#br0" timeOffset="6571.6">13166 2180 0,'0'0'0,"-43"0"0,22 0 0,0 0 0,-21 0 15</inkml:trace>
  <inkml:trace contextRef="#ctx0" brushRef="#br0" timeOffset="6632.51">13398 2223 0,'64'0'15,"-22"-22"-15,-21 1 16,22 21-16,-1-21 0,0 21 15</inkml:trace>
  <inkml:trace contextRef="#ctx0" brushRef="#br0" timeOffset="7259.9">16150 2371 0,'0'0'0,"0"-21"0,-21-1 0,21 1 15,0 0 1,0 0-16,21 0 16,0 21-1,0-21-15,1-1 0,-1 22 16,0-21-16,0 21 0,0-21 15,0 21-15,1 0 0,20 0 0,-21 0 16,0 0-16,22 0 0,-22 21 0,21 0 16,-21 22-16,0-22 0,22 21 15,-22 1-15,0 20 0,-21-21 0,0 1 16,0 20-16,0-20 0,0-1 16,-21-21-16,0 21 0,0-20 0,-1-1 15,1 0-15,0 0 0,0-21 0,0 0 16,21-21-1,0 0-15,0 0 16,0-1-16,0 1 0,0 0 16,21-21-16,0 21 0,0-22 0,0 1 15,1 0-15,-1-1 0,0 1 16,0 0-16,0 20 0,0-20 0,1 21 16,-1-21-16,0 20 0,21 22 0,-21-21 15,1 21-15,-1 0 16,0 0-16,-21 21 15</inkml:trace>
  <inkml:trace contextRef="#ctx0" brushRef="#br0" timeOffset="7907.54">16912 2561 0,'0'0'0,"0"64"15,0-43 1,21-21-16,0 0 15,1 0-15,20-21 0,-21 21 0,0-21 16,22-1-16,-1 1 0,-21 0 16,21 0-16,-20 0 0,-1 0 0,0-1 15,0 1-15,-21 0 0,21-21 16,-21 21-16,0-1 0,0 1 16,-21 0-16,0 21 0,0 0 15,0 0-15,-22 0 0,22 21 16,0 0-16,0 1 0,0 20 15,-1-21-15,1 21 0,21 1 16,0-1-16,0-21 0,0 22 0,0-22 16,0 0-16,0 21 0,21-21 15,1 1-15,-1-22 0,21 21 0,-21-21 16,22 0-16,-1 0 0,0 0 16,22 0-16,-22 0 0,0 0 0,1-21 15,-1-1-15,0 22 0,1-21 0,-22 0 16,21-21-16,-21 21 15,1-1-15,-1 1 0,-21-21 0,0 21 0,21-22 16,-21 22-16,0 0 16,0 0-16,0 42 31,0 0-31,-21 22 0,21-1 0,-21 0 16,-1 1-16,1 20 0,0 1 0,0-1 15,0 1-15,0-1 0,-1 1 16,1 20-16,-21-20 0,21 20 0,0-20 15,-1 21-15,1-22 0,0 1 16,0-1-16,21 1 0,-21-1 0,21-21 16,-21 1-16,21-1 0,-22 0 0,22 1 15,0-1-15,0-21 16,0 0-16,0 1 0,0-1 0,0-42 31,0-1-31,0 1 16,22 0-16,-22 0 0,21-21 0,0 20 15,0-20-15,0 0 0,-21-22 0,21 22 16,1-22-16,-1 1 0</inkml:trace>
  <inkml:trace contextRef="#ctx0" brushRef="#br0" timeOffset="8191.84">17653 2773 0,'0'-64'16,"0"128"-16,21-212 0,-21 84 0,0 22 0,0-22 15,21 22-15,0 0 0,-21 21 0,22-1 16,-1 1-16,0 0 0,0 21 15,0 0-15,0 0 0,22 0 16,-22 0-16,21 0 0,-21 0 0,22 21 16,-22 0-16,21 1 0,-21-1 15,1 21-15,-22-21 0,0 22 0,0-22 16,0 21-16,-22 0 0,1-20 16,-21-1-16,21 21 0,0-21 0,-22 0 15,22 1-15,0-22 0,-21 21 0,20-21 16,1 0-16,0 0 0,0 0 15,42 0 17,0 0-32,0-21 15,1 21-15,-1-22 0,0 22 16</inkml:trace>
  <inkml:trace contextRef="#ctx0" brushRef="#br0" timeOffset="8560.03">18415 2434 0,'0'0'0,"-21"0"16,0 0-16,-22 0 0,22 21 15,0 1-15,0-1 0,0 0 16,-1 21-16,1-21 0,21 1 16,0-1-16,0 21 0,0-21 15,0 0-15,0 1 0,21-1 16,1 0-16,20-21 0,-21 0 15,0 0-15,22 0 0,-22 0 0,0 0 16,21 0-16,-21 0 0,22-21 0,-22 0 16,0-1-16,0 1 0,0 0 15,1 0-15,-22 0 0,21-22 0,-21 1 16,0 21-16,0-21 0,0 20 16,-21 1-16,-1 0 0,1 0 15,0 0-15,0 21 0,0 0 16,0 0-16,-1 0 0,1 0 0,-21 0 15,21 21-15,0 0 0,21 0 16,-22 0-16,22 1 0,0-1 16,22 0-16,-1-21 0,0 0 15,21 0-15</inkml:trace>
  <inkml:trace contextRef="#ctx0" brushRef="#br0" timeOffset="8915.82">18923 2434 0,'21'-21'0,"-21"-21"16,21 21-16,0-1 0,1 22 15,-1-21-15,0 21 16,0 0-16,0 21 16,-21 1-16,0-1 0,21 0 15,-21 0-15,0 21 0,0 1 0,0-22 16,0 21-16,0 1 0,0-22 15,0 21-15,-21-21 0,21 22 0,0-22 16,0 0-16,-21-21 0,21 21 16,0-42 15,0 0-31,21 0 16,-21-1-16,21 1 0,1 0 0,-22-21 15,21-1-15,0 1 0,0 0 16,0-1-16,0 1 0,1 21 0,-1-21 15,0 20-15,0-20 0,0 21 16,-21 0-16,21 0 0,1-1 0,-1 1 16,0 21-16</inkml:trace>
  <inkml:trace contextRef="#ctx0" brushRef="#br0" timeOffset="9372.07">19875 1990 0,'-21'0'16,"0"0"-16,21 21 0,-42 0 16,21 0-16,-1 0 0,1 22 0,0-22 15,0 0-15,0 21 0,-22-20 16,22 20-16,0 0 0,21-21 0,-21 22 16,21-1-16,-21 0 0,21 1 15,0-1-15,0 0 0,0-20 0,0 20 16,21-21-16,0 21 0,21-20 15,-20-1-15,20 0 0,0-21 16,1 21-16,-22-21 0,21 0 0,0 0 16,-20 0-16,20 0 0,-21-21 15,0 0-15,0 0 0,1-1 0,-1 1 16,0 0-16,0-21 0,0-1 16,-21 22-16,0-21 0,21 21 0,-21 0 15,0-1-15,0 44 16,0-1-1,0 21-15,0-21 0,-21 0 16,21 22-16,0-22 0,0 0 0,-21 21 16,21-20-16,-21-1 0,21 0 15,0 0-15,0 0 0,0 0 16,0-42 31,-21 0-47,21 0 0</inkml:trace>
  <inkml:trace contextRef="#ctx0" brushRef="#br0" timeOffset="9600.15">19389 2096 0,'0'0'0,"21"0"31,0 0-31,0 0 0,0 0 0,22 0 15,-1 0-15,-21 0 0,21 0 16,22-22-16,-22 22 0,1 0 0,-1 0 16,0 0-16,1 0 0,-1 0 0,0 0 15,-21 0-15,22 0 0,-22 0 16,0 0-16,0 0 0</inkml:trace>
  <inkml:trace contextRef="#ctx0" brushRef="#br0" timeOffset="11191.98">974 5694 0,'0'0'0,"-22"0"0,1 0 15,0 0-15,0 0 16,0 0-16,0 0 0,-1 0 0,1 0 16,0 0-16,-21 0 0,21 0 15,-1 0-15,-20 0 0,21 0 16,0-21-16,0 21 0,-1 0 0,1 0 16,0 0-16,42 0 31,0 0-31,1 0 0,20 0 15,0 21-15,1-21 0,-1 0 16,21 21-16,1-21 0,-1 0 0,1 0 16,21 21-16,-1-21 0,1 0 15,0 0-15,-1 0 0,1 0 16,0 0-16,-1 0 0,-20 0 16,-1 0-16,1-21 0,-1 21 15,-20-21-15,20 21 0,-42 0 0,22-21 16,-22 21-16,0 0 0,-21-21 15,0-1 1,-21 22-16,0-21 0,-1 21 16,1-21-16,-21 21 0,21-21 0,0 21 15,-1-21-15,1 0 0,0 21 16,0-22-16,-21 22 0,20 0 0,1-21 16,0 21-16,21-21 15,0 0 16,21 21-31,22 0 0,-22 0 16,0 0-16,21 0 0,-21 0 0,1 0 16,20 0-16,-21 0 0,0 0 15,22 21-15,-22 0 0,0 0 0,-21 1 16,0-1-16,0 0 0,0 21 16,0-21-16,-21 22 0,0-22 0,-1 21 15,1 1-15,-21-22 0,21 21 16,-22-21-16,1 0 0,21 22 0,-21-22 15,20-21-15,-20 21 0,21 0 16,0-21-16,0 21 16,21-42-1,21 0 1</inkml:trace>
  <inkml:trace contextRef="#ctx0" brushRef="#br0" timeOffset="14239.4">4530 4678 0,'0'0'0,"0"-21"0,0 0 0,0-22 0,0 22 15,0 0-15,0 0 0,0 0 16,0-1-16,0 1 0,0 42 31,0 1-31,0-1 0,0 21 16,0 22-16,0-1 0,0 1 0,-22 20 15,1 1-15,0 0 16,0-22-16,0 22 0,0-22 0,-1 1 16,1-22-16,0 22 0,0-22 15,21-21-15,0 21 0,-21-20 0,21-1 16,-21 0-16,-1-21 16,22-21-1,-21 0-15,0-1 16</inkml:trace>
  <inkml:trace contextRef="#ctx0" brushRef="#br0" timeOffset="14755.1">3873 4784 0,'0'0'0,"0"-43"16,0 1-16,0-21 15,22 20-15,-1 22 0,0-21 0,0 21 16,21-1-16,-20 1 0,20 0 15,0 0-15,22 0 0,-1 21 0,-20 0 16,41 0-16,-20 21 0,-1 0 16,1 21-16,-1-20 0,-20 41 0,-1-21 15,0 22-15,1-1 0,-22 1 16,0-1-16,-21 1 0,0-1 0,0 1 16,0-22-16,0 1 0,0-1 0,-21 0 15,21-21-15,0 1 16,-21-1-16,-1-21 0,1 0 15,0 0 1,21-21-16,-21-1 0,21 1 0,0 0 16,0-21-16,0-1 0,0 1 15,21-21-15,0-1 0,0 22 0,1-22 16,20 1-16,0-1 0,1 1 0,-1 20 16,0 1-16,1 0 0,-1 21 15,21-1-15,-20 1 0,-1 21 0,22 21 16,-22 1-16,0-1 0,-21 21 15,22 0-15,-22 22 0,0-1 0,-21 1 16,0-1-16,0 22 16,0-21-16,0-1 0,-21 1 0,0-22 15,0 21-15,-1-20 0,1-1 16,0 0-16,0 1 0,0-22 0,21 0 16,0 0-16,0 0 0,21-21 15,0 0-15,21 0 16,-20-21-16,20 21 0,-21-21 0,21 0 15</inkml:trace>
  <inkml:trace contextRef="#ctx0" brushRef="#br0" timeOffset="16195.13">6075 5165 0,'42'-21'16,"0"-43"-16,-42 43 15,0-21-15,0 20 0,0 1 16,0 0-16,0 0 0,-21 0 0,0 21 15,0 0-15,-21 0 0,20 0 16,1 0-16,0 42 0,-21-21 0,21 0 16,-1 22-16,1-1 0,0 0 0,-21 1 15,42-1-15,-21 0 0,-1 1 16,1-1-16,21 0 0,0 1 0,0-22 16,0 0-16,0 0 0,0 0 15,0 1-15,21-22 0,1 0 0,20 0 16,-21 0-16,0 0 0,22-22 15,-22 22-15,0-21 0,21 0 16,-21 0-16,1-21 0,-1 20 0,0 1 16,0-21-16,0 0 0,-21 20 15,0-20-15,0 0 0,0-1 0,0 22 16,21 0-16,-21 0 0,22 42 31,-22 0-31,0 22 0,0-22 0,0 21 16,0-21-16,0 22 0,0-22 15,21 21-15,-21-21 0,0 22 16,21-22-16,-21 0 0,21 0 0,-21 0 16,21 0-16,0-21 0,1 0 15,20 0-15,-21 0 0,0 0 16,0 0-16,22 0 0,-22-21 16,21 0-16,-21 0 0,22 0 0,-22 0 15,0-1-15,21 1 0,-20-21 0,-22 21 16,21-22-16,-21 22 0,0-21 15,21 21-15,-21-22 0,0 22 16,0 42 0,0 1-1,-21-1-15,21 0 0,-21 0 0,21 21 0,0-20 16,-22 20-16,22-21 16,0 21-16,-21-20 0,21-1 0,0 0 15,0 0-15,0 0 0,21 0 16,1-21-16,-1 0 0,0 0 15,21 0-15,-21 0 0,22 0 0,-1 0 16,0-21-16,1 21 0,-1-21 16,-21 0-16,22 0 0,-1 0 0,-21-1 15,0 1-15,0-21 0,1 21 0,-22 0 16,0-22-16,0 22 0,0-21 16,0 21-16,0-1 0,0 1 15,-22 21 1,1 0-16,21 21 15,0 1-15,-21-1 0,21 0 0,-21 0 16,21 21-16,0-20 0,0 20 16,0-21-16,0 0 0,0 22 0,0-22 15,0 0-15,0 0 0,0 0 0,21 0 16,0-21-16,0 22 0,22-1 16,-22-21-16,0 0 0,21 0 0,-20 0 15,20 0-15,0 0 0,-21-21 16,22-1-16,-1 1 0,-21 21 0,22-21 15,-22 0-15,0 0 0,0 0 16,0-22-16,-21 22 0,21 0 16,-21-21-16,0 20 0,0-20 0,0 21 15,0 0-15,-21 0 0,0 21 16,0 0-16,0 0 0,0 21 16,21 0-16,0 0 0,-22 21 0,22-20 15,-21-1-15,21 21 0,0-21 16,0 22-16,0-22 0,0 0 0,0 0 15,21 0-15,1 0 0,-1 1 16,0-22-16,0 0 0,21 0 0,-20 0 16,20 0-16,0 0 0,-21-22 0,22 22 15,-22-21-15,0 0 16,0 0-16,0 0 0,1 0 0,-1-1 16,-21 1-16,0-21 0,21 21 0,-21-22 15,21 22-15,-21 0 0,0 0 16,0 0-16,0 42 15,0 0 1,0 0-16,0 0 0,0 22 0,0-22 16,0 21-16,-21-21 0,21 22 0,-21-22 15,0 0-15,21 0 0,0 0 16,0 1-16,-22-22 0,22-22 47,22 1-47,-1 0 0,0 0 0,0 0 15,21 0-15,-20-22 0,20 22 16,-21-21-16,21-1 0,1 1 0,-1 21 16,-21-21-16,22 20 0,-1 1 0,-21 21 15,21 0-15,-20 0 0,-1 0 16,0 21-16,-21 1 0,0 20 0,0-21 16,0 21-16,0-20 0,0-1 15,0 21-15,-21-21 0,21 22 0,0-22 16,-21 0-16,21 0 0,0 0 0,0 0 15,21-21 17,0 0-32,0 0 0,0 0 15,0-21-15,1 21 0,-1-21 16,21 0-16</inkml:trace>
  <inkml:trace contextRef="#ctx0" brushRef="#br0" timeOffset="16624.89">8784 5165 0,'0'0'0,"21"0"0,0 0 16,1 0-16,-1 0 0,0 0 16,0 21-16,0 0 0,22-21 0,-22 21 15,21-21-15,-21 0 0,22 0 0,-1 21 16,0-21-16,1 0 16,-1 0-16,0 0 0,1 0 0,-1 0 15,0 0-15,1 0 0,-1 0 0,0-21 16,-21 21-16,1-21 0,-1 21 15,-21-21-15,0 0 0,0 0 16,0-1-16,-21 1 0,-1 0 16,-20 0-16,21 0 0,0 0 0,-22 21 15,22-22-15,0 1 0,21 0 16,21 21 15,0 0-31,22 21 0,-22 0 16,0-21-16,0 22 0,0-1 15,1 0-15,-1 0 0,0 0 0,-21 22 16,21-22-16,-21 0 0,0 21 16,0-21-16,-21 1 0,0-1 0,0 21 15,-22-21-15,22 0 0,-21 1 0,21-1 16,-22 0-16,22 0 0,-21-21 16,21 21-16,-1-21 0,1 0 0,0 21 15,0-21-15,21-21 16</inkml:trace>
  <inkml:trace contextRef="#ctx0" brushRef="#br0" timeOffset="17339.48">11684 4509 0,'0'-22'0,"0"1"0,21 21 16,-21-21-16,0 0 0,0 0 0,0-22 15,0 22-15,-21 21 0,0-21 16,0 21-16,-1 0 0,-20 0 0,0 0 16,-1 0-16,1 21 0,0 22 0,-1-22 15,1 21-15,-21 0 0,20 22 16,1-1-16,0 1 0,-1-1 15,1 1-15,21-1 0,-22 1 16,43-1-16,0 1 0,0-22 0,0 1 16,0-22-16,22 21 0,-1-21 0,0 0 15,21-21-15,1 22 0,-1-22 16,21 0-16,-20 0 0,-1 0 0,22-22 16,-22 1-16,0 21 0,-21-21 15,22 0-15,-22 0 0,0 0 0,-21-1 16,0 1-16,0 0 0,0 0 0,0 0 15,-21 0-15,0 21 16,0 0-16,-1 0 0,1 0 0,-21 0 0,21 21 16,0 0-16,-1 0 0,1 21 15,0 1-15,0-22 0,21 21 16,0 1-16,0-1 0,0 0 0,0 1 16,0-1-16,0 0 0,0 1 15,0-1-15,0 21 0,0-20 0,0-1 16,-21 0-16,0 1 0,-1-1 0,22 0 15,-21 1-15,0-1 0,0-21 16,0 0-16,0 1 0,21-1 0,0 0 16,0-42-1,0 0 1,21-1-16,0 1 0,0-21 0,0 21 16,0-22-16,1-20 0</inkml:trace>
  <inkml:trace contextRef="#ctx0" brushRef="#br0" timeOffset="17552.34">11790 4932 0,'0'0'0,"21"-64"16,0 64-16,-21 22 15,0-1 1,0 0-16,0 21 0,0-21 16,0 1-16,-21 20 0,21-21 15,0 0-15,0 0 0,-21 1 0,21-1 16,-21 0-16,-1 0 15,22-42 17,0 0-17</inkml:trace>
  <inkml:trace contextRef="#ctx0" brushRef="#br0" timeOffset="17855.7">11959 4657 0,'0'-21'15,"0"42"17,21-21-17,0 0-15,1 0 16,-1 0-16,0 0 0,0-21 16,0-1-1,-21 1-15,0 0 16,-21 21-16,0-21 15,0 21-15,0 0 0,-1 0 16,-20 0-16,21 0 0,0 21 0,0 0 16,-1-21-16,1 21 0,0 1 15,21-1-15,0 0 0,0 0 16,0 0-16,0 0 0,0 1 0,21-1 16,0 0-16,22-21 0,-1 0 15,0 0-15,1 0 0</inkml:trace>
  <inkml:trace contextRef="#ctx0" brushRef="#br0" timeOffset="18135.5">12806 4403 0,'0'0'0,"0"-43"16,0 22-16,-21 21 31,21 21-31,-22 1 0,22-1 16,0 21-16,-21 0 0,21 1 15,0-1-15,0 0 0,-21 1 0,0 20 16,21-20-16,-21 20 0,0-21 0,21 22 16,-22-22-16,1 1 0,21-1 15,-21 0-15,21-21 0,0 22 0,0-22 16,0 0-16,0 0 16,21-42-1,0 0 1,1 0-16,-22 0 0,0-1 15,0 1-15</inkml:trace>
  <inkml:trace contextRef="#ctx0" brushRef="#br0" timeOffset="18319.41">12509 4763 0,'0'-22'16,"22"22"-1,-1 0 1,0 0-16,0 0 0,0 0 0,0 0 15,22 0-15,-22-21 0,21 21 16,-21 0-16,1 0 0,20 0 0,-21 0 16,0 0-16,22 0 0,-22-21 0,0 21 15,0 0-15,0 0 16,0 0-16</inkml:trace>
  <inkml:trace contextRef="#ctx0" brushRef="#br0" timeOffset="19635.73">14351 4911 0,'0'0'0,"42"-43"16,-42 22-1,0 0-15,21 0 0,-21 0 16,0 0-16,0-1 0,0-20 0,0 21 15,0 0-15,0-22 0,0 22 16,-21 0-16,0 0 0,21 0 0,-21 0 16,0 21-16,-22 0 0,22 0 15,0 0-15,-21 21 0,-1 0 0,1 0 16,21 21-16,-21 1 0,-1-1 0,1 0 16,21 1-16,-22-1 0,22 0 15,0 1-15,21-1 0,0 0 0,0 1 16,0-22-16,0 0 0,0 0 15,21 0-15,22-21 0,-22 0 0,0 0 16,21 0-16,-21 0 0,22 0 16,-1-21-16,-21 21 0,22-21 15,-1 0-15,-21 0 0,21 0 0,-20-22 16,-1 22-16,0-21 0,0-1 16,-21 1-16,21 21 0,-21-21 0,21 20 15,-21 1-15,0 0 0,0 0 0,-21 42 31,0 0-31,21 0 0,-21 1 0,21 20 16,-21-21-16,21 21 0,0-20 16,0-1-16,0 21 0,21-21 0,0 0 15,0 1-15,0-1 0,22-21 16,-22 0-16,21 21 0,-21-21 16,22 0-16,-1 0 0,-21 0 0,22-21 15,-22 0-15,21 21 0,-21-22 16,0 1-16,1 0 0,-1 0 0,-21 0 15,0 0-15,21-22 0,-21 22 0,0-21 16,0 21-16,0-1 0,0 1 16,0 42-1,0 1-15,-21-1 16,21 0-16,-21 21 0,-1-21 16,1 22-16,21-22 0,-21 21 0,21-21 0,-21 1 15,21-1-15,0 0 16,0 0-16,21-42 31,0 0-15,0 21-16,1-21 0,-1-1 0,0 1 15,0 0-15,0 0 0,0 0 16,1 0-16,-22-1 0,21 1 0,0 0 16,-21 0-16,21 21 0,-21 21 15,0 0 1,0 0-16,0 1 0,0-1 15,0 0-15,0 0 0,0 0 16,0 0-16,21 1 16,0-1-16,1-21 0,-1 0 15,0 21-15,0-21 0,21 0 0,1 0 16,-1 0-16,0 0 0,1 0 0,-1 0 16,0 0-16,1-21 0,-22 0 15,21 21-15,-21-22 0,22 1 0,-22 0 16,0 0-16,-21 0 0,0-22 15,0 22-15,0-21 0,0 21 0,0-22 16,0 22-16,0 0 0,-21 21 16,0 0-16,0 0 0,-1 0 15,1 0-15,0 21 0,0 0 0,-21 1 16,20 20-16,1 0 16,0-21-16,21 22 0,0-22 0,-21 21 15,21-21-15,0 1 0,0-1 0,0 0 16,21-21-16,0 0 0,0 21 15,1-21-15,-1 0 0,0 0 0,0 0 16,0-21-16,0 21 0,1-21 16,-1 0-16,0-1 0,0-20 0,0 21 15,0-21-15,1-1 0,-1 1 0,-21 0 16,21-1-16,0-20 0,0 20 16,0-20-16,1-1 0,-1 1 0,0-1 15,0 1-15,0-1 0,0 22 16,1 0-16,-22-1 0,0 22 15,0 0-15,0 42 16,0 0-16,-22 1 0,1 20 16,0 0-16,0 1 0,0-1 15,0 0-15,21 22 0,-22-22 0,22 0 16,-21 1-16,21-1 0,0 0 0,-21 1 16,21-1-16,0 0 0,0 1 15,0-22-15,0 21 0,0-21 0,0 1 16,0-1-16</inkml:trace>
  <inkml:trace contextRef="#ctx0" brushRef="#br0" timeOffset="20187.71">17018 4932 0,'0'0'15,"-21"21"-15,0-21 0,-1 0 16,22-21 0,22 0-16,-1 0 0,0-1 15,21 1-15,1 0 0,-22-21 16,21 21-16,0-1 0,1-20 0,-22 21 16,21-21-16,-21 20 0,1-20 15,-1 21-15,-21 0 0,0 0 16,-21 42-1,-1 0-15,22 0 16,-21 21-16,0 1 0,0 20 0,0 1 16,21-1-16,-21 22 0,21 0 15,-22-22-15,1 22 0,21-1 0,0 1 16,-21-21-16,21 20 0,-21 1 0,21 0 16,-21-22-16,21 22 0,0-22 15,-21 1-15,-1-1 0,1 1 0,21-22 16,-21 0-16,0 1 0,0-1 0,21-21 15,-21 22-15,-1-22 0,1-21 16,0 0 0,0-21-16,0-1 15,21-20-15,0 21 0</inkml:trace>
  <inkml:trace contextRef="#ctx0" brushRef="#br0" timeOffset="20403.59">17187 4530 0,'0'0'0,"0"-21"0,0-22 15,0 22-15,0 0 0,0 0 16,-21 21 0,0 21-1,21 0 1,0 0-16,0 0 15,21 1-15,0-22 16,0 21-16,22-21 0</inkml:trace>
  <inkml:trace contextRef="#ctx0" brushRef="#br0" timeOffset="22329.95">17716 4847 0,'0'0'0,"0"21"0,22 1 16,-1-22-16,0 0 15,0 0-15,0 0 16,0-22-16,-21 1 0,22 0 16,-1 21-16,0-21 0,21 0 0,-21 0 15,1-1-15,-1 1 0,0 0 16,0 0-16,0 0 0,-21 0 0,21-1 16,-21 1-16,-21 21 15,0 0-15,0 0 16,0 21-16,0 1 0,-1-1 0,1 0 15,0 21-15,0-21 16,0 22-16,21-1 0,0-21 0,0 22 16,0-22-16,0 0 0,0 0 15,0 0-15,21 0 0,0-21 0,0 0 16,22 0-16,-22 0 0,0 0 16,21 0-16,-21 0 0,22-21 0,-22 21 15,21-21-15,1 0 0,-22 0 0,21 0 16,-21-1-16,0 1 0,22 0 15,-22 0-15,0 0 0,0 0 0,-21-1 16,0 1-16,21 21 16,-21 21-1,-21-21-15,0 43 0,0-22 16,21 0-16,-21 0 0,0 0 16,-1 22-16,1-22 0,21 0 0,0 0 15,-21-21 1,42-21 15,0 0-31,1 0 0,-1 0 0,0-1 16,0 1-16,0 0 0,0 0 0,1-21 15,-1 20-15,21 1 0,-21 0 16,0 0-16,1 0 0,-1 21 16,0 0-16,-21 21 15,0 0-15,0 0 16,0 0-16,0 1 0,0 20 0,0-21 15,0 21-15,0-20 0,0 20 16,0-21-16,0 0 0,0 0 0,0 1 16,0-1-16,21-21 0,0 21 15,0-21-15,22 0 0,-22 0 0,0 0 16,21 0-16,-20 0 0,-1-21 16,21 21-16,-21-21 0,0-1 0,22 1 15,-22-21-15,0 21 0,0-22 0,0 1 16,1 0-16,-22-1 0,21 1 15,0-21-15,-21 20 0,0 1 0,21-22 16,0 22-16,0 0 16,-21-1-16,0 22 0,22 0 0,-22 0 15,0 42-15,0 21 16,0-20-16,-22 20 16,1 0-16,21 1 0,-21-1 0,0 0 15,0 1-15,0-1 0,-22 0 16,43 1-16,-21-1 0,0-21 0,0 21 15,21-20-15,-21-1 0,21 0 16,0 0-16,0-42 31,21 0-31,0 0 16,0-1-16,0 1 0,0 0 0,1 0 16,20-21-16,-21 20 0,0 1 15,0 21-15,1-21 0,-1 0 0,0 21 16,0 0-16,0 0 0,0 0 15,-42 0 17,0 0-32,0 0 0,0 0 15,0 21-15,-1-21 0,1 21 0,0-21 16,0 21-16,21 1 0,-21-1 16,0 0-16,-1 0 0,1 0 15,21 0-15,0 1 0,0-1 0,0 0 16,0 0-16,0 0 0,0 0 15,21-21-15,1 22 0,-1-1 0,0-21 16,21 0-16,-21 21 0,22-21 16,-22 0-16,21 0 0,1 0 0,-1 0 15,0 0-15,1 0 0,-1-21 0,0 0 16,-21-1-16,22 1 0,-22 0 16,0 0-16,21 0 0,-20-22 0,-22 22 15,21 0-15,0 0 0,-21 0 16,0 0-16,-21 42 31,21 0-31,-21 0 0,-1 0 16,1 22-16,0-22 0,21 0 0,-21 0 15,21 0-15,-21 0 0,21 1 16,-21-1-16,21 0 0,0 0 16,21-42 15,0 0-31,0 0 15,0-1-15,0 1 0,1 0 16,-1 0-16,0 0 0,0 0 16,0-22-16,0 22 0,1 21 0,-1-21 15,0 0-15,-21 42 16,0 0 0,0 0-16,0 0 15,0 1-15,0-1 0,0 0 0,0 0 16,0 0-16,0 0 0,0 1 15,0-1-15,0 0 0,21-21 32,0 0-32,0 0 0,1 0 15,20 0-15,0 0 0,-21 0 0,22 0 16,-1-21-16,-21 0 0,22-1 16,-1 1-16,-21 0 0,0 0 15,0 0-15,1 0 0,-1-1 0,-21 1 16,21 0-16,-21 0 0,-21 21 31,0 0-31,-1 0 0,1 0 16,21 21-16,0 0 0,0 0 0,0 1 15,0-1-15,0 0 0,0 0 16,0 0-16,0 0 0,0 1 16,0-1-16,21 0 0,1-21 15,-1 21 1,0-21-16,0 0 0,0 0 0,0 0 15,1 0-15,-22-21 16,21 0-16,0 21 0,-21-21 16,21-1-16,0 1 0,0 0 0,-21 0 15,22 0-15,-1 0 0,0-1 16,0 1-16,-21 42 31,0 1-31,0-1 0,-21 0 0,0 0 16,0 0-16,21 0 0,-22 1 15,22-1-15,-21 0 0,21 0 16,-21-21-16,21 21 0,0-42 31,0 0-15,-21 0-16,21 0 0</inkml:trace>
  <inkml:trace contextRef="#ctx0" brushRef="#br0" timeOffset="22496.06">20489 4382 0,'0'0'0,"-42"-22"15,21 22 1,21 22 0,-21-22-16,21 21 0,-22-21 15,22 21-15,-21-21 0,0 21 16,0 0-16,0-21 0</inkml:trace>
  <inkml:trace contextRef="#ctx0" brushRef="#br0" timeOffset="23771.32">1566 8403 0,'-21'-21'32,"21"0"-32,-21 21 15,0-21-15,0 0 0,21-1 0,-22 1 16,1 21-16,0-21 0,0 0 16,0 0-16,42 21 31,21 0-16,1 21-15,20-21 0,22 21 0,-22 0 16,22-21-16,21 21 0,-22-21 0,22 0 16,21 0-16,-21 0 0,21 0 15,0 0-15,-21 0 0,0 0 0,0 0 16,-22 0-16,-20 0 0,-1 0 16,1 0-16,-22 0 0,-21 0 15,0 0-15,1-21 0,-22 0 16,0 0-1,-22 21-15,1-21 0,0 21 0,0-21 16,-21-1-16,20 22 0,1-21 16,-21 21-16,21-21 0,0 0 0,-1 21 15,1-21 1,21 0 0,21 21-1,1 0-15,-1 0 0,0 0 16,0 0-16,21 0 0,-20 0 0,-1 0 15,0 21-15,0 0 16,0-21-16,0 42 0,-21-21 0,0 1 16,0 20-16,0-21 0,0 21 15,-21 1-15,-21-1 0,21 0 0,0-20 16,-22 20-16,1-21 0,21 21 0,-22-20 16,22-1-16,-21 0 0,21 0 15,0 0-15,63-21 16,-21 0-1,0-21-15,22 0 0,-1 0 0,21-22 16</inkml:trace>
  <inkml:trace contextRef="#ctx0" brushRef="#br0" timeOffset="24111.3">4614 7451 0,'0'0'0,"0"-21"0,0-1 16,0 1-16,0 0 0,0 0 0,0 0 16,-21 42-1,21 0-15,-21 0 0,21 22 16,0-1-16,0 0 0,0 22 0,0-22 16,0 22-16,0-1 0,0 1 15,-21-1-15,21 1 0,0-1 16,0-21-16,0 22 0,-21-22 0,21 1 15,0-1-15,-22 0 0,22-21 16,0 22-16,0-22 0,-21 0 16,21 0-16,-21-21 0,21-21 31,0 0-31,0 0 0,0 0 16,21-1-16,0-20 0,1 0 15,20-1-15,-21-20 0,21 21 0</inkml:trace>
  <inkml:trace contextRef="#ctx0" brushRef="#br0" timeOffset="24600.02">5059 7493 0,'0'0'0,"42"-21"0,-21 0 0,0 21 15,-21 21 1,0 0-16,0 0 0,-21 0 16,0 1-16,-21 20 0,-1 0 15,1-21-15,0 22 0,-22-22 0,22 21 16,-22-21-16,22 1 0,0 20 0,-1-42 15,1 21-15,21 0 0,0-21 16,0 0 0,21-21-1,0 0-15,21 0 16,0 0-16,0 21 0,0-22 0,0 22 16,1 0-16,-1 0 0,0 0 15,-21 22-15,21-1 0,0 0 0,0 0 16,1 21-16,-1 1 0,-21-1 0,0 0 15,21 1-15,-21-1 0,21 0 16,-21 1-16,21-22 0,0 21 0,-21-21 16,22 1-16,-1-1 0,21 0 0,-21-21 15,0 0-15,22 0 0,-22 0 16,21 0-16,1-21 0,-1 0 0,-21 21 16,21-22-16,1 1 0,-1 0 0,-21-21 15,0 21-15,22-1 16,-22-20-16,-21 0 0,0-1 0,0 22 15,0-21-15,0 0 0,0-1 0,0 22 16,0 0-16,0 0 0,0 0 16,0-1-16,21 22 47,0 0-47,0 0 0,-21-21 15</inkml:trace>
  <inkml:trace contextRef="#ctx0" brushRef="#br0" timeOffset="24903.95">5821 7514 0,'0'0'0,"-43"-21"16,22 21-1,21-21 1,21 21-16,1 0 15,20 0-15,-21 0 0,21 0 16,22-21-16,-22 21 0,22-21 0,-1 21 16,1-22-16,-1 22 0,-20 0 15,20-21-15,-21 21 0,1 0 0,-1-21 16,-21 21-16,0 0 0,-42 0 31,0 21-31,0-21 16,0 21-16,-22 1 0,22-22 0,0 21 15,0 0-15,0-21 0,0 21 16,-1-21-16,1 0 0</inkml:trace>
  <inkml:trace contextRef="#ctx0" brushRef="#br0" timeOffset="25145.39">6159 7514 0,'0'0'0,"0"-21"15,0 42 16,0 0-15,0 22-16,0-22 0,0 21 0,0 1 16,0-1-16,-21 0 0,21 1 0,-21 20 15,21-21-15,-21 1 0,21-1 16,0 0-16,0 1 0,0-1 0,0 0 16,0-20-16,0-1 0,0 0 0,0 0 15,0 0-15,0 0 0,0 1 16,21-22-16,0 0 15</inkml:trace>
  <inkml:trace contextRef="#ctx0" brushRef="#br0" timeOffset="26496.32">7916 7959 0,'0'-21'15,"21"21"1,-21-22-16,22 1 0,-22 0 0,0 0 16,0 0-16,21 0 0,0-1 0,-21 1 15,21 0-15,-21-21 16,0 21-16,0-22 0,0 1 0,21 0 15,-21-1-15,0 1 0,0 0 16,0-22-16,0 22 0,0 21 0,0-22 16,0 22-16,0 0 0,0 0 0,0 42 15,0 0 1,0 21-16,0 1 0,0 20 0,0 1 16,0-1-16,0 1 0,0-1 15,0 22-15,0-22 0,0 1 0,0-1 16,0 1-16,0-22 0,0 1 15,0-1-15,21-21 0,-21 21 0,22-20 16,-1-22-16,0 0 0,0 0 16,0 0-16,22 0 0,-22 0 15,21-22-15,-21 1 0,0 0 0,22-21 16,-22 21-16,21-22 0,-21 22 0,1-21 16,20-1-16,-21 22 0,0-21 15,0 21-15,1-22 0,-1 22 0,-21 0 16,0 0-16,21 21 0,-21 21 31,0 0-31,-21 22 0,21-22 0,-21 21 16,-1-21-16,22 22 0,0-1 15,-21-21-15,21 21 0,0-20 0,0 20 16,0-21-16,0 0 0,21 0 16,1-21-16,-1 0 15,21 0-15,0 0 0,1-21 0,-22 0 16,21 0-16,1 0 0,-1 0 15,0-1-15,-21 1 0,22 0 0,-22-21 16,-21 21-16,0-22 0,0 22 0,0 0 16,0-21-16,-21 20 0,0 1 15,-1 0-15,-41 0 0,42 0 16,0 21-16,-22 0 0,22-21 16,0 21-16,0 0 0,0 0 0,-1 0 15,1 0-15,0 0 16,0 0-16,21-22 0</inkml:trace>
  <inkml:trace contextRef="#ctx0" brushRef="#br0" timeOffset="26675.28">8022 7684 0,'0'0'0,"21"0"15,22 0 1,-22 0-16,21 0 0,-21 0 0,22-22 15,-1 22-15,0-21 0,22 21 16,-22-21-16,0 21 0,1-21 16,-1 21-16,22-21 0,-22 21 0,0 0 15</inkml:trace>
  <inkml:trace contextRef="#ctx0" brushRef="#br0" timeOffset="28263.77">9885 8107 0,'0'0'0,"0"-21"16,0 0-16,0-1 0,0-20 15,0 21-15,21-21 0,0 20 16,0-20-16,0 0 0,1-1 0,20 1 15,-21-21-15,0 20 0,0-20 0,22-1 16,-22 1-16,0-1 0,-21 22 16,0-22-16,21 22 0,-21 0 0,0 21 15,0-22-15,-21 43 32,21 21-32,-21 1 0,0 20 0,0 21 0,-1-20 15,1 20-15,0-20 16,0 20-16,0 1 0,0-1 0,-1-21 15,1 22-15,21-1 0,0 1 0,0-22 16,0 22-16,0-22 0,21 0 16,1 1-16,-1-1 0,21-21 0,0 22 15,1-22-15,-1-21 0,0 21 0,1-21 16,-1 0-16,22 0 16,-22-21-16,21 0 0,-20-1 0,-1 1 15,22 0-15,-22 0 0,0-21 0,1-1 16,-1 1-16,-21 0 0,21-1 0,-20 1 15,-22 0-15,0-1 0,0 22 16,0-21-16,0 21 0,-22-22 0,1 43 16,-21-21-16,21 21 0,0 0 15,-22 0-15,22 0 0,-21 21 0,21 0 16,-1 1-16,1 20 0,0-21 0,21 21 16,0-20-16,0 20 0,0 0 15,0-21-15,0 22 0,0-22 0,0 21 16,21-21-16,22 1 0,-22-1 0,0 0 15,21 0-15,1-21 0,-1 0 16,21 0-16,-20 0 0,20 0 0,1 0 16,-1-21-16,1 21 0,-1-21 0,1 0 15,-1-1-15,-20 1 16,20-21-16,-21 21 0,1-22 0,-22 22 16,0-21-16,21 21 0,-42-22 0,0 22 15,0-21-15,0 21 0,0 0 16,0-1-16,-21 22 0,0 0 15,-21 0-15,21 0 0,-1 0 0,-20 0 16,21 22-16,-21-1 0,20 0 16,1 0-16,-21 21 0,21-20 15,0 20-15,-22-21 0,43 0 0,-21 22 0,21-22 16,0 0-16,0 0 0,0 0 16,0 0-16,0 1 0,21-22 15,0 0-15,1 0 0,20 0 0,-21 0 16,0 0-16,22 0 0,-22 0 15,21-22-15,-21 1 0,0 0 0,1 0 16,-1 0-16,-21 0 0,21-22 0,-21 22 16,21 0-16,-21 0 0,0 0 15,0-1-15,0 1 0,-21 21 32,0 0-32,0 21 15,21 1-15,0-1 0,-22 0 0,22 0 16,0 0-16,0 0 0,0 1 15,0-1-15,0 0 0,22-21 16,-1 0 0,0 0-16,0 0 0,21 0 15,-20 0-15,-1 0 0,21-21 0,-21 0 16,22-1-16,-22 22 0,0-21 0,0 0 16,0-21-16,0 21 0,1-1 15,-1 1-15,0 0 0,-21 0 16,0 0-16,0 0 0,0 42 31,-21 0-31,21 0 0,-21 0 0,-1 0 16,22 22-16,-21-22 0,0 0 15,21 0-15,0 22 0,0-22 16,-21 0-16,21 0 0,0 0 16,21-42 15,0 21-31,-21-21 0,21 0 15,1 0-15,-1-1 0,0 1 0,0 0 16,0 0-16,0 0 0,1 0 16,-1-1-16,0 1 0,0 0 15,0 0-15,0 21 0,1 0 16,-22 21-16,0 0 16,0 0-16,0 1 15,0-1-15,0 0 0,0 0 0,-22 0 16,22 0-16,0 1 0,0-1 15,22-21 1,-1 0 0,0-21-16,0-1 15,0 1-15,-21 0 0,21 0 0,1 21 16,-1-42-16,0 20 0,0 1 0,0 0 16,0 0-16,1-21 0,-1 20 15,0 1-15,0 0 0,0 21 0,-21 21 31,0 0-31,0 1 16,0 20-16,0-21 0,0 21 0,-21-20 16,21 20-16,0-21 0,0 0 0,0 22 15,0-22-15,0 0 0,21 0 16,0 0-16,22 0 0,-22-21 16,21 0-16,1 22 0,-22-22 0,21 0 0,0 0 15,-20 0-15,20-22 0,-21 1 16,0 21-16,0-21 0,1 0 15,-1-21-15,-21 20 0,0-20 0</inkml:trace>
  <inkml:trace contextRef="#ctx0" brushRef="#br0" timeOffset="28487.39">10329 7430 0,'0'0'0,"-21"21"0,-21-21 16,42 21-16,21-21 15,0 0 1,0 0-16,22 0 0,-1 0 0,0-21 0,1 21 16,-1-21-16,0-1 15,22 22-15,-22-21 0,0 0 0,22 0 16</inkml:trace>
  <inkml:trace contextRef="#ctx0" brushRef="#br0" timeOffset="30596.31">14668 7768 0,'0'0'0,"0"-21"0,0 0 0,0 0 0,0 0 16,0-1-16,0 1 15,0 42 1,0 1-16,0 20 15,0-21-15,-21 0 16,0 0-16,21 22 0,0-22 0,-21 21 16,0-21-16,21 22 0,-21-22 15,21 0-15,-22 0 0,22 0 0,0 1 16,0-1-16,0-42 31,0-1-15,0 1-16,0-21 0,0 21 0,0-22 15,22 22-15,-1-21 0,-21 0 16,21-1-16,0 1 0,-21 21 0,21-22 16,0 22-16,1-21 0,-1 42 15,-21-21-15,21 21 0,0 0 0,-21 21 16,21-21-16,0 42 0,-21-21 0,0 1 16,22 20-16,-22-21 15,21 21-15,-21 1 0,0-22 0,0 21 16,0-21-16,0 1 0,21-1 0,-21 0 15,21 0-15,0-21 16,0 0-16,1 0 16,-1-21-1,0 0-15,-21 0 0,21-1 0,-21 1 16,21 0-16,0 0 0,1-21 16,-22 20-16,21 1 0,0-21 0,0 21 15,0-22-15,0 22 0,1 0 0,-1 0 16,0 21-16,0 0 15,0 0-15,-21 21 0,21 0 16,-21 22-16,22-22 0,-22 0 16,0 21-16,21-21 0,-21 1 0,0-1 15,21 21-15,0-21 0,-21 0 16,21 1-16,0-22 0,1 21 16,-1 0-16,21-21 0,-21 0 0,0 0 15,22 0-15,-1 0 0,-21 0 16,22-21-16,-22 0 0,21-1 0,-21 1 15,0 0-15,22 0 0,-22 0 0,0 0 16,0-22-16,0 22 0,1-21 16,-22 21-16,21-22 0,-21 22 0,0-21 15,0 21-15,-21-1 16,-1 22-16,1 0 0,0 0 0,0 0 16,0 22-16,0-1 0,-1 0 0,1 0 15,21 21-15,0-20 16,0-1-16,0 0 0,0 21 0,0-21 15,0 1-15,0-1 0,21-21 16,-21 21-16,22 0 0,-1-21 0,21 0 16,-21 0-16,0 0 0,22 0 0,-22 0 15,21 0-15,1 0 0,-1-21 16,0 21-16,-21-21 0,22 0 0,-1-1 16,-21 1-16,22 0 0,-22 0 0,0-21 15,0 20-15,-21 1 0,21 0 16,-21 0-16,21 0 0,-21 0 0,0 42 31,0 0-31,0 0 16,0 0-16,0 0 0,0 22 0,0-22 15,-21 0-15,21 0 0,-21 0 16,21 1-16,0-1 0,0 0 0,0 0 16,21-42 30,-21 0-46,21 21 0,1-21 16,-1-1-16,0-20 0,0 21 0,0 0 16,0-22-16,-21 22 0,22 0 15,-1 0-15,0 0 0,0 0 0,0 21 16,0 21 0,-21 0-16,0 0 15,0 0-15,0 0 0,0 1 0,0-1 16,0 0-16,0 0 0,0 0 0,0 0 15,22 1-15,-22-1 16,21-21-16,0 0 16,0 0-1,0-21-15,0 21 0,-21-22 16,22 1-16,-1 0 0,0 0 0,0 0 16,0-22-16,0 22 0,1-21 15,-1 21-15,0-22 0,0 22 16,0 0-16,22 0 0,-22 21 15,0 0-15,0 21 16,-21 0-16,0 0 0,0 1 0,0-1 16,0 21-16,0-21 0,0 0 15,0 1-15,0-1 0,0 0 0,0 0 16,21-21-16,-21 21 0,21-21 0,1 0 16,-1 0-16,0 0 0,0 0 15,0 0-15,0 0 0,22 0 16,-22 0-16,21-21 0,-21 0 0,1 21 15,-1-21-15,0-22 0,0 22 16,0-21-16,0 0 0,-21-1 0,0 1 16,22 0-16,-22-22 0,21 1 15,-21-1-15,21 22 0,-21-22 0,0 22 16,0 0-16,0-1 0,0 1 16,0 21-16,0 0 0,0 42 15,-21 0-15,0 0 16,21 21-16,-22 1 0,1-1 15,0 0-15,21 1 0,-21 20 0,0-20 16,21 20-16,0-21 0,-21 1 16,21-1-16,0 0 0,0 1 0,0-22 15,0 21-15,0-21 0,0 1 16,0-1-16,0 0 0,0 0 16,0 0-16,21-21 15,-21-21 1,0 0-16,21 0 15,0 0-15,-21-1 0,21 1 0,0 0 16,1 0-16,-1-21 0,21 20 16,-21 1-16,0 0 0,22 0 0,-22 21 15,0 0-15,21 0 0,-20 0 16,-1 21-16,-21 0 0,21 0 16,-21 1-16,0-1 0,0 0 0,0 0 15,0 0-15,0 0 16,0 1-16,-21-1 0,0 0 0,-1-21 15,-20 21-15,21 0 0,0-21 0,-22 21 16,1 1-16,21-22 0,-21 0 16,20 0-16,-20 0 0,21 0 0,0 0 15,21-22 1,0 1-16,42 21 16,-21-21-16,22 0 0,-1 0 0</inkml:trace>
  <inkml:trace contextRef="#ctx0" brushRef="#br0" timeOffset="30944.11">18161 7662 0,'21'0'16,"0"-21"-1,0 21-15,1-21 0,-1 21 16,0-21-16,0 21 0,0-21 0,-21 0 15,21-1-15,-21 1 16,0 0-16,0 0 0,0 0 0,0 0 16,0-1-16,-21 1 0,0 21 15,0 0-15,0 0 16,0 21-16,21 1 0,-22-1 0,1 0 16,0 21-16,21-21 0,0 22 15,0-22-15,0 0 0,0 21 0,0-20 16,0-1-16,0 0 0,21 0 0,0 0 15,1 0-15,-1-21 16,21 0-16,-21 22 0,22-22 0,-1 0 16,0 0-16,1 0 0,-1 0 0,-21 0 15,21 0-15,-20-22 0,-1 1 16</inkml:trace>
  <inkml:trace contextRef="#ctx0" brushRef="#br0" timeOffset="31267.54">18690 7684 0,'0'0'0,"0"-22"0,0 1 0,0 0 0,0 0 16,0 0-16,0 0 0,0-1 0,0 1 15,0 0-15,21 0 0,0 21 16,1-21-16,20 21 0,-21-21 0,21 21 16,-20 0-16,20 0 0,-21 21 15,21 0-15,-20 0 0,-1 0 0,0 0 16,-21 1-16,21 20 0,-21-21 16,0 0-16,0 22 0,0-22 0,0 0 15,-21 0-15,0 0 0,0 0 16,21 1-16,-22-1 0,1-21 15,0 0-15,21-21 16,0-1 0,0 1-16,0 0 0,21-21 15,0 21-15,1-1 0,-1-20 16,0 21-16,-21-21 0,42-1 16,-21 1-16,1 0 0,-1 20 0,0 1 15,0 0-15,0 0 0,0 0 16,1 21-16,-1 0 0,0 21 15,-21 0-15</inkml:trace>
  <inkml:trace contextRef="#ctx0" brushRef="#br0" timeOffset="31644.32">19812 7493 0,'21'0'15,"-42"0"-15,63 0 0,-21 0 0,-21-21 16,0 0-16,0 0 0,0-1 15,0 1-15,-21 0 16,0 21-16,0 0 0,0 0 0,0 0 16,-22 0-16,22 0 0,-21 0 0,21 21 15,-1 0-15,1 1 0,21-1 16,0 0-16,0 0 0,0 0 0,21 0 16,1 1-16,20-1 15,-21 0-15,21 0 0,-20 0 0,20 0 16,-21-21-16,21 22 0,-20-1 0,20-21 15,-21 21-15,0-21 0,-21 21 16,-21-21 0,-21 21-16,21-21 15,-22 0-15,22 0 0,-21 0 0,-1 0 16,1 0-16,0 0 0,-1 0 0,22 21 16,-21-21-16,21 0 0,0 0 15,-1 0-15,1 0 0,0 0 0,0 0 16,42 0 15</inkml:trace>
  <inkml:trace contextRef="#ctx0" brushRef="#br0" timeOffset="31819.22">20129 7938 0,'0'0'0,"22"21"15,-1-21-15,0 0 16,0 0 31,-21-21-47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4:25:04.4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1143 0,'0'0'0,"0"-21"15,0 0-15,0 0 16,0-1-16,0 1 0,0 0 15,0 0-15,0 0 16,0-22-16,0 22 0,0 0 16,0 0-16,0 0 0,0 0 0,0-1 15,0 1-15,0 0 16,0 42 31,0 0-47,0 22 15,0-1-15,0-21 0,0 43 0,0-22 16,0 0-16,0 1 0,0 20 16,0-20-16,0-1 0,0 0 15,0 22-15,0-22 0,-21 0 16,21 1-16,-22-1 0,22 0 16,-21 1-16,21-1 0,0-21 0,0 0 15,0 22-15,0-22 0,0 0 16,0-42 31,0 0-47,0 0 15,0-1-15,0 1 0,0 0 16,21 0-16</inkml:trace>
  <inkml:trace contextRef="#ctx0" brushRef="#br0" timeOffset="641.04">1926 1312 0,'0'22'62,"-21"-22"-62,21 21 0,0 0 16,0 0 15,21-21-15,0 0-16,-21-21 31,0 0-31,0 0 16,0-1-1,0 44 32,0-1-31,21-21 15,1 0-31,-1-21 16,0 21-16</inkml:trace>
  <inkml:trace contextRef="#ctx0" brushRef="#br0" timeOffset="3679.83">3704 741 0,'0'0'0,"0"-21"0,21 21 0,0-21 16,-21-1-16,0 1 15,22 0-15,-22 0 16,0 0-16,0 0 0,-22 21 16,1-22-16,0 22 15,-21 0-15,21 0 0,-22 0 0,1 0 16,0 22-16,-1-22 0,1 21 15,0 21-15,-1-21 0,1 22 16,0-1-16,-1 0 0,1 22 16,0-22-16,-1 22 0,22-1 15,0 22-15,0-22 0,0 1 0,21-1 16,0-20-16,0 20 0,0-21 16,0 1-16,0-1 0,21 0 0,0 1 15,0-22-15,0 0 0,0 0 16,22-21-16,-1 0 0,0 0 0,1 0 15,-1 0-15,0-21 0,22 21 16,-22-21-16,1 0 0,-1 0 0,0-1 16,-21 1-16,1 0 0,-1 0 15,-21 0-15,0 0 0,0-1 16,0 1-16,-21 0 0,-1 0 16,1 0-16,-21 21 0,21-21 0,-22 21 15,22 0-15,-21-22 0,21 22 16,0 0-16,-1 0 0,1 0 15,42-21 17,1 21-17,-1 0-15,0 0 0,0 0 16,0 0-16,0 0 0,1 0 0,20 21 16,-21 1-16,0-1 15,-21 21-15,21-21 0,-21 22 16,0-1-16,0 21 0,0-20 15,-21 20-15,0 1 0,0-1 0,0 1 16,0-1-16,-1 1 0,22-22 16,-21 22-16,0-22 0,0 21 0,21-20 15,0-22-15,0 21 0,0 1 16,0-22-16,0 0 0,0 0 0,0-42 31,21 21-31,0-21 16,-21-22-16,21 22 0,1-21 0</inkml:trace>
  <inkml:trace contextRef="#ctx0" brushRef="#br0" timeOffset="4836.06">4593 677 0,'21'0'0,"-21"-21"0,0 0 16,0 42 15,0 0-16,0 22-15,-21-1 0,21 0 0,-21 22 16,0-1-16,21 1 16,-21-1-16,-1 1 0,22-1 0,-21-20 15,0 20-15,0-20 0,0 20 16,21-21-16,-21-20 0,21 20 0,-22-21 16,22 0-16,0 0 0,0 1 15,0-1 1,0-42-1,0-1-15,0 1 16,0-21-16,22 21 0</inkml:trace>
  <inkml:trace contextRef="#ctx0" brushRef="#br0" timeOffset="5363.77">5059 804 0,'0'0'16,"-21"22"-1,-1-1 1,1 0-16,0 21 0,-21-21 0,21 1 16,-22-1-16,1 0 15,21 0-15,-22 0 0,1 0 0,21 1 16,-21-1-16,20-21 0,1 0 15,0 0-15,0 0 0,0 0 16,42 0 31,0 0-47,-21 21 16,21 0-16,0 0 0,-21 0 0,22 22 15,-22-22-15,21 21 0,-21-21 16,21 22-16,-21-1 0,0-21 0,21 0 15,0 22-15,0-22 0,1 0 16,-1 0-16,0-21 0,0 21 16,0-21-16,0 0 0,22 0 15,-22 0-15,21 0 0,-21 0 0,1-21 16,20 21-16,-21-21 0,0 0 0,0 0 16,1 21-16,-1-21 0,-21-1 15,21 1-15,-21 0 0,0 0 0,0 0 16,0 0-16,0-1 15,0 1-15,0 0 16,-21 21 0,0 0-16,-1 0 0,1 0 15,0 0-15</inkml:trace>
  <inkml:trace contextRef="#ctx0" brushRef="#br0" timeOffset="6868.25">7387 953 0,'0'0'0,"0"-22"0,0 1 15,0 0-15,0 0 16,0 0-16,0 0 0,0-1 16,-21 22-16,0 0 0,0-21 15,-1 21-15,1 0 0,0 0 16,21 21-16,-21 1 0,0-1 16,0 21-16,-1-21 0,1 22 0,0-1 15,0 0-15,0 22 16,0-22-16,-1 0 0,1 1 0,21-1 15,0 0-15,0-20 0,0 20 16,0-21-16,0 0 0,21 0 0,1 1 16,-1-1-16,0-21 0,21 0 15,1 0-15,-1 0 0,0 0 0,22 0 16,-22 0-16,22-21 0,-1-1 0,1 1 16,-1 0-16,-21 0 0,22-21 15,-22 20-15,1-20 0,-22 0 0,0-1 16,0 1-16,0 0 0,-21-22 15,0 22-15,0-22 0,0 22 0,0 0 16,-21-1-16,0 1 0,-21 21 16,-1-21-16,1 20 0,0 1 15,-1 21-15,1 0 0,0 0 16,-1 0-16,1 0 0,0 21 0,-1 1 16,22-1-16,-21 0 0,21 21 15,-1 1-15,1-1 0,0 0 0,21 1 16,0 20-16,0-21 0,0 1 15,0-22-15,0 21 0,0 1 0,21-22 16,0 0-16,1 0 0,-1 0 16,0 0-16,0 1 0,0-22 15,22 0-15,-1 0 0,-21 0 16</inkml:trace>
  <inkml:trace contextRef="#ctx0" brushRef="#br0" timeOffset="7296">8128 1080 0,'0'0'0,"0"21"31,0 0-31,0 0 0,-21 0 16,21 0-16,-21 1 0,21-1 16,0 0-16,0 0 0,0 0 15,-22 0-15,22 1 0,0-1 0,0 0 16,-21 0-16,21 0 0,0 0 15,0 1-15,-21-22 0,0 0 32,21-22-17,0 1-15,0 0 16,0 0-16,0 0 0,0-22 0,0 22 16,21-21-16,0 21 0,0-22 15,1 22-15,-1-21 0,21 21 0,-21 0 16,22-1-16,-1 1 0,0 0 15,1 21-15,-1 0 0,-21 0 16,21 21-16,1 0 0,-1 1 0,-21-1 16,0 0-16,1 0 0,-22 21 15,0-20-15,0-1 0,0 0 0,0 0 16,0 0-16,-22 0 0,1 1 16,21-1-16,-21 0 0,0-21 0,0 21 15,0 0-15,-1-21 0,1 0 16</inkml:trace>
  <inkml:trace contextRef="#ctx0" brushRef="#br0" timeOffset="8432.35">10393 868 0,'21'0'0,"0"-21"15,0 0-15,0 21 0,1-22 0,-1 22 16,-21-21-16,21 0 0,0 21 16,0-21-16,-21 0 0,21 21 0,-21-21 15,-21-1 1,0 22-16,-21 0 0,21 0 0,-22 0 16,1 0-16,0 0 0,-1 22 15,-20-1-15,20 0 0,-20 0 0,21 21 16,-1-20-16,1 20 0,0-21 15,20 21-15,1-20 0,21 20 0,0-21 16,0 21-16,0-20 0,21-1 0,1 0 16,20 0-16,0 0 15,1-21-15,-1 21 0,0 1 0,1-1 16,-1-21-16,0 21 0,1 0 16,-22 0-16,0 0 0,0 1 0,-21-1 15,0 0-15,0 0 0,-21 0 16,0 0-16,0 1 0,-22-1 0,1 0 15,0-21-15,-1 21 0,1-21 0,0 0 16,-1 0-16,1 0 0,0 0 16,-1 0-16,22 0 0,0-21 0,0 21 15,0-21-15,-1 0 0,22-1 16,0 1-16,0 0 16,0 0-16,22 0 15,-1 0-15,0 21 16,21 0-16,-21-22 0,1 22 0,20 0 15</inkml:trace>
  <inkml:trace contextRef="#ctx0" brushRef="#br0" timeOffset="8792.66">10668 1228 0,'0'0'0,"21"0"31,0 0-31,0-21 16,1 21-16,-22-22 0,21 22 16,0-21-16,0 0 0,0 0 15,-21 0 1,0 0-16,0-1 0,-21 22 31,0 0-31,0 0 0,0 0 0,-22 22 16,22-1-16,0 0 0,0 21 15,-22 1-15,22-22 0,0 21 0,0 0 16,0 1-16,21-22 0,0 21 16,0-21-16,0 22 0,0-22 15,0 0-15,21-21 0,0 0 16,0 0-16,22 0 0,-1 0 16,-21 0-16,21-21 0,1 0 0,-1 0 15,0-1-15,22 1 0,-22 0 16</inkml:trace>
  <inkml:trace contextRef="#ctx0" brushRef="#br0" timeOffset="9060.29">11303 699 0,'0'0'0,"21"-106"16,-21 85-16,0-1 0,0 1 16,0 42-1,0 1-15,-21 20 0,21 0 16,0 1-16,-21-1 0,0 21 15,21 1-15,-22-1 0,1 1 0,0-1 16,21 1-16,-21-22 0,0 22 0,0-22 16,-1 0-16,1 1 0,21-1 15,0-21-15,0 22 0,0-22 0,0 0 16,0 0-16,21-21 31,1 0-31,-1 0 0,0-21 0,0 0 16,0 0-16,0-1 0,1 1 15,-1 0-15</inkml:trace>
  <inkml:trace contextRef="#ctx0" brushRef="#br0" timeOffset="9408.09">11345 1228 0,'0'21'16,"0"0"-16,0 0 15,21-21 1,1 0-16,-1 0 15,0 0-15,0 0 16,0 0-16,0-21 0,1 21 16,-1-21-16,0 0 0,0 21 15,-21-21-15,21 21 0,-21-22 0,0 1 16,-21 21 0,0 0-1,0 0-15,-22 21 0,22-21 0,0 22 16,0-1-16,0 0 0,-22 0 15,43 0-15,-21 0 0,0 22 0,21-22 16,0 0-16,0 0 16,0 0-16,0 1 15,21-22-15,0 0 0,1 0 0,20 0 16,-21 0-16,21 0 0,-20 0 16,20 0-16,0 0 0,1-22 0,-22 1 15,21 21-15,0-21 0</inkml:trace>
  <inkml:trace contextRef="#ctx0" brushRef="#br0" timeOffset="9852.34">11980 1143 0,'0'0'0,"-21"0"15,0 0 1,21 21-16,0 0 16,-21 1-16,21-1 0,-21 0 15,21 0-15,0 0 0,0 0 0,0 22 16,-22-22-16,22 0 0,0 0 15,-21 0-15,21 1 0,0-1 16,0 0-16,0 0 0,0-42 47,0 0-47,0 0 16,0-1-16,21 1 0,1 0 15,-22 0-15,21-21 0,0 20 0,0-20 16,0 21-16,22-21 0,-22 20 15,0-20-15,21 21 0,1 21 0,-22-21 16,21 21-16,0 0 0,-20 0 0,20 0 16,-21 21-16,21-21 15,-20 21-15,-1 21 0,0-20 0,0-1 16,-21 21-16,0-21 0,0 22 16,0-22-16,0 0 0,0 21 0,0-21 15,-21 1-15,0-1 0,21 0 16,-21 0-16,42-21 47,0-21-47,0 0 0,0 21 15</inkml:trace>
  <inkml:trace contextRef="#ctx0" brushRef="#br0" timeOffset="10056.25">12763 1185 0,'0'22'15,"0"-1"-15,0 0 16,0 0-16,0 21 16,0-20-16,-21-1 0,21 0 0,-21 0 15,21 0-15,0 0 0,0 1 16,0-1-16,0 0 0,21-21 47,-21-21-47,21 0 0,1-1 15</inkml:trace>
  <inkml:trace contextRef="#ctx0" brushRef="#br0" timeOffset="10352.08">12827 910 0,'0'0'0,"-21"0"0,-22 0 15,43 21-15,-21-21 0,21 22 16,0-1-16,0 0 0,0 0 15,21 0 1,1-21-16,-1 0 16,0 0-16,0 0 0,0 0 0,-21-21 15,0 0-15,0 0 16,0 0-16,-21-1 16,21 1-16,-21 21 0,0 0 15,0 0-15,-1 0 0,1 0 0,0 0 16,21 21-16,-21-21 15,21 22-15,0-1 0,0 0 0,0 0 16,0 0-16,0 0 0,21 1 16,0-1-16,0 0 0</inkml:trace>
  <inkml:trace contextRef="#ctx0" brushRef="#br0" timeOffset="10724.87">13187 1185 0,'-21'0'0,"-1"0"16,1 0-16,0 22 15,21-1-15,0 0 16,0 0-16,0 0 0,0 0 16,0 1-16,0 20 0,0-21 0,0 0 15,0 0-15,0 1 0,0-1 16,21 0-16,0-21 15,1 0-15,-1 0 0,0 0 0,0 0 16,0 0-16,0 0 0,22 0 0,-22-21 16,0 21-16,21-21 0,-20-1 15,-1 1-15,0 0 0,-21 0 0,0 0 16,21 0-16,-21-22 0,0 22 16,0 0-16,0-21 0,0 20 0,0 1 15,0 0-15,-21 21 16,21 21 15,0 0-15,21-21-16</inkml:trace>
  <inkml:trace contextRef="#ctx0" brushRef="#br0" timeOffset="11295.57">13674 1164 0,'0'21'31,"0"1"-31,0-1 0,0 0 16,0 0-16,0 0 0,0 0 0,0 1 15,0-1-15,0 0 16,0 0-16,0 0 0,0 0 0,0 1 16,0-1-16,0 0 15,0-42 16,0 0-15,0-1-16,0 1 0,0-21 16,0 21-16,0 0 0,21-22 15,0 22-15,0-21 0,0 21 0,0-1 16,1 1-16,-1 0 0,0 21 0,0 0 16,0 0-16,0 0 0,1 0 15,-1 0-15,0 21 0,21 0 16,-21 1-16,1-1 0,-1 21 15,-21-21-15,21 0 0,-21 1 0,21-1 16,-21 21-16,0-21 0,0 0 16,0 1-16,0-1 0,-21-21 15,0 0 1,0 0-16,-1 0 16,22-21-16,0-1 15,0 1-15,0 0 0,22-21 16,-1 21-16,21-1 0,0-20 15,-20 21-15,41-21 0,-21 20 0,1 1 16,-1 0-16,0 0 0,22 21 16,-22 0-16,-21 0 0,22 0 15,-1 21-15,-21 0 0,0 0 0,1 22 16,-22-22-16,0 0 0,0 21 16,0-20-16,0-1 0,0 0 0,0 0 15,0 0-15,0 0 0,-22 1 16</inkml:trace>
  <inkml:trace contextRef="#ctx0" brushRef="#br0" timeOffset="12140.06">15981 910 0,'0'0'0,"0"-21"0,21-21 16,-21 21-16,0-1 0,0 1 0,0 0 16,0 0-16,0 42 15,0 0 1,0 22-16,0-1 0,0 0 15,-21 22-15,0-22 0,21 22 16,-22-22-16,1 21 0,0-20 0,0 20 16,0-20-16,21-1 0,-21 21 15,-1-41-15,22 20 0,0 0 16,0-21-16,0 1 0,0-1 0,22-21 16,-1 0-1,0-21-15,0 21 16,21-22-16,-20 1 0,-1-21 0,21 21 15,-21-22-15,22 22 0,-22-21 16,0 21-16,21-22 0,-21 22 0,1 0 16,-1 0-16,-21 42 15,0 0-15,0 0 16,0 1-16,0 20 0,0-21 16,0 0-16,0 22 0,0-22 15,0 0-15,21 0 0,0 0 0,0-21 16,22 21-16,-22-21 0,21 0 15,0 0-15,1 0 0,-1 0 0,0-21 16,1 0-16,-1 0 0,0 0 16,1 0-16,-1-1 0,0-20 0,1 0 15,-1-1-15,-21-20 0,0-1 16,-21 1-16,0-22 0,0 22 0,0-22 16,0 22-16,-21-1 15,-21 22-15,21-1 0,0 22 0,-22 0 16,1 0-16,21 21 0,-22 0 15,1 21-15,21 0 0,-21 22 0,20-1 16,1 0-16,0 1 0,21-1 16,0 0-16,0 1 0,0-1 0,0 0 15,0 1-15,21-22 0,0 0 16,22 0-16,-22 0 0,21 0 0,1-21 16,-1 22-16</inkml:trace>
  <inkml:trace contextRef="#ctx0" brushRef="#br0" timeOffset="12463.88">17145 1312 0,'21'0'31,"0"0"-31,0 0 16,1 0-16,-1-21 0,0 21 15,0-21-15,0 0 0,0 0 0,1 0 16,-1-1-16,0 1 0,-21 0 15,21-21-15,-21 21 0,0-1 0,0 1 16,0 0-16,-21 21 0,-21 0 16,20 0-16,1 0 0,0 21 0,-21 0 15,21 22-15,-1-1 16,1-21-16,-21 22 0,42-1 0,-21 0 16,21-21-16,0 22 0,0-22 0,0 0 15,0 21-15,21-20 0,0-1 16,0-21-16,22 21 0,-22-21 0,21 0 15,0 0-15,1 0 0,20 0 16,-20 0-16,-1 0 0,0-21 0,1 0 16</inkml:trace>
  <inkml:trace contextRef="#ctx0" brushRef="#br0" timeOffset="12896.13">17843 762 0,'0'0'0,"0"-21"0,-21 0 0,0 21 15,21 21 1,-21 0-16,21 21 0,0 1 0,-21-1 16,21 0-16,0 1 0,-21-1 15,21 0-15,0 22 0,0-22 0,0 1 16,-22-22-16,22 21 0,-21 0 16,21-20-16,0-1 0,0 0 0,0 0 15,0 0-15,-21-21 0,21-21 31,0 0-15,0 0-16,21 0 16,0-22-16,1 22 0,-1 0 0,21-21 15,-21 20-15,0 1 0,22 0 16,-1 21-16,-21 0 0,22 0 0,-1 0 16,0 0-16,-21 21 0,22 0 15,-22 1-15,21-1 0,-21 0 0,1 21 16,-22-21-16,0 1 0,0 20 15,0-21-15,-22 0 0,-20 0 0,21 1 16,-21-22-16,-1 21 0,1 0 16,0-21-16,-1 0 0,1 0 0,21 0 15,0 0-15,-1 0 0,1 0 0,21-21 32,0 0-32,21-1 0,1 22 0</inkml:trace>
  <inkml:trace contextRef="#ctx0" brushRef="#br0" timeOffset="13133">18690 656 0,'0'43'16,"0"-22"-16,0 21 16,-21 0-16,0 22 15,0-1-15,-1 1 0,1-1 0,0 1 16,0-1-16,0-20 0,0 20 15,-1-20-15,1-1 0,0 0 0,21-21 16,0 22-16,0-22 0,0 0 16,0 0-16,21-21 15,0 0 1,-21-21-16,22 0 0</inkml:trace>
  <inkml:trace contextRef="#ctx0" brushRef="#br0" timeOffset="13440.82">18351 826 0,'0'0'0,"0"-64"16,0 43-1,0 0-15,22 21 0,-1 0 0,21 0 16,0 0-16,22 0 0,-22 0 16,22 0-16,-1 0 0,-20 0 0,20 21 15,1 0-15,-22 0 0,21 22 16,-20-1-16,-1 21 0,-21-20 0,22 20 15,-22-20-15,-21 20 0,0-21 16,0 22-16,0-22 0,-21 1 0,-22-1 16,1 0-16,21-21 0,-43 1 15,22 20-15,-22-21 0,1 0 16,-1-21-16,22 21 0,-21 1 0,20-22 16,1 0-16,0 0 0,20 0 15,1 0-15,42-22 16,1 22-1,-1-21-15,21 21 0</inkml:trace>
  <inkml:trace contextRef="#ctx0" brushRef="#br0" timeOffset="13816.61">19219 1312 0,'0'0'0,"0"-21"0,0 0 15,0 0-15,0 0 16,21 21-16,-21-21 0,22 21 16,-1 0-16,0 0 0,0 0 15,0 0-15,0 0 0,-21 21 0,22 0 16,-1 0-16,0 0 0,-21 0 16,0 22-16,0-22 0,0 21 0,0-21 15,0 22-15,0-22 0,0 0 0,0 21 16,0-20-16,0-1 15,-21-21-15,0 0 16,21-21 0,0-1-16,0 1 15,0 0-15,0 0 0,0-21 0,0 20 16,21 1-16,0-21 0,-21 21 16,21-22-16,0 22 0,22 0 0,-22-21 15,0 21-15,0 21 0,0-22 16,0 22-16,1 0 0,-1 0 0,0 0 15</inkml:trace>
  <inkml:trace contextRef="#ctx0" brushRef="#br0" timeOffset="14048.4">19897 1249 0,'0'-21'0,"-22"21"16,1 0-1,21 21-15,0 0 0,-21 0 16,21 0-16,-21 22 0,21-22 0,0 0 16,0 21-16,0-20 0,0-1 15,0 21-15,0-21 0,0 0 0,0 1 16,0-1-16,21-21 31,-21-21-15,21-1-16</inkml:trace>
  <inkml:trace contextRef="#ctx0" brushRef="#br0" timeOffset="14216.31">19854 1016 0,'0'0'16,"-21"-21"-1,21 42 1,0 0-16,21-21 15,0 21-15,1 1 16,-1-22-16,0 0 0,-21 21 0,21 0 16</inkml:trace>
  <inkml:trace contextRef="#ctx0" brushRef="#br0" timeOffset="14571.11">20151 1249 0,'0'21'47,"0"0"-47,21 0 15,-21 1-15,21-1 0,-21 0 16,0 0-16,0 0 0,21 0 16,-21 1-16,21 20 0,-21-21 15,0 0-15,0 0 0,0 1 0,0-1 16,21-21-1,1 0 1,-22-21 0,21-1-16,0 1 0,-21 0 15,0-21-15,21 21 0,0-1 0,0-20 16,1 21-16,-22-21 0,21 20 16,0-20-16,0 21 0,0 0 15,0 0-15,1 21 16,-1 0-16,-21 21 15,0 0-15</inkml:trace>
  <inkml:trace contextRef="#ctx0" brushRef="#br0" timeOffset="14855.94">20616 1482 0,'43'0'15,"-22"0"-15,0 0 16,0-21-16,0-1 0,22 22 0,-22-21 15,0 0-15,0 21 0,21-21 16,-20 0-16,-22 0 0,21-1 16,-21 1-16,0 0 0,-21 21 31,-1 0-31,1 0 0,0 21 0,0 0 16,0 1-16,-22-1 0,22 0 15,0 0-15,0 0 0,0 22 0,21-22 16,0 0-16,0 0 0,0 0 15,0 0-15,0 1 0,0-1 0,0 0 16,21-21-16,0 21 0,0-21 16,0 0-16,22 0 0,-22 0 0,21 0 15</inkml:trace>
  <inkml:trace contextRef="#ctx0" brushRef="#br0" timeOffset="15192.26">21209 1312 0,'0'0'0,"0"-42"15,0 21 1,0 0 0,21 21-16,0 0 15,0 21-15,22 0 16,-22-21-16,0 21 0,0 0 0,0 22 16,1-22-16,-1 0 0,-21 21 0,0-20 15,0 20-15,0-21 16,0 0-16,-21 22 0,-1-22 0,1 0 15,21 0-15,-21-21 0,0 21 16,0-21-16,0 0 0,-1 0 16,22-21-16,0 0 15,0 0-15,0 0 0,0-1 16,22-20-16,20 21 0,-21-21 0,21-1 16,1 1-16,20 0 0,-20-1 15,20 1-15,1 0 0,-1-1 0,1 1 16,-22 21-16,0 21 15,-21-21-15,1 21 0</inkml:trace>
  <inkml:trace contextRef="#ctx0" brushRef="#br0" timeOffset="16544.58">1185 3302 0,'0'-21'0,"-21"21"16,0-21-16,0 0 0,21-1 15,0 1-15,-21 0 16,21 0-16,0 0 0,0 0 15,21-1 1,0 22-16,0-21 0,21 21 0,-20 0 16,20 0-16,-21 21 0,21 22 15,-20-22-15,-1 21 0,0 1 0,0-1 16,-21 21-16,0-20 0,0 20 16,0-20-16,-21 20 0,-21-21 15,20 1-15,-20 20 0,0-20 0,-1-1 16,1-21-16,0 21 0,-1-20 15,1 20-15,21-42 0,-21 21 0,20 0 16,1-21-16,0 0 16,0-21-16,0 0 0,21 0 15,0 0-15,0-1 0,0-20 16,0 21-16,0-21 0,0-1 16,0 22-16,0-21 0,0 21 15,0-22-15,0 22 0,21 0 16,0 21-16,0 0 0,0 0 0,1 0 15,-1 21-15,0 0 0,21 0 16,-21 22-16,1-22 0,-1 21 0,0-21 16,0 22-16,-21-22 0,21 21 15,0-21-15,-21 1 0,22 20 16,-22-21-16,21 0 0,0-21 0,-21 21 16,0 1-16,21-22 0,0 0 15,0 0-15,-21-22 16</inkml:trace>
  <inkml:trace contextRef="#ctx0" brushRef="#br0" timeOffset="16724.99">1799 3598 0,'0'0'0,"0"-21"0,21 21 16,0 0 46,1-21-62,-1 0 16,0 21-16,0-21 0,21 21 0</inkml:trace>
  <inkml:trace contextRef="#ctx0" brushRef="#br0" timeOffset="17376.8">3916 3154 0,'0'0'0,"0"-64"16,0 43-16,0 0 0,0 0 15,0 0-15,-21 0 0,-1-1 0,1 1 16,0 21-16,0-21 0,-21 21 15,-1 0-15,22 0 0,-21 0 0,-1 21 16,1-21-16,0 43 0,-1-22 0,1 21 16,0 0-16,-1 22 0,1-1 15,0 1-15,-1-1 0,22 1 16,-21-1-16,21 1 0,0-22 0,-1 22 16,22-22-16,0 0 0,0-20 0,0 20 15,22-21-15,-1 0 16,21-21-16,0 0 0,1 0 0,20 0 15,-20 0-15,20 0 0,-21 0 16,22-21-16,-22 21 0,22-21 0,-22 0 16,-21 0-16,22-1 0,-22 1 0,-21-21 15,0 21-15,0 0 0,0-1 16,0 1-16,-21 0 0,-1 0 0,1 0 16,0 0-16,0 21 0,-21-22 15,20 22-15,1 0 0,42 0 31,1 0-15,-1 22-16,0-1 0,21 0 16,-21 0-16,1 21 0,-1-20 15,0 20-15,0 0 0,0 1 0,-21-1 16,0 0-16,0 22 0,0-22 16,0 22-16,0-1 0,-21 1 0,0-1 15,0 1-15,0-1 0,-1-21 0,1 22 16,0-22-16,-21 1 0,21-1 15,-1 0-15,22-21 0,0 1 0,-21-1 16,21-42 0,21-1-16,1 1 15,-1-21-15,0 0 0,0-22 16,0 1-16,22-1 0</inkml:trace>
  <inkml:trace contextRef="#ctx0" brushRef="#br0" timeOffset="17624.65">4530 3048 0,'0'-21'15,"0"42"1,0 0-16,-22 22 16,22-1-16,-21 0 0,21 1 0,0-1 15,0 21-15,0-20 16,-21 20-16,21-20 0,-21-1 0,21 0 15,-21-21-15,0 22 0,21-22 0,0 0 16,0 0-16,0 0 0,0 1 16,21-22-1,0-22-15,0 1 16,0 0-16</inkml:trace>
  <inkml:trace contextRef="#ctx0" brushRef="#br0" timeOffset="17968.98">5080 3069 0,'0'0'16,"0"-21"-16,-21 42 16,0 0-1,-22-21-15,22 22 0,-21-1 0,-1 0 16,1 0-16,0 0 0,-1 0 16,-20 1-16,21-1 0,-1 0 0,22-21 15,-21 21-15,21-21 0,-1 0 16,1 0-16,21-21 15,21 21 1,1 0-16,-1 0 16,0 0-16,0 21 0,0 0 0,0 0 15,22 22-15,-22-22 0,0 21 16,21 1-16,-20-22 0,-1 21 16,21 0-16,-21-20 0,22-1 0,-22 0 15,21 0-15,0 0 0,-20 0 16,20-21-16,-21 0 0,21 0 0,-20 0 15,20 0-15,-21 0 0,0 0 0,-21-21 16,21 0-16,-21 0 0,22 0 16,-22 0-16</inkml:trace>
  <inkml:trace contextRef="#ctx0" brushRef="#br0" timeOffset="18720.54">7239 3090 0,'0'0'0,"21"-105"15,0 83-15,0-20 0,-21 21 16,22-21-16,-22 20 0,21-20 15,-21 0-15,0 21 0,0-22 0,0 22 16,0 0-16,0 0 0,-21 21 0,-1 0 16,1 0-16,0 0 0,-21 21 15,-1 0-15,22 0 0,-42 22 16,20-1-16,1 21 0,0-20 16,-1 20-16,1 22 0,0-22 0,21 1 15,-22 21-15,43-22 0,0 1 0,0-1 16,0 1-16,0-22 0,0 21 15,21-41-15,1 20 0,-1 0 0,0-21 16,21 1-16,-21-22 0,22 0 16,-1 0-16,0 0 0,22 0 0,-22 0 15,1 0-15,20-22 0,-21-20 0,1 21 16,20 0-16,-20-22 0,-1 1 16,0-21-16,-21 20 0,22-20 0,-22-1 15,0 1-15,-21-22 0,0 22 16,0-1-16,-21 1 0,0-22 15,0 21-15,-22 1 0,1 21 0,0-1 16,-1 1-16,1 0 0,0 20 16,-1 22-16,1 0 0,-22 0 0,22 22 15,0-1-15,-1 21 0,22 0 16,-21 1-16,21 20 0,-22-20 0,43 20 16,-21 1-16,21-1 0,0 1 15,0-22-15,0 21 0,0 1 0,21-22 16,1 1-16,-1-1 0,0 0 0,21-21 15,-21 22-15,22-22 0,-1 0 16,0-21-16,1 0 0,-1 0 16,0 0-16,1 0 0</inkml:trace>
  <inkml:trace contextRef="#ctx0" brushRef="#br0" timeOffset="19157.3">7980 3239 0,'0'0'0,"0"21"47,0 0-47,0 0 0,0 0 0,-21 0 15,21 1-15,0-1 0,-22 21 16,1-21-16,0 0 0,21 1 16,-21-1-16,0 0 0,21 0 0,-21-21 15,21 21-15,-22-21 16,1 21-16,21-42 15,0 0 1,-21 0-16,21 0 0,0 0 16,0-22-16,0 22 0,0-21 0,21-1 15,-21 1-15,21 21 0,1-21 16,20-1-16,-21 22 0,21 0 0,1 0 16,-1 0-16,0 21 0,1 0 0,20 0 15,-20 0-15,-22 0 0,21 21 16,0 21-16,-20-21 0,-1 22 15,0-22-15,-21 21 0,0 0 16,0 1-16,0-1 0,0-21 0,0 22 16,0-22-16,-21 21 0,21-21 0,-21 0 15,-1 1-15,1-1 0,21 0 16,-21-21-16,0 0 0,0 0 16</inkml:trace>
  <inkml:trace contextRef="#ctx0" brushRef="#br0" timeOffset="21967.73">10456 2836 0,'0'0'0,"21"-21"16,1 0-1,-22 0-15,0 0 0,21 0 0,-21-1 16,0 1-16,21 0 0,-21 0 15,0 0-15,0 0 0,0-1 16,0 1-16,0 0 0,-21 21 31,0 21-31,21 0 0,-22 1 0,22 20 16,0 21-16,-21-20 0,0 20 16,21 1-16,0-1 0,-21 22 0,21-22 15,-21 1-15,0 21 0,21-22 16,-22 1-16,1-22 0,21 0 0,-21 1 15,0-1-15,21 0 0,-21-21 0,21 1 16,0-1-16,-21-21 16,21 21-16,-22-21 15,22-21-15,0 0 16,0-22-16,0 22 16,0 0-16,-21 0 0,21-22 0,0 1 15,0 0-15,0 21 0,0-22 16,-21 1-16,21 0 0,0 20 0,0 1 15,0 0-15,0 0 0,21 42 16,0 0 0,1 0-16,-1 22 0,-21-22 0,21 21 15,0 1-15,0-1 0,0 0 16,1-21-16,-1 22 0,0-22 0,0 21 16,0-21-16,0 1 0,1-22 0,20 21 15,-21-21-15,21 21 16,1-21-16,-1 0 0,0 0 0,1 0 15,-22-21-15,21 0 0,1 21 0,-1-22 16,-21 1-16,21 0 0,-20 0 16,-1-21-16,0 20 0,0-20 0,0 0 15,-21 21-15,0-22 0,0 1 16,0 21-16,0-22 0,0 22 0,0 0 16,0 42-1,0 0-15,-21 1 16,21-1-16,0 21 0,0 0 0,0-20 15,-21 20-15,21-21 0,0 21 16,0-20-16,0 20 0,0-21 16,0 0-16,21 0 0,0 1 0,0-1 15,1-21-15,20 0 16,-21 0-16,0 0 0,22 0 0,-22 0 16,0 0-16,21-21 0,-21-1 0,22 1 15,-22 0-15,0 0 0,0 0 16,0 0-16,1-22 0,-22 22 0,0-21 15,0-1-15,0 1 0,0 0 0,0 21 16,0-22-16,-22 22 0,1-21 16,0 21-16,-21-1 0,-1 22 0,1 0 15,21 0-15,-21 0 16,-1 0-16,1 22 0,0-1 0,20 0 16,1 0-16,-21 0 0,42 22 0,0-22 15,0 21-15,0-21 0,0 22 16,0-22-16,0 21 0,0-21 0,21 0 15,0-21-15,0 22 0,22-1 0,-22-21 16,21 0-16,-21 0 0,22 0 16,-1 0-16</inkml:trace>
  <inkml:trace contextRef="#ctx0" brushRef="#br0" timeOffset="22232.58">12128 3175 0,'0'0'0,"0"-21"0,0 0 15,0 0-15,0-1 0,-21 22 0,0-21 16,0 21-16,0 0 0,-22 0 0,22 0 16,0 0-16,-21 21 0,21 1 15,-1-1-15,-20 0 0,21 21 0,0 1 16,0-1-16,-1 0 0,1 1 0,21-1 16,0 0-16,0 1 0,0-22 15,0 21-15,0-21 0,21 22 0,1-22 16,-1-21-16,21 21 0,0 0 15,1-21-15,20 0 0,1 0 0,-22 0 16,22 0-16,-1 0 0,1 0 16,-22-21-16,21 0 0,-20 0 15,20-1-15</inkml:trace>
  <inkml:trace contextRef="#ctx0" brushRef="#br0" timeOffset="22624.35">12827 3302 0,'0'0'0,"0"-21"0,0-64 16,0 64-16,-21 21 0,0-21 0,-1 21 15,1 0-15,0 0 0,0 0 16,-21 21-16,20 0 0,1 0 16,0 1-16,-21 20 0,21-21 15,-1 21-15,1-20 0,0 20 0,0 0 0,21-21 16,-21 22-16,21-22 0,0 0 16,0 0-16,0 0 0,0 1 15,21-22-15,0 0 0,0 0 0,22 0 16,-22 0-16,0 0 0,0 0 0,21 0 15,-20-22-15,20 1 0,-21 0 16,0 0-16,0 0 0,1-22 0,-1 22 16,0-21-16,0 0 0,-21-1 15,0 22-15,0-21 0,0-1 0,21 22 16,-21 0-16,0 42 31,0 0-31,0 22 0,-21-22 0,21 21 16,0-21-16,0 22 0,0-1 15,-21-21-15,21 0 0,0 22 16,0-22-16,0 0 0,21 0 0,0 0 16,0-21-16,1 0 0,-1 22 0,21-22 15,-21 0-15,22 0 0,-22 0 16,21-22-16</inkml:trace>
  <inkml:trace contextRef="#ctx0" brushRef="#br0" timeOffset="22900.18">13547 2625 0,'0'0'0,"0"-43"0,0 1 0,0 0 15,0 21-15,0-1 0,-22 44 16,1-1 0,21 21-16,-21 0 0,21 1 0,-21 20 15,21 1-15,-21-1 0,0 1 0,21-1 16,-22 1-16,22-1 0,0 1 15,-21-1-15,21 1 0,-21-22 0,21 22 16,0-22-16,0 0 0,0-21 16,0 22-16,0-22 0,0 0 15,0 0-15,0 0 0,21-21 16,0 0 0,1 0-16,-1-21 0,21 0 0,-21 0 15</inkml:trace>
  <inkml:trace contextRef="#ctx0" brushRef="#br0" timeOffset="23239.99">13864 3069 0,'0'21'15,"0"1"-15,-21-1 16,0 0-16,0 21 0,21-21 0,0 22 16,-22-1-16,22 0 15,0-20-15,0 20 0,0-21 0,0 21 16,0-20-16,0-1 0,0 0 0,22 0 15,-1-21-15,0 0 0,0 0 16,0 0-16,0 0 0,22 0 0,-22 0 16,21 0-16,-21-21 0,1 0 0,20 0 15,-21-1-15,0-20 0,0 21 16,1-21-16,-22-1 0,0 1 0,0 0 16,0-1-16,0 1 0,0 21 0,0-22 15,-22 22-15,1 21 0,-21 0 16,21 0-16,0 0 0,-1 0 0,1 0 15,0 21-15,0 1 0,0-1 16,0 0-16,-1 0 0,22 21 16,0-20-16,0-1 0,0 0 0,0 0 15,0 0-15,22-21 0,-1 21 0</inkml:trace>
  <inkml:trace contextRef="#ctx0" brushRef="#br0" timeOffset="23631.76">14393 3217 0,'0'0'15,"-21"-21"-15,0 0 0,0 0 0,21 0 16,0 0-16,0-1 0,21 1 16,0 21-16,21 0 15,-20 0-15,-1 0 0,21 0 16,-21 0-16,22 0 0,-22 21 0,21 22 15,-21-22-15,0 21 0,22-21 16,-22 22-16,-21-1 0,21 0 0,-21-20 16,0 20-16,0-21 0,0 21 15,0-20-15,0-1 0,-21 0 16,0 0-16,0-21 16,-1 0-16,1-21 15,21 0-15,0 0 16,0-1-16,0 1 0,0-21 0,0 21 15,0-22-15,0 22 0,21-21 16,1 0-16,-1 20 0,0-20 0,0 21 16,-21 0-16,21 0 0,22-1 15,-22 1-15,0 21 0,0 0 0,0 0 16,0-21-16,1 21 0,-1 0 0</inkml:trace>
  <inkml:trace contextRef="#ctx0" brushRef="#br0" timeOffset="24076.51">15515 3217 0,'0'0'0,"42"-21"0,-20 0 15,20 0-15,-21 0 0,0 0 0,0-1 16,-21 1-16,0 0 15,0 0-15,-21 21 0,0 0 16,0 0-16,-21 0 0,20 0 16,-20 21-16,0 0 0,-1-21 15,1 21-15,0 1 0,21 20 0,-22-21 0,43 0 16,0 0-16,0 1 16,0-1-16,0 0 0,0 0 0,21 0 15,1 0-15,20 1 0,0-1 0,1-21 16,-1 21-16,0-21 0,1 21 15,-1-21-15,0 21 0,1-21 0,-22 21 16,0 1-16,0-22 0,0 21 16,-21 0-16,0 0 0,-21 0 15,-21-21-15,21 21 0,-22-21 16,1 0-16,0 0 0,-1 22 16,1-22-16,0 0 0,-1 0 0,1 0 15,21 0-15,0 0 0,-22 0 0,22 0 16,21-22-1,-21 22-15,21-21 0,0 0 0,0 0 16</inkml:trace>
  <inkml:trace contextRef="#ctx0" brushRef="#br0" timeOffset="24402.33">13293 2731 0,'0'0'0,"-43"0"0,1 0 16,0-22-16,63 22 15,0 0-15,21-21 0,22 21 0,-22 0 16,43 0-16,-22-21 0,1 21 15,20 0-15,-20 0 0,21-21 0,-1 21 16,-20-21-16,20 21 0,-20 0 16,-1 0-16,1-21 0,-22 21 15,1 0-15,-22 0 0,21 0 0,-63 0 32,0 0-32,0 0 15</inkml:trace>
  <inkml:trace contextRef="#ctx0" brushRef="#br0" timeOffset="25603.23">1016 5525 0,'0'0'0,"-21"0"16,0 0-16,21-22 16,0 1-1,0 0-15,0 0 16,21 21-16,0-21 15,0 21-15,0 0 16,22-21-16,-22 21 0,21 0 0,-21 0 16,22 0-16,-22 0 0,0 0 15,21 21-15,-42 0 0,0 0 0,0 0 16,0 0-16,0 22 0,0-22 16,-21 21-16,-21-21 0,21 22 15,-22-22-15,1 0 0,0 21 0,-1-20 16,22-22-16,-21 21 0,21-21 15,-1 0-15,1 0 0,0 0 16,21-21 0,0-1-16,0 1 0,21 0 15,0 0-15,1 0 0,-1 0 16,21 21-16,-21-22 0,22 1 16,-1 21-16,0 0 0,1 0 0,-1 0 15,21 21-15,-20 1 0,-1-1 16,0 0-16,-20 0 0,-1 21 0,0-20 15,-21 20-15,0-21 0,0 21 16,0 1-16,-21-1 0,0-21 0,-22 22 16,1-22-16,0 21 0,-1-21 15,1 0-15,0 1 0,-22-22 0,22 21 16,-1-21-16,1 0 0,0 0 16,21 0-16,-22 0 0,22 0 15,0 0-15,0 0 0,0-21 0,-1-1 16,22 1-16,-21 0 15,21 0-15,0 0 16,21 0-16,1 21 16,-1-22-16,21 1 0,-21 0 0</inkml:trace>
  <inkml:trace contextRef="#ctx0" brushRef="#br0" timeOffset="25769.13">1968 5800 0,'0'0'0,"22"0"0,-1 0 16,-21-21 31</inkml:trace>
  <inkml:trace contextRef="#ctx0" brushRef="#br0" timeOffset="26580.8">3725 5461 0,'0'0'16,"21"-21"-16,1 0 0,-1 0 0,0-1 0,0 1 15,-21 0-15,0 0 0,0 0 16,0 0-16,-21-1 0,0 1 0,-22 21 15,22 0-15,-21 0 0,0 0 16,-22 21-16,22 1 0,-1-1 16,-20 21-16,21 0 0,-22 1 0,22 20 15,-1 1-15,22-1 0,-21 1 16,21-1-16,0 1 0,21-1 0,0-20 16,0-1-16,0 0 0,0 1 15,0-22-15,21 21 0,0-21 0,21-21 16,-21 21-16,22-21 0,-1 0 15,22 0-15,-22 0 0,21-21 0,-20 21 16,20-21-16,-20 0 0,-1 0 0,0 0 16,1 21-16,-22-22 0,-21 1 15,0 0-15,0 0 0,0 0 16,-21 21-16,-1-21 0,-20-1 0,0 22 16,-1 0-16,22 0 0,-21-21 15,0 21-15,20 0 0,1 0 0,0 0 16,21 21-16,0 1 15,0-1-15,21 0 0,0 0 0,1 0 16,20 22-16,-21-22 0,21 21 16,-20 0-16,20-20 0,-21 20 0,0 0 15,0 22-15,1-22 0,-22 0 0,0 22 16,0-22-16,0 1 0,-22 20 16,1-21-16,0 1 0,-21-1 0,21 0 15,-1 1-15,1-1 0,0-21 16,0 0-16,0 1 0,21-1 15,-21 0-15,21-42 16,0 0-16</inkml:trace>
  <inkml:trace contextRef="#ctx0" brushRef="#br0" timeOffset="27403.97">4191 5736 0,'0'21'16,"-21"1"-1,21-1-15,-21 0 0,-1 0 0,22 0 16,0 22-16,-21-22 0,21 0 0,0 0 15,0 0-15,0 0 0,0 1 16,21-22-16,1 0 16,-1 0-16,0 0 0,0 0 15,0 0-15,0 0 0,1-22 0,-1 22 16,0-21-16,0 21 0,0-21 0,-21 0 16,0 0-1,0 0-15,0-1 0,-21 1 16,0 21-16,0-21 0,0 0 0,-1 21 15,1 0-15,0 0 0,0-21 16,21 0-16,0-1 16,21 1-1,0 21-15,22 0 0,-22-21 0,21 21 16,-21 0-16,22 0 0,-1 0 16,0 0-16,1 0 0,-22 21 0,0-21 15,21 21-15,-42 1 0,0-1 0,0 21 16,0-21-16,0 0 0,0 1 15,-21 20-15,0-21 0,0 0 16,0 0-16,21 1 0,-22-22 0,22 21 16,0 0-16,22-21 31,-1 0-31,0-21 0,21 21 16,-21-21-16,22-1 0,-22 22 0,21-21 15,1 0-15,-22 0 0,0 0 0,0 0 16,0-1-16,-21 1 0,0 0 15,0 0-15,0 0 0,-21 21 16,0 0-16,-21 0 0,20 0 16,1 0-16,-21 0 0,21 0 15,-22 21-15,22 0 0,0-21 16,0 21-16,0-21 0,0 21 16,21 1-16,21-22 15</inkml:trace>
  <inkml:trace contextRef="#ctx0" brushRef="#br0" timeOffset="27879.76">5228 5736 0,'0'-21'16,"-21"21"-16,0 0 15,0 0-15,-1 0 16,-20 21-16,21 0 0,0 1 0,-22-1 15,22 0-15,0 0 0,0 0 0,0 22 16,-22-1 0,43-21-16,0 0 0,0 0 0,0 1 0,0-1 15,22-21-15,-1 0 0,0 0 0,0 0 16,21 0-16,-20 0 0,20-21 16,-21-1-16,21 1 0,-20 0 0,20 0 15,-21 0-15,21-22 0,-20 1 16,-1 0-16,21-1 0,-42-20 0,21 21 15,0-22-15,-21 1 0,0-1 16,0 1-16,0-1 0,22 1 16,-22-1-16,0 22 0,21-1 0,-21 1 15,0 21-15,0 0 0,0 42 16,0 0-16,0 21 16,-21 1-16,-1-1 0,22 22 0,-21-22 15,21 21-15,-21 22 0,21-21 16,0-1-16,0 1 0,0-1 0,0 1 15,0-22-15,0 0 0,0 1 16,0-1-16,21 0 0,0-21 0,1 1 16,-1-1-16,0-21 0,21 0 15,1 0-15,-1 0 0,0 0 16,1 0-16,-1-21 0,21 21 0</inkml:trace>
  <inkml:trace contextRef="#ctx0" brushRef="#br0" timeOffset="28079.66">6646 5588 0,'0'0'0,"0"21"15,0 0 1,0 1-16,0-1 0,0 0 16,-21 0-16,21 0 0,-21 0 15,21 1-15,0-1 0,0 0 16,0 0-1</inkml:trace>
  <inkml:trace contextRef="#ctx0" brushRef="#br0" timeOffset="28236.55">6625 5440 0,'0'0'0,"-21"-21"0,0 0 16,0 21-16,21 21 31,0 0-15,0 0-16,21-21 15,0 21-15,0-21 0</inkml:trace>
  <inkml:trace contextRef="#ctx0" brushRef="#br0" timeOffset="28608.71">7006 5567 0,'0'0'0,"0"21"16,0 0-16,0 0 0,0 1 15,0-1-15,0 0 16,-21 0-16,0-21 0,0 21 0,21 0 16,-22-21-16,1 22 0,0-22 15,0 0-15,0 0 16,0 0-16,21-22 15,0 1 1,0 0-16,0 0 0,21-21 0,0 20 16,0-20-16,21 0 0,-20 21 0,20-22 15,-21 1-15,21 21 0,1 0 16,-1-1-16,-21 22 0,22 0 0,-1 0 16,-21 0-16,21 22 0,-20-1 0,20 0 15,-21 0-15,0 21 0,-21-20 16,0 20-16,0-21 0,0 21 15,0-20-15,0-1 0,0 21 0,0-21 16,0 0-16,0 1 0,-21-22 16,21 21-16,-21-21 0,0 0 15</inkml:trace>
  <inkml:trace contextRef="#ctx0" brushRef="#br0" timeOffset="29119.42">9398 5059 0,'0'0'0,"0"-42"0,-21 20 0,0-20 15,21 21-15,-22-21 0,1-1 0,0 22 16,21 0-16,-21 0 0,0 0 0,0-1 16,21 1-16,-22 21 0,1 0 15,0 0-15,21 21 0,0 1 16,0 20-16,0-21 0,0 43 16,0-22-16,0 21 0,0 1 0,0-1 15,0 1-15,-21-1 0,21-20 0,-21 20 16,21-20-16,0 20 15,0-21-15,0-20 0,0 20 0,0-21 16,0 21-16,0-20 0,0-1 16,21-21-16,0 0 15,0-21-15,0-1 0,1 22 0</inkml:trace>
  <inkml:trace contextRef="#ctx0" brushRef="#br0" timeOffset="29348.49">9588 4974 0,'0'0'0,"0"-63"0,0 20 0,22 1 0,-22 21 16,0 0-16,21 0 16,-21 42-16,0 0 15,0 0-15,0 21 0,0 22 16,0-22-16,0 22 0,0-22 0,0 22 16,0-22-16,0 21 0,0-20 0,0-1 15,-21 22-15,21-22 0,-22 0 16,22-21-16,0 22 0,0-22 0,0 21 15,0-21-15,0 1 0,0-1 16,-21-21 0</inkml:trace>
  <inkml:trace contextRef="#ctx0" brushRef="#br0" timeOffset="29528.63">9250 5461 0,'0'0'0,"-21"0"0,-1 0 15,22-21-15,22 0 16,-1 21 0,0 0-16,0 0 0,21-21 0,-20 21 15,20 0-15,0 0 0,1-22 0,20 22 16,-21 0-16,22 0 0,-22 0 16,22-21-16,-22 21 0,22 0 0,-22 0 15</inkml:trace>
  <inkml:trace contextRef="#ctx0" brushRef="#br0" timeOffset="29976.39">10308 5313 0,'0'0'0,"21"-21"15,0 21-15,-21-21 0,0-1 0,0 1 16,0 0-16,-21 21 16,0 0-16,0 0 0,0 0 15,0 0-15,-22 21 0,22-21 0,-21 21 16,21 1-16,-1-1 0,-20 21 0,21-21 15,0 0-15,0 22 0,-1-22 16,1 0-16,21 21 0,0-20 16,0-1-16,0 0 0,0 0 15,21-21-15,1 0 0,20 0 16,-21 0-16,0 0 0,22 0 0,-22 0 16,21-21-16,-21 0 0,22 0 0,-1-1 15,-21 1-15,21 0 0,-20 0 16,-1 0-16,0-22 0,-21 22 0,0 0 15,0 0-15,0-21 0,0 20 16,0 44 15,0-1-31,0 0 16,0 0-16,0 21 0,0-20 0,0-1 16,0 21-16,0-21 0,0 0 0,0 1 15,21-1-15,0 0 0,0 0 16,-21 0-16,22-21 0,-1 21 0,0-21 15,0 0-15,21 0 0,-20 0 0,-1 0 16,21 0-16,-21-21 0,22 0 16,-1 0-16,-21 21 0,21-21 0</inkml:trace>
  <inkml:trace contextRef="#ctx0" brushRef="#br0" timeOffset="30359.85">10964 5313 0,'0'0'0,"-21"0"16,21 21-1,0 0-15,-21 0 0,21 1 16,0-1-16,-21 0 0,21 0 16,0 0-16,0 0 0,-21 1 15,21-1-15,-22-21 0,22 21 16,-21-21-16,21-21 31,0 0-31,0-1 0,0 1 16,0 0-16,21-21 0,1 21 0,-1-1 15,0-20-15,0 21 0,0 0 16,22-22-16,-22 22 0,21 0 0,-21 21 16,22 0-16,-22 0 0,21 0 15,-21 0-15,22 21 0,-22 0 16,0 1-16,21-1 0,-21 0 0,1 21 16,-22-21-16,0 22 0,0-22 0,0 0 15,0 21-15,0-20 0,0-1 16,0 0-16,0 0 0,-22 0 0,22 0 15,-21-21-15,21 22 16,21-22 0,1-22-16,-1 1 0,0 0 15,0 21-15</inkml:trace>
  <inkml:trace contextRef="#ctx0" brushRef="#br0" timeOffset="30856.07">12065 5271 0,'0'0'0,"0"-22"0,-85-20 16,64 42-16,0 0 0,0 0 15,0 0-15,-1 0 0,1 21 16,-21-21-16,21 21 0,0 1 0,-1 20 16,1-21-16,0 21 0,0-20 15,0 20-15,0-21 0,-1 21 16,22-20-16,0 20 0,0-21 0,0 0 15,0 0-15,0 1 0,22-1 16,-1-21-16,0 0 0,21 0 0,-21 0 16,22 0-16,-1 0 0,-21 0 0,22-21 15,-1 21-15,-21-22 0,21-20 16,1 21-16,-22 0 0,0-22 0,0 1 16,22 0-16,-22-1 0,-21 1 0,21-21 15,0-1-15,-21 1 0,21-1 16,-21 1-16,0-1 0,0 1 0,0-1 15,0 22-15,0-1 0,0 22 0,0 0 16,0 0-16,-21 21 16,0 0-16,0 21 0,21 21 0,-21-20 15,-1 41-15,22-21 0,-21 22 16,21-1-16,-21 1 0,21-1 0,0-20 16,0 20-16,0-20 0,0 20 0,0-21 15,0-20-15,21 20 0,0 0 16,1-21-16,20 1 0,-21-1 0,0 0 15,22-21-15,-22 0 0,0 0 0,21 0 16,-21 0-16,22 0 0,-22-21 16,21 0-16,-21-1 0,22 1 0,-22-21 15</inkml:trace>
  <inkml:trace contextRef="#ctx0" brushRef="#br0" timeOffset="31272.9">12785 4741 0,'0'0'0,"0"-21"0,0 0 0,0 0 0,0 0 15,-22 21 1,22 21-16,0 0 0,-21 0 16,21 22-16,-21-1 0,21 21 15,0-20-15,-21 20 0,21 1 0,-21-22 16,21 22-16,0-1 0,-21-21 0,21 22 16,0-22-16,0 1 15,0-1-15,0 0 0,0-21 0,21 1 16,0-1-16,0 0 0,0-21 0,0 0 15,22 0-15,-22 0 0,0 0 16,21 0-16,-20-21 0,20 0 0,0-1 16,-21 1-16,1 0 0,20-21 0,-21 21 15,0-22-15,0 1 0,1 0 16,-22 20-16,0 1 0,0 0 0,0 0 16,0 42-1,0 0-15,0 0 0,0 1 16,0-1-16,0 21 0,0-21 0,0 0 15,0 1-15,0 20 0,0-21 16,0 0-16,0 0 0,0 1 16,0-1-16,0 0 0,21-21 31,0 0-31,0-21 16,-21 0-16,21-1 0</inkml:trace>
  <inkml:trace contextRef="#ctx0" brushRef="#br0" timeOffset="31415.82">13271 5101 0,'0'0'0,"0"-21"0,-21 21 16,0 0-1,21 21-15,0 0 16,0 1-16,0-1 16,21-21-1,0 0 1</inkml:trace>
  <inkml:trace contextRef="#ctx0" brushRef="#br0" timeOffset="31856.57">13695 5271 0,'0'0'0,"-21"0"0,-1 21 0,22 0 15,-21 0 1,0 0-16,21 0 0,0 1 15,0-1-15,0 0 0,0 0 0,-21 0 16,21 0-16,0 1 0,0-1 16,0 0-16,0 0 0,-21-21 15,21-21 17,0 0-32,0 0 15,21-22-15,0 22 0,0 0 16,0-21-16,1 20 0,-1-20 0,0 21 15,21-21-15,-21-1 0,1 22 0,20 0 16,-21 0-16,0 21 16,22 0-16,-22 0 0,0 0 0,0 0 15,0 21-15,0 0 0,1 0 0,-22 22 16,21-22-16,-21 0 0,0 21 16,0-21-16,0 1 0,0-1 0,-21 21 15,-1-21-15,1 0 0,21 1 0,-21-1 16,21 0-16,-21-21 15,21 21-15,21-21 16,0 0-16,0 0 16,22-21-16,-22 21 0,21-21 15</inkml:trace>
  <inkml:trace contextRef="#ctx0" brushRef="#br0" timeOffset="32468.73">14774 5186 0,'0'0'0,"0"-21"0,-21 21 16,0 0-16,0 0 16,0 0-16,-1 0 0,-20 21 0,21 0 15,-21 0-15,20 0 0,-20 22 0,21-22 16,-21 0-16,20 21 0,1-20 16,0-1-16,0 21 0,21-21 0,0 0 15,0 1-15,0-1 0,21-21 0,0 21 16,22-21-16,-22 0 15,21 0-15,-21 0 0,22 0 0,-1 0 16,-21-21-16,21 21 0,-20-21 0,-1-1 16,0 1-16,0 0 0,0 0 15,0 0-15,-21 0 0,0-22 0,0 22 16,0 0-16,0 0 0,0 42 47,-21 0-47,0 21 0,0-20 0,21 20 15,-21 0-15,0 1 0,21-1 16,-22 0-16,22 22 0,0-1 0,0-20 16,0 20-16,0 1 0,0-1 15,22-21-15,-1 22 0,-21 21 16,0-22-16,21 1 0,-21 20 0,21 1 16,-21 0-16,21-22 0,-21 22 0,0-1 15,0-20-15,0 21 0,0-22 16,0 22-16,0-22 0,0 1 0,0-1 15,-21 1-15,-21-1 0,21-20 0,-1-1 16,1-21-16,0 0 0,-21 0 0,21-21 16,-22 0-16,1 0 15,21 0-15,-22-21 0,1-21 0,0 0 16,-1-1-16,1 1 0,21-22 0,0 1 16,0-1-16,-1 1 0,22-22 0,0 22 15,0-22-15,0 0 0,22 1 16,-1 20-16,0-20 0,0 20 0,0-21 15,22 22-15,-22 21 0,21-22 0,0 1 16,-20-1-16,20 22 0,0-22 16,1 22-16</inkml:trace>
  <inkml:trace contextRef="#ctx0" brushRef="#br0" timeOffset="33276.66">16658 4657 0,'0'-21'15,"0"-1"-15,0 1 16,21 0-16,0 0 0,-21-21 16,22 20-16,-1 1 0,0 0 15,-21 0-15,0 0 0,0 0 0,0 42 31,0 0-31,0 21 0,0 1 0,0-1 16,0 0-16,0 22 0,0-22 0,0 22 16,-21-22-16,0 21 0,21-20 15,-22 20-15,22-20 0,-21-1 16,0 0-16,21-21 0,0 1 0,0-1 16,0 0-16,0 0 0,21-21 31,0-21-31,1 0 0,-1 0 15,0-1-15,0 1 0,21-21 0,-20 21 16,-1-22-16,0 1 0,0 0 0,0 21 16,-21-22-16,0 22 0,21 0 15,-21 0-15,0 42 16,0 0-16,0 0 16,0 22-16,0-22 0,-21 21 0,21 0 15,0-20-15,0 20 0,0-21 16,0 21-16,0-20 0,21-1 15,1 0-15,-1-21 0,21 0 0,-21 0 16,22 0-16,-1 0 0,0 0 0,1-21 16,-1 21-16,0-21 0,1-22 15,20 22-15,-21-21 0,22-1 0,-22 1 16,1-21-16,-22 20 0,21-20 16,-21-1-16,0 1 0,-21-22 0,0 22 15,0-1-15,0 1 0,-21 20 0,0-20 16,-21 42-16,21-22 0,-22 22 15,22 21-15,-21 0 0,-1 0 0,22 21 16,-21 0-16,21 1 16,-22 20-16,22 0 0,21-21 0,0 22 15,0-1-15,0 0 0,0 1 16,0-1-16,0-21 0,0 22 0,21-22 16,1 21-16,-1-21 0,21 0 0,-21 1 15</inkml:trace>
  <inkml:trace contextRef="#ctx0" brushRef="#br0" timeOffset="33564.01">17843 4932 0,'0'0'0,"43"0"16,-22-21-16,0 0 0,0-1 16,0 1-16,1-21 0,-22 21 15,21 0-15,0-1 0,-21-20 0,0 21 16,0 0-16,0 0 0,0-1 15,0 1-15,0 0 0,-21 21 0,0 0 16,-1 0-16,1 0 0,-21 21 16,21 0-16,0 1 0,-22 20 0,22-21 15,0 21-15,0 1 0,21-1 0,0 0 16,0 1-16,0-1 0,0 0 16,0 1-16,0-22 0,0 0 15,21 0-15,0 0 0,0 1 0,0-22 16,22 0-16,-1 0 0,0 0 15,1 0-15,-1-22 0</inkml:trace>
  <inkml:trace contextRef="#ctx0" brushRef="#br0" timeOffset="34032.74">18584 4191 0,'0'0'0,"-21"-42"15,21-1-15,0 1 0,-21 21 0,21 0 16,-21 0-16,0 21 0,21 21 0,-22 0 15,22 0-15,-21 21 16,0 1-16,21 20 0,0-20 0,-21 20 16,21 1-16,-21-1 0,21 1 15,0-1-15,-21-21 0,21 22 0,0-1 16,0-20-16,0 20 0,0-20 0,-22-1 16,22 0-16,-21-21 0,21 1 15,0-1-15,0 0 0,-21 0 0,0-21 16,21-21-1,0 0-15,0 0 16,0-1-16,0-20 0,21 0 0,0 21 16,0-22-16,1 1 0,-1 0 15,21-1-15,-21 22 0,22-21 16,-1 21-16,0-1 0,1 1 0,20 21 16,-21 0-16,1 0 0,-22 0 15,21 21-15,-21 1 0,1-1 0,-1 21 16,-21-21-16,0 22 0,0-1 15,0-21-15,0 21 0,-43 1 0,22-22 16,0 0-16,-21 21 0,-1-20 0,1-1 16,0 0-16,-1-21 0,22 21 15,-21-21-15,21 0 0,0 0 0,42-21 32,0 0-32,21 0 15,-21-22-15</inkml:trace>
  <inkml:trace contextRef="#ctx0" brushRef="#br0" timeOffset="34568.49">19410 4445 0,'0'21'31,"21"-21"-31,0 0 16,0 0-16,0 0 0,1 0 0,-1 0 15,0-21-15,0 21 0,21-21 16,-20 0-16,20 21 0,-21-21 16,0-1-16,0 1 0,1 0 0,-22 0 15,0-21-15,0 20 0,0-20 16,0 21-16,-22 0 0,-20 0 0,21-1 16,-21 22-16,-1 0 0,1 0 15,0 0-15,-1 22 0,1 20 0,0-21 16,-1 21-16,1 1 0,21 20 15,0-20-15,-1-1 0,22 0 0,0 1 16,0-1-16,0-21 0,0 21 0,22-20 16,-1-1-16,0 0 0,21 0 15,-21 0-15,22 0 0,-1-21 0,-21 0 16,22 0-16,-1 0 0,-21 0 16,21 0-16,-20 0 0,-1 0 15,-21-21-15,0 0 0,-43 21 16,22 0-1,-21 0-15,21 0 0,-22 0 0,1 0 16,0 21-16,-1 0 0,1 22 0,0-22 16,21 21-16,-22-21 0,22 22 15,0-22-15,21 21 0,0-21 0,0 22 16,0-22-16,0 0 0,21 0 0,0 0 16,22-21-16,-22 22 0,21-22 15,0 0-15,1 0 0,-1 0 0,22 0 16,-22 0-16,0-22 0,22 22 15,-22-21-15,22 0 0</inkml:trace>
  <inkml:trace contextRef="#ctx0" brushRef="#br0" timeOffset="34828.01">20256 4149 0,'0'0'0,"0"-64"0,0-20 15,0 41-15,0 22 0,-21 0 16,0 21-16,0 21 0,0 0 15,0 22-15,-1-1 0,22 0 16,-21 22-16,0 20 0,21-20 16,0 21-16,0-22 0,0 1 0,-21-1 15,21 22-15,0-22 0,0 1 16,-21-22-16,21 22 0,0-22 0,0 0 16,0 1-16,0-22 0,0 0 15,0 0-15,0 0 0,0 0 0,21-21 16,0 0-16,0-21 15,0 0-15,1 0 16,-1 0-16</inkml:trace>
  <inkml:trace contextRef="#ctx0" brushRef="#br0" timeOffset="35167.87">20278 4763 0,'0'0'0,"0"21"15,0 0-15,0 0 0,0 0 16,21 0-16,0 1 15,0-22-15,0 0 0,0 21 0,1-21 16,-1 0-16,21 0 0,-21 0 0,22 0 16,-22 0-16,0-21 0,0 21 15,21-22-15,-42 1 0,22 0 0,-22 0 16,0-21-16,0 20 16,0 1-16,0 0 0,-22 0 0,1 0 15,0 21-15,0 0 0,-21 0 16,20 0-16,1 0 0,0 21 15,0 0-15,0 0 0,0 0 0,-1 22 16,22-22-16,0 21 0,0 1 0,0-22 16,0 21-16,0-21 0,0 22 15,22-22-15,-1 0 0,0 0 0,21 0 16,-21-21-16,22 21 0,-1-21 0,0 0 16,1 0-16,-1 0 0,0 0 15,1 0-15,-1 0 0,0-21 0,1 0 16</inkml:trace>
  <inkml:trace contextRef="#ctx0" brushRef="#br0" timeOffset="35807.87">21103 4741 0,'0'0'0,"0"-21"15,0 42 1,0 1 0,0 20-16,0-21 0,0 0 15,0 22-15,0-1 0,0-21 0,0 21 16,0-20-16,-21 20 0,21-21 0,0 0 15,-21 0-15,21 1 0,0-1 16,0 0-16,-21-21 16,-1 0-1,22-21 1,0 0-16,0-1 0,0 1 0,0 0 16,0 0-16,0-21 0,22 20 15,-1-20-15,0 0 0,21-1 0,-21 1 16,1 21-16,20-21 0,-21 20 0,0 1 15,0 0-15,1 21 0,-1 0 16,0 0-16,0 0 0,0 0 0,0 0 16,-21 21-16,22 22 0,-22-22 0,21 21 15,-21-21-15,0 22 0,0-22 16,0 21-16,0 0 0,0-20 0,0-1 16,0 0-16,0 0 0,0 0 15,0 0-15,0 1 0,-21-22 16,-1 0-16,1 0 15,0-22 1,21 1-16,0 0 16,0 0-16,0 0 0,0 0 0,21-1 15,22-20-15,-22 0 0,21 21 16,0-22-16,1 1 0,-1 0 0,22-1 16,-22 22-16,21 0 0,-20 0 15,20 0-15,-20 21 0,-1 0 0,0 21 16,-21 0-16,1 0 0,-1 21 0,-21 1 15,0-1-15,0-21 16,0 22-16,0-1 0,-21 0 0,-1 1 16,1-22-16,0 21 0,21-21 0,-21 0 15,0 1-15,0-1 0,-1-21 16,22 21-16,22-21 31,-1-21-31,0 21 16,0-21-16,0-1 0,0 1 0,22 0 15</inkml:trace>
  <inkml:trace contextRef="#ctx0" brushRef="#br0" timeOffset="36144.14">22204 4932 0,'0'21'0,"0"0"16,21-21-1,0 0-15,0 0 16,22 0-16,-22 0 0,0 0 15,0 0-15,21 0 0,-20 0 0,-1-21 16,21 21-16,-21-21 0,0 0 16,1 0-16,-22-1 0,0 1 0,0 0 15,0 0-15,0 0 0,-22 0 16,1 21-16,-21 0 16,21 21-16,0 0 0,-1-21 0,1 42 15,0-21-15,0 1 0,0 20 16,21-21-16,-21 21 0,21-20 0,0-1 15,0 21-15,0-21 0,0 0 16,21 1-16,0-1 0,0 0 16,0-21-16,22 21 0,-22 0 0,21-21 15,-21 0-15,22 0 0,-1 0 16,-21 0-16,21 0 0,-20 0 0,20 0 16,0-21-16,-21 21 0</inkml:trace>
  <inkml:trace contextRef="#ctx0" brushRef="#br0" timeOffset="36588.4">23008 4826 0,'0'0'0,"0"-42"0,21-1 16,-21 22-16,0 42 31,0 1-31,0-1 16,0 21-16,0-21 0,-21 22 0,21-1 16,0 0-16,-21-21 0,21 22 0,-21-1 15,0-21-15,-1 22 0,22-22 16,-21 0-16,0 0 0,21 0 0,0 0 15,-21-21-15,21 22 16,0-44 0,0 1-16,0 0 15,0 0-15,0 0 16,0 0-16,21-1 0,0-20 0,22 0 16,-22 21-16,21-22 0,0-20 15,1 20-15,-1 22 0,0-21 0,1 21 16,-1 0-16,0 21 0,-20 0 0,20 0 15,-21 0-15,21 0 0,-20 21 16,-22 0-16,0 21 0,21-21 0,-21 22 16,0-1-16,0 0 0,0 1 0,0-22 15,-21 21-15,-1 1 0,22-22 16,-21 21-16,21-21 0,-21 0 0,0 1 16,21-1-16,0 0 0,0 0 15,0 0-15,0-42 31,0 0-31,21 21 16,-21-21-16,21 0 0,0-22 16</inkml:trace>
  <inkml:trace contextRef="#ctx0" brushRef="#br0" timeOffset="36828.26">24151 4191 0,'0'0'0,"0"-21"15,0 42 1,0 0-16,-21 0 16,0 22-16,0-1 15,-1 0-15,22 1 0,-21-1 0,0 22 16,0-1-16,0-21 0,0 22 0,-1-1 16,1 1-16,0-22 0,0 1 15,0-1-15,21 0 0,-21 1 0,21-1 16,0-21-16,0 0 0,0 0 15,21-21-15,0 0 0,0 22 0,21-22 16,-20 0-16</inkml:trace>
  <inkml:trace contextRef="#ctx0" brushRef="#br0" timeOffset="37168.07">24384 4995 0,'0'0'0,"21"-21"0,0 0 0,-21 0 16,21 0-16,-21 0 0,22-1 0,-22 1 15,-22 21 1,1 0-16,-21 0 16,21 21-16,0 1 0,-1-1 15,1 0-15,0 0 0,21 0 0,0 0 16,0 1-16,0-1 0,0 0 0,21 0 16,22 0-16,-22-21 15,0 21-15,0-21 0,0 22 0,22-22 16,-43 21-16,21-21 0,0 21 15,-21 0-15,0 0 16,-21-21-16,0 0 16,-22 0-16,22 0 0,0 0 15,-21 0-15,20 0 0,1 0 0,0 0 16,0 0-16,0 0 0,0 0 0,-1-21 16,22 0-1,0 0-15,0 0 0,-21-1 16</inkml:trace>
  <inkml:trace contextRef="#ctx0" brushRef="#br0" timeOffset="37369.56">23664 4339 0,'0'0'0,"-21"0"16,63 0-1,1 0-15,-1 0 16,0 21-16,22 1 0,-1-22 0,1 21 15,-1-21-15,1 21 0,-22-21 16,22 0-16,-22 21 0,0-21 16,1 0-16,-22 21 0,21-21 0</inkml:trace>
  <inkml:trace contextRef="#ctx0" brushRef="#br0" timeOffset="38531.87">2921 7091 0,'21'0'16,"0"0"-16,0 0 15,-21-21-15,22 0 16,-22-1-16,0 1 16,0 0-1,-22 21-15,1-21 16,0 21-16,0 0 0,-21 0 16,-1 0-16,22 0 0,-21 0 0,-1 0 15,1 21-15,0 0 0,-1 0 16,22 1-16,-21-1 0,21 0 0,21 21 15,0-21-15,0 22 0,0-22 16,42 0-16,-21 21 0,0-20 0,22 20 16,-1-21-16,-21 0 0,22 0 15,-1 1-15,0-1 0,-21 0 16,1-21-16,-1 21 0,-21 0 0,0 0 16,0 1-16,-21-22 15,-1 21-15,1-21 0,0 0 16,0 0-16,-21 0 0,20 0 15,-20-21-15,0 21 0,21-22 0,-22 1 16,22 0-16,-21 0 0,21 0 0,-22 0 16,22 21-16,0-22 0,0 1 15,21 0-15,21 21 32,0 0-32,21 0 15,-20-21-15</inkml:trace>
  <inkml:trace contextRef="#ctx0" brushRef="#br0" timeOffset="38953.35">3048 7176 0,'0'0'0,"21"0"0,0-22 0,0 22 16,1 0-16,-22 22 31,0-1-31,0 0 0,0 21 0,0-21 16,0 1-16,0 20 0,0-21 0,0 21 15,0-20-15,0-1 0,0 0 16,0 0-16,0 0 0,0 0 16,21-21-16,0 0 15,0 0-15,0 0 16,0-21-16,-21 0 0,22 21 0,-1-21 16,0 0-16,0 0 0,-21-1 15,0 1-15,21-21 0,-21 21 0,21 0 16,-21-1-16,0 1 0,0 0 15,0 0-15,0 0 0,0 42 32,0 0-32,0 0 15,0 22-15,0-22 0,0 21 16,0-21-16,0 0 0,0 22 16,0-22-16,0 0 0,0 0 0,0 0 15,22-21-15,-1 22 0,0-22 16,0 0-16,0 0 0,0 0 15,22-22-15,-22 22 0,0-21 0,0 0 16,22 0-16</inkml:trace>
  <inkml:trace contextRef="#ctx0" brushRef="#br0" timeOffset="39192.81">3852 7176 0,'0'0'0,"0"-22"0,0 1 0,-21 21 15,0 0 1,0 21-16,0 1 15,21-1-15,-22 0 0,22 21 0,-21-21 16,21 22-16,0-1 0,0-21 16,0 22-16,0-22 0,0 21 0,0-21 15,0 0-15,0 1 0,0-1 0,21 0 16,1 0-16,-1-21 0,0 0 16,0 0-16,21 0 0,-20 0 0,20-21 15,0 0-15,1 0 0,-1-1 16,0 1-16,-21-21 0,22 21 0,-1-22 15,-21 1-15,0 21 0</inkml:trace>
  <inkml:trace contextRef="#ctx0" brushRef="#br0" timeOffset="39589.33">4318 7070 0,'0'0'0,"0"-43"0,0 22 15,0-21-15,0 21 0,0 0 0,0-1 16,-21 22-16,0 0 16,21 22-16,0-1 0,0 0 15,-22 0-15,22 21 0,0 1 0,0-1 16,0 0-16,0 22 0,0-22 15,0 1-15,0 20 0,0-21 0,0 1 16,0-1-16,0-21 0,-21 0 16,21 22-16,0-22 0,-21 0 15,21-42 17,0 0-32,0 0 0,0-1 15,0 1-15,21 0 0,0-21 0,1 21 16,-1-22-16,0 22 0,0 0 15,0-21-15,22 42 0,-22-22 0,21 22 16,0 0-16,1 0 0,-1 22 0,0-22 16,1 42-16,-1-21 0,-21 0 15,22 22-15,-22-22 0,-21 21 0,0 0 16,0-20-16,0 20 0,0-21 16,0 0-16,-21 0 0,-1 22 0,1-43 15,21 21-15,-21 0 0,0 0 0,0-21 16,42 0 15,0-21-31,0 21 0,0-21 0,1 0 16</inkml:trace>
  <inkml:trace contextRef="#ctx0" brushRef="#br0" timeOffset="40268.51">6011 7324 0,'0'0'0,"0"-43"15,0 22-15,-21 21 0,0-21 0,0 0 16,0 21-16,-22 0 0,22 0 0,0 0 16,0 0-16,0 0 0,-1 0 15,1 21-15,-21 0 0,21 22 0,0-22 16,21 21-16,-22 0 0,1-20 15,0 20-15,0 0 0,0-21 0,21 22 16,0-22-16,0 0 0,0 0 0,0 0 16,0 1-16,21-22 15,0 0-15,0 0 16,22 0-16,-22-22 0,0 1 0,21 21 16,-21-21-16,22-21 0,-22 21 0,21-1 15,-21-20-15,1 21 0,-1-21 16,0-1-16,0 22 0,-21-21 0,0-1 15,21 22-15,-21 0 0,0 0 0,0 42 32,0 0-32,0 0 0,0 1 15,0 20-15,-21 0 0,21-21 16,0 22-16,0-22 0,0 21 0,0-21 16,0 1-16,0-1 0,0 0 0,0 0 15,0 0-15,21-21 0,0 0 16,1 0-16,-1 0 0,21 0 15,-21 0-15,0 0 0,22 0 0,-22-21 16,21 21-16,-21-21 0,1 0 0,-1 0 16,21-22-16,-21 22 0,0 0 15,1-21-15,-22 20 0,21-20 0,-21 21 16,0 0-16,0 0 0,0-1 0,0 44 31,0-1-31,0 0 0,0 0 16,0 0-16,0 0 0,0 1 0,0-1 15,0 0-15,0 0 0,0 0 16,0 0-16,0 1 16,0-1-1,-21-21-15,-1 21 0,1-21 16,0 0-16,0 0 0,0 0 16,0 0-16,21-21 0</inkml:trace>
  <inkml:trace contextRef="#ctx0" brushRef="#br0" timeOffset="40799.87">7959 6922 0,'0'0'0,"0"-85"16,0 64-16,0 0 16,0-1-16,0 1 0,-22 21 15,1 0-15,0 21 16,0 22-16,0-22 0,21 42 15,0-20-15,-21 20 0,-1 1 16,22-1-16,-21 1 0,21-1 16,0 1-16,0-1 0,0-20 0,0 20 15,0-21-15,0-20 0,0 20 0,0-21 16,21 0-16,1-21 16,-1 0-1,-21-21-15,0 0 0,0 0 16,0 0-16</inkml:trace>
  <inkml:trace contextRef="#ctx0" brushRef="#br0" timeOffset="41080.69">7662 7091 0,'-21'-42'15,"42"84"-15,-42-127 0,0 43 0,21 0 16,0-1-16,0 1 0,0 0 16,0 20-16,21-20 0,0 21 0,22-21 15,-1 42-15,0-22 0,22 22 0,-1 0 16,1 0-16,20 0 0,-20 22 15,21 20-15,-22-21 0,1 21 0,-1 22 16,-21-22-16,1 22 0,-1-22 16,-21 22-16,-21-1 0,0 1 0,0-1 15,-42-21-15,21 22 0,-22-22 0,1 1 16,-21-1-16,20 0 0,1-21 16,0 1-16,-1-1 0,1 0 15,0 0-15,20-21 0,1 0 0,21-21 31,21 0-15,-21 0-16,22-1 0</inkml:trace>
  <inkml:trace contextRef="#ctx0" brushRef="#br0" timeOffset="41400.51">8699 7260 0,'0'21'47,"0"1"-47,22-1 0,-1 0 15,0 21-15,0-21 0,0 1 0,-21-1 16,21 21-16,1-21 0,-22 0 16,0 1-16,0-1 0,0 0 0,0 0 15,0 0-15,-22 0 16,1-21-1,21-21-15,0 0 16,0 0-16,0 0 0,0 0 0,0-1 16,0 1-16,0-21 0,0 21 15,21-22-15,1 22 0,-22 0 0,21-21 16,0 21-16,-21-1 0,21 1 16,0 0-16,0 0 0,1 0 15</inkml:trace>
  <inkml:trace contextRef="#ctx0" brushRef="#br0" timeOffset="41736.5">9313 7154 0,'0'64'15,"-21"-43"-15,21 0 16,-21 22-16,0-22 0,21 21 0,-21-21 16,21 22-16,-22-22 0,22 0 0,-21 0 15,21 0-15,0 0 0,0 1 16,0-1-16,21-21 15,1 0-15,-1 0 0,0 0 16,0 0-16,0 0 0,0 0 0,1-21 16,-1 21-16,0-22 0,0 1 15,0 21-15,-21-21 0,0 0 0,0 0 16,0-22-16,0 22 0,0 0 0,0 0 16,0-21-16,-21 20 0,0 1 15,0 21-15,0-21 0,-1 21 0,1 0 16,0 0-16,0 0 0,0 21 0,21 0 15,-21-21-15,21 22 16,0-1-16,21-21 16,0 0-16,0 0 15,0 0-15</inkml:trace>
  <inkml:trace contextRef="#ctx0" brushRef="#br0" timeOffset="41980.14">9673 7176 0,'0'0'15,"0"21"-15,0 0 16,0 0-16,0 21 0,0-20 16,0 20-16,0 0 0,0 22 0,0-22 15,0 0-15,0 22 0,0-22 0,0 22 16,0-1-16,0 1 0,0-1 16,0 1-16,0-1 0,-21 1 15,0-22-15,0 22 0,-1-1 0,22-21 16,-21 1-16,0-1 0,0-21 0,21 0 15,0 1-15,0-1 0,0 0 16,0-42 0,0 0-16,0-1 0,0-20 0,0 0 15</inkml:trace>
  <inkml:trace contextRef="#ctx0" brushRef="#br0" timeOffset="42221">9546 7557 0,'0'0'0,"0"-64"16,0-63-16,0 85 15,21-1-15,-21 1 0,21 21 0,1 0 16,20 0-16,-21-1 0,21 22 0,-20 0 16,20 0-16,0 0 0,1 22 15,-1-22-15,-21 42 0,0-21 0,22 0 16,-43 22-16,0-1 0,0-21 0,0 21 16,0 1-16,0-22 0,-22 21 15,1-21-15,-21 1 0,21-1 0,-22 0 16,22 0-16,-21 0 0,21-21 0,-22 0 15,22 0-15,0 0 0,21-21 32,0 0-32</inkml:trace>
  <inkml:trace contextRef="#ctx0" brushRef="#br0" timeOffset="42820.5">10562 6943 0,'0'0'0,"21"0"0,-21 21 16,0 0-16,0 0 16,0 0-16,-21 22 0,0-1 15,0 0-15,0 1 0,-1-1 16,22 0-16,-42 22 0,21-43 0,0 21 16,0 1-16,-22-22 0,22 21 0,0-21 15,-21-21-15,20 22 0,22-1 16,-21-21-16,21-21 15,21-1 1,1 1-16,-1 0 0,0-21 16,0 21-16,0-22 0,0 22 0,1-21 15,-1 21-15,0-1 0,0 22 0,-21 22 32,0-1-32,0 21 0,0-21 15,0 0-15,0 22 0,0-22 16,0 21-16,0-21 0,0 1 15,0-1-15,21 0 0,0 0 0,-21 0 16,22-21-16,-1 0 0,0 21 0,0-21 16,21 0-16,-20 0 0,20 0 0,0 0 15,-21-21-15,22 21 0,-1-21 16,0 0-16,1 0 0,-1-22 0,-21 22 16,22-21-16,-22 0 0,21-1 0,-42-20 15,0 20-15,0-20 0,0-1 16,0 1-16,0 21 0,-21-22 0,0 1 15,-22 20-15,1 1 0,0 0 0,-1 20 16,1 1-16,0 21 16,-1 0-16,1 0 0,0 21 0,-1 1 15,22 20-15,-21 0 0,21 1 0,0-1 16,-1 0-16,22 22 0,0-22 16,0 22-16,0-22 0,0 21 0,22-20 15,-1-22-15,0 21 0,0 1 0,21-22 16,1 0-16,-1-21 0,22 21 15,-22-21-15,21 0 0,1 0 0</inkml:trace>
  <inkml:trace contextRef="#ctx0" brushRef="#br0" timeOffset="43188.29">11536 7197 0,'0'0'0,"0"-21"0,0-22 0,0 22 0,0 0 15,-21 21-15,-1 0 16,1 0-16,0 0 0,0 21 0,0 0 15,-22 0-15,22 22 0,-21-1 0,0-21 16,20 22-16,-20-1 0,21 0 16,0-21-16,0 22 0,21-22 0,0 0 15,0 0-15,0 0 0,21 1 0,21-22 16,-21 0-16,22 0 0,-1 0 16,-21 0-16,21 0 0,1 0 0,-1 0 15,0-22-15,-20 1 0,20 21 0,-21-21 16,0-21-16,0 21 0,1-1 15,-22-20-15,0 0 0,0 21 16,0-22-16,0 1 0,0 21 0,-22 0 16,1-1-16,0 1 0,0 21 15,-21 0-15,20 0 0,1 0 0,-21 0 16,21 0-16,0 21 0,-1 1 0,1-1 16,0 0-16,21 0 0,0 0 15,0 0-15,0 1 0,0-1 0,21 0 16,0-21-16,1 0 15,20 0-15,0 0 0</inkml:trace>
  <inkml:trace contextRef="#ctx0" brushRef="#br0" timeOffset="44086.42">11917 7197 0,'0'0'0,"21"0"16,-21 21-1,-21 0 1,0 0-16,-1 0 0,22 22 15,0-22-15,-21 0 0,21 0 0,-21 22 16,21-22-16,0 0 0,-21 0 0,21 0 16,0 0-16,21-21 31,0 0-31,0 0 0,1 0 16,-1-21-16,0 0 0,0 21 15,0-21-15,0 0 0,1 0 16,-1-1-16,0 1 0,0 0 0,0 0 15,0 0-15,-21 0 0,0 42 32,-21 0-32,21 0 15,0 0-15,0 0 0,-21 1 0,21-1 16,0 0-16,0 0 0,0 0 16,0 0-16,21-21 15,0 0-15,1 0 0,20 0 16,-21 0-16,0 0 0,0 0 0,1 0 15,-1-21-15,0 21 0,0-21 16,0 0-16,0 0 0,-21 0 0,0-1 16,0 1-16,0 0 0,0-21 0,0 21 15,0-22-15,0 22 0,0 0 16,-21 0-16,21 0 0,-21-1 0,0 22 16,0 0-16,0 0 0,-1 0 15,22 22-15,0-1 16,22-21-1,-1 0 1,0 0-16,21 0 0,-21 0 16,1 0-16,20 0 0,-21 0 0,0 0 15,0-21-15,22 21 0,-22 0 16,0 0-16,0 0 0,0 0 0,1 0 16,-22 21 15,0 0-31,0 0 0,0 0 15,0 0-15,0 1 0,0-1 0,-22 0 16,1 0-16,21 0 0,0 0 16,0 1-16,-21-22 0,21 21 0,-21-21 15,21 21 1,0-42 0,0 0-1,21-1-15,0 1 0,-21 0 16,21 0-16,1 0 0,-1-22 15,0 22-15,21 0 0,-21-21 0,1 21 16,-1-1-16,21 1 0,-21 0 0,0 0 16,22 21-16,-22 0 0,0 0 15,0 0-15,0 21 0,1 0 0,-22 0 16,0 1-16,0 20 0,0-21 0,0 21 16,0 1-16,0-22 0,0 0 15,0 21-15,-22-20 0,22-1 16,-21 0-16,21 0 0,0 0 0,0 0 15,0 1-15,-21-22 0,21 21 16</inkml:trace>
  <inkml:trace contextRef="#ctx0" brushRef="#br0" timeOffset="44287.69">13356 7451 0,'0'42'15,"0"-21"-15,-21 0 16,0 1-16,0-1 0,21 21 0,-22-21 16,1 0-16,0 1 0,21 20 15,-21-21-15,0 0 0,21 22 16,-21-22-16,-1 0 0,1 0 0,0 21 16,0-20-16,0-1 0,0 0 0,21 0 15,-22-21-15,1 21 0,0 0 0</inkml:trace>
  <inkml:trace contextRef="#ctx0" brushRef="#br0" timeOffset="44811.83">15642 6456 0,'0'0'0,"21"0"0,0-21 15,-21 42 1,-21 0-16,0 0 0,0 22 15,0-1-15,0 21 0,-1-20 16,1 20-16,0 1 0,21-1 16,-21-20-16,0 20 0,21 1 0,-21-1 15,-1-21-15,1 22 0,0-22 0,0 1 16,0-1-16,0 0 0,-1-21 16,1 1-16,0-1 0,0 0 0,21 0 15,0-42 1,0 0-1</inkml:trace>
  <inkml:trace contextRef="#ctx0" brushRef="#br0" timeOffset="45284.56">15113 6964 0,'0'0'16,"0"-64"-16,-21 1 0,21 21 0,0-22 0,0 1 16,0 20-16,0 1 0,21 0 15,0-1-15,21 1 0,-20 21 0,20 0 16,0-1-16,1 22 0,20 0 0,-21 0 15,22 22-15,-22-1 0,22 21 16,-22 0-16,0 22 0,22-22 0,-22 22 16,1-1-16,-22 1 0,0-22 0,0 22 15,0-22-15,-21 0 0,0 1 16,0-1-16,-21 0 0,21 1 0,-21-22 16,0 0-16,0 0 0,-22-21 0,22 0 15,0 0-15,0 0 16,0 0-16,-1-21 15,22 0-15,0-22 0,0 22 0,0-21 16,22 0-16,-1-1 0,0 1 16,21 0-16,-21-22 0,22 1 0,-1-1 15,22 1-15,-22-1 0,21 22 16,-20-1-16,20 22 0,1 0 0,-22 21 16,0 21-16,1 0 0,-1 22 0,-21-1 15,0 0-15,1 22 0,-22-22 16,0 22-16,0-1 0,-22-20 0,1 20 15,0-21-15,0 1 0,-21 20 0,-1-20 16,1-1-16,21 0 16,-22-21-16,1 22 0,21-22 0,0 0 15,0 0-15,-1 0 0,44-21 32,-1 0-32,0 0 0,21-21 15,-21 0-15,22 0 0</inkml:trace>
  <inkml:trace contextRef="#ctx0" brushRef="#br0" timeOffset="45640.87">16722 7027 0,'-22'0'31,"1"0"-31,0 22 0,0-1 16,-21 0-16,20 0 0,-20 21 0,21-20 15,-21-1-15,20 21 0,1-21 0,0 22 16,21-22-16,0 0 0,0 21 15,0-21-15,21 1 0,0-1 16,1-21-16,-1 0 0,21 0 0,0 0 16,-20 0-16,20 0 0,-21 0 15,21-21-15,1-1 0,-22 1 0,0 0 16,21 0-16,-42 0 0,22-22 0,-22 22 16,0-21-16,0 0 0,0 20 15,0-20-15,0 21 0,-22 0 16,1 21-16,0-21 0,0 21 0,0 0 15,-22 0-15,22 0 0,-21 21 16,21-21-16,-22 21 0,22 0 0,0 0 16,21 0-16,0 1 0,0-1 0,0 0 15,0 0-15,0 0 0,0 0 16,21-21-16,0 0 0,1 0 0,20 0 16,-21 0-16</inkml:trace>
  <inkml:trace contextRef="#ctx0" brushRef="#br0" timeOffset="45968.68">17039 7154 0,'0'0'0,"21"0"0,-21-21 0,21-21 16,-21 21 0,0 42 15,0 0-31,0 0 0,-21 0 0,21 22 16,-21-22-16,21 0 0,0 21 15,0-20-15,0-1 0,0 0 0,0 0 16,0 0-16,0 0 0,0 1 15,21-22 1,0 0-16,1 0 0,-22-22 16,21 1-16,0 21 0,-21-21 0,21 0 15,0-21-15,-21 20 16,21 1-16,-21-21 0,0 21 0,22-22 16,-22 22-16,21 0 0,-21 0 0,0 0 15,0 42 16,0 0-15,0 0-16,21 0 16</inkml:trace>
  <inkml:trace contextRef="#ctx0" brushRef="#br0" timeOffset="46311.8">17759 7112 0,'0'0'0,"21"-21"0,-21 0 15,0 0-15,0-1 16,0 1-16,-21 21 16,0 0-16,-1 0 0,1 0 0,0 0 15,0 0-15,0 0 0,0 21 16,-1 1-16,1-1 0,21 0 0,0 0 16,0 0-16,0 0 0,0 1 0,0-1 15,21 0-15,1 0 0,-22 0 16,21 0-16,0 1 0,0-22 0,-21 21 15,0 0-15,21 0 0,-21 0 16,0 0-16,0 1 16,-21-22-16,0 0 15,0 21-15,-22-21 0,22 0 0,0 0 16,-21 0-16,21 0 0,-1 0 16,1 0-16,0 0 0,21-21 0,0-1 15,0 1-15,0 0 0,21 21 16,0-21-16,22 0 0,-22 0 15,21-1-15</inkml:trace>
  <inkml:trace contextRef="#ctx0" brushRef="#br0" timeOffset="46595.63">18034 7239 0,'0'0'0,"21"21"0,0-21 16,22 0-1,-1 0-15,-21 0 0,0 0 0,22 0 0,-22-21 16,0 0-16,21 0 0,-21 0 15,-21-1-15,22 1 0,-22 0 16,0 0-16,0 0 0,0 0 0,-22-1 16,1 1-16,0 0 0,0 21 0,0 0 15,0 0-15,-22 0 0,22 0 16,-21 21-16,21 0 0,-1 22 0,1-22 16,0 21-16,0 1 0,21-22 0,0 21 15,0 0-15,0 1 16,0-22-16,0 0 0,21 21 0,0-20 15,0-1-15,1-21 0,20 21 0,-21 0 16,21-21-16,1 0 0,-1 0 16,0 0-16,1 0 0</inkml:trace>
  <inkml:trace contextRef="#ctx0" brushRef="#br0" timeOffset="47260.26">18986 6541 0,'0'0'0,"22"-22"0,-22-20 0,0 21 16,0-21-16,0 20 0,0 44 15,0-1 1,0 21-16,0 0 0,0 22 15,-22-1-15,1-20 0,0 20 0,0 1 16,0-1-16,-22-20 0,22 20 16,-21-21-16,0 1 0,-1-1 0,1 0 15,21 1-15,-22-22 0,22 0 0,0 0 16,0 0-16,0 1 0,21-44 31,0 1-31,0-21 0,21 21 16,0-22-16,0 1 15,0 0-15,1-1 0,-1 1 0,21-21 16,-21-1-16,22 1 0,-1-1 0,0 1 16,1-1-16,-1 1 0,0-1 15,1 22-15,20-1 0,-21 22 0,-20 21 16,20 0-16,0 0 0,-21 21 16,1 22-16,-22-1 0,0 22 0,0-1 15,0-21-15,0 22 0,0-1 0,0 1 16,0-22-16,0 22 0,-22-22 15,22 0-15,-21 1 0,21-1 16,0-21-16,-21 22 0,21-22 0,-21 0 0,21 0 16,-21 0-16,0-21 15,-1 0 1,1 0-16,21-21 0,-21 0 0,0 21 16</inkml:trace>
  <inkml:trace contextRef="#ctx0" brushRef="#br0" timeOffset="47427.68">18648 7006 0,'0'0'0,"0"21"32,21-21-32,0 0 0,21 0 15,-20 0-15,20 22 0,-21-22 0,21 0 16,22 0-16,-22 0 16,1 0-16,20 0 0,1 0 0,-1 0 15,1-22-15,-1 22 0,1-21 0,-1 21 16,1-21-16,-22 0 0</inkml:trace>
  <inkml:trace contextRef="#ctx0" brushRef="#br0" timeOffset="48900.99">19706 6795 0,'0'0'0,"-21"0"0,0-22 0,-64 22 15,64 0-15,0 22 16,0-22-16,-1 42 0,1-21 16,0 0-16,0 22 0,0-1 0,0-21 15,-1 21-15,22 1 0,-21-22 16,21 21-16,0-21 0,0 1 15,0-1-15,0 0 0,21 0 0,1 0 16,-1-21-16,21 0 0,0 0 0,1 0 16,-1 0-16,0 0 0,22 0 15,-22-21-15,22 0 0,-22 0 0,0 0 16,22-22-16,-22 22 0,1-21 0,-22-1 16,21 1-16,-21 0 0,0-22 15,1 22-15,-1-22 0,0 1 0,0-1 16,0 1-16,-21-1 0,0 1 0,0 21 15,21-1-15,-21 22 0,0 0 16,0 42 0,-21 0-16,0 22 15,0-1-15,0 0 0,0 1 0,-1 20 16,1-21-16,0 22 0,0-22 0,-21 1 16,20 20-16,22-21 0,-21 1 15,0-1-15,21 0 0,0 1 0,0-1 16,0-21-16,0 22 0,0-22 0,0 0 15,21 0-15,0 0 0,1 0 16,-1-21-16,21 0 0,-21 0 0,0 0 16,22 0-16,-22 0 0,21-21 0,-21 0 15,22 21-15,-22-42 0,21 21 16,-21-1-16,22-20 0,-22 21 16,0-21-16,0 20 0,22-20 0,-22 21 15,-21 0-15,21 0 0,-21 42 31,-21 0-31,21 0 16,-21 0-16,-1 0 0,22 1 16,-21-1-16,21 0 0,-21 21 0,21-21 15,0 1-15,0-1 0,0 0 16,0 0-16,0 0 0,21-21 16,0 0-16,1 0 0,-1 0 15,0 0-15,0 0 0,0 0 16,0 0-16,22-21 0,-22 0 15,0 0-15,21 0 0,1-1 0,-22 1 16,0 0-16,21 0 0,-42 0 16,22 0-16,-1-1 0,0 22 15,-21 22 1,-21-1 0,0-21-16,21 21 0,-22 0 0,22 0 15,-21 0-15,21 1 0,-21-1 0,21 0 16,0 0-16,21 0 15,0-21 1,1 0-16,-1 0 0,0 0 0,0 0 16,0 0-16,0 0 15,1 0-15,-22-21 0,21 21 0,-21-21 16,0 0-16,0 0 0,0-1 0,0 1 16,0 0-16,-21 0 0,-1 0 15,1 0-15,0 21 0,0-22 0,21 1 16,-21 0-16,21 0 15,21 21 1,0-21-16,0 21 0,0-21 0,22 21 16,-22 0-16,21-22 0,-21 22 15,22 0-15,-1 0 0,-21 0 16,22 22-16,-22-1 0,0 0 0,0 0 16,21 0-16,-20 0 0,-22 1 15,21 20-15,-21-21 0,0 0 0,0 22 16,0-22-16,0 0 0,0 0 0,0 0 15,-21 0-15,21 1 0,-22-22 16,1 21-16,0-21 16,0-21-1,21-1 1,0 1-16,0 0 0,0 0 0,21 0 16,-21 0-16,21-1 0,22-20 0,-22 21 15,0-21-15,21 20 16,-21-20-16,1 21 0,20 0 0,-21 0 15,21-1-15,-20 22 0,-1 0 0,0 0 16,-21 22-16,0-1 16,0 0-16,0 0 0,0 0 0,0 0 15,0 1-15,-21 20 0,21-21 0,-21 0 16,21 0-16,0 1 0,0-1 16,0 0-16,21 0 0,0 0 0,0 0 15,0-21-15,22 0 0,-22 0 16,0 0-16,21 0 0,-21 0 0,1 0 15,-1 0-15,0 0 0,0-21 16,21 0-16,-20 0 0,-22 0 16,21-22-16,0 22 0,0-21 0,-21 21 15,21-22-15,0 1 0,-21 21 0,0-21 16,22 20-16,-22 1 0,0 0 16,0 42-1,0 0-15,0 1 0,0-1 16,0 21-16,0-21 0,-22 0 0,22 22 15,-21-22-15,21 0 0,0 21 0,-21-20 16,21-1-16,-21 0 0,21 0 16,-21-21-16,21 21 0,0-42 47,0 0-47,0 0 0,0 0 15</inkml:trace>
  <inkml:trace contextRef="#ctx0" brushRef="#br0" timeOffset="49063.9">21759 6435 0,'0'0'0,"-21"0"0,-21 0 16,21 0-16,21 21 16,-22-21-16,22 21 0,0 0 0,0 0 15,-21-21 16</inkml:trace>
  <inkml:trace contextRef="#ctx0" brushRef="#br0" timeOffset="49256.79">20129 6477 0,'0'0'0,"-42"21"0,-21 22 15,63-22 1,21-21-16,0 0 0,21 21 16,-21-21-16,22 0 0,20 21 0,-20-21 15,41 0-15,-20 0 0,20 0 16,1 0-16,0 0 0,-1 21 0</inkml:trace>
  <inkml:trace contextRef="#ctx0" brushRef="#br0" timeOffset="49488.17">22881 7049 0,'0'42'16,"0"-21"-16,0 21 0,-21-20 0,0-1 15,0 21-15,-1-21 0,1 22 0,0-22 16,0 21-16,-21-21 0,20 0 16,1 1-16,-21-1 0,21 0 0,-22 0 15,22-21-15,-21 0 0</inkml:trace>
  <inkml:trace contextRef="#ctx0" brushRef="#br0" timeOffset="50752.48">2265 8509 0,'21'0'32,"0"0"-32,21-21 0,-20 0 15,20 0-15,0-1 0,1 1 0,-1 0 16,0 0-16,-21 0 0,22-22 16,-22 22-16,0 0 0,-21 0 15,0 0-15,0 0 0,-21-1 0,0 1 16,-43 21-16,22-21 0,-22 21 15,1 0-15,-1 0 0,-20 0 0,20 0 16,1 21-16,-1 0 0,1 1 16,20-1-16,-20 0 0,21 21 0,-1-21 15,22 22-15,0-22 0,21 21 16,0 1-16,21-1 0,21 0 16,-20-21-16,20 22 0,0-1 0,1 0 15,20-20-15,-21 20 0,22 0 0,-22 1 16,1-22-16,20 21 15,-21 0-15,-20-20 0,-1 20 0,-21-21 16,0 21-16,0-20 0,-21-1 16,-1 0-16,-20 0 0,0 0 0,-1 0 15,1-21-15,-21 0 0,20 22 0,-20-22 16,-1 0-16,1 0 0,-1 0 16,1-22-16,-22 1 0,22 0 0,20 0 15,-20 0-15,20 0 0,22-22 16,-21 1-16,21 0 0,21-1 15,0 1-15,0 0 0,21-1 0,0 22 16,21-21-16,1 21 0,-1-1 16,0 1-16,1 0 0,20 0 15,-20 0-15,20 21 0,-21 0 0,22-21 16,-1 21-16</inkml:trace>
  <inkml:trace contextRef="#ctx0" brushRef="#br0" timeOffset="51028.32">2540 8551 0,'0'0'0,"0"-21"16,0 0 0,-21 21 15,0 21-15,21 0-16,-22 1 0,1 20 0,21-21 15,0 21-15,0-20 0,0 20 16,-21 0-16,21-21 0,0 22 0,0-1 15,0-21-15,0 0 0,21 1 16,0-1-16,1 0 0,-1-21 0,21 0 16,-21 0-16,22 0 0,-22 0 15,21 0-15,-21-21 0,22 21 0,-22-21 16,21-1-16,-21 1 0,0 21 0,1-21 16,-22-21-16,0 21 0,21-1 15</inkml:trace>
  <inkml:trace contextRef="#ctx0" brushRef="#br0" timeOffset="51737.25">2942 8636 0,'21'0'0,"0"0"16,1 0-16,-1 0 15,0 0-15,0 0 16,0 0-16,-21 21 16,21 0-1,-21 1-15,0-1 0,0 21 0,0-21 16,0 0-16,0 22 0,0-22 0,0 0 16,-21 21-16,21-20 0,0-1 15,-21 0-15,0 0 0,0-21 16,21-21 15,0 0-15,0 0-16,0-1 15,0 1 1,0 0 0,-21 21 296,-1 0-296</inkml:trace>
  <inkml:trace contextRef="#ctx0" brushRef="#br0" timeOffset="57799.03">2032 8678 0,'-21'0'0,"0"0"16,21 22-16,-22-22 15,44-22 17,-1 22-32,0-21 15,0 0-15,21 0 0,1 0 0,-22 0 16,21-1-16,1 1 0,-1-21 16,0 21-16,1-22 0,-1 22 0,-21-21 15,21 21-15,-20-22 0,-22 1 16,0 21-16,0-21 0,0 20 0,0-20 15,-22 21-15,1-21 0,0 20 16,0 1-16,0 21 0,0 0 0,-1 0 16,1 0-16,-21 0 0,21 21 15,21 1-15,-21 20 0,-1 0 16,22 22-16,-21-1 0,21 22 0,0 0 16,0-1-16,0 22 0,0 0 15,0 0-15,0 0 0,0-1 0,0-20 16,0 21-16,0-21 0,0 20 15,0-20-15,0 0 0,-21-1 0,21 1 16,0-21-16,0-1 0,-21 1 16,0-1-16,21-21 0,-21 1 0,21-1 15,0 0-15,0 1 0,0-22 0,0 0 16,0-42 0,21 0-1,0 0-15,21-22 0,-21 22 0,22-42 16,-22 20-16,21-20 0,1-1 15,-22 1-15,21-1 0,0 1 0,-20-22 16,-1 22-16,-21-1 0,0 1 16,0 20-16,0-20 0,-21 20 0,-22 1 15,22 21-15,-21-21 0,21 20 16,-22 1-16,1 0 0,0 21 0,-1 0 16,1-21-16,21 21 0,0 0 15,-1 0-15,1 0 0,0 0 16,42 0-1,0 0-15,1-21 16,-1 21-16,21-21 0,0 21 0,1-22 16,-1 1-16,0 0 0,22 0 15,-22 0-15,22 0 0,-22-1 0,0 1 16,-20-21-16,20 21 0,-21 0 0,0-1 16,0 1-16,1 0 0,-22 0 15,0 0-15,0 0 16,0 42-1,0 0 1,21 21-16,-21-21 0,0 22 16,21-1-16,-21-21 0,0 22 0,21-1 15,0-21-15,0 21 0,-21-20 0,22-1 16,-1 0-16,0 0 0,-21 0 16,21-21-16,0 0 0,0 0 15,1 0-15,-1 0 0,0 0 16,0 0-16</inkml:trace>
  <inkml:trace contextRef="#ctx0" brushRef="#br0" timeOffset="58865.19">3514 8805 0,'0'0'0,"0"-21"15,0 0-15,0 0 0,-22 0 16,1 0-16,0 21 0,0-22 0,0 22 15,0 0-15,-1 0 0,1 0 16,0 0-16,0 0 0,0 0 0,0 0 16,-1 22-16,1 20 0,0-21 0,0 21 15,0-20-15,0 20 0,-1 0 16,1 1-16,21-1 0,0 0 0,-21-21 16,21 22-16,0-22 0,0 0 15,0 0-15,21-21 16,0 0-16,1 0 0,-1 0 15,0 0-15,0 0 0,21-21 16,-20 0-16,-1-21 0,0 20 0,0 1 16,21-21-16,-20 21 0,-22-22 0,21 22 15,0-21-15,-21 0 0,0 20 16,0 1-16,0 0 0,0 42 31,0 0-31,0 1 16,0 20-16,0-21 0,0 21 0,0-20 15,0 20-15,0-21 0,0 0 16,0 0-16,21 1 0,0-1 16,0 0-16,1 0 0,-1-21 0,0 0 15,0 0-15,0 0 0,0 0 16,1 0-16,-1 0 0,21 0 0,-21-21 16,0 0-16,1 0 0,-1-1 15,0 1-15,0 0 0,0-21 0,0 21 16,1-22-16,-22 22 0,21-21 0,-21 21 15,21-1-15,-21 1 16,0 42 0,0 1-16,0 20 15,0-21-15,0 0 0,0 0 16,0 1-16,0-1 0,-21 21 16,21-21-16,-21 0 0,21 1 0,0-1 15,0 0-15,0 0 16,-22-21-16,22 21 0,-21-21 31,21-21-31,0 0 16,0 0-16,0 0 0,0-1 0,0 1 15,0 0-15,21 0 0,1-21 16,-22 20-16,21-20 0,0 21 0,0 0 16,0 21-16,0-21 0,1 21 0,-1 0 15,0 0-15,0 0 16,0 0-16,0 21 0,1 0 0,-1 0 15,0 0-15,21 0 0,-21 1 0,1-1 16,-22 0-16,0 0 0,0 21 16,0-20-16,0-1 0,0 0 0,0 0 15,0 0-15,0 0 16,-22-21-16,22-21 31,0 0-31,0 0 16,0-21-16,0 20 0,0 1 15,22-21-15,-1 21 0,0-22 16,0 1-16,0 21 0,0-21 0,22 20 16,-22 1-16,21 21 0,1 0 15,-1 0-15,0 0 0,1 0 0,-1 21 16,-21 1-16,21-1 0,-20 0 16,-1 0-16,0 21 0,-21-20 0,0-1 15,0 21-15,0-21 0,0 0 0,-21 1 16,0-1-16,-1 0 0,1 0 0,0-21 15,0 21-15,21 0 0,-21-21 16,42 0 0,0-21-16,0 0 15,0 21-15</inkml:trace>
  <inkml:trace contextRef="#ctx0" brushRef="#br0" timeOffset="59472.47">5059 8975 0,'21'0'16,"0"0"-16,0-21 15,0-1 1,1 22-16,-22-21 0,21 0 0,0 21 16,-21-21-16,21 0 0,-21 0 15,0-1-15,0 1 16,-21 21-1,0 0-15,0 0 0,-1 0 0,1 0 16,0 21-16,0 1 0,0-1 16,0 0-16,-1 0 0,1 21 0,0-20 15,0 20-15,21-21 0,0 21 0,0-20 16,0-1-16,0 21 0,0-21 16,0 0-16,21 1 0,0-22 15,0 0-15,1 0 0,20 0 0,-21 0 16,21 0-16,-20 0 0,20 0 15,0-22-15,1 1 0,-1 0 0,-21 0 16,21 0-16,1 0 0,-1-22 16,0 22-16,-20-21 0,20 21 15,-21-22-15,0 22 0,0-21 0,-21-1 16,0 22-16,0 0 0,0 0 0,0 0 16,-21 21-16,0 0 15,0 0-15,0 0 0,0 21 0,-1-21 16,1 21-16,21 0 0,0 0 0,0 1 15,0-1-15,0 21 0,21-21 16,1 0-16,20 1 0,-21-22 0,0 21 16,22 0-16,-22 0 0,0 0 0,21-21 15,-21 21-15,1 1 0,-22-1 16,0 0 0,-22-21-16,1 0 15,0 0-15,0 0 0,0 0 0,-22 0 16,22 0-16,0 0 0,0 0 15,0 0-15,0 0 0,42 0 32,0 0-32</inkml:trace>
  <inkml:trace contextRef="#ctx0" brushRef="#br0" timeOffset="59693.34">6498 9165 0,'0'0'0,"21"21"0,-21 1 16,0-1-1,0 0-15,0 0 16,-21 0-16,0 0 0,0 1 16,0-1-16,-1 0 0,1 0 15,0 0-15,0-21 0,0 0 16,0 21-16,-1-21 0,1 0 15,0 0-15</inkml:trace>
  <inkml:trace contextRef="#ctx0" brushRef="#br0" timeOffset="67468.07">8297 8509 0,'0'0'0,"0"-21"0,0 0 0,0 0 16,0-1-16,0 1 0,0 0 16,-21 21-1,21 21 1,0 0-16,0 22 0,-21-1 15,21 0-15,-21 22 0,0-1 16,21 1-16,-22-1 0,1 22 0,0-21 16,0-1-16,0 1 0,0-1 15,-22 1-15,22-22 0,21 0 16,-21 1-16,0-1 0,21-21 0,0 0 0,-21 0 16,21 1-16,0-44 31,0 1-31,0 0 0,21 0 15,-21 0-15,0-22 0,0 22 0,0-21 16,0 0-16,0-1 0,0-20 16,0 20-16</inkml:trace>
  <inkml:trace contextRef="#ctx0" brushRef="#br0" timeOffset="67748.89">7959 8573 0,'0'0'0,"0"-22"0,0-41 15,21 42-15,0 21 16,0-21-16,0-1 0,22 22 15,-22 0-15,21-21 0,0 21 0,1 0 16,20 0-16,-20 0 0,-1 0 0,0 0 16,1 21-16,-22 1 0,21 20 15,-21-21-15,-21 21 0,0 1 0,0-1 16,0 0-16,-42 1 0,21-1 0,-22 0 16,22 1-16,-21-22 0,0 21 15,-1 1-15,1-22 0,0 0 0,-1 0 16,22 0-16,-21 0 0,42 1 15,21-22 1,0 0 0,0 0-16,22-22 0,-22 1 0,21 21 15,0-21-15,-20 0 0,20 0 16,0 0-16</inkml:trace>
  <inkml:trace contextRef="#ctx0" brushRef="#br0" timeOffset="68097.1">8763 8763 0,'21'0'0,"-42"0"0,21 21 31,-21 0-31,0 1 0,-1-1 0,22 21 16,-21-21-16,0 22 0,0-22 0,21 21 15,-21-21-15,21 22 16,0-22-16,0 0 0,0 0 0,0 0 16,0 0-16,21-21 0,0 22 0,0-22 15,0 0-15,1 0 0,20 0 0,-21 0 16,21 0-16,-20 0 0,20-22 15,-21 1-15,21 0 0,-20 0 0,-1 0 16,0-22-16,-21 22 0,0-21 0,0 21 16,0-22-16,0 1 0,-21 0 15,0 21-15,-1-1 0,1 1 0,-21 0 16,21 0-16,0 21 0,-22 0 16,22 0-16,0 21 0,-21 0 0,20-21 15,22 43-15,-21-22 0,21 0 0,0 0 16,0 0-16,0 0 0,0 1 15,0-1-15,21 0 0,1 0 16,-1-21-16,21 0 0,0 0 0,-20 0 16,20 0-16,21-21 0</inkml:trace>
  <inkml:trace contextRef="#ctx0" brushRef="#br0" timeOffset="68347.95">9398 8678 0,'0'0'15,"0"-21"-15,21 0 0,-21 0 0,0 42 31,0 0-31,-21 22 16,21-1-16,0 0 0,0 22 16,0-22-16,0 22 0,-21-1 0,21-21 15,-21 22-15,-1-1 0,22 1 0,-21-1 16,0-20-16,0 20 0,0 1 16,21-1-16,-21 1 0,-1-1 0,1-20 15,0-1-15,0 21 0,0-41 0,21 20 16,0-21-16,0 21 0,0-20 15,0-44 1,21 1-16,0 0 0,0 0 16,-21-21-16,21-1 0</inkml:trace>
  <inkml:trace contextRef="#ctx0" brushRef="#br0" timeOffset="68607.8">9271 9208 0,'0'0'0,"0"-64"0,0-105 15,0 105-15,21 22 16,-21 0-16,21-1 0,0 22 15,-21 0-15,43 0 0,-22 0 0,0-1 16,21 22-16,1 0 0,-1 0 0,0 0 16,1 0-16,-1 22 0,0-1 15,1 0-15,-22 0 0,0 0 0,0 22 16,-21-22-16,0 21 0,0 0 0,-42-20 16,21 20-16,-22-21 0,22 21 15,-21-20-15,0-1 0,-1 0 16,1 0-16,21 0 0,0-21 0,-1 0 15,1 21-15,42-42 32,1 21-32,-1-21 0,0 0 0,21-21 15,1 20-15</inkml:trace>
  <inkml:trace contextRef="#ctx0" brushRef="#br0" timeOffset="68936.17">9991 8827 0,'21'0'16,"-21"21"-1,0 0-15,0 0 16,0 0-16,0 0 0,-21 1 16,21-1-16,0 0 0,-22 0 15,22 0-15,0 0 0,0 1 0,0-1 16,0 0-16,0 0 0,22-21 16,-1 0-16,0 0 0,0 0 15,0 0-15,0 0 0,22 0 0,-22-21 16,0 21-16,0-21 0,0 0 0,1-1 15,-22 1-15,21-21 0,-21 21 16,21-22-16,-21 22 0,0 0 0,0 0 16,0 0-16,0 0 0,0-1 0,0 44 47,0-1-47,0 0 0,0 0 0,0 0 15,0 0-15,0 1 16,0-1-16,21-21 15</inkml:trace>
  <inkml:trace contextRef="#ctx0" brushRef="#br0" timeOffset="69452.78">10689 8784 0,'0'0'0,"0"-21"0,0 42 31,0 22-31,-21-22 0,21 0 15,-21 21-15,21 1 0,0-1 0,-21 0 16,21 1-16,-22 20 0,1-21 16,0 1-16,21-1 0,-21 22 0,0-22 15,21 0-15,-21 22 0,-1-22 0,1 0 16,0 1-16,21-1 0,0 0 16,-21 1-16,21-1 0,-21-21 0,21 0 15,-21 1-15,21-1 0,0 0 0,0 0 16,0-42-1,21 0 1,0 0-16,-21-1 0,21-20 0,-21 0 16,21-1-16,0-20 0,-21 21 0,0-22 15,22 1-15,-22-1 0,21 1 0,-21-1 16,0 1-16,0-1 0,0 22 16,0-22-16,21 1 0,-21 20 0,21 1 15,-21 0-15,21 21 0,0-22 0,1 22 16,-1 21-16,0-21 0,0 21 15,0 0-15,0 0 0,1 0 0,-1 0 16,0 21-16,0 0 0,0 0 16,-21 1-16,0-1 0,0 0 0,0 21 15,0-21-15,-21 1 0,0-1 16,-21 21-16,20-21 0,1 0 0,-21 1 16,21-22-16,0 21 0,-22 0 15,22-21-15,21 21 0,21-42 31,22 0-31,-22 21 16,21-21-16</inkml:trace>
  <inkml:trace contextRef="#ctx0" brushRef="#br0" timeOffset="69751.89">11134 8827 0,'0'0'0,"42"-22"0,0 1 0,1 0 0,-22 0 16,21 0-16,-21 21 0,-21-21 15,-21 21 1,0 0-1,0 0-15,0 0 0,-1 21 0,-20 0 16,21 0-16,0-21 0,21 21 0,0 0 16,0 1-1,42-22-15,-21 21 0,0 0 16,22-21-16,-22 21 0,0-21 0,0 21 16,0-21-16,-21 21 0,0 1 15,0-1-15,0 0 16,0 0-16,-42-21 0,21 21 0,0-21 15,-22 21-15,1 1 16,0-22-16,-1 0 0,1 0 0,0 21 16,21-21-16,-1 0 0,1 0 0,21-21 31,21-1-31,1 22 0</inkml:trace>
  <inkml:trace contextRef="#ctx0" brushRef="#br0" timeOffset="70131.75">12594 8848 0,'21'0'15,"0"-21"-15,1 21 16,-1-22-16,0 1 0,0 0 15,0 0-15,0 0 0,1 0 0,-1-1 16,0 1-16,21 0 0,-42 0 0,21 0 16,1 0-16,-22-1 0,0 1 15,-22 21 1,1 0-16,0 0 0,0 21 16,-21 1-16,20 20 0,-20-21 15,21 21-15,-21 1 0,20-1 16,-20-21-16,21 22 0,21-1 0,0 0 15,0-21-15,0 22 0,0-22 16,0 0-16,0 0 0,42 0 0,-21-21 16,1 0-16,20 0 0,0 0 0,-21 0 15,22-21-15,-1 21 0,0-21 16,1 0-16,20-21 0</inkml:trace>
  <inkml:trace contextRef="#ctx0" brushRef="#br0" timeOffset="70367.62">13398 8446 0,'0'0'0,"0"-43"0,0 1 0,0 0 0,0 20 0,0 1 16,0 0-16,0 0 0,-21 21 16,0 21-1,0 0-15,0 0 0,21 1 0,-21 20 16,-1 0-16,22 1 0,-21-1 0,21 21 16,-21-20-16,0 20 0,21-20 15,0-1-15,0 21 0,0-20 0,0-1 16,0 0-16,0-20 0,0-1 0,0 21 15,21-21-15,0 0 16,0-21-16,22 0 0,-22 0 0,0 0 16,21 0-16,-20-21 0,20 21 0,0-21 15,1 0-15,-22-21 0</inkml:trace>
  <inkml:trace contextRef="#ctx0" brushRef="#br0" timeOffset="70748.91">13843 8700 0,'0'0'0,"-21"0"15,0 0 1,42 0 15,0-22-15,0 22-16,0-21 0,0 21 0,1-21 16,-1 0-1,0 21-15,0-21 0,0 0 16,-42 21 31,21 21-47,-21-21 0,0 0 15,21 21-15,-21-21 0,-1 21 0,1-21 16,21 21-16,-21 0 0,0 1 16,0-1-16,21 0 0,-21 21 0,21-21 15,0 22-15,0-22 0,0 21 0,0-21 16,0 1-16,0-1 0,0 0 15,0 0-15,0 0 0,21 0 16,0-21-16,0 0 0,0 0 16,0 0-16,1 0 0,20 0 15,-21-21-15,21 0 0,1 0 0,-22 0 16,21 0-16</inkml:trace>
  <inkml:trace contextRef="#ctx0" brushRef="#br0" timeOffset="71003.77">13589 8319 0,'0'0'0,"-64"0"0,22 21 0,21-21 16,0 21-16,21 0 16,21-21-16,0 0 0,21 0 15,1 0-15,-1 0 0,0 0 0,22 0 16,-22 0-16,22 0 0,-1 0 15,1 0-15,-1 0 0,-20-21 0,20 21 16,-21 0-16,1 0 0,-1 0 0,0 0 16,-20 0-16,-1 0 0,0 0 15,-21 21-15,0 0 16,-21-21-16</inkml:trace>
  <inkml:trace contextRef="#ctx0" brushRef="#br0" timeOffset="72376.02">995 10986 0,'0'0'0,"0"-22"0,0 1 0,0 0 16,0 0-16,0 0 16,0 0-16,0 42 31,0 0-15,0 0-16,0 0 0,0 22 15,-21-1-15,-1-21 0,1 21 0,0 1 16,-21-1-16,21 0 0,-22 22 15,1-43-15,21 21 0,-22 1 16,22-22-16,0 21 0,0-21 0,0-21 16,21 22-16,21-22 15,0 0-15,0 0 16,22-22-16,-1 22 0,-21 0 16,21-21-16,1 21 0,-1 0 0,0 0 15,1-21-15,-1 21 0,-21-21 16,22 21-16,-22 0 0,0 0 0,0-21 15,0 21 1,-21-21-16,0-1 16,0 1-16,0 0 15,0 0-15,-21 21 16,0 21 0,0 0-16,21 22 15,-21-22-15,21 21 0,0 0 0,-22 1 16,22-1-16,-21 0 0,21 1 15,0-1-15,0-21 0,0 22 0,-21-22 16,21 21-16,0-21 0,0 0 16,21-21-16,0 0 15,1 0-15,-1-21 16,21 0-16,-21 0 0</inkml:trace>
  <inkml:trace contextRef="#ctx0" brushRef="#br0" timeOffset="72540.96">1757 11367 0,'0'0'0,"21"0"15</inkml:trace>
  <inkml:trace contextRef="#ctx0" brushRef="#br0" timeOffset="73217.57">3746 10859 0,'0'0'0,"22"-22"0,-1 1 0,0 0 16,0 0-16,21-21 0,-20 20 0,-1-20 15,0 21-15,0 0 0,0 0 16,-21-1-16,0 1 0,-21 21 16,0 0-16,-21 0 0,-1 0 15,1 21-15,-22 1 0,22-1 0,-21 0 16,-1 21-16,22 1 0,-22 20 15,22-21-15,0 22 0,-1-22 0,22 22 16,0-1-16,21 1 0,0-1 16,0-20-16,0-1 0,0 0 0,21 1 15,0-1-15,0-21 0,1 0 0,-1 0 16,21-21-16,-21 0 0,22 0 16,-1 0-16,0 0 0,1-21 0,-1 0 15,0 0-15,1 0 16,-1-22-16,-21 22 0,0-21 0,0 21 15,1-22-15,-22 22 0,0-21 0,0 21 16,-22 0-16,1 21 0,0 0 16,-21 0-16,21 0 0,-22 0 0,22 21 15,-21 0-15,21 21 0,-1-21 16,1 43-16,0-22 0,21 1 0,0-1 16,0 21-16,0-20 0,0 20 0,0-20 15,0-1-15,0 0 0,0 1 16,21-1-16,-21 0 0,0 1 15,0-22-15,21 0 0,-21 0 0,22 0 16,-1-21-16,0 0 16</inkml:trace>
  <inkml:trace contextRef="#ctx0" brushRef="#br0" timeOffset="73856.2">4339 11070 0,'0'0'0,"0"-21"0,-21 21 16,0 21 0,0 0-16,-1 1 0,1 20 15,0-21-15,0 21 0,0-20 0,0 20 16,21 0-16,0-21 16,0 1-16,0 20 0,0-21 0,0 0 15,21-21-15,21 0 0,-21 0 16,0 0-16,22 0 0,-22 0 15,21-21-15,1 0 0,-22 0 0,21 0 16,-21-1-16,0 1 0,1 0 0,-22 0 16,0-21-16,0 20 0,0-20 15,0 21-15,-22 0 0,1 0 0,0-1 16,0 1-16,0 21 0,0-21 16,-1 21-16,1 0 0,21-21 15,21 21 1,1 0-1,-1 0-15,21 0 0,-21 0 0,22 0 16,-22 0-16,21 0 0,-21 0 0,22 0 16,-22 0-16,0 21 0,21-21 15,-42 21-15,21 0 0,-21 1 0,22-1 16,-22 0-16,0 0 0,0 0 0,0 0 16,0 1-16,-22-1 0,1 0 15,21 0-15,-21 0 0,21 0 16,-21-21-16,42 0 31,0 0-31,0 0 0,1-21 0,-1 0 16,21 0-16,-21 0 0,0 0 15,1-1-15,-1-20 0,0 21 16,0-21-16,-21 20 0,0 1 0,0 0 16,0 0-16,0 0 0,-21 21 0,0 0 15,-22 0-15,22 0 0,-21 0 16,21 0-16,0 21 0,-22-21 0,22 21 15,0 0-15,0-21 0,21 21 16,0 1-16,0-1 0,0 0 16,21 0-16,0-21 0,21 0 0,-20 0 15</inkml:trace>
  <inkml:trace contextRef="#ctx0" brushRef="#br0" timeOffset="74324.92">5630 11134 0,'0'0'16,"-21"-43"-16,0 22 16,0 21-16,0 0 0,-22 0 0,22 0 15,0 0-15,-21 0 0,20 0 16,1 0-16,0 21 0,-21 1 0,21-1 16,-1 0-16,1 0 0,0 0 15,21 22-15,-21-22 0,21 0 16,-21 21-16,21-21 0,0 1 0,0-1 0,0 0 15,21 0 1,0-21-16,0 0 0,0 0 0,1 0 16,20 0-16,-21-21 0,21 0 0,1 0 15,-1-1-15,-21-20 0,22 0 16,-1-1-16,0 1 0,-21 0 0,22-22 16,-22 22-16,0-22 0,0 22 0,0-21 15,-21 20-15,0-20 0,0 20 16,0 1-16,0 21 0,0 0 0,0 0 15,0 42 1,-21 0-16,21 21 16,-21-21-16,0 22 0,0 20 0,21-20 15,0-1-15,-21 21 0,21 1 0,0-1 16,0-20-16,0 20 0,0-20 16,0-1-16,0 0 0,21 1 0,0-1 15,0-21-15,0 0 0,0 0 0,22 1 16,-1-1-16,-21-21 0,43 0 15,-22 0-15,0-21 0,85-22 16</inkml:trace>
  <inkml:trace contextRef="#ctx0" brushRef="#br0" timeOffset="74531.81">7070 11028 0,'0'-21'16,"0"42"-1,0 0-15,-22-21 16,22 21-16,-21 0 0,0 1 0,21-1 16,-21 21-16,21-21 0,0 0 15,-21 1-15,0-1 0,21 0 16,21-21 15,0-21-31</inkml:trace>
  <inkml:trace contextRef="#ctx0" brushRef="#br0" timeOffset="74687.72">7154 10880 0,'0'0'0,"0"-64"15,0 43-15,-21 21 0,0 0 16,0 0 0,0 0-16,21 21 0,-22-21 15,22 21-15,0 1 0,0-1 16,0 0-16,0 0 0,22-21 15,-1 0-15</inkml:trace>
  <inkml:trace contextRef="#ctx0" brushRef="#br0" timeOffset="75065.53">7514 10943 0,'0'0'0,"0"21"15,0 1 1,0-1-16,-21 0 0,21 0 15,0 0-15,0 0 0,0 1 0,0-1 16,-21 21-16,21-21 0,-21 0 16,21 1-16,0-1 0,0 0 15,-22-21-15,22 21 0,-21-21 16,0-21 0,21 0-1,0-22-15,0 22 0,21 0 16,0-21-16,1 21 0,20-22 0,-21 1 15,21 0-15,1 20 0,-1-20 16,22 21-16,-22 21 0,0 0 0,1 0 16,-22 0-16,21 0 0,-21 21 0,0 0 15,1 0-15,-22 22 0,0-22 16,0 21-16,0 1 0,0-1 0,-22 0 16,1 1-16,0-1 0,-21-21 0,21 0 15,-1 22-15,1-43 0,21 21 16,0 0-16</inkml:trace>
  <inkml:trace contextRef="#ctx0" brushRef="#br0" timeOffset="75504.25">9779 10456 0,'0'0'0,"0"-21"0,21 21 15,0-21-15,22 21 16,-1 0-16,21 0 0,1-21 0,21 21 16,-22 0-16,1-21 0,20 21 15,-20 0-15,-1-21 0,1-1 16,-1 22-16,-20 0 0,-1 0 0,-21 0 15,0 0-15,0 0 0,-42 22 16,0-1 0,-21-21-16,-1 21 0,1 0 0,-21 0 15,20 0-15,-20 1 0,20-22 16,1 21-16,0 0 0</inkml:trace>
  <inkml:trace contextRef="#ctx0" brushRef="#br0" timeOffset="75764.74">10202 10541 0,'0'0'15,"21"21"1,1-21-16,-1 21 0,0 1 15,0-1-15,0 0 0,0 0 16,1 21-16,-1 1 0,0-22 16,-21 21-16,0 1 0,21-22 0,-21 21 15,0 0-15,0 1 0,0-1 0,0 0 16,-21-20-16,0 20 0,-22 0 16,22-21-16,-21 22 0,0-22 0,20 0 15,-20 0-15,0 0 0,-1-21 0,22 0 16,-21 0-16,0 0 0,20 0 15,-20 0-15,21-21 0,-21 0 0,20 0 16,-20 0-16,21-22 0,-21 22 16,20-21-16,1 21 0,21 0 0,0-1 15,0 1-15,0 0 0,21 21 16,22-21-16,-22 21 0,21 0 0,22 0 16,-22 0-16</inkml:trace>
  <inkml:trace contextRef="#ctx0" brushRef="#br0" timeOffset="76184.03">10943 10922 0,'0'0'0,"0"-21"15,-21 21 1,0 0-16,0 0 0,-22 0 16,22 0-16,-21 0 0,21 21 15,-22 0-15,22 0 0,0 1 0,-21-1 16,42 0-16,-22 0 0,22 0 0,-21 0 15,21 1-15,0-1 0,0 0 16,0 0-16,21-21 0,1 0 0,-1 0 16,0 0-16,0 0 0,0 0 0,22 0 15,-22 0-15,21-21 0,-21 0 16,0 0-16,22-1 0,-22 1 0,0 0 16,0 0-16,0 0 0,1 0 15,-22-22-15,0 22 0,21 0 16,-21 0-16,21 0 0,-21 42 31,21 0-31,-21 0 0,0 0 16,0 0-16,21 1 0,-21 20 0,0-21 15,0 0-15,0 0 0,21 1 0,1-1 16,-1 0-16,0 0 0,0 0 16,0-21-16,0 0 0,22 0 0,-22 0 15,21 0-15,-21 0 0,22 0 0,-1-21 16,-21 0-16,0 0 0,22 0 15</inkml:trace>
  <inkml:trace contextRef="#ctx0" brushRef="#br0" timeOffset="76540.31">11578 10901 0,'0'21'0,"0"-84"0,0 105 0,0-106 15,0 43-15,0 0 0,0 0 0,0 42 32,0 0-32,0 22 15,0-22-15,0 0 0,0 0 0,0 0 16,0 0-16,0 1 0,0-1 0,0 0 15,0 0-15,21 0 0,-21 0 16,0 1-16,21-22 16,1 0-16,-1 0 0,0 0 15,0-22-15,0 1 0,0 0 16,1 0-16,-1 0 16,0 0-16,0-1 0,-21 1 0,0 0 15,0 0-15,0 0 0,0 0 0,0-1 16,0 1-16,-21 21 15,0 0 1,0 21-16,-1-21 0,1 22 16,21-1-16,-21 0 0,0 0 15,0 0-15,0 0 0,21 1 0,-22-1 16,1 0-16,21 0 0,0 0 16,21-21-1,1 0-15,20 0 0,-21 0 0</inkml:trace>
  <inkml:trace contextRef="#ctx0" brushRef="#br0" timeOffset="76844.19">12277 10859 0,'0'0'0,"0"-22"16,0 1-16,-22 21 16,1 0-16,0 0 0,-21 0 0,21 0 15,-1 0-15,-20 21 0,21-21 0,0 22 16,0-22-16,-1 21 0,1-21 15,21 21-15,0 0 16,21-21 0,1 0-16,-1 0 0,0 0 15,0 0-15,0 0 0,22 0 16,-22-21-16,0 0 0,0 21 0,0 0 16,0 0-16,1 0 0,-1 0 15,-21 21-15,0 0 16,0 0-16,0 0 0,0 1 15,0-1-15,0 0 0,21-21 16,0 0-16,0 0 16,0 0-16</inkml:trace>
  <inkml:trace contextRef="#ctx0" brushRef="#br0" timeOffset="77797.14">13314 10393 0,'0'0'0,"21"-21"16,0 0-16,0-1 0,0 22 0,1-21 16,-1 0-16,-21 0 0,0 0 15,0 0-15,0-1 0,0 1 16,-21 21-16,-1-21 0,-20 21 0,0 0 16,-1 0-16,1 0 15,-21 0-15,20 0 0,-20 0 0,20 21 0,-20 22 16,21-22-16,-1 21 0,22 0 15,0 1-15,0-1 0,21 0 16,0 1-16,0-1 0,21 0 0,0 1 16,0-22-16,22 0 0,-1 21 0,0-20 15,1-1-15,-1 0 0,0 0 16,1 0-16,20 0 0,-21 1 0,1-1 16,-22 0-16,0 0 0,0 0 0,-21 0 15,0 1-15,-21-1 0,-21 0 16,-1 0-16,1 0 0,-21 0 0,20 1 15,-20-22-15,-1 0 0,1 21 16,-1-21-16,1 0 0,20 0 16,1 0-16,-21 0 0,20-21 0,22-1 15,-21 1-15,21 21 0,-1-21 0,22 0 16,0 0-16,0 0 0,0-1 0,0 1 16,0 0-16,22 0 0,-1-21 15,21 20-15,-21 1 0,22 0 0,-1 0 16,21 0-16</inkml:trace>
  <inkml:trace contextRef="#ctx0" brushRef="#br0" timeOffset="78384.16">13737 10605 0,'-21'21'16,"0"0"-16,0 0 15,-1 0-15,1 0 0,0 1 0,-21-1 16,21 0-16,-1 21 0,22-21 15,-21 1-15,21 20 0,0-21 0,0 0 16,0 0-16,0 1 0,0-1 0,0 0 16,21 0-16,1 0 0,-1-21 15,0 0-15,21 0 0,-21 0 16,1 0-16,-1 0 0,21 0 0,-21 0 16,0-21-16,1 0 0,-1 21 0,21-21 15,-21 0-15,0-1 0,1-20 16,-1 21-16,0 0 0,-21-22 15,21 22-15,-21 0 0,21 0 0,-21 0 16,21 21-16,-21 21 16,0 0-1,0 0-15,0 0 0,0 1 0,0 20 16,0-21-16,0 0 0,0 0 0,0 22 16,0-22-16,0 0 0,22-21 15,-1 21-15,0 0 0,21-21 16,-21 22-16,1-22 0,20 0 0,-21 0 15,0 0-15,22-22 0,-22 22 16,0-21-16,21 0 0,-21 0 16,1 0-16,-1 0 0,-21-1 0,21 1 15,-21 0-15,21 0 0,-21-21 16,0 20-16,0 1 0,0 0 16,0 42-1,0 0-15,0 1 16,0-1-16,0 0 0,0 0 0,-21 0 15,21 0-15,-21 1 0,0-1 16,21 0 0,0-42 15</inkml:trace>
  <inkml:trace contextRef="#ctx0" brushRef="#br0" timeOffset="78540.07">14605 10605 0,'0'0'0,"0"-22"0,0 1 16,0 0-16,-21 21 0,0 0 0,-1 0 15,1 21 1,21 0-16,0 1 0,0-1 16,0 0-16,21 0 15,1 0-15,-1 0 16</inkml:trace>
  <inkml:trace contextRef="#ctx0" brushRef="#br0" timeOffset="78784.92">14965 10837 0,'0'0'0,"0"22"16,-21-22-16,-1 21 0,22 0 16,-21 0-16,21 0 0,0 0 0,-21 22 15,0-1-15,21 0 0,-21 1 16,21 20-16,-21 1 0,-1-22 0,1 22 15,0-1-15,0-21 0,0 22 16,0-1-16,-1-20 0,1 20 16,0-20-16,-21 20 0,21-21 0,-1 1 15,1-1-15,0-21 0,21 0 0,0 1 16,42-44 0,-20-20-16,-1 21 15,0 0-15,0-22 0</inkml:trace>
  <inkml:trace contextRef="#ctx0" brushRef="#br0" timeOffset="79048.78">14817 11155 0,'0'63'0,"0"-126"0,0 21 0,0-1 0,0 1 15,0 21-15,0-22 0,0 22 16,0 0-16,0 0 0,21 0 16,0 0-16,0 21 0,0-22 0,0 22 15,22 0-15,-22 0 0,21 0 0,22 0 16,-22 0-16,0 0 0,1 0 15,-1 22-15,0-1 0,-20 0 0,-1-21 16,-21 21-16,0 0 0,0 0 16,-43 1-16,22-1 0,-21 0 0,0 0 15,-1 0-15,1-21 0,0 21 0,-1 1 16,1-22-16,0 0 0,20 0 0,1 0 16,0 0-16,21-22 15,21 22 1,0-21-16,22 0 0</inkml:trace>
  <inkml:trace contextRef="#ctx0" brushRef="#br0" timeOffset="79316.08">15663 10329 0,'0'0'0,"21"-21"0,-21 0 0,-21 42 31,0 0-31,0 1 16,0-1-16,0 21 0,-1 0 0,1 1 15,0-1-15,21 22 16,-21-22-16,0 0 0,21 1 0,-21-1 16,21 0-16,0 1 0,0-1 0,0-21 15,0 21-15,0-20 0,0-1 16,0 0-16,0 0 0,21-21 0,-21 21 16,21-21-16,0 0 0,0 0 0,0 0 15,1 0-15,-1 0 0,0-21 16,0 21-16,0-21 0,0 0 0,-21 0 15,22-1-15,-22 1 0</inkml:trace>
  <inkml:trace contextRef="#ctx0" brushRef="#br0" timeOffset="79464">15303 10732 0,'0'0'0,"-21"0"0,-21 0 16,63 0-1,0 0-15,22 0 16,-22 0-16,21-22 0,0 22 0,1 0 15,-1-21-15,0 0 0,1 21 16,-1-21-16,0 0 0,1 21 0</inkml:trace>
  <inkml:trace contextRef="#ctx0" brushRef="#br0" timeOffset="80140.38">16658 10393 0,'21'0'15,"0"0"1,1-21-16,-1 0 0,21-1 0,-21 1 16,22 0-16,-1 0 0,0 0 0,1 0 15,20-1-15,-21 1 0,1 0 16,-1-21-16,-21 21 0,0-1 0,-21 1 15,0 0-15,0 0 0,-21 0 16,0 21-16,-21 0 0,-1 0 0,-20 0 16,21 0-16,-22 0 0,1 21 0,20 0 15,-20 0-15,-1 22 0,22-22 16,0 21-16,-1 0 0,22 1 16,0-1-16,21 0 0,0 1 0,0-1 15,21 0-15,21 1 0,1-22 16,-1 0-16,0 0 0,1 0 0,-1 1 15,0-1-15,22-21 0,-22 0 0,22 0 16,-22 0-16,-21 0 0,22 0 16,-22 0-16,0 0 0,-42 0 15,0 0-15,-22 0 0,1 0 16,0 0-16,-22 0 0,1 0 16,20 21-16,-20-21 0,-1 21 0,1 0 15,20 0-15,1-21 0,0 22 0,-1 20 16,22-21-16,0 0 0,21 0 15,0 1-15,0-1 0,0 0 16,21 0-16,0-21 0,22 0 16,-1 0-16,0 0 0,1 0 0,-1 0 15,22 0-15,-1-21 0,1 0 16,-1 0-16,-21 21 0,22-22 0,-1 1 16,-20-21-16</inkml:trace>
  <inkml:trace contextRef="#ctx0" brushRef="#br0" timeOffset="80340.27">17293 10583 0,'0'22'32,"0"-1"-32,0 0 15,21 0-15,-21 0 0,21 0 0,1 22 16,-1-22-16,0 0 0,-21 0 16,21 0-16,0 1 0,0-1 0,-21 0 15,0 0-15,22-21 0,-22 21 0,21-21 16,0-21 15,0 21-31,-21-21 0,21 0 16</inkml:trace>
  <inkml:trace contextRef="#ctx0" brushRef="#br0" timeOffset="80508.17">17611 10668 0,'0'0'0,"0"-21"16,0 0-16,-43 0 15,22 21-15,0 0 0,0 21 16,0 0-16,-22 0 0,22 21 0,0-20 15,-21-1-15,20 0 0,-20 21 16,21-21-16,0 1 0,0-1 0,-1 0 16,1-21-16,21 21 0,0 0 0,21-21 15,1 0 1,20 0-16,-21 0 0</inkml:trace>
  <inkml:trace contextRef="#ctx0" brushRef="#br0" timeOffset="80871.97">17801 10732 0,'0'0'0,"0"21"16,21-21-16,0 0 16,1 0-16,-1 0 0,0 0 15,0 0-15,21 0 0,-20 0 16,20-21-16,0 21 0,1-22 0,-22 22 15,0-21-15,0 0 0,0 21 16,-21-21-16,0 0 0,0 0 16,0-1-16,-21 1 0,0 21 15,0 0-15,-22 0 0,22 0 0,-21 0 16,21 21-16,-22-21 0,22 43 16,-21-22-16,21 0 0,0 0 0,-1 22 15,22-22-15,0 21 0,0-21 0,0 0 16,0 1-16,0-1 0,0 0 15,22 0-15,-1 0 0,0-21 0,0 21 16,21-21-16,-20 0 0,20 0 0,-21 0 16,21 0-16,1 0 0,-1 0 15,0-21-15,1 21 0,20-21 16,-20 0-16</inkml:trace>
  <inkml:trace contextRef="#ctx0" brushRef="#br0" timeOffset="81452.2">18732 10605 0,'0'0'0,"-21"0"0,0 0 16,0 0-16,0 0 0,0 21 16,-1 0-16,1 0 0,21 0 15,-21 0-15,0 1 0,21-1 0,-21 21 16,21-21-16,0 0 0,0 1 0,0-1 16,0 0-16,0 0 0,0 0 15,0 0-15,21-21 16,0 22-16,0-22 0,0 0 0,1 0 15,-1 0-15,21 0 0,-21 0 16,0-22-16,22 1 0,-22 21 0,0-21 16,0 0-16,0 0 0,1 0 0,-1-1 15,0-20-15,0 21 0,0 0 16,-21 0-16,0-1 0,0 44 31,0-1-31,0 0 16,0 0-16,-21 0 0,21 0 0,0 1 15,-21-1-15,21 0 0,0 0 16,0 0-16,0 0 0,0 1 16,21-22-1,0 0-15,0 0 0,1 0 16,-1 0-16,0 0 0,0 0 0,0 0 16,0-22-16,1 22 0,-22-21 15,21 0-15,0 0 0,0 0 0,0 0 16,-21-1-16,21 1 0,-21 0 0,0-21 15,0 21-15,22 21 0,-22-22 16,0 44 0,0-1-16,0 0 0,0 0 15,0 0-15,0 0 16,0 1-16,0-1 0,0 0 0,0 0 0,0 0 16,0 0-16,0 1 15,21-22-15,0 0 16,0 0-16,0 0 0,22 0 15,-22 0-15,0-22 0,21 1 0,-21 0 16,1 0-16</inkml:trace>
  <inkml:trace contextRef="#ctx0" brushRef="#br0" timeOffset="81700.06">19706 10329 0,'0'0'0,"21"-63"0,-21-1 16,21 22-16,-21-21 0,0 20 15,22 1-15,-22 21 0,0 0 0,0-1 16,0 44-1,-22 20-15,22-21 16,-21 21-16,0 1 0,0 20 0,0 1 16,-22-22-16,22 22 0,0-1 0,21 1 15,-21-1-15,21-21 0,-21 22 16,21-22-16,0 1 0,0-1 0,0 0 16,0 1-16,0-22 0,0 0 0,0 0 15,0 0-15,21 0 0,0-21 16,0 0-16,0 0 15,1 0-15,-1 0 0,0 0 16,0-21-16</inkml:trace>
  <inkml:trace contextRef="#ctx0" brushRef="#br0" timeOffset="82039.86">19981 10647 0,'0'0'16,"21"-21"-16,-21-22 0,0 22 16,0 42-16,-21 1 15,0 20-15,0-21 0,0 0 16,0 22-16,-1-22 0,1 21 15,21-21-15,0 0 0,-21 22 0,21-22 16,0 0-16,0 0 0,0 0 0,21 1 16,0-1-16,1-21 15,-1 0-15,0 0 0,21 0 16,-21 0-16,1 0 0,-1 0 0,21 0 16,-21-21-16,0-1 0,1 1 15,-22 0-15,21 0 0,-21 0 0,21 0 16,-21-22-16,0 22 0,0-21 0,0 21 15,0-1-15,0 1 0,0 0 16,-21 0-16,0 21 0,-1 0 0,1 0 16,0 0-16,0 21 0,0 0 0,21 0 15,-21 1-15,-1-1 0,1 0 16,0 0-16,21 0 0,0 0 16,0 1-16,42-1 15,-20-21 1</inkml:trace>
  <inkml:trace contextRef="#ctx0" brushRef="#br0" timeOffset="82399.73">20341 10753 0,'0'0'15,"0"-21"-15,21 21 0,-21-22 0,21 1 0,1 21 16,-22-21-16,21 21 0,0 0 16,0 0-16,0 0 15,0 0-15,1 21 0,-1 0 16,0 1-16,-21-1 0,21 0 0,-21 0 15,21 0-15,-21 22 0,0-22 16,0 0-16,0 0 0,0 21 16,0-20-16,0-1 0,0 0 0,0 0 15,0 0-15,-21 0 0,0-21 16,0 0-16,21-21 16,0 0-1,0 0-15,0 0 16,0-22-16,21 22 0,0 0 0,21-21 15,-20-1-15,-1 22 0,21-21 0,0 21 16,-20-22-16,20 22 16,-21 0-16,21 0 0,-20 0 0,-1 21 0,0 0 15,0 0-15</inkml:trace>
  <inkml:trace contextRef="#ctx0" brushRef="#br0" timeOffset="82635.74">19706 10393 0,'0'0'0,"-21"0"0,42 0 15,0 0 1,22 0-16,-22 0 0,42 0 15,-20 0-15,-1 0 0,21 0 0,-20 0 16,20 0-16,-20 0 0,-1 0 16,0 0-16,1 0 0,-1 0 0,0 0 15,-21 0-15,1 0 0,20 0 0,-21 0 16,0 0-16,0 0 0,1 0 16</inkml:trace>
  <inkml:trace contextRef="#ctx0" brushRef="#br0" timeOffset="82824.66">21653 11070 0,'-21'21'16,"0"-21"-1,0 0 1</inkml:trace>
  <inkml:trace contextRef="#ctx0" brushRef="#br0" timeOffset="83668.67">783 12764 0,'0'0'0,"0"21"0,21-21 16,0 0-1,1 0-15,-1 0 0,21 0 0,-21 0 16,22 0-16,-1-21 0,-21 21 16,21 0-16,1-22 0,-1 22 15,-21 0-15,22-21 0,-22 21 0,0 0 16,0 0-16,-42 0 31,0 0-31,0 21 0,-1-21 16</inkml:trace>
  <inkml:trace contextRef="#ctx0" brushRef="#br0" timeOffset="84060.46">910 12806 0,'0'0'0,"-21"21"0,-64 64 16,64-43-16,0-21 15,0 0-15,0 22 0,-1-22 0,22 0 16,0 0-16,0 0 0,0 1 15,0-1-15,22-21 32,-1 0-32,0-21 0,0 21 15,0-22-15,22 22 0,-1 0 16,0 0-16,1 0 0,-1 0 16,0 0-16,1 0 0,-22 0 15,21 0-15,-21 22 0,0-1 0,1 0 16,-22 0-16,0 0 0,0 0 15,0 22-15,-22-22 0,1 0 0,-21 0 16,21 0-16,0 1 0,-22-1 16,22-21-16,0 21 0,-21-21 0,20 0 15,1 0-15,0 0 0,-21 0 16,21 0-16,-1-21 16,1 21-16,0-21 0,21-1 0,-21 1 15,21 0-15,0 0 16,0 0-16,21 21 15,0 0-15</inkml:trace>
  <inkml:trace contextRef="#ctx0" brushRef="#br0" timeOffset="84232.36">1609 13356 0,'0'0'0,"42"0"0,-21 21 16,0-21-16,-21 22 15,21-22 1,1 0 0,-1 0-1,0 0-15</inkml:trace>
  <inkml:trace contextRef="#ctx0" brushRef="#br0" timeOffset="86145.18">4191 12425 0,'0'-21'16,"-21"21"-1,0 0-15,-1 0 0,1 0 16,-21 21-16,0 0 0,-1 0 16,-20 22-16,20-22 0,1 42 0,-21-20 15,20 20-15,1 1 0,21-1 16,0 1-16,-1-1 0,22 1 0,0-1 15,0-21-15,22 1 0,20-1 16,-21 0-16,21 1 0,22-22 0,-22 0 16,1-21-16,20 21 0,-21-21 0,1 0 15,-1 0-15,0 0 0,1 0 16,-1 0-16,0-21 0,-20 0 0,-1 0 16,0 0-16,-21-1 15,0-20-15,0 21 0,0 0 16,-21 0-16,0-1 0,-1 1 0,1 0 15,-21 0-15,21 0 0,-22 0 16,22 21-16,0 0 0,0-22 0,0 22 16,42 0 15,0 22-31,21-1 0,-20 21 0,20 0 16,-21-20-16,0 20 0,22 0 15,-22 1-15,-21-1 0,0 0 0,0 22 16,0-22-16,0 0 0,0 22 15,-21-22-15,-1 1 0,1 20 16,0-21-16,0 1 0,0-1 0,-22-21 16,43 22-16,-21-22 0,0 0 0,21 0 15,0-42 1,0 0-16,0 0 16,21-22-16,0 1 0</inkml:trace>
  <inkml:trace contextRef="#ctx0" brushRef="#br0" timeOffset="87260.47">4699 12996 0,'0'0'0,"21"0"15,0 0-15,-42 0 16,0 22 0,0-1-16,0 0 0,-1 0 0,1 21 15,0-20-15,0-1 0,0 21 16,21-21-16,0 0 0,-21 1 0,21-1 15,0 0-15,0 0 0,0 0 0,21-21 32,0 0-32,0 0 0,0 0 15,0 0-15,1-21 0,-1 0 0,0 21 16,-21-21-16,21 0 16,-21-1-16,21 1 0,-21 0 0,0 0 15,0 0-15,0 0 0,0-1 0,-21 22 16,0-21-16,0 21 15,0 0-15,-1 0 0,1 0 0,64 0 47,-22-21-47,0 21 0,21 0 0,1-21 16,-1 0-16,0 21 0,1 0 16,-1 0-16,0 0 0,1 0 0,-22 0 15,21 0-15,-21 0 0,-21 21 16,0 0-16,0 0 15,0 0-15,-21 1 0,0-1 16,0 0-16,0 0 0,-1 0 16,1 0-16,0 1 0,0-22 0,21 21 15,21-21 1,0 0 0,0-21-16,1-1 0,-1 1 0,0 0 15,0 21-15,0-21 0,0 0 0,1 0 16,-22-22-16,21 22 0,-21 0 15,0 0-15,0 0 0,-21 21 16,-1 0-16,1 0 0,0 0 16,0 0-16,0 0 0,0 0 15,-1 0-15,1 21 0,42-21 32,1 0-32,-1 0 0,21 0 15,-21 0-15,22 0 0,-1 0 0,-21 0 16,21-21-16,1 21 0,-1 0 15,0 0-15,1 0 0,-1 0 0,0 0 16,1 0-16,-22 0 0,0 0 0,0 0 16,0 0-16,-21 21 15,-21-21 17,0 0-32,-21 0 15,21 0-15,-1 0 0,1 0 16,-21 0-16,0 0 0,20 21 15,-20-21-15,21 21 0,0 0 0,0 0 16,-1 1-16,1-1 0,0 0 0,21 0 16,0 0-16,0 22 0,0-22 15,0 0-15,0 0 0,0 0 16,21-21-16,22 0 0,-22 0 16,0 0-16,21 0 0,-21 0 15,22 0-15,-1-21 0,0 0 0,1 0 16,-1 0-16,-21-1 0,22-20 15,-1 21-15,0-21 0,-21-1 16,22 1-16,-22 0 0,-21-22 0,0 22 16,21-22-16,-21 22 0,0-22 0,0 22 15,0 0-15,0-1 0,0 22 16,-21 0-16,21 0 0,0 0 0,-21 21 16,21 21-16,-21 0 15,-1 0-15,22 22 0,0-1 0,-21 21 16,0-20-16,21 20 0,-21 1 0,21-22 15,0 22-15,-21-1 0,21-21 16,0 1-16,0-1 0,0-21 16,0 22-16,0-22 0,0 0 0,21 0 15,0 0-15,0-21 0,22 0 16,-1 0-16,0 0 0,1 0 0,-1 0 16</inkml:trace>
  <inkml:trace contextRef="#ctx0" brushRef="#br0" timeOffset="90240.28">6710 12552 0,'0'0'0,"0"-21"0,-21 21 0,-1 0 0,1 0 0,0 21 16,0 0-16,21 0 16,-21 0-16,21 22 0,-21-1 15,-1 0-15,22 1 0,-21 20 0,0 1 16,21-22-16,-21 22 0,0-22 15,0 0-15,-1 1 0,22-1 0,-21 0 16,0-21-16,0 1 0,0-1 0,21 0 16,0 0-16,0-42 31,21 0-31,-21 0 0,21-1 16,0 1-16,0-21 0,1 21 15,20-22-15,-21 1 0,0 21 0,22-21 16,-1 20-16,-21 1 0,21 0 15,-20 0-15,-1 0 0,0 21 16,0 0-16,-42 0 16,0 0-1,0 0-15,-1 21 0,1 0 16,0-21-16,-21 21 0,21 0 0,-1 1 16,1 20-16,0-21 0,0 0 0,0 22 15,0-22-15,21 21 0,0-21 16,0 0-16,0 1 0,0-1 0,21 0 15,0 0-15,21-21 0,-21 0 0,22 0 16,-1 0-16,0 0 0,22 0 16,-22 0-16,1 0 0,20-21 15,-21 0-15,1 21 0,-1-21 0,22-1 16,-22 1-16,-21 0 0,21-21 0,-20 21 16,-1-1-16,-21 1 0,0 0 15,0 0-15,0 0 0,0 0 0,-21 42 31,21 0-31,-22 0 16,1 0-16,21 22 0,-21-22 0,21 0 16,0 21-16,-21-21 0,0 1 0,21-1 15,0 0-15,0 0 0,-21 0 16,21 0 0,21-42 15,-21 0-31,21 0 0,-21 0 0,21 0 15,0-1-15,0 1 0,-21-21 0,22 21 16,-1-22-16,-21 22 0,0 0 16,21 0-16,0 0 0,-21 42 31,0 0-31,21 0 0,-21 0 16,0 1-16,0-1 0,21 0 0,-21 21 15,0-21-15,22 1 0,-1-1 0,0 0 16,0-21-16,0 21 15,0 0-15,1-21 0,-1 0 0,0 0 16,21 0-16,-21 0 0,1 0 0,20 0 16,-21 0-16,0 0 0,0-21 15,1 0-15,-1 21 0,0-21 0,0 0 16,0-1-16,-21 1 0,21 0 0,-21-21 16,22 21-16,-22-1 0,0 1 15,21 0-15,-21 42 31,0 0-31,0 1 16,-21-1-16,21 0 0,0 0 0,0 0 16,0 0-16,0 1 0,0-1 15,0 0-15,0 0 0,21 0 16,0-21-16,0 0 16,0 0-16,0 0 0,1 0 0,20 0 15,-21 0-15,0 0 0,0 0 16,1-21-16,-1 0 0,21 0 0,-21 0 15,-21-1-15,21 1 0,-21 0 0,22-21 16,-22 21-16,0-22 0,0 22 16,0-21-16,-22 21 0,1-22 15,0 22-15,0 0 0,0 21 0,-22 0 0,22 0 16,0 0-16,-21 0 0,21 21 16,-22 0-16,22 0 0,0 1 15,21 20-15,0-21 0,0 21 0,0-20 16,0-1-16,0 21 0,0-21 15,21 0-15,0 1 0,0-1 0,1 0 16,-1-21-16,21 21 0,-21-21 0,22 0 16,-1 0-16,0 0 0,-21 0 15,22 0-15,-1 0 0,0-21 0,-20 0 16,20 0-16,-21 21 0,0-22 0,0 1 16,1 0-16,-1-21 15,0 21-15,0-1 0,0 1 0,-21 0 16,0 42 15,0 0-31,0 1 0,0-1 16,0 0-16,-21 0 0,21 0 0,0 0 15,0 1-15,0-1 0,0 0 16,21-21 0,0 0-16,1 0 15,-1 0-15,0 0 0,0 0 16,0-21-16,0 0 0,1-1 15,-1 1-15,0 21 0,0-21 16,0 0-16,0 0 0,-21 0 0,0-1 16,22 1-16,-22 0 15,0 42 1,0 0 0,0 1-16,0-1 15,-22-21-15,22 21 0,0 0 0,0 0 16,0 0-1,22-21 1,-1 0-16,0 0 16,0 0-16,0-21 0,0 21 15,1-21-15,-22 0 0,21 21 16,0-21-16,0 0 0,-21-1 16,21 1-16,0 0 0,-21 0 15,22 21 1,-22 21-1,0 0-15,-22 0 0,1 1 16,21-1-16,0 0 16,-21 0-16,21 0 0,0 0 15,0 1-15,21-22 16,0 21-16,1-21 0,20 0 0,-21 0 16,21 0-16,-20 0 0,20 0 0,-21 0 15,21 0-15,1 0 0,-22 0 16,0-21-16,21-1 0,-20 1 15,-1 0-15,0 0 0,0 0 0,0 0 16,0-22-16,-21 1 0,0 0 0,22-1 16,-22-20-16,21 20 0,-21-20 15,0 21-15,0-1 0,0 1 0,0 0 16,0 20-16,0 1 0,0 0 16,-21 42-1,21 0-15,-22 22 16,22-1-16,-21 0 0,21 1 15,0-1-15,-21 22 0,21-22 16,0 0-16,-21 22 0,21-22 0,0 0 16,0-20-16,0 20 0,0-21 15,0 21-15,0-20 0,0-1 0,21 0 16,0-21-16,0 21 0,1-21 0,-1 0 16,0 0-16,21 0 0,-21 0 15,22 0-15,-22 0 0,21-21 0,-21 0 16,22 21-16,-22-21 0,21-1 0,-21 1 15,1-21-15,-1 21 0,-21 0 16,0-22-16,0 22 0,0 0 0,0 0 16,0 0-16,-21 21 31,-1 0-31,22 21 0,-21-21 0,21 21 16,0 0-16,-21 0 0,21 0 0,0 1 15,0-1-15,0 0 0,0 0 16,0 0-16,21 0 0,0-21 15,1 22-15,-1-22 0,0 0 0,21 0 16,1 21-16,-1-21 0,0 0 16,22 0-16,-22 0 0,22 0 0,-22 0 15,0 0-15,22-21 0,-22 21 0,0-22 16,-20 1-16,20 0 0,-21 0 16,21 0-16,-20 21 0,-1-21 0,-21-1 15,0 1-15,0 0 16,-21 21-16,-1 0 15,1-21-15,-21 21 0,21 0 0,0 0 16,-1 0-16,1 0 0,0 21 16,21 0-16,0 0 15,0 1-15,21-1 16,0-21 0,-21 21-16,22-21 0,-1 0 0,0 0 15,0 0-15,0 0 0,0 0 16,1 0-16,-1 0 15,0-21-15,0 0 0,0-1 16,-21 1-16,21 0 0,1-21 16,-1 21-16,0-22 0,0 1 15,0-22-15,0 22 0,1 0 0,-1-1 16,-21 1-16,21 0 0,-21-1 0,21 1 16,-21 21-16,0 0 0,0 0 15,0-1-15,-21 22 16,0 22-16,21-1 0,-21 21 15,21-21-15,-22 22 0,22-1 16,-21 0-16,21 1 0,0-1 0,0 0 16,0 1-16,0-1 0,0 0 0,0 1 15,0-1-15,0-21 0,21 21 16,1-20-16,-1-1 0,0 0 16,0 0-16,0 0 0,0-21 0,22 0 15,-22 0-15,21 0 0,-21 0 16,22 0-16,-1 0 0,-21 0 0,22-21 15,-22 0-15,0 0 0,21 21 16,-21-21-16,-21-22 0,22 22 0,-22 0 16,0 0-16,0 0 0,0-1 0,0 1 15,-22 0-15,1 21 0,0 0 16,0 0-16,0 0 0,0 0 0,-1 0 16,1 21-16,0 0 0,0 1 0,0-1 15,21 0-15,0 0 16,0 0-16,0 0 0,0 1 15,21-22-15,0 21 16,0-21-16,0 21 0,1-21 16,-1 0-16,0 21 0,0-21 15,-21 21-15,0 0 0,0 1 16,0-1-16,0 0 0,0 21 16,0-21-16,0 22 0,0-1 0,0 0 15,-21 22-15,0-22 0,-22 1 16,22-1-16,0 0 0,0 1 15,-21-1-15,20-21 0,1 21 0,0-20 16,0-1-16,0-21 0,21-21 31,21-22-31,0 22 0</inkml:trace>
  <inkml:trace contextRef="#ctx0" brushRef="#br0" timeOffset="90556.1">11769 13166 0,'0'0'0,"21"0"0,0 0 16,0 0-1,0 0-15,-21-21 0,21 21 0,1 0 16,-1-22-16,0 22 0,0-21 16,0 0-16,0 21 0,1-21 15,-1 0-15,0 0 0,0-1 0,-21 1 16,0-21-16,0 21 0,0 0 0,0-1 15,-21 1-15,0 0 0,-22 21 16,22 0-16,-21 0 0,0 21 0,20-21 16,-20 43-16,21-22 0,0 21 0,0 0 15,-1-20-15,22 20 0,0 0 16,0-21-16,0 1 0,0 20 0,0-21 16,22 0-16,-1 0 0,0-21 15,0 22-15,0-22 0,0 0 0,22 0 16,-22 0-16,21 0 0,-21 0 15</inkml:trace>
  <inkml:trace contextRef="#ctx0" brushRef="#br0" timeOffset="91052.51">13949 12361 0,'0'0'0,"-21"22"15,-1-1-15,22 0 0,-21 21 0,0-21 16,21 22-16,-21 20 0,21-20 16,0-1-16,-21 21 0,21-20 0,-21 20 15,21-20-15,0-1 0,-22 0 0,1 1 16,21-22-16,-21 21 0,21-21 16,0 0-16,0 1 0,21-22 15,0 0-15,1-22 16,-1 1-16</inkml:trace>
  <inkml:trace contextRef="#ctx0" brushRef="#br0" timeOffset="91264.38">14372 12361 0,'0'0'0,"0"-21"0,0 0 16,0 42-16,0 0 15,0 1-15,0 20 0,-21-21 16,0 21-16,0 1 0,21-1 0,-22 0 15,1 1-15,0-1 0,21 0 16,0 1-16,0-1 0,0-21 0,0 22 16,0-22-16,0 0 0,0 0 15,0 0-15,-21-21 0,0 0 16,0 0-16,-1 0 16</inkml:trace>
  <inkml:trace contextRef="#ctx0" brushRef="#br0" timeOffset="91432.53">13589 12848 0,'0'0'16,"0"21"-16,21-21 15,21 0-15,-20 0 16,20 0-16,0 0 0,1 0 0,-1 0 16,0 0-16,1 0 0,20 0 15,-21 0-15,22 0 0,-1-21 16,-20 21-16,20-21 0,-20 21 0,-1-21 15</inkml:trace>
  <inkml:trace contextRef="#ctx0" brushRef="#br0" timeOffset="93576.41">14711 12742 0,'21'-21'16,"-21"0"-16,-21 21 31,0 0-31,-1 0 15,1 0-15,0 0 0,0 0 0,-21 21 16,20 0-16,-20 1 0,21-1 0,-21 0 16,20 0-16,1 21 0,0-20 15,0-1-15,21 0 0,-21 21 0,21-21 16,0 1-16,0-1 0,21-21 16,0 0-16,0 0 15,22 0-15,-22 0 0,0 0 0,21 0 16,-21-21-16,1 21 0,20-22 0,-21 1 15,0 0-15,0 0 16,1 0-16,-22-22 0,0 22 0,21 0 16,-21 0-16,0 0 0,0 0 0,21 21 15,-21 21 17,0 0-32,0 0 0,0 0 15,21 22-15,0-22 0,-21 0 0,21 0 16,1 0-16,-22 0 0,21 1 0,0-22 15,0 21-15,0 0 0,0-21 16,1 0-16,-1 0 0,0 0 0,0 0 16,0 0-16,0 0 0,1 0 0,20-21 15,-42 0-15,21 21 0,0-22 16,0 1-16,-21 0 0,22 0 16,-22 0-16,0 0 0,0-22 0,0 22 15,0 0-15,0 0 16,0 42-1,0 0 1,-22 0-16,22 0 0,0 1 0,0-1 16,-21 0-16,21 0 0,-21 0 0,21 0 15,0 1-15,0-1 0,0 0 16,0 0 0,21-42-1,0 0 1,1 0-16,-1-1 0,0 22 15,0-21-15,0 0 0,0 0 0,1 0 16,-1 0-16,0-1 0,0 1 16,-21 0-16,21 21 0,0 0 0,-21 21 31,0 0-31,0 1 0,0-1 0,0 0 16,0 0-16,22 0 0,-22 0 0,0 1 15,21-1-15,0 0 0,-21 0 16,21 0-16,0-21 0,0 21 0,22-21 15,-22 0-15,0 0 0,21 0 16,1 0-16,-22 0 0,21 0 0,-21 0 16,22-21-16,-22 21 0,21-21 15,-21 0-15,22 0 0,-22 0 0,0-1 16,-21 1-16,0 0 0,0-21 16,0 21-16,0-1 0,0-20 0,0 21 15,0 0-15,-21 0 0,0-1 16,0 22-16,-1 0 0,1 0 0,-21 0 15,21 22-15,0-22 0,-22 21 0,22 21 16,0-21-16,0 0 0,0 22 16,-1-22-16,1 0 0,21 21 15,0-20-15,0-1 0,0 0 0,0 0 0,0 0 16,0 0 0,21 1-16,1-22 0,-1 0 0,0 0 15,21 0-15,-21 0 0,1 0 16,-1 0-16,21-22 0,-21 1 0,0 0 15,22 0-15,-22 0 0,0 0 0,0-1 16,0-20-16,1 0 0,-1-1 16,0 22-16,0-42 0,0 20 0,-21 1 15,0 0-15,0-1 0,0 1 0,0 0 16,0-1-16,0 1 0,0 0 16,0 21-16,0-22 0,0 22 15,0 0-15,-21 21 16,0 21-1,21 21-15,-21-20 0,0 20 0,21 0 16,-22 1-16,22-1 0,-21 21 0,21-20 16,-21 20-16,21-20 0,0 20 15,0-21-15,0 1 0,0-22 0,0 21 16,0 1-16,21-22 0,0 0 0,22 0 16,-22 0-16,21 0 0,1-21 15,-1 0-15,0 0 0,1 0 0,-1 0 16,0 0-16,1-21 0,-1 0 0,0 0 15,-21 0-15,22-22 16,-22 1-16,21 0 0,-21-1 0,1 1 16,-1-21-16,0-1 0,0 1 15,-21-1-15,0 1 0,21-1 0,-21 1 16,21 20-16,-21-20 0,0 20 0,0 1 16,0 21-16,0 0 0,0 42 31,-21 21-31,0-21 0,0 22 15,0-1-15,21 0 0,-21 1 0,-1 20 16,1-20-16,0 20 0,21-21 0,0 22 16,-21-22-16,21 1 0,0 20 15,0-21-15,0 1 0,0-1 16,0-21-16,21 22 0,-21-22 0,21 0 16,0 0-16,1 0 0,-1-21 15,0 0-15,0 0 0,0 0 0,0 0 16,1 0-16,-1-21 0,0 0 0,0 0 15,0 0-15,0-1 0,1 1 16,-1-21-16,0 21 0,-21 0 0,21-22 16,0 22-16,-21 0 15,0 42 1,0 0-16,0 0 16,0 1-16,0-1 0,0 0 15,0 0-15,0 0 0,0 0 16,0 1-16,21-1 0,1-21 15,-22 21-15,21-21 0,0 0 16,0 0-16,0 0 0,22 0 0,-22 0 16,0 0-16,21 0 0,1 0 0,-22-21 15,0 21-15,21-21 0,-21-1 16,1 1-16,-1 21 0,0-21 0,-21 0 16,21 21-16,-42 0 31,21 21-31,0 0 15,-21 0-15,21 1 16,0-1-16,0 0 16,0 0-16,21-21 0,-21 21 15,21-21-15,0 0 0,22 0 16,-22 21-16,0-21 0,21 0 0,-21 0 16,22 0-16,-1 0 0,-21 0 0,22-21 15,-1 0-15,-21 21 0,21-21 16,-20 0-16,-1-22 0,0 22 0,0 0 15,-21-21-15,0-1 0,21 22 0,-21-21 16,0 21-16,0-22 0,0 22 16,-21 21-1,0 0-15,0 21 0,0 1 16,-1 20-16,-20-21 0,21 21 16,0 1-16,-22-1 0,22 0 0,0 1 15,0-22-15,0 21 0,0 1 16,21-1-16,-22-21 0,22 21 0,-21-20 15,21 20-15,0-21 0,0 0 0,0 22 16,0-22-16,0 21 0,0 0 16,0-20-16,-21 20 0,21 0 0,-21 1 15,21-1-15,-21-21 0,0 21 0,-1 1 16,1-22-16,0 21 16,21-21-16,-21 1 0,0 20 0,0-21 15,-1-21-15,1 21 0,0 0 0,0-21 0,21-21 31,0 0-31,0 0 16,0-21-16</inkml:trace>
  <inkml:trace contextRef="#ctx0" brushRef="#br0" timeOffset="93788.29">17187 12615 0,'21'0'0,"-42"0"0,0 0 16,21-21-16,-21 21 16,21-21 46</inkml:trace>
  <inkml:trace contextRef="#ctx0" brushRef="#br0" timeOffset="94956.23">19410 12361 0,'-21'0'0,"-1"0"16,22 22-16,0-1 31,0 0-31,22 0 15,-1-21-15,0 0 0,0 0 0,21 0 16,1 0-16,-1 0 0,0 0 16,1 0-16,20 0 0,-20-21 0,-1 21 15,0-21-15,1 0 0,-22-1 0,21 1 16,-42 0-16,0 0 16,0 0-16,-21 0 0,0 21 15,-22 0-15,1 0 0,-21 0 16,20 0-16,-20 0 0,20 21 0,-20-21 15,21 21-15,-1 0 0,1 0 16,0 0-16,20 1 0,1-1 16,21 21-16,0-21 0,0 0 0,0 1 15,21-1-15,1 0 0,-1 0 0,0 0 16,21 0-16,-21-21 0,22 22 16,-1-22-16,-21 0 0,22 21 0,-1-21 15,-21 0-15,21 0 0,-20 0 0,-1 0 16,-42 0-1,-1 0-15,-20 0 16,0 0-16,-1 0 0,1 0 0,-21 21 16,20 0-16,-20-21 0,20 21 15,1 0-15,21 1 0,-21-1 0,20 21 16,1-21-16,21 0 0,0 1 0,0-1 16,0 0-16,43-21 15,-22 21-15,0-21 0,21 0 0,1 0 16,-1 0-16,0 0 0,1 0 0,20 0 15,-21 0-15,22-21 0,-22 0 16,1 0-16,20-1 0</inkml:trace>
  <inkml:trace contextRef="#ctx0" brushRef="#br0" timeOffset="95156.12">20066 12594 0,'0'-21'16,"0"42"-16,0-63 0,0 63 31,21-21-31,-21 42 0,21-20 15,0-1-15,-21 21 0,0 0 16,22 1-16,-22-22 0,21 21 16,-21-21-16,21 22 0,-21-22 0,0 0 15,0 0-15,0 0 0,0 1 0,21-22 16,0 0 0,0-22-1</inkml:trace>
  <inkml:trace contextRef="#ctx0" brushRef="#br0" timeOffset="95352">20362 12658 0,'0'0'0,"0"-21"16,0-1-16,-21 22 15,0 0-15,0 0 16,-22 0-16,22 22 0,0-1 0,-21 0 16,-1 0-16,22 0 0,-21 22 15,21-22-15,-22 0 0,22 0 0,0 21 16,0-20-16,0-1 0,21 0 0,0 0 15,0 0-15,21 0 16,0-21-16,21 0 16,-20 0-16,20 0 0,0-21 0</inkml:trace>
  <inkml:trace contextRef="#ctx0" brushRef="#br0" timeOffset="95584.88">20722 12615 0,'-42'0'16,"21"0"-16,-1 0 0,1 0 0,0 22 0,0-1 16,0 0-16,0 0 0,-1 0 15,-20 22-15,21-1 0,21-21 0,-21 21 16,0-20-16,21 20 0,0 0 0,0-21 16,0 1-16,0-1 0,0 21 15,21-42-15,0 21 0,21 0 16,-21-21-16,22 0 0,-1 0 0,0 0 15,1 0-15,-1 0 0,0-21 16,1 21-16,-1-21 0,0 0 0</inkml:trace>
  <inkml:trace contextRef="#ctx0" brushRef="#br0" timeOffset="96161.54">21061 12742 0,'0'0'0,"-21"0"0,-1 0 0,1 0 0,21 22 16,-21-22-16,21 21 15,0 0-15,0 0 16,21-21 0,0 0-16,1 0 0,-1 0 15,0 0-15,21 0 0,-21-21 0,1 21 16,-1-21-16,0 0 0,-21-1 16,21 1-16,-21 0 0,0 0 15,0 0-15,-21 21 16,0-21-16,0 21 0,-1 0 15,1 0-15,-21 0 0,21 21 0,0 0 16,-22 0-16,22 0 0,0 0 0,0 22 16,0-1-16,21-21 0,0 22 15,0-22-15,0 21 0,0-21 0,21 0 16,0 22-16,0-43 0,0 21 16,0 0-16,22 0 0,-22-21 15,21 0-15,1 0 0,-1 0 0,0 0 16,22 0-16,-22-21 0,22 21 0,-22-21 15,21-21-15,-20 20 0,-1-20 16,0 0-16,-20-1 0,20 1 0,-21-21 16,0-1-16,22 22 0,-22-22 15,0 1-15,0-1 0,0 1 0,0-1 16,-21 22-16,0 0 0,22-1 0,-22 22 16,0 0-16,-22 42 15,1 21 1,0 1-16,21-1 0,-21 0 0,0 1 15,0 20-15,-1-20 0,1 20 16,21 1-16,0-1 0,0-21 0,-21 22 16,21-22-16,0 1 0,-21-1 0,21 0 15,0 1-15,0-22 0,0 0 16,0 0-16,0 0 0,21 0 0,0 1 16,0-22-16,1 0 0,-1 0 0,21 0 15,0 0-15</inkml:trace>
  <inkml:trace contextRef="#ctx0" brushRef="#br0" timeOffset="96319.45">22204 13102 0,'0'21'16,"0"1"-16,0-1 15,-21 0-15,21 0 0,-22 0 16,22 0-16,0 1 0,-21-1 16,0 0-16,21 0 0,-21-21 0,0 21 15,21 0-15,-21-21 0,-1 0 0,1 0 16,0 0-1,21-21-15</inkml:trace>
  <inkml:trace contextRef="#ctx0" brushRef="#br0" timeOffset="96725.14">23368 12637 0,'0'0'0,"-21"-22"16,0 22-16,21-21 0,0 42 31,-22 1-31,22-1 16,0 21-16,-21 0 0,21 1 0,0-1 15,0 22-15,0-22 0,-21 21 0,21 1 16,-21-22-16,21 22 0,-21-22 16,21 22-16,0-22 0,-21 0 0,21 1 15,-22-22-15,22 21 0,-21-21 0,21 0 16,0 1-16,0-1 0,0-42 31,0-1-31,0 1 16,0 0-16,0-21 0</inkml:trace>
  <inkml:trace contextRef="#ctx0" brushRef="#br0" timeOffset="97016.49">23177 12700 0,'0'0'0,"0"-63"15,0 41-15,0 1 0,0 0 16,22 0-16,-1 21 0,0-21 0,21 21 16,-21 0-16,22-21 0,-1 21 15,0 0-15,22 0 0,-22 0 16,22 0-16,-22 21 0,0-21 0,1 42 16,-22-21-16,0 0 0,-21 22 15,0-1-15,0-21 0,-21 22 0,-21-22 16,20 21-16,-20-21 0,0 0 15,-1 1-15,1-1 0,21-21 0,-21 21 16,-1-21-16,22 0 0,42-21 31,0 0-31,1 21 16,-1-22-16,0 1 0,21 0 0,-21-21 16,22 21-16</inkml:trace>
  <inkml:trace contextRef="#ctx0" brushRef="#br0" timeOffset="97308.49">23855 12510 0,'0'0'0,"21"0"16,0 0 0,0 0-16,0 0 0,1 0 15,-22 21-15,21 0 0,0-21 0,0 21 16,0 0-16,0 22 16,1-22-16,-1 0 0,0 0 0,0 21 0,0-20 15,0-1-15,-21 0 0,0 0 16,0 0-16,0 0 0,0 1 15,-21-22-15,0 0 0,0 0 16,0 0-16,0 0 16,21-22-1,0 1-15,0 0 0,0 0 0,0 0 16,0 0-16,0-1 0,21-20 16,0 21-16,0 0 0,0 0 0,0-1 15,1 1-15,-1 21 0,0-21 0,0 21 16,21 0-16,-20 0 0,-1 0 15</inkml:trace>
  <inkml:trace contextRef="#ctx0" brushRef="#br0" timeOffset="97855.88">24617 12552 0,'0'21'16,"-21"0"-16,-1-21 0,1 21 16,0 22-16,0-22 0,-21 0 15,20 21-15,1-20 0,0-1 0,0 21 16,0-21-16,21 0 0,0 22 0,0-22 15,0 0-15,0 0 16,21-21-16,0 0 0,0 21 0,0-21 16,1 0-16,-1 0 0,0 0 0,21 0 15,-21-21-15,1 21 0,-1-21 16,0 0-16,0 0 0,0-22 16,-21 22-16,0-21 0,0 21 0,0-22 0,-21 22 15,0-21-15,0 21 16,0 0-16,-22-1 0,22 22 0,0 0 15,0 0-15,0 0 0,-22 0 0,22 0 16,21 22 0,0-1-16,21 0 15,22-21-15,-22 0 0,21 0 16,-21 0-16,22 0 0,-1 0 16,0 0-16,1 0 0,-1 0 0,0 0 15,1 0-15,-22-21 0,21 21 0,-21 0 16,-21 21-1,0 0-15,0 0 0,0 22 16,-21-22-16,0 21 0,21 22 16,-21-22-16,0 0 0,-1 22 15,1-22-15,0 22 0,0-1 0,-21 1 16,20-22-16,1 21 0,-21 1 0,21-1 16,0-20-16,-1-1 0,1 0 15,0 1-15,0-1 0,0-21 0,21 0 16,-21 1-16,21-1 0,21-42 31,0 21-31,0-22 0,0-20 0,0 21 16,1-21-16,-1-1 0,0 1 0,0 0 15</inkml:trace>
  <inkml:trace contextRef="#ctx0" brushRef="#br0" timeOffset="98100.33">24765 13018 0,'0'0'0,"0"-64"15,0 1-15,0-1 0,0 22 0,21-1 16,-21 22-16,21-21 0,-21 21 15,21 21-15,-21-21 0,22 21 0,-1-22 16,0 22 0,0 22-16,-21-1 0,0 0 15,0 0-15,0 0 0,0 0 0,0 1 16,0-1-16,0 0 0,-21 21 16,0-21-16,0 1 0,-1-1 15,1-21-15,0 0 0,0 21 0,42-21 47,0 0-47,0 0 16,1-21-16,-1 21 0</inkml:trace>
  <inkml:trace contextRef="#ctx0" brushRef="#br0" timeOffset="98360.81">25104 12827 0,'0'0'0,"21"0"15,0-42-15,-21 21 0,21-1 16,-21 1-1,0 0-15,-21 42 47,0-21-47,0 21 0,21 1 0,-22-1 16,1 0-16,0 0 0,21 0 16,0 0-16,0 1 0,0-1 15,0 0 1,21-21-16,0 0 15,1 0-15,-1 0 0,0 0 0,0 0 16,0 0-16,0 0 0,1 0 0,-1-21 16,-21 0-16,21 21 0,0-22 15,-21 1-15</inkml:trace>
  <inkml:trace contextRef="#ctx0" brushRef="#br0" timeOffset="98625.8">25315 12806 0,'0'-21'16,"21"-85"-1,-42 233-15,64-254 16,-22 127-1,-21 21 1,0 0-16,0 0 0,0 1 0,0 20 16,0-21-16,0 0 0,0 0 15,0 1-15,0-1 0,0 0 0,0 0 16,0 0-16,0 0 16,0-42 15,0 0-16,0 0-15,0-21 0,0 20 16,21 1-16,-21-21 0,21 0 16,0 20-16,0-20 0,1 21 0,-1 0 15,-21 0-15,21-1 0,0 1 0,0 0 16,0 0-16</inkml:trace>
  <inkml:trace contextRef="#ctx0" brushRef="#br0" timeOffset="99236.59">26077 12213 0,'0'0'0,"0"-21"0,0 0 16,-21 0-16,21 0 0,-21 21 15,0 0-15,0 21 0,-1 0 0,-20 0 16,21 21-16,0-20 0,-22 20 16,22 0-16,-21 1 0,21-1 0,0 0 15,-22 1-15,22 20 0,0-21 0,21 1 16,-21-1-16,21 22 0,0-22 15,0 0-15,0-21 0,0 22 0,0-22 16,0 21-16,0-21 0,0 1 0,21-22 16,-21 21-16,21-21 15,0 0-15,0 0 0,1 0 16,-1 0-16,-21-21 0,21-1 16,0 22-16,-21-21 0,21 0 15,0 0-15,-21 0 0,0 0 16,22 21-16,-22 21 31,0 0-31,0 0 0,0 0 16,0 0-16,0 1 15,0-1-15,0 0 0,21-21 16,0 0-16,0 0 16,0 0-16,0 0 0,22 0 15,-22 0-15,0-21 0,0 0 16,0 21-16,-21-22 0,22 1 0,-1-21 15,0 21-15,0 0 0,-21-1 16,0 1-16,0 42 31,-21 1-31,0-1 0,0 21 0,-1-21 16,1 22-16,0-22 0,0 21 0,-21 0 16,20 1-16,-20-1 0,21 0 15,-21 1-15,-1-22 0,22 21 0,0 1 16,0-22-16,0 21 0,-1-21 15,22 0-15,-21 1 0,21-1 0,21-42 32,1 21-32,-22-22 15,21 1-15,-21-21 0</inkml:trace>
  <inkml:trace contextRef="#ctx0" brushRef="#br0" timeOffset="99420.48">25675 12637 0,'0'0'0,"-63"0"16,41 0-16,22 21 16,0 0-16,22-21 15,20 0 1,-21 0-16,21 0 0,1 0 16,-1 0-16,0 0 0,22 0 0,-22-21 15,22 21-15,-22-21 0,0-1 16,22 1-16</inkml:trace>
  <inkml:trace contextRef="#ctx0" brushRef="#br0" timeOffset="100380.03">26437 12171 0,'0'-64'15,"-21"276"-15,42-360 0,-21 106 16,-21 63-16,21 0 0,-21 21 16,0 1-16,-1-1 0,1 21 0,21-20 15,-21 20-15,0 1 0,0-1 16,0 22-16,-1 0 0,-20-22 15,21 22-15,0-1 0,-22 1 0,22-21 16,-21 20-16,0 1 0,20-22 16,-20 22-16,21-21 0,-21-1 0,20 1 15,1-22-15,0 21 0,0-20 0,21-22 16,-21 21-16,21-21 0,0 1 16,0-1-16,0 0 0,21-21 0,0 0 15,0 0-15,0 0 0,1 0 0,-1-21 16,0 0-16,21-1 0,-21-20 15,1 21-15,-1-21 0,21-1 16,-21 1-16,0-22 0,22-41 16,-43 41-16,0 22 0,0-22 15,21 22-15,-21 0 0,0-1 0,0 22 16,0-21-16,0 21 0,21-1 16,-21 1-16,21 21 31,0-21-31,1 21 0,-1 0 0,0 0 15,0 0-15,0-21 0,0 21 16,1-21-16,-1 21 0,21-21 0,-21 21 16,0-22-16,-21 1 0,22 0 0,-22 0 15,21 21-15,-21-21 0,0 0 16,-21 21 15,21 21-31,-22-21 0,22 21 16,0 0-16,0 0 0,0 0 15,22-21 1,-1 0 0,0 0-16,0 0 0,0 0 15,0 0-15,1-21 0,-1 0 0,0 0 16,0 0-16,0 0 0,0-22 16,1 1-16,-1 0 0,0-1 0,0 1 15,0-22-15,0 22 0,1 0 16,-1-1-16,-21 1 0,21 0 15,-21 21-15,21-1 0,-42 44 32,0-1-32,0 21 0,-1-21 15,1 22-15,-21-1 0,21 0 0,0 22 16,-1-22-16,22 0 0,-21 1 16,21-1-16,-21 0 0,21 1 0,0-22 15,0 21-15,0-21 0,0 1 0,21-1 16,0 0-16,1-21 15,-1 0-15,0 0 0,0 0 16,0 0-16,0 0 0,1-21 0,-1 21 16,0-21-16,21-1 0,-21-20 15,1 21-15,-22 0 0,21 0 0,-21-1 16,0 1-16,-21 42 16,-1 1-1,1-1-15,0 0 0,0 21 16,21-21-16,0 1 0,0-1 15,0 0-15,0 0 0,0 0 16,0 0-16,21-21 16,0 0-16,0 0 0,1 0 15,-1-21-15,0 21 16,0-21-16,0 0 0,0 21 0</inkml:trace>
  <inkml:trace contextRef="#ctx0" brushRef="#br0" timeOffset="100568.02">26691 12573 0,'-21'0'0,"42"0"0,-63 0 0,21 0 0,-1 0 16,1 0 0,0 0 30,0 0-46</inkml:trace>
  <inkml:trace contextRef="#ctx0" brushRef="#br0" timeOffset="101760.95">1249 14584 0,'0'0'0,"0"-21"0,0 0 15,0-1-15,0 1 16,0 0-16,-21 21 16,-1 0-16,1 0 0,0 0 15,0 21-15,-21 0 0,20 1 0,-20-1 16,0 21-16,21 0 0,-22 1 0,22-1 16,-21 0-16,21 1 15,-1 20-15,1-20 0,21-1 0,0 0 16,0 22-16,0-22 0,0-21 0,21 22 15,1-22-15,-1 0 0,21 0 16,-21-21-16,22 0 0,-22 0 16,21 0-16,0 0 0,1-21 15,-1 21-15,-21-21 0,22 0 0,-22-1 16,0 1-16,0 0 0,-21 0 16,0 0-16,0 0 0,0-1 0,-21 22 15,-21-21-15,20 21 0,-20 0 16,21 0-16,-21 0 0,-1 0 0,22 0 15,-21 21-15,-1 1 16,22-22-16,0 21 0,0 0 0,0 0 16,0 0-16,21 0 0,0 1 15,0-1-15,21-21 16,0 0-16,0 0 0,21 0 0,-20 0 16</inkml:trace>
  <inkml:trace contextRef="#ctx0" brushRef="#br0" timeOffset="101948.84">1778 14965 0,'0'0'15,"21"-21"-15,0 21 0,0 0 0,1 0 16,-22-21-16,0-1 0,0 44 62</inkml:trace>
  <inkml:trace contextRef="#ctx0" brushRef="#br0" timeOffset="102780.4">4339 14584 0,'0'0'0,"0"-21"0,21-43 16,-21 43-16,0 0 15,0 0-15,0 0 0,0-1 0,0 1 16,-21 21-16,0 0 0,0 0 16,-22 21-16,1 1 0,0-1 0,-1 21 15,1 0-15,0 1 0,-1-1 16,22 22-16,-21-1 0,21-21 0,0 22 15,21-1-15,0-20 0,0 20 0,0-20 16,0-1-16,21 0 0,21-21 16,-21 22-16,22-22 0,-1-21 0,0 0 15,1 0-15,-1 0 0,21 0 16,-20-21-16,-1 21 0,0-21 0,1-1 16,-1 1-16,-21 0 0,0 21 0,-21-21 15,0 0-15,0 0 0,-21-1 16,0 22-16,-21-21 15,21 0-15,-22 21 0,1-21 0,0 0 16,20 21-16,-20-21 0,21 21 16,0-22-16,0 22 0,21-21 0,0 0 15,21 0 1,0 21-16,21 0 0,-21 0 0,22 21 16,-1 0-16,-21 0 0,22 22 0,-1-22 15,-21 21-15,0 1 0,0-1 16,1 21-16,-22-20 0,0-1 0,0 22 15,0-22-15,0 21 0,-22-20 0,1 20 16,0-20-16,21-1 0,-21 0 16,0 1-16,0-1 0,-1-21 15,1 0-15,0 0 0,21 1 0,-21-22 16,21-22 0,0 1-16,0 0 0,21 0 15,0-21-15</inkml:trace>
  <inkml:trace contextRef="#ctx0" brushRef="#br0" timeOffset="103044.25">5143 14393 0,'0'0'0,"22"0"15,-22 22-15,0-1 16,0 21-16,0 0 0,0 1 15,0-1-15,0 0 0,0 22 0,0-22 16,0 1-16,0-1 0,0 0 0,0 1 16,-22-1-16,1-21 0,21 21 15,-21-20-15,0-1 0,21 21 0,-21-21 16,21-42 15,21 0-31,-21 0 0,21 0 16</inkml:trace>
  <inkml:trace contextRef="#ctx0" brushRef="#br0" timeOffset="103392.05">5546 14563 0,'0'0'0,"0"21"16,0 0-16,-22 0 16,1-21-16,0 21 0,-21 22 0,21-22 15,-22 0-15,1 0 0,0 0 16,20 1-16,-20-1 0,0-21 0,-1 21 15,22 0-15,0-21 0,0 0 0,0 0 16,21-21 15,21 21-31,-21-21 0,21 21 0,0 0 16,0 0-16,22 0 0,-22 0 16,0 21-16,0 0 0,22 0 0,-22 0 15,0 22-15,21-22 0,-21 21 0,1 1 16,-1-22-16,21 21 0,-21-21 15,0 0-15,1 22 0,-1-43 0,0 21 16,0 0-16,0-21 0,0 0 0,1 0 16,-1 0-16,0 0 0,0 0 15,-21-21-15,21 0 0,0 21 16,-21-21-16,22-1 0,-22-20 0,0 21 16,0 0-16,0-22 0</inkml:trace>
  <inkml:trace contextRef="#ctx0" brushRef="#br0" timeOffset="104512.82">7366 14563 0,'0'0'0,"0"-43"16,0 22-16,0 0 15,-21 21 1,0 0-16,-1 21 0,22 0 15,-21 1-15,0 20 0,0 0 16,0 1-16,0-22 0,21 42 0,-22-20 16,1-1-16,21 0 0,-21 1 0,21 41 15,0-63-15,0 22 16,0-22-16,0 21 0,21-21 16,0 1-16,1-22 0,20 0 0,-21 21 15,21-21-15,1 0 0,-1 0 16,0-21-16,1-1 0,-1 1 0,0 0 15,1 0-15,-1 0 0,0-22 0,1 22 16,-1-21-16,-21 21 0,0-22 16,1 1-16,-22 21 0,0-21 0,0-1 15,0 1-15,-22 0 0,1-22 0,-21 22 16,0-1-16,-1 22 0,1-21 16,0 21-16,-1 0 0,1 21 15,-22 0-15,22 0 0,0 21 0,-1 0 16,1 0-16,0 21 0,21 1 0,-1-1 15,22 0-15,0 1 0,0 20 16,0-20-16,0-1 0,22 0 0,-1 1 16,0-1-16,0-21 0,21 0 15,1 22-15,-1-22 0,0-21 0,1 21 16,-1-21-16,22 0 0,-22 0 16,0 0-16,22-21 0,-22 21 0,0-21 15,22-1-15,-43 1 0,21 0 0,1 0 16,-22 0-16,0-22 0,0 22 15,-21-21-15,0 21 0,0 0 16,0-1-16,0 1 0,0 0 0,0 0 16,0 42-1,0 0-15,0 0 0,0 1 16,0 20-16,0-21 0,0 0 0,0 22 16,-21-22-16,21 21 0,-21-21 15,0 0-15,21 22 0,0-22 0,-21-21 16,21 21-16,-22 0 0,1-21 15,21-21 1,0 0 0,0 0-16,0 0 0,21-1 0,1-20 15,-1 21-15,0-21 16,0-1-16,0 22 0,22-21 0,-22-1 16,0 22-16,21 0 0,-21 0 0,1 21 15,-1 0-15,21 0 0,-21 21 16,0 0-16,-21 0 0,22 1 0,-22 20 15,21-21-15,-21 21 0,0 1 0,0-1 16,0-21-16,0 22 0,0-1 16,0-21-16,-21 0 0,21 0 0,0 1 15,0-1-15,0 0 0,21-21 16,21 0 0</inkml:trace>
  <inkml:trace contextRef="#ctx0" brushRef="#br0" timeOffset="105952.84">9715 15050 0,'0'0'0,"0"-22"46,22 22-46,-22-21 0,21 0 16,-21 0-16,0 0 0,0 0 16,0-1-16,21 1 0,-21 0 15,21-21-15,-21 21 0,0-22 0,0 1 16,0 0-16,21 20 0,-21-20 0,0 0 16,0 21-16,0-1 0,0 1 15,0 64 1,0-22-16,-21 21 0,21-21 15,-21 43-15,21-22 0,0 0 16,-21 1-16,0-1 0,21 0 0,0 22 16,0-22-16,0 1 0,0-22 0,0 21 15,0-21-15,21 0 0,0 1 16,0-1-16,21 0 0,1-21 16,-1 0-16,0 0 0,1 0 0,-1-21 15,22 0-15,-22-1 0,21-20 16,-20 21-16,-1 0 0,0-22 0,1 1 15,-22 0-15,21-1 0,-21 1 0,1 0 16,-22-1-16,0-20 0,0 21 16,0-22-16,0 22 0,0-1 0,0 1 15,0 21-15,0 0 0,0 0 0,0 42 16,0 21 0,-22-21-16,22 22 0,-21-1 0,21 0 15,0 22-15,0-22 0,0 22 0,-21-22 16,21 0-16,0 22 15,0-22-15,0 0 0,0 1 0,21-1 16,0-21-16,1 0 0,-1 1 0,21-1 16,-21 0-16,22-21 0,-1 0 15,0 0-15,1 0 0,-1-21 0,21 0 16,-20-1-16,-1 1 0,22 0 0,-22-21 16,0 21-16,1-22 0,-22 22 15,0-21-15,0-1 0,0 22 16,-21-21-16,21 21 0,-21 0 0,0-1 0,0 1 15,-21 21 1,0 0-16,0 21 0,0 1 16,0-1-16,-1 0 0,1 0 0,0 21 15,21-20-15,-21-1 0,0 0 16,0 21-16,21-21 0,0 1 0,0-1 16,-22 0-16,22 0 0,0 0 15,22-42 16,-1 0-31,0 0 0,0 0 0,0-1 16,0-20-16,22 21 0,-22 0 16,0-22-16,0 22 0,22-21 0,-22 21 15,0 0-15,0-1 0,0 22 0,0 0 16,-21 22 0,0-1-16,0 0 15,0 0-15,0 0 0,0 22 0,0-22 16,0 0-16,0 0 0,0 0 15,0 0-15,0 1 0,22-1 0,-1 0 16,-21 0-16,42-21 0,-21 0 0,0 21 16,1-21-16,-1 0 0,21 0 15,-21 0-15,22 0 0,-22-21 0,21 0 16,-21 21-16,0-21 0,1 0 16,20-1-16,-21 1 0,0-21 0,-21 21 15,21-22-15,1 22 0,-22-21 0,0 21 16,0 0-16,21-1 0,-21 1 15,0 0-15,0 42 16,0 0-16,0 1 16,0-1-16,0 0 0,-21 0 0,21 0 15,0 0-15,0 1 0,0 20 16,0-21-16,0 0 0,0 0 0,0 1 16,0-1-16,21 0 0,0-21 0,0 21 15,0-21-15,22 21 0,-22-21 16,21 0-16,0 0 0,-20 0 0,20-21 15,-21 0-15,21 21 0,-20-21 0,-1 0 16,21-22-16,-21 22 0,0 0 16,1-21-16,-22-1 0,21 1 15,0 0-15,-21-22 0,21 1 0,-21-1 16,0 1-16,0-1 0,21 1 0,-21 20 16,21 1-16,-21 0 0,0 20 15,0 1-15,0 42 16,0 22-16,0-22 15,-21 21-15,0 1 0,21 20 0,-21-21 16,0 22-16,21-1 0,0-20 0,0 20 16,0-20-16,-21 20 0,21-21 15,0 1-15,0-1 0,0 0 0,0-20 16,0 20-16,0-21 0,21 0 16,-21 0-16,21-21 0,0 0 0,0 0 15,0 0-15,1 0 16,-1 0-16,0-21 0,0 0 0,0 0 15,0 0-15,1 0 0,-1-22 0,0 22 16</inkml:trace>
  <inkml:trace contextRef="#ctx0" brushRef="#br0" timeOffset="106158.22">12382 14584 0,'22'21'15,"-1"-21"-15,0 0 16,0 0-16,0 0 0,22 0 0,-22 0 16,21 0-16,-21 0 0,22 0 0,-22 0 15,21 0-15,0 0 0,-20-21 16,20 21-16,-21-21 0,0 21 0,0-21 16,1-1-16,-22 1 0,0 0 15</inkml:trace>
  <inkml:trace contextRef="#ctx0" brushRef="#br0" timeOffset="106324.13">11917 14457 0,'-21'0'16,"42"0"-16,-42 21 0,21 0 0,21-21 46,0 0-46,0 0 16</inkml:trace>
  <inkml:trace contextRef="#ctx0" brushRef="#br0" timeOffset="106692.43">13695 14288 0,'0'0'0,"-21"-22"15,-1 22 1,44 0 0,-1 0-16,21 0 0,0 0 0,1 0 15,20 0-15,1 0 0,-1 0 16,1 0-16,-1 0 0,1 0 0,-1 0 16,1 0-16,-22 0 0,22 0 15,-22 0-15,-21 0 0,21 0 0,-20 0 16,-22-21-16,-22 21 15,1 0-15</inkml:trace>
  <inkml:trace contextRef="#ctx0" brushRef="#br0" timeOffset="106920.3">14097 14245 0,'0'0'0,"-42"43"16,20-43-16,22 21 15,0 0-15,0 21 0,0 1 0,0-1 16,0 0-16,0 1 0,-21-1 15,21 0-15,-21 22 0,21-22 0,0 0 16,-21 1-16,21-1 0,-21 0 0,21 1 16,-21-1-16,21-21 15,0 22-15,0-22 0,0 21 0,0-21 0,0 0 16,0 1-16,21-22 31,0-22-31,0 22 0,0-21 0,22 0 16,-22 0-16</inkml:trace>
  <inkml:trace contextRef="#ctx0" brushRef="#br0" timeOffset="107425.01">14351 14965 0,'21'0'16,"0"0"-16,0 0 16,-21-21-16,22 21 0,-1-21 0,0 21 15,-21-22-15,21 22 0,0-21 16,0 0-16,-21 0 0,22 0 15,-22 0-15,0-1 0,0 1 16,0 0-16,-22 0 0,1 21 16,0 0-16,0 0 0,0 0 15,-22 21-15,43 0 0,-21 0 0,0 1 16,21 20-16,-21-21 0,21 21 0,0-20 16,0 20-16,0-21 0,21 0 15,0 22-15,0-22 0,1 0 0,-1-21 16,0 21-16,0-21 0,21 0 15,-20 0-15,-1 0 0,21 0 16,-21 0-16,0-21 0,22 21 0,-22-21 16,0 0-16,21-1 0,-20 1 0,-1 0 15,0-21-15,21 21 0,-21-1 16,1-20-16,20 21 0,-21 0 0,0 0 16,22-1-16,-43 1 0,21 21 15,0 0-15,-21 21 16,0 1-16,0-1 0,0 0 0,0 0 15,0 0-15,-21 0 0,0 1 16,-1-1-16,22 0 0,0 0 0,-21 0 16,0 0-16,21 1 0,0-1 15,-21-21 1,21 21-16,-21-21 16,21-21-1,0 0-15,0-1 16</inkml:trace>
  <inkml:trace contextRef="#ctx0" brushRef="#br0" timeOffset="108268.52">15600 14224 0,'0'0'0,"0"-21"16,0 0-16,0 42 15,0 0-15,-21 21 16,-1-20-16,22 20 0,-21 0 15,0 22-15,0-22 0,0 22 0,0-22 16,21 21-16,-22-20 0,1-1 16,21 0-16,0 1 0,0-1 0,0-21 15,0 22-15,0-22 0,0 0 0,0 0 16,21 0 0,1-21-16,-1 0 0,0 0 0,0-21 15,0 0-15,0 0 0,22 21 0,-22-21 16,0-22-16,0 22 0,22 0 15,-22 0-15,0 0 0,0-1 0,0 1 16,0 21 0,-21 21-1,0 1-15,0-1 0,0 0 16,0 0-16,0 0 0,0 0 16,0 1-16,0-1 0,0 0 15,0 0-15,22-21 0,-1 0 16,0 0-16,0 0 0,0 0 15,0 0-15,1 0 0,-1 0 16,0 0-16,0 0 0,0-21 0,0 21 16,1-21-16,-1 21 0,0-21 0,0 21 15,0 0 1,-21-22-16,21 22 16,1 0-16,-1 22 15,0-22-15,0 0 16,0 21-16,0-21 0,1 0 15,-1 0-15,0 0 0,21 0 0,-21 21 16,22-21-16,-22 0 0,21 0 16,-21 0-16,22 0 0,-22-21 0,0 21 15,21-21-15,-20 21 0,-1-22 0,0 1 16,-21 0-16,0 0 0,21 0 16,-21 0-16,0-22 0,0 22 0,0 0 15,-21 0-15,0 0 0,21-1 16,-43 22-16,22 0 0,0 0 15,0 0-15,0 22 0,0-1 0,-1 0 16,1 0-16,21 0 0,-21 22 16,0-1-16,21-21 0,0 21 0,-21 1 15,21-1-15,-21 0 0,21 1 0,-22-1 16,22 0-16,0 1 0,-21 20 16,0-20-16,21-1 0,-21 21 0,0-20 15,21-1-15,-21 0 0,-1 1 0,22-1 16,-21 0-16,0 1 0,0-1 15,0 0-15,0-20 0,-1-1 0,1 0 16,0 0-16,21 0 0,-21-21 16,0 0-16,21-21 15,0 0-15,0 0 16,0 0-16,0-1 0,0-20 0,0 0 16,21-1-16,0 1 0</inkml:trace>
  <inkml:trace contextRef="#ctx0" brushRef="#br0" timeOffset="108460.93">16552 14351 0,'0'0'0,"-21"0"0,0-21 0,-21 0 16,20 21-16,1 0 0,0 0 16,0 0-16,0 0 15,21 21-15,0 0 16,0 0-16</inkml:trace>
  <inkml:trace contextRef="#ctx0" brushRef="#br0" timeOffset="108658.61">15261 14520 0,'0'0'0,"-21"0"0,21 22 15,0-1 1,21-21 0,0 0-16,22 0 0,-22 0 0,21 0 15,0 0-15,1 0 0,-1 0 16,0 0-16,1 0 0,20 0 0,-20-21 16,-1 21-16,0-22 0,1 22 0,-1 0 15,-21-21-15</inkml:trace>
  <inkml:trace contextRef="#ctx0" brushRef="#br0" timeOffset="109111.86">17843 14415 0,'0'-22'0,"22"22"16,20-21-16,-21 21 0,43-21 0,-22 0 15,21 21-15,1 0 0,-1-21 0,22 21 16,-21 0-16,20 0 0,-20-21 16,20 21-16,-20 0 0,-22 0 0,22-22 15,-22 22-15,-21 0 0,0 0 16,1 0-16,-44 0 15,-20 0 1,0 0-16,-1 0 0,1 0 16,0 0-16,-1 0 0,-20 0 0,21 0 15,-1 0-15,1 0 0</inkml:trace>
  <inkml:trace contextRef="#ctx0" brushRef="#br0" timeOffset="109312.26">18246 14266 0,'21'0'15,"-42"0"-15,21 22 0,0-1 16,0 0-16,0 21 0,0-21 15,0 22-15,0-1 0,0 22 0,0-22 16,0 21-16,0-20 0,0-1 16,-22 22-16,22-22 0,-21 0 15,0 1-15,21-22 0,-21 21 0,21 0 16,-21-20-16,21-1 0,-21 0 0,21 0 16,21-42 15,0 21-31,0-21 0,0 0 0,22-1 15</inkml:trace>
  <inkml:trace contextRef="#ctx0" brushRef="#br0" timeOffset="110168.85">18817 14605 0,'0'0'0,"-21"21"15,0 0-15,0 1 0,-1-1 16,-20 0-16,21 21 0,-21-21 15,-1 1-15,22-1 0,-21 21 0,21-21 16,-1 0-16,22 1 0,0-1 16,0 0-16,22-21 15,-1 0-15,0 0 0,0 0 0,0 0 16,22 0-16,-22 0 0,21 0 16,-21 0-16,0 0 0,1-21 15,-1 0-15,0-1 0,-21 1 0,0 0 16,0-21-16,0 21 15,0-1-15,0 1 0,0 0 0,0 0 16,0 0-16,0 0 0,0-1 16,0 1-16,21 21 15,0-21-15,0 21 0,1-21 16,-1 21-16,0 0 0,21 0 0,-21 0 16,1 21-16,-1 0 0,0 0 15,0 1-15,0-1 0,-21 0 0,0 0 16,0 0-16,0 22 0,0-22 0,0 0 15,0 0-15,0 21 16,0-20-16,0-1 0,0 0 16,0 0-16,0 0 15,21-21 1,1 0 0,-1-21-16,0 21 0,-21-21 0,21 0 15,0 0-15,-21-1 0,0 1 16,0 0-16,0 0 0,0 0 0,0-22 15,0 22-15,0 0 0,-21 0 0,0 0 16,0 0-16,21-1 0,-21 22 16,-1 0-16,1 0 0,21 22 47,21-22-47,22 0 0,-22 21 15,21-21-15,-21 0 0,22 0 0,-1 0 16,0 0-16,1 0 0,20 0 15,-20-21-15,-1-1 0,0 22 0,1-21 16,-1 0-16,-21-21 0,21 21 16,-20-22-16,-1 22 0,0-21 0,0-1 15,0 1-15,-21 0 0,0-1 0,0 1 16,0 21-16,0 0 0,0-22 16,0 22-16,-21 21 15,-21 21-15,21 1 0,-1-1 16,-20 21-16,0 22 0,-1-22 15,22 21-15,-21 1 0,21-1 0,-22 1 16,22-1-16,0 1 0,21-22 0,0 22 16,0-22-16,0 0 0,0 1 15,21-1-15,0 0 0,1-20 0,-1-1 16,0 0-16,21 0 0,1 0 16,-22-21-16,21 0 0,0 0 0,1 0 15,-1 0-15,0-21 0,1 0 0,-22 0 16</inkml:trace>
  <inkml:trace contextRef="#ctx0" brushRef="#br0" timeOffset="110531.64">21421 14245 0,'-22'0'0,"44"0"0,-65 0 0,22 0 15,42 0 1,0 0-16,1 21 0,20-21 15,0 0-15,22 0 0,-22 22 0,22-22 16,-1 0-16,1 0 0,20 0 16,-20 0-16,-1 0 0,1 0 0,-1 0 15,-20 0-15,-1 0 0,0 0 16,1 0-16,-22 0 0,0 0 0,-21-22 16,-21 22-16,0 0 15,-22 0-15</inkml:trace>
  <inkml:trace contextRef="#ctx0" brushRef="#br0" timeOffset="110760.38">21802 14266 0,'0'0'0,"-22"0"0,1 0 0,21 22 15,-21-1-15,21 0 16,0 21-16,-21-21 0,21 22 16,0 20-16,-21-20 0,21 20 0,0-21 15,0 22-15,-21-22 0,21 1 16,-22-1-16,22 0 0,0 1 0,0-1 15,0-21-15,0 0 0,0 22 0,0-22 16,0 0-16,0 0 16,22-21-1,-1 0-15,0-21 16,0 0-16,0 0 0,0-1 16</inkml:trace>
  <inkml:trace contextRef="#ctx0" brushRef="#br0" timeOffset="111263.86">22140 14838 0,'0'0'16,"21"0"-16,1 0 15,-1 0-15,0 0 16,0 0-16,0-21 0,0 21 16,1-21-16,-1-1 0,-21 1 15,21 21-15,-21-21 16,0 0-16,0 0 0,0 0 15,0-1-15,-21 22 16,0 0-16,-1 0 0,1 0 0,0 0 16,0 0-16,0 22 0,0-1 0,21 0 15,-22 0-15,22 0 0,-21 22 16,21-22-16,0 0 0,0 0 0,0 0 16,0 0-16,21 1 0,1-1 15,-1-21-15,0 0 0,0 21 0,0-21 16,0 0-16,1 0 0,-1 0 0,0 0 15,0-21-15,0 21 0,22-21 16,-43-1-16,42 1 0,-21 0 16,0 0-16,0-21 0,1 20 15,20 1-15,-21 0 0,0 0 16,0 21-16,1-21 0,-1 21 16,-21 21-16,21-21 0,-21 21 15,0 0-15,0 0 0,0 22 16,0-22-16,0 0 0,-21 0 0,21 0 15,-21 1-15,-1-1 0,22 0 0,0 0 16,-21-21-16,21 21 16,21-21 15,1-21-31,-1 0 16,0 21-16</inkml:trace>
  <inkml:trace contextRef="#ctx0" brushRef="#br0" timeOffset="111524.72">23050 14309 0,'0'42'0,"-21"-21"16,0 22-16,0-1 0,0 0 0,21 1 15,-21 20-15,-1-21 0,22 1 16,-21-1-16,21 0 0,0 1 0,0-22 15,0 21-15,0-21 0,0 1 0,0-1 16,0 0-16,21 0 0,1 0 16,-1-21-16,0 0 0,0 0 15,0 0-15,0 0 0,1 0 0,-1 0 16,0 0-16,-21-21 0,21 0 16,-21 0-16,0 0 0,0-1 0</inkml:trace>
  <inkml:trace contextRef="#ctx0" brushRef="#br0" timeOffset="111692.62">22881 14647 0,'0'0'0,"0"43"15,0-22 1,21 0 0,0-21-16,1 0 15,-1 0-15,0 0 0,21 0 0,-21 0 16,22 0-16,-22 0 0,21 0 0,1-21 15,-22 0-15</inkml:trace>
  <inkml:trace contextRef="#ctx0" brushRef="#br0" timeOffset="111941.48">23770 14436 0,'0'0'0,"0"-21"0,0-1 15,-21 22 1,0 0-16,0 22 15,21 20-15,-22-21 0,1 21 0,0 1 16,21-22-16,-21 42 0,0-20 16,21-1-16,-21 0 0,21-20 0,-22 20 15,22 0-15,-21-21 0,21 22 0,0-22 16,0 0-16,0 21 16,-21-20-16,21-1 0,-21-21 15,21-21 16</inkml:trace>
  <inkml:trace contextRef="#ctx0" brushRef="#br0" timeOffset="112179.85">23749 14584 0,'0'0'0,"21"-21"0,-21 0 0,21-1 0,0 1 0,-21 42 31,0 1-31,22-1 15,-22 0-15,0 21 0,0-21 0,21 22 16,-21-22-16,0 21 0,21-21 16,0 22-16,0-22 0,22 21 0,-22-21 15,21 22-15,-21-22 0,22 0 0,-22 0 16,0 0-16,0 1 0,-21-1 16,21-21 15,-21-21-31,0-1 0</inkml:trace>
  <inkml:trace contextRef="#ctx0" brushRef="#br0" timeOffset="112428.71">24384 14584 0,'0'0'0,"21"-64"16,-21 43-16,0 0 0,21 21 15,-21-21-15,-21 42 31,21 0-31,-21 0 16,0 22-16,21-22 0,-21 21 0,-1 1 16,1-1-16,0 0 0,0 1 15,0-1-15,0-21 0,-1 21 16,1-20-16,-21 20 0,21-21 0,0 0 16,-1 0-16,22 1 0,-21-1 15,42-21 1,1 0-16,-1 0 0</inkml:trace>
  <inkml:trace contextRef="#ctx0" brushRef="#br0" timeOffset="112992.39">25358 14499 0,'0'0'0,"21"-21"0,-21-42 16,0 41-16,-21 22 15,-22 0-15,22 0 16,0 0-16,-21 22 0,-1-1 0,1 0 16,0 21-16,20 1 0,-20-1 0,0 0 15,-1 1-15,1 20 0,21-21 16,-21 1-16,20-1 0,1 0 0,0 1 16,21 20-16,0-20 0,0-22 15,21 21-15,0 0 0,22 1 0,-22-22 16,21 0-16,1 0 0,-22 0 0,21-21 15,0 0-15,1 0 0,-1 0 16,-21 0-16,0 0 0,22 0 16,-22-21-16,0 0 0,-21 0 0,0 0 15,0 0-15,0-22 0,0 22 16,0-21-16,0 21 0,-21-22 0,0 22 16,0 0-16,-1 0 0,1 21 15,0-21-15,0 21 0,42 0 47,0 0-47,22 0 0,-22 21 16,0-21-16,0 0 0,21 21 0,-20-21 15,-22 21-15,0 0 0,0 0 16,0 22-16,0-22 0,-22 21 16,1 1-16,0-1 0,0 21 0,-21-20 15,-1-1-15,22 0 0,-21 22 16,-1-22-16,1 1 0,0-1 0,21 0 15,-22-21-15,22 22 0,-21-1 0,21-21 16,-1 22-16,1-22 0,21 0 16,-21 0-16,0 0 0,21 0 0,-21-21 15,0 22-15,-1-22 0</inkml:trace>
  <inkml:trace contextRef="#ctx0" brushRef="#br0" timeOffset="114052.97">952 16341 0,'0'21'16,"0"0"-16,0 0 15,0 0-15,0 1 16,22-22-16,-1 21 0,0-21 0,0 0 15,21 0-15,-20 0 0,20 0 16,0 0-16,1 0 0,-1-21 16,0-1-16,-21 1 0,22 0 0,-22 0 15,21 0-15,-21 0 0,1-1 16,-22 1-16,0 0 0,0-21 16,0 21-16,0-1 15,-22 22-15,1 0 16,0 0-16,0 22 15,0-1-15,21 21 0,0-21 0,0 22 16,-21-1-16,21 0 0,0-21 16,0 22-16,-22-1 0,22 0 0,0 1 15,0-1-15,0 0 0,0 1 16,0-22-16,0 21 0,0-21 16,0 1-16,0-1 15,22-21-15,-1 0 16</inkml:trace>
  <inkml:trace contextRef="#ctx0" brushRef="#br0" timeOffset="114255.85">995 16743 0,'21'0'16,"0"0"-16,0 0 15,22 0-15,-22 0 0,21 0 16,0-21-16,1 21 0,-1 0 16,-21 0-16,22-21 0,-22 21 15,21-22-15,-21 22 0,0-21 16</inkml:trace>
  <inkml:trace contextRef="#ctx0" brushRef="#br0" timeOffset="114460.73">1905 16616 0,'0'0'0,"63"0"16,-41 0-16,-22 21 31</inkml:trace>
  <inkml:trace contextRef="#ctx0" brushRef="#br0" timeOffset="116300.6">4741 16298 0,'0'-21'94,"-21"21"-79,0-21 1,21 0 0,-21 21-1,21-21-15,-21 21 16,21-21-1,-22 21-15,1 0 0,0 0 16,0 0-16,0 0 16,0 0-16,-1 21 0,-20-21 0,21 21 15,-21 0-15,20 21 0,1-20 16,-21 20-16,21-21 0,-22 21 0,22 22 16,0-22-16,0 22 0,0-1 0,0-20 15,21 20-15,0 1 0,0-22 16,0 21-16,0-20 0,21-1 0,0-21 15,0 22-15,21-22 16,1 0-16,-22-21 0,21 0 0,1 0 16,-1 0-16,21 0 0,-20-21 15,-1 0-15,0-1 0,-20 1 0,20-21 16,0 21-16,-21 0 0,1-22 16,-1 22-16,-21 0 0,0 0 0,0-22 15,0 22-15,-21 21 0,-1-21 0,1 0 16,0 21-16,-21 0 0,21 0 15,-22 0-15,22 0 0,-21 0 0,21 0 16,-22 0-16,22 0 0,0 21 16,0-21-16,21 21 0,-21-21 15,21 21 1,0 1 15,21-22 485,0-22-485,0 22-31,0 0 16,0 0-1,1 0 1,-1 0 0,0-21-16,0 21 0,0 0 0,0-21 15,1 0 1,-1 21-16,0-21 0,21 21 0,-21-21 15,1 21-15,-1-22 0,0 22 0,0 0 16,0-21-16,0 21 0,-21 21 47,0 1-47,0-1 16,-21 21-16,0 0 0,0 1 15,21-1-15,-21 0 0,0 1 0,21 20 16,-22-20-16,1-1 0,21 21 15,0-20-15,-21-1 0,0 0 0,21 1 16,-21-1-16,21 0 0,-21 1 16,21-22-16,0 0 0,0 0 15,0 0-15,0-42 32,21 0-17,0 0-15,-21-21 0,21 20 16,0-20-16,0 0 0</inkml:trace>
  <inkml:trace contextRef="#ctx0" brushRef="#br0" timeOffset="117663.96">5355 16722 0,'0'0'0,"21"0"0,0-21 16,-21-1-16,-21 22 31,0 0-16,0 22-15,-21 20 0,20-21 16,1 21-16,-21-20 0,21 20 0,0 0 16,-1 1-16,1-22 0,21 21 15,0-21-15,0 0 0,0 1 0,0-1 16,21-21-16,1 0 0,20 0 16,-21 0-16,0 0 0,22 0 0,-1 0 15,-21-21-15,21-1 0,-20 1 16,20 21-16,-21-21 0,0 0 0,0 0 15,-21 0-15,0-1 0,0 1 0,0 0 16,-21 0-16,0 0 0,-21 21 16,21-21-16,-22-1 0,22 1 0,0 21 15,-21-21-15,20 21 16,22-21-16,0 0 16,22 21-16,-1 0 15,21-21-15,0 21 0,1 0 0,-1 0 16,22 0-16,-22 0 0,21 0 0,1 0 15,-1 0-15,1 21 0,-22 0 16,1 0-16,-1 0 0,0 0 0,-21 1 16,1-1-16,-22 0 0,0 0 15,0 21-15,0-20 0,0-1 0,-22 0 16,22 0-16,0 0 0,-21-21 16,21 21-16,21-21 15,1 0 1,-1-21-16,0 0 15,-21 0-15,21 0 0,0 0 0,0-1 16,-21 1-16,0 0 0,0 0 16,0 0-16,0-22 0,0 22 0,0 0 15,-21 0-15,-21 21 0,21-21 0,-22 21 16,1 0-16,0 0 0,-1 0 16,22 0-16,-21 0 0,21 0 0,0 21 15,21 0-15,21 0 16,0-21-16,0 0 15,21 0-15,1 0 0,20 0 16,-20 0-16,20 0 0,-21 0 0,22 0 16,-1 0-16,1 0 0,-22 0 15,22 0-15,-1 0 0,1-21 16,-22 21-16,0 0 0,1 0 0,-1 0 16,-21 0-16,-21-21 15,-21 21 1,0 0-16,0 0 0,-22 0 0,22 0 15,-21 0-15,0 0 0,-1 0 16,22 21-16,-21-21 0,-1 21 0,22 0 16,-21 22-16,21-22 0,0 0 15,-1 21-15,22-20 0,0-1 0,0 21 16,0-21-16,0 0 0,0 1 16,22-22-16,-1 21 0,0-21 15,0 0-15,0 0 0,22 0 0,-1 0 16,0 0-16,1-21 0,-1-1 15,0 1-15,1 0 0,20 0 0,-21-21 16,1 20-16,-22-20 0,21 0 0,1-1 16,-22 1-16,0 0 0,0-1 15,0-20-15,-21 21 0,0-1 0,0-20 16,0 20-16,0 1 16,0 0-16,0-1 0,0 22 0,-21 0 15,0 21-15,21 21 0,0 0 16,0 22-16,0-1 0,0 22 15,0-22-15,0 21 0,0 1 0,0-1 16,0-20-16,0 20 0,0 1 16,0-22-16,0 0 0,0 1 0,0-1 15,21-21-15,0 0 0,0 1 0,1-22 16,-1 0-16,0 0 0,21 0 16,-21 0-16,22 0 0,-1-22 0,0 1 15,1 0-15,-1 0 0</inkml:trace>
  <inkml:trace contextRef="#ctx0" brushRef="#br0" timeOffset="117868.2">8149 16574 0,'21'0'16,"-21"21"-16,0 0 0,0 0 0,0 0 15,0 0-15,0 1 0,0 20 16,0-21-16,0 0 0,0 22 0,0-22 15,0 0-15,0 0 0,0 21 16,0-20-16,0-1 0,0-42 47</inkml:trace>
  <inkml:trace contextRef="#ctx0" brushRef="#br0" timeOffset="118020.11">8234 16489 0,'0'0'0,"21"-21"0,-21 0 0,0 42 47,21-21-31,-21 21-16,0 0 16,21-21-16,0 0 0</inkml:trace>
  <inkml:trace contextRef="#ctx0" brushRef="#br0" timeOffset="118416.88">8699 16574 0,'22'0'0,"-22"21"0,0 0 16,21-21-16,-21 21 15,0 0-15,0 0 0,0 1 0,0 20 16,0-21-16,0 0 0,0 0 0,0 22 15,0-22-15,0 0 16,0 0-16,-21 0 0,21 1 0,-22-22 16,22 21-16,-21-21 0,21 21 0,0-42 31,0 0-31,0-1 16,0 1-16,0 0 0,21-21 15,1 21-15,-1-22 0,21 1 0,-21 0 16,22-1-16,-1 22 0,0-21 0,22 21 15,-22-1-15,22 1 0,-22 21 16,21 0-16,-20 0 0,-1 21 0,-21 1 16,22-1-16,-22 0 0,0 0 0,-21 21 15,0 1-15,0-22 16,0 21-16,-21 1 0,0-22 0,-1 21 16,1-21-16,0 0 0,0 1 0,0-1 15,0 0-15,21 0 0,-22-21 16</inkml:trace>
  <inkml:trace contextRef="#ctx0" brushRef="#br0" timeOffset="118868.04">11049 16404 0,'0'0'16,"0"-21"-16,0 0 0,0-21 0,0 20 0,0-20 16,0 21-16,0 0 0,0 0 15,0 42 1,0 0-16,0 21 0,0-21 16,0 22-16,-21-1 0,21 22 15,-21-22-15,-1 0 0,1 22 0,0-22 16,0 0-16,21 1 0,-21-1 15,0 0-15,-1 1 0,22-22 0,0 21 16,0-21-16,0 1 0,0-1 16,0-42 15</inkml:trace>
  <inkml:trace contextRef="#ctx0" brushRef="#br0" timeOffset="119147.69">10837 16531 0,'0'0'0,"0"-42"0,0 0 0,0-43 16,21 43-16,1 20 16,-1-20-16,21 21 0,0 0 15,1 0-15,-1-1 0,22 1 0,-22 21 16,21 0-16,-20 0 0,-1 0 16,22 21-16,-43 22 0,21-22 0,-21 21 15,-21 1-15,0-22 0,0 21 16,-21 0-16,-21 1 0,21-1 15,-43-21-15,22 22 0,-22-22 0,1 0 16,20 0-16,-20 21 0,-1-20 0,22-22 16,0 21-16,21-21 0,-1 0 15,1 0-15,42 0 16,1-21-16,20-1 16,0 22-16,-21-21 0,43 0 0</inkml:trace>
  <inkml:trace contextRef="#ctx0" brushRef="#br0" timeOffset="119516.48">11726 16383 0,'-42'21'16,"21"0"-16,0 1 16,-1 20-16,1-21 0,0 0 0,0 22 15,21-22-15,0 21 0,0-21 0,0 22 16,0-22-16,0 21 0,0-21 15,0 0-15,21 1 0,0-22 0,0 21 16,1-21-16,20 0 0,0 0 16,-21 0-16,22 0 0,-1-21 0,0 21 15,1-22-15,-1 1 0,0 0 0,-20 0 16,20 0-16,-21-22 16,-21 22-16,0-21 0,0 0 0,0 20 15,0-20-15,-21 0 0,-21-1 0,20 22 16,-20-21-16,0 42 0,21-21 15,-22 21-15,22 0 0,-21 0 0,21 21 16,-1-21-16,1 21 0,0 21 16,0-20-16,21-1 0,0 21 0,0-21 15,0 0-15,0 22 0,0-22 0,21 0 16,21-21-16,-20 21 16,20-21-16,0 0 0</inkml:trace>
  <inkml:trace contextRef="#ctx0" brushRef="#br0" timeOffset="119732.1">12573 16404 0,'0'0'0,"0"-21"0,0-42 15,0 84 1,0 0 0,0 21-16,-21-21 0,21 1 0,0 20 15,-21-21-15,21 21 0,-22 1 0,22-22 16,-21 21-16,0-21 0,0 22 15,21-22-15,-21 0 0,0 0 16,21 0-16,-22-21 0,22-21 31</inkml:trace>
  <inkml:trace contextRef="#ctx0" brushRef="#br0" timeOffset="119917">12488 16383 0,'0'0'0,"43"-85"15,-22 64-15,0 21 0,0 0 16,0 0-16,0 21 0,1 1 16,-1-1-16,-21 0 0,21 0 0,0 21 15,-21-20-15,21-1 0,-21 0 16,21 0-16,-21 0 0,0 0 16,0 1-16,0-1 15,22-21-15,-1 0 0</inkml:trace>
  <inkml:trace contextRef="#ctx0" brushRef="#br0" timeOffset="120143.86">13229 16214 0,'0'0'0,"0"-21"0,-21 21 16,0 0-16,-22 21 0,22 0 0,-21 0 15,0 0-15,20 0 16,-20 1-16,0-1 0,21 21 0,-22-21 15,22 0-15,0 1 0,0-1 16,21 0-16,0 0 0,21-21 16,0 0-16,0 0 15,22 0-15,-22-21 0,21 21 16,0-21-16,1 0 0,-1-1 0,-21 1 16,22-21-16,-1 21 0</inkml:trace>
  <inkml:trace contextRef="#ctx0" brushRef="#br0" timeOffset="120283.78">13271 16235 0,'0'21'15,"0"-42"-15,0 63 0,0 1 16,0-1-16,0-21 0,0 21 16,0 1-16,0-1 0,0 0 0,0 22 15,0-22-15,-21 1 0,21-22 16,0 21-16,0 0 0,0-20 0,0 20 16,0-21-16,0 0 0,0 0 15,21-21-15</inkml:trace>
  <inkml:trace contextRef="#ctx0" brushRef="#br0" timeOffset="120675.91">15049 16362 0,'0'0'16,"0"-42"-16,-21 20 0,21 1 0,0-21 0,0 21 16,0 0-16,0-1 0,0 1 15,0 0-15,21 63 16,-21-20-1,22 20-15,-22 0 0,0 22 0,0-22 16,0 22-16,0-1 0,0 1 0,0-1 16,0-21-16,0 22 0,0-22 15,0 1-15,0-1 0,-22-21 0,22 0 16,0 22-16,0-22 0,0 0 16,0-42-1,0 0 1,0-1-16</inkml:trace>
  <inkml:trace contextRef="#ctx0" brushRef="#br0" timeOffset="120975.74">14965 16425 0,'0'-42'16,"0"84"-16,-21-126 0,21 63 0,0-1 0,0 1 16,0-21-16,0 21 0,21 21 15,21-21-15,0-1 0,1 1 0,-1 0 16,22 21-16,-1 0 0,22 0 0,-22 0 15,1 0-15,20 21 0,-20 0 16,-1 1-16,-20 20 0,20 0 0,-42 1 16,22-1-16,-43 21 0,0-20 15,0-1-15,0 22 0,-21-22 16,-1 0-16,-20 1 0,0-1 0,-22-21 16,22 0-16,-22 22 0,1-22 15,21 0-15,-1-21 0,-20 21 0,42-21 16,-22 0-16,22 0 0,0 0 15,0 0-15,42-21 16,0 21-16,21-21 16,-20 0-16,20 21 0</inkml:trace>
  <inkml:trace contextRef="#ctx0" brushRef="#br0" timeOffset="121304.55">16108 16785 0,'21'0'0,"-42"0"0,63 0 0,-21 0 16,0 0-16,1 0 0,-1 0 15,0-21-15,0 0 0,0 0 16,-21 0-16,0-1 0,0 1 16,0 0-16,0 0 0,0 0 0,0 0 15,-21-1-15,0 1 0,0 0 16,0 21-16,-1 0 0,-20 0 0,21 0 15,0 0-15,0 0 0,-1 21 0,1 0 16,0 22-16,21-22 16,0 21-16,-21 1 0,21-22 0,0 21 15,0 0-15,0-20 0,0 20 16,0-21-16,21 0 0,0 0 0,0 1 16,1-1-16,20-21 0,-21 0 0,21 0 15,1 0-15,-1 0 0,0 0 16,1 0-16,20 0 0,1-21 0</inkml:trace>
  <inkml:trace contextRef="#ctx0" brushRef="#br0" timeOffset="121596.38">16933 16616 0,'0'0'0,"0"-42"0,0-1 16,-21 22-16,0 21 16,-21 0-16,20 0 0,1 0 15,0 0-15,0 21 0,0-21 0,0 21 16,21 1-16,0-1 0,0 0 0,0 0 15,0 0-15,21 0 0,0 1 16,0-1-16,0 0 0,0 0 0,1-21 16,-1 21-16,0 0 0,0 1 15,-21-1-15,0 0 0,0 0 16,-21-21 0,0 0-16,0 0 15,-1 0-15,1 0 0,-21 0 0,21 0 16,0 0-16,-1-21 0,1 21 15,0 0-15,21-21 0,0 0 16,21-1-16,0 22 16,1 0-16</inkml:trace>
  <inkml:trace contextRef="#ctx0" brushRef="#br0" timeOffset="121800.27">17272 16552 0,'0'0'0,"0"22"15,0-1-15,0 0 0,0 0 16,0 0-16,0 0 0,-21 1 0,0 20 16,-1-21-16,22 0 0,-21 0 15,0 1-15,0-1 0,0-21 16,21 21-16,-21-21 0,-1 0 16,22-21 15,0 0-31,0-1 0</inkml:trace>
  <inkml:trace contextRef="#ctx0" brushRef="#br0" timeOffset="121952.18">17251 16341 0,'0'0'0,"0"-21"0,-21 21 31,-1 21-31,22 0 16,-21-21-16,21 21 15,-21 0-15,21 0 16,0 1-16</inkml:trace>
  <inkml:trace contextRef="#ctx0" brushRef="#br0" timeOffset="122528.34">17716 16764 0,'0'0'0,"43"-21"0,41-21 15,-62 20-15,-1-20 16,0 21-16,-21 0 0,0-22 16,0 22-16,0 0 0,0 0 0,0 0 15,-21 21-15,0 0 0,-22 0 0,22 0 16,0 0-16,-21 21 0,20 0 16,-20 0-16,21 0 0,0 22 0,0-22 15,-1 0-15,22 21 0,0-20 16,0-1-16,0 21 0,0-21 0,0 0 15,22 1-15,20-22 0,-21 21 16,0-21-16,0 0 0,22 0 16,-22 0-16,0 0 0,21-21 0,-20 21 15,-1-22-15,0 1 0,0 21 16,-21-21-16,0 0 0,21 21 0,-21 21 31,-21 0-15,0 0-16,0 22 0,0-22 0,-1 21 15,1 1-15,0-1 0,0 0 16,21 1-16,-21-1 0,0 21 0,21-20 16,-22-1-16,22 22 0,0-22 0,-21 21 15,21 1-15,-21-22 16,21 22-16,0-1 0,-21-20 0,0 20 16,-22-21-16,22 1 0,0-1 15,-21 0-15,21-20 0,-22-1 0,1 0 16,21-21-16,0 0 0,-1 0 0,1 0 15,0 0-15,0-21 16,21 0-16,0-22 0,0 22 0,0-21 16,0-1-16,0 1 0,0-21 15,21 20-15,0-20 0,0-1 0,1 1 16,20-1-16,-21 1 0,21-22 0,1 22 16,-22-1-16,21-21 15,1 22-15</inkml:trace>
  <inkml:trace contextRef="#ctx0" brushRef="#br0" timeOffset="122876.65">18034 16552 0,'63'-21'0,"-41"21"0,-213 106 0,297-191 0,0 64 16,-85 21-16,-21 21 15,0 1-15,0-1 0,0 0 16,0 0-16,0 21 0,-21-20 0,0-1 16,21 21-16,-22-21 0,22 0 15,0 1-15,0-1 0,0-42 47,0-1-47,0 1 16,0 0-16,0-21 15,22 21-15,-22-1 0,21-20 0,0 21 16,0 0-16,21-22 0,-20 22 0,-1 0 16,0 0-16,21 21 0,-21 0 15,1 0-15,-1 0 0,0 0 0,0 21 16,-21 0-16,0 0 0,0 1 0,0 20 15,0-21-15,0 0 0,0 22 16,0-22-16,0 0 0,0 0 0,0 0 16,0 0-16,0 1 0,-21-22 15,0 0-15,0 0 16</inkml:trace>
  <inkml:trace contextRef="#ctx0" brushRef="#br0" timeOffset="123244.44">19304 16193 0,'0'0'0,"-42"-22"0,42 1 16,-22 0-16,1 0 0,21 0 15,-21 0-15,21-1 0,0 1 16,0 0-16,0 0 0,0 0 0,0 42 31,0 0-31,0 0 0,0 22 16,0-1-16,0 0 0,0 22 0,0-1 16,0 1-16,0-22 0,-21 22 15,21-1-15,-21-21 0,21 1 0,-21 20 16,21-42-16,0 22 0,0-22 0,0 21 15,0-21-15,0 1 16,0-44 0,0 1-1,0 0-15,0 0 16</inkml:trace>
  <inkml:trace contextRef="#ctx0" brushRef="#br0" timeOffset="123532.84">19113 16129 0,'0'0'16,"0"-42"-16,0 21 0,0-1 0,0 1 16,0 0-16,0 0 0,22 21 15,-1-21-15,0 21 0,21 0 16,1-21-16,-1 21 0,21 0 0,1 0 16,-1 0-16,1 0 0,-22 0 15,22 21-15,-43 0 0,21 21 0,-42 1 16,0-1-16,0 0 0,-21-21 15,-21 22-15,21-1 0,-22-21 0,1 22 16,-22-22-16,22 0 0,0 0 0,-1 0 16,1 0-16,0 1 0,21-22 15,-22 0-15,43 21 0,21-21 32,1 0-32,-1 0 0,0 0 15,21-21-15</inkml:trace>
  <inkml:trace contextRef="#ctx0" brushRef="#br0" timeOffset="124000.57">20066 16510 0,'0'0'0,"21"0"0,-21-21 16,0 0-16,0 0 15,0-1-15,0 1 0,0 0 16,-21 21-16,0 0 0,0 0 0,-1 0 15,1 0-15,0 0 0,-21 21 16,21 0-16,-22 1 0,22-1 16,-21 0-16,21 21 0,-22-21 0,22 22 15,0-22-15,0 21 0,0-21 16,-1 1-16,22 20 0,0-21 0,0 0 16,0 0-16,22-21 15,-1 0-15,0 0 0,0 0 0,0 0 16,0 0-16,1 0 0,20-21 0,-21 0 15,0 0-15,0 0 0,22 0 16,-22-22-16,0 22 0,0-21 0,0 21 16,1-22-16,-1 22 0,0-21 15,0 21-15,-21-1 0,21 22 0,-21 22 32,0-1-32,0 0 15,0 0-15,-21 0 0,21 0 0,0 22 16,-21-22-16,21 0 0,0 0 0,0 22 15,0-22-15,0 0 0,21 0 16,0-21-16,0 21 0,1 0 0,-1-21 16,0 0-16,21 0 15,1 0-15,-22 0 0,0-21 16,0 0-16</inkml:trace>
  <inkml:trace contextRef="#ctx0" brushRef="#br0" timeOffset="124243.95">20680 16108 0,'0'0'0,"0"-21"16,0 0-16,0 42 15,-21 0-15,-1 21 0,1-21 16,21 22-16,-21-1 0,0 22 16,0-22-16,0 0 0,-1 1 0,22-1 15,-21 0-15,21 1 0,-21-1 0,21 0 16,-21 1-16,21-22 0,0 21 15,0-21-15,0 0 0,0 1 16,0-1-16,0 0 0,21-21 16,0 0-16,0 0 15,1 0-15,-1-21 0,-21 0 0,21-1 16</inkml:trace>
  <inkml:trace contextRef="#ctx0" brushRef="#br0" timeOffset="124491.81">20955 16171 0,'0'0'0,"21"-42"0,-21 0 0,0 21 16,21-1-16,-21 1 0,0 42 31,0 1-31,-21 20 0,0 0 16,21 1-16,-21-1 0,0 0 0,-1 22 16,22-22-16,-21 0 0,0 22 15,21-22-15,0 1 0,-21-1 0,0-21 16,21 21-16,-21-20 0,21 20 15,0-21-15,0 0 0,0 0 0,0 1 16,21-22 0,0 0-1,0-22-15,0 1 0,0 21 0</inkml:trace>
  <inkml:trace contextRef="#ctx0" brushRef="#br0" timeOffset="124824.62">21124 16595 0,'0'21'16,"0"0"0,0 0-1,21-21-15,1 0 0,-1 0 16,0 0-16,0 0 0,0-21 16,0 0-16,1 21 0,-1-21 0,21 21 15,-21-21-15,0-1 0,-21 1 16,0 0-16,0 0 0,0 0 15,-21 21-15,-21 0 16,21 0-16,0 0 16,-1 21-16,1 0 0,0 0 15,0 0-15,0 22 0,0-22 0,21 0 16,0 21-16,0-20 0,0-1 16,0 21-16,0-21 0,0 0 0,21 1 15,0-22-15,0 21 0,0 0 0,0-21 16,22 0-16,-22 21 0,21-21 15,1 0-15,-1 0 0,0 0 0,-21 0 16</inkml:trace>
  <inkml:trace contextRef="#ctx0" brushRef="#br0" timeOffset="125167.42">21696 16616 0,'0'0'0,"0"-21"0,21 0 0,-21-1 15,21 1-15,0 0 0,0 0 16,1 21-16,-1-21 0,0 21 15,0 0-15,0 0 0,0 0 16,1 21-16,-22 0 0,0 0 0,21 0 16,-21 1-16,0-1 0,0 21 15,0-21-15,0 0 0,0 22 0,0-22 16,0 21-16,0-21 0,0 1 16,0-1-16,-21 0 0,21 0 15,-22-21-15,1 0 0,21-21 31,0 0-31,0 0 16,21-1-16,1-20 0,-1 21 16,-21-21-16,42 20 0,-21-20 0,0 21 15,1-21-15,-1 20 0,0 1 0,0 0 16,0 21 0,0 0-16</inkml:trace>
  <inkml:trace contextRef="#ctx0" brushRef="#br0" timeOffset="125644.64">22500 16595 0,'-21'0'15,"0"21"1,0 0-16,21 0 0,-22 0 0,22 1 15,0-1-15,-21 0 16,21 0-16,-21 0 0,21 0 0,0 1 16,0-1-16,0 0 0,-21 0 15,0 0 1,0-21 15,21-21-31,0 0 16,0 0-16,0 0 0,0-1 15,0 1-15,0-21 0,21 21 0,0-22 16,0 1-16,0 21 0,22-21 0,-22-1 16,0 22-16,21 0 0,1 0 15,-22 0-15,0-1 0,21 22 0,-21 0 16,22 0-16,-22 22 0,0-1 16,-21 0-16,0 21 0,0-21 15,0 22-15,0-1 0,0-21 0,0 22 16,0-1-16,-21 0 0,0-21 15,21 22-15,-21-22 0,-1 0 0,22 0 16,-21 0-16,0 1 0,0-1 16,0-21-16,0 0 0,-1 0 15,1 0-15,21-21 0,-21 21 16,21-22-16,0 1 0,0 0 16,0 0-16,0 0 0</inkml:trace>
  <inkml:trace contextRef="#ctx0" brushRef="#br0" timeOffset="125951.98">21336 16298 0,'0'0'16,"-64"0"-16,22-21 0,-21 21 0,20 0 15,22-21-15,-21 0 0,21 21 0,21-21 16,21 0-1,21 21-15,-21 0 0,22 0 16,20 0-16,1-22 0,-1 22 0,1 0 16,20 0-16,1 0 0,0 0 15,20-21-15,-20 21 0,0 0 0,-1 0 16,1 0-16,0 0 0,-22 0 16,1 0-16,-1-21 0,-20 21 15,20 0-15,-21 0 0,-20 0 0,-1 0 16,0 0-16,0 0 0,0 0 15</inkml:trace>
  <inkml:trace contextRef="#ctx0" brushRef="#br0" timeOffset="126219.83">23791 16806 0,'-21'0'47,"21"-21"-16,-21 21-31,0 0 16,0 0-16,-1-21 0,1 21 16,0 0-16,0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3:51:12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699 0,'21'-22'94,"0"1"-78,-21 0-1,0 0-15,0 0 16,0 0-16,0-1 16,-21 22-16,21-21 31,-21 21-31,21 21 16,0 1-16,0-1 15,0 0-15,0 0 0,0 21 16,0-20-16,0 20 0,0 0 15,0 1-15,0-1 0,0 0 16,21 22-16,-21-22 0,0 0 0,0 1 16,0-1-16,0 0 0,0 1 15,21-22-15,-21 21 0,0-21 16,0 1-16,0-1 0,0 0 0,0 0 16,0 0-16,0 0 0,0 1 15,22-44 48,-22 1-63,21 0 0,-21 0 15,21 0-15,0 0 0</inkml:trace>
  <inkml:trace contextRef="#ctx0" brushRef="#br0" timeOffset="467.91">1820 1143 0,'0'-21'63,"0"0"-47,0 0-1,-21 21 16,0 0-31,0 0 0,0 0 16,-1 21-16,1-21 16,21 21-16,0 0 0,0 0 15,-21-21-15,21 21 0,0 1 16,0-1 0,21-21-1,0 0 16,1 0-31,-22-21 16,0-1-16</inkml:trace>
  <inkml:trace contextRef="#ctx0" brushRef="#br0" timeOffset="1340.3">3937 614 0,'0'-21'0,"0"0"0,0-1 15,0 1-15,-21 0 16,21 0-16,0 0 0,0 0 16,-21-1-1,21 44 17,0-1-32,0 0 0,0 0 15,0 21-15,0 1 0,0-1 16,0 0-16,0 1 0,0 20 0,0 1 15,0-22-15,-22 22 0,22-1 16,-21 1-16,0-1 0,21 1 0,-21-22 16,0 0-16,0 22 0,21-22 15,-22 0-15,22-20 0,-21 20 0,21-21 16,0 0-16,0 0 0,0 1 16,0-44 15,0 1-16,0 0-15,0-21 0,21 21 16,1-22-16,-22 1 0</inkml:trace>
  <inkml:trace contextRef="#ctx0" brushRef="#br0" timeOffset="1648.1">3810 466 0,'0'0'0,"-21"0"0,21-21 16,0-1-1,21 22 1,0-21-16,21 21 0,-20-21 16,20 21-16,0 0 0,1-21 0,-1 21 15,0 0-15,22 0 0,-22-21 16,0 21-16,1 0 0,-1-21 0,-21 21 15,22 0-15,-22 0 0,0 0 16,0 0-16,-21 21 16,0 0-1,-21 0 1,0-21-16,0 21 0,-1-21 16,1 21-16</inkml:trace>
  <inkml:trace contextRef="#ctx0" brushRef="#br0" timeOffset="1908.36">3810 974 0,'0'0'16,"0"21"-16,21-21 31,0 0-31,0-21 0,1 0 0,-1 21 15,0-22-15,21 22 0,43-42 16,-43 21 0,-21 21-16,1 0 0,20-21 0,-21 21 15,0 0-15,0 0 0,1 0 16,-1 0 0</inkml:trace>
  <inkml:trace contextRef="#ctx0" brushRef="#br0" timeOffset="2436.21">4487 1143 0,'-21'0'16,"0"0"-16,0-21 15,21 0-15,0 0 16,0-1-16,0 1 16,21 0-16,0 21 15,0 0-15,0 0 16,1 0-16,20 0 0,-21 0 0,21 21 16,-20 0-16,20 1 0,0-1 15,-21 0-15,1 0 0,20 21 0,-21 1 16,0-22-16,0 21 0,-21-21 15,0 22-15,0-22 0,0 21 0,0-21 16,0 22-16,0-22 0,-21 21 16,21-21-16,-21 1 0,0-1 0,0 0 15,21 0-15,-21-21 16,-1 0 0,22-21-16,0 0 0,0 0 15,0-1-15,0-20 0,0 21 16,0-21-16,0 20 0,0-20 15,22 0-15,-22 21 0,21-22 16,0 22-16,-21-21 0,21 21 0,0-1 16,-21 1-16,0 0 0,21 0 15,1 0-15,-1 21 0,0 0 32,0 0-32,0 0 0,-21 21 15,0 0 1,0 0-16</inkml:trace>
  <inkml:trace contextRef="#ctx0" brushRef="#br0" timeOffset="3051.49">5673 1376 0,'0'0'0,"0"-21"16,0 0-16,0-1 0,0 1 16,0 0-16,0 0 15,0 0-15,0 0 0,-22-1 0,1 1 0,21 0 16,-21 0-16,0 0 16,0 21-16,0-21 0,-1 21 0,-20 0 15,21 0-15,0 0 0,0 0 16,-1 21-16,1 0 0,0 0 0,-21 0 15,21 0-15,-1 22 0,1-1 16,0-21-16,0 22 0,21-1 0,0 0 16,-21 1-16,21-1 0,0 0 15,0 1-15,0-1 0,0-21 0,21 21 16,0-20-16,0-1 0,0 0 16,1 0-16,-1-21 0,0 0 15,21 0-15,-21 0 0,1 0 0,20 0 16,-21-21-16,21 0 0,-20 0 15,20-1-15,-21 1 0,0-21 0,0 21 16,1-22-16,-1 22 0,0-21 16,0 0-16,-21 20 0,0-20 0,0 0 15,0-1-15,0 22 0,0 0 16,0 0-16,0 0 0,0 0 0,0 42 31,0 0-15,0 0-16,-21 0 0,21 22 15,0-22-15,0 21 0,0-21 16,0 22-16,0-22 0,0 21 0,0-21 16,0 22-16,21-22 0,-21 0 15,0 0-15,21 0 0,0 0 0,1 1 16,-22-1-16,21-21 0,0 0 0,0 0 16,0 0-16,0 0 0,1 0 15,-1 0-15,0-21 0,-21-1 0,21 1 16</inkml:trace>
  <inkml:trace contextRef="#ctx0" brushRef="#br0" timeOffset="3772.77">6202 1291 0,'0'0'0,"0"-21"16,0 0 0,-21 21-1,21 21 1,0 0-16,0 0 0,0 1 15,0-1-15,0 0 0,0 0 0,0 0 16,0 0-16,0 1 0,0 20 16,0-21-16,0 0 0,0 0 0,0 1 15,0-1-15,0 0 0,0 0 16,0 0-16,0 0 16,-22-21 15,22-21-31,-21 0 0,0 0 15,21 0-15,0 0 16,0-1-16,0-20 0,0 21 0,0-21 16,0 20-16,0 1 0,0-21 15,21 0-15,0 20 0,1-20 0,20 21 16,-21 0-16,0-22 0,22 22 16,-22 0-16,21 21 0,0-21 0,-20 21 15,20 0-15,-21 0 0,21 21 16,-20 0-16,-1 0 0,21 1 0,-21-1 15,0 21-15,1-21 0,-1 22 16,0-22-16,-21 21 0,0-21 16,0 22-16,0-22 0,0 21 0,0-21 15,0 0-15,0 1 0,0 20 16,-21-42-16,0 21 0,-1 0 0,1-21 16,0 0-1,21-21 1,0 0-16,0 0 0,0 0 15,0-22-15,21 22 0,0-21 16,1 21-16,-1-22 0,0 1 0,0 0 16,21 20-16,-20-20 0,20 0 15,0 21-15,1-1 0,-22 1 16,21 0-16,0 21 0,-20 0 0,20 0 16,-21 21-16,0 0 0,0-21 15,1 43-15,-1-22 0,-21 0 0,21 0 16,-21 22-16,0-22 0,0 21 15,0-21-15,0 0 0,0 1 0,0-1 16,0 21-16,0-21 0,-21 0 16,21 1-16,-21-22 15,21-22 17</inkml:trace>
  <inkml:trace contextRef="#ctx0" brushRef="#br0" timeOffset="4179.54">7472 1418 0,'0'21'0,"21"-21"15,0 0-15,0 0 0,0 0 16,1 0-16,-1 0 0,0-21 15,0 21-15,21-21 0,-20 21 16,-1-21-16,0 0 0,21 21 0,-21-21 16,1-1-16,-1 1 0,-21 0 15,0 0-15,21 0 0,-21-22 0,0 22 16,0 0-16,-21 0 0,0 21 16,-1 0-16,1 0 0,0 0 15,-21 0-15,21 0 0,-22 21 0,22 0 16,-21 22-16,21-22 0,-1 0 15,1 21-15,0 1 0,0-22 0,0 21 16,21-21-16,0 22 0,0-22 16,0 21-16,0-21 0,0 0 15,21 22-15,-21-22 0,21 0 0,0-21 16,22 21-16,-22 0 0,0-21 16,21 0-16,-21 0 0,22 0 0,-22 0 15,21 0-15,1-21 0,-22 21 16,21-21-16</inkml:trace>
  <inkml:trace contextRef="#ctx0" brushRef="#br0" timeOffset="4828.1">8297 889 0,'0'0'0,"0"-21"16,-21 21-16,0 0 15,0 21 1,21 0-16,0 22 16,0-1-16,0 0 0,-21 1 0,21-1 15,-22 0-15,22 22 0,-21-22 16,0 0-16,21 1 0,0 20 0,-21-20 16,0-22-16,21 21 0,0 0 15,0-20-15,0-1 0,0 0 0,0 0 16,21-21 15,0-21-31,0 0 0,0-22 16,1 22-16,-1 0 0,0-21 0,0 21 15,0-22-15,0 1 0,1 21 16,-1-22-16,0 22 0,0-21 0,0 21 16,0 0-16,1-1 0,-1 22 15,0 0-15,0 0 0,-21 22 16,0-1-1,0 0-15,0 0 0,0 0 0,0 0 16,0 22-16,0-22 0,0 0 0,0 21 16,0-20-16,21-1 0,0 0 15,1 0-15,-1 0 0,0 0 16,0 1-16,0-22 0,22 0 0,-22 0 16,0 0-16,0 0 0,21 0 15,-20 0-15,-1-22 0,0 1 0,21-21 16,-21 21-16,1-22 0,-22 1 15,21 0-15,0-22 0,-21 22 0,21-22 16,-21 1-16,0-1 0,0 1 16,0 21-16,0-22 0,0 22 0,-21-1 15,0 1-15,0 21 0,21 0 0,0 0 16,-22-1-16,1 22 16,0 0-16,0 0 15,0 22 1,21-1-16,0 0 15,0 0-15,0 0 0</inkml:trace>
  <inkml:trace contextRef="#ctx0" brushRef="#br0" timeOffset="5507.72">9758 1164 0,'0'0'0,"-43"-63"15,22 42-15,0-1 0,0 22 16,0-21-16,0 0 0,-1 21 15,1 0-15,0 0 0,0 0 16,0 21-16,-22 0 0,22 1 16,0 20-16,0-21 0,0 21 0,0 1 15,-1-1-15,1 0 0,0 1 0,0-1 16,21 0-16,0 1 0,0-1 16,0-21-16,0 22 0,0-22 0,0 0 15,0 0-15,21 0 0,0-21 16,0 0-16,1 0 0,-1 0 15,0 0-15,0 0 0,21-21 0,-20 21 16,20-21-16,-21 0 0,0 0 16,22-22-16,-22 22 0,21-21 0,-21 21 15,0-22-15,1 1 0,-1 0 16,-21-1-16,0 1 0,0 0 0,0 20 16,-21-20-16,-1 0 0,1 21 15,-21-1-15,21 1 0,0 21 0,-22 0 16,22 0-16,-21 0 0,21 0 15,-1 0-15,1 21 0,0 1 16,21-1-16,0 0 0,0 0 0,0 0 16,0 0-16,0 1 0,0-1 15,0 0-15,0 0 0,21 0 16,0-21-16</inkml:trace>
  <inkml:trace contextRef="#ctx0" brushRef="#br0" timeOffset="5923.53">9906 1185 0,'0'0'0,"0"-42"16,0 21-16,0 0 16,0 0-16,0-1 15,21 22-15,0 0 0,0 0 16,1 0-16,20 0 0,-21 22 0,21-1 15,-20 0-15,20 0 0,-21 0 16,0 0-16,0 22 0,1-22 0,-1 21 16,0-21-16,-21 22 0,21-22 15,-21 21-15,0-21 0,0 22 0,0-22 16,-21 21-16,0-21 0,0 1 0,-1-1 16,22 0-16,-21-21 15,21-21 16,0 0-31,0-1 0,0 1 16,0 0-16,0-21 0,0 21 0,21-22 16,1 22-16,-22-21 0,0-1 15,21 1-15,0 0 0,-21 21 0,21-22 16,0 22-16,-21-21 0,21 21 16,1-1-16,-1 22 0,-21-21 0,21 0 15,0 21-15,0 0 0</inkml:trace>
  <inkml:trace contextRef="#ctx0" brushRef="#br0" timeOffset="6567.54">10858 762 0,'0'0'0,"0"-21"0,0 0 15,0 0-15,0-1 0,0 1 16,0 0-16,-21 0 15,21 42 1,0 0-16,0 0 0,0 22 16,0-1-16,0 0 0,0 1 15,0 20-15,-21-20 0,21 20 16,0-21-16,-21 22 0,21-22 0,-21 22 16,21-22-16,0 0 0,0 1 15,0-1-15,-21 0 0,21 1 0,0-22 16,0 21-16,0-21 0,0 1 15,0-1-15,0 0 0,0-42 32,0 0-32,0-1 15,0-20-15,0 21 0,21 0 16,-21-22-16,21 22 0,0-21 16,0 21-16,0-22 0,1 1 15,-1 21-15,0-21 0,0 20 0,21 1 16,-20 0-16,-1 0 0,21 0 15,-21 21-15,0 0 0,1 0 16,-1 0-16,-21 21 16,-21 0-1,-1-21-15,1 21 0,-21 0 16,21-21-16,0 22 0,-22-22 16,1 21-16,21-21 0,-22 0 0,22 21 15,0-21-15,0 0 0,0 0 16,21 21-16,0 0 15,0 0-15,0 1 16,21-1-16,0 0 16,0-21-16,22 21 0,-22 0 0,0 0 15,21 1-15,-21-22 0,1 21 16,20 0-16,-21 0 0,0-21 0,0 21 16,1-21-16,-1 21 0,0-21 0,-21 22 15,21-22-15</inkml:trace>
  <inkml:trace contextRef="#ctx0" brushRef="#br0" timeOffset="7351.61">13737 910 0,'0'0'16,"42"-84"-16,-20 41 15,-1 1-15,-21 21 0,0 0 0,0-1 16,0 1-16,0 0 15,0 0-15,0 42 16,-21 0 0,-1 0-16,1 22 0,0-1 0,21 22 15,-21-1-15,0 1 0,0-1 0,-1 1 16,1-1-16,0 1 0,-21-1 16,21 1-16,-1-1 0,1-21 0,0 22 15,0-22-15,0 1 0,0-1 16,21-21-16,0 0 0,0 0 0,0 1 15,0-44 1,0 1 0,0 0-16,0-21 0,21 21 15,0-22-15,0-20 0,0 20 0,0 1 16,-21-21-16,43-1 0,-22-21 16,0 22-16,0-22 0,0 22 0,1-1 15,-1 1-15,0-1 0,0 22 16,0 0-16,0 20 0,1 1 0,-22 0 15,0 42 1,0 0-16,0 22 0,0-1 0,0 0 16,0 22-16,0-22 0,0 22 15,0 20-15,0-20 0,0-1 0,0-20 16,0 20-16,0 1 0,0-22 16,0 0-16,0 1 0,0-1 15,0 0-15,0-20 0,0-1 0,0 21 16,0-21-16,0 0 15,0-42 1,-22 21-16,1-21 16,21 0-16</inkml:trace>
  <inkml:trace contextRef="#ctx0" brushRef="#br0" timeOffset="7519.52">13377 1418 0,'0'0'0,"-21"0"0,0 0 16,42 0-1,0 0 1,0 0-16,1 0 0,20 0 16,-21 0-16,21 0 0,1 0 0,-1 0 15,22 0-15,-22 0 0,0 0 16,22 0-16,-22 0 0,0 0 0,22-21 16</inkml:trace>
  <inkml:trace contextRef="#ctx0" brushRef="#br0" timeOffset="8051.73">14541 1355 0,'22'-43'16,"-22"22"-16,0 0 0,-22 0 15,1 0-15,0 0 16,0-1-16,0 22 0,0-21 16,-1 21-16,1 0 0,-21 0 0,21 0 15,0 0-15,-22 21 0,22-21 16,0 22-16,-21 20 0,20-21 0,-20 21 15,21-20-15,0 20 0,0 0 16,-22 1-16,43-22 0,-21 21 0,21 0 16,0-20-16,0 20 0,0-21 0,0 0 15,0 0-15,21 1 0,0-1 16,22-21-16,-1 0 0,0 0 0,1 0 16,-1 0-16,0 0 0,1-21 0,20-1 15,-20 1-15,-1 0 0,0 0 16,1-21-16,-1 20 0,-21-20 15,21 0-15,-20-1 0,-1-20 16,0-1-16,0 22 0,0-43 0,0 22 16,1-1-16,-1 1 0,-21-22 15,0 22-15,0-1 0,0 22 0,0 0 16,0-1-16,0 1 0,0 21 0,-21 21 16,-1 0-1,1 0-15,21 42 0,0-21 0,-21 22 16,21 20-16,-21 1 0,21-1 15,-21 1-15,21-1 0,0 1 16,0-1-16,0 1 0,-21-22 16,21 21-16,0-20 0,0-1 0,0 22 15,0-43-15,0 21 0,0 0 0,0-20 16,0 20-16,21-42 0,0 21 16,0 0-16,0-21 0,0 0 0,1 0 15,20 0-15,-21-21 0,21 0 16</inkml:trace>
  <inkml:trace contextRef="#ctx0" brushRef="#br0" timeOffset="8403.53">15219 1228 0,'0'0'0,"0"-21"0,0-1 16,-21 22 0,21 22-1,0-1-15,0 0 0,0 0 0,0 0 16,0 22-16,0-22 0,0 0 15,0 21-15,0-21 0,0 22 0,0-22 16,0 21-16,0-21 0,0 1 0,0-1 16,0 0-16,0 0 0,21 0 15,-21 0-15,21-21 0,0 0 16,0 0-16,0-21 16,1 0-16,-1 0 0,0 0 15,0 0-15,0-22 0,0 22 0,1-21 16,-1-1-16,0 22 0,0-21 15,0 0-15,-21-1 0,21 22 0,1 0 16,-22 0-16,0 0 0,0-1 0,0 1 16,0 42 15,0 1-15,21-1-16</inkml:trace>
  <inkml:trace contextRef="#ctx0" brushRef="#br0" timeOffset="9364.08">16235 1439 0,'0'0'0,"0"-21"0,0 0 0,0 0 0,0 0 15,0-22-15,-21 22 0,-1 0 0,1 0 16,0 0-16,0 0 0,0-1 16,0 1-16,-22 21 0,22 0 15,-21 0-15,21 0 0,-22 21 16,22-21-16,0 22 0,0 20 0,-22-21 16,22 21-16,0 1 0,21-22 0,0 21 15,-21 1-15,21-1 0,0 0 16,0 1-16,0-22 0,0 21 0,0-21 15,21 0-15,-21 1 0,21-1 16,0-21-16,1 0 0,-1 0 0,21 0 16,-21 0-16,0 0 0,1 0 0,-1-21 15,21-1-15,-21 1 0,0 0 16,1 0-16,-1-21 0,-21 20 0,21-20 16,-21 0-16,21 21 0,-21-22 15,0 1-15,0 21 0,0-22 16,0 22-16,0 0 0,0 0 0,0 42 31,0 0-31,-21 22 16,21-22-16,-21 21 0,21-21 0,0 22 15,0-1-15,0-21 0,0 21 16,0-20-16,0 20 0,21-21 0,0 0 16,0 0-16,0 1 0,1-1 15,20-21-15,-21 0 0,21 0 0,-20 0 16,20 0-16,0 0 0,-21 0 0,22-21 15,-22-1-15,21 1 16,-21 0-16,1 0 0,-1-21 0,0 20 16,0-20-16,-21 0 0,21 21 15,-21-22-15,0 22 0,0-21 0,0 21 16,0-1-16,0 1 0,0 42 31,0 1-31,0-1 0,0 0 16,-21 0-16,21 21 0,-21-20 15,21-1-15,0 21 0,0-21 0,-21 0 16,21 22-16,-21-22 0,21 0 0,-22 0 16,22 0-16,0 1 15,0-44 17,0 1-32,0 0 15,0-21-15,0 21 0,22-1 0,-1-20 16,0 0-16,0 21 0,0-22 15,0 1-15,22 0 0,-22 20 0,21 1 16,-21-21-16,22 42 0,-22-21 16,0 21-16,21 0 0,-20 0 0,-1 21 15,-21 0-15,21 0 0,-21 0 16,0 22-16,0-22 0,0 21 0,0-21 16,0 22-16,0-22 0,0 21 0,0-21 15,0 22-15,0-22 16,0 0-16,0 0 0,0 0 0,0 1 15,0-1-15,21-21 16,0 0 0,0 0-16,1-21 0,-1-1 15</inkml:trace>
  <inkml:trace contextRef="#ctx0" brushRef="#br0" timeOffset="9633.93">17547 847 0,'0'0'0,"0"-43"0,0-20 16,0 42-16,0 0 0,-21 21 16,0 21-16,0 0 15,-1 21-15,22 1 0,-21 20 16,0-21-16,0 22 0,21-1 0,-21 1 16,21-1-16,-21 1 0,21-22 15,-22 22-15,22-22 0,0 22 0,0-22 16,0 0-16,0 1 0,0-1 15,0-21-15,0 0 0,22 0 0,-1 1 16,-21-1-16,21-21 0,0 0 0,0 0 16,22 0-16,-22 0 0,0-21 15,0-1-15,0 1 0,0 0 0,1 0 16</inkml:trace>
  <inkml:trace contextRef="#ctx0" brushRef="#br0" timeOffset="9803.83">17293 1207 0,'0'0'0,"-21"0"0,42 0 31,0 0-31,22 0 16,-22 0-16,21 0 0,0 0 0,1 0 16,-22 0-16,21 0 0,1 0 15,20 0-15,-21 0 0,1 0 0,-1 0 16</inkml:trace>
  <inkml:trace contextRef="#ctx0" brushRef="#br0" timeOffset="10947.72">18203 1482 0,'21'0'15,"1"0"1,-1-21-16,-21-1 15,21 1-15,-21 0 0,21 21 16,-21-21-16,0 0 0,0 0 16,0-22-16,0 22 0,0 0 0,-21 0 15,0 21-15,0-21 0,-1-1 0,1 22 16,0 0-16,0 0 0,-21 0 16,20 0-16,-20 22 0,21-1 0,-21-21 15,20 42-15,1-21 0,-21 0 16,21 22-16,0-1 0,-1-21 0,1 22 15,0-1-15,21 0 0,0 1 16,0-22-16,0 21 0,0-21 0,21 0 16,0 1-16,1-1 0,-1-21 15,0 0-15,0 0 0,21 0 16,-20 0-16,20 0 0,-21 0 0,0-21 16,22-1-16,-22 1 0,0 0 15,0 0-15,0-21 0,0 20 0,1-20 16,-1 21-16,0-21 0,-21-1 0,21 22 15,-21-21-15,21 21 0,-21-1 16,0 1-16,0 0 0,0 0 0,-21 42 31,0 0-31,0 0 0,0 1 16,-1-1-16,22 21 0,-21-21 16,21 22-16,-21-1 0,21-21 15,0 21-15,0 1 0,0-22 0,0 21 16,21-21-16,22 1 0,-22-1 15,0 0-15,21 0 0,1-21 0,-1 0 16,0 0-16,1 0 0,20 0 0,-21 0 16,1 0-16,-1-21 0,22 0 15,-22 0-15,0-1 0,1 1 0,-22-21 16,21 21-16,0-22 0,1 1 16,-22 0-16,0-1 0,0 1 0,-21 0 15,0-1-15,0 22 0,0-21 16,0 21-16,-21 21 0,0-21 0,0 21 15,-22 0-15,1 0 0,0 0 16,21 21-16,-22 0 0,1 0 16,0 0-16,20 22 0,-20-22 0,21 21 15,0-21-15,21 22 0,0-22 16,0 0-16,0 21 0,0-21 0,21 1 16,0-1-16,0 0 0,0-21 0,22 0 15,-22 21-15,21-21 0,-21 0 16,1 0-16,20 0 0,-21-21 0,0 0 15,0 21-15,1-21 0,-1-1 16,0 1-16,0 0 0,-21 0 0,0 0 16,21 0-16,0-1 0,-21 1 15,0 42 17,0 1-32,-21-1 15,21 0-15,-21 0 0,0 21 0,21-20 16,0 20-16,-21 0 0,21 1 0,0 20 15,0-21-15,0 22 0,0-1 16,0 1-16,0-1 0,0 1 0,0-1 16,0 1-16,0 21 0,0-1 0,0 1 15,0 0-15,0-22 0,0 22 16,-21-1-16,21-20 0,-22-1 0,1 1 16,0-1-16,0-20 0,0-1 15,0-21-15,-1 22 0,1-43 0,0 0 16,0 0-16,0 0 0,0 0 15,-1-22-15,22 1 0,0-21 0,0 21 16,-21-43-16,21 22 0,0-22 16,0 1-16,0-1 0,0-20 0,21-1 15,-21 0-15,22 1 0,-1-1 16,21 0-16,-21 22 0,22-22 0,-22 22 16,21-22-16,-21 22 0,22 20 0,-1-20 15,0 20-15,-21-20 0,22 21 16,-1-1-16,0 1 0,1 21 15,-1-22-15,0 22 0</inkml:trace>
  <inkml:trace contextRef="#ctx0" brushRef="#br0" timeOffset="11500">19431 1461 0,'0'0'0,"0"21"0,21-21 31,0 0-31,0 0 16,1-21-16,-1-1 0,21 22 16,-21-21-16,0 0 0,1 21 15,-1-21-15,-21 0 0,21 0 16,-21-1-16,21 1 0,-21 0 0,0 0 16,0 0-16,0 0 0,0-1 15,-21 22-15,0 0 0,0 0 16,-1 0-16,1 22 15,0-1-15,0 0 0,0 0 0,0 0 16,-1 22-16,22-22 0,0 21 0,0-21 16,0 0-16,0 22 0,0-22 15,0 0-15,0 0 0,22 0 0,-1-21 16,0 22-16,0-22 0,0 21 16,22-21-16,-22 0 0,21 0 0,0 0 15,1-21-15,-22-1 16,21 22-16,1-21 0,-22 0 0,21 0 15,-21 0-15,22-22 0,-22 22 0,0-21 16,0 21-16,0-22 0,-21 22 16,0-21-16,0 21 0,0 0 0,0-1 15,0 1-15,0 0 0,-21 21 16,0 0-16,0 0 0,0 21 0,-1 0 16,1 1-16,21-1 0,-21 0 15,21 0-15,-21 21 0,21-20 0,0-1 16,0 21-16,0-21 0,0 0 15,0 1-15,0-1 0,0 0 0,0 0 16,0 0-16,0 0 16,0-42-1</inkml:trace>
  <inkml:trace contextRef="#ctx0" brushRef="#br0" timeOffset="12328.08">21992 847 0,'21'-21'0,"0"-1"0,1 1 16,-1 0-16,0 0 16,-21 0-16,21 0 0,-21-1 0,21 1 15,-21 0-15,0 0 0,0 0 16,-21 0-16,0-1 15,0 22-15,-22 0 0,1 0 0,0 0 16,-1 0-16,-20 22 0,21-22 16,-1 21-16,-20 21 0,20-21 0,1 22 15,0-22-15,21 21 0,-22 0 16,22 1-16,0-1 0,21-21 0,0 22 16,0-22-16,0 21 0,0-21 15,21 0-15,0 22 0,22-22 0,-22 0 16,21-21-16,0 21 0,1 0 15,-22-21-15,21 0 0,1 0 16,-1 0-16,-21 0 0,0 0 0,0 0 16,1 0-16,-1-21 15,-21 0-15,-21 0 16,-22 21-16,22 0 16,-21 0-16,21 0 0,-22 0 0,1 0 15,0 21-15,-1 0 0,22 0 16,-21 1-16,21-1 0,-1-21 0,1 21 15,0 0-15,0 0 0,21 0 0,0 1 16,0-1-16,0 0 16,21-21-16,0 0 15,22 0-15,-22 0 16,21 0-16,-21 0 0,22 0 0,-1 0 16,0 0-16,1-21 0,-1 0 0,0-1 15,-21 1-15,22 21 0,-22-21 16,0 0-16,0 21 0,0 0 0,-21 21 31,0 0-31,-21 0 0,0 1 16,0 20-16,0-21 0,0 21 15,-1 1-15,1-22 0,0 21 0,0 1 16,0-22-16,-22 21 0,43-21 0,-21 22 16,0-22-16,21 0 0,0 0 15,0 0-15,-21 0 0,21 1 16,-21-22-16,0 21 0,21 0 0,-22-21 15,-20 21-15,21-21 0</inkml:trace>
  <inkml:trace contextRef="#ctx0" brushRef="#br0" timeOffset="13268.11">15219 3090 0,'0'-21'16,"0"0"-16,0 0 16,0 0-16,-21 0 15,-1 21-15,1-22 0,0 1 0,0 21 16,0-21-16,0 21 0,-22-21 15,22 21-15,-21 0 0,21 0 0,-22 0 16,1 0-16,0 21 0,-1 0 0,1 0 16,21 1-16,-22-1 0,1 21 15,21 0-15,0 1 0,0 20 0,-1-20 16,1-1-16,21 21 0,-21-20 16,21-1-16,0 0 0,0-20 0,0 20 15,0-21-15,21-21 0,0 21 0,1-21 16,-1 0-16,0 0 15,0-21-15,21 21 0,-20-21 0,20-21 16,0 20-16,-21-20 0,22 0 0,20-1 16,-20 1-16,-1-21 0,0 20 15,1-20-15,20-1 0,-21 1 0,1-1 16,-22 1-16,21-1 0,-21 1 0,1-1 16,-1 1-16,-21 20 0,0 1 15,0 0-15,0 21 0,0-1 0,0 1 16,-21 21-16,-1 0 15,1 21-15,0 22 0,0-22 0,-21 42 16,20-20-16,1-1 0,0 22 0,0-1 16,21 1-16,-21-1 0,21 1 15,-21-22-15,21 21 0,0 1 0,0-22 16,0 22-16,0-22 0,0 0 0,21 1 16,0-22-16,21 21 0,-21-42 15,22 21-15,-1 1 0,-21-22 0,22 0 16,-1 0-16,-21-22 0,21 22 15,1-21-15,-22 0 0,0 0 0,21-21 16,-20 20-16,-1-20 0,-21 21 0,0-21 16,21-1-16,-21 22 15,0 0-15,0-21 0,0 20 16,-21 44 0,21-1-16,0 0 15,-21 21-15,-1-21 0,22 1 0,-21-1 16,21 21-16,0-21 0,0 0 0,0 1 15,-21-1-15,21 0 0,0 0 16,21-42 31,-21 0-47,0 0 0</inkml:trace>
  <inkml:trace contextRef="#ctx0" brushRef="#br0" timeOffset="13436.19">15600 2879 0,'0'0'0,"0"-21"0,0-1 0,-21 22 31,21 22 1,0-1-32,0 0 15,21-21-15,0 21 0,0 0 0,0-21 16,0 21-16,1 1 0</inkml:trace>
  <inkml:trace contextRef="#ctx0" brushRef="#br0" timeOffset="13855.96">16214 3175 0,'0'0'0,"0"-21"15,21 0-15,-21 0 0,21-1 16,-21 1-16,0 0 0,0 0 15,0 0 1,-21 21-16,0 0 0,-22 0 0,22 0 16,0 0-16,-21 21 0,20-21 15,-20 21-15,21 0 0,-21 0 16,20 1-16,1-1 0,0 0 0,0 0 16,21 0-16,-21 0 0,21 1 15,0-1-15,0 0 0,21 0 0,0-21 16,0 21-16,22-21 0,-1 21 15,0-21-15,1 22 0,-1-22 0,-21 21 16,21-21-16,1 21 0,-22 0 0,0-21 16,0 21-16,0-21 0,-21 21 15,0 1-15,-21-22 16,0 21-16,0-21 0,-21 0 0,20 0 16,-20 0-16,0 21 0,21-21 15,-22 0-15,1 0 0,21 0 16,-22 0-16,22 0 0,0 0 15,21-21 1,0 0-16,21-1 16,22 1-16</inkml:trace>
  <inkml:trace contextRef="#ctx0" brushRef="#br0" timeOffset="17332.52">16933 3154 0,'0'0'0,"0"-21"0,-21-22 16,0 43-16,0 0 0,-22 0 15,22 0-15,0 0 0,0 0 16,0 0-16,0 0 0,-1 0 0,-20 22 16,21-1-16,0 0 0,0 0 15,-1 0-15,1 22 0,21-22 0,-21 0 16,21 21-16,-21-21 0,21 1 0,0-1 15,0 0-15,0 0 0,0 0 16,0 0-16,21-21 0,0 0 0,0 0 16,1 0-16,20 0 0,-21 0 15,0 0-15,0-21 0,22 21 16,-22-21-16,0 0 0,0 21 0,0-21 16,1 0-16,-22-1 0,21-20 0,0 21 15,0 0-15,-21 0 0,0-1 16,21 1-16,0 0 0,-21 0 0,0 0 15,0 42 1,0 0 0,0 0-16,0 0 0,0 1 0,0-1 15,0 21-15,-21-21 0,21 0 16,0 1-16,0-1 0,0 0 16,0 0-16,21 0 0,-21 0 0,22-21 15,20 0-15,-21 22 0,0-22 0,22 0 16,-1 0-16,0 0 0,1 0 15,20-22-15,-21 22 0,1-21 0,-1 0 16,22 0-16,-22 0 0,0 0 16,1-1-16,-22 1 0,0-21 0,0 21 15,0-22-15,0 22 0,-21-21 0,0 21 16,0-22-16,0 22 0,0 0 16,-21 0-16,0 21 0,-21 0 0,21 0 15,-22 0-15,22 0 0,-21 0 16,-1 21-16,1-21 0,21 42 15,-21-20-15,-1-1 0,22 0 0,0 21 16,0-21-16,21 22 0,0-22 16,0 21-16,0-21 0,0 1 0,0 20 15,21-21-15,0-21 0,0 21 0,0 0 16,1-21-16,20 0 0,-21 0 16,21 0-16,-20 0 0,20 0 0,0 0 15,-21-21-15,22 0 0,-22 0 0,21 0 16,-21 0-16,22-22 0,-22 1 15,0 21-15,0-43 0,0 22 0,1 0 16,-1-22-16,-21 1 0,0-1 16,21 1-16,-21-1 0,21 1 0,-21-1 15,0 1-15,0 20 0,0-20 0,0 42 16,0-22-16,0 22 16,0 0-16,-21 21 15,0 0-15,0 21 0,-1 21 16,22-20-16,-21 20 0,0 0 0,0 1 15,21 20-15,0-21 0,0 22 0,0-1 16,0-20-16,0 20 0,0-20 16,0 20-16,0-21 0,0 1 0,0-1 15,21 0-15,0 1 0,0-22 16,1 21-16,-1-21 0,0 1 0,0-1 16,21-21-16,-20 0 0,20 0 0,-21 0 15,21 0-15,-20 0 16,20-21-16,0 21 0,-21-22 0,1 1 15,20 0-15,-21-21 0,0 21 0,0-1 16,1-20-16,-1 21 0,-21 0 16,0 0-16,21-1 0,0 1 0,-21 0 15,21 0-15,-21 42 32,0 0-32,0 0 0,0 1 0,0-1 15,0 0-15,0 0 0,0 0 16,0 0-16,0 22 0,0-22 0,0 0 15,21 0-15,1-21 0,-22 21 16,21 1-16,0-22 0,0 0 16,0 0-16,0 0 0,1 0 15,-1 0-15,0 0 0,0 0 0,0-22 16,0 1-16,1 0 0,-1 0 16,0 0-16,0-22 0,-21 22 0,21-21 15,0 21-15,1 0 0,-1-1 16,-21 1-16,0 0 0,21 0 0,-21 0 15,21 21-15,-21 21 32,0 0-32,0 0 0,0 0 0,0 1 15,0-1-15,0 0 16,0 0-16,21 0 0,-21 0 0,21 1 16,1-1-16,-1 0 0,-21 0 0,21 0 15,0 0-15,21-21 0,-20 22 16,-1-22-16,21 0 0,-21 0 0,22 0 15,-1 0-15,0 0 0,1 0 0,-1 0 16,-21-22-16,21 1 0,1 0 16,-22 0-16,21 0 0,-21 0 0,1-22 15,-1 22-15,-21-85 16,0 64-16,0 21 0,0-22 16,-21 22-16,-1 0 0,1 0 15,0 0-15,-21 0 0,21 21 16,-22 0-16,22 0 0,-21 0 0,21 21 15,-1 0-15,-20 0 0,21 0 0,0 22 16,0-22-16,-1 21 0,1-21 16,0 22-16,21-1 0,0-21 0,0 21 15,0-20-15,0 20 0,0-21 16,0 0-16,21 0 0,0 1 0,1-22 16,-1 21-16,0-21 0,0 0 0,0 0 15,22 0-15,-22 0 0,0 0 16,21-21-16,-21 21 0,1-22 0,-1 1 15,0-21-15,0 21 0,0 0 16,0-22-16,1 1 0,-1 21 16,-21-22-16,0 22 0,21-21 0,-21 21 15,21 0-15,-21-1 16,0 44 0,0-1-16,0 0 15,0 0-15,0 0 0,0 0 16,0 22-16,0-22 0,0 0 0,0 0 15,21 0-15,0 1 0,1-1 0,-1 0 16,0-21-16,0 21 16,0-21-16,0 0 0,22 0 0,-22 0 0,0 0 15,0 0-15,0 0 0,1 0 16,-1-21-16,0 21 0,0-21 16,0-22-16,0 22 0,-21 0 0,22 0 15,-1-21-15,0 20 0,-21 1 16,21-21-16,-21 21 0,21 0 0,0-1 15,-21 44 17,0-1-32,-21 0 0,0 0 0,21 0 15,-21 0-15,21 1 0,0-1 0,-21 0 16,21 0-16,-21 0 16,21 0-16,0 1 0,0-1 15,0 0-15,0-42 31,0 0-15,0-1-16,21 1 0,0 0 0,0 0 16,-21 0-16,21-22 0,0 22 15,1-21-15,20 21 0,-21 0 0,0-22 16,0 22-16,22 21 0,-22-21 16,0 21-16,0 0 0,0 21 15,-21 0-15,0 0 16,0 1-16,0-1 0,0 0 15,0 21-15,0-21 0,0 1 16,0-1-16,0 0 0,0 0 0,22 0 16,-1 0-16,-21 1 0,21-1 15,0-21-15,0 0 0,0 0 0,1 0 16,-1 0-16,0 0 0,0 0 0,0 0 16,0-21-16,1 21 0,-1-22 15,0 1-15,0 0 0,0 0 0,0-21 16,1 20-16,-1-20 0,0 0 0,0-1 15,0-20-15,0 21 0,1-22 16,-1 1-16,0-1 0,0 1 16,-21-1-16,0 22 0,0-1 15,0 1-15,0 21 0,0 0 0,0 0 0,-21 42 32,21 0-32,-21 0 0,0 21 0,-1 1 15,1-1-15,21 22 0,0-22 0,-21 0 16,21 22-16,0-22 0,0 0 15,0 22-15,0-22 0,0 1 0,0-1 16,0 0-16,21 1 0,0-22 0,-21 21 16,22-21-16,-1 22 0,0-22 15,0 0-15,21 0 0,-20-21 16,-1 21-16,0-21 0,21 0 0,-21 0 16,22 0-16,-22 0 0,0 0 0,21-21 15,-20 21-15,20-21 0,0 0 16,-21 0-16,22-1 0,-22 1 0,21-21 15,-21 21-15,22 0 0,-22-22 16,0 22-16,-21-21 0,0 21 0,0-22 16,0 22-16,0 0 0,0 0 15,-21 21-15,0 0 0,-22 0 16,22 0-16,0 0 0,-21 21 0,21 0 16,-22 0-16,22 0 0,0 1 15,-21 20-15,42-21 0,-22 0 16,1 22-16,21-22 0,-21 0 0,21 0 0,0 0 15,0 0-15,0 1 16,0-1-16,21-21 0,0 0 16,1 0-16,-1 0 0,0 0 0,0-21 15,0-1-15,0 22 16,1-21-16,-1 0 0,0 0 0,0 0 16,0 0-16,-21-1 0,21-20 0,1 21 15,-1 0-15,0 0 0,-21-1 16,21 22-16,-21-21 0,21 0 0,-21 42 31,0 0-15,0 1-16,0-1 0,0 0 0,0 0 15,0 0-15,0 0 0,0 1 0,0-1 16,0 0-16,0 0 16,21 0-16,1 0 0,-1 1 15,0-1-15,0-21 0,21 0 0,-20 0 16,20 0-16,0 0 0,-21 0 15,22 0-15,-1 0 0,0 0 0,1-21 16,20-1-16,-20 1 0,-1 0 16,-21-21-16,21 21 0,1-22 15,-22 22-15,0-21 0,0 21 0,-21-22 0,0 22 16,0-21-16,0 21 0,0-1 16,0 1-16,-42 21 0,21 0 0,0 0 15,-22 0-15,22 0 0,-21 0 0,-1 0 16,22 21-16,0 1 15,-21-1-15,21 0 0,21 21 0,0-21 16,-22 1-16,22-1 0,0 0 0,0 0 16,0 0-16,0 0 0,22 1 15,-1-22-15,-21 21 0,21-21 0,0 0 16,0 0-16,0 0 0,1 0 16,-1 0-16,0 0 0,0 0 0,0 0 15,-21-21-15,21-1 0,1 22 0,-1-21 16,-21 0-16,0 0 0,21 0 15,0 21-15,0-21 0,-21-1 16,21 1-16,-21 42 31,0 1-15,-21-22-16,0 21 0,0 0 0,21 0 16,-21 0-16,0 22 0,-1-22 15,1 21-15,21 0 0,0 1 0,0 20 16,0-20-16,0 20 0,0 1 0,0-1 15,0 1-15,21-1 0,-21 22 16,22-22-16,-22 22 0,0-22 0,21 22 16,-21-21-16,21 20 0,-21-20 15,0 20-15,0-20 0,0-1 0,0 1 16,0-1-16,0-20 0,-21 20 16,0-20-16,-1-1 0,1 0 0,0-21 15,0 1-15,-21-1 0,20-21 0,1 0 16,0 0-16,-21 0 0,21-21 15,-1-1-15,1-20 0,0 0 0,21 21 16,0-22-16,0-20 0,0 20 0,0-20 16,21-1-16,0 1 0,1-22 15,-1 22-15,0-22 0,-21 0 0,42 1 16,-21-1-16,1 0 0,-1 22 0,0-22 16,0 22-16,21-1 15,-20 1-15,20-1 0,-21 1 0,21-1 16,-20 22-16,20-22 0,0 22 0,-21 0 15,22-1-15,-1 1 0,-21 21 16</inkml:trace>
  <inkml:trace contextRef="#ctx0" brushRef="#br0" timeOffset="17943.23">22923 2836 0,'22'0'47,"-1"0"-47,0-21 16,0 21-16,0-21 0,0 0 0,1 21 16,-1-21-16,0 0 0,-21-1 0,0 1 15,0 0-15,-21 21 31,0 0-15,-1 21-16,1 0 0,0 1 0,0-1 16,0 0-16,0 0 0,-1 21 15,1-20-15,21-1 0,0 0 16,0 21-16,0-21 0,0 1 0,0-1 16,0 0-16,0 0 15,21-21-15,1 21 0,-1-21 0,0 0 16,0 0-16,21 0 0,-20 0 0,20 0 15,0 0-15,-21 0 0,22 0 16,-1-21-16,-21 0 0,22 0 0,-1 0 16,-21-1-16,0 1 0,22 0 15,-22 0-15,-21-21 0,0 20 0,0-20 16,0 21-16,0 0 0,0 0 0,0-1 16,-21 22-1,-1 22 1,22-1-16,0 0 15,0 0-15,0 21 0,0-20 0,0-1 16,0 21-16,0-21 0,0 22 0,0-22 16,22 0-16,-22 0 0,0 21 15,0-20-15,0-1 0,0 0 0,-22 0 16,1 0-16,0-21 16,0 0-16,0 0 0,0 0 15,-1 0-15,1 0 0,-21 0 0,21-21 16,0 21-16,-22-21 0,1 0 15</inkml:trace>
  <inkml:trace contextRef="#ctx0" brushRef="#br0" timeOffset="18180.09">20891 2328 0,'0'0'0,"0"22"0,22-22 16,20 0 0,-21 0-16,0 0 0,22 0 0,-1 0 15,-21 0-15,21 0 0,1 0 16,-1 0-16,0 0 0,-20 0 16,20 0-16,-21 0 0,21 0 0,-42 21 31</inkml:trace>
  <inkml:trace contextRef="#ctx0" brushRef="#br0" timeOffset="94340.75">1566 4911 0,'0'21'16,"21"-21"0,1 0-1,-1 0-15,0-21 0,21 21 0,-21-21 16,22-1-16,-22 22 0,21-21 16,-21 21-16,22-21 0,-22 0 0,0 21 15,0 0-15,0 0 0,-21-21 16,0 0-1</inkml:trace>
  <inkml:trace contextRef="#ctx0" brushRef="#br0" timeOffset="95203.29">2159 3810 0,'-21'0'15,"42"0"-15,-42-21 0,0 0 0,-1 21 0,22-21 16,-21 21-16,0 0 15,0 0-15,0 21 16,0 0-16,-1 21 0,22 1 16,-21 20-16,0 1 0,21 20 15,-21 1-15,0 0 0,0-1 0,-1 1 16,1 21-16,-21 0 0,21-22 16,0 22-16,-22-21 0,22-1 15,0 1-15,0-21 0,0-1 16,-1 1-16,22-22 0,0 0 0,0-21 15,0 1-15,0-1 0,0 0 16,0 0-16,0-42 16,22 0-16,-22 0 15,21-1-15,-21-20 0,21 0 16,0-22-16,-21 1 0,21-1 0,0-20 16,1-1-16,-22 0 0,21 1 15,0-1-15,0-21 0,-21 21 0,21-20 16,0 20-16,-21 0 15,0 1-15,22-1 0,-22 21 0,21 22 16,-21-21-16,0 20 0,0 22 16,0-21-16,0 21 0,0-1 15,21 22-15,0 0 0,-21 22 16,0 20-16,21-21 16,-21 21-16,21 22 0,-21-1 0,0 1 15,0 21-15,0-22 0,0 22 16,22-22-16,-22 22 0,0-22 15,21 22-15,-21-21 0,0-1 0,0 1 16,21-1-16,-21-21 0,21 22 16,-21-22-16,0 1 0,0-1 15,21 0-15,-21-21 0,21 22 16,-21-22-16,0 0 0,0 0 0,0 0 16,0-42 15,0 0-31,0 0 0,0 0 15,0 0-15,-21-22 0,0 1 0</inkml:trace>
  <inkml:trace contextRef="#ctx0" brushRef="#br0" timeOffset="95436.14">1566 4890 0,'21'0'31,"1"0"-31,20-22 16,-21 22-16,0-21 0,22 21 16,-22-21-16,21 0 0,0 0 0,-20 21 15,20-21-15,-21-1 0,0 22 16,22 0-16,-22-21 0,0 21 0,0 0 16,0 0-1,-21-21-15,21 21 0</inkml:trace>
  <inkml:trace contextRef="#ctx0" brushRef="#br0" timeOffset="97820.12">2730 4890 0,'0'0'0,"22"0"0,-1-22 16,-21 1 0,0 0-16,21 21 0,-21-21 0,0 0 15,0 0-15,0-1 0,0 1 16,-21 0-16,0 0 16,-1 0-16,1 0 0,0 21 0,0-22 15,0 1-15,0 21 0,-22 0 16,22 0-16,0 0 0,-21 0 15,20 0-15,1 0 0,-21 21 0,21-21 16,0 22-16,-1-1 0,1 21 16,-21-21-16,21 22 0,0-22 0,-1 21 15,1 0-15,21 1 0,-21-1 16,21 0-16,0 1 0,0-1 0,0-21 16,0 22-16,0-22 0,0 0 15,21 0-15,-21 0 0,21 0 16,1-21-16,-1 0 0,21 0 15,-21 0-15,0 0 0,1 0 0,20-21 16,-21 21-16,0-21 0,0 0 16,22 0-16,-22 0 0,21-22 0,-21 1 15,1 0-15,20-22 0,-21 1 16,0-1-16,22 1 0,-22-1 0,0 1 16,0-1-16,-21-21 0,21 22 15,0-22-15,-21 22 0,0-22 0,22 22 16,-22-1-16,0 22 0,0-1 15,0 1-15,0 0 0,0 21 0,0-1 16,-22 22-16,22-21 16,-21 21-16,0 0 15,21 21-15,-21 1 0,21-1 16,0 21-16,-21 22 0,21-22 0,-21 21 16,21 1-16,0-1 0,0 1 15,0-1-15,-22 1 0,22-1 16,0 1-16,0-1 0,0 1 0,0-1 15,0 1-15,0-1 0,0-20 16,22 20-16,-22-20 0,21-1 0,0-21 16,0 21-16,-21-20 0,21-1 15,0 0-15,1 0 0,-1-21 16,0 0-16,0 0 0,0 0 0,0 0 16,1-21-16,-1 21 0,0-21 15,-21 0-15,21-1 0,0-20 0,0 21 16,-21-21-16,0-1 0,22 1 15,-22 0-15,21-1 0,-21 22 0,0-21 16,0 21-16,0-22 0,21 22 16,-21 0-16,0 42 31,0 0-31,0 0 16,0 22-16,21-22 15,-21 21-15,0-21 0,0 22 0,0-1 16,0-21-16,21 22 0,-21-22 15,21 0-15,1 0 0,-22 0 0,0 0 16,21 1-16,0-22 0,0 0 16,-21 21-16,21-21 0,0 0 0,1 0 15,-1 0-15,0-21 0,0 21 16,0-22-16,0 1 0,1 0 0,-1-21 16,0 21-16,0-22 0,0 1 15,-21 0-15,0-1 0,21 22 0,1-21 16,-22 21-16,0-22 0,0 22 15,0 0-15,21 0 0,-21 0 16,0 42 15,0 0-15,0 0-16,0 21 0,0-20 16,0 20-16,0 0 0,0-21 0,0 22 15,0-1-15,0-21 0,0 22 16,0-22-16,21 21 0,-21-21 0,21 0 15,0 1-15,0-1 0,1-21 16,-1 21-16,0-21 0,21 0 0,-21 0 16,22 0-16,-22 0 0,21 0 0,-21-21 15,22 0-15,-22-1 16,21 1-16,-21 0 0,1 0 0,20-21 16,-21 20-16,0-20 0,-21 0 15,21 21-15,-21-22 0,0 1 0,0 21 16,0-22-16,0 22 0,0 0 15,-21 0-15,21 0 0,-21 0 0,0 21 16,0-22-16,0 22 0,-1 0 0,1 0 16,0 0-16,0 0 0,0 0 15,0 22-15,-1-1 0,1 0 0,21 0 16,-21 0-16,21 0 0,-21 22 16,0-1-16,21-21 0,0 22 0,0-1 15,0 0-15,0 1 16,0-22-16,0 21 0,0-21 0,0 22 15,0-22-15,21 0 0,0 0 0,0-21 16,0 21-16,1-21 0,-1 0 16,0 0-16,0 0 0,0 0 0,0-21 15,1 0-15,-1 21 0,-21-21 16,21 0-16,0-1 0,-21-20 0,21 21 16,-21-21-16,0 20 0,0-20 15,0 21-15,0-21 0,0 20 0,0 1 16,0 0-16,0 0 0,0 0 15,0 0-15,0 42 32,0 0-32,0 0 15,0 0-15,0 22 0,0-22 0,0 0 16,0 0-16,0 0 0,21 22 16,1-22-16,-22 0 0,21-21 0,0 21 15,0 0-15,0-21 0,0 0 16,1 0-16,-1 0 0,0 0 0,0 0 15,21 0-15,-20 0 0,-1-21 16,0 0-16,0 21 0,0-21 0,0 0 16,1-1-16,-1-20 0,-21 21 0,21-21 15,-21 20-15,0 1 16,0-21-16,0 21 0,0 0 0,0-1 16,0 1-16,0 42 31,0 1-31,-21-1 15,21 0-15,0 21 0,-21-21 0,21 1 16,0 20-16,0-21 0,0 0 0,-22 22 16,22-22-16,0 0 0,-21 0 15,21 0-15,0 0 0,0 1 16,0-44 15,0 1-31,0 0 0,0 0 16,0 0-16,0 0 15,0-22-15,21 22 0,1-21 0,-22-1 16,21 22-16,0-21 0,0 21 16,0-22-16,0 22 0,1 0 0,20 0 15,-21 0-15,0 0 0,0 21 0,22 0 16,-22 0-16,0 0 0,0 0 16,0 21-16,1-21 0,-22 21 0,0 0 15,21 0-15,-21 0 0,21 22 16,-21-22-16,21 0 0,-21 21 15,0-20-15,0-1 0,0 0 0,21 0 0,-21 0 16,0 0-16,0 1 16,21-22-16,1 0 0,-1 21 0,0-21 15,0 0-15,0-21 16,0 21-16,1-22 0,-1 1 16,0 0-16,0-21 0,0 21 0,-21-22 15,21 1-15,1 0 0,-22-1 16,0 1-16,21 0 0,-21-1 0,21-20 15,-21 20-15,0 1 0,0 0 16,0-22-16,0 22 0,0 21 0,0-22 16,0 22-16,0 0 0,0 0 15,0 0-15,-21 21 16,0 21-16,21 0 0,0 0 16,0 22-16,0-22 0,-22 21 15,22 0-15,0 22 0,0-22 0,0 1 16,0-1-16,0 0 0,0 1 15,0-1-15,0 0 0,0 1 0,0-1 16,0-21-16,22 21 0,-22-20 16,0 20-16,21-21 0,0 0 0,-21 0 15,21 1-15,0-22 16,0 0-16,1 0 0,-1 0 16,0 0-16,0-22 15,-21 1-15,21-21 16,-21 21-16,0 0 0,0-22 15,0 1-15</inkml:trace>
  <inkml:trace contextRef="#ctx0" brushRef="#br0" timeOffset="98020">5249 4551 0,'0'0'16,"-21"0"-16,42 0 31,0 0-31,22 0 15,-22 0-15,21 0 0,-21 0 16,22 0-16,-1 0 0,0 0 16,-20 0-16,20-21 0,0 21 0,-21 0 15,22 0-15,-22-21 0,0 21 16,0 0-16,0 0 0,-21-22 0,22 22 16</inkml:trace>
  <inkml:trace contextRef="#ctx0" brushRef="#br0" timeOffset="99416.01">6371 4847 0,'0'0'0,"0"-21"0,0-42 15,0 41-15,0 1 0,0 0 16,0 0-16,-21 0 0,0 0 0,0-1 16,21 1-16,-22 0 0,1 0 15,0 21-15,0 0 0,0 0 0,-22 0 16,22 0-16,0 0 0,0 0 15,-21 21-15,20 0 0,-20 0 16,21 1-16,-21-1 0,20 21 0,1 0 16,0 1-16,0-1 0,0 0 15,21 1-15,0-1 0,0 0 0,0 1 16,0-1-16,0-21 0,0 0 16,21 1-16,0-1 0,0-21 0,0 0 15,1 0-15,-1 0 0,0 0 0,21 0 16,-21 0-16,1-21 0,20-1 15,-21 1-15,21-21 0,-20 21 0,-1-22 16,21 22-16,-21-21 0,0 0 16,1-1-16,-1 1 0,0 21 15,-21-22-15,0 22 0,0-21 0,21 21 16,-21 0-16,0-1 0,0 1 16,0 42-1,0 1 1,0-1-16,0 0 0,0 21 15,0-21-15,0 1 0,0 20 16,0-21-16,0 21 0,0-20 0,0 20 16,0-21-16,21 0 0,0 0 15,1 1-15,-1-1 0,21-21 0,-21 0 16,22 21-16,-1-21 0,0 0 0,22 0 16,-22 0-16,22-21 15,-22 21-15,21-21 0,1-1 0,-22 1 16,1-21-16,20 21 0,-42 0 15,22-22-15,-1 1 0,-21 21 0,0-22 16,-21 22-16,0-21 0,0 21 0,0-22 16,0 22-16,0 0 0,0 0 15,0 0-15,-21 21 0,0 0 0,0 0 16,-22 0-16,22 0 0,-21 0 16,21 0-16,0 0 0,-22 21 0,22 0 15,0 0-15,0 0 0,0 1 0,-1 20 16,22-21-16,0 0 0,0 0 15,0 1-15,0-1 0,0 0 16,0 0-16,22 0 0,-1 0 16,0-21-16,0 0 0,21 0 0,-20 0 15,-1 0-15,21 0 0,-21 0 0,0-21 16,22 21-16,-22-21 0,0 0 16,0 0-16,0 0 0,-21-1 15,22 1-15,-22 0 0,21 0 16,-21 0-16,0 0 0,0-1 15,0 44 32,0-1-47,0 0 0,-21 21 16,21 1-16,0-1 0,0 0 0,0 22 16,0-22-16,0 22 0,0-1 0,0 1 15,0 20-15,0-20 0,0-1 16,21 1-16,-21 20 0,0 1 0,0-21 15,0 20-15,0-20 0,0 20 0,0 1 16,0-21-16,0-1 0,0 1 16,0-1-16,0 1 0,0-22 0,0 0 15,-21 1-15,-1-1 0,1-21 0,0 0 16,0 0-16,0 1 0,0-22 16,-1 0-16,1 0 0,0-22 0,-21 1 15,21-21-15,-1 21 0,-20-22 16,21 1-16,0 0 0,0-22 15,-1 1-15,22-1 0,0 1 0,-21-22 16,21 22-16,0-22 0,0 0 16,0 1-16,0 20 0,21-21 0,1 22 15,-1-1-15,0 1 0,0-1 0,21 22 16,-20-21-16,20 20 0,-21 1 16,21 0-16,-20-1 0,20 1 0,-21 0 15,21-1-15</inkml:trace>
  <inkml:trace contextRef="#ctx0" brushRef="#br0" timeOffset="100075.68">7683 4847 0,'0'0'0,"0"-21"15,0 0-15,0 0 16,0 0-16,22-1 16,-1 1-16,-21 0 0,21 21 15,0-21-15,0 0 0,0 0 0,-21-1 16,22 1-16,-1 0 0,0 0 16,-42 21 15,0 0-31,-1 0 15,1 21-15,0 0 0,0-21 0,0 43 16,0-22-16,-1 0 0,22 21 0,-21-21 16,0 22-16,21-22 0,-21 21 15,21 1-15,0-22 0,0 21 0,0-21 16,0 0-16,0 1 0,21-1 16,0 0-16,22 0 0,-22-21 0,21 0 15,-21 0-15,22 0 0,20 0 0,-21-21 16,1 0-16,-1 21 15,0-21-15,22-1 0,-22-20 0,1 21 16,-22-21-16,21 20 0,-21-20 16,0 0-16,1-1 0,-1 22 0,0-21 15,-21 21-15,0 0 0,0-22 0,0 22 16,0 0-16,-21 21 16,0 0-16,-1 0 15,22 21-15,-21-21 0,0 21 16,21 0-16,-21 1 0,21-1 0,0 21 15,0-21-15,0 22 0,0-22 16,0 0-16,0 21 0,0-21 0,21 22 16,-21-22-16,21 0 0,-21 0 15,0 0-15,21 1 0,-21-1 0,0 0 16,0 0-16,0 0 16,-21-21-16,0 0 0,0 0 15,0 0-15,0 0 16,-1 0-16,1 0 0,-21 0 0,21-21 15,0 21-15,-1-21 0</inkml:trace>
  <inkml:trace contextRef="#ctx0" brushRef="#br0" timeOffset="100871.23">2074 5821 0,'0'0'0,"-84"0"16,41 0 0,22-21-16,-21 21 0,-1 0 15,1 0-15,21 0 0,-21 0 0,20 0 16,1 0-16,0 0 0,0 0 16,42 0-1,0 0 1,22 0-16,-22 0 0,21 0 0,22 0 15,-22 0-15,21 0 0,22 0 16,0 0-16,-1 0 0,22 0 0,0 0 16,0 0-16,21 0 0,0 0 15,0 0-15,21 0 0,-21 0 16,42 0-16,-20 0 0,20 0 16,0 0-16,22 0 0,-1 0 0,1 0 15,20 0-15,1 0 0,21 0 0,-21 0 16,20 0-16,-20 21 0,21-21 15,-21 0-15,20 0 0,-20 21 0,0-21 16,-1 0-16,-20 0 0,-1 21 16,1-21-16,-1 0 0,-20 0 0,-1 0 15,-21 0-15,0 0 0,1 0 0,-22 0 16,0 21-16,0-21 0,-43 0 16,1 0-16,0 0 0,-22 0 15,-21 0-15,1 0 0,-22 22 0,0-22 16,-21 21-1,0 0 17,-21-21-17,0 0-15,0 21 0</inkml:trace>
  <inkml:trace contextRef="#ctx0" brushRef="#br0" timeOffset="101915.88">1143 7472 0,'0'-21'78,"0"0"-47,0-1-31,0 1 16,0 0-16,0 0 16,0 0-16,0 0 15,0-1-15,0 1 0,0 0 16,-21 0-16,21 0 15,-21 21-15,21 21 32,0 0-17,0 21-15,0-20 0,0 20 0,0 0 16,0 1-16,0 20 0,0-21 16,0 1-16,0 20 0,0-20 15,0-1-15,0 0 0,-22 22 16,22-22-16,0 0 0,-21 1 15,21-1-15,0 0 0,0-20 0,0-1 16,0 0-16,0 0 0,0 0 16,-21-21 15,21-21-31,0 0 0,0 0 16,0 0-16,0-22 0,0 22 15,0-21-15</inkml:trace>
  <inkml:trace contextRef="#ctx0" brushRef="#br0" timeOffset="102211.71">1630 7726 0,'0'0'0,"21"0"0,0 0 0,0 0 15,0 0 1,1 0-16,-22-21 15,0 0 1,0-1 0,-22 22-16,1 0 15,0 0-15,0 0 0,0 0 0,0 0 16,21 22-16,0-1 16,0 0-16,-22-21 0,22 21 15,0 0 1,22-21-16,-1 0 15,0 0-15,0 0 16,0 0-16</inkml:trace>
  <inkml:trace contextRef="#ctx0" brushRef="#br0" timeOffset="104626.82">3090 7239 0,'0'-21'16,"0"0"-16,0 0 0,0-1 16,0 1-16,21 0 15,-21 0-15,0 0 0,0 0 16,0 42 15,0 0-31,0 21 16,0 1-16,0-1 0,0 0 15,0 22-15,-21-22 0,21 22 0,-21-22 16,21 0-16,0 22 0,-21-22 16,21 0-16,0-20 0,0 20 0,0 0 15,0-21-15,0 1 0,0-1 16,0 0-16,0-42 31,21 0-31,-21-1 0,21 1 0,0 0 16,-21 0-16,22-21 0,-1 20 0,0-20 15,-21 21-15,21-21 0,0-1 16,-21 1-16,21 0 0,1-1 16,-22 22-16,21 0 0,-21 0 15,0 0-15,21 21 0,0 21 16,-21 0 0,21 0-16,-21 0 0,0 22 0,0-22 15,0 21-15,21-21 0,-21 22 16,22-22-16,-22 21 0,0-21 0,0 0 15,21 22-15,0-22 0,0 0 16,-21 0-16,21-21 0,0 21 0,-21 1 16,22-22-16,-1 0 0,0 0 0,0 0 15,0 0-15,0 0 16,1-22-16,20 22 0,-21-21 0,0 0 16,22 0-16,-22-21 0,0 20 15,0-20-15,0 0 0,0-1 0,1 1 16,-22 0-16,0-1 0,21 1 0,-21 0 15,0-1-15,0 1 0,0 0 16,0 21-16,0-1 0,0 1 0,0 42 31,0 1-15,-21-1-16,21 21 0,-22 0 16,22 1-16,0-22 0,0 21 0,0 1 15,0-1-15,0 0 0,0 1 0,0-1 16,0-21-16,0 21 15,0-20-15,22-1 0,-1 0 0,0 0 16,0 0-16,0 0 0,0-21 16,1 0-16,20 0 0,0 0 0,-21 0 15,22 0-15,-1-21 0,0 0 0,1 0 16,-1 0-16,0 0 0,1-1 16,-1-20-16,0 21 0,-20-21 0,20-1 15,-21 22-15,-21-21 0,0-1 16,0 1-16,0 21 0,0-21 0,0 20 15,0 1-15,0 0 0,-21 0 0,0 21 16,0 0-16,-1 0 16,1 0-16,0 21 0,0 0 15,-21 0-15,42 1 0,-22 20 16,1 0-16,0 1 0,21-22 0,0 21 16,0 0-16,0 1 0,0-22 0,0 21 15,0-21-15,0 22 0,0-22 16,21 0-16,0 0 0,1 0 0,-1-21 15,0 22-15,0-22 0,21 0 16,-20 0-16,105-22 16,-85 22-16,0-21 0,1 0 15,20 0-15,-21-21 0,1 20 16,-22-20-16,21 0 0,1-1 0,-22-20 16,0 21-16,0-22 0,0 1 15,0 20-15,1-20 0,-22 20 0,0-20 16,0 21-16,0-1 0,0 22 0,0-21 15,0 21-15,0-1 0,0 1 16,-22 42 0,22 1-1,-21 20-15,21-21 0,-21 21 0,21 1 16,0-1-16,0 22 0,0-22 0,0 21 16,0-20-16,0 20 15,0-20-15,0-1 0,0 21 0,0-41 16,0 20-16,0 0 0,21-21 0,0 1 15,1-1-15,-1 0 0,0 0 16,0 0-16,21-21 0,-20 0 0,-1 0 16,21 0-16,-21 0 0,22 0 0,-22-21 15,21 0-15,0 0 0,-20 0 16,20-22-16,-21 22 0,21-21 0,-20-1 16,20 1-16,-21-21 0,21-1 15,-20 1-15,-1-1 0,0 1 0,0-1 16,0 1-16,-21-1 0,21 1 0,-21-1 15,0 22-15,0-1 0,0 22 16,-21 0-16,0 0 0,0 21 16,0 0-16,-22 21 0,22 0 0,-21 0 15,21 22-15,0-1 0,-1 0 16,22 1-16,0 20 0,0 1 0,0-1 16,0 1-16,0-1 0,0 1 15,0-22-15,0 22 0,22-22 0,-22 0 16,21 1-16,0-1 0,0-21 0,0 0 15,0 0-15,1 1 0,-1-1 16,0-21-16,21 0 0,-21 0 0,1 0 16,-1 0-16,0-21 0,21 21 0,-21-22 15,1 1-15,-1 0 0</inkml:trace>
  <inkml:trace contextRef="#ctx0" brushRef="#br0" timeOffset="105332">8128 7070 0,'0'0'0,"0"-21"0,0-64 16,0 64-16,0 0 0,0-1 0,0 1 15,0 0 1,0 0-16,-21 21 0,0 0 0,-1-21 16,1 21-16,0 0 0,0 0 15,0 0-15,0 0 0,-22 21 0,22 0 16,0 0-16,0 22 0,0-22 0,-22 21 16,22 0-16,0 22 0,21-22 15,-21 22-15,0-22 0,21 22 0,0-1 16,0-21-16,0 1 0,0-1 15,0 0-15,21-20 0,0 20 0,0-21 16,21-21-16,-20 21 0,20-21 16,0 0-16,1 0 0,-1 0 0,0 0 15,-21-21-15,22 0 0,-1 0 16,0 0-16,-20-1 0,20-20 0,-21 0 16,0-1-16,0 1 0,1 0 15,-22-1-15,0-20 0,0 21 0,0-22 16,0 22-16,-22-1 0,1 1 0,-21 21 15,21-21-15,-22 20 0,22 22 16,-21 0-16,0 0 0,-1 0 0,22 0 16,-21 0-16,-1 22 0,22-1 15,0 0-15,0 0 0,21 21 0,0-20 16,0 20-16,0 0 0,0-21 0,0 22 16,0-1-16,21-21 0,0 0 15,0 22-15,1-22 0,-1 0 16,0 0-16,0-21 0,21 0 0,-20 0 15,-1 0-15,21 0 0,-21 0 16</inkml:trace>
  <inkml:trace contextRef="#ctx0" brushRef="#br0" timeOffset="105779.74">8488 7260 0,'-43'-42'16,"22"21"-16,21 0 0,0-1 15,0 1-15,0 0 0,0 0 16,0 0-16,21 21 16,22-21-16,-22-1 0,0 22 0,0 0 15,22-21-15,-22 21 0,21 0 0,-21 0 16,22 0-16,-22 21 0,0 1 16,21-1-16,-21 0 0,1 0 0,-1 21 15,0-20-15,0 20 0,-21 0 0,0 1 16,0-1-16,0-21 0,0 21 15,0 1-15,-21-22 0,0 0 0,0 0 16,21 0-16,0 1 0,-22-1 16,1-21-16,21-21 15,0-1 1,0 1-16,21 0 16,1-21-16,-22-1 0,21 1 0,-21 0 15,21-1-15,-21 1 0,21 0 0,0-1 16,-21 1-16,21 21 0,1-21 15,-22 20-15,21 1 0,0 0 0,-21 0 16,21 21-16,0 0 16,0 0-1,-21 21 1,0 0 0,0 0-16</inkml:trace>
  <inkml:trace contextRef="#ctx0" brushRef="#br0" timeOffset="106528.32">9631 7345 0,'42'-42'15,"-21"42"-15,0-22 0,1 1 0,-22 0 0,0 0 16,21 0-16,-21 0 15,0-1-15,0 1 0,0 0 0,0 0 16,-21 0-16,-1 0 0,1 21 0,0 0 16,0 0-16,-21 0 0,20 0 15,1 0-15,-21 0 0,21 21 0,0 0 16,-22 0-16,22 0 0,-21 0 0,21 22 16,-1-22-16,-20 21 0,21 1 15,0-1-15,21-21 0,0 21 0,0-20 16,0-1-16,0 0 0,0 0 15,0 0-15,21 0 0,0-21 0,21 0 16,-20 0-16,20 0 0,-21 0 0,21-21 16,-20 0-16,20 0 15,0 21-15,-21-21 0,22 0 0,-22-22 16,0 22-16,0 0 0,0 0 0,1 0 16,-22-1-16,0-20 0,0 21 15,0 0-15,21 21 0,-21-21 0,0-1 16,0 44 15,0-1-31,0 21 0,0-21 16,0 22-16,0-22 0,0 21 0,0 0 15,0 22-15,0-22 0,0 22 16,0-22-16,21 22 0,-21-1 0,21 1 16,0-1-16,0 22 0,1-1 15,-1-20-15,0 21 0,0-1 0,0 1 16,0 0-16,-21-1 0,22-20 15,-22 20-15,21 1 0,-21 0 0,0-22 16,0 1-16,0-1 0,0 1 0,0-22 16,0 22-16,-21-43 0,-1 21 0,1 0 15,0-20-15,-21-22 0,21 21 16,-22-21-16,1 0 0,0 0 0,-22-21 16,22-1-16,-22 1 0,22-21 0,0 21 15,-1-43-15,1 22 0,0-43 0,-1 22 16,1-1-16,21-20 0,0-1 15,-1 21-15,22-20 0,0-1 16,0 22-16,0-22 0,22 21 0,-1 1 16,0-1-16,0-20 0,21 20 15,1 1-15,-22 20 0,21-20 0,1-1 16,-1 22-16,0-21 0,1 20 0,-1-20 16,0 20-16,1 1 0</inkml:trace>
  <inkml:trace contextRef="#ctx0" brushRef="#br0" timeOffset="107663.17">10181 7366 0,'0'0'15,"21"-21"-15,0 0 16,-21 0-16,22 21 0,-1-22 16,-21 1-16,21 0 0,-21 0 15,0 0-15,21 0 0,-21-1 16,0 1-16,0 0 0,0 0 15,0 0-15,-21 0 0,0-1 16,0 22-16,-1-21 0,1 21 0,-21-21 16,21 21-16,0 0 0,-22 0 15,22 0-15,-21 21 0,21 0 0,-22 1 16,22-1-16,0 21 0,-21 0 0,20 1 16,22-1-16,-21 0 0,21 1 15,0-1-15,0 0 0,0 1 0,0-1 16,0 0-16,0-20 0,21-1 15,1 0-15,-1 0 0,0 0 16,0-21-16,21 0 0,-20 0 0,20 0 16,-21 0-16,21-21 0,1 21 0,-22-21 15,21 0-15,1-22 0,-22 22 16,21-21-16,-21 21 0,22-22 0,-22 1 16,0 0-16,0-1 0,-21 1 15,0 0-15,0-1 0,0 22 0,0-21 16,0 21-16,0 0 0,0-1 15,0 44 1,-21-1-16,21 0 16,0 21-16,0-21 0,0 22 15,-21-1-15,21-21 0,0 22 0,0-22 16,0 21-16,0-21 0,0 0 16,0 1-16,21-1 0,0 0 0,-21 0 15,21-21-15,0 0 0,1 0 0,-1 0 16,0 0-16,0 0 0,0 0 15,22-21-15,-22 0 0,0 0 0,0-1 16,0 1-16,0 0 0,1-21 0,-1 21 16,0-22-16,-21 22 0,0-21 15,0 21-15,0-22 0,0 22 0,0 0 16,0 42 15,0 0-15,-21 0-16,21 1 0,-21 20 0,21-21 15,0 21-15,0-20 0,0-1 16,0 21-16,-22-21 0,22 0 0,0 1 16,-21-1-16,21 0 0,0 0 0,0 0 15,0-42 32,0 0-47,0 0 0,0 0 16,0-1-16,0 1 0,0-21 0,0 21 15,21-22-15,1 1 0,-1 0 16,0 21-16,0-22 0,0 22 16,22 0-16,-22 0 0,21 0 0,-21-1 15,22 22-15,-1 0 0,-21 0 0,21 0 16,-20 0-16,-1 22 0,21-1 16,-21 0-16,0 21 0,1-21 0,-22 1 15,0 20-15,0-21 0,0 21 0,0-20 16,0-1-16,0 21 0,0-21 15,-22 0-15,1 1 0,21-1 0,-21 0 16,21 0-16,-21-21 16,21-21 15,21 0-31,0 0 16,0-1-16,1 1 15</inkml:trace>
  <inkml:trace contextRef="#ctx0" brushRef="#br0" timeOffset="107907.79">11493 7070 0,'0'0'16,"22"-21"-16,-22-1 15,0 44 1,0-1 0,0 0-16,0 21 0,0-21 15,0 1-15,0 20 0,0-21 16,0 0-16,0 0 0,-22 22 15,22-22-15,0 0 0,-21 0 0,21 0 16,0 1-16,0-1 16,0-42 15,0-1-31,0 1 0,0 0 16,0 0-16,0-21 0</inkml:trace>
  <inkml:trace contextRef="#ctx0" brushRef="#br0" timeOffset="108239.6">11557 6731 0,'-21'21'15,"21"0"1,0 1-16,0-1 0,0 0 16,0 0-16,0 0 0,0 0 15,21-21 1,0 0-1,0-21-15,-21 0 16,0 0-16,0 0 16,0 0-16,0-1 0,0 1 15,0 0-15,-21 21 16,21-21-16,-21 21 16,0 0-16,0 21 15,21 0-15,-22 0 16,22 1-16,0-1 15,0 0-15,0 0 16,22-21-16,-1 0 0,0 21 16,0 0-16,0-21 0,0 0 15</inkml:trace>
  <inkml:trace contextRef="#ctx0" brushRef="#br0" timeOffset="108895.74">11917 7112 0,'-43'21'16,"22"0"-16,0-21 16,0 0-16,0 0 15,21-21 1,0 0 0,21 21-16,0 0 0,0-21 15,22 21-15,-22 0 0,0 0 0,21 0 16,-21 0-16,1 0 0,20 0 15,-21 21-15,0 0 0,22 0 0,-22 1 16,0-1-16,0 21 0,-21-21 16,0 22-16,0-1 0,0-21 15,0 21-15,0 1 0,-42-1 0,21-21 16,-1 22-16,-20-1 0,21 0 0,-21-21 16,-1 22-16,1-22 0,0 0 0,-1 0 15,22 0-15,0 1 0,-21-22 16,20 0-16,1 0 0,0 0 15,21-22 17,21 1-32,0 21 0,1 0 15,-1-21-15,0 21 0,0 0 0,21 0 0,-20 0 16,20 0-16,-21 0 0,21 0 16,-20 0-16,20 21 0,0 0 15,-21-21-15,22 22 0,-22-1 0,21 0 16,-21 21-16,22-21 0,-22 22 0,-21-22 15,21 21-15,0 1 0,-21-1 16,0 0-16,0 1 0,0-1 0,0 0 16,0 22-16,-21-22 0,-21 0 0,21 1 15,-22-1-15,1 0 0,0 1 0,-22-22 16,22 21-16,-22 1 0,22-22 16,0 0-16,-22 0 0,22 0 0,-1 0 15,1-21-15,0 0 0,-1 0 16,1-21-16,0 0 0,21 0 0,-1 21 15,-20-42-15,21 20 0,0 1 16,0 0-16,-1 0 0,22 0 0,-21-22 16,21 22-16,0-21 0,0 21 0,0-22 15,21 22-15,1-21 0,-1 0 0,0-22 16,0 22-16,21-22 0,1 22 16</inkml:trace>
  <inkml:trace contextRef="#ctx0" brushRef="#br0" timeOffset="109287.88">12404 7197 0,'-22'21'16,"22"0"-1,22-21 16,-1-21-31,0 0 0,0 21 16,0-21-16,0-1 0,1 1 0,-1 0 16,0 0-16,0 0 0,-21 0 15,0-1-15,21 1 0,-21 0 16,0 0-16,0 0 0,0 0 16,-21 21-16,0 0 0,0 0 15,0 0-15,-1 0 0,1 0 16,0 21-16,0 0 0,0 0 0,0 0 15,-1 22-15,1-22 0,0 21 0,21-21 16,0 22-16,0-22 0,0 21 16,0-21-16,0 22 0,0-22 0,0 0 15,0 0-15,21 0 0,0 0 0,1-21 16,-1 22-16,0-22 16,0 0-16,21 0 0,-20 0 15,-1-22-15</inkml:trace>
  <inkml:trace contextRef="#ctx0" brushRef="#br0" timeOffset="109871.8">13335 7049 0,'0'0'0,"0"-22"0,0 1 0,0 0 16,0 0-16,0 0 0,-21 0 15,0 21-15,-1 0 0,1-22 0,0 22 16,0 0-16,-21 0 0,20 0 15,1 0-15,-21 22 0,21-1 16,0-21-16,-1 21 0,1 0 0,0 0 16,0 22-16,0-22 0,0 21 15,-1-21-15,1 22 0,0-1 0,21-21 16,0 21-16,0 1 0,0-22 0,0 0 16,0 21-16,0-20 0,21-22 15,-21 21-15,43 0 0,-22-21 0,0 0 16,0 0-16,21 0 0,1 0 0,-22 0 15,21-21-15,1 0 0,-1-1 16,-21 1-16,21 0 0,1-21 0,-22 21 16,21-22-16,-21 1 0,22 0 0,-22-1 15,0-20-15,21 20 0,-20-20 16,-1-1-16,0 1 0,0-1 16,0 1-16,0-1 0,1 1 0,-22-1 15,0 1-15,21 21 0,-21-1 16,0 1-16,0 21 0,-21 21 15,-1 0-15,1 42 16,0-21-16,0 22 0,0 20 16,0 1-16,-1-22 0,1 21 0,0 1 15,21-1-15,0 1 0,0-22 16,0 22-16,0-1 0,0-20 0,21-1 16,0 21-16,1-20 0,-1-1 15,21-21-15,-21 22 0,0-22 16,22 0-16,-22-21 0,21 21 0,1-21 15,-22 0-15,21 0 0,0 0 0,1 0 16,-1-21-16,0 0 0,1 0 16,-22-1-16,21 1 0,1-21 0,-22 21 15,21 0-15,-21-22 0</inkml:trace>
  <inkml:trace contextRef="#ctx0" brushRef="#br0" timeOffset="111299.43">1333 9483 0,'-21'0'16,"0"0"-1,0 0 48,21-21-63,0-1 16,0 1-1,0 0-15,21 0 16,0 21-16,0-21 15,1 21 1,-1 0-16,0 0 0,0 0 16,0 0-16,0 21 15,-21 0-15,22 0 0,-1 0 0,-21 1 16,0 20-16,21-21 0,-21 21 16,0 1-16,0-1 0,0 0 0,0 1 15,0 20-15,0-20 0,-21-1 16,0 0-16,-1-21 0,1 22 15,0-1-15,0-21 0,-21 22 16,20-22-16,1 0 0,-21 0 0,21 0 16,0 0-16,-22 1 0,22-22 15,0 0-15,0 21 0,0-21 0,-1 0 16,1 0-16,0 0 0,0 0 16,0-21-16,0 21 0,21-22 0,-22 1 15,1 0-15,21 0 0,-21-21 16,21 20-16,0-20 0,-21 0 15,21-1-15,0 1 0,0 21 0,0-21 16,0 20-16,21-20 0,-21 21 16,21 21-16,0-21 0,22 21 15,-22 0-15,0 0 0,21 0 16,-20 21-16,20 0 0,-21 0 0,0 0 16,22 1-16,-22-1 0,0 21 15,-21-21-15,21 0 0,0 22 0,0-22 16,-21 0-16,0 21 0,22-20 15,-22-1-15,21 0 0,-21 0 0,0 0 16,0 0-16,21-21 0,-21 22 16,0-1-16,21-21 0,-21 21 15,0-42 17,0 0-17,0-1-15,0 1 0,21 0 16</inkml:trace>
  <inkml:trace contextRef="#ctx0" brushRef="#br0" timeOffset="111680.21">2011 10033 0,'0'0'0,"21"0"16,-21 21-16,21-21 16,0 0-16,-21-21 15,21 0-15,1 0 16,-22 0-16,0-1 16,0 1-16,0 0 15,-22 21 1,1 0-16,0 21 31,21 0-31,-21-21 0,21 22 0,-21-1 16,21 0-16,0 0 15,21-21 32,0 0-31</inkml:trace>
  <inkml:trace contextRef="#ctx0" brushRef="#br0" timeOffset="114668.32">3365 10033 0,'-21'0'0,"0"21"16,0-21-16,0 0 15,0 0 1,-1 0-16,22-21 31,0 0-31,0 0 16,0 0 0,22-1-16,-1 1 0,0 0 15,0 0-15,0 0 16,0 0-16,22-22 0,-22 22 0,0 0 15,21-21-15,-20-1 0,20 1 0,-21 0 16,21 20-16,-20-20 0,20 0 16,-21 21-16,0-22 0,0 22 15,1 0-15,-1 0 0,-21 0 16,-21 42 15,-1 0-31,1 0 0,0 0 16,-21 0-16,21 22 0,-1-22 0,1 21 15,21 1-15,0-22 0,0 21 16,0-21-16,0 0 0,0 22 0,0-22 16,21 0-16,1 0 0,-1 0 15,0 1-15,21-22 0,-21 21 0,1 0 16,-1 0-16,0-21 0,0 21 16,-21 0-16,0 1 15,0-1-15,-21 0 16,0-21-1,0 0-15,-1 0 0,-20 0 0,21 0 16,-21 0-16,20 0 0,1 0 16,-21 0-16,21 0 0,0 0 0,-1 0 15,1 0-15,0 0 0,0-21 0,21 42 47,21 0-47,0-21 16,0 21-16,1-21 0,-1 0 0,21 0 15,-21 21-15,0-21 0,22 0 0,-22 0 16,21 0-16,-21 0 0,22 0 16,-1-21-16,-21 21 0,22-21 15,-22 21-15,21-21 0,-21 0 16,0 0-16,22-22 0,-22 22 0,0 0 16,0-21-16,0-1 0,1-20 0,-1 20 15,0 1-15,-21-21 0,21-1 16,0 22-16,0-22 0,-21 22 0,0 0 15,0-1-15,22 1 0,-22 0 16,0-1-16,0 22 0,0 0 0,0 0 16,0 0-16,0 42 31,-22 0-31,22 21 0,0-21 16,0 22-16,0-1 0,0 0 15,0 1-15,-21-1 0,21 22 0,0-22 16,0 21-16,0-20 0,-21 20 15,21-20-15,0 20 0,0-21 0,0 1 16,0-22-16,0 21 0,0-21 0,0 1 16,0-1-16,0 0 0,21-21 15,0 0-15,1 0 0,-1 0 16,0 0-16,0-21 16,0 0-16,22-1 0,-22 1 15,0 0-15,0 0 0,0-21 0,0 20 16,1-20-16,-1 21 0,0-21 15,-21 20-15,0 1 0,21 0 0,-21 0 16,21 0-16,-21 42 31,0 0-31,0 21 0,0-20 16,0-1-16,0 21 0,0-21 16,0 0-16,0 22 0,0-22 15,0 0-15,0 0 0,0 0 0,0 1 0,21-22 16,1 21-16,-1-21 0,0 0 15,0 0-15,0 0 0,0 0 16,1 0-16,20-21 0,-21 21 0,0-22 16,0 1-16,1 0 0,-1 0 15,0 0-15,-21 0 0,0-1 0,0 1 16,0 0-16,0-21 0,0 21 16,-21-1-16,-22-20 0,22 21 0,0 0 15,0 0-15,0 21 0,-22-22 0,22 22 16,0 0-16,0 0 0,0 0 15,0 0-15,-1 0 0,1 22 0,0-22 16,0 21-16,0 0 0,0-21 16,21 21-16,-22-21 0,22 21 0,0 0 31,-21-21-15,0-21-1</inkml:trace>
  <inkml:trace contextRef="#ctx0" brushRef="#br0" timeOffset="114900.2">4000 9525 0,'0'0'0,"0"-21"16,0 0-16,22 0 16,-1 21-16,0 0 0,0-22 15,0 22-15,22 0 0,-22-21 16,0 21-16,21 0 0,-21-21 0,22 0 15,-1 21-15,-21 0 0,22-21 16,-22 21-16,21 0 0,-21 0 0,0-21 16,1 21-16,-1 0 0,0 0 15,0 0-15,0 0 0,0 0 16,1 0-16,-1 0 0,0 0 16</inkml:trace>
  <inkml:trace contextRef="#ctx0" brushRef="#br0" timeOffset="115347.31">4995 9631 0,'0'0'0,"-21"0"16,21-21-16,0 0 15,0-1 1,0 1-16,0 0 0,21 0 15,0 21-15,1 0 0,-1-21 16,0 21-16,0 0 0,0 0 0,0 0 16,1 0-16,-1 21 0,0 0 15,0 0-15,0 0 0,0 22 16,1-22-16,-22 21 0,0-21 0,0 22 16,0-1-16,0 0 0,0-20 0,0 20 15,0-21-15,0 0 0,-22 0 16,22 1-16,-21-1 0,21 0 0,-21-21 15,21-21 17,0 0-32,0-1 0,0 1 0,0 0 15,0 0-15,0-21 0,0-1 16,21 22-16,-21-21 0,0-1 0,21 1 16,1 0-16,-22 21 0,21-22 15,0 22-15,-21 0 0,21-21 16,0 20-16,0 22 0,1-21 0,-1 0 15,0 21-15,0 0 0,0 0 16,0 0-16</inkml:trace>
  <inkml:trace contextRef="#ctx0" brushRef="#br0" timeOffset="115708.1">5609 9758 0,'0'0'0,"21"21"0,-21 0 0,21 0 0,1-21 16,-1 22-16,0-22 15,0 0-15,0 0 16,0-22-16,1 22 0,-1-21 0,0 0 16,0 0-16,21 0 0,-20 0 15,-1-1-15,0 1 0,0-21 0,0 21 16,0 0-16,-21-22 0,0 22 0,0 0 16,0 0-16,0 0 0,0-1 15,0 1-15,-21 21 16,0 0-16,-21 0 0,21 0 0,-1 0 15,1 21-15,-21 1 0,21 20 16,0-21-16,-22 21 0,43 1 0,-21-1 16,21-21-16,0 22 0,0-1 15,0-21-15,0 21 0,0-20 16,0-1-16,21 0 0,0 0 0,1-21 16,20 21-16,-21-21 0,21 0 0,-20 0 15,20 0-15,-21 0 0,21 0 16,1 0-16,-22-21 0,0 21 0,21-21 15,-20 0-15,-1 0 0,0-1 0,0 1 16</inkml:trace>
  <inkml:trace contextRef="#ctx0" brushRef="#br0" timeOffset="116763.75">7599 9800 0,'0'-21'31,"0"0"-15,0 0-16,0 0 0,21-1 0,0-20 15,-21 0-15,21 21 0,0-22 16,1 1-16,-1-22 0,-21 22 0,21 0 16,0-22-16,0 22 0,-21-22 0,0 22 15,0 0-15,0-1 0,0 22 16,0-21-16,0 21 0,0 0 0,0 42 31,-21 0-31,21 0 16,-21 21-16,0 1 0,21-22 0,0 21 15,-21 22-15,21-22 0,-22 0 16,22 22-16,-21-22 0,21 22 16,0-22-16,0 22 0,0-22 0,0 0 15,0 1-15,0-1 0,43 0 16,-22-21-16,0 1 0,0-1 0,0 0 15,22 0-15,-22-21 0,21 0 0,-21 0 16,22 0-16,-1 0 0,-21-21 16,21 0-16,-20 21 0,20-21 0,-21-1 15,21-20-15,-20 21 0,-1 0 0,0-22 16,0 22-16,0-21 16,0 0-16,-21 20 0,22-20 0,-22 21 0,0-21 15,0 20-15,0 1 0,0 0 0,0 0 16,0 0-1,-22 21-15,1 0 0,0 0 16,21 21-16,0 0 16,-21 0-16,21 0 0,-21 1 15,21 20-15,0-21 0,0 21 0,0-20 16,0-1-16,0 21 0,0-21 0,0 0 16,0 22-16,0-22 15,0 0-15,21 0 0,0-21 0,0 0 16,0 0-16,1 0 0,-1 0 15,21 0-15,-21 0 0,0 0 0,1 0 16,20-21-16,-21 0 0,0 0 0,22 0 16,-22-1-16,21 1 0,-21 0 15,0-21-15,1 21 0,20-22 16,-21 22-16,0 0 0,-21-21 0,0 20 16,0 1-16,0 0 0,-21 21 15,0 0 1,0 0-16,0 0 0,-1 21 0,1 0 15,0-21-15,0 22 0,21 20 16,0-21-16,0 0 0,0 0 0,0 1 16,0 20-16,21-21 0,0 0 0,0 0 15,-21 1-15,22-1 0,-1 0 16,0 0-16,0 0 0,0 0 16,-21 1-16,0-1 0,0 0 15,-21 0 1,0-21-16,0 0 0,0 0 15,-1 0-15,1 0 16,21-21-16,0 0 16,0 0-16,0-1 0,0 1 15,0-21-15,0 21 0,21 0 16,-21-22-16,22 22 0</inkml:trace>
  <inkml:trace contextRef="#ctx0" brushRef="#br0" timeOffset="117047.59">9271 9017 0,'0'0'0,"0"-21"15,-21 42 1,21 0-16,-21 0 0,-1 1 16,22-1-16,0 21 15,0 0-15,-21 1 0,21-1 0,-21-21 0,21 22 16,0-1-16,0 0 0,-21 1 15,21-1-15,-21 0 0,21 1 0,0-1 16,0 0-16,0-21 0,0 22 16,0-22-16,0 0 0,0 0 0,0 0 15,0 1-15,21-22 16,0 0-16,0 0 0,0 0 16,1-22-16,-1 22 0,-21-21 0,21 0 15,0-21-15,-21 21 0</inkml:trace>
  <inkml:trace contextRef="#ctx0" brushRef="#br0" timeOffset="117267.85">9144 9356 0,'0'0'0,"-21"0"16,0 0-16,42 0 31,0 0-31,0 0 0,0 0 15,0 0-15,1 0 0,-1-21 0,21 21 16,-21 0-16,0 0 0,1-22 0,-1 22 16,0 0-16,0-21 0,-21 0 15,0 0-15,0 0 16,-21 21-16</inkml:trace>
  <inkml:trace contextRef="#ctx0" brushRef="#br0" timeOffset="117511.72">7493 9335 0,'0'0'0,"-42"0"0,-1 21 15,86-21 1,-22 0-16,0-21 15,21 21-15,1-22 0,-1 22 16,0-21-16,22 21 0,-22 0 0,0-21 0,22 21 16,-22 0-16,1-21 15,-22 21-15,21 0 0,-21 0 0,0 0 16,1 0-16,-22-21 0</inkml:trace>
  <inkml:trace contextRef="#ctx0" brushRef="#br0" timeOffset="119456.16">10118 9673 0,'21'0'0,"0"0"0,-21-21 15,0 0-15,21 0 16,-21 0-16,21 21 0,-21-22 0,0 1 16,0 0-16,0 0 0,0 0 0,0 0 15,0-1-15,-21 1 0,0 0 16,0 0-16,-22 0 0,22 0 0,-21-1 16,21 22-16,-22 0 0,1 0 0,21 0 15,-21 0-15,-1 0 0,1 0 16,21 22-16,-22-1 0,22 0 0,-21 0 15,21 21-15,0-20 0,-1 20 0,1-21 16,21 21-16,0 1 16,0-1-16,0-21 0,0 22 0,0-22 15,21 0-15,1 0 0,-1 0 0,0 0 16,0-21-16,21 0 0,-20 0 16,20 0-16,0 0 0,1 0 0,-1-21 15,0 0-15,1 0 0,-1 0 0,0 0 16,1-1-16,-1-20 0,0 21 15,1-21-15,-22-1 0,21 1 0,-21 0 16,22-1-16,-22 1 0,0 0 0,-21-1 16,0 1-16,0 0 0,0-1 15,0 1-15,0 21 0,0-22 0,0 22 16,-21 0-16,21 0 0,0 0 16,-21 21-16,-1 0 0,1 0 15,0 21-15,21 0 0,-21 0 0,0 0 16,21 1-16,0 20 0,-21 0 0,21 1 15,-22-1-15,22 0 0,0 1 16,-21-1-16,21 0 0,0 22 0,0-22 16,0 22-16,0-22 0,0 0 0,0 1 15,21-1-15,1-21 0,-1 21 16,0-20-16,0-1 0,21 0 0,-20-21 16,20 0-16,-21 21 0,21-21 15,1 0-15,-22 0 0,21 0 0,1-21 16,-1 0-16,0 0 0,-21-1 15,22 1-15,-22 0 0,21 0 0,-21-21 16,1 20-16,-1-20 0,0 21 16,-21-21-16,21 20 0,-21-20 0,0 21 15,0 0-15,0 0 0,0-1 16,-21 1-16,0 21 0,0 0 0,-1 0 16,1 0-16,0 0 0,0 0 0,-21 0 15,20 21-15,1 1 0,0-1 16,0 0-16,0 21 0,21-21 0,-21 1 15,21 20-15,-22-21 0,22 21 16,0-20-16,0-1 0,0 0 16,0 0-16,0 0 0,0 0 0,22-21 15,-1 0-15,0 0 0,0 0 16,0 0-16,0 0 0,1 0 16,20 0-16,-21-21 0,0 0 0,0 0 15,1 0-15,-1 0 0,0-1 0,0-20 16,0 21-16,-21-21 0,0 20 15,0-20-15,0 21 0,0 0 0,0 0 16,0-1-16,0 1 0,0 42 31,0 1-15,-21-1-16,21 0 0,-21 0 0,21 0 16,0 22-16,0-22 0,0 0 15,0 0-15,0 21 0,0-20 0,0-1 16,21 0-16,0 0 0,0-21 15,1 0-15,-1 21 0,0-21 16,0 0-16,0 0 0,22 0 0,-22 0 16,21-21-16,-21 0 0,22 0 0,-22 0 15,21-1-15,-21 1 0,0 0 16,22-21-16,-22-1 0,0 1 0,0 0 16,0-1-16,1 1 0,-1-21 15,0 20-15,0-20 0,0 20 16,0 1-16,1 0 0,-22-1 0,0 1 15,0 21-15,0 0 0,0 0 0,0-1 16,-22 22 0,1 22-16,0-22 15,0 42-15,21-21 0,-21 0 0,0 22 16,21-1-16,-22 0 0,22 1 16,0-1-16,0 0 0,-21 1 0,21-1 15,0 0-15,0 1 0,0 20 0,0-42 16,0 22-16,0-1 0,0 0 15,21-21-15,1 1 0,-1-1 16,0 0-16,0 0 0,0 0 0,0-21 16,1 0-16,20 0 0,-21 0 15,21 0-15,-20 0 0,20-21 0,-21 0 16,21 0-16,-20 0 0,20-1 0,-21 1 16,0 0-16,22-21 0,-22 21 0,0-1 15,-21-20-15,21 21 0,-21 0 16,0-22-16,0 22 0,0 0 0,0 0 15,0 0-15,-21 21 16,0 0-16,0 21 16,-1 0-16,1-21 0,21 21 15,-21 0-15,0 1 0,0 20 16,21-21-16,0 0 0,0 0 16,-21 22-16,21-22 0,0 0 0,0 0 15,0 0-15,0 1 0,0-1 16,21-21-16,0 0 15,0 0-15,0 0 16,0-21-16,1-1 0,-1 1 16,0 0-16,0-21 0,0 21 0,-21-1 15,21 1-15,-21 0 0,22-21 16,-22 21-16,21 21 0,-21-22 0,0 1 16,0 42 15,0 1-31,0-1 15,-21 0-15,21 0 0,0 0 0,-22 0 16,22 22-16,0-22 0,0 0 16,0 0-16,0 0 0,0 1 0,22-1 15,-1-21-15,-21 21 0,21-21 0,0 0 16,21 0-16,-20 0 0,-1 0 0,0 0 16,21 0-16,-21 0 0,1-21 15,-1 21-15,0-21 0,0-1 0,0 1 16,0 0-16,-21 0 0,0-21 0,0 20 15,0-20-15,0 21 16</inkml:trace>
  <inkml:trace contextRef="#ctx0" brushRef="#br0" timeOffset="119696.02">11472 9208 0,'0'0'0,"-42"21"0,21-21 15,0 21-15,21 0 16,21-21 0,0 0-16,0 0 0,0 0 15,22 0-15,-22 0 0,21-21 16,0 21-16,1 0 0,-1-21 16,0 21-16,-20 0 0,20 0 0,0-21 15,-21 21-15,22 0 0,-22 0 0,0 0 16,0-22-16,0 22 0</inkml:trace>
  <inkml:trace contextRef="#ctx0" brushRef="#br0" timeOffset="121031.78">13737 9652 0,'0'-21'31,"0"0"-31,0 0 15,0-1-15,0 1 0,21 0 16,0 0-16,1 0 0,-1 0 16,0-22-16,0 22 0,0 0 0,0-21 15,1 20-15,-1-20 0,-21 21 0,0-21 16,0 20-16,0-20 16,0 21-16,0 0 0,0 0 0,-21 21 15,-1 0-15,1 0 0,0 0 16,0 0-16,0 0 0,0 21 15,21 0-15,0 21 0,-22-21 0,22 22 16,0-22-16,0 21 0,0-21 0,0 22 16,22-1-16,-22-21 0,21 22 15,0-22-15,0 21 0,0-21 0,0 0 16,1 1-16,-1-1 0,0 0 0,0-21 16,0 0-16,0 0 0,1 0 15,-1 0-15,0 0 0,0 0 16,0-21-16,0 21 0,1-21 0,-1-1 15,0 1-15,0 0 0,0 0 16,0-21-16,1 20 0,20 1 0,-21 0 16,0-21-16,0 21 0,22-1 0,-22 1 15,0 0-15,0 0 0,0 21 16,1 0-16,-1 0 0,0 0 16,0 21-1,-21 0-15,0 0 0,0 1 0,0-1 16,0 0-16,0 0 0,0 0 15,0 0-15,-21 1 0,21-1 0,-21 0 16,0 0-16,21 0 0,-22 0 16,22 1-16,-21-22 0,21-22 31,0 1-15,0 0-16,21 0 0,1 0 0,-22-22 15,21 22-15,0 0 0,-21-21 16,21-1-16,0 22 0,0-21 0,-21 21 15,22 0-15,-22-1 0,21 1 0,-21 42 47,0 1-47,0-1 0,0 0 16,0 0-16,-21 21 0,21-20 16,0 20-16,-22-21 0,22 0 0,0 22 15,0-22-15,0 0 0,0 0 0,22 0 16,-22 0-16,21 1 0,0-22 15,-21 21-15,21-21 0,0 0 0,0 0 16,1 0-16,20 0 0,-21 0 0,0 0 16,22-21-16,-22-1 0,21 1 15,-21 0-15,22 0 0,-22 0 0,0-22 16,21 1-16,-21 21 0,1-43 16,-1 22-16,0 0 0,0-22 0,0 1 15,-21-1-15,0 1 0,21-1 16,-21 1-16,22-1 0,-22 22 0,0 0 15,0 20-15,0-20 0,0 21 16,0 0-16,0 42 16,0 0-16,0 0 15,0 0-15,-22 22 0,22-1 16,0 0-16,0 22 0,0-22 0,0 1 16,-21 20-16,21-21 0,0 1 15,0-1-15,0 0 0,0 1 0,0-1 16,0-21-16,0 22 0,0-22 15,0 0-15,0 0 0,21 0 0,1-21 16,-1 21-16,0-21 16,0 0-16,0 0 0,0 0 0,1 0 15,-1-21-15,0 0 0,0 21 0,0-21 16,-21 0-16,0 0 0,21-22 16,-21 22-16,0 0 0,0 0 0</inkml:trace>
  <inkml:trace contextRef="#ctx0" brushRef="#br0" timeOffset="121211.67">15176 9081 0,'0'0'0,"0"21"15,22-21 17,-1 0-32,0 0 0,0 0 15,0 0-15,22 0 0,-22 0 0,0 0 16,0 0-16,0 0 0,22 0 15,-22-21-15,0 21 0,0-22 16,0 22-16</inkml:trace>
  <inkml:trace contextRef="#ctx0" brushRef="#br0" timeOffset="123632.06">15642 9313 0,'0'0'0,"21"0"16,0 0 0,1 0-16,-1 0 0,-21-21 15,21 0-15,0 21 0,-21-21 0,21 0 16,0 0-16,-21-1 16,22 22-16,-22-21 0,0 0 0,0 0 15,21 0-15,-21 0 16,0-1-16,0 1 15,0 42 48,0 1-32,-21-22 110,-1 0-110,1 0-31,0 0 16,21 21-16,-21-21 0,0 21 15,0-21-15,21 21 0,0 0 0,-22 0 16,1 1-16,21-1 16,-21 0-16,21 0 0,0 0 0,0 0 0,0 1 15,-21-1-15,21 0 0,0 0 0,0 0 16,0 0-16,0 1 15,0-1-15,0 0 16,21-21-16,-21 21 0,21-21 31,-21 21-31,21-21 0,1 0 32,-1 0-17,0 0 63,0 0-62,0 0 15,0 0-31,-21-21 16,22 21-1,-1 0-15,-21-21 0,21 21 16,0-21-16,0 21 0,0-21 16,1 21-16,-1-22 0,0 22 15,21-21-15,-21 0 0,1 0 16,-1 0-16,21 0 0,-21-1 0,0 1 16,22 0-16,-22-21 0,0 21 0,0-1 15,0-20-15,1 21 0,-22 0 16,0 0-16,-22 21 15,1 0-15,0 0 16,0 0-16,21 21 0,-21-21 16,0 21-16,-1 0 0,22 0 15,0 0 1,0 1-16,22-22 16,-1 21-16,-21 0 15,21 0-15,0-21 0,-21 21 16,0 0-16,0 1 15,0-1-15,0 0 0,0 0 0,0 0 16,0 0-16,0 1 0,0-1 16,21 0-1,0 0-15,1-21 16,-1 0-16,0 0 0,0 0 0,0 0 16,0 0-16,1 0 0,20 0 15,-21 0-15,21-21 0,-20 21 0,20-21 16,-21 0-16,21-1 0,-20 1 15,-1 0-15,0 0 0,0 0 16,0 0-16,0-22 0,-21 22 0,0 0 16,0 0-16,0 0 0,22-1 0,-22 1 15,0 0-15,-22 21 32,22 21-32,-21-21 15,21 21-15,-21 1 0,0-1 16,21 0-16,0 0 0,0 0 0,-21 0 15,0 1-15,21-1 0,0 0 16,0 0-16,-22 0 0,22 0 16,-21-21-16,21 22 0,-21-22 15,21 21-15,0-42 47,21-1-47,0 22 0,-21-21 16,22 0-16,-1 0 0,0-21 0,0 20 15,0 1-15,0-21 0,1 21 16,-1 0-16,0-1 0,0 1 0,-21 0 16,21 21-16,0 0 0,-21 21 31,0 0-31,0 1 0,0 20 16,0-21-16,0 0 0,0 0 15,22 1-15,-22-1 0,21 0 16,0 0-16,-21 0 0,21-21 0,0 21 15,22 1-15,-22-22 0,0 0 0,21 21 16,-21-21-16,22 0 0,-1 0 16,0 0-16,1 0 0,-1 0 0,0-21 15,1 21-15,-22-22 0,21 1 0,-21 0 16,22 21-16,-22-21 0,0 0 16,0-22-16,0 22 0,22 0 0,-43-21 15,21 21-15,-21-22 0,21 22 0,-21-21 16,0 21-16,0-1 0,0 1 15,0 0-15,-21 0 0,0 21 16,-22 0-16,22 0 0,0 0 0,-21 0 16,-1 21-16,1 0 0,21 0 15,-21 1-15,20-1 0,-20 21 0,21-21 16,0 22-16,0-22 0,-1 0 0,1 21 16,21-21-16,0 1 0,0-1 15,0 0-15,0 0 0,0 0 0,0 0 16,0 1-16,0-1 0,21-21 15,1 0-15,-1 0 16,0 0-16,0 0 0,0-21 16,0 21-16,1-22 0,-1 1 15,0 0-15,0 0 0,0 0 16,0-22-16,1 22 0,-22-21 0,21 21 16,-21-22-16,21 22 0,-21-21 0,21 21 15,-21 0-15,0-1 16,0 44-1,0-1-15,0 21 16,0-21-16,0 0 0,0 1 16,0-1-16,0 21 0,0-21 0,0 0 15,0 1-15,21-1 0,-21 0 0,21 0 16,1-21-16,-1 21 0,-21 0 16,21-21-16,0 22 0,21-22 15,-20 0-15,-1 0 0,21 0 0,-21 0 16,22 0-16,-22 0 0,0 0 0,0-22 15,0 22-15,0-21 0,1 0 16,-1 0-16,0-21 0,-21 20 0,21-20 16,-21 0-16,21-1 0,-21 1 0,21-21 15,-21 20-15,0-20 0,0-1 16,0 1-16,22 20 0,-22-20 0,0 21 16,0 20-16,0-20 0,0 21 0,0 0 15,0 0-15,0-1 0,0 44 31,-22-1-31,22 0 16,-21 21-16,21 1 0,-21-1 16,21 0-16,0 22 0,0-22 0,0 22 15,-21-22-15,21 21 0,0-20 0,0-1 16,0 0-16,0 1 0,-21-1 16,21 0-16,0-20 0,0 20 0,0-21 15,0 0-15,0 0 0,21 1 0,0-1 16,0-21-16,-21 21 0,21-21 15,1 0-15,-1 0 0,0 0 0,0 0 16,0 0-16,0-21 0,1 21 0,-1-21 16,0-1-16,0 22 0,0-21 15,0 0-15,1-21 0,-1 21 16,0-1-16</inkml:trace>
  <inkml:trace contextRef="#ctx0" brushRef="#br0" timeOffset="127215.33">19579 9229 0,'0'0'0,"0"21"16,-21-21-1,21 21 1,21-42 62,0 21-78,-21-21 16,21 0-16,1-1 0,-1 1 0,0 0 15,0-21-15,0 21 0,0-22 16,22 1-16,-22 0 0,0-1 0,0 1 16,-21 0-16,21-1 0,-21 22 0,0 0 15,0 0-15,0 0 0,0-1 16,-21 22 0,0 0-16,0 0 15,0 0-15,0 0 0,21 22 16,0-1-16,0 0 15,21-21 1,0 0-16,0 0 16,0 0-16,0 0 0,22 0 0,-22 0 15,0 21-15,0-21 0,0 21 16,-21 0-16,22-21 0,-22 22 0,21-1 16,-21 0-16,0 0 0,0 0 15,0 0-15,0 22 0,0-22 0,0 0 16,0 0-16,0 0 0,0 1 15,0 20-15,-21-21 0,21 0 16,0 0-16,0 1 0,0-1 16,0 0-16,21-21 0,0 21 15,0-21-15,0 0 0,0 0 16,1 0-16,-1 0 0,21 0 0,-21 0 16,0-21-16,22 21 0,-1-21 0,-21 0 15,22 21-15,-22-22 0,21 1 16,-21 0-16,22 0 0,-22-21 0,0 20 15,0 1-15,0-21 0,-21 0 16,0 20-16,0-20 0,0 21 0,0-21 16,0 20-16,0 1 0,0 0 15,-21 21 1,0 21-16,21 0 16,-21 1-16,21 20 0,0-21 0,-21 21 15,21-20-15,0 20 0,-22-21 16,22 21-16,0-20 0,0 20 0,0-21 15,0 0-15,0 0 0,0 1 0,22-1 16,-1 0-16,0-21 0,0 0 16,0 21-16,22-21 0,-22 0 0,0 0 15,21 0-15,1 0 0,-22-21 0,21 21 16,-21-21-16,22 0 0,-22 21 16,21-43-16,0 22 0,-20 0 0,-1 0 15,21-22-15,-21 1 0,0 21 16,1-21-16,-1 20 0,0 1 15,-21-21-15,0 21 0,0 0 16,-21 21 0,0 21-16,21 0 15,0 0-15,0 0 0,0 0 0,0 1 16,0-1-16,0 0 0,0 0 16,0 21-16,0-20 0,0-1 0,0 0 15,21 0-15,0 0 0,0 0 16,-21 1-16,0-1 15,0 0 1,-21-21 0,0 0-1,0 0-15,-1 0 0,1 0 16,0-21-16,0 21 0,0 0 16,21-21-16,0 42 31,0 0-16,21 0 1,0-21-16,21 0 0,-20 0 16,-1 0-16,21 0 0,-21 0 0,22 0 15,-22 0-15,21 0 0,0 0 16,1 0-16,-22 0 0,21-21 16,1 21-16,-22-21 0,0 0 0,21 21 15,-21-22-15,1 1 0,-1 0 16,0-21-16,0 21 0,-21-1 0,21-20 15,0 21-15,-21 0 0,0-22 0,0 22 16,22 0-16,-22 0 16,0 0-16,0 42 15,0 0-15,-22 0 16,22 0-16,0 1 16,-21 20-16,0-21 0,21 0 0,-21 22 15,21-22-15,0 0 0,0 0 0,0 0 16,0 0-16,0 1 0,0-1 15,0 0-15,21-21 0,0 21 0,0-21 16,1 21-16,-1-21 0,0 0 0,0 0 16,0 0-16,0 0 0,22 0 15,-22 0-15,0-21 0,21 0 0,-20 21 16,-1-21-16,0 0 0,0 21 0,0-43 16,0 22-16,1 0 0,-22 0 15,0-22-15,0 1 0,0 21 0,0-21 16,0-1-16,0 1 0,-22 0 15,1-1-15,0 22 0,0-21 16,0 21-16,0 21 0,-1-22 0,1 22 16,-21 0-16,21 0 0,-22 0 15,22 22-15,-21-1 0,21 0 0,0 21 16,-1-21-16,1 22 0,0-1 0,21-21 16,0 22-16,0-1 0,0 0 15,0-21-15,0 22 0,21-22 0,0 0 16,1 0-16,-1 0 0,0 1 0,0-1 15,21 0-15,-20-21 0,20 0 16,-21 0-16,0 0 0,22 0 0,-22 0 16,21 0-16,-21 0 0,0-21 15,22 0-15,-22 21 0,0-22 16,0 1-16,0 0 0,1-21 0,20 21 16,-21-22-16,-21 22 0,21-21 0,0-1 15,1 1-15,-22 21 0,0-21 16,21 20-16,-21 1 0,0 0 0,21 21 15,-42 21 17,0 22-32,21-22 0,0 0 0,0 21 15,-22-21-15,22 22 0,-21-22 0,21 0 16,0 21-16,0-20 0,0-1 16,0 21-16,0-21 0,0 0 15,0 1-15,0-1 0,21 0 16,1-21-16,-1 0 15,0 21-15,0-21 0,0 0 16,0 0-16,1 0 0,-1-21 0,0 0 16,-21 0-16,21 21 0,0-43 15,0 22-15,1 0 0,-1 0 0,0-22 16,0 1-16,0 21 0,0-21 0,-21-1 16,22 22-16,-1-21 0,-21 21 15,0-1-15,21 22 0,-21-21 16,0 42-1,0 1 1,-21-1-16,21 0 0,0 0 0,-21 21 16,21-20-16,-22-1 0,22 21 0,0-21 15,0 0-15,0 1 0,0-1 16,0 0-16,0 0 0,0 0 0,0 0 16,22 1-16,-1-22 15,0 0-15,0 0 0,0 0 16,0 0-16,1 0 0,-1 0 15,0-22-15,0 1 0,0 0 16,0 0-16,1 0 0,-1 0 0,0-1 16,0-20-16,0 21 0,-21 0 0,0-22 15,21 22-15,-21 0 16,22 0-16,-22 0 0,0 42 31,0 0-15,0 0-16,21 22 0,-21-22 15,0 0-15,0 0 0,21 0 16,-21 0-16,0 1 0,0-1 0,21 0 16,-21 0-16,21 0 0,0-21 0,-21 21 15,22-21-15,-1 22 16,0-22-16,0 0 0,0 0 16,0 0-16,1 0 0,-1 0 15,0-22-15,0 1 0,0 0 0,0 21 16,1-21-16,-1-21 0,0 20 15,0 1-15,0-21 0,0 0 0,-21-1 16,22 22-16,-1-21 0,0 21 16,-21-1-16,21 1 0,-21 0 0,21 0 15,0 21-15,-21 21 32,0 0-32,0 0 0,0 1 15,0-1-15,0 0 0,0 0 16,0 0 15,0-42 0,0 0-31,0 0 16,0 0-16,0-1 16,-21 1-1,0 21-15,0 0 16,0 0-16,0 21 15,-1-21-15,22 22 0,-21-1 16,21 0-16,-21 21 0,0-21 0,21 1 16,0-1-16,0 21 15,0-21-15,0 0 0,0 1 0,0-1 16,0 0-16,0 0 0,0 0 0,0 0 16,21 1-16,0-22 0,-21 21 15,21-21-15,1 0 0,20 0 0,-21 0 16,21 0-16,-20 0 0,20 0 0,-21 0 15,21 0-15,1 0 0,-22 0 16,0-21-16,21 21 0,-20-22 0,-1 1 16,21 0-16,-21-21 0,0 21 0,-21-1 15,22-20-15,-1 21 0,-21-21 16,21 20-16,-21-20 0,0 21 0,0 0 16,0 0-16,0-1 15,-21 22-15,0 0 16,-1 0-16,22 22 0,-21-22 0,0 21 15,0 21-15,0-21 0,0 0 0,-1 22 16,1-22-16,0 0 0,21 21 16,0-20-16,-21-1 0,21 0 0,0 21 15,0-21-15,0 1 0,21-1 16,0-21-16,0 0 0,1 21 16,-1-21-16,0 0 0,0 0 0,21 0 15,-20 0-15,-1 0 0,21 0 0,-21-21 16,22 0-16,-22 21 0,0-22 15,21 1-15,-21 0 0,1 0 16,-1 0-16,0 0 0,0-22 0,0 22 16,0-21-16,1-1 0,-1 22 15,-21-21-15,0 21 0,0 0 0,0-1 16,0 1-16,0 0 0,-21 21 16,-1 21-16,1 0 15,21 1-15,0-1 0,-21 0 0,21 0 16,0 0-16,0 0 0,0 1 15,0 20-15,0-21 0,0 0 0,21 0 16,-21 1-16,0-1 0,21 0 0,-21 0 16,22 0-16,-22 0 15,0 1-15,0-1 16,0 0-16,0 0 0,-22-21 16,1 21-16,0-21 15,0 0 1,0 0-16,0 0 0,-1 0 15,1 0-15,0 0 0,0 0 0,-21 21 16,20-21-16,-20 0 0</inkml:trace>
  <inkml:trace contextRef="#ctx0" brushRef="#br0" timeOffset="128857.15">889 11557 0,'-21'0'31,"0"0"-15,-1 0 15,1 0-31,21-21 16,0 0-1,0 0 1,0-1-1,21 1-15,1 0 0,-1 21 16,0 0-16,0 0 0,-21-21 16,21 21-16,0 0 0,1 0 15,-1 21-15,0-21 0,-21 21 16,0 0-16,21 1 0,-21 20 16,0-21-16,0 0 0,0 22 0,0-22 15,0 21-15,-21-21 0,0 22 16,0-22-16,-1 21 0,1-21 0,0 0 15,0 1-15,0-1 16,0 0-16,-1 0 0,1-21 16,0 0-16,0 0 15,21-21 1,0 0-16,0 0 16,0-1-16,0 1 15,21 0-15,0 21 16,0 0-16,22-21 0,-22 21 15,0 0-15,21 0 0,-20 0 0,20 0 16,0 21-16,1-21 0,-22 21 16,21 0-16,-21 1 0,0 20 15,-21-21-15,0 21 0,0-20 16,0 20-16,-21 0 0,0 1 16,-21-1-16,21-21 0,-22 21 0,1-20 15,0 20-15,20-21 0,-20 0 16,0-21-16,-1 21 0,1-21 0,21 0 15,-21 0-15,20 0 0,1 0 16,-21 0-16,21-21 0,0 0 0,-1 21 16,1-21-16,0 0 0,0 0 15,0-22-15,21 22 0,-21 0 16,21 0-16,-22 0 0,22-1 16,0 1-16,0 0 0,0 0 15,0 42 48</inkml:trace>
  <inkml:trace contextRef="#ctx0" brushRef="#br0" timeOffset="129583.77">1587 11832 0,'0'21'16,"0"1"-16,0-1 16,0 0-1,0 0 1,22-21 15,-1 0-31,-21-21 16,21 0-16,-21 0 0,21 21 15,-21-22-15,0 1 16,0 0 0,-21 21-1,0 0-15,21 21 16,-21 0-1,21 1 1,-22-22-16,22 21 0,0 0 31</inkml:trace>
  <inkml:trace contextRef="#ctx0" brushRef="#br0" timeOffset="131799.57">2921 11811 0,'0'-21'78,"0"0"-63,21 21 1,-21-21-16,21 21 0,-21-22 16,21 22-16,-21-21 0,0 0 0,22 0 15,-22 0-15,0 0 16,0-1-16,0 1 0,0 0 0,0 0 15,0 0-15,0 0 0,0-1 16,0 1-16,-22 21 0,22-21 0,-21 0 16,0 21-1,21 21 1,-21 0-16,21 0 0,0 1 0,0 20 16,0 0-16,0 1 0,0-1 15,0 0-15,0 1 0,0-1 16,0 0-16,0 1 0,0-1 15,0 0-15,0 1 0,0-22 0,0 21 16,0-21-16,21 0 0,0 1 0,0-1 16,-21 0-16,22-21 0,-1 0 15,0 0-15,0 0 0,0 0 0,0-21 16,22 0-16,-22-1 0,0 1 16,21 0-16,-20 0 0,-1-21 0,0 20 15,0 1-15,0-21 0,0 0 16,1 20-16,-1-20 0,-21 0 0,0 21 15,0-22-15,0 1 0,0 21 16,0-22-16,0 22 0,0 0 16,0 0-16,0 0 0,-21 0 0,21 42 31,0 0-31,0 0 0,0 0 16,0 22-16,0-1 0,0-21 0,0 21 15,21 1-15,-21-1 0,21 0 16,-21 1-16,21-1 0,-21 0 0,0-20 15,21 20-15,0-21 0,-21 0 16,22 0-16,-1 1 0,0-1 0,0-21 16,0 0-16,0 0 0,1 0 15,-1 0-15,0-21 0,21 21 0,-21-22 16,1 1-16,-1-21 0,0 21 16,0 0-16,0-22 0,0 22 15,1-21-15,-22-1 0,21 22 0,0-21 16,-21 21-16,21-22 0,-21 22 0,21 0 15,-21 0-15,0 0 0,21 21 16,1 0-16,-1 0 16,0 0-16,-21 21 15,21 0-15,0 0 0,-21 0 0,0 1 16,21-1-16,-21 21 0,22-21 16,-22 0-16,0 1 0,0 20 0,0-21 15,0 0-15,0 0 0,0 22 0,0-22 16,0 0-16,-22 0 15,22 0-15,-21-21 16,0 0-16,0 0 0,0 0 16,0 0-1,-1-21-15,22 0 0,-21 0 0,0 0 16,21 0-16,0-1 0,-21 1 0,21 0 16,-21 21-16,21-21 0,0 42 46,0 0-30,0 0-16,0 1 0,21-1 0,0-21 16,0 21-16,-21 0 0,21-21 15,1 21-15,-1-21 0,0 0 0,0 0 16,21 0-16,-20 0 0,-1 0 0,21 0 16,0 0-16,1 0 0,-1-21 15,0 0-15,1 0 0,-1 21 0,0-21 16,1-1-16,-22-20 0,21 21 15,-21 0-15,1 0 0,20-22 0,-42 22 16,21 0-16,-21-21 0,0 20 0,0-20 16,0 21-16,0 0 15,0 0-15,0-1 0,0 1 0,-21 21 16,0 0-16,0 0 16,-1 0-16,1 21 0,0 1 15,0-1-15,0 0 0,21 0 0,0 21 16,0-20-16,0 20 0,0-21 0,0 21 15,0-20-15,0 20 0,0-21 16,21 21-16,0-20 0,0-1 0,0 0 16,1 0-16,20 0 0,0 0 15,1-21-15,-1 0 0,0 0 0,22 0 16,-22 0-16,0 0 0,1 0 0,-1 0 16,0 0-16,22-21 0,-22 0 15,1 0-15,-1 0 0,0 0 16,-21-22-16,22 22 0,-22 0 0,21-21 15,-21 20-15,1-20 0,-1 21 16,0-21-16,-21 20 0,0-20 0,0 21 16,0 0-16,0-22 0,0 22 0,-21 0 15,0 21-15,-1 0 16,1 0-16,0 0 0,-21 0 0,21 21 16,-1 0-16,-20 1 0,21-1 0,-21 0 15,20 21-15,1-21 0,0 22 16,0-22-16,21 21 0,0-21 15,0 22-15,0-22 0,0 0 0,0 21 16,0-20-16,0-1 0,0 0 16,0 0-16,21 0 0,0-21 15,0 0-15,22 0 0,-22 0 0,0 0 16,0 0-16,0-21 0,22 0 16,-22 21-16,0-21 0,21 0 0,-20-22 15,-1 22-15,0-21 0,0 21 0,0-22 16,0 1-16,1 0 0,-1-1 15,-21 1-15,0 0 0,0-22 0,0 22 16,0-22-16,0 22 0,0 0 0,0-1 16,0 1-16,0 0 0,0 20 15,0 1-15,0 0 0,-21 21 16,-1 21 0,22 0-16,-21 1 0,21-1 15,0 21-15,0 0 0,0 1 0,0-1 16,0 0-16,0 1 0,0 20 0,0-20 15,0-1-15,0 0 0,0 1 16,0-1-16,0 0 0,0 1 0,0-22 16,0 21-16,21-21 0,1 0 0,-1 1 15,0-1-15,0-21 0,0 0 16,0 0-16,22 0 0,-22 0 0,21 0 16,-21-21-16,1 21 0,-1-22 0,0 1 15,0 0-15,0 0 16</inkml:trace>
  <inkml:trace contextRef="#ctx0" brushRef="#br0" timeOffset="132547.28">7747 11261 0,'0'-21'0,"0"-1"16,21 22 0,-21-21-1,0 0-15,0 0 16,0 0-1,0 0-15,0-1 16,-21 22-16,21-21 0,0 0 16,-21 0-16,0 21 15,21-21-15,-22 21 0,22 21 32,0 21-17,0 1-15,0-1 0,0 0 0,0 22 16,0-1-16,0 1 0,0-1 15,0 1-15,0-1 0,0-20 16,0 20-16,0-21 0,0 1 0,-21-1 16,21 0-16,0-20 0,0-1 15,0 0-15,0 0 0,0 0 0,21-21 16,1 0-16,-1 0 16,-21-21-16,21 0 15,-21 0-15,0 0 0,0-1 0</inkml:trace>
  <inkml:trace contextRef="#ctx0" brushRef="#br0" timeOffset="132859.49">7599 11367 0,'0'0'15,"-21"-22"-15,-22-41 16,43 42-16,0-22 0,0 22 0,0 0 16,0 0-16,0 0 0,21 0 0,22-1 15,-22 1-15,21 0 0,1 0 16,-1 0-16,0 21 0,1-21 0,-1 21 15,21 0-15,-20 0 0,-1 0 0,0 21 16,-20-21-16,20 42 0,-21-21 16,-21 22-16,0-1 0,0-21 0,0 21 15,0 1-15,-21-1 0,0 0 16,0 1-16,-22-1 0,1-21 0,0 0 16,-1 1-16,22 20 0,-21-42 15,-1 21-15,22-21 0,0 0 16,0 0-16,63 0 31,-21-21-31,1 21 16,20-21-16,-21 0 0,21-1 0</inkml:trace>
  <inkml:trace contextRef="#ctx0" brushRef="#br0" timeOffset="133283.18">8551 11070 0,'0'0'0,"-21"0"16,0 0 0,0 21-16,21 1 0,0 20 0,-21-21 15,-1 21-15,1-20 0,21 20 16,-21 0-16,21 22 0,0-22 0,-21 0 16,0 1-16,21-1 0,0 0 0,0 1 15,0-22-15,0 21 0,0-21 16,0 22-16,0-22 0,0 0 0,21-21 15,0 21-15,0 0 0,0-21 0,1 0 16,-1 0-16,0 0 0,0 0 16,0 0-16,0-21 0,22 0 15,-22 0-15,0 0 0,21 0 0,-20-1 16,-1 1-16,21-21 0,-21 21 16,0-22-16,1 22 0,-22-21 0,0 0 15,0-1-15,0 1 0,0 0 0,0-1 16,-43 22-16,22-21 0,0 21 15,0-1-15,-22 1 0,22 21 0,-21 0 16,21 0-16,0 0 0,-22 0 16,22 0-16,0 0 0,21 21 15,0 1-15,0-1 16,21-21-16,0 0 0,0 21 16,1-21-16,20 0 0,-21 0 0</inkml:trace>
  <inkml:trace contextRef="#ctx0" brushRef="#br0" timeOffset="133775.82">9334 11134 0,'-21'0'16,"0"21"-16,0-21 0,0 21 0,21 21 15,-21-20-15,-1 20 0,22-21 16,0 21-16,-21 1 0,0-1 15,21-21-15,-21 22 0,21-1 0,0-21 16,0 21-16,-21-20 0,21-1 16,-21 0-16,21 0 0,0 0 15,21-21 17,-21-21-32,21 21 0,0-21 15,0 0-15,-21 0 0,0-1 0,21-20 16,-21 21-16,22-21 0,-22 20 0,0-20 15,0 0-15,0-1 0,0 1 16,0 21-16,0-21 0,0-1 0,-22 22 16,22 0-16,0 0 0,22 42 47,-1 0-47,-21 21 0,21-20 15,0-1-15,-21 21 0,0-21 0,21 22 16,-21-22-16,21 0 0,-21 0 0,0 21 15,0-20-15,22-1 0,-22 0 16,21 0-16,-21 0 16,21-21-1,0 0-15,0-21 16,0 0-16,1 0 0,-1 0 16,0-1-16</inkml:trace>
  <inkml:trace contextRef="#ctx0" brushRef="#br0" timeOffset="134203.68">9948 11091 0,'0'0'16,"-21"0"-1,0 0-15,0 0 0,0 22 0,-22-22 16,22 21-16,-21 0 0,21 0 0,-1 0 16,-20 0-16,21 1 0,-21-1 15,20 0-15,1 21 0,0-21 0,0 1 16,0-22-16,21 21 0,0 0 15,21-21 1,0 0-16,0 0 16,22 0-16,-22-21 0,0 0 0,21-1 15,-21 1-15,22 0 0,-22 0 16,21-21-16,1 20 0,-22-20 0,0 21 16,0 0-16,0 0 0,0-1 0,1 22 15,-22 22 1,0-1-1,0 0-15,0 21 0,0-21 16,0 22-16,0-1 0,-22 0 0,22 1 16,-21-1-16,21 0 0,0 1 0,0-1 15,-21-21-15,21 22 0,-21-22 0,21 21 16,0-21-16,0 0 16,0 1-16,0-1 0,0 0 0,0 0 15,0 0-15,21-21 31,0 0-31</inkml:trace>
  <inkml:trace contextRef="#ctx0" brushRef="#br0" timeOffset="135671.19">11430 11663 0,'0'0'0,"-21"0"31,21 21-31,0-42 47,0 0-47,0 0 0,0-1 16,21 1-16,0-21 0,0 21 15,0-22-15,1 1 0,-1 0 16,21-22-16,-21 22 0,0-22 0,22 1 16,-22 21-16,0-22 0,0 1 0,22 20 15,-22 1-15,0 0 0,-21-1 16,21 22-16,-21 0 0,0 0 0,0 42 15,-21 0 1,0 0-16,0 22 0,-1-1 16,1 0-16,0 1 0,0-1 0,21 0 15,0 22-15,0-22 0,0 0 16,0 1-16,85 41 16,-64-41-16,0-22 0,21 0 0,-21 0 15,1 0-15,-1 1 16,0-1-16,-21 0 0,0 0 0,0 0 15,-21-21 1,0 0-16,-1 0 16,1 0-16,-21 0 0,21 0 0,0-21 15,-1 21-15,1-21 0,0 0 0,0 0 16,0-1-16,0 1 0,21 0 16,-22 21-16,1 0 15,21 21 1,0 0-1,0 1-15,0-1 0,21 0 0,1 0 16,-1 0-16,0 0 0,0 1 0,0-22 16,0 21-16,22-21 0,-22 0 15,21 0-15,-21 0 0,22 0 0,-1 0 16,-21 0-16,22 0 0,-1 0 0,-21-21 16,21-1-16,1 1 0,-1 0 15,-21 0-15,22-21 0,-22 20 0,21-20 16,-21 0-16,0-22 0,1 22 0,-1-22 15,0 22-15,-21-21 0,0-1 16,21 1-16,-21-1 0,21 22 0,-21-22 16,0 22-16,0 0 0,0-1 15,0 1-15,0 21 0,0 42 32,0 21-32,0-21 0,0 22 15,0-1-15,0 0 0,0 1 0,-21-1 16,21 0-16,-21 22 0,21-22 15,0 22-15,0-1 0,0-20 0,0 20 16,0-21-16,0 1 0,0-1 0,21 0 16,-21-20-16,21-1 0,22 21 15,-22-42-15,0 21 0,0-21 0,21 0 16,-20 0-16,-1 0 0,21 0 0,-21-21 16,0 21-16,22-21 15,-22 0-15,0 0 0,0-1 0,0-20 16,1 21-16,-1-21 0,0 20 0,-21-20 15,21 0-15,-21 21 0,0-1 16,0 1-16,0 0 0,0 0 0,-21 21 16,0 0-1,21 21-15,-21 0 0,-1 0 16,22 1-16,0-1 0,-21 21 0,21-21 16,0 0-16,0 22 0,0-22 15,0 21-15,0-21 0,0 1 0,0-1 16,21 0-16,1-21 0,-1 21 0,0-21 15,0 21-15,21-21 0,-20 0 16,20 0-16,0 0 0,-21-21 16,22 0-16,-1 21 0,-21-21 0,22 0 15,-1-1-15,-21-20 0,0 21 0,0-21 16,1 20-16,-22-20 0,0 0 16,0-1-16,0 1 0,-22 0 0,1 21 15,0-1-15,0 1 0,-21 0 0,20 0 16,-20 21-16,21 0 0,-21 0 15,-1 0-15,1 0 0,21 21 0,-22-21 16,22 21-16,0 0 0,0 1 0,0-22 16,0 21-16,21 0 0,-22 0 15,22 0-15,0 0 16,0-42 15</inkml:trace>
  <inkml:trace contextRef="#ctx0" brushRef="#br0" timeOffset="135888.06">12382 10964 0,'0'0'0,"-21"0"16,21-21-1,21 21-15,22-21 16,-22 21-16,0 0 0,21 0 0,-20 0 15,20 0-15,-21 0 0,21 0 16,1 0-16,-22 0 0,21 0 0,-21 0 16,22 0-16,-22 0 0,21 0 0,-21 0 15,22 0-15,-22 0 0,21 0 16,1 0-16,-22 0 0</inkml:trace>
  <inkml:trace contextRef="#ctx0" brushRef="#br0" timeOffset="136307.82">13610 11134 0,'-21'0'16,"0"0"-16,0 0 16,21-21-16,0-1 0,0 1 15,21 21 1,0 0-16,0 0 15,0 0-15,0 0 0,1 21 0,-1 1 16,-21-1-16,21 0 0,0 0 16,0 21-16,-21-20 0,0-1 0,0 21 15,0-21-15,0 0 0,0 22 0,0-22 16,0 0-16,-21 0 0,0 0 16,21 1-16,-21-22 15,21-22 16,0 1-31,0 0 0,0 0 0,0 0 16,21 0-16,-21-22 0,0 1 16,21 21-16,-21-22 0,21 1 0,0 0 15,-21 21-15,22-1 0,-1 1 0,0 0 16,-21 0-16,21 0 0,0 21 16,0 0-16,1-21 0,-1 21 15,0 0 1</inkml:trace>
  <inkml:trace contextRef="#ctx0" brushRef="#br0" timeOffset="136655.63">13970 11324 0,'0'0'0,"0"21"0,0 1 0,0-1 16,21 0-16,0-21 16,0 0-16,1 0 0,20 0 15,-21 0-15,0 0 0,0 0 16,1-21-16,20 0 0,-21 21 15,0-22-15,22 1 0,-22 0 16,0-21-16,0 21 0,0-1 0,0 1 16,1 0-16,-22-21 0,0 21 15,0-1-15,0 1 0,0 0 0,0 0 16,-22 0-16,1 21 0,0 0 0,0 0 16,0 0-16,-22 0 0,22 21 15,0 0-15,0 0 0,0 22 0,0-22 16,-1 21-16,22 0 0,0 1 0,0-22 15,0 21-15,0 1 0,0-22 16,0 0-16,22 21 0,-22-21 0,21-21 16,0 22-16,0-1 0,0-21 15,0 0-15,1 0 0,-1 0 0,21 0 16,-21 0-16,0 0 0,22 0 16,-22-21-16,21-1 0,-21 1 0</inkml:trace>
  <inkml:trace contextRef="#ctx0" brushRef="#br0" timeOffset="137275.28">16468 10922 0,'0'0'0,"21"-21"0,-21 0 0,0-22 15,0 22-15,0 0 0,0-21 0,0 21 16,0-1-16,0 1 0,0 0 15,-21 21-15,-1 0 0,1 0 16,-21 0-16,21 0 0,-22 21 0,1 0 16,0 22-16,21-22 0,-22 21 15,1 1-15,21 20 0,-22-21 0,22 1 16,0 20-16,0-20 0,0 20 0,21-21 16,0 1-16,0-1 0,0 0 15,0-20-15,0-1 0,21 0 0,21 0 16,-21 0-16,22-21 0,-1 0 0,22 0 15,-22 0-15,0-21 0,22 21 16,-22-21-16,22 0 0,-22-22 0,21 22 16,-20-21-16,-1 0 0,0 20 0,1-20 15,-22 0-15,0-1 16,0 1-16,-21 0 0,0-1 0,0 1 16,-21 0-16,0-1 0,-21 1 0,20 21 15,-20-21-15,0 20 0,-1 22 16,1 0-16,0 0 0,-1 0 0,1 22 15,0-22-15,21 21 0,-22 0 0,43 21 16,-21-21-16,21 1 0,-21 20 16,21-21-16,0 0 0,0 0 0,0 22 15,21-22-15,0 0 0,22-21 16,-22 0-16,21 0 0,0 0 16,1 0-16</inkml:trace>
  <inkml:trace contextRef="#ctx0" brushRef="#br0" timeOffset="138087.35">17166 10626 0,'0'0'0,"0"-43"0,-21 22 0,0 0 15,0 0-15,-1 0 0,1 0 16,0 21-16,0 0 0,21 21 16,-21 0-16,21 21 0,-21-21 0,21 22 15,0-1-15,0 0 0,-22 1 16,22-1-16,-21 0 0,21 1 0,0 20 15,0-20-15,0-1 0,0 0 16,0 1-16,0-22 0,0 21 16,0 0-16,0-20 0,0-1 0,0 0 15,0 0-15,0 0 0,0-42 32,0 0-17,21 0-15,1 0 0,-22-1 0,21 1 16,0 0-16,21 0 0,-21 0 15,1 0-15,20-1 0,-21 1 0,21 0 16,-20 21-16,20 0 0,-21 0 0,21 0 16,-20 0-16,20 0 0,-21 21 15,0-21-15,0 21 0,1 1 16,-22-1-16,0 0 0,0 0 0,0 0 16,-22 0-16,1 1 0,0 20 15,0-21-15,-21 0 0,20 0 0,-20 1 16,21-22-16,-21 21 0,20 0 0,-20-21 15,21 0-15,0 0 0,0 0 16,21-21 0,21 21-1,0 0-15,0-21 0,0-1 16,22 22-16,-1 0 0,-21-21 0,21 21 16,1 0-16,-22-21 0,21 21 0,1-21 15,-1 21-15,0-21 0,1 0 16,-1 21-16,-21-22 0,21 1 15,-20 21-15,20-21 0,-21 0 0,0 0 16,-21 0-16,21-1 0,-21 1 0,0 0 16,0 0-16,0 42 31,0 21-15,-21-20-16,21-1 15,0 21-15,0 0 0,0 22 0,0-22 16,0 1-16,0 20 0,-21-21 0,21 22 15,0-22-15,-21 22 0,21-1 16,-21 1-16,21-22 0,-21 22 16,-1-1-16,1 1 0,21-1 0,-21-21 15,0 22-15,21-22 0,-21 1 0,21-1 16,-21-21-16,21 0 0,-22 0 16,22 1-16,0-44 15,0 1-15,0 0 16,0 0-16,0-21 0,0 20 0,0-20 15,22-21-15,-1 20 0,0-20 16,0 20-16</inkml:trace>
  <inkml:trace contextRef="#ctx0" brushRef="#br0" timeOffset="138283.96">17928 10753 0,'0'0'0,"0"-21"0,-21 21 31,0 0-31,21 21 31,0 0-15,0 0-16,21 0 16,0 0-16</inkml:trace>
  <inkml:trace contextRef="#ctx0" brushRef="#br0" timeOffset="138571.79">18097 10922 0,'0'0'16,"22"0"-16,-1 0 15,0 0-15,0-21 0,0 21 16,-21-21-16,21 21 0,1-21 0,-1-1 16,0 22-16,-21-21 0,0 0 15,0 0-15,-21 21 31,0 21-31,-1 0 0,1 0 16,21 1-16,-21-1 0,0 0 16,21 0-16,0 21 0,0-20 0,0-1 15,0 0-15,0 0 0,0 0 16,0 0-16,0 1 0,0-1 0,21 0 16,0-21-16,-21 21 0,21-21 0,1 0 15,-1 0-15,0 0 0,0 0 16,0 0-16,22-21 0,-22 0 0,21 21 15,0-21-15</inkml:trace>
  <inkml:trace contextRef="#ctx0" brushRef="#br0" timeOffset="139047.51">18881 10816 0,'0'0'0,"0"-21"16,0-42-16,0 41 16,-22 22-16,1 0 0,0 0 15,0 0-15,0 0 0,-22 0 0,22 0 16,0 22-16,0-1 0,-21 21 0,20-21 15,22 0-15,-21 22 0,21-22 16,0 21-16,0-21 0,0 1 0,0 20 16,0-21-16,21 0 0,1 0 0,-1 1 15,0-1-15,21 0 0,-21-21 16,22 0-16,-22 0 0,21 0 0,1 0 16,-22 0-16,21 0 0,0-21 0,-20 0 15,20-1-15,-21 1 0,21 0 16,-20 0-16,20 0 0,-21-22 15,0 22-15,0-21 0,1 0 0,-1-22 16,-21 22-16,21-22 0,-21 1 16,21-1-16,-21 1 0,21 20 0,-21 1 15,0 0-15,0 21 0,0-1 0,0 1 16,-21 21-16,0 0 0,0 0 16,0 21-16,-1 22 0,1-22 0,0 21 15,0 22-15,21-22 0,-21 0 0,0 22 16,21-1-16,-22-20 15,22-1-15,0 22 0,0-22 0,0 0 16,0 1-16,0-22 0,0 21 0,0-21 16,22 0-16,-1 1 0,0-1 15,0 0-15,0-21 0,0 0 0,1 0 16,-1 0-16,0 0 0,0 0 0,0-21 16,-21 0-16,21-1 0,1 1 0,-1 0 15,0 0-15,-21 0 0</inkml:trace>
  <inkml:trace contextRef="#ctx0" brushRef="#br0" timeOffset="139275.23">19177 10710 0,'0'0'0,"21"0"47,0 0-47,22 0 0,-22 0 16,21 0-16,0 0 0,1 0 0,-1 0 15,0 0-15,1-21 0,-22 21 0,21 0 16,1 0-16,-22 0 0,0 0 16,0 0-16,0-21 0,0 21 0,-42 0 47</inkml:trace>
  <inkml:trace contextRef="#ctx0" brushRef="#br0" timeOffset="140503.84">20955 10922 0,'21'-21'15,"-21"0"1,21 21-16,-21-21 0,0-1 16,0 1-16,0 0 0,-21 0 15,0 0-15,0 0 16,0-1-16,-22 1 0,22 0 0,-21 0 16,-1 0-16,1 21 0,21 0 0,-21 0 15,-1 0-15,22 0 0,-21 0 16,21 21-16,-22 0 0,22 0 0,-21 0 15,21 22-15,-1-1 0,-20-21 0,21 22 16,0-1-16,0 0 0,21 1 16,0-22-16,0 21 0,0 0 0,0-20 15,0-1-15,21 0 0,0 0 0,0-21 16,21 0-16,-20 0 0,20 0 16,-21 0-16,21 0 0,-20 0 0,20-21 15,-21 0-15,0 0 0,22-1 16,-22 1-16,0 0 0,21 0 15,-21-21-15,1 20 0,-1 1 0,0-21 16,0 21-16,0-22 0,0 22 0,1 0 16,-22 0-16,0 0 0,21 0 15,-21-1-15,0 44 32,0-1-32,0 0 0,0 0 15,0 0-15,0 22 0,0-22 0,0 0 16,21 21-16,-21-21 0,21 1 15,-21-1-15,21 0 0,0 0 16,-21 0-16,22 0 0,-1 1 0,0-22 16,0 21-16,0-21 0,0 0 0,1 0 15,-1 0-15,21 0 0,-21 0 16,0 0-16,22 0 0,-22 0 0,21-21 16,1-1-16,-22 22 0,21-21 0,0 0 15,-20 21-15,-1-21 0,0 0 16,0 0-16,0-1 0,-21 1 0,0 0 15,0-21-15,0 21 0,0-1 0,0 1 16,-21 0-16,0 0 0,0 0 16,0 0-16,-1 21 0,1 0 0,-21 0 15,21 0-15,0 0 0,-22 0 16,22 21-16,0-21 0,-21 42 16,20-21-16,1 0 0,0 1 0,0-1 15,0 0-15,21 21 0,0-21 0,0 1 16,0-1-16,0 0 0,0 0 15,0 0-15,0 0 0,21 1 0,0-22 16,0 0-16,22 0 0,-22 0 0,21 0 16,-21 0-16,22 0 0,-1 0 15,0-22-15,1 1 0,-1 0 0,-21 21 16,21-21-16,1-21 0,-22 20 0,0 1 16,0 0-16,0-21 0,1-1 15,-1 1-15,-21 21 0,0-21 16,21-22-16,-21 22 0,0-1 0,0 1 15,0 0-15,0 21 0,0-22 16,0 22-16,0 0 0,-21 21 16,0 21-16,-1 0 15,22 22-15,-21-1 0,0 0 16,21 1-16,-21-1 0,21 21 0,0-20 16,0-1-16,0 0 0,-21-20 0,21 20 15,0 0-15,0-21 16,0 1-16,0-1 0,0 0 0,0 0 0,21-21 15,0 21-15,0-21 0,0 0 0,1 0 16,-1 0-16,21 0 16,0 0-16,-20 0 0,20 0 0,0 0 15,-21-21-15,22 21 0,-1-21 0,-21 21 16</inkml:trace>
  <inkml:trace contextRef="#ctx0" brushRef="#br0" timeOffset="141012.06">22521 10753 0,'0'0'16,"-21"-43"-16,0 43 16,0 0-16,0-21 0,-1 21 15,1 0-15,0 0 0,0 0 0,0 21 16,0-21-16,-1 22 0,1-1 0,0 0 16,0 0-16,0 0 0,0 22 15,-1-22-15,22 0 0,0 21 0,-21-21 16,21 1-16,0-1 0,0 21 0,0-21 15,0 0-15,0 1 0,21-1 16,1-21-16,20 0 16,-21 0-16,0 0 0,22 0 0,-22 0 15,21 0-15,-21-21 0,22-1 16,-22 1-16,0 0 0,21 0 0,-21 0 16,1 0-16,-1-1 0,0-20 0,0 0 15,-21-1-15,0 1 16,21 0-16,-21-1 0,0-20 0,0 21 15,0-22-15,0 1 0,0 20 0,0 1 16,0 0-16,0 20 0,0 1 16,0 0-16,0 42 15,0 22-15,0-22 16,-21 21-16,21 0 0,-21 22 0,21-22 16,0 1-16,0 20 0,0-21 0,0 1 15,0-1-15,-21 0 0,21 1 16,0-1-16,0-21 0,0 22 0,0-22 15,0 0-15,0 0 0,0 0 0,21 0 16,0 1 0,0-22-16,0 0 15,1 0-15,-1-22 0,0 1 16,0 21-16,0-21 0</inkml:trace>
  <inkml:trace contextRef="#ctx0" brushRef="#br0" timeOffset="141427.82">22987 10880 0,'0'0'0,"0"-21"0,-21-1 16,21 1-16,0 0 15,0 0-15,0 0 0,21 0 16,0 21-16,21-43 16,-20 43-16,-1-21 0,0 21 15,0 0-15,0 0 0,0 0 0,1 0 16,-1 0-16,0 21 0,-21 0 15,0 1-15,0-1 0,0 0 0,0 0 16,0 0-16,0 22 0,0-22 0,0 0 16,0 0-16,0 0 0,0 0 15,0 1-15,0-1 16,-21-21 0,0 0-16,21-21 15,0-1 1,0 1-16,0 0 0,0 0 15,0-21-15,0 20 0,0-20 16,21 21-16,0-21 0,0 20 0,0 1 16,0-21-16,1 21 0,-1 0 0,0-1 15,-21 1-15,21 21 0,0 0 16,0-21-16,1 21 0,-1 0 0,0 0 16,0 0-16,-21 21 15,21-21-15,-21 21 0,0 1 16</inkml:trace>
  <inkml:trace contextRef="#ctx0" brushRef="#br0" timeOffset="142379.79">23622 10774 0,'0'0'0,"21"0"16,0 0-16,0 0 0,1 0 16,-1 0-16,0-21 15,0 21-15,21-21 0,-20 21 0,-1-22 16,0 1-16,0 0 0,0 0 0,-21 0 15,21 0-15,-21-1 0,22 22 16,-22-21-16,0 0 0,-22 21 16,1 0-1,0 0-15,-21 0 0,21 0 16,-1 21-16,1 0 0,0 1 16,0-1-16,0 0 0,0 0 0,21 0 15,0 0-15,0 1 0,0-1 16,0 0-16,0 0 0,0 0 0,0 0 15,0 1-15,0-1 0,0 0 0,21 0 16,0-21-16,0 0 16,0 0-16,0 0 0,22 0 0,-22 0 15,0 0-15,21 0 0,-20 0 0,-1 0 16,21-21-16,0 0 0,-20 21 16,20-21-16,0-1 0,-21 1 0,22 0 15,-22-21-15,0 21 0,21-1 16,-20-20-16,-1 0 0,0 21 15,-21-22-15,0 22 0,21-21 0,-21 21 16,0-1-16,0 1 0,-21 21 16,0 0-1,21 21-15,-21 1 0,-1-1 0,22 0 16,0 0-16,-21 21 0,21-20 16,0 20-16,0-21 0,0 0 0,0 22 15,0-22-15,0 0 0,0 0 0,0 0 16,0 0-16,0 1 15,0-1 1,-21-21 31,0 0-47,0 0 16,0 0-1,-1 0 1,22 21-1,0 0-15,22 0 16,-1-21 0,0 0-16,21 0 0,-21 0 15,22 0-15,-1 0 0,-21 0 0,22 0 16,-1 0-16,0 0 0,1 0 16,-1-21-16,0 21 0,1-21 0,-1 0 15,0 0-15,-21-1 0,22 1 16,-22-21-16,21 21 0,-21-22 0,1 22 15,-1-21-15,-21 21 0,0-22 16,0 22-16,0 0 0,0 0 0,0 0 16,-21 21-16,-1 21 15,1 0-15,0 21 16,21-20-16,0-1 0,-21 21 0,21-21 16,0 22-16,-21-22 0,21 0 15,0 0-15,0 0 0,0 0 0,0 1 16,0-1-16,0 0 15,-21-21 17,-1 0-32,-20 0 0,21 0 15,-21 0-15,-1 0 0,1 0 16</inkml:trace>
  <inkml:trace contextRef="#ctx0" brushRef="#br0" timeOffset="144053.22">889 13504 0,'21'0'16,"-21"-21"-16,21 21 16,-21-21-1,21 21-15,-21-21 0,22 21 16,-22-21-16,0 0 15,0-1 1,0 1 0,0 42 31,0 1-47,0 20 0,0-21 15,0 21-15,0 1 0,0 20 16,0-20-16,0 20 0,-22-21 15,1 22-15,21-22 0,-21 1 0,0-1 16,21 0-16,0 1 0,-21-22 16,21 0-16,0 0 0,-21 0 0,21-42 47,0 0-47,0 0 15,0 0-15,21-1 0,0 1 16,0 0-16,0 21 15,0 0-15,22 0 0,-22-21 16,0 21-16,21 0 0,-20-21 0,20 21 16,-21 0-16,21-21 0,-20 21 15,20 0-15,-21-22 0,0 1 0,0 21 16,1-21-16,-22 0 16,0 0-16,0 0 15,0-1-15,0 1 16,0 0-16,0 0 0,-22 21 0,22-21 15,-21 0-15,0-1 0,21 1 16,-21 21 0,0 21-1,21 22-15,0-22 16,0 0-16,0 21 0,0-20 0,0 20 16,-21 0-16,21-21 0,0 22 15,0-22-15,0 21 0,-22-21 0,22 1 16,0-1-16,0 0 0,0 0 15,0 0-15,0 0 16,0 1-16,0-44 63,0 1-48,0 0-15</inkml:trace>
  <inkml:trace contextRef="#ctx0" brushRef="#br0" timeOffset="144608.04">1736 13843 0,'0'-21'16,"0"0"0,0 0-1,0-1 1,-22 22-1,1 0 1,0 0 0,21 22-16,0-1 15,0 0-15,0 0 16,0 0-16,0 0 16,21-21-1,0 0-15,1 0 16,-1 0-16,0-21 15,0 0 1,-21 0 0,0 0-1,0 0-15,-21 21 32,21 21-17,0 0 1,0 0-1</inkml:trace>
  <inkml:trace contextRef="#ctx0" brushRef="#br0" timeOffset="149027.41">3810 13420 0,'0'0'0,"0"-21"16,0-1-16,0 1 15,0 0-15,0 0 16,0 0-16,0 0 15,-21 21 17,21 21-32,0 0 15,0 0-15,0 21 16,0-20-16,0 20 0,0 21 0,0-20 16,0-1-16,0 0 0,0 22 15,0-22-15,21 1 0,0-1 0,-21 0 16,21-21-16,-21 22 0,21-22 15,1 0-15,-22 0 0,21-21 0,0 0 16,0 0-16,0 0 0,0 0 16,1 0-16,-1-21 0,0 0 15,21 0-15,-21 0 0,1-1 0,-1-20 16,-21 21-16,21-21 0,0-1 16,0 1-16,0 0 0,1-1 0,-22 1 15,0 0-15,0-1 0,0 1 16,0 0-16,0 20 0,0-20 15,0 21-15,0 0 0,0 0 0,0 42 32,0 0-17,0 0-15,0 0 0,0 22 16,21-1-16,-21 0 0,0-21 0,0 22 16,21-1-16,-21 0 0,0 1 0,0-1 15,21-21-15,0 0 0,-21 22 16,21-22-16,1-21 0,-1 21 15,0 0-15,0-21 0,0 0 16,0 0-16,22 0 0,-22 0 0,0-21 16,21 0-16,-20 0 0,20 0 0,-21-1 15,21 1-15,-20 0 0,20-21 16,-21 21-16,0-22 0,0 1 0,1 21 16,-1-22-16,0 1 0,0 21 15,-21-21-15,21 20 0,-21 1 0,0 0 16,0 0-16,0 0 0,-21 21 15,0 0 1,0 21-16,21 0 0,0 0 0,-21 0 16,21 1-16,0-1 0,0 0 15,0 21-15,0-21 0,0 22 16,21-22-16,0 0 0,0 0 0,0 0 16,0 22-16,1-22 0,-1 0 15,0-21-15,0 21 0,0 0 0,-21 1 16,21-1-16,-21 0 15,0 0-15,-21-21 16,0 0-16,0 0 16,0 0-16,0 0 0,-1 0 15,1 0-15,-21-21 0,21 21 0,0-21 16,-1 21-16,-20 0 0,21-21 0,0 21 16,0 0-1,21 21 1,0 0-16,0 0 15,21 0-15,0 0 0,21 1 16,-21-1-16,1-21 0,-1 21 16,0-21-16,21 0 0,-21 0 15,22 0-15,-22 0 0,21 0 0,1 0 16,-22 0-16,21-21 0,0 21 0,1-21 16,-1-1-16,0 1 0,1 0 15,-1 0-15,-21 0 0,22-22 0,-22 22 16,21-21-16,-21 0 0,0 20 0,-21-20 15,0 0-15,0 21 16,0-22-16,0 22 0,0 0 0,-21 0 16,21 0-16,-21-1 0,0 22 15,0 0-15,0 0 0,-1 0 0,1 0 16,-21 0-16,21 0 0,0 22 0,-1-1 16,1 0-16,0 0 0,21 0 15,-21 22-15,21-22 0,-21 21 0,21 0 16,0-20-16,0 20 0,0-21 15,0 21-15,0-20 0,0-1 0,0 0 16,0 0-16,0 0 0,21 0 16,0-21-16,0 0 15,0 0-15,1-21 16,-1 21-16,0-21 0,0 0 0,-21 0 16,21 0-16,0-1 0,1 1 15,-1 0-15,0-21 0,-21 21 0,0-22 16,0 1-16,21 21 0,-21-22 0,0 22 15,0-21-15,0 21 0,0 0 16,0-1-16,0 44 16,0-1-1,0 0-15,0 0 0,0 21 16,0-20-16,0 20 0,21-21 0,-21 21 16,0-20-16,0 20 0,21-21 15,1 0-15,-1 0 0,0 1 0,0-1 16,0-21-16,0 0 0,22 0 15,-22 0-15,21 0 0,-21 0 16,22 0-16,-1-21 0,-21-1 0,22 1 16,-22 0-16,21 0 0,-21-21 0,0 20 15,1-20-15,-1 0 0,0-1 16,0 1-16,-21 0 0,0-1 0,0 1 16,0 0-16,0-22 0,0 22 0,0-22 15,0 22-15,0 0 0,0-1 16,-21 22-16,21 0 0,0 0 15,-21 21-15,21 21 16,0 0-16,0 22 0,0-22 16,0 21-16,0 0 0,0 1 0,0-1 15,0 0-15,0 1 0,0-1 16,0 0-16,0 1 0,0-1 0,0 0 16,0 1-16,0-1 0,0 0 0,-21 1 15,21-22-15,0 21 0,0-21 16,0 1-16,-22-1 0,22 0 0,0 0 15,0-42 17,0 0-32,0 0 0,0-1 15,0 1-15,0-21 0,0 21 16,0-22-16,22 22 0,-1-21 16,-21 21-16,21-22 0,0 22 0,0 0 15,0 0-15,1 21 0,-1-21 0,21 21 16,-21 0-16,0 0 0,1 0 15,20 0-15,-21 0 0,0 21 0,0-21 16,1 21-16,-1 0 0,0 0 0,0 1 16,-21 20-16,0-21 0,0 0 15,0 0-15,0 22 0,0-22 0,0 0 16,0 0-16,-21 0 0,0 1 0,-22-1 16,22 0-16,0-21 0,0 0 15,0 21-15,0-21 0,-22 0 16,22 0-16,0 0 0,0 0 0,21-21 15,-21 0-15,-1 21 0,1-21 16,0-1-16,21 1 0,-21 0 16,21 0-16,-21 21 0,21 21 47,0 0-47,0 0 0,0 1 15,21-22-15,0 21 0,-21 0 16,21-21-16,0 21 0,1-21 0,-1 0 15,0 0-15,0 0 0,0 0 16,0 0-16,22 0 0,-1 0 16,-21 0-16,22-21 0,-1 21 0,21-21 15,-41 0-15,20-1 0,0 1 0,1-21 16,-1 21-16,-21-22 0,0 22 16,0-21-16,1 21 0,-1-22 0,0 22 15,-21-21-15,0 21 0,0 0 0,0-1 16,0 1-16,0 0 15,0 42 1,0 0-16,0 1 16,0-1-16,0 0 0,-21 0 15,21 21-15,0-20 0,0-1 16,0 0-16,0 21 0,0-21 0,0 1 16,0-1-16,21 0 0,-21 0 15,21-21-15,0 21 0,0-21 0,1 0 16,-1 0-16,0 0 0,0 0 15,0 0-15,0 0 0,1-21 16,-1 0-16,0 0 0,0 0 0,21-22 16,-20 22-16,-1-21 0,0-1 0,0 22 15,-21-21-15,21 0 0,0-22 16,-21 22-16,0-1 0,0 1 0,0-21 16,0 20-16,0 1 0,0 0 15,0-1-15,0 22 0,0 0 16,-21 0-16,21 0 0,-21 21 15,0 0-15,21 21 16,0 0-16,0 0 0,0 0 16,-21 22-16,21-1 0,0-21 0,0 21 15,0 1-15,0-1 0,0 0 0,0 1 16,0-1-16,0 0 0,0 1 16,0-1-16,0 0 0,0-20 0,0 20 15,21-21-15,-21 21 0,21-20 0,0 20 16,0-21-16,22 0 0,-22-21 15,0 21-15,21-21 0,-20 0 16,20 0-16,-21 0 0,21-21 0,1 21 16,-22-21-16,21 0 0,-21 0 15,22 0-15,-22-1 0,0-20 0,0 21 16,0-21-16,-21 20 0,0-20 0,0 21 16,0-21-16,0 20 0,0 1 15,0 0-15,0 0 0,-21 42 31,21 0-15,0 0-16,0 1 0,0-1 16,0 0-16,0 0 0,0 0 0,0 0 15,0 1-15,0-1 0,21 0 16,1 0-16,-1-21 0,-21 21 16,21-21-16,0 0 0,0 0 15,0 0-15,1 0 0,-1 0 0,0 0 16,0-21-16,0 0 0,0 0 15,1 0-15,-1-1 0,0-20 0,0 21 16,0-21-16,0-1 0,1 1 0,-1 0 16,-21-1-16,0-20 0,21 20 15,-21-20-15,21 21 0,-21-1 0,21 1 16,-21 0-16,0-1 0,0 1 16,0 21-16,21 0 0,-21-1 15,0 1-15,0 42 31,0 1-31,0-1 0,0 0 0,0 21 16,0 1-16,0-1 0,0 0 0,-21 1 16,21-1-16,-21 0 0,21 1 15,0-1-15,0 0 0,0 1 0,-21-1 16,21 0-16,0 1 0,0-1 0,0-21 16,0 21-16,0 1 0,0-22 15,0 0-15,21 0 0,-21 0 0,21 1 16,0-1-16,1-21 0,20 0 15,-21 0-15,0 0 0,0 0 0,1-21 16,20-1-16,-21 1 0,0 0 16,0 0-16,1 0 0,20-43 15,-21 43-15,0 0 0,-21-21 0,0 20 16,21 1-16,1 0 0,-22 0 16,0 0-16,21 0 15,-21 42 1,21 0-1,-21 0-15,0 0 0,0 0 16,0 1-16,21-22 0,-21 21 16,21 0-16,-21 0 15,21-21-15,1 0 0,-1 21 16,0-21-16,0 0 0,21 0 16,-20 0-16,-1 0 0,0 0 15,0 0-15,0 0 0,0 0 0,1-21 16,-22 0-16,21 0 0,21-64 15,-21 64 1,0 0-16,-21 0 0,0-1 0,0 1 16,22 0-16,-22 0 0,0 0 15,21 21-15,-21 21 32,0 0-17,0 0-15,-21 0 0,21 1 0,0 20 16,0 0-16,0 1 0,0-1 15,21 21-15,-21-20 0,0 20 0,21 1 16,0-1-16,0 1 0,-21-1 0,21 1 16,-21-1-16,22 22 0,-1-22 15,-21 1-15,21-1 0,-21 1 0,21-1 16,-21 1-16,21-1 0,-21 1 16,21-22-16,-21 1 0,22-1 0,-22 0 15,0-21-15,0 22 0,0-22 16,0 0-16,-22-21 0,1 0 15,0 0-15,0 0 0,21-21 16,0 0-16,0 0 16,-21-1-16,21 1 0,0 0 0,0-21 15,-21 21-15,21-22 0,0 22 0,-22-148 16,1 105 0,21 22-16</inkml:trace>
  <inkml:trace contextRef="#ctx0" brushRef="#br0" timeOffset="149287.35">8213 13187 0,'0'0'0,"0"-21"15,0 0-15,21 21 0,21-22 16,-21 22-16,0-21 0,1 21 15,20-21-15,-21 21 0,21-21 0,-20 21 16,20 0-16,-21-21 0,0 21 0,22 0 16,-22-21-16,0 21 0,0 0 15,0 0-15,-21-22 0,0 1 16,-21 0 15,0 21-31</inkml:trace>
  <inkml:trace contextRef="#ctx0" brushRef="#br0" timeOffset="149491.81">7832 13060 0,'0'0'0,"0"21"15,0 0-15,21-21 16,0 0-1,-42-21 32</inkml:trace>
  <inkml:trace contextRef="#ctx0" brushRef="#br0" timeOffset="152535.53">2434 13631 0,'0'0'0,"-21"0"16,0 0-16,0 0 0,-1 0 15,1-21-15,21 0 16,-21 21-16,21-21 0,-21 21 0,21-21 16,0 0-16,0-1 15,0 1-15,21 21 32,0 0-32,0 0 0,1 0 0,-1 0 15,0 21-15,0 1 0,21 20 16,-42-21-16,22 0 0,-1 22 15,-21-1-15,21-21 0,-21 21 16,0 1-16,0-22 0,0 21 0,0 1 16,0-22-16,0 0 0,0 0 15,0 0-15,-21 0 0,21 1 0,-21-22 16,21-22 0,0 1-1,0 0-15,0 0 0,0 0 16,0-22-16,0 22 0,0-21 15,21 21-15,0-22 0,-21 22 16,21 0-16,0 0 0,-21-21 16,21 20-16,1 22 0,-22-21 0,21 0 15,0 0-15,0 21 16,0-21-16,0 21 16</inkml:trace>
  <inkml:trace contextRef="#ctx0" brushRef="#br0" timeOffset="152896.2">2836 13737 0,'0'0'0,"21"21"0,-21 1 0,22-22 16,-22 21-16,21-21 16,0 0-16,0 0 0,0-21 15,-21-1-15,21 22 0,1-21 0,-1 0 16,0 0-16,0 0 0,0 0 15,0-1-15,1 1 0,-22 0 0,21 0 16,-21 0-16,0 0 16,0-1-16,-21 22 0,-1 0 15,1 0-15,0 0 0,0 0 16,0 0-16,0 22 0,-1-1 0,1 0 16,21 0-16,-21 21 15,21-20-15,0 20 0,0-21 0,0 21 16,0 1-16,0-22 0,0 21 15,0 1-15,21-22 0,0 0 0,-21 0 16,22 0-16,-1 0 0,0-21 0,0 0 16,0 0-16,22 0 0,-22 0 15,0 0-15,21 0 0,-21 0 0,22-21 16,-22 21-16,21-21 0,1 0 16</inkml:trace>
  <inkml:trace contextRef="#ctx0" brushRef="#br0" timeOffset="154563.95">3154 15198 0,'-21'-21'0,"21"-1"16,0 1 0,-22 21-16,22-21 0,-21 21 15,21-21-15,-21 21 16,21 21 0,0 0-16,-21 0 0,21 22 15,0-22-15,0 21 0,0 1 16,0-1-16,0-21 0,0 21 0,0 1 15,0-1-15,0-21 0,0 22 16,0-22-16,0 0 0,0 0 0,0 0 16,0 0-16,21-21 15,-21-21 1,0 0-16,0 0 16,21 0-16,-21 0 0,0-22 15,0 22-15,0-21 0,21-1 0,-21 22 16,22-21-16,-1 0 0,-21-1 15,0 1-15,21 21 0,0-22 0,0 22 16,0 0-16,1 21 0,-1 0 16,0 0-16,0 0 0,0 21 15,0 22-15,1-22 0,-1 21 16,0-21-16,-21 22 0,0-1 0,21-21 16,-21 21-16,21 1 0,-21-22 15,0 21-15,21-21 0,-21 1 16,0-1-16,0 0 0,22-21 31,-22-21-31,21 0 0,0-22 16,0 22-16,-21 0 15,21-21-15,0 20 0,1-20 0,-1 0 16,0-1-16,0 1 0,-21 0 16,21 21-16,0-22 0,1 22 0,-1 0 15,0 0-15,0 21 16,-21 21-16,0 0 0,21 21 15,-21-20-15,0 20 0,0 0 0,0 1 16,0-22-16,0 21 16,0 0-16,0-20 0,0 20 0,0-21 15,0 21-15,0-20 0,0-1 16,0 0-16,21 0 0,1-21 0,-1 21 16,0-21-16,0 0 0,0 0 15,0 0-15,1 0 0,-1 0 16,0 0-16,0 0 0,21-21 0</inkml:trace>
  <inkml:trace contextRef="#ctx0" brushRef="#br0" timeOffset="155239.25">4678 15198 0,'0'0'0,"0"-21"0,0-1 0,0 1 15,0 0-15,-21 0 16,-1 21-16,1 0 0,-21 0 0,21 0 15,0 0-15,-1 0 0,-20 21 0,21-21 16,0 21-16,0 0 0,-22 22 16,22-22-16,0 0 0,0 21 0,0 1 15,-1-22-15,1 21 0,21 1 16,-21-22-16,21 21 0,0-21 0,0 0 16,0 1-16,0-1 0,0 0 15,0 0-15,21-21 0,0 0 16,1 0-16,-1 0 0,0 0 0,0 0 15,0 0-15,0-21 0,1 0 16,-1 0-16,21-1 0,-21 1 0,0 0 16,1-21-16,-1 21 0,0-22 0,-21 22 15,0-21-15,0 21 0,21-22 16,-21 22-16,0 0 0,0-21 0,0 20 16,0 1-16,-21 21 15,21 21 1,-21 1-16,21-1 0,0 0 15,0 0-15,-21 21 0,21-20 16,0 20-16,0-21 0,0 0 0,0 22 16,0-22-16,0 0 0,21 0 15,0-21-15,0 21 0,0-21 0,22 0 16,-1 0-16,-21 0 0,21 0 0,1 0 16,-1 0-16,0-21 0,1 0 15,-1 21-15,0-21 0,-20 0 0,20-1 16,-21 1-16,0-21 0,0 21 15,-21 0-15,0-1 0,22 1 0,-22-21 16,0 21-16,0 0 0,0-1 16,-22 22-1,22 22-15,-21-22 16,0 21-16,21 0 0,-21 21 0,21-21 16,0 1-16,0-1 0,0 0 15,0 0-15,0 0 0,0 0 0,0 1 16,0-1-16,21-21 15,0 0-15,0 0 0,1 0 16,-1 0-16,-21-21 0,21 21 16,-21-22-16,21 1 0,-21 0 15</inkml:trace>
  <inkml:trace contextRef="#ctx0" brushRef="#br0" timeOffset="155411.5">5122 14923 0,'0'0'0,"-21"-22"15,-21 1-15,21 21 16,-1 0-16,1 0 16,21 21-1,0 1 1,21-22 15</inkml:trace>
  <inkml:trace contextRef="#ctx0" brushRef="#br0" timeOffset="156320.71">5334 14944 0,'0'0'0,"21"0"0,0 0 31,-21 21-15,21 0-16,-21 0 0,0 22 16,0-22-16,0 21 0,0-21 15,0 22-15,0-22 0,0 21 16,0-21-16,0 22 0,0-22 15,0 0-15,0 0 0,0 0 0,0 0 16,0 1-16,0-44 31,0 1-31,0 0 16,0 0-16,0 0 0,0-22 16,0 22-16,0-21 0,0 0 0,0 20 15,22-20-15,-1 21 0,-21-21 0,21 20 16,0 1-16,0 0 0,0 0 15,1 0-15,20 21 0,-21 0 0,0 0 16,0 0-16,1 0 0,20 21 16,-21 0-16,0 0 0,0 0 15,1 22-15,-22-22 0,21 21 0,-21 1 16,21-22-16,-21 21 0,0-21 16,0 22-16,21-22 0,-21 0 0,21 0 15,0 0-15,-21 0 0,22 1 0,-1-22 16,0 0-16,0 0 0,0 0 15,0 0-15,1 0 0,-1-22 0,0 1 16,0 0-16,0 0 0,0 0 0,1-22 16,-1 22-16,0-21 0,0 0 15,-21-1-15,0 1 0,21 0 0,-21-1 16,0 1-16,21 0 16,-21-1-16,0 1 0,0 0 0,0 20 15,0-20-15,0 21 0,0 0 0,0 0 16,0 42-1,0 0-15,0 21 0,0-21 16,0 22-16,0-1 0,0 0 16,0 1-16,0-1 0,0 22 0,0-22 15,0 0-15,0 1 0,0-1 0,0 0 16,22-21-16,-22 1 0,21 20 16,0-42-16,0 21 0,0 0 0,0-21 15,1 0-15,-1 0 0,0 0 16,-21-21-16,21 0 15</inkml:trace>
  <inkml:trace contextRef="#ctx0" brushRef="#br0" timeOffset="156523.59">6265 15071 0,'0'-21'16,"21"21"-1,1 0-15,-1-22 0,0 22 0,0 0 16,0 0-16,0 0 0,1 0 16,-1-21-16,0 21 0,0 0 0,21 0 15,-20 0-15,-1-21 0,0 21 16,0 0-16,0-21 0,0 21 16,1 0-16</inkml:trace>
  <inkml:trace contextRef="#ctx0" brushRef="#br0" timeOffset="158771.1">7133 15282 0,'0'0'0,"21"0"0,0 0 16,-21-21-1,22 0-15,-22 0 0,21 0 0,0 0 16,-21-1-16,0 1 0,0 0 15,0 0-15,0 0 0,0-22 0,0 22 16,0 0-16,-21 0 0,0-21 0,-1 20 16,1 1-16,-21 21 0,0-21 15,20 21-15,-20 0 0,0 0 0,-1 0 16,1 0-16,0 0 0,21 21 0,-22 0 16,22 1-16,0 20 15,-21 0-15,42-21 0,-22 22 0,22-1 16,0 0-16,0 22 0,0-43 0,0 21 15,0 1-15,22-22 0,-1 0 16,0 0-16,21 0 0,-21 1 0,1-22 16,20 0-16,0 0 0,-21 0 0,22 0 15,-1-22-15,-21 1 0,22 0 16,-22 0-16,21 0 0,-21 0 0,0-1 16,1-20-16,-1 21 0,0-21 15,-21 20-15,0-20 0,0 0 0,0 21 16,0-1-16,0-20 0,0 21 0,0 0 15,-21 21-15,0 0 16,21 21 0,0 0-16,0 0 0,0 22 15,0-22-15,0 0 0,0 21 16,0 1-16,0-22 0,0 0 0,0 21 16,21-21-16,-21 1 0,21-1 0,0-21 15,0 21-15,0-21 0,22 0 16,-22 0-16,21 0 0,-21 0 0,22-21 15,-1 21-15,-21-21 0,22-1 0,-22 1 16,21-21-16,-21 21 0,0 0 16,1-22-16,-1 22 0,-21-21 0,0 21 15,0-22-15,0 22 0,0 0 16,0 0-16,0 0 0,0-1 16,-21 22-16,-1 0 0,1 0 15,21 22-15,-21-1 16,21 0-16,-21 21 0,21-21 15,0 1-15,0 20 0,0-21 0,0 21 16,-21-20-16,21 20 0,-21-21 16,21 0-16,0 0 0,0 1 0,0-1 15,0-42 17,21-1-32,0 1 15,-21 0-15,21 0 0,0-21 16,0 20-16,-21-20 0,22 21 15,-22 0-15,21-22 0,-21 22 0,0 0 16,21 21-16,-21-21 0,21 42 31,-21 0-31,0 0 0,0 22 16,0-22-16,0 0 0,0 0 0,0 22 16,21-22-16,-21 0 0,21 0 15,1 0-15,-1 0 0,0 1 0,0-22 16,21 21-16,-20-21 0,20 0 0,0 0 15,-21 0-15,22 0 0,-1 0 16,0 0-16,1-21 0,-22-1 16,21 1-16,-21 0 0,22 0 0,-22 0 15,21 0-15,-21-22 0,1 22 16,-22 0-16,0-21 0,21 20 0,-21 1 16,0 0-16,0 0 0,0 0 15,0 0-15,0-1 0,-21 22 16,21 22-1,-22-1-15,1 0 16,0 0-16,21 21 0,-21-20 0,21-1 16,0 0-16,0 21 0,-21-21 0,21 1 15,0-1-15,0 0 16,0 21-16,0-21 0,0 1 0,21-1 16,-21 0-16,21 0 0,0-21 15,0 21-15,1-21 0,20 0 16,-21 0-16,0 0 0,22 0 0,-22 0 15,0 0-15,21 0 0,-21-21 16,1 0-16,-1 0 0,0 0 0,21-1 16,-21 1-16,1 0 0,-1-21 0,0 21 15,0-22-15,0 22 0,0-21 16,1 21-16,-1-1 0,-21 1 16,21 0-16,-21 0 0,0 42 31,0 0-31,-21-21 0,21 21 15,-21 1-15,-1 20 0,22-21 0,0 0 16,-21 0-16,21 22 0,0-22 16,0 0-16,0 0 0,0 0 0,0 1 15,0-1-15,21-21 0,1 21 0,-1-21 16,0 0-16,0 0 0,0 0 16,22 0-16,-22 0 0,0 0 0,0 0 15,21-21-15,-20 21 0,-1-21 0,0-1 16,0 1-16,0 0 0,0 0 15,-21 0-15,0-22 0,0 22 0,0-21 16,0 21-16,0-22 0,0 22 16,0 0-16,0-21 0,-21 21 0,0-1 15,0 1-15,0 21 0,0-21 16,-22 21-16,22 0 0,-21 0 0,21 0 16,-1 0-16,1 21 0,0 0 0,0 1 15,0-1-15,21 0 0,0 0 16,0 21-16,0-20 0,0-1 0,0 21 15,0-21-15,21 0 0,0 1 16,0 20-16,0-42 0,22 21 0,-22 0 16,21 0-16,-21-21 0,22 0 0,-1 22 15,0-22-15,1 0 0,-1 0 0,0 0 16,1 0-16,-22-22 16,21 1-16,-21 0 0,1 21 0,-22-21 15,0 0-15,21 0 0,-21-1 0,0-20 16,0 21-16,0 0 0,0 0 15,0-1-15,0 1 0,0 0 16,0 42 15,0 0-15,0 1-16,0-1 0,0 0 0,0 0 16,0 0-16,0 0 15,0 1-15,21-1 0,-21 0 0,21 0 16,-21 0-16,21 0 0,0-21 15,1 0-15,-1 0 16,0 0-16,0 0 0,0 0 16,0 0-16,-21-21 0,22 0 15,-1 21-15,-21-21 0,21 0 0,-21 0 16,21-1-16,-21 1 0,21 0 16,-21 0-16,0 0 0,21 0 0,-21-1 15,22 22-15,-22-21 0,0 42 31,0 1-31,0-1 16,0 0-16,-22 0 0,22 0 16,0 0-16,-21 1 0,21-1 15,0 0-15,0 0 0,0 0 16,21-21-16,1 0 0,20 0 16,-21 0-16,0 0 0,22 0 15,-1 0-15,-21 0 0,21-21 0,-20 0 16,-1 21-16,0-21 0,0 0 0,21-1 15,-42 1-15,22 0 0,-1 0 16,-21 0-16,21-22 0,-21 22 0,0 0 16,0 0-16,0 0 0,0 0 15,0 42 1,0 0 0,0 0-16,0 0 0,0 0 0,0 1 15,-21-1-15,21 0 0,0 0 16,0 0-16,0 0 0,-21 1 0,21-1 15,0 0-15,0 0 0,0 0 16,0 0 0,-22-21-16,22-21 31,0 0-15</inkml:trace>
  <inkml:trace contextRef="#ctx0" brushRef="#br0" timeOffset="160685.22">12509 14774 0,'0'0'0,"0"-21"0,0 0 0,0 0 16,-21 0-16,21 0 0,0-1 15,0 1-15,-21 0 0,0 21 16,0 0 0,0 21-16,21 0 0,0 1 15,-22 20-15,22-21 0,-21 21 16,21 1-16,0-1 0,0 0 0,-21-20 15,21 20-15,0 0 0,-21-21 16,21 22-16,0-22 0,0 0 0,0 0 16,0 0-16,0-42 31,21 21-31,-21-21 16,21 0-16,-21 0 0,0 0 0,21-22 15,1 22-15,-22 0 16,21-21-16,-21 20 0,0-20 0,21 21 15,-21-21-15,21 20 0,-21 1 0,0 0 16,0 0-16,21 21 16,0 0-16,-21 21 15,0 0-15,22 0 0,-22 1 0,21-1 16,-21 21-16,0-21 0,0 0 16,21 1-16,-21 20 0,21-21 0,-21 0 15,0 0-15,21 1 0,0-1 16,1 0-16,-1 0 0,0-21 15,0 0-15,0 0 0,0 0 0,1 0 16,-1-21-16,21 0 16,-21 21-16,0-21 0,1-1 0,-1 1 15,21 0-15,-21-21 0,0 21 0,1-1 16,-1-20-16,-21 21 0,21-21 16,-21 20-16,21 1 0,-21-21 0,0 21 15,0 0-15,0 42 31,0 0-31,0 0 0,0 21 16,0-20-16,0-1 0,-21 21 0,21-21 16,0 0-16,0 22 15,0-22-15,0 0 0,0 21 0,0-20 0,0-1 16,21-21-16,0 21 0,0-21 16,1 0-16,-1 0 0,0 0 15,0 0-15,0 0 0,0 0 0,22 0 16,-22-21-16,0 21 0,0-21 15,0-1-15,1 1 0,-1 0 0,0 0 16,0 0-16,-21 0 0,0-1 0,21 1 16,0 0-16,-21 0 0,0 0 15,0 0-15,0-1 0,22 22 16,-22 22 0,0-1-1,0 0-15,0 0 0,-22 0 0,22 0 16,-21 1-16,21-1 0,0 0 15,0 0-15,0 0 0,0 0 16,0 1-16,0-1 0,21-21 16,1 21-16,-1-21 0,0 0 0,0 0 15,0 0-15,0 0 0,1-21 16,-1 21-16,0-21 0,0-1 0,0 1 16,-21 0-16,21 0 0,-21 0 15,0 0-15,0-1 0,0 1 16,0 0-16,-21 0 0,0 0 0,0 0 15,0-1-15,-22 1 0,22 0 0,0 21 16,0 0-16,0 0 0,0 0 16,-1 0-16,44 0 31,-1 0-31,0 0 0,0 0 0,21 0 16,1 0-16,-1 0 0,0 0 0,1 0 15,20 0-15,-20 0 0,20 0 16,1 0-16,-1 0 0,1-21 0,-1 21 15,1-21-15,-22 21 0,0 0 0,1 0 16,-22-21-16,0 21 0,0 0 16,-42 0-1,0 0-15,-22 21 16,22 0-16,-21-21 0,0 21 16,-1 0-16,1 0 0,0 1 0,20-1 15,-20 0-15,21 21 0,-21-21 0,20 1 16,1 20-16,21-21 0,0 0 15,0 22-15,0-22 0,0 0 0,0 0 16,0 0-16,0 0 0,21-21 0,1 22 16,-1-22-16,21 0 0,-21 0 15,22 0-15,-22 0 0,21 0 0,-21-22 16,22 22-16,-1-21 0,0 0 0,-21 0 16,22-21-16,-1 20 15,-21-20-15,0 21 0,22-21 0,-22-1 16,0 1-16,0 0 0,-21-22 0,0 22 15,21-22-15,-21 22 0,0-22 16,0 1-16,0 21 0,0-1 0,0 22 16,0-21-16,0 21 0,0-1 0,0 44 31,-21-1-31,21 21 0,-21-21 0,0 43 16,21-22-16,-21 0 0,21 22 15,-21-22-15,21 22 0,0-22 0,0 22 16,0-22-16,0 0 0,0 1 0,0-1 15,0-21-15,0 21 16,21-20-16,0 20 0,0-21 0,21-21 16,-20 21-16,-1 0 0,0-21 0,21 0 15,-21 0-15,1 0 0,20 0 16,-21-21-16,21 0 0,-20 0 0,-1 0 16,0 21-16,0-21 0,0-22 0,0 22 15,-21 0-15,0 0 0,22 0 16,-22-1-16,0 1 0,-22 42 31,1 1-15,21-1-16,0 0 0,0 0 0,-21-21 15,0 21-15,21 0 0,0 1 16,-21-1-16,21 0 0,0-42 47,21 0-47</inkml:trace>
  <inkml:trace contextRef="#ctx0" brushRef="#br0" timeOffset="160868.1">14965 14605 0,'0'0'0,"0"-21"0,-21 0 0,-1 21 16,1 0-16,0 0 15,0 21 1,21 0-1,0 0-15,0 0 16,21-21 15</inkml:trace>
  <inkml:trace contextRef="#ctx0" brushRef="#br0" timeOffset="161845.39">15113 14817 0,'0'0'0,"-21"0"0,-22 21 15,22 0-15,21 0 0,-21-21 16,21 21-16,0 1 15,21-22 1,0 0-16,1 0 16,-1 0-16,0 0 0,21-22 0,-21 22 15,1-21-15,20 0 0,0 21 16,1-21-16,-1-21 0,0 20 16,1 1-16,-1-21 0,0 21 0,-21-22 15,22 1-15,-22 0 0,0-1 16,0 1-16,-21 0 0,0-1 0,0 22 15,0-21-15,0 21 0,-21-22 0,0 43 16,0-21-16,0 21 16,-1 0-16,1 0 0,0 21 0,0 1 15,0-1-15,0 21 0,21 0 0,-22 1 16,22 20-16,-21-20 0,0 20 16,21 1-16,-21-1 0,0 1 0,0-1 15,-1 22-15,22-22 0,-21 22 16,0 0-16,0-1 0,0 1 15,0 0-15,-1-1 0,22 1 0,-21 0 16,0 20-16,21-20 0,-21 0 0,21-1 16,0 1-16,-21 0 0,21-1 0,0-20 15,0-1-15,0-20 0,0 20 16,0-42-16,0 22 0,0-22 0,0 0 16,21-21-16,0 0 0,0 0 0,0-21 15,1 0-15,20 0 0,-21-22 16,21 22-16,-20-21 0,20-1 0,-21-20 15,21 21-15,-20-22 0,-1 1 0,0-22 16,0 21-16,-21-20 0,0 20 16,0-20-16,0 20 0,0 1 15,-21-1-15,0-21 0,0 43 0,-1-21 16,1 20-16,-21 1 0,21 0 0,0 20 16,-1 1-16,1 0 0,0 21 15,0 0-15,0-21 0,21 0 31,21 21-31,0-21 0,0 21 16,22-22-16,-22 1 0,21 0 0,-21 0 16,22 0-16,-1 0 0,0-1 0,1 1 15,-1-21-15,-21 21 16,21-22-16,1 22 0,-22 0 0,21-21 16,-21 21-16,1-1 0,-1 1 0,0 0 15,-21 0-15,0 0 16,0 42-1,0 0-15,0 0 16,0 0 0,0 1-16,0-1 0,0 0 0,-21 0 15,21 0-15,0 0 0,0 1 16,-21-22-16,21 21 16,0 0-1,0-42 16,0 0-15,0-1-16,0 1 0</inkml:trace>
  <inkml:trace contextRef="#ctx0" brushRef="#br0" timeOffset="162043.26">15896 14584 0,'0'0'0,"0"-21"0,0 0 15,0-1 16,0 44 16,21-22-31,-21 21-16,0 0 0,21 0 16,1-21-16,-1 21 0,0-21 15,0 0-15,0 0 0</inkml:trace>
  <inkml:trace contextRef="#ctx0" brushRef="#br0" timeOffset="162332.1">16573 14647 0,'0'0'0,"0"-21"16,0 0 0,-21 21-16,0 0 0,0 0 15,0 0-15,-22 0 0,22 0 0,0 0 16,0 0-16,-21 21 0,20 0 0,1 1 15,0-1-15,0 0 0,21 0 16,0 0-16,-21 0 0,21 22 0,0-22 16,0 0-16,0 0 0,0 22 15,0-22-15,0 0 0,21 0 0,0 0 16,0-21-16,0 21 0,1 1 0,-1-22 16,0 21-16,0-21 0,0 21 15,0-21-15,1 0 0,-1 0 16,0 0-16,0 0 0,21 0 0,-20-21 15,-1 0-15,21-1 0,0 1 16</inkml:trace>
  <inkml:trace contextRef="#ctx0" brushRef="#br0" timeOffset="164432.06">17187 14732 0,'0'0'0,"0"-42"16,0 21-1,-21 21-15,0-22 16,0 22-16,0 0 0,-1 0 0,1 0 15,0 0-15,0 0 0,0 0 0,-22 22 16,22-1-16,0 0 16,0 0-16,0 0 0,0 0 0,-1 22 15,1-22-15,0 0 0,21 0 0,0 22 16,0-22-16,0 0 0,0 0 16,0 0-16,0 0 0,0 1 0,21-1 15,0-21-15,1 0 16,-1 0-16,0 0 0,0 0 15,0-21-15,0 21 0,1-22 0,-1 1 16,0 21-16,0-21 0,0 0 0,0 0 16,1 0-16,-22-1 0,21-20 15,0 21-15,-21 0 0,0 0 0,0-1 16,21-20-16,-21 21 0,21 21 16,-21-21-16,0 0 0,0 42 31,0 0-16,-21 0-15,21 0 0,-21 0 16,21 1-16,0-1 0,0 0 16,0 0-16,0 0 0,0 0 0,0 1 15,0-1-15,0 0 0,0 0 0,0 0 16,21-21 0,0 0-16,0 0 0,1 0 15,-1 0-15,21 0 0,-21 0 0,22 0 16,-1-21-16,0 0 15,1 0-15,-22 21 0,21-21 0,0-1 16,1-20-16,-1 21 0,-21 0 0,0 0 16,22-1-16,-22-20 0,-21 21 15,0 0-15,0 0 0,-21 21 16,0 0 0,-1 21-16,1-21 0,0 21 15,0 0-15,0 0 0,21 0 0,0 1 16,0-1-16,0 0 0,0 0 0,0 0 15,0 0-15,0 1 0,21-1 16,-21 0-16,21-21 0,-21 21 16,21-21-16,-21 21 15,21-21-15,-21-21 47,-21 21-47,0 0 0,21-21 0,-21 21 16,0-21-16,0 21 15,-1 0-15,22 21 32,22 0-17,-1-21-15,0 21 16,0-21-16,0 0 0,0 0 0,1 21 16,-1-21-16,21 0 0,-21 0 15,22 0-15,-22 0 0,0 0 0,21-21 16,-21 21-16,1-21 0,20 0 0,-21 0 15,0 21-15,0-21 0,1-1 16,-1 1-16,0-21 0,0 21 0,0-22 16,0 1-16,1 0 0,-22-1 15,21 1-15,-21-21 0,21 20 0,-21 1 16,0 0-16,0-22 0,0 43 16,0-21-16,21 20 0,-21 1 0,-21 21 31,0 0-31,21 21 0,-21 1 15,-1-1-15,1 21 0,21 0 0,0 1 16,-21-1-16,21 0 0,-21 1 16,21-1-16,0 0 0,0 1 0,0-1 15,0-21-15,0 22 0,0-1 0,0-21 16,0 21-16,0-20 0,0-1 16,0 0-16,0 0 0,21 0 0,0 0 15,0-21-15,1 22 0,-1-22 16,0 0-16,0 0 0,0 0 0,0 0 15,1-22-15,-1 1 16,0 21-16,0-21 0,0 0 0,0 0 0,1 0 16,-1-1-16,0 1 0,-21 0 15,21-21-15,0 21 0,0-1 16,-21 1-16,0 0 0,0 0 0,22 0 16,-22 42 15,0 0-31,0 0 0,0 0 15,0 1-15,0-1 0,0 0 0,0 0 16,0 0-16,0 0 0,0 1 16,0-1-16,0 0 15,21-21-15,0 0 0,0 0 16,0 0-16,0 0 0,1 0 16,-1 0-16,0 0 0,-21-21 15,21 0-15,0 21 0,-21-22 0,21 1 16,1 0-16,-22 0 0,0 0 15,21 0-15,0-1 0,-21 1 0,0 0 16,21 0-16,-21 42 31,-21 0-15,21 0-16,0 1 0,0-1 0,0 0 16,0 0-1,0 0-15,0 0 0,0 1 16,0-1-16,21-21 15,0 0 1,0 0-16,1 0 16,-22-21-16,0-1 15,0 1-15,0 0 16,0 0-16,0 0 0,-22 0 16,1-1-16,0 1 0,0 0 0,0 21 15,21-21-15,-21 0 0,-1 21 16,44 0 15,-1 0-15,0 0-16,0 0 0,0 0 0,0 0 15,1 0-15,-1 0 0,0 0 16,21 0-16,-21-21 0,1 21 0,-1 0 16,0 0-16,0 0 15,-21 21-15,0 0 16,0 0-16,0 0 0,0 0 15,0 1-15,-21-1 0,21 0 16,-21 0-16,21 0 16,0 0-16,0 1 15,-21-22-15,21 21 16,-22 0-16,1-21 16,21-21 15,0 0-31,0-1 15,0 1-15,0 0 0,0 0 16,0 0-16,21 0 0,1-22 0,-1 22 16,0-21-16,21 21 0,-21-22 0,22 22 15,-22-21-15,21 21 0,22-1 16,-22 1-16,0 21 0,22 0 0,-22 0 16,-21 0-16,22 0 0,-22 21 0,-21 1 15,0-1-15,0 0 16,0 21-16,0-21 0,0 22 0,-21-22 15,0 21-15,-1-21 0,1 1 0,0 20 16,-21-21-16,21 0 0,-22 0 16,22 1-16,0-1 0,0-21 0,0 21 15,21 0-15,-22-21 0,22-21 47,22 0-31,-1 0-16</inkml:trace>
  <inkml:trace contextRef="#ctx0" brushRef="#br0" timeOffset="164671.92">19113 14118 0,'0'0'0,"-42"0"16,42 21 0,-21-21-16,21 22 15,-21-22 32</inkml:trace>
  <inkml:trace contextRef="#ctx0" brushRef="#br0" timeOffset="164936.76">17716 14499 0,'0'0'0,"-21"21"16,21 1-16,21-22 15,1 0-15,-1 0 16,0 0-16,0 0 0,21-22 16,-20 22-16,20 0 0,-21-21 0,21 21 15,-20 0-15,-1-21 0,21 21 0,-21 0 16,0 0-16,1 0 0,-1-21 16,0 21-16,-21-21 15,-21 21-15,0 0 16,-22 0-16,22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3:54:00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1418 0,'0'0'0,"-22"0"15,1 0-15,21 21 0,-21-21 32,42 0-1,0 0-31,1 0 0,-1 0 15,0 0-15,21 0 0,1 0 16,-22 0-16,21-21 0,0 21 0,-20 0 16,20 0-16,-21 0 0,0 0 15,0 0-15,1 0 0,-1 0 0,0 0 16,0 0-16</inkml:trace>
  <inkml:trace contextRef="#ctx0" brushRef="#br0" timeOffset="598.96">1185 1418 0,'0'0'0,"-21"0"31,0 0-31,0 0 0,21 21 0,-21-21 15,-1 22-15,22-1 16,-21-21-16,0 21 0,21 0 16,-21-21-16,21 21 0,0 0 0,0 1 15,-21-1-15,21 0 16,-21 0-16,21 0 0,-22 0 16,22 1-16,0-1 15,0-42 16,22-1-15,-1 22-16,0-21 0,0 0 16,0 21-16,0 0 15,1-21-15,20 21 0,-21 0 16,0-21-16,22 21 0,-22 0 16,0 0-16,21 0 0,-21 0 0,1 0 15,-1 21-15,0 0 16,0 0-16,0 0 0,0 1 0,-21-1 15,22 0-15,-22 0 0,0 21 16,0-20-16,0-1 0,-22 0 0,1 0 16,0 0-16,0 0 0,0 1 15,0-1-15,-22-21 0,22 21 0,0-21 16,-21 0-16,20 0 0,1 0 16,-21 0-16,21 0 0,-22 0 15,22 0-15,0 0 0,-21 0 0,21 0 16,-1 0-16,1 0 0,0 0 15,0 0-15,21-21 16,0 0 0,0-1 15,21 22-15,0 0-16,0-21 0</inkml:trace>
  <inkml:trace contextRef="#ctx0" brushRef="#br0" timeOffset="1098.67">1990 1820 0,'0'22'0,"0"-1"16,0 0 15,21-21 0,0 0-31,-21-21 16,21 0-1,-21-1-15,0 1 0,0 0 16,0 0 0,-21 21-16,0 0 15,0 0 1,21 21-16,0 0 16,-22 0-16,22 1 15,0-1-15,0 0 0,0 0 16,0 0-1,0-42 48,0 0-47</inkml:trace>
  <inkml:trace contextRef="#ctx0" brushRef="#br0" timeOffset="3458.63">3789 1609 0,'0'-21'16,"0"-1"0,0 1-16,0 0 0,0 0 15,21 0-15,-21 0 0,0-1 16,21 22-16,-21-21 0,0 0 0,0 0 15,0 42 17,0 0-32,0 0 0,0 1 15,0 20-15,0 0 0,0 1 0,-21 20 16,21-21-16,0 22 0,-21-1 16,21 1-16,0-22 0,0 22 15,0-22-15,0 22 0,0-22 16,0 0-16,0 1 0,0-1 0,0-21 15,0 0-15,0 22 0,0-22 0,0 0 16,0-42 15,21 0-31,-21-1 16,21 1-16,-21 0 0,0-21 0</inkml:trace>
  <inkml:trace contextRef="#ctx0" brushRef="#br0" timeOffset="3803.43">3725 1672 0,'-21'-21'15,"21"0"-15,0 0 16,0 0-16,0-1 0,21 1 0,0 21 16,22-21-16,-22 0 0,21 0 15,1 0-15,20 21 0,-21-22 0,1 22 16,20 0-16,-20 0 0,-1 0 15,0 0-15,1 22 0,-1-22 0,0 21 16,-21 0-16,1 0 0,-22 21 16,0-20-16,0-1 0,0 21 0,-22-21 15,1 22-15,0-22 0,-21 0 16,-1 0-16,22 0 0,-21 0 16,0 1-16,-1-1 0,22 0 0,-21-21 15,21 0-15,-1 21 0,1-21 16,0 0-16,0 0 0,42 0 31,0-21-31,0 0 16,1 21-16,-1-21 0</inkml:trace>
  <inkml:trace contextRef="#ctx0" brushRef="#br0" timeOffset="4278.29">4889 1482 0,'0'-21'0,"-42"-1"15,21 22-15,0 0 16,0 0-16,-1 0 0,1 0 16,0 0-16,0 0 0,0 22 0,0-1 15,-1 21-15,1-21 0,21 22 16,-21-1-16,0 0 0,0 22 0,0-22 15,-1 0-15,1 1 0,0 20 16,21-20-16,-21-1 0,21-21 16,0 21-16,0-20 0,0-1 15,21 0-15,0 0 0,0-21 0,1 0 16,20 0-16,0 0 0,1 0 0,-22 0 16,21-21-16,0 0 0,1 0 15,-1-1-15,0 1 0,1 0 0,-1-21 16,-21 21-16,22-22 0,-22 1 15,0 21-15,-21-22 0,0 1 0,0 0 16,0-1-16,0 1 0,-21 0 16,0-1-16,-1 22 0,-20 0 0,0 0 15,21 0-15,-22 21 16,1 0-16,0 0 0,-1 0 0,1 0 16,0 21-16,20-21 0,-20 21 15,21 0-15,0 0 0,0 1 0,21-1 16,0 0-16,0 0 0,0 0 0,0 0 15,0 1-15,21-22 16,0 0-16</inkml:trace>
  <inkml:trace contextRef="#ctx0" brushRef="#br0" timeOffset="4615.1">5376 1482 0,'0'0'0,"-21"0"16,21 21-16,-21 0 0,21 0 15,0 0-15,-21 1 0,21 20 16,0-21-16,0 21 0,0 1 0,0-1 15,0 0-15,0-20 0,0 20 0,0 0 16,0-21-16,0 22 16,0-22-16,-21 0 0,21 0 0,0 0 15,0 1-15,0-1 0,0-42 47,0-1-47,0 1 0</inkml:trace>
  <inkml:trace contextRef="#ctx0" brushRef="#br0" timeOffset="4850.97">5313 1503 0,'0'0'0,"0"-21"16,0 0-16,21 21 16,0 21-1,0 0-15,0 0 0,1 0 0,-1 0 16,0 22-16,0-22 0,0 21 15,0-21-15,1 22 0,-1-1 0,-21-21 16,0 0-16,21 22 0,-21-22 16,21 0-16,-21 0 0,0 0 0,0 1 15,21-22 1,0-22 0,1 1-1</inkml:trace>
  <inkml:trace contextRef="#ctx0" brushRef="#br0" timeOffset="5319.71">6054 1418 0,'0'0'0,"-22"21"32,1 1-32,-21-22 0,21 21 0,0 0 15,-22 0-15,22 21 0,-21-20 16,21-1-16,-22 21 0,22-21 15,-21 22-15,21-22 0,-22 0 0,22 21 16,0-21-16,0-21 0,21 22 0,0-1 16,21-42 15,21-1-31,-21 1 0,1 21 0,20-42 16,0 21-16,-21 0 0,22-22 15,-1 1-15,0 21 0,-20-22 0,20 22 16,-21-21-16,21 21 0,-20 0 15,-1-1-15,-21 1 0,21 0 0,-21 42 32,0 0-17,0 22-15,0-22 0,0 21 0,0 1 16,-21-1-16,21 0 0,0 1 16,-21 20-16,-1-21 0,22 1 0,-21 20 15,21-20-15,0-1 0,0 0 16,0-21-16,0 22 0,0-1 0,0-21 15,0 0-15,0 1 0,0-1 0,0 0 16,21-21 0,1 0-16,-1-21 15,0 0-15,0-1 0,0 1 0</inkml:trace>
  <inkml:trace contextRef="#ctx0" brushRef="#br0" timeOffset="5615.54">6498 1863 0,'0'0'15,"0"42"-15,0-21 16,21-21-16,0 0 16,1 0-16,-1 0 15,0 0-15,-21-21 0,21 21 0,0-21 16,-21 0-16,21 0 15,-21-1-15,0 1 16,0 0-16,0 0 0,-21 0 16,0 21-16,0 0 15,0 0-15,0 0 0,-1 0 16,22 21-16,0 0 16,-21-21-16,21 21 0</inkml:trace>
  <inkml:trace contextRef="#ctx0" brushRef="#br0" timeOffset="6142.77">7578 1397 0,'0'0'0,"0"-21"0,0-21 15,-22 42-15,22-22 16,0 1-16,0 42 31,0 1-31,0-1 16,0 21-16,22-21 0,-1 22 15,0-1-15,0 0 0,0 22 0,0-22 0,1 0 16,-1 1-16,0 20 0,0-20 16,0-22-16,0 21 0,-21 0 15,0-20-15,0-1 0,22 0 16,-22 0-16,0 0 0,0 0 16,0-42 15,0 0-31,0 0 0,0 0 15,0-22-15,0 22 0</inkml:trace>
  <inkml:trace contextRef="#ctx0" brushRef="#br0" timeOffset="6422.61">8128 1376 0,'0'0'0,"-42"21"31,20 0-31,1 0 0,0 1 0,-21-1 16,-1 21-16,1-21 0,21 22 16,-21-1-16,-1 0 0,1 1 0,0-22 15,-1 21-15,1 0 0,21 1 16,0-22-16,-1 21 0,1-21 0,0 1 16,21-1-16,0 0 0,0 0 15,21-21 16,0 0-31,1-21 16,-1 0-16,0 0 0,21-1 0,-21 1 16,22 0-16,-22 0 0</inkml:trace>
  <inkml:trace contextRef="#ctx0" brushRef="#br0" timeOffset="6723.47">8445 1418 0,'0'0'0,"0"-21"0,0 42 47,0 0-47,0 1 0,0-1 15,0 21-15,0 0 0,0-20 0,0 20 16,0 0-16,-21 1 0,21-1 15,0-21-15,-21 21 0,21-20 0,0 20 16,0-21-16,0 0 0,0 0 16,-21-21-16,21 22 0,0-44 47,0 1-47,21 0 0</inkml:trace>
  <inkml:trace contextRef="#ctx0" brushRef="#br0" timeOffset="6970.32">8488 1439 0,'0'0'0,"0"-21"0,21 0 0,-21 0 15,21 21 1,0 0-16,-21 21 16,21-21-16,1 21 0,-1 0 0,-21 1 0,21-1 15,0 0-15,0 0 16,0 0-16,22 22 0,-22-22 0,0 0 15,0 0-15,0 0 0,1 0 0,-22 1 16,21-1-16,-21 0 0,21-21 16,-21 21-16,0 0 15,0-42 17,0 0-32</inkml:trace>
  <inkml:trace contextRef="#ctx0" brushRef="#br0" timeOffset="7214.95">9229 1355 0,'-22'0'0,"1"0"16,0 0-16,0 0 0,0 21 0,0-21 15,-1 21-15,-20 0 0,21 0 16,0 1-16,-22-1 0,22 0 0,-21 21 15,21-21-15,0 1 0,-1 20 16,1-21-16,0 0 0,21 0 0,-21 1 16,21-1-16,21-21 15,0 0 1,0 0-16,22-21 0,-22-1 0,21 1 16,-21 0-16</inkml:trace>
  <inkml:trace contextRef="#ctx0" brushRef="#br0" timeOffset="7503.3">9292 1312 0,'0'-21'15,"0"42"1,0 1-16,0-1 0,0 0 16,0 0-16,0 0 0,0 0 0,0 22 15,0-1-15,0-21 0,0 22 16,0-1-16,0 0 0,0 1 0,-21-1 15,21 0-15,0-21 0,-21 22 16,21-1-16,-21-21 0,21 22 0,0-22 16,-22 0-16,22 0 0,0 0 15,0 0-15,0-42 32,22 21-17,-22-21-15,0 0 0,21 0 0,0-22 16,0 22-16</inkml:trace>
  <inkml:trace contextRef="#ctx0" brushRef="#br0" timeOffset="7863.1">9737 1355 0,'0'0'0,"0"-21"0,21 21 15,-21-22-15,21 22 16,-21 22-1,0-1-15,0 0 16,0 0-16,0 21 0,0-20 16,-21-1-16,21 21 0,-21 0 0,-1-20 15,1 20-15,-21 0 16,21 1-16,0-1 0,-1-21 0,1 21 16,21-20-16,0 20 0,-21-21 0,21 0 15,0 0-15,0 1 0,0-1 16,0 0-16,21-21 0,0 0 15,1 0-15,-1 0 0,0 0 16,0 0-16,21 0 0,-20 0 0,-1 0 16,21-21-16,-21 21 0,22-21 0,-22 21 15,0 0-15,21-22 0,-21 22 16,1-21-16,-1 21 0,-21-21 16,21 21-16,-21-21 0,21 0 15</inkml:trace>
  <inkml:trace contextRef="#ctx0" brushRef="#br0" timeOffset="10122.46">11726 1799 0,'0'0'0,"0"-21"15,0 0-15,0 0 0,0 0 16,0-1-16,0 1 16,0 0-16,0 0 0,0 0 15,0 0-15,0 42 47,0 0-47,-21 0 0,21 0 16,0 22-16,0-22 0,0 21 0,0 0 15,0 1-15,0-1 0,0 0 16,0 1-16,0-22 0,0 21 0,0-21 16,0 22-16,0-22 0,0 0 0,0 0 15,21-21 16,0 0-31,1-21 0,-1 0 16,0 0-16,0-22 16,0 22-16,0-21 0,1 0 0,-1 20 15,0-20-15,-21 0 0,21 21 16,0-22-16,-21 22 0,21 0 0,-21 0 16,0 0-16,22 21 0,-1 21 15,-21 0 1,0 0-16,0 0 0,0 0 0,0 22 15,0-22-15,0 21 0,0-21 16,0 22-16,0-22 0,0 0 0,0 21 16,0-20-16,0-1 0,0 0 0,21-21 15,0 21-15,0-21 0,-21 21 16,21-21-16,1 0 0,-1 0 16,0 0-16,0 0 0,21-21 0,-20 0 15,-1 21-15,0-21 0,21 0 16,-21-1-16,1 1 0,-1-21 0,0 21 15,0-22-15,0 1 0,0 21 16,-21-21-16,0-1 0,22 1 0,-22 21 16,21-22-16,-21 22 0,0 0 15,0 0-15,0 0 0,0 42 16,0 0 0,0 0-16,0 0 15,0 22-15,0-22 0,0 21 0,0 1 16,0-1-16,0 0 0,-21-21 0,21 22 15,0-22-15,0 21 0,0-21 16,0 1-16,0-1 0,21 0 0,-21 0 16,21 0-16,0-21 0,0 0 15,0 0-15,1 0 0,-1 0 0,21 0 16,-21-21-16,22 0 0,-22 0 0,21 0 16,-21-1-16,22 1 0,-22-21 15,21 0-15,-21 20 0,0-41 0,1 21 16,20-1-16,-42-20 0,21 20 15,0-20-15,-21-1 0,0 22 0,0-21 16,0 20-16,0 1 0,0 0 0,0-1 16,0 22-16,0 0 15,0 0-15,-21 42 16,0 0-16,21 0 16,-21 0-16,21 22 0,0-1 0,0 0 15,-21 1-15,21-1 0,0 22 0,-22-22 16,22 21-16,0-20 0,0-1 15,0 0-15,0 1 0,0-1 0,0-21 16,0 22-16,0-22 0,0 0 16,0 0-16,0 0 0,0-42 47,0 0-47,0 0 0,22 0 15,-1-1-15,-21-20 0,21 21 0,0-21 16,0-1-16,0 22 0,1-21 15,-1 21-15,0-1 0,0 1 0,0 0 16,0 21-16,1 0 16,-22 21-16,21 0 0,-21 1 0,0-1 15,21 0-15,-21 0 0,0 21 0,21-20 16,-21 20-16,0-21 0,0 0 16,0 22-16,0-22 0,21 0 15,0-21-15,-21 21 0,22 0 0,-1-21 16,0 0-16,0 0 15,0 0-15,0 0 0,1 0 0,-1-21 16,0 0-16,0 21 0,0-21 16,0 0-16,1-1 0,-1 1 0,-21-21 15,0 21-15,21 0 0,-21-22 0,0 22 16,0 0-16,21-21 0,-21 20 16,0 1-16,0 42 15,0 1 1,0-1-16,0 0 0,0 21 15,0-21-15,0 1 0,-21-1 16,21 0-16,0 0 0,-21 0 16,21 0-16,0 1 0,0-1 15,0-42 32,0-1-47,0 1 0,0 0 16,0 0-16</inkml:trace>
  <inkml:trace contextRef="#ctx0" brushRef="#br0" timeOffset="10301.37">13695 1482 0,'0'0'15,"0"-21"1,0 42 31,0 0-32,0 0-15,0 0 16,0 0-16,21 1 16</inkml:trace>
  <inkml:trace contextRef="#ctx0" brushRef="#br0" timeOffset="10985">14160 1545 0,'0'0'15,"0"-21"-15,0 0 0,-21 21 16,0 0 0,0 0-16,0 0 0,0 0 15,21 21-15,-22 0 0,1 0 0,0 1 16,21 20-16,-21-21 0,21 21 16,0-20-16,-21 20 0,21 0 0,0-21 15,0 22-15,0-22 0,0 0 16,0 0-16,21 0 0,0 1 15,0-22-15,0 21 0,1-21 0,20 0 16,0 0-16,1 0 0,-1 0 16,0 0-16,1-21 0,-1-1 0,-21 22 15,21-21-15,1 0 0,-1-21 0,-21 21 16,22-22-16,-22 1 0,0 21 16,0-43-16,0 22 0,0 0 0,-21-1 15,0 1-15,0-22 0,0 22 16,0 0-16,0 21 0,0-22 0,0 22 15,0 0-15,0 42 16,0 0 0,0 0-16,-21 1 0,21 20 15,0 0-15,-21 1 0,21-1 16,0 0-16,0 1 0,-21-1 0,21-21 16,0 21-16,-21 1 0,21-22 0,0 0 15,0 21-15,0-20 0,-21-1 16,21 0-16,0-42 31,0 0-31,0-1 16,21 1-16,-21-21 0,21 21 15,0-22-15,0 22 0,0-21 16,1 0-16,-1 20 0,0 1 0,21-21 16,-21 42-16,1-21 0,-1 21 15,21 0-15,-21 0 0,0 0 16,1 21-16,-22 0 0,21 0 0,-21 0 15,21 22-15,-21-22 0,0 21 16,0-21-16,0 1 0,0 20 0,0-21 16,0 0-16,0 22 0,0-22 0,0 0 15,0 0-15,0 0 16,0 0-16,-21-21 0,0 0 16,21-21-1</inkml:trace>
  <inkml:trace contextRef="#ctx0" brushRef="#br0" timeOffset="12586.3">16087 1693 0,'0'0'16,"0"-42"-16,0 21 15,0 0-15,0 0 0,21-1 16,-21 1-16,21 0 0,-21 0 15,21 0-15,-21 0 0,0-1 16,21 1-16,-21 42 31,0 1-31,0-1 0,0 0 16,0 0-16,0 21 16,0 1-16,0-1 0,0-21 0,0 22 15,-21-1-15,0 0 0,21-21 16,0 22-16,0-22 0,-21 21 0,21-21 15,0 1-15,0-1 0,21-21 32,0-21-32,0-1 15,0 1-15,1 0 0,-1 0 16,0 0-16,21-22 0,-21 22 0,1-21 16,-1 0-16,0 20 0,0-20 0,0 21 15,-21 0-15,21 0 0,1-1 16,-1 22-16,0 22 15,-21-1-15,0 21 16,0-21-16,0 0 0,0 22 16,0-22-16,21 21 0,-21-21 0,0 1 15,21-1-15,-21 0 0,21 0 16,-21 0-16,22-21 0,-22 21 0,21-21 16,0 0-16,0 0 0,0 0 0,0 0 15,1 0-15,-1 0 0,21-21 16,-21 0-16,0 21 0,22-21 0,-22 0 15,0 0-15,0-22 0,0 22 16,1-21-16,-1-1 0,0 22 0,-21-21 16,21 0-16,-21-1 0,0 22 15,0 0-15,0-21 0,0 20 16,0 44 15,0-1-31,0 0 0,0 0 0,0 21 16,-21-20-16,21 20 0,0 0 15,-21-21-15,21 22 0,0-1 0,0-21 16,0 22-16,0-22 0,0 0 0,0 0 16,0 0-16,21-21 0,-21 21 15,21-21-15,0 0 0,0 0 0,1 0 16,-1 0-16,21 0 0,-21 0 0,0-21 16,1 0-16,20 0 15,-21 21-15,0-42 0,22 20 0,-22 1 16,0-21-16,0 21 0,0-22 15,0 22-15,1-21 0,-1 0 0,0 20 16,-21-20-16,21 21 0,-21 0 0,0 0 16,0 42-1,0 0 1,-21 0-16,21 21 0,-21-20 16,0 20-16,21-21 0,0 21 0,-22-20 15,22 20-15,0-21 0,0 0 0,0 22 16,0-22-16,0 0 0,22 0 15,-1-21-15,0 0 16,0 0-16,21 0 0,-20 0 16,20 0-16,-21 0 0,21 0 0,-20-21 15,-1 0-15,21 0 0,-21-1 0,22 1 16,-22 0-16,0-21 0,0 21 16,21-22-16,-20 1 0,-1 0 0,0-1 15,-21 1-15,21 0 0,0-1 16,-21 1-16,0 0 0,0-1 0,21 1 15,-21 21-15,0 0 0,0-1 16,0 44 0,0 20-16,-21-21 0,21 21 0,-21-20 15,0 20-15,21 0 16,-21 1-16,0-1 0,21 0 0,-22 1 16,22-1-16,0 0 0,-21-21 15,21 22-15,0-1 0,0-21 0,0 22 16,0-22-16,0 0 0,0 0 0,21 0 15,1-21-15,-1 0 0,0 0 16,0 0-16,0 0 0,0 0 0,1 0 16,20 0-16,-21-21 0,0 0 15,22 0-15,-22 0 0,0-1 0,0-20 16,21 0-16,-20 21 0,-1-22 16,0-20-16,0 20 0,0 1 15,0-21-15,1-1 0,-22 22 0,21-22 16,-21 1-16,21 20 0,-21 1 15,0 0-15,0 21 0,0-1 0,0 44 32,0-1-32,0 21 0,-21 0 0,0 1 15,-1-1-15,1 22 0,21-22 16,-21 21-16,0-20 0,0 20 0,21-20 16,0 20-16,0-21 0,0 1 0,0-1 15,0-21-15,0 22 0,0-22 16,0 0-16,21 0 0,0 0 0,0-21 15,0 0-15,1 0 0,20 0 16,-21 0-16,21 0 0,-20-21 16,-1 21-16,21-21 0,-21 0 0,0 0 15,1-22-15,-1 22 0,0 0 16,-21-21-16,21-1 0,-21 22 0,0-21 16</inkml:trace>
  <inkml:trace contextRef="#ctx0" brushRef="#br0" timeOffset="12791.18">17653 1143 0,'0'0'0,"-21"0"16,0 21-16,-1-21 15,22 21 1,0 1-16,0-1 15,22-21 17</inkml:trace>
  <inkml:trace contextRef="#ctx0" brushRef="#br0" timeOffset="13230.46">20066 1355 0,'0'0'0,"0"-21"0,0-1 16,0 1-16,21 0 0,-21 0 0,0 0 16,0-22-16,0 22 0,21 0 15,-21 42 1,0 22 0,0-1-16,0 0 0,0 1 15,-21-1-15,0 21 0,0-20 0,21 20 16,-21-20-16,21 20 0,0-21 15,-22 1-15,22-1 0,0 0 0,0-20 16,0 20-16,0-21 0,0 0 16,22 0-16,-1-21 15,0 0-15,0 0 0,0 0 16,0 0-16,1 0 0,-1-21 16,0 0-16,0 0 0,-21 0 0,0 0 15,21-1-15</inkml:trace>
  <inkml:trace contextRef="#ctx0" brushRef="#br0" timeOffset="13410.36">19875 1524 0,'0'0'0,"-21"0"16,42 0 0,1 0-16,-1 0 15,0 0-15,21 0 0,-21 0 0,22 0 16,-22 0-16,21 0 0,1-21 0,-1 21 15,0-21-15,-21 21 0,22-21 16,-1 21-16,0 0 0,-20 0 0</inkml:trace>
  <inkml:trace contextRef="#ctx0" brushRef="#br0" timeOffset="13935.41">20722 1651 0,'42'0'15,"-20"0"-15,-1 0 16,0 0-16,0 0 0,0-21 16,0 0-16,1 21 0,-1-21 0,0-1 15,0 1-15,0 0 0,-21 0 16,21 0-16,-21 0 0,0-1 0,0 1 16,0 0-16,-21 0 0,0 0 15,0 0-15,0 21 0,0 0 0,-1 0 16,-20 0-16,21 0 0,-21 21 0,20 0 15,-20 0-15,21 21 0,-21-20 16,20 20-16,1 0 0,-21 1 0,21-22 16,21 21-16,0 0 0,0-20 15,0 20-15,0-21 0,0 0 0,0 0 16,21 1-16,0-1 0,0-21 16,22 0-16,-22 0 0,21 0 15,0 0-15,1-21 0,-22-1 0,21 1 16,1 21-16,-22-21 0,21-21 15,-21 21-15,0-1 0,1-20 0,-1 21 16,0-21-16,-21-1 0,0 1 16,0 0-16,0 20 0,0-20 0,0 21 15,0 0-15,0 0 0,0 42 16,0 0 0,0 21-16,0-21 15,0 22-15,0-22 0,0 21 0,0 1 16,0-1-16,0 0 0,0-21 0,0 22 15,0-22-15,21 0 0,0 0 16,0 0-16,1 1 0,-1-22 0,0 0 16,0 0-16,0 0 0,0 0 15,22-22-15</inkml:trace>
  <inkml:trace contextRef="#ctx0" brushRef="#br0" timeOffset="14662.3">21590 1185 0,'0'0'0,"0"-63"0,0 21 16,0-1-16,0 1 0,0 21 0,-21 42 31,21 21-31,0-21 0,-21 22 16,21-1-16,-22 22 0,22-22 16,0 0-16,-21 22 0,0-22 0,21 0 15,-21 1-15,21-1 0,0 0 16,0 1-16,0-22 0,0 21 0,0-21 15,0 1-15,-21-1 0,21 0 16,0-42 0,0 0-1,21-1 1,0 1-16,-21 0 0,21 0 0,22-21 16,-22 20-16,0 1 0,21 0 0,-21-21 15,22 42-15,-22-21 0,21-1 16,-21 22-16,1 0 0,-1 0 0,0 0 15,-21 22 17,-21-22-32,0 21 0,-1-21 15,-20 21-15,21-21 0,0 21 0,-22-21 16,22 0-16,-21 21 0,21-21 0,0 21 16,-1 1-16,1-22 15,21 21-15,0 0 0,0 0 0,0 0 16,0 0-16,0 1 15,0-1-15,0 0 0,21-21 0,1 21 16,-1 0-16,0-21 0,0 0 0,21 21 16,1-21-16,-22 0 0,21 0 15,1 0-15,-1 0 0,-21 0 0,21 0 16,1-21-16,-1 0 0,-21 21 16,22-21-16,-22 0 0,21 0 0,-21 21 15,0-22-15,1-20 0,-22 21 16,0 0-16,0 0 0,0-1 0,0 1 15,0 0-15,-22 21 16,1 0 0,21 21-16,-21 0 0,0 1 0,0-1 15,0 0-15,21 21 0,-22-21 16,22 1-16,-21 20 0,21-21 0,0 0 16,0 0-16,0 1 0,0-1 15,0 0-15,21-21 16,1 0-16,-1 0 0,0 0 15,0 0-15,0 0 0,0 0 0,1 0 16,20-21-16,-21 0 0,21 21 0</inkml:trace>
  <inkml:trace contextRef="#ctx0" brushRef="#br0" timeOffset="15010.79">23177 953 0,'0'0'16,"0"-22"-1,-21 22-15,0 0 0,0 0 0,-21 0 16,20 0-16,-20 0 0,21 0 0,-21 22 16,-1-1-16,22 21 15,-21 0-15,-1 1 0,1-1 0,21 0 16,0 1-16,-22 20 0,22-20 0,21 20 15,-21-21-15,21 1 0,0-1 16,0 0-16,0 1 0,0-1 0,0-21 16,21 22-16,0-22 0,1 0 15,-1 0-15,0 0 0,21-21 0,-21 21 16,22-21-16,-22 0 0,21 0 16,-21 0-16,22 0 0,-1 0 0,-21 0 15,22-21-15,-1 0 0,-21 0 16,21 0-16,1 0 0,-22-1 15,21 1-15</inkml:trace>
  <inkml:trace contextRef="#ctx0" brushRef="#br0" timeOffset="15418.2">23389 1545 0,'0'0'0,"0"-42"0,21 0 16,-21-1-16,0 22 0,0-21 0,0 21 15,0-1-15,0 1 0,0 0 16,-21 21-16,0 0 0,0 0 0,0 21 16,21 0-16,-43 1 0,22-1 15,0 0-15,0 21 0,0-21 0,-1 22 16,1-1-16,0-21 0,21 22 15,0-22-15,0 0 0,0 0 0,0 21 16,0-20-16,0-1 0,21-21 16,0 0-16,1 0 15,-1 0-15,0 0 0,0 0 16,0 0-16,0-21 16,1-1-16,-1 22 0,0-21 0,-21-21 15,21 21-15,0 0 0,-21-1 16,21-20-16,-21 21 0,0 0 0,0 0 15,0 42 17,0 0-32,0 0 0,-21 21 15,21-20-15,-21-1 0,21 0 16,0 0-16,0 0 0,0 0 0,0 1 16,0-1-16,0 0 0,0 0 15,21 0-15,0-21 16,1 0-16,-1 0 0,0 0 15,0 0-15,0 0 16,0 0-16,1-21 0,-1 21 0,0-21 16</inkml:trace>
  <inkml:trace contextRef="#ctx0" brushRef="#br0" timeOffset="15830.51">23855 1461 0,'0'-22'16,"21"1"0,0 21-1,0 0-15,0 0 16,1 0-16,-22 21 16,21 1-16,-21-1 0,0 0 15,0 0-15,0 0 0,0 22 0,0-22 16,0 0-16,0 0 0,0 21 15,0-20-15,0-1 0,0 0 16,0 0 0,0-42-1,0 0 1,0 0 0,0-1-16,0 1 0,0 0 0,21 0 15,0 0-15,-21 0 0,42-1 16,-20 1-16,-1 0 0,0 0 0,0 0 15,0 0-15,0-1 0,1 22 16,-1 0-16,0 0 0,0 0 0,0 0 16,-21 22-1,0-1-15,0 0 16</inkml:trace>
  <inkml:trace contextRef="#ctx0" brushRef="#br0" timeOffset="16187.31">24278 1630 0,'0'21'16,"21"-21"-16,0 0 16,1 0-16,-1 0 0,0 0 0,0 0 15,0 0-15,0-21 0,1 21 16,-22-21-16,21 0 0,0 21 0,0-22 16,0 1-16,-21 0 0,0 0 15,0 0-15,0 0 0,-21 21 31,0 0-31,0 0 16,0 21-16,-22 0 0,22 0 0,0 21 16,-21-20-16,20 20 0,1-21 15,0 21-15,0-20 0,21 20 0,0-21 16,0 0-16,0 0 0,0 1 16,0-1-16,21-21 0,-21 21 0,21-21 15,0 0-15,1 21 0,-1-21 16,0 0-16,0 0 0,0 0 15,0 0-15,1 0 0,-1 0 0,0 0 16,0-21-16,0 21 0,0-21 16,1 0-16,20-1 0,-21 1 0,0 0 15,0 0-15</inkml:trace>
  <inkml:trace contextRef="#ctx0" brushRef="#br0" timeOffset="17558.22">8996 3069 0,'0'-21'15,"0"0"-15,0 0 16,0 0-16,-21 21 0,21-22 16,0 1-1,-22 21-15,1 0 16,0 0-16,21 21 0,-21 1 16,0-1-16,0 0 0,-1 0 15,1 21-15,-21 1 0,42 20 0,-21-20 16,0 20-16,-1 1 0,22-22 15,0 0-15,0 22 0,0-22 0,0-21 16,22 22-16,20-22 0,-21 0 0,21 0 16,1-21-16,-1 0 0,0 0 15,1 0-15,20 0 0,-20 0 0,-1 0 16,0-21-16,-21 0 0,22 0 0,-22-1 16,21 1-16,-21 0 0,1 0 15,-22 0-15,0-22 0,0 22 0,0-21 16,0 0-16,-22 20 0,1-20 15,0 0-15,0-1 0,-21 22 0,-1-21 16,22 21-16,-21 0 0,-1-1 16,1 1-16,21 0 0,-21 21 15,20 0-15,-20 0 0,21 0 0,21 21 16,0 0-16,0 1 0,0-1 16,0 0-16,0 0 0,42 0 15,-21-21-15,22 21 0,-22-21 0,21 22 16,1-22-16,-1 0 0,21 0 15,-20 0-15,-1-22 0,22 1 0,-22 0 16,21 0-16,1 0 0,-22 0 0,22-1 16,-22 1-16,0 0 0,-20 0 15,20 0-15,-21 0 0,-21-1 0,0 1 16,0 0-16,0 0 16,0 0-16,-21 21 0,0 0 15,0 0-15,-1 0 0,1 0 0,0 0 16,0 0-16,0 21 0,21 0 15,-21 21-15,21 1 0,0-1 0,0 0 16,0 22-16,0-1 0,0 1 0,0 21 16,21-22-16,-21 1 0,21 20 15,0-20-15,-21 20 0,21-20 0,-21 21 16,21-22-16,1 22 0,-22-1 0,21 1 16,0 0-16,-21-22 15,0 22-15,0 0 0,0-22 0,0 22 16,0-22-16,0 22 0,0-22 0,-21 1 15,0-1-15,-1-20 0,1-1 0,0 0 16,0-20-16,0-22 0,0 0 16,-1 0-16,1 0 0,21-22 0,-21 1 15,0-21-15,21 0 0,0-1 0,0-20 16,-21 20-16,21-20 0,-21-1 16,21-20-16,0 20 0,0 1 0,0-1 15,0 1-15,0-1 0,0 1 0,0-1 16,0 1-16,21 20 0,0-20 15,0 21-15,0-1 0,0 1 0,22 0 16,-22-1-16,21 1 0,-21 0 16,22-1-16,-22 1 0,21 0 0,1 20 15</inkml:trace>
  <inkml:trace contextRef="#ctx0" brushRef="#br0" timeOffset="18726.66">11874 3450 0,'-21'0'0,"42"0"0,-63 0 15,42-21 16,0 0-31,0 0 16,0 0-16,0-1 16,0 1-16,21 0 0,-21 0 0,0 0 15,0 0-15,21-1 0,-21 1 16,0 0-16,0 0 0,0 0 0,0 0 16,0-1-16,-21 22 0,0 0 15,0 0-15,0 0 16,0 0-16,-22 0 0,22 22 0,-21-1 15,21 21-15,-22-21 0,1 22 0,21-1 16,-22 0-16,22 1 0,-21-1 16,21 0-16,0 1 0,21-1 0,0-21 15,0 0-15,0 22 0,21-22 16,0 0-16,0-21 0,0 0 16,0 0-16,22 0 0,-22-21 0,21 0 15,-21-1-15,22 1 0,-1 0 0,0 0 16,1-21-16,-22 20 0,21-20 15,1 0-15,-22-1 0,0 1 0,21 0 16,-21-1-16,-21 1 0,22 0 16,-22-1-16,21 1 0,-21-21 15,0 20-15,0 1 0,0 0 0,0-1 16,0 1-16,0 21 0,-21 0 16,21-1-16,0 1 0,-22 21 0,22 21 15,0 1-15,0 20 16,0-21-16,0 21 0,0 1 15,0 20-15,0-20 0,0-1 0,-21 21 16,21-20-16,0 20 0,0-20 16,0-1-16,0 0 0,21 1 0,1-1 15,-1-21-15,0 0 0,0 0 0,0 1 16,0-22-16,22 0 16,-22 0-16,21 0 0,-21 0 0,22 0 15,-22-22-15,0 22 0,21-21 0,-20 0 16,-1 0-16,0-21 0,0 20 15,-21 1-15,0-21 0,0 21 0,0 0 16,0-22-16,0 22 0,0 0 0,0 0 16,-21 21-16,0 0 15,0 0-15,-1 0 0,22 21 0,-21-21 16,0 21-16,0 21 16,21-20-16,0-1 0,-21 21 0,21-21 15,0 22-15,0-22 0,0 0 0,0 21 0,21-21 16,0-21-16,-21 22 15,21-1-15,22-21 0,-22 0 0,0 0 16,0 0-16,21 0 0,-20 0 0,20-21 16,0-1-16,-21 1 0,22 21 15,-22-42-15,21 21 0,-21 0 0,1-1 16,-1-20-16,0 21 0,0 0 0,-21-22 16,0 22-16,0 0 0,0-21 15,0 21-15,0-1 0,0 1 0,0 0 16,-21 21 15,21 21-31,-21 22 16,21-22-16,0 21 0,0 0 0,0 22 15,0-1-15,0-20 0,-21 41 16,21-20-16,-22-1 0,22 1 0,0 21 16,0-1-16,0 1 0,-21 0 0,21-1 15,0 1-15,0 0 0,-21-1 16,21 1-16,0 0 0,0-1 0,0-20 15,-21 20-15,21-20 0,-21-1 0,21-20 16,-21-1-16,21 0 0,0-20 16,0-1-16,0 0 0,0-42 15,0 0-15,21-1 16,0-20-16,-21 0 0,21-1 0,0 1 16,0-21-16,-21-1 0,22 1 15</inkml:trace>
  <inkml:trace contextRef="#ctx0" brushRef="#br0" timeOffset="19007.5">12912 3408 0,'0'0'0,"0"-42"0,0-1 15,0 1-15,0 21 0,21-22 0,0 22 16,-21 0-16,21 0 0,0 21 16,22-21-16,-22 21 0,0 0 15,21 0-15,1 0 0,-22 0 0,21 0 16,-21 0-16,22 0 0,-22 21 15,0 0-15,-21 0 0,0 0 0,0 22 16,0-22-16,0 21 0,-21-21 16,-22 22-16,22-22 0,-21 0 0,0 21 15,20-20-15,-20-1 0,0 0 0,21-21 16,-1 21-16,1 0 0,0-21 16,0 0-16,0 0 0,21-21 15,0 0 1,0 0-16</inkml:trace>
  <inkml:trace contextRef="#ctx0" brushRef="#br0" timeOffset="20655.08">13229 3514 0,'0'0'0,"21"0"0,22 0 15,-22 0-15,0 0 0,21 0 16,-21 0-16,1 0 0,20-21 15,-21-1-15,21 1 0,1 21 0,-1-21 16,-21-21-16,22 21 0,-22-1 16,0 1-16,0-21 0,0 21 0,-21 0 15,0-22-15,0 22 0,0 0 16,0 0-16,-21 0 0,21-1 16,-21 22-16,0 0 0,0 0 0,-1 0 15,1 0-15,0 0 0,-21 22 0,21-1 16,-1 21-16,1-21 0,0 22 15,21-1-15,0 0 0,-21 1 0,21-1 16,0-21-16,0 21 0,0 1 16,21-22-16,0 0 0,0 0 0,1 0 15,-1 1-15,0-22 0,21 0 0,-21 0 16,22 0-16,-22 0 0,0 0 16,21 0-16,1 0 0,63-85 15,-64 64 1,-42 0-16,21-22 0,0 22 15,-21-21-15,21-1 0,-21 22 0,0-21 16,0 21-16,0-22 0,0 22 0,0 0 16,0 42 15,0 0-31,0 1 0,0-1 0,-21 21 16,21-21-16,0 0 0,-21 1 15,21 20-15,0-21 0,0 0 0,-21 0 16,21 1-16,0-1 0,-21 0 0,21 0 15,0 0 1,0-42 31,0 0-47,0 0 0,0 0 16,0-22-16,0 22 0,21 0 0,0-21 15,0-1-15,-21 22 0,21-21 16,1 21-16,-1-1 0,0 1 0,0 0 15,0 0-15,0 21 0,1 0 16,-1 0-16,0 0 0,0 0 0,0 21 16,0 0-16,1 22 15,-22-22-15,21 0 0,0 0 16,-21 0-16,21 22 0,0-22 0,0 0 16,-21 0-16,22 0 0,-1-21 0,0 21 15,-21 1-15,21-22 0,0 0 16,0 0-16,1 0 15,-1 0-15,0 0 0,0-22 16,0 22-16,-21-21 0,21 0 16,-21 0-16,22 0 0,-22 0 0,21-22 15,0 22-15,0-21 0,-21 21 16,21-22-16,0 22 0,1-21 0,-1 21 16,0-1-16,0 22 0,0 0 15,0 0 1,-21 22-1,0-1 1,0 0 0,0-42 31,0 0-47,-21 21 15,21-22-15,-21 22 16,21-21-16,-21 21 0,0 0 15,0 0-15,-1 0 16,1 21 0,0 1-16,21-1 15,0 0-15,-21 21 0,21-21 0,-21 1 16,21 20-16,0-21 0,0 21 16,0-20-16,0 20 0,0-21 0,0 0 15,0 0-15,0 1 0,0-1 16,0 0-16,21 0 0,0-21 0,0 0 15,0 0-15,1 0 0,-1 0 0,0 0 16,0 0-16,0 0 0,0 0 16,1-21-16,-1 0 0,0 21 0,0-21 15,0-1-15,0 1 0,1 0 16,-1 0-16,0-21 0,-21 20 16,21 1-16,-21-21 0,21 21 0,-21-22 15,0 22-15,21 0 0,-21 0 16,0 42 15,0 0-31,0 0 16,0 1-16,-21-22 15,21 21-15,0 0 141,0 0-110,0-42 125,0 0-156,0 0 16</inkml:trace>
  <inkml:trace contextRef="#ctx0" brushRef="#br0" timeOffset="23891.45">15028 3196 0,'21'0'15,"1"0"1,-22-21 0,0 0-16,0 0 15,0 0 1,-22-1-16,1 22 16,0-21-16,0 21 0,0 0 15,0 0-15,-1 0 0,1 0 0,-21 0 16,21 21-16,0-21 0,-1 22 0,1 20 15,0-21-15,21 21 0,-21 1 16,21-1-16,-21 0 0,21 1 16,0-1-16,0 0 0,0 1 0,0-22 15,21 21-15,0-21 0,21 1 16,-20-1-16,-1-21 0,21 0 0,-21 0 16,22 0-16,-22 0 0,21 0 15,-21 0-15,22-21 0,-1-1 0,-21 1 16,21 0-16,-20 0 0,-1 0 0,0 0 15,21-22-15,-42 22 0,21-21 16,1-1-16,-1 1 0,0 0 0,-21-22 16,0 22-16,0 0 0,21-1 0,-21 1 15,0 0-15,0-1 0,0 1 16,0 0-16,0-1 0,0 22 16,0 0-16,0 0 0,0 42 31,0 0-31,-21 0 0,21 22 0,0-1 15,-21 0-15,21 1 0,-21-1 16,21 0-16,-22 1 0,22-1 0,-21 0 16,21 1-16,0-1 0,0 0 0,0 1 15,0-1-15,0-21 0,0 0 16,21 0-16,1 1 0,-1-1 0,0 0 16,21-21-16,-21 0 15,1 0-15,20 0 0,0 0 0,-21 0 16,22-21-16,-22 21 0,21-21 0,-21-1 15,22 1-15,-22 0 0,0 0 16,0 0-16,0-22 0,1 22 0,-1 0 16,-21-21-16,0 21 0,0-1 15,0 1-15,0 0 0,0 0 0,0 0 16,-21 21-16,-1 0 16,22 21-16,-21 0 0,21 0 15,-21 0-15,21 1 0,-21-1 0,21 21 16,0-21-16,0 0 0,0 22 15,0-22-15,21 0 0,0 0 16,0 0-16,1-21 0,-1 22 0,0-1 16,21-21-16,-21 0 0,22 0 15,-22 0-15,21 0 0,1 0 0,-22 0 16,0-21-16,21 21 0,-21-22 0,1 1 16,-1 0-16,0 0 0,-21 0 15,0 0-15,21-1 0,-21-20 0,0 21 16,0 0-16,0-22 0,0 22 0,0 0 15,0 0-15,0 42 32,0 0-17,0 0-15,0 1 0,0-1 0,0 0 16,0 0-16,-21 0 0,21 0 0,0 1 16,0-1-16,-21 0 15,21 0-15,0-42 47,0 0-47,0 0 16,0-1-16,21 1 0,0-21 15,0 21-15,0 0 0,1-22 0,-1 22 16,0 0-16,0 0 0,0 0 16,0-1-16,22 22 0,-22 0 15,0 0-15,0 0 0,-21 22 16,21-1-16,-21 0 0,0 0 15,0 0-15,22 0 0,-22 1 0,21-1 16,0 0-16,-21 0 0,21 0 0,-21 0 16,21-21-16,0 22 0,1-1 15,-1-21-15,0 0 0,0 0 16,0 0-16,0 0 16,-21-21-16,22-1 0,-1 22 0,-21-21 15,21 0-15,-21 0 0,21 0 0,0 0 16,0-1-16,-21 1 0,22-21 15,-1 21-15,0 0 0,0-1 16,0 1-16,-21 0 0,21 21 0,1-21 16,-1 21-1,-21 21 1,0 0 0,0-42 62,0 0-63,-21 21 1,-1 0-16,1 0 0,0 0 16,21 21-16,-21-21 0,21 21 15,0 0-15,-21 1 0,0-1 0,21 0 16,-22 0-16,22 0 0,0 0 15,0 22-15,0-22 0,0 0 0,0 0 16,0 0-16,0 1 0,0-1 0,0 0 16,22 0-16,-1-21 15,0 21-15,0-21 0,0 0 0,22 0 16,-22 0-16,0 0 0,21 0 16,-21 0-16,1 0 0,-1-21 15,0 0-15,21 21 0,-21-21 0,1 0 16,-1-1-16,0 1 0,-21-21 15,21 21-15,0 0 0,0-22 0,1 22 16,-22 0-16,21 0 16,-21 42-1,0 0 1,0 0-16,-21 0 0,21 1 16,0-1-16,0 0 0,0 0 0,0 0 15,0 0-15,0 1 0,21-1 16,0 0-16,0-21 0,0 21 0,0-21 15,1 0-15,-1 0 0,0 0 16,0 0-16,0 0 0,0 0 16,1 0-16,-1 0 0,0-21 0,0 0 15,0 21-15,0-21 0,1-1 16,-22 1-16,21 0 0,-21 0 0,21 0 16,-21 0-16,0-22 0,21 22 15,-21 0-15,21 0 0,-21 42 47,0 0-31,-21 0-16,0 0 0,0 1 0,21 20 15,-43 0-15,22 1 0,0-1 16,-21 21-16,21-20 0,-22 20 16,1 1-16,21-1 0,-22 1 0,1-1 15,0 1-15,-1-1 0,1 22 0,0-22 16,21 1-16,-22 21 0,22-22 15,0 1-15,-21-1 0,42 1 0,-22-22 16,22 0-16,-21 22 0,21-22 0,0-21 16,0 22-16,0-22 0,0 0 15,0 0-15,21-21 32,-21-21-17,22 0-15,-1 0 0,-21-1 0,0 1 16,0 0-16,0 0 0,0 0 0,0 0 15,0-1-15,0 1 0</inkml:trace>
  <inkml:trace contextRef="#ctx0" brushRef="#br0" timeOffset="25286.86">2138 5440 0,'0'-21'16,"0"0"-1,0-1-15,0 1 16,-21 21 0,-1 0-1,1 0-15,0 21 0,0 1 16,21-1-16,-21 0 0,0 0 16,-1 21-16,1-20 0,0 20 0,21 21 15,-21-20-15,21 20 0,-21-20 16,21 20-16,0-21 0,0 22 15,-21-22-15,21 1 0,0-1 0,0-21 16,0 21-16,0-20 0,21-1 16,0-21-16,0 21 0,0-21 15,0 0-15,22 0 0,-22 0 0,21 0 16,-21-21-16,22 0 0,-1 21 16,-21-22-16,22 1 0,-22 0 0,0 0 15,0 0-15,0 0 0,-21-22 16,0 22-16,0 0 0,0 0 0,0 0 15,0-1-15,-21 1 0,0 0 16,-21 0-16,20 0 0,1 0 0,0 21 16,-21 0-16,21 0 0,-1 0 15,1 21-15,0 0 0,0 0 0,0-21 16,21 42-16,0-20 16,-21-1-16,21 0 0,-22 0 0,22 0 15,0 0-15,0 1 0,0-1 16,0 0-16,0 0 0,0 0 15,22 0-15,-1-21 0,0 0 16,0 0-16,0 0 0</inkml:trace>
  <inkml:trace contextRef="#ctx0" brushRef="#br0" timeOffset="25670.71">3048 5800 0,'0'21'15,"21"-21"17,-21-21-17,0 0-15,21 21 0,-21-22 16,21 1-1,-21 0-15,-21 21 32,0 0-32,0 0 0,0 0 15,0 0-15,-1 0 0,1 21 16,21 0-16,-21-21 16,21 22-16,0-1 0,0 0 15,0 0-15,0 0 16,0 0-1,21-21 17</inkml:trace>
  <inkml:trace contextRef="#ctx0" brushRef="#br0" timeOffset="29146.77">5122 5461 0,'0'-21'31,"0"0"16,0 42 16,0 0-63,0 0 15,0 0-15,0 1 0,0-1 16,0 0-16,0 0 0,0 0 0,21 0 16,1 1-16,-1-1 15,0-21-15,0 0 0,0 0 0,0 0 16,1 0-16,-1 0 0,21 0 16,-21-21-16,22-1 0,-1 1 15,-21 0-15,21 0 0,-20 0 16,20 0-16,-21-1 0,21 1 0,-20 0 15,-1 0-15,-21-21 0,0 20 0,21 1 16,-21 0-16,0 0 0,0 0 16,0 0-16,-21 21 15,0 0 1,21 21-16,0 0 0,0 0 0,-22 21 16,22-20-16,-21 20 0,21 0 15,0 22-15,0-22 0,-21 22 0,21-22 16,-21 21-16,21-20 0,0 20 0,0-20 15,0-1-15,0 0 16,0 1-16,0-1 0,0-21 0,0 0 16,0 0-16,0 1 0,0-1 0,0 0 15,-21-21 17,0-21-32,-22 0 15,22 21-15,0-22 0,0 1 16,-22-21-16,22 21 0,0 0 15,-21-1-15,21-20 0,-1 21 0,1 0 16,0 0-16,0 21 0,0 0 0,0 0 16,21 21-1,0 0-15,0 0 16,0 0-16,0 0 0,0 1 0,21-1 16,0 21-16,0-21 0,0 0 15,0 1-15,22-1 0,-22-21 0,0 21 16,21-21-16,1 0 0,-22 0 0,21 0 15,1 0-15,-1 0 0,0 0 16,1 0-16,-1 0 0,0-21 0,1 0 16,-1 21-16,0-22 0,1 1 15,-1 0-15,-21-21 0,21 21 0,-20-1 16,-1-20-16,-21 21 0,0-21 0,21-1 16,-21 22-16,0-21 0,0 21 15,0-1-15,0 1 0,0 0 16,0 0-16,-21 21 15,0 0-15,21 21 0,-22 0 16,22 0-16,-21 1 0,21 20 0,-21-21 16,21 21-16,0-20 0,0 20 15,0-21-15,0 0 0,0 22 0,21-22 16,0 0-16,-21 0 0,22 0 0,-1-21 16,0 21-16,0-21 0,0 0 15,0 0-15,1 0 0,-1 0 0,0 0 16,21 0-16,-21 0 0,22-21 15,-22 0-15,0 21 0,0-21 0,22 0 16,-22-22-16,0 22 0,0 0 16,0-21-16,-21 21 0,21-22 15,1 22-15,-22 0 0,21-21 0,-21 20 16,0 44 15,0-1-31,-21 0 0,21 0 0,-22 21 16,22-20-16,0-1 0,0 0 15,0 0-15,0 0 0,22 0 0,-22 1 16,21-1-16,0-21 0,-21 21 0,0 0 16,21-21-16,-21 21 0,21-21 15,-21 21-15,0 1 16,-21-22-16,0 0 16,0 0-16,0 0 15,-1 0-15,1 0 0,0 0 0,0 0 16,0 0-16,0 0 0,-1 0 15,1 0-15,0 0 0,21 21 32,21 0-17,0-21-15,1 0 0,-1 0 0,21 0 16,-21 0-16,22 0 0,-22 0 16,21 0-16,0 0 0,1-21 0,-22 0 15,21 21-15,1-22 0,-1 1 16,0 21-16,1-21 0,-22 0 15,21 0-15,-21-22 0,22 22 0,-22-21 16,0 21-16,0-22 0,0 1 0,0 0 16,-21-1-16,0 1 0,22-21 15,-22 20-15,0 1 0,0 0 0,21-1 16,-21 22-16,0-21 0,0 21 0,0-1 16,0 44-1,0-1 1,0 21-16,0-21 0,-21 22 15,21-1-15,-22 0 0,1 22 0,21-22 16,-21 0-16,0 1 0,21 20 16,0-20-16,-21-22 0,21 21 15,0 0-15,0-20 0,0-1 0,0 21 16,0-21-16,0 0 0,21-21 16,0 0-16,0 0 15,0 0-15,1 0 0,-1 0 16,0-21-16,0 21 0,-21-21 0,0 0 15,0 0-15,0 0 0</inkml:trace>
  <inkml:trace contextRef="#ctx0" brushRef="#br0" timeOffset="29322.67">7027 5779 0,'0'0'0,"-21"0"0,42 0 31,0 0-16,1 0-15,-1 0 0,0-22 0,21 22 16,-21 0-16,22-21 0,-22 21 0,21-21 16,-21 21-16,1-21 0,20 21 15,-21-21-15,0 21 0,0 0 0,1-21 16</inkml:trace>
  <inkml:trace contextRef="#ctx0" brushRef="#br0" timeOffset="29822.86">8890 5652 0,'0'0'16,"21"-22"-16,0 1 0,22 0 0,-22 0 15,0 0-15,0 0 0,-21-1 0,0 1 16,0 0-16,0 0 0,0 0 0,0 0 15,-21 21-15,0-22 0,0 1 16,-22 21-16,22 0 0,-21 0 0,-1 0 16,1 0-16,0 21 0,-1 1 15,1-1-15,21 21 0,-21-21 0,20 22 16,1 20-16,0-21 0,0 22 16,21-22-16,-21 22 0,21-22 15,0 22-15,0-22 0,0 0 0,0 22 16,0-43-16,0 21 0,0 1 0,21-22 15,0 0-15,0 0 0,0-21 16,22 21-16,-22-21 0,21 0 0,1 0 16,-1 0-16,0 0 0,22-21 0,-22 0 15,0 0-15,22 0 0,-22-1 16</inkml:trace>
  <inkml:trace contextRef="#ctx0" brushRef="#br0" timeOffset="30890.84">9440 5779 0,'0'42'0,"0"-84"0,0 20 15,0 1-15,0-21 0,0 21 0,0 0 16,-21-1-16,0 22 0,0-21 16,0 21-16,-1 0 0,1 0 15,0 21-15,0 1 0,0-1 16,0 21-16,21-21 0,-22 22 0,1-22 16,0 21-16,21 0 0,-21 1 0,21-22 15,0 21-15,0 1 0,0-22 16,0 0-16,0 21 0,0-21 15,0 1-15,0-1 0,21-21 16,0 0-16,0 0 0,1 0 16,-1 0-16,0 0 0,0 0 0,21-21 15,-20-1-15,-1 1 0,0 0 0,0 0 16,0 0-16,0 0 0,1-1 16,-1-20-16,0 0 0,-21 21 0,21-22 15,-21 1-15,0 21 0,0-22 16,0 1-16,0 21 0,0 0 0,0 0 15,0-1-15,-21 22 16,21 22-16,-21-1 16,21 0-16,0 21 0,0-21 15,0 22-15,0-22 0,0 21 16,0 1-16,0-22 0,0 21 0,0-21 16,0 0-16,0 22 0,0-22 0,21-21 15,-21 21-15,21 0 0,0-21 16,0 0-16,22 0 0,-22 0 0,21 0 15,1 0-15,-1 0 0,0-21 0,1 21 16,-1-21-16,21 0 0,-20 0 16,-1-1-16,0-20 0,1 21 0,-1 0 15,0-22-15,-20 22 0,-1 0 16,0 0-16,-21 0 0,0 0 0,-21 21 31,0 21-31,-1 0 16,1 0-16,0 0 0,0 0 0,0 1 15,21-1-15,0 0 0,0 0 0,0 0 16,0 0-16,0 1 0,0-1 16,21 0-16,-21 0 15,21-21-15,0 0 0,0 0 16,-42 0 31,0 0-47,0-21 15,0 21-15,0-21 0,-1 21 16,1 0 0,0 0-16,21 21 15,0 0-15,0 0 16,0 0-16,0 1 16,21-22-16,0 0 0,22 0 15,-22 0-15,0 0 0,21 0 0,1 0 16,-1 0-16,-21 0 0,22 0 15,-1 0-15,0-22 0,1 1 0,-1 21 16,0-21-16,-21 0 0,22 0 16,-1 0-16,-21-1 0,22 1 0,-22 0 15,0-21-15,0 21 0,0-22 0,0 1 16,1 21-16,-22-22 0,0 1 16,0 21-16,0 0 0,0 0 15,-22 42 1,1 0-16,0 0 0,0 0 15,0 22-15,0-22 0,21 21 16,-22-21-16,1 22 0,21-22 0,0 21 16,0-21-16,0 0 0,0 1 15,0-1-15,0 0 0,0 0 0,0 0 16,21 0-16,1-21 16,-1 0-16,0 0 0,0 0 15,0 0-15,0 0 0,1-21 0,-1 0 16,0 21-16,0-21 0,0 0 15,0 21-15,1-21 0</inkml:trace>
  <inkml:trace contextRef="#ctx0" brushRef="#br0" timeOffset="32395.03">12488 5948 0,'0'21'32,"21"-42"14,1 0-46,-1 21 16,0-21-16,21-1 0,-21 1 0,22 0 16,-22 0-16,21 0 0,1 0 0,-22-22 15,21 22-15,0-21 0,-20-1 16,-1 22-16,0-21 0,0 0 0,0 20 16,-21 1-16,0 0 0,0 0 15,0 0-15,0 0 0,-21 21 16,0 0-16,21-22 0,-21 22 0,0 0 15,-1-21-15,1 21 0,0 0 16,0 0-16,0 0 0,0 0 0,-1 0 16,1 0-16,0 0 0,0 0 0,0 0 15,0 21-15,-1 1 16,1-1-16,0 0 0,0 0 0,0 0 16,0 22-16,21-22 0,-22 21 15,1 0-15,21 1 0,-21-1 0,21 0 16,0 1-16,0-22 0,0 21 15,0 1-15,0-22 0,21 0 16,0 0-16,1 0 0,-1-21 0,0 0 0,0 0 16,21 0-16,-20 0 0,-1 0 15,21 0-15,-21-21 0,22 21 16,-1-21-16,-21 0 0,21 0 0,-20-22 16,-1 22-16,21 0 0,-21-21 0,-21 20 15,21-20-15,-21 21 0,0-21 16,0 20-16,0 1 0,0-21 0,0 21 15,0 0-15,0-1 16,0 44 0,0 20-1,0-21-15,0 21 0,0-20 16,0 20-16,0 21 0,0-20 0,0-1 16,22 0-16,-22 22 0,0-22 0,21 22 15,0-22-15,0 22 0,-21-1 16,21 22-16,-21-22 0,0 22 0,0 0 15,21-1-15,-21 1 0,0 0 0,0-1 16,0-20-16,0 20 0,-21-20 16,0-1-16,0 1 0,0-1 0,0-20 15,-1 20-15,1-42 0,21 22 0,-21-22 16,0 0-16,0-21 0,0 0 0,-1 0 16,1 0-16,0 0 0,0-21 15,0 0-15,0-22 0,-1 1 16,-20 0-16,21-1 0,0-20 0,21-1 15,0-20-15,0 20 0,0-20 0,0 20 16,0-21-16,21 22 0,0-22 16,0 22-16,22-22 0,-1 22 0,21-1 15,1 1-15,-1-1 0,1 1 0,-1-1 16,22 1-16,-21-1 0,-1 1 16,1-1-16,-1 1 0,1-1 0,-22 1 15,-21 20-15,21 1 0,-20 0 16,-22 20-16,0 1 0,0 0 0,-22 21 15,1 21 1,0 0-16,0 1 16,0-1-16,0 0 0,-1 21 0,1-21 15,0 22-15,21-22 0,0 0 0,0 21 16,0-20-16,0 20 0,0-21 16,0 0-16,21 0 0,0 1 15,1-22-15,-1 0 16,21 0-16,-21 0 0,0 0 0,22-22 15,-22 1-15,21 21 0,-21-21 0,1 0 16,20 0-16,-21-22 0,0 22 16,0-21-16,1 21 0,-1-22 0,-21 1 15,21 0-15,-21-1 0,21 1 16,-21-21-16,21 20 0,-21 1 16,0 0-16,0-1 0,0 22 0,0 0 15,0-21-15,0 63 31,-21 21-31,21-21 0,-21 22 0,21-1 16,-21 0-16,21 1 0,0-1 16,0 0-16,0 1 0,0-22 0,0 21 15,0 0-15,0-20 0,0 20 16,0-21-16,0 0 0,0 0 16,21 1-16,0-22 0,0 0 15,0 0 1,1 0-16,-22-22 0,21 1 15,-21 0-15,0 0 0,0 0 0</inkml:trace>
  <inkml:trace contextRef="#ctx0" brushRef="#br0" timeOffset="32570.45">13885 5461 0,'-21'0'15,"21"-21"-15,21 21 16,0-21-1,1 21-15,-1 0 0,21 0 16,-21 0-16,0-21 0,22 21 16,-22 0-16,21 0 0,-21 0 0,1-22 15,-1 22-15,0-21 0,0 21 0,0 0 16</inkml:trace>
  <inkml:trace contextRef="#ctx0" brushRef="#br0" timeOffset="33370.96">15303 5525 0,'0'0'15,"-42"21"-15,0-21 0,21 21 0,-1-21 0,1 21 16,0 0-16,0 0 0,0-21 0,21 22 16,0-1-16,0 0 0,0 0 15,21-21 1,0 0-16,0 0 16,22 0-16,-1-21 0,0 0 0,22 0 15,-22-22-15,22 22 0,-1-21 16,-21 21-16,1-22 0,-1 1 15,0 21-15,1-22 0,-22 1 0,0 0 16,-21-1-16,0 1 0,0-21 16,0 20-16,0 1 0,0-22 0,0 22 15,0 0-15,-21-1 0,21 1 0,-21 0 16,0 21-16,21-1 0,-22 1 16,1 21-16,0 0 0,21 21 15,-21 1-15,0 20 0,0 0 16,21 1-16,-22 20 0,22 1 0,-21-1 15,0 1-15,21 20 0,0-20 0,-21 20 16,21 1-16,-21 0 16,21-1-16,0 1 0,-21 21 0,21-21 15,-22-1-15,22 1 0,0 0 0,0 20 16,-21 1-16,0-21 0,0 21 16,21-22-16,-21 1 0,21 0 0,-21-1 15,21-20-15,0-1 0,0-20 0,0-1 16,0 0-16,0-20 0,0-1 0,21 0 15,0-21-15,0 0 0,0-21 16,0 0-16,1-1 0,-1 1 0,21 0 16,-21-21-16,0 21 0,22-22 0,-22 1 15,21 0-15,-21-22 0,1 22 0,-1-22 16,21 1-16,-42-22 16,21 22-16,0-1 0,-21-21 0,0 22 15,0-22-15,0 22 0,-21-1 0,0 1 16,0-1-16,-21 1 0,20-1 15,-20 22-15,0 0 0,21 20 0,-22-20 16,22 42-16,-21-21 0,42 0 0,-21 21 16,42 0 15,0 0-15,0 0-16,0 0 0,0 0 0,1-21 15,-1 21-15,0-22 0,0 1 16,21 21-16</inkml:trace>
  <inkml:trace contextRef="#ctx0" brushRef="#br0" timeOffset="35034.46">16341 5271 0,'0'0'0,"0"-43"15,0 22-15,-22 21 16,1-21-16,0 21 0,0 0 15,0 0-15,0 0 0,-22 21 0,22 0 16,0-21-16,-21 43 16,20-22-16,1 0 0,-21 21 0,21-21 15,0 22-15,-1-1 0,1 0 0,0-20 16,21 20-16,0 0 0,0-21 16,0 1-16,0-1 0,0 0 0,21-21 15,0 0-15,1 0 16,-1 0-16,0 0 0,21-21 15,-21 0-15,22-1 0,-22 1 0,21 0 16,-21 0-16,1 0 0,-1 0 16,0-22-16,0 22 0,0-21 15,0 21-15,-21-22 0,22 22 0,-22-21 16,0 21-16,0-1 0,0 1 16,0 42-1,0 1-15,0-1 16,0 0-16,0 21 0,0-21 15,0 22-15,0-22 0,0 21 0,21-21 16,-21 1-16,21-1 0,0 0 16,0 0-16,-21 0 0,21-21 0,1 0 15,-1 21-15,0-21 0,0 0 0,0 0 16,0 0-16,1 0 0,-1-21 16,0 21-16,0-21 0,0 0 15,0 0-15,1 0 0,-1-22 16,0 22-16,0 0 0,0 0 15,-21-22-15,21 22 0,1 0 0,-22 0 16,21 0-16,-21 42 31,0 0-31,0 0 0,0 0 16,0 1-16,0-1 0,0 0 16,0 21-16,-21-21 0,21 1 0,0-1 15,0 0-15,0 0 0,0 0 16,21-21-16,0 0 15,0 0-15,0 0 16,22 0-16,-22 0 0,0 0 16,0-21-16,21 0 0,-20 0 0,-1 0 15,21-1-15,-21 1 0,0 0 0,22-21 16,-22-1-16,0 1 0,0 0 16,0-1-16,1 1 0,-1-21 0,0 20 15,0 1-15,-21 0 0,0-1 0,0 22 16,0 0-16,0 0 0,0 0 15,0 42 1,0 0-16,-21 0 0,0 0 16,0 22-16,-1-22 0,22 21 0,-21 0 15,21 1-15,-21-1 0,21 0 16,-21-20-16,21 20 0,0 0 16,0 1-16,0-22 0,0 21 0,0-21 15,0 22-15,21-22 0,0 0 0,0 0 16,1 0-16,20 0 0,-21-21 15,21 0-15,-20 22 0,20-22 0,-21 0 16,21 0-16,1 0 0,-1 0 16,0-22-16,1 1 0,-1 0 0,-21 21 15,22-21-15,-22-21 0,21 20 0,-21 1 16,0 0-16,1-21 0,-22 21 16,0-1-16,0 1 0,0 0 15,0 0-15,0 0 0,0 0 0,-22 21 31,1 0-31,0 0 0,21 21 0,-21 0 16,0-21-16,21 21 0,-21 0 16,21 22-16,0-22 0,0 0 0,0 0 15,0 0-15,0 0 0,0 1 0,0-1 16,0 0-16,21 0 0,0 0 16,0-21-16,0 21 0,0 1 0,1-22 15,20 0-15,-21 0 0,21 0 0,1 0 16,-1 0-16,0 0 0,1 0 15,-1-22-15,-21 22 0,22-21 0,-1 0 16,0 0-16,-21 0 0,1 0 16,-1-1-16,21 1 0,-42-21 15,21 21-15,-21 0 0,21-22 0,-21 1 16,0 0-16,0 20 0,0-20 16,0 0-16,0 21 0,0-1 0,0 1 15,-21 0-15,0 21 0,0 0 16,0 0-16,0 21 0,-1-21 15,1 21-15,0 1 0,0 20 0,0-21 16,0 21-16,-1-20 0,22 20 0,-21-21 16,21 21-16,-21-20 0,21-1 15,0 0-15,0 21 0,0-21 16,0 1-16,21-22 16,0 0-16,1 0 15,-1 0-15,0 0 0,21 0 0,-21-22 16,1 22-16,-1-21 0,0 0 15,0 0-15,0 0 0,0-22 0,1 22 16,-22-21-16,21 0 0,0-1 0,-21 1 16,0 0-16,21-22 0,0 1 15,-21-1-15,21 22 0,-21-22 0,0 1 16,0-1-16,0 22 0,0 0 16,0-1-16,0 1 0,0 21 0,0 0 15,0-1-15,0 44 16,0-1-16,-21 21 15,0 0-15,21 1 0,-21 20 0,21 1 16,0-1-16,0 1 0,0-1 16,0 1-16,0-1 0,0-20 0,0-1 15,0 21-15,0-20 0,0-22 0,0 21 16,0-21-16,21 1 0,-21-1 16,21 0-16,0 0 0,1-21 0,-1 0 15,0 0-15,0 0 0,0 0 16,0 0-16,1-21 0,-1 21 15,0-21-15,-21 0 0,0-1 16,0 1-16,0 0 0,0 0 0</inkml:trace>
  <inkml:trace contextRef="#ctx0" brushRef="#br0" timeOffset="35251.33">17272 4911 0,'0'0'16,"-21"0"-16,-22 21 15,22-21-15,0 0 0,0 0 16,42 0 31,0 0-47,0 0 0</inkml:trace>
  <inkml:trace contextRef="#ctx0" brushRef="#br0" timeOffset="37731.76">19706 5165 0,'0'0'0,"0"21"15,0 0-15,0 0 16,21-21 15,0 0-31,1-21 0,-22 0 16,21 0-16,0 0 0,0-1 0,0-20 16,22 21-16,-22-21 0,0-1 15,21 1-15,-21 0 0,1-22 0,20 22 16,-21-1-16,0 1 0,0-21 15,1 20-15,-22 1 0,0 0 0,0 20 16,0 1-16,0 0 0,0 0 0,-22 21 16,1 0-16,0 0 15,0 21-15,0 0 0,0 0 0,-1 1 16,1 20-16,0 0 0,21 1 0,0-1 16,0 0-16,0 1 0,0 20 15,0-21-15,21 1 0,0-1 0,-21 0 16,22-20-16,-1 20 0,-21-21 15,0 21-15,0-20 0,0-1 0,0 0 16,0 0-16,0 0 0,-21-21 31,-1 0-31,1 0 0,0 0 0,0 0 16,0-21-16,0 0 0,-1 0 16,-20 21-16,21-21 0,0-1 15,21 1-15,-21 21 0,-1 0 16,22 21-1,22-21-15,-1 22 16,0-1-16,0 0 0,0 0 0,22-21 16,-22 21-16,0-21 0,0 21 15,21-21-15,-20 0 0,-1 0 0,0 0 16,0 0-16,21 0 0,-20 0 16,-1 0-16,21 0 0,-21-21 0,22 21 15,-1-21-15,-21 21 0,21-21 0,-20 0 16,-1 0-16,21-22 0,-21 22 15,0 0-15,1-21 0,-1-1 16,0 1-16,0 0 0,0-1 0,0 1 16,1 21-16,-1-22 0,0 22 15,0 0-15,0 21 0,-21-21 0,21 21 16,1 0-16,-1 0 0,0 21 16,-21 0-1,0 0-15,0 1 0,0-1 16,0-42 31,0-1-32,0 1 1,-21 0-16,0 0 16,-1 21-1,1-21-15,0 21 0,0 0 16,0 21-1,21 0-15,-21 0 0,21 0 0,0 1 16,-22-1-16,22 21 0,-21-21 0,21 22 16,-21-1-16,21-21 0,0 21 15,0-20-15,0 20 0,0-21 0,0 0 16,0 0-16,21 1 0,0-1 16,1 0-16,-1 0 0,0-21 0,0 0 15,21 0-15,-20 0 0,20 0 16,-21 0-16,21 0 0,-20 0 15,-1 0-15,21-21 0,-21 0 0,22 0 16,-22-1-16,0 1 0,0 0 0,21-21 16,-20 21-16,-1-22 0,-21 1 15,21 21-15,0-22 0,-21 22 0,21 0 16,-21 0-16,0 0 0,0 0 16,0 42-1,0 0-15,0 0 16,0 0-16,21 0 0,-21 1 15,0-1-15,0 0 0,0 21 16,0-21-16,0 1 0,22-1 0,-22 0 16,21 0-16,-21 0 0,0 0 15,0 1-15,21-1 0,0-21 0,0 21 16,0-21-16,1 0 16,20 0-16,-21 0 0,0 0 0,0 0 15,22 0-15,-22-21 0,21 0 0,-21 21 16,22-22-16,-22 1 0,0 0 15,0 0-15,0-21 0,1 20 0,-22 1 16,0-21-16,0 21 0,0-22 0,0 22 16,0 0-16,0 0 0,0 0 15,0 0-15,-22 21 16,1 0-16,0 0 16,0 0-16,21 21 0,-21 0 0,0 0 15,-1 0-15,1 0 0,21 22 0,0-22 16,-21 0-16,21 21 0,0-20 15,0-1-15,0 21 0,0-21 0,21 0 16,-21 1-16,21-1 0,1 0 0,20-21 16,-21 21-16,0-21 0,22 0 15,-22 0-15,21 0 0,-21 0 0,22 0 16,-22 0-16,21 0 0,-21-21 16,0 21-16,22-21 0,-22 0 15,0 21-15,0-22 0,0 1 0,1-21 16,-1 21-16,0 0 0,-21-22 15,0 22-15,21 0 0,-21-21 0,0 20 16,0 1-16,0 0 0,-21 21 16,0 0-1,0 0-15,-1 21 0,1 0 16,21 1-16,0-1 0,-21 0 16,21 0-16,-21 0 0,21 22 0,0-22 15,0 0-15,0 0 0,0 0 16,21 0-16,0 1 0,0-22 15,1 0-15,-1 0 0,0 0 0,21 0 16,-21 0-16,22 0 16,-22 0-16,0 0 0,21-22 0,-20 22 15,-1-21-15,0 0 0,0 0 0,0 0 16,0 0-16,1-1 0,-22 1 16,0 0-16,21-21 0,0 21 0,-21-22 15,0 22-15,0 0 0,0 0 16,0 42-1,0 0-15,0 21 16,0-20-16,-21-1 0,0 0 16,21 0-16,-22 21 0,1-20 15,21-1-15,0 0 0,-21 0 0,21 0 0,-21 0 16,21 1-16,-21-22 16,21 21-16,0-42 46,0-1-46,0 1 16,21 0-16,-21 0 0,21 0 0,0 0 16,0-1-16,1-20 15,20 21-15,-21-21 0,0 20 0,22 1 16,-22 0-16,0 0 0,21 0 0,-21 21 16,1 0-16,-1 21 15,-21 0-15,0 0 0,0 0 16,0 22-16,0-22 15,0 0-15,0 0 0,0 0 0,0 1 16,0-1-16,0 0 0,0 0 16,0 0-16,21 0 15,0-21-15,21 0 0,-20 0 16,-1 0-16,21 0 0,-21 0 16,0 0-16,22 0 0,-22-21 0,0 0 15,0 0-15,0 21 0,22-21 16,-22 0-16,0-1 0,-21-20 0,21 21 15,-21 0-15,21-22 0,-21 22 16,0 0-16,0 0 0,0 0 0,0 0 16,-21 21-1,0 0-15,0 0 0,0 21 16,0 0-16,21 0 0,-22 0 16,22 0-16,-21 1 0,21-1 0,0 21 15,0-21-15,0 0 0,0 1 16,0-1-16,0 0 0,0 0 15,0 0-15,0 0 16,-21-21 0,0 0-16,0 0 0,0 0 15,-1 0 1,1-21-16,0 21 0,21-21 0,0 0 16,0 0-16,0 0 0,0-1 15,0 1-15</inkml:trace>
  <inkml:trace contextRef="#ctx0" brushRef="#br0" timeOffset="38253.47">23410 4466 0,'21'-42'15,"1"42"16,-22 21-15,0 0-16,0 0 0,0 22 0,0-22 16,0 21-16,0 1 0,0-1 15,0 21-15,-22-20 0,22-1 0,-21 0 16,21 1-16,0-1 0,-21 0 16,0-20-16,0-1 0,21 21 0,0-21 15,-21 0-15,-1-21 16,22-21 15,0 0-31,0-21 16,22 21-16,-1-1 15,0-20-15,0 21 0,0-21 0,0 20 16,22-20-16,-22 21 0,0 0 16,0 0-16,22-1 0,-22 1 0,0 21 15,0 0-15,0 0 0,-21 21 16,21 1-16,-21-1 0,0 21 15,22-21-15,-22 0 0,0 22 0,0-22 16,0 0-16,0 21 0,0-20 0,0-1 16,-22 0-16,22 0 0,-21-21 15,21 21-15,0 0 16,0-42 15,21 21-15,-21-21-16,22 0 0</inkml:trace>
  <inkml:trace contextRef="#ctx0" brushRef="#br0" timeOffset="38612.26">24066 4763 0,'0'0'16,"0"-22"-16,-21 44 31,0-22-15,0 21-16,0 0 0,0 0 0,-1 21 15,1-20-15,0-1 0,21 0 16,-21 21-16,21-21 0,0 1 0,-21-1 16,21 0-16,0 0 0,0 0 0,21 0 15,0-21-15,0 0 16,0 0-16,1 0 0,-1 0 16,0 0-16,0 0 15,0-21-15,0 21 0,1-21 0,-1 0 16,0 0-16,0 0 0,-21-22 15,0 22-15,0 0 16,0 0-16,0-22 0,0 22 0,0 0 16,0 0-16,-21 0 0,0 21 15,0 0-15,-1 0 16</inkml:trace>
  <inkml:trace contextRef="#ctx0" brushRef="#br0" timeOffset="38923.08">24596 4403 0,'0'0'0,"0"-21"0,-22 21 31,1 21-31,0 0 16,21 0-16,-21 0 0,0 22 15,0-22-15,-1 21 0,1 0 0,0 1 16,0-1-16,21 0 0,-21 1 16,0-1-16,-1 0 0,22 1 0,-21-1 15,0-21-15,21 22 0,0-22 0,0 0 16,-21 0-16,21 0 0,0 0 16,0 1-16,21-22 31,0 0-31,0 0 15,1-22-15,-1 22 0,0-21 16,-21 0-16,21 21 0,0-21 0,0 0 16,-21 0-16</inkml:trace>
  <inkml:trace contextRef="#ctx0" brushRef="#br0" timeOffset="39168.19">23982 4699 0,'0'0'16,"21"0"0,0 0-16,0 0 15,22 0-15,-22 0 0,0 0 0,21 0 16,1 0-16,-22 0 0,21-21 0,0 21 16,1-21-16,-22 21 0,21 0 15,-21 0-15,22 0 0,-22 0 0,0 0 16,0 0-1,-42 0 1,0 0-16,0 0 0,-22 21 16</inkml:trace>
  <inkml:trace contextRef="#ctx0" brushRef="#br0" timeOffset="41799.33">5863 7493 0,'0'0'0,"0"-21"0,0 0 0,0 0 16,0-1-16,0 1 15,0 0-15,0 0 0,0 0 16,0 42 15,0 0-15,-21 0-16,0 22 0,21-22 0,-21 0 15,-1 21-15,22 1 0,-21-22 16,21 21-16,-21-21 0,0 0 0,21 22 16,0-22-16,0 0 0,-21 0 0,21 0 15,0 1 1,0-44 15,0 1-31,21 21 16,0-21-16,-21 0 0,21 0 0,0 0 15,1-1-15,-1 1 0,0 0 16,-21 0-16,21 21 0,0-21 16,0 21-16,1 0 0,-1 0 15,0 21-15,-21 0 16,0 0-16,21 0 0,-21 1 0,21 20 15,-21-21-15,0 0 0,0 22 0,0-22 16,21 0-16,1 0 0,-1 0 16,0 0-16,0-21 0,0 0 15,0 0-15,1 0 0,-1 0 0,0 0 16,21 0-16,-21-21 0,1 21 16,-1-21-16,21 0 0,-21 0 0,0 0 15,1-1-15,-1 1 0,21 0 16,-42 0-16,21 0 0,0 0 15,-21-22-15,22 22 0,-22 0 0,0-21 16,0 20-16,0 1 0,0 0 0,0 0 16,0 42 15,0 0-31,0 0 0,0 22 0,0-22 16,0 0-16,0 21 0,0-20 15,0-1-15,0 21 0,0-21 0,21 0 16,-21 1-16,0-1 0,21-21 0,0 21 15,0-21-15,-21 21 0,21-21 16,1 0-16,-1 0 0,0 0 16,21 0-16,-21-21 0,1 0 0,-1 0 15,21 21-15,-21-22 0,0 1 16,1 0-16,-1 0 0,0 0 0,0 0 16,0-22-16,-21 22 0,0 0 0,21 0 15,-21-22-15,0 22 0,0 0 16,0 0-16,0 42 31,0 0-31,-21 0 0,21 1 16,0 20-16,-21-21 0,21 21 0,-21-20 15,21-1-15,0 21 0,0-21 0,0 0 16,0 1-16,0-1 16,0 0-16,0 0 0,21-21 0,0 21 15,0-21-15,1 0 0,-1 0 0,0 0 16,21 0-16,-21 0 0,1-21 15,20 21-15,-21-21 0,0 0 0,22 0 16,-22-1-16,0 1 0,0 0 0,21-21 16,-20 21-16,-1-22 0,-21 1 15,21 0-15,-21-1 0,21 1 0,-21-22 16,0 22-16,0 0 0,0-22 0,0 22 16,0 21-16,0-22 0,0 22 15,0 0-15,0 0 0,-21 21 16,0 0-1,21 21-15,0 0 0,-21 22 16,-1-22-16,22 21 0,-21 0 0,21 1 16,0-1-16,0 0 0,0 22 0,0-22 15,0 1-15,0-1 0,0-21 16,0 21-16,0-20 0,0 20 0,0-21 16,21 0-16,1 0 0,-1-21 0,-21 22 15,21-22-15,0 0 0,0 0 16,0 0-16,1 0 0,-1 0 0,21-22 15,-21 22-15,0-21 0,22 0 16,-22 0-16,0 0 0,21 0 16,-20-22-16,20 22 0,-21-21 0,0-1 15,22 1-15,-22 0 0,0-22 0,0 22 16,-21-22-16,21 22 0,0 0 16,-21-22-16,0 22 0,0 21 0,0-22 15,0 22-15,0 0 0,0 0 0,-21 21 31,0 21-31,0 0 0,0 22 16,0-22-16,-1 42 0,22-20 16,0 20-16,-21 1 0,21-22 0,0 21 15,0 1-15,0-22 0,0 1 0,0-1 16,0 0-16,0 1 0,21-22 16,1 21-16,-1-21 0,0 0 15,0 1-15,0-22 0,0 0 0,22 0 16,-22 0-16,21 0 0,-21 0 0,22 0 15,-22-22-15,0 22 0,0-21 16,0 0-16,1 0 0,-1 0 0,0 0 16,-21-22-16,21 22 0</inkml:trace>
  <inkml:trace contextRef="#ctx0" brushRef="#br0" timeOffset="42022.8">7006 7070 0,'0'0'0,"-42"21"0,21 21 16,-1-42-16,44 0 31,-1 0-15,0 0-16,0 0 0,0-21 0,0 21 15,1 0-15,-1-21 0</inkml:trace>
  <inkml:trace contextRef="#ctx0" brushRef="#br0" timeOffset="43239.6">10414 7387 0,'0'-21'0,"0"0"16,21 0-16,0 21 0,-21-21 16,21-1-16,-21 1 0,0-21 15,22 21-15,-1 0 0,-21-1 0,0-20 16,0 21-16,0 0 0,0 0 0,0-1 16,0-20-16,0 21 0,0 0 15,0 0-15,-21 42 31,21 0-31,0 0 16,0 21-16,-22 1 0,22-1 0,0 0 16,0 22-16,0-22 0,0 22 0,0-22 15,0 22-15,0-22 0,0 0 16,0 1-16,0-22 0,0 21 0,0-21 16,0 0-16,-21 1 0,21-1 0,0 0 15,-21-21 16,21-21-31,0 0 0,0-1 16,0 1-16,0 0 16,0 0-16,0-21 0,0 20 15,21 1-15,0 0 0,1 0 0,-1 0 16,0 0-16,21-1 0,-21 22 16,22 0-16,-1-21 0,-21 21 0,22 0 15,-1 0-15,0 21 0,1 1 0,-22-1 16,0 0-16,0 0 0,0 0 15,-21 0-15,0 1 0,0 20 0,0-21 16,-21 0-16,0 0 0,-21 1 0,20-1 16,1 0-16,-21 0 0,21 0 15,-22-21-15,22 21 0,0-21 0,-21 0 16,21 0-16,-1 22 0,1-22 0,0 0 16,0 0-16,0 0 0,0 0 0,-1 0 15,22-22-15,-21 1 16,0 21-1,21-21-15,0 42 32,21-21-32,0 21 0,1-21 15,-1 22-15,21-22 0,-21 21 16,0-21-16,22 0 0,-22 0 0,21 0 16,1 0-16,-1 0 0,21 0 15,-20 0-15,20-21 0,1 21 0,-22-22 16,22 1-16,-1 0 0,-21 0 15,22 0-15,-22 0 0,22-1 0,-22 1 16,0 0-16,1-21 0,-22 21 16,21-1-16,-21-20 0,1 21 0,-1-21 15,-21 20-15,0 1 0,0-21 16,0 21-16,0 0 0,-21 21 0,-1 0 16,1 0-16,0 0 0,0 0 0,-21 0 15,20 21-15,1 21 0,0-21 16,0 22-16,0-22 0,21 21 0,-21 0 15,21 1-15,0-22 0,0 21 0,0-21 16,0 22-16,0-22 0,0 0 16,0 0-16,21-21 0,21 21 15,-21-21-15,0 22 0,1-22 0,-1 0 16,21 0-16,-21 0 0,22 0 0,-1-22 16,-21 1-16,21 0 0,1 0 15,-22 21-15,21-21 0,1 0 0</inkml:trace>
  <inkml:trace contextRef="#ctx0" brushRef="#br0" timeOffset="43887.22">14457 7641 0,'21'0'0,"0"0"31,-21-21-31,21 21 0,-21-21 16,0 0-16,21 0 0,1-1 0,-22 1 15,21-21-15,0 21 0,0-22 16,-21 1-16,21 0 0,0-1 0,1 1 15,-1-21-15,0 20 0,0 1 16,-21-22-16,21 22 0,0-21 0,-21 20 16,22 1-16,-22 0 0,0-1 0,0 1 15,0 21-15,0 0 16,0-1-16,0 1 0,-22 21 16,22 21-16,-21 22 0,0-1 15,0 0-15,21 1 0,0 20 16,-21 1-16,21-1 0,0 1 0,0-1 15,0 1-15,0-1 0,0-20 0,0 20 16,0-21-16,0 1 0,21-1 16,-21-21-16,21 0 0,0 1 0,-21-1 15,21 0-15,1-21 0,-1 0 0,0 0 16,0 0-16,0 0 0,0 0 16,1 0-16,20 0 0,-21-21 15,-21 0-15,21 21 0,-21-22 0,21 1 16,-21 0-16,0-21 0,0 21 15,0-1-15</inkml:trace>
  <inkml:trace contextRef="#ctx0" brushRef="#br0" timeOffset="44082.8">14414 7303 0,'43'21'16,"-22"-21"-16,0 0 15,0 0-15,0 0 0,1 0 0,-1 0 16,21 0-16,-21 0 0,0 0 16,22 0-16,-22-21 0,21 21 0,1 0 15,-22-22-15,21 22 0,0-21 16,-20 0-16,20 21 0,0 0 0</inkml:trace>
  <inkml:trace contextRef="#ctx0" brushRef="#br0" timeOffset="45968.27">15727 7408 0,'0'0'0,"21"0"0,0 0 16,0-21-1,-21 0-15,0 0 16,0 0-16,0 0 0,0-1 15,0 1-15,0 0 16,0 0-16,-21 0 0,0 0 0,21-1 16,-21 1-16,0 0 0,-1 21 0,1 0 15,0 0-15,0 0 0,0 0 16,0 0-16,-1 0 0,1 21 0,0 0 16,0 22-16,0-22 0,0 21 15,21 1-15,0-1 0,-22-21 16,22 21-16,0 1 0,0-22 0,0 21 15,0-21-15,22 1 0,-22-1 0,21 0 16,0-21-16,0 0 0,0 0 16,0 0-16,1 0 0,-1 0 0,21 0 15,-21 0-15,0-21 0,1 21 0,-1-21 16,0-1-16,0 1 0,0 0 16,0 0-16,1 0 0,-22 0 0,21-22 15,-21 22-15,21-21 0,-21 21 16,0-22-16,0 22 0,0 0 15,0-21-15,0 20 0,0 1 16,0 42 0,0 1-16,0-1 15,0 0-15,0 0 0,0 21 0,0-20 16,0 20-16,0-21 0,0 21 16,0-20-16,0-1 0,0 0 0,0 0 15,21 0-15,0 0 0,0-21 0,1 0 16,-1 0-16,21 0 0,-21 0 15,22 0-15,-22 0 0,21 0 16,-21 0-16,0-21 0,22 0 0,-22 0 16,0 0-16,0 0 0,0-1 15,1 1-15,-1-21 0,0 21 0,0-22 16,0 1-16,-21 0 0,0-1 0,21 1 16,-21 0-16,22-1 0,-22 1 15,21-21-15,-21 20 0,0 1 0,0 0 16,0 20-16,0-20 0,0 21 0,0 0 15,21 21-15,-21 21 16,0 0-16,0 0 0,0 22 16,0-1-16,0-21 0,0 21 0,0 1 15,0-1-15,0 0 0,0 1 16,0-1-16,0 0 0,-21 1 16,21-1-16,-21-21 0,21 22 0,-22-22 0,22 0 15,0 0-15,0 0 16,0 0-16,-21 1 15,21-44 17,0 1-32,0 0 0,21 0 15,1 0-15,-1 0 0,0-22 0,0 22 16,0 0-16,0-21 0,22 20 16,-22 1-16,0 0 0,21 0 15,-20 21-15,-1-21 0,0 21 0,0 0 16,0 0-1,-21 21-15,0 0 16,-21-21-16,21 21 0,-21 0 16,0-21-16,0 22 0,-1-22 15,1 0-15,-21 21 0,21-21 0,0 0 16,-1 0-16,1 0 0,0 0 16,0 0-16,0 0 0,21 21 0,-21-21 15,21 21 1,0 0-1,0 0-15,0 1 16,0-1-16,0 0 0,21 0 16,-21 0-16,21 0 0,0 1 15,0-1-15,0 0 0,1 0 16,-1 0-16,0-21 0,0 21 0,21-21 16,-20 0-16,20 0 0,-21 0 15,21 0-15,1 0 0,-1 0 0,-21 0 16,22 0-16,-1 0 0,-21-21 0,21 0 15,-20 21-15,-1-21 0,21 0 16,-21 0-16,0-22 0,1 22 0,-1 0 16,-21-21-16,0 20 0,21-20 15,-21 21-15,0-21 0,0 20 0,0 1 16,0 0-16,-21 21 16,0 0-16,-1 21 15,22 0-15,-21 1 0,0 20 16,0-21-16,21 21 0,0-20 0,0 20 15,-21-21-15,21 21 0,0-20 0,0-1 16,0 0-16,0 0 0,0 0 16,21-21-16,-21 21 0,21 1 0,0-22 15,22 0-15,-22 0 0,0 0 0,21 0 16,-21 0-16,22 0 0,-22 0 16,21-22-16,-21 22 0,22-21 0,-22 0 15,0 0-15,21 21 0,-20-21 0,-22 0 16,21-22-16,0 22 0,0 0 15,-21-21-15,0 20 0,21 1 16,0-21-16,-21 21 0,0 0 0,0-1 16,0 1-16,22 0 0,-22 42 31,0 0-31,0 1 0,-22 20 0,22-21 16,-21 21-16,0-20 0,21 20 15,-21-21-15,0 0 0,21 22 0,-21-22 16,-1 0-16,22 21 0,-21-21 0,21 1 15,0-1-15,0 0 16,-21-21-16,21 21 0,0-42 47,0 0-31,0 0-16,0-1 0,21 1 15,0 0-15,1-21 0,-1 21 16,0-22-16,0 1 0,21 21 0,1-22 15,-22 1-15,21 0 0,1 21 16,-1-22-16,0 22 0,22 0 0,-22 21 16,-21 0-16,22 0 0,-1 0 0,-21 0 15,0 21-15,0 0 0,-21 0 16,0 22-16,0-22 0,0 21 0,0 1 16,0-22-16,0 21 0,0-21 0,0 22 15,-21-22-15,21 0 16,-21 0-16,0 0 0,21 0 0,-21-21 15,21 22-15,0-1 0,0 0 16,-21-42 31,21 0-31</inkml:trace>
  <inkml:trace contextRef="#ctx0" brushRef="#br0" timeOffset="89646.72">5122 8869 0,'0'0'0,"-21"-21"0,0 0 0,0-1 16,21 1-16,0 0 16,-21 21-16,21-21 0,0 0 0,0 0 15,21-1-15,0 1 0,21 0 16,-21 21-16,1-21 0,20 21 16,0-21-16,1 21 0,-1 0 0,21 0 15,1-21-15,-1 21 0,22 0 16,-21 0-16,20 0 0,-20 21 15,20 0-15,-20 0 0,-1 0 0,1 22 16,-1-1-16,1 0 0,-22 1 16,22 20-16,-22 1 0,0-1 0,1 1 15,-22-1-15,0 1 0,0-1 16,-21 1-16,0-22 0,0 21 0,0 1 16,0-1-16,-42 1 0,21-22 0,-22 22 15,1-22-15,-21 0 0,-1 1 16,1-1-16,-1 0 0,-21-20 0,1 20 15,-1-21-15,0 21 0,1-20 0,-1-1 16,22-21-16,-1 21 0,22-21 16,-1 0-16,1 0 0,0 0 15,21 0-15,-1 0 0,1 0 0,0-21 16,0 0-16,0-1 0,21 1 16,0 0-16,0 0 15,0 0-15,0 0 16,21 21-16,0-22 15,0 1-15,0 0 0,22 21 0</inkml:trace>
  <inkml:trace contextRef="#ctx0" brushRef="#br0" timeOffset="90507.61">5588 8805 0,'0'0'0,"0"-21"0,-21 21 15,21-21 1,-21 21-16,21 21 16,0 0-16,-22 1 0,22 20 15,-21 0-15,21 1 0,0 20 16,0-21-16,-21 22 0,21-1 15,-21 1-15,21-1 0,0 1 0,0-1 16,0 22-16,0-21 0,0 20 0,0-20 16,0-1-16,0 1 0,0-22 15,0 0-15,0 1 0,0-1 0,0 0 16,0-20-16,0-1 0,0 0 16,0 0-16,21-21 15,0 0-15,0-21 16,1 0-16,-1 0 0</inkml:trace>
  <inkml:trace contextRef="#ctx0" brushRef="#br0" timeOffset="91210.46">6752 9525 0,'0'-21'0,"0"0"15,0 0-15,-21 21 0,21-22 16,0 1-16,0 0 16,21 21-1,0 0-15,0 0 16,1 0-16,-1 21 0,0-21 0,21 43 16,-21-22-16,1 0 0,-1 21 15,0-21-15,-21 22 0,0-1 0,0-21 16,0 22-16,0-1 0,0-21 15,0 21-15,0-20 0,0-1 16,-21 21-16,0-21 0,21 0 16,-22-21-1,22-21 1,0 0-16,0 0 0,0 0 16,0-22-16,0 22 0,22-21 15,-22 0-15,21-1 0,-21 1 0,21 21 16,0-22-16,-21 1 0,21 21 0,0 0 15,1 0-15,-22-1 0,21 1 16,0 0-16,0 0 16,0 21-16,0 0 15,-21 21 1,0 0-16</inkml:trace>
  <inkml:trace contextRef="#ctx0" brushRef="#br0" timeOffset="91782.71">7599 9821 0,'0'0'0,"42"-21"16,-42 0-16,21 0 0,0 0 15,-21 0-15,22-1 16,-22 1-16,0-21 0,0 21 0,0 0 15,0-22-15,0 22 0,0 0 0,-22 0 16,1 0-16,0-1 0,0 1 16,-21 21-16,20 0 0,1 0 0,-21 0 15,21 0-15,0 0 0,-1 0 0,1 0 16,0 21-16,-21 1 0,42 20 16,-21-21-16,-1 21 0,1-20 0,0 20 15,21 0-15,0 1 0,0-1 16,0 0-16,0 1 0,0-1 15,0-21-15,0 0 0,0 0 0,21 1 16,0-1-16,1 0 0,-1-21 0,0 0 16,0 0-16,21 0 0,-20 0 15,-1-21-15,0 0 0,0 21 0,21-43 16,-20 22-16,-1 0 0,0-21 16,0 20-16,-21-20 0,21 0 0,-21-1 15,21 1-15,-21 0 0,0-1 0,0 1 16,0 21-16,0 0 0,0 0 15,0-1-15,0 44 16,0-1-16,0 21 16,-21-21-16,21 22 0,-21-22 15,0 21-15,21 0 0,0 1 16,0-1-16,0 0 0,-21-20 0,21 20 16,0 0-16,0-21 0,0 1 15,0 20-15,0-21 0,0 0 0,21 0 16,0-21-16,0 0 15,0 0-15,1 0 0,-1 0 16,0-21-16,0 21 0</inkml:trace>
  <inkml:trace contextRef="#ctx0" brushRef="#br0" timeOffset="92341.08">8128 9546 0,'0'21'31,"0"1"-31,0-1 0,0 0 0,-21 0 16,21 0-16,0 22 0,-21-22 15,21 21-15,0-21 0,0 0 0,0 1 16,0 20-16,0-21 0,0 0 16,0 0-16,21-21 31,0 0-31,0-21 0,0 0 15,-21 0-15,21 0 0,1 0 16,-22-1-16,0-20 0,21 21 16,0 0-16,-21 0 0,21-1 0,-21 1 15,21 21 1,0 0-16,-21 21 16,0 1-16,0-1 0,0 0 0,0 0 15,22 0-15,-22 0 0,21 1 16,-21-1-16,0 0 0,21 0 0,-21 0 15,21 0-15,0-21 0,0 22 0,1-1 16,20-21-16,-21 0 16,0 0-16,0 0 0,22 0 0,-22-21 15,0-1-15,0 1 0,22 0 0,-22 0 16,0-21-16,-21-1 16,21 22-16,-21-21 0,0-1 0,0-20 15,0 21-15,0-1 0,0 22 0,0-21 16,-21 21-16,21-1 0,-21 1 15,0 0-15,-1 21 0,1 0 0,0 0 16,0 0-16,0 0 0,0 0 16,21 21-1,0 0 1,21-21-16,0 0 0,0 0 16</inkml:trace>
  <inkml:trace contextRef="#ctx0" brushRef="#br0" timeOffset="92886.76">9398 8869 0,'0'0'0,"-21"0"15,0 21-15,-1 0 16,22 0-16,-21 22 0,21-22 15,0 21-15,-21 1 0,21-1 0,-21 21 16,21-20-16,-21-1 0,21 22 16,0-22-16,0 21 0,0 1 15,-21-22-15,21 22 0,-22-22 0,22 22 16,0-22-16,0 0 0,0 1 0,-21-22 16,21 21-16,0-21 0,0 0 0,0 1 15,-21-22-15,21-22 31,0 1-31,0 0 0,0 0 0,0-21 16,0-1-16,0 1 16,0 0-16,21-1 0,0 1 0,1 0 0,-1-1 15,0 22-15,0 0 0,21-21 16,-20 20-16,-1 22 0,21-21 16,-21 21-16,22 0 0,-22 0 0,21 21 15,-21-21-15,0 22 0,1 20 0,-1-21 16,0 0-16,0 22 0,-21-1 15,0-21-15,0 21 0,0 1 0,0-22 16,0 21-16,-21-21 0,-21 22 0,20-22 16,-20 0-16,21 0 0,-21 0 15,-1 1-15,1-1 0,0-21 0,-1 0 16,1 21-16,21-21 0,-22 0 0,22 0 16,-21 0-16,21 0 0,21-21 15,-21 0-15,21-1 0,0 1 16,0 0-16,0 0 15,0 0-15</inkml:trace>
  <inkml:trace contextRef="#ctx0" brushRef="#br0" timeOffset="93631.34">10393 9631 0,'0'0'0,"21"-42"16,0 20 0,-21 1-16,0 0 0,0 0 15,0 0-15,0 0 0,0-1 0,0 1 16,-21 0-16,0 21 0,0-21 0,21 0 15,-22 21-15,1 0 0,0 0 16,0 0-16,0 0 0,0 0 16,-1 0-16,1 21 0,0 0 0,0 0 15,0 22-15,-22-22 0,22 21 16,0 0-16,0 1 0,0-1 0,0 0 16,-1 1-16,22-1 0,0 0 15,0-20-15,0 20 0,0-21 16,0 0-16,0 0 0,0 1 0,22-1 15,-1-21-15,0 0 0,0 0 16,21 0-16,-20 0 0,-1-21 16,21-1-16,-21 1 0,0 0 0,22 0 15,-22-21-15,0 20 0,0-20 0,0 0 16,-21-1-16,0 1 0,22 0 16,-22 21-16,0-1 0,21-20 0,-21 21 15,0 42 16,0 0-31,0 0 0,0 22 16,0-22-16,0 0 0,0 21 0,0-20 16,0 20-16,0-21 0,0 0 15,0 22-15,0-22 0,0 0 0,0 0 16,0 0-16,21-21 0,-21 21 0,21 1 16,0-22-16,0 0 0,1 0 15,-1 0-15,0 0 0,0 0 16,0 0-16,0-22 0,1 1 0</inkml:trace>
  <inkml:trace contextRef="#ctx0" brushRef="#br0" timeOffset="93927.17">11091 9546 0,'0'0'0,"0"-21"15,0 0-15,0 0 0,0 0 0,-21 21 16,0-22-16,21 1 0,-21 21 0,0 0 15,-1 0-15,1 0 16,0 0-16,21 21 0,-21 1 0,0-1 16,21 0-16,0 0 0,-21 21 0,-1 1 15,22-1-15,-21-21 0,21 22 16,0-1-16,0 0 0,0-21 0,0 22 16,0-22-16,0 21 0,0-21 0,21 1 15,1-1-15,-1 0 16,0-21-16,0 21 0,0-21 0,22 0 15,-22 0-15,21 0 0,-21 0 0,22 0 16,-1-21-16,-21 0 0,21 0 16,1-1-16,-22 1 0,21-21 0</inkml:trace>
  <inkml:trace contextRef="#ctx0" brushRef="#br0" timeOffset="94598.79">11642 9356 0,'0'0'15,"0"-43"-15,21-84 16,-21 106-1,0 42 1,-21 1-16,21-1 16,0 0-16,0 21 0,-22-21 15,22 22-15,-21-1 0,21 0 0,-21 1 16,21-1-16,0 0 0,-21 22 0,0-22 16,0 1-16,-1-1 0,22 0 0,0-21 15,-21 22-15,0-22 0,21 0 16,0 21-16,0-20 0,0-1 15,0-42 17,0-1-32,0 1 15,21 0-15,0-21 0,-21-1 0,22 22 16,-1-21-16,0 0 16,0-1-16,0 1 0,0 0 0,1 20 15,-1 1-15,0 0 0,0 0 0,0 0 16,0 21-16,1 0 0,-1 0 15,0 21-15,-21 0 16,21 0-16,-21 0 0,0 1 0,0-1 16,0 0-16,0 0 0,-21 0 15,0 0-15,0 1 0,-1-1 0,1-21 16,0 21-16,0-21 0,0 0 0,0 0 16,-22 0-16,22 0 0,0 0 15,0 0-15,0 0 0,-1 0 16,22-21-16,0 42 47,0 0-47,22 0 0,-1 0 0,0 22 15,-21-22-15,21 0 0,0 0 0,0 0 16,1 22-16,-22-22 0,21 0 16,0-21-16,0 21 0,0 0 0,0 1 15,1-22-15,20 0 0,-21 0 0,0 0 16,0 0-16,1 0 0,-1 0 15,0 0-15,0-22 0,0 22 0,-21-21 16,21 0-16,1 0 0,-1 0 0,0 0 16,0-1-16,-21 1 0,0 0 15,0 0-15,21 0 0,-21 0 16,-21 21 0,0 0-16,0 0 0</inkml:trace>
  <inkml:trace contextRef="#ctx0" brushRef="#br0" timeOffset="95447.32">4995 10393 0,'0'0'0,"-21"0"0,0 0 0,0 0 16,0 0-16,21 21 16,0 0 15,21-21-31,-21 21 0,21-21 16,0 0-16,0 22 0,22-22 15,-22 21-15,21-21 0,-21 0 0,22 21 16,-1 0-16,21-21 0,-20 0 0,20 21 15,1-21-15,20 0 0,1 21 16,0-21-16,21 0 0,-22 0 0,43 0 16,-21 0-16,0 0 0,21 0 0,21 0 15,0 0-15,0 0 16,1-21-16,-1 21 0,21-21 0,0 0 16,22 21-16,-22-21 0,22 0 0,-22 21 15,22-22-15,20 1 0,-20 0 16,-1 0-16,22 21 0,-22-21 0,22 0 15,-21-1-15,20 22 0,-20-21 0,-1 0 16,1 21-16,-22-21 0,22 21 16,-22-21-16,-21 21 0,0 0 0,-21-21 15,-21-1-15,21 22 0,-42 0 0,-1 0 16,1-21-16,-21 21 0,-22 0 16,0 0-16,-21 0 0,1 0 0,-1 0 15,0 0-15,-42 21 47,0-21-47,-1 0 16,1 22-16,0-22 0,0 0 0,0 0 15,-22 21-15,1-21 0,0 21 16</inkml:trace>
  <inkml:trace contextRef="#ctx0" brushRef="#br0" timeOffset="96695.45">1355 11832 0,'0'21'16,"0"-42"78,0 0-79,0 0-15,0 0 16,0 0-16,0-1 16,0 1-16,0 0 0,0 0 15,0 0-15,0 0 0,0-1 0,0 1 16,0 0-16,0 0 0,0 0 16,0 0-16,-22 21 46,22 21-46,-21 0 0,21 0 0,-21 0 16,21 22-16,0-1 0,0 0 16,-21 1-16,21-1 0,-21 21 15,21-20-15,-21-1 0,21 0 0,0 22 16,0-22-16,0-21 0,0 22 16,-22-1-16,22-21 0,0 0 0,0 1 15,0-1-15,0 0 0,0 0 16,0 0-1,0-42 1,0 0 0,0 0-16,0 0 15,22 21-15,-1-22 0,-21 1 16</inkml:trace>
  <inkml:trace contextRef="#ctx0" brushRef="#br0" timeOffset="97071.23">1926 11959 0,'0'0'0,"0"21"16,0 1-16,0-1 0,0 0 15,0 0-15,21-21 31,0 0-31,1 0 16,-1 0-16,0-21 0,0 0 16,0 0-16,0-1 0,-21 1 15,0 0-15,0 0 0,0 0 16,0 0-16,-21 21 0,0-22 16,0 22-16,0 0 0,0 0 0,-1 0 15,1 0-15,0 0 0,0 0 16,0 22-16,0-1 0,21 0 0,-22 0 15,22 0 1,0 0-16,-21 1 0,21-1 16,21-21-1,1 0-15,-1 0 0,0 0 16</inkml:trace>
  <inkml:trace contextRef="#ctx0" brushRef="#br0" timeOffset="97570.42">3958 11430 0,'0'0'0,"0"-42"0,0-1 16,0 1-16,0 21 15,0-21-15,0 20 0,0-20 0,0 21 16,-21 0-16,21 0 0,0-1 15,0 1-15,-21 21 16,0 0-16,21 21 16,-22 22-16,22-1 0,0 0 15,0 1-15,-21 20 0,21 1 0,-21-1 16,21 1-16,-21-1 0,21 1 16,-21-1-16,0 1 0,21-1 0,-22 1 15,22-22-15,-21 0 0,21 1 0,0-1 16,0-21-16,0 0 0,0 1 15,0-1-15,21-21 32,-21-21-32,0-1 15,0 1-15,0-21 0,0 21 0,0-22 16</inkml:trace>
  <inkml:trace contextRef="#ctx0" brushRef="#br0" timeOffset="97915.14">3662 11367 0,'0'0'0,"0"-22"0,0 1 0,0 0 16,0 0-16,0 0 0,0 0 0,0-1 15,21 1-15,0 0 16,0-21-16,0 21 0,1-1 0,-1 1 16,21 0-16,-21 0 0,22 0 0,-1 0 15,0 21-15,-21 0 0,22 0 16,-1 0-16,0 21 0,1 0 0,-1 0 15,-21 21-15,22 1 0,-22-1 0,0 0 16,-21 1-16,0 20 0,0-20 16,0-1-16,-21 0 0,-22 1 0,22-1 15,-21 0-15,0-21 0,20 22 16,-20-22-16,0 0 0,21 0 0,-22-21 16,22 21-16,0-21 0,0 0 15,0 0-15,21-21 31,21 21-31,0-21 16,0 21-16,-21-21 0,21 0 16</inkml:trace>
  <inkml:trace contextRef="#ctx0" brushRef="#br0" timeOffset="98302.92">4233 11832 0,'0'0'0,"0"21"0,21 1 0,1-22 16,-1 0 0,0 0-16,0-22 15,0 1-15,0 21 0,1-21 0,-22 0 16,21 0-16,0 0 0,0-22 16,0 22-16,-21 0 0,0 0 0,0 0 15,0-1-15,0 1 0,0 0 0,0 0 16,-21 21-1,0 0-15,0 0 0,0 21 16,-1 0-16,1 0 16,21 1-16,-21-1 0,21 21 0,-21-21 15,21 22-15,0-22 0,0 0 0,0 21 16,0-21-16,0 1 16,0 20-16,0-21 0,0 0 0,0 0 15,0 1-15,21-22 0,0 21 0,0-21 16,1 0-16,-1 0 0,0 0 15,21 0-15,-21 0 0,1 0 0,-1-21 16,21 21-16,-21-22 0,0 1 0,22 0 16,-22 21-16,0-21 0</inkml:trace>
  <inkml:trace contextRef="#ctx0" brushRef="#br0" timeOffset="98910.47">4784 11853 0,'42'-63'16,"-21"42"-16,-106 127 0,107-128 0,62-83 0,-63 83 0,-21-20 16,22 21-16,-1 0 15,-21-22-15,0 22 0,0 0 0,21 21 0,-21-21 16,0 0-16,-21 21 15,-22 0 1,22 21-16,0 0 0,-21-21 16,21 21-16,-1 0 0,1-21 0,0 22 15,21-1-15,0 0 16,21-21-16,0 21 16,1-21-16,-1 0 0,0 0 15,0 0-15,21 21 0,-20-21 0,-1 0 16,0 0-16,0 21 0,0 1 15,0-1-15,-21 0 16,0 0-16,0 0 16,0 0-16,0 1 0,-21-1 15,21 0-15,0 0 16,21-21 0,1 0-16,-1 0 15,0 0-15,0 0 0,0-21 16,0 0-16,22 0 0,-22-1 0,0 1 15,21 0-15,-20 0 0,-1-21 0,21 20 16,-21-20-16,0 21 0,1-21 16,-1 20-16,0 1 0,-21 0 15,0 0-15,0 0 0,-21 21 16,0 0 0,-1 21-16,1-21 0,21 21 15,-21 0-15,21 0 0,0 1 0,0-1 16,0 0-16,0 0 0,0 0 0,21 0 15,0 1-15,-21-1 0,22 0 16,-1-21-16,0 21 0,-21 0 0,21 0 16,-21 1-16,0-1 0,0 0 15,0 0-15,0 0 16,-21-21-16,0 0 16,0 0-16,-1 0 15,22-21 16,22 0-15,-1 21-16</inkml:trace>
  <inkml:trace contextRef="#ctx0" brushRef="#br0" timeOffset="99616.31">6159 11578 0,'-42'0'16,"21"0"-16,0 0 0,0 0 16,-1 0-16,1 0 0,0 21 0,0-21 15,0 22-15,0-1 0,-1 0 0,1 0 16,0 0-16,0 0 0,21 1 16,0-1-16,0 0 0,0 0 0,0 0 15,0 0-15,0 1 0,0-1 0,0 0 16,21-21-16,0 0 15,0 0-15,1 0 0,-1 0 0,0 0 16,0 0-16,0 0 0,0-21 0,1 21 16,-22-21-16,21-1 0,-21 1 15,21 0-15,-21 0 0,0 0 16,0-22-16,0 22 0,0 0 0,0 0 16,-21 0-16,0-22 0,-1 43 15,22-21-15,0 0 0,22 21 31,-1 0-15,0 0-16,21 0 0,-21 21 0,1 0 16,-1 1-16,0-22 0,0 21 0,0 0 15,0 0-15,1 0 0,-22 0 16,0 1-16,21-1 0,-21 0 0,0 0 16,0 0-16,0 0 0,0 1 0,0-1 15,0 0 1,-21-21-16,-1 0 31,22-21-31,0 0 16,0-1-16,0 1 0,0 0 15,0-21-15,22 21 0,-1-22 0,0 22 16,-21-21-16,21 21 0,21-22 16,-20 22-16,-1 0 0,0 0 0,0 0 15,21 21-15,-20 0 0,-1 0 0,0 0 16,0 21-16,0 0 0,0 0 15,1 0-15,-22 22 0,0-22 0,21 21 16,-21-21-16,0 0 0,0 22 16,0-22-16,0 0 0,0 0 0,0 0 15,0 1-15,0-1 0,-21 0 16,-1-21 0,22-21-1,0 0-15</inkml:trace>
  <inkml:trace contextRef="#ctx0" brushRef="#br0" timeOffset="100226.97">8932 11621 0,'0'21'16,"21"-21"31,1-21-47,-1-1 0,0 22 15,0-21-15,0 0 0,22 0 0,-22 0 16,21 0-16,-21-1 0,0-20 15,22 21-15,-22 0 0,0-22 16,0 22-16,-21-21 0,0 21 0,0-22 16,0 22-16,0 0 0,-21 0 0,0 0 15,0 0-15,-22 21 0,1 0 16,0 0-16,-1 0 0,1 21 0,0 0 16,-1 0-16,1 21 0,21 1 15,-21-22-15,20 21 0,1 1 0,21-1 16,0 0-16,0 1 0,0-1 0,43 0 15,-22-21-15,0 22 0,21-22 16,-21 0-16,22 0 0,-1 0 0,0 1 16,1-22-16,-1 21 0,0-21 0,1 0 15,-22 0-15,21 0 0,1 0 0,-22 0 16,0-21-16,21 21 16,-21-22-16,1 1 0,20 0 0,-21 0 15</inkml:trace>
  <inkml:trace contextRef="#ctx0" brushRef="#br0" timeOffset="100454.4">9673 11240 0,'0'0'0,"0"-22"15,21 22 1,-21 22-16,21-22 0,1 21 0,-1 0 16,0 0-16,0 21 0,0-20 0,0-1 15,1 21-15,-1-21 16,0 0-16,0 1 0,0-1 0,0 0 15,-21 0-15,22 0 0,-22 0 0,0 1 16,0-1-16,21-21 31,-21-21-31,0-1 16,21 1-16,-21 0 0</inkml:trace>
  <inkml:trace contextRef="#ctx0" brushRef="#br0" timeOffset="100666.3">10160 11218 0,'0'0'0,"0"-21"0,-21 21 16,0 0 0,-1 0-16,1 21 0,-21 1 15,21-1-15,-22 0 0,22 0 0,-21 21 16,0-20-16,20 20 0,-20-21 0,21 21 16,0-20-16,0-1 0,-1 0 0,1 0 15,21 0-15,-21 0 0,21 1 16,0-1-16,21-21 15,0 0-15,1 0 0,-1 0 16,21-21-16,-21 21 0,22-22 16</inkml:trace>
  <inkml:trace contextRef="#ctx0" brushRef="#br0" timeOffset="100987.1">10477 11240 0,'0'0'0,"0"-22"0,-21 22 16,0 0-16,0 0 16,0 22-1,21 20-15,0-21 0,0 21 0,0 1 16,0-1-16,-21 0 0,21 1 16,0-1-16,0 22 0,-22-1 0,22-21 15,0 22-15,0 21 0,0-22 16,0 22-16,0-22 0,0 22 0,0-22 15,0 22-15,0-21 0,-21-1 16,21 1-16,-21-22 0,21 0 0,0 1 16,0-1-16,0 0 0,0-21 0,-21 1 15,21-1-15,0-42 32,0-1-32,21 1 0,-21-21 0,0 0 15,21-1-15,0 1 0</inkml:trace>
  <inkml:trace contextRef="#ctx0" brushRef="#br0" timeOffset="101311.02">10520 11472 0,'0'0'0,"0"-21"0,0-21 16,0 21-16,0 0 16,0-1-16,0 1 0,0 0 15,21 0-15,0 0 0,0 21 16,0 0-16,1-21 0,-1 21 15,0 0-15,21 0 0,-21 0 0,1 0 16,-1 0-16,0 0 0,0 21 0,-21 0 16,0 0-16,0 0 0,0 0 15,0 1-15,0 20 0,0-21 16,-21 0-16,0 0 0,0 1 0,-1-1 16,-20 0-16,21 0 0,-21 0 15,20-21-15,1 21 0,0-21 0,0 0 16,0 22-16,0-22 0,42-22 31,0 22-15,0-21-16,0 21 0,0-21 0,1 0 15,-1 21-15</inkml:trace>
  <inkml:trace contextRef="#ctx0" brushRef="#br0" timeOffset="101631">11070 11451 0,'0'0'0,"21"0"16,-21-21-16,21 0 0,1 21 16,-1-21-16,-21 0 0,21 21 15,0-22-15,-21 1 0,0 0 16,21 0-16,-21 0 0,21 0 0,-21-1 16,0 1-16,0 0 0,-21 21 15,0 0 1,0 0-16,0 0 0,0 21 0,-1 0 15,1 1-15,21-1 0,-21 0 16,0 0-16,21 0 0,-21 0 16,21 1-16,0-1 0,0 0 0,0 0 15,0 0-15,0 0 0,0 1 0,21-1 16,0-21-16,0 21 0,0-21 16,1 0-16,-1 21 0,0-21 15,0 0-15,21 0 0,-20 0 0,-1-21 16,21 21-16,-21-21 0</inkml:trace>
  <inkml:trace contextRef="#ctx0" brushRef="#br0" timeOffset="101982.47">11557 11282 0,'0'0'0,"0"-64"16,0 43-1,21 0-15,0 21 0,0 0 16,1 0-16,-1 0 15,0 0-15,0 0 0,0 0 16,0 21-16,-21 0 0,22 1 0,-22 20 16,21-21-16,-21 0 0,0 0 15,0 22-15,0-22 0,0 0 0,0 0 16,0 0-16,-21 1 0,-1-1 0,22 0 16,-21-21-16,21 21 15,0-42 16,0 0-31,0 0 0,0-1 16,21 1-16,-21 0 0,22-21 0,-22 21 16,21-22-16,0 1 0,0 0 0,0-1 15,-21 22-15,21-21 0,1 21 0,-1-1 16,0 1-16,0 0 0,0 0 16,0 0-16,1 21 0,-1 0 0,0-21 15,0 21-15</inkml:trace>
  <inkml:trace contextRef="#ctx0" brushRef="#br0" timeOffset="102296.38">12446 10880 0,'0'0'0,"0"-21"16,-21 21-16,21-22 0,-21 22 15,-1 0 1,22 22-1,0-1-15,-21 0 0,21 0 0,-21 0 16,21 0-16,-21 22 0,21-22 16,-21 21-16,0 1 0,-1-1 0,22 0 15,-21 1-15,21-1 0,-21-21 16,21 21-16,0 1 0,0-1 16,0-21-16,0 0 0,0 22 0,0-22 15,0 0-15,0 0 0,21-21 16,0 0-16,1 0 0,-1 0 15,0 0-15,0 0 0,0-21 16,0 0-16,1 0 0,-1 0 16,0-1-16,0 1 0</inkml:trace>
  <inkml:trace contextRef="#ctx0" brushRef="#br0" timeOffset="102519.89">12107 11091 0,'0'0'0,"-21"0"15,0 0-15,42 0 32,0 0-32,22 0 0,-1 0 0,-21 0 15,21 0-15,1 0 0,-1 0 16,0 0-16,1 0 0,-22 0 0,21 0 16,-21 0-16,1 0 0,-1 0 0,0 0 15,0 0 1</inkml:trace>
  <inkml:trace contextRef="#ctx0" brushRef="#br0" timeOffset="103009.72">14118 11155 0,'0'0'0,"21"-21"0,0 0 16,1-1-16,-22 1 16,21 21-16,-21-21 0,21 21 0,-21 21 46,-21 0-46,0 1 0,-1-1 16,1 0-16,21 0 0,0 0 0,-21 0 16,21 22-16,-21-22 0,21 0 0,-21 0 15,21 0-15,0 1 16,0-1-16,0 0 16,0-42 15,0 0-31,0-1 0,0 1 15</inkml:trace>
  <inkml:trace contextRef="#ctx0" brushRef="#br0" timeOffset="103192.61">14182 10859 0,'0'0'16,"21"0"46,0 0-62,0 0 16,0 21-16,0-21 15,1 21-15,-1-21 0,0 0 0</inkml:trace>
  <inkml:trace contextRef="#ctx0" brushRef="#br0" timeOffset="103682.85">14668 11007 0,'0'21'31,"-21"-21"-31,21 21 0,-21 0 16,0 0-16,21 1 16,-21-1-16,21 0 0,0 0 0,0 0 15,0 0-15,-21 1 0,21-1 0,0 21 16,0-21-16,-22 0 0,22 1 15,0-1-15,0 0 0,0 0 16,0 0-16,0 0 16,0-42 15,0 0-31,0 0 0,0 0 16,22 0-16,-22-22 0,21 22 0,0-21 15,0-1-15,0 1 0,22 0 16,-22-1-16,0 1 0,21 21 15,-21-21-15,1 20 0,-1 1 0,21 21 16,-21 0-16,0 0 0,1 0 16,-1 0-16,0 21 0,0 1 0,-21-1 15,0 0-15,21 21 0,-21-21 0,0 22 16,0-22-16,0 21 0,0-21 16,0 22-16,0-22 0,-21 0 0,21 0 15,0 0-15,0 1 0,-21-1 16,21 0-16,0-42 47,0 0-47,21 21 15</inkml:trace>
  <inkml:trace contextRef="#ctx0" brushRef="#br0" timeOffset="104315.4">16552 11303 0,'0'0'0,"0"-21"0,0 0 15,21 0 1,1-1-16,-1 1 0,-21 0 0,21 0 0,0 0 15,-21-22-15,0 22 0,21 0 16,-21 0-16,21 0 0,-21 0 16,0-1-16,0 1 0,0 0 0,0 42 47,0 22-47,0-22 0,0 21 15,0 0-15,0 22 0,0-22 16,0 22-16,0-1 0,0 1 0,0-1 15,0 1-15,0-1 0,0 1 0,0 20 16,0-20-16,0 21 0,0-22 0,0 22 16,0-1-16,0 1 0,0-21 15,0 20-15,0-20 0,0-1 16,0 1-16,0-1 0,-21-20 0,0-1 16,0 0-16,21 1 0,-21-22 0,0 0 15,-1-21 1,1 0-16,0 0 0,0 0 0,0 0 15,0-21-15,-1 0 0,1-1 16,0-20-16,0 21 0,0 0 16,21-22-16,0 22 0,-21-21 0,21 0 15,-22-1-15,22-20 0</inkml:trace>
  <inkml:trace contextRef="#ctx0" brushRef="#br0" timeOffset="104573.87">16785 10541 0,'0'0'0,"0"-21"0,0 0 0,-21 0 0,21-1 16,-21 1 15,21 42 0,0 1-31,21-1 16,-21 0-16,21 0 0,0 0 15,-21 22-15,21-22 0,1 0 16</inkml:trace>
  <inkml:trace contextRef="#ctx0" brushRef="#br0" timeOffset="105091.12">17399 11134 0,'0'0'0,"21"0"15,-21-21-15,0-1 16,21 1-16,-21 0 0,21 0 0,-21 0 16,0-22-16,0 22 0,0 0 15,0 0-15,0 0 0,-21 0 0,0-1 16,0 22-16,0 0 0,0 0 15,-22 0-15,22 0 0,0 0 0,-21 0 16,20 22-16,-20-1 0,21 0 0,-21 0 16,20 21-16,-20-20 0,21 20 15,0-21-15,0 21 0,21 1 0,0-1 16,0-21-16,0 22 0,0-22 0,0 0 16,21 0-16,0 0 0,0 0 15,0-21-15,0 0 0,1 0 16,20 0-16,-21 0 0,0 0 0,22-21 15,-22 0-15,0 0 0,0 0 16,0 0-16,0-1 0,1-20 0,-1 21 16,0-21-16,-21 20 0,0-20 0,21 0 15,-21 21-15,21-1 0,-21 1 16,0 0-16,0 0 0,0 0 0,0 42 31,0 0-31,0 0 16,21 0-16,-21 1 0,0-1 0,0 21 15,0-21-15,0 0 0,0 1 16,0-1-16,0 0 0,22 0 16,-22 0-16,0 0 0,21 1 0,0-22 15,0 0-15,0 0 0,0 0 16,1 0-16,-1 0 0,0 0 16,0-22-16</inkml:trace>
  <inkml:trace contextRef="#ctx0" brushRef="#br0" timeOffset="105889.01">17886 10901 0,'0'-21'16,"0"42"-16,0-63 0,0 20 0,0 1 0,0 0 16,0 42-1,0 0 1,0 1-16,0-1 16,0 0-16,0 0 0,0 0 0,0 22 15,0-22-15,0 0 0,0 21 0,0-21 16,0 22-16,0-22 0,0 0 15,0 0-15,0 0 0,21 1 0,0-22 16,0 21-16,0-21 0,1 0 16,-1 0-16,0 0 0,21 0 15,-21-21-15,1-1 0,-1 22 0,0-21 16,-21-21-16,0 21 0,21 0 0,-21-1 16,0-20-16,0 21 0,0-21 15,0 20-15,0-20 0,0 21 16,0 0-16,0 0 0,0-1 0,0 1 15,21 21 17,0 0-32,22 0 0,-22 0 15,21 0-15,1 0 0,20 0 16,-21 0-16,22 0 0,-1 0 0,1 0 16,-1 0-16,1 0 0,-1 0 15,-20 0-15,-1 0 0,0-21 0,1 21 16,-22 0-16,0 0 0,-42 0 47,0 0-47,0 0 0,-22 0 0,1 0 15,0 0-15,-1 21 0,1 0 16,0 1-16,-1-1 0,1 0 0,0 0 16,-1 21-16,22-20 0,0 20 15,0-21-15,21 0 0,0 22 0,0-22 16,0 0-16,0 21 0,0-21 0,21-21 15,0 22-15,0-1 0,0-21 16,1 0-16,20 0 0,-21 0 0,0 0 16,0 0-16,22-21 0,-22-1 0,0 22 15,0-21-15,0 0 0,1-21 16,-1 21-16,0-1 0,0-20 16,0 21-16,0-21 0,1-1 0,-1 22 15,-21-21-15,0 21 0,0-1 16,0 1-16,0 42 15,0 1 1,0-1-16,0 0 0,0 21 0,0-21 16,0 1-16,0-1 0,0 0 0,0 0 15,21 0-15,0 0 0,0 1 16,-21-1-16,21 0 0,1-21 0,-1 0 16,0 21-16,0-21 0,0 0 0,0 0 15,1 0-15,-1 0 0,0 0 16,-21-21-16,21 0 15</inkml:trace>
  <inkml:trace contextRef="#ctx0" brushRef="#br0" timeOffset="112810.25">1312 13420 0,'0'-21'141,"0"-1"-141,0 1 16,0 0-1,21 21-15,1-21 0,-22 0 0,21 21 16,0-21-16,0 21 0,0 0 15,0 0-15,1-22 0,-1 22 0,0 0 16,0 0-16,0 0 16,0 22-16,1-1 0,-1-21 0,0 42 15,0-21-15,0 0 0,0 22 16,-21-1-16,0 0 0,0 1 0,0-1 16,0 0-16,0 1 0,0-1 15,-21 0-15,-21 22 0,21-22 16,-22-21-16,1 22 0,0-1 15,-1-21-15,1 0 0,0 22 16,-1-43-16,1 21 0,21 0 0,-21-21 16,-1 0-16,22 0 0,0 0 15,-21 0-15,20-21 0,1 0 0,21 0 16,-21-1-16,21-20 0,-21 21 16,21-21-16,0-1 0,0 1 15,0 21-15,0-22 0,0 1 0,21 21 16,0 0-16,0 0 0,1 21 15,20 0-15,-21 0 0,21 0 0,-20 21 16,-1 0-16,21 21 0,-21-21 16,0 22-16,1-22 0,-1 21 15,0-21-15,0 1 0,0 20 16,-21-21-16,0 0 0,21 0 16,1 1-16,-22-1 0,0 0 0,21-21 15,-21 21-15,21-21 0,-21 21 16,21-21-16,0 0 15,0 0 1,1-21 0,-22 0-16,21 21 0,-21-21 15,0 0-15</inkml:trace>
  <inkml:trace contextRef="#ctx0" brushRef="#br0" timeOffset="113527.14">2159 13674 0,'0'-21'16,"0"42"15,0 0-31,0 0 0,0 0 16,0 0-16,0 1 15,0-1-15,0 0 0,21-21 47,0 0-31,-21-21-16,0 0 0,0-1 15,0 1 1,0 0-16,-21 21 16,0 0-1,0 0-15,21 21 16,0 0 0,-21 1-16,21-1 15,21-21 16,0 0-31,0 0 16</inkml:trace>
  <inkml:trace contextRef="#ctx0" brushRef="#br0" timeOffset="114726.47">3429 13547 0,'0'0'0,"0"-43"15,21 22-15,-21 0 16,0 0-16,0 0 0,21 0 16,-21-1-16,0 1 0,0 0 15,0 0-15,0 42 32,0 0-32,0 0 15,0 22-15,0-22 0,0 42 16,0-20-16,0-1 0,0 22 0,0-22 15,0 0-15,-21 22 16,21-22-16,0-21 0,0 22 0,-21-22 16,21 21-16,0-21 0,0 0 15,21-21 1,0 0-16,0-21 0,1 0 16,-22 0-16,21 0 0,0 0 15,0-22-15,0 22 0,0-21 0,-21-1 16,22 22-16,-1-21 0,0 21 15,-21 0-15,21-1 0,-21 1 0,0 0 16,21 0-16,0 21 0,1 0 16,-22 21-16,21 0 0,-21 0 15,21 1-15,-21-1 0,21 0 16,-21 0-16,0 21 0,0-20 16,21-1-16,-21 21 0,21-21 0,-21 0 15,0 1-15,22-1 0,-1-21 16,0 21-16,0-21 0,0 0 15,0 0-15,1 0 16,-1 0-16,0-21 0,0 0 0,0-1 16,-21 1-16,21 0 0,1 0 0,-1-21 15,-21 20-15,0-20 0,21 21 16,-21-21-16,21-1 0,-21 1 0,0 21 16,0-22-16,0 22 0,0 0 15,21 0-15,-21 0 0,0 42 31,0 21-15,0-21-16,0 1 0,0 20 0,0 0 16,0 1-16,0-1 0,-21-21 15,21 21-15,0 1 0,0-22 0,0 21 16,0-21-16,0 1 0,21-1 16,0 0-16,1-21 0,20 21 0,-21-21 15,0 0-15,22 0 0,-1 0 16,0 0-16,1-21 0,-1 21 0,0-21 15,1 0-15,-1-1 0,0-20 16,-21 21-16,22-21 0,-1 20 16,-21-20-16,0 0 0,1-1 0,-1 1 15,-21 21-15,21-21 0,-21 20 16,0 1-16,0 0 0,0 0 0,-21 21 16,0 0-16,-1 0 0,1 21 15,0 0-15,0 0 0,0 22 16,0-22-16,-1 21 0,1 1 0,21-22 15,0 21-15,0 0 0,0-20 16,0 20-16,0-21 0,0 0 0,0 0 16,0 1-16,0-1 0,0 0 0,21-21 15,1 21 1,-1-21-16,0 0 0,21 0 0,-21 0 16,1-21-16,-1 0 0,21 21 0,-21-21 15</inkml:trace>
  <inkml:trace contextRef="#ctx0" brushRef="#br0" timeOffset="117376.05">5905 13885 0,'-21'0'0,"42"0"0,-63 0 16,42 22-16,-21-22 0,21-22 31,0 1-31,0 0 0,0 0 15,21-21-15,0 20 16,22-20-16,-22 0 0,21-1 0,0 1 16,1 0-16,-1-22 0,0 22 15,1-22-15,-1 22 0,0 0 0,1-1 16,-1 1-16,-21 0 0,0 21 0,-21-1 16,-21 22-1,0 0-15,0 22 0,-21-1 16,20 21-16,-20-21 0,21 0 15,-21 22-15,20-1 0,22-21 0,0 22 16,0-1-16,0-21 0,0 21 0,22 1 16,-1-22-16,0 21 0,0-21 15,21 22-15,-20-22 0,20 0 16,-21 21-16,21-20 0,-20-22 0,20 21 16,-21 0-16,0 0 15,-42-21 1,0 0-16,0 0 15,0-21-15,-1 0 0,-20 21 0,0-21 16,21-1-16,-22 1 0,22 0 0,-21-21 16,21 21-16,-22-1 0,22 22 15,0-21-15,21 0 0,0 42 32,0 0-32,0 1 0,21-1 15,0 0-15,0 0 0,-21 0 0,22 0 16,-1 1-16,21-1 0,-21 0 15,0-21-15,22 21 0,-22-21 0,21 0 16,1 0-16,-1 0 0,0 0 0,1-21 16,-1 0-16,21 0 0,-20-1 15,20 1-15,-20-21 0,20 0 0,-21-1 16,1 1-16,-22 0 0,21-1 16,-21 1-16,1 0 0,-22-22 0,0 22 15,0-22-15,0 22 0,0-22 0,0 22 16,0 0-16,-22-22 0,1 43 15,0-21-15,21 21 0,-21 21 16,0 0-16,0 0 0,21 21 16,0 21-16,0-21 0,0 43 15,0-22-15,0 0 0,0 22 0,-22-22 16,22 22-16,0-22 0,-21 22 16,21-22-16,0 21 0,0-20 0,0-1 15,0 0-15,0 1 0,0-22 0,0 21 16,0-21-16,0 1 15,21-22 1,1 0-16,-1-22 16,0 1-16,0 0 0,0 0 0,0-21 15,-21 20-15,22 1 0,-1-21 0,-21 21 16,21 0-16,-21-1 16,0 1-16,21 21 0,0 0 0,0 0 15,1 21 1,-22 1-16,0-1 0,0 0 15,0 0-15,21 0 0,-21 22 0,0-22 16,21 0-16,-21 0 0,0 0 16,21 0-16,0-21 0,0 0 15,1 0-15,-1 0 0,0 0 16,0 0-16,0 0 0,0 0 0,22-21 16,-22 0-16,21 0 0,-21 0 15,22 0-15,-22-1 0,21-20 16,-21 21-16,1-21 0,-1 20 0,0 1 15,-21 0-15,0 0 0,21 0 16,-21 0-16,0-1 0,0 44 31,-21-1-31,21 0 16,-21 0-16,21 0 0,0 0 0,-21 22 16,21-22-16,-22 0 0,22 21 15,0-20-15,0-1 0,0 21 0,0-21 16,0 0-16,22 1 0,-1-22 15,0 0-15,0 0 16,0 0-16,22 0 0,-22 0 0,21 0 16,-21 0-16,22-22 0,-1 1 0,-21 0 15,21 0-15,1-21 0,-22 20 16,0 1-16,0-21 0,0 21 0,-21-22 16,0 22-16,0-21 0,0 0 0,0 20 15,-21-20-15,0 21 0,0-21 16,-21 20-16,20 1 0,-20 21 0,0 0 15,21 0-15,-22 0 0,1 0 0,21 0 16,-22 21-16,22 1 0,-21 20 16,21-21-16,0 21 0,-1 1 0,22-1 15,0 0-15,0 1 0,0-1 16,0-21-16,0 22 0,0-22 16,22 21-16,-1-21 0,0 0 0,0-21 15,21 22-15,1-22 0,-22 0 16,21 0-16,1 0 0,-1 0 0,0-22 15,1 1-15,-1 0 0,-21 0 0,21 0 16,1 0-16,-22-1 0,0-20 16,21 21-16,-20 0 0,-1-22 0,-21 22 15,21 0-15,-21 0 0,21 0 0,-21 0 16,0 42 15,0 0-31,0 0 16,0 0-16,-21 0 0,21 1 15,0-1-15,0 21 0,0-21 0,0 0 16,0 1-16,0-1 0,0 0 0,0 0 16,21 0-16,0-21 15,0 0-15,1 0 0,-1 0 16,21 0-16,-21-21 0,0 0 0,1 21 16,20-21-16,-21 0 15,0-1-15,0 1 0,1 0 0,-1-21 0,0 21 16,0-22-16,-21 22 0,21 0 15,-21-21-15,21 20 0,-21 1 16,0 0-16,0 0 0,0 42 31,0 0-31,0 0 16,-21 1-16,0-1 0,21 0 0,-21 0 16,21 21-16,0-20 0,0-1 15,0 21-15,0-21 0,0 0 0,0 1 16,0-1-16,21 0 0,0-21 15,0 0-15,1 0 0,20 0 16,-21 0-16,0 0 0,22-21 0,-1 21 16,-21-21-16,21-1 0,-20 1 0,20-21 15,-21 21-15,21-22 0,-20 22 16,-1-21-16,0 0 0,0-1 16,0 1-16,0 0 0,1-1 0,-22 1 15,0-22-15,21 22 0,-21 21 16,0-21-16,0-1 0,0 22 0,0 0 15,0 0-15,-21 21 16,-1 21-16,1 0 16,21 0-16,-21 22 0,0-1 0,21 0 15,0 1-15,-21-1 0,21 0 0,-21 1 16,21-1-16,0 0 0,0 1 16,0-1-16,0 0 0,0 1 0,0-22 15,0 21-15,21 0 0,21-20 16,-21-1-16,22 0 0,-1 0 15,0 0-15,1-21 0,-1 0 0,21 0 16,1 0-16,-22 0 0,43 0 0,-22-21 16,1 0-16,-22 21 0,22-21 15,-22 0-15,22-1 0,-43-20 0,21 21 16,-21 0-16,0-22 0,1 22 16,-22 0-16,0-21 0,0 21 0,0-1 15,0 1-15,0 0 0,0 0 0,-43 0 16,22 21-16,0 0 0,-21 0 15,-1 0-15,22 0 0,-21 0 0,-1 0 16,22 21-16,-21 0 0,21 21 16,0-20-16,-1-1 0,1 21 0,0 0 15,21-20-15,-21 20 0,21-21 16,0 21-16,0-20 0,0-1 0,0 0 16,21 0-16,0 0 0,0 0 0,1-21 15,20 0-15,-21 0 0,0 0 16,22 0-16,-1-21 0,-21 0 0,21 0 15,-20 0-15,20 0 0,0-22 16,-21 22-16,22-21 0,-22-1 0,0 1 16,0 0-16,0-1 0,1-20 15,-1 21-15,-21-22 0,0 1 0,0 20 16,0-20-16,0-1 0,0 22 16,0 0-16,0-1 0,0 22 0,0 0 15,0 42 1,-21 0-16,-1 22 0,1-1 15,0 0-15,21 1 0,-21 20 0,0 1 16,21-22-16,-21 21 0,21-20 16,0 20-16,0-20 0,0-1 0,0 21 15,21-41-15,0 20 0,0 0 0,-21-21 16,42 1-16,-20-1 0,-1 0 16,21-21-16,-21 0 0,22 0 0,-1 0 15,0 0-15,1-21 0,-1 0 16,-21-1-16,21 1 0</inkml:trace>
  <inkml:trace contextRef="#ctx0" brushRef="#br0" timeOffset="118274.55">11790 13250 0,'0'0'0,"21"0"0,21 0 0,-21 0 16,1 0-16,-1-21 0,21 21 0,-21-21 15,22 0-15,-22 21 0,0-21 16,0 0-16,0-1 0,-21 1 0,0 0 15,0 0-15,0 0 0,0 0 0,-21-1 16,0 1-16,-21-21 0,20 21 16,-20 21-16,21-21 0,-21 21 0,-1 0 15,22 0-15,-21 21 0,21 0 0,-1 0 16,-20 21-16,21 1 0,21-1 16,-21-21-16,21 22 0,-21-1 0,21 0 15,0 1-15,0-22 0,0 21 16,0-21-16,0 0 0,21 1 15,0-22-15,0 0 0,21 0 0,1 0 16,-22 0-16,42 0 0,-20-22 16,-1 22-16,0-21 0,1 0 0,-1 0 15,0 0-15,-20 0 0,-1-1 0,0 1 16,0 0-16,-21-21 0,0 21 16,0-1-16,0 1 0,0 0 15,-21 21 1,21 21-1,-21 0-15,0 22 0,21-22 16,0 21-16,0 1 0,-22-1 0,22 0 16,0 22-16,0-1 0,-21 1 15,21 20-15,0-20 0,0 21 0,0-1 16,0 1-16,0 0 0,0-1 0,0 1 16,0 0-16,0-1 0,0 1 0,0 0 15,0-22-15,0 1 0,-21-1 16,0-21-16,0 1 0,0-1 0,-1 0 15,1-20-15,-21-22 0,21 0 0,-22 0 16,22 0-16,-21 0 0,0 0 16,20-43-16,-20 22 0,0-21 15,-1-1-15,1 1 0,0-21 0,-1-1 16,1 1-16,21-22 0,0 21 0,21-20 16,0 20-16,0 1 0,0-22 15,0 22-15,42 20 0,-21-20 0,22-1 16,-1 22-16,0-22 0,1 22 15,20 0-15,1-22 0,-1 22 0,1-22 16</inkml:trace>
  <inkml:trace contextRef="#ctx0" brushRef="#br0" timeOffset="119406.74">12636 12996 0,'0'0'0,"0"22"16,-21-22-16,21 21 0,-21 0 15,0 0-15,0 0 0,21 22 0,-21-22 16,-1 21-16,1 0 0,0-20 16,21 20-16,-21 0 0,21-21 0,-21 22 15,21-22-15,0 0 0,0 0 0,0 0 16,0 1-16,0-1 0,21-21 16,0 0-16,0 0 0,0 0 15,22-21-15,-22 21 0,0-22 0,0 1 16,22 0-16,-22 0 15,0 0-15,0 0 0,-21-1 0,0-20 0,0 21 16,0 0-16,0 0 0,0-1 16,-21 1-16,0 21 0,0-21 15,-1 21-15,1 0 0,0 0 0,-21 0 16,21 0-16,-1 0 0,1 0 16,42 0-1,1 0 1,-1-21-16,21 21 0,0-21 15,-20 21-15,20-21 0,0-1 0,1 1 16,-1 21-16,0-21 0,1 21 0,-1 0 16,0-21-16,1 21 0,-22 0 15,0 0-15,0 0 0,0 21 0,-21 0 16,0 0-16,0 1 16,0-1-16,0 0 0,0 0 15,0 0-15,0 0 0,0 1 0,0-1 16,0 0-16,0 0 0,0 0 15,21-21 1,1 0-16,-1 0 16,21 0-16,-21 0 0,0 0 15,1-21-15,-1 21 0,21-21 0,-21 0 16,0 0-16,-21-1 0,0 1 16,0 0-16,0 0 0,-21 0 15,0 0-15,0-1 0,-21 22 0,20-21 16,-20 21-16,0 0 0,21 0 15,-1 0-15,1 0 0,0 0 16,0 0-16,42 0 16,21-21-16,1 21 15,-1 0-15,0-21 0,22 0 16,-1 21-16,-20-21 0,20 21 0,22-22 16,-22 22-16,1 0 0,-1-21 15,1 21-15,-1 0 0,-20 0 0,-1 0 16,0 0-16,-20 0 0,-1 0 0,-42 21 31,-22 1-31,22-22 0,-21 21 16,21 0-16,-22 0 0,1 0 0,0 0 15,-1 1-15,22-1 0,-21 21 16,21-21-16,-1 0 0,-20 1 0,42-1 16,-21 0-16,21 0 0,0 0 0,0 0 15,0 1-15,0-1 16,21-21-16,0 0 0,0 0 0,22 0 15,-22 0-15,0 0 0,21 0 16,-20-21-16,20-1 0,0 1 0,1 0 16,-22 0-16,21 0 0,0 0 0,1-22 15,-1 1-15,-21 0 16,22-1-16,-22-20 0,0-1 0,21 1 16,-42-1-16,21 22 0,-21-22 0,22 1 15,-22 21-15,0-1 0,0 1 16,0 21-16,0 0 0,0-1 0,-22 22 15,1 0-15,0 22 0,0-1 16,0 0-16,21 21 0,-21 1 16,-1-1-16,1 21 0,21-20 0,-21 20 15,21 1-15,0-22 0,0 22 16,0-22-16,0 0 0,0 1 0,0-22 16,21 21-16,0-21 0,1 0 15,20 1-15,-21-1 0,0-21 0,22 0 16,-22 0-16,21 0 0,-21 0 15,22 0-15,-22 0 0,21-21 0,-21-1 16,0 1-16,22 0 0</inkml:trace>
  <inkml:trace contextRef="#ctx0" brushRef="#br0" timeOffset="119766.37">15494 13039 0,'0'0'0,"0"-21"0,0-1 16,0 1-16,0 0 0,0 0 15,0 0 1,-21 21-16,21 21 15,-21 0 1,21 0-16,0 0 0,-22 22 16,22-22-16,0 0 0,0 0 0,0 22 15,-21-22-15,21 0 0,-21-21 16,21 21-16,0 0 0,0 0 16,0-42 15,-21 0-16,21 0-15</inkml:trace>
  <inkml:trace contextRef="#ctx0" brushRef="#br0" timeOffset="119941.27">15388 12700 0,'0'0'0,"-21"0"15,0 0 1,0 0-16,21 21 15,0 0-15,0 1 16,0-1-16,0 0 0,21-21 16,0 21-16,21 0 0,-21 0 0,1-21 15,20 22-15,-21-1 0</inkml:trace>
  <inkml:trace contextRef="#ctx0" brushRef="#br0" timeOffset="121071.16">16319 13018 0,'0'0'0,"0"-43"16,0 22-1,-21 21-15,0-21 0,-21 0 0,21 0 16,-22 21-16,1-22 0,0 22 16,20 0-16,-20 0 0,0 0 0,-1 22 15,1-22-15,0 21 0,21 0 16,-22 21-16,22-21 0,0 22 0,0-22 15,0 21-15,-1-21 0,22 22 0,0-22 16,0 0-16,0 0 0,0 0 16,0 1-16,22-1 0,-1 0 0,21-21 15,-21 0-15,22 0 0,-1 0 0,0 0 16,1 0-16,-1 0 16,0-21-16,1 0 0,-1 21 0,0-22 15,1 1-15,-1-21 0,21-22 16,-20 43-16,-22-21 0,21-22 15,-21 22-15,1-21 0,-1 20 0,-21-20 16,21 20-16,0-20 0,-21 21 0,0-1 16,0 1-16,0 0 0,0 20 15,0 1-15,0 0 0,-21 21 16,0 0-16,0 0 0,-1 21 16,1 0-16,0 1 0,0 20 15,0 0-15,0 1 0,21-1 0,0 0 16,0 22-16,0-22 0,0 0 15,0 22-15,0-22 0,0 1 0,0-22 16,0 21-16,0 0 0,21-20 0,0-1 16,21 0-16,-21 0 0,1 0 15,20-21-15,-21 0 0,21 0 0,1 0 16,-22 0-16,21 0 0,-21 0 0,22 0 16,-22-21-16,21 0 0,-21 21 15,22-21-15,-22-22 0,0 22 0,0 0 16,0 0-16,1-21 0,-22 20 15,0-20-15,0 21 0,0 0 16,0-22-16,0 22 0,-22 21 16,1 0-16,0 0 0,0 0 15,0 21-15,0 1 0,-1-1 16,22 0-16,-21 21 0,21-21 0,-21 22 16,21-22-16,0 0 0,0 0 15,0 22-15,0-22 0,0 0 0,21 0 16,22-21-16,-22 21 0,21 0 0,-21-21 15,22 0-15,-1 0 0,21 0 16,-20 0-16,20 0 0,-20 0 0,20 0 16,-21 0-16,22 0 0,-22-21 0,1 0 15,-1 0-15,0 0 16,1 0-16,-22-1 0,0 1 0,0 0 16,21-21-16,-42 21 0,22-22 0,-1 22 15,-21-21-15,0 21 0,0-22 16,0 22-16,0 0 0,-21 21 15,-1 0-15,1 0 16,-21 21-16,21 0 0,0 0 0,-1 1 16,1 20-16,0-21 0,-21 0 0,42 22 15,-21-22-15,21 0 0,-22 0 16,22 0-16,0 0 0,0 1 16,22-22-16,-1 0 0,0 0 15,0 0-15,0 0 16,0 0-16,1 0 0,-1-22 0,0 22 15,0-21-15,0 0 0,0 0 0,1 0 16,-1 0-16,0-1 0,-21 1 16,21-21-16,-21 21 0,21 21 0,-21-21 15,0 42 1,0 0-16,0 0 16,0 0-16,-21 22 0,21-22 0,-21 21 15,21-21-15,0 0 0,0 22 16,-21-22-16,21 0 0,0 0 0,0 0 15,0 1-15,21-22 16,0 0-16,0 0 16,0 0-16,1 0 0,-1 0 15,-21-22-15,21 22 0,0-21 0,0 0 16</inkml:trace>
  <inkml:trace contextRef="#ctx0" brushRef="#br0" timeOffset="121415.54">18944 12086 0,'0'0'0,"0"-21"0,0-21 15,-21 42 1,0 0-16,0 0 0,-1 21 15,1 0-15,0 21 0,-21 1 16,21-1-16,-22 0 0,22 22 0,-21-1 16,-1-20-16,22 20 0,-21 22 0,0-22 15,-1 22-15,1-21 0,21 20 16,-22-20-16,1-1 0,21 1 0,0-22 16,-22 22-16,22-22 0,21 0 15,-21 1-15,0-22 0,21 21 16,0-21-16,0 0 0,0 1 0,21-22 31,0-22-31,0 1 16</inkml:trace>
  <inkml:trace contextRef="#ctx0" brushRef="#br0" timeOffset="125006.73">19304 12383 0,'0'0'0,"0"-64"16,0 43-16,0 0 0,-21 0 15,21-1 1,0 1-16,-21 21 0,-1 0 16,1 21-1,0 22-15,21-22 0,-21 21 16,21 1-16,0-1 0,-21 0 0,0 22 15,-1-1-15,22-20 0,-21 20 16,0 1-16,21-22 0,-21 21 0,0-20 16,0-1-16,21 0 0,-22 1 0,22-22 15,-21 21-15,21-21 0,-21 1 16,21-1-16,0-42 31,0-1-31,0 1 16,0 0-16,0 0 0,21 0 0,0-22 15,1 1-15,-1 0 0,0-1 0,21 1 16,1 21-16,-1-21 0,0 20 16,22-20-16,-22 42 0,0-21 0,1 0 15,-1 21-15,0 0 0,-20 0 0,-1 0 16,0 0-16,-21 21 0,0 0 16,0 0-16,-21 0 0,0-21 15,-22 22-15,22-1 0,-21 0 16,21-21-16,-22 21 0,1-21 0,21 0 15,-22 21-15,22-21 0,0 0 0,0 0 16,0 21-16,21 1 16,-21-1-16,21 0 15,0 0-15,0 0 0,0 0 0,0 1 16,0-1-16,21 0 0,-21 0 16,21 0-16,0 0 0,0 1 0,22-1 15,-22 0-15,21-21 0,0 21 0,1-21 16,20 0-16,-20 0 0,20 0 15,-21 0-15,1 0 0,20 0 0,-20 0 16,-1-21-16,-21 0 0,21 21 0,-20-21 16,-1-1-16,0 1 0,0-21 15,0 21-15,-21 0 0,21-22 0,-21 1 16,0 0-16,0 20 0,0-20 16,0 0-16,0 21 0,0-1 15,0 1-15,0 42 16,0 1-1,0-1-15,-21 0 0,0 21 0,0-21 16,21 22-16,-21-22 0,21 21 0,-21-21 16,-1 22-16,22-22 0,0 0 15,0 0-15,0 0 0,-21 1 0,21-1 16,21-21 15,-21-21-15,22-1-16,-1 22 0,0-21 0,-21 0 15,21-21-15,0 21 0,0-1 16,1-20-16,-1 21 0,0 0 0,-21 0 16,21-22-16,0 43 0,-21-21 0,21 0 15,-21 42 1,0 0-16,0 0 0,0 1 16,0-1-16,0 21 0,0-21 0,0 0 15,0 1-15,0 20 0,0-21 16,0 0-16,22-21 0,-1 21 0,0 1 15,0-1-15,0-21 16,0 0-16,1 0 0,20 0 16,-21 0-16,0 0 0,0 0 0,22-21 15,-22 21-15,0-22 0,21 1 0,-20 0 16,20 0-16,-21 0 0,0 0 16,0-22-16,1 22 0,-1-21 0,0 21 15,-21-22-15,0 22 0,21 0 16,-21 0-16,0 42 15,-21-21 1,0 21-16,21 0 0,-21 0 16,-1 22-16,1-22 0,21 0 0,-21 21 15,21-20-15,0-1 0,0 0 16,0 0-16,0 0 0,0 0 16,0 1-16,21-1 0,0-21 0,1 21 15,-1-21-15,21 0 0,-21 0 0,0 0 16,22 0-16,-22 0 0,0 0 15,21 0-15,-20-21 0,-1 21 0,0-21 16,0-1-16,0 1 0,0 0 0,1-21 16,-22 21-16,0-22 0,21 22 15,-21-21-15,0-1 0,0 1 0,0 0 16,0-1-16,-21 1 0,-1 21 0,1 0 16,0 0-16,-21-1 0,-1 22 15,22 0-15,-21 0 0,0 0 16,-1 0-16,1 22 0,21-1 0,-22 0 15,22 0-15,0 21 0,0-20 16,21 20-16,0 0 0,0-21 0,0 22 16,0-22-16,21 21 0,0-21 15,0 1-15,1 20 0,20-21 0,-21-21 16,21 21-16,-20 0 0,20-21 0,0 0 16,-21 0-16,22 0 0,-22 0 15,21 0-15,-21 0 0,22-21 0,-22 0 16,0 0-16,0 0 0,0 0 0,1-1 15,-1 1-15,0-21 16,0 21-16,0-22 0,0 22 0,1-21 16,-1 21-16,-21 0 0,0-1 0,21 1 15,-21 42 1,0 1-16,0-1 0,0 0 16,0 0-16,-21 0 0,0 22 0,21-22 15,0 0-15,0 0 0,-22 21 16,22-20-16,0-1 0,0 0 0,0 0 15,0 0-15,0 0 0,22-21 16,-1 0-16,0 0 16,0 0-16,0 0 0,0 0 15,1-21-15,-1 0 16,0 21-16,-21-21 0,21 0 16,0-22-16,-21 22 0,21 0 0,1-21 15,-22 21-15,0-1 0,21 1 0,0 0 16,-21 0-16,0 0 0,0 42 31,0 0-31,0 0 0,0 0 16,-21 1-16,21-1 0,-21 0 0,21 21 15,0-21-15,0 1 0,0-1 0,0 0 16,0 0-16,0 0 16,21-21-16,0 0 15,0 0-15,0 0 0,0 0 16,1 0-16,-1 0 0,0 0 15,0 0-15,0-21 0,0 0 0,1 21 16,-22-21-16,21-22 0,0 22 0,0 0 16,-21-21-16,21-1 0,-21 22 15,21-21-15,-21 21 0,0 0 0,22-22 16,-22 22-16,-22 42 31,22 0-31,0 1 16,-21 20-16,0-21 0,21 0 15,0 22-15,0-22 0,0 21 16,0-21-16,0 0 0,0 1 0,0-1 16,0 0-16,0 0 0,0 0 15,21-21-15,0 21 0,1-21 0,-1 0 16,0 0-16,0 0 0,0 0 16,0 0-16,1 0 0,-1-21 15,0 21-15,0-21 0,0 0 0,0 0 16,1 0-16,-1-22 0,0 22 15,0-21-15,0-1 0,-21-20 0,21 21 16,1-22-16,-22 22 0,0-22 0,0 22 16,21-22-16,-21 22 0,0 0 15,0-1-15,0 1 0,0 21 16,0 0-16,0 0 0,-21 21 16,21 21-1,-22 21-15,1-21 0,0 22 16,21-1-16,0 0 0,0 1 0,-21 20 15,21-21-15,0 22 0,-21-22 16,21 22-16,0-22 0,0 0 0,0 1 16,0-1-16,0 0 0,0 1 15,0-1-15,21-21 0,0 0 0,0 1 16,0-1-16,1 0 0,-1-21 16,0 0-16,0 0 0,0 0 0,0 0 15,22 0-15,-22 0 0,0 0 16,0-21-16,22 21 0,-22-21 0,0-1 15,21 1-15,-21 0 0,1-21 16,-1 21-16,0-22 0,0 22 0,0-21 16,-21 21-16,21-1 0,-21-20 0,0 21 15,0 0-15,-42 21 16,21 0 0,0 21-16,0 0 0,-1 0 15,1 0-15,21 1 0,0 20 16,0-21-16,0 21 0,0-20 0,0-1 0,0 0 15,21 0-15,-21 0 0,22 0 16,-1 1-16,0-22 0,21 21 16,-21-21-16,1 0 0,20 0 0,-21 0 15,21 0-15,-20 0 0,20 0 16,-21 0-16,21 0 0,1 0 0,-22-21 16,21-1-16,1 22 0,-22-21 0,21 0 15,-21 0-15,22-21 0,-1 20 16,-21-20-16,0 21 0,0-21 0,1-1 15,-22 1-15,0 21 0,0 0 16,0-22-16,0 22 0,-22 21 0,-20-21 16,21 21-16,0 0 0,-22 0 0,22 0 15,-21 21-15,0-21 16,20 42-16,-20-20 0,21-1 0,0 21 16,0 0-16,21-20 0,0 20 0,0-21 15,0 21-15,0-20 0,0-1 16,21 0-16,0 0 0,0 0 0,0 0 15,0-21-15,1 0 0,-1 22 16,0-22-16,0 0 0,0 0 0,0 0 16,1 0-16,-1-22 0,0 22 0,-21-21 15,21 0-15,0-21 0,0 21 16,-21-22-16,22 1 0,-1 0 0,-21-22 16,0 1-16,21-1 0,-21 1 0,21-1 15,-21 1-15,0-22 16,21 21-16,-21 1 0,0-22 0,21 22 15,-21 20-15,0-20 0,0 42 16,0-22-16,0 22 0,-21 21 16,0 0-16,0 21 0,0 1 0,0 20 15,-1 0-15,1 1 0,21 20 16,0 1-16,0-1 0,0 22 0,0-22 16,0 1-16,0-1 0,0 22 0,21-22 15,1-20-15,-22 20 0,21 1 16,0-22-16,0 0 0,0-20 0,0 20 15,1-21-15,20 0 0,-21 0 16,0 1-16,22-22 0,-1 21 16,0-21-16,1 0 0,-1 0 0,-21 0 15,21 0-15,1 0 0,-1-21 16,0 21-16,-20-22 0,20 1 0,0 0 16,-21 0-16,1 0 0,-1-22 0,0 1 15,-21 21-15,0-21 0,0-1 16,-21 22-16,0 0 0,-1-21 0,-20 42 15,0-22-15,-1 22 0,1 0 16,0 0-16,-1 22 0,22-1 0,0 0 16,-21 0-16,21 0 0,-1-21 15,22 21-15,0 1 0,0-1 0,0 0 16,0 0-16,22 0 16,-1 0-16,21-21 0,-21 0 15,0 0-15,22 0 0,-22 0 0,0 0 16,21 0-16,-20 0 0,-1 0 0,0 0 15,-21-21-15,21 21 0,-21-21 16,21 21-16,-21 21 31,0 0-31,0 1 16,0-1-16,-21 21 0,0-21 0,0 22 16,0-1-16,-1-21 15,1 21-15,-21 1 0,21-1 0,-22 0 16,1 64-16,21-63 0,0 20 15,-22-21-15,43 22 0,-21-22 16,21 1-16,-21 20 0,21-21 0,0 1 16,0-1-16,0-21 0,0 22 0,0-22 15,0 0-15,0 21 0,0-21 16,0 1-16,0-44 31,0 1-31,0 0 0,21 0 16,0 0-16,-21-22 0,22 1 15</inkml:trace>
  <inkml:trace contextRef="#ctx0" brushRef="#br0" timeOffset="125388.51">24342 12975 0,'21'0'31,"0"0"-31,0 0 0,0 0 16,0 0-16,1-21 0,-1 0 16,0 21-16,0-21 0,0 21 15,0-21-15,1-1 0,-22 1 0,0 0 16,21 0-16,-21 0 0,0 0 16,0-1-16,0 1 0,0 0 0,-21 21 15,-1 0-15,1 0 16,-21 0-16,21 21 0,-22 22 0,1-22 15,0 21-15,21-21 0,-22 22 0,22-1 16,0 0-16,0 1 0,21-1 16,0 0-16,0 1 0,21-22 0,0 21 15,0-21-15,22 0 0,-22 1 16,21-1-16,0 0 0,1 0 0,-22-21 16,21 0-16,1 21 0,-1-21 15,0 0-15,-21 0 0,1 0 16,-1 0-16,-21-21 15</inkml:trace>
  <inkml:trace contextRef="#ctx0" brushRef="#br0" timeOffset="127678.13">4191 15028 0,'0'0'0,"0"-21"16,0 0-1,0 42 17,0 0-32,0 1 0,0 20 15,-21 0-15,21 1 0,0-1 0,0 0 16,0 1-16,0-1 0,0 0 16,0-21-16,0 22 0,0-22 0,0 21 15,0-21-15,-21 1 0,21-1 16,-22-21-1,22-21 1,0-1-16,0 1 16,0 0-16,0-21 0,-21 21 15,21-1-15,0-20 0,0 21 16,0-21-16,0-1 0,0 22 16,0-21-16,0-1 0,0 22 0,21 0 15,1-21-15,-1 42 0,0-21 16,0 21-16,0 0 0,0 0 0,1 21 15,-1-21-15,0 42 0,0-21 16,0 0-16,0 22 0,1-22 0,-22 21 16,0-21-16,0 22 0,0-22 15,0 21-15,0-21 0,0 1 0,0-1 16,0 0-16,21 0 16,0-42 15,-21 0-31,0 0 0,0-1 15,21 1-15,-21 0 0,21 0 0,0-21 16,1 20-16,-22-20 0,21 0 0,0-1 16,0 22-16,0-21 0,0 21 15,1 0-15,-1-1 0,0 1 0,0 21 16,0 0 0,-21 21-16,21 1 0,-21-1 0,0 0 15,0 21-15,0 1 0,0-22 16,0 21-16,0 0 0,0 1 0,0-22 15,0 21-15,0-21 0,0 22 0,22-22 16,-1 0-16,-21 0 16,21-21-16,0 21 0,0-21 0,0 0 15,1 0-15,-1 0 0,0 0 0,0-21 16,0 0-16,0 21 0,22-21 16,-22 0-16,0-22 0,0 22 0,0 0 15,-21-21-15,22 21 0,-1-22 16,-21 22-16,0-21 0,0 21 0,0-22 15,0 22-15,0 0 0,0 0 0,0 42 32,0 0-32,0 0 15,0 0-15,0 1 0,0 20 16,0 0-16,0-21 0,0 22 16,0-22-16,0 0 0,21 0 0,-21 0 15,21 1-15,-21-1 0,21 0 16,0-21-16,1 0 0,-1 0 0,0 0 15,0 0-15,0 0 0,0 0 16,22-21-16,-22 0 0,0-1 0,21 1 16,-20 0-16,-1 0 0,0 0 0,0 0 15,0-22-15,0 22 0,1-21 16,-22 21-16,0-22 0,0 22 0,0-21 16,0 21-16,0-1 0,0 1 15,0 0 1,-22 21-16,1 21 0,21 0 15,-21 22-15,21-22 16,-21 21-16,21 1 0,0-1 0,0 0 16,0-21-16,0 22 0,0-1 0,0 0 15,0-20-15,0 20 0,0-21 16,0 0-16,21 0 0,0 1 0,22-22 16,-22 0-16,21 0 0,-21 0 0,22 0 15,-1 0-15,0-22 0,1 22 16,-22-21-16,21 0 0,0-21 0,-20 21 15,20-1-15,-21-20 0,0 0 16,0-1-16,1 1 0,-1 0 16,-21-1-16,0 1 0,0-21 0,0 20 15,0 1-15,0 0 0,0-22 0,0 22 16,0 21-16,0-22 0,0 22 16,0 0-16,0 42 15,0 0 1,0 0-16,-21 22 0,21-22 0,0 21 15,0 1-15,0 20 0,0-21 0,0 1 16,0-1-16,0 22 0,0-22 16,0 0-16,0 1 0,0-1 0,0-21 15,21 21-15,-21-20 0,21-1 16,0 0-16,0 0 0,0-21 16,1 0-16,-1 0 0,0 0 0,0 0 15,0 0-15,22-21 0,-22 0 16,0 0-16,21-1 0,-21 1 0,22 0 15,-22-21-15,0-1 0,21 1 0,-20 0 16,-1-1-16,0 1 0,-21-21 16,0 20-16,21 1 0,-21 0 0,0-22 15,0 22-15,0-1 0,0 22 0,0-21 16,0 21-16,0 0 0,0-1 16,-21 44-1,21-1-15,0 21 0,0-21 16,-21 22-16,21-1 15,-21 0-15,21 1 0,-22 20 0,22-21 16,0 22-16,-21-22 0,21 1 0,0 20 16,0-21-16,0 1 0,0-22 15,0 21-15,21-21 0,1 1 0,-1-1 16,0-21-16,0 0 0,0 0 0,22 0 16,-22 0-16,21 0 0,-21 0 15,0-21-15,22-1 0,-22 1 0,0 0 16,21 0-16,-20-21 0,-1 20 0,0 1 15,0-21-15,-21 21 16,0-22-16,21 22 0,-21 0 0,0 0 16,0 42-1,-21 0-15,21 0 16,0 1-16,0-1 0,-21 0 0,21 21 16,0-21-16,0 1 0,0-1 15,0 0-15,0 0 0,0 0 16,21-21-16,0 0 0,0 0 0,22 0 15,-22 0-15,0 0 16,0-21-16,0 0 0,1 0 0,-1 0 16,0-1-16,0 1 0,0 0 0</inkml:trace>
  <inkml:trace contextRef="#ctx0" brushRef="#br0" timeOffset="127879.01">7387 14711 0,'0'0'0,"-42"0"16,21 0-16,-1 0 16,1 21-1,21 0-15,0 0 16,-21-21 0,21 22-1,-21-22-15,0 0 0,0 0 16,-1 0-16</inkml:trace>
  <inkml:trace contextRef="#ctx0" brushRef="#br0" timeOffset="128051.91">6456 15028 0,'0'0'0,"-21"0"0,-22 22 16,43-1-16,21-21 15,1 0-15,20 0 16,-21 0-16,21 0 0,-20 0 0,41 0 15,-21 0-15,1-21 0,-1 21 0,22-22 16,-22 22-16,21-21 0,-20 21 16,-1 0-16,0-21 0</inkml:trace>
  <inkml:trace contextRef="#ctx0" brushRef="#br0" timeOffset="128391.31">7599 15092 0,'0'21'47,"0"0"-47,0 22 15,0-22-15,0 21 0,0 0 16,-21 1-16,21-1 0,-22 0 0,22 1 15,-21 20-15,21-20 0,-21 20 0,0-21 16,0 22-16,0-1 0,-1-20 16,1 20-16,0 1 0,-21-1 0,21 1 15,-22-1-15,1 22 16,0-43-16,20 1 0,1-22 0,0 0 16,0 0-16,21-42 15,0 0 1,21 0-16,0-22 0,0 1 15,1 0-15,-1-1 0</inkml:trace>
  <inkml:trace contextRef="#ctx0" brushRef="#br0" timeOffset="128678.98">7408 15219 0,'0'0'0,"0"-42"0,0-1 16,0 1-16,21 21 0,-21-22 0,0 22 15,0 0-15,22-21 0,-1 21 16,0-1-16,0 22 0,0-21 0,0 0 15,1 21-15,-1 0 0,21-21 0,-21 21 16,0 0-16,22 0 16,-22 0-16,0 21 0,0 0 0,0 0 15,1 1-15,-22 20 0,21-21 0,-21 21 16,0 1-16,0-1 0,-21-21 16,-1 22-16,-20-22 0,21 21 0,-21-21 15,-1 0-15,22 22 0,-21-43 0,-1 21 16,22 0-16,0-21 0,0 0 15,0 0-15,21-21 32,21 0-32,0 0 0,0-22 0</inkml:trace>
  <inkml:trace contextRef="#ctx0" brushRef="#br0" timeOffset="128934.94">8170 14436 0,'0'0'0,"21"-21"0,1-1 16,-22 44 0,0 20-16,-22 0 0,1 1 15,0-1-15,0 0 0,0 1 16,0 20-16,-1-21 0,1 22 0,0-22 16,21 1-16,0 20 0,-21-21 15,21 1-15,0-1 0,0-21 16,0 22-16,0-22 0,0 21 0,0-21 15,0 0-15,21 1 0,0-22 16,0 0-16,1 0 16,-1-22-16,0 1 0,0 21 0,0-21 15,0 0-15</inkml:trace>
  <inkml:trace contextRef="#ctx0" brushRef="#br0" timeOffset="129262.75">8318 15007 0,'22'0'15,"-1"21"1,0-21-16,0 0 16,0 0-1,0 0-15,1 0 0,-1 0 0,0-21 16,21 21-16,-21-21 0,1 0 0,-1 21 16,0-21-16,0 21 0,0-21 15,-21-1-15,0 1 0,0 0 16,-21 21-16,0-21 0,0 21 15,-22 0-15,22 0 0,0 0 16,-21 21-16,21 0 0,-1 0 0,-20 1 16,21-1-16,0 21 0,21-21 0,0 22 15,-21-22-15,21 0 0,0 21 16,0-21-16,0 1 0,0-1 16,0 0-16,21 0 0,0-21 0,0 0 15,0 0-15,22 0 0,-22 0 16,21 0-16,0-21 0,1 0 0,-1 0 15,0-1-15</inkml:trace>
  <inkml:trace contextRef="#ctx0" brushRef="#br0" timeOffset="129834.7">10414 14859 0,'0'0'0,"-21"0"0,42-21 31,-21 0-31,0 0 0,0-1 16,0 1-16,0 0 0,0 0 0,0 0 15,0-22-15,0 22 16,-21 0-16,21 0 0,-21 0 0,-1 0 16,1 21-16,-21 0 0,21 0 15,-22 0-15,22 21 0,-21-21 0,0 42 16,20-21-16,-20 22 0,0-22 0,21 21 16,-22 0-16,22 1 0,0-1 15,0 0-15,21 1 0,0 41 16,0-41-16,0-22 0,0 0 0,0 0 15,21 0-15,0 1 0,0-22 16,22 0-16,-1 0 0,0 0 0,-21 0 16,22 0-16,20 0 0,-20-22 15,-22 1-15,21 0 0,0 0 0,1 0 16,-22 0-16,0-22 0,0 22 0,0 0 16,-21-21-16,0 20 0,0 1 15,0-21-15,-21 21 0,0 0 16,0-1-16,0 1 0,0 21 0,-1 0 15,-20 0-15,21 0 0,0 0 0,0 0 16,-1 21-16,1 1 0,0-1 16,21 0-16,0 0 0,0 0 15,0 0-15,21-21 0,0 0 16,1 0-16,-1 0 0</inkml:trace>
  <inkml:trace contextRef="#ctx0" brushRef="#br0" timeOffset="130118.54">10816 14584 0,'0'21'0,"0"0"16,-21 0-16,21 22 0,0-1 0,0 0 16,-21 1-16,21-1 0,0 0 0,-21 22 15,21-1-15,0 1 0,0 21 16,0-22-16,0 1 0,0 20 0,0-20 15,0 20-15,-22-20 0,22 21 16,-21-22-16,21 22 0,-21-22 0,21 22 16,-21-22-16,0 1 0,21-22 15,-21 1-15,21-1 0,0 0 0,0-21 16,-22 1-16,22-44 16,0 1-1,0 0-15,0-21 0,22-1 0,-22 1 16</inkml:trace>
  <inkml:trace contextRef="#ctx0" brushRef="#br0" timeOffset="131031.02">10753 15198 0,'0'0'0,"21"-64"0,-21-84 15,0 106 1,0-1-16,21 22 0,0 0 16,0 0-16,-21 0 0,21 0 0,1-1 15,-1 22-15,0 0 0,21-21 0,-21 21 16,1 0-16,20 0 0,-21 0 15,21 0-15,-20 21 0,-1 1 0,0-22 16,0 21-16,0 0 0,-21 0 16,0 0-16,0 0 0,0 1 0,-21-1 15,0-21-15,-21 21 0,20 0 0,-20 0 16,0 0-16,-1-21 0,22 22 16,-21-22-16,0 21 0,-1-21 0,22 21 15,0-21-15,0 21 0,21 0 16,0 0-1,21-21-15,21 0 0,-21 22 16,22-22-16,20 0 0,-20 0 0,-1 0 16,21 0-16,1-22 0,-22 22 15,22-21-15,-1 0 0,1 0 0,-22 0 16,22 0-16,-1-1 0,-21 1 0,1 0 16,-1-21-16,0 21 0,-20-1 15,-1 1-15,0-21 0,-21 21 0,0 0 16,0-1-16,0 1 0,-21 0 0,0 21 15,-1 0-15,1 0 16,0 0-16,0 21 0,0-21 0,0 21 16,-1 22-16,22-22 0,0 0 0,0 21 15,0-20-15,0 20 0,0-21 16,0 21-16,0-20 0,22-1 0,-1 21 16,0-42-16,21 21 0,-21 0 0,22-21 15,-22 0-15,21 0 0,-21 0 16,22 0-16,-1-21 0,0 0 0,1 21 15,-1-21-15,0 0 0,-20 0 0,20-1 16,-21 1-16,0 0 0,0-21 16,1 21-16,-1-1 0,-21-20 0,21 21 15,-21 0-15,0 0 0,0-1 16,0 1-16,-21 21 16,0 21-1,-1 1-15,22-1 0,0 0 0,-21 0 16,0 0-16,0 0 0,21 1 15,0-1-15,-21 21 0,0-21 0,21 0 16,0 1-16,0-1 0,-22-21 16,22-21 15,0-1-15,22 1-16,-1 0 0,-21 0 15,21 0-15,0 0 0,21-1 16,-20-20-16,20 0 0,-21 21 0,21-22 15,1 22-15,-1 0 0,0 0 16,-20 21-16,20 0 0,-21 0 0,0 0 16,0 21-16,-21 0 0,0 0 0,22 0 15,-22 1-15,0-1 0,0 21 16,0-21-16,0 0 0,0 1 0,0-1 16,0 0-16,-22 0 0,22 0 0,0 0 15,-21 1-15,21-44 47</inkml:trace>
  <inkml:trace contextRef="#ctx0" brushRef="#br0" timeOffset="133406.94">13631 14986 0,'0'0'0,"-21"0"16,0 0-1,0 0-15,0 0 16,-1 0-16,1 0 0,21-21 0,-21 21 16,0-21-16,0 21 0,0-21 15,21-1-15,0 1 0,0 0 0,0 0 16,0-21-16,0 20 0,0-20 16,21 0-16,0-1 0,0 1 0,21-21 15,1 20-15,-1-20 0,0-1 16,1 22-16,-1-22 0,0 22 0,-20-21 15,20 20-15,-21 1 0,0 0 16,0 20-16,-21 1 0,0 0 0,0 0 16,-21 21-16,0 0 15,0 21-15,0 0 0,-22 0 0,22 22 16,0-1-16,0 0 0,21 1 0,0-1 16,0 22-16,0-22 0,0 21 15,0-20-15,0 20 0,21-20 0,0-1 16,0 0-16,1 1 0,-1-22 15,0 21-15,-21-21 0,21 0 0,-21 1 16,21-1-16,-21 0 16,0 0-16,-21-21 15,0 0-15,0 0 16,0 0-16,-1 0 0,1-21 0,0 21 16,-21-21-16,21 0 0,-1-1 15,1 1-15,0 0 0,0 0 0,0 21 16,0-21-16,-1 21 0,22 21 31,0 0-31,22 0 0,-1 0 16,0 1-16,0-1 0,-21 0 15,21 0-15,0 0 0,1 0 16,-1-21-16,0 22 0,21-1 0,-21-21 16,22 0-16,-1 0 0,0 0 0,1 0 15,-1 0-15,0 0 0,22 0 16,-22-21-16,1-1 0,-1 22 0,0-21 15,-21 0-15,22 0 0,-22 0 0,0 0 16,-21-1-16,0 1 0,0 0 16,0-21-16,0 21 0,0-1 0,0-20 15,0 21-15,0 0 0,0 0 16,-21 21 0,21 21-16,-21 0 0,21 0 15,0 0-15,0 0 0,0 22 16,0-1-16,0-21 0,0 22 0,0-22 15,0 21-15,0-21 0,0 0 0,0 1 16,0-1-16,21 0 0,0-21 16,0 0-16,0 21 0,22-21 0,-22 0 15,0 0-15,21 0 0,1-21 0,-22 21 16,21-21-16,-21 0 0,22 21 16,-22-22-16,21 1 0,-21 0 0,1-21 15,-1 21-15,-21-1 0,0-20 0,0 0 16,0 21-16,0-22 0,-21 1 15,-1 0-15,-20-1 0,21 1 16,-21 21-16,20-22 0,-20 22 0,21 21 16,-21 0-16,20 0 0,-20 0 15,21 0-15,0 21 0,0 1 0,-22 20 16,22 0-16,21-21 0,-21 22 16,21-1-16,0 0 0,0 1 0,0-22 15,0 21-15,21-21 0,0 1 0,0-1 16,1 0-16,-1-21 0,21 21 15,0-21-15,-20 0 0,20 0 0,0 0 16,-21 0-16,22 0 0,-1 0 0,0-21 16,-20 21-16,20-21 0,-21 0 15,0-1-15,22 1 0,-22 0 0,0 0 16,-21 0-16,21 0 0,0-22 16,-21 22-16,21 0 0,-21 0 15,0 0-15,0-1 0,0 1 0,0 42 31,0 1-31,0-1 16,0 0-16,0 0 0,0 21 0,0-20 16,0-1-16,0 0 0,0 0 0,0 21 15,0-20-15,0-1 16,0 0-16,22 0 16,20-21-16,-21 0 0,0 0 15,0 0-15,1 0 16,-1-21-16,21 21 0,-21-21 0,0 0 15,1 21-15,-1-22 0,0 1 0,0 0 16,0 0-16,0-21 0,-21 20 16,0 1-16,0-21 0,0 21 0,0-22 15,0 22-15,22 0 0,-22 0 16,0 42 0,0 0-1,0 0-15,0 22 0,0-22 0,0 0 16,0 21-16,0-20 0,0-1 15,0 21-15,0-21 0,0 0 0,0 1 16,21-1-16,-21 0 16,21-21-16,0 0 0,21 0 15,-20 0-15,-1 0 0,21 0 0,-21 0 16,22 0-16,-22 0 0,21-21 0,-21 21 16,0-21-16,22-1 0,-22 1 15,0 0-15,-21 0 0,21-21 0,-21 20 16,21-20-16,-21 21 0,0-21 15,0 20-15,0 1 0,0 0 0,0 0 16,0 0-16,0 42 16,0 0-1,0 0-15,0 0 0,0 1 0,0-1 16,0 21-16,0-21 0,0 0 0,0 1 16,0-1-16,0 21 0,22-21 15,-22 0-15,21 1 0,0-22 16,0 0-16,0 21 0,0-21 0,1 0 15,-1 0-15,0 0 0,0 0 16,21 0-16,-20 0 0,-1-21 0,0-1 16,0 1-16,0 21 0,0-21 0,-21 0 15,22-21-15,-1 20 16,0 1-16,-21-21 0,21 21 0,0 0 0,0-22 16,-21 22-16,22 0 0,-1 21 0,-21-21 15,21 21 1,0 0-1,-21 21-15,0 0 32,0-42 15,0 0-32,0 0 1,0-1-16,-21 22 15,21-21-15,-21 21 0,0 0 16,-1 21 0,1-21-16,0 22 0,21-1 0,-21 0 15,21 21-15,-21-21 0,21 22 0,0-22 16,0 21-16,0-21 0,0 1 16,0 20-16,0-21 0,0 0 0,0 0 15,21 1-15,0-1 0,0 0 0,0-21 16,1 21-16,-1-21 0,21 0 15,-21 0-15,0 0 0,22 0 0,-22 0 16,0 0-16,21 0 0,-20-21 0,20 21 16,-21-21-16,0 0 0,0-1 15,1 1-15,-1 0 0,21-21 16,-42 21-16,21-22 0,0 1 0,1 21 16,-22-22-16,0 22 0,0-21 15,21 21-15,-42 42 31,-1 0-31,22 0 0,-21 22 0,0-22 16,21 21-16,0-21 0,0 22 0,0-22 16,0 0-16,0 0 0,0 0 15,0 0-15,0 1 0,0-1 0,0 0 16,21-21-16,0 0 16,1 0-1,-1 0-15,-21-21 0,0 0 16,0-1-16,0 1 15,21 0-15,-21-21 16,0 21-16,0-1 0</inkml:trace>
  <inkml:trace contextRef="#ctx0" brushRef="#br0" timeOffset="134462.82">18140 14499 0,'0'0'0,"0"-21"0,0 0 16,0 0-16,0 0 15,0-1-15,0 1 16,0 0-16,0 0 16,0 0-16,0 0 15,0-1-15,0 1 0,0 0 16,0 0-16,0 0 0,0 0 0,0-1 16,0 1-16,0 0 15,0 0 1,0 0-1,0 42 32,0 21-47,0-21 16,0 22-16,0 20 0,0-20 0,0 20 16,-21 1-16,21-1 0,-22-21 15,22 22-15,-21-1 0,21-20 0,-21-1 16,21 0-16,-21 1 0,21-1 15,0-21-15,-21 0 0,21 1 16,0-1-16,0 0 0,21-21 16,0 0-16,0 0 15,0 0-15,1 0 0,-1-21 16,21 0-16,-21-1 0,0 1 0,1 0 16</inkml:trace>
  <inkml:trace contextRef="#ctx0" brushRef="#br0" timeOffset="135443.51">18648 14499 0,'0'0'0,"21"-21"0,-21 42 31,-21-21-31,0 21 16,-1 1-16,1-1 0,0 0 16,21 0-16,-21 21 0,21-20 0,-21-1 15,21 0-15,0 0 0,0 0 0,0 0 16,0 1-16,0-1 15,0 0-15,21-21 16,0 0-16,0 0 16,0 0-16,1 0 0,-1 0 0,0 0 15,0-21-15,0 0 0,0-1 16,1 1-16,-1 0 16,-21 0-16,0 0 0,0 0 0,0-1 15,0-20-15,0 21 0,0 0 0,0 0 16,-21-1-16,21 1 15,-22 21-15,22-21 0,-21 21 16,21-21 0,21 21-16,1 0 15,-1-21-15,0 21 0,0 0 0,21 0 16,-20 0-16,-1 0 0,0 0 16,21 0-16,-21 21 0,1 0 15,-1 0-15,-21 22 0,0-22 0,0 0 16,0 21-16,0-21 15,0 1-15,0 20 0,0-21 0,0 0 16,-21 22-16,21-22 0,0 0 0,0 0 16,0 0-16,0 0 15,21-21 1,0 0-16,0 0 0,0 0 16,0-21-16,1 21 0,-1-21 15,0 0-15,0 0 0,0 0 16,-21-22-16,21 22 0,-21 0 15,0-21-15,0 20 0,0-20 0,0 0 16,0-1-16,-21 22 0,0-21 0,0 21 16,0 0-16,0-1 0,-1 1 15,1 21-15,0 0 16,0 0-16,21 21 31,21-21-31,0 0 16,0 0-16,1 0 0,20 0 0,-21 0 15,21 0-15,-20 0 0,20-21 16,0 21-16,1-21 0,-22 0 0,21 0 16,0-22-16,1 22 0,-1 0 15,0 0-15,1-21 0,-22 20 16,21-20-16,-21 21 0,1-21 0,-1-1 16,-21 22-16,0-21 0,0 21 0,0-1 15,0 1-15,0 0 0,-21 21 16,-1 21-1,1 0-15,0 22 0,0-1 16,0 0-16,0 1 0,-1-1 0,1 22 16,0-1-16,0 1 0,0-1 0,21-21 15,0 22-15,0-1 0,0-20 16,0-1-16,0 0 0,0 1 16,21-22-16,0 21 0,0-21 0,22 1 15,-22-22-15,21 21 0,-21-21 16,22 0-16,-22 0 0,21 0 0,0 0 15,-20 0-15,-1 0 0,0-21 0,0-1 16,0 1-16,0 0 0,-21-21 16,22 21-16,-22-22 0,0 22 0,0-21 15,0-1-15,0 1 0,0 0 0</inkml:trace>
  <inkml:trace contextRef="#ctx0" brushRef="#br0" timeOffset="135783.59">17716 14245 0,'-21'0'0,"21"-21"15,21 21 1,1-21-16,-1 21 0,21-21 0,-21 0 16,22 21-16,-1-22 0,0 22 15,1-21-15,20 0 0,-21 21 16,1-21-16,20 0 0,-20 21 0,-1-21 16,-21 21-16,0 0 0,0 0 0,-21-22 15,-21 22 1,0 0-16,0 0 0,0 0 15,-22 22-15,22-22 0,-21 21 0,0 0 16,-1-21-16</inkml:trace>
  <inkml:trace contextRef="#ctx0" brushRef="#br0" timeOffset="137162.87">783 16764 0,'0'0'0,"-21"0"0,21-21 16,0 0-16,-21 0 15,0 21-15,21-22 0,-22 22 16,22-21-16,0 0 31,0 0-31,22 21 16,-1-21-16,0 21 16,0 0-16,0-21 0,0 21 0,22 0 15,-22 0-15,0 0 0,0 0 16,0 0-16,1 0 0,-1 0 0,-21 21 15,0 0-15,21 21 0,-21 1 16,0-22-16,0 21 0,0 0 16,-21 1-16,0-1 0,-1 0 0,1 1 15,0-22-15,0 21 0,0-21 16,0 1-16,21-1 0,-22 0 0,1-21 16,0 21-16,0-21 31,21-21-31,0 0 15,0 0 1,21 21-16,0-22 0,0 22 16,1 0-16,-1 0 0,0 0 15,0 0-15,0 0 0,22 0 0,-22 22 16,0-1-16,0 0 0,0 0 16,0 0-16,1 22 0,-22-22 15,0 21-15,0-21 0,-22 22 0,1-1 16,0 0-16,-21-21 0,-1 22 15,1-1-15,0-21 0,-1 0 16,1 1-16,0-1 0,-1-21 16,1 0-16,0 0 0,-1 0 15,22 0-15,-21 0 0,21-21 0,-22-1 16,22 1-16,0 0 0,0 0 16,0 0-16,0 0 0,-1-1 15,22-20-15,0 21 0,0 0 0,0 0 16,0-1-16,0 1 15,22 0-15,-1 21 0,0 0 16,0-21-16,21 21 0</inkml:trace>
  <inkml:trace contextRef="#ctx0" brushRef="#br0" timeOffset="137514.66">1841 17230 0,'0'-21'15,"0"-1"1,-21 22-1,0 0-15,21-21 16,-21 21-16,0 0 0,0 0 16,-1 0-16,1 0 15,21 21 17,21 1-17,1-22 16</inkml:trace>
  <inkml:trace contextRef="#ctx0" brushRef="#br0" timeOffset="146375.47">3556 17230 0,'0'0'0,"0"21"15,21-21 32,0 0-47,-21-21 16,21 0-16,1-1 0,-1 22 0,-21-21 15,21 0-15,0 0 0,-21 0 16,0 0-16,0-1 0,0 1 0,0 0 16,0 0-16,0 0 0,0 0 15,-21-1-15,-21 1 0,20 21 0,1 0 16,-21 0-16,21 0 16,-22 0-16,1 0 0,21 21 0,-21 1 15,-1-1-15,22 0 0,0 0 16,0 21-16,0-20 0,-1 20 0,1-21 15,21 0-15,0 22 0,0-22 16,0 0-16,0 0 0,0 0 0,0 0 16,21-21-16,1 0 15,-1 0-15,0 0 0,21-21 0,-21 21 16,22-21-16,-1 0 16,0 0-16,1 0 0,-1-1 0,0-20 15,1 21-15,-22 0 0,21 0 0,-21-1 16,22-20-16,-22 42 0,-21-21 15,0 0-15,0 42 32,0 0-32,0 0 15,-21 22-15,21-1 0,0 0 0,0 1 16,0 20-16,0 1 0,0-1 16,0 1-16,0-1 0,21 22 0,0-22 15,0 22-15,0-22 0,1 22 16,-22-21-16,21 20 0,-21-20 0,0 20 15,0 1-15,0-21 16,0 20-16,0-20 0,-21 20 0,-1-20 0,-20-1 16,21-20-16,0-1 15,-22 0-15,1 1 0,21-22 0,-21 0 16,-1-21-16,1 0 0,21 0 16,-22-21-16,1 0 0,21 0 0,-21-22 15,-1 1-15,22-22 0,0 1 16,-21-1-16,20 1 0,1-22 15,21 22-15,0-22 0,0 22 0,0-1 16,0 1-16,43-22 0,-22 21 16,21 1-16,0-1 0,22 1 0,-22-1 15,22 1-15,-1-1 16,1 1-16,-1-1 0,1 1 0,-22 21 16,22-22-16,-43 22 0,21 21 15,-21-22-15,0 22 0,1 0 0,-22 0 16,21 21-16,-21 21 15,0 0 1,0 0-16,0 0 16,0 1-16,0-1 0,-21 0 0,21 21 15,0-21-15,0 1 0,0-1 16,0 21-16,0-21 0,0 0 0,0 1 16,21-1-16,-21 0 0,21 0 15,0-21-15,0 0 0,0 0 16,1 0-16,-1 0 15,0 0-15,0-21 0,0 21 0,0-21 16,1 0-16,-1-1 0,-21 1 16,21 0-16,-21 0 0,0 0 0,0 0 15,0-1-15,-21 1 0,0 0 16,-1 0-16,-20 0 0,21 21 0,0-21 16,-22-1-16,22 22 0,0 0 15,0 0-15,0 0 0,0 0 0,42 0 31,0 0-15,0 0-16,0-21 16,22 21-16,-22-21 0,21 0 0,0 21 15,22-21-15,-22 0 0,1-1 16,20 22-16,-21-21 0,1 0 0,20 21 16,-20 0-16,-1 0 0,-21 0 15,21 0-15,-20 0 0,-1 0 0,-21 21 16,0 0-16,0 1 15,0-1-15,-21 0 0,-1 21 0,1-21 16,0 1-16,0-1 0,0 21 16,0-21-16,21 0 0,0 22 0,0-22 15,0 0-15,0 0 0,0 0 16,0 1-16,0-1 0,21-21 16,0 0-16,0 21 0,0-21 0,0 0 15,22 0-15,-22 0 0,0-21 16,0 21-16,0-21 0,1-1 0,-1 1 15,0 21-15,0-21 0,0 0 16,-21 0-16,0 0 0,0-1 0,0 1 16,0 0-16,-21 0 0,0 0 15,0 0-15,0-1 0,-22 1 0,22 0 16,0 21-16,-21 0 0,20-21 16,1 21-16,42 0 31,22-21-31,-22 21 15,21 0-15,-21-21 0,22 21 16,-1 0-16,0-22 0,22 1 0,-22 21 16,1-21-16,20 0 0,-21 21 0,22-21 15,-22 21-15,1 0 0,-1-21 16,0 21-16,-21 0 0,1 0 0,-22 21 31,-22 0-31,1-21 0,0 21 0,-21 0 16,21 0-16,-1 1 15,-20-1-15,21 21 0,0-21 0,0 22 16,-1-22-16,1 21 0,0 0 16,21 1-16,0-22 0,0 21 0,-21-21 15,21 22-15,0-22 0,0 0 16,0 0-16,0 0 0,21-21 16,0 0-16,0 0 0,1 0 15,-1 0-15,0-21 0,21 0 0,-21 0 16,22 0-16,-22 0 0,21-1 15,1-20-15,-22 21 0,21-21 0,-21-1 16,22 1-16,-22 0 0,0-22 0,0 22 16,0-22-16,-21 1 15,0-1-15,0 22 0,0-22 0,0 1 16,0 21-16,-21-1 0,0 1 16,0 21-16,0 0 0,21-1 0,-22 1 15,1 21-15,0 21 16,21 1-16,-21 20 0,0 0 0,21 22 15,0-22-15,0 43 0,0-22 0,0 1 16,0-1-16,0 1 0,0-1 16,21-20-16,0 20 0,0-21 0,0 1 15,1-22-15,-1 21 0,0-21 16,21-21-16,1 22 0,-22-22 0,42 0 16,-20 0-16,-1 0 15,0 0-15,1-22 0,-1 1 0,0 0 16,1 0-16,-1-21 0</inkml:trace>
  <inkml:trace contextRef="#ctx0" brushRef="#br0" timeOffset="150170.53">7239 16701 0,'0'-64'16,"0"128"-16,0-149 0,0 64 0,0 0 16,0-22-16,0 22 0,0 0 0,0 0 15,0 0-15,0-1 0,0 44 31,0 20-31,0-21 0,0 21 16,0 22-16,0-22 0,0 22 16,0-1-16,0 1 0,0-1 0,0 1 15,0-22-15,0 22 16,-21-1-16,21-21 0,-21 1 0,-1-1 16,1-21-16,0 22 0,21-22 15,0 0-15,-21-21 0,21 21 0,0-42 31,21 0-31,0 0 0,0-1 16,1-20-16,-1 21 0,0-21 0,0-1 16,0 1-16,0 0 0,1-1 15,20 1-15,-21 21 0,0-22 16,22 22-16,-22 0 0,0 0 16,0 0-16,0 21 0,-21 21 31,-21 0-31,0 0 15,-21 0-15,20 1 0,1-1 0,0 0 16,0 0-16,0 0 0,0 0 16,21 1-16,0 20 0,0-21 0,0 0 15,0 0-15,0 22 0,0-22 16,21 0-16,0 0 0,0 0 0,0-21 16,0 22-16,1-1 0,-1-21 15,21 0-15,-21 0 0,22 0 0,-1 0 16,0 0-16,1-21 0,-1 21 15,0-22-15,1 1 0,-1 0 0,0 0 16,1-21-16,-1 20 0,0 1 16,-21-21-16,1 21 0,-1-22 15,-21 1-15,0 21 0,0 0 0,0-22 16,0 22-16,0 0 0,0 0 16,-21 21-16,-1 0 15,1 0-15,21 21 0,0 21 0,-21-20 16,21-1-16,-21 21 0,21-21 15,-21 22-15,21-22 0,0 21 0,0-21 16,0 0-16,0 22 0,-21-22 16,21 0-16,0 0 0,0 0 15,21-21 17,0-21-32,0 21 0,-21-21 15,21 0-15,0 0 0,1 0 16,-22-22-16,21 22 0,0 0 0,-21-21 15,0 20-15,21-20 0,0 21 16,-21 0-16,21 21 0,1 0 16,-1 0-16,-21 21 15,0 0-15,0 0 0,0 22 16,21-22-16,-21 0 0,0 0 0,0 0 16,0 0-16,0 1 15,21-1-15,-21 0 0,21 0 0,0-21 0,1 21 16,-1-21-1,0 0-15,0 0 0,21 0 0,-20 0 16,-1-21-16,21 0 0,-21 21 0,22-21 16,-1 0-16,-21-1 0,0 1 15,22 0-15,-22-21 0,0 21 0,0-1 16,-21 1-16,0-21 0,21 42 16,-21-21-16,0 0 0,0 42 15,0 0 1,0 0-16,0 0 0,0 0 15,0 1-15,0 20 0,0-21 0,0 0 16,0 22-16,0-22 0,0 0 16,0 0-16,0 0 0,0 0 15,21-21-15,1 0 0,-1 22 0,0-22 16,21 0-16,-21 0 0,22 0 16,-1 0-16,-21-22 0,22 22 0,-1-21 15,-21 0-15,21 21 0,-20-21 16,20 0-16,-21 0 0,-21-1 0,21 1 15,-21 0-15,0 0 0,0-21 16,0 20-16,0-20 0,-21 21 0,21-21 16,-42 20-16,21-20 0,-1 21 0,-20 0 15,0 0-15,-1 21 16,1 0-16,0 0 0,21 0 0,-22 21 16,1 0-16,21 0 0,0 21 15,-1-20-15,1 20 0,21 0 0,0-21 16,0 22-16,0-1 0,0-21 0,0 0 15,21 1-15,1-1 0,-1 0 16,0 0-16,0-21 0,21 0 0,1 0 16,-1 0-16,-21 0 0,22 0 15,-1 0-15,0 0 0,1-21 0,-1 0 16,0 0-16,1-1 0,-22 1 0,21 0 16,-21 0-16,0 0 15,1 0-15,-22-1 0,0 1 0,21 0 16,-21 0-16,0 42 31,0 0-31,0 0 16,0 1-16,-21 20 0,21-21 15,0 0-15,0 0 0,0 22 0,0-22 16,0 0-16,0 0 0,0 0 16,0 1-16,0-1 0,21-21 15,0 0 1,0 0-16,0 0 0,0 0 0,1-21 15,-1-1-15,0 1 0,0 0 0,0 0 16,-21 0-16,21 0 16,1-1-16,-22 1 0,21 0 0,-21-21 15,0 21-15,0-1 0,21 1 16,-21 42 15,0 1-31,0-1 0,0 0 16,0 21-16,0-21 0,0 1 0,0-1 15,0 0-15,0 0 16,21 0-16,0-21 16,0 0-16,1 0 0,-1 0 15,0 0-15,0 0 0,0-21 16,0 0-16,1 21 0,-1-21 16,0 0-16,0-1 0,-21 1 15,0 0-15,21 0 0,-21 0 0,21-22 16,-21 22-16,0 0 0,0 0 0,0 0 15,0 42 1,0 0 0,-21 0-16,21 22 15,0-22-15,0 0 0,0 0 0,0 0 16,0 22-16,0-22 0,0 0 0,0 0 16,0 0-1,0 0-15,21-21 0,1 22 0,20-22 16,-21 0-16,21 0 0,1 0 15,-1 0-15,-21 0 0,22-22 0,-1 22 16,0-21-16,-21 0 0,22 21 16,-22-21-16,0 0 0,0-22 0,0 22 15,1 0-15,-22-21 0,0 21 0,0-22 16,0 22-16,0-21 0,0 21 16,0-1-16,0 1 0,0 0 0,-22 21 15,1 0 1,0 21-16,21 0 0,-21 1 15,21-1-15,0 0 0,0 21 16,0-21-16,0 1 0,0 20 16,0-21-16,0 21 0,0-20 0,0-1 15,0 0-15,21 0 0,-21 0 16,21 0-16,0-21 0,1 22 0,-1-22 16,21 21-16,-21-21 0,22 0 15,-22 0-15,21 0 0,-21-21 0,0-1 16,22 22-16,-22-21 0,0 0 0,0-21 15,22 21-15,-22-22 16,0 22-16,0-21 0,0-1 0,0-20 0,-21 21 16,0-85-1,0 63-15,0 22 0,0-22 0,0 22 16,0 0-16,0 20 0,0-20 0,0 21 16,0 0-16,0 0 0,-21 21 15,0 0-15,21 21 16,0 0-16,-21 0 0,21 21 15,-21-20-15,21 20 0,0 21 0,-21-20 16,21-1-16,0 22 0,0-22 0,0 0 16,0 22-16,0-22 0,0 0 15,0 1-15,0-1 0,0 0 0,0-20 16,0 20-16,21-21 0,-21 0 16,21 0-16,21 1 0,-21-1 15,22 0-15,-22-21 0,21 0 0,1 0 16,-1 0-16,0 0 0,1 0 15,-1 0-15,-21-21 0,21 0 0,-20-1 16,-1 1-16,0 0 0,0-21 16,0 21-16,0-1 0,-21-20 0,0 21 15,0 0-15,0-22 0,0 22 0,0 0 16,0 0-16,0 0 0,-21 21 16,0 0-16,0 0 0,0 0 15,0 21-15,-1-21 16,22 21-16,0 21 0,-21-20 0,21-1 15,-21 0-15,21 21 0,0-21 16,0 1-16,0-1 0,0 0 16,21 0-16,0 0 0,1 0 0,-1 1 15,0-22-15,21 21 0,-21-21 16,22 0-16,20 0 0,-20 0 0,20 0 16,1 0-16,-1 0 0,-21 0 0,22 0 15,-22-21-15,1-1 0,-1 1 16,0 0-16,-21 0 0,1 0 0,-1 0 15,-21-22-15,0 22 0,0-21 16,0 21-16,0-22 0,-21 22 0,-1 0 16,1 0-16,-21 0 0,21-1 0,-22 22 15,22 0-15,-21 0 16,21 0-16,0 0 0,-22 0 0,22 22 16,0-1-16,0 0 0,0 0 0,-1 0 15,22 0-15,-21 1 0,21-1 16,0 0-16,0 0 0,0 0 0,0 0 15,21 1-15,1-22 16,-1 0-16,0 0 0,0 0 0,21 0 16,-20 0-16,20 0 0,-21 0 0,21-22 15,-20 1-15,20 21 0,0-42 16,-21 21-16,22 0 0,-1-64 16,-21 21-16,0 22 0,-21-21 15,0 20-15,22-20 0,-22-1 16,21 22-16,-21 0 0,0-1 0,0 22 15,0-21-15,0 21 0,0-1 16,0 1-16,0 42 16,0 1-1,0-1-15,0 0 0,-21 21 16,21 1-16,-22-1 0,1 0 0,21 1 16,0 20-16,-21-21 0,21 22 15,0-22-15,0 22 0,0-22 0,0 0 16,0 1-16,0-1 0,21-21 0,0 0 15,1 22-15,-1-22 16,21-21-16,-21 21 0,22-21 0,-22 21 16,21-21-16,-21 0 0,22 0 15,-22 0-15,21-21 0,0 0 0,-20 21 16,20-21-16,-21 0 0,0-1 0,22 1 16,-22-21-16,0 21 0,0 0 15,0-22-15,-21 1 0,0 21 0,0-22 16,0 22-16,0-21 0,0 21 15,-21 21-15,0-21 0,0 21 0,-22 0 16,22 0-16,0 21 0,0 0 0,0 0 16,0 0-16,-1 0 15,1 1-15,0 20 0,21-21 0,-21 0 16,21 0-16,0 1 0,0-1 16,0 0-16,21-21 0,0 21 15,0-21-15,1 0 0,20 0 0,-21 0 16,21 0-16,-20-21 0,-1 0 15,21 21-15,-21-21 0,0-1 0,1 1 16,-1 0-16,0 0 0,-21 0 16,0 0-16,21-1 0,-21 1 0,0 42 47,0 1-47,-21-1 0,0 0 15,0 0-15,-1 0 0,1 22 0,-21-1 16,21-21-16,0 21 0,-22 1 15,22-1-15,-21 0 0,21 1 0,-1-1 16,1 22-16,21-22 0,0 0 16,0 22-16,0-1 0,0-20 0,0 20 15,0-21-15,0 22 0,0-22 16,0 1-16,0-1 0,0 0 0,0 1 16,0-1-16,0 0 0,0 1 15,0-1-15,0-21 0,-21 0 0,0 22 16,0-43-16,0 21 0,-1-21 0,1 0 15,0 0-15,0 0 16,0-21-16,21-1 0,-21 1 0,-1-21 16,1 21-16,0-43 0,21 22 15,0-22-15,0 1 0,0-1 0,0 1 16,0-22-16,21 22 0,0-1 16,1 1-16,-1-1 0,21 22 15,0-43-15,1 43 0,-1 0 0,-21-1 16,22 22-16,-22-21 0,21 21 15,0-22-15,-20 22 0,20 0 0,-21-21 16,21 20-16,-20 1 0,20 0 16,-21 0-16</inkml:trace>
  <inkml:trace contextRef="#ctx0" brushRef="#br0" timeOffset="150539.32">13335 16976 0,'0'0'0,"21"0"16,0 0-16,0 0 0,1 0 15,-1 0-15,0-21 0,0-1 16,-21 1-16,21 0 16,0 0-16,1 0 0,-22 0 15,21-1-15,-21 1 0,21-21 16,-21 21-16,0 0 0,0-1 15,-21 22-15,0 0 0,-1 0 16,-20 22-16,21-1 0,0 0 16,-22 0-16,22 21 0,0-20 0,0 20 15,0-21-15,21 21 0,0-20 16,0 20-16,0-21 0,0 0 0,21 22 16,0-43-16,0 21 0,0 0 0,22-21 15,-1 0-15,-21 0 0,22 0 16,-1 0-16,0 0 0,1 0 0,-22 0 15,21-21-15,-21 21 16,22-21-16,-22-1 0,0 1 0,0 0 16</inkml:trace>
  <inkml:trace contextRef="#ctx0" brushRef="#br0" timeOffset="150952.07">14753 16574 0,'0'0'16,"0"-22"0,0 1-16,0 0 0,0 42 31,0 0-15,0 1-16,-21-1 0,21 0 0,0 0 15,-21 21-15,21-20 0,-21 20 16,21-21-16,-22 21 0,22-20 0,0-1 15,0 0-15,0 0 0,0 0 16,0-42 15,0 0-31,22 0 16</inkml:trace>
  <inkml:trace contextRef="#ctx0" brushRef="#br0" timeOffset="151310.81">14859 16235 0,'0'0'0,"-21"0"16,0 0-16,-1 0 15,1 21-15,0-21 0,21 21 0,-21 0 16,0 1-16,21-1 0,-21 0 16,21 0-16,0 0 0,0 0 15,21-21-15,0 0 16,0 0-16,0 0 0,0 0 15,1 0-15,-1-21 0,0 0 0,0 21 16,-21-21-16,21 0 0,-21 0 16,0-1-16,0 1 0,0-21 0,0 21 15,0 0-15,-21-1 0,0 1 16,0 0-16,0 0 0,-1 21 16,1 0-16,0 0 0,0 21 15,21 0-15,-21 0 0,21 1 16,0-1-16,0 0 0,0 21 0,0-21 15,0 22-15,0-22 0,21 0 0,0 0 16,0 22-16,0-22 0,1-21 16,20 21-16,-21 0 0,21-21 0,1 0 15,-1 0-15</inkml:trace>
  <inkml:trace contextRef="#ctx0" brushRef="#br0" timeOffset="151711.1">15367 16468 0,'-21'21'15,"0"0"1,-1 0-16,22 0 0,0 1 16,-21 20-16,21-21 0,-21 0 0,0 22 15,21-22-15,0 21 0,-21-21 16,21 0-16,-21 1 0,21-1 0,-22 0 16,22 0-16,0 0 0,0-42 46,0 0-46,0 0 0,0 0 16,22-1-16,-1 1 0,0-21 16,0 0-16,0 20 0,0-20 0,22 0 15,-22-1-15,21 1 0,1 0 16,-1 21-16,0-1 0,1 1 0,-22 0 16,21 21-16,-21 0 0,0 0 0,1 21 15,-1 0-15,0 1 0,-21-1 16,21 21-16,-21-21 0,0 22 0,0-22 15,0 21-15,0 0 0,0-20 16,0 20-16,-21-21 0,0 0 0,21 0 16,-21 1-16,21-1 0,0 0 15,0-42 17</inkml:trace>
  <inkml:trace contextRef="#ctx0" brushRef="#br0" timeOffset="152622.72">17335 16679 0,'0'-21'47,"0"0"-31,22 0 0,-1 0-16,0 0 15,0-1-15,0 1 0,-21 0 16,21-21-16,-21 21 0,22-22 15,-22 1-15,21 0 0,-21-1 0,0 1 16,0-22-16,0 22 0,0-21 16,0 20-16,0 1 0,0 0 0,0-1 15,0 22-15,0 0 16,0 42 0,0 0-16,0 22 0,-21-22 0,-1 42 15,22-20-15,-21 20 0,21-21 16,0 22-16,-21-1 0,21-20 0,-21-1 15,21 22-15,0-22 0,0 0 0,0 1 16,0-22-16,0 21 0,0-21 16,0 0-16,21 1 0,0-1 0,0 0 15,22-21-15,-22 0 0,0 0 16,0 0-16,0 0 0,22 0 0,-22-21 16,0 21-16,-21-21 0,42-22 15,-42 22-15,0 0 16,0 0-16,0 0 0,0-1 15,0 1-15,0 0 16,0 0-16,-21 21 16,21-21-16,-21 21 0,0 0 15,0 0 1,0 0 140,-1 0-140</inkml:trace>
  <inkml:trace contextRef="#ctx0" brushRef="#br0" timeOffset="154935.48">17272 16595 0,'21'0'15,"0"-21"1,-21-1-16,0 1 16,0 0-16,0 0 0,0 0 15,0 0-15,0-1 16,-21 1-16,0 0 0,0 21 0,0-21 16,-1 21-16,1 0 0,-21 0 15,0 0-15,20 0 0,-20 0 16,0 0-16,21 21 0,-22 21 0,1-20 15,21-1-15,0 21 0,-1 0 16,1-20-16,0 20 0,21 0 0,0 1 16,0-22-16,0 21 0,0-21 15,0 0-15,21 1 0,0-1 0,1 0 16,-1-21-16,21 0 0,0 0 0,1 0 16,-1 0-16,0-21 0,1 0 15,-1-1-15,22 1 0,-22-21 0,0 21 16,1-22-16,-1 1 0,0 0 15,1-1-15,-22 1 0,0 0 0,0-22 16,0 22-16,-21-22 0,0 1 16,0 21-16,0-22 0,0 1 15,0 20-15,0-20 0,0 42 0,0-22 16,0 22-16,-21 0 0,0 21 16,0 0-16,0 42 15,-1-21-15,22 22 0,-21-1 0,21 0 16,-21 22-16,21-1 0,0-20 15,0 20-15,0 1 0,0-22 0,0 0 16,0 22-16,0-22 0,0 1 16,21-22-16,0 21 0,1-21 0,-1 22 15,0-22-15,21 0 0,-21 0 0,22-21 16,-1 0-16,-21 0 16,22 0-16,-1 0 0,-21 0 0,21 0 15,-20-21-15,20 0 0,-21 0 16,0-1-16,0 1 0,1 0 0,-22 0 15,0 0-15,0-22 0,0 22 0,0 0 16,0 0-16,0 0 0,-22 0 16,1-1-16,0 22 0,0 0 15,0 0-15,0 0 0,-1 22 16,1-1-16,0 0 0,0 0 16,0 21-16,21-20 0,0-1 15,0 0-15,0 0 0,0 0 16,0 22-16,21-22 0,0 0 15,0 0-15,22-21 0,-22 0 16,0 0-16,21 0 0,-21 0 0,22 0 16,-22 0-16,21 0 0,1-21 0,-22 0 15,21 0-15,-21-1 0,22 1 16,-22 0-16,21 0 0,-21 0 0,0-22 16,1 1-16,-1 21 0,-21-21 0,0-1 15,21-20-15,-21 20 0,0-20 16,0 21-16,0-22 0,0 22 0,0-1 15,0 1-15,0 0 16,0 21-16,0-1 0,0 1 0,0 42 16,0 1-16,0-1 15,0 21-15,0 0 0,0 1 16,-21-1-16,21 0 0,0 22 0,0-22 16,0 1-16,0 20 0,-21-21 15,21 1-15,0-22 0,-22 21 0,22 1 16,0-22-16,0 21 0,0-21 0,0 0 15,0 1-15,0-1 0,0 0 16,0-42 15,0 0-31,0-1 16,0 1-16,0 0 0,0 0 0,22 0 16,-22-22-16,21 22 0,0 0 15,0 0-15,21 0 0,-20 0 0,-1-1 16,21 1-16,-21 21 0,0 0 0,22 0 15,-22 0-15,0 21 0,21 1 16,-20-1-16,-1 0 0,-21 0 0,21 0 16,-21 0-16,0 1 0,0-1 15,0 0-15,0 0 0,0 0 0,0 0 16,-21 1-16,0-22 0,-1 21 0,-20 0 16,21-21-16,-21 21 15,-1-21-15,22 0 0,-21 0 0,-1 0 16,22 0-16,-21 0 0,21 0 15,0 0-15,-1 0 16,44 0 15,-1 0-31,0 0 0,0 0 0,0 21 16,0-21-16,1 0 0,-1 0 16,21 0-16,-21 0 0,0 0 0,22 0 15,-22 0-15,21-21 0,1 21 0,-22-21 16,21 0-16,0 0 0,1-1 15,-22 22-15,21-21 0,1-21 16,-1 21-16,-21 0 0,0-1 0,22 1 16,-22 0-16,-21 0 0,0 0 15,21 0-15,-21-1 0,0 44 32,-21-1-17,21 0-15,-21 0 0,21 0 0,0 0 16,0 22-16,0-22 0,0 0 15,0 0-15,0 0 0,0 1 16,21-22-16,0 21 0,0-21 16,0 0-16,0 0 0,1 0 15,-1 0-15,0-21 0,21 21 16,-21-22-16,22 1 0,-22 21 16,0-21-16,21 0 0,-20 0 0,-1 0 15,0-1-15,0-20 0,0 21 0,-21 0 16,0 0-16,0-1 0,0 1 15,0 42 1,0 1 0,-21-1-16,21 0 0,-21 0 15,21 0-15,0 0 0,0 22 0,0-22 16,0 0-16,21 0 16,0 0-16,0-21 0,22 22 15,-22-22-15,21 0 0,1 0 0,-1 0 16,0 0-16,1 0 0,20 0 15,-21 0-15,1-22 0,-1 1 0,0 21 16,-20-21-16,20 0 0,-21 0 16,0 0-16,0-1 0,-21-20 0,0 21 15,0 0-15,0 0 0,0-22 0,-21 22 16,0 21-16,0-21 0,0 21 16,-22 0-16,22 0 0,-21 0 0,21 0 15,-22 21-15,22-21 0,0 21 16,0 0-16,0 1 0,0-1 15,21 0-15,0 0 0,0 0 16,21 0-16,0-21 16,21 0-16,-21 0 0,1 0 0,20 0 15,-21 0-15,21 0 0,-20 0 0,-1 0 16,0 0-16,0 0 0,0 0 16,0-21-16,1 21 0,-22 21 31,0 1-16,0-1-15,0 0 0,0 0 0,-22 21 16,1-20-16,21 20 0,-21 0 16,21 1-16,0-1 0,0 21 15,-21-20-15,0-1 0,21 0 0,-21 22 16,21-22-16,0 22 0,0-22 0,0 22 16,0-1-16,0 1 0,0-22 15,0 21-15,0 1 0,0-22 16,0 1-16,0-1 0,0 0 0,0 1 15,-22-22-15,1 0 0,0-21 0,0 0 16,-21 0-16,20 0 0,1 0 16,0 0-16,-21-21 0,21 0 0,21-22 15,0 1-15,-22 0 0,22-1 16,0-20-16,0 20 0,22-20 0,-1-22 16,0 22-16,0-1 0,21-20 15,-20 20-15,20 1 0,0-22 16,1 21-16,-22 22 0,21-21 0,0 20 15,22 1-15,-22 0 0,1 20 16,-1 1-16,0 0 0,1 0 0,-1 0 16,0 21-16,-21 0 0,22-21 0,-22 21 15</inkml:trace>
  <inkml:trace contextRef="#ctx0" brushRef="#br0" timeOffset="156347.04">20955 16574 0,'0'0'0,"21"-22"0,0 1 0,0 0 15,-21 0 1,0 0-16,-21 0 16,0-1-16,0 22 15,-21 0-15,20 0 0,1 0 16,-21 0-16,21 0 0,-22 0 0,22 0 16,0 22-16,0-22 0,-21 21 15,20-21-15,22 21 0,-21 0 0,21 0 16,0 0-16,0 1 15,21-22-15,1 0 0,20 0 16,-21 0-16,21 0 0,-20 0 0,20 0 16,-21 0-16,21 0 0,-20 0 15,-1 0-15,0-22 0,0 22 16,0-21-16,-21 0 0,0 0 31,0 42-15,0 0-16,0 0 15,-21 1-15,21 20 0,-21 0 16,21 1-16,0-1 0,0 21 0,0 1 16,-21-1-16,21 1 0,0-1 15,0 1-15,0-1 0,0-20 0,0 20 16,0 1-16,0-1 0,-21 1 0,21-1 16,-22 1-16,22-22 0,-21 22 15,21-22-15,-21 21 0,0-20 16,21-1-16,-21 0 0,0 1 15,-1-22-15,1 21 0,-21-42 0,21 21 16,-22 1-16,1-22 0,21 0 0,-21 0 16,-1-22-16,1 1 0,21 0 15,-22 0-15,1-21 0,21-1 0,-21 1 16,42-22-16,0 22 0,0-21 16,0-1-16,0 1 0,0-1 0,21-21 15,21 22-15,0-1 0,1 1 16,-1-22-16,22 22 0,-22-1 15,21 1-15,1-1 0,-1 1 0,1 20 0,-1-20 16,-20 21-16,20-1 16,-20 22-16,-1-21 0,-21 21 0,0 21 15,0-22-15,1 22 0,-22-21 16,0 42 0,0 1-16,0-1 0,-22 0 15,22 0-15,0 0 0,0 0 16,0 1-16,0-1 0,0 0 0,0 0 15,0 0-15,22-21 16,-1 21-16,0-21 0,0 0 16,0 0-16,0 0 0,1 0 15,-1 0-15,0-21 0,0 0 0,0 21 16,0-21-16,1 0 0,-22-22 16,0 22-16,21 0 0,-21 0 15,21 0-15,-21 0 0,0 42 31,0 0-15,0 0-16,0 0 0,0 0 0,0 1 16,0-1-16,0 0 0,0 0 15,0 0-15,0 0 16,21-21-16,0 0 16,0 0-16,1 0 0,-1 0 15,0 0-15,21-21 0,-21 21 0,22-21 16,-22 0-16,0 21 0,21-21 15,-20 0-15,-1 21 0,0-22 0,0 22 16,0 0 0,-21 22-1,21-22-15,1 21 16,-1-21 0,0 0-16,0 0 0,0 0 0,22 0 15,-22 0-15,0 0 0,21 0 16,1 0-16,-22-21 0,21 21 0,-21-22 15,22 1-15,-22 21 0,0-21 0,-21 0 16,0 0-16,0 0 16,0-1-16,0 1 0,0-21 0,0 21 15,0 0-15,-21-22 0,0 22 0,-22-21 16,22 21-16,0-1 0,0 1 16,0 0-16,-1 21 0,1 0 0,0 0 15,21 21-15,-21 0 16,21 22-16,-21-22 0,21 21 0,0 1 15,0-22-15,0 21 0,0 0 0,0 1 16,21-22-16,0 21 0,-21 1 16,0-1-16,21 0 0,-21-21 0,21 22 15,-21-1-15,22 0 0,-22 1 16,0-1-16,0 0 0,0 1 16,0 20-16,0-20 0,-22 20 15,1 1-15,-21-22 0,21 21 0,0 1 16,-1-1-16,-20 1 0,21-22 0,0 1 15,-22-1-15,22 0 0,21 1 16,0-1-16,0-21 0,0 0 0,-21 0 16,21-42 15,0 0-31,0-21 16,21 21-16,-21-22 0</inkml:trace>
  <inkml:trace contextRef="#ctx0" brushRef="#br0" timeOffset="156566.92">21569 16150 0,'0'0'16,"-21"-21"-16,-43-42 15,43 63-15,0-22 0,0 22 0,-1 0 16,1-21-16,0 21 0,0 0 15,0 0-15,0 0 16,21-21 15</inkml:trace>
  <inkml:trace contextRef="#ctx0" brushRef="#br0" timeOffset="158745.53">23050 16129 0,'0'0'0,"0"21"0,22-21 15,-22 21-15,21-21 0,0 0 16,0-21-16,0 0 16,0 0-16,1 0 0,20 0 15,-21-1-15,0 1 0,0 0 0,1-21 16,-1 21-16,0-22 0,0 22 16,-21 0-16,0 0 0,0 0 15,0-1-15,0 1 0,-21 0 0,0 21 16,-22 0-16,1 0 0,0 0 15,-1 0-15,1 21 0,0 0 0,-1 1 16,1-1-16,21 21 0,-21-21 16,20 22-16,22-1 0,0 0 0,0-21 15,0 22-15,22-1 0,-1 0 0,0-20 16,21 20-16,1-21 0,-1 0 16,0 22-16,-21-22 0,22 0 0,-1 0 15,-21 0-15,22 0 0,-43 1 16,0-1-16,0 0 15,-22-21-15,-20 0 16,21 0-16,-21 0 0,-1 0 16,1 0-16,0 0 0,-1 0 0,1 0 15,21 0-15,-22 0 0,22 0 0,0 0 16,0 0-16,0 21 16,21 0-16,0 0 15,21 1-15,0-22 0,21 21 16,-20-21-16,20 21 0,0-21 0,1 0 15,-1 0-15,0 0 0,1 0 0,-1 0 16,0 0-16,1 0 0,20 0 16,-21-21-16,1 0 0,-1-1 0,0 1 15,-20 0-15,20 0 0,0-21 16,-21 20-16,1-20 0,-1 0 16,0-1-16,0-20 0,-21 21 0,21-22 15,-21 1-15,0-1 0,0 22 16,0-1-16,0 1 0,0 21 0,0 0 15,0 0-15,0 42 16,0 0-16,-21 0 0,0 21 16,0-20-16,21 41 0,-21-21 0,-1 1 15,22-1-15,-21 0 0,21 1 16,-21-1-16,21 0 0,0-20 0,-21 20 16,21-21-16,0 0 0,0 0 0,0 1 15,0-1-15,-21-21 16,21 21-16,0-42 31,21 21-31,0-21 16,0-1-16,0 1 0,1 0 0,-1 0 15,21-21-15,-21 20 0,22 1 16,-1 0-16,-21 21 0,21-21 0,-20 0 16,20 21-16,-21 0 0,0-21 0,-42 21 46,0 0-46,0 0 0,0 0 16,-1 0-16,-20 0 0,21 0 16,0 0-16,0 21 0,-1-21 0,22 21 31,0 0-31,0 0 16,0 0-16,0 1 15,0-1-15,22 0 0,-22 0 16,21 0-16,-21 0 0,0 1 0,21-1 15,0-21-15,0 21 0,0 0 16,1-21-16,-1 21 0,0-21 0,0 0 16,21 0-16,-20 0 0,20 0 15,-21 0-15,21 0 0,-20 0 0,20 0 16,0 0-16,-21-21 0,1 21 16,20-21-16,-42 0 0,21 0 15,0 21-15,-21-43 0,21 22 0,-21 0 16,22 0-16,-22 0 0,0-22 0,0 22 15,0 0-15,0 0 0,0 0 16,0 42 0,0 0-1,-22 0-15,22 0 0,-21 0 0,21 22 16,-21-22-16,21 0 0,0 0 16,0 22-16,0-22 0,0 0 0,0 0 15,0 0-15,21 0 16,0 1-16,1-22 0,-1 0 15,0 21-15,21-21 0,-21 0 0,22 0 16,-1 0-16,-21 0 0,22 0 0,-1-21 16,-21 21-16,21-22 0,-20 1 15,-1 0-15,0 0 0,0 0 0,0-22 16,0 22-16,1-21 0,-22-22 16,21 22-16,-21 0 0,21-22 0,-21 1 15,0 20-15,0-20 0,0 21 0,0-1 16,21 22-16,-21-21 0,0 21 15,0-1-15,-21 44 32,0-1-32,21 0 0,-21 0 15,-1 21-15,1 1 0,0-1 0,21 0 16,-21 1-16,21-1 0,-21 0 16,21 1-16,0-1 0,0 0 0,0 1 15,0-22-15,0 21 0,0-21 16,21 22-16,0-22 0,0 0 0,0 0 15,1 0-15,-1 1 0,21-22 0,-21 0 16,0 0-16,1 0 0,-1 0 16,0 0-16,0 0 0,0 0 0,0-22 15,1 1-15,20 0 0,-21 0 16,0-21-16,0-1 0,1 1 16,-1 0-16,0-22 0,0 1 0,0 20 15,0-20-15,1-1 0,-22 1 16,0-1-16,21 22 0,-21 0 0,0-1 15,21 1-15,-21 21 0,0 0 16,-21 42 0,0 0-16,21 0 15,-22 21-15,1 1 0,0-1 16,0 0-16,21 22 0,-21-22 0,0 1 16,21 20-16,0-21 0,0 22 15,0-22-15,-22 1 0,22-1 0,0 0 16,0-21-16,0 22 0,0-22 15,22 21-15,-22-21 0,21 1 16,0-1-16,0-21 0,0 21 0,0-21 16,1 0-16,-1 0 0,0 0 15,21 0-15,-21 0 0,1 0 0,20-21 16,-21 0-16,21 21 0,-20-22 0,20 1 16,-21-21-16,0 21 0,22 0 15,-22-22-15,0 22 0,-21 0 0,0-21 16,0 20-16,0 1 0,0 0 15,-21 0 1,0 21-16,-22 0 0,22 0 0,0 0 16,0 21-16,0 0 0,-1 0 15,22 1-15,-21-22 0,21 21 0,0 0 16,0 0-16,0 0 0,0 0 16,0 1-16,21-22 0,1 21 0,-1 0 15,-21 0-15,21 0 0,0 0 16,-21 1-1,-21-22 1,0 0-16,0 0 16,-1 0-16,1 21 0,0-21 15,0 0-15,0 0 0,0 0 16,21-21 0,-22 21-16,22-22 0,0 1 15,-21 0-15,21 0 16</inkml:trace>
  <inkml:trace contextRef="#ctx0" brushRef="#br0" timeOffset="159070.96">24617 15663 0,'0'22'0,"-21"-22"32,21 21-32,-22-21 0,22 21 31,0 0 0,0 0-15,0 0-16,0 1 0,0-1 15,0 0-15,0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3:56:43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2138 0,'0'-21'16,"0"0"-16,0-1 0,0 1 16,0 0-16,0 0 0,0 0 15,0 0-15,0-1 0,0-20 16,0 21-16,0 0 0,0 0 0,0-1 15,0 44 1,0-1-16,0 21 16,0 0-16,0 1 0,0 20 15,0-20-15,0 20 0,0-21 16,0 22-16,-21-1 0,21-20 0,-21 20 16,-1-20-16,1-1 0,21 0 15,0 1-15,-21-22 0,21 0 0,0 0 16,0-42 15,21 21-31,0-21 16,1 0-16,-1-1 0,0 1 0,0 21 15,0-21-15,0 0 0,22 21 16,-22-21-16,21 0 0,-21 21 16,22-22-16,-1 22 0,0-21 0,1 21 15,-22-21-15,21 21 0,-21-21 16,1 0-16,-1 21 0,0-21 0,0-1 15,-21 1-15,0 0 16,0 0-16,0 0 16,0 0-16,-21 21 0,0 0 0,0-22 15,-1 22 1,1 22-16,0-1 16,21 0-16,0 21 0,0-21 15,-21 22-15,21-1 0,-21 0 16,21 1-16,0-22 0,0 21 0,0 1 15,-21-22-15,21 21 0,0-21 16,0 22-16,0-22 0,0 0 0,0 0 16,0 0-1,21-42 1,-21 0 0,21 21-16,0-21 0,0 0 0</inkml:trace>
  <inkml:trace contextRef="#ctx0" brushRef="#br0" timeOffset="304.82">2815 2434 0,'0'0'0,"21"0"15,0 0-15,1 0 16,-22-21-1,21 21-15,-21-21 0,0 0 16,0 0 0,-21 21-1,-1 0 1,1 0-16,0 0 16,21 21-16,-21-21 0,21 21 15,21-21 16,0 0-31,0-21 16</inkml:trace>
  <inkml:trace contextRef="#ctx0" brushRef="#br0" timeOffset="2219.29">5376 2074 0,'0'0'0,"0"-21"0,0 0 0,0 0 15,0 0-15,21 0 0,-21-22 16,0 1-16,22 21 0,-22-22 0,21 1 16,-21 0-16,0-1 0,0 1 15,0 0-15,0 21 0,-21-22 0,-1 22 16,1 0-16,0 0 0,0 0 15,0 21-15,-22 0 0,22 0 16,-21 0-16,21 0 0,-22 21 0,1 0 16,0 0-16,-1 21 0,1 22 15,0-22-15,-1 22 0,22-1 16,-21 1-16,21 20 0,0-20 0,-1-1 16,1 1-16,0 21 0,21-22 15,0 1-15,0-1 0,0 1 0,0-1 16,0-21-16,0 1 0,21 20 15,0-42-15,1 22 0,20-22 0,-21 0 16,21 0-16,1 0 0,-1-21 16,0 0-16,1 0 0,-1 0 0,22-21 15,-22 0-15,21 0 0,-20-21 16,20 20-16,-20 1 0,20-21 16,-21 0-16,-20 20 0,20-20 0,-21 0 15,0-1-15,0 22 0,-21-21 16,22 21-16,-22-22 0,0 22 0,0 0 15,0 0-15,0 0 16,-22 21-16,1 0 0,0 0 16,21 21-16,-21 0 0,0 0 15,21 22-15,-21-22 0,-1 21 16,22-21-16,0 22 0,-21-1 0,21-21 16,0 21-16,0-20 0,0-1 0,0 0 15,0 0-15,21 0 0,-21 0 16,43-21-16,-22 0 0,0 0 15,21 0-15,-20 0 0,20-21 0,0 0 16,-21 21-16,22-21 0,-22 0 16,21 0-16,-21-1 0,1 1 0,-1 0 15,0 0-15,-21-21 0,0 20 16,0-20-16,0 0 0,0 21 0,0-22 16,-21 22-16,0-21 0,-22 21 0,22-1 15,-21 1-15,-1 21 0,22 0 16,-21 0-16,0 0 0,20 0 0,-20 21 15,21 1-15,0-1 16,0 21-16,21-21 0,0 22 0,0-1 16,0-21-16,0 21 0,0 1 15,0-22-15,21 0 0,0 0 0,0 0 16,21-21-16,-20 0 0,20 0 16,0 0-16,22 0 0,-22 0 0,0 0 15,22-21-15,-22 0 0,22 0 0,-22-21 16,0 20-16,1 1 0,-1 0 15,0-21-15,1 21 0,-1-1 0,-21-20 16,0 21-16,1 0 0,-1 0 16,-21-1-16,0 44 31,-21-1-15,21 21-16,-22-21 0,1 22 0,21-22 15,0 21-15,-21-21 0,21 22 16,-21-22-16,21 21 0,-21-21 0,21 0 15,0 1-15,0-1 0,0 0 16,0-42 15,0 0-15,0-1-16,0 1 0,0 0 16,0 0-16,0-21 0,21 20 0,-21-20 15,21 0-15,0 21 0,-21-22 0,21 22 16,1 0-16,41-43 15,-42 64 1,0 0-16,-21 22 16,22-1-16,-22 0 0,21 0 0,-21 21 15,21-20-15,-21-1 0,0 21 16,0-21-16,21 22 0,-21-22 0,21 0 16,-21 0-16,0 0 0,0 0 0,21-21 15,-21 22-15,22-22 0,-1 0 16,0 0-16,0 0 15,0-22-15,0 1 0,1 0 16,-1 0-16,0 0 0,0 0 16,0-1-16,0-20 0,1 21 0,-1 0 15,0-22-15,0 22 0,0-21 16,-21 21-16,21 0 0,-21-1 0,22 22 16,-22 22-1,0-1-15,0 0 16,0 0-16,0 21 0,0-20 0,0-1 15,0 21-15,0-21 0,21 0 16,-21 22-16,21-22 0,0 0 0,-21 0 16,21 0-16,22-21 15,-22 22-15,0-22 0,0 0 0,21 0 16,-20 0-16,20 0 0,-21 0 0,0-22 16,22 1-16,-22 0 0,0 0 15,21 0-15,-21 0 0,1-1 0,-22 1 16,21-21-16,0 21 0,-21-22 15,21 22-15,0 0 0,-21-21 0,21 21 16,-21-1-16,22 1 0,-22 0 16,0 0-16,0 42 15,0 0 1,0 22-16,0-22 16,0 0-16,0 21 0,0 1 0,-22-1 15,1 0-15,21 22 0,0-1 16,-21-20-16,0 20 0,21 22 15,-21-22-15,21 22 0,0 0 0,0-1 16,0 1-16,0 21 0,0 0 16,0-22-16,0 22 0,0 0 0,0 0 15,0 0-15,0-1 0,0 1 0,0-21 16,0 0-16,0-1 0,-21-20 0,21-1 16,-22 1-16,22-22 0,0 0 15,-21 1-15,0-22 0,21 0 0,-21-21 16,0-21-1,21 0 1,0 0-16,0-22 0,0 22 16,0-21-16,0-22 0,0 22 0,0-43 15,0 22-15,21-22 0,-21 0 0,21 1 16</inkml:trace>
  <inkml:trace contextRef="#ctx0" brushRef="#br0" timeOffset="2524.8">7599 2561 0,'0'0'0,"-21"-42"0,21 21 16,-22-22-16,22 22 0,0-21 0,0 21 0,0 0 15,22-22-15,-1 22 16,0 0-16,21 0 0,1 0 0,-1-1 16,0 22-16,1 0 0,-1 0 15,0 0-15,1 22 0,-1-1 0,-21 0 16,21 21-16,-20-21 0,-22 22 0,0-1 15,0-21-15,0 22 0,0-22 16,0 0-16,0 21 0,-22-21 0,1 1 16,0-1-16,-21 0 0,21-21 15,-1 21-15,-20 0 0,0-21 0,21 0 16,-22 21-16,22-21 0,0 0 0,0 22 16,0-22-16,-1 0 15</inkml:trace>
  <inkml:trace contextRef="#ctx0" brushRef="#br0" timeOffset="6071.39">8467 2688 0,'21'0'16,"0"0"15,-21-21-16,21 0 1,0 0-16,-21 0 16,21-1-16,-21 1 0,0 0 15,0 0-15,0 0 0,0 0 16,0-1-16,0 1 0,0 0 0,-21 21 16,0-21-16,0 0 0,0 21 15,-22 0-15,22 0 0,0 0 16,0 21-16,0 0 0,0 0 0,-22 22 15,22-1-15,0 0 16,0 1-16,0-1 0,21-21 0,0 21 16,0 1-16,0-22 0,0 0 15,0 0-15,0 0 0,21-21 16,0 0-16,0 0 16,0 0-16,0 0 0,1 0 15,20-21-15,-21 0 0,0 0 0,0 0 16,1 0-16,20-1 0,-21 1 15,0-21-15,-21 21 0,21 0 0,-21-1 16,0-20-16,22 21 0,-22 0 16,0 0-16,-22 21 15,22 21 1,-21 0-16,21 0 0,-21 21 16,21-20-16,0 20 0,0-21 0,0 21 15,0-20-15,0 20 0,0-21 16,0 0-16,0 0 0,21 1 0,0-22 15,1 0-15,20 21 0,-21-21 0,0 0 16,22 0-16,-22 0 0,21-21 16,0-1-16,-20 1 0,20 0 0,-21 0 15,21 0-15,-20-22 0,-1 1 16,0 21-16,0-21 0,0-22 0,0 22 16,1-1-16,-1-20 0,-21 21 0,21-22 15,-21 22-15,21-22 16,-21 22-16,0 0 0,0-1 0,0 1 15,0 0-15,0 20 0,-21 22 16,0 0-16,0 22 16,-1-1-16,1 21 0,0 0 15,0 1-15,21 20 0,-21-20 0,21 20 16,-21-21-16,21 22 0,0-1 0,0-20 16,0-1-16,0 0 0,0 1 15,21-1-15,0 0 0,0-20 0,0-1 16,0 0-16,22 0 0,-22 0 15,0 0-15,0-21 0,22 0 0,-22 0 16,0 0-16,21 0 0,-21 0 16,22-21-16,-1 21 0,0-21 15,1 0-15,-1-21 0,0 20 0,22 1 16,-22-21-16,1 0 0,-1 20 0,-21-20 16,0 0-16,22-1 0,-43 22 15,0-21-15,0 21 0,0-22 0,0 22 16,0 0-16,-22 21 15,1 0-15,0 0 0,-21 0 0,21 0 16,-1 21-16,1 0 0,-21 22 0,21-22 16,0 21-16,-1-21 0,1 22 15,0-22-15,0 21 0,0-21 0,21 22 16,-21-22-16,21 0 16,0 0-16,0 0 0,0 1 15,21-22-15,0 0 0,0 0 16,0 0-16,22-22 0,-22 1 15,0 21-15,0-21 0,21 0 0,-20 0 16,-1 0-16,0-1 0,0-20 16,-21 21-16,21-21 0,-21-1 0,21 22 15,-21-21-15,0 21 0,0-1 0,0 1 16,0 0-16,0 42 16,0 0-1,0 1-15,0-1 0,0 21 16,0-21-16,0 22 0,0-1 15,0-21-15,0 21 0,0-20 0,22-1 16,-22 0-16,21 0 0,0-21 16,0 0-16,21 0 0,-20 0 0,-1 0 15,21 0-15,0 0 0,1 0 0,-22-21 16,21 0-16,1 0 0,-1-1 16,-21-20-16,0 21 0,0-21 0,1 20 15,-1-20-15,0 0 0,0-1 16,-21 1-16,0 0 0,0-22 0,0 22 15,0 0-15,0-1 0,0-20 0,0 20 16,0 22-16,0 0 16,0 0-16,0 0 0,0 42 15,0 0-15,0 21 16,0-20-16,-21 20 0,0 0 0,21 1 16,-21-1-16,21 21 0,0-20 0,-22-1 15,22 0-15,-21 1 0,21-1 16,0 0-16,0-20 0,0-1 0,0 0 15,0 0-15,0 0 0,0 0 16,21-21 0,1-21-16,-22 0 15,21 21-15,-21-21 0,21 0 16,0 0-16,-21-22 0,21 22 16,0 0-16,1 0 0,-1 0 15,-21-1-15,42 1 0,-21 21 0,0 0 16,-21-21-16,22 21 0,-1 0 0,0 0 15,0 0-15,0 21 0,0 0 16,-21 1-16,22-1 0,-22 0 0,0 0 16,0 21-16,0-20 0,0-1 15,0 0-15,-22 21 0,22-21 0,-21 1 16,0-22-16,0 21 0,0-21 16,0 0-16,-1 0 0,1 0 15,0 0-15,0 0 0,0-21 16,0-1-16,-1 22 0,1-21 15,21 0-15,-21 21 16,0 0-16,21 21 31,21 0-31,0 1 16,0-1-16,1-21 0,-1 0 16,0 21-16,0-21 0,21 0 15,-20 0-15,20 0 0,0 0 0,-21 0 16,22 0-16,-1 0 0,0-21 15,1 21-15,-1-21 0,0-1 0,1 1 16,-22 21-16,21-21 0,-21 0 16,1 0-16,-1 0 0,0-22 15,-21 22-15,21 0 0,-21 0 0,0 0 16,0-1-16,0 1 0,0 0 16,0 42 15,0 0-31,0 1 0,0-1 15,0 0-15,0 0 0,0 21 0,0-20 16,0-1-16,0 0 0,0 0 0,0 0 16,21 0-16,0 1 0,1-22 15,-1 0-15,0 21 0,0-21 0,0 0 16,0 0-16,22 0 0,-22 0 16,0-21-16,0-1 0,0 22 15,1-21-15,-22-21 0,21 21 0,0 0 16,0-22-16,-21 22 0,21-21 0,-21-1 15,0 1-15,21 0 0,1-22 16,-22 22-16,21-22 0,-21 22 0,0-21 16,21-1-16,-21 22 0,21-1 15,-21 1-15,0 0 0,0 21 0,0-1 16,0 1-16,0 0 0,-21 42 16,0 0-16,21 1 15,0 20-15,0-21 0,-21 43 16,21-22-16,0 0 0,0 22 15,0-22-15,-22 22 0,22-22 0,0 21 16,0-20-16,0 20 0,0-20 16,0-1-16,0 0 0,22 1 0,-1-1 15,-21-21-15,0 21 0,21-20 0,0-1 16,0-21-16,0 0 0,1 0 16,-1 0-16,0 0 0,0 0 15,0-21-15,0-1 0,1 1 16,-1 0-16,0-21 0,0 21 0,-21-22 15,21 1-15,0 21 0,-21-22 0,0 22 16,0-21-16,0 21 16,0 0-16,0-1 0,0 1 0,0 42 31,0 1-31,0-1 0,-21 0 16,21 0-16,-21 21 0,21-20 0,0 20 15,0-21-15,0 21 0,0-20 16,0-1-16,21 0 0,0 0 0,-21 0 15,22 0-15,20-21 0,-21 0 0,0 0 16,22 0-16,-22 0 0,21 0 16,0 0-16,-20-21 0,20 0 0,-21 0 15,21 0-15,1-22 0,-22 1 16,21 21-16,-21-21 0,22-22 16,-22 22-16,21-22 0,1-63 15,-22 43-15,21 20 0,-42-21 16,21 22-16,0-1 0,-21 22 0,0-21 15,0 20-15,0 22 0,0 0 0,0 0 16,-21 21-16,0 21 16,0 0-16,0 0 0,0 22 0,-1-1 15,22 0-15,-21 22 0,21-22 16,-21 22-16,21-1 0,0-21 0,0 22 16,0-22-16,0 22 0,0-22 15,0 0-15,0 1 0,0-1 16,0 0-16,21 1 0,-21-1 0,21-21 15,-21 0-15,22 1 0,-1-1 16,0 0-16,-21 0 0,21-21 0,0 0 16,0 0-16,1 0 0,-1 0 0,0-21 15,-21 0-15,21 0 0,0-1 16,0 1-16,1 0 0,-1-21 0,-21 21 16,0-22-16,21 22 0,-21 0 0,0 0 15,21 0-15,-21-1 0,0 44 31,0-1-31,-21 0 0,21 0 16,-21 21-16,21-20 0,-21-1 16,21 21-16,0-21 0,0 22 0,0-22 15,0 0-15,0 0 0,0 0 16,42-21-16,-21 21 0,0-21 0,0 0 16,1 0-16,20 0 0,-21 0 0,21 0 15,-20-21-15,20 21 0,-21-21 16,0 0-16,22 0 0,-22-22 0,0 22 15,0 0-15,-21-21 0,21 21 0,0-22 16,-21 22-16,22-21 0,-22 21 16,0-1-16,0 1 0,0 42 47,0 1-47,-22-1 0,1 0 0,0 21 15,0 1-15,0-1 0,0 0 0,-1 1 16,1 20-16,0-21 0,0 22 15,0-1-15,21 1 0,0-1 0,0 22 16,0-21-16,0-1 0,0 22 0,0-22 16,0 22-16,0-22 0,0 22 15,0-21-15,0-1 0,0 1 0,0-1 16,0-21-16,21 22 0,0-22 0,-21 1 16,21-22-16,-21 21 15,21-21-15,-21 0 0,0-42 31,0 0-31,0 0 16,0-21-16,0-1 0,0 1 16,-21 0-16,21-1 0</inkml:trace>
  <inkml:trace contextRef="#ctx0" brushRef="#br0" timeOffset="6319.78">12467 1863 0,'0'0'0,"0"-43"15,21 22-15,0 0 16,1 21-16,20 0 0,-21-21 16,21 21-16,1 0 0,-22-21 0,21 21 15,1 0-15,-22 0 0,21 0 16,-21 0-16,22 0 0,-22 0 0,0-21 15,0 21-15,0 0 0,-63 0 16,21-22 0,-22 22-16</inkml:trace>
  <inkml:trace contextRef="#ctx0" brushRef="#br0" timeOffset="6499.67">11938 1757 0,'0'0'0,"-21"0"0,21 21 15,0 0 1,21-21 0,0 0-16,-42 0 47,-21 0-47,20 0 0</inkml:trace>
  <inkml:trace contextRef="#ctx0" brushRef="#br0" timeOffset="6687.57">10689 1990 0,'0'0'16,"-21"21"-16,0-21 15,0 0 1,-1 0-1,1 0 1,0 0-16,-21-21 16</inkml:trace>
  <inkml:trace contextRef="#ctx0" brushRef="#br0" timeOffset="6890.96">9123 2117 0,'0'0'0,"0"21"0,42-21 31,-21 0-31,0 0 0,22 0 16,-22 0-16,21 0 0,1 0 0,-1 0 16,0-21-16,1 21 0,-1-21 15,0-1-15,22 1 0,-1 21 0,1-42 16</inkml:trace>
  <inkml:trace contextRef="#ctx0" brushRef="#br0" timeOffset="7575.19">14372 1778 0,'0'0'0,"0"-21"15,42-43-15,-20 43 16,-22 0-16,0 0 0,0 0 16,0 0-16,21-1 0,-21 1 15,0 0-15,21 21 0,0 0 16,0 0-16,0 0 15,1 21-15,-1 0 0,0 22 16,0-1-16,0 22 0,0-1 0,1 1 16,-1-1-16,0 1 0,-21-1 0,0 1 15,21-1-15,-21 1 0,0-22 16,21 21-16,-21-20 0,0-1 16,0 0-16,0 1 0,0-22 15,0 0-15,0-42 31,0 0-31,0 0 0,0-22 16,0 22-16,0-21 0,0-1 0,0 1 16,0-21-16,21 20 0,1-20 15,-22-1-15,21 1 0,0-22 0,0 22 16,0-1-16,0 1 0,1-1 16,20 22-16,-21-1 0,0 1 15,22 21-15,-22 0 0,0 0 0,0 21 16,0 0-1,-21 21-15,21-21 0,-21 21 0,0 21 16,0-21-16,0 1 0,0-1 16,0 21-16,0-21 0,0 22 0</inkml:trace>
  <inkml:trace contextRef="#ctx0" brushRef="#br0" timeOffset="7915.01">15176 2223 0,'0'0'0,"-21"0"0,21 21 0,0 0 0,21-21 31,1 0-15,20-21-16,-21 21 0,21-21 0,1-1 15,-1 1-15,0 0 0,1 0 16,-1-21-16,0 20 0,-20 1 0,-1-21 16,0 21-16,-21-22 0,0 22 15,0 0-15,0 0 0,0 0 0,-21 21 16,0 0-16,-1 21 15,1 0-15,0 0 0,0 22 0,-21-22 16,20 21-16,22-21 0,-21 22 0,0-1 16,21-21-16,-21 21 0,21-20 15,0 20-15,0-21 0,0 0 16,0 0-16,0 1 0,21-1 16,0-21-16,0 0 0,1 0 15,-1 0-15,0 0 0,21 0 0,-21 0 16,22 0-16,-22 0 0,21-21 15,-21-1-15,22 22 0</inkml:trace>
  <inkml:trace contextRef="#ctx0" brushRef="#br0" timeOffset="8303.78">15875 2074 0,'0'0'0,"0"-21"0,0 0 16,0 0-16,0 0 0,0 0 15,0-1-15,0 1 16,21 0-16,0 21 15,0 0-15,1 0 0,-1 0 16,0 0-16,0 21 0,0 0 16,0 1-16,1-1 0,-22 21 0,0-21 15,0 0-15,0 22 0,0-22 0,0 21 16,0-21-16,0 1 0,0-1 16,0 0-16,-22 0 0,22 0 0,-21-21 15,0 0-15,21 21 0,-21-21 16,21-21-1,0 0-15,0 0 16,0 0 0,0 0-16,21-1 0,-21 1 0,21 0 15,0-21-15,-21 21 0,22-22 16,-1 22-16,0-21 0,0 21 0,0-22 16,0 22-16,1 0 0,-1 21 0,0-21 15,0 21-15,0 0 16,-21 21-1,0 0-15,0 0 16,0 0-16</inkml:trace>
  <inkml:trace contextRef="#ctx0" brushRef="#br0" timeOffset="8764.02">16700 2096 0,'0'0'0,"22"-22"0,-1 22 0,0-42 16,0 21-16,-21 0 0,0 0 16,0-1-16,0 1 0,0 0 15,0 0-15,-21 21 16,0 0-16,-22 0 0,22 0 16,0 21-16,-21 0 0,-1 0 15,22 1-15,0-1 0,-21 0 16,21 0-16,-1 0 0,1 22 0,21-22 15,0 0-15,0 0 16,0 0-16,21 0 0,1-21 0,-1 22 16,0-22-16,21 0 0,-21 0 0,1 21 15,-1-21-15,21 0 0,-21 0 16,0 21-16,1 0 0,-22 0 16,0 0-1,-22-21-15,1 0 16,0 0-16,0 22 0,0-22 0,-22 0 15,22 0-15,-21 0 0,21 0 16,-22 0-16,22 0 0,0 0 0,0 0 16,-21 0-16,20 0 15,1 0-15,21-22 32,21 22-32,1-21 0,-1 21 15,21-21-15,0 21 0,-20-21 0</inkml:trace>
  <inkml:trace contextRef="#ctx0" brushRef="#br0" timeOffset="8986.94">17166 2032 0,'0'0'0,"0"21"32,0 0-32,-21 1 15,0-1-15,21 0 0,-21 0 16,-1 0-16,1 0 0,21 1 0,0-1 15,0 0-15,-21-21 0,21 21 16,0 0-16,0 0 16,0-42 15,21 0-31</inkml:trace>
  <inkml:trace contextRef="#ctx0" brushRef="#br0" timeOffset="9223.76">17187 1842 0,'0'0'0,"0"-43"16,0 22-16,0 0 0,0 0 15,-21 21 79,21 21-78,0 0-16,0 0 0,0 0 15,0 1-15,0-1 16,0 0-16</inkml:trace>
  <inkml:trace contextRef="#ctx0" brushRef="#br0" timeOffset="9967.85">17589 2053 0,'0'21'15,"0"1"-15,-42-22 0,42 21 16,-21-21-16,0 21 0,0 0 16,-1-21-16,1 21 0,0 0 15,0 1-15,0-1 0,21 0 0,0 0 16,0 0-16,0 0 15,21-21 1,0 0-16,0 0 0,0 0 16,1 0-16,-1 0 15,-21-21 1,0 0-16,0 0 0,0 0 16,0 0-16,0-1 15,0 1-15,0 0 0,0 0 0,0 0 16,0 0-16,21-22 15,0 43-15,-21-21 0,21 0 0,22 0 16,-22 0-16,0 21 0,0-22 0,21 22 16,-20 0-16,20 0 0,-21 0 15,21 0-15,-20 0 0,-1 22 0,0-1 16,0 0-16,0 0 0,0 0 16,1 0-16,-22 1 0,0-1 0,0 21 15,0-21-15,0 0 0,0 1 16,0-1-16,0 0 0,0 0 0,0 0 15,-22 0-15,1-21 16,0 22-16,0-22 0,0 0 16,0 0-1,21-22 1,0 1 0,21 0-16,0 0 15,0 0-15,0 0 0,0-22 0,1 22 16,20-21-16,-21 21 0,21-22 0,1 22 15,-22 0-15,21 0 0,1 0 16,-22 21-16,21 0 0,-21 0 0,0 0 16,1 21-16,-1 0 0,0 0 15,-21 0-15,0 22 0,0-22 16,0 0-16,0 21 0,0-21 0,0 1 16,-21 41-1,0-42-15,21 0 0,-22 1 0,1-22 16,21 21-16,0 0 0,-21-21 15,21 21-15,-21-21 16</inkml:trace>
  <inkml:trace contextRef="#ctx0" brushRef="#br0" timeOffset="14959.1">9461 4445 0,'0'0'0,"0"-21"62,0 0-46,0 0-16,0-1 16,0 1-16,22 0 15,-1 0-15,0 21 16,0-21-16,21 0 0,-20 21 0,20 0 15,0 0-15,-21 0 0,22 0 16,-1 0-16,0 0 0,-20 0 0,20 21 16,-21 0-16,0 0 0,-21 0 15,0 0-15,0 1 0,0 20 0,-21-21 16,0 0-16,-21 22 0,-1-22 0,1 21 16,0-21-16,-1 0 0,1 22 15,0-22-15,-1 0 0,1 0 0,0 0 16,-1-21-16,22 22 0,0-22 15,0 0-15,0 0 0,21-22 16,0 1 0,21 0-1,0 0-15,0 21 0,21-21 0,-20 21 16,20 0-16,0 0 0,1 0 0,-1 0 16,0 0-16,1 0 0,-1 0 15,0 0-15,1 21 0,-22 0 0,21-21 16,-21 42-16,0-20 0,1-1 15,-22 0-15,0 21 0,0-21 0,-22 22 16,-20-22-16,0 0 0,-1 21 0,1-20 16,0-1-16,-22 0 0,1 0 15,20 0-15,-20-21 0,21 0 16,-1 21-16,1-21 0,0 0 0,-1 0 16,22 0-16,-21 0 0,21 0 15,-1-21-15,1 21 0,21-21 0,-21 0 16,21 0-1,0 0-15,0-1 16,21 1-16,0 21 0,1-21 16,-1 0-16,0 0 0,21 21 15,-21-21-15</inkml:trace>
  <inkml:trace contextRef="#ctx0" brushRef="#br0" timeOffset="15159.99">10202 4678 0,'0'-21'62,"21"0"-46,1 21-1</inkml:trace>
  <inkml:trace contextRef="#ctx0" brushRef="#br0" timeOffset="15427.1">10795 4318 0,'0'0'0,"-21"0"0,21 21 0,0 0 15,0 1-15,-21-1 0,21 21 0,-22-21 16,22 22-16,-21-1 0,21 0 0,-21 1 16,21-1-16,-21 0 0,0 1 15,21-1-15,-21 0 0,-1 1 16,22-22-16,-21 21 0,0-21 0,21 0 16,-21 1-16,0-1 15,21-42 16,0-1-31,42 1 0,-21 0 16,0 0-16</inkml:trace>
  <inkml:trace contextRef="#ctx0" brushRef="#br0" timeOffset="15935.81">11282 4339 0,'0'0'0,"0"21"16,-21 22-16,21-22 15,-22 21-15,1-21 0,0 22 0,0-1 16,0-21-16,0 22 0,-1-22 16,1 21-16,0-21 0,0 0 0,0 22 15,0-22-15,-1 0 0,1 0 16,0-21-16,0 21 0,0-21 16,42 0-1,0-21 1,0 0-16,0 21 0,1-21 0,20 0 15,-21 21-15,0-21 0,22 21 16,-22-22-16,0 22 0,21 0 16,-21-21-16,1 0 0,-1 21 0,0-21 15,0 21-15,0-21 0,0 0 16,1 21-16,-22-22 0,21 1 16,-21 0-16,0 0 0,0 0 15,0 0-15,0-1 16,-21 44 15,21-1-31,-22 21 0,22-21 16,-21 0-16,0 22 0,21-22 0,-21 0 15,21 21-15,-21-20 0,21 20 16,0-21-16,-21 0 0,21 0 16,0 22-16,0-22 0,-22 0 15,22 0-15,0-42 31,22 0-15,-1 0-16,0 0 0</inkml:trace>
  <inkml:trace contextRef="#ctx0" brushRef="#br0" timeOffset="16199.66">11896 4339 0,'-22'21'15,"1"1"-15,0-1 0,21 0 16,0 21-16,-21-21 0,0 22 16,21-22-16,0 21 0,0-21 0,-21 22 15,21-1-15,-22-21 0,22 22 16,-21-22-16,21 21 0,0-21 0,0 0 16,-21 1-16,21-1 0,-21 0 0,21 0 15,-21 0-15,21-42 47,0 0-47,0 0 16,0 0-16,21-1 0,0 1 0</inkml:trace>
  <inkml:trace contextRef="#ctx0" brushRef="#br0" timeOffset="16412.55">12234 4593 0,'-21'0'0,"0"0"16,0 0-1,0 0-15,42-21 63,0 0-63,0 21 15,0 0-15</inkml:trace>
  <inkml:trace contextRef="#ctx0" brushRef="#br0" timeOffset="16923.24">12679 4382 0,'21'0'32,"0"0"-32,0 0 0,0 0 15,22 0-15,-22 0 0,21-22 16,1 22-16,20 0 0,-21 0 0,1-21 16,-22 21-16,21 0 0,-21 0 0,-42 0 31,-21 0-16,21 0-15,-22 0 0,1 0 0,-21 0 16,20 0-16,1 21 0,0-21 16,-1 22-16,22-22 0,0 0 0,0 21 15,0-21-15,21 21 16,0 0-16,21 0 16,0 0-16,0-21 0,21 22 15,-20-22-15,-1 21 0,21-21 16,-21 21-16,22 0 0,-22-21 0,0 21 15,0 0-15,0 1 0,-21-1 16,0 0-16,0 0 16,0 0-16,-21 0 15,0-21-15,0 0 0,-22 22 16,22-22-16,0 0 0,-21 0 0,-1 0 16,22 0-16,-21 21 0,21-21 0,0 0 15,-1 0-15,1 0 0,0 0 16,21-21-1,21-1-15,0 22 16</inkml:trace>
  <inkml:trace contextRef="#ctx0" brushRef="#br0" timeOffset="17368.71">13547 4530 0,'0'0'0,"21"-21"0,-21-1 0,21 1 0,0-21 16,-21 21-16,21 0 0,0-22 16,1 22-16,-22 0 0,0 0 0,0 0 15,-22 21 1,1 0-16,-21 0 0,21 21 0,-22 0 16,1 0-16,0 0 0,-1 0 0,22 1 15,-21-22-15,21 21 0,0 0 16,21 0-16,0 0 0,0 0 15,0 1-15,21-22 16,0 0-16,0 0 16,0 0-16,22 0 0,-22 0 0,0 0 15,0 0-15,0 0 0,22-22 16,-22 22-16,0 0 0,0-21 0,0 21 16,0-21-16,1 21 0,-22 21 15,0 0-15,0 1 16,0-1-16,0 21 0,0-21 0,0 22 15,0-22-15,-22 21 0,1 0 16,21 1-16,-21-22 0,0 21 0,0-21 16,21 1-16,-21-1 0,-1 0 0,22 0 15,-21 0 1</inkml:trace>
  <inkml:trace contextRef="#ctx0" brushRef="#br0" timeOffset="17875.9">14330 4699 0,'0'0'0,"-21"0"15,-1 0-15,22 21 16,22-21-16,20 0 0,-21 0 16,21 0-16,1 21 0,20-21 15,-20 0-15,20 0 0,1 0 0,-22 0 16,21 0-16,1 22 0,-1-22 16,1 0-16,-1 0 0,1 0 0,-1 0 15,1 0-15,-1 0 0,1 0 16,-1 0-16,-20 0 0,-1 0 0,0 0 15,1 0-15,-22-22 0,0 22 16,0 0-16,-21-21 16,-21 0-16,0 0 15,-21 21-15,-1 0 0,1-21 16,0 21-16,-22 0 0,1 0 0,20-21 16,-20 21-16,20 0 0,1 0 15</inkml:trace>
  <inkml:trace contextRef="#ctx0" brushRef="#br0" timeOffset="18164.16">14647 4720 0,'0'43'15,"21"-22"-15,1 0 16,-1 0-16,21-21 0,-21 21 15,22-21-15,-22 21 0,21-21 16,0 0-16,1 0 0,-1 0 0,22 0 16,-22 0-16,0 0 0,1 0 15,20 0-15,-21 0 0,1 0 0,-1-21 16,0 21-16,1-21 0,-22 21 16,21-21-16,-21 21 0,1-21 0,-1 21 15,0-21-15,0 21 0,0-22 16,-21 1-16,0 0 0,21 0 15,-21 0-15</inkml:trace>
  <inkml:trace contextRef="#ctx0" brushRef="#br0" timeOffset="18547">15557 4403 0,'0'0'0,"-21"0"16,42 0-1,1 0 1,-1 0-16,0 0 0,0 0 16,0 0-16,0 21 0,1 0 0,20-21 15,-21 21-15,0-21 16,22 0-16,-22 0 0,0 21 0,0-21 16,0 0-16,22 0 0,-22 0 15,0 0-15,0 0 16,-21 22-16,-21-1 15,0 0-15,0 0 16,-22 0-16,22 0 0,-21 1 0,-1-1 16,1 21-16,0 0 0,21-20 15,-22 20-15,1 0 0,21-21 0,-22 1 16,22 20-16,0-21 0,0 0 16,21 0-16,-21 1 0,21-1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3:58:25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953 0,'0'0'0,"0"-22"31,-21 22-31,0 0 0,0 0 16,0 0-16,0 0 15,-1 0-15,1 0 0,0 0 16,0 0-16,0 0 0,0 0 0,-1 0 16,1 0-16,21 22 15,-21-22-15,0 0 16,21 21-16,0 0 16,0 0-16,21-21 15,0 0-15,22 0 16,-1 0-16,0 0 0,22 0 15,-1 0-15,22 0 16,21 0-16,-22-21 0,43 0 0,-21 21 16,21-21-16,0 21 0,0-22 15,-21 22-15,0 0 0,0-21 0,-22 21 16,1 0-16,0 0 0,-22 0 16,1-21-16,-22 21 0,0 0 15,1 0-15,-22 0 0,0 0 0,0 0 16,0 0-16,-21 21 31,-21-21-31,0 21 16,0-21-16,0 22 0,-22-22 0,1 21 15</inkml:trace>
  <inkml:trace contextRef="#ctx0" brushRef="#br0" timeOffset="392.77">2794 1122 0,'0'-21'16,"0"0"0,0-1-16,-21 22 0,21-21 15,-21 21 16,21 21-15,0 1 0,0-1-16,0 21 0,0-21 15,0 22-15,0-1 0,0 0 16,0 1-16,0-1 0,0 21 0,0-20 16,-22 20-16,22 1 0,-21-1 15,0 22-15,21-22 0,0 1 0,-21-1 16,21-20-16,-21 20 0,21-20 15,0-1-15,0 0 0,0-21 0,0 22 16,0-22-16,0 0 0,0 0 16,0 0-16,21-42 31</inkml:trace>
  <inkml:trace contextRef="#ctx0" brushRef="#br0" timeOffset="1336.82">3238 1736 0,'0'-21'0,"0"42"0,0-64 0,0 22 16,0 0-1,0 42 17,-21 0-17,21 1-15,0-1 0,0 0 0,-21 21 16,21-21-16,0 22 0,0-22 15,0 21-15,0-21 0,0 22 0,0-22 16,0 21-16,0-21 16,0 1-16,0-1 0,21 0 0,0 0 15,1 0-15,-1-21 16,0 0-16,0 0 0,0 0 0,0 0 16,1 0-16,-1 0 0,21-21 0,-21 0 15,0 21-15,22-21 0,-1 0 16,-21-22-16,0 22 0,22 0 0,-22-21 15,0 20-15,0-20 0,0 21 16,-21-21-16,0 20 0,22 1 0,-22-21 16,21 21-16,-21 0 0,0-1 15,0 1-15,0 42 47,0 22-47,0-22 16,0 0-16,0 21 0,0 1 0,0-1 15,0 0-15,0 1 0,0 20 16,-21-20-16,21-1 0,0 21 0,0 1 16,0-22-16,0 22 0,0-1 0,0 1 15,0-1-15,0 1 0,21-22 16,-21 22-16,0-1 0,21-21 0,-21 1 16,21 20-16,-21-20 0,0-1 15,0-21-15,0 21 0,0-20 16,0 20-16,0-21 0,-21 0 0,0 0 15,0 1-15,-22-1 0,1 0 16,0-21-16,-1 0 0,1 0 0,-22 0 16,22 0-16,-21 0 0,20 0 15,-20-21-15,20 0 0,-20-1 0,21 22 16,20-21-16,-20 0 0,0 0 0,21 0 16,-1 0-16,1-1 0,21 1 15,0 0-15,0 0 0,0 0 16,0 0-16,0-1 0,0 1 15,0 0-15,21-21 0,1 21 0</inkml:trace>
  <inkml:trace contextRef="#ctx0" brushRef="#br0" timeOffset="1744.52">4254 1757 0,'-42'-21'16,"42"0"-16,-21 21 0,0 0 16,0 0-16,21 21 15,0 0-15,0 0 16,0 21-16,0-20 0,0 20 0,0 0 15,0 1-15,0-1 0,0 21 16,0 1-16,0-22 0,0 22 0,0-1 16,0 1-16,0-1 0,0 1 15,0-1-15,0 1 0,0-22 0,0 22 16,0-22-16,0 0 0,0 1 16,0-1-16,0-21 0,0 0 0,0 22 15,0-22-15,0 0 0,0 0 16,0-42 15,0 0-15,0 0-16,0-1 0,0 1 15</inkml:trace>
  <inkml:trace contextRef="#ctx0" brushRef="#br0" timeOffset="2107.92">4106 1905 0,'0'0'0,"-21"-21"16,21 0-16,0-43 15,0 43-15,0 0 0,0 0 16,0 0-16,42-1 0,-20 1 0,20 0 16,0 0-16,1 0 0,-1 0 15,21 21-15,1 0 0,-22 0 0,22 0 16,-1 0-16,-20 0 0,-1 21 15,0 0-15,-21 21 0,1-21 0,-22 22 16,0-22-16,0 21 0,-22-21 0,1 22 16,-21-1-16,21-21 0,-22 0 15,1 22-15,0-22 0,21 0 0,-22 0 16,1 0-16,0-21 0,-1 22 16,22-22-16,0 21 0,-21-21 15,20 0-15,1 0 0,21 21 16,21-21 15,1-21-15,-1 21-16</inkml:trace>
  <inkml:trace contextRef="#ctx0" brushRef="#br0" timeOffset="2516.71">5101 1905 0,'21'0'0,"0"0"16,1 0-16,-1-21 15,0 0-15,0 21 0,-21-21 0,21-1 16,0 22-16,1-21 0,-22 0 15,0 0-15,0 0 0,0 0 16,0-1-16,-22 1 16,-20 21-1,21 0-15,0 0 0,0 0 16,-1 0-16,1 21 0,-21-21 16,21 22-16,0-1 0,-1 0 0,22 21 15,-21-21-15,0 22 0,21-22 16,-21 0-16,21 21 0,0-20 0,0-1 15,0 0-15,0 0 0,0 0 16,0 0-16,21 1 0,0-22 0,0 0 16,1 21-16,-1-21 0,0 0 0,0 0 15,21 0-15,-20 0 0,-1-21 16,0 21-16</inkml:trace>
  <inkml:trace contextRef="#ctx0" brushRef="#br0" timeOffset="2963.97">5905 1630 0,'0'0'0,"0"-21"16,0 0-16,-21 21 16,0 0-16,0 0 0,0 0 15,0 0-15,-1 21 0,1-21 16,0 21-16,0 0 0,0 0 15,0 0-15,21 1 0,0-1 0,-22 0 16,22 0-16,0 0 0,0 0 16,0 1-16,0-1 0,22-21 0,-22 21 15,21-21-15,0 0 0,21 21 16,-21-21-16,1 0 0,-1 21 0,0-21 16,0 21-16,0-21 0,0 0 15,1 22-15,-1-22 0,-21 21 0,0 0 16,0 0-16,0 0 15,-21-21 1,-1 21-16,1-21 0,0 22 16,-21-22-16,21 0 0,-1 0 0,1 0 15,-21 0-15,21 21 0,0-21 16,-1 0-16,1 0 0,0 0 0,0 0 16,0 0-1,0 0-15,21-21 16,0-1-16,0 1 15,0 0 1</inkml:trace>
  <inkml:trace contextRef="#ctx0" brushRef="#br0" timeOffset="3684.52">7641 1503 0,'0'0'0,"21"-21"0,-21 0 0,21 21 16,1-22-16,-22 1 0,0 0 16,21 0-16,-21 0 15,0 0-15,0-1 16,-21 22-1,-1 0-15,1 0 16,0 22-16,0-1 16,0 0-16,0 0 0,-1 21 0,1-20 15,0 20-15,0 0 0,0-21 0,0 22 16,-1-1-16,22 0 0,0 1 16,0-1-16,0 0 0,0-20 0,0 20 15,0-21-15,0 0 0,22 0 16,-1 1-16,0-1 0,0-21 0,0 0 15,22 0-15,-22 0 0,21 0 16,-21 0-16,22 0 0,-22 0 0,21 0 16,-21-21-16,22-1 0,-22 1 0,0 0 15,0 0-15,0 0 0,0-22 16,-21 22-16,0-21 0,0 0 16,0 20-16,0-20 0,0 0 15,-21 21-15,0-22 0,0 22 0,-21 0 16,-1 0-16,1 21 0,21 0 0,-22 0 15,1 0-15,0 0 0,21 0 16,-1 0-16,-20 0 0,21 0 0,21 21 31,42-21-15,-21 0-16,22 0 0,-1 0 16,22 0-16,-1 0 0,1 0 0,-1-21 15,22 0-15,-22 21 0,22-22 16</inkml:trace>
  <inkml:trace contextRef="#ctx0" brushRef="#br0" timeOffset="4292.35">8848 1016 0,'0'0'0,"0"-42"0,0 21 0,0-22 16,0 22-16,-22 0 0,1-21 15,0 42-15,0-22 0,-21 1 0,20 21 16,1 0-16,0 0 0,0 0 15,-21 21-15,20 1 0,1-1 0,0 0 16,0 0-16,0 21 0,0 1 16,-1-1-16,1 22 0,0-22 15,0 21-15,21 1 0,-21-1 0,21 1 16,-21 21-16,-1-22 0,22 22 16,-21-1-16,21 1 0,0 0 0,-21-1 15,0-20-15,0 21 0,21-1 0,0 1 16,-21 0-16,-1-1 0,1 1 15,21-22-15,0 22 0,-21 0 0,21-1 16,-21-20-16,21 21 0,-21-22 16,21 22-16,0-22 0,0 22 0,-21-22 15,21 1-15,-22-1 0,22 1 0,0-22 16,0 1-16,0-1 0,0 0 16,0-21-16,0 1 0,0-1 15,22-21 16,-22-21-31,21-1 0,-21 1 0,0 0 16,0 0-16,0 0 0,0-22 16,0 22-16,-21 0 0,-1-21 0,1-1 15,-21 1-15,0 0 0,-1-1 0,1-20 16,-22 21-16,1-22 0,-1 1 16,22 20-16,-21 1 0,-1-22 0,22 22 15,-1-21-15,22 20 0,-21 1 16,21 0-16,21-1 0,0 22 15,0-21-15,0-1 0,0 22 0,21-21 16,0 21-16,0-22 0,22 22 16,-1 0-16,0-21 0,1 21 0,20-1 15,-21 1-15,1 0 0,-1 0 0,0 0 16,-20 0-16,20 21 0,-21-22 16,-21 1-16</inkml:trace>
  <inkml:trace contextRef="#ctx0" brushRef="#br0" timeOffset="17418.05">10520 1122 0,'0'0'0,"-21"0"16,-1 0-1,1 0-15,0-21 16,21 0 0,-21 21-16,21-22 0,0 1 15,0 0-15,0 0 0,0 0 0,-21 0 16,21-1-16,0 1 0,-21 0 15,21 0-15,0 0 0,0 42 32,0 0-17,0 0-15,0 22 0,0-22 0,0 21 16,0 0-16,0 22 0,0-22 16,0 22-16,0-22 0,0 22 0,0-1 15,0 1-15,0-1 0,-22 1 16,22-1-16,0 1 0,-21-1 0,0-21 15,21 22-15,-21-22 0,21-21 16,0 22-16,0-22 0,0 0 16,0 0-16,0 0 0,0-42 31,21 0-31,0-21 16,-21 21-16,21-22 0,-21 1 15</inkml:trace>
  <inkml:trace contextRef="#ctx0" brushRef="#br0" timeOffset="17731.87">10287 1080 0,'0'-22'0,"0"44"0,0-65 31,0 22-31,21 21 15,0 0-15,0-21 0,1 21 16,20-21-16,-21 21 0,21-21 16,1 21-16,-22-22 0,21 22 0,1 0 15,-1-21-15,0 21 0,1 0 16,-1-21-16,-21 21 0,0 0 16,22 0-16,-22 0 0,-42 0 46,-1 21-46,1-21 0,0 21 16,0-21-16,0 22 0,-22-1 16,22 0-16</inkml:trace>
  <inkml:trace contextRef="#ctx0" brushRef="#br0" timeOffset="17973.74">10393 1524 0,'0'0'0,"0"64"16,0-43-16,21-21 31,0 0-31,0 0 0,0 0 16,1 0-16,-1 0 0,0-21 16,0-1-16,21 22 0,-20 0 0,-1 0 15,0-21-15,0 21 0,0 0 16,-21-21-1</inkml:trace>
  <inkml:trace contextRef="#ctx0" brushRef="#br0" timeOffset="18461.46">10795 1715 0,'0'-22'0,"42"-41"16,-42 42-16,21 0 16,1-1-16,-1 1 0,0 0 15,0 0-15,0 21 0,0-21 16,1 21-16,-1 0 15,0 0-15,0 0 0,0 21 0,22 0 16,-22 0-16,0 0 0,0 1 16,21 20-16,-20 0 0,-1-21 0,0 22 15,-21-1-15,21 0 0,-21-20 0,0 20 16,0-21-16,0 0 0,0 0 16,0 1-16,0-1 0,-21 0 0,0-21 15,0 0 1,-1 0-16,22-21 15,0 0 1,0-1-16,0 1 0,0 0 0,0-21 16,0-1-16,0 22 0,0-21 15,22 0-15,-1-1 0,0 1 16,0 0-16,-21 20 0,21 1 0,0 0 16,1 0-16,-1 0 0,0 21 15,0 0 1,0 0-1,0 21-15</inkml:trace>
  <inkml:trace contextRef="#ctx0" brushRef="#br0" timeOffset="19092.43">12340 1820 0,'-21'-21'0,"21"-21"16,-21 42-16,21-21 16,-21 0-16,21-1 15,0 1-15,0 0 0,0-21 0,0 21 16,0-1-16,0 1 0,-22 0 15,22 0-15,0 0 0,-21 0 0,21-1 16,-21 22-16,0 0 16,0 0-16,0 0 0,-1 0 0,1 0 15,0 0-15,0 22 0,0-1 0,-22 0 16,22 21-16,21-21 0,-21 22 16,0-1-16,0 0 0,21 1 0,0-1 15,0-21-15,-21 22 0,21-1 16,0-21-16,0 0 0,0 22 0,0-22 15,0 0-15,21 0 16,0-21-16,21 0 16,-21 0-16,1 0 0,-1 0 0,0 0 15,0 0-15,21 0 0,-20-21 16,-1 0-16,0 0 0,21-1 0,-21-20 16,1 21-16,-1 0 0,-21-22 15,21 1-15,-21 0 0,0 21 0,0-22 16,0 1-16,0 21 0,0 0 0,0-1 15,0 1-15,-21 42 32,21 1-32,0 20 0,0-21 15,0 21-15,0-20 0,0 20 16,0-21-16,0 0 0,0 22 0,21-22 16,0 0-16,0 0 0,0 0 15,-21 0-15,22-21 0,-1 22 0,21-22 16,-21 0-16,0 0 0,1 0 15,-1 0-15,21 0 0,-21-22 0,22 22 16,-22-21-16</inkml:trace>
  <inkml:trace contextRef="#ctx0" brushRef="#br0" timeOffset="19796.21">12933 1482 0,'0'0'0,"-21"0"0,-1 0 0,1 0 16,0 0-16,0 0 15,21 21-15,0 0 0,-21-21 16,21 42-16,0-20 0,0-1 0,0 21 16,0 0-16,0-20 0,0 20 15,0 0-15,0-21 0,0 22 0,0-22 16,0 0-16,21 21 0,-21-20 16,0-1-16,0 0 0,0 0 15,0-42 16,0 0-31,0 0 16,0-1-16,0 1 0,0 0 16,0 0-16,0-21 0,0-1 15,0 22-15,0-21 0,0-1 0,0 1 16,0 21-16,21-21 0,0 20 16,0-20-16,1 21 0,20 0 0,-21 21 15,21-21-15,-20 21 0,-1 0 16,21 0-16,-21 0 0,22 21 0,-22 0 15,0 0-15,21 0 0,-21 22 16,1-22-16,-1 21 0,-21 0 0,0 1 16,0-1-16,0 0 0,0-20 0,0 20 15,0-21-15,0 0 16,0 0-16,-21 1 0,21-1 0,-22 0 0,1-21 16,0 0-1,0 0-15,21-21 16,0 0-1,0-1-15,0 1 0,21 0 16,0-21-16,0 21 0,1-22 0,-1 1 16,21 0-16,-21 20 0,22-20 15,-1 0-15,-21 21 0,21-1 16,1 1-16,-1 0 0,-21 21 0,22 0 0,-22 0 16,0 0-16,0 0 15,0 21-15,0 0 0,-21 22 0,22-22 16,-22 21-16,0 1 0,0-22 15,0 21-15,0 0 0,0-20 0,0-1 16,-22 21-16,1-21 0,21 0 0,-21 1 16,21-1-16,-21 0 15,42-42 32,0 0-47</inkml:trace>
  <inkml:trace contextRef="#ctx0" brushRef="#br0" timeOffset="20176">13928 1799 0,'0'21'16,"21"-21"-1,0 0-15,0 0 0,0 0 16,0 0-16,1 0 0,20-21 0,-21 0 15,21 21-15,-20-21 0,20 0 16,-21 21-16,0-21 0,0-1 0,1 1 16,-22 0-16,0 0 0,0 0 15,0 0-15,0-1 16,-22 1-16,1 21 0,-21 0 0,21 0 16,0 0-16,-1 0 0,-20 0 0,21 0 15,0 21-15,-22 1 0,22-1 16,0 0-16,0 21 0,21 1 0,-21-22 15,21 21-15,0 0 0,0-20 16,0 20-16,0-21 0,0 0 0,0 0 16,21 1-16,0-1 0,0 0 0,0 0 15,1-21-15,-1 0 0,0 21 16,0-21-16,21 0 0,-20 0 0,20 0 16,-21 0-16,21-21 0,1 0 15,-22 0-15,21 0 0</inkml:trace>
  <inkml:trace contextRef="#ctx0" brushRef="#br0" timeOffset="20832.63">14817 1080 0,'0'0'0,"0"-22"16,0 1-16,0 0 0,-22 21 15,22 21 1,0 0-16,-21 1 0,21 20 0,-21 0 15,21 1-15,0-1 0,0 21 16,-21 1-16,21-22 0,-21 22 16,21-1-16,0-20 0,0 20 0,0-21 15,-21 1-15,21-1 0,0 0 16,0 1-16,0-22 0,0 0 0,0 0 16,0 0-16,21-21 31,0-21-16,0 0-15,0 0 0,0-21 0,-21 20 16,22-20-16,-1 0 0,0-1 0,0 22 16,0-21-16,0 0 0,1 20 15,-1 1-15,0 0 0,0 0 16,-21 42 0,0 0-1,0 0-15,21 1 0,-21 20 0,0-21 16,0 21-16,0-20 0,21 20 15,-21-21-15,0 0 0,0 0 0,22 1 16,-1-1-16,-21 0 0,21 0 16,0 0-16,0-21 0,0 0 15,1 0-15,-1 0 0,0 0 0,21 0 16,-21 0-16,22-21 0,-22 21 16,0-21-16,21 0 0,-20-22 15,-1 22-15,21-21 0,-21 0 16,0-1-16,1 1 0,-1-22 0,0 1 15,0-1-15,0 22 0,-21-21 0,0-1 16,0 1-16,0 20 0,0-20 16,0 20-16,-21 22 0,0-21 0,0 21 15,21 0-15,0-1 0,-21 22 16,-1 0-16,1 0 0,0 22 31,21-1-31,0 0 0,0 0 0,0 0 16,0 22-16,0-22 0,0 21 15,21-21-15,0 22 0</inkml:trace>
  <inkml:trace contextRef="#ctx0" brushRef="#br0" timeOffset="21287.88">16002 1376 0,'0'-42'16,"-21"42"-16,0 0 16,-1 0-16,1 0 0,0 21 15,0 0-15,21 0 0,-21 0 0,0 22 16,-1-22-16,22 21 16,-21-21-16,21 22 0,-21-1 0,21 0 15,0-21-15,0 22 0,0-1 16,0-21-16,0 0 0,0 22 0,21-22 15,0 0-15,1 0 0,-1-21 16,0 0-16,0 0 0,0 0 16,22 0-16,-22 0 0,0 0 0,0 0 15,0-21-15,0 0 0,1 0 16,20-22-16,-21 22 0,-21-21 16,21 0-16,0-1 0,-21-20 0,0 20 15,0 1-15,0 0 0,0 21 16,0-22-16,-21 22 0,0 0 0,0 0 15,0 21-15,0 0 0,-1 0 16,1 0-16,0 0 0,0 0 16,21 21-1,-21 0-15,21 0 0,0 0 16,0 1-16,0-1 0,21-21 16,0 21-16,0-21 0</inkml:trace>
  <inkml:trace contextRef="#ctx0" brushRef="#br0" timeOffset="21713.07">16468 1461 0,'0'0'0,"0"-22"0,-22 1 16,22 0-1,22 0 1,-1 21-16,0 0 15,0 0-15,0 0 0,0 21 16,-21 0-16,22 0 16,-22 1-16,21-1 0,-21 21 0,0-21 15,0 0-15,0 22 0,0-22 16,0 0-16,0 21 0,0-20 16,0-1-16,21 0 0,-21 0 0,0 0 15,0 0-15,0 1 0,0-1 16,0-42 15,0-1-15,0 1-16,0 0 0,0 0 0,0 0 15,0 0-15,0-22 0,21 22 16,-21-21-16,21 21 0,0-1 0,-21-20 16,22 21-16,-1 0 15,-21 0-15,21 21 0,0-22 0,0 1 16,0 21-16,1-21 0,20 21 15,-21-21-15,21 0 0,-20 21 0,20-21 16</inkml:trace>
  <inkml:trace contextRef="#ctx0" brushRef="#br0" timeOffset="22420.18">17462 826 0,'0'0'0,"0"-22"0,0 1 0,0 0 15,-21 21 1,0 0-16,0 0 0,21 21 16,-21 0-16,21 1 15,-21-1-15,21 0 0,-22 21 0,1 1 16,21-1-16,0 21 0,-21-20 16,21 20-16,-21 1 0,21-22 0,-21 22 15,21-22-15,0 0 0,0 22 16,0-22-16,-21 0 0,21 1 0,0-1 15,-22 0-15,22 1 0,0-1 16,0-21-16,0 0 0,0 1 0,0-1 16,0 0-16,0 0 0,0-42 47,0 0-47,0 0 15,0-1-15,0 1 0,22-21 0,-1 21 16,0-22-16,0 22 0,0-21 0,0 0 15,22 20-15,-22-20 0,21 21 16,1 0-16,-22 0 0,21-1 0,0 1 16,1 0-16,-1 21 0,0 0 15,-20-21-15,20 21 0,-21 0 0,0 0 16,0 0-16,-21 21 16,0 0-1,0 0-15,-42-21 0,21 22 0,0-22 16,-22 21-16,1-21 0,0 0 15,-1 0-15,1 21 0,0-21 0,-1 0 16,22 0-16,-21 0 0,21 0 16,0 0-16,21 21 15,0 0 1,0 0-16,21 1 16,0-1-16,0 0 0,0 0 15,-21 0-15,21 0 0,1 1 0,-1-1 16,0 0-16,0 0 0,-21 0 0,21 0 15,0 1-15,1-1 16,-22 0-16,21 0 16,-21 0-16,21-21 15,-21 21-15</inkml:trace>
  <inkml:trace contextRef="#ctx0" brushRef="#br0" timeOffset="23781.16">2773 2963 0,'0'0'0,"-43"-21"15,22 21 1,21-21-1,21 21 1,1 0-16,-1 0 16,0 0-16,0 0 0,0-21 0,22 21 15,-22 0-15,21 0 0,-21 0 16,22 0-16,-1 0 0,0-21 16,1 21-16,-1 0 0,0 0 0,1 0 15,-1 0-15,21 0 0,-20 0 16,20 0-16,-20-21 0,20 21 15,1 0-15,-1 0 0,22 0 0,-22 0 16,22 0-16,0-22 0,-1 22 0,22 0 16,0 0-16,0 0 0,21-21 15,0 21-15,0 0 0,-21 0 0,21 0 16,0 0-16,0 0 0,-22 0 16,22 0-16,-21 0 0,21 0 0,-21 0 15,0 0-15,0 0 0,0 0 16,-1 0-16,22 0 0,-21 0 0,21-21 15,-21 21-15,21 0 0,0 0 0,0 0 16,0 0-16,0 0 16,21-21-16,0 21 0,1 0 0,-1 0 15,0-21-15,0 21 0,-21 0 0,42-21 16,-20 21-16,-1 0 0,-21 0 16,21 0-16,0 0 0,0 0 0,0-22 15,-21 22-15,22 0 0,-1 0 16,0 0-16,0 0 0,-21-21 0,21 21 15,0 0-15,1 0 0,-1 0 0,-21 0 16,21-21-16,0 21 16,0 0-16,22 0 0,-22 0 0,0 0 0,0-21 15,0 21-15,0 0 0,1 0 16,-1 0-16,-21-21 0,21 21 16,-21 0-16,21 0 0,-21 0 0,0 0 15,0 0-15,-21 0 0,21 0 16,0 0-16,0 0 0,-21 0 0,21 0 15,-21-21-15,-1 21 0,22-22 16,-21 22-16,0 0 0,0 0 0,21 0 16,-21-21-16,-22 21 0,22 0 15,0 0-15,-21 0 0,-1 0 0,-20 0 16,21 0-16,-22 0 0,1 0 0,-1 0 16,-21 0-16,1 0 15,-1 0-15,0 0 0,1-21 0,-22 21 16,0 0-16,-42 0 62,0 0-62,0 0 0,-1 0 16,1 0-16,0 0 0,0 0 16,0 0-16</inkml:trace>
  <inkml:trace contextRef="#ctx0" brushRef="#br0" timeOffset="24976.47">952 4614 0,'0'0'0,"0"-21"16,0 0-16,0 0 15,0 0-15,0 0 16,0-1-16,0 1 16,0 0-1,0 42 32,0 0-47,0 1 0,0-1 16,0 0-16,0 21 0,0 1 15,0-1-15,0 0 0,0 22 0,0-22 16,0 22-16,0-22 0,0 21 16,0-20-16,0-1 0,0 22 15,0-43-15,0 21 0,0 0 16,0-20-16,0-1 0,0 0 0,0 0 16,0 0-16,0 0 0,-21-21 31,0 0-16,21-21 1,0 0-16,-21 0 0</inkml:trace>
  <inkml:trace contextRef="#ctx0" brushRef="#br0" timeOffset="25352.26">1418 5017 0,'0'0'0,"0"21"0,0 0 16,0 0-16,-21-21 0,21 21 0,-21 0 16,21 1-1,0-1-15,21-21 31,0-21-31,0-1 16,0 22-16,-21-21 0,22 0 16,-22 0-16,0 0 0,0 0 15,0-1-15,-22 22 16,1 0 0,0 0-16,0 0 0,0 0 15,0 22-15,21-1 16,0 0-16,0 0 15,21-21 1,0 0-16,21 0 16</inkml:trace>
  <inkml:trace contextRef="#ctx0" brushRef="#br0" timeOffset="25972.08">2815 4297 0,'0'0'16,"0"-21"-16,0-22 15,0 22-15,0 42 31,0 1-31,0 20 16,0-21-16,0 21 0,0 1 0,0-1 16,0 22-16,-21-22 0,21 21 15,-21-20-15,21 20 0,0 1 0,0-22 16,-21 22-16,21-22 0,-22 0 16,22 1-16,0-1 0,0-21 0,0 21 15,0-20-15,0-1 0,0 0 16,0-42 15,0 0-31</inkml:trace>
  <inkml:trace contextRef="#ctx0" brushRef="#br0" timeOffset="26381.21">2434 4509 0,'0'0'0,"-21"0"0,21-43 16,-21 43-16,21-21 16,-21 0-16,21 0 0,0 0 15,21-1-15,0 1 16,0 21-16,21-21 0,-20 0 0,41 21 16,-21 0-16,22 0 0,-1 0 15,1 0-15,-1 0 0,1 0 16,-1 42-16,1-21 0,-1 1 15,1 20-15,-22 0 0,22 1 0,-22-1 16,-21 0-16,0 1 0,1-1 16,-22 21-16,0-20 0,-22-1 0,1 0 15,-21 22-15,0-22 0,-1 1 0,1-1 16,0 0-16,-22-21 0,1 22 16,-1-22-16,22 0 0,-22 21 0,1-42 15,20 22-15,1-1 0,21-21 16,-21 0-16,20 0 0,1 0 0,21-21 31,21-1-15,1 22-16,20-21 15,-21 21-15,21-21 0,-20 0 0</inkml:trace>
  <inkml:trace contextRef="#ctx0" brushRef="#br0" timeOffset="26907.92">4043 4741 0,'0'0'0,"0"-42"16,0 21-16,0 0 0,-21 0 15,-1 21-15,1 0 0,-21-22 0,21 22 16,-22 0-16,22 0 0,-21 0 15,0 22-15,-1-22 0,22 21 0,-21 0 16,-1 0-16,22 21 0,-21-20 16,21 20-16,0 0 0,-1 1 0,1-22 15,21 21-15,0-21 0,0 22 16,0-22-16,0 0 0,0 0 0,0 0 16,0 0-16,21-21 0,1 0 15,20 0-15,-21 0 0,0 0 16,22 0-16,-22 0 0,21-21 0,0 21 15,-20-21-15,20 0 0,0 0 16,-21-22-16,22 22 0,-22-21 0,21 21 16,-21-22-16,1 22 0,-22-21 15,0 0-15,0 20 0,0 1 0,0 0 16,0 0-16,0 0 0,-22 21 31,22 21-31,-21 0 0,21 0 16,-21 0-16,21 1 0,0 20 15,0-21-15,0 21 0,0 1 16,0-22-16,0 21 0,0-21 0,0 1 16,21-1-16,0 0 0,-21 0 15,22 0-15,-1-21 0,0 0 0,0 0 16,0 0-16,0 0 0,1 0 16,-1 0-16,0-21 0</inkml:trace>
  <inkml:trace contextRef="#ctx0" brushRef="#br0" timeOffset="27184.41">4678 4212 0,'0'0'0,"0"-21"0,0 0 16,0 42-1,-21 0 1,21 22-16,-22-1 0,22 0 15,0 1-15,-21-1 0,0 0 0,0 22 16,21-22-16,-21 22 0,0-22 16,-1 21-16,1 1 0,21-22 0,-21 1 15,21-1-15,-21 0 0,21 1 0,0-1 16,0-21-16,0 0 0,0 0 16,21-21-1,0 0-15,0 0 0,1 0 16,-1 0-16</inkml:trace>
  <inkml:trace contextRef="#ctx0" brushRef="#br0" timeOffset="27668.13">5207 4636 0,'0'0'0,"0"-22"0,0 1 0,-21 0 16,0 21-16,-1 0 15,1 0-15,0 0 0,-21 0 16,21 21-16,-1-21 0,-20 21 0,21 1 0,0 20 16,-22-21-16,22 21 15,0 1-15,0-1 0,21 0 0,0 1 16,0-22-16,0 21 0,0-21 0,0 1 16,21-1-16,-21 0 0,21-21 15,0 0-15,1 0 0,-1 0 0,0 0 16,21 0-16,-21 0 0,1 0 15,-1-21-15,0 0 0,0-1 0,0 22 16,0-42-16,1 21 0,-1 0 0,0 0 16,-21-22-16,0 22 15,21-21-15,-21 21 0,0-22 0,21 22 0,-21 0 16,0 0-16,0 0 0,0-1 16,0 44-1,0-1-15,0 0 16,-21 0-16,21 21 0,0 1 15,0-22-15,0 21 0,0 1 0,0-22 16,0 21-16,0-21 0,21 0 0,-21 22 16,21-43-16,1 21 0,-1 0 15,0-21-15,0 0 0,0 0 0,22 0 16,-22 0-16,21 0 0,-21 0 16,0-21-16,22 0 0,-22 0 15,0-1-15</inkml:trace>
  <inkml:trace contextRef="#ctx0" brushRef="#br0" timeOffset="27912.99">4339 4487 0,'0'0'0,"-21"0"0,0 0 16,21 22-1,21-22-15,0 0 16,0 0-16,22 0 0,-1 0 0,0 0 16,22 0-16,-22 0 0,22 0 15,-22 0-15,21-22 0,1 22 0,-22 0 16,1-21-16,-1 21 0,0-21 0,-21 21 16,22 0-16,-22-21 0</inkml:trace>
  <inkml:trace contextRef="#ctx0" brushRef="#br0" timeOffset="28412.7">6202 4318 0,'0'0'0,"0"-21"0,0-21 16,0 20-16,0 1 15,0 0-15,0 42 16,0 0 0,0 1-16,0 20 0,0 0 0,0 1 15,0-1-15,0 0 0,0 1 0,0-1 16,0 0-16,0 22 0,0-22 15,0 0-15,0 1 0,0-1 0,0 0 16,0-20-16,0 20 0,0-21 16,0 0-16,0 0 0,0 1 15,21-22 1,-21-22 0,21 1-16</inkml:trace>
  <inkml:trace contextRef="#ctx0" brushRef="#br0" timeOffset="28768.5">6138 4382 0,'0'0'0,"-21"-22"15,0-41-15,21 21 0,0 20 16,0 1-16,0 0 0,0 0 16,0 0-16,21 0 0,0 21 0,0-22 15,22 22-15,-22 0 0,21 0 16,1 0-16,20 0 0,1 22 0,-22-1 15,21 0-15,1 0 0,21 0 16,-43 22-16,21-1 0,1-21 0,-22 21 16,-21 1-16,22-1 0,-22 0 15,-21-20-15,0 20 0,0 0 0,-21 1 16,0-22-16,-22 21 0,1-21 0,0 22 16,-1-22-16,-20 0 0,20 21 15,1-21-15,-21 1 0,20-1 0,1-21 16,0 21-16,20 0 0,-20-21 15,21 0-15,0 21 0,21-42 47,42 0-47,-21 0 0,0 0 16,22-1-16,-22 1 0</inkml:trace>
  <inkml:trace contextRef="#ctx0" brushRef="#br0" timeOffset="29148.28">7112 4509 0,'0'0'0,"0"-22"16,21 22-16,0-21 16,0 21-1,1 0-15,-1 21 0,0 1 16,0-1-16,0 21 0,-21-21 15,21 0-15,1 1 0,-22-1 16,0 21-16,21-21 0,-21 0 0,21 22 16,-21-22-16,0 0 0,0 0 15,0 0-15,0 1 0,-21-1 0,21 0 16,-21-21-16,-1 0 0,1 0 16,21-21-1,0 0 1,0-1-16,0 1 0,0-21 15,0 21-15,0 0 0,0-1 16,0-20-16,0 21 0,21 0 0,1 0 16,-22-1-16,21 1 0,0 0 0,0 0 15,0 21-15,22-21 0,-22 0 16,0 21-16,21-22 0,-21 22 0</inkml:trace>
  <inkml:trace contextRef="#ctx0" brushRef="#br0" timeOffset="29364.16">7937 4487 0,'0'0'0,"0"22"15,0-1-15,0 0 0,0 0 0,0 0 16,-21 0-16,21 1 0,0 20 0,0-21 16,-21 0-16,21 22 0,0-22 15,0 0-15,0 0 0,0 0 0,0 0 16,0 1-16,0-1 15,0-42 17,0-1-32,0 1 0</inkml:trace>
  <inkml:trace contextRef="#ctx0" brushRef="#br0" timeOffset="29556.37">7832 4360 0,'-22'0'16,"22"-21"-16,-21 21 0,21 21 47,21 1-32,1-22-15</inkml:trace>
  <inkml:trace contextRef="#ctx0" brushRef="#br0" timeOffset="29924.16">8191 4445 0,'0'0'0,"0"21"15,0 0-15,22-21 16,-22 22-16,0-1 0,21-21 0,-21 21 15,0 0-15,0 0 0,21 0 0,-21 22 16,21-22-16,-21 0 0,0 0 16,0 0-16,0 22 0,0-22 0,0 0 15,0 0-15,0 0 0,0 1 16,0-1-16,21-21 16,0 0-1,-21-21-15,22-1 0,-1 1 16,-21 0-16,21 0 0,-21 0 0,21-22 15,0 22-15,-21 0 0,21-21 16,-21 21-16,22-1 0,-22-20 0,0 21 16,21 0-16,0 0 0,-21-1 15,0 1-15,21 0 0,0 0 16,0 21-16,1 0 16,-1 0-16</inkml:trace>
  <inkml:trace contextRef="#ctx0" brushRef="#br0" timeOffset="30284.88">8721 4657 0,'21'21'0,"0"-21"16,0 0-16,0 0 0,0-21 15,1 21-15,-1-21 0,0-1 0,21 22 16,-21-21-16,1 0 0,-1 0 15,0 21-15,0-21 0,-21 0 0,0-1 16,-21 22 0,0 0-1,0 0-15,-1 0 0,1 0 0,0 0 16,0 22-16,0-1 0,0 0 16,-1 0-16,22 0 0,-21 0 0,21 1 15,0-1-15,0 21 0,0-21 16,0 0-16,0 1 0,0 20 15,0-21-15,21-21 0,1 21 0,-1 0 16,0 1-16,0-22 0,0 0 0,22 0 16,-22 0-16,21 0 0,-21 0 15,22 0-15,-22-22 0,21 1 0,-21 0 16,22 0-16,-22 0 0,0 0 0,0-1 16,0-20-16</inkml:trace>
  <inkml:trace contextRef="#ctx0" brushRef="#br0" timeOffset="30681.47">9398 4487 0,'0'0'15,"0"-42"-15,0 21 0,0 0 0,0 0 16,0 42 15,0 0-31,0 0 0,0 0 16,0 0-16,0 1 0,0 20 0,0-21 16,0 0-16,0 22 0,0-22 15,0 0-15,0 0 0,0 0 0,0 0 16,0 1-16,0-1 0,-21 0 15,21 0-15,-21-21 32,-1 0-32,22-21 15,0 0-15,0 0 0,0-1 16,0 1-16,0-21 0,0 21 16,0 0-16,0-1 0,22-20 15,-1 21-15,0-21 0,0 20 0,21 1 16,-20 0-16,20 0 0,0 0 15,1 0-15,-1 21 0,0 0 0,1 0 16,-1 21-16,0 0 0,1-21 0,-22 42 16,0-21-16,0 1 0,-21 20 15,0-21-15,0 0 0,0 22 0,0-22 16,0 21-16,-21-21 0,0 0 0,0 1 16,-1-1-16,-20 0 15,21 0-15,0-21 0,0 21 0,-22-21 16</inkml:trace>
  <inkml:trace contextRef="#ctx0" brushRef="#br0" timeOffset="31764.07">974 6900 0,'0'0'0,"-22"0"0,1 0 15,0 0 1,21-21 0,0 0-16,0 0 0,0 0 15,0 0-15,0-1 0,21 1 16,0 0-16,1 0 0,-1 0 16,0 0-16,0-1 0,21 1 15,-20 21-15,20 0 0,0 0 0,-21 0 16,22 21-16,-1 22 0,-21-22 15,22 21-15,-22-21 0,0 22 0,0-1 16,-21 0-16,0 1 0,0-1 16,-21 22-16,0-22 0,-22 0 0,22 1 15,-42-1-15,20 21 0,1-41 16,-21 20-16,20 0 0,-20-21 16,20 22-16,1-43 0,0 21 15,-1-21-15,22 0 0,0 0 0,0 0 16,0 0-16,21-21 0,0 0 15,-21-1-15,21-20 0,0 21 0,0-21 16,0-1-16,0 1 0,0 21 16,21-22-16,-21 22 0,21 0 0,0 0 15,0 21-15,0-21 0,1 21 16,-1 0-16,21 0 0,-21 21 16,0-21-16,1 21 0,20 21 15,-21-20-15,0-1 0,0 21 16,1-21-16,-1 22 0,-21-22 0,0 21 15,21-21-15,-21 0 0,21 1 16,-21-1-16,0 0 0,21-21 16,0 0-1,1-21-15,-1 0 16,-21-1-16</inkml:trace>
  <inkml:trace contextRef="#ctx0" brushRef="#br0" timeOffset="31930.16">1820 7049 0,'0'0'0,"21"0"0,-21 21 31</inkml:trace>
  <inkml:trace contextRef="#ctx0" brushRef="#br0" timeOffset="32407.9">2879 6223 0,'0'0'0,"0"21"0,0 0 0,0 22 16,0-1-16,0 22 0,0-22 15,0 21-15,0 1 0,0-1 0,0 1 16,0-1-16,0-20 0,0 20 0,0 1 15,0-22-15,0 0 16,-22 1-16,22-1 0,0 0 0,0-20 16,0 20-16,0-21 0,22-21 31,-1-21-31,0 0 0,0-22 16,0 22-16</inkml:trace>
  <inkml:trace contextRef="#ctx0" brushRef="#br0" timeOffset="32767.7">3365 6477 0,'-21'0'16,"0"21"-16,0 0 0,0 1 16,-22-1-16,22 0 0,-21 21 15,0-21-15,20 1 0,-20-1 0,0 0 16,-1 0-16,1 0 0,21 0 15,0 1-15,-22-22 0,22 0 0,21 21 16,-21-21-16,42 0 31,0 0-31,1 21 0,-1-21 16,0 21-16,0 0 0,0 0 16,0 1-16,22-1 0,-22 0 15,0 0-15,21 21 0,-20-20 16,-1-1-16,0 21 0,0-21 0,0 0 15,0 1-15,-21 20 0,22-42 0,-1 21 16,0 0-16,0-21 16,0 0-16,0 0 0,1 0 15,-1 0-15,-21-21 0,21 21 0,0-21 16,-21 0-16</inkml:trace>
  <inkml:trace contextRef="#ctx0" brushRef="#br0" timeOffset="33148.69">3514 6922 0,'0'21'0,"0"0"15,21 0 1,0-21-16,0 0 16,0 0-16,0 0 0,1 0 15,-1 0-15,0-21 0,0 21 0,0-21 16,0 0-16,22 21 0,-22-22 0,0 1 15,0 21-15,-21-21 0,0 0 16,0 0-16,0 0 16,-21 21-1,0 0-15,0 0 0,21 21 16,-21 0-16,-1 0 0,1 0 16,0 0-16,0 1 0,0 20 15,21-21-15,0 0 0,0 0 0,-21 1 16,21 20-16,0-21 0,0 0 0,0 0 15,21 1-15,0-22 16,0 0-16,0 0 0,0 0 0,22 0 16,-22 0-16,21 0 0,-21-22 15,22 1-15,-22 21 0,21-21 0,-21 0 16,22 0-16,-22 0 0,21-22 16</inkml:trace>
  <inkml:trace contextRef="#ctx0" brushRef="#br0" timeOffset="33706.37">4212 6816 0,'0'0'0,"0"-21"0,0-1 15,-21 44 17,0-1-32,0 0 15,21 0-15,0 0 0,0 0 16,0 1-16,0-1 0,0 0 16,0 0-1,21-21-15,0 0 0,0 0 16,0 0-16,0 0 0,1 0 0,20-21 15,-21 21-15,21-21 0,-20 0 16,20 21-16,-21-22 0,0 1 16,0 0-16,1 21 0,-1-21 0,-21 0 15,0 0 1,0 42 15,0 0-31,0 0 16,0 0-16,0 0 0,0 22 0,0-1 15,0 0-15,0 1 0,0-1 0,21 0 16,0 22-16,0-1 0,0-20 16,-21 20-16,22 1 0,-22-1 0,0 22 15,21-22-15,0 22 0,-21-21 0,21 20 16,-21 1-16,0-22 16,0 22-16,0-21 0,0-1 0,0 1 15,0-1-15,0-21 0,-21 1 0,21-22 16,-42 0-16,20 0 0,1 0 0,0-21 15,-21 0-15,21 0 0,-22 0 0,1-21 16,-22 0-16,22-21 0,-21 21 16,-1-22-16,1 1 0,20-22 0,-20 1 15,20-1-15,1-20 0,0 20 0,-1-20 16,22-1-16,-21 21 0,21 1 16,21-22-16,0 22 0,0 20 15,0-20-15,42-1 0,-21 22 0,22-21 0,-1 20 16,0-20-16,1 20 15,20 1-15,1 0 0</inkml:trace>
  <inkml:trace contextRef="#ctx0" brushRef="#br0" timeOffset="34639.83">4953 6668 0,'0'0'16,"21"-22"-16,0 22 0,-21-21 0,21 21 15,1 0-15,-22-21 16,0 42 0,0 0-1,0 1-15,0 20 0,-22-21 16,1 0-16,21 22 0,-21-22 0,21 21 15,-21-21-15,21 0 0,-21 1 16,21 20-16,-21-42 0,21 21 0,0 0 16,21-21 15,0 0-31,0-21 0,-21 0 16,21 0-16,0 0 0,1-1 0,-1 1 15,0 0-15,-21 0 0,21 0 16,0 0-16,-21-1 0,0 1 0,21 0 15,1 21-15,-1 0 16,-21 21 0,0 0-16,0 1 0,0-1 15,0 0-15,0 0 0,0 0 0,21 22 16,-21-22-16,0 0 16,21 0-16,0 0 0,0-21 0,1 0 15,-1 21-15,0-21 0,21 0 0,-21 0 16,22 0-16,-22 0 0,21 0 15,1-21-15,-1 0 0,0 21 0,-21-21 16,22 0-16,-22 0 0,21-1 0,-21 1 16,-21 0-16,0 0 0,0-21 15,0 20-15,0-20 0,0 21 16,0-21-16,-21 20 0,-21-20 0,21 21 16,-22 0-16,22 0 0,-21 21 15,0 0-15,20 0 0,-20 0 0,21 0 16,-21 0-16,20 0 0,1 21 0,0 0 15,21 0-15,0 0 0,0 0 16,0 1-16,0-1 0,0 0 0,0 0 16,21 0-16,22 0 0,-22-21 15,21 0-15,0 0 0,1 0 16,-1 0-16</inkml:trace>
  <inkml:trace contextRef="#ctx0" brushRef="#br0" timeOffset="35028.15">6244 6498 0,'0'0'0,"-42"0"15,21 0-15,-1 0 0,1 21 16,0 1-16,0-22 0,0 42 0,0-21 16,-1 0-16,22 22 0,-21-22 15,0 0-15,21 21 0,-21-21 0,21 22 16,0-22-16,0 0 0,0 0 0,0 0 15,21 1-15,0-22 0,0 21 0,1-21 16,20 0-16,-21 0 16,0 0-16,22 0 0,-22 0 0,0 0 15,21-21-15,-21-1 0,22 22 0,-22-21 16,0 0-16,0 0 0,0 0 16,-21 0-16,0-1 0,0-20 0,0 21 15,0 0-15,0-22 0,-21 22 0,-21 0 16,21 0-16,0 0 0,-1 0 15,-20 21-15,21 0 0,0 0 0,-22 0 16,22 0-16,0 0 0,0 0 0,0 21 16,0-21-16,21 21 0,0 0 15,21 0 1,0-21-16,0 0 0,0 0 16,0 0-16</inkml:trace>
  <inkml:trace contextRef="#ctx0" brushRef="#br0" timeOffset="35387.94">6604 6498 0,'21'0'16,"0"0"-16,0 0 0,1 0 16,-1 21-1,-21 1-15,21-1 0,0-21 0,-21 42 16,21-21-16,-21 0 0,21 1 0,-21-1 15,0 21-15,22-21 0,-22 0 16,0 1-16,0-1 0,0 0 0,0 0 16,0 0-16,-22-21 0,22 21 15,-21-21 1,21-21 0,0 0-16,0 0 0,0 0 15,0 0-15,0-22 0,0 22 0,21 0 16,-21-21-16,0-1 0,0 22 15,22-21-15,-1 21 0,0-1 16,-21 1-16,21 0 0,-21 0 0,21 21 16,0 0-16,1 0 15,-1 0-15,0 0 0,0 0 16,0 0-16</inkml:trace>
  <inkml:trace contextRef="#ctx0" brushRef="#br0" timeOffset="35896.68">7705 6498 0,'0'0'0,"0"-21"0,-22 0 15,1 0-15,0 0 0,-21-1 16,21 22-16,-1 0 0,1 0 0,-21 0 15,21 0-15,-22 22 0,22-22 16,-21 21-16,21 0 0,-22 0 0,22 21 16,0-20-16,0 20 0,0-21 0,0 21 15,-1-20-15,22 20 0,0-21 16,0 21-16,0-20 0,0-1 0,0 0 16,0 0-16,22-21 0,-1 21 0,0-21 15,21 0-15,-21 0 0,1 0 16,-1 0-16,21 0 0,-21-21 15,22 21-15,-22-21 0,0 0 0,21 0 16,-21-1-16,1-20 0,-1 21 0,0-21 16,0-1-16,0 1 0,0 0 15,1-22-15,-22 22 0,21-22 0,-21 22 16,21 0-16,-21-22 0,0 22 0,0-1 16,0 1-16,0 21 0,0 0 15,-21 0-15,0 21 0,-1 0 16,1 21-16,0 0 0,21 0 15,-21 21-15,0 1 0,21-1 0,0 22 16,-21-22-16,21 21 0,0-20 16,0 20-16,0-20 0,0-1 0,0 0 15,21 1-15,0-22 0,21 21 16,-21-21-16,1 0 0,20-21 0</inkml:trace>
  <inkml:trace contextRef="#ctx0" brushRef="#br0" timeOffset="36377.83">8657 6096 0,'0'0'0,"0"-21"0,0 0 15,0-22-15,0 22 0,0 0 16,0 0-16,0 0 0,-21 0 0,0 21 16,21-22-16,-21 22 0,21 22 15,0-1-15,-22 0 16,22 0-16,0 21 0,0 1 0,0-1 16,0 22-16,0-22 0,0 21 0,0-20 15,0 20-15,0-20 0,0-1 16,0 21-16,0-20 0,0-22 0,0 21 15,0-21-15,0 1 0,0-1 0,0 0 16,0 0-16,22-21 16,-1 0-16,-21-21 15</inkml:trace>
  <inkml:trace contextRef="#ctx0" brushRef="#br0" timeOffset="36720.62">8403 6117 0,'0'0'0,"0"-21"0,0 0 0,0 0 16,0 0-16,0-22 0,21 22 15,0 0-15,1 0 0,20 0 0,-21-1 16,21 22-16,22 0 16,-22-21-16,22 21 0,-1 0 0,1 0 15,-1 21-15,1 1 0,-1-1 0,1 21 16,-1-21-16,-20 22 0,-1-1 15,0 0-15,1 1 0,-22-1 0,0 0 16,-21 1-16,0-1 0,0 0 0,0 1 16,-21-1-16,-22 0 0,22 1 15,-42-1-15,20-21 0,-20 21 0,21-20 16,-22-1-16,1 0 0,20 0 0,1 0 16,0 0-16,-1-21 0,22 0 15,0 22-15,42-44 31,0 1-31,0 21 16,1-21-16,20 0 0</inkml:trace>
  <inkml:trace contextRef="#ctx0" brushRef="#br0" timeOffset="37091.93">9610 6265 0,'0'0'0,"-22"0"16,22 22 15,22-22-31,-1 21 16,-21 0-16,21 21 0,0-21 16,0 1-16,-21 20 0,21 0 0,-21-21 15,0 22-15,0-22 0,0 21 0,0-21 16,0 1-16,0-1 0,0 0 15,0 0-15,0 0 0,0-42 47,0 0-47,0-21 16,0 20-16,22 1 0,-22 0 16,21-21-16,0-1 0,-21 22 0,21-21 15,0 21-15,-21-22 0,21 22 16,1 0-16,-1 0 0,0 0 0,0 0 15,0 21-15,0-22 0,1 22 0,-1 0 16</inkml:trace>
  <inkml:trace contextRef="#ctx0" brushRef="#br0" timeOffset="37319.82">10266 6265 0,'0'0'0,"0"43"16,0-22-16,0 0 15,0 0-15,0 0 0,0 22 16,0-22-16,0 0 0,0 21 0,0-20 16,0-1-16,0 21 0,0-21 0,0 0 15,0 1-15,-21-1 0,21 0 16,-22-21-16,22 21 16,-21-21-1,21-21 1,0 0-16</inkml:trace>
  <inkml:trace contextRef="#ctx0" brushRef="#br0" timeOffset="37497.71">10245 6181 0,'0'0'0,"0"-21"0,0-1 16,0 44 30,0-1-30,21-21-16,0 21 16,0-21-16,0 0 0,-21 21 15</inkml:trace>
  <inkml:trace contextRef="#ctx0" brushRef="#br0" timeOffset="37837.51">10668 6265 0,'0'22'16,"0"-1"0,-21 0-16,21 0 0,0 0 15,0 0-15,0 1 0,0-1 0,0 21 16,0-21-16,0 0 0,0 22 16,0-22-16,0 0 0,0 0 0,0 22 15,0-22-15,0 0 0,0 0 16,0 0-1,21-21 1,0 0-16,0-21 16,-21 0-16,21 21 0,1-21 0,-1 0 15,0-1-15,-21-20 0,21 21 16,0-21-16,0 20 0,1-20 0,-1 0 16,0 21-16,0-22 0,0 22 0,0 0 15,1 0-15,-22 0 0,21-1 16,0 22-16,0 0 15,0 0-15</inkml:trace>
  <inkml:trace contextRef="#ctx0" brushRef="#br0" timeOffset="38164.32">11091 6541 0,'43'0'16,"-22"0"-16,0 0 0,0 0 0,0 0 15,0 0-15,1-22 0,20 1 16,-21 21-16,0-21 0,0 0 0,1 0 16,-1 0-16,-21-1 0,0 1 0,21 0 15,-21 0-15,0 0 16,0 0-16,-21 21 0,0 0 0,-1 0 16,1 0-16,0 0 0,-21 0 15,21 21-15,-1-21 0,1 21 16,-21 21-16,42-21 0,-21 22 0,0-22 15,21 21-15,0 1 0,0-22 0,0 21 16,0-21-16,0 0 0,0 22 16,0-22-16,21 0 0,0 0 0,21-21 15,-21 21-15,1-21 0,20 0 0,0 0 16,-21 0-16,22 0 0,-1 0 16,-21-21-16,22 21 0,-1-21 15</inkml:trace>
  <inkml:trace contextRef="#ctx0" brushRef="#br0" timeOffset="38561.1">11747 6392 0,'0'0'0,"0"-42"0,0 0 16,0 21-16,0 42 31,-21 0-31,21 0 16,0 21-16,0-20 0,0-1 15,0 21-15,0-21 0,0 22 0,0-22 16,0 0-16,-21 21 0,21-21 0,0 1 15,-21-1-15,21 0 0,0 0 16,0 0 0,-21-21-1,0-21-15,21 0 16,0 0-16,0 0 16,0-1-16,0 1 0,0-21 0,0 0 15,21-1-15,0 1 0,21 0 0,-21 20 16,22-20-16,-22 0 0,21-1 15,1 22-15,20 0 0,-21 0 0,22 0 16,-22 21-16,1 0 0,-1 0 0,0 21 16,1 0-16,-22 0 0,21 0 15,-21 22-15,-21-22 0,0 21 16,0 1-16,0 20 0,0-21 0,-21 1 16,0-1-16,0 0 0,0-20 15,-22 20-15,22-21 0,-21 0 0,21 0 16,-1 1-16</inkml:trace>
  <inkml:trace contextRef="#ctx0" brushRef="#br0" timeOffset="39788.53">931 9292 0,'-21'0'0,"0"-21"15,21 0 1,0 0-16,0 0 16,0-1-1,0 1-15,0 0 0,21 21 16,0 0-16,0 0 0,1-21 16,-1 21-16,0 0 0,0 0 0,0 0 15,22 21-15,-22 0 0,0-21 16,0 21-16,0 22 0,0-22 0,-21 0 15,0 0-15,0 0 0,0 22 16,-21-22-16,0 0 0,0 0 0,0 0 16,0 1-16,-1-1 0,1 0 15,0 0-15,0-21 0,0 0 0,0 0 16,21-21 15,0 0-31,0 0 16,21-1-16,0 22 0,0-21 15,0 21-15,22 0 0,-22 0 16,0 0-16,21 0 0,-21 0 0,22 0 16,-1 21-16,-21-21 0,0 43 15,22-22-15,-22 0 0,-21 0 0,0 22 16,0-22-16,0 21 0,-21-21 16,-22 22-16,22-22 0,-21 21 0,0-21 15,-1 0-15,1 1 0,0-1 16,-1 0-16,1-21 0,21 0 15,-22 0-15,22 0 0,0 0 16,0 0-16,0 0 0,21-21 0,-21 0 16,21-1-16,-22 22 15,22-21-15,0 0 0,0 0 16,0 0-16,22 21 16,-1 0-16,0-21 0,0 21 0</inkml:trace>
  <inkml:trace contextRef="#ctx0" brushRef="#br0" timeOffset="39959.9">1757 9483 0,'0'0'16,"21"0"-16,21 0 16,-42-21 30,21 21-46,-21-22 0</inkml:trace>
  <inkml:trace contextRef="#ctx0" brushRef="#br0" timeOffset="40464.62">3154 8975 0,'0'0'0,"0"-43"0,0 22 0,0 0 16,0 0-16,0 0 0,0 0 0,0 42 31,0 0-31,0 21 0,0 1 16,0-1-16,0 0 0,0 1 15,0 20-15,0-21 0,0 1 0,0 20 16,0-20-16,-21-1 0,21 0 16,0 1-16,0-1 0,0-21 0,0 21 15,0-20-15,0-1 0,0 0 0,0 0 16,21-42-1,-21 0 1</inkml:trace>
  <inkml:trace contextRef="#ctx0" brushRef="#br0" timeOffset="40696.51">3471 8827 0,'0'0'0,"0"21"15,0 0 1,0 0-16,0 21 0,0 1 0,0-1 16,0 22-16,21-22 0,-21 0 0,0 1 15,0-1-15,0 0 0,0 1 16,0-1-16,0 0 0,0 1 0,0-22 16,0 21-16,0-21 0,0 0 15,0 1-15,-21-1 0,0-21 16,0 0-1</inkml:trace>
  <inkml:trace contextRef="#ctx0" brushRef="#br0" timeOffset="41336.46">3069 9525 0,'21'0'31,"0"0"-31,1 0 0,20 0 16,0-21-16,-21 21 0,43-21 0,-22 21 15,1-21-15,20-1 0,1 1 0,-22 21 16,21-21-16,-20 0 0,20 0 16,-20 0-16,-1-1 0,-21 22 15,21-21-15,-20 0 0,-1 0 0,0 21 16,0 0-16,-21 21 31,-21-21-31,21 21 0,0 0 16,0 1-16,0-1 0,-21 21 15,21-21-15,0 0 0,-21 1 0,21-1 16,0 0-16,0 0 0,0 0 16,0 0-16,21-21 0,0 0 0,0 0 15,0 0-15,0 0 0,1 0 0,-1 0 16,21 0-16,-21-21 16,22 0-16,-22 0 0,21 21 0,0-42 15,-20 20-15,-1 1 0,0 0 0,0 0 16,0-21-16,-21 20 0,0 1 15,21 0-15,-21 0 0,0 0 16,-21 21 0,21 21-16,-21 0 0,21 0 15,0 0-15,0 22 0,0-22 0,0 21 16,0 1-16,0-1 0,0 21 0,0-20 16,0 20-16,0 1 0,0-22 15,21 22-15,-21-1 0,21 1 0,-21-22 16,0 21-16,0-20 0,0 20 15,0 1-15,0-1 0,-21-20 0,0 20 16,0-21-16,0 22 0,0-22 16,-22 1-16,1-1 0,21-21 0,-22 21 15,1-20-15,21-1 0,-21-21 0,-1 0 16,1 0-16,0 0 0,-22 0 0,22-21 16,-22-1-16,22 1 0,0-21 15,-22 0-15,43-1 0,-21-20 0,20 20 16,1-20-16,21-1 0,0 1 0,0 21 15,21-22-15,1 22 0</inkml:trace>
  <inkml:trace contextRef="#ctx0" brushRef="#br0" timeOffset="42048.06">4678 8890 0,'0'0'0,"21"-42"0,-21 21 0,0-1 16,0 1-16,0 0 0,0 0 16,0 0-1,0 42 1,0 0-16,0 0 0,0 0 15,0 22-15,0-1 0,0 0 0,0 22 16,0-22-16,-21 1 0,21 20 0,-21-21 16,21 1-16,0-1 0,-22 0 15,1 1-15,0-22 0,21 21 0,0-21 16,0 1-16,-21-1 0,21 0 16,0-42-1,0 0 1,21 21-16,-21-22 0,21 1 0,-21 0 15,21 0-15,-21 0 16,22 0-16,-1-1 0,0 1 0,0 0 16,0 0-16,0 0 0,1 21 0,20-21 15,0-1-15,-21 22 0,22 0 16,-1 0-16,-21 0 0,22 0 0,-22 22 16,21-1-16,-21-21 0,0 21 15,-21 0-15,0 0 0,0 0 0,0 1 16,0-1-16,-42 0 0,21 0 0,-21 0 15,20 0-15,-20 1 0,0-1 16,-1 0-16,1-21 0,0 21 0,21-21 16,-1 0-16,-20 0 0,21 0 0,0 0 31,21-21-15,21 21-16,0-21 0,-21 0 0,42-1 15,-20 22-15,-1-21 0</inkml:trace>
  <inkml:trace contextRef="#ctx0" brushRef="#br0" timeOffset="42395.85">5207 9123 0,'0'0'0,"0"-21"16,21 21 31,0 0-47,0 21 0,1-21 0,-1 21 15,0 0-15,21 0 0,-21 1 0,1-1 16,20 0-16,-21 0 0,0 0 16,0 22-16,-21-22 0,0 0 0,0 0 15,0 0-15,0 0 0,0 1 0,-21-1 16,0-21-16,0 21 0,0-21 16,0 0-16,-1 0 15,22-21-15,0 0 16,0-1-16,0 1 15,0 0-15,0 0 0,22-21 0,-22 20 16,21 1-16,0 0 0,0-21 16,0 21-16,0-1 0,1-20 15,-1 21-15,0 0 0,0 0 0,21-1 16,-20 1-16,-1 0 0,0 21 0</inkml:trace>
  <inkml:trace contextRef="#ctx0" brushRef="#br0" timeOffset="42596.25">6032 9017 0,'0'0'16,"0"64"0,0-43-16,0 0 0,0 21 0,0-21 0,0 1 15,0-1-15,0 0 0,0 21 0,0-21 16,0 1-16,-21-1 16,21 0-16,0 0 0,-21-21 15,21 21-15,-21-21 16,21-21-1,0 0 1,0 0-16,0 0 0</inkml:trace>
  <inkml:trace contextRef="#ctx0" brushRef="#br0" timeOffset="42756.16">5948 8827 0,'0'0'0,"0"-22"0,0 1 16,-21 21-16,21 21 31,0 1-31,0-1 16,21 0-16,0-21 15,0 21-15,0-21 0</inkml:trace>
  <inkml:trace contextRef="#ctx0" brushRef="#br0" timeOffset="43296.03">6879 9017 0,'0'0'0,"-21"-21"0,0 21 0,0-21 0,-1 0 15,1-1-15,0 22 0,0 0 0,-21-21 16,20 21-16,1 0 0,-21 0 15,21 0-15,-22 21 0,22 1 0,0-1 16,0 0-16,0 0 0,0 0 0,-1 22 16,22-22-16,0 21 0,-21-21 15,21 22-15,0-22 0,-21 0 16,21 21-16,0-21 0,0 1 0,0-1 16,21 0-16,0-21 15,1 0-15,-1 0 0,0 0 0,0 0 16,21 0-16,-20 0 0,-1 0 0,21 0 15,-21-21-15,0 0 0,22-1 0,-22 1 16,21 0-16,-21 0 0,1-21 16,20-1-16,-21 1 0,0 0 0,22-1 15,-22-20-15,0-1 0,0 22 16,-21-22-16,0 1 0,21 21 0,-21-1 16,0 1-16,0 0 0,0 20 0,0 1 15,0 0-15,-21 21 0,0 0 16,0 0-16,0 21 15,-22 22-15,22-22 0,0 42 0,0-20 16,0 20-16,-1 1 0,22-22 0,0 21 16,0 1-16,0-1 0,22-20 15,-1-1-15,0 0 0,0 1 0,21-1 16,-20-21-16,20 0 0,0 1 0,1-22 16,-1 0-16,0 0 0,1 0 15,-1 0-15</inkml:trace>
  <inkml:trace contextRef="#ctx0" brushRef="#br0" timeOffset="43768.76">7895 8657 0,'0'0'0,"0"-21"0,0-21 16,0 21-16,0-22 0,0 22 0,0 0 15,0 0-15,0 42 32,0 0-32,0 21 0,0 1 0,0-1 15,0 0-15,0 22 0,0-22 16,0 1-16,0 20 0,0-21 15,0 1-15,0-1 0,0 0 0,-21 1 16,21-22-16,-21 0 0,21 0 0,0 0 16,0 1-16,-21-22 15,21-22 1</inkml:trace>
  <inkml:trace contextRef="#ctx0" brushRef="#br0" timeOffset="44045.6">7874 8551 0,'0'0'0,"0"-21"0,0 0 0,0 0 15,21 21 1,0 0-16,22 0 0,-22 21 16,0 0-16,21 22 0,-21-22 0,22 0 15,-22 0-15,21 21 0,-21-20 0,1-1 16,-1 21-16,-21-21 0,21 0 15,-21 1-15,21-1 0,-21 0 0,0 0 16,0 0-16,21-21 31,-21-21-15,21 0-16,-21 0 16,0 0-1</inkml:trace>
  <inkml:trace contextRef="#ctx0" brushRef="#br0" timeOffset="44230.49">8318 8805 0,'0'-21'110,"0"0"-95,0 0 1</inkml:trace>
  <inkml:trace contextRef="#ctx0" brushRef="#br0" timeOffset="46001.77">7959 8530 0,'0'21'31,"0"22"-15,0-22-16,0 21 0,0 1 0,0-1 16,0 0-16,0 1 0,-22 20 15,22-21-15,0 1 0,0-1 0,0 0 16,0-20-16,0 20 0,0-21 0,0 0 15,0 0-15,0 1 0,0-1 16,0-42 0,22-1-1</inkml:trace>
  <inkml:trace contextRef="#ctx0" brushRef="#br0" timeOffset="46268.61">7895 8467 0,'-21'-21'16,"21"-1"0,21 1-1,0 21-15,22 0 0,-22 0 0,21-21 16,0 21-16,1 0 0,-1 0 15,0 0-15,-20 0 0,20-21 16,-21 21-16,0 0 0,0 0 0,1 0 16,-22 21-1,0 0 1,0 0-16</inkml:trace>
  <inkml:trace contextRef="#ctx0" brushRef="#br0" timeOffset="46928.75">8657 8742 0,'0'0'0,"0"-21"0,-42-43 16,42 43-1,0 42 16,0 0-31,21-21 0,0 43 16,-21-22-16,0 0 0,21 21 16,-21 1-16,21-22 0,-21 21 0,0-21 15,0 22-15,0-22 0,0 0 16,0 0-16,0 0 0,-21 1 0,0-1 16,0-21-16,21 21 0,-21-21 15,0 0-15,21-21 16,0 0-16,0-1 15,0 1-15,0 0 0,0 0 0,0 0 16,0-22-16,21 22 16,0-21-16,0 0 0,0 20 0,-21-20 15,21 21-15,1 0 0,-1 0 0,0-1 16,0 1-16,0 21 0,0 0 16,1 0-16,-1 0 0,0 0 0,0 0 15,0 0-15,0 0 0,1 21 0</inkml:trace>
  <inkml:trace contextRef="#ctx0" brushRef="#br0" timeOffset="47419.76">9377 8911 0,'0'0'0,"0"-21"0,21 0 15,-21 0-15,0 0 0,0-1 0,0-20 16,0 21-16,0 0 0,0-22 15,0 22-15,-21-21 0,21 21 0,-21 0 16,-1 21-16,1-22 0,0 22 0,0 0 16,0 0-16,0 0 0,-1 22 15,1-1-15,0 0 0,0 21 0,0-21 16,0 22-16,-1-1 0,1 0 0,21 1 16,0-1-16,0 0 0,0-20 15,0 20-15,0-21 0,21 0 0,1 0 16,-1 1-16,0-22 0,0 0 15,0 0-15,0 0 0,22 0 16,-22 0-16,0 0 0,0-22 0,0 22 16,1-21-16,-1 0 0,0 0 0,0-21 15,-21 20-15,21 1 0,-21-21 16,0 21-16,0-22 0,0 1 0,0 21 16,0-21-16,0 20 0,0 1 0,-21 21 31,21 21-31,-21 1 15,21-1-15,0 0 0,0 21 0,0-21 16,0 22-16,0-22 16,21 0-16,0 21 0,-21-20 0,21-1 15,1 0-15,-1-21 0,0 21 0,21-21 16,-21 0-16,1 0 0,20 0 16,-21 0-16,21 0 0,-20 0 0,-1-21 15,0 0-15</inkml:trace>
  <inkml:trace contextRef="#ctx0" brushRef="#br0" timeOffset="48052.45">9885 8615 0,'0'0'0,"-21"21"16,21 0 0,-22 0-16,22 1 0,0-1 0,0 21 15,0-21-15,0 0 0,0 22 0,0-22 16,0 0-16,0 21 0,0-20 15,0-1-15,0 0 0,0 0 0,0 0 16,0 0-16,-21-21 31,0-21-15,21 0-16,0 0 0,0 0 0,0 0 16,0-22-16,0 22 0,0-21 15,0-1-15,0 22 0,21-21 0,0 0 16,1 20-16,20-20 0,-21 21 15,0 0-15,22 21 0,-1-21 16,-21 21-16,21 0 0,-20 0 0,-1 0 16,21 21-16,-21 0 0,0 0 0,1 0 15,-1 0-15,-21 1 0,0 20 16,0-21-16,0 21 0,0-20 0,0-1 16,0 21-16,0-21 0,0 0 0,-21 1 15,21-1-15,-22-21 0,1 21 16,0-21-16,0 0 15,0 0-15,21-21 0,0 0 16,0-1-16,0 1 0,0 0 16,21 0-16,0-21 0,0-1 15,22 22-15,-22-21 0,21-1 0,-21 1 16,22 21-16,-1-21 0,0 20 16,1 1-16,-1 0 0,-21 21 0,21 0 15,1 0-15,-22 0 0,0 0 0,21 21 16,-20 22-16,-22-22 0,21 21 0,-21-21 15,0 22-15,0-1 0,0-21 16,0 21-16,0-20 0,0 20 0,0-21 16,-21 0-16,21 0 0,0 1 0,0-1 15,-22-21-15,22 21 16,0-42 0,22 0-1,-1 21-15,0-22 0</inkml:trace>
  <inkml:trace contextRef="#ctx0" brushRef="#br0" timeOffset="48380.74">10943 8700 0,'21'21'16,"0"-21"0,1 0-16,-1 0 0,0 0 15,0 0-15,0 0 16,0 0-16,1 0 0,-1 0 0,0-21 15,0 21-15,0-22 0,0 22 0,-21-21 16,0 0-16,22 21 0,-22-21 16,0 0-16,0 0 0,0-1 15,-22 1-15,1 21 0,0 0 0,0 0 16,0 0-16,0 0 0,-22 0 16,22 21-16,0 1 0,0-1 0,0 0 15,-1 21-15,1-21 0,0 22 0,21-1 16,0-21-16,0 22 0,0-1 15,0-21-15,0 0 0,21 22 0,0-22 16,1-21-16,-1 21 0,21 0 16,-21-21-16,22 0 0,-1 0 15,0 0-15,1 0 0,-1-21 0</inkml:trace>
  <inkml:trace contextRef="#ctx0" brushRef="#br0" timeOffset="48956.41">11874 8297 0,'0'0'0,"-21"0"16,0 22-1,0-1-15,21 0 0,-21 21 16,0-21-16,-1 22 0,22-1 16,0-21-16,-21 22 0,21-1 0,-21 0 15,21 1-15,0-22 0,0 21 0,0-21 16,0 22-16,0-22 0,0 0 15,0 0-15,21-21 16,0 0-16,1 0 0,-1-21 16,0 21-16,-21-21 15,21 0-15,0-22 0,0 22 0,1 0 16,-22 0-16,21-22 0,0 22 0,0 0 16,0 0-16,-21 0 0,0 0 15,21 21-15,-21 21 16,0 0-16,0 0 15,0 0-15,0 0 0,0 1 16,0 20-16,0-21 0,0 0 0,0 0 16,0 1-16,0-1 0,0 0 0,22 0 15,-1 0-15,0-21 0,0 0 0,21 0 16,-20 0-16,20 0 0,-21 0 16,21 0-16,1-21 0,-1 0 0,-21 0 15,22 0-15,-1-1 0,0 1 0,-21-21 16,22 0-16,-22-1 0,0 1 15,0 0-15,0-22 0,-21 22 0,0-22 16,0 1-16,0 20 0,0-20 16,0 21-16,0-1 0,0 22 15,-21-21-15,0 42 0,-21-21 0,21 21 16,-22 0-16,1 21 0,0-21 16,-1 21-16,22 21 0,-21-21 0,21 22 15,-1-22-15,1 21 0,21-21 0,0 1 16,0-1-16,21 21 0,1-42 15,-1 21-15,21 0 0</inkml:trace>
  <inkml:trace contextRef="#ctx0" brushRef="#br0" timeOffset="49348.19">13081 8319 0,'0'0'15,"-21"0"-15,-22 0 0,22 0 0,-63 21 16,62 0-16,1 0 0,-21 0 16,21 0-16,0 22 0,-1-1 15,1-21-15,21 22 0,-21-22 0,21 21 16,0-21-16,0 22 0,21-22 0,0 21 16,1-21-16,20 0 0,-21-21 15,21 22-15,-20-1 0,20-21 0,-21 0 16,0 0-16,22 0 0,-22 0 15,0-21-15,0-1 0,0 22 16,-21-21-16,0 0 0,21-21 0,-21 21 16,0-1-16,0-20 0,0 0 0,0-1 15,0 22-15,0-21 0,0 0 16,-21 20-16,0 1 0,0 0 0,0 21 16,0 0-16,-1 0 0,1 0 0,0 0 15,0 0-15,0 21 0,0 0 16,21 1-16,-22-1 0,22 0 15,0 0-15,0 0 0,22-21 16,-1 21-16,21-21 0</inkml:trace>
  <inkml:trace contextRef="#ctx0" brushRef="#br0" timeOffset="49700.99">13483 8446 0,'0'-64'15,"0"43"1,0 0-16,21 21 16,0 0-16,1 0 15,-1 21-15,0 0 16,0 0-16,-21 22 0,21-22 0,0 0 16,-21 21-16,0-21 0,22 22 15,-22-22-15,0 0 0,0 0 0,0 0 16,0 1-16,0-1 0,0 0 0,0 0 15,0-42 17,0 0-32,0 0 15,0-1-15,0 1 0,0 0 16,0 0-16,0 0 0,21 0 0,-21-1 16,21 1-16,0 0 0,-21-21 0,21 21 15,0-1-15,1 1 16,-22 0-16,21 0 0,0 0 0,0 0 15,0-1-15</inkml:trace>
  <inkml:trace contextRef="#ctx0" brushRef="#br0" timeOffset="50220.74">14245 7938 0,'-21'0'15,"0"0"-15,21 21 0,-21 21 16,21-21-16,-22 22 0,22-1 0,0 0 15,0 1-15,-21-1 16,0 0-16,21 1 0,-21-1 0,21-21 16,-21 21-16,21 1 0,-21-1 0,-1 0 15,22-20-15,0 20 0,-21-21 16,21 0-16,-21 0 0,21 1 0,0-1 16,0 0-16,0 0 0,0-42 31,21 21-16,0-21-15,-21 0 0,22-1 0,-1 1 16,21 0-16,-21 0 0,0 0 16,22 0-16,-22-1 0,21-20 0,1 21 15,-1 21-15,-21-21 0,21 0 16,-20-1-16,-1 22 0,0 0 16,0 0-16,-42 0 31,0 0-31,0 0 0,-22 0 15,22 22-15,-21-22 0,-1 21 0,22-21 16,-21 21-16,21 0 0,0 0 0,-1 0 16,1 1-16,0-1 0,21 0 15,0 0-15,0 0 0,0 0 0,21 1 16,0-1-16,1-21 0,-1 21 16,0-21-16,21 21 0,-21-21 15,22 0-15,-22 0 0,21 0 16,-21 0-16,1 0 0,-1 0 0,0 0 15,0 0-15</inkml:trace>
  <inkml:trace contextRef="#ctx0" brushRef="#br0" timeOffset="51224.16">1079 11832 0,'0'0'0,"0"-21"16,-21 0-16,21 0 0,0 0 16,0-1-16,0 1 0,-21 0 0,21 0 15,0 0-15,0 0 0,21 21 31,0 0-31,1 42 0,-22-21 16,21 21-16,0 1 0,-21-1 16,0 0-16,0 22 0,0-22 15,0 1-15,0-1 0,0 0 0,-21 1 16,0-1-16,-1-21 0,1 21 16,0-20-16,0-1 0,0-21 15,21-21 1,21-1-1,0 1-15,0 0 16,0 0-16,1 21 0,-1-21 16,21 0-16,-21 21 0,22 0 15,-1-22-15,-21 22 0,21 0 0,1-21 16,-1 21-16,-21-21 0,22 21 16,-1-21-16,-21 21 0,0-21 0,0 0 15,1 21-15,-22-22 0,0 1 16,0 0-16,0 0 0,0 0 15,0 0-15,-22 21 16,1-22-16,0 22 16,0 22-16,21-1 15,-21 0-15,21 0 0,0 21 0,0-20 16,0 20-16,-21-21 0,21 21 16,0 1-16,0-22 0,0 0 15,0 21-15,0-20 0,0-1 16,0 0-16,21-21 0,0 0 15,0 0-15,0 0 16,0 0-16,1-21 0,-1 0 0</inkml:trace>
  <inkml:trace contextRef="#ctx0" brushRef="#br0" timeOffset="51384.07">2117 11980 0,'0'0'0,"0"-21"15,21 21 32,0 0-47,0-21 16</inkml:trace>
  <inkml:trace contextRef="#ctx0" brushRef="#br0" timeOffset="51832.36">3535 11282 0,'0'0'0,"0"-42"0,0 20 15,0 1-15,0 0 0,0 0 16,-21 21-1,21 42 1,0-21-16,0 22 0,0 20 16,0-20-16,0-1 0,0 21 0,0-20 15,0 20-15,0-20 0,0 20 16,0-21-16,0 1 0,0-1 0,0 0 16,0 1-16,0-22 0,0 21 0,-22-21 15,22 1-15,-21-1 0,0-21 16,0-21-1</inkml:trace>
  <inkml:trace contextRef="#ctx0" brushRef="#br0" timeOffset="52332.76">3069 11494 0,'0'0'0,"-21"-64"0,0 22 15,21-22-15,0 22 0,0 0 16,0-1-16,0 1 0,0 0 0,21 20 15,0 1-15,0 0 0,0 0 0,1 21 16,20 0-16,0 0 0,1 21 16,20 21-16,-21-20 0,22 20 0,-22 0 15,22-21-15,-22 43 16,0-22-16,1 1 0,-1-1 0,-21 0 16,22 1-16,-22-1 0,-21 0 0,0-21 15,0 22-15,0-22 0,0 0 16,0 0-16,0 0 0,0 1 15,0-44 1,0 1 0,0-21-16,21 21 0,-21 0 15,21-22-15,-21 1 0,0 0 16,0-22-16,21 1 0,0 20 0,1-20 16,-22-1-16,21 22 0,0 0 15,0-1-15,21 1 0,-20 21 16,-1 0-16,21 21 0,-21 0 0,22 0 15,-22 21-15,21 0 0,-21 21 0,22 1 16,-22-1-16,-21 21 0,21-20 16,-21 20-16,0-20 0,0 20 0,0-21 15,0 1-15,0-1 0,-21 0 0,0 1 16,21-22-16,-22 0 0,1 21 16,0-20-16,21-1 0,21-42 46</inkml:trace>
  <inkml:trace contextRef="#ctx0" brushRef="#br0" timeOffset="52700.55">4530 11494 0,'0'0'0,"0"21"15,-22 0 1,1 0-16,0 0 0,21 0 0,-21 1 15,21 20-15,-21-21 0,21 0 16,0 22-16,0-22 0,0 0 0,0 21 16,0-21-16,0 1 0,21-22 0,0 21 15,0-21-15,0 21 0,1-21 16,20 0-16,-21 0 0,21 0 16,-20-21-16,20 0 0,0-1 0,-21 22 15,1-21-15,20 0 0,-21 0 16,-21 0-16,0-22 0,0 22 0,0 0 15,0-21-15,0 21 0,-21-22 0,0 22 16,0 0-16,-22 0 0,22 0 16,-21-1-16,21 1 0,-1 21 0,-20 0 15,21 0-15,0 0 0,0 0 0,-1 21 16,1 1-16,0-1 0,0-21 16,21 21-16,0 0 0,0 0 0,0 0 15,0 1-15,21-22 0,0 21 16,0-21-16,22 0 0,-1 21 15,0-21-15</inkml:trace>
  <inkml:trace contextRef="#ctx0" brushRef="#br0" timeOffset="53628.57">5503 11409 0,'0'0'15,"0"-21"-15,-42-22 16,0 22-16,20 21 0,-20 0 0,0 0 15,21 0-15,-22 0 0,1 0 0,21 21 16,-22 1-16,22-1 0,0 0 16,-21 0-16,21 0 0,-1 22 15,22-22-15,-21 21 0,21-21 0,-21 22 16,21-22-16,0 21 0,0-21 16,0 0-16,0 1 0,21-1 0,0 0 15,1 0-15,-1-21 0,0 0 0,21 0 16,-21 0-16,22 0 0,-22 0 15,21 0-15,1 0 0,-22-21 0,21 0 16,-21 0-16,22-1 0,-22 1 0,21 0 16,-21 0-16,0-21 0,1-1 15,-1 1-15,0-22 0,0 22 16,-21-21-16,0-1 0,0 1 0,0-1 16,0 22-16,0-22 0,0 22 0,0-22 15,0 43-15,0-21 0,0 21 16,0 0-16,-21 21 15,21 21-15,-21 0 0,21 21 16,0-21-16,0 22 0,0 20 16,0-20-16,0 20 0,-21-21 0,21 22 15,0-1-15,0-20 0,0 20 0,0-20 16,0-1-16,0 0 0,0 1 16,21-1-16,0-21 0,0 0 0,0 0 15,0 1-15,22-1 0,-22-21 16,0 0-16,21 0 0,-20 0 15,-1 0-15,21 0 0,-21 0 0,22-21 16,-22-1-16,0 1 0,0 0 0,21 0 16,-20 0-16,-22 0 0,21-22 15,0 22-15,-21-21 0,0 21 0,0-22 16,0 1-16,0 21 0,0 0 0,0-1 16,0 1-16,0 42 15,0 1 1,-21 20-16,21-21 0,-21 0 0,21 22 15,0-22-15,0 21 0,0-21 0,0 0 16,0 1-16,0-1 16,0 0-16,0 0 0,0 0 0,21-21 15,0 0-15,0 0 0,0 0 0,0 0 16,1 0-16,-1 0 0,0 0 16,0 0-16,0-21 0,0 0 0,1 21 15,-1-21-15,0 0 0,-21-22 0,21 22 16,-21 0-16,21-21 0,-21-1 0,0 22 15,0-21-15,0 21 0,0-22 16,0 22-16,0 0 0,0 0 0,0 42 31,0 0-31,0 0 16,0 22-16,0-22 0,0 21 16,0-21-16,0 22 0,0-22 0,0 21 15,0-21-15,0 0 0,0 1 16,0-1-16,21-21 0,1 21 0,-1 0 15,0-21-15,0 0 0,0 0 0,0 0 16,22 0-16,-22-21 0,21 0 0,-21 21 16,22-21-16,-1-1 0,-21-20 15,22 21-15</inkml:trace>
  <inkml:trace contextRef="#ctx0" brushRef="#br0" timeOffset="53860.44">7006 10859 0,'0'0'0,"0"-43"0,0 22 15,0-21-15,-21 42 16,0 0-16,0 0 16,21 21-16,-22 0 0,1 0 0,21 22 15,0-1-15,-21 0 0,0 1 0,21-1 16,0 21-16,0-20 0,0 20 16,0-20-16,0-1 0,0 21 0,0-20 15,0-1-15,0 0 0,0-20 0,0 20 16,0-21-16,0 0 0,0 0 15,21 1-15,0-1 0,0-21 0,1 0 16,-1 0-16,0 0 0,0 0 0,21 0 16,-20 0-16</inkml:trace>
  <inkml:trace contextRef="#ctx0" brushRef="#br0" timeOffset="54288.51">7493 11240 0,'0'0'0,"0"-106"15,0 85-15,0-1 0,-21 1 0,0 21 16,-1-21-16,1 21 0,0 0 16,0 21-16,0 0 0,0 1 15,-1-1-15,1 21 0,0-21 16,0 22-16,0-1 0,21 0 0,0 1 0,-21-1 16,21 0-16,0-21 0,0 22 15,0-22-15,0 21 0,0-21 0,0 1 16,21-1-16,0-21 15,0 0-15,0 0 0,0 0 0,1 0 16,-1-21-16,0-1 0,21 22 0,-21-21 16,1 0-16,-1 0 0,-21-21 15,21 20-15,0-20 0,-21 21 0,21-21 16,-21-1-16,0 1 0,0 21 0,0 0 16,0-1-16,0 1 0,0 0 0,0 42 31,0 0-31,0 1 0,0 20 15,0-21-15,0 21 0,0-20 0,0 20 16,0-21-16,0 0 0,0 0 16,0 22-16,0-22 0,0 0 0,0 0 15,21-21-15,1 0 16,-1 0-16,0 0 0,0 0 0,0 0 16,22 0-16,-22-21 0</inkml:trace>
  <inkml:trace contextRef="#ctx0" brushRef="#br0" timeOffset="54648.31">7980 11218 0,'0'0'0,"0"-42"0,-21 21 16,21 0-16,0 0 16,21 21-1,0 0-15,0 0 16,0 21-16,0 0 0,1 21 15,-22-21-15,21 1 0,0 20 0,-21-21 16,0 21-16,0 1 0,0-22 16,0 21-16,0-21 0,0 1 0,0-1 15,0 0-15,0 0 0,-21 0 16,21 0-16,-21-21 0,-1 0 0,1 0 31,0 0-31,21-21 16,0 0-16,0 0 0,0 0 0,0 0 15,21-22-15,0 22 0,-21-21 0,22 21 16,20-22-16,-21 1 0,0 0 16,0-1-16,22 1 0,-22 0 0,21 20 15,-21-20-15,1 21 0,20 0 0,-21 0 16,0-1-16,0 1 0</inkml:trace>
  <inkml:trace contextRef="#ctx0" brushRef="#br0" timeOffset="55135.92">9123 10732 0,'0'0'0,"0"-22"0,0-20 0,0-43 15,0 64-15,0 0 16,0 0-16,0 0 0,0 0 16,-21 21-16,-1 0 0,1 0 15,0 21-15,21 0 0,0 0 16,-21 21-16,21 1 0,0-1 16,0 0-16,0 1 0,0-1 0,0 22 15,0-22-15,0 0 0,0 22 0,0-22 16,0 0-16,0 1 0,0-1 0,0-21 15,0 22-15,0-22 0,0 0 16,0 0-16,0 0 0,0-42 31,0 0-15</inkml:trace>
  <inkml:trace contextRef="#ctx0" brushRef="#br0" timeOffset="55484.72">8636 10732 0,'0'0'0,"0"-85"16,0 43-16,0 20 0,21-20 0,0 21 15,22-21-15,-1 20 0,0 1 16,22 0-16,-1 0 0,1 0 0,-1 0 16,1 21-16,-1 0 0,1 0 0,-1 42 15,1-21-15,-1 21 0,1 1 16,-22-1-16,22 0 0,-22 1 0,0 20 15,1-20-15,-22 20 0,0-21 0,-21 22 16,0-22-16,0 1 16,-21-1-16,-22 0 0,22 1 0,-21-1 15,0 0-15,-1 1 0,-20-22 0,20 0 16,-20 0-16,21 21 0,-1-42 16,-20 22-16,20-1 0,1-21 0,21 0 15,-21 0-15,20 0 0,1 0 16,21-21-16,0-1 15,21 1-15,-21 0 16,22 21-16,-1-21 0,21 0 0,-21 0 16,22-1-16</inkml:trace>
  <inkml:trace contextRef="#ctx0" brushRef="#br0" timeOffset="55869.03">9948 10901 0,'0'0'0,"21"-21"16,-21 0-16,22 21 47,-1 0-47,0 0 0,0 21 16,0 0-16,0 0 0,1 0 15,-1 0-15,0 1 0,-21-1 16,0 0-16,21 21 0,-21-21 15,0 1-15,0-1 0,0 21 0,0-21 16,0 0-16,0 1 0,-21-1 0,21 0 16,0 0-1,-21-21-15,21-21 16,0 0 0,0 0-16,0-1 0,0 1 0,21 0 15,0 0-15,-21 0 0,21-22 16,-21 22-16,21 0 0,1 0 0,-22-21 15,21 20-15,0 1 0,0 0 16,0 0-16,0 0 16,1 21-16,-1 0 0,0 0 15</inkml:trace>
  <inkml:trace contextRef="#ctx0" brushRef="#br0" timeOffset="56100.89">10626 10880 0,'0'21'31,"0"0"-15,0 0-16,0 0 0,0 1 15,0-1-15,0 0 0,0 0 16,0 0-16,0 0 0,0 22 16,0-22-16,0 0 0,0 0 0,0 0 15,0 1-15,0-1 0,0-42 47,0-1-47,0 1 0,0 0 0</inkml:trace>
  <inkml:trace contextRef="#ctx0" brushRef="#br0" timeOffset="56277.79">10689 10753 0,'0'0'0,"-42"0"15,21 0-15,21 21 16,0 0 0,0 0-1,21-21-15,0 0 16,0 0-16,-21 21 16</inkml:trace>
  <inkml:trace contextRef="#ctx0" brushRef="#br0" timeOffset="56620.59">11007 10837 0,'0'0'0,"0"22"15,21-1 1,-21 0-16,0 0 0,21 0 16,0 0-16,-21 1 15,21-1-15,-21 21 0,0-21 0,21 0 16,-21 1-16,0-1 0,0 21 0,0-21 15,22 0-15,-22 1 16,21-22-16,-21 21 16,21-21-1,-21-21-15,21-1 0,0 1 16,-21 0-16,21 0 16,-21-21-16,22 20 0,-22 1 0,21-21 15,-21 21-15,21-22 0,0 1 16,-21 21-16,0-21 0,0 20 0,21 1 15,-21 0-15,21 0 0,1 21 32,-1 0-32,-21 21 15</inkml:trace>
  <inkml:trace contextRef="#ctx0" brushRef="#br0" timeOffset="56984.39">11620 11007 0,'22'0'16,"-1"0"-16,0 0 15,-21-21-15,21 21 0,0-22 16,0 1-16,-21 0 0,22 0 16,-1 0-16,-21 0 0,0-1 15,0 1-15,0 0 16,0 0-16,-21 21 15,-1 0-15,1 0 0,0 21 16,0 0-16,0 0 16,21 1-16,0-1 0,0 21 15,0-21-15,0 0 0,0 1 0,0 20 16,0-21-16,0 0 0,0 0 16,0 1-16,21-1 0,0-21 0,-21 21 15,21-21-15,0 0 0,1 0 0,20 0 16,-21 0-16,0 0 0,0 0 15,1 0-15,20 0 0,-21-21 0,0 0 16,0-1-16,1 1 0,20 0 0,-21 0 16,0 0-16</inkml:trace>
  <inkml:trace contextRef="#ctx0" brushRef="#br0" timeOffset="57389.18">12171 10837 0,'0'0'0,"0"-63"16,0 84 15,0 0-16,0 0-15,0 1 0,0-1 0,0 0 16,0 0-16,0 0 0,0 0 16,0 1-16,0-1 0,0 0 15,0 0-15,0 0 0,0 0 16,0 1 0,-21-44 15,-1 22-31,22-21 0,-21 0 15,21 0-15,0 0 16,0 0-16,0-1 0,0 1 0,0-21 16,21 21-16,1-22 0,-1 1 0,21 21 15,-21-21-15,22-1 0,-1 22 16,0 0-16,1 0 0,-1 0 0,0 21 16,1 0-16,-22 0 0,21 21 0,-21 0 15,22 0-15,-22 0 0,0 22 16,-21-22-16,0 21 0,0-21 0,0 0 15,0 22-15,0-22 0,0 0 16,0 0-16,0 0 0,-21 1 16,21-1-16,0 0 15,-21-21-15,-1 0 0,1 21 16</inkml:trace>
  <inkml:trace contextRef="#ctx0" brushRef="#br0" timeOffset="58321">1397 13653 0,'0'0'15,"-21"0"-15,0 0 0,-1 0 0,1 0 16,0 0-16,21-22 15,21 22 1,0 0-16,1 0 16,20-21-16,-21 21 0,21 0 0,-20 0 15,20 0-15,-21 0 0,21-21 16,-20 21-16,-1 0 0,-42 0 47,-1 0-47,1 0 0,0 0 0</inkml:trace>
  <inkml:trace contextRef="#ctx0" brushRef="#br0" timeOffset="58796.72">1249 13610 0,'0'0'0,"0"21"16,0 1-16,-21-1 0,21 21 15,-22-21-15,22 0 0,-21 1 16,21 20-16,0-21 0,0 0 0,0 0 15,-21 22-15,21-22 16,0 0-16,0 0 0,0-42 63,0 0-63,0 0 15,21 0-15,0-1 16,1 22-16,20 0 0,-21-21 15,0 21-15,22 0 0,-1 0 0,0 0 16,-21 0-16,22 0 0,-1 0 16,0 21-16,1 1 0,-1-1 0,-21-21 15,22 42-15,-22-21 0,0 0 16,0 1-16,-21-1 0,0 0 0,0 21 16,0-21-16,-21 1 0,0 20 15,0-21-15,-22 0 0,1 0 16,0 1-16,-1-1 0,1 0 15,0 0-15,-1 0 0,22-21 0,-21 0 16,-1 0-16,22 0 0,-21 0 16,21 0-16,0 0 0,-1-21 0,1 0 15,0 21-15,0-21 0,21 0 16,0-1-16,0 1 16,21 0-16,21 21 0,-20-21 15,20 21-15</inkml:trace>
  <inkml:trace contextRef="#ctx0" brushRef="#br0" timeOffset="58988.61">2138 14076 0,'0'0'15,"0"21"-15</inkml:trace>
  <inkml:trace contextRef="#ctx0" brushRef="#br0" timeOffset="59943.08">4297 13462 0,'0'0'0,"21"-21"0,0-85 16,-21 85-16,0 0 0,0-22 15,0 22-15,-21 0 0,0-21 16,0 21-16,-1-1 0,-20 1 0,21 21 0,-21 0 16,-1 0-16,1 0 15,0 0-15,-22 21 0,22 1 0,-22-1 16,22 0-16,0 21 0,-1 1 0,1-1 16,0 0-16,20 22 0,1-1 15,0 22-15,21-22 0,0 1 0,0-1 16,0 22-16,0-21 0,21-22 15,0 21-15,1-20 0,-1-1 0,0 0 16,21 1-16,-21-22 0,22 0 16,-1 0-16,0-21 0,1 0 15,-1 0-15,0 0 0,22 0 0,-22 0 0,1-21 16,-1 0-16,0 0 16,1 0-16,-22-1 0,21-20 0,0 21 15,-20 0-15,-1-22 0,0 22 0,-21-21 16,0 21-16,0-22 0,0 22 15,0 0-15,0 0 0,0 0 0,0 0 16,-21 21 0,0 0-16,21 21 0,-22 0 0,22 0 15,-21 0-15,21 0 0,-21 22 0,0-22 16,21 21-16,0-21 0,0 22 16,0-22-16,0 21 0,0-21 15,0 1-15,0-1 0,0 0 0,21-21 16,0 21-16,0-21 0,1 0 0,-1 0 15,21 0-15,-21 0 0,22 0 16,-22-21-16,21 0 0,0 0 16,-20-1-16,20 1 0,-21 0 0,0 0 15,22 0-15,-22-22 0,0 22 0,-21-21 16,21 0-16,-21 20 0,0 1 16,0-21-16,0 21 0,0 0 0,-21 21 31,0 21-31,21 0 15,0 0-15,0 0 0,-21 0 16,21 1-16,0 20 0,0-21 0,0 0 16,0 22-16,0-22 0,0 0 15,21 0-15,-21 0 0,21-21 0,0 21 16,-21 1-16,21-22 0,0 0 0,1 0 16,-1 0-16,0 0 0,0 0 15,21 0-15,-20 0 0,-1-22 0,21 1 16,-21 0-16,22 0 0</inkml:trace>
  <inkml:trace contextRef="#ctx0" brushRef="#br0" timeOffset="60196.08">5397 13737 0,'0'0'0,"-21"-63"16,0 42 0,0 21-16,0 0 0,-22 0 0,22 0 15,0 0-15,0 21 0,-21 0 16,20 0-16,1 0 0,0 22 0,0-1 15,0-21-15,0 21 0,21 1 0,0-1 16,-22 0-16,22 1 0,0-1 16,0-21-16,0 22 0,22-22 0,-1 0 15,0 0-15,0 0 0,0 0 16,22-21-16,-22 0 0,21 0 0,0 0 16,1 0-16,-1-21 0,0 21 0,22-21 15,-22 0-15,1 0 0,-1 0 16,0-1-16,1-20 0,-1 21 15</inkml:trace>
  <inkml:trace contextRef="#ctx0" brushRef="#br0" timeOffset="61180.57">5884 13864 0,'0'0'0,"0"-21"0,21 0 0,-21 0 0,0 0 15,-21 21 17,0 0-32,21 21 0,-21 0 0,0 0 15,21 21-15,0-20 0,-21-1 0,21 0 16,-22 21-16,22-21 0,0 1 15,0-1-15,0 0 0,0 0 16,0 0-16,22 0 0,-1 1 0,0-22 16,0 21-16,0-21 0,0 0 0,22 0 15,-22 0-15,0 0 0,21 0 16,-20 0-16,-1-21 0,21 21 0,-21-22 16,0 1-16,1 21 0,-1-21 0,0 0 15,-21-21-15,21 20 0,-21 1 16,21 0-16,-21-21 0,0 21 0,0-1 15,21 1-15,-21 0 0,0 0 0,0 42 47,-21 0-47,0 0 0,21 22 0,0-22 16,0 0-16,0 0 16,0 0-16,0 1 0,0-1 0,0 0 15,21 0-15,0-21 0,1 0 16,-1 21-16,0-21 0,0 0 15,0 0-15,22 0 0,-22 0 0,21 0 16,0-21-16,-20 0 0,20 21 0,-21-21 16,21 0-16,-20-1 0,-1 1 15,0 0-15,-21 0 0,0-21 0,0 20 16,21 1-16,-21 0 0,0-21 0,0 21 16,0-1-16,-21 22 15,0 0-15,0 22 16,21-1-16,0 0 15,0 0-15,0 21 0,0-20 0,0-1 16,0 21-16,0-21 0,0 0 16,-22 1-16,22-1 0,0 0 0,0 0 15,0 0-15,0 0 16,0-42 15,0 0-31,0 0 16,0 0-16,0 0 0,0-1 15,0 1-15,0-21 0,22 21 16,-1 0-16,0-22 0,0 22 0,0 0 0,0 0 16,1 0-16,-1-1 0,0 22 15,0 0-15,0 0 0,0 0 16,1 0-16,-1 22 0,0-1 0,0 0 16,0 0-16,0 0 0,1 0 0,-22 1 15,0 20-15,0-21 0,0 0 16,0 0-16,0 1 0,0-1 0,0 0 15,0 0 1,-22-21-16,1 0 16,0 0-16,0-21 15,21 0-15,0 0 16,0-1-16,0 1 0,21 0 16,0 0-16,0-21 0,1 20 15,-1 1-15,0-21 0,21 21 0,-21 0 16,1-1-16,20 1 0,-21 21 0,0 0 15,22 0-15,-22 0 0,0 0 16,0 21-16,0 1 0,-21-1 0,0 0 16,0 21-16,0-21 0,0 1 0,0 20 15,0-21-15,0 0 0,0 0 16,0 1-16,-21-1 0,0 0 0,0 0 16,0-21-16,21 21 0,-22-21 0,1 0 15,0 0-15</inkml:trace>
  <inkml:trace contextRef="#ctx0" brushRef="#br0" timeOffset="61868.69">7789 13335 0,'0'0'0,"0"-21"0,0 0 16,0-22-16,0 22 0,0 0 16,-21 0-16,21 0 0,-21 21 15,0 0-15,0 0 0,21 21 16,0 21-16,0-21 16,-22 22-16,22-1 0,0 0 0,0 1 15,0 20-15,0-20 0,0 20 0,0 1 16,22-22-16,-22 0 0,0 22 15,0-22-15,0 0 0,0-20 0,0 20 16,0 0-16,-22-21 0,22 1 0,-21-1 16,21 0-16,0-42 31,-21 0-31,21-1 16,0 1-16,0 0 0,0 0 0,0 0 15,0-22-15,0 22 16,21-21-16,-21 21 0,21-22 0,1 22 15,-1 0-15,21 0 0,-21 0 0,0 0 16,22 21-16,-22 0 0,21 0 16,1 0-16,-22 21 0,21 0 0,-21 21 15,0-21-15,1 1 0,-1 20 0,-21-21 16,0 21-16,0-20 0,0 20 16,-21-21-16,-1 0 0,1 0 0,-21 1 15,21-1-15,0 0 0,-22-21 0,22 0 16,0 21-16,0-21 0,0 0 15,-1 0-15,1 0 0,21-21 16,0 0-16,0 0 16,0-1-16,21 1 15</inkml:trace>
  <inkml:trace contextRef="#ctx0" brushRef="#br0" timeOffset="62193.72">8149 13885 0,'21'22'0,"-42"-44"0,63 44 15,-20-22-15,-1 21 0,0-21 16,0 0-16,0 0 0,0 0 16,1 0-16,-1 0 0,0 0 15,21-21-15,-21-1 0,1 22 0,20-21 16,-21 0-16,0 0 0,0 0 16,1 21-16,-22-21 0,0-1 0,0 1 15,0 0-15,0 0 0,0 0 0,-22 0 16,1 21-16,0 0 0,0 0 15,0 0-15,-22 0 0,22 0 0,0 21 16,0 0-16,0 0 0,0 0 0,-1 22 16,1-22-16,21 0 0,0 21 15,0-21-15,0 1 0,0-1 0,0 0 16,0 0-16,0 0 0,21 0 0,1 1 16,20-22-16,-21 0 15,0 0-15,22 0 0,-22 0 16,21 0-16,0-22 0,1 22 0</inkml:trace>
  <inkml:trace contextRef="#ctx0" brushRef="#br0" timeOffset="62540.44">8890 13695 0,'0'0'0,"0"-21"16,0 0-1,21 21 1,0 0-16,0 21 0,1 0 15,-1 0-15,0 0 0,0 0 16,0 1-16,0-1 0,1 21 0,-22-21 16,21 0-16,-21 1 0,21 20 15,-21-21-15,0 0 0,0 0 0,0 1 16,0-1-16,-21 0 16,0-21-16,-1 0 0,1 0 0,0 0 15,0 0-15,0 0 16,21-21-16,0 0 15,0-1-15,0 1 0,0-21 16,21 21-16,0-22 0,0 1 0,0 0 16,1 21-16,-1-22 15,0 1-15,21 0 0,-21 20 0,22-20 0,-1 21 16,-21 0-16,22 0 0,-1-1 16,-21 1-16,21 0 0,-20 21 15</inkml:trace>
  <inkml:trace contextRef="#ctx0" brushRef="#br0" timeOffset="62964.2">10414 13229 0,'0'0'0,"0"-21"0,0 0 0,0 0 15,0 0-15,0-1 16,0 44-16,0-1 15,-21 0-15,0 21 0,21 1 16,0-1-16,-22 21 0,1 1 16,21-1-16,-21 1 0,0-1 0,0 1 15,0-1-15,-1 1 0,1-1 0,0 1 16,0-1-16,0-20 0,-22 20 16,22-20-16,0-1 0,0 0 0,21 1 15,0-1-15,-21-21 0,21 0 0,0 0 16,0 1-16,21-22 15,0-22-15,0 1 0,0 0 16</inkml:trace>
  <inkml:trace contextRef="#ctx0" brushRef="#br0" timeOffset="63217.07">10816 13377 0,'0'0'16,"0"-21"-16,0 0 0,-21 42 15,21 0 1,0 22-16,-21-22 0,0 21 16,21 22-16,0-22 0,0 0 0,-22 1 15,22 20-15,-21-20 0,21-1 0,0 0 16,0 1-16,-21-22 0,21 21 16,-21-21-16,21 0 0,-21 1 15,21-1-15,0-42 31,21-1-31,0 1 16,0 0-16</inkml:trace>
  <inkml:trace contextRef="#ctx0" brushRef="#br0" timeOffset="63683.7">10774 13399 0,'0'0'0,"0"-22"0,-21-20 15,42 42 16,0 0-31,0 0 16,0 0-16,0 0 0,1 0 0,20 0 16,-21 0-16,21 21 0,-20-21 15,-1 21-15,21 1 0,-21-1 0,-21 0 16,0 0-16,21 0 0,-21 0 0,0 1 16,0-1-16,-21 0 0,0 0 15,0 0-15,0 0 0,-22-21 0,22 22 16,0-22-16,-21 0 0,21 0 0,-1 0 15,1 0-15,21-22 16,0 1 0,21 21-16,1-21 0,20 21 15,-21 0-15,0-21 0,22 21 16,-1 0-16,-21 0 0,21 0 0,1 0 16,-1 21-16,0 0 0,-20 0 0,20 1 15,-21-1-15,0 0 0,0 21 16,1-21-16,-22 22 0,0-22 0,0 0 15,-22 0-15,1 22 0,0-22 0,-21 0 16,-1 0-16,22 0 0,-21-21 16,0 21-16,-1-21 0,1 0 0,0 22 15,-1-22-15,22 0 0,0 0 0,0 0 16,0-22-16,21 1 16,0 0-16,21 0 15,0 0-15,0 0 0,0-1 16,22 1-16</inkml:trace>
  <inkml:trace contextRef="#ctx0" brushRef="#br0" timeOffset="63920.56">11726 13356 0,'0'0'16,"0"21"-1,0 1-15,0-1 0,0 21 16,0 0-16,0-20 0,-21 20 0,21 0 15,0 1-15,-21-22 0,21 21 16,0 0-16,0-20 0,0-1 16,0 0-16,0 0 0,0 0 0,0 0 15,0 1 1,21-44 0,0 1-1,-21 0-15</inkml:trace>
  <inkml:trace contextRef="#ctx0" brushRef="#br0" timeOffset="64209.4">11578 13420 0,'0'0'0,"0"-21"15,0-1-15,0 1 16,21 21-16,0 0 16,1 0-16,20 0 0,-21 0 0,21 0 15,-20 0-15,20 0 0,0 0 16,22 21-16,-22-21 0,22 22 0,-22 20 15,0-21-15,1 0 0,-1 22 0,-21-1 16,0-21-16,0 21 0,-21-20 16,0 20-16,0 0 0,-21-21 0,0 1 15,-21-1-15,-1 21 0,22-21 0,-21-21 16,0 21-16,-1 1 0,1-22 16,0 0-16,20 21 0,1-21 0,0 0 15,42-21 1,0-1-1,1 22-15,-1-21 0,21 0 0</inkml:trace>
  <inkml:trace contextRef="#ctx0" brushRef="#br0" timeOffset="64440.27">12509 13377 0,'0'0'0,"0"-21"0,22 21 15,-22 21-15,0 1 16,0-1-16,0 0 15,0 0-15,0 21 0,0 1 0,0-22 0,0 21 16,0 1-16,0-1 0,0-21 0,0 21 16,0-20-16,0 20 15,0-21-15,0 0 0,0 0 0,0 1 16,0-1-16,21-21 16,-21-21 15,0-1-31,21 1 0</inkml:trace>
  <inkml:trace contextRef="#ctx0" brushRef="#br0" timeOffset="64721.1">12467 13399 0,'0'0'0,"0"-22"0,-21 1 16,21 0-16,21 21 15,0 0-15,22 0 16,-1 0-16,-21 0 0,21 0 0,22 0 15,-22 0-15,1 21 0,20 0 16,-21 1-16,1-1 0,-1 0 0,-21 21 16,0 1-16,1-22 0,-22 21 0,0 0 15,0-20-15,0 20 0,-22-21 16,1 21-16,0-20 0,0-1 0,-21 0 16,-1 0-16,22 0 0,-21 0 15,-1 1-15,1-1 0,21-21 16,0 21-16,-22-21 0,22 0 0,0 21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3:59:40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1355 0,'-21'-21'0,"0"-1"15,21 1-15,0 0 16,0 0-16,0 0 15,0 42 17,0 0-32,0 0 0,0 22 0,21-1 15,-21 0-15,21 22 16,-21-1-16,0 1 0,0 20 0,0-20 16,0 21-16,0-1 0,0-20 15,0 20-15,0-20 0,-21 21 0,0-22 16,-1 22-16,22-22 0,-21 1 15,21-22-15,-21 22 0,21-22 0,-21-21 16,21 21-16,-21-20 0,21-1 16,0-42-1,0-1-15,0-20 16,0 21-16,0-21 0</inkml:trace>
  <inkml:trace contextRef="#ctx0" brushRef="#br0" timeOffset="399.79">1990 1503 0,'0'0'16,"-22"-21"-16,22 0 0,-21-1 0,21 1 16,0 0-16,0 0 15,21 0-15,1 0 16,-1-1-16,0 1 0,21 21 0,1-21 15,20 0-15,1 21 0,20 0 16,1 0-16,21 0 0,-22 0 16,22 21-16,-21 0 0,0 22 15,-1-1-15,-20 0 0,-1 22 0,-20-1 16,-1 1-16,-21-1 0,0 22 16,-21 0-16,0-22 0,0 22 0,0-22 15,-42 22-15,21-22 0,-22 22 16,1-21-16,-21-1 0,-1 1 0,1-1 15,-22 1-15,21-22 0,-20 0 16,-1 1-16,22-1 0,-1-21 0,1 0 16,-1 0-16,1-21 0,20 0 15,1 0-15,0 0 0,-1 0 16,22 0-16,-21 0 0,21 0 16,-1-21-16,22 0 0,0 0 0,0 0 15,0 0-15</inkml:trace>
  <inkml:trace contextRef="#ctx0" brushRef="#br0" timeOffset="1063.39">3810 2477 0,'0'0'0,"0"-22"16,0 1-16,0 0 16,0 0-16,0 0 0,0 0 15,0-1-15,0 1 0,0 0 16,0 0-16,0 0 0,0 0 0,0-1 15,0-20-15,0 21 0,-21 0 0,0 0 16,-1-1-16,1 1 0,0 21 16,-21 0-16,21 0 0,-22 0 15,1 0-15,0 0 0,-1 21 16,1 1-16,0 20 0,-1-21 0,1 21 16,0 1-16,20-1 0,-20 0 15,21 22-15,0-22 0,0 1 0,21-22 16,0 21-16,0-21 0,0 22 15,21-22-15,0-21 0,0 0 16,0 0-16,22 0 0,-1 0 16,-21-21-16,21 21 0,1-22 0,-1 1 15,0-21-15,1 21 0,-22 0 16,21-22-16,-21 1 0,22 21 16,-22-22-16,0 1 0,-21 0 15,0 21-15,0-22 0,0 22 0,0-21 16,0 21-16,0-1 0,0 44 31,0 20-31,0-21 0,-21 21 0,21 1 16,0-1-16,0 0 0,0 1 15,0 20-15,0-20 0,0-1 0,0-21 16,21 21-16,0-20 0,0-1 16,1 0-16,-1 0 0,0 0 15,21-21-15,-21 0 0,1 0 16,20 0-16,-21 0 0,21-21 0,-20 0 15,20 0-15,-21 0 0,0-22 0</inkml:trace>
  <inkml:trace contextRef="#ctx0" brushRef="#br0" timeOffset="1326.79">4360 1566 0,'0'0'0,"0"-42"0,-21-43 16,0 85-16,0 0 15,21 22-15,-21-1 0,-1 21 0,1 0 16,21 22-16,-21-1 16,0 1-16,0-1 0,21 22 0,0-21 15,-21-1-15,21 1 0,-22-1 0,22 1 16,-21-1-16,21-21 0,0 22 16,0-22-16,0 1 0,0-1 0,0 0 15,0-21-15,0 1 0,0-1 16,21 0-16,1-21 0,-1 0 0,0 0 15,0 0-15,0 0 0,22-21 16,-22 21-16</inkml:trace>
  <inkml:trace contextRef="#ctx0" brushRef="#br0" timeOffset="1779.84">4720 2350 0,'0'0'0,"21"-22"0,22-20 15,-43 21-15,0 0 16,0 0-16,0-1 0,0 1 0,0 0 15,-22 0-15,1 21 0,0-21 16,0 21-16,0 0 0,-22 0 0,22 0 16,-21 21-16,21 0 0,-22 0 15,1 0-15,21 22 0,-21-1 0,20 0 16,1 1-16,0-1 0,0 0 16,21 1-16,0-1 0,0 0 15,0-20-15,0-1 0,0 0 0,0 0 0,21-21 16,0 0-16,0 0 15,22 0-15,-22 0 0,0 0 0,21-21 16,-20 0-16,20 0 0,-21-1 16,21 1-16,-20-21 0,-1 21 0,21-22 15,-21 1-15,0 21 0,-21-21 16,22-1-16,-1 22 0,-21 0 0,0-21 16,0 20-16,21 22 0,-21 22 15,0-1-15,0 0 16,0 0-16,0 21 0,0 1 0,0-22 15,0 21-15,0 1 16,0-1-16,0-21 0,0 21 0,0-20 16,0-1-16,21-21 0,0 21 0,0-21 15,1 0-15,-1 0 0,21 0 16,-21 0-16,22-21 0,-1 21 0,0-21 16,1-1-16,-22 1 0,21-21 15,-21 21-15,0 0 0</inkml:trace>
  <inkml:trace contextRef="#ctx0" brushRef="#br0" timeOffset="2007.81">4170 1905 0,'0'0'0,"-43"21"15,-41 0 1,63-21-16,21 22 0,21-22 15,21 0-15,-21 0 16,22 0-16,-22 0 0,42 0 16,-20-22-16,-1 22 0,21-21 0,-20 0 15,-1 21-15,22-21 0,-22 21 16,0-21-16,1 0 0,-22 21 0,21-22 16</inkml:trace>
  <inkml:trace contextRef="#ctx0" brushRef="#br0" timeOffset="2447.77">6435 1672 0,'0'-21'0,"0"42"0,0-84 0,0 42 15,0-22-15,0 22 0,0 0 16,0 0-16,-22 21 0,1 0 15,0 0-15,0 21 16,0 0-16,0 21 0,-1 1 0,22 20 16,0 1-16,-21-1 0,21 1 15,-21 20-15,21-20 0,0-1 16,0 1-16,-21-1 0,21-20 0,-21 20 16,21-20-16,-21-1 0,21 0 15,0 1-15,0-1 0,0-21 0,0 0 16,0 0-16,0 1 0,21-22 31,0-22-31</inkml:trace>
  <inkml:trace contextRef="#ctx0" brushRef="#br0" timeOffset="2830.1">6011 1757 0,'0'0'0,"-21"-42"15,21 20-15,0-41 16,0 21-16,0 20 0,21 1 0,0 0 16,1 0-16,-1 0 0,21 0 15,-21-1-15,22 1 0,-1 21 0,21 0 16,-20 0-16,20 0 0,1 0 16,-1 43-16,22-22 0,0 21 0,-22 22 15,1-1-15,-1 1 0,1 20 16,-22-20-16,0-1 0,-21 1 0,-21 20 15,0-20-15,0-1 0,-21-20 0,-21 20 16,0 1-16,-22-22 16,1 0-16,-1 1 0,1-1 0,-1-21 15,1 0-15,-1 1 0,1-1 16,-1 0-16,1-21 0,20 0 0,1 0 16,0 0-16,20 0 0,1 0 0,-21 0 15,42-21 1,0 0-16,21 21 15,0-22-15,22 1 0,-1 0 16,0 0-16,1 0 0</inkml:trace>
  <inkml:trace contextRef="#ctx0" brushRef="#br0" timeOffset="3212.77">7112 2223 0,'0'0'15,"0"-22"-15,21-20 16,0 21-16,0 0 0,1 21 16,-1-21-16,0 21 15,0 0-15,0 0 0,0 21 0,1-21 16,-1 21-16,0 0 0,0 0 16,0 0-16,0 1 0,-21 20 0,0-21 15,0 0-15,0 0 0,0 22 16,0-22-16,0 0 0,0 21 15,0-20-15,-21-1 0,0 0 0,0-21 16,0 21-16,0-21 16,-1 0-16,22-21 15,0 0-15,0 0 16,0-1-16,0 1 0,22-21 16,-1 21-16,-21-22 0,21 22 0,0 0 15,-21-21-15,21 21 0,-21-1 16,21 1-16,1 0 0,-22 0 0,21 0 15,0 0-15,0 21 0,0-22 16,0 22-16,1 0 0,-1-21 0,0 21 16</inkml:trace>
  <inkml:trace contextRef="#ctx0" brushRef="#br0" timeOffset="3400.27">7832 2032 0,'0'21'0,"0"-42"0,21 42 15,-21 0-15,0 1 0,0-1 16,0 0-16,21 0 0,-21 21 0,0-20 15,0-1-15,0 0 0,0 21 16,0-21-16,0 1 0,0-1 0,-21 0 16,21 0-16,-21 0 15,21 0 1,0-42 0,0 0-1,0 0-15</inkml:trace>
  <inkml:trace contextRef="#ctx0" brushRef="#br0" timeOffset="3567.11">7705 1905 0,'0'0'15,"-22"-42"1,1 42 0,42 21 15,1-21-31,-1 0 0,0 0 15,0 21-15,0-21 0,0 0 16</inkml:trace>
  <inkml:trace contextRef="#ctx0" brushRef="#br0" timeOffset="3879.97">8213 1969 0,'0'0'0,"21"21"0,-21 0 0,0 0 16,0 0-16,0 0 0,0 1 0,21-1 15,-21 21-15,21-21 0,-21 0 0,0 22 16,0-22-16,0 0 16,21 0-16,-21 0 0,0 1 0,21-1 15,-21 0-15,0 0 16,0-42 0,22 0-1,-22 0-15,0-1 0,0 1 16,0 0-16,0 0 0,0 0 0,0 0 15,0-22-15,21 22 0,-21-21 16,21 21-16,-21-22 0,21 22 16,-21 0-16,21 0 0,0 0 0,-21-1 15,22 1-15,-1 21 0,0 0 0,0 0 16,0 0 0</inkml:trace>
  <inkml:trace contextRef="#ctx0" brushRef="#br0" timeOffset="4231.77">8657 2223 0,'0'0'0,"21"0"0,0 0 0,1 0 16,-1 0-16,0 0 0,0 0 15,0 0-15,0-22 0,1 22 0,-1-21 16,0 0-16,0 0 15,0 0-15,0 0 0,1-1 0,-22 1 16,0 0-16,0 0 0,0 0 16,-22 21-1,1 0-15,0 21 0,0 0 16,0 0-16,0 0 0,-1 1 16,1-1-16,0 21 0,0-21 0,21 0 15,-21 1-15,21 20 0,0-21 0,0 0 16,0 0-16,0 1 0,21-1 15,21-21-15,-21 0 0,22 0 16,-22 0-16,21 0 0,1 0 16,-1 0-16,21-21 0,-20-1 15,-1 22-15,0-21 0</inkml:trace>
  <inkml:trace contextRef="#ctx0" brushRef="#br0" timeOffset="4668.52">9567 1969 0,'-21'21'31,"21"0"-31,-21 0 0,21 0 16,0 0-16,-21 1 15,0-1-15,21 0 0,-22 0 0,22 0 0,0 0 16,0 1-16,-21-1 0,21 0 16,0 0-16,-21 0 15,21 0-15,-21-21 31,21-21-15,0 0-16,0 0 16,0 0-16,0-22 0,0 22 15,0-21-15,0 21 0,21-22 0,0 1 16,0 0-16,1-1 0,-1 1 16,21 21-16,-21-21 0,22 20 0,-1 22 15,0 0-15,1 0 0,-1 0 16,0 0-16,-21 22 0,22 20 15,-1-21-15,-21 0 0,0 22 0,1-1 16,-1-21-16,0 21 0,-21-20 16,0 20-16,0-21 0,0 21 0,0-20 15,0-1-15,0 0 0,0 0 0,0 0 16,-21 0-16,0 1 0,-1-1 16,1-21-16,0 21 0,0 0 0,-21-21 15,-1 0-15,22 21 0,-21-21 16,-1 0-16</inkml:trace>
  <inkml:trace contextRef="#ctx0" brushRef="#br0" timeOffset="5243.38">2561 3217 0,'0'-21'0,"21"-21"15,22 42-15,-22-21 0,21 21 16,0 0-16,1 0 0,-1 0 0,0 0 16,22 0-16,-1 0 15,22 0-15,0 0 0,-1 0 0,43 0 16,0 0-16,0-21 0,22 21 15,20-22-15,0 22 0,22 0 0,-1 0 16,22-21-16,0 21 0,20 0 0,1-21 16,0 21-16,-21 0 0,21 0 15,21-21-15,-22 21 0,-20 0 0,21 0 16,0 0-16,0-21 0,-22 21 16,1 0-16,-22 0 0,22 0 0,-21 0 15,-22-21-15,0 21 0,1 0 0,-22 0 16,-21 0-16,-21 0 0,-1 0 15,-20 0-15,0 0 0,-22 0 16,1 0-16,-43 0 0,21 0 0,-21 0 16,-21 21-1,-21-21-15,0 0 16,0 0-16</inkml:trace>
  <inkml:trace contextRef="#ctx0" brushRef="#br0" timeOffset="5839.13">4233 4847 0,'-21'0'16,"0"0"-16,0 43 15,21-22-15,0 42 0,0 1 16,0-1-16,0 1 0,0 20 16,0 1-16,0 21 0,0-21 0,0 20 15,0 1-15,0-21 0,0 0 16,0 20-16,0-20 0,0 0 0,0-1 16,0 1-16,0 0 0,0-1 0,0 1 15,0-21-15,-21-1 0,21 1 16,0-22-16,0-21 0,0 21 0,0-20 15,0-44 1,21-20-16,-21 21 16,21-21-16</inkml:trace>
  <inkml:trace contextRef="#ctx0" brushRef="#br0" timeOffset="6463.01">4233 5207 0,'0'0'0,"-42"-63"16,42 41-16,21 22 15,0-21-15,22 21 16,-1-21-16,21 21 0,1-21 0,21 21 16,-1-21-16,22 21 0,0-21 15,21 21-15,-21-22 0,21 1 16,21 21-16,0-21 0,0 21 0,-21-21 15,21 0-15,1 21 0,-22 0 16,0 0-16,0 0 0,0 0 0,-22-21 16,1 21-16,-21 0 0,0 0 15,-22 0-15,1 0 0,-22 0 0,0 21 16,1-21-16,-22 21 0,0 0 16,0 0-16,-21 0 0,0 22 0,21-22 15,-21 21-15,21 1 0,-21-1 0,0 0 16,0 22-16,0-22 0,0 22 15,0-1-15,0 1 0,0-1 0,0 1 16,0 20-16,0-20 0,0 20 0,0-20 16,0-1-16,0 22 15,0-21-15,22-1 0,-22 22 0,21-22 16,-21 1-16,0-1 0,0 1 0,0-1 16,0-20-16,0 20 0,0-21 15,0 1-15,0-22 0,-21 21 0,-1-21 16,-20 22-16,0-22 0,-1 0 0,-20 0 15,-1 0-15,-20-21 0,-1 22 0,-21-22 16,0 0-16,-21 21 0,-21-21 16,0 0-16,-21 0 0,-1 21 15,-20-21-15,-1 0 0,1 0 0,-1 0 16,1 21-16,21-21 0,20 0 16,22 0-16,0 0 0,22 0 0,20 0 15,0 0-15,22-21 0,20 21 0,1-21 16,0 0-16,21-1 0,21 1 15,0 0-15,0-21 0,0 21 0,21-22 16,0 1-16,0-22 0,21 22 0,1-21 16</inkml:trace>
  <inkml:trace contextRef="#ctx0" brushRef="#br0" timeOffset="6799.56">5101 5017 0,'0'-22'0,"0"44"0,-21-65 16,21 64 0,0 22-1,0-1-15,0 22 0,0-1 0,0 22 16,21-1-16,-21 22 0,21 0 15,-21-21-15,0 21 0,0-1 0,0-20 16,0 0-16,0 21 0,0-22 16,0 22-16,-21-21 0,0-1 15,21 1-15,-21 0 0,21-22 0,0 1 16,0-1-16,0-20 0,0-22 0,0 21 16,0-21-16,21-21 15,0-21-15,0 0 0,0 0 16,22 0-16,-22-22 0,0-20 0</inkml:trace>
  <inkml:trace contextRef="#ctx0" brushRef="#br0" timeOffset="7079.41">5821 4953 0,'0'0'15,"0"-63"-15,21 20 0,-21 1 16,0 63-16,0 21 15,0 1-15,0 20 0,0 22 0,0 0 16,0-1-16,0 22 0,0 21 16,0-21-16,0 0 0,0 0 0,0 21 15,0-22-15,0 1 0,-21 0 0,21-21 16,-21 21-16,21-22 0,-22 1 16,22 0-16,-21-22 0,21 1 15,0-22-15,0-21 0,0 21 0,0-20 16,21-22-1,1-22-15,-1 1 0,0 0 16,0-21-16,0-1 0,0-20 0</inkml:trace>
  <inkml:trace contextRef="#ctx0" brushRef="#br0" timeOffset="7399.55">6329 4657 0,'0'0'0,"0"-21"0,0-1 15,0 44-15,0 20 0,0 21 16,0 1-16,0 42 0,0-22 16,0 22-16,0 0 0,0 0 0,0 21 15,0-21-15,0 0 0,0-1 16,0 1-16,0-21 0,0 0 0,0-22 15,0 1-15,0 20 0,0-41 0,0 20 16,0 1-16,0-22 0,0 0 16,0 1-16,0-1 0,0-21 0,0 0 15,21 0-15,-21 1 0,0-1 16,0-42 0,0-1-1,-21 1-15</inkml:trace>
  <inkml:trace contextRef="#ctx0" brushRef="#br0" timeOffset="7739.36">4022 5863 0,'0'0'0,"-64"0"0,-21 21 16,43-21-16,0 0 0,21 0 15,-1 0-15,22-21 16,43 21-16,-1-21 0,0 0 16,43 21-16,0-21 0,42 0 0,0 21 15,21-22-15,21 1 0,1 0 0,-1 21 16,21-21-16,1 0 0,-22 0 16,1-1-16,-1 22 0,0-21 0,-21 0 15,-21 21-15,0-21 0,-21 21 16,0 0-16,-21-21 0,-22 21 0,1 0 15,-1 0-15,-42 0 0,22 0 16,-64 0 0,-1 21-16,-20-21 0,0 21 15,-1-21-15,1 21 0,-21 0 0,-1-21 16</inkml:trace>
  <inkml:trace contextRef="#ctx0" brushRef="#br0" timeOffset="8043.53">4403 6287 0,'0'0'0,"-43"21"0,1 0 15,0 0-15,20 0 0,1 0 16,21 1-16,21-22 16,22 0-16,-1 0 0,22 0 15,20 0-15,1 0 0,21 0 0,21-22 16,0 22-16,0-21 0,21 0 15,0 0-15,0 21 0,22-21 0,-22 0 16,0 21-16,127-43 16,-148 43-16,-21 0 0,0-21 0,-22 21 15,1 0-15,-21 0 0,-22 0 0,0 0 16,1 0-16,-22 0 0,-42 0 16,-1 0-1,-20 0-15,0 0 0,-22 0 16,1 21-16,-1-21 0</inkml:trace>
  <inkml:trace contextRef="#ctx0" brushRef="#br0" timeOffset="8319.37">4170 6837 0,'0'0'0,"-21"42"0,-22-21 15,43 1-15,43-22 16,-1 0-16,21 0 0,1 0 15,21 0-15,-1-22 0,22 22 0,21-21 16,0 0-16,0 0 16,21 0-16,22-22 0,-22 22 0,21 0 15,-21 0-15,22-21 0,-22 20 0,-21 1 16,0 0-16,0 21 0,-21-21 16,-22 0-16,1 21 0,-22-21 0,1 21 15,-22 0-15,-21 0 0,1 0 0,-1-22 16,-21 1 15</inkml:trace>
  <inkml:trace contextRef="#ctx0" brushRef="#br0" timeOffset="8863.79">12319 4784 0,'0'0'0,"0"-21"0,0 42 16,0 0 0,0 21-16,0 1 0,0 20 15,0 22-15,0-1 0,0 1 0,0 21 16,0 0-16,0 0 0,0-1 0,0 1 16,0 0-16,0 0 0,0-21 15,0 20-15,0-20 0,-21 21 0,0-21 16,-1-22-16,22 22 0,0-22 0,-21-20 15,21-1-15,0 0 0,0-21 16,0 1-16,0-1 0,21-21 16,1 0-16,-1-21 0,0-1 0,0 1 15,-21 0-15,42-21 0,-20-1 0</inkml:trace>
  <inkml:trace contextRef="#ctx0" brushRef="#br0" timeOffset="9403.49">12277 5249 0,'0'0'0,"-22"-21"0,-20-63 16,21 62-16,21 1 15,0 0-15,0-21 0,0 21 0,21-1 16,21 1-16,1 0 0,20 0 16,22 0-16,0 0 0,-1-1 0,22 1 15,0 0-15,21 0 0,0 0 16,0 0-16,-21-1 0,21 1 15,-21 0-15,21 0 0,-22 21 0,1-21 16,0 21-16,0 0 0,-21 0 16,-22 0-16,1 0 0,-1 0 0,-21 21 15,1-21-15,-22 21 0,0 21 16,0-20-16,-21 20 0,0 0 0,0 22 16,0-1-16,0 1 0,0-1 0,0 1 15,0-1-15,0 1 0,21-1 16,-21 22-16,0-22 0,0 1 0,22 21 15,-22-22-15,21 1 0,0-1 0,-21 1 16,0-1-16,21 1 0,-21-1 16,0 1-16,0-22 0,0 21 15,0-20-15,0 20 0,0-20 0,-21 20 16,0-21-16,0 1 0,-22-1 16,1 0-16,-22 1 0,22-1 0,-21 0 15,-22-20-15,21-1 0,-20 0 0,-22 0 16,21 0-16,-42 0 0,21-21 15,-42 22-15,21-22 0,-21 0 0,21 0 16,0 0-16,0 0 0,21 0 0,0 0 16,22 0-16,20 0 0,1-22 0,20 1 15,1 0-15,0 21 16,21-42-16,-1 21 0,1-1 0,21-20 0,0 21 16,0-21-16,0-1 0,0-20 15,0 20-15,21-20 0</inkml:trace>
  <inkml:trace contextRef="#ctx0" brushRef="#br0" timeOffset="9887.2">12023 3514 0,'0'0'0,"0"-43"16,0 22-16,0 42 31,0 22-31,-22-22 16,22 21-16,-21 1 0,21 20 0,0 1 15,-21-1-15,21 1 0,-21-1 16,21 1-16,-21 20 0,0-20 0,21-22 15,-22 22-15,22-22 0,0 0 16,0 1-16,0-22 0,0 0 0,0 0 16,0 0-16,22-21 15,-1 0 1,0 0-16,-21-21 0,21 0 16,0 0-16,-21 0 0</inkml:trace>
  <inkml:trace contextRef="#ctx0" brushRef="#br0" timeOffset="10191.56">11874 3683 0,'0'0'0,"-21"-42"0,21-43 16,0 43-16,0-1 15,0 1-15,0 21 0,0 0 0,21-22 16,1 22-16,20 21 0,-21-21 16,21 21-16,-20 0 0,20 0 0,0 0 15,22 0-15,-22 21 0,22 0 16,-22 1-16,0 20 0,1-21 15,-1 21-15,-21 1 0,0-22 0,-21 21 16,0 1-16,0-22 0,0 21 16,-42 0-16,21-20 0,-22 20 0,1-21 15,0 0-15,-1 0 0,1 1 16,0-1-16,-1 0 0,1-21 0,21 21 16,0-21-16,0 0 0,42 0 31,0 0-31,0 0 15,21 0-15,-20 0 0,20-21 0,-21 21 16</inkml:trace>
  <inkml:trace contextRef="#ctx0" brushRef="#br0" timeOffset="10483.39">12467 3747 0,'0'0'0,"0"-22"0,21 1 16,0 21-16,1 0 15,-1 21 1,-21 1-16,21-1 0,-21 0 15,0 21-15,0-21 0,0 22 16,0-1-16,0-21 0,0 22 0,0-1 16,0-21-16,0 0 0,0 0 15,0 1-15,0-1 0,0 0 16,0 0-16,-21-21 16,0 0-1,21-21-15,0 0 16,0 0-16,0-1 0,0 1 0,0 0 15,0-21-15,21-1 0,0 22 16,0-21-16,-21 21 0,21-22 0,0 22 16,1 0-16,-1 0 0,0 0 0,0 0 15,21 21-15</inkml:trace>
  <inkml:trace contextRef="#ctx0" brushRef="#br0" timeOffset="10816.21">13017 3725 0,'0'0'0,"0"22"15,-21-1-15,0 21 0,0-21 16,0 0-16,0 22 0,-22-22 16,22 21-16,0-21 0,0 22 0,0-22 15,21 0-15,0 0 0,0 0 16,0 1-16,0-1 0,21-21 16,0 0-16,0 0 0,21 0 0,-20 0 15,20 0-15,-21-21 0,21 21 16,-20-22-16,20 1 0,0 0 0,-21 0 15,1 0-15,-1 0 0,0-1 16,-21-20-16,0 21 0,0 0 16,0-22-16,0 22 0,-21 0 0,0 0 15,-22 0-15,22 21 0,0 0 16,0 0-16,-22 0 0,22 0 0,0 0 16,0 0-16,0 0 0,21 21 0,0 0 15,0 0-15,0 0 16,21-21-16,0 0 0,0 22 15,0-22-15,1 0 0,20 0 0</inkml:trace>
  <inkml:trace contextRef="#ctx0" brushRef="#br0" timeOffset="11051.07">13589 3810 0,'0'0'0,"0"21"15,0 0-15,0 22 16,0-22-16,-21 21 0,21 22 15,-21-22-15,21 22 0,0-22 0,-22 21 16,1 1-16,21-22 0,0 22 16,-21-1-16,0-20 0,0-1 0,21 0 15,0 1-15,0-1 0,-21-21 0,21 0 16,0 0-16,0 1 0,0-1 16,21-42-1,-21-1 1,21 1-16,0 0 0,-21 0 15</inkml:trace>
  <inkml:trace contextRef="#ctx0" brushRef="#br0" timeOffset="11295.93">13504 3979 0,'0'0'0,"0"-42"0,0 0 0,0-1 0,0 22 16,0-21-16,21 21 0,1 21 15,-1-21-15,0 21 0,0 0 16,0 0-16,0 0 0,1 0 0,-22 21 15,21-21-15,-21 21 0,21 0 16,-21 0-16,0 0 0,0 1 16,0-1-16,-21 0 0,0 0 0,-1 0 15,1 0-15,-21 1 0,21-1 16,0-21-16,-1 21 0,-20 0 16,21-21-16,42 0 31,0-21-31,22 21 0</inkml:trace>
  <inkml:trace contextRef="#ctx0" brushRef="#br0" timeOffset="11603.75">13885 3916 0,'21'0'32,"1"0"-17,-1 0-15,0-21 16,0 0-16,0-1 0,0 22 15,1-21-15,-1 21 0,0-21 0,0 21 16,-21-21-16,21 0 0,-42 21 31,0 0-31,0 0 0,0 0 0,-1 21 16,1-21-16,-21 21 0,21 0 16,0 0-16,21 1 0,-22-1 0,22 0 15,0 0-15,0 0 0,0 0 16,0 1-16,0-1 15,22-21-15,-1 0 0,0 0 0,0 21 16,21-21-16,-20 0 0,20 0 16,-21 0-16,0-21 0,22 0 0,-22 21 15,0-22-15</inkml:trace>
  <inkml:trace contextRef="#ctx0" brushRef="#br0" timeOffset="11883.59">14287 3895 0,'0'0'16,"0"-21"-16,0-1 0,0 1 0,0 0 0,0 0 15,0 0-15,22 21 31,-1 0-31,0 21 16,-21 0-16,21 0 16,-21 0-16,21 1 0,-21-1 15,21 0-15,-21 0 0,0 0 0,0 0 16,0 1-16,0-1 0,0 0 16,0 0-1,-21-21-15,21-21 16,0 0-1,0 0-15,0-1 0,0 1 16,0 0-16,0 0 0,0 0 16,0 0-16,0-22 0,21 22 15,-21 0-15,22-21 0,-1 20 0,0-20 0,0 21 16,0-21-16,22-1 16,-22 22-16</inkml:trace>
  <inkml:trace contextRef="#ctx0" brushRef="#br0" timeOffset="12455.26">14944 3281 0,'0'0'0,"0"21"0,-22 0 16,1 0-16,21 1 0,-21 20 15,0-21-15,0 21 0,0 1 0,-1-22 16,22 21-16,-21 1 0,0-1 0,0 0 16,0-21-16,0 22 0,21-1 15,0-21-15,-22 0 0,22 1 16,0 20-16,0-21 0,0 0 15,0 0-15,22-21 0,-1 0 16,0 0-16,21 0 0,-21 0 16,1-21-16,-1 21 0,0-21 15,21 0-15,-21 21 0,1-21 0,-22 0 16,21 21-16,0-22 0,-21 44 47,0-1-47,-21-21 0,21 21 0,-21-21 15,21 21-15,0 0 16,0 0-16,21-21 16,0 22-1,0-22-15,0 0 0,22 0 0,-22 0 16,0 0-16,21-22 0,-21 1 0,22 21 16,-22-21-16,0 0 0,0 0 15,0 0-15,1 21 0,-22-22 0,0 1 16,21 0-16,-42 42 31,21 0-31,-22 1 0,1 20 16,-21 0-16,21 1 0,0-1 15,-1 0-15,22 1 0,-21 20 16,21-21-16,0 1 0,-21-1 0,21-21 16,0 22-16,0-22 0,0 21 15,0-21-15,0 0 0,0 1 16,21-22-1,0 0-15,-21-22 16,22 1-16</inkml:trace>
  <inkml:trace contextRef="#ctx0" brushRef="#br0" timeOffset="12639.67">14711 3577 0,'0'0'0,"-21"-21"0,21 0 0,0 0 15,21 21 1,0 0-16,21 0 0,-21 0 16,22 0-16,-1 0 0,0 0 0,22 0 15,-22 0-15,22 0 0,-1 0 16,1 0-16,-1 0 0,1 0 0,-22 0 16,22-21-16,-22 21 0</inkml:trace>
  <inkml:trace contextRef="#ctx0" brushRef="#br0" timeOffset="13839.81">15854 3598 0,'-21'0'0,"42"0"0,21 0 16,-21 0-16,22 0 0,-1 0 16,0 0-16,1 0 0,-1-21 0,21 21 15,-20-21-15,20 0 0,-20 0 16,-22 0-16,21-1 0,-21 1 0,0 0 15,1-21-15,-22 21 0,0-1 0,0-20 16,-22 21-16,1 0 0,0 21 16,-21-21-16,21 21 0,-22 0 0,22 0 15,-21 21-15,21 0 16,-22 21-16,22 1 0,-21 20 0,21 1 0,-1-1 16,1 1-16,-21 20 15,21 1-15,0 0 0,-1-1 0,1 22 16,0-21-16,0-1 0,0 1 0,0-21 15,21 20-15,-22-20 0,22-1 16,0 1-16,0-1 0,0-20 0,0 20 16,0-21-16,0 1 0,0-1 0,22-21 15,-1 22-15,0-22 0,0 0 16,0-21-16,0 0 16,1 0-1,-22-21-15,21 0 0,-21-1 16,0 1-16,0-21 0,0 21 0,0-22 0,0 1 15,0 0-15,0-22 16,0 22-16,0-22 0,-21 1 0,-1-1 16,1 1-16,0-1 0,21 1 0,0-1 15,-21 1-15,21 21 0,0-1 16,0 1-16,0 21 0,0 0 0,21 21 16,0 0-1,0 0-15,1 0 0,-1 0 0,0 0 16,21 0-16,1-22 0,-1 22 15,0 0-15,1-21 0,-1 21 0,0-21 16,1 0-16,-1 21 0,-21-21 16,21 0-16,-20-1 0,-1 1 15,0 0-15,-21 0 0,0 0 0,0 0 16,0-1-16,0 44 47,-21-1-47,21 0 0,0 0 15,-21 0-15,21 0 0,0 1 0,0 20 16,0-21-16,0 0 0,0 0 0,0 22 16,21-22-16,0 0 0,0-21 15,0 21-15,0 0 0,22-21 0,-22 0 16,21 0-16,-21 0 16,22 0-16,-22 0 0,21 0 0,-21-21 15,1 0-15,20 0 0,-21 0 0,0-22 16,0 22-16,1-21 0,20 0 15,-21-1-15,0 1 0,-21 0 0,21-22 16,1 22-16,-22-22 0,0 22 16,0-22-16,0 22 0,21 0 0,-21-1 15,0 1-15,0 21 0,0 0 16,21 0-16,-21 42 16,-21 21-1,0-21-15,-1 22 0,22-1 0,-21 21 16,0-20-16,21-1 0,0 22 15,0-22-15,0 0 0,0 22 16,0-22-16,0 0 0,0 1 0,21-1 16,-21 0-16,43-20 0,-22 20 0,0-21 15,0 0-15,0 0 0,22 1 16,-22-22-16,0 0 0,21 0 0,-21 0 16,1 0-16,20 0 0,-21 0 15,21-22-15,-20 1 0,-1 0 0,0-21 16,0 21-16,0-1 0,0-20 0,-21 21 15,0 0-15,0 0 0,0-1 16,0 1-16,-21 21 31,0 21-31,21 1 0,0-1 16,-21 0-16,21 0 0,0 21 0,0-20 16,0-1-16,21 0 0,0 0 15,0 0-15,1 0 0,-1-21 0,21 22 16,-21-1-16,22-21 0,-22 0 15,21 0-15,-21 0 0,22 0 0,-22 0 16,0-21-16,0 21 0,21-22 0,-42 1 16</inkml:trace>
  <inkml:trace contextRef="#ctx0" brushRef="#br0" timeOffset="14035.7">17166 3387 0,'0'0'0,"-21"21"16,-64-21-1,85 21-15,0 0 16,-21-21 15,0 0-31</inkml:trace>
  <inkml:trace contextRef="#ctx0" brushRef="#br0" timeOffset="15396.23">4233 3958 0,'-21'0'93,"0"0"-46,21 21 47,21-21-78,0 0-16,0 0 0,1 0 15,-1 0-15,0 0 0,21 0 16,-21-21-16,22 0 0,-22 21 0,21-21 16,-21 21-16,1-21 0,-1 0 15,0 21-15,0-22 0,-21 1 16,0 0-16,-21 0 15,0 0-15,-22 21 0,22 0 16,0 0-16,-21 0 0,21 0 0,-22 0 16,22 0-16,-21 21 0,21 0 15,-1 0-15,1 22 0,0-22 0,0 21 16,0 0-16,0-20 0,21 20 16,0 0-16,0-21 0,0 22 0,0-22 15,0 0-15,21 0 0,0 0 16,0 1-16,21-22 0,-20 0 0,20 0 15,0 0-15,-21 0 0,22 0 16,-1 0-16,-21 0 0,22-22 16,-22 22-16,0-21 0,-21 0 15,-21 21 1,0 0-16,-22 0 0,1 21 0,0 0 16,-1 1-16,1-1 0,0 0 15,-1 0-15,1 21 0,0-20 0,-1 20 16,1-21-16,21 0 0,0 22 15,-1-22-15,22 0 0,0 0 16,0 0-16,22-21 16,-1 21-16,21-21 0,-21 0 15,22 0-15,-1 0 0,0 0 0,1-21 16,20 0-16,-21 21 0,22-21 16,-22 0-16,22 0 0,-22-1 0,0-20 15</inkml:trace>
  <inkml:trace contextRef="#ctx0" brushRef="#br0" timeOffset="15795.51">4974 4149 0,'0'0'16,"0"-43"-16,21 43 0,-21-21 0,21 21 16,1 0-1,-22 21-15,21 1 0,-21-1 16,0 0-16,0 0 0,0 0 0,21 0 16,-21 1-16,0 20 0,0-21 15,0 0-15,0 0 0,0 1 16,0-1-16,0 0 0,0 0 15,0 0 1,21-21 0,0-21-1,0 0-15,1 0 0,-1 0 16,0-1-16,0 1 0,0 0 0,0 0 16,-21 0-16,0 0 0,0-1 15,0 1-15,0 0 0,-21 21 31,0 0-31,0 0 0,0 21 0,0 0 16,-22 1-16,22-1 0,-21 0 0,21 0 16,-22 21-16,22-20 15,0-1-15,-21 0 0,20 0 0,1-21 16,21 21-16,0 0 0,21-21 16,22 0-1,-22 0-15,21 0 0,-21-21 0,22 21 16,-1-21-16</inkml:trace>
  <inkml:trace contextRef="#ctx0" brushRef="#br0" timeOffset="16019.38">5630 4064 0,'0'0'0,"0"21"16,-21 0-1,0 1-15,0-1 0,-22 21 0,22 0 16,0-20-16,0 20 0,0 0 15,0 1-15,-1-22 0,1 21 0,0-21 16,21 22-16,0-22 0,0 0 16,0 0-16,21-21 15,0 0-15,1 0 0,-1 0 0,21 0 16,-21 0-16,22-21 0,-22 0 16,21 0-16,0-1 0,-20 1 15</inkml:trace>
  <inkml:trace contextRef="#ctx0" brushRef="#br0" timeOffset="16607.06">6011 4233 0,'0'0'16,"0"22"-16,0 20 16,0-21-16,21-21 31,1 0-31,-1 0 0,0-21 0,0 0 15,0 0 1,0-1-16,1 22 0,-22-21 0,0 0 16,0 0-16,0-21 0,0 20 15,0 1-15,0 0 0,-22 0 16,1 21-16,0 0 0,-21 21 16,21-21-16,-1 21 0,1 22 15,0-22-15,0 21 0,0-21 0,0 22 16,21-1-16,0-21 0,0 21 15,0-20-15,0-1 0,0 21 0,21-21 16,0-21-16,0 21 0,21 1 0,-20-22 16,20 0-16,0 0 0,1 0 15,20 0-15,-21 0 0,1 0 16,20-22-16,-20 22 0,-1-21 16,0 0-16,1 0 0,-1-21 0,0 20 15,-21-20-15,22 21 0,-22-21 0,0-22 16,-21 22-16,0-1 0,21-20 15,-21-1-15,0 1 0,0 21 0,0-22 16,0 22-16,0-1 0,0 1 16,0 21-16,-21 42 15,0 0-15,0 22 0,21-1 16,-21 0-16,-1 1 0,22 20 16,-21 1-16,21-1 0,0 1 0,0-22 15,21 21-15,1-20 16,-1 20-16,21-20 0,-21-22 0,22 21 15,-1-21-15,21 0 0,-20 1 0,-1-1 16,0-21-16,1 0 0,-1 0 16,0 0-16,-20 0 0,20 0 0,-21 0 15,0 0-15,0-21 0</inkml:trace>
  <inkml:trace contextRef="#ctx0" brushRef="#br0" timeOffset="17635.47">4784 9038 0,'0'0'0,"0"-21"0,0 0 16,0 0-16,0 0 15,0-1-15,0 1 16,-22 21-16,22 21 31,0 1-31,0-1 16,22 0-16,-22 21 0,0-21 16,0 22-16,0-1 0,0 0 15,0 1-15,0-1 0,-22 0 0,1 1 16,0-1-16,-21 0 0,21 22 15,-22-22-15,22 1 0,-21 20 0,21-21 16,-1-20-16,1 20 0,0 0 0,21-21 16,0 1-16,0-1 0,0 0 15,21 0-15,22 0 0,20-21 0,1 0 16,20 0-16,22 0 0,0 0 0,0 0 16,21 0-16,0 0 15,21-21-15,0 21 0,0 0 0,-21-21 0,0 21 16,0 0-16,0-21 0,-21 21 15,0 0-15,-21-21 0,-1 21 16,1 0-16,-22-22 0,1 22 0,-1-21 16,-20 21-16,-1 0 0,-21-21 0,22 21 15,-22-21-15,-21 0 16,0 0-16,0-1 16,0 1-16</inkml:trace>
  <inkml:trace contextRef="#ctx0" brushRef="#br0" timeOffset="17929.3">6625 9398 0,'0'0'0,"21"0"32,0 0-32,1 0 0,20 0 15,0 0-15,1 21 0,-22-21 0,21 0 16,0 0-16,1 21 0,-22-21 0,21 0 15,-21 22-15,22-22 0,-22 21 16,0 0-16,0 0 0,-21 0 0,0 0 16,0 1-16,0 20 0,0-21 15,-21 21-15,-21-20 0,-1 20 16,1 0-16,-21 1 0,-1-1 0,-21 0 16,22-21-16,-22 22 0,1-1 0,20-21 15,1 0-15,20 1 0,-20-1 16,42 0-16,-1-21 0</inkml:trace>
  <inkml:trace contextRef="#ctx0" brushRef="#br0" timeOffset="18299.91">8509 9864 0,'0'0'0,"-21"0"16,0-21-16,-1-1 0,-20 1 0,0 0 15,21 0-15,-22 0 0,22 0 16,0-1-16,21-20 0,-21 21 0,21-21 16,-21 20-16,21-20 0,0 21 0,0 0 15,0-22-15,21 22 0,0 0 16,0 0-16,21 0 0,-20 0 0</inkml:trace>
  <inkml:trace contextRef="#ctx0" brushRef="#br0" timeOffset="18547.75">8911 9800 0,'0'21'15,"0"1"-15,-21 20 0,0-21 16,0 0-16,-1 22 0,1-22 16,21 0-16,-21-21 0,0 21 0,0 0 15,0-21-15,-1-21 16,22 0-1,0 0-15,0 0 0,0-1 0,0 1 16,0-21-16,0 0 0,0-1 16,0 1-16,0 0 0,22-22 0,-1 22 15,-21-1-15,21 1 0,0 0 0,0 21 16,0-1-16,1-20 0,20 21 16,-21 21-16,21-21 0,-20 21 0,20 0 15,-21 0-15,21 0 0,-20 21 0,-1 0 16,0-21-16</inkml:trace>
  <inkml:trace contextRef="#ctx0" brushRef="#br0" timeOffset="18871.83">9229 9758 0,'21'42'16,"0"-42"-16,0 0 15,0-21-15,-21 0 16,21 0-16,1 0 0,-1-1 0,-21 1 15,21 0-15,0 0 0,-21 0 0,0 0 16,21-1-16,-21-20 16,0 21-16,21 21 0,-21-21 0,0 0 15,-21 21 1,0 0-16,0 21 16,21 0-16,-21 21 0,0-21 0,21 1 15,-22 20-15,22 0 0,-21-21 0,21 22 16,0-1-16,0-21 0,0 0 15,0 22-15,0-22 0,0 0 0,21 0 16,1-21-16,-1 21 0,0-21 0,0 0 16,21 0-16,-20 0 0,20 0 15,-21 0-15,21-21 0,1 21 0,-1-21 16,0 0-16</inkml:trace>
  <inkml:trace contextRef="#ctx0" brushRef="#br0" timeOffset="19755.38">10245 9525 0,'0'0'0,"-64"-21"16,43 21-16,0 0 0,0 0 15,-1 0-15,1 0 0,-21 0 0,21 0 16,0 21-16,-22 0 0,22 0 0,0 1 16,-21-1-16,20 0 0,1 0 15,21 21-15,-21-20 0,21-1 16,0 0-16,-21 0 0,21 0 0,0 0 15,0 1-15,21-22 0,0 21 16,0-21-16,1 0 0,-1 0 16,0 0-16,21-21 0,-21 21 0,22-22 15,-22 1-15,21 0 0,-21 0 0,1 0 16,20 0-16,-21-1 0,0-20 16,0 21-16,-21-21 0,0 20 0,22 1 15,-22 0-15,0 0 0,0 42 31,0 0-15,0 0-16,0 22 0,-22-22 0,22 0 16,0 21-16,0-20 0,0-1 15,0 21-15,0-21 0,0 0 16,0 1-16,0-1 0,0 0 0,22 0 16,20-21-16,-21 21 0,21-21 0,1 0 15,-1 0-15,0 0 0,22 0 16,-1 0-16,-20-21 0,20 0 0,1 21 15,-1-21-15,-20 0 0,20-1 0,-21 1 16,1 0-16,-22 0 0,0-21 0,0 20 16,0 1-16,-21-21 15,0 21-15,0-22 0,0 22 0,0-21 16,0 21-16,0 0 0,-21 21 0,0-22 16,0 22-16,0-21 0,-22 21 15,22 0-15,-21 0 0,21 21 0,-22 1 16,22-22-16,-21 42 0,0-21 0,20 0 15,-20 22-15,21-22 0,0 21 16,21-21-16,0 22 0,0-22 0,0 0 16,0 0-16,0 0 0,0 0 0,21 1 15,0-22-15,0 0 0,0 0 16,22 0-16,-22 0 0,21 0 0,1 0 16,-1-22-16,0 1 0,1 0 0,-1 0 15,0 0-15,1-22 0,-22 1 0,21 0 16,0-1-16,-20 1 15,20 0-15,-21-22 0,0 1 0,0-1 16,-21 1-16,0-1 0,0 1 0,22-22 16,-22 43-16,0-22 0,0 22 15,0 0-15,0 20 0,0 1 0,-22 21 16,1 0-16,0 21 0,0 22 0,0-1 16,0 0-16,-22 1 0,22 20 15,0 1-15,-21 20 0,20-20 0,1 21 16,0-22-16,0 22 0,21-22 0,0 22 15,0-22-15,0 1 0,21-22 16,0 22-16,0-22 0,1-21 16,20 22-16,-21-22 0,21 0 0,1 0 15,-1-21-15,0 0 0,22 0 0,-22 0 16,22-21-16,-22 0 0,0 0 0,22-1 16</inkml:trace>
  <inkml:trace contextRef="#ctx0" brushRef="#br0" timeOffset="20414.13">8318 9567 0,'0'0'15,"-21"-21"-15,21 0 16,21 21 15,1 0-31,-1 0 16,0 0-16,0 0 0,0 21 0,22 22 15,-22-22-15,21 21 0,-21-21 16,22 22-16,-22-1 0,21 0 0,-21 1 16,0-1-16,1 0 0,-22 1 0,0-1 15,0 0-15,0 1 0,0-1 16,-22 0-16,-20-21 0,21 22 0,0-22 15,0 0-15,-1 0 0,22 0 0,0 1 16,-21-22-16,21-22 16,0 1-16,0 0 0,0 0 15,0 0-15,21-22 0,1 1 16,-1 0-16,0-1 0,21-20 16,-21-1-16,22 1 0,-1-22 0,0 22 15,1-1-15,20 1 0,1-1 0,-22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4:00:05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4233 1228 0,'-21'-21'0,"21"-1"16,0 1-16,0 0 0,0 0 15,-21 21-15,0 0 16,21 21 15,0 0-15,-21 0-16,21 1 0,0 20 0,-22-21 16,22 21-16,0 1 15,0-1-15,0 22 0,0-1 0,0 1 16,0 20-16,0-20 0,0 20 15,0 1-15,0 0 0,0-1 0,0 1 16,0 21-16,0-21 0,0 20 16,0 1-16,0 0 0,0-21 0,0 21 15,0-1-15,0 1 0,22 21 0,-22-21 16,21 0-16,-21 0 0,0 0 16,0-1-16,0 1 0,0 21 0,0-21 15,0 0-15,0 0 0,0 0 16,0-1-16,0 1 0,0 0 0,0 0 15,0-21-15,0 20 0,0-41 16,0 21-16,0-22 0,0 1 16,0-22-16,0 0 0,0 1 0,0-22 15,0 0-15,-21-21 0,21-21 16,0 0-16,0-22 16,0-20-16,0-1 0</inkml:trace>
  <inkml:trace contextRef="#ctx0" brushRef="#br0" timeOffset="880.53">4254 1334 0,'22'0'47,"-1"0"-47,0 0 16,0 0-16,0 0 0,0 0 16,22 0-16,-22 0 0,21 0 15,1 0-15,-1 0 0,0 0 0,22 0 16,-1 0-16,1 0 0,-1 0 15,1 0-15,20 0 0,-20 0 0,21 0 16,-1 0-16,1 0 0,21 0 16,0 0-16,-1 0 0,22 0 0,-21 0 15,21-22-15,0 22 0,0-21 16,21 21-16,1 0 0,-1 0 16,21-21-16,0 21 0,1 0 15,20-21-15,1 21 0,-22-21 0,22 21 16,-1 0-16,1-21 0,-1 21 15,1 0-15,-1-22 0,1 22 0,-1 0 16,1-21-16,-1 0 0,1 21 16,-1 0-16,1-21 0,-22 21 0,21 0 15,-20-21-15,-1 0 0,0 21 16,1 0-16,-22 0 0,0-22 16,0 22-16,-21 0 0,21 0 0,-21 0 15,-21-21-15,0 21 0,-21 0 16,-1 0-16,1 0 0,0 0 0,-22 0 15,1 0-15,-22 0 0,22 0 16,-22 0-16,0 0 0,1 0 16,-22 0-16,21 0 0,-21 0 0,-21-21 47,-21 21-47,0 0 0</inkml:trace>
  <inkml:trace contextRef="#ctx0" brushRef="#br0" timeOffset="2692.62">13060 1037 0,'0'21'15,"0"1"1,0-1-16,0 0 15,0 0-15,0 21 0,0-20 0,0-1 16,0 21-16,0 0 0,0 1 16,0 20-16,0 1 0,0-1 0,0 22 15,0 0-15,0-1 16,-21 1-16,21 0 0,0-1 0,0 1 16,0 0-16,-22-1 0,22 22 15,-21-21-15,21-1 0,0 1 0,0 0 16,0-1-16,0 1 0,0 0 0,21 21 15,1-22-15,-1 1 0,0 0 16,0-1-16,-21 1 0,0 0 0,0-1 16,0 1-16,0 0 0,0-1 0,0-20 15,0 20-15,0-20 0,0 21 16,-21-22-16,0 1 0,21-1 0,0 1 16,-21-22-16,21 21 0,-22-20 0,22 20 15,0-20-15,0-1 16,0 0-16,0 1 0,0-1 0,-21 0 15,21 1-15,0-1 0,-21-21 0,21 21 16,0-20-16,0 20 0,-21-21 16,21 0-16,-21 22 0,21-22 0,0 0 15,-21 0-15,21 0 0,0 0 16,-22-21 31,1 0-32,0 0 1,0-21-16,0 21 16,0-21-16,-1 21 0,1 0 0,0 0 15,0 0-15,-21 0 0,20 0 0,-20 0 16,0 0-16,-1 0 0,1 0 0,0 0 16,-22 0-16,22 0 0,-22 0 15,22 0-15,-21 0 0,-1 0 0,22 0 16,-22 0-16,1 0 0,20 0 0,-20 0 15,-1 0-15,1 0 0,-1 0 16,1 0-16,-22 0 0,1 0 0,-22 0 16,21 0-16,-21 0 0,0 0 0,1 0 15,20 0-15,-21-21 0,21 21 16,1 0-16,-1 0 0,0 0 16,22 0-16,-22 0 0,22 0 0,-1 0 15,1-21-15,-1 21 0,1-21 0,-1 21 16,1 0-16,-22 0 0,22-22 15,-1 22-15,1 0 0,-22 0 0,21-21 16,-20 21-16,20 0 0,-20 0 0,20 0 16,-21 0-16,22 0 0,-1-21 0,1 21 15,-1 0-15,22 0 0,-21 0 16,20 0-16,-20 0 0,-1 0 0,22 0 16,-22 0-16,1 0 0,-1 0 0,-20 0 15,20 0-15,-20 0 16,-1 0-16,0 0 0,1 0 0,20 0 15,-21 0-15,22 0 0,-1 0 0,1 0 16,-1-21-16,1 21 0,21 0 16,-22 0-16,1-21 0,20 21 0,-20 0 15,-1 0-15,1 0 0,-1-21 0,1 21 16,-1 0-16,1-22 0,-1 22 16,-20 0-16,20 0 0,1 0 0,-1 0 15,1-21-15,20 21 0,-20-21 0,20 21 16,1-21-16,21 21 0,-21-21 15,20 21-15,-20-21 0,21 21 0,-21 0 16,20-22-16,-20 22 0,0 0 16,21 0-16,-22 0 0,1 0 15,21 0-15,-22 0 0,1 0 0,21 0 16,-21 0-16,20 0 0,-20 0 16,21 0-16,-21 0 0,-1 0 0,22 22 15,-21-22-15,-1 0 0,1 0 0,0 21 16,-1-21-16,1 0 0,-21 0 15,20 21-15,1-21 0,0 0 0,-1 0 16,-20 21-16,20-21 0,1 0 16,21 0-16,-21 0 0,-1 0 0,22 21 15,0-21-15,0 0 0,0 0 0,-1 0 16,1 0-16,0 0 16,0 0-16,0 0 0,0 0 0,-1 0 15,22-21 1,22 0-1,20-21-15,-21 20 16,21-20-16,1 0 0,20-1 0</inkml:trace>
  <inkml:trace contextRef="#ctx0" brushRef="#br0" timeOffset="3477.83">6583 1524 0,'0'0'0,"0"-21"16,-21-21-16,21 20 0,0 1 0,0 0 16,0 0-16,-22 0 15,22 0-15,-21-1 0,0 22 16,21-21-16,-21 21 15,0 0-15,0 0 16,-1 21-16,1 1 0,0-1 16,0 0-16,0 21 0,21 22 15,-21-1-15,-1 22 0,22 0 0,0-1 16,0 22-16,0 0 0,0 0 16,0 21-16,0-21 0,0 21 0,0-22 15,22 22-15,-1-21 0,0 21 16,0-21-16,0 21 0,0-21 15,1 0-15,-1 0 0,-21-1 0,0-20 16,0 21-16,0 0 0,0 0 16,0-22-16,0 22 0,0-21 0,0-1 15,0 1-15,0 0 0,0-22 0,0 1 16,0 20-16,0-20 0,0-22 16,0 22-16,0-22 0,0 0 0,21-20 15,-21 20-15,21-21 0,-21 0 16,0 0-16,0 1 0,0-1 15,0-42 17,21-1-32,0 1 0,1-21 15,-1 0-15,0-22 0,0 1 0,21-1 16</inkml:trace>
  <inkml:trace contextRef="#ctx0" brushRef="#br0" timeOffset="4228.54">8869 1588 0,'0'0'0,"21"-22"0,0 1 0,0 0 0,-21 0 16,21 0-16,1 21 0,-22-21 16,21-1-16,-21 1 0,0 0 0,0 0 15,21 21-15,-21-21 0,0 0 16,21 21-16,-21-22 0,0 1 31,0 42 16,0 1-31,0-1-16,0 0 0,0 0 15,0 21-15,0 22 0,0-22 0,0 43 16,0-22-16,0 22 0,21 0 16,0-1-16,-21 1 0,22 0 0,-1 21 15,-21-1-15,0 1 0,0 0 16,0 21-16,0-21 0,0 21 0,-21-21 15,-1 21-15,1 0 0,0-21 0,-21-1 16,21 1-16,-1 0 0,1 0 16,0-21-16,21 20 0,0-20 15,-21 0-15,21-22 0,0 22 0,0-22 0,0 1 16,0-1-16,21 1 0,-21-1 16,21 1-16,0-22 0,1 22 15,-1-22-15,0 0 0,-21 1 0,0-1 16,21-21-16,-21 22 0,0-22 15,0 0-15,0 0 0,0 0 0,21-21 16,-21-21 0,21-21-16,1 21 15,-1-22-15,0 1 0,0-22 0,0 22 16</inkml:trace>
  <inkml:trace contextRef="#ctx0" brushRef="#br0" timeOffset="5392.24">4678 2942 0,'0'0'0,"-43"0"16,22 0-16,0 0 0,0 0 15,0 0-15,0-21 0,-1 0 0,1 21 16,21-21-16,-21 21 15,21-21-15,-21 21 16,0 0-16,21-22 0,21 1 63,0 21-48,0 0-15,0 0 0,1 0 16,20 0-16,0 0 0,1 0 0,-1 0 15,0 0-15,22 0 0,-22 0 16,22 0-16,-1 0 0,1 0 0,-1 0 16,22 0-16,-1 0 0,1 0 15,21 0-15,106 0 16,-85 0-16,-22 0 0,22 0 0,0 0 16,0 0-16,22 21 0,-1-21 15,0 0-15,0 0 0,0 0 16,0 0-16,1 22 0,20-22 0,21 0 15,-20 0-15,20 0 0,1 0 16,-1 0-16,22 0 0,-22 0 0,22 0 16,-21 0-16,20 0 0,1 0 0,-22 0 15,1 0-15,-1 0 0,1 21 16,-1-21-16,-20 0 0,-1 0 0,-21 0 16,-21 0-16,0 0 15,0 0-15,-21 0 0,-21 21 0,-1-21 16,1 0-16,0 0 0,-22 0 0,1 0 15,-22 0-15,0 0 0,1 0 16,-1 0-16,0 0 0,-20 0 0,-1 0 16,0 0-16,0 0 15,-42 0 1,0 0 0,0 0-16,-1 0 0,-20 0 15,21 0-15,-21 0 0</inkml:trace>
  <inkml:trace contextRef="#ctx0" brushRef="#br0" timeOffset="6580.64">11388 1185 0,'-22'0'63,"22"22"-48,0-1-15,0 0 0,0 0 16,0 21-16,0 1 0,0-1 15,0 0-15,0 22 0,0 21 0,0-1 16,-21 22-16,21 0 0,-21-21 16,0 42-16,0-22 0,21 22 0,-21 0 15,-1-21-15,1 21 0,0-21 0,0 0 16,21 0-16,0 0 0,0-1 16,0 1-16,21 0 0,0-21 0,0 21 15,22-22-15,-22 22 0,0 0 16,21-21-16,-20 20 0,-1-20 0,0 0 15,0-1-15,-21 22 0,21-21 0,-21 0 16,0-1-16,0 1 0,0 0 16,0-1-16,-21-20 0,0 20 15,0-20-15,21-1 0,0-20 0,-21-1 16,21 0-16,0 1 0,-22-1 0,22-21 16,0 22-16,0-22 0,0 0 15,22-21 1,-22-21-1,21 0-15,-21-1 0,21 1 0,-21 0 16,0-21-16,21 21 0,0-22 16,-21-20-16,21 20 0</inkml:trace>
  <inkml:trace contextRef="#ctx0" brushRef="#br0" timeOffset="7161.78">11472 2879 0,'0'-21'16,"21"21"-1,1 0-15,-1 0 0,0 0 0,21 0 16,1 0-16,-1 0 0,21 0 0,1 0 15,-1 0-15,1 21 0,21-21 16,-22 0-16,22 0 0,-22 0 0,22 21 16,-22-21-16,1 0 0,-22 0 15,22 0-15,-22 0 0,0 0 16,1 0-16,-22 0 0,21 21 0,-21-21 16,1 0-1</inkml:trace>
  <inkml:trace contextRef="#ctx0" brushRef="#br0" timeOffset="8807.77">4953 2180 0,'0'0'0,"21"-21"0,-21 0 16,0 0 0,0 42 30,0 0-46,0 0 0,0 0 16,0 1-16,-21-1 0,21 0 16,-21 0-16,21 0 0,-21 0 0,21 1 15,0-1-15,0 0 0,-22 0 16,22 0-16,0 0 0,0 1 0,0-1 16,0-42 30,0-1-30,0 1-16</inkml:trace>
  <inkml:trace contextRef="#ctx0" brushRef="#br0" timeOffset="9356.46">4868 1820 0,'0'0'0,"0"22"0,0-1 16,0 0 0,0 0-16,0 0 15,0 0 1,21-21 15,1 0-31,-1 0 0,0 0 16,0-21-16,0 21 15,-21-21-15,21 21 0,-21-21 0,0 0 16,0 0 0,0-1-16,-21 22 15,0 0-15,0 0 16,0 0-16,0 0 0,-1 0 0,1 0 16,0 22-16,0-22 15,0 21-15,0 0 0,21 0 16,0 0-1,0 0 17,21-21-32,0 0 15,0 0-15,0 0 16</inkml:trace>
  <inkml:trace contextRef="#ctx0" brushRef="#br0" timeOffset="12044.06">4847 1736 0,'-21'0'94,"0"0"-79,21 21 32</inkml:trace>
  <inkml:trace contextRef="#ctx0" brushRef="#br0" timeOffset="14564.22">4889 1926 0,'0'-21'0,"-21"21"0,21-21 31,0 0-31,0 0 16,-21 21-16,21-22 15,0 1-15,-21 21 0,21-21 16,0 0-16,0 0 16,-21 21-1,21 21 17,0 0-32,0 0 15,21 0-15,0 22 0,0-1 0,-21 0 16,21 1-16,1-1 0,-1 0 15,0 1-15,0-1 0,0 0 0,0 1 16,1-1-16,-1 0 16,-21 1-16,21-1 0,0-21 0,-21 22 15,0-22-15,0 21 0,21-21 16,-21 0-16,0 1 0,0-1 0,0 0 16,0-42 30,0 0-46,-21-1 0,21 1 0,0 0 16,0 0-16,0-21 0</inkml:trace>
  <inkml:trace contextRef="#ctx0" brushRef="#br0" timeOffset="15568.85">5186 1820 0,'0'0'0,"21"0"0,-21-21 16,-21 21 62,21 21-78,-21-21 0,21 22 15,-22-22-15,22 21 0,0 0 16,-21-21-16,21 21 0</inkml:trace>
  <inkml:trace contextRef="#ctx0" brushRef="#br0" timeOffset="16504.39">4995 2032 0,'0'0'0,"21"0"0,1 0 16,-1 0-16,-21-21 0,21 21 15,-21-21-15,0 0 16,0-1 0,-21 22-16,0 0 15,-1 0-15,1 0 16,0 0-16,-21 22 0,21-1 0,-1 0 16,1 0-16,0 0 0,0 0 15,21 1-15,0-1 0,-21-21 0,21 21 16,0 0-16,0 0 15,0 0-15,21 1 0,0-1 16,0-21-16,22 21 0,-22-21 16,21 21-16,-21 0 0,22-21 0,-22 21 15,0 1-15,0-1 0,0-21 16,-21 21-16,0 0 0,0 0 0,-21 0 16,-21 1-16,-1 20 0,1-21 15,-21 0-15,-1 0 0,1-21 0,-1 22 16,1-1-16,-1-21 0,1 0 15,20 21-15,1-21 0,0 0 0,20 0 16,-20 0-16,21 0 0,21-21 16,0 0-16,0-1 15,0 1-15,0-21 0,21 21 16,0 0-16,22-1 0,-22-20 16,21 21-16,-21-21 0,22 20 0</inkml:trace>
  <inkml:trace contextRef="#ctx0" brushRef="#br0" timeOffset="16772.24">5186 1799 0,'0'0'0,"0"-21"0,21 21 15,0 0 1,-21 21-16,0 0 16,0 1-16,0 20 15,0-21-15,0 21 0,0 1 0,0-1 16,0 0-16,0 1 0,0 20 15,0-20-15,-21-1 0,21 0 0,-21 1 16,21-1-16,-21 0 0,21 1 16,0-22-16,0 21 0,0-21 0,0 0 15,0 1-15,21-22 16,0 0-16,0 0 16,0 0-16,-21-22 0,21 1 15,1 0-15,-1 0 0,0-21 0</inkml:trace>
  <inkml:trace contextRef="#ctx0" brushRef="#br0" timeOffset="17052.08">5376 2286 0,'-21'0'0,"21"21"0,-21-21 16,21 21-16,0 1 16,21-22 15,0 0-31,0-22 31,1 22-31,-22-21 0,0 0 16,0 0-1,-22 21-15,1 0 16,0 0-16,0 0 16,0 0-16,21 21 15,0 0-15,21-21 31,0 0-31,0 0 0</inkml:trace>
  <inkml:trace contextRef="#ctx0" brushRef="#br0" timeOffset="17523.81">5630 2159 0,'-21'21'16,"21"0"-1,-21 1-15,21-1 16,0 0-16,0 0 0,0 0 16,0 0-16,0 1 0,0-1 0,-21 21 15,21-21-15,0 0 0,-21 1 16,21-1-16,0 0 0,0 0 16,0-42 30,0 0-46,0 0 0,0-1 16,0 1-16,0 0 0,0-21 16,0 21-16,0-1 0,0 1 0,0 0 15,0 0-15,21 0 0,-21 0 0,21-1 16,0 22-16,0 0 0,0 0 16,1 0-16,-1 0 0,0 22 15,0-1-15,0 0 16,-21 0-16,0 0 0,0 0 15,0 1-15,0-1 16,0 0-16,0 0 0,0 0 0,0 0 16,-21 1-16,21-1 0,0 0 15,-21 0-15,0-21 16,21-21 15,21 0-31,0 0 0,0-1 16</inkml:trace>
  <inkml:trace contextRef="#ctx0" brushRef="#br0" timeOffset="17872.13">5969 2223 0,'0'21'32,"0"0"-17,0 0-15,-21 0 0,21 0 16,-21 22-16,21-22 0,0 0 15,0 0-15,0 0 0,0 1 0,0-1 16,0 0-16,21 0 16,0-21-16,0 0 0,0 0 15,0 0-15,1-21 0,-1 0 16,0 21-16,0-21 0,0-1 0,0 1 16,1 0-16,-22-21 0,21 21 15,-21-1-15,0 1 0,0-21 16,0 21-16,-21 0 0,-1-1 0,1 1 15,0 0-15,0 21 0,0 0 16,0 0-16,-1 0 0,1 0 16,0 0-16,21 21 0,0 0 15,0 1-15,-21-22 0,21 21 0,0 0 16,0 0-16,0 0 16</inkml:trace>
  <inkml:trace contextRef="#ctx0" brushRef="#br0" timeOffset="19563.5">6879 1969 0,'0'0'0,"0"-22"15,21 1-15,-21 0 0,0 0 16,0 0-16,0 42 31,-21 21-31,21 1 0,-21-1 16,21 0-16,0 22 0,0-22 0,0 22 15,-21-1-15,0 1 0,-1-1 16,1-21-16,0 22 0,0-1 16,0-20-16,0-1 0,-1 0 0,1-20 15,0-1-15,0 0 0,0 0 16,21 0-16,-21-21 16,21-21-16,0 0 15,0-21-15,-22 20 0,22 1 16,0-21-16,0 21 0,0-22 15,0 1-15,0 0 0,0 21 0,0-22 16,0 22-16,0 0 0,0 0 16,22 21-16,-1 0 15,0 21-15,0 0 0,0 21 16,0-20-16,1-1 0,-1 21 16,0-21-16,0 0 0,0 1 0,0-1 15,1 0-15,-1 0 0,0 0 16,0 0-16,0-21 0,0 0 0,1 22 15,-1-22-15,0 0 0,0 0 16,0 0-16,22-22 0,-22 22 16,0-21-16,0 0 0,-21 0 15,21 0-15,0 0 0,-21-22 0,22 22 16,-22 0-16,0-21 0,0 20 16,0 1-16,0 0 0,0 0 0,0 0 15,0 0-15,0 42 31,0 0-31,0 0 0,0 21 16,0-20-16,0 20 0,0-21 16,0 21-16,0-20 0,0-1 0,0 0 15,0 0-15,0 0 0,0 0 16,0 1-16,21-22 0,0 0 16,0 0-16,0 0 0,0 0 15,1 0-15,-1-22 0,0 22 16,0-21-16,0 0 0,0 0 0,-21 0 15,0 0-15,22-22 0,-22 22 16,0-21-16,0 21 0,0-1 16,0-20-16,-22 21 0,1 0 15,0 0-15,0-1 0,0 1 0,0 21 16,-1 0-16,1 0 0,0 0 16,0 0-16,0 0 0,0 0 15,21 21-15,0 1 0,0-1 16,0 0-16,0 0 0,0 0 15,21 0-15,0-21 0,0 0 16,21 0-16</inkml:trace>
  <inkml:trace contextRef="#ctx0" brushRef="#br0" timeOffset="19824.39">7789 2286 0,'0'0'0,"0"-21"16,0 0-16,0 0 15,-21 21 1,0 0-16,0 0 16,0 21-16,-1 0 0,1 0 0,0 0 15,21 22-15,-21-22 0,21 21 16,-21 0-16,21-20 0,-21 20 0,21-21 16,0 0-16,0 0 0,0 1 15,0-1-15,21 0 0,0 0 0,0-21 16,0 0-16,22 0 0,-22 0 15,21 0-15,-21 0 0,22-21 16,-1 21-16,0-21 0,-21 0 0,22-1 16,-1 1-16</inkml:trace>
  <inkml:trace contextRef="#ctx0" brushRef="#br0" timeOffset="20215.64">8149 2371 0,'0'0'0,"0"-21"0,0-1 16,0 1-16,0 0 15,0 0-15,-21 21 16,0 0-16,0 0 15,21 21-15,-22 0 0,1 0 16,0 1-16,0-1 0,21 0 0,-21 21 16,21-21-16,-21 1 0,21-1 15,-22 0-15,22 0 0,0 0 0,0 0 16,0 1-16,22-22 16,-1 0-16,0 0 0,0 0 15,0-22-15,0 22 0,-21-21 16,22 0-16,-1 0 0,0 0 0,-21 0 15,0-1-15,21 1 0,-21-21 16,0 21-16,0 0 0,0-1 0,0 44 31,0-1-15,0 0-16,0 0 0,0 0 16,0 22-16,0-22 0,0 0 15,0 0-15,0 21 0,0-20 0,0-1 16,0 0-16,21-21 15,0 0 1,1 0-16,-1 0 0,0-21 16,0 0-16,0-1 0,0 1 15,1-21-15</inkml:trace>
  <inkml:trace contextRef="#ctx0" brushRef="#br0" timeOffset="20464.15">8594 1863 0,'0'0'0,"0"21"16,0 0-16,0 0 0,-22 0 16,1 22-16,21-22 0,-21 21 15,21 1-15,0-1 0,-21 0 0,0 1 16,21-1-16,0 0 0,-21 22 0,21-22 16,-22 0-16,22 1 0,0-22 15,0 21-15,0-21 0,0 1 0,0-1 16,0 0-16,0 0 0,22-21 31,-1 0-31,0-21 16,-21 0-16,21 0 0,0-1 15,0-20-15</inkml:trace>
  <inkml:trace contextRef="#ctx0" brushRef="#br0" timeOffset="20783.96">8721 2350 0,'0'21'31,"0"0"-31,0 0 0,0 0 16,-22 0-16,22 1 0,0-1 16,0 0-16,0 0 0,0 0 0,0 0 15,0 1-15,0-1 16,22-21 0,-1 0-1,0-21-15,0 21 16,0-22-16,0 1 0,-21 0 0,0 0 15,22 0-15,-22 0 0,0-1 0,0 1 16,0 0-16,0 0 16,-22 21-16,1 0 0,0 0 15,0 0-15,0 0 16,21 21-16,0 0 16,0 0-1,21-21 1,0 0-16</inkml:trace>
  <inkml:trace contextRef="#ctx0" brushRef="#br0" timeOffset="21120.28">8996 2371 0,'0'21'31,"0"0"-16,0 0-15,0 0 16,0 1-16,0-1 0,0 0 16,0 0-16,0 0 0,0 0 0,0 1 15,0-1-15,0 0 16,0-42 31,0 0-47,0-1 0,0 1 15,0 0-15,0 0 0,0 0 16,0 0-16,0-1 0,0 1 0,21 21 16,-21-21-16,0 0 0,21 21 15,0 0 1,-21-21-16,21 21 0</inkml:trace>
  <inkml:trace contextRef="#ctx0" brushRef="#br0" timeOffset="21440.11">9271 2371 0,'0'-21'15,"21"21"-15,-42 21 47,21 0-47,-21-21 16,0 21-16,21 0 0,-22 0 0,22 1 15,0-1-15,0 0 16,0 0-16,22-21 16,-1 21-16,-21 0 0,21-21 15,0 0-15,-21 22 0,0-1 32,-21 0-17,0-21-15,0 0 0,-1 0 16,1 0-16,0 0 0,0 0 15,0 0-15,0 0 0,-1-21 16,22 0-16,-21 21 0,0-22 0</inkml:trace>
  <inkml:trace contextRef="#ctx0" brushRef="#br0" timeOffset="21685.43">8340 2074 0,'21'0'32,"0"0"-32,21 0 15,-21 0-15,22 0 16,-1-21-16,-21 21 0,22 0 0,-1-21 16,0 21-16,-21 0 0,22 0 15,-22 0-15,0 0 0</inkml:trace>
  <inkml:trace contextRef="#ctx0" brushRef="#br0" timeOffset="22296.12">9715 2371 0,'22'-21'31,"-1"21"-31,0-22 0,0 1 15,0 21-15,0-21 0,1 0 0,-22 0 16,21 0-16,-21-1 0,0 1 16,0 0-16,0 0 0,0 0 0,0 0 15,-21 21-15,-1 0 0,1 0 16,-21 0-16,21 0 16,0 0-16,21 21 0,-22 0 0,1 0 15,0 0-15,21 22 0,-21-22 16,21 0-16,0 21 0,0-21 0,0 22 15,0-22-15,0 0 0,0 0 16,0 0-16,0 1 0,21-22 16,0 21-16,0-21 0,1 0 15,-1 0-15,0 0 0,21-21 16,-21-1-16,1 1 0,-1 0 0,0 21 16,-21-21-16,21 0 0,0-22 15,-21 22-15,21 0 0,-21 0 16,0 0-16,0 0 0,0-1 0,0 1 15,0 0-15,0 42 16,0 0 0,0 1-16,0 20 15,0-21-15,0 0 0,0 0 0,0 1 16,0-1-16,0 0 0,0 0 0,0 0 16,0 0-16,22-21 0,-1 0 15,-21 22-15,21-22 0,0 0 0,0 0 16,0-22-16,22 22 15,-22-21-15,0 0 0</inkml:trace>
  <inkml:trace contextRef="#ctx0" brushRef="#br0" timeOffset="23944.69">10435 2159 0,'0'0'0,"0"-21"0,0 0 16,-21 21-1,0 0-15,0 0 16,21 21-16,-22 0 0,1-21 0,21 21 15,0 0-15,-21 1 16,21-1-16,-21 21 0,21-21 0,0 0 16,0 1-16,0 20 0,0-21 15,0 0-15,0 0 0,0 1 16,21-1-16,0-21 0,0 0 0,1 0 16,-1 0-16,0 0 0,0 0 15,0 0-15,0-21 0,22 21 0,-22-22 16,0 1-16,0 0 0,0-21 15,-21 21-15,22-1 0,-1-20 0,0 0 16,-21-1-16,0 1 0,21 0 0,0-22 16,-21 22-16,0-22 0,0 22 15,0-21-15,21 20 0,-21 1 16,0 21-16,0-22 0,0 22 16,0 42-1,-21 1 1,21 20-16,0-21 0,0 21 0,0 1 15,0 20-15,-21-20 0,21-1 16,0 0-16,0 1 0,-21-1 0,21 0 16,0 1-16,0-1 0,0 0 0,0-21 15,0 22-15,0-22 0,0 21 16,0-21-16,0 1 0,21-22 0,-21 21 16,21-21-16,0 0 15,1 0-15,-1 0 0,0-21 16,0-1-16,0 1 0,-21 0 15,21 0-15,1 0 0,-22 0 16,0-1-16,0 1 0,21 0 0,-21-21 16,0 21-16,21-1 0,-21 44 47,0-1-47,0 0 0,0 0 15,0 0-15,0 0 0,0 1 16,0-1-16,0 0 0,0 0 0,0 0 15,0 0-15,21-21 16,0 0-16,0 0 16,1 0-16,-1 0 15,0 0-15,0 0 0,0-21 0,0 0 16,1 21-16,-1-21 0,0 0 0,0 0 16,-21-1-16,21 1 15,-21 0-15,-21 42 47,21 0-47,0 1 16,0-1-16,-21-21 0,21 21 15,0 0-15,0 0 0,21-21 32,0 0-32,0 0 15,1 0-15,-22-21 16,0 0-1,0 0-15,0 0 16,0-1-16,0 1 0,0 0 16,0 0-16,0 0 15,-22 21-15,44-21 47,-1 21-31,0 0-16,0 0 0,0 0 15,0 0-15,1 0 0,-1 0 0,0 0 16,0 0-16,0 0 0,0 0 0,1 0 16,-22 21-16,21 0 15,-21 0-15,0 0 0,0 0 16,0 1-16,0-1 0,0 0 16,0 0-16,0 0 0,0 0 15,-21-21-15,-1 0 16,22-21 31,0 0-47,0 0 15,0 0-15,0 0 0,22-1 0,-1 1 16,-21 0-16,21 0 0,0 0 16,-21 0-16,21-1 0,0 22 0,1-21 15,-1 21 1,-21 21-16,0 1 15,0-1-15,0 0 0,0 0 16,0 0-16,0 0 0,0 1 16,0-1-16,0 0 0,0 0 15,0 0-15,0 0 16,21-21-16,0 22 0,0-22 16,0 0-16,1 0 0,-1 0 15,0 0-15,0 0 0,0-22 16,0 1-16,1 0 0,-1 21 0,0-21 15,0 0-15,0 0 0,0-1 0,22 1 16,-22 0-16,0-21 0,0 21 16,0-1-16,1 1 0,-1 0 0,-21-21 15,0 21-15,0-1 16,-21 22-16,-1 0 0,1 0 16,0 0-16,-21 22 0,21-1 15,-1-21-15,22 21 0,0 0 16,0 0-16,0 0 0,0 1 0,0-1 15,0 0-15,22 0 0,-1 0 16,0 0-16,0-21 0,0 22 0,0-1 16,1 0-16,-22 0 0,0 0 15,0 0 1,-22-21-16,1 0 0,0 0 16,0 0-16,0 0 15,0 0-15,-1 0 0,1-21 16,21 0-16,-21 21 15,21-21-15,-21 0 0,21 0 16,0-1-16,0 1 0,0 0 16</inkml:trace>
  <inkml:trace contextRef="#ctx0" brushRef="#br0" timeOffset="24184.55">11853 1842 0,'0'0'0,"0"-22"0,-42 22 16,42-21-16,-21 21 15,0 0 32,21 21-31,-22-21-16,22 22 15,-21-22-15,0 21 0,0-21 16,0 0-16</inkml:trace>
  <inkml:trace contextRef="#ctx0" brushRef="#br0" timeOffset="24439.92">10435 2053 0,'0'0'0,"0"21"16,0 1 0,21-22-1,0 0-15,22 0 0,-22 0 16,0 0-16,0 0 0,0-22 16,1 22-16,-1 0 0,0 0 0,0 0 15,0 0-15,-21-21 0,-21 21 47,0 0-47</inkml:trace>
  <inkml:trace contextRef="#ctx0" brushRef="#br0" timeOffset="25924.83">4593 3852 0,'0'0'0,"-21"0"0,0 0 0,0 0 0,-1 0 16,1 0-16,0 0 15,0 0-15,0 0 16,0 0-1,21 22 1,0-1 0,21-21-16,0 0 15,0 21-15,21-21 16,1 0-16,-1 0 0,0 0 0,22 21 16,-1-21-16,1 0 0,-1 0 0,22 0 15,0 0-15,-1 0 0,22 0 16,0 0-16,21 0 0,0 0 0,0 0 15,0 0-15,21 0 0,-21 0 16,43 0-16,-22-21 0,21 21 0,0 0 16,1-21-16,20 21 0,-20-21 15,20 21-15,1 0 0,-1-22 0,22 1 16,-22 21-16,22 0 0,0-21 0,-1 21 16,1 0-16,0 0 0,20-21 15,-20 21-15,0 0 0,-22 0 16,1 0-16,-1 0 0,-20 0 15,-22 0-15,0 0 0,-21 0 0,-21 0 16,-22 0-16,-20 0 0,-1 0 0,-20 0 16,-1 0-16,0 0 0,-20 0 15,-1 0-15,-21 21 0,21-21 16,0 0-16,0 0 16,0-21 15,-21 0-31,0 0 15,22-1-15</inkml:trace>
  <inkml:trace contextRef="#ctx0" brushRef="#br0" timeOffset="26527.08">15367 868 0,'0'0'0,"0"-21"0,0 0 16,-21 42 15,21 0-31,-21 0 15,21 21-15,-22 22 16,22-22-16,0 22 0,0-22 0,-21 22 16,21-1-16,-21-21 0,0 22 15,21-1-15,-21-20 0,0-1 0,-1 22 16,1-22-16,21 0 0,0-21 16,-21 1-16,21 20 0,0-21 15,21-21-15,0 0 16</inkml:trace>
  <inkml:trace contextRef="#ctx0" brushRef="#br0" timeOffset="26900.4">15748 953 0,'-21'0'16,"0"21"-16,-1-21 0,1 21 0,0 0 15,-21 0-15,21-21 0,-1 21 16,-20 1-16,21-1 0,-21-21 0,20 21 16,-20 0-16,21-21 0,0 21 0,-22-21 15,22 21-15,0 1 0,-21-22 16,21 21-16,-1-21 0,22 21 0,-21-21 16,21 21-16,0 0 15,0 0-15,0 1 16,21-1-16,-21 0 0,22 0 15,-1 0-15,0 0 0,0 22 0,0-22 16,0 0-16,1 21 0,-1-20 0,0 20 16,0-21-16,21 0 0,-20 0 15,-1 1-15,0-1 0,0-21 0,0 0 16,0 21-16,1-21 0,20 0 16,-21 0-16,0 0 0,0-21 0,1 21 15,-1-21-15,-21-1 0,21 1 16</inkml:trace>
  <inkml:trace contextRef="#ctx0" brushRef="#br0" timeOffset="27272.18">15854 1482 0,'0'0'0,"0"21"16,-21 0-1,21 0-15,0 0 0,0 1 16,21-22-16,0 0 0,0 0 15,0 0-15,0 0 0,1-22 16,20 22-16,-21-21 0,0 0 0,0 0 16,1 0-16,-1 0 15,-21-1-15,0 1 0,0 0 16,0 0-16,0-21 0,-21 42 16,-1-22-16,1 1 0,-21 21 15,21 0-15,0 0 0,-1 0 0,1 21 16,0 1-16,0-1 0,21 0 15,0 0-15,-21 21 0,21-20 0,0 20 16,0-21-16,0 0 0,0 22 16,0-22-16,0 0 0,0 0 0,21 0 15,0 0-15,0-21 16,0 0-16,1 0 0,20 0 0,-21 0 16,21-21-16,-20 0 0,20 21 15,0-21-15,1 0 0,-1 0 16</inkml:trace>
  <inkml:trace contextRef="#ctx0" brushRef="#br0" timeOffset="27800.44">16446 1376 0,'0'0'0,"0"-21"0,-21 42 47,0 0-47,21 0 0,-21 0 16,21 1-16,0-1 0,0 0 0,0 0 15,0 21-15,0-20 0,0-1 16,0 0-16,0 0 0,0 0 0,21 0 15,0-21-15,0 0 0,1 0 16,-1 0-16,21 0 16,0 0-16,-20-21 0,20 21 0,-21-21 15,21 0-15,-20 0 0,-1 0 16,0-1-16,0 1 0,0 0 0,0-21 16,-21 21-16,0-1 0,0 1 15,0 0-15,0 0 0,0 0 16,0 42-1,0 0-15,0 0 16,0 0-16,-21 22 0,0-22 0,0 21 16,21 1-16,0-1 0,-21 0 15,0 1-15,21 20 0,-22-21 0,22 1 16,0 20-16,0-20 16,0 20-16,0-21 0,0 1 0,0 20 15,22-20-15,-1 20 0,-21-21 0,0 22 16,0-22-16,0 1 0,0-1 15,0 0-15,0 1 0,-21-1 0,-1 0 16,-20-21-16,21 1 0,-21-1 0,-1 0 16,22 0-16,-21-21 0,-22 0 15,22 0-15,0 0 0,-22 0 0,22-21 16,-22 0-16,22 0 0,0-22 16,-1 22-16,22-21 0,0-1 0,0 1 15,0 0-15,21-22 0,0 22 0,0 0 16,21-22-16,0 22 0,0-1 15,0 1-15,22 0 0</inkml:trace>
  <inkml:trace contextRef="#ctx0" brushRef="#br0" timeOffset="28384.11">17124 1270 0,'0'0'0,"0"21"32,-21 0-32,21 1 15,0-1-15,-22 21 0,22-21 16,0 22-16,-21-22 0,21 21 0,-21 0 16,21-20-16,-21-1 0,21 21 15,0-21-15,0 0 0,0 1 16,21-22 15,0-22-31,0 1 0,-21 0 0,22 0 16,-1 0-16,0 0 0,-21-1 15,21-20-15,0 21 0,-21 0 0,21 0 16,-21-1-16,0 1 0,0 42 31,0 1-31,0-1 0,22 0 16,-22 0-16,0 21 0,0-20 15,0 20-15,0-21 0,21 0 0,0 0 16,-21 1-16,21-1 0,0 0 16,0-21-16,1 0 0,-1 0 0,0 0 15,21 0-15,-21 0 0,1 0 0,20 0 16,-21-21-16,21 0 0,-20-1 16,-1 1-16,-21 0 0,21-21 15,-21 21-15,21-22 0,-21 22 0,0-21 16,0 21-16,0-22 0,0 22 0,0-21 15,0 21-15,-21-1 16,0 1-16,0 21 16,21 21-16,0 1 15,0-1-15,0 0 16,0 0-16,0 0 0,21 0 16,0-21-16,0 22 0</inkml:trace>
  <inkml:trace contextRef="#ctx0" brushRef="#br0" timeOffset="28752.21">18055 1355 0,'0'0'0,"0"-21"0,0-22 16,-21 22-16,0 21 16,0 0-16,-1 21 0,1-21 15,0 21-15,0 1 0,0 20 16,21-21-16,-21 0 0,-1 22 0,1-22 15,0 21-15,21-21 0,0 22 0,0-22 16,0 21 0,0-21-16,21 0 0,0-21 0,1 0 0,20 0 15,-21 0-15,0 0 16,22 0-16,-22 0 0,0 0 0,0-21 16,0 0-16,0 0 0,1 0 15,-22 0-15,0-1 0,0 1 0,21 0 16,-21-21-16,0 21 0,0-1 0,0 1 15,0 0-15,-21 0 0,-1 0 16,1 21-16,0 0 16,0 0-16,21 21 31,0 0-15,21-21-16</inkml:trace>
  <inkml:trace contextRef="#ctx0" brushRef="#br0" timeOffset="29108.01">18351 1376 0,'0'0'0,"22"0"0,-22-21 15,21 21-15,-21-21 0,21 21 32,0 0-32,0 21 15,-21 0-15,21 0 16,-21 21-16,0-20 0,22-1 0,-22 0 15,0 21-15,0-21 0,0 22 16,0-22-16,0 0 0,0 0 16,0 0-16,0 1 0,0-1 15,-22-21-15,22-21 16,-21-1 0,21 1-16,0 0 15,0 0-15,0 0 0,0-22 0,0 22 16,21-21-16,1 21 0,-1 0 0,-21-22 15,21 22-15,0-21 0,0 21 16,-21-1-16,21 1 0,1 21 0,-1-21 16,0 21-16,0 0 15,0 0-15,0 0 16,1 0-16,-22 21 0</inkml:trace>
  <inkml:trace contextRef="#ctx0" brushRef="#br0" timeOffset="29664.18">19240 1461 0,'0'-64'16,"0"43"-16,0 0 0,0 0 0,0-1 16,0 1-16,0 0 0,0 0 0,-21 21 15,0 0-15,0 0 16,0 0-16,0 0 0,-1 0 0,1 21 15,-21 0-15,21 0 0,-22 1 16,22 20-16,0-21 0,0 21 0,0-20 16,21-1-16,0 21 0,0-21 0,0 22 15,0-22-15,0 0 0,21 0 16,0 0-16,0-21 0,0 21 0,1-21 16,-1 0-16,0 0 0,21 0 15,-21 0-15,1 0 0,-1-21 0,0 0 16,0 0-16,0 0 0,22-22 15,-22 22-15,0-21 0,0 0 0,0-1 16,0 1-16,1-22 0,-22 22 16,21-21-16,0-1 0,0-21 15,-21 22-15,0-1 0,21 1 0,-21 21 16,0-22-16,0 43 0,0-21 16,0 20-16,0 1 0,-21 21 15,0 21-15,0 1 16,0 20-16,-1 0 0,1 1 0,0-1 15,21 21-15,0 1 0,0-1 16,0 1-16,0-1 0,0-20 0,0 20 16,0-20-16,0 20 0,0-21 15,21 1-15,0-22 0,1 21 0,-1 1 16,21-22-16,-21 0 0,22 0 16,-22 0-16,21 0 0,0-21 15,1 0-15,-1 0 0,-21 0 0,22 0 16,-1 0-16,0-21 0,-21 0 15</inkml:trace>
  <inkml:trace contextRef="#ctx0" brushRef="#br0" timeOffset="30468.58">14732 2074 0,'-21'0'16,"21"22"-1,21-22 32,0 0-47,0 0 0,0 0 16,22 0-16,-22 0 0,21 0 15,-21 21-15,43-21 0,-22 0 0,22 0 16,-1 0-16,22 0 0,21 0 16,-22 0-16,43 0 0,-21 0 0,21 0 15,21 0-15,1 0 0,-1 0 16,21 0-16,-21 0 0,22 0 15,-1 0-15,0 0 0,1 0 0,20 0 16,-21 0-16,22 0 0,-1 0 16,1 0-16,-1 0 0,-20 0 0,-22 0 15,0 0-15,0 0 0,-21 0 16,-21 0-16,0 0 0,-21 0 0,-22 0 16,1 0-16,-1 0 0,-21 0 15,-20 0-15,-1 0 0,0 0 0,0 0 16,0 0-16,0 0 15,1 0 1,-1 0 0</inkml:trace>
  <inkml:trace contextRef="#ctx0" brushRef="#br0" timeOffset="34788.12">5355 3323 0,'0'0'0,"0"-21"15,0 42 17,0 0-32,0 22 15,0-22-15,0 21 0,0-21 16,0 22-16,0-1 0,0-21 0,0 22 15,0-22-15,0 21 0,0-21 16,0 0-16,-21 1 0,21-1 0,0 0 16,0 0-16,-21-21 15,21 21-15,-21-21 32,-1 0-17,22-21 1,0 0-16</inkml:trace>
  <inkml:trace contextRef="#ctx0" brushRef="#br0" timeOffset="35015.99">5694 3598 0,'0'0'0,"0"-21"15,-21 21 48,-1 0-48,1 21 1,21 1-16,-21-22 16,0 21-16,0 0 0,21 0 15,-21 0-15,-1 0 0</inkml:trace>
  <inkml:trace contextRef="#ctx0" brushRef="#br0" timeOffset="35604.81">5270 4424 0,'0'0'0,"-42"21"15,42-42 1,0 0 0,0 0-16,0-1 15,0 1-15,0 0 0,0 0 0,0 0 16,21 0-16,0-1 0,1 1 16,-1 0-16,0 21 0,0 0 15,0 0-15,0 0 0,1 0 16,-1 0-16,-21 21 0,21 22 15,-21-22-15,21 21 0,-21-21 0,0 22 16,0-1-16,0-21 0,-21 21 16,0 1-16,0-1 0,-22-21 0,22 22 15,-21-1-15,21-21 0,-22 21 16,1-20-16,0-1 0,20 0 0,-20 0 16,21 0-16,0-21 0,-22 0 0,22 0 15,0 0-15,21-21 16,0 0-16,0 0 0,0 0 15,0-1-15,0 1 16,21 0-16,-21-21 0,21 21 0,1-1 16,-22 1-16,21 0 0,0 21 0,0 0 15,0 0-15,0 0 16,1 0-16,-1 0 0,-21 21 0,21 0 16,0 1-16,0-1 0,-21 0 15,21 0-15,1 0 0,-1 0 0,-21 1 16,21-22-16,0 21 0,-21 0 15,21 0-15,0-21 0,-21 21 0,22-21 16,-22 21-16</inkml:trace>
  <inkml:trace contextRef="#ctx0" brushRef="#br0" timeOffset="35819.69">5842 4614 0,'0'22'16</inkml:trace>
  <inkml:trace contextRef="#ctx0" brushRef="#br0" timeOffset="44644.16">7324 3556 0,'0'-21'0,"0"0"16,0 0-16,0-1 15,0 1-15,0 0 16,0 0 0,0 0-16,0 42 47,0 0-47,0 0 0,0 0 0,0 1 15,0-1-15,0 21 0,0-21 16,0 0-16,0 1 0,0-1 0,0 0 15,0 0-15,-22 0 0,22 0 16,0 1-16,0-1 0,0 0 16,0 0-1,-21-21-15,21-21 47,0 0-47,0 0 0</inkml:trace>
  <inkml:trace contextRef="#ctx0" brushRef="#br0" timeOffset="45043.93">7281 3217 0,'-21'0'16,"42"-21"31,0 21-47,1 0 15,-22-21-15,21 21 0,-21-21 16,-21 21 31,-1 0-32,1 21-15,21 0 16,-21-21-16,21 21 16,0 1-16,0-1 0,0 0 15,0 0-15,21 0 16,0 0-16,-21 1 0,22-22 0,-1 21 15,0 0-15</inkml:trace>
  <inkml:trace contextRef="#ctx0" brushRef="#br0" timeOffset="45660.57">8276 3598 0,'0'-42'16,"0"21"-1,0 0 1,-21 0-16,0-1 0,0 22 0,-1 0 16,1 0-16,0 0 15,0 0-15,0 0 0,0 0 16,-1 22-16,1-1 0,0 0 15,0 0-15,21 0 0,-21 0 0,0 1 16,-1-1-16,22 0 0,-21 0 0,21 0 16,0 0-16,0 1 0,0-1 15,0 0-15,0 0 0,21-21 16,1 0-16,-1 0 0,0 0 16,0 0-16,0 0 0,0 0 0,1 0 15,-1 0-15,0 0 0,0-21 0,0 21 16,0-21-16,1 0 0,-1-1 15,0-20-15,0 21 0,0-21 0,0 20 16,1-20-16,-22 0 0,21-22 16,0 22-16,-21 0 0,21-1 15,-21-20-15,0 20 0,0 22 0,0-21 16,0 21-16,0-22 0,0 22 16,-21 42-1,21 1 1,0-1-16,-21 21 0,21 0 0,-21 1 15,21 20-15,-22-20 0,22 20 16,0-21-16,0 1 0,0-1 0,0 0 16,0 1-16,0-1 0,0-21 0,22 0 15,-1 1-15,0-1 0,0 0 16,-21 0-16,42-21 0,-20 0 16,-1 0-16,0 0 0,21 0 0,-21 0 15,1 0-15,20 0 0,-21-21 16,0 0-16,0 0 0,22-1 0</inkml:trace>
  <inkml:trace contextRef="#ctx0" brushRef="#br0" timeOffset="46672.06">9652 3450 0,'21'0'31,"0"0"-15,-21-21-16,21 21 15,1-21-15,-22 0 0,21 0 0,0 21 16,-21-22-16,21 1 0,-21 0 16,21 0-16,-21 0 0,0 0 15,0-1-15,-21 22 16,0 0-16,0 0 15,-22 0-15,22 22 0,0-22 0,0 21 16,0 0-16,0 0 16,21 0-16,0 0 0,0 1 0,0-1 15,0 0-15,21 0 16,0-21-16,0 21 0,21-21 0,-20 21 16,20-21-16,-21 22 0,21-22 0,-20 21 15,20 0-15,-21-21 0,0 21 16,0 0-16,1-21 0,-22 21 0,0 1 15,0-1-15,0 0 16,-22-21-16,-20 21 0,21-21 0,-21 21 16,-1 0-16,1-21 0,0 0 0,20 22 15,-20-22-15,21 0 0,0 0 16,0 0-16,-1 0 0,1 0 16,0 0-16,21-22 31,21 1-16,0 21-15,1-21 0</inkml:trace>
  <inkml:trace contextRef="#ctx0" brushRef="#br0" timeOffset="47019.87">9991 3577 0,'0'-21'15,"21"21"-15,-21-21 16,21 21-16,-21-21 0,21 0 16,0-1-16,-21 1 15,-21 42 32,0 1-47,21-1 0,-21 0 16,21 0-16,-21 0 0,21 0 15,0 1-15,0-1 0,0 0 16,0 0-16,0 0 0,0 0 16,21-21-1,0 0-15,0 0 0,0 0 16,0 0-16,1 0 0,-1 0 16,0 0-16,0-21 0,0 0 0,0 21 15,1-21-15,-1 0 0,21 0 0</inkml:trace>
  <inkml:trace contextRef="#ctx0" brushRef="#br0" timeOffset="47407.64">10393 3471 0,'0'0'0,"0"-21"0,0 42 47,0 1-31,0-1-16,0 0 0,-21-21 0,21 21 15,0 0-15,0 0 0,0 1 16,-22-22-16,22 21 15,0 0-15,-21-21 16,21-21 15,0 0-31,0-1 0,21 1 16,1 0-16,-22 0 16,21 0-16,-21 0 0,21-1 15,0 22-15,0 0 16,0 0-1,1 0-15,-22 22 16,0-1-16,0 0 0,0 0 16,0 0-16,0 0 0,0 1 15,0-1-15,0 0 16,21-21 15,0 0-31,0 0 0,0 0 16,0 0-16</inkml:trace>
  <inkml:trace contextRef="#ctx0" brushRef="#br0" timeOffset="47916.36">10816 3471 0,'0'0'0,"0"-21"16,-21 21-1,0 0 1,0 0-16,-1 21 15,1-21-15,21 22 0,0-1 0,-21 0 16,0 0-16,0 0 16,21 0-16,0 1 0,0-1 15,0 0-15,0 0 16,21-21 0,0 0-16,0 0 15,0 0-15,1 0 16,-1 0-16,-21-21 0,0 0 0,21 21 15,0-21-15,-21-1 0,21 1 0,-21 0 16,0-21-16,21 21 0,-21-22 16,22 1-16,-22 0 0,0-1 0,0 1 15,0 0-15,0-1 0,0 22 16,0-21-16,0 21 0,0-1 0,0 1 16,0 42-1,0 1 1,0-1-16,0 21 0,0 0 15,0-20-15,0 20 0,0 0 0,0 1 16,0-1-16,0 0 0,0-21 16,0 22-16,0-22 0,0 21 0,0-21 15,0 1-15,0-1 0,0 0 16,0 0-16,21-21 47,0 0-47,0-21 0,-21 0 0,21 0 15</inkml:trace>
  <inkml:trace contextRef="#ctx0" brushRef="#br0" timeOffset="48216.18">11197 3196 0,'0'0'0,"0"-21"0,0 42 31,-21-21-31,21 21 0,0 1 15,0-1-15,-21 21 0,21-21 0,0 0 16,0 22-16,0-22 0,-21 21 16,21-21-16,-22 22 0,22-22 15,-21 0-15,21 0 0,0 0 0,-21 1 0,21-1 16,-21-21-16,21 21 0,0-42 62,0 0-62,0-1 16,21 1-16,-21 0 0,21 0 16,0 0-16,1 0 0,-22-1 15,21 1-15</inkml:trace>
  <inkml:trace contextRef="#ctx0" brushRef="#br0" timeOffset="49342.54">11239 3408 0,'0'21'16,"-21"-21"-1,21 21-15,-21-21 0,0 21 16,0-21-16,0 22 0,-1-22 16,-20 21-16,21-21 0,21 21 0,-21-21 15,0 21-15,-1 0 0,22 0 16,0 1 0,22-22-16,-22 21 15,21-21-15,0 0 0,0 21 16,0-21-16,0 0 0,1 0 15,-1 0-15,0 0 0,0 0 0,0 0 16,0 0-16,1-21 16,-1 21-16,21-21 0,-21 21 0,0-22 15,1 22-15,-1-21 0,0 21 0,-21-21 16,21 0-16,-21 0 16,0 0-1,-21 21 1,0 0-16,21 21 15,-21-21-15,21 21 0,-22-21 0,1 21 16,21 0-16,0 0 16,0 1-16,0-1 15,0 0 1,21-21 0,1 0-16,-1 0 0,0 0 15,0 0-15,0-21 0,0 21 16,1-21-16,-1-1 15,0 22-15,-21-21 0,0 0 0,21 0 16,-21 42 31,-21-21-31,21 21-16,0 0 0,0 1 15,21-22 16,0 0-31,0 0 16,1 0-16,-1 0 16,0 0-16,0-22 0,0 22 15,-21-21-15,0 0 0,21 21 0,-21-21 16,22 0-16,-22 0 16,0-1-16,21 22 0,-21 22 46,0-1-46,0 0 0,-21 0 16,21 0-16,0 0 0,-22 1 16,22-1-16,0 21 0,0-21 15,0 0-15,0 22 0,0-22 0,0 21 16,0 1-16,0-22 0,0 21 16,0 0-16,0-20 0,0 20 0,0-21 15,0 0-15,0 22 0,0-22 16,0 0-16,-21-21 15,0 0 1,0 0-16,21-21 16,-21 0-16,21-1 0,0 1 15,0-21-15,0 21 0,0-22 0,0 22 16,21-21-16,0 0 0,0-1 16,0 1-16,1 0 0,20 20 0,-21-20 15,21 21-15,-20-21 0,20 20 16,-21 1-16,0 0 0,22 0 0,-22 21 15,0-21-15,0 0 0,0 21 16,-21-22-16,-21 22 16,21 22-1,-21-1-15,0-21 0,0 21 16,-1 0-16,22 0 0,0 0 16,0 1-16,0-1 0,0 0 0,0 0 15,22 0-15,-22 0 16,21-21-16,-21 22 0,21-22 15,-21 21-15,-21-21 32,0 0-32,-1 0 0,1 0 15</inkml:trace>
  <inkml:trace contextRef="#ctx0" brushRef="#br0" timeOffset="50066.12">12636 1926 0,'0'0'0,"0"-21"15,22 21-15,-22-21 0,21 21 16,-21 21-1,0 0-15,0 0 16,0 1-16,0 20 0,0-21 16,0 21-16,21 1 0,-21-1 0,0-21 15,0 22-15,0-22 0,0 21 16,0-21-16,0 0 0,0 1 0,0-1 16,0 0-16,0 0 0,21-21 31,-21-21-31,0 0 15,0 0 1,0-1-16,0-20 0,0 21 0,21 0 0,-21-22 16,0 22-16,21 0 15,-21-21-15,0 21 0,0-22 0,22 22 16,-1 0-16,-21 0 0,0 0 0,0-1 16,0 1-16,21 21 0,0 0 15,0 21 1,-21 1-16,0-1 15,0 0-15,21 0 0,-21 0 16,22 0-16,-22 1 0</inkml:trace>
  <inkml:trace contextRef="#ctx0" brushRef="#br0" timeOffset="51401.76">13356 2244 0,'0'-21'0,"0"42"0,0-64 0,0 22 16,0 0-16,0 0 0,-21 21 15,0-21-15,0 21 0,-1 0 16,1-21-16,0 21 0,0 0 0,0 0 16,0 0-16,-1 21 15,1-21-15,0 21 0,0 0 0,0 0 16,0 0-16,21 1 0,0-1 0,0 0 15,0 0-15,0 0 0,0 0 16,0 1-16,0-1 0,21-21 16,0 0-16,0 0 0,0 0 15,0 0-15,1 0 0,-1 0 0,0 0 16,0 0-16,0 0 0,0-21 0,-21-1 16,22 22-16,-1-21 0,-21 0 15,0 0-15,0 0 0,0 0 16,21-1-16,-21 1 0,0 0 15,0 0-15,0 42 32,0 0-32,-21-21 15,21 21-15,0 1 0,0-1 0,0 0 16,0 0-16,0 0 0,0 0 16,0 1-16,0-1 0,0 0 0,0 0 15,21-21-15,0 21 0,0-21 16,0 0-16,1 0 0,-1 0 15,0 0-15,0 0 0,21-21 0,-20 0 16,-1 0-16,0 21 0,0-21 16,-21-1-16,21 1 0,0 0 0,-21-21 15,0 21-15,22-22 0,-22 22 16,21-21-16,-21-1 0,0 1 16,21 0-16,-21-1 0,0 1 0,0 21 15,0-21-15,0-1 0,0 22 16,0 0-16,0 42 15,0 0 1,0 0-16,0 22 0,0-1 0,0-21 16,0 22-16,0-1 0,0 0 0,0 1 15,0-22-15,0 21 0,0-21 16,0 0-16,0 22 0,0-22 0,0 0 16,0 0-16,0 0 0,0 1 15,0-1-15,21-21 16,0 0-1,0 0-15,-21-21 16,22 21-16,-1-22 0,-21 1 16,21 0-16,-21 0 15,21 0-15,-21 0 0,21-1 16,-21 1-16,21 0 0,-21 0 16,0 42-1,0 0 1,0 0-16,0 1 0,0-1 0,0 0 15,0 0-15,0 0 16,0 0-16,0 1 0,0-1 16,0 0-16,22-21 15,-1 0-15,0 0 16,0 0-16,0 0 16,0-21-16,-21 0 15,22 21-15,-1-22 0,-21 1 0,21 0 16,-21 0-16,21 21 0,-21-21 0,0 0 15,21-1-15,-21 1 16,0 42 15,0 1-31,0-1 16,0 0-16,0 0 0,0 0 16,0 0-16,0 1 15,0-1-15,0 0 16,21-21-16,1 0 0,-1 21 15,0-21-15,21 0 0,-21 0 0,22 0 16,-22 0-16,21 0 0,-21 0 0,1 0 16,20-21-16,-21 21 0,0-21 15,0 0-15,22-1 0,-22 22 16,-21-21-16,21 0 0,-21 0 0,21 0 16,-21 0-16,0-1 0,0 1 15,-21 0 1,0 21-16,0 0 15,0 21-15,-1 0 0,22 1 16,0-1-16,0 0 0,0 21 0,0-21 16,0 1-16,0-1 0,0 0 15,0 0-15,0 0 0,22 0 0,-1-21 16,0 22-16,0-22 0,21 0 16,-20 21-16,-1-21 0,21 0 0,-21 0 15,0 0-15,1 0 0,-1 0 0</inkml:trace>
  <inkml:trace contextRef="#ctx0" brushRef="#br0" timeOffset="53320.39">13039 3514 0,'0'21'15,"21"-21"32,0 0-47,-21-21 16,0 0-1,0-1-15,0 1 16,-21 21-16,0 0 0,-1 0 16,1 0-16,0 0 0,0 0 0,0 21 15,0 1-15,-1-1 0,1 0 0,21 0 16,-21 21-16,0-20 0,0-1 15,21 21-15,0-21 0,0 0 0,0 1 16,0-1-16,0 0 0,0 0 16,0 0-16,21-21 15,0 0-15,0 0 0,0 0 0,1 0 16,20-21-16,-21 0 0,0 0 16,0 21-16,1-21 0,20-1 15,-21 1-15,0 0 0,-21 0 0,21 0 16,1 0-16,-22-1 15,0 1-15,21 21 16,-21 21 0,0 1-1,0-1-15,0 0 0,0 0 16,0 0-16,0 0 0,0 1 16,21-1-16,0-21 15,0 0-15,0 21 0,1-21 0,20 0 0,-21 0 16,21 0-16,-20 0 15,20 0-15,0 0 0,-21 0 0,22-21 16,-22 0-16,0 21 0,21-22 0,-20 22 16,-1-21-16,0 0 0,-21 0 15,0 0-15,0 0 0,0-1 0,0 1 16,0 0-16,0 0 0,0 0 16,-21 0-16,0 21 0,-1 0 15,1 0-15,0 0 0,0 21 0,0 0 16,0 0-16,-1 0 0,1 0 15,0 1-15,21-1 0,-21 0 16,21 0-16,0 0 0,0 0 0,0 1 0,0-1 16,0 0-16,21 0 15,0-21-15,0 0 16,1 0-16,-1 0 0,0 0 0,0 0 16,0 0-16,0-21 0,22 0 15,-22 21-15,0-21 0,0-1 0,0 1 16,1 0-16,-22-21 0,21 21 15,0-22-15,-21 22 0,21-21 0,-21-1 16,0 1-16,21 0 0,-21-1 0,0 1 16,0 21-16,0-21 0,0 20 15,0 65 1,0-22 0,-21 0-16,21 21 0,-21 1 15,21-1-15,0 0 0,0 1 0,-21-1 16,21 0-16,0-20 0,-21 20 15,21 0-15,0-21 0,0 1 0,0-1 16,0 21-16,0-21 0,21 0 16,0-21-16,0 0 15,0 0-15,0 0 16,1 0-16,-1-21 0,-21 0 16,21 0-16,0 21 15,-21-21-15,0 0 0,21-1 0,-21 1 0,21 21 16,-21-21-16,0 0 0,22 21 15,-1-21-15,0 21 16,0 0 0,-21 21-16,21 0 15,-21 0-15,0 0 16,21-21-16,-21 22 16,22-22-16,-1 0 15,0 0 1,0-22-16,0 1 15,0 21-15,-21-21 0,0 0 16,22 0-16,-1 0 0,-21-1 16,21 1-16,-21 0 15,21 21 1,-21 21 0,0 0-16,0 1 15,0-1-15,0 0 0,0 0 16,21 0-16,-21 0 0,0 1 15,21-22-15,1 0 16,-1 0-16,0 0 16,0 0-16,0 0 15,0-22 1,1 1-16,-1 21 0,-21-21 0,21 0 16,0 0-16,0 0 15,-21-1 1,21 22-16,-21 22 15,0-1-15,0 0 0,0 0 16,0 0-16,0 0 16,0 1-16,0-1 0,22-21 15,-22 21-15,21-21 16,0 0 0,0 0-1,0 0-15,-21-21 16,0 0-1,0-1-15,0 1 0,0 0 16,0 0-16,0 0 0,0 0 16</inkml:trace>
  <inkml:trace contextRef="#ctx0" brushRef="#br0" timeOffset="53476.47">14436 3281 0,'0'0'0,"-22"0"15,22 21-15,0 0 0,0 0 32,0 1-17,-21-22-15,21 21 0,-21-21 16</inkml:trace>
  <inkml:trace contextRef="#ctx0" brushRef="#br0" timeOffset="56467.41">7027 4593 0,'0'0'0,"0"-21"16,0 42 15,-21-21-31,21 21 15,-21 1-15,21-1 0,0 0 16,0 0-16,-21 21 0,21-20 16,-21-1-16,21 0 0,0 0 15,0 0-15,0 0 0,0 1 16,0-44 15,21 1-15,0 0-16,0 0 15,-21 0-15,21 0 0,0-1 0,1 1 16,-1 0-16,0 0 0,0 0 16,0 0-16,-21-1 0,21 22 15,1 0-15,-1 0 16,-21 22-16,0-1 16,0 0-16,0 0 0,0 21 0,0-20 15,0-1-15,0 0 0,0 0 16,0 0-16,21 0 0,-21 1 0,0-1 15,21-21-15,0 0 16,0 0-16,1 0 16,-1 0-16,0-21 15,0 21-15,0-22 0</inkml:trace>
  <inkml:trace contextRef="#ctx0" brushRef="#br0" timeOffset="57612.3">7768 4593 0,'0'0'0,"0"-21"0,0 0 16,-21 21 0,0 0-16,0 0 0,-1 0 0,1 0 15,0 0-15,0 0 0,0 21 16,0 0-16,-1 0 16,1 22-16,21-22 0,-21 0 0,21 21 15,0-20-15,0 20 0,-21-21 16,21 0-16,0 0 0,0 1 0,0-1 15,0 0-15,21-21 16,0 0 0,0 0-16,1-21 0,-1 0 0,0 21 15,0-43-15,0 22 0,0 0 16,1 0-16,-1 0 0,-21-1 16,0 1-16,0 0 0,0 0 0,0 0 15,0 42 16,0 0-31,0 0 0,0 0 0,0 1 16,0-1-16,0 0 0,0 21 16,0-21-16,0 1 0,0-1 0,0 0 15,0 0-15,21-21 16,0 0-16,0 0 0,0 0 16,1 0-16,-1 0 0,0 0 0,0-21 15,21 0-15,-20 21 0,-1-21 16,0-1-16,-21 1 0,21 0 0,0 0 15,-21 0-15,0 0 0,0-1 16,0 44 15,0-1-15,-21 0-16,0 0 0,21 0 16,-21 0-16,21 1 0,0-1 15,-21-21-15,21 21 0,0 0 16,0-42 15,21 21-31,-21-21 0,21 0 16,-21-1-16,21 1 15,-21 0-15,21 0 0,-21 0 0,0 0 16,21-1-16,1 22 31,-22 22-15,0-1-16,0 0 15,21 0-15,-21 0 0,0 0 0,0 1 16,0-1-16,21-21 16,-21 21-16,21-21 15,0 0-15,0 0 16,-21-21-16,22 21 16,-1-21-16,-21-1 0,21 1 0,0 0 15,-21 0-15,21 0 16,-21 0-16,21-1 0,-21 1 15,0 0-15,22 0 16,-1 21 0,-21 21-16,0 0 15,0 0-15,0 1 0,0-1 0,21 0 16,-21 0-16,21 0 16,-21 0-16,0 1 0,21-22 15,0 21-15,1-21 16,-1 0-16,0 0 0,0 0 15,0-21-15,0-1 0,1 1 16,-1 0-16,-21 0 16,0 0-16,21 0 0,-21-1 15,21 22-15,-21-21 0,0 0 0,0 0 16,0 0-16,-21 42 31,21 0-15,0 0-16,0 0 0,-21 1 0,21-1 15,0 0-15,0 0 0,0 0 0,0 0 16,0 1-16,0-1 16,21-21-1,0 0-15,21 0 16,-20 0-16</inkml:trace>
  <inkml:trace contextRef="#ctx0" brushRef="#br0" timeOffset="60724">9588 4614 0,'22'0'16,"-1"0"-16,-21-21 0,21 21 16,0-21-16,0 0 15,0 0-15,1 0 0,-1-1 16,-21 1-16,0 0 16,0 0-1,-21 21-15,-1 0 0,1 0 0,0 0 16,0 0-16,-21 0 0,20 21 15,1-21-15,0 21 0,-21 0 0,21-21 16,21 22-16,0-1 0,-22 0 16,22 0-16,0 0 0,0 0 0,0 1 15,22-1-15,-1-21 0,0 21 0,0 0 16,21 0-16,-20 0 0,-1 1 16,0-1-16,0 0 0,0 0 15,0 0-15,-21 0 0,0 1 16,0-1-16,0 0 15,-21-21-15,0 0 0,0 21 16,0-21-16,-22 0 0,22 0 16,0 0-16,-21 0 0,21 0 0,-1 0 15,1-21-15,0 21 0,0 0 0,0 0 16,21-21-16,21 21 31,0 0-15,0 21-16,0-21 0,1 0 15,-1 0-15,0 0 0,21 0 0,-21 0 16,22 0-16,-22 0 0,21 0 16,1-21-16,-1 21 0,0-21 15,1-1-15,-1 1 0,0 0 16,1 0-16,-22 0 0,0 21 0,0-21 16,0-1-16,0 1 0,-21 0 0,0 0 15,0 0-15,-21 21 31,0 0-31,0 0 0,0 21 16,21 0-16,-21 0 0,-1 0 16,22 1-16,0-1 0,-21 0 0,21 0 15,0 0-15,0 0 0,0 1 16,0-1-16,21 0 16,1-21-16,-1 0 15,0 0-15,0 0 0,0 0 16,0 0-16,1-21 0,-1 21 0,0-21 15,0-1-15,0 1 0,0 0 16,1 0-16,-1 0 0,0 0 0,-21-1 16,0 1-16,0 0 0,21 21 15,-21 21 17,0 0-32,0 1 15,0-1-15,0 0 16,0 0-16,0 0 0,21-21 31,0 0-31,1 0 16,-1 0-16,-21-21 0,21 21 15,0-21-15,0 21 16,-21-21-16,21 21 0,1 0 16,-1 0-1,-21 21 1,21 0-1,0-21 1,0 0-16,0 0 16,1 0-16,-1 0 15,0 0-15,0 0 0,0 0 16,0 0-16,1 0 16,-22-21-16,0 0 15,0 0-15,0-1 16,0 1-1,0 0-15,-22 21 16,1 0-16,0 0 0,0 0 16,21 21-16,-21 0 15,0 1-15,21-1 0,-22 0 16,22 0-16,0 0 0,0 0 16,0 1-16,0-1 15,22-21 1,-1 0-16,0 0 0,0 0 15,0-21-15,-21-1 0,21 22 0,1-21 16,-1 0-16,-21 0 0,0 0 0,21 0 16,0-1-16,-21 1 0,0 0 15,0-21-15,21 21 0,-21-22 0,0 1 16,0 0-16,0 20 0,0-20 0,0 0 16,0 21-16,0-22 0,0 22 15,0 0-15,0 0 0,0 42 31,-21 0-31,21 21 0,0-20 16,-21 20-16,21 0 0,-21-21 0,21 22 16,0-1-16,0 0 0,0 1 15,0-22-15,0 21 0,0-21 0,0 22 16,0-22-16,0 0 0,0 0 16,21 0-16,0 1 0,0-1 15,0-21-15,1 0 0,-1 0 0,0 0 16,0 0-16,0 0 15,0 0-15,1 0 0,-1-21 16,0-1-16,-21 1 16,0 0-16,0 0 15,0 0-15,0 42 63,0 0-48,21-21 1,0 0 0,0 0-1,1 0 1,-22-21 0,21 0-16,-21 0 15,0-1-15,0 1 16,0 0-16,21 21 15,-21-21-15,0 0 0,0 42 47,0 0-15,0 0 77,-21-21-93,21 21-16,0 1 0,0-1 15,0 0 1,0 0-16,0 0 15,21-21 17,0 0-17,0 0-15,0-21 16,1 21-16,-22-21 16,21 21-16,0-21 0,0 21 0,0-21 15,0-1-15,1 22 16,-1-21-16,0 0 0,0 0 15,-21 0-15,21 21 0,0 0 16,-21-21 0,0-1 77,-21 44-14,21-1-79,0 0 15,-21 0 1,21 0-16,0 0 0,0 1 15,0-1-15,0 0 0,0 0 0,0 0 16,0 0-16,21-21 16,0 0-16,1 22 0,-1-22 0,21 0 15,-21 0 1,0 0-16,1-22 0,-1 1 0,0 21 16,0-21-16,-21 0 0,21 0 15,-21 0-15,0-1 0,0 1 16,0 0-16,0 0 0,0 0 15,0 0 1,0 42 15,0 0-31,0 0 16,0 21-16,0-20 0,0-1 16,0 21-16,0-21 0,0 22 0,0-1 15,0-21-15,0 21 0,0 1 16,0-1-16,0 0 0,0 1 0,0-1 15,0 0-15,0 1 0,0-1 0,0 0 16,0 1-16,0-1 0,0 0 16,-21 1-16,21-1 0,0 0 0,0 1 15,0-22-15,0 21 0,0-21 16,0 1-16,0-1 16,0-42-1,0-1-15,0 1 16,0 0-16,0-21 0,0 21 15,-21-22-15,21 1 0,-21 21 0,21-22 16,0 1-16,0 21 0,0-21 0,0 20 16,0-20-16,0 21 0,0-21 15,21 20-15,0-20 0</inkml:trace>
  <inkml:trace contextRef="#ctx0" brushRef="#br0" timeOffset="61951.81">12488 4466 0,'0'0'0,"-21"0"16,0 0-16,0 0 16,0 0-16,-1 21 0,22 1 15,-21-1-15,0-21 0,0 21 16,21 0-16,0 0 0,-21-21 0,21 21 15,0 1-15,21-22 32,0 0-32,0 0 15,0 0-15,-21-22 0,22 22 16,-1-21-16,-21 0 16,21 21-16,0-21 0,-21 0 0,21 21 15,-21-21-15,21 21 16,-21 21-1,22 0 1,-22 0-16,0 0 16,0 0-16,0 1 0,21-22 15,-21 21-15,21-21 16,0 0-16,0 0 16,0 0-16,1 0 15,-1-21-15,0-1 16,0 22-16,-21-21 0,21 21 0,0-21 15,-21 0-15,22 21 0,-22-21 0,21 21 16,-21 21 15,0 0-31,0 0 16,0 0-16,0 1 0,21-1 16,-21 0-16,21-21 0,-21 21 0,21-21 15,0 21 1,1-21-16,-1 0 0,0 0 0,0 0 0,0 0 15,0 0-15,1 0 0,-1 0 16,0-21-16,0 21 0,0-21 16,0 21-16,1-21 0,-1 0 0,-21-1 15,21 1-15,-21 0 0,0 0 16,0 0-16,0 0 16,0-1-16,-21 22 0,0 0 15,-1 0-15,1 0 16,0 0-16,0 0 0,0 22 0,0-22 15,21 21-15,0 0 0,-22 0 0,22 0 16,0 0-16,0 1 16,0-1-16,0 0 0,22-21 15,-22 21-15,21-21 0,0 0 16,0 0-16,0 0 16,0 0-16,1 0 0,-1 0 15,0-21-15,0 21 16,-21-21-16,21 21 0,-21-21 0,21-1 15,1 22-15,-22-21 0,21 21 16,-21 21 0,0 1-1,0-1-15,0 0 16,0 0-16,0 0 16,21-21-16,0 0 0,0 21 15,0-21-15,1 0 0,-1 0 16,21 0-16,-21 0 0,22 0 0,-22 0 15,0 0-15,21 0 0,-21-21 16,1 21-16,-1-21 0,0 0 0,0 21 16,-21-21-16,0 0 0,21-1 0,-21 1 15,0 0-15,0 0 0,0 0 16,0 0-16,0-1 0,0 1 0,0 0 16,0 42 15,-21 0-31,21 1 0,-21-1 15,21 0-15,0 0 0,-21 21 16,21-20-16,-21 20 0,21 0 0,-22-21 16,22 22-16,0-1 0,-21 0 0,21 1 15,-21-1-15,21 0 0,-21 1 16,21-22-16,0 21 0,0-21 0,-21 1 16,21-1-16,0 0 0,-21 0 15,21 0-15,0 0 16,0-42 15,21 0-31,0 0 0,0 0 16,21 0-16,-20-22 0</inkml:trace>
  <inkml:trace contextRef="#ctx0" brushRef="#br0" timeOffset="62275.62">13928 4741 0,'0'0'0,"21"0"47,0 0-47,0-21 0,0 21 16,0-21-16,-21 0 0,22 0 15,-1 0 1,-21-1-16,0 1 16,-21 21-1,-1 0 1,1 0-16,0 21 0,21 1 0,0-1 15,0 0-15,-21 0 0,21 0 0,0 0 16,0 1-16,0-1 0,0 0 16,0 0-16,21-21 15,0 0-15,0 0 16,1 0-16,-1 0 16,0-21-16,0 0 0,0 21 15,-21-21-15,21-1 16,1 1-16</inkml:trace>
  <inkml:trace contextRef="#ctx0" brushRef="#br0" timeOffset="62545.47">14287 4614 0,'0'22'47,"0"-1"-47,0 0 0,0 0 16,0 0-16,0 0 0,0 1 15,0-1-15,22-42 63,-22-1-63,21 1 0,-21 0 0,21 0 15,-21 0-15,21 0 0,0-1 16,0 1-16,-21-21 0,43 21 0,-22 0 16,0-1-16,0 1 0,0 21 15,1-21-15,-1 21 0,0 0 16</inkml:trace>
  <inkml:trace contextRef="#ctx0" brushRef="#br0" timeOffset="63628.37">5016 5884 0,'-21'0'16,"0"-21"-16,0 21 0,0 0 16,0 0-16,21-21 0,-22 21 15,1-21-15,0 21 0,21-21 0,0 0 16,0-1-16,21 1 16,0 21-1,1-21-15,-1 21 0,0 0 16,21 0-16,-21 0 0,1 0 0,-1 0 15,21 21-15,-21 0 0,0 1 16,1-1-16,-22 0 0,0 0 16,0 0-16,0 0 0,0 1 0,0-1 15,0 0-15,-22 0 0,1 0 16,0 0-16,0-21 0,0 22 0,-22-1 16,22-21-16,0 0 0,-21 0 0,21 0 15,-1 0-15,1 0 0,0 0 16,42 0-1,22-21-15,-22 21 16,21-22-16,-21 22 0,22 0 16,-1 0-16,-21 0 0,21 0 15,1 0-15,-22 0 0,0 0 0,21 22 16,-20-1-16,-22 0 0,21-21 16,-21 21-16,0 0 0,0 0 0,0 1 15,0-1-15,-21 0 0,-1 0 16,-20 0-16,21-21 0,-21 21 15,-1 1-15,1-22 0,0 21 0,-1-21 16,1 0-16,0 0 0,20 0 0,-20 0 16,21 0-16,0 0 0,0 0 0,21-21 31,0-1-31,0 1 16,0 0-16,0-21 0,21 21 0</inkml:trace>
  <inkml:trace contextRef="#ctx0" brushRef="#br0" timeOffset="64567.84">4657 5271 0,'0'0'0,"0"-22"0,-22 1 15,1 21 1,0 0-16,21 21 15,-21-21-15,21 22 0,-21-1 16,0 21-16,21-21 0,0 43 0,0-22 16,0 22-16,0-1 0,0 1 15,-22-1-15,22 1 0,0-1 16,0 1-16,-21-1 0,21 1 0,-21-1 16,21 1-16,-21-22 0,0 21 0,21-20 15,-21 20-15,-1-20 0,22-1 16,0 0-16,-21-21 0,21 1 0,-21-1 15,21 0-15,0 0 0,0 0 0,21-21 16,0 21-16,1-21 16,-1 0-16,63 0 0,-20 0 0,-22 0 15,22 0-15,-1 0 0,1 0 0,-1 0 16,22 0-16,0-21 0,20 21 0,1 0 16,21-21-16,21 21 15,1-21-15,20 0 0,0 21 0,22-21 16,-1 21-16,22-22 0,0 22 0,-22 0 15,22-21-15,21 21 0,-22 0 16,1-21-16,0 21 0,-1-21 0,1 21 16,0 0-16,-1 0 0,-20 0 0,20-21 15,1 21-15,21 0 0,-43 0 16,22-21-16,0 21 0,-1 0 0,1 0 16,0 0-16,-1-22 0,-20 22 15,21 0-15,-22 0 0,-21 0 16,22 0-16,-22 0 0,-21 0 0,22 0 15,-22 0-15,0 0 0,-21 0 0,0 0 16,-21 0-16,-21 0 0,-1 0 16,1 0-16,-43 0 0,1 0 0,-1 0 15,-21 0-15,0 0 0,0 0 0,-21-21 16,0 0 31,-21 21-32,21-21-15,-21 21 0,21-21 16,0 0-16,-21 21 0,21-22 16,0 1-16,0 0 0,0 0 0,0-21 15,0 20-15,0-20 0,0 0 0,0-1 16,0 1-16,0-21 0,0 20 16,0-20-16,0-1 0,21 1 0,-21-1 15,21 22-15,0-22 0,-21 1 16,0 21-16,0-1 0,0 1 0,0 0 15,0-1-15,0 22 0,0-21 0,0 21 16,-21 21-16,0-22 0</inkml:trace>
  <inkml:trace contextRef="#ctx0" brushRef="#br0" timeOffset="65124.52">7302 5863 0,'0'0'0,"-21"-21"16,21 0-16,-21-21 0,21 20 0,0 1 15,0 0-15,0 0 0,-21 0 16,21 0-16,0 42 16,0 0-1,21 21-15,0-21 0,0 22 0,1-1 16,-1 0-16,-21 1 0,21-1 15,-21 0-15,21 1 0,-21-22 0,0 21 16,0 1-16,0-22 0,-21 0 0,0 21 16,0-21-16,-1 1 0,1-22 15,0 21-15,21-42 32,0-1-32,21 1 0</inkml:trace>
  <inkml:trace contextRef="#ctx0" brushRef="#br0" timeOffset="65340.41">7408 5842 0,'0'0'0,"0"-21"0,0 0 0,0 0 0,0-1 16,0 44-1,-21-22-15,0 42 0,0-21 16,0 0-16,-1 22 0,-20-1 0,21-21 16,-21 21-16,20 1 0,-20-22 15,21 21-15,0-21 0,0 1 16,-1-1-16,22 21 0,0-21 0,0 0 15,43-21 1,-22 0-16,0 0 16,0 0-16,22 0 0,-22-21 0,21 0 15,0 0-15</inkml:trace>
  <inkml:trace contextRef="#ctx0" brushRef="#br0" timeOffset="65564.28">7620 5990 0,'0'0'0,"0"21"16,0 1-16,0-1 15,0 0-15,0 21 0,0-21 0,0 22 16,0-1-16,0 0 0,0 1 16,0-1-16,0 0 0,0 22 15,0-22-15,0 22 0,0-22 0,-21 0 16,21 22-16,0-22 0,-21 1 16,21-1-16,0 0 0,0 1 0,-22-1 15,1 0-15,21 1 0,0-22 0,0 0 16,0 0-16,0 0 0,0-42 31,21 21-31,-21-21 0</inkml:trace>
  <inkml:trace contextRef="#ctx0" brushRef="#br0" timeOffset="65840.12">7683 6265 0,'0'0'0,"-21"-42"0,21 0 0,-21-1 16,21 22-16,0-21 0,0 21 0,0 0 15,0-1-15,0 1 16,21 21-16,0 0 0,1 0 16,-1-21-16,0 21 0,0 0 15,0 0-15,0 0 0,1 0 0,-1 21 16,-21 0-16,0 1 0,0-1 16,0 0-1,-21 0-15,-1 0 0,1 0 0,-21-21 0,21 22 16,0-22-16,-1 21 0,1-21 15,0 0-15,0 21 0,0-21 16,42 0 0,0 0-16,0-21 15,0 21-15</inkml:trace>
  <inkml:trace contextRef="#ctx0" brushRef="#br0" timeOffset="66235.89">8107 5948 0,'0'0'15,"0"-21"-15,-21 21 32,-1 0-32,1 21 15,0-21-15,0 21 0,0 0 16,0 0-16,-1 1 0,22-1 16,-21 0-16,21 0 15,0 0-15,21-21 16,1 0-1,-1 0-15,0 0 0,0-21 16,0 21-16,-21-21 0,21 0 0,1 21 16,-1-21-16,0-1 0,-21 1 15,0 0-15,21 0 16,-21 0-16,0 0 16,0 42-1,0 0-15,0 0 16,0 0-16,0 0 0,0 1 0,0-1 15,0 0-15,0 0 16,0 0-16,0 0 0,21-21 16,0 0-1,1 0-15,-1-21 16,0 0-16</inkml:trace>
  <inkml:trace contextRef="#ctx0" brushRef="#br0" timeOffset="66483.75">8551 5546 0,'0'0'16,"0"-21"-16,0 42 15,0 0 1,0 21-16,0-21 0,0 22 0,0-1 16,0-21-16,-21 22 0,21-1 15,-21 0-15,21 1 0,-21-22 0,21 21 16,0-21-16,0 22 0,0-22 0,-21 0 15,21 0-15,0 0 0,0 0 16,21-21 15,0 0-31,0-21 0,0 0 16,0 0-16</inkml:trace>
  <inkml:trace contextRef="#ctx0" brushRef="#br0" timeOffset="66548.72">8805 5609 0,'0'0'0,"0"-21"0,0 0 0</inkml:trace>
  <inkml:trace contextRef="#ctx0" brushRef="#br0" timeOffset="66876.53">8805 5800 0,'0'21'0,"0"0"0,0 21 16,0-20-16,0-1 0,0 21 16,-21-21-16,21 0 0,0 1 15,-21-1-15,21 0 0,0 0 0,0 0 16,0 0-16,0 1 15,-21-22-15,21-22 32,21 1-32,-21 0 0,21 0 15,0 0-15,0 0 0,1-22 16,-22 22-16,21 0 0,0 0 0,0 0 16,0 21-16,0 0 0,1 0 15,-22 21-15,21 0 16,-21 0-16,0 0 15,0 0-15,0 1 0,0-1 0,0 0 16,-21 0-16,21 0 16,-22-21-16,1 21 0,0-21 15,0 0 1,0 0-16,0 0 16,21-21-16,-22 21 0</inkml:trace>
  <inkml:trace contextRef="#ctx0" brushRef="#br0" timeOffset="66978.47">7959 5715 0,'0'-21'16</inkml:trace>
  <inkml:trace contextRef="#ctx0" brushRef="#br0" timeOffset="67185.35">8869 5525 0,'63'0'16</inkml:trace>
  <inkml:trace contextRef="#ctx0" brushRef="#br0" timeOffset="68296.02">10118 5884 0,'0'0'15,"21"-21"-15,0 0 0,0 0 0,-21 0 16,0 0-16,21-1 0,-21 1 0,0 0 16,0 0-16,0 0 15,-21 21-15,0 0 16,0 0-16,0 21 0,-1 0 0,1 0 15,21 22-15,-21-1 0,0-21 0,0 21 16,21 1-16,0-1 0,0 0 16,0-20-16,0 20 0,0 0 0,0-21 15,0 1-15,21-1 0,0 0 0,0 0 16,0 0-16,22-21 0,-22 0 16,0 0-16,21 0 0,-20 0 0,20 0 15,0-21-15,-21 21 0,22-21 0,-22 0 16,21 0-16,-21-1 0,1 1 15,-1 0-15,0-21 0,0 21 16,0-22-16,0 22 0,1-21 0,-22-1 16,0 1-16,0 0 0,0-1 15,0 1-15,21 0 0,-21 21 0,0-1 16,0 1-16,0 0 0,0 42 16,0 0-16,0 1 15,0-1-15,0 21 0,0 0 0,-21 1 16,21-1-16,0 0 0,-22 1 15,22-1-15,0 0 0,0 1 0,0-22 16,0 0-16,0 21 0,0-20 0,0-1 16,0 0-16,22-21 15,-1 0-15,0 0 16,0 0-16,0 0 0,0 0 16,1 0-16,-1-21 0,0 0 15,-21-1-15,21 22 0,-21-21 16,21 0-16,-21 0 0,0 0 15,0 42 17,0 0-17,0 0-15,0 0 16,0 1-16,-21-22 0,21 21 16,-21-21-1,21-21 16,0-1-31</inkml:trace>
  <inkml:trace contextRef="#ctx0" brushRef="#br0" timeOffset="68472.86">10880 5842 0,'-22'0'31,"1"0"-16,21 21-15,0 0 16,0 1 0,21-22-1</inkml:trace>
  <inkml:trace contextRef="#ctx0" brushRef="#br0" timeOffset="69308.23">11176 5863 0,'-21'0'0,"0"0"0,-1 0 15,1 0-15,21 21 16,-21-21-16,21 22 0,-21-1 0,21 0 16,0 0-16,0 0 0,0 0 15,0 1-15,0-1 0,0 0 16,0 0-16,0 0 0,0 0 15,21-21-15,0 0 0,-21 22 0,21-22 16,1 0-16,-1 0 0,0 0 0,0 0 16,0 0-16,22 0 0,-22-22 15,0 1-15,0 21 0,0-21 0,0 0 16,1 0-16,-1 0 0,0-1 0,0 1 16,0 0-16,-21-21 0,21 21 15,-21-22-15,0 1 0,0 0 16,0-1-16,0 1 0,0 0 0,0-1 15,0 1-15,0 21 0,0-22 16,0 22-16,0 42 31,0 22-31,0-22 0,0 21 0,0 1 16,0-1-16,0 0 0,-21 1 0,21-1 16,0 0-16,-21 1 0,21-22 15,0 21-15,0-21 0,-21 0 0,21 22 16,-21-22-16,21 0 0,0 0 15,0 0 1,0-42 15,0 0-31,0 0 16,21 0-16,0 0 0,-21-1 16,21 1-16,0 0 0,1 0 0,-1 21 15,0-21-15,0 0 0,0 21 16,0 0-16,1 0 15,-22 21 17,0 0-32,-22 0 15,1 0-15,0-21 16,0 0-16,0 21 0,-22-21 16,22 0-16,0 0 0,21 22 15,-21-22-15,21 21 31,21-21-31,0 21 0,0 0 16,1 0-16,-1-21 16,-21 21-16,21-21 0,0 0 0,0 0 15,-21 22-15,21-1 0,1-21 0,-1 0 16,0 21-16,0-21 16,-21-21 46</inkml:trace>
  <inkml:trace contextRef="#ctx0" brushRef="#br0" timeOffset="70215.63">12658 5800 0,'0'-21'0,"-22"21"0,22 21 47,0 21-47,-21-21 15,21 0-15,0 22 0,0-1 16,0-21-16,0 22 0,-21-22 16,21 21-16,-21-21 0,21 0 0,-21 1 15,21-1-15,0 0 0,0 0 16,0-42 31,21 21-47,-21-21 0,21 0 0,-21-1 15</inkml:trace>
  <inkml:trace contextRef="#ctx0" brushRef="#br0" timeOffset="70424.5">12658 5906 0,'21'-22'0,"-42"44"0,63-86 0,-42 43 16,0 0-16,0 0 0,21 21 0,0 0 15,0 0-15,1 21 16,-1 0-16,0 0 0,0 0 16,0 0-16,0 22 0,1-22 0,-22 21 15,21-21-15,0 1 0,0-1 0,-21 0 16,21 0-16,-21 0 0,0 0 16,21 1-16,1-22 15,-1 0 16,-21-22-31,21 1 0</inkml:trace>
  <inkml:trace contextRef="#ctx0" brushRef="#br0" timeOffset="70636.48">13229 5779 0,'0'0'16,"0"-22"-16,0 1 0,0 0 0,-21 42 31,0 0-31,0 1 0,21-1 15,-22 21-15,1-21 0,21 0 0,-21 22 16,0-22-16,0 0 0,0 0 16,21 0-16,0 1 0,-22-1 0,22 0 15,-21-21-15,21 21 16,21-21 0,1 0-1,-1-21-15</inkml:trace>
  <inkml:trace contextRef="#ctx0" brushRef="#br0" timeOffset="71108.17">13483 5736 0,'0'21'16,"-21"1"-16,21-1 0,-21 0 15,21 0-15,0 0 0,0 22 16,-21-22-16,21 0 0,-22 0 15,22 21-15,0-20 0,0-1 0,0 0 16,0 0-16,0 0 16,0 0-16,0-42 47,0 0-47,0 0 15,0 0-15,0 0 0,0-1 0,0 1 16,22 0-16,-22 0 0,21-21 15,-21-1-15,21 22 0,-21-21 0,21-1 16,0 1-16,0 0 0,1 21 16,-1-1-16,21 1 0,-21 0 15,0 21-15,22 0 0,-22 0 0,0 21 16,0 0-16,0 22 0,-21-22 16,22 21-16,-22-21 0,21 22 0,-21-22 15,0 21-15,0-21 0,0 1 16,0-1-16,0 21 0,0-21 0,0 0 15,0 1-15,-21-1 0,-1-21 16,22 21 0,-21-21-1,0 0-15,0 0 16</inkml:trace>
  <inkml:trace contextRef="#ctx0" brushRef="#br0" timeOffset="71301.07">13377 5948 0,'21'0'15,"1"0"-15,-1 0 16,0 0-16,0 0 0,0 0 16,0 0-16,1 0 0,-1 0 0,0 0 15,0 0-15,0 0 16,0 0-16,1 0 0,-1 0 15,-21-21-15,21 21 0</inkml:trace>
  <inkml:trace contextRef="#ctx0" brushRef="#br0" timeOffset="82580.33">2032 7535 0,'0'0'0,"21"-42"16,-21 21-16,0 0 0,0 0 0,21-22 16,-21 22-16,21 0 0,-21 0 15,0 0-15,0 42 31,0 0-31,0 0 16,0 21-16,0 1 0,0-1 0,-21 22 16,0-1-16,21-21 0,-21 43 15,0-21-15,0 20 0,-1-20 16,1 20-16,0-20 0,21 21 0,-21-22 16,0-21-16,21 22 0,-21-22 15,21-21-15,0 22 0,0-22 0,0 0 16,0-42 15,0 0-31,0-22 16,0 22-16,0 0 0</inkml:trace>
  <inkml:trace contextRef="#ctx0" brushRef="#br0" timeOffset="83160.45">1714 7684 0,'0'0'0,"-63"-43"16,42 22-16,21 0 0,0 0 16,0 0-16,0-1 0,0-20 15,21 21-15,0-21 0,21-1 0,1 22 16,-1-21-16,0 21 0,1-22 16,-1 22-16,22 21 0,-22 0 15,21 0-15,1 0 0,-22 21 0,22 0 16,-1 22-16,1-1 0,-22 0 15,0 22-15,1-22 0,-22 22 16,0-22-16,-21 22 0,0-22 0,0 21 16,0 1-16,-21-22 0,0 1 15,0-1-15,-1 0 0,1 1 0,21-22 16,0 21-16,-21-42 0,21 21 16,0 0-16,0-42 15,0-21 1,0 21-16,21-22 0,-21 22 0,21-21 15,1-22-15,-1 22 0,21 0 16,-21-22-16,0 22 0,1-22 0,20 1 16,-21 21-16,21-22 15,-20 1-15,20-1 0,0 22 0,1-1 16,-1 22-16,-21 0 0,21 21 16,-20 0-16,20 21 0,-21 0 0,0 22 15,0-1-15,1 22 0,-22-22 16,0 21-16,0 1 0,0-1 0,0 1 15,0-1-15,0 1 0,-22-1 16,22 1-16,0-1 0,-21-20 0,21 20 16,-21-20-16,21-1 0,0-21 15,0 21-15,0-20 0,0-1 0,0 0 16,0-42 15,0 0-31,0-1 0,0 1 16,0-21-16,21 21 0</inkml:trace>
  <inkml:trace contextRef="#ctx0" brushRef="#br0" timeOffset="85258.37">3429 8107 0,'0'0'0,"21"0"0,-21 21 16,21-21-1,0 0-15,1 0 0,-1 0 16,0-21-16,0 21 0,0-21 16,0 0-16,1 21 0,-1-22 0,0 1 15,-21-21-15,0 21 0,21 0 0,-21-1 16,0-20-16,0 21 0,0 0 16,0 0-16,0-1 0,-21 1 0,0 0 15,0 21-15,-22 0 0,22 0 16,-21 0-16,-1 21 0,1 0 15,0 1-15,-1-1 0,1 21 0,0 0 16,-1 1-16,22-1 0,0 0 0,0 1 16,21-1-16,-21 0 0,21 1 15,0-1-15,0-21 0,0 22 16,21-22-16,0 0 0,0-21 0,0 0 16,22 0-16,-22 0 0,21 0 15,-21 0-15,22 0 0,-1-21 0,-21 21 16,22-21-16,-1-1 0,-21-20 15,21 21-15,-20 0 0,-1-22 0,0 22 16,0-21-16,-21 0 0,21-1 0,-21 22 16,0-21-16,0 21 15,0-1-15,0 1 0,0 42 32,0 1-32,0 20 15,0-21-15,-21 21 0,21 1 16,0-22-16,0 21 0,0-21 0,0 1 15,0 20-15,0-21 0,0 0 0,21-21 16,0 21-16,1 1 0,-1-22 16,0 0-16,21 0 0,-21 0 0,22 0 15,-22 0-15,0-22 0,21 1 16,-20 0-16,20 0 0,-21 0 0,0 0 16,0-1-16,1-20 0,-22 21 15,0-21-15,21 20 0,-21-20 16,0 0-16,0 21 0,0-1 0,0 1 15,0 0-15,0 42 16,-21 0 0,21 22-16,0-22 0,0 21 15,-22-21-15,22 22 0,-21-22 16,21 21-16,0-21 0,0 22 0,-21-22 16,21 0-16,0 0 0,0 0 15,-21 1-15,21-1 0,21-42 47,0-1-47,-21 1 16,0 0-16,21 0 0,1 0 0,-22 0 15,21-22-15,-21 22 0,0-21 16,21 21-16,0-22 0,-21 22 0,21 0 16,0 21-1,-21 21 1,22 0-16,-22 0 0,0 1 15,0 20-15,0-21 0,0 0 0,0 22 16,0-22-16,0 0 0,0 0 0,0 0 16,0 0-16,21 1 0,0-1 15,-21 0-15,21-21 0,0 0 16,0 21-16,1-21 0,-1 0 16,0 0-16,0 0 0,0 0 15,22-21-15,-22 0 0,0 0 0,0 21 16,0-43-16,0 22 0,1 0 0,-1-21 15,0 20-15,0-20 0,0 0 16,-21 21-16,21-22 0,-21 22 0,0 0 16,0 0-16,0 0 0,0 42 31,0 0-15,0 0-16,0 0 0,0 22 0,0-22 15,0 0-15,0 21 0,0-21 16,0 1-16,0-1 0,0 0 15,0 0-15,0 0 0,0 0 0,0 1 16,22-22-16,-1 0 0,-21 21 0,21-21 16,0 0-16,0 0 0,0 0 15,1 0-15,-1-21 0,0-1 0,0 22 16,21-21-16,-20 0 0,-1 0 0,0-21 16,0 20-16,0 1 0,0-21 15,1 0-15,-1 20 0,0-20 0,-21 21 16,0 0-16,0 0 0,0 42 31,0 0-15,0 0-16,-21 0 15,21 22-15,0-22 0,-21 0 0,21 0 16,0 0-16,0 22 0,0-22 16,0 0-16,21-21 0,0 21 0,0 0 15,0-21-15,0 0 0,1 21 0,20-21 16,0 0-16,-21 0 0,22 0 15,-22 0-15,21 0 0,-21-21 0,22 0 16,-22 21-16,0-21 0,0 0 0,0 0 16,1-1-16,-1 1 0,0-21 15,-21 21-15,0 0 0,0-22 0,0 22 16,0-21-16,0 21 0,0-1 16,0 1-16,-21 21 0,0-21 15,-1 21-15,1 0 0,0 0 16,0 0-16,21 21 0,-21 0 15,0 1-15,-1-1 0,1 0 0,21 0 16,0 21-16,-21-20 0,21-1 0,-21 21 16,21-21-16,0 0 0,0 1 15,0-1-15,0 0 0,0 0 0,21 0 16,0-21-16,0 0 16,1 0-16,-1 0 15,0 0-15,-21-21 0,21 0 16,0 0-16,-21 0 0,21-1 15,-21 1-15,0 0 16,0 0-16,0-21 0,0 20 0,0 1 16,0 0-16,0 42 31,0 0-15,-21-21-16,21 22 0,0-1 15,0 0-15,0 0 0,-21 21 0,21-20 16,0-1-16,0 0 0,0 0 0,0 0 15,0 0-15,0 1 16,21-1-16,0-21 16,1 0-16,-1 0 0,0 0 15,0 0-15,0 0 16,0 0-16,1 0 0,-1-21 0,0-1 16,21 22-16,-21-21 0,1 0 0,-1 0 15,0-21-15,0 20 0,0-20 16,0 0-16,1-1 0,-1 1 0,0 0 15,-21-1-15,0-20 0,21 21 16,-21-1-16,0-20 0,21 20 0,-21 1 16,0 21-16,0-21 0,0 20 0,0 1 15,0 42 1,-21 1-16,0-1 16,21 0-16,-21 21 0,0-21 0,-1 22 15,22-1-15,-21 0 0,0 22 16,21-22-16,-21 1 0,21-1 0,0 21 15,0-20-15,0-1 0,0 0 16,0-20-16,0 20 0,0-21 0,21 0 16,-21 0-16,21 1 0,0-1 0,1 0 15,20-21-15,-21 0 0,0 0 16,22 0-16,-1 0 0,-21 0 0,21 0 16,1-21-16,-22 0 0,21-1 0</inkml:trace>
  <inkml:trace contextRef="#ctx0" brushRef="#br0" timeOffset="86236.64">7197 7599 0,'0'-21'0,"0"0"31,0 42 1,-22 0-17,1 21-15,21-21 0,0 22 16,-21-22-16,21 21 0,-21 22 16,0-22-16,21 0 0,-21 1 0,21 20 15,-22-20-15,22-1 0,-21 0 0,21-21 16,0 22-16,0-22 0,0 21 15,0-21-15,0 1 0,0-1 16,21 0-16,1-21 0,-1 0 16,0 0-16,0 0 0,0 21 0,0-21 15,1 0-15,-1 0 0,0 0 0,0 0 16,0 0 0,0 0-16,1-21 15,-22 0 1,0 0 15,0-1-15,0 1-16,0 0 15,-22 21-15,22-21 0,0 0 16,0 0-16,0-1 0</inkml:trace>
  <inkml:trace contextRef="#ctx0" brushRef="#br0" timeOffset="87127.77">7027 7557 0,'0'0'0,"-21"0"0,0 0 15,0 0-15,0 0 0,-1 0 16,1 0 0,42-22 15,22 22-31,-22-21 0,21 21 16,22-21-16,-22 21 0,0-21 0,22 21 15,-22-21-15,22 21 0,-22-21 16,0 21-16,1 0 0,-1-22 0,0 22 15,1 0-15,-22 0 0,0 0 16,-21-21-16,-21 21 31,0 0-31,0 0 0,-1 0 16,-20 0-16,21 0 0,0 0 0,0 0 16,-1 0-16,1 0 0</inkml:trace>
  <inkml:trace contextRef="#ctx0" brushRef="#br0" timeOffset="87404.62">7302 7387 0,'0'21'16,"0"1"-1,0-1-15,0 0 16,0 21-16,0-21 0,-21 1 16,21 20-16,0 0 0,-21 1 0,21-1 15,0 0-15,0 22 0,-21-22 16,21 0-16,-21 1 0,0 20 15,21-20-15,0-22 0,-22 21 0,1 0 16,21-20-16,0-1 0,0 0 0,0 0 16,0 0-16,0 0 15,21-21 1,1-21-16,-1 21 16,0-21-16,0 0 0,0 0 15,22-22-15,-22 22 0,21-21 0,-21 0 16,22-1-16</inkml:trace>
  <inkml:trace contextRef="#ctx0" brushRef="#br0" timeOffset="87723.96">7959 7472 0,'0'0'0,"42"-85"16,-42 64-16,-21 42 31,0 0-31,-1 22 0,22-22 16,-21 21-16,0 1 0,0-1 0,0 0 15,0 1-15,-1-1 0,1 0 16,0 22-16,0-22 0,0 0 16,21 1-16,0-1 0,0 0 0,0 1 0,0-22 15,0 21-15,0-21 0,21 1 16,0-22-16,0 21 0,0-21 16,22 0-16,-1 0 0,-21 0 0,22 0 15,-1 0-15,-21 0 0,21 0 16,1-21-16,-22 21 0,21-22 0,-21 1 15,1 0-15,20 0 0,-21 0 16,0 0-16,0-1 0,1 1 0,-22 0 16,21 0-16,-21-21 0,21 20 0,-21 1 15,0 0-15,0 0 0</inkml:trace>
  <inkml:trace contextRef="#ctx0" brushRef="#br0" timeOffset="87947.83">7937 7789 0,'0'0'0,"-21"0"0,21 22 16,0-1 0,21-21-1,1 0-15,-1 0 0,0 0 16,0 0-16,21 0 0,-20 0 16,20 0-16,-21-21 0,21-1 0,-20 22 15,20-21-15,-21 21 0,0-21 0,0 21 16,1-21-16,-1 21 0,-21-21 15,21 0-15,-21-1 0,0 1 16,0 0-16,-21 0 16</inkml:trace>
  <inkml:trace contextRef="#ctx0" brushRef="#br0" timeOffset="88195.69">7789 7408 0,'21'0'16,"22"0"-16,-22 0 0,21 0 16,1 0-16,20 0 0,-21 0 0,1 0 15,20-21-15,-20 21 16,-1 0-16,0-21 0,1 21 0,-1 0 16,0 0-16,-21-21 0,1 21 15,-1 0-15,0 0 0,0 0 0,-21-21 47,-21 21-31</inkml:trace>
  <inkml:trace contextRef="#ctx0" brushRef="#br0" timeOffset="89032.23">10774 6858 0,'-21'0'15,"21"21"32,0 0-31,21 1-16,0-1 15,-21 0-15,21 0 0,0 21 16,-21 1-16,21 20 0,1 1 0,-22 20 16,21 1-16,0 0 0,-21 21 0,0-22 15,21 22-15,-21-21 0,0 21 16,0-22-16,0 22 0,0-21 0,21-1 16,-21 1-16,0-21 0,21 20 15,-21-20-15,0 20 0,0 1 0,0-21 16,0 20-16,0-20 0,0-1 0,0 1 15,0-1-15,0 1 0,-21-22 16,0 0-16,0 1 0,0-1 0,0 0 16,21-20-16,0-1 0,-22 0 15,22 0-15,0-42 32,22 0-32,-1 0 0,0-1 0,-21-20 15,21 21-15,0-21 0,0-1 0,1 1 16,-1-22-16,0 22 0</inkml:trace>
  <inkml:trace contextRef="#ctx0" brushRef="#br0" timeOffset="89586.97">11112 6964 0,'-21'0'15,"21"21"1,0 0-1,0 0-15,0 1 0,0-1 16,0 0-16,21 0 0,1 21 0,-22 1 16,21-1-16,21 22 0,-21-22 15,0 21-15,22 1 0,-1-1 0,0 22 16,-20-21-16,20-1 0,-21 22 16,21-1-16,-20 1 0,-1-21 0,0 20 15,-21 1-15,0-22 0,0 1 0,0 21 16,0-22-16,0 1 0,-21 20 15,0-20-15,-1 20 0,1-20 16,0-1-16,0 1 0,0-1 0,0 1 16,-1-1-16,1-20 0,0-1 15,0 0-15,0 1 0,21-22 0,0 21 16,0-21-16,-21 22 0,21-22 0,0 0 16,-22 0-16,22 0 0,0 1 15,0-1-15,0 0 16,0-42 31,0 0-47</inkml:trace>
  <inkml:trace contextRef="#ctx0" brushRef="#br0" timeOffset="89999.86">10329 9208 0,'0'0'0,"0"-22"15,0 1-15,0 0 16,21 21 15,1 0-31,-1 21 0,21 0 16,-21 1-16,22-1 0,-1 21 0,0-21 15,1 22-15,-1-1 0,0-21 0,22 21 16,-22 1-16,0-1 0,-20 0 16,20 1-16,-21-1 0,-21-21 0,0 22 15,21-22-15,-21 21 0,0-21 0,0 0 16,0 22-16,0-22 0,0 0 15,21-21 17,1 0-32,-1-21 15,-21 0-15,21 0 0,0-1 16,0 1-16,0 0 0,1-21 0,20 21 16,-21-22-16,21 1 0</inkml:trace>
  <inkml:trace contextRef="#ctx0" brushRef="#br0" timeOffset="90300.65">12128 9165 0,'0'0'0,"0"-21"0,-21 21 16,0 0-1,0 0-15,-21 21 0,20 0 16,-20 1-16,0-1 0,-1 0 0,1 21 15,0 1-15,-22-22 0,22 21 0,-22 0 16,1 1-16,21-1 0,-22 0 16,1 1-16,20-22 0,-20 21 0,20 1 15,1-22-15,0 21 0,21-21 0,-22 0 16,22 1-16,0-1 0,0-21 0,0 21 16,21 0-16,0 0 15,0-42 16,21 0-31</inkml:trace>
  <inkml:trace contextRef="#ctx0" brushRef="#br0" timeOffset="93900.03">14393 9292 0,'21'0'16,"-21"-21"31,0 0-31,22 0-16,-1 0 15,-21-1-15,0 1 16,0 0-16,0 0 0,0 0 15,0 0-15,0-1 0,0 1 16,-43 0-16,22 0 0,0 21 0,-21-21 16,21 21-16,-22 0 0,1 0 15,0 0-15,-1 0 0,1 21 0,0-21 16,-1 21-16,1 0 0,21 22 0,0-22 16,-22 21-16,22-21 0,0 22 15,21-1-15,0 0 0,-21-21 0,21 22 16,0-22-16,0 21 0,0-21 15,0 1-15,0-1 0,21 0 16,0 0-16,0-21 0,22 0 0,-22 0 16,21 0-16,0 0 0,-20 0 15,20-21-15,0 0 0,1 0 0,-1 21 16,0-22-16,1 1 0,-22 0 16,21 0-16,-21 0 0,0 0 0,1-1 15,-22 1-15,0 0 0,0 0 0,0 0 16,0 0-1,0 42 1,0 0-16,0 21 16,0-21-16,0 1 15,0 20-15,-22 0 0,22 1 0,0-1 16,0 21-16,0 1 0,0-1 16,0 1-16,22-1 0,-1 22 0,-21-21 15,21 20-15,0 1 0,-21 0 0,0 20 16,21-20-16,-21 0 0,21-1 15,-21 1-15,0-21 0,0 20 0,0-20 16,0-1-16,0 1 0,0-22 0,-21 22 16,21-22-16,-21-21 0,0 21 15,21-20-15,-21-1 0,0-21 0,-1 0 16,1 0-16,0 0 0,0-21 0,0-1 16,0-20-16,-22 21 0,22-21 15,-21-1-15,21-20 0,-22 20 0,22-20 16,0-1-16,0 1 0,0-1 15,-1-20-15,1-1 0,21 22 16,0-1-16,0-21 0,0 22 0,0-1 16,0 1-16,21 21 0,1-22 0,20 1 15,-21 20-15,21-20 0,1 20 16,-22 1-16,21-21 0,1 20 0,-1 1 16,-21 0-16,21-1 0,-20 1 0,20 21 15,-21-22-15,21 22 0,-20 0 16</inkml:trace>
  <inkml:trace contextRef="#ctx0" brushRef="#br0" timeOffset="95740.01">14668 9356 0,'0'21'0,"0"0"31,22-21-15,-1 0-1,0 0-15,0 0 0,-21-21 16,21 21-16,0-21 0,1 21 0,-22-21 15,21-1-15,0 1 0,0 0 16,-21 0-16,0 0 16,0 0-16,0-1 0,-21 1 15,0 21-15,0 0 16,-1 0-16,1 21 0,0 1 0,0 20 16,0-21-16,21 0 15,0 22-15,0-22 0,0 21 0,0 0 16,0-20-16,0 20 0,0-21 0,0 0 15,0 0-15,0 1 0,21-1 16,0 0-16,0-21 0,0 0 0,1 0 16,-1 0-16,0 0 0,21 0 15,-21-21-15,1 0 0,20-1 0,-21 1 16,21 0-16,-20 0 0,20 0 16,-21 0-16,0-22 0,0 22 15,1-21-15,-1 21 0,0-22 0,0 22 16,-21 0-16,0 0 0,0 0 15,21-1-15,-21 44 32,0-1-32,0 0 0,0 0 15,0 0-15,-21 0 0,0 1 0,21-1 16,-21 0-16,21 0 0,0 21 16,0-20-16,0-1 0,0 0 0,0 0 15,0 0-15,0 0 16,0-42 15,0 0-31,0 0 16,21 0-16,-21 0 0,21-22 15,0 22-15,0 0 0,1-21 16,20 20-16,-21 1 0,0 0 0,22 0 16,-1 0-16,-21 0 0,21-1 0,-20 22 15,20 0-15,-21 0 0,0 0 16,0 22-16,-21-1 0,0 0 0,22 0 15,-22 21-15,0-20 0,0-1 16,0 0-16,0 21 0,0-21 0,0 1 16,0-1-16,0 0 0,0 0 0,0 0 15,0 0-15,0 1 16,21-1-16,0-21 0,0 0 16,0 0-1,0 0-15,22-21 0,-22 21 0,0-22 16,0 1-16,22 0 0,-22 0 0,0-21 15,21 20-15,-21-20 0,1 21 16,-1-21-16,0 20 0,0-20 0,-21 21 16,0 0-16,0 0 0,0-1 15,0 1-15,-21 21 16,0 0-16,0 21 0,-1 1 16,1-1-1,0 0-15,0 21 0,21-21 0,0 1 16,0 20-16,-21-21 0,21 0 0,0 22 15,0-22-15,0 0 0,0 0 16,0 0-16,0 0 0,21 1 0,0-22 16,0 21-16,0-21 15,1 0-15,-1 0 0,0 0 0,0-21 16,0 21-16,22-22 0,-22 1 16,0 0-16,21 0 0,-21 0 0,1-22 15,-1 22-15,0 0 0,0-21 0,0 21 16,0-22-16,-21 22 0,22 0 15,-22 0-15,0 0 0,0-1 16,-22 22-16,1 0 16,0 0-1,21 22-15,0-1 0,0 0 16,0 0-16,0 0 0,0 0 16,21 1-16,0-1 0,-21 0 0,22 0 15,-1-21-15,-21 21 0,21 0 0,0 1 16,0-1-16,0 0 15,1-21-15,-1 0 16,0 0 0,0 0-16,0-21 15,0 21-15,1-21 0,-1-1 0,0 1 16,0 0-16,21 0 0,-20 0 16,-1 0-16,0-1 0,-21 1 0,21-21 15,-21 21-15,21 0 0,-21-1 16,0 1-16,0 0 0,0 42 31,-21 0-31,21 1 16,-21-1-16,21 0 0,0 21 0,0-21 15,0 1-15,0-1 0,0 0 16,0 0-16,0 0 0,0 0 0,21 1 16,0-22-16,-21 21 0,21-21 0,1 0 15,20 0-15,-21 0 16,21 0-16,-20 0 0,20 0 0,-21-21 15,21 21-15,-20-22 0,-1 1 0,0 0 16,21 0-16,-21 0 0,1 0 16,-1-1-16,0-20 0,0 21 0,0-21 15,0 20-15,-21-20 0,22 21 16,-1 0-16,0 0 0,-21-1 0,0 1 16,21 21-16,0 0 15,-21 21 1,0 1-16,0-1 0,0 0 15,0 0 1,21-21-16,-21 21 16,22-21-16,-1 0 15,-21-21 17,0 0-17,0 0-15,0 0 16,0-1-1,-21 22-15,-1 0 0,1 0 16,0 22-16,0-1 0,0 0 16,21 0-16,-21 0 0,-1 0 15,1 1-15,21 20 0,0-21 16,0 0-16,0 22 0,0-22 0,0 0 16,0 0-16,0 0 0,21 0 15,1-21-15,-1 0 16,0 0-16,0 0 0,0 0 15,0 0-15,1 0 0,-1 0 0,0 0 16,0-21-16,0 0 0,0 0 0,1 0 16,-1 0-16,0-1 0,-21 1 15,0 0-15,21 0 0,-21-21 0,0 20 16,0-20-16,0 21 0,0-21 0</inkml:trace>
  <inkml:trace contextRef="#ctx0" brushRef="#br0" timeOffset="95952.96">17124 8763 0,'0'0'0,"-21"0"0,-22 21 16,22-21-1,42-21 32,0 0-31</inkml:trace>
  <inkml:trace contextRef="#ctx0" brushRef="#br0" timeOffset="98608.78">18838 8954 0,'0'0'0,"0"-22"32,0 1-32,-21 21 31,21 21-31,-21 1 15,21-1-15,0 0 0,0 21 0,-21-21 16,21 1-16,-21 20 0,21-21 16,0 21-16,-22-20 0,22-1 0,0 21 15,0-21-15,0 0 0,-21 1 0,21-1 16,0 0-16,-21-21 0,21 21 16,0-42 15,0 0-31,0 0 15,0-1-15,0 1 0,21-21 0,0 21 16,-21-22-16,22 1 16,-1 0-16,0-1 0,-21 1 0,21 0 15,0-1-15,0 1 0,1 21 0,-22 0 16,21 21-16,0 0 16,-21 21-16,0 21 15,21-21-15,-21 1 0,0 20 16,0-21-16,0 21 0,21-20 0,-21 20 15,0-21-15,0 21 0,21-20 16,-21-1-16,22 0 0,-22 0 0,0 0 16,21-21-16,0 0 0,0 0 15,0 0 1,0 0-16,1 0 0,-1 0 0,0-21 16,0 21-16,0-21 0,-21 0 15,21 0-15,1-22 0,-1 22 16,0-21-16,0 21 0,-21-22 0,21 1 15,0 0-15,-21-1 0,0 1 16,22 21-16,-22 0 0,21-1 0,-21 44 31,0-1-31,0 0 0,0 21 16,0 1-16,0-22 0,0 21 0,0 0 16,0-20-16,0 20 0,0-21 15,0 0-15,0 22 0,21-22 16,0 0-16,0-21 0,0 21 0,22-21 15,-22 0-15,0 0 0,21 21 16,-20-21-16,-1 0 0,21 0 0,-21 0 16,22 0-16,-22-21 0,21 0 0,-21 21 15,0-21-15,1 0 0,-1-1 16,0-20-16,0 21 0,0 0 0,-21-22 16,0 1-16,0 21 0,0-21 15,0 20-15,0 1 0,0 0 0,-21 21 16,0 0-1,0 0-15,21 21 0,-21 0 0,-1 1 16,1-1-16,21 21 0,0-21 0,0 22 16,0-22-16,0 0 15,0 0-15,0 21 0,0-20 0,21-1 16,-21 0-16,22-21 0,-1 21 16,0-21-16,0 0 0,21 0 15,-20 0-15,-1 0 0,21 0 0,-21 0 16,0-21-16,22 21 0,-22-21 15,0 0-15,21-1 0,-20 1 0,-1-21 16,21 0-16,-21-1 0,0 1 0,1 0 16,20-22-16,-21 22 0,0-22 15,-21 22-15,21-22 0,1 22 16,-1 0-16,0-1 0,-21 22 0,0-21 16,0 21-16,-21 42 15,0 0 1,-1 0-16,1 22 0,0-1 15,0-21-15,21 43 0,-21-22 0,21 0 16,-21 22-16,21-22 0,0 0 16,0 1-16,0-1 0,0 0 0,0 1 15,0-22-15,21 21 0,-21-21 0,21 1 16,0-1-16,21 0 0,-20-21 16,-1 0-16,21 21 0,-21-21 0,22 0 15,-22 0-15,21 0 0,-21-21 16,22 0-16,-22 0 0,21-1 15,-21 1-15,0 0 0,22-21 0,-22-1 16,0 1-16,0-21 0,0 20 16,1-20-16,-22-1 0,0 22 0,0-22 15,21 22-15,-21-21 0,0 20 0,0 22 16,0 0-16,0 0 0,-21 0 16,-1 21-16,1 21 15,0 0-15,0 0 0,21 0 16,0 22-16,-21-22 0,21 42 0,-21-20 15,21-1-15,0 21 0,0-20 16,0-1-16,0 0 0,-22 1 16,22-1-16,0 0 0,-21-20 0,21 20 15,0-21-15,0 0 0,0 0 16,0 1-16,21-44 31,1 1-31,-1 0 16,0 0-16,-21 0 15,21-22-15,0 22 0,0 0 16,-21-21-16,22 21 0,-1-1 0,0 22 0,-21-21 16,21 21-1,-21 21-15,21 1 16,-21-1-16,0 0 0,0 0 0,0 0 16,0 0-16,0 1 0,0-1 15,0 0-15,0 0 0,0 0 0,0 0 16,21 1-16,1-22 0,-22 21 15,21-21-15,0 0 0,0 0 0,0 0 16,0 0-16,1 0 0,-1 0 0,0-21 16,0 21-16,0-22 15,0 1-15,22 0 0,-22 0 0,0 0 16,0-22-16,0 22 0,1-21 16,-1 21-16,-21 0 0,21-1 15,-21 1-15,21 0 0,-21 42 31,0 0-31,0 1 0,-21-1 0,0 0 16,21 21-16,-21-21 0,21 1 16,0-1-16,-22 21 0,22-21 0,0 0 15,0 1-15,0-1 0,0 0 16,22-21-16,-1 21 16,0-21-16,0 0 0,0 0 0,0 0 15,1 0-15,-1 0 0,0 0 0,-21-21 16,21 21-16,-21-21 0,21 0 15,-21-1-15,0 1 0,0 0 0,0 0 16,0-21-16,0 20 16,0-20-16,0 21 0,0-21 0,-21 20 15,0 1-15,0 0 0,21 0 0,0 0 16,21 21 15,0 0-15,0 0-16,22 0 0,-1 0 0,0 0 15,22 0-15,-22 0 0,22 0 16,-22 0-16,21 0 0,-20 0 0,-1 0 16,0 0-16,1 0 0,-1 0 15,-21 0-15,22 0 0,-22-21 16,0 21-16,-21-22 16,-21 22-1,0 0-15,-1 0 16,1 0-16,-21 0 0,21 22 15,0-1-15,-22 21 0,22-21 0,-21 0 16,21 22-16,-22-22 0,22 21 16,0-21-16,0 22 0,21-22 0,0 0 15,0 21-15,0-20 0,0-1 0,0 0 16,0 0-16,0 0 16,21-21-16,0 0 0,0 0 0,0 0 15,1 0-15,-1 0 0,0 0 16,0 0-16,0 0 0,0-21 15,1 21-15,20-21 0,-21-21 0,0 20 16,0-20-16,22 0 0,-22-1 16,21 1-16,-21-21 0,22-1 0,-22 22 15,0-22-15,21 1 0,-20 20 16,-1-20-16,0-1 0,0 22 0,0 0 16,0-1-16,-21 22 0,0 0 15,0 0-15,0 42 16,-21 0-16,0 22 15,0-22-15,0 21 0,0 0 0,-1 22 16,1-22-16,-21 22 0,21-1 16,21-20-16,-21 20 0,-1-21 15,22 1-15,-21-1 0,21 0 0,0-20 16,0 20-16,0-21 0,0 0 0,0 0 16,21 1-16,1-1 0,-1-21 15,0 21-15,0-21 0,0 0 0,0 0 16,1 0-16,-1 0 0,0 0 15,0 0-15,21 0 0,-20-21 0,-1 21 16,21-21-16,0-1 0,1 1 16,-22 21-16,21-21 0,-21 0 15,22 0-15,-22 0 0,0-1 0,-21 1 16,0 0-16</inkml:trace>
  <inkml:trace contextRef="#ctx0" brushRef="#br0" timeOffset="98976.24">20045 8678 0,'21'0'16,"0"0"-1,0 0-15,22 0 0,-22 0 0,21-21 16,0 21-16,1 0 0,-1 0 16,0-21-16,22 21 0,-22 0 0,1 0 15,-1-21-15,0 21 0,1 0 16,-22 0-16,0 0 0,0-21 15,0 21-15,-42 0 16,0 0 0,0 0-16,-22 0 0,1 0 0,21 21 15,-21-21-15,-22 21 0,22 0 16</inkml:trace>
  <inkml:trace contextRef="#ctx0" brushRef="#br0" timeOffset="101688.26">18648 3493 0,'0'0'0,"0"-22"0,0 1 16,0 0-16,0 0 0,0 0 16,0 0-16,0-1 0,0 1 15,21 0-15,-21 0 0,0 0 0,0 0 16,0-1 15,-21 44 0,21-1-31,0 0 0,0 0 16,0 0-16,0 0 0,0 1 16,21-1-16,0 0 0,0 0 0,0 21 15,1-20-15,20 20 0,-21 0 16,0-21-16,22 22 0,-22-1 0,21 0 15,-21 1-15,0-1 0,22 22 16,-1-1-16,-21 1 0,22-1 0,-1 22 16,0-22-16,1 22 15,-1-22-15,21 22 0,1 0 0,21-1 16,-1 1-16,-20 0 0,42 21 16,-22-22-16,1 22 0,0-21 0,-1 21 15,22-1-15,-21-20 0,-1 21 0,1-21 16,0 20-16,-1-20 0,-20 0 15,-1-1-15,1 1 0,-22 0 0,1-1 16,-1-20-16,0 21 0,-21-22 16,1-21-16,-1 22 0,0-22 15,-21 1-15,0-1 0,21 0 0,-21-21 0,21 1 16,-21-1-16,21 0 0,-21 0 16,0 0-16,22-21 15,-22-21 16,0 0-15,0 0-16,21 0 0</inkml:trace>
  <inkml:trace contextRef="#ctx0" brushRef="#br0" timeOffset="102519.88">20870 3281 0,'0'0'0,"-21"0"0,0 0 16,0 0-16,-22 0 15,22 0-15,-21 0 0,21 21 0,-22 0 16,1-21-16,0 21 0,-1 1 16,1-1-16,0 21 0,-1-21 0,22 0 15,-21 22-15,0-1 16,-1-21-16,1 43 0,0-22 0,-1 22 15,-20 20-15,-1 1 0,1 0 16,-22-1-16,0 22 0,22 0 0,-43 0 16,21 0-16,1 21 0,-1-22 15,0 22-15,-20-21 0,20 0 0,0 0 16,-21 0-16,22-22 0,-1 22 16,0 0-16,1-21 0,-1-1 0,0 22 15,22-21-15,-22-22 0,22 22 0,-1 0 16,-20-1-16,20 1 0,1 0 15,-1-1-15,1-20 0,-1 21 0,1-22 16,-1-21-16,22 22 0,-1-22 0,1 1 16,0-1-16,21-21 15,-22 0-15,22 0 0,0-21 0,0 0 16,21-21 0,0 0-16,0 0 15,0 0-15,0 0 0,0-1 0</inkml:trace>
  <inkml:trace contextRef="#ctx0" brushRef="#br0" timeOffset="125660.21">21040 995 0,'21'0'16,"-21"-21"-16,21 21 15,-21-21-15,0-1 16,0 1 0,21 0-1,0 21-15,-21-21 16,21 21 31,1 0-32,-22 21-15,0 0 0,21 0 16,0 1-16,0-1 0,0 21 16,0-21-16,1 22 0,-1-1 0,0 0 15,21 1-15,-21-22 0,22 21 16,-22 0-16,21 1 0,-21-22 15,22 21-15,-22-21 0,21 22 0,1-22 16,-22 21-16,21-21 0,-21 1 16,22-1-16,-22 0 0,0 0 0,0-21 15,-21 21-15,21-21 16,-21 21 0,0-42-1,0 0 1,-21 21-16,0-21 0,21 0 0</inkml:trace>
  <inkml:trace contextRef="#ctx0" brushRef="#br0" timeOffset="125940.1">21886 1080 0,'0'0'0,"-21"0"0,0 0 15,0 21-15,-22 0 0,1 0 0,0 21 16,-22-20-16,22 20 0,-22 0 16,-20 1-16,20-1 0,-20 0 0,-1 22 15,0-22-15,1 0 0,-22 1 16,21-1-16,22 0 0,-22 1 15,43-1-15,-1-21 0,1 22 16,21-22-16,0 0 0,-1-21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4:02:15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677 0,'0'0'0,"0"-21"16,0 0-16,0 0 0,0 0 0,0 0 15,0-1-15,0 1 0,0 0 16,0 0-16,0-21 0,0 20 0,0 1 15,0 0-15,0 0 16,0 42 15,0 0-31,0 22 0,0-22 16,-22 21-16,22 0 0,0 22 16,-21-1-16,21 22 0,0-21 15,0 20-15,-21 1 0,21 0 0,-21-22 16,21 22-16,-21-22 0,21 22 15,0-22-15,-21 1 0,21-1 0,0 1 16,0-22-16,0 1 0,0-1 16,0 0-16,0 1 0,0-22 0,0 0 15,0 0-15,0 0 0,21 0 16,-21-42 15,-21 0-31,-1 0 0,1 0 16,21-22-16,0 22 15,0-42-15,-21 20 0,21 1 0,0 0 16</inkml:trace>
  <inkml:trace contextRef="#ctx0" brushRef="#br0" timeOffset="714.93">2328 1122 0,'0'0'0,"-42"-42"16,21-1-16,0 22 0,-1 0 0,1 0 15,21-22-15,0 22 0,0-21 16,0 21-16,0-22 0,0 22 16,0-21-16,0 21 0,21-22 15,-21 1-15,43 21 0,-22-21 16,21-1-16,-21 22 0,22-21 0,-1-1 16,22 22-16,-22-21 0,21 21 15,-20 0-15,20 21 0,-20-22 0,-1 22 16,0 0-16,1 0 0,-1 22 15,-21-1-15,21 21 0,-20 0 16,-1 1-16,0-1 0,0 0 0,0 22 16,-21-1-16,0 1 0,21-1 15,-21 22-15,0-21 0,22-1 0,-22 1 16,0-22-16,0 21 16,0-20-16,0-1 0,0-21 0,0 22 15,0-22-15,0 0 0,0 0 16,0 0-16,0 0 0,21-21 15,-21 22-15,21-22 16,-21-22 0,0 1-16,0 0 0,21 0 15,-21 0-15,21-22 0,-21 1 0,0 0 16,21-22-16,1 1 0,-22-1 16,21 1-16,-21-1 0,0 1 15,21-1-15,0 1 0,0-1 0,-21 22 16,21-22-16,1 22 15,20 0-15,-21 21 0,0-22 0,22 22 16,-1 0-16,0 0 0,1 21 16,-22 0-16,21 0 0,0 42 0,1-21 15,-22 22-15,0-1 0,0 21 16,0 1-16,1-1 0,-22 1 0,0 21 16,0-1-16,0-20 0,0 20 15,0-20-15,-22-1 0,1 1 0,21-22 16,0 1-16,0-1 0,-21 0 15,21 1-15,-21-1 0,0-21 0,21 21 16,-21-20-16,21 20 16,0-21-16,-22 0 0,22 0 0,-21 1 15,21-1-15,0 0 0,0 0 16,0-42 0,0 0-1,21 0-15,1-22 0</inkml:trace>
  <inkml:trace contextRef="#ctx0" brushRef="#br0" timeOffset="1126.7">4149 1355 0,'0'0'0,"0"-21"16,21-1-16,0 22 16,-21 22 15,-21-1-31,0 0 15,21 0-15,-22 21 0,1-20 0,21-1 16,0 21-16,-21-21 0,21 22 16,-21-22-16,21 21 0,0-21 0,0 0 15,0 1-15,0-1 0,0 0 16,21-21-16,0 0 0,0 0 0,1 0 16,-1 0-16,21 0 0,-21 0 15,0 0-15,1-21 0,20 0 16,-21-1-16,0 1 0,0 0 0,1-21 15,-22 21-15,0-22 0,0 22 16,0-21-16,0-1 0,0 1 0,0 21 16,0 0-16,0-22 0,-22 22 15,1 21-15,0-21 0,0 21 0,0 0 16,0 0-16,-1 0 16,1 0-16,0 21 0,0-21 0,0 21 15,0 1-15,21-1 16,0 0-16,21 0 15,21-21-15,-21 0 16</inkml:trace>
  <inkml:trace contextRef="#ctx0" brushRef="#br0" timeOffset="2415.07">5186 1334 0,'0'0'0,"0"-22"0,0 1 0,-21 0 16,-1 21-16,1 0 16,-21 0-16,21 0 0,0 0 0,-22 0 15,1 21-15,0 0 0,-1 1 16,1-1-16,0 0 0,-1 0 16,1 21-16,21-20 0,-22-1 15,22 21-15,0-21 0,0 22 0,21-22 16,0 21-16,0-21 0,0 0 15,0 1-15,21-1 0,0 0 0,22-21 16,-22 0-16,21 0 0,0 0 0,1 0 16,-1 0-16,0 0 0,1-21 15,-1 0-15,0-1 0,1 1 0,-1 0 16,0-21-16,-20-1 0,20 1 16,0 0-16,-21-1 0,22 1 0,-22-21 15,0-1-15,0 1 0,0-1 16,1 1-16,-1-1 0,-21-21 15,0 43-15,21-21 0,-21 20 16,0 1-16,0 0 0,0 20 0,0 1 16,0 0-16,-21 21 0,0 0 15,-1 0-15,1 21 16,21 0-16,-21 1 0,0 20 16,21 21-16,0-20 0,0 20 15,0 1-15,-21-22 0,21 22 0,-21-1 16,21 1-16,0-1 0,0-21 15,0 1-15,0 20 0,0-20 0,0-22 16,0 21-16,21 0 16,0-20-16,0 20 0,0-21 0,0 0 15,1 0-15,-1-21 0,0 0 16,21 0-16,-21 0 0,1 0 0,20 0 16,-21 0-16,21-21 0,-20 0 0,20 0 15,-21 0-15,21 0 0,-20-1 16,-1-20-16,63-64 15,-62 85-15,-22 0 16,0 0-16,0 0 0,0 42 47,-22 0-47,22 0 0,-21 0 0,21 0 16,0 1-16,-21-1 0,21 0 15,0 0-15,0 0 0,0 0 0,0 1 16,0-1-16,0 0 0,0 0 15,21 0-15,-21 0 0,21-21 0,1 0 16,-1 22-16,0-22 0,21 0 0,-21 0 16,1 0-16,-1 0 0,0-22 15,0 1-15,0 0 0,0 0 0,1 0 16,-1 0-16,0-1 0,0 1 16,-21-21-16,21 21 0,-21-22 0,21 22 15,-21 0-15,22 0 0,-22 0 16,0 0-16,0 42 31,-22 0-15,1 0-16,21 0 0,-21 0 15,21 1-15,0 20 0,0-21 16,0 0-16,0 0 0,0 1 0,0 20 16,0-21-16,0 0 0,0 0 0,21 1 15,0-1-15,1-21 16,-1 0-16,0 0 0,0 0 0,21 0 15,-20 0-15,20-21 16,-21-1-16,0 22 0,22-42 0,-22 21 16,0 0-16,21-22 0,-21 22 0,1-21 15,20 0-15,-21-1 0,0-20 16,0 20-16,1-20 0,-1-1 0,-21 1 16,0-1-16,0 1 0,0 21 15,0-22-15,0 22 0,0-1 0,0 1 16,0 21-16,0 0 0,-21 21 15,-1 0-15,1 0 0,0 0 16,0 21-16,21 21 16,0-21-16,-21 22 0,21-1 0,-21 0 15,-1 22-15,22-22 0,0 22 16,0-22-16,-21 22 0,21-22 16,-21 21-16,21-20 0,0-1 0,0 0 15,0 1-15,0-1 0,21 0 16,0 1-16,1-22 0,-1 0 0,0 21 15,0-20-15,0-1 0,0-21 0,1 21 16,-1 0-16,0-21 0,0 0 16,0 0-16,0 0 0,1 0 15,-1-21-15,0 21 0</inkml:trace>
  <inkml:trace contextRef="#ctx0" brushRef="#br0" timeOffset="2891.62">7366 1397 0,'0'0'0,"21"0"0,0-63 16,-21 41-16,0 1 15,0 0-15,-21 21 16,0 0 0,0 0-16,0 0 0,-1 21 0,1-21 15,0 21-15,0 1 0,0 20 16,0-21-16,-1 0 0,1 0 0,0 22 15,0-22-15,0 21 0,21-21 0,-21 1 16,21-1-16,0 0 16,0 0-16,0 0 0,21 0 0,0-21 15,0 0-15,0 0 16,0 0-16,1 0 0,-1 0 0,0 0 16,0-21-16,0 0 0,0 0 15,-21 0-15,22 0 0,-1-1 0,0 1 16,-21-21-16,0 21 0,0 0 0,0-1 15,0-20-15,21 42 0,-21-21 16,0 0-16,0 42 31,0 0-31,0 0 0,0 0 16,0 22-16,0-22 0,0 0 16,0 0-16,0 0 0,0 1 15,0-1-15,21-21 0,-21 21 0,21 0 16,1-21-16,-22 21 15,21-21-15,0 0 0,0 0 16,0 0-16,0 0 0,-21-21 0,22 21 16</inkml:trace>
  <inkml:trace contextRef="#ctx0" brushRef="#br0" timeOffset="3271.56">7768 1355 0,'0'-21'15,"21"21"32,0 21-47,-21 0 0,22 0 16,-22 0-16,21 0 0,-21 1 16,0-1-16,0 21 0,0-21 0,0 0 15,0 1-15,0 20 0,0-21 16,0 0-16,0 0 0,0 1 0,0-1 15,0 0-15,-21-21 16,-1 0-16,22-21 31,0 0-15,0-1-16,0 1 0,0 0 0,22-21 16,-1 21-16,0-22 0,0 22 0,0 0 15,0-21-15,1 20 0,20 1 16,-21 0-16,0 0 0,0 0 0,1 21 15,-1-21-15,0-1 16,0 1-16,0 0 16,-21 0-16</inkml:trace>
  <inkml:trace contextRef="#ctx0" brushRef="#br0" timeOffset="3823.25">8953 635 0,'0'0'0,"22"-42"0,-22 21 0,0-1 15,0-20-15,0 21 0,0 0 16,0 0-16,0-1 0,-22 22 31,22 22-31,-21-1 0,21 0 0,0 21 16,0 1-16,0-1 0,0 21 16,0 1-16,0-1 0,0 22 0,0 0 15,0-22-15,-21 22 0,21-22 16,-21 1-16,21 21 0,0-43 0,0 21 15,0-20-15,-21-1 0,21 0 16,0 1-16,0-22 0,0 0 0,0 0 16,0 0-16,0 1 0,0-44 31,21 1-31,-21 0 0,0-21 16,0 21-16,0-22 0</inkml:trace>
  <inkml:trace contextRef="#ctx0" brushRef="#br0" timeOffset="4203.03">8509 699 0,'0'0'0,"-21"-22"0,-43-20 16,64 21-16,0 0 16,0 0-16,0-1 0,0 1 15,43 0-15,-22 0 0,21 0 16,-21 21-16,43-21 0,-22 21 15,22 0-15,-1 0 0,1 0 0,20 21 16,-20 0-16,-1 0 0,1 21 16,-1-20-16,1 41 0,-1-21 0,-20 22 15,-22 21-15,21-22 0,-21 1 16,-21 20-16,0-20 0,0-1 0,-21 1 16,0-22-16,0 22 0,-22-22 0,1 0 15,0 1-15,21-22 0,-22 21 16,1-21-16,0 22 0,-1-22 0,1 0 15,0 0-15,20-21 16,-20 21-16,21-21 0,0 0 0,0 0 16,63-21 15,-21 21-15,0-21-16,22 21 0,-1-21 15</inkml:trace>
  <inkml:trace contextRef="#ctx0" brushRef="#br0" timeOffset="4623.14">9546 1312 0,'0'-21'16,"0"0"-1,0 0-15,21 0 16,0 21-16,1 0 0,-1 0 15,0 0-15,0 0 0,0 0 0,0 0 16,1 21-16,-1-21 0,0 21 0,0 0 16,0 22-16,0-22 0,1 0 15,-22 0-15,0 21 0,0-20 0,0-1 16,0 0-16,0 0 0,0 0 16,0 0-16,0 1 0,-22-1 0,22 0 15,-21-21-15,0 0 0,21-21 31,0 0-15,0-1-16,0 1 0,0 0 0,0-21 16,0 21-16,21-22 0,-21 22 15,21-21-15,1 21 0,-22-22 0,21 22 16,0-21-16,0 21 0,-21-1 16,21 22-16,0-21 0,1 21 0,-1 0 15,0 0-15,0 0 16,0 0-16,-21 21 0,21-21 15,1 0-15,-22 22 0,21-22 16</inkml:trace>
  <inkml:trace contextRef="#ctx0" brushRef="#br0" timeOffset="4855.01">10393 1228 0,'0'21'16,"0"0"-16,0 0 15,0 0-15,0 1 0,0-1 0,0 0 16,0 0-16,0 0 0,0 0 0,0 1 16,0-1-16,0 0 15,0 0-15,0 0 16,0-42 31,0 0-47</inkml:trace>
  <inkml:trace contextRef="#ctx0" brushRef="#br0" timeOffset="5055.89">10393 974 0,'0'0'0,"-21"0"31,21 21 1,0 0-32,0 0 15,0 0-15,0 1 16,21-22-16,-21 21 0</inkml:trace>
  <inkml:trace contextRef="#ctx0" brushRef="#br0" timeOffset="5443.67">10753 1207 0,'-22'0'16,"22"21"-16,-21 0 16,21 0-16,0 0 0,0 0 15,0 1-15,0-1 0,0 0 16,0 21-16,0-21 0,0 1 15,0-1-15,0 0 0,0 0 0,0 0 16,0 0-16,0 1 16,21-22-16,-21 21 0,22-21 15,-1 0 1,-21-21-16,0-1 16,21 22-16,0-21 0,-21 0 0,0 0 15,21 0-15,0 0 0,1-1 0,-22 1 16,21 0-16,0-21 0,-21 21 15,21-1-15,0 1 0,0 0 0,-21 0 16,0 0-16,22 0 0,-1 21 16,0 0-1,-21 21 1,0 0 0</inkml:trace>
  <inkml:trace contextRef="#ctx0" brushRef="#br0" timeOffset="6268.93">11282 1376 0,'0'0'0,"21"0"16,0 0-16,-21-21 0,21 21 15,0 0-15,1-21 0,-22-1 0,21 22 16,0-21-16,0 21 0,-21-21 0,0 0 15,0 0-15,21 21 0,-21-21 16,0-1-16,0 1 16,0 42-1,-21 1-15,0-22 16,0 21-16,0 21 0,-1-21 0,22 0 16,-21 22-16,0-22 0,0 21 15,21-21-15,0 22 0,0-22 0,0 0 16,0 0-16,0 22 0,0-22 15,21 0-15,0 0 0,0-21 16,22 0-16,-22 0 0,0 0 0,0 0 16,22 0-16,-22 0 0,21 0 15,-21-21-15,0 21 0,22-21 0,-22 0 16,21-1-16,-21 1 0,1-21 0,-1 21 16,0 0-16,0-22 15,0 22-15,-21 0 0,0-21 0,21 20 16,-21 1-16,22 0 0,-22 0 0,0 0 15,0 42 17,0 0-17,0 0-15,-22 0 0,22 1 0,-21-1 16,21 0-16,0 0 0,0 21 0,-21-20 16,21-1-16,0 0 0,0 0 15,0 0-15,0 0 16,0 1-16,-21-22 0,21-22 62,0 1-62,0 0 0,0 0 0,0 0 16,0 0-16,0-1 0,21-20 0,0 21 16,-21-21-16,21-1 0,22 22 15,-22-21-15,0-1 0,21 22 16,-20 0-16,20 0 0,0 0 0,-21 0 15,22 21-15,-1 0 0,0 0 0,22 0 16,-22 0-16,1 21 0,-1 0 16,0 0-16,-21 0 0,22 0 15,-22 22-15,-21-22 0,0 21 0,0 1 16,0-22-16,0 21 0,0 0 16,-21-20-16,21 20 0,-21-21 0,-1 0 15,1 22-15,0-22 0,0 0 0,0 0 16,0 0-16,-1 0 0,22 1 15,-21-22-15,0 0 16</inkml:trace>
  <inkml:trace contextRef="#ctx0" brushRef="#br0" timeOffset="7176.56">3111 2159 0,'0'0'16,"-21"0"-16,21 21 16,0 0-1,21-21 1,1 0-16,-1 0 16,0 0-16,21 0 0,-21 0 15,22 0-15,20 0 0,-20 0 16,20 0-16,1 0 0,20 0 0,-20-21 15,42 21-15,-22-21 0,1 21 16,42 0-16,-21-21 0,21 21 0,21-21 16,0 21-16,0-21 0,22 21 0,-1-22 15,21 22-15,-20 0 0,20-21 16,1 0-16,-22 21 0,43 0 0,-22-21 16,1 21-16,20 0 0,-20 0 15,21-21-15,-22 21 0,22 0 16,-22 0-16,22 0 0,-22 0 0,1-21 15,21 21-15,-22 0 0,1 0 16,-1 0-16,1 0 0,-1 0 0,1 0 16,-1 0-16,-21 0 0,1 0 15,-1 0-15,-21 0 0,0 0 0,1 0 16,-22 21-16,-22-21 0,1 0 0,-21 0 16,0 21-16,-22-21 0,1 0 15,-22 0-15,0 0 0,-21 0 0,1 0 16,-1 0-16,0 0 0,-21-21 62,0 0-62,0-1 16</inkml:trace>
  <inkml:trace contextRef="#ctx0" brushRef="#br0" timeOffset="7779.52">13674 1418 0,'0'21'0,"-22"-21"16,44 22-1,-1-22 1,0 0-16,0 0 16,21 0-16,1 0 0,-1 0 0,22 0 15,-1 0-15,1 0 0,-1 0 16,1 0-16,20 0 0,-20 0 0,-1 0 16,22 0-16,-22 0 0,-20 0 0,20 0 15,-20 0-15,-1 0 0,-21 0 16,0 0-16,0 0 0,-21-22 0,-21 1 31,0 21-31,0 0 0,0-21 0,0 0 16,-1 21-16,-20-21 0,21 0 15</inkml:trace>
  <inkml:trace contextRef="#ctx0" brushRef="#br0" timeOffset="8011.39">14563 1270 0,'0'0'0,"21"0"0,0 0 0,0 0 15,0 0-15,22 21 0,-22-21 16,0 21-16,0-21 0,21 22 0,-20-1 16,-1-21-16,0 21 0,-21 0 15,0 0-15,0 0 0,0 22 0,0-22 16,0 0-16,-42 0 0,20 0 16,-20 1-16,0-1 0,-1 0 0,1 0 15,0 0-15,-1 0 0,1 1 0,0-22 16,21 0-16,-1 21 15,1-21-15,42 0 16,1-21-16,20-1 0</inkml:trace>
  <inkml:trace contextRef="#ctx0" brushRef="#br0" timeOffset="8331.2">16108 762 0,'0'0'0,"-21"-21"15,-43 21 1,43 0-16,0 0 0,0 21 0,-22 21 16,22-20-16,-21 20 0,-1 0 0,22 1 15,-21-1-15,21 21 0,-22-20 16,1 20-16,21-20 0,0-1 0,0 21 15,-1-20-15,22-1 0,0-21 16,0 22-16,0-22 0,22 21 0,-1-21 16,0 0-16,21 1 0,-21-1 0,22-21 15,-1 0-15,0 0 0,1 0 16,-22 0-16,21 0 0,1-21 16,-1 21-16,0-22 0,1 1 0,-1 0 15</inkml:trace>
  <inkml:trace contextRef="#ctx0" brushRef="#br0" timeOffset="8579.06">16531 847 0,'0'0'0,"0"-21"0,-21 42 32,21 0-32,0 0 0,0 0 15,-21 22-15,0-22 0,21 21 16,-22 0-16,22 1 0,0-1 0,-21 0 15,0 1-15,0-1 0,21 0 16,-21-20-16,21 20 0,0-21 0,0 0 16,-21 0-16,21 1 0,0-1 15,21-21 17,0 0-32,-21-21 15</inkml:trace>
  <inkml:trace contextRef="#ctx0" brushRef="#br0" timeOffset="9015.81">16446 1080 0,'0'0'0,"0"-43"0,0-41 16,0 41-16,0 1 15,22 21-15,-1 0 0,-21-22 0,21 22 16,0 21-16,0-21 0,0 21 16,22 0-16,-22 0 0,21 0 0,-21 0 15,22 0-15,-1 0 0,0 0 16,1 21-16,-22 21 0,0-20 0,21-1 15,-42 21-15,22-21 0,-22 22 16,0-22-16,0 21 0,0-21 0,-22 22 16,1-22-16,0 0 0,0 0 15,-21 0-15,-1-21 0,1 21 16,0 1-16,-22-22 0,22 0 0,-1 0 16,1 0-16,21 0 0,-21 0 15,20 0-15,1 0 0,21-22 16,21 22-1,1 0-15,-1 0 16,-21 22-16,21-1 0,0 0 16,0 0-16,-21 0 0,21 0 0,1 22 15,-22-22-15,21 0 0,0 0 0,0 0 16,-21 1-16,21-22 0,0 21 16,1 0-16,-1-21 0,0 0 0,21 0 15,-21 21-15,1-21 16,20 0-16,-21 0 0,0 0 0,0 0 15,22-21-15,-22 0 0,0 21 0,0-21 16,22-1-16,-22 1 0,21 21 16</inkml:trace>
  <inkml:trace contextRef="#ctx0" brushRef="#br0" timeOffset="9250.67">17462 889 0,'0'-21'16,"0"42"-16,0-63 0,-21 63 15,21 0 1,-21 21-16,0-20 0,21 20 16,-21 0-16,21-21 0,0 22 15,-21-1-15,-1 0 0,1 1 0,21-22 16,-21 21-16,21-21 0,-21 22 0,21-22 16,0 0-16,0 0 0,0 0 15,21-21 16,0-21-15</inkml:trace>
  <inkml:trace contextRef="#ctx0" brushRef="#br0" timeOffset="9463.54">17378 995 0,'0'0'0,"0"-42"0,21-22 15,0 64-15,-21 21 16,0 0-16,21 1 15,-21 20-15,21-21 0,-21 21 16,0-20-16,22 20 0,-1-21 0,0 21 16,-21-20-16,21-1 0,0 0 15,-21 0-15,21-21 0,1 21 0,-1-21 16,0 0-16,0 0 0,0 0 16,0 0-1,1-21-15</inkml:trace>
  <inkml:trace contextRef="#ctx0" brushRef="#br0" timeOffset="9879.32">18034 826 0,'0'0'0,"-21"0"16,0 21 0,-1 0-16,22 0 0,-21-21 15,0 42-15,21-20 0,-21-1 16,0 0-16,0 0 0,-1 0 15,22 0-15,0 1 0,-21-22 0,21 21 16,0 0-16,21-21 31,1 0-15,-1-21-16,0 0 0,0-1 0,0 1 16,0 0-16,1 0 0,-1-21 15,0 20-15,0-20 0,0 0 0,-21 21 16,21-1-16,1 1 0,-22 0 15,21 21-15,-21 21 16,0 0-16,0 22 16,0-1-16,0 0 0,0 1 0,0-1 15,0 0-15,-21 1 0,21-1 16,0 0-16,0 1 0,-22-1 0,22 0 16,0-20-16,0 20 15,0-21-15,0 0 0,-21 0 0,21 1 16,0-1-16,0 0 0,-21 0 15,0-21-15,0 21 16</inkml:trace>
  <inkml:trace contextRef="#ctx0" brushRef="#br0" timeOffset="21731.67">3387 3217 0,'0'0'0,"0"-21"0,0 0 15,0 0-15,0 0 0,-22 21 16,1-21-16,21-1 0,-21 22 0,0 0 16,0-21-16,0 21 0,-1 0 15,1 0-15,0 0 0,0 0 0,0 0 16,0 0-16,-1 21 0,1 1 16,0-1-16,0 0 0,0 21 0,0 1 15,-22-1-15,22 21 0,0-20 16,0 20-16,0 1 0,-1-22 15,1 22-15,21-22 0,0 21 0,0-20 16,0-1-16,0 0 0,0 1 16,0-1-16,21 0 0,1-20 15,20 20-15,-21-21 0,21 0 0,1 0 16,-1-21-16,0 0 0,22 0 16,-1 0-16,-20 0 0,20 0 0,1-21 15,-22 0-15,22-21 0,-1 21 0,-21-1 16,1 1-16,-1-21 0</inkml:trace>
  <inkml:trace contextRef="#ctx0" brushRef="#br0" timeOffset="22615.18">3937 3641 0,'0'0'0,"0"-21"0,0-1 0,0 1 16,-21 0-16,0 21 16,-1-21-16,1 0 0,0 21 0,0 0 15,21-21-15,-21 21 0,0 0 16,-1 0-16,1 0 0,21 21 15,0 0-15,0 0 16,-21-21-16,21 21 0,0 0 0,-21 1 16,21-1-16,0 0 0,0 0 15,0 0-15,0 0 0,0 1 16,0-1-16,0 21 0,-21-21 0,21 0 16,0 1-16,0-1 0,0 21 15,0-21-15,0 0 0,0 1 0,0-1 16,0 0-16,21-21 15,0 0-15,0 0 16,0 0-16,1-21 0,20 21 0,-21-21 16,0-1-16,22 1 0,-22 0 15,0 0-15,0 0 0,0 0 0,0-1 16,1 1-16,-22 0 0,21 0 16,-21 0-16,0-22 0,0 22 0,0 0 15,0 0-15,0 0 0,-43 21 0,43-21 16,-21 21-16,0 0 0,-21 0 15,21 0-15,-1 0 0,1 0 16,0 0-16,0 0 0,0 21 0,0-21 16,-1 0-16,22 21 0,22-21 31,-1 0-15,0 0-16,21-21 0,-21 21 0,22-21 15,-22 21-15,21-22 0,1 22 16,-22 0-16,21-21 0,-21 21 0,0-21 15,1 21-15,-1 0 0,0 0 0,0 21 16,-21 0 0,0 1-16,0-1 0,21 0 0,-21 0 15,0 0-15,0 0 0,0 22 16,0-22-16,0 0 0,0 0 0,0 0 16,0 1-16,0-1 0,0 0 15,0 0-15,0 0 0,0 0 16,0 1-16,0-44 47,0 1-47,0 0 15,0-21-15,21 21 0,-21-1 0,22-20 16,-1 21-16,0-21 0,-21 20 16,21-20-16,0 21 0,0 0 0,1 0 15,-1-1-15,0 1 0,0 21 0,21 0 16,-20 0-16,-1 0 0,0 0 15,0 21-15,-21 1 0,21-1 16,0 21-16,-21-21 0,0 0 0,0 1 16,0-1-16,0 21 0,0-21 15,0 0-15,0 1 0,0-1 0,0 0 16,-21 0-16,21 0 16,21-42-1,1 0 1,-22 0-16,21 0 0,21-1 15,-21 1-15</inkml:trace>
  <inkml:trace contextRef="#ctx0" brushRef="#br0" timeOffset="22867.03">5080 3260 0,'0'0'0,"0"-21"0,0 42 31,0 0-31,0 0 16,0 0-16,0 22 0,0-1 15,0 0-15,0 22 0,-21-22 0,21 0 16,-21 1-16,21-1 0,-22 0 16,22 1-16,0-1 0,0-21 0,-21 22 15,21-22-15,0 0 0,0 0 16,0 0-16,0 0 16,21-21-16,1 0 15,-1-21-15,0 0 0,0 0 16,0 21-16,-21-42 0,0 20 15,21 1-15,-21 0 0</inkml:trace>
  <inkml:trace contextRef="#ctx0" brushRef="#br0" timeOffset="23030.94">4889 3683 0,'0'0'0,"-21"0"16,42 21 15,1-21-31,-1 0 15,0 0-15,0 0 0,0 0 16,22 0-16,-22 0 0,0 0 0,0 0 16,21 0-16,-20 0 0,-1-21 0,0 21 15</inkml:trace>
  <inkml:trace contextRef="#ctx0" brushRef="#br0" timeOffset="23543.65">5757 3704 0,'0'-21'15,"0"0"-15,0 0 16,0 0-16,-21-1 16,21 1-16,-21 0 0,0 0 0,0 21 15,-1-21-15,-20 21 0,21 0 16,0 0-16,0 0 0,-1 0 0,1 0 15,0 21-15,0 0 0,0 0 0,0 0 16,-1 22-16,1-22 0,0 0 16,21 21-16,0-20 0,0-1 0,-21 21 15,21-21-15,0 0 0,0 1 16,0-1-16,21-21 16,0 0-16,0 0 0,1 0 15,-1 0-15,0 0 0,0 0 0,0-21 16,22-1-16,-22 22 0,0-21 15,0 0-15,0 0 0,0 0 0,1 0 16,-1-1-16,0-20 0,-21 21 16,0 0-16,21 0 0,-21-1 0,0 1 15,0 42 1,0 1 0,0-1-16,-21 0 0,21 0 0,0 0 15,0 0-15,0 1 0,0-1 0,0 21 16,0-21-1,0 0-15,0 1 0,21-22 16,0 21-16,0-21 0,1 0 0,20 0 16,-21 0-16,0 0 0,0-21 15,1 21-15,-1-22 0,0 22 0</inkml:trace>
  <inkml:trace contextRef="#ctx0" brushRef="#br0" timeOffset="23771.23">6202 3577 0,'0'0'0,"0"-21"0,0-21 15,0 21 1,-21 21 0,-1 21-16,1 0 15,0-21-15,0 21 0,21 0 0,-21 22 16,0-22-16,21 0 0,-22 0 0,22 21 16,0-20-16,-21-1 0,21 0 15,0 0-15,0 0 0,0 0 0,0 1 16,0-1-16,21-21 15,1 0-15,-1 0 0,0 0 16,0 0-16,0 0 0,22-21 0,-22-1 16,21 1-16</inkml:trace>
  <inkml:trace contextRef="#ctx0" brushRef="#br0" timeOffset="24310.92">6562 3175 0,'0'0'15,"0"-42"-15,0-1 16,0 22-16,-22 42 16,22 1-16,0 20 15,0-21-15,0 21 0,0 1 0,-21-1 16,21 0-16,0 1 0,-21-1 16,21 0-16,0 1 0,0-1 0,-21 0 15,21 1-15,-21-1 0,21-21 16,0 22-16,0-22 0,0 0 0,0 0 15,0 0-15,0 0 0,0 1 16,21-22-16,0 0 0,0 0 16,0 0-16,1 0 15,20 0-15,-21-22 0,0 1 0,0 21 16,1-21-16,20 0 0,-21 0 0,0-22 16,0 22-16,1 0 0,-1 0 15,0-21-15,-21 20 0,0 1 0,0 0 16,0 42 15,0 0-31,-21-21 16,21 22-16,0-1 0,0 0 15,0 0-15,21 0 0,0 0 16,0-21-16,0 22 0,1-22 16,-1 21-16,0-21 0,0 21 15,-21 0-15,0 0 16,-21-21-1,0 21-15,0-21 16,-1 0-16,1 0 0,0 0 16,0 0-1,21-21-15,0 0 0,0 0 16,0 0-16,0-22 0,0 22 16</inkml:trace>
  <inkml:trace contextRef="#ctx0" brushRef="#br0" timeOffset="24527.8">6498 3323 0,'0'0'0,"21"0"15,22 0 1,-22 0-16,21 0 0,0 0 0,1 0 16,-1 0-16,0 0 0,1 0 0,-1 0 15,0-21-15,1 21 16,-22 0-16,21-21 0,-21 21 0,1-21 15,-1 21-15,0 0 0,-21-21 32,-21 21-32</inkml:trace>
  <inkml:trace contextRef="#ctx0" brushRef="#br0" timeOffset="26043.08">8848 3281 0,'0'0'15,"0"-21"-15,0 0 0,0-1 16,0 1-16,0 0 16,0 0-16,0 0 0,0 0 15,-22-1-15,22 1 0,-21 21 0,0-21 16,0 21-16,0 0 0,0 0 15,-1 0-15,1 0 0,0 21 0,-21 0 16,21 1-16,-1-1 0,1 21 0,21 0 16,-21 1-16,21-1 0,-21 0 15,21 22-15,0-22 0,0 1 0,0 20 16,0-21-16,0-20 0,0 20 16,0 0-16,21-21 0,0 1 0,22-1 15,-22 0-15,21-21 0,-21 0 16,43 0-16,-22 0 0,0 0 15,1 0-15,20 0 0,-20 0 0,-1-21 16,0 21-16,1-21 0,-1-1 0,-21 1 16,0 0-16,0-21 0,1 21 15,-1-1-15,-21-20 0,0 21 0,0 0 16,0 0-16,0-1 0,0 1 0,-21 0 16,-1 21-16,1 0 15,0 0-15,0 0 0,0 21 0,0 0 16,21 1-16,-22-1 0,1 0 15,21 0-15,-21 0 0,21 0 0,0 1 16,0-1-16,0 0 0,0 0 0,0 0 16,0 0-1,21-21-15,0 0 16,1 0-16,-1 0 0,0 0 0,0-21 16,-21 0-16,21 21 0,0-21 15,1 0-15,-1 0 0,-21-1 0,21 1 16,-21 0-16,21 0 0,-21 0 0,0-22 15,0 22-15,0 42 32,0 1-32,0-1 0,0 21 15,0-21-15,0 0 0,0 1 16,0-1-16,0 0 0,0 0 0,0 0 16,0 0-16,0 1 0,21-22 15,0 0 1,1 0-16,-1 0 0,0 0 0,0 0 15,0-22-15,0 1 0,22 21 0,-22-21 16,0 0-16,0-21 0,0 20 16,1 1-16,-1-21 0,0 0 0,0-1 15,-21 1-15,0-22 0,0 22 16,0 0-16,0-22 0,0 22 0,0 0 16,0 20-16,0 1 0,0 0 0,0 0 15,0 42 1,0 0-16,0 0 15,0 1-15,0 20 0,0 0 0,0 1 16,0-1-16,-21 0 0,21 22 16,0-22-16,0 0 0,0 1 0,0-22 15,21 21-15,-21-21 0,21 22 0,0-22 16,1 0-16,-1 0 0,0-21 16,0 21-16,0-21 0,0 0 0,1 0 15,-1 0-15,0 0 0,21-21 0,-21 0 16,1 21-16,20-21 0,-21-21 15,0 20-15,0-20 0,1 21 0,-1-21 16,0-22-16,-21 22 0,21-1 16,-21-20-16,21 21 0,-21-22 15,0 22-15,0 21 0,0-22 0,0 22 16,-21 42 0,21 0-16,-21 22 15,21-22-15,-21 21 0,21 1 0,0-1 16,0 0-16,-21 22 0,21-22 15,0-21-15,0 22 0,0-1 0,0-21 16,0 21-16,0-20 0,0-1 0,0 0 16,0 0-16,21 0 15,0-21-15,0 0 0,0 0 0,0 0 16,1 0-16,-1 0 0,0 0 16,0-21-16,21 0 0,-20 0 15,20 0-15,-21 21 0,21-22 0,-20 1 16,20 0-16,-21 0 0,0 0 15,0 0-15,1 21 0,-22-22 16,-22 22 0,1 22-16,0-22 15,0 21-15,0 0 0,0-21 0,21 21 16,0 0-16,0 0 0,0 1 16,0-1-16,0 0 15,21-21 1,0 21-16,-21 0 0,0 0 15,-21 1 1,-22-22 0,22 0-16,0 0 0,0 0 15,0 0-15,0 0 0</inkml:trace>
  <inkml:trace contextRef="#ctx0" brushRef="#br0" timeOffset="33311.11">11409 3725 0</inkml:trace>
  <inkml:trace contextRef="#ctx0" brushRef="#br0" timeOffset="37940.26">13568 3239 0,'21'-22'15,"-21"1"-15,0 0 16,0 0-16,0 0 0,21 0 15,-21-1-15,21 1 0,-21 0 16,21 0-16,-21 0 0,0-22 16,0 22-16,0 0 0,0 0 0,0-21 15,0 20-15,0 1 0,0 0 16,0 0-16,0 0 0,-21 0 0,0 21 16,0 0-16,0 0 15,0 0-15,-1 21 0,-20 21 0,21-21 16,-21 22-16,20-1 0,-20 21 15,0 1-15,21-1 0,-22 1 0,1-1 16,21 22-16,-22-21 0,22-1 0,0 1 16,21-1-16,0-21 0,0 1 15,0-1-15,21 0 0,0-20 0,1-1 16,20 0-16,0 0 16,1-21-16,-1 0 0,21 0 0,-20 0 15,-1 0-15,0 0 0,1-21 0,-1 0 16,0 0-16,1-1 0,-1 1 15,0 0-15,-20-21 0,-1 21 0,0-22 16,0 22-16,-21-21 0,21 21 16,-21-22-16,0 22 0,0 0 0,0 0 15,0 0-15,0-1 0,-21 22 0,0 0 16,0 22 0,21-1-16,-21 0 0,-1 0 0,22 0 15,0 0-15,0 22 0,-21-22 16,21 0-16,-21 21 0,21-20 15,0-1-15,0 0 0,0 0 0,0 0 16,21-21 0,0 0-16,1 0 0,-1 0 0,0 0 15,0 0-15,0 0 0,22-21 16,-22 0-16,21 0 0,-21 0 0,0-1 16,1 1-16,-1 0 0,0 0 0,0-21 15,-21 20-15,0 1 0,0 0 16,0 0-16,0 0 0,0 0 0,0 42 31,0 0-31,-21 0 16,0 0-16,0 0 0,21 1 0,0 20 15,-22-21-15,22 0 0,0 22 16,0-22-16,0 0 0,0 0 0,0 0 16,22 0-16,-1-21 15,0 0-15,21 0 0,-21 0 0,22 0 16,-22 0-16,21 0 0,1 0 0,-22-21 15,21 0-15,0 0 0,-20 21 16,-1-21-16,0 0 0,0-1 0,0 1 16,0 0-16,-21 0 0,22 0 15,-22 0-15,0-1 0,0 1 0,0 42 32,0 1-17,0-1-15,0 0 0,0 0 16,0 0-16,0 0 0,0 1 15,0-1-15,0 0 0,0 0 16,-22 0-16,1-21 16,0 0-16,21-21 31,0 0-31,0 0 16</inkml:trace>
  <inkml:trace contextRef="#ctx0" brushRef="#br0" timeOffset="38203.6">14944 2858 0,'0'0'0,"0"-22"15,0 1-15,21 42 32,-21 1-32,0-1 0,0 21 15,0-21-15,0 22 0,0-1 0,0 0 16,0 1-16,0-1 0,-21 0 15,-1 1-15,1-1 0,0 0 0,0 1 16,21-1-16,0-21 16,-21 0-16,21 22 0,-21-22 0,21 0 15,0 0-15,21-21 32,0 0-32,0-21 0,0 21 15</inkml:trace>
  <inkml:trace contextRef="#ctx0" brushRef="#br0" timeOffset="38559.61">15219 3217 0,'0'0'0,"0"-21"0,0 42 15,-21-21 1,21 22-16,-22-1 16,1 21-16,0-21 0,0 0 0,0 1 15,21 20-15,-21-21 0,-1 0 0,22 0 16,-21 1-16,21-1 0,0 0 15,0 0-15,0 0 0,21-21 0,1 0 16,-1 21-16,21-21 0,-21 0 16,0 0-16,1 0 0,20 0 0,-21-21 15,0 21-15,22-21 0,-22 0 0,0 0 16,0 0-16,-21-22 0,0 22 16,0 0-16,0-21 0,0 20 0,0-20 15,0 21-15,0 0 0,-21 0 16,0-1-16,0 1 0,-1 21 15,1 0-15,-21 0 0,21 0 0,0 0 16,-1 0-16,1 21 0,21 1 16,0-1-16,0 0 0,0 0 15,21-21 1,1 21-16,-1-21 0</inkml:trace>
  <inkml:trace contextRef="#ctx0" brushRef="#br0" timeOffset="39231.22">15642 3175 0,'21'-21'16,"-21"42"15,0 0-31,0 0 0,0 1 16,0-1-16,0 0 0,0 0 0,0 21 15,0-20-15,-21-1 0,21 21 16,0-21-16,0 0 0,0 1 0,0-1 15,-21 0-15,21 0 0,0 0 16,0 0-16,0-42 47,0 0-47,0 0 0,0 0 0,0 0 16,0-1-16,0-20 0,21 21 15,-21-21-15,21-1 0,-21 22 16,0-21-16,21 21 0,1-1 0,-1 1 15,-21 0-15,21 0 0,0 0 16,0 21-16,0 0 0,1 0 16,-1 21-16,-21 0 0,21 0 15,0 0-15,-21 1 0,0-1 0,21 21 16,-21-21-16,0 22 0,21-22 0,-21 0 16,0 21-16,0-21 0,0 1 15,0-1-15,0 0 0,0 0 16,0-42 31,0 0-47,0 0 0,0-1 15,22 1-15,-22-21 0,21 21 0,0-22 16,21 1-16,-21 21 0,1-21 16,-1-1-16,21 22 0,-21 0 0,22 0 15,-22 0-15,21 21 0,-21 0 0,22 0 16,-22 0-16,0 0 0,0 21 15,0 0-15,-21 0 0,0 0 0,21 22 16,-21-22-16,0 21 16,0-21-16,0 0 0,0 22 0,-21-22 0,0 0 15,21 0-15,-21 0 0,0 1 16,0-1-16,42-21 47,0 0-47,0 0 0</inkml:trace>
  <inkml:trace contextRef="#ctx0" brushRef="#br0" timeOffset="39589.01">16722 3408 0,'0'-21'15,"21"21"-15,-21-21 0,21-1 16,0 1-1,-21 0-15,21 0 0,0 21 0,1-21 16,-1 0-16,-21-1 0,21 1 0,0 0 16,-21 0-16,0 0 15,0 0-15,-21 21 32,0 21-32,0 0 0,-1 0 0,1 0 15,21 0-15,-21 1 0,0-1 16,0 0-16,21 0 0,0 21 15,0-20-15,0-1 0,0 0 0,0 0 16,0 0-16,0 0 0,0 1 16,0-1-16,21-21 0,-21 21 15,21-21-15,0 0 0,0 0 0,1 0 16,-1 0-16,0 0 0,0 0 16,0 0-16,22 0 0,-22 0 0,0-21 15,21 0-15,-21 21 0</inkml:trace>
  <inkml:trace contextRef="#ctx0" brushRef="#br0" timeOffset="39982.86">17230 3196 0,'0'0'0,"0"-21"0,0 0 0,0 0 0,0 0 16,0-1-16,21 22 16,0 0-16,0 0 15,0 0-15,0 0 0,1 0 16,-1 0-16,0 22 0,0-1 15,-21 0-15,21 0 0,-21 0 0,21 0 16,-21 22-16,22-22 0,-22 0 16,0 21-16,0-20 0,0 20 0,0-21 15,0 0-15,0 0 16,0 1-16,0-1 0,0 0 16,0 0-16,-22-21 15,1 0-15,0 0 16,21-21-16,0 0 15,0 0-15,0-1 0,0 1 0,0 0 16,0 0-16,21-21 0,0 20 16,1-20-16,-1 21 0,0-21 0,0-1 15,0 22-15,0-21 0,1 21 16,-1-1-16,0 1 0,0 0 0,0 0 16,0 0-16,22 0 0,-22 21 15,0 0-15,0-22 0,0 22 16,1 0-16</inkml:trace>
  <inkml:trace contextRef="#ctx0" brushRef="#br0" timeOffset="40511.56">14922 2942 0,'106'0'0,"-63"0"16,-1 0-16,0 0 0,22 0 16,-1 0-16,22 0 0,-22-21 0,1 21 15,-1-21-15,1 21 0,-22 0 16,22 0-16,-22 0 0,0 0 0,1 0 16,-22 0-16,-21 21 31,-21-21-31,0 0 15,-1 21-15,-20-21 0,21 21 16,0-21-16,-22 22 0,22-22 0</inkml:trace>
  <inkml:trace contextRef="#ctx0" brushRef="#br0" timeOffset="41743.82">4149 4445 0,'0'0'0,"0"-21"0,21 21 16,-21-21-16,0 0 0,0-1 0,21 1 15,-21 0-15,0 0 16,0 0-16,0 0 0,0-1 0,0 1 16,0 0-16,0 0 0,0 0 15,0 0-15,0 42 32,0 0-32,0 0 15,0 0-15,0 22 0,0-1 16,-21 0-16,21 1 0,0-1 0,-21 0 15,21 1-15,0 20 0,0-21 0,0 22 16,-22-22-16,22 22 16,0-22-16,-21 22 0,21-22 0,0 0 15,0 1-15,0-22 0,0 21 16,0-21-16,0 0 0,0 1 0,0-1 16,0 0-16,0 0 0,0 0 15,-21-42 1,21 0-1,-21 21-15,21-21 0</inkml:trace>
  <inkml:trace contextRef="#ctx0" brushRef="#br0" timeOffset="42172.57">4318 4106 0,'0'0'0,"-21"-21"16,0 21-16,-1 0 15,1 0-15,21 21 31,0 22-31,-21-22 0,21 21 0,0 22 16,0-22-16,0 22 0,0-1 16,0 1-16,0-1 0,0 1 0,0 20 15,0-20-15,0-1 0,0-20 0,0 20 16,0-21-16,0 1 0,0-1 16,0 0-16,0 1 0,0-22 0,0 21 15,-21-21-15,21 1 0,0-1 16,0 0-16,0 0 0,-21-42 62,21 0-62,-21 21 16</inkml:trace>
  <inkml:trace contextRef="#ctx0" brushRef="#br0" timeOffset="42515.89">3810 5038 0,'0'0'0,"0"-21"15,0-1-15,0 1 0,0 0 16,21 21 0,0 0-16,0 0 15,1 0-15,-1 0 0,0 21 0,0-21 16,0 21-16,22 1 0,-22-1 15,0 21-15,0-21 0,0 0 0,0 1 16,1-1-16,-22 0 0,0 21 16,21-21-16,-21 1 0,21-1 0,-21 0 15,0 0-15,0 0 16,0 0-16,0 1 0,0-1 31,0-42 0,0-1-31,0 1 16,0 0-16,0 0 16</inkml:trace>
  <inkml:trace contextRef="#ctx0" brushRef="#br0" timeOffset="42791.73">4635 4868 0,'0'0'0,"0"22"31,-21-1-31,0 0 0,0 0 16,0 21-16,0-20 0,-1 20 16,1-21-16,-21 21 0,21-20 0,0 20 15,-1 0-15,-20-21 0,21 1 0,0 20 16,0-21-16,-1 0 0,1 0 15,21 1-15,-21-1 0,0-21 16,21 21-16,-21-21 16,0 21-1,-1-21-15</inkml:trace>
  <inkml:trace contextRef="#ctx0" brushRef="#br0" timeOffset="46191.32">2159 6223 0,'0'-21'0,"0"0"0,-21 0 15,21-1-15,0 1 16,0 0 0,0 42 15,0 0-31,0 1 0,0-1 0,0 21 16,0-21-16,0 22 0,0-1 15,0 0-15,0 1 0,0-1 0,0 21 16,-21-20-16,21-22 0,0 21 15,0 1-15,0-22 0,0 21 0,0-21 16,0 0-16,0 1 0,0-1 16,21-21-1,0 0-15,0 0 16,0-21-16,-21-1 16,21 1-16</inkml:trace>
  <inkml:trace contextRef="#ctx0" brushRef="#br0" timeOffset="46659.03">2709 6287 0,'0'0'0,"0"21"31,0 0-31,0 0 16,-21 0-16,21 0 0,-21 1 15,0 20-15,21-21 0,0 0 0,-21 22 16,-1-22-16,22 21 0,-21-21 16,21 0-16,0 22 0,0-22 0,0 0 15,0 0-15,0 0 0,0 1 0,0-1 16,21-21-16,1 0 16,20 0-16,-21 0 0,21 0 15,-20 0-15,20 0 0,-21-21 16,21 21-16,-20-22 0,-1 1 0,0 0 15,0 0-15,0 0 0,-21 0 0,0-1 16,21 1-16,-21-21 0,0 21 16,0-22-16,0 22 0,0-21 0,-21 21 15,0 0-15,0-22 0,0 22 16,0 0-16,-1 21 0,1-21 0,-21 21 16,21 0-16,0 0 0,-1 0 15,1 0-15,0 0 0,0 21 0,0-21 16,21 21-16,0 0 0,-21 0 15,21 1-15,0-1 16,21 0-16,0-21 0,0 0 16,0 21-16,22-21 0,-22 0 15,21 0-15</inkml:trace>
  <inkml:trace contextRef="#ctx0" brushRef="#br0" timeOffset="47075.68">3281 6329 0,'-21'0'16,"-1"0"-16,1 21 15,0 0-15,21 0 0,-21 1 16,21-1-16,-21 0 0,21 0 0,-21 0 16,21 22-16,0-22 0,-22 0 15,22 21-15,-21-21 0,21 1 16,0 20-16,0-21 0,0 0 0,0 0 15,21-21-15,1 22 0,-1-1 16,21-21-16,-21 0 0,0 0 16,1 0-16,-1 0 0,21 0 0,-21-21 15,0-1-15,1 22 0,-1-21 16,0 0-16,0 0 0,0 0 0,-21-22 16,0 22-16,0 0 0,0-21 15,0 21-15,0-22 0,0 1 16,0 21-16,-21 0 0,0-1 0,0 1 0,0 0 15,-1 21-15,1 0 16,0 0-16,0 0 0,0 0 0,0 0 16,-1 21-16,22 0 0,-21 1 15,21-1-15,0 0 0,0 0 16,0 0-16,0 0 0,21-21 16,1 0-16,-1 0 0</inkml:trace>
  <inkml:trace contextRef="#ctx0" brushRef="#br0" timeOffset="47507.5">3852 6350 0,'0'0'0,"-42"21"16,21-21-16,21 21 0,-21-21 0,-1 22 15,1-1-15,21 0 0,0 0 0,-21 0 16,0 0-16,21 22 0,-21-22 0,21 0 16,0 0-16,0 0 0,0 1 15,0-1-15,0 0 0,0 0 0,0 0 16,0 0-16,0 1 16,21-22-16,0 0 15,0 0-15,0 0 0,1 0 0,-1 0 16,0 0-16,0 0 0,0-22 15,0 1-15,1 21 0,-1-21 0,0 0 16,-21 0-16,21 0 0,-21-1 0,21-20 16,-21 21-16,0 0 0,0-22 15,0 22-15,0-21 0,0 21 0,0 0 16,-21-1-16,0 1 0,0 0 0,0 21 16,-1 0-16,1 0 15,0 0-15,0 0 0,0 0 0,0 21 16,-1 0-16,22 1 15,0-1-15</inkml:trace>
  <inkml:trace contextRef="#ctx0" brushRef="#br0" timeOffset="48363.29">4297 6308 0,'0'0'0,"0"-21"15,-21 21-15,42 0 31,0 0-31,0 0 0,0-22 16,22 22-16,-22 0 0,21 0 0,0 0 16,-20 0-16,20 0 0,0 0 15,-21-21-15,1 21 0,20 0 0,-21 0 16,0 0-16,0 0 0,-42 0 47,0 0-47,0 21 0,0-21 0,0 0 15,-1 0-15,1 0 16,0 0-16,0 0 0,0 0 31,21 22 16,0-1-31,0 0-16,0 0 0,0 21 15,0-20-15,0-1 0,0 21 16,0-21-16,0 22 0,0-22 0,0 0 16,-21 21-16,21-21 0,0 1 0,0 20 15,0-21-15,-22 0 0,22 0 16,0 1-16,0-1 0,0 0 16,22-42 30</inkml:trace>
  <inkml:trace contextRef="#ctx0" brushRef="#br0" timeOffset="48750.76">5334 6265 0,'0'-21'16,"0"0"-16,-21 0 16,0 0-1,-1 21-15,1 0 0,0 0 16,0 0-16,0 0 0,0 0 0,-1 21 16,1 0-16,-21 0 0,21-21 15,0 43-15,-1-22 0,1 0 0,0 21 16,0 1-16,0-1 0,0-21 0,-1 21 15,22-20-15,0 20 0,0-21 16,0 21-16,0-20 0,0-1 16,0 0-16,22-21 0,-1 21 0,0 0 15,21-21-15,-21 0 0,1 0 16,20 0-16,-21 21 0,0-21 0,22 0 16,-22 0-16,0 0 0,0 0 0,0 0 15,0 0-15,1-21 0,-1 0 16,0 21-16,-21-21 0,21 0 15,-21 0-15,21-1 0,-21 1 0,0 0 16</inkml:trace>
  <inkml:trace contextRef="#ctx0" brushRef="#br0" timeOffset="49727.97">9165 4170 0,'0'-21'0,"-21"21"16,0 0-1,21 21-15,-21 0 0,21 0 0,0 0 16,0 22-16,-22-1 0,22 0 15,0 1-15,0-1 0,0 22 16,-21-22-16,21 0 0,0 22 0,0-22 16,0 22-16,-21-22 0,21 0 15,-21 1-15,0-1 0,21-21 0,0 21 16,0-20-16,0-1 0,0 0 0,0-42 47,21 0-47,-21-1 0</inkml:trace>
  <inkml:trace contextRef="#ctx0" brushRef="#br0" timeOffset="50016.81">9271 4212 0,'0'-21'16,"0"42"-1,0 0-15,0 1 16,0-1-16,0 21 0,0-21 0,0 22 16,0-1-16,21 0 0,-21 1 15,0-1-15,0 0 0,0 1 0,21-1 16,-21 0-16,0-21 0,0 22 16,0-1-16,0-21 0,0 22 0,0-22 15,0 0-15,0 0 0,0 0 16,0 0-16,-21-21 0,21 22 0,-21-1 15,0-21 1,0 0-16</inkml:trace>
  <inkml:trace contextRef="#ctx0" brushRef="#br0" timeOffset="50295">8911 4911 0,'0'0'0,"0"21"0,21-21 0,0 21 16,-21 0-16,22 0 0,-1-21 0,0 22 16,-21-1-16,21 0 0,0 0 15,0-21-15,-21 21 0,22 0 0,-1-21 16,-21 22-16,21-22 0,-21 21 15,21-21-15,0 0 16,0 0 0,1 0-16,-1 0 0,-21-21 15,21 21-15,0-22 16</inkml:trace>
  <inkml:trace contextRef="#ctx0" brushRef="#br0" timeOffset="50494.88">9610 4805 0,'0'21'32,"0"0"-32,-22 0 0,1 1 15,21-1-15,-21 0 0,0 0 0,21 21 16,-21-20-16,21-1 0,-21 0 16,21 21-16,-22-21 0,1 1 0,21-1 15,0 0-15,-21 0 0,21 0 16,-21-21-16,21 21 0,-21 1 15,21-1-15</inkml:trace>
  <inkml:trace contextRef="#ctx0" brushRef="#br0" timeOffset="51230.56">8657 6075 0,'21'-21'16,"-21"0"0,0-1-1,0 44 16,0-1-31,0 0 16,0 0-16,0 0 0,0 22 0,0-22 16,0 21-16,0 0 0,0-20 15,0 20-15,0 0 0,0 1 16,0-22-16,0 21 0,0 0 0,0-20 16,0-1-16,0 0 0,0 0 0,0 0 15</inkml:trace>
  <inkml:trace contextRef="#ctx0" brushRef="#br0" timeOffset="52255.53">9038 6244 0,'0'0'15,"21"0"-15,0-21 16,-21 42-1,-21 0 1,0 1-16,21-1 16,0 21-16,-21-21 0,0 0 0,21 1 15,-21 20-15,21-21 0,0 0 0,0 0 16,0 1-16,0-1 0,0 0 16,0 0-16,21 0 0,0-21 15,0 0-15,0 0 0,0 0 0,1 0 16,-1 0-16,21 0 15,-21 0-15,0-21 0,1 0 0,-1 21 16,0-21-16,-21 0 0,21-1 16,-21 1-16,0 0 0,0 0 15,0 0-15,0 0 0,0-1 0,0 1 16,-21 0-16,21-21 0,-21 42 0,21-21 16,-21-1-16,21 1 0,0 0 15,0 0-15,0 0 16,21 21-16,0 0 15,0 0-15,0 0 0,0 0 16,1 0-16,-1 0 0,0 0 0,0 0 16,0 21-16,0-21 0,1 21 15,-1 0-15,-21 0 0,0 1 0,21-1 16,-21 0-16,0 0 0,0 0 16,0 0-16,0 1 0,0-1 0,0 0 15,-21 0-15,21 0 0,-21 0 0,21 1 16,0-1-16,0 0 15,0 0-15,21-21 16,0 0 0,0 0-16,0 0 0,0 0 15,1 0-15,-1-21 0,0 0 0,0 21 16,0-21-16,0-1 0,-21 1 0,22 21 16,-1-21-16,-21 0 15,0-21-15,0 20 0,0 1 0,0 0 16,0 0-16,0 0 0,0 0 0,-21 21 15,-1-22-15,1 1 0,0 21 16,0 0-16,0-21 0,0 21 0,-1 0 16,1 0-16,42 0 31,1 0-31,-1 0 16,21 0-16,-21-21 0,0 21 15,22 0-15,-22 0 0,0 0 0,21 0 16,-20 0-16,-1 0 0,0 0 15,0 0-15,0 0 0,0 21 0,1-21 16,-22 21-16,0 0 0,0 1 0,0-1 16,0 0-16,0 0 0,0 0 15,0 0-15,0 1 0,-22-1 0,22 0 16,-21 0-16,21 0 0,-21 0 0,21 1 16,0-1-16,21-21 15,0 0-15,1 0 16,-1 0-16,0 0 0,0 0 0,0-21 15,0 21-15,1-22 0,-1 1 16,0 21-16,0-21 0,-21 0 16,0 0-16,21 0 0,-21-1 0,0 1 15,0-21-15,0 21 0,0 0 0,-21-1 16,0 22-16,0-21 0,0 0 16,-1 21-16,1 0 0,0 0 0,0-21 15,0 21-15,0 0 0,-1 0 16,44 0 15</inkml:trace>
  <inkml:trace contextRef="#ctx0" brushRef="#br0" timeOffset="52524.37">10435 6138 0,'21'0'0,"0"0"15,1 0-15,-1 0 0,0 0 16,0 0-16,0 0 0,0 0 16,1 0-16,-1 0 0,0 0 15,0-21-15,0 21 0,0 0 0,1 0 0,-1 0 16,0 0-16,-21-21 15,-21 21 17</inkml:trace>
  <inkml:trace contextRef="#ctx0" brushRef="#br0" timeOffset="52736.68">10604 6202 0,'0'0'0,"0"21"16,0 21-16,0 1 16,-21-22-16,21 0 0,0 21 0,-21-20 15,21 20-15,-21-21 0,21 0 0,0 0 16,0 1-16,0-1 0,0 0 16,0 0-16,21-21 31,0-21-16</inkml:trace>
  <inkml:trace contextRef="#ctx0" brushRef="#br0" timeOffset="53039.51">11239 6075 0,'-63'0'15,"42"0"-15,0 0 0,-1 21 16,1 0-16,0 0 0,0 1 16,0-1-16,0 0 0,-1 0 0,1 0 15,0 22-15,0-22 0,21 0 0,0 0 16,0 21-16,0-20 16,0-1-16,0 0 0,0 0 0,21 0 15,0-21-15,0 0 16,1 0-16,20 0 15,-21 0-15,0-21 0,22 21 0,-22-21 16,0 21-16,0-21 0,0 0 0,22-1 16,-22 1-16,0 0 0,-21 0 0,21 0 15</inkml:trace>
  <inkml:trace contextRef="#ctx0" brushRef="#br0" timeOffset="53642.95">15600 4001 0,'0'0'0,"0"21"32,0 0-17,0 21-15,0 1 0,0-1 0,-21 0 16,21 22-16,-22-1 0,22-20 0,0 20 16,0-21-16,-21 1 0,21-1 15,-21 0-15,21 1 0,-21-1 16,21 0-16,0-20 0,0-1 0,0 0 15,0 0-15,0 0 0,0 0 0</inkml:trace>
  <inkml:trace contextRef="#ctx0" brushRef="#br0" timeOffset="53891.81">15769 4233 0,'0'0'0,"0"-21"0,0 0 0,0 0 16,0 42 0,0 0-16,0 0 0,0 22 15,0-1-15,0 0 0,0 22 16,0-22-16,0 1 0,0 20 16,0-21-16,0 1 0,0-1 15,-21 0-15,21 1 0,-21-1 0,21-21 16,0 22-16,0-22 0,-21 0 0,21 0 15,0 0-15,-22 0 0</inkml:trace>
  <inkml:trace contextRef="#ctx0" brushRef="#br0" timeOffset="54175.47">15325 4826 0,'0'21'0,"0"0"0,0 1 0,0-1 16,21 0-16,-21 0 0,0 21 15,21-20-15,0-1 0,0-21 0,-21 21 16,21 0-16,1-21 0,-1 0 16,0 0-16,0 0 0,0 0 0,0 0 15,22 0-15,-22-21 0,0 0 0,0 0 16,22 21-16,-22-22 0,0 1 15,0 0-15,0-21 0,0 21 0,1-1 16,-1-20-16,0 21 0,0 0 0,-21 0 16,0-1-16,21 1 15,0 0-15,1 21 16</inkml:trace>
  <inkml:trace contextRef="#ctx0" brushRef="#br0" timeOffset="54731.17">15430 5927 0,'0'-43'0,"-21"43"16,21-21-16,0 0 0,-21 21 16,21-21-16,-21 42 31,21 0-31,-21 0 15,21 1-15,0-1 0,0 21 0,0-21 16,-21 0-16,21 22 0,0-22 16,-22 0-16,22 21 0,-21-20 15,21-1-15,0 0 0,0 0 0,0 0 16,0 0-16,0 1 0,0-1 0,0 0 16,0 0-16,21-21 31,1 0-31,-1-21 0</inkml:trace>
  <inkml:trace contextRef="#ctx0" brushRef="#br0" timeOffset="55767.59">15684 5990 0,'22'0'0,"-22"21"15,0 1 1,0-1-16,-22 0 0,1 0 0,0 0 15,21 0-15,-21 1 16,21-1-16,-21 0 0,21 0 0,0 0 16,0 0-16,0 1 15,21-22 1,0 0-16,0 0 0,0 0 0,1 0 16,-1 0-16,0 0 0,0 0 15,-21-22 1,21 22-16,-21-21 0,0 0 0,0 0 15,0 0-15,0 0 0,0-1 16,-21 22-16,21-21 0,-21 0 16,0 21-16,21-21 0,-21 21 15,21-21-15,21 0 32,0 21-32,0 0 15,0 0-15,22 0 0,-22 0 16,21 0-16,-21 0 0,22 0 0,-22 0 15,21 0-15,-21 0 0,0 0 16,22 0-16,-22 0 0,0 21 16,-21 0-16,21-21 0,-21 21 15,0 0-15,0 0 0,0 1 0,0-1 16,-21 0-16,0 0 0,21 0 16,-21 0-16,0 1 0,21-1 0,0 0 15,0 0-15,0 0 0,0 0 16,0 1-16,0-1 0,0 0 15,21-21 1,0 0-16,0 0 16,0 0-16,0 0 0,1-21 15,-22 0-15,21 21 0,-21-22 16,21 1-16,-21 0 16,0 0-16,0 0 0,0 0 15,0-1-15,0 1 0,-21 0 0,0 0 16,-1 0-16,1 21 0,0-21 15,21-1-15,-21 22 0,0-21 16,0 21-16,42 0 31,0 0-31,0 0 0,0-21 16,0 21-16,22 0 0,-22 0 16,21 0-16,-21 0 0,1 0 0,20 0 15,-21 0-15,0 0 0,0 0 0,22 0 16,-22 21-16,0 0 15,0 1-15,-21-1 16,0 0-16,0 0 0,0 0 16,0 0-16,0 1 15,0-1-15,0 0 0,0 0 16,0 0-16,21-21 16,1 0-1,-1 0-15,0 0 0,0 0 0,0 0 16,0-21-16,1 0 0,-1 21 15,0-21-15,-21 0 0,21-1 16,-21 1-16,0 0 16,0 0-16,0 0 0,0 0 15,0-1-15,-21 1 0,21 0 16,0 0-16,-21 21 0,0-21 0,-1 21 16,1 0-1,42 0 32,1 0-47,-1 0 16</inkml:trace>
  <inkml:trace contextRef="#ctx0" brushRef="#br0" timeOffset="56087.05">17081 5906 0,'0'-22'16,"22"22"15,-1 0-31,0 0 0,0 0 16,0 0-16,0 0 0,1 0 15,-1 0-15,0 0 0,0 0 16,0 0-16,0 0 0,1 0 0,-1 0 0,0 0 15,0 0 1,0 0-16,-42 0 47,0 0-47,0 0 16,0 0-16,-1 0 0,1 0 15,0 0-15</inkml:trace>
  <inkml:trace contextRef="#ctx0" brushRef="#br0" timeOffset="56342.91">17208 5906 0,'-21'0'16,"21"21"-16,0 0 0,-21-21 16,21 21-16,0 0 15,0 0-15,0 1 0,0-1 16,0 0-16,0 0 0,0 0 0,0 0 15,0 1-15,0-1 16,0 0-16,0 0 0,0 0 16,0 0-16</inkml:trace>
  <inkml:trace contextRef="#ctx0" brushRef="#br0" timeOffset="56770.74">17865 5906 0,'0'0'0,"0"-22"16,0 1-16,0 0 15,-22 21 1,1 0-16,0 0 0,0 0 16,0 0-16,0 0 0,-1 0 0,1 0 15,0 0-15,0 0 0,0 21 16,-22 0-16,22 1 0,0-1 0,0 0 15,-21 0-15,20 0 0,1 22 16,21-22-16,-21 0 0,21 0 16,0 0-16,0 0 0,0 1 0,0-1 15,0 0-15,0 0 0,21 0 0,0-21 16,1 21-16,-1-21 0,21 0 16,-21 0-16,0 0 0,1 0 0,20 0 15,-21 0-15,0 0 0,0 0 16,1 0-16,-1 0 0,0-21 15,-21 0-15,0 0 16,0 0 0</inkml:trace>
  <inkml:trace contextRef="#ctx0" brushRef="#br0" timeOffset="73446.98">3027 8742 0,'0'-21'0,"21"0"0,0 21 16,-21-22-16,21 22 0,0-21 0,-21 0 15,22 0-15,-1 21 0,-21-21 16,0 0-16,0-1 0,21 1 0,-21 0 15,0 0-15,0 0 16,0 0-16,-21 21 0,0-22 16,-1 22-16,1 0 0,0 0 0,0 22 15,-21-22-15,20 21 0,-20 0 16,0 21-16,-1 1 0,1-1 16,0 0-16,-1 22 0,1-1 15,0 1-15,21-1 0,-1 1 0,1-1 16,0 1-16,0-1 0,21 1 15,-21-22-15,21 22 0,0-22 0,0 0 16,0 1-16,21-22 0,0 21 16,0-21-16,0 0 0,1 1 0,-1-1 15,21-21-15,-21 0 0,22 0 0,-22 0 16,21-21-16,0 21 0,1-43 16,-1 22-16,0 0 0</inkml:trace>
  <inkml:trace contextRef="#ctx0" brushRef="#br0" timeOffset="74423.72">3450 9038 0,'0'0'0,"-21"0"31,0 21-31,0-21 16,-1 22-16,1 20 0,21-21 0,-21 0 15,0 22-15,0-22 0,21 21 16,0 0-16,-21-20 0,21 20 0,0-21 15,0 0-15,0 0 0,0 22 16,0-22-16,21 0 16,0-21-16,0 0 0,0 0 0,0 0 15,1 0-15,-1 0 0,21 0 16,-21-21-16,22 0 0,-22 21 0,0-21 16,0-1-16,0 1 0,0 0 0,-21 0 15,0 0-15,0 0 0,0-1 16,0 1-16,0 0 0,-21 0 0,0 21 15,0-21-15,-21 0 0,20 21 16,1 0-16,0-22 0,0 22 16,0 0-16,21-21 15,0 0 1,21 0 0,21 21-16,-21-21 0,1 21 15,20 0-15,-21 0 0,21-21 0,1 21 16,-22 0-16,21 0 0,1 0 0,-22 21 15,0 0-15,0-21 0,21 21 16,-42 0-16,22 0 0,-22 1 0,0-1 16,0 21-16,0-21 0,0 0 0,0 1 15,0-1-15,0 0 0,0 0 16,-22 0-16,22 0 0,-21-21 16,21 22-16,0-44 31,0 1-16,0 0-15,0 0 16,21 0-16,1-22 0,-22 22 0,21-21 16,0 21-16,0-22 0,0 1 0,0 21 15,1 0-15,-1 0 0,0-1 16,-21 1-16,21 21 0,0 0 0,0 0 16,-21 21-16,0 1 0,22-1 0,-22 0 15,0 21-15,0-21 0,0 22 16,0-22-16,0 21 0,0-21 0,21 1 15,-21 20-15,0-21 0,0 0 16,21 0-16,0 1 16,0-22-16,0 0 0,1 0 0,-1 0 15,0 0-15,0 0 0,21 0 0,-20-22 16,20 1-16,-21 0 0,0 0 16,22 0-16,-22 0 0,0-22 0,0 22 15,-21-21-15,21-1 0,-21 1 0,0 0 16,21-22-16,-21 22 0,0-22 15,0 22-15,0 0 0,0-1 0,0 1 16,0 21-16,0 0 0,0 42 16,0 0-1,0 0-15,0 22 0,0-1 0,0 0 16,-21 22-16,0-22 16,21 22-16,-21-22 0,0 21 0,21-20 15,0-1-15,0 0 0,0-20 0,0 20 16,0-21-16,0 0 0,0 0 15,0 1-15,0-1 0,0 0 0,0 0 16,21-21-16,0 0 0,0 0 16,0 0-16,1 0 15,-22-21-15,21 0 0,-21 0 0,21-1 16</inkml:trace>
  <inkml:trace contextRef="#ctx0" brushRef="#br0" timeOffset="74602.62">4445 9229 0,'0'0'0,"-21"0"16,42 0-1,0 0 1,0 0-16,0 0 0,1 0 0,20 0 16,-21 0-16,21-21 0,-20 21 15,20-22-15,0 22 0,1-21 0,-22 21 16,21 0-16,0 0 0</inkml:trace>
  <inkml:trace contextRef="#ctx0" brushRef="#br0" timeOffset="75113.33">5313 9292 0,'21'-21'15,"0"0"-15,-21 0 0,0 0 0,21-1 16,-21 1-16,0 0 0,0 0 16,0 0-16,0 0 0,-21-1 0,0 1 15,0 0-15,0 21 0,-1 0 0,1 0 16,0 0-16,-21 21 0,21 0 16,-1 1-16,-20-1 0,21 0 15,0 21-15,0-21 0,-1 22 0,1-22 16,0 21-16,21-21 0,-21 22 15,21-22-15,0 0 0,0 0 0,0 0 16,0 1-16,21-1 0,0-21 0,0 0 16,1 0-16,-1 0 0,0 0 15,21 0-15,-21-21 0,1 21 0,-1-22 16,21 1-16,-21 0 0,0 0 0,1 0 16,-1 0-16,0-1 15,-21 1-15,0 0 0,21 0 0,-21 0 0,0 0 16,0-1-16,0 44 31,0-1-15,0 0-16,-21 0 0,21 0 0,-21 0 15,21 1-15,0 20 0,0-21 16,0 0-16,0 0 0,0 1 16,0-1-16,0 0 0,21-21 0,0 0 15,0 0-15,0 0 0,1 0 16,-1 0-16,0 0 0,21 0 0,-21-21 15</inkml:trace>
  <inkml:trace contextRef="#ctx0" brushRef="#br0" timeOffset="75367.17">5884 9165 0,'0'0'0,"0"-21"0,0 0 16,0 0-16,0 0 0,0-1 15,-21 22 1,0 0-16,0 22 0,21-1 15,-21 0-15,-1 0 0,1 0 16,21 0-16,0 22 0,-21-22 0,0 0 16,21 21-16,0-20 0,0-1 0,0 21 15,0-21-15,0 0 0,0 1 16,21-1-16,0 0 0,22-21 16,-22 0-16,0 0 0,0 0 15,21 0-15,-20 0 0,20 0 0,-21-21 16,0 0-16,22-1 0,-22 1 15,0 0-15,0 0 0</inkml:trace>
  <inkml:trace contextRef="#ctx0" brushRef="#br0" timeOffset="75814.99">6308 8911 0,'0'0'0,"21"-63"0,-21 20 0,0 1 16,21 0-16,-21 21 0,0-1 0,0 1 16,0 0-16,0 42 15,-21 0 1,21 1-16,-21-1 0,21 21 0,0 0 15,-22 1-15,22-1 0,-21 0 16,21 1-16,-21-1 0,21 22 0,0-22 16,-21 0-16,21 1 0,0-1 0,-21-21 15,21 21-15,0-20 0,0-1 16,0 0-16,21 0 0,0-21 0,-21 21 16,21-21-16,0 0 0,22 0 0,-22 0 15,0 0-15,0 0 0,22 0 16,-22-21-16,0 21 0,21-21 0,-21 0 15,1 0-15,-1-1 0,21 1 0,-42-21 16,21 21-16,0 0 0,1-1 16,-22 1-16,0 0 0,0 42 31,-22 0-31,22 1 16,0-1-16,0 0 0,-21 0 15,21 0-15,0 0 0,-21 1 0,21-1 16,0 0-16,0 0 0,0 0 15,0 0-15,0 1 16,0-44 31,0 1-47,0 0 0,0 0 16,0 0-16</inkml:trace>
  <inkml:trace contextRef="#ctx0" brushRef="#br0" timeOffset="76027.89">6117 8848 0,'0'0'15,"-21"0"-15,42 0 16,0 0-16,22-21 16,-22 21-16,21 0 0,0 0 0,-20 0 15,20 0-15,-21 0 16,21 0-16,-20 0 0,20 0 0,-21 0 15,0 0-15,0 0 0,1 0 0,-1 0 16,0 0-16</inkml:trace>
  <inkml:trace contextRef="#ctx0" brushRef="#br0" timeOffset="76680.49">508 10795 0,'0'0'0,"0"-21"0,-21 0 16,21 0-16,-21-1 0,21 1 0,-22 0 15,22 0-15,0 0 16,0 0-16,0-1 0,-21 22 0,0 0 15,21 22 1,0-1-16,0 21 0,0 0 16,0 1-16,0 20 0,0 1 15,0-1-15,0 22 0,0 0 0,0-1 16,0 1-16,0 21 0,0-22 16,0 1-16,0 0 0,-21-22 15,21 22-15,-21-22 0,0 22 0,21-21 16,-22-22-16,1 21 0,21-20 15,-21-1-15,21-21 0,0 22 0,0-22 16,0 0-16,0-42 31,21 0-31,-21-1 0,21 1 0,-21-21 16,22 0-16</inkml:trace>
  <inkml:trace contextRef="#ctx0" brushRef="#br0" timeOffset="77239.71">402 10901 0,'0'0'15,"-63"-21"1,63 0-16,21-1 16,0 22-1,21 0-15,1 0 0,-1-21 0,21 21 16,1 0-16,21-21 0,-22 21 15,22 0-15,-22-21 0,22 0 0,0 21 16,-1 0-16,1-21 0,-22 21 16,22 0-16,0 0 0,-22 0 0,1 0 15,-1 0-15,-20 0 0,-1 0 16,0 21-16,1-21 0,-22 21 0,0 0 16,0-21-16,-21 21 0,0 0 15,0 1-15,21 20 0,-21-21 0,0 0 16,0 22-16,0-1 0,0 0 15,0 1-15,0-1 0,0 0 16,0 22-16,0-22 0,0 22 0,0-22 16,0 0-16,0 22 0,0-22 15,0 22-15,0-22 0,0 0 0,0 1 16,0-1-16,0 0 0,0 1 16,0-1-16,0 0 0,0 1 0,0-22 15,-21 21-15,0-21 0,0 22 0,0-22 16,-22 0-16,22 0 0,-21 21 15,-22-20-15,1-22 0,-1 21 16,-20 0-16,-1 0 0,-21 0 16,0-21-16,0 21 0,1-21 0,-1 0 15,0 0-15,21 0 0,22 0 16,-1 0-16,1 0 0,20 0 0,22-21 16,-21 21-16,21-21 0,0 0 15,21 0-15,0 0 0,0-1 16,0 1-16,0 0 0,0-21 15,0 21-15</inkml:trace>
  <inkml:trace contextRef="#ctx0" brushRef="#br0" timeOffset="77575.52">677 10753 0,'0'0'0,"-21"0"16,0 21-1,21 0-15,0 0 0,0 0 0,0 22 16,0 20-16,0-20 0,0 20 16,0 22-16,21-1 0,-21 1 0,0 0 15,21-1-15,0 1 0,-21 0 16,0-1-16,0 1 0,0 0 15,0-22-15,0 22 0,0-22 16,0 1-16,0-22 0,0 22 0,0-22 16,0-21-16,0 22 0,0-22 15,0 0-15,22-21 0,-1 0 16,0 0-16,0 0 16,-21-42-16,21 20 0,0-20 0</inkml:trace>
  <inkml:trace contextRef="#ctx0" brushRef="#br0" timeOffset="77839.75">1185 10964 0,'0'0'0,"0"-42"0,0-43 16,0 107 0,0-1-16,0 21 0,0 22 15,0-1-15,0 1 0,0 20 16,0-20-16,21 20 0,-21 1 0,0 0 15,0-22-15,0 22 0,0-22 16,0 1-16,0-1 0,0 1 0,0-22 16,0 1-16,0-1 0,0 0 15,-21-21-15,21 22 0,0-22 16,0 0-16,0-42 31,0 0-31,-21 0 0</inkml:trace>
  <inkml:trace contextRef="#ctx0" brushRef="#br0" timeOffset="78123.6">127 11472 0,'0'0'0,"-21"0"0,-22 0 15,65 0-15,-1 0 16,21 0-16,22 0 0,-1 0 15,22 0-15,-1 0 0,22 0 16,0-21-16,-21 21 0,21-21 0,-1 21 16,1-21-16,0 21 0,0-21 15,0 21-15,-22-21 0,1 21 0,-21 0 16,-1 0-16,-21 0 0,1 0 0,-22 0 16,0 0-16,-42 0 15,0 0 1,0 0-16,-22 0 0,1 0 15,0 0-15,-22 0 0,1 0 0</inkml:trace>
  <inkml:trace contextRef="#ctx0" brushRef="#br0" timeOffset="78351.47">169 11853 0,'0'0'0,"-21"22"0,21-1 16,0 0-16,21 0 0,0 0 15,22-21-15,20 0 0,1 0 16,20 0-16,1 0 0,0 0 0,-1-21 16,1 0-16,21 21 0,-21-21 15,-1 0-15,1-1 0,0 1 0,-1 0 16,-20 0-16,-1 21 0,1-21 16,-22 0-16,0 21 0,1-22 15,-22 1-15,0 21 0,0-21 16,-21 0-16</inkml:trace>
  <inkml:trace contextRef="#ctx0" brushRef="#br0" timeOffset="78859.17">2773 10710 0,'0'0'0,"0"-21"0,-21 0 16,21 0-16,-22 0 0,22 42 15,0 0 1,0 21-16,0 1 0,0-1 0,0 22 15,22-1-15,-22 22 0,21-1 16,-21 1-16,0 0 0,0-1 0,0 1 16,0 0-16,0-22 0,0 22 0,0-22 15,0 1-15,0-1 0,0-20 16,0 20-16,0-20 0,0-22 16,0 21-16,0-21 0,21 0 15,0-21-15,0 0 16,-21-21-16,21 0 0,1 0 15</inkml:trace>
  <inkml:trace contextRef="#ctx0" brushRef="#br0" timeOffset="79346.83">2921 10922 0,'0'0'15,"-21"-21"-15,21 0 0,0 0 0,0-1 16,21 22-1,21-21-15,1 21 0,-1 0 16,0-21-16,22 0 0,-1 21 16,1-21-16,20 0 0,1 21 0,0-22 15,-1 1-15,1 21 0,0-21 0,-1 0 16,-20 21-16,-1 0 0,1 0 16,-1 0-16,-20 0 0,-22 0 0,21 0 15,-21 0-15,1 21 0,-22 0 0,0 0 16,0 1-16,0-1 0,0 0 15,0 0-15,0 21 0,0-20 0,0 20 16,0-21-16,0 21 0,0 1 16,0-1-16,0 0 0,0 1 15,0 20-15,0-20 0,0 20 0,21-21 16,-21 1-16,21 20 0,0-20 0,0-1 16,0 43-1,-21-43-15,22-21 0,-22 21 0,0 1 0,0-22 16,0 21-16,0-21 0,0 1 0,-22 20 15,1-21-15,0 0 0,-21 0 16,21 1-16,-22-1 0,-20 0 0,20 0 16,-20-21-16,-1 21 0,-20 0 0,-1-21 15,0 22-15,1-22 0,-1 0 16,0 21-16,22-21 0,21 0 16,-1 0-16,1 0 0,0 0 0,20-21 15,1-1-15,0 22 0,0-42 16,0 21-16</inkml:trace>
  <inkml:trace contextRef="#ctx0" brushRef="#br0" timeOffset="80151.38">444 10202 0,'0'0'0,"22"-21"0,-1 21 0,-21-21 0,21 0 0,0 0 16,-21 0 0,0-1-16,0-20 0,0 21 15,0 0-15,-21 0 0,-21 21 16,20 0-16,-20 0 0,21 0 0,-21 0 15,-1 0-15,1 0 0,0 21 16,20 0-16,-20 0 0,21 0 0,0-21 16,0 21-16,21 1 0,0-1 15,21-21 1,0 0-16,0 0 0,0 0 16,0 0-16,22 0 0,-22 0 0,21 0 15,-21-21-15,1-1 0,20 22 16,-21-21-16,0 0 0,0 21 15,1-21-15,-1 21 0,0 0 16,-21 21 0,0 0-16,0 0 15,0 22-15,0-22 0,0 21 0,0 1 16,0-1-16,0 0 0,0 1 16,0-1-16,0 0 0,0 1 0,0-1 15,0-21-15,0 21 0,0-20 16,0-1-16,-21 0 0,21 0 0,-21 0 15,-1-21 1,1 0-16,0 0 0,0 0 0,0-21 16,0 0-16</inkml:trace>
  <inkml:trace contextRef="#ctx0" brushRef="#br0" timeOffset="80927.94">677 10160 0,'0'0'0,"21"0"0,1 0 16,-1 0-16,0 0 0,0 0 0,0-21 15,0 21-15,1-21 0,-1 21 16,0-21-16,0 21 0,0-22 0,0 1 16,-21 0-16,0 0 15,-21 0 1,0 21-16,0 0 0,0 0 0,-22 0 15,22 0-15,-21 0 0,21 21 16,0 0-16,-1-21 0,1 21 16,21 0-16,0 22 0,0-22 0,0 0 15,0 0-15,0 0 0,0 1 16,21-1-16,1-21 0,-1 21 0,0-21 16,21 0-16,-21 0 0,1 0 15,-1 0-15,0 0 0,0 0 16,21 0-16,-20-21 0,-1 0 0,0-1 15,0 1-15,-21 0 0,21 0 16,0 0-16,-21 0 0,22-1 0,-22 1 16,0 0-1,0 42 1,0 0-16,0 1 16,-22-1-16,22 0 15,-21 0-15,21 0 0,0 0 16,21-21 15,1-21-31,-22 0 16,21 0-16,0 21 0,-21-21 15,21 0-15,0-1 0,0 22 0,-21-21 16,22 21-16,-1 0 0,0 0 16,0 21-1,-21 1 1,0-1-16,0 0 0,0 0 15,21 0-15,0 0 16,1-21-16,-1 0 0,0 0 16,0 0-16,0 0 15,0-21-15,-21 0 0,22 0 16,-1 21-16,0-21 0,-21 0 16,0-1-16,21 1 0,-21 0 0,21 0 15,-21 0-15,0 0 0,21 21 31,-21 21-31,22 0 16,-1 0-16,-21 0 0,21 0 16,-21 1-16,21-22 15,0 21-15,0-21 16,1 0-16</inkml:trace>
  <inkml:trace contextRef="#ctx0" brushRef="#br0" timeOffset="81407.25">2857 10181 0,'0'0'0,"0"-21"16,22 21-1,-22 21-15,0 0 16,0 1-16,0-1 0,0 0 0,0 21 16,0-21-16,0 22 0,0-22 15,0 21-15,0-21 0,0 22 16,-22-22-16,22 0 0,0 0 0,0 0 15,0 1-15,0-1 0,0-42 32,0-1-17</inkml:trace>
  <inkml:trace contextRef="#ctx0" brushRef="#br0" timeOffset="81671.67">2857 10202 0,'0'0'0,"-21"0"0,21-21 16,0 0-16,21 21 0,1 0 16,-1 0-16,0-21 0,0 21 15,0 0-15,0 0 0,1 0 0,-1 0 16,0 0-16,0 21 0,-21 0 16,0 0-16,0 1 15,0-1-15,-21 0 0,0 0 0,0 0 16,-1 0-16,1 1 0,0-22 15,0 21-15,0 0 0,0-21 0,-1 0 16,44-21 15,-1 0-15</inkml:trace>
  <inkml:trace contextRef="#ctx0" brushRef="#br0" timeOffset="82035.47">3387 10118 0,'0'21'16,"-22"0"-16,1 0 0,21 0 15,-21 1-15,0-1 0,0 0 16,0 0-16,21 0 0,0 22 16,-22-22-16,22 0 0,0 21 0,0-21 15,0 1-15,0-1 16,0 0-16,22-21 0,-1 0 15,0 0-15,0 0 0,0 0 0,0 0 16,22 0-16,-22-21 0,0 0 16,21-1-16,-20 1 0,-1 0 0,0 0 15,0-21-15,0 20 0,-21 1 0,0-21 16,0 21-16,0 0 0,0-1 16,0 1-16,-21 21 0,0-21 0,0 21 15,0 0-15,-1 0 0,1 0 16,0 0-16,0 0 0,0 21 15,0-21-15,21 21 0,-22 1 0,1-1 16,21 0 0,21-21-16,1 0 15,-1 0-15</inkml:trace>
  <inkml:trace contextRef="#ctx0" brushRef="#br0" timeOffset="82451.23">3831 10139 0,'0'21'16,"0"0"0,0 0-16,-21 1 15,21-1-15,-21 0 0,21 0 16,0 0-16,-21 22 0,-1-22 0,22 0 16,-21 0-16,21 0 0,0 0 0,0 1 15,0-1-15,0-42 31,21-1-15,1 1-16,-22 0 0,21 0 16,0-21-16,-21 20 0,0 1 0,0-21 15,21 21-15,-21 0 0,0-1 16,0 1-16,0 0 0,0 0 0,0 42 31,0 0-15,0 0-16,0 1 0,0-1 15,0 0-15,21 0 0,-21 0 16,0 0-16,0 1 0,0-1 16,21-21-16,1 0 15,-1 0-15,0 0 0,0 0 16,0-21-16,0-1 16,1 1-16,-1 0 15</inkml:trace>
  <inkml:trace contextRef="#ctx0" brushRef="#br0" timeOffset="82655.67">4212 10139 0,'0'0'16,"-21"21"15,0-21-31,0 21 0,-1 0 16,1-21-16,0 22 0,0-1 0,-21-21 16,20 21-16,1-21 0,0 21 15,0 0-15,0-21 0,0 21 16,42-21-1,0-21-15,21 0 16,-21 21-16,1-21 0,20 0 16,-21 0-16,0-1 0,22 1 15</inkml:trace>
  <inkml:trace contextRef="#ctx0" brushRef="#br0" timeOffset="82810.67">4233 10118 0,'-42'21'0,"84"-42"0,-42 0 0,21 21 0,-21 21 31,0 0-31,0 0 0,0 0 16,0 0-16,0 1 0,0-1 0,0 21 15,0-21-15,0 0 0,0 22 16,0-22-16,0 21 0,0-21 0,-21 1 16,21-1-16,0 0 0,0 0 0,0 0 15,0 0-15,0 1 16,21-22-16,1 0 16</inkml:trace>
  <inkml:trace contextRef="#ctx0" brushRef="#br0" timeOffset="83271.42">5419 10583 0,'0'0'0,"0"-21"0,0-63 16,0 41-16,0 22 0,0 0 15,0 0-15,0 0 0,0-1 0,21 22 16,0 0-1,-21 22-15,0 20 0,21 0 16,-21 1-16,21 20 0,-21-21 0,0 22 16,0 21-16,0-22 0,21 1 15,-21 20-15,0 1 0,0 0 16,0-1-16,0 1 0,0 0 0,0-1 16,0 1-16,0-22 0,22 22 0,-22-21 15,0-1-15,21 1 0,0-22 0,-21 0 16,21 1-16,0-1 0,-21-21 15,21 0-15,1 0 0,-1-21 16,0 0-16,0-21 0,0 0 16,0 0-16</inkml:trace>
  <inkml:trace contextRef="#ctx0" brushRef="#br0" timeOffset="83803.42">5715 10520 0,'0'0'0,"0"-21"0,-21 0 0,0-1 16,21 1-16,-22 21 0,22-21 15,0 0 1,22 21-16,20 0 16,0-21-16,1 21 0,20-21 15,22 21-15,-22-22 0,22 22 0,0 0 16,-1-21-16,1 0 0,21 21 15,-22 0-15,1 0 0,0-21 16,-1 21-16,1 0 0,-21 0 0,-1 0 16,-21-21-16,1 21 0,-1 0 0,-21 0 15,0 0-15,1 0 0,-22 21 16,0 0-16,0 21 0,0 1 16,0-22-16,0 42 0,0-20 0,0 20 15,0-20-15,0 20 0,0 1 0,0-1 16,0 1-16,0-22 0,0 21 15,0 1-15,0-1 0,21-20 0,-21 20 16,21 1-16,0-22 0,-21 0 0,21 22 16,0-22-16,1 1 15,-22-1-15,21 0 0,0 1 0,-21-22 16,21 21-16,-21 0 0,0-20 0,0 20 16,0-21-16,0 0 0,-21 0 0,0 22 15,0-22-15,-22 0 0,1-21 16,-22 21-16,1 0 0,-1-21 0,1 0 15,-22 22-15,1-22 0,-1 0 0,21 0 16,-20 0-16,-1 0 0,22-22 0,-1 1 16,1 0-16,-1 0 0,22 0 15,-1 0-15,1-22 0,21 22 0,-21-21 16,20-1-16</inkml:trace>
  <inkml:trace contextRef="#ctx0" brushRef="#br0" timeOffset="84171.21">5503 9906 0,'0'0'0,"-21"0"0,21-21 15,21 0-15,0 21 16,22 0-16,-22-21 0,21 21 16,1-22-16,20 22 0,-21 0 0,22 0 15,-22-21-15,22 21 0,-22 0 0,0 0 16,-20 0-16,20 0 0,-21 0 15,0 0-15,-42 21 47,0-21-47,-21 0 16</inkml:trace>
  <inkml:trace contextRef="#ctx0" brushRef="#br0" timeOffset="84403.08">5927 9885 0,'0'21'16,"0"0"-16,0 0 15,0 1-15,0-1 16,0 0-16,0 0 0,0 0 16,0 0-16,0 1 0,0-1 0,0 0 15,0 0-15,0 0 16,-22-21-16,22 21 0,0 1 15,0-1-15,22-21 32,20 0-32,-21 0 0</inkml:trace>
  <inkml:trace contextRef="#ctx0" brushRef="#br0" timeOffset="84726.89">6752 9864 0,'0'0'0,"-21"-21"0,0 21 16,0 0-16,-1 0 0,-20 0 0,21 0 15,0 21-15,0-21 0,-22 21 16,22 21-16,0-21 0,-21 22 0,20-22 16,22 21-16,-21 1 0,21-22 0,-21 21 15,21 0-15,0-20 0,0 20 16,0-21-16,21 0 0,0 0 0,1 1 15,-1-22-15,0 21 0,21-21 0,-21 0 16,22 0-16,-22 0 16,0 0-16,21 0 0,-20 0 0,-1-21 15,0 21-15,0-22 0,0 22 0,0-21 16,-21 0 0,22 21-16,-22-21 0,0 0 15,0 0-15,0-1 16</inkml:trace>
  <inkml:trace contextRef="#ctx0" brushRef="#br0" timeOffset="86663.33">10753 8361 0,'0'0'0,"63"-21"0,-21 0 16,1-22-16,-22 22 0,21 0 15,-21 0-15,1-22 0,-22 22 0,0 0 16,0 0-16,-43 0 0,22 0 0,-21 21 16,-1 0-16,1 0 0,0 0 15,-1 21-15,-20 0 0,21 0 0,-1 21 16,1 1-16,21-1 0,-22 22 16,22-22-16,-21 21 0,21 1 0,0-22 15,21 22-15,0-1 0,-22-20 0,22 20 16,0-21-16,0 1 0,0-1 15,22-21-15,-1 22 0,21-22 0,-21-21 16,43 0-16,-22 0 0,22 0 16,-1 0-16,1 0 0,-1-21 15,1 21-15,-1-22 0</inkml:trace>
  <inkml:trace contextRef="#ctx0" brushRef="#br0" timeOffset="87067.77">11451 8488 0,'0'0'0,"0"-21"0,0 0 15,-21 21-15,0-22 0,0 22 16,-1 0-16,-20 0 0,21 22 16,-21-1-16,-1 0 0,1 0 15,21 0-15,-22 22 0,1-22 0,21 0 16,-21 0-16,20 21 0,1-20 16,21-1-16,0 0 0,0 0 15,21-21 1,1 0-16,-1 0 0,0 0 0,21-21 15,-21 21-15,22-21 0,-1 0 0,0-1 16,-20 1-16,20 0 0,-21 0 16,21 0-16,-20 0 0,-1-22 0,-21 22 15,0 0-15,21 0 0,-21 0 0,0 42 32,0 0-32,0 21 15,0-21-15,0 22 0,-21-22 0,21 21 16,0 1-16,0-1 15,0-21-15,0 21 0,0-20 0,0 20 16,0-21-16,0 0 0,21-21 16,0 0-1,0 0-15,22 0 0,-22-21 0,0 0 16,0 0-16,0 0 0,0-22 0,22 22 16</inkml:trace>
  <inkml:trace contextRef="#ctx0" brushRef="#br0" timeOffset="87299.23">11853 8192 0,'0'0'0,"21"-64"0,1 1 16,-22 20-16,21 1 0,-21 0 16,21 20-16,-21 1 0,0 42 15,0 22-15,0-1 16,0 0-16,0 1 0,0 20 0,0 1 16,0-1-16,0 1 0,-21-22 15,21 22-15,-21-1 0,-1-21 0,1 22 16,21-22-16,0 1 0,-21-1 0,21 0 15,-21-21-15,21 1 0,0-1 16,0 0-16,0 0 0,21-42 31,0 0-31,0-22 0,1 22 16</inkml:trace>
  <inkml:trace contextRef="#ctx0" brushRef="#br0" timeOffset="87531.66">12340 7916 0,'0'0'16,"21"-21"-16,-21-21 16,0 63-16,0 0 15,0 22-15,-21-1 0,0 21 0,21-20 16,-21 20-16,21 1 0,0-1 0,-21-20 16,-1 20-16,22-21 0,-21 22 15,21-22-15,0-21 0,0 22 16,-21-1-16,21-21 0,0 0 0,0 22 15,0-22-15,0 0 16,0 0-16,21-21 16,0 0-16,1 0 15</inkml:trace>
  <inkml:trace contextRef="#ctx0" brushRef="#br0" timeOffset="87832.66">12806 8488 0,'0'-21'0,"0"42"0,0-63 15,-21 42 1,-1 0-16,1 0 0,0 0 16,-21 21-16,21 0 0,-22-21 0,1 21 15,21-21-15,0 21 0,-1 0 16,22 1-16,0-1 16,22 0-16,-1-21 0,21 21 15,-21 0-15,22-21 0,-22 21 16,21-21-16,-21 22 0,0-1 0,1 0 15,-1 0-15,0 0 0,-21 0 0,0 1 16,0-1-16,0 0 0,-21-21 16,0 21-16,-1 0 0,-20-21 0,21 21 15,-21-21-15,20 0 0,-20 0 16,21 0-16,-21 0 0,-1 0 16,1 0-16,0 0 0,-1 0 0,1 0 15,0-21-15</inkml:trace>
  <inkml:trace contextRef="#ctx0" brushRef="#br0" timeOffset="88159.61">10308 9123 0,'64'-21'0,"-128"42"0,22 0 0,-1 0 0,1-21 15,21 21-15,-21-21 0,42 22 16,0-1-16,42-21 0,-21 0 15,21 0-15,22 0 0,21 0 16,-1 0-16,22 0 0,21 0 0,21-21 16,0 21-16,22-22 0,-1 22 15,0-21-15,1 0 0,20 0 0,-20 21 16,-1-21-16,0 0 0,1 21 0,-22-22 16,0 22-16,-21 0 0,-21-21 15,0 21-15,-22 0 0,-20 0 0,-1 0 16,-20 0-16,-1 0 0,-21 0 15,-63 0 1,21 21-16,-1-21 0,-20 22 16,0-22-16,-1 21 0,-20 0 15</inkml:trace>
  <inkml:trace contextRef="#ctx0" brushRef="#br0" timeOffset="88623.12">9483 10541 0,'0'-21'16,"0"42"-16,0-127 15,0 127 1,0 22-16,0-1 15,0 0-15,0 22 0,0-1 16,0 22-16,0-21 0,0 20 0,0 1 16,-22 0-16,1-1 0,0 1 0,21 0 15,-21-1-15,-21-20 0,20 20 16,1-20-16,0 21 0,0-22 0,0-21 16,0 22-16,21-22 0,-22-21 0,22 22 15,22-43 1,-1 0-16,0-21 0,0-1 15,0-20-15,0 21 0,1-21 16</inkml:trace>
  <inkml:trace contextRef="#ctx0" brushRef="#br0" timeOffset="89079.74">9483 10541 0,'0'-21'0,"0"42"0,0-63 0,-22 42 0,22-21 15,0-1-15,22 1 16,20 0-16,0 0 0,1 0 16,20 0-16,1 21 0,20-22 0,1 1 15,0 0-15,-1 0 0,1 21 16,0 0-16,-1 0 0,-20 0 16,20 0-16,-20 0 0,-1 21 0,-20 0 15,-1 0-15,0 1 0,1 20 16,-22 43-16,-21-43 0,0 0 15,0 22-15,0-22 0,0 22 0,0-1 16,-21 1-16,21-1 0,0 1 16,0-1-16,0 1 0,0 20 0,0-20 15,0 20-15,0-20 0,0-1 0,0 1 16,0-1-16,0 1 0,0-1 16,0 1-16,-21-1 0,-1 1 15,1-22-15,0 22 0,0-22 0,0 0 16,0 1-16,-22-1 0,22 0 0,-21-20 15,-1-1-15,1 21 0,0-21 16,-22-21-16,1 21 0,-22 1 0,22-22 16,-22 0-16,-21 0 0,21 0 0,1 0 15,-1-22-15,0 1 0,1-21 16,20 21-16,1-22 0,20 1 0,1 0 16,21-1-16,-21-20 0,42-1 0,0 22 15</inkml:trace>
  <inkml:trace contextRef="#ctx0" brushRef="#br0" timeOffset="89651.92">9737 9906 0,'0'0'0,"0"-21"16,0 0 0,-22 21-16,1 0 0,0 0 15,0 0-15,-21 0 0,20 0 0,-20 0 16,21 0-16,0 21 0,-22 21 15,22-21-15,0 1 0,21 20 0,0 0 16,-21-21-16,21 22 0,0-22 0,0 0 16,0 0-16,0 0 0,21 1 15,-21-1-15,21-21 0,0 0 0,1 0 16,-1 0-16,21 0 0,-21 0 0,0-21 16,22 21-16,-22-22 15,0 1-15,0 0 0,0 0 0,1 0 16,-1 0-16,-21-1 0,0 1 0,0 0 15,0 0-15,0 0 0,0 0 16,0 42 0,0 0-16,0 0 15,0 0-15,0 0 0,0 22 16,0-22-16,0 21 0,0 1 0,0-22 16,0 21-16,0 0 0,0 1 15,0-1-15,0 0 0,0-20 0,0 20 16,0-21-16,0 21 0,21-20 0,-21-1 15,0 0-15,0 0 0,0 0 16,0 0-16,0 1 0,-21-22 16</inkml:trace>
  <inkml:trace contextRef="#ctx0" brushRef="#br0" timeOffset="90136.17">11239 10287 0,'0'0'0,"0"21"0,0 0 16,0 1-16,0 20 0,0 0 0,0 22 15,0-22-15,0 22 0,0-1 16,0 1-16,0 20 0,0-20 0,0 20 16,0 1-16,-21 0 0,0-1 0,21 1 15,-21 0-15,0-1 0,21-20 16,-21 21-16,21-22 0,-22 1 0,22-1 16,-21 1-16,21-22 0,0 0 0,0 1 15,0-22-15,0 0 0,21-21 16,1-21-1,-1 0-15,0-1 0,0-20 16,21 0-16,-20-22 0,-1 22 0</inkml:trace>
  <inkml:trace contextRef="#ctx0" brushRef="#br0" timeOffset="90591.72">12340 10097 0,'21'0'0,"0"0"16,22 0-16,-22 0 0,21 0 15,-21 21-15,22-21 0,-22 21 0,0 0 16,0 0-16,0 0 0,-21 1 0,22-1 15,-22 21-15,0 0 0,0 1 16,0 20-16,0-20 0,0-1 0,0 21 16,0 1-16,0-22 0,0 22 0,0-1 15,0 1-15,0-1 0,0 1 16,0-1-16,0 1 0,0-1 0,21 1 16,-21-1-16,0 22 0,0-22 15,0 1-15,0-1 0,0 1 16,0-1-16,0 1 0,-21-1 0,-1-20 15,1 20-15,0 1 0,-21-22 0,21 0 16,-22 1-16,1-1 0,0-21 0,-22 0 16,22 1-16,-22-1 0,1 0 15,-1-21-15,22 0 0,-22 0 0,1 0 16,21-21-16,-22 0 0,1-1 0,20 1 16,1-21-16,0 0 0,-22-1 0,43-20 15,-21 20-15,-1-20 0</inkml:trace>
  <inkml:trace contextRef="#ctx0" brushRef="#br0" timeOffset="90923.61">11366 9610 0,'0'0'0,"22"-21"0,-1-1 15,-21 44 1,0-1 0,0 0-16,0 21 0,0 1 0,0 20 15,-21 1-15,-1-22 0,22 21 0,-21 1 16,21-22-16,0 1 0,0-1 15,0 0-15,0 1 0,0-1 0,0-21 16,0 0-16,0 0 0,0 1 0,0-44 31,0 1-31,0 0 16</inkml:trace>
  <inkml:trace contextRef="#ctx0" brushRef="#br0" timeOffset="91207.45">11303 9758 0,'0'0'0,"0"-21"0,-21 21 16,21-21-1,21 21-15,0-22 0,0 22 0,22 0 16,-22 0-16,21-21 0,0 21 16,1 0-16,-1 0 0,-21 0 0,22 0 15,-1 21-15,-21 1 0,0-1 0,0 0 16,-21 0-16,0 21 0,0-20 15,-21 20-15,-21-21 0,21 21 0,-22-20 16,1-1-16,-21 21 0,20-21 0,1 0 16,0-21-16,-1 22 15,1-22-15,21 0 0,42 0 32,21 0-32,-21-22 0,22 22 15,-22-21-15</inkml:trace>
  <inkml:trace contextRef="#ctx0" brushRef="#br0" timeOffset="91538.95">12086 9652 0,'0'21'16,"0"0"-16,0 1 16,-21-1-16,-21 0 0,20 21 0,-20-21 15,21 22-15,-21-22 0,20 21 16,1-21-16,-21 1 0,42 20 0,-21-21 15,21 0-15,0 0 0,21-21 16,0 0 0,0 0-16,0 0 0,22 0 0,-1 0 15,-21-21-15,22 21 0,-1-21 0,0 0 16,-21 0-16,22 0 0,-22-1 16,0 1-16,0 0 0,-21 0 0,0 0 15,0 0-15,-21-1 16,0 22-16,-21 0 15,20 0-15,1 0 0,-21 0 0,21 0 16,0 0-16,-1 0 0,44 0 31,-1-21-31</inkml:trace>
  <inkml:trace contextRef="#ctx0" brushRef="#br0" timeOffset="92066.87">12573 9694 0,'0'22'16,"0"-1"0,-21-21-16,21 42 0,-21-21 0,21 0 15,-22 1-15,22 20 0,0-21 16,-21 0-16,21 0 0,-21 1 0,21-1 16,0 0-16,0 0 0,0 0 15,0-42 16,0 0-31,0 0 0,0 0 16,0-1-16,0 1 0,0-21 16,0 21-16,0-22 0,0 22 0,0-21 15,21 21-15,-21 0 0,21-1 0,-21 1 16,0 0-16,0 42 16,0 0-1,0 1-15,22-1 0,-22 0 0,0 21 16,0-21-16,21 1 0,-21 20 15,0-21-15,0 0 0,0 0 16,21-21-16,0 0 0,0 0 16,0 0-16,1-21 15,-1 0-15,0 0 0,-21 0 16,0 0-16,21-1 0,0-20 0,-21 21 16,0-21-16,21 20 0,1-20 15,-22 0-15,0 21 0,0-1 16,21 1-16,-21 42 15,0 22-15,0-22 16,0 21-16,0 1 0,0-22 0,0 21 16,0 0-16,0-20 0,0 20 15,0-21-15,0 21 0,0-20 0,0-1 16,0 0-16,0 0 0,21 0 0,0-21 16,0 0-16</inkml:trace>
  <inkml:trace contextRef="#ctx0" brushRef="#br0" timeOffset="92415.67">13589 10202 0,'0'0'0,"0"-21"16,0 42 15,0 1-31,0 20 0,0 0 0,-21 1 16,0 20-16,-1 1 0,22-1 0,-21 1 15,0 20-15,0-20 0,0 20 16,0 1-16,-1 0 0,-20-1 16,21 1-16,0 0 0,0-1 0,-1-20 15,1 21-15,0-22 0,0-21 0,0 22 16,21-22-16,-21 1 0,21-1 15,0-21-15,0 0 0,0 0 0,0 1 16,21-22-16,0 0 16,0-22-16,0 1 0,22 0 0,-22 0 15,0-21-15</inkml:trace>
  <inkml:trace contextRef="#ctx0" brushRef="#br0" timeOffset="92911.5">13525 10245 0,'0'0'0,"0"-21"0,0-1 15,0 1 1,22 21-16,20 0 0,0 0 0,1 0 16,-1 0-16,21 0 0,1 0 15,-1-21-15,22 21 0,-21 0 0,20-21 16,1 21-16,-22 0 0,22-21 15,-21 21-15,20 0 0,-20 0 0,-22 0 16,22 0-16,-22 0 0,-21 0 0,21 0 16,-20 0-16,-1 0 15,0 21-15,-21 0 0,0 0 0,0 0 16,0 22-16,0-1 0,0 0 0,0 1 16,0 20-16,21-20 0,0 20 15,-21-21-15,21 22 0,1-1 0,-22-20 16,21 20-16,0-20 0,-21 20 0,21-21 15,-21 22-15,0-22 0,0 22 16,21-22-16,-21 22 0,0-22 0,0 21 16,0-20-16,0-1 0,-21 0 0,0 1 15,0-1-15,0 0 0,-1-20 16,-20 20-16,0-21 0,-1 0 0,-20 0 16,-1 1-16,1-1 0,-22 0 15,22-21-15,-43 21 0,21-21 16,1 0-16,-1 0 0,0 0 0,22 0 15,-1 0-15,22 0 0,0 0 0,-1 0 16,22-21-16,21 0 0,0 0 0,0-1 16,0-20-16,0 21 0,0-21 15,0-1-15</inkml:trace>
  <inkml:trace contextRef="#ctx0" brushRef="#br0" timeOffset="93226.84">13589 9419 0,'0'0'0,"21"0"0,0 0 16,0-21-16,1 0 0,20 21 0,-21 0 15,0-21-15,22 21 0,-22 0 0,21-21 16,-21 21-16,0 0 0,22-22 16,-22 22-16,0 0 0,0 0 15,0 0-15,1 0 0,-1 0 16,-21 22 0,-21-1-1,-1-21-15,1 0 16</inkml:trace>
  <inkml:trace contextRef="#ctx0" brushRef="#br0" timeOffset="93427.52">13970 9335 0,'0'21'31,"0"0"-15,0 0-16,-21 0 0,21 0 15,-21 1-15,21-1 0,0 0 0,-22 21 16,22-21-16,-21 1 0,21-1 15,0 21-15,-21-21 0,21 0 0,0 1 16,0-1-16,0 0 0,0 0 16,21-21-1,0 0-15,1 0 0,-1-21 16,0 0-16</inkml:trace>
  <inkml:trace contextRef="#ctx0" brushRef="#br0" timeOffset="93663.39">14647 9356 0,'21'0'16,"-42"0"-16,64-21 0,-43-1 0,-22 22 16,1 0-1,0 0-15,-21 22 0,21-22 0,-22 21 16,22 0-16,-21 0 0,21 0 0,-1 22 16,1-22-16,21 0 0,0 21 15,0-21-15,0 1 0,21-1 0,1 21 16,-1-21-16,0-21 0,0 21 15,21 1-15,-20-22 0,20 0 0,-21 0 16,21 0-16,-20 0 0,-1 0 0,21 0 16,-21 0-16,0-22 15,-21 1-15,22 0 0</inkml:trace>
  <inkml:trace contextRef="#ctx0" brushRef="#br0" timeOffset="94047.69">18309 7345 0,'0'0'0,"0"21"0,21-21 0,-21 21 15,21-21-15,1 21 0,-1-21 16</inkml:trace>
  <inkml:trace contextRef="#ctx0" brushRef="#br0" timeOffset="95348.12">18246 7070 0,'21'0'0,"-21"-21"0,21-1 0,0 22 16,-21-21-16,21 0 0,-21 0 15,21 0-15,-21 0 0,0-1 0,0 1 16,0 0-16,0 0 0,-21 0 16,0 21-16,-21 0 15,21 0-15,-1 0 0,-20 0 0,21 21 16,0 0-16,-22 0 0,22 22 16,-21-1-16,21 0 0,-22 22 0,1-1 15,21 1-15,-21-1 0,20 1 16,1-22-16,0 22 0,0-1 0,21-21 15,0 1-15,0-22 0,0 21 16,21-21-16,0 1 0,22-1 0,-22 0 16,21 0-16,0-21 0,1 0 0,-1 0 15,0 0-15,1 0 0,-1 0 16,0-21-16,1 21 0,-22-21 0,21 0 16,1-1-16,-22 1 15,0 0-15,21-21 0,-42 21 0,21-22 16,-21 22-16,22-21 0,-22 21 15,0-1-15,0 1 0,0 0 0,0 0 16,-22 21 0,1 21-16,21 0 0,-21 22 0,0-22 15,21 0-15,-21 0 0,21 21 0,0-20 16,0-1-16,0 0 0,0 21 16,0-21-16,21 1 0,0-1 15,0-21-15,0 0 0,1 21 16,-1-21-16,21 0 0,-21 0 0,0 0 15,22 0-15,-22 0 0,0-21 16,0 21-16,0-21 0,1-1 16,-1 1-16,0 0 0,-21 0 0,0 0 15,0 0-15,0-1 0,21-20 16,-21 21-16,0 0 0,0 0 0,0-1 16,0 44-1,0-1-15,0 21 16,0-21-16,0 0 0,0 1 15,0-1-15,0 0 0,0 0 16,0 0-16,21-21 0,0 0 16,1 0-16,-1 0 15,0 0-15,0 0 16,0-21-16,-21 0 0,21 21 16,1-21-16,-1 0 0,0-1 0,-21-20 15,21 21-15,0 0 0,0 0 16,1-1-16,-22 1 0,0 0 0,21 21 15,-21 21 1,0 0-16,0 1 0,0-1 0,0 0 16,0 0-16,0 0 0,-21 22 0,21-22 15,-22 0-15,1-21 0,21 21 16,-21 0-16,0-21 16,21 21-16,0-42 15,0 0 1</inkml:trace>
  <inkml:trace contextRef="#ctx0" brushRef="#br0" timeOffset="95614.96">19410 6943 0,'0'0'0,"0"-21"0,0-1 16,0 65 15,0-22-31,0 21 15,0 1-15,0-1 0,0 0 0,-21 22 16,21-22-16,-22 22 0,22-22 16,-21 0-16,0 1 0,21-1 0,0 0 15,-21 1-15,21-22 0,0 0 0,0 0 16,0 0-16,0 0 0,21-21 16,0 0-16,0 0 0,1 0 15,-1 0-15,21 0 0,-21 0 16,22-21-16,-1 0 0,-21 0 0,21 0 15</inkml:trace>
  <inkml:trace contextRef="#ctx0" brushRef="#br0" timeOffset="95919.14">19791 7345 0,'0'0'0,"0"-21"0,-21 42 31,-1 0-31,1 0 0,0 0 0,21 22 16,-21-22-16,0 21 0,0-21 15,-1 1-15,22 20 0,0-21 0,0 0 16,0 0-16,0 1 0,0-1 15,22-21-15,-1 0 0,0 0 16,0 0-16,21 0 0,-20 0 0,-1 0 16,21 0-16,-21 0 0,0-21 15,1-1-15,-1 22 0,-21-21 16,0 0-16,0 0 0,0-21 16,0 20-16,0-20 0,0 21 0,0-21 15,-21 20-15,-1 1 0,1-21 0,0 42 16,0-21-16,0 21 0,0 0 15,-1 0-15,1 0 0,21 21 16,0 0 0,21 0-16,1-21 0,-1 0 15,0 0-15,21 0 0</inkml:trace>
  <inkml:trace contextRef="#ctx0" brushRef="#br0" timeOffset="96698.7">20278 7345 0,'0'0'0,"0"21"31,0 0-31,0 0 0,0 1 16,0-1-16,0 21 0,0-21 15,-22 0-15,22 1 0,-21-1 0,21 0 16,0 0-16,0 0 0,0 0 16,0-42 15,0 0-16,0 0-15,0 0 16,0 0-16,0-1 0,0 1 16,21 0-16,-21 0 0,22-21 0,-1 20 15,-21 1-15,0 0 0,21 0 0,0 21 16,0 21 0,-21 0-16,21 0 0,-21 22 15,0-22-15,0 0 0,0 0 16,0 22-16,0-22 0,0 0 0,0 0 15,22 0-15,-1 0 16,0-21-16,0 0 16,0 0-16,0 0 15,1 0-15,-1-21 16,0 21-16,0-21 0,0 0 0,0 0 16,1 0-16,-1-1 0,0 1 15,0 0-15,0 0 0,0-21 0,-21 20 16,22 1-16,-22 0 0,21 0 15,-21 42 1,0 0-16,0 0 16,0 1-16,0-1 0,0 21 0,-21-21 15,21 0-15,0 1 0,0 20 0,0-21 16,0 0-16,21 0 16,0 1-16,0-22 0,0 0 0,0 21 15,22-21-15,-22 0 16,0 0-16,0 0 0,0 0 0,1-21 15,-1 21-15,0-22 0,0 1 16,0 21-16,0-21 0,-21-21 0,0 21 16,22-1-16,-1-20 0,-21 21 0,0-21 15,0-1-15,21 22 0,-21 0 16,0 42 0,0 0-1,0 0-15,0 22 0,0-22 0,-21 21 16,21-21-16,0 1 0,0 20 15,0-21-15,0 0 0,0 0 0,0 1 16,0-1 0,21-21-1,0 0-15,-21-21 16,21-1 0,-21 1-16,0 0 0</inkml:trace>
  <inkml:trace contextRef="#ctx0" brushRef="#br0" timeOffset="96943.85">18965 7239 0,'0'0'0,"-21"0"0,0 0 16,63 0-1,-21-21-15,43 21 0,-22-21 16,43 21-16,-22-21 0,22 21 0,-21-22 16,20 1-16,1 21 0,-22 0 15,1 0-15,-22 0 0,1 0 0,-22 0 16,0 0-16</inkml:trace>
  <inkml:trace contextRef="#ctx0" brushRef="#br0" timeOffset="97519.52">17060 10605 0,'0'0'0,"0"-43"0,0-84 16,0 64-16,0 20 0,0 1 16,0 21-16,0-21 0,0-1 15,0 22-15,0-21 0,0 21 0,0-1 16,-21 22-16,21 22 15,0-1-15,0 21 16,0 0-16,0 22 0,0-1 16,0 1-16,0 21 0,0-22 0,0 22 15,0-22-15,0 1 0,0 20 0,0-20 16,0-1-16,0 1 0,0-1 16,-21 22-16,0-43 0,21 22 0,-21-1 15,-1-20-15,1-1 0,21 0 0,0-20 16,0-1-16,-21 0 15,21-42 1,0 0-16,0-22 0,21 1 16</inkml:trace>
  <inkml:trace contextRef="#ctx0" brushRef="#br0" timeOffset="97915.3">16912 10414 0,'0'0'0,"-21"-63"0,21-86 16,-21 107-1,21 0-15,0 21 0,0-1 0,0 1 16,21 0-16,21 0 0,-21 21 0,43-21 16,-22 0-16,43-1 15,-22 1-15,43 0 0,-21 0 0,21 0 16,-22 0-16,22-1 0,-21 1 16,0 21-16,20 0 0,-41 0 0,21 0 15,-22 0-15,1 21 0,-22 22 16,-21-22-16,21 21 0,-42 22 0,0-22 15,0 22-15,0-22 0,0 21 0,0 22 16,0-21-16,0-1 0,0 22 16,22-22-16,-1 1 0,0-1 0,0 1 15,0-1-15,0 1 0,1-22 16,-1 22-16,21-1 0,-42-21 16,0 22-16,0-22 0,0 22 0,0-1 15,-21-20-15,-21-1 0,-22 0 16,1 1-16,-1-1 0,-21 0 0,22 1 15,-22-22-15,-21 0 0,22 0 0,-1 0 16,-21-21-16,22 0 0,-22 0 16,21 0-16,0-21 0,1 0 0,20-21 15,-20-1-15</inkml:trace>
  <inkml:trace contextRef="#ctx0" brushRef="#br0" timeOffset="98423.21">17335 9186 0,'0'0'0,"-21"0"16,0 0-16,0 22 16,0-22-16,0 21 0,-1 0 0,1 0 15,0 21-15,0-20 0,0-1 0,0 0 16,-1 21-16,1-21 0,21 1 15,0-1-15,0 0 0,21-21 16,1 0 0,20 0-16,0-21 0,1 0 0,20-1 15,-21 1-15,22 0 16,-22-21-16,22 21 0,-22-1 0,0-20 0,1 21 16,-1 0-16,-21 0 15,0 21-15,1 0 0,-1 0 0,-21 42 16,0-21-16,0 64 15,0-22-15,0-20 0,-21 20 16,21 1-16,0-1 0,-22 1 0,22-1 16,0-21-16,0 1 0,22-1 15,-1 0-15,0-20 0,21-1 0,1 0 16</inkml:trace>
  <inkml:trace contextRef="#ctx0" brushRef="#br0" timeOffset="98787.2">19706 9906 0,'0'0'0,"0"-21"0,-42 0 16,21 21-1,21 21-15,0 21 0,0-21 16,0 22-16,0 20 0,0 1 0,0-1 16,0 1-16,0-1 0,0 22 15,0 0-15,0-22 0,0 22 16,0-1-16,0-20 0,0 21 16,0-1-16,0-20 0,-22 20 0,1 1 15,21-21-15,-21-1 0,0 1 0,21-22 16,0 0-16,0 1 0,0-22 15,0 0-15,0 0 0,21-21 16,0 0-16,0-21 0,1 0 16,-1 0-16,21-22 0,-21 1 0,0 0 15</inkml:trace>
  <inkml:trace contextRef="#ctx0" brushRef="#br0" timeOffset="99214.8">19473 9927 0,'0'0'0,"-21"-42"0,0 0 16,21-22-16,0 43 0,0-21 0,21-1 16,0 22-16,22 0 0,20-21 15,1 20-15,-1 1 0,22 0 0,-1 0 16,1 0-16,0 21 0,21-21 16,-1-1-16,1 1 0,21 21 0,-21-21 15,0 21-15,-21 0 16,-1 0-16,1 0 0,-43 0 0,1 0 15,-1 0-15,-21 0 0,-21 21 16,0 22-16,0-22 0,0 21 16,0 0-16,-21 1 0,21 20 0,0-20 15,0 20-15,0 1 0,0-22 16,0 21-16,0 1 0,21-1 0,-21 1 16,21 21-16,0-22 0,1 22 15,-1-22-15,0 1 0,0 20 0,0-20 16,-21-1-16,21 1 0,-21-1 0,0 1 15,0-1-15,-42 1 0,21-1 16,0-20-16,-22 20 0,1-20 16,0-1-16,-22 0 0,22-21 0,-22 1 15,1 20-15,-1-42 0,1 21 16,-22-21-16,22 0 0,-1 0 0,-20 0 16,-1 0-16,21-21 0,-20 0 0,20 0 15,1-22-15,-1 1 0</inkml:trace>
  <inkml:trace contextRef="#ctx0" brushRef="#br0" timeOffset="99494.63">19537 9208 0,'0'0'0,"-21"-22"0,21 1 0,0 42 31,0 1-15,0 20-16,-22-21 0,22 21 0,-21-20 15,0 20-15,21-21 0,0 21 16,0-20-16,0 20 0,-21 0 0,21-21 16,0 1-16,0-1 0,0 0 15,0-42 1,0 0-1,0-1-15</inkml:trace>
  <inkml:trace contextRef="#ctx0" brushRef="#br0" timeOffset="99731.5">19643 9102 0,'0'0'0,"42"-21"16,-21 21-16,0 0 0,0-22 15,22 22-15,-22 0 16,-21 22 0,0-1-16,-21-21 15,0 21-15,-1 0 0,-20 0 0,0-21 16,-1 21-16,1 1 0,0-1 16,-1-21-16,1 21 0,21-21 0,0 0 15,42 0 1,0 0-16</inkml:trace>
  <inkml:trace contextRef="#ctx0" brushRef="#br0" timeOffset="100052.81">20108 9102 0,'0'0'0,"0"21"15,-21 0 1,21 0-16,-21 0 0,21 1 15,0-1-15,0 0 16,0 0-16,0 0 0,0 0 16,21-21-16,0 0 15,0 0-15,22 0 0,-22 0 16,21-21-16,-21 21 0,22-21 16,-22 0-16,21 0 0,-21 21 0,1-21 15,-1-22-15,-21 22 0,0 0 0,0 0 16,-21-22-16,-1 22 0,1 0 15,0 21-15,-21-21 0,21 21 16,-1 0-16,1 0 0,-21 0 16,21 0-16,21 21 0,-21 0 15,21 0 1</inkml:trace>
  <inkml:trace contextRef="#ctx0" brushRef="#br0" timeOffset="100591.5">20828 8996 0,'-21'0'15,"0"21"-15,21 0 0,-22-21 16,1 21-16,0 1 0,0-1 16,21 0-16,0 0 0,-21 21 0,21-20 15,-21-1-15,21 0 16,0 0-16,0 0 15,0-42 17,0 0-32,0 0 0,21 0 15,0-1-15,-21 1 0,21 0 16,0 0-16,-21 0 0,21 0 16,1-1-16,-22 1 0,21 21 15,0 0-15,0 0 0,-21 21 16,0 1-16,21-1 0,-21 0 15,0 0-15,21 0 16,-21 0-16,0 1 0,22-22 16,-22 21-16,21-21 15,0 0-15,0-21 16,0-1-16,0 1 16,-21 0-16,22 0 0,-1 0 15,-21 0-15,21-1 0,-21 1 16,21 0-16,0-21 0,-21 21 15,21-1-15,-21 1 0,22 0 0,-22 42 32,0 0-32,0 1 0,0 20 0,0-21 15,0 21-15,0-20 0,0 20 16,0 0-16,-22-21 0,22 22 0,-21-22 16,21 0-16,0 0 0,0 0 15,21 1-15,1-22 0,20 21 0</inkml:trace>
  <inkml:trace contextRef="#ctx0" brushRef="#br0" timeOffset="100964.32">22923 9356 0,'0'0'0,"-21"0"0,0-21 0,-21 21 16,21 0-16,-1 0 0,1 0 15,0 21-15,0 0 0,0 0 0,21 21 16,-21 1-16,-1-1 0,1 22 16,21 20-16,-21-20 0,0 20 0,0 1 15,0 0-15,-22-1 0,22 1 16,0 0-16,0-1 0,0 1 0,-1 0 15,1-1-15,0-20 0,21-1 0,0 1 16,-21-22-16,21 1 0,0-1 16,0 0-16,0-21 0,0 1 0,0-1 15,0 0-15,21-21 0,0 0 16,0 0 0,-21-21-16,22 21 0,-22-21 0,21-22 15,0 22-15,0-21 0</inkml:trace>
  <inkml:trace contextRef="#ctx0" brushRef="#br0" timeOffset="101429.05">22542 9758 0,'0'0'0,"-42"-64"0,-21-84 16,41 106-16,22 21 0,0 0 16,0-1-16,0 1 0,22 21 15,20 0-15,0-21 0,1 21 16,20 0-16,1 0 0,20-21 15,1 21-15,0 0 0,-1 0 0,1-21 16,0 21-16,-1 0 0,1-21 16,0 21-16,-1 0 0,-20-22 15,20 22-15,-20-21 0,-1 21 0,1 0 16,-22 0-16,1 0 0,-1 0 16,-21 0-16,0 0 0,0 21 0,-21 1 15,0-1-15,0 0 0,0 21 16,0 1-16,-21-1 0,0 0 0,0 22 15,0-1-15,21 1 0,-21 20 16,21-20-16,-22-1 0,22 1 0,0 21 16,0-22-16,0 22 0,0-22 15,-21 1-15,21-1 0,0 1 16,-21-1-16,21 1 0,0-22 0,0 22 0,-21-22 16,0 0-16,0 1 15,-1-1-15,22-21 0,-42 21 0,21-20 16,-21-1-16,20 0 0,-41 0 0,21-21 15,-1 21-15,-20-21 0,-1 0 16,1 0-16,-1 0 0,1 0 0,-1-21 16,1 0-16,-1 21 0,22-21 0,-22 0 15,43-22-15,-21 22 0,42-21 16,0-1-16</inkml:trace>
  <inkml:trace contextRef="#ctx0" brushRef="#br0" timeOffset="101703.9">22627 8954 0,'0'-22'0,"0"1"15,0 0-15,21 21 0,22-21 16,-1 0-16,0 0 0,1 21 15,-1-22-15,21 1 0,-20 21 0,20 0 16,-20-21-16,20 21 16,-21 0-16,-20 0 0,20 0 0,-21 0 15,0 0-15,-42 0 32,0 0-32,0 0 15</inkml:trace>
  <inkml:trace contextRef="#ctx0" brushRef="#br0" timeOffset="101882.79">23156 8763 0,'0'21'0,"0"0"0,0 1 16,0 20-16,-21-21 0,0 0 16,21 0-16,-21 1 0,21 20 15,-21-21-15,21 0 0,-22 0 0,22 1 16,0-1-16,0 0 0,0 0 15,22-21 1,-1 0-16</inkml:trace>
  <inkml:trace contextRef="#ctx0" brushRef="#br0" timeOffset="102119.67">23728 8869 0,'0'0'0,"-43"0"0,22 21 16,-21 0-16,0 0 0,-1 1 16,22-1-16,-21 21 0,-1-21 0,22 22 15,0-22-15,0 21 0,21-21 16,-21 0-16,21 1 0,0-1 0,21 0 16,0-21-16,21 21 0,-20-21 15,20 0-15,0 0 0,1 0 16,-1 0-16,0 0 0,22 0 0,-22 0 15,0 0-15,1 0 0</inkml:trace>
  <inkml:trace contextRef="#ctx0" brushRef="#br0" timeOffset="102739.4">18267 8065 0,'0'0'0,"-21"0"0,-1-22 0,1 22 16,0 0-16,0 0 0,0 0 0,21-21 16,42 0-1,0 21 1,43 0-16,0-21 0,21 21 15,21 0-15,0 0 0,21 0 0,-21-21 16,42 21-16,-21 0 0,0 0 16,22 0-16,-43 0 0,21 0 15,-21 0-15,0 0 0,0-21 16,-21 21-16,0 0 0,-22 0 0,-20 0 16,-22 0-16,0 0 0,1 0 15,-22 0-15,-21-22 16,-21 22-1,0-21-15</inkml:trace>
  <inkml:trace contextRef="#ctx0" brushRef="#br0" timeOffset="112607.48">1482 12615 0,'0'0'0,"-22"0"0,22-21 15,0 42 32,0 1-47,0 20 0,0-21 16,22 0-16,-1 22 0,-21-1 16,21-21-16,0 21 0,0 1 0,0-1 15,1 0-15,-1 1 16,0-22-16,21 21 0,1-21 0,-22 1 15,21-1-15,0 0 0,1-21 16,20 21-16,-20-21 0,-1 0 0,21 0 16,1 0-16,-22 0 0,22-21 15,-1 0-15,1 0 0,20-1 0,-20 1 16,-1 0-16,1-21 0,-1 21 16,1-1-16,21-20 0,-22 0 0,1 21 15,-1-22-15,22 22 0,-22-21 0,22-1 16,0 22-16,-1-21 0,1 21 15,0 0-15,-1-1 0,1 1 0,-22 0 16,22 0-16,-21 0 0,20 21 16,-20 0-16,-1-21 0,1 21 15,20 0-15,-20 0 0,-1 0 0,1 0 16,-1 0-16,1 0 0,-1 0 0,-20 21 16,-1 0-16,22-21 0,-22 21 15,0 0-15,1-21 0,-1 21 0,0 1 16,1-1-16,-22-21 0,21 21 0,0 0 15,-20-21-15,20 21 0,-21 0 16,21-21-16,-20 22 0,-1-1 0,0-21 16,0 0-16,0 0 0,-21 21 0,21-21 15,-21 21-15,0-42 32,-21 0-17,21 0-15,-21-1 0,21 1 0,0 0 16,0-21-16,0 21 0,0-22 15,0 22-15,0-21 0,42 21 0,-20-22 16,-1 22-16,21-21 0,0 21 0,22-1 16,-22-20-16,22 42 0,-1-21 15,1 0-15,-1 21 0,1 0 0,20 0 16,-20 0-16,-1 0 0,1 0 0,-1 21 16,22 0-16,-21-21 0,20 21 15,-20 0-15,-1 1 0,22-1 0,-22 0 16,1-21-16,-1 21 0,1 0 15,-1-21-15,-20 0 0,20 21 0,-20-21 16,20 0-16,-21 0 0,1 0 16,20 0-16,-20 0 0,-1-21 0,-21 21 15,21-21-15,-20 21 0,-1-21 0,0 0 16,0 0-16,0 21 0,-21-22 0,0 1 16,0 0-16,0 0 0,0 0 15,21 0-15,-21-1 0,22 1 16,-22 0-16,21 21 0</inkml:trace>
  <inkml:trace contextRef="#ctx0" brushRef="#br0" timeOffset="113624.13">9715 12234 0,'0'0'0,"-21"0"0,-21 0 16,21 0-16,0 0 15,-1 0-15,22 22 0,0-1 16,0 0-16,0 0 0,0 0 0,0 22 15,0-22-15,22 21 0,-1 0 0,21 43 16,0-43-16,-20 1 16,20-1-16,-21 0 0,21-20 0,-20 20 15,20-21-15,0 21 0,1-20 0,-22-1 16,21 0-16,0 0 0,1 0 16,-1-21-16,-21 0 0,22 0 0,20 0 15,-21 0-15,1 0 0,20-21 0,-20 0 16,20 0-16,1 0 0,20-22 0,-20 22 15,20-21-15,-20-1 0,21 1 16,-1 0-16,22-1 0,-21 1 16,-1 0-16,22-1 0,0 1 0,-21 0 15,21 21-15,-1-22 0,1 22 0,0 0 16,0 21-16,0-21 0,0 21 16,-1 0-16,-20 0 0,0 0 0,21 0 15,-22 0-15,1 21 0,21 0 0,-22 0 16,1 0-16,0 22 0,-1-22 0,1 21 15,-21 1-15,-1-22 0,1 21 16,-1-21-16,-21 22 0,1-22 16,-22 0-16,21 21 0,-21-21 0,1 1 0,-1-22 15,0 21-15,-21 0 0,0-42 47,0 0-47,0-1 0,21 1 0,-21-21 16,0 21-16,21-22 0,-21 22 15,21-21-15,1 0 0,-22-1 0,21 22 16,0-21-16,21-1 0,-21 22 0,22 0 16,-22 0-16,21 21 0,1 0 15,-1 0-15,0 0 0,1 0 0,-1 21 16,0 0-16,1 0 0,-1 22 0,0-22 16,-21 0-16,22 0 0,-1 0 0,-21 1 15,22-1-15,-1 0 0,-21 0 16,21 0-16,1-21 0,-1 0 15,0 21-15,1-21 0,-1 0 0,-21 0 16,22 0-16,-1 0 0,0 0 0,-21-21 16,22 0-16,-22 0 0,0 21 15,0-21-15,0 0 0,1-1 0,-1-20 16,-21 21-16,0 0 0,0-22 0,0 22 16,0 0-16,0 0 0,0 0 0,0 0 15,0-1-15,0 1 16,0 0-1</inkml:trace>
  <inkml:trace contextRef="#ctx0" brushRef="#br0" timeOffset="114555.71">18034 12234 0,'21'0'0,"-42"0"0,63 0 0,-42-21 16,0 0-16,0 0 0,21 21 0,-21-21 15,0 0-15,22-1 0,-22 1 16,0 0-16,0 0 15,-22 21 1,1 0-16,0 0 0,0 21 16,0 0-16,0 0 0,21 1 0,-22 20 15,1 0-15,21-21 0,0 22 16,-21-1-16,21 0 0,0 1 0,0-1 16,0 0-16,0-20 0,0 20 0,0 0 15,21-21-15,0 22 16,1-22-16,-1 0 0,0 0 0,21 0 15,1 1-15,-1-22 0,0 0 0,1 0 16,20 0-16,1 0 0,20 0 0,-20 0 16,20 0-16,1-22 0,0 1 15,-1 0-15,1 0 0,21-21 0,-21 20 16,-1-20-16,22 21 0,0-21 0,0-1 16,0 1-16,-1 0 0,1 20 0,21-20 15,-21 0-15,21-1 0,-21 1 16,21 21-16,0 0 0,0 0 0,0-1 15,0 1-15,-21 21 0,21 0 0,-21 0 16,21 0-16,-22 0 16,1 21-16,0 1 0,0-1 0,-21 21 15,-1 0-15,-20-20 0,-1 20 0,1 0 16,-22 1-16,0-1 0,1 0 16,-1 1-16,-21-1 0,-21-21 0,0 21 15,21-20-15,-21-1 0,0 0 0,0 0 16,0 0-16,0 0 0,0-42 31,0 0-15,0 0-16,0 0 0,0-22 15,22 22-15,-1-21 0,0 21 16,21-22-16,-21 1 0,22 0 16,20-1-16,-20 1 0,20 0 0,1-1 15,20 22-15,-20 0 0,20 0 16,-20 21-16,21 0 0,-22 0 0,1 0 15,-1 21-15,1 0 0,-1 0 0,1 1 16,-1-1-16,1 0 0,-22 0 16,21 0-16,1-21 0,-22 21 0,22 1 15,-22-1-15,22-21 0,-22 21 0,0-21 16,1 0-16,20 21 0,-21-21 16,-20 0-16,20 0 0,0 0 0,-21 0 15,22 0-15,-22 0 0,0 0 0,0 0 16,0-21-16,1 0 0,-1 0 15,0-1-15,0 1 16,0 0-16,-21 0 0,21 0 0,-21 0 16,22-1-16,-22 1 0,0 0 0,0 0 15,0 0-15,0 0 16,-22-1-16,1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31T04:12:08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2498 0,'21'0'16,"0"0"-1,0 0 1,1 0-16,-1 0 0,0 0 0,0 0 16,0-21-16,0 21 15,1 0-15,-1-22 16</inkml:trace>
  <inkml:trace contextRef="#ctx0" brushRef="#br0" timeOffset="26824.55">1884 910 0,'0'0'0,"21"0"0,-21-21 0,21 21 16,-21-21-16,0 42 31,0 0-15,0 22-16,0-1 0,0 0 15,0 1-15,0-1 0,0 21 16,0-20-16,0 20 0,0-20 0,0-1 16,0 21-16,0-20 0,0-1 15,0 0-15,0 1 0,-21-1 16,21-21-16,0 22 0,0-22 0,0 0 16,0-42 15,0 0-31,21-1 15,-21-20-15,21 21 0,0 0 16</inkml:trace>
  <inkml:trace contextRef="#ctx0" brushRef="#br0" timeOffset="27132.35">2201 1376 0,'0'0'0,"0"21"0,0 0 16,0 0-16,0 1 0,21-1 15,-21 0-15,22 0 16,-1-21-16,0 0 16,0 0-16,0 0 0,0 0 15,1-21-15,-1 21 0,-21-21 16,0 0-16,0-1 16,0 1-16,-21 21 15,-1 0 1,1 0-16,0 0 0,0 0 0,0 0 15,0 21 1,21 1 0,0-1-16,21-21 15,0 0-15,21 0 16,-21-21-16</inkml:trace>
  <inkml:trace contextRef="#ctx0" brushRef="#br0" timeOffset="28500.09">3577 1016 0,'0'0'0,"0"-21"0,0 0 0,0 0 31,0 42-16,0 0-15,0 0 0,0 0 16,0 22-16,0-22 0,0 21 0,0 0 16,0 1-16,0-1 0,0 0 15,0 1-15,0-1 0,0 0 16,0-20-16,0 20 0,0-21 16,0 21-16,0-20 0,0-1 0,0 0 15,21-21 1,0 0-16,1 0 15,-1-21-15,-21 0 0,21-1 16,0 1-16,0-21 0,0 21 0,-21-22 16,22 1-16,-1 21 0,0-21 15,-21 20-15,21-20 0,0 21 0,-21 0 16,0 0-16,0-1 0,21 22 16,1 0-16,-22 22 15,0-1-15,21 21 16,-21-21-16,0 0 0,0 1 15,0 20-15,0-21 0,0 21 16,21-20-16,-21 20 0,0 0 0,0-21 16,21 1-16,0-1 0,-21 0 15,21 0-15,1 0 0,-1-21 0,0 0 16,21 0-16,-21 0 0,1 0 16,20-21-16,-21 0 0,21 0 0,1 0 15,-22-1-15,0-20 0,21 21 16,-20-21-16,-1 20 0,0-20 0,0 0 15,-21 21-15,0-22 0,21 1 16,-21 21-16,0-22 0,0 1 0,0 21 16,0 0-16,0 0 15,0-1-15,0 1 0,-21 21 16,21 21 0,-21 1-16,21 20 15,0-21-15,-21 21 0,21-20 16,0 20-16,0 0 0,0 1 0,0-22 15,0 21-15,0 0 0,0-20 16,0 20-16,0-21 0,21 0 0,0 0 16,0 1-16,0-1 0,1 0 15,20-21-15,-21 0 0,21 0 0,-20 0 16,20 0-16,0-21 0,-21 0 16,22-1-16,-1 1 0,-21 0 15,22 0-15,-22-21 0,21 20 16,-21-20-16,0-21 0,1 20 0,-22 1 15,0-22-15,0 1 0,0-1 16,0 1-16,0 21 0,0-22 0,0 22 16,0 21-16,0-22 0,0 22 15,0 0-15,-22 42 16,22 0 0,0 0-16,0 22 0,0-1 0,0 22 15,0-22-15,0 21 0,0-20 16,0 20-16,0-20 0,0-1 15,0 0-15,0 1 0,0-1 0,0 0 16,0 1-16,0-22 0,0 21 16,0-21-16,0 0 0,0 1 0,0-1 15,0 0-15,0 0 0,0-42 32,0 0-17,0 0-15,0-22 0,0 22 0,0-21 16,22 21-16,-1-22 0,0 1 15,0 0-15,0-1 0,0 1 0,1 21 16,-1-22-16,21 22 16,-21 0-16,22 0 0,-1 21 0,-21 0 15,21 0-15,-20 0 0,20 0 16,-21 21-16,0 0 0,0 0 0,-21 1 16,0 20-16,22-21 0,-22 0 15,0 22-15,0-22 0,0 21 0,0-21 16,0 22-16,0-22 0,0 0 0,0 0 15,-22 0-15,22 0 0,0 1 16,0-1-16,0-42 31,22-1-31,-1 22 16</inkml:trace>
  <inkml:trace contextRef="#ctx0" brushRef="#br0" timeOffset="29268.67">6202 1270 0,'0'0'0,"21"-42"15,-21 21-15,0-1 16,0 1-16,0 0 0,0 0 16,0 0-16,-21 21 0,0 0 15,-1 0-15,1 0 16,0 21-16,21 0 0,-21 0 15,0 0-15,0 1 0,-1 20 0,1 0 16,0-21-16,0 22 0,0-1 16,0 0-16,-1-20 0,1 20 0,21 0 15,-21-21-15,21 22 0,0-22 16,0 0-16,0 0 0,0 0 0,21-21 16,0 0-16,1 0 15,-1 0-15,0 0 0,0-21 0,0 0 16,0 0-16,1 0 0,20 0 0,-21-22 15,0 22-15,0-21 0,1 21 16,-1-22-16,-21 22 0,0-21 16,21 21-16,-21-1 0,21-20 0,-21 21 15,0 0-15,0 0 16,0 42 0,0 0-1,0 0-15,0 0 0,0 0 16,0 1-16,0-1 0,0 21 0,0-21 15,0 0-15,0 1 0,0-1 0,0 21 16,21-21-16,-21 0 16,21 1-16,1-1 0,-1-21 0,0 0 15,0 0-15,0 0 0,22 0 16,-22 0-16,0-21 0,21-1 0,-21 1 16,1 0-16,20 0 15,-21-21-15,0-1 0,22 22 0,-22-42 16,0 20-16,0 1 0,0-22 0,-21 1 15,21 21-15,-21-22 0,22 22 16,-22-1-16,21 1 0,-21 0 0,0 21 16,0 42-1,0 0 1,0 21-16,0 1 0,-21-1 16,21 0-16,-22 1 0,22 20 15,-21-21-15,21 1 0,0 20 16,0-20-16,0-1 0,0 0 0,0 1 0,0-1 15,0-21-15,0 21 16,0-20-16,0-1 0,0 0 0,0 0 16,21 0-16,1-21 0,-1 0 0,0 0 15,0 0-15,0 0 0,0 0 16,22-21-16,-22 0 0,0 0 0,0 0 16,0-1-16</inkml:trace>
  <inkml:trace contextRef="#ctx0" brushRef="#br0" timeOffset="29452.48">6752 1249 0,'0'0'0,"-21"0"0,0 0 15,0 0-15,42 0 16,0 0 0,21 0-16,1 0 0,-1 0 15,-21 0-15,43 0 0,-22 0 0,-21-21 16,21 21-16,1 0 0,-1-21 15,-21 21-15,22-22 0,-22 22 0,0 0 16</inkml:trace>
  <inkml:trace contextRef="#ctx0" brushRef="#br0" timeOffset="29960.2">8488 1312 0,'0'-21'0,"0"42"0,21-63 0,-21 21 0,0 0 16,21 0-16,0-1 0,-21 1 16,0 0-16,0 0 0,21 0 0,-21 0 15,22-1-15,-22 1 0,21 42 31,-21 1-15,0-1-16,21 0 0,-21 21 16,0-21-16,0 22 0,0-22 0,0 21 15,0 1-15,0-1 0,0-21 16,0 21-16,0-20 0,0-1 0,0 0 16,-21 0-16,21 0 0,0 0 15,0 1-15,21-22 31,0-22-31,0 22 0,0-21 16,1-21-16,-1 21 0</inkml:trace>
  <inkml:trace contextRef="#ctx0" brushRef="#br0" timeOffset="30327.84">9186 1185 0,'0'0'0,"43"-21"0,20-21 15,-42 21-15,-21 0 16,0-1-16,0 1 15,-21 21-15,0 0 0,0 0 16,0 0-16,-1 21 0,-20-21 16,21 22-16,-21-1 0,20 0 0,1 0 15,0 21-15,0-20 0,0-1 0,21 0 16,0 0-16,0 0 16,0 0-16,21 1 0,0-22 15,21 0-15,-20 21 0,20-21 16,-21 21-16,21-21 0,-20 21 15,-1 0-15,21-21 0,-21 21 0,0 1 16,-21-1-16,0 0 16,0 0-16,0 0 0,0 0 15,0 1-15,-21-22 0,0 21 16,-21-21-16,21 0 0,-1 0 0,-20 0 16,21 0-16,-21 0 0,20 0 0,-20 0 15,21 0-15,0-21 0,0-1 16,-1 22-16,1-21 0,0 0 0,0 0 15,21-21-15,-21 20 0,21 1 16</inkml:trace>
  <inkml:trace contextRef="#ctx0" brushRef="#br0" timeOffset="30516.73">8721 889 0,'0'-21'15,"-22"21"1,22-21-16,0 0 47,22 21-47,-1 0 0,0 0 16</inkml:trace>
  <inkml:trace contextRef="#ctx0" brushRef="#br0" timeOffset="31212.85">10880 1164 0,'0'0'0,"21"-21"0,0-21 0,0 21 16,-21-22-16,21 22 0,0 0 15,-21 0-15,0 0 0,22-1 0,-22 1 16,0 42 0,0 1-1,0 20-15,0-21 0,0 21 16,0 1-16,0-1 0,-22 0 16,22 1-16,-21-1 0,21 0 0,-21 1 15,0-1-15,21 0 0,0 1 16,-21-22-16,21 0 0,-21 21 0,-1-20 15,22-1-15,0-42 32,0-1-32,0 1 0,0 0 15,0 0-15,0-21 0,22-1 16,-1 1-16,0 0 0,0-1 0,0 1 16,0 0-16,1-1 0,20 1 15,0 21-15,1-22 0,-1 22 16,0 0-16,1 0 0,-22 21 0,21 0 15,0 0-15,1 21 0,-22 0 16,0 0-16,21 22 0,-42-22 0,22 21 16,-22-21-16,0 22 0,0-1 15,0-21-15,0 22 0,0-22 0,-22 0 16,22 21-16,-21-21 0,21 1 16,-21-1-16,21 0 0,-21-21 15,21-21 16,21 21-15,0-21-16,0-1 0,1 1 0</inkml:trace>
  <inkml:trace contextRef="#ctx0" brushRef="#br0" timeOffset="31601.07">11959 1016 0,'21'-21'16,"-42"42"-1,0-21-15,0 21 0,0 22 16,21-22-16,-22 21 0,1-21 0,0 22 16,0-1-16,0 0 15,21 1-15,0-22 0,0 21 0,-21 0 16,21-20-16,0 20 0,0-21 16,0 0-16,21 0 0,0 1 0,0-22 15,0 0-15,22 0 0,-22 0 0,21 0 16,0 0-16,1 0 0,-1-22 15,0 1-15,-20 0 0,20 0 0,0 0 16,-21-22-16,1 22 0,-1-21 16,-21 0-16,0-1 0,0 1 0,0 0 15,0-1-15,-21 1 0,-1 21 0,1-22 16,-21 43-16,21-21 16,-22 21-16,22 0 0,-21 0 0,0 0 15,-1 0-15,1 0 0,21 21 16,-22 1-16,22-22 0,0 21 0,0 0 15,21 0-15,0 0 0,0 0 0,21 1 16,0-22-16,22 0 16,-1 0-16,0 0 0</inkml:trace>
  <inkml:trace contextRef="#ctx0" brushRef="#br0" timeOffset="31884.9">12848 656 0,'0'0'0,"-21"0"32,0 21-32,21 1 15,0-1-15,-21 21 0,-1 0 0,22 22 16,0-22-16,-21 22 0,0-1 16,0 1-16,21-22 0,-21 22 0,21-22 15,0 21-15,0-20 0,0-1 16,0 0-16,0-20 0,0 20 0,0-21 15,0 0-15,0 0 0,21-21 0,0 0 16,0 0-16,0 0 0,1 0 16,-1 0-16,0 0 0,0-21 15,0 21-15,0-21 0,1-21 0,-1 21 16,-21-1-16,21-20 0</inkml:trace>
  <inkml:trace contextRef="#ctx0" brushRef="#br0" timeOffset="32050.81">12658 1101 0,'0'0'0,"-22"0"0,44 0 31,-1 0-31,0 0 0,0 0 0,0 0 16,22 0-16,-22 0 0,21 0 16,0-21-16,-20 21 0,20 0 15,0 0-15,-21-22 0,1 22 0,20 0 16,-42-21-16</inkml:trace>
  <inkml:trace contextRef="#ctx0" brushRef="#br0" timeOffset="32817.05">14859 953 0,'0'-22'0,"0"44"0,0-86 0,21 43 0,-21-21 16,21 20-16,-21-20 0,0 21 16,0 0-16,0 0 0,0-1 15,0 44 1,0-1-16,0 21 15,0 0-15,0 1 0,0-1 16,-21 22-16,21-1 0,-21 1 0,0-1 16,0 1-16,-1-22 0,1 21 15,0 1-15,0-22 0,0 1 0,0 20 16,21-21-16,-22-20 0,22 20 16,-21-21-16,21 0 0,-21 0 0,21-42 31,0 0-16,0-21-15,21 21 0,0-22 0,-21 1 16,22 0-16,-1-1 0,0-20 16,0-1-16,21 1 0,-20-22 0,20 22 15,-21-1-15,21 1 0,-20-1 0,20 22 16,-21-1-16,0 22 0,22-42 16,-22 63-1,0 21-15,-21 0 16,21 0-16,-21 22 0,0-1 15,21 21-15,-21-20 0,21 20 16,-21 1-16,0-22 0,0 22 0,0-1 16,0-21-16,0 1 0,-21 20 0,0-20 15,21-1-15,-21-21 0,21 21 16,0 1-16,0-22 0,0 0 0,0 0 16,0 0-16,21-42 31,-21 0-31,0-21 0,0 21 15,0-1-15</inkml:trace>
  <inkml:trace contextRef="#ctx0" brushRef="#br0" timeOffset="33968.08">14774 1312 0,'0'0'0,"0"22"0,0-1 15,21-21 1,1 0-16,-1 0 15,21 0-15,0 0 0,1 0 0,20 0 16,-20 0-16,20 0 0,1-21 16,-1-1-16,-21 22 0,22-21 0,-22 0 15,1 0-15,-1 21 0,0-21 16,-21 21-16,1 0 0,-1-21 0,-21 42 31,0 0-15,0 0-16,0 0 0,-21 22 15,21-22-15,-22 21 0,1-21 16,21 0-16,0 22 0,0-22 0,0 21 16,0-21-16,0 1 0,0-1 15,21-21 1,1 0-16,-1 0 0,21 0 0,-21-21 16,22-1-16,-22 1 0,21 0 15,0 0-15,-20 0 0,-1 0 0,21-22 16,-21 1-16,0 21 0,1-22 15,20-62 1,-42 83-16,0 1 0,0 0 0,21 21 16,-42 21 15,21 22-31,-21-22 0,21 0 0,0 21 16,0 1-16,-21-22 0,21 21 15,0 0-15,0-20 0,0 20 0,0-21 16,0 0-16,0 0 0,0 1 15,21-1-15,0 0 0,0-21 0,0 0 16,22 0-16,-22 0 0,21 0 0,0 0 16,-20-21-16,20 0 0,0-1 15,1 1-15,-22-21 0,21 21 16,-21-22-16,22-20 0,-22 21 16,0-22-16,0 1 0,0-1 0,0 1 15,-21-22-15,0 21 0,22 1 16,-22-1-16,0 22 0,0 0 0,0-1 15,0 22-15,0 0 0,0 0 0,0 42 32,0 0-32,-22 0 0,1 22 15,21-1-15,0 22 0,-21-22 16,0 21-16,21 1 0,-21-1 16,21 1-16,0-22 0,-21 22 15,21-22-15,0 22 0,0-22 0,0 0 16,0-21-16,0 22 0,0-22 0,21 21 15,0-21-15,0 1 0,0-22 16,0 0-16,1 0 0,20 0 0,-21 0 16,0 0-16,22 0 0,-22-22 15,21 1-15,-21 0 0,0 0 0,22 0 16,-22-22-16,0 22 0,0-21 0,0 21 16,1-22-16,-1 22 0,0-21 31,-21 63-16,-21 0 1,0 0-16,-1 1 0,22 20 16,0-21-16,-21 0 0,21 22 0,0-22 15,0 0-15,0 21 0,0-21 0,0 1 16,21-1-16,-21 0 0,22-21 16,20 21-16,-21-21 0,21 0 0,-20 0 15,20 0-15,0 0 0,-21-21 16,22 0-16,-1 21 0,-21-21 0,22-1 15,-22-20-15,0 21 0,0-21 16,-21 20-16,0-20 0,0 21 0,0-21 16,0 20-16,0 1 0,-21 0 0,0 21 15,0-21-15,-22 21 16,22 0-16,0 0 0,-21 0 0,20 0 16,-20 0-16,21 0 0,0 21 15,0-21-15,-1 21 0,1-21 0,21 21 16,-21-21-16,21 22 0,0-44 31</inkml:trace>
  <inkml:trace contextRef="#ctx0" brushRef="#br0" timeOffset="34190.57">16192 1016 0,'-21'0'0,"42"0"0,-63 0 0,42-21 16,21 21 0,0 0-16,22 0 0,-1 0 15,0 0-15,22-21 0,-22 21 0,22 0 16,-1 0-16,1 0 16,-1 0-16,1 0 0,-22 0 0,0 0 15,1 0-15,-1 0 0,-21 0 0,0 0 16,1 0-16</inkml:trace>
  <inkml:trace contextRef="#ctx0" brushRef="#br0" timeOffset="35338.1">18267 1439 0,'0'-21'16,"0"42"-16,0-63 0,0 21 0,-21 0 0,21 0 16,-22-1-16,22 44 31,0-1-31,0 0 15,0 0-15,0 21 0,0-20 0,0 20 16,0 0-16,-21 1 0,21-22 16,-21 21-16,21 0 0,0 1 0,0-22 15,-21 21-15,21-21 0,-21 1 0,21-1 16,0 0-16,0-42 47,-21 0-47,21-1 0,0 1 0,0-21 15,0 21-15,0-22 0,0 1 16,0 0-16,0 21 0,0-22 0,21 1 16,0 0-16,0 20 0,0-20 15,0 21-15,22 0 0,-22-22 0,21 43 16,1-21-16,-1 0 0,-21 21 16,21 0-16,1 0 0,-22 21 0,21 0 15,-21 1-15,1-1 0,-1 0 0,-21 0 16,0 21-16,0 1 0,0-22 15,0 21-15,0 1 0,0-22 0,0 21 16,-21-21-16,-1 0 16,22 22-16,-21-22 0,0-21 0,0 21 15,21 0-15,-21-21 0,0 0 16,-1 0 0,22-21-16,0 0 0,0 0 0,0-22 15,0 22-15,0-21 0,0 21 16,22-22-16,-1 22 0,0-21 0,0 0 15,0 20-15,22-20 0,-22 21 16,21 0-16,0-22 0,-20 22 0,20 0 16,0 21-16,1-21 0,-22 21 15,21 0-15,0 0 0,-20 0 0,-1 21 16,0 0-16,0 0 0,0 1 16,-21 20-16,0-21 0,0 21 15,0 1-15,0-22 0,0 21 0,0-21 16,-21 22-16,0-22 0,21 21 15,0-21-15,0 1 0,-21-1 0,21 0 16,-21-21-16,21 21 16,0-42 31,0 0-16,0 0 0,0 42 63</inkml:trace>
  <inkml:trace contextRef="#ctx0" brushRef="#br0" timeOffset="37004.26">19685 1503 0,'21'0'0,"-42"0"0,63-64 15,-42 43-15,21 0 0,-21 0 16,0 0-16,0 0 0,0-1 16,0 1-16,0 0 0,-21 0 15,0 0-15,0 21 0,-21 0 16,20 0-16,1 0 0,-21 21 15,21 0-15,-22 0 0,22 0 0,-21 22 16,21-1-16,-22-21 0,22 22 16,0-1-16,0 0 0,0 1 0,0-1 15,21-21-15,0 21 0,0-20 16,0-1-16,0 0 0,0 0 0,21 0 16,0-21-16,21 0 15,-21 0-15,1 0 0,20 0 0,-21-21 16,21 0-16,-20 0 0,20 0 15,-21-1-15,21-20 0,-20 0 16,-1 21-16,0-22 0,0 1 0,0 0 16,-21-1-16,0 1 0,0 21 0,21-22 15,-21 22-15,0 0 16,0 42 0,0 0-16,-21 1 0,21-1 15,-21 0-15,21 21 0,0 1 0,-21-22 16,21 21-16,0 0 0,0-20 15,0 20-15,0-21 0,0 21 0,21-20 16,0-1-16,0-21 0,1 21 16,-1-21-16,0 0 0,21 0 15,-21 0-15,22 0 0,-1 0 0,0-21 16,-20 0-16,20-1 0,0 1 16,1 0-16,-1-21 0,-21-1 0,21 1 15,-20 0-15,20-22 0,-21 22 16,21-22-16,-20 1 0,-1-1 0,0 1 15,0-1-15,0 22 0,-21 0 16,0-1-16,0 1 0,0 21 0,0 0 16,-21 21-1,0 21-15,21 0 0,-21 0 0,0 22 16,-22-1-16,43 0 16,-21 1-16,0 20 0,0-21 0,0 22 15,-1-22-15,22 22 0,0-22 0,0 0 16,0 1-16,0-1 0,0 0 15,0 1-15,0-22 0,0 21 0,22-21 16,-1 1-16,0-1 0,0 0 16,21-21-16,-20 0 0,20 0 0,0 0 15,1 0-15,-1 0 0,0 0 16,1 0-16,-1-21 0,0 0 0,1-1 16,-1-20-16,-21 21 0,0-21 0,22-1 15,-22 1-15,0 0 0,-21-1 16,0 1-16,0 21 0,0-22 15,0 22-15,0 0 0,0 0 16,-21 21-16,0 0 0,-1 0 16,1 21-16,0 0 0,0 0 15,0 1-15,0-1 0,-1 21 0,1-21 16,0 22-16,0-22 0,21 21 0,0-21 16,0 0-16,0 22 0,0-22 15,0 0-15,0 0 0,0 0 16,21-21-16,0 0 0,0 0 15,1 0-15,-1 0 0,21-21 16,-42 0-16,42 0 0,-42 0 16,22 0-16,-1-1 0,0-20 0,0 21 15,-21-21-15,0-1 0,0 22 16,21-21-16,-21 21 0,0-1 16,0 1-16,0 42 31,0 1-31,0-1 0,0 0 0,-21 21 15,21-21-15,0 22 0,0-22 16,0 21-16,0-21 0,0 22 0,0-22 16,0 0-16,0 0 0,21 0 15,0 1-15,1-1 0,-1-21 0,21 0 16,-21 0-16,0 0 0,1 0 16,20 0-16,-21 0 0,0-21 15,22-1-15,-22 1 0,0 0 0,0-21 16,0 21-16,0-22 0,1 1 15,-1-22-15,0 22 0,-21-21 0,21-1 16,0-84 0,-21 84-16,0 1 0,21 21 0,-21-1 0,0 22 15,0 0-15,0 0 0,-21 42 16,0 0-16,0 21 16,21 1-16,-21-1 0,21 22 15,-21-22-15,21 21 0,-22-20 0,22 20 16,0-20-16,0-1 0,0 0 0,-21 1 15,21-1-15,0 0 16,0-21-16,0 1 0,0-1 0,-21 0 16,21 0-16,0 0 0,0-42 31,0 0-31,0 0 16,21 0-16,0-1 0,1-20 15,-1 21-15,0 0 0,0 0 0,0-1 16,0 1-16,22 0 0,-22 0 15,21 21-15,1 0 0,-22 0 0,21 0 16,0 0-16,1 0 0,-1 0 16,-21 21-16,0-21 0,1 21 15,-1 0-15,-21 1 0,0 20 0,0-21 16,0 0-16,0 0 0,-21 22 16,-1-22-16,1 0 0,-21 0 0,0 0 15,-1 1-15,1-1 0,0-21 16,-1 21-16,22-21 0,-21 0 0,21 0 15,-22 0-15,22 0 0,0 0 16,21-21 0,21 0-16,-21-1 15,21 1-15,0 0 0,22 0 16,-22 0-16</inkml:trace>
  <inkml:trace contextRef="#ctx0" brushRef="#br0" timeOffset="37272.6">22288 804 0,'0'0'0,"0"-21"15,0 42 1,-21 22-16,0-22 0,21 21 16,0 22-16,-21-22 0,0 22 0,0-1 15,21 1-15,-22-22 0,1 21 16,21 1-16,0-22 0,-21 22 0,0-22 15,21 0-15,0 1 0,-21-22 16,21 21-16,0-21 0,0 1 16,0-1-16,0 0 15,21-21-15,0 0 0,0 0 16,0-21-16,1 0 0,-1-1 0,21 1 16,-21 0-16,0 0 0</inkml:trace>
  <inkml:trace contextRef="#ctx0" brushRef="#br0" timeOffset="37651.89">22500 1397 0,'0'21'16,"0"0"-1,0 1 1,21-22 0,0 0-16,1 0 0,-1 0 0,0 0 15,0 0-15,0 0 0,22 0 16,-22-22-16,21 22 0,-21-21 0,0 21 15,1-21-15,-1 0 0,0 0 16,-21 0-16,0-1 0,0 1 0,0 0 16,0 0-16,-21 0 15,0 21-15,-1 0 0,-20 0 16,0 21-16,21 0 0,-22 0 0,1 0 16,0 1-16,-1 20 0,22 0 15,-21-21-15,21 22 0,-1-1 16,22-21-16,0 22 0,0-22 15,0 0-15,0 0 0,22 0 0,-1 0 16,21 1-16,-21-22 0,22 0 0,-22 0 16,21 0-16,0 0 0,1 0 15,-1 0-15,0 0 0,1-22 0,-1 1 16,0 0-16,1 0 0,-22 0 16,21 0-16,-21-22 0,1 22 0</inkml:trace>
  <inkml:trace contextRef="#ctx0" brushRef="#br0" timeOffset="37933.73">20616 1058 0,'0'0'0,"-21"0"0,42 0 16,22 0-16,20 0 16,1 0-16,-1 0 0,1-21 15,-1 21-15,1 0 0,20-21 0,-20 0 16,-1 21-16,22 0 0,-22 0 16,-20-21-16,-1 21 0,0 0 0,-20 0 15,-1 0-15,-42 0 16,-1 0-16,-20 0 0</inkml:trace>
  <inkml:trace contextRef="#ctx0" brushRef="#br0" timeOffset="38608.73">8001 2646 0,'0'0'0,"0"-21"0,0 0 15,0-22-15,21 22 0,-21 0 16,0 0-16,21 0 0,-21 42 31,0 0-31,0 0 0,0 0 16,0 0-16,0 22 0,0-22 16,0 21-16,0 1 0,0-22 15,-21 0-15,21 21 0,-21-21 0,21 1 16,0-1-16,0 0 0,-21 0 15,21 0-15,0-42 32,0 0-32,0 0 0,0 0 15</inkml:trace>
  <inkml:trace contextRef="#ctx0" brushRef="#br0" timeOffset="38943.73">7980 2265 0,'-21'0'16,"-1"0"-16,1 21 16,21 0-16,0 0 15,0 1-15,21-22 32,1 0-32,-1 0 15,0-22-15,0 22 0,0-21 16,-21 0-16,0 0 0,0 0 15,-21 0 1,0 21-16,0 0 0,0 0 16,-1 0-16,1 0 0,0 0 0,0 0 15,0 0 1,0 21-16,21 0 0,0 0 0,0 0 16,0 0-16,0 1 0,0-1 15,0 0-15,0 0 0,0 21 0,21-42 16,0 22-16,0-1 0,21-21 15,-20 0-15,20 0 0</inkml:trace>
  <inkml:trace contextRef="#ctx0" brushRef="#br0" timeOffset="39385.44">8424 2519 0,'0'21'0,"0"0"16,0 0-16,0 1 0,0-1 15,0 0-15,0 0 0,0 0 16,0 0-16,0 1 0,0-1 0,0 0 16,0 0-16,0 0 0,-21 0 15,21 1-15,0-1 0,-21 0 0,21 0 16,-21 0-16,21-42 31,0 0-15,0 0-16,0 0 15,0-1-15,0 1 0,0-21 16,0 0-16,0 20 0,21-20 16,0 0-16,0 21 0,0-22 0,1 22 15,20 0-15,-21-21 0,21 42 0,-20-22 16,20 22-16,0 0 0,1 0 16,-1 0-16,-21 22 0,21-1 0,-20 0 15,20 21-15,-21-21 0,0 22 16,-21-1-16,0-21 0,0 22 0,0-1 15,0-21-15,0 0 0,0 22 16,0-22-16,0 0 0,0 0 0,-21 0 16,21 0-16</inkml:trace>
  <inkml:trace contextRef="#ctx0" brushRef="#br0" timeOffset="40300.65">10541 2625 0,'0'-21'47,"0"-1"-31,0 1-16,0 0 0,0 0 0,0 0 15,0 0-15,0-1 0,21-20 16,-21 21-16,21 0 0,0 0 0,1-22 16,-1 22-16,0 0 0,0 21 15,0-21-15,0 21 0,1 0 0,-1 0 16,0 21-16,0 0 0,0 0 15,-21 0-15,0 22 0,0-1 16,0 0-16,0 1 0,0-1 16,0 22-16,0-22 0,0 0 0,0 1 15,0-1-15,0-21 0,0 21 16,0-20-16,0-1 0,0 0 16,21-21-16,1 0 0,-1 0 0,21 0 15,-21-21-15,22 0 0,-1-1 16,0 1-16,1 0 0,-1-21 0,-21 21 15,21-22-15,1 1 0,-22 0 16,0-1-16,0 1 0,0 21 0,1-22 16,-22 22-16,0-21 0,0 21 0,0 0 15,0-1-15,-22 44 47,22-1-47,-21 21 0,21-21 16,0 22-16,0-1 0,0 21 0,0-20 15,-21 20-15,21 1 0,0-1 16,-21 1-16,21-1 0,0 1 0,-21 20 16,21 1-16,0 0 0,0-22 0,0 22 15,-21 0-15,21-1 0,-22-20 16,22 20-16,0-20 0,0-1 0,-21 1 16,0-22-16,0 22 0,21-22 0,-21 0 15,0-20-15,-1-1 0,22 0 0,-21 0 16,-21-21-16,21 0 0,0 0 15,-22 0-15,1-21 0,0 0 16,-22 0-16,22-1 0,-22-20 0,1 0 16,20-1-16,-20 1 0,21 0 15,-1-1-15,1 1 0,21 0 0,0-1 16,-1 1-16,22 0 0,0-1 0,0 1 16,0 0-16,22-1 0,-1 1 15,0 21-15,0-43 0,21 22 0,-20 0 16,20-1-16</inkml:trace>
  <inkml:trace contextRef="#ctx0" brushRef="#br0" timeOffset="41564.57">11599 2413 0,'0'0'0,"0"-21"0,0 0 16,-21 21-1,0 0-15,0 21 16,0 0-16,-1-21 0,22 42 0,-21-20 16,0 20-16,21-21 0,-21 21 15,21 1-15,0-22 0,0 21 0,0 1 16,0-22-16,0 21 0,0-21 0,0 0 16,21 1-16,0-22 0,0 21 15,1-21-15,-1 0 0,0 0 16,0 0-16,21 0 0,-20 0 0,-1 0 15,21-21-15,-21-1 0,22 1 16,-22 0-16,0 0 0,0 0 0,0-22 16,0 22-16,-21-21 0,0 0 0,0 20 15,0-20-15,0 0 0,-21-1 16,0 1-16,21 21 0,-21-21 0,-21 20 16,20 22-16,1-21 0,0 21 15,0 0-15,0 0 0,-22 21 0,22-21 16,0 22-16,0 20 0,0-21 0,0 21 15,-1 1-15,22-1 16,0 0-16,-21 1 0,21 20 0,0-42 16,0 22-16,0-1 0,0-21 0,21 0 15,-21 1-15,22-1 0,-1 0 16,0-21-16,21 0 0,-21 0 0,22 0 16,-22 0-16,21 0 0,1 0 15,-1-21-15,0 0 0,-21-1 0,22 1 16,-1 0-16,-21 0 0,22 0 0,-22-22 15,21 22-15,-21-21 0,0 0 16,1-1-16,-1 22 0,-21-21 0,0 21 16,21-1-16,-21 1 0,0 0 15,0 42 1,0 0 0,-21 22-16,21-22 15,0 0-15,0 21 0,0-20 0,0 20 16,0-21-16,0 21 0,0-20 0,0-1 15,0 21-15,21-21 0,0-21 16,0 21-16,-21 1 0,21-22 0,1 0 16,-1 0-16,0 0 0,0 0 0,0 0 15,0-22-15,1 22 0,-1-21 16,0 0-16,0 0 0,0-21 16,0 20-16,1 1 0,-22-21 0,0 0 15,21 20-15,-21-20 0,21 21 0,-21-21 16,0 20-16,0 1 0,0 0 15,0 0 1,0 42 0,0 0-16,0 0 0,0 1 15,-21-1-15,21 0 0,0 21 16,0-21-16,0 22 0,0-22 0,0 0 16,0 21-16,0-20 0,0-1 15,0 21-15,0-21 0,0 0 0,21-21 16,0 22-16,0-22 0,0 0 15,1 0 1,-1 0-16,0 0 0,21 0 0,-21-22 16,1 22-16,20-21 0,-21 0 0,0-21 15,0 21-15,1-1 0,-1-20 16,0 21-16,0-21 0,-21-1 0,0 22 16,0-21-16,0 21 0,0-1 0,0 1 15,0 0-15,0 0 0,-21 21 16,0 0-16,0 0 0,-1 0 15,44 0 17,-1 0-17,0 0-15,0 0 0,0 21 16,0-21-16,-21 21 0,22-21 0,-1 21 16,0 1-16,-21-1 0,0 0 0,0 0 15,0 0-15,0 0 0,0 1 16,0-1-16,0 21 0,0-21 0,0 0 15,0 1-15,0-1 0,0 0 0,0 0 16,0 0-16,21-21 16,0 0-1,0 0-15,1 0 0,-1 0 16,0 0-16,21-21 0,-21 0 16,1 0-16,-1 21 0,0-21 0,0-1 15,-21 1-15,21 0 0,-21 0 16,21 0-16,-21 0 0,0-1 15,0 1-15</inkml:trace>
  <inkml:trace contextRef="#ctx0" brushRef="#br0" timeOffset="42072.3">15134 2138 0,'0'0'0,"0"-21"0,0-22 0,0 22 0,21-21 16,-21 0-16,0-1 0,0 22 0,0-21 16,0 21-16,0-1 0,0 1 15,0 42 1,0 1-16,0 20 15,0 0-15,0 1 0,0 20 0,0-21 16,0 22-16,0-1 0,0 1 0,0-1 16,0 1-16,-21-1 0,0 1 15,21-1-15,0-20 0,-21-1 0,21 0 16,0 1-16,0-22 0,0 0 0,0 0 16,0 0-16,0 1 0,21-44 31,-21 1-31,21-21 15,0 21-15,-21 0 0</inkml:trace>
  <inkml:trace contextRef="#ctx0" brushRef="#br0" timeOffset="42392.11">15007 2053 0,'0'0'15,"-63"-63"-15,63 42 16,0-1-16,0 1 15,21 0-15,0 0 0,21 0 16,1 0-16,-1-1 0,0 22 0,1 0 16,-1 0-16,21 0 0,-20 0 15,-1 0-15,0 22 0,1 20 0,-1-21 16,0 21-16,-20 1 0,-1-1 16,-21 0-16,0 1 0,0-1 0,0 0 15,-43 1-15,22-1 0,-21 0 16,0-20-16,-1 20 0,1-21 0,-22 0 15,22 0-15,21 1 0,-21-1 0,20-21 16,1 0-16,0 0 16,42-21-1,0 21 1,1-22-16,20 22 0,-21-21 16,21 21-16</inkml:trace>
  <inkml:trace contextRef="#ctx0" brushRef="#br0" timeOffset="42820.38">15769 2434 0,'-21'0'16,"0"0"-16,0 0 16,21-21-16,0 0 15,0 0-15,0 0 0,0-1 16,21 22-16,0-21 15,0 21-15,0 0 0,0 0 16,22 21-16,-22-21 0,0 22 16,0-1-16,0 21 0,1-21 0,20 22 15,-21-1-15,-21-21 0,21 21 0,-21 1 16,0-22-16,0 21 0,0-21 16,0 22-16,0-22 0,0 0 0,-21 0 15,0-21 16,21-21-31,0 0 16,0 0-16,0-22 0,0 22 16,0-21-16,0 21 0,0-22 0,0 1 15,21 21-15,-21-21 0,0-1 0,21 22 16,0 0-16,-21 0 0,22 0 16,-1 21-16,0-22 0,0 22 15,0 0-15,0 0 16,1 0-16,-1 0 0,0 0 15,0 0-15,-21 22 0</inkml:trace>
  <inkml:trace contextRef="#ctx0" brushRef="#br0" timeOffset="43564.96">16658 2392 0,'0'0'0,"0"-21"0,-21 21 31,0 0-31,0 21 16,-1-21-16,1 21 0,0 0 0,-21 22 16,21-22-16,-1 0 0,1 21 15,21 1-15,-21-22 0,0 21 0,21-21 16,-21 22-16,21-22 16,0 0-16,0 0 0,0 0 0,0 0 15,21-21-15,21 0 0,-21 0 0,1 0 16,20 0-16,-21 0 0,21 0 15,1 0-15,-1-21 0,0 0 0,1 21 16,-22-21-16,21-21 0,-21 20 0,1 1 16,-1-21-16,0 21 0,-21-22 15,0 1-15,0 21 0,0-21 0,0 20 16,-21 1-16,0 0 0,-1 0 16,1 21-16,0 0 0,-21 0 0,21 0 15,-1 0-15,-20 21 0,21-21 0,0 21 16,0 0-16,-1 1 15,22-1-15,0 0 0,0 0 16,22 0-16,20-21 0,-21 0 16,0 0-16,22 0 0,-22 0 15,21 0-15,0 0 0,1 0 0,-1 0 16,-21 0-16,22 0 0,-1-21 16,-21 21-16,21 0 0,-20-21 0,-1 21 15,-21-21-15,21 21 0,-21-21 16,0 42 15,0 0-31,0 0 0,0 0 16,0 22-16,0-1 15,0 0-15,0 1 0,0-1 0,-21 0 16,21 22-16,0-22 0,0 22 0,0-22 16,0 21-16,0 1 0,0-22 15,0 22-15,0-1 0,-21 1 0,21-22 16,0 22-16,-22-1 0,22-21 0,-21 22 15,21-22-15,0 22 0,0-22 16,-21 0-16,21 1 0,-21-1 0,21 0 16,0-20-16,0-1 0,0 0 0,0 0 15,-21-21-15,21-21 16,0 0 0,0 0-16,0-22 0,0 22 15,0-21-15,0 21 0,0-22 0,21 1 16,-21 0-16,0-22 0,21 22 15,-21-22-15</inkml:trace>
  <inkml:trace contextRef="#ctx0" brushRef="#br0" timeOffset="43780.83">17060 2244 0,'0'0'0,"-21"0"0,0 0 16,21-21-16,21 21 63,0 0-48</inkml:trace>
  <inkml:trace contextRef="#ctx0" brushRef="#br0" timeOffset="44129.01">17399 2519 0,'0'0'0,"0"21"0,0 21 16,0-20-16,21-22 0,0 0 15,0 0-15,1 0 0,-1 0 16,0-22-16,0 1 0,0 21 15,0-21-15,-21 0 0,22 0 0,-22 0 16,21-1-16,-21 1 0,0 0 16,0 0-16,0 0 0,-21 0 15,-1 21-15,1 0 16,0 0-16,0 0 0,0 21 0,0 0 16,21 0-16,-22 0 0,1 22 15,21-22-15,0 21 0,0-21 16,0 22-16,0-1 0,0-21 0,0 0 15,0 0-15,0 22 0,21-22 16,1 0-16,-1-21 0,0 0 16,21 21-16,1-21 0,-22 0 0,21 0 15,0 0-15,1-21 0,-1 21 16,22-21-16</inkml:trace>
  <inkml:trace contextRef="#ctx0" brushRef="#br0" timeOffset="44652.71">18351 2413 0,'0'0'0,"0"-21"0,-21-43 16,0 64-16,0 0 0,0 0 15,0 0-15,-1 0 0,1 22 16,21-1-16,-21 0 16,0 0-16,21 21 0,0-20 0,0 20 15,0-21-15,0 21 0,0-20 0,0 20 16,21-21-16,0 21 0,0-20 15,1-1-15,-1 0 0,21 0 0,0 0 16,-20 0-16,20-21 0,0 0 0,-21 0 16,22 0-16,-22 0 15,0 0-15,21 0 0,-20 0 0,-1-21 16,0 0-16,0-21 0,0 21 16,0-22-16,-21 1 0,22 0 0,-22-22 15,21 1-15,0 20 0,-21-20 0,0-1 16,0 22-16,21-22 0,-21 22 15,21 21-15,-21-21 0,0 20 0,0 1 16,0 42 0,0 1-16,-21-1 15,0 0-15,21 21 0,-21-21 0,21 22 16,-21-1-16,21 22 0,-22-22 16,22 0-16,0 22 0,0-22 15,0 0-15,0 1 0,0-1 16,0 0-16,0 1 0,0-22 0,0 21 15,0-21-15,22 1 0,-22-1 0,21 0 16,0-21-16,0 0 16,0 0-16,0 0 0,1 0 0,-1 0 15,0 0-15,0-21 0,0 0 16,0-1-16,1 1 0,-1-21 16,0 21-16,-21-22 0,0 22 0</inkml:trace>
  <inkml:trace contextRef="#ctx0" brushRef="#br0" timeOffset="44872.58">18627 2350 0,'0'0'0,"-22"0"16,22 21-16,22-21 0,-1 0 16,21 0-16,-21 0 0,22 0 15,-22 0-15,21 0 0,0 0 0,1 0 16,-22 0-16,21 0 0,1 0 15,-22 0-15,21 0 0,-21 0 0,0 0 16,1 0-16,-1 0 0,0 0 0,-42 0 47</inkml:trace>
  <inkml:trace contextRef="#ctx0" brushRef="#br0" timeOffset="48135.97">1312 5482 0,'-21'0'31,"0"0"-15,0 0-16,0 0 16,-1 0-16,1 21 0,0-21 0,-21 0 15,21 0-15,-22 0 0,22 0 16,0 0-16,-21 22 0,20-22 15,1 0-15,-21 0 0,21 0 0,0 0 16,-1 0-16,1 0 0,0 21 16,0-21-16,0 0 0,0 0 31,21 21 0,21-21-31,0 0 0,0 0 16,21 0-16,1 0 0,-1 0 0,22 0 15,-22 0-15,43-21 0,-22 21 16,1-21-16,20 21 0,-20 0 0,20-22 16,-20 22-16,-1 0 0,1-21 15,-22 21-15,22 0 0,-22 0 0,0 0 16,1 0-16,-1 0 16,-21-21-16,0 21 0,1 0 0,-1 0 15,0 0-15,-42 0 47,0 0-31,-1 0-16,1 0 15,0 0-15,0 0 0,0 0 16,0 0-16</inkml:trace>
  <inkml:trace contextRef="#ctx0" brushRef="#br0" timeOffset="48614.19">1693 5144 0,'0'0'16,"-21"0"-16,0 0 31,21 21-15,0 0-16,21 0 15,0-21-15,0 21 0,1 0 16,-1 1-16,21-22 0,-21 21 16,22 0-16,-22 0 0,21 0 15,0-21-15,-20 21 0,20-21 0,0 22 16,-21-22-16,22 21 0,-22-21 16,0 0-16,0 0 0,0 0 0,1 0 15,-1 0 1,-21 21-16,-21 0 15,-1 0 1,1-21-16,0 21 0,-21 1 16,21-1-16,-22 0 0,22 21 15,-21-21-15,-1 1 0,22 20 0,-21-21 16,0 21-16,20-20 16,-20 20-16,21-21 0,-21 0 0,20 0 15,1 1-15,21-1 0,-21-21 16,21 21-16,-21-21 0,21 21 0,21-21 47,0 0-47,0-21 15,1 21-15</inkml:trace>
  <inkml:trace contextRef="#ctx0" brushRef="#br0" timeOffset="55280.3">3937 5398 0,'0'-22'0,"0"1"16,0 0-16,0 0 15,0 0-15,0 0 0,0-1 16,0 1-16,0 0 16,0 0-16,0 0 0,0 0 15,0-1 1,-21 44 31,0-1-32,21 21-15,0-21 0,0 22 0,0-1 16,0 0-16,0 1 0,0 20 0,0 1 16,0-1-16,0 1 0,0-1 15,0 1-15,0 20 0,0-20 0,0-1 16,21 22-16,-21-22 0,0 22 16,0 0-16,0-1 0,0 1 0,0-21 15,-21 20-15,21-20 0,-22-1 16,22 1-16,-21-1 0,21-20 0,-21-1 15,21 0-15,0 1 0,0-22 16,0 0-16,0 0 0,0-42 31,0 0-15,0-22-16,0 22 0,0 0 16,0-21-16,0-1 0,0-20 0,0 21 15</inkml:trace>
  <inkml:trace contextRef="#ctx0" brushRef="#br0" timeOffset="55692.07">3768 5482 0,'0'-21'0,"0"42"0,-22-63 16,22 21-16,0 0 0,0-1 0,0 1 15,0 0-15,0 0 0,22-21 16,-1 20-16,0 1 0,0-21 16,21 21-16,1-22 0,-1 22 0,0 0 15,1 0-15,-1 0 0,0 0 0,22-1 16,-22 22-16,22 0 16,-1 0-16,-20 22 0,-1-1 0,0 0 15,1 21-15,-1-21 0,-42 22 0,0-1 16,0 0-16,0 1 0,-21-1 15,0-21-15,-1 22 0,-20-1 0,0-21 16,-1 21-16,1-20 0,0-1 16,-1 21-16,22-21 0,-21-21 0,21 21 15,0 1-15,-1-22 0,1 21 16,21-42 15,21 21-31,-21-22 16,22 1-16,-1 21 15,0-21-15,0 0 0</inkml:trace>
  <inkml:trace contextRef="#ctx0" brushRef="#br0" timeOffset="56400.81">4657 5673 0,'21'0'15,"0"-21"1,0-1 0,0 1-16,0 0 0,-21 0 0,22 0 0,-1 0 15,21-22-15,-21 1 16,0 21-16,1-22 0,20 1 0,-21 0 16,0-1-16,0 1 0,1 21 15,-22-21-15,0 20 0,-22 22 16,1 0-1,0 22-15,0-1 0,-21 0 16,20 21-16,1-21 0,0 1 16,0-1-16,21 0 0,0 0 15,0 0-15,21-21 16,0 0-16,0 0 16,1 0-16,-1 0 0,0 0 0,21 0 15,-21 21-15,1-21 0,-1 0 0,0 0 16,0 22-16,0-22 0,-21 21 15,0 0-15,0 0 0,21 0 0,-21 0 16,0 1-16,0-1 0,0 21 16,0-21-16,0 0 0,0 1 0,-21 20 15,21-21-15,0 0 0,0 0 0,0 1 16,21-22 0,1 0-1,-1 0-15,0-22 0,0 1 16,0 21-16,0-21 0,1-21 15,-1 21-15,0-1 0,0-20 16,0 21-16,22 0 0,-22-22 0,0 22 16,-21 0-16,21 0 0,0 0 0,-21 0 15,0-1 1,0 44 0,0-1-1,0 0-15,0 0 0,0 21 16,0-20-16,-21-1 0,21 0 0,-21 0 15,21 0-15,0 0 0,0 1 16,0-1-16,0 0 0,0 0 16,0-42 15,0 0-15,0 0-16,21-1 0</inkml:trace>
  <inkml:trace contextRef="#ctx0" brushRef="#br0" timeOffset="56708.12">5630 5165 0,'-21'0'0,"21"21"16,0 0-1,0-42 16,0 0-15,0 0 0,0-1-1,-21 22-15,0 0 0,0 0 16,-1 0-16,1 22 16,21-1-1,0 0-15,0 0 16,0 0-16,0 0 15,0 1-15,21-1 0,1-21 16,-1 21-16,0 0 0</inkml:trace>
  <inkml:trace contextRef="#ctx0" brushRef="#br0" timeOffset="57236.82">6054 5398 0,'0'0'0,"-64"0"16,43 0-16,21-22 16,-21 22-16,0 0 15,21 22-15,0-1 16,0 0-16,0 0 16,0 0-16,0 0 0,0 1 0,0 20 15,0-21-15,0 0 0,0 0 16,0 1-16,0-1 0,0 0 0,0 0 15,0 0-15,0 0 0,-22-21 32,22-21-17,0 0 1,0 0-16,0 0 0,0 0 0,0-1 0,0-20 16,0 21-16,0-21 0,0-1 15,22 1-15,-1 21 0,0-22 16,21 1-16,-21 21 0,22-21 0,-22 20 15,21 1-15,-21 21 0,22 0 16,-22 0-16,21 0 0,-21 0 0,1 0 16,20 21-16,-21 1 0,0 20 15,-21-21-15,0 0 0,21 22 0,-21-1 16,0-21-16,0 21 0,0 1 0,0-1 16,-21-21-16,0 22 0,21-22 15,-21 0-15,21 0 0,-21 0 0,21 0 16,0-42 15,21 0-15,0 0-16,0 0 0,0-22 15,1 22-15</inkml:trace>
  <inkml:trace contextRef="#ctx0" brushRef="#br0" timeOffset="58132.33">6837 4805 0,'0'0'0,"0"-42"16,0 63 15,0 21-31,0-21 0,0 22 0,0-1 16,0 0-16,0 22 0,0-22 0,-21 22 15,21-22-15,0 21 0,-22-20 16,1-1-16,0 22 0,21-22 0,-21 0 15,21-21-15,0 22 0,0-1 16,0-21-16,0 0 0,0 1 0,0-1 16,21 0-16,0-21 15,22 0-15,-22 0 0,0 0 16,0-21-16,21 21 0,-20-21 0,-1 21 16,21-22-16,-21 1 0,0 0 15,22 0-15,-22 21 0,0-21 16,0 0-16,0-1 0,-21 1 0,22 21 15,-22-21-15,21 0 0,-21 0 16,0 0-16,0-1 0,0 1 0,0 0 16,0 0-16,0 0 0,0 0 15,-21 21 17,21 21-17,-22-21-15,1 21 0,21 0 0,0 0 16,0 0-16,-21 1 0,21-1 0,-21 0 15,21 21-15,0-21 16,-21 1-16,21-1 0,0 0 0,0 0 16,0 0-16,0 0 0,0 1 0,21-1 15,0-21-15,-21 21 0,21-21 16,0 0-16,1 0 0,-1 0 0,0 0 16,0 0-16,0 0 0,0 0 15,1-21-15,-1 21 0,21-21 0,-21-1 16,0 1-16,1 0 0,20-21 0,-21 21 15,0-1-15,0-20 0,-21 21 16,22 0-16,-22-22 0,0 22 0,21 21 16,-21-21-16,-21 21 31,-1 0-31,1 0 0,21 21 16,0 0-1,21-21 1,1 0-16,-1 22 0,0-22 15,0 21-15,0 0 16,0-21-16,-21 21 0,0 0 0,0 0 16,0 1-16,0-1 15,0 0-15,0 0 0,0 0 0,0 0 16,0 1-16,0-1 0,0 0 16,0 0-16,22-21 31,-1 0-31,0 0 0,0 0 15,0 0-15,0 0 16,1-21-16,-1 0 0,-21 0 0,21-1 16,0 1-16,0 0 0,0 0 15,1 0-15,-22 0 0,0-22 0,21 22 16,-21-21-16,0 21 0</inkml:trace>
  <inkml:trace contextRef="#ctx0" brushRef="#br0" timeOffset="58448.18">6773 4995 0,'0'0'0,"21"0"31,1 0-31,20 0 0,21 0 15,-20 0-15,-1 0 0,22-21 0,-1 21 16,-21-21-16,1 21 16,20-21-16,-20 21 0,-1 0 0,0 0 15,1-21-15,-1 21 0,-21 0 16,21 0-16,-20 0 0,-1 0 16,-21 21-1,0 0 1,-21-21-16,-1 21 15,1-21-15,0 21 0</inkml:trace>
  <inkml:trace contextRef="#ctx0" brushRef="#br0" timeOffset="62348.58">1079 7980 0,'0'-21'16,"22"21"0,-44 0 140,1 0-16,21 21-124,0 0 0,0-42 562,0 0-531,-21 0-16,0 21 594,0 0-516,21 21-77,-21-21-17,-1 0 1,1 0 15,0 0-31,0 0 16,0 0-1,0 0-15,-1 0 16,1 0-16,21-21 31,-21 21-31,21-22 16,-21 22-16,21-21 31,21 21 32,0 0-63,0 0 15,1 0-15,20 0 16,-21 0-16,21 0 0,1 0 15,20 0-15,1 0 0,-1 0 0,1 0 16,20 0-16,1 0 0,-21 0 16,20 0-16,-20 0 0,-1 0 15,1 0-15,-1 0 0,-20 0 16,20 0-16,-21-21 0,1 21 0,-1 0 16,0 0-16,-20-21 0,20 21 15,-21 0-15,21-21 0,-20 21 0,-1-21 16,0 21-16,-21-22 15,21 22-15,-21-21 0,-21 0 16,0 21 0,0 0-16,-1-21 0,1 21 15,-21 0-15,21 0 0,-22-21 16,22 21-16,-21-21 0,21 21 0,-22 0 16,22 0-16,-21-22 0,21 22 15,0 0-15,-1 0 0,1 0 16,0-21-16,0 21 0,42 0 47,0 0-47,0 21 15,1-21-15,20 0 0,-21 0 0,21 22 16,-20-22-16,20 0 0,-21 0 16,21 0-16,1 0 0,-22 0 0,64 21 15,-64-21 1,0 0-16,0 0 0,0 21 0,0-21 0,-21 21 15,0 0 1,0 0-16,-21 1 0,0 20 16,0-21-16,-21 21 0,20 1 15,-20-1-15,0 0 0,-1 1 0,1-1 16,0 0-16,-1 1 0,1-1 16,21-21-16,-21 22 0,-1-22 0,22 0 15,0 0-15,21 0 0,0 0 16,21-21-1,0-21 1,0 0-16,1 0 0,-1 0 0,21 0 16,-21-22-16</inkml:trace>
  <inkml:trace contextRef="#ctx0" brushRef="#br0" timeOffset="62904.26">3133 7281 0,'0'0'0,"0"-21"16,-22 0-16,22 0 15,-21 21-15,21 21 16,-21 0-1,21 22-15,0-22 0,0 21 0,0 0 16,-21 1-16,21 20 0,0-20 0,0-1 16,0 21-16,0-20 0,-21-1 15,0 22-15,21-22 0,-22 0 0,22 1 16,-21-1-16,21-21 0,-21 21 16,21-20-16,0-1 0,0 0 15,0-42 16,0 0-31,0-1 0,0 1 0,0-21 16,0 0-16,21 20 0,0-20 16,1 0-16,-1-1 0,21 22 0,-21-21 15,0 21-15,22-22 0,-1 22 16,-21 21-16,22-21 0,-1 21 0,-21 0 16,21 0-16,-20 0 0,-1 21 0,21 0 15,-21 1-15,-21-1 0,21 0 16,-21 0-16,0 0 0,0 22 0,0-22 15,0 0-15,0 21 0,-21-21 16,21 1-16,-21 20 0,0-21 0,0 0 16,21 0-16,-21 1 15,21-1-15,21-42 32,0-1-32,0 1 15</inkml:trace>
  <inkml:trace contextRef="#ctx0" brushRef="#br0" timeOffset="66720.1">4106 7557 0,'0'0'0,"0"-22"16,0 1-16,-21 21 15,21-21-15,-21 21 0,0 0 0,0 0 16,-1 0-16,1 0 0,0 21 15,0 0-15,0 1 0,0-1 16,-1 0-16,1 0 0,0 21 16,0-20-16,0-1 0,21 21 0,-21-21 15,21 22-15,-22-22 0,22 21 0,0-21 16,0 0-16,0 1 0,0-1 16,0 0-16,0 0 0,22-21 15,-1 0-15,0 0 16,0 0-16,0 0 0,0-21 15,1 0-15,-1 21 0,0-21 0,0-1 16,0-20-16,-21 21 0,21 0 16,1 0-16,-1-22 0,-21 22 0,0-21 15,21 21-15,-21-22 0,21 1 0,-21 21 16,0 0-16,0-1 0,0-20 16,21 42-16,-21-21 0,0 0 0,21 21 15,-21 21 1,0 0-1,0 0-15,0 0 0,0 22 0,0-22 16,0 0-16,0 21 0,0-20 16,0-1-16,0 21 0,0-21 15,0 0-15,0 22 0,0-22 0,0 0 16,0 0-16,22 0 16,-1-21-16,0 22 0,0-22 15,0 0-15,0 0 0,1 0 16,-1-22-16,0 22 0,21-21 0,-21 0 15,1 0-15,20 0 0,-21 0 0,0-1 16,22 1-16,-22-21 0,0 21 16,-21 0-16,21-22 0,-21 22 0,0 0 15,0 0-15,-21 21 16,0 0 0,0 0-16,-1 0 0,1 0 15,21 21-15,0 0 0,0 0 16,0 0-16,0 1 15,21-1-15,1-21 0,-1 21 16,0 0-16,0-21 0,0 21 16,0 0-16,1 1 0,-1-1 0,0 0 15,-21 0-15,21 0 0,-21 0 16,21 1-16,0-1 16,1-21-16,-22 21 0,21-21 15,0 0-15,0 0 16,0 0-16,22 0 0,-22 0 15,0 0-15,0 0 0,21 0 0,-20 0 16,20-21-16,-21 0 0,0-1 16,22 22-16,-22-21 0,21 0 0,-21 0 15,0 0-15,1 0 0,-1-1 0,0 1 16,-21 0-16,0 0 0,21 0 16,-21 0-16,0-1 0,0 1 0,0 0 15,0 0-15,0 0 0,0 0 16,-21 21-16,0 0 0,0 0 15,-1 0-15,1 0 0,0 0 16,0 0-16,0 21 0,0-21 16,-1 21-16,1 0 0,0 0 15,0 22-15,21-22 0,0 0 0,-21 0 16,21 21-16,0-20 0,0-1 0,0 0 16,0 0-16,0 0 0,21 0 15,-21 1-15,21-22 0,0 21 0,0-21 16,1 0-16,-1 0 0,0 0 15,0 0-15,0 0 0,0-21 0,1-1 16,-1 22-16,0-21 0,0-21 0,0 21 16,0 0-16,1-22 0,-1 22 15,0-21-15,0-1 0,-21-20 0,21 21 16,0-22-16,1 1 0,-22 20 0,0-20 16,0-1-16,21 22 15,-21 0-15,0-1 0,0 1 0,0 21 16,0 0-16,0-1 0,0 1 0,0 42 31,0 1-31,-21 20 0,21-21 16,0 21-16,0 1 0,0-1 15,-22 22-15,22-22 0,0 0 0,0 1 16,0 20-16,-21-21 0,21 1 0,0-1 16,0 0-16,0 1 0,0-22 15,0 21-15,0-21 0,21 1 0,1-1 16,-1 0-16,0 0 0,0-21 15,0 0-15,0 0 0,1 0 16,20 0-16,-21 0 0,21 0 0,-20-21 16,20 21-16,-21-21 0,21 0 0,-20-1 15,-1 1-15,21-21 0,-21 21 16,-21 0-16,21-22 0,1 22 0,-1 0 16,-21 0-16,0 0 0,0-1 0,0 1 15,21 0-15,-21 42 31,0 0-31,0 1 0,0-1 0,-21 0 16,21 0-16,0 0 0,0 0 16,0 1-16,0-1 0,-21 0 15,21 0-15,0 0 0,0 0 0,0 1 16,21-22 0,0 0-1,0 0-15,0 0 0,0-22 16,1 22-16,-1-21 0,0 0 15,-21 0-15,21 0 0,0 0 0,0-22 16,-21 22-16,0 0 0,22 0 0,-22 0 16,0-1-16,21 1 0,-21 0 15,0 0-15,0 42 32,0 0-17,0 0-15,0 1 0,0-1 0,0 0 16,0 0-16,0 0 0,0 0 15,0 1-15,0-1 0,0 0 16,0 0-16,0 0 16,21-21-1,0 0-15,0 0 16,0-21-16,1 21 0,-22-21 0,21 0 16,0 21-16,0-21 0,0-1 15,0 1-15,1 0 0,-22 0 16,21 0-16,0 0 0,0-1 0,0 1 0,-21 0 15,0 0-15,21 0 0,1 21 16,-22-21-16,0 42 31,0 0-15,0 0-16,-22 0 0,22 0 16,0 1-16,0-1 0,-21 0 0,21 0 15,0 0-15,0 0 16,0 1-16,0-1 0,0 0 15,21 0-15,1-21 0,-1 0 0,0 0 16,0 0-16,21 0 0,-20 0 16,20 0-16,-21 0 0,21 0 15,-20 0-15,20-21 0,0 21 0,-21-21 16,22 0-16,-22-1 0,21 1 16,-21 0-16,1 0 0,-1 0 0,0 0 15,0-22-15,-21 22 0,0 0 0,0 0 16,0 0-16,0-1 0,0 1 15,0 0-15,0 0 0,-21 21 16,0 0-16,-22 0 0,22 0 0,0 0 16,0 0-16,-21 0 0,20 21 15,1-21-15,0 42 0,0-20 0,0-1 16,0 0-16,-1 21 0,22-21 16,0 1-16,0 20 0,0-21 15,0 0-15,0 0 0,0 1 0,0-1 16,0 0-16,22-21 15,-1 0-15,0 0 16,0 0-16,0 0 0,0 0 0,1 0 16,-1-21-16,0 21 0,0-21 0,0-1 15,0 1-15,1 0 0,-1-21 16,-21 21-16,21-1 0,-21 1 0,21-21 16,-21 21-16,21 0 0,-21-1 15,0 1-15,0 42 31,0 1-31,-21-1 16,21 0-16,-21 0 0,21 0 0,-21 0 16,21 1-16,0 20 0,0-21 0,0 0 15,0 0-15,0 1 16,21-1-16,0-21 0,0 0 0,-21 21 16,21-21-16,22 0 0,-22 0 0,0 0 15,0 0-15,22 0 0,-22-21 16,0 21-16,0-21 0,0-1 0,22 1 15,-22 0-15,0 0 0,0 0 0,0-22 16,-21 1-16,21 21 0,1-21 16,-22-1-16,0 22 0,0-21 15,0 21-15,21-1 0,-21 1 0,0 0 16,0 0-16,0 42 47,0 0-32,0 0-15,0 1 32,-21-22 93,-1 0-94,1 0-15,21 21-16,0 0 0,-21 0 15,0 0-15,0 0 0,0 1 16,21-1-16,0 0 15,-22 0-15,22 0 0,-21 0 16,21 1-16,0-1 0,0 0 16,0 0-16,0 0 15,21-21 1,1 0-16,-1 0 16,0 0-1,0 0 1,-21-21-1,0 0 17,21 21-17,-21-21 1,21 21 0,-21-21-16,22-1 0,-22 1 15,0 0 1,0 0-16,21 0 0,-21 0 0,21-1 15,-21-20-15,0 21 0,0-21 0,21-22 16,0 22-16,-21-1 0,21 1 16,-21 0-16,0-1 0,22 1 0,-1 0 15,-21 21-15,0-22 0,21 22 0,-21 0 16,0 42 15,0 0-31,-21 0 16,0 1-16,21 20 0,-22-21 0,1 21 15,21 1-15,0 20 0,-21-20 0,0-1 16,21 21-16,-21-20 0,21-1 16,0 0-16,0 1 0,-21-1 0,21 0 15,0-20-15,0-1 0,0 21 0,0-21 16,21-21-16,0 21 0,0 1 16,0-22-16,22 0 0,-22 0 0,21 0 15,0 0-15,1 0 0,-1 0 0,0-22 16,1 22-16,-22-21 0,21 0 15,-21 0-15,22 0 0,-22 0 0,0-1 16,0 1-16,0 0 0,-21 0 16,0 0-16,22 0 0,-22-1 15,0 1-15,0 0 0,-22 42 32,1 0-32,21 1 15,0-1-15,0 0 0,-21 21 0,21-21 16,0 1-16,0-1 0,-21 0 15,21 0-15,0 0 0,0 0 16,21-21 0,0 0-16,0 0 0,1 0 15,-1 0-15,0 0 16,0-21-16,-21 0 0,21 21 0,0-21 16,1 0-16,-22 0 0,21-22 15,0 22-15,-21 0 0,0 0 0,21 0 16,-21-1-16,0 1 0,21 21 0,-21 21 31,0 1-15,0-1-16,0 0 0,0 0 15,0 0-15,0 0 0,0 1 16,0-1-16,21 0 16,1-21-16,-1 0 0,0 21 0,0-21 15,0 0-15,0 0 0,1 0 16,-1 0-16,0 0 0,0 0 0,0-21 15,0 21-15,1-21 0,-1 21 16,0-21-16,0-1 0,0 1 0,-21 0 16,0-21-16,0 21 0,0-1 0,0-20 15,0 21-15,0 0 0,0 0 16,-21-1-16,21 1 0,-21 0 0,0 21 16,0 0-16,-1 0 15,22 21-15,-21 0 0,21 1 16,0-1-16,0 0 15,0 0-15,0 0 0,21-21 16,1 0-16,-1 0 0,0 21 16,0-21-16</inkml:trace>
  <inkml:trace contextRef="#ctx0" brushRef="#br0" timeOffset="67462.67">9398 7239 0,'0'0'0,"0"-21"0,0 0 15,-21 21-15,0 0 0,-1 0 16,1 0-16,0 0 0,0 0 0,-21 21 16,20-21-16,1 21 0,0 21 15,0-20-15,0-1 0,0 0 16,-1 21-16,1-21 0,21 1 0,0-1 16,0 0-16,0 0 0,0 0 15,0 0-15,0 1 0,21-1 16,1-21-16,-1 0 0,0 0 15,0 0-15,0 0 16,0-21-16,1-1 0,-1 1 0,-21 0 16,21 0-16,0 0 0,0 0 0,-21-22 15,0 22-15,21 0 0,-21-21 16,22 42-16,-22-22 0,0 1 16,0 42-1,0 1 1,0-1-16,0 0 0,0 0 15,0 0-15,0 0 0,0 1 0,0-1 16,0 0-16,0 0 0,0 0 16,21 0-16,0-21 0,0 22 15,0-22-15,0 0 16,1 0-16,-1 0 0,0 0 16,0 0-16,0-22 0,-21 1 15,0 0-15,0 0 0,0 0 16,21 0-16,-21-1 0,22-20 0,-22 21 15,0 0-15,0-22 0,21 22 16,0 0-16,0 21 0,-21-21 16,21 21-16,0 0 0,1 0 15,-1 0-15,-21 21 0,21-21 0,-21 21 16,21 22-16,-21-22 0,0 0 16,0 0-16,21 0 0,-21 0 0,0 22 15,0-22-15,0 0 0,0 0 0,0 0 16,-21 1-16,0-22 15,0 0-15,21-22 47,0 1-47,0 0 0,0 0 16,0-21-16,21 20 0,-21-20 0,21 21 16,0-21-16,0-1 0,1 22 15,-1-21-15,0 21 0,0-22 0,0 22 16,0 21-16,1-21 0,-1 0 0,0 21 15,-21-21-15,21 21 16,0 0-16</inkml:trace>
  <inkml:trace contextRef="#ctx0" brushRef="#br0" timeOffset="69796.39">10901 6879 0,'21'-21'32,"-21"0"-32,21 21 0,0-21 0,0 0 15,1-22-15,20 22 0,-21 0 16,0-21-16,0-1 0,1 1 16,-1 0-16,0-22 0,0 22 15,-21-1-15,0 1 0,0-21 0,0 41 16,0-20-16,0 21 0,0-21 0,0 20 15,0 1-15,-21 21 16,0 0-16,0 0 0,-22 21 16,22 1-16,0-1 0,-21 21 15,20 0-15,1 1 0,0-1 0,0 22 16,0-1-16,0 1 0,21-1 0,0 1 16,0-1-16,0-21 0,0 22 15,0-1-15,0-20 0,0 20 0,0-20 16,21-1-16,-21 0 0,21 1 0,0-1 15,0-21-15,-21 0 16,0 0-16,21 1 0,-21-1 0,-21-21 31,0 0-31,0 0 0,0-21 16,0-1-16,-22 1 0,22 0 0,0 0 16,-21 0-16,20 0 0,1-1 15,0 1-15,0 0 0,0 21 0,0-21 16,-1 21-16,22 21 15,0 0-15,0 0 16,0 1-16,22-1 0,-1 0 0,21 0 16,-21 0-16,22 0 0,-1 1 0,0-22 15,1 21-15,-1-21 16,21 0-16,-20 0 0,20 0 0,-20 0 16,-1 0-16,21 0 0,-20-21 0,-1-1 15,0 22-15,-20-21 0,20 0 16,-21 0-16,0 0 0,0-22 0,1 22 15,-22 0-15,0-21 0,0 21 0,0-1 16,0 1-16,0 0 0,0 0 16,0 42-1,-22 0-15,22 0 16,0 1-16,0-1 16,-21 0-16,21 0 0,-21 0 0,21 22 0,-21-22 15,21 0-15,0 0 16,0 0-16,21-21 31,-21-21-31,21 0 16,0 0-16,1 0 0,-22-1 0,21 1 15,0 0-15,0 0 0,-21 0 0,21 0 16,0-1-16,-21 1 0,0 0 16,0 0-16,22 21 0,-1 0 15,-21 21-15,0 0 16,0 0-16,0 22 15,0-22-15,0 0 0,0 0 16,21 0-16,-21 22 0,21-43 0,-21 21 16,21 0-16,-21 0 0,21-21 15,1 0-15,-1 0 0,0 0 0,0 0 16,21 0-16,-20 0 0,-1-21 0,21 0 16,0 0-16,-20 21 0,20-21 15,-21-22-15,0 22 0,0 0 0,22-21 16,-22 20-16,-21-20 0,21 0 15,0-22-15,-21 22 0,21-22 0,-21 1 16,0-22-16,0 22 0,0-1 16,0 22-16,0-22 0,0 22 0,0 21 15,0 0-15,0 0 0,-21 21 16,0 21-16,0 0 16,21 21-16,-21 1 0,0 20 15,-1-21-15,1 22 0,21-22 0,0 22 16,-21-22-16,21 22 0,0-22 15,0 0-15,0 1 0,0-1 0,0 0 16,0 1-16,0-22 0,21 21 0,0-21 16,1 0-16,-22 1 0,21-1 15,21 0-15,-21 0 0,0-21 0,1 0 16,-1 0-16,21 0 0,-21 0 16,0 0-16,1-21 0,-1 0 15,0 0-15,-21-1 0,21 1 0,0 0 16,0-21-16,-21 21 0,0-1 0,0-20 15,22 21-15,-22 0 0,0 0 16,0-1-16,21 22 0,-21 22 16,0-1-1,0 0-15,0 21 16,0-21-16,0 1 0,0-1 0,0 0 16,0 0-16,0 0 0,0 0 15,0 1-15,0-1 0,0 0 16,21-21-16,0 0 0,0 0 15,0 0-15,1-21 16,-1 21-16,-21-21 0,21-1 16,0 1-16,-21 0 0,21 0 0,0 0 15,-21 0-15,0-1 0,22 1 16,-1 0-16,-21 0 0,21 21 16,-21 21 15,0 0-31,0 0 0,0 1 15,0-1-15,0 0 0,0 0 16,0 0-16,0 0 16,0 1-16,21-22 0,0 21 15,0-21-15,1 0 0,20 0 16,-21 0-16,0 0 0,22 0 16,-22 0-16,0 0 0,21 0 0,-21 0 15,1-21-15,-1 21 0,0-22 16,0 1-16,0 0 0,0 21 0,1-42 15,-22 21-15,0-1 0,21 1 0,-21 0 16,0-21-16,0 21 0,0-1 16,0 1-16,-21 0 15,-1 21-15,1 0 16,0 0-16,0 21 0,0 0 16,0 1-16,-1-1 0,22 0 0,0 0 0,-21 0 15,21 0-15,0 1 0,-21-22 16,21 21-16,0 0 0,0 0 15,21-21 1,0 0-16,1 0 16,-1 0-16,0 0 0,0 0 15,0-21-15,0 0 0,1 0 16,-22-1-16,0 1 0,21 0 16,-21 0-1,0 42 1,0 0-1,0 0-15,-21 1 16,21-1-16,0 0 0,0 0 16,0 0-16,0 0 15,0 1-15,21-22 16,0 0 0,0 0-16,0 0 0,0 0 0,22 0 15,-22-22-15,0 1 0,0 21 0,22-21 16</inkml:trace>
  <inkml:trace contextRef="#ctx0" brushRef="#br0" timeOffset="71130.62">13716 6922 0,'0'0'0,"0"-43"15,0 22-15,-21 21 32,0 0-17,-1 21-15,22 0 0,-21 1 0,21-1 16,0 0-16,-21 0 0,21 0 15,0 0-15,0 1 0,0-1 0,0 0 16,0 0-16,0 0 0,0 0 0,0 1 16,21-1-16,0-21 15,1 21-15,-1-21 0,0 0 16,0 0-16,0 0 0,22 0 16,-22-21-16,0 0 0,0-1 15,0 1-15,-21 0 0,21 0 0,1-21 16,-1 20-16,0-20 0,-21 0 15,21-1-15,0-20 0,-21 21 0,21-22 16,-21 1-16,22-1 0,-1 1 0,-21-1 16,0 22-16,21-1 0,-21 22 15,0 0-15,0 0 0,0 42 16,-21 21 0,21-20-16,-21 20 0,21 0 0,-22 1 15,1 20-15,21-21 0,0 1 0,0 20 16,-21-20-16,21-1 15,0 0-15,-21 1 0,21-1 0,0 0 16,0-21-16,0 22 0,0-22 0,0 0 16,0 0-16,0 0 0,21 1 15,0-22-15,0 0 0,1 0 16,-1 0-16,0 0 0,0-22 16,0 1-16,0 0 0,1 0 15,-1 0-15,0 0 0,0-1 0,0 1 16,0-21-16,1 21 15,-22 0-15,0 42 32,0 0-32,0 0 15,0 0-15,0 0 0,0 1 0,0-1 16,0 0-16,0 0 0,0 0 0,0 0 16,0 1-16,0-1 15,21-21-15,0 0 0,0 0 16,0 0-16,0 0 15,1 0-15,-1 0 0,0-21 0,0 21 16,-21-22-16,21 1 0,0 0 0,1 0 16,-1 0-16,-21 0 15,0-1-15,21 22 16,-21 22 15,-21-1-31,21 0 16,0 0-16,0 0 0,0 0 15,0 1 1,21-22 15,0 0-31,-21-22 16,21 22-16,-21-21 0,0 0 0,0 0 16,0 0-16,0 0 15,0-1-15,-21 1 0,21 0 16,-21 21-16,21-21 15,-21 21-15,42 0 47,0 0-47,0 0 0,0 0 16,1 0-16,-1 0 0,0 0 16,0 21-16,0-21 0,0 21 15,-21 0-15,0 1 0,0-1 16,0 0-16,0 0 15,0 0-15,0 0 0,0 1 0,0-1 16,0 0-16,0 0 0,0 0 16,-21-21-16,0 0 31,0 0-31,21-21 16,0 0-1,0 0-15,0 0 0,21-1 16,0 1-16,0 0 0,1 0 15,-1 0-15,0 0 0,0-1 16,21 1-16,-20 0 0,-1 0 0,0 0 0,0 21 16,0 0-16,0 0 0,1 0 15,-22 21-15,0 0 0,0 0 16,0 0-16,0 1 0,0-1 0,0 0 16,0 0-16,0 0 15,-22-21-15,22 21 0,-21 1 0,21-1 16,-21-21-16,21 21 0,-21-21 31,0 0-15,21-21-16,0 0 15,0-1-15,0 1 16,0-21-16</inkml:trace>
  <inkml:trace contextRef="#ctx0" brushRef="#br0" timeOffset="71349.49">14732 6456 0,'0'0'0,"-42"0"16,20 0-16,1 0 31,21 21-15,0 0-1</inkml:trace>
  <inkml:trace contextRef="#ctx0" brushRef="#br0" timeOffset="71564.37">13949 6646 0,'0'22'16,"21"-22"-1,0 0-15,0 0 0,0 0 16,1 0-16,20 0 0,-21 0 0,21 0 16,1-22-16,-22 22 0,21-21 15,-21 0-15,22 21 0,-22-21 0,0 21 16,0-21-16,0 0 0,-21-1 15</inkml:trace>
  <inkml:trace contextRef="#ctx0" brushRef="#br0" timeOffset="71882.22">12023 6625 0,'0'0'0,"-22"0"0,1 0 0,42 0 16,1 0-1,20 0-15,-21-21 0,21 21 0,1 0 16,-1 0-16,0-21 0,1 21 0,-1 0 15,0 0-15,1-21 0,-1 21 16,0 0-16,-20 0 0,20-21 16,-21 21-16,0 0 0,0 0 15,-21-22-15</inkml:trace>
  <inkml:trace contextRef="#ctx0" brushRef="#br0" timeOffset="77280.7">6498 9038 0,'0'0'0,"0"-21"0,0 0 16,-21-21-16,0 20 0,0 1 15,-1 0-15,1 21 0,0-21 0,0 21 16,0-21-16,0 21 0,-1 0 16,1 0-16,0 21 0,0 0 0,0 0 15,0 22-15,-1-22 0,1 21 0,0 0 16,0-20-16,0 20 16,0 0-16,-1 1 0,22-22 0,0 21 15,0-21-15,0 0 0,0 1 0,0-1 16,0 0-16,22-21 15,-1 0-15,0 0 0,0 0 0,0 0 16,22 0-16,-22-21 0,21 21 0,-21-21 16,22-1-16,-1-20 0,-21 21 15,21-21-15,1 20 0,-22-20 0,21 21 16,-21-21-16,1-1 0,-22 1 16,0 21-16,0-22 0,0 22 0,0 0 15,0 0-15,0 42 31,0 0-31,0 0 0,-22 1 0,22 20 16,0 0-16,0-21 0,0 22 16,0-1-16,0-21 0,0 22 15,0-22-15,0 21 0,0-21 0,0 0 16,22 1-16,-1-22 0,-21 21 0,21-21 16,0 0-16,21 0 0,-20 0 15,-1 0-15,0 0 0,21-21 0,-21 21 16,22-22-16,-22 1 0,21 0 0,-21 0 15,1 0-15,-1-22 0,0 1 16,0 21-16,0-21 0,0-1 16,-21-20-16,0 20 0,0 1 0,0-21 15,0 20-15,0 1 0,0 21 16,0-22-16,0 22 0,0 0 0,0 42 31,0 0-31,0 22 16,0-1-16,0 0 0,0 1 0,-21-1 15,21 0-15,0 1 0,0-1 16,0 22-16,-21-43 0,21 21 0,0 0 16,0-20-16,0 20 0,0-21 0,0 0 15,-21 0-15,21 1 16,-21-22 0,21-22-1,0 1-15,0 0 16,0 0-16,21 0 0,-21-22 0,21 22 15,0 0-15,0-21 0,22 21 0,-22-1 16,21 1-16,-21 0 0,22 0 16,-22 21-16,21 0 0,1 0 0,-22 0 15,21 0-15,-21 0 0,22 21 0,-22 0 16,0 0-16,-21 1 0,0-1 16,0 0-16,0 0 0,0 0 0,0 0 15,-42 1-15,20-1 0,1 0 0,-21 0 16,21 0-16,-22 0 0,1 1 15,0-1-15,21-21 0,-22 21 16,1-21-16,21 0 0,-22 0 0,22 0 16,0 0-16,0 0 0,0 0 15,0 0-15,21-21 0,0 0 16,21-1-16,0-20 0,0 21 16,0 0-16,22-22 0,-1 1 15</inkml:trace>
  <inkml:trace contextRef="#ctx0" brushRef="#br0" timeOffset="77733.5">7810 8573 0,'0'21'31,"0"0"-31,0 0 16,0 0-16,0 0 0,-21 22 0,0-1 15,0 0-15,21 1 0,-21-1 0,0 0 16,-1 1-16,22-1 0,-21 0 15,21 1-15,-21-1 0,21-21 0,0 22 16,0-22-16,0 0 0,0 0 0,0 0 16,21-21-16,0 21 0,1-21 15,20 0-15,-21 0 0,21 0 0,1 0 16,-22 0-16,42-21 0,-20 0 0,-1 0 16,0 0-16,1 0 15,-1-1-15,-21 1 0,22 0 0,-22 0 16,0 0-16,0-22 0,-21 22 0,0 0 15,0 0-15,0 0 0,0 0 16,0-1-16,-21 22 0,0 0 16,0 0-16,-1 0 0,1 22 0,0-1 15,0 0-15,0 21 0,0-21 16,21 22-16,-22-22 0,22 21 0,-21-21 16,21 1-16,0-1 0,0 21 0,0-21 15,21 0-15,1 1 16,-1-22-16,21 0 0,-21 0 0,0 0 15,22 0-15,-1 0 0,0 0 16,-20 0-16,20-22 0,0 1 16,1 0-16,-1 0 0,0 0 0,1 0 15</inkml:trace>
  <inkml:trace contextRef="#ctx0" brushRef="#br0" timeOffset="78444.92">5842 8742 0,'0'0'0,"0"-42"0,0 20 0,0 1 16,-21 0-16,0 21 0,-1 0 0,-20 0 15,0 0-15,-1 0 0,1 42 16,0-20-16,-22 20 0,22 0 0,0 22 16,-1-1-16,1 1 0,0-1 15,20 1-15,1-1 0,21-20 16,0 20-16,0-21 0,0 22 0,0-22 16,43-21-16,-22 22 0,21-22 15,0 0-15,22 0 0,-1 0 0,1-21 16,21 0-16,20 0 0,1-21 0,0 0 15,0 0-15</inkml:trace>
  <inkml:trace contextRef="#ctx0" brushRef="#br0" timeOffset="81985.14">9546 8509 0,'0'0'0,"0"-21"0,0 0 15,0-43 1,0 43-16,-21 0 0,0 21 15,0 0-15,-1 0 0,1 0 0,-21 21 16,21-21-16,-22 21 0,22 0 16,-21 22-16,21-22 0,-22 21 0,22 1 15,0-1-15,0 0 0,0 1 16,0 20-16,-1-21 0,22 22 16,0-1-16,0 1 0,0-22 0,0 1 15,0 20-15,22-21 0,-1-20 0,0 20 16,21-21-16,-21 21 0,1-20 15,20-22-15,0 21 0,-21-21 0,22 0 16,-1 0-16,0 0 0,1-21 0,20 21 16,-20-22-16,-1 1 0,0-21 15,1 21-15,-1 0 0,0-22 0,1 22 16,-22-21-16,0 21 0,0-22 16,0 22-16,-21-21 0,21 21 15,-21-1-15,0 1 0,-21 21 31,0 21-31,0 1 0,21-1 16,-21 0-16,0 0 0,-1 21 0,22-20 16,0 20-16,-21-21 0,21 21 15,0-20-15,0 20 0,0-21 0,0 0 16,0 0-16,0 1 0,0-1 0,21-21 16,1 0-16,-1 0 0,0 0 0,0 0 15,21 0-15,-20 0 0,20 0 16,0-21-16,1-1 0,-22 1 15,21 0-15,-21 0 0,22 0 0,-22 0 16,0-22-16,0 22 0,0 0 16,-21-21-16,0-1 0,0 22 0,0-21 15,0 21-15,0-22 0,-21 22 0,0 0 16,0 0-16,-22 0 0,22 21 16,-21 0-16,21 0 0,-22 0 0,1 21 15,0 0-15,-1 0 0,22 0 16,-21 22-16,21-1 0,0-21 0,-1 21 15,1 1-15,21-1 0,0-21 0,0 22 16,0-22-16,0 0 0,21 0 16,1 0-16,-1 0 0,0 1 15,21-22-15,-21 0 0,22 0 0,-1 0 16,0 0-16,22-22 0,-22 1 0,1 21 16,20-21-16,-21-21 0,1 21 15,20-1-15,-20 1 0,-1-21 0,0 21 16,1-22-16,-22 22 0,21 0 0,-21 0 15,0 0-15,-21 0 0,0-1 16,0 44 15,-21-1-31,0 0 0,0 0 0,21 0 16,0 0-16,-21 22 0,21-22 16,-21 0-16,21 0 0,-22 0 15,22 1-15,0-1 0,0 0 0,-21 0 16,21 0-16,0-42 47,0 0-47,0 0 0,21 0 0,-21-1 15,22 1-15,-1-21 0,-21 0 16,21 20-16,0-20 0,0 21 0,0-21 16,1 20-16,-1 1 0,0 0 0,0 0 15,0 21 1,0 0-16,-21 21 0,0 0 15,0 0-15,0 1 0,0-1 0,22 0 16,-22 21-16,0-21 0,0 1 16,0 20-16,21-21 0,-21 0 0,0 0 15,21 1-15,0-1 0,0 0 16,0-21-16,1 0 0,-1 0 16,0 0-16,21 0 0,-21 0 0,1 0 15,20 0-15,0-21 0,-21 0 0,22 21 16,-22-22-16,0 1 0,21 0 15,-20-21-15,-1 21 0,0-22 0,0 22 16,0 0-16,-21-21 0,0 20 0,0 1 16,0 0-16,0 0 0,0 0 15,0 42 1,0 0-16,0 21 16,-21-20-16,0-1 0,21 0 15,-21 0-15,21 21 0,-21-20 16,21-1-16,0 0 0,0 0 0,-22 0 15,22 0-15,-21-21 0,42-21 47,1 0-47,-22 0 0,21 0 16,0 0-16,-21-1 0,21 1 16,-21-21-16,0 21 0,21 0 15,0-1-15,-21 1 0,22 21 0,-22-21 16,21 21-16,-21 21 15,21 0 1,-21 1-16,0-1 0,0 0 0,0 0 16,0 0-16,21 22 0,-21-22 15,21 0-15,-21 0 0,21-21 0,1 21 16,-22 0-16,21-21 0,0 0 0,0 22 16,21-22-16,-20 0 0,-1 0 15,21 0-15,-21 0 0,22-22 0,-1 22 16,0-21-16,1 0 0,-1 0 0,0 0 15,-21 0-15,22-1 16,-22 1-16,0-21 0,0 0 0,0 20 16,1-20-16,-1 0 0,-21-1 0,0 22 15,0 0-15,0 0 0,0 0 16,0 0-16,-21 21 16,-1 21-16,1 0 0,0 0 15,21 21-15,0-20 0,-21 20 16,21-21-16,-21 21 0,21-20 0,0-1 15,0 21-15,0-21 0,0 0 0,0 1 16,21-1-16,0 0 0,0-21 16,0 21-16,1-21 0,-1 0 0,0 0 15,0 0-15,21 0 0,-20 0 16,-1 0-16,21 0 0,-21-21 16,0 0-16,1 0 0,-1-1 0,0 1 15,0 0-15,0 0 0,0-21 0,-21 20 16,22-20-16,-22 0 0,21 21 15,0-1-15,-21 1 0,0 0 0,0 0 16,21 0-16,-21 42 31,0 0-31,0 0 0,0 0 16,0 1-16,0-1 0,21-21 16,-21 21-16,21-21 15,-21 21-15,22-21 16,-1 0-1,-21-21-15,0 0 16,21 0-16,-21-1 0,0 1 16,0 0-16,0 0 0,0 0 15,0 0-15,-21-1 16,0 22-16,-1 22 16,1-22-16,0 21 15,21 0-15,0 21 0,-21-21 16,21 22-16,-21-22 0,21 21 0,0 1 0,0-22 15,0 21-15,0-21 16,0 0-16,0 22 0,0-22 0,21 0 16,0 0-16,0-21 0,0 21 0,22-21 15,-22 0-15,21 22 0,1-22 16,-1 0-16,0 0 0,1 0 0,-22 0 16,21-22-16,0 1 0,1 21 0,-1-21 15,-21-21-15,22 21 0,-22-1 16,0-20-16,0 0 0,21-22 15,-42 22-15,22-22 0,-1 22 0,-21-21 0,21-1 16,-21 1-16,21 20 16,-21 1-16,0 0 0,0-1 0,0 22 15,0 0-15,0 0 0,0 42 32,-21 0-32,0 21 0,0-20 15,21 20-15,-22-21 0,22 21 0,0 1 16,-21-1-16,21 0 0,-21 1 15,21-1-15,0 0 0,0 1 0,0-1 16,0 0-16,0 1 0,0-1 0,0-21 16,0 0-16,0 1 0,0-1 15,0 0-15,21 0 0,22-21 0,-22 0 16,0 0-16,0 0 0,21 0 16,-20 0-16,-1 0 0,21-21 15,-21 0-15,0 0 0,22-1 0,-22-20 0,0 21 16,0-21-16,0-1 0,1 1 15,-1 21-15,0-22 0,-21 22 16,0 0-16,21 0 0,-21 42 31,0 0-31,0 0 16,0 1-16,0-1 0,0 0 0,0 21 16,0-21-16,0 1 0,0-1 0,0 0 15,0 0-15,0 0 0,0 0 16,0 1-16,0-1 15,21-21-15,0 0 16,1 0-16,-1 0 16,0 0-16,0-21 0,0-1 0,0 22 15,1-21-15,-1 0 0,0-21 0,-21 21 16,21-1-16,0 1 0,-21-21 16,0 21-16,21 0 0,-21-1 15,0 44 16,0-1-31,-21 0 0,21 0 16,0 0-16,0 0 0,0 1 0,0-1 16,0 0-1,0 0-15,0 0 16,21-21-16,1 0 16,-1 0-16,0 0 15,-21-21 1,0 0-16,0 0 0,0 0 15,0-1-15,0 1 16,0 0-16,-21 0 0,0 0 0,-1 0 16,22-1-16,-21 22 15,21-21 17,21 21-17,1 0-15,-1 0 16,0 0-16,0 0 0,0-21 0,0 21 15,1 0-15,-1 0 16,0 0-16,0 0 0,0 0 16,0 21-16,-21 0 0,0 1 15,0-1-15,0 0 16,0 0-16,0 0 0,0 0 16,0 1-16,0-1 15,0 0 1,-21-21-1,0 0 17,21-21-32,0 0 0,0-1 15,0 1-15,0 0 0,21-21 16,0 21-16,1-22 0,20 22 16,-21-21-16,21 21 0,-20-1 15,20 1-15,-21 0 0,21 0 0,1 21 16,-22 0-16,21 0 0,-21 0 0,1 0 15,-1 0-15,-21 21 0,0 0 0,21 0 16,-21 22-16,0-22 0,0 0 16,0 21-16,0-20 0,0-1 0,0 21 15,0-21-15,0 0 0,0 1 0,-21-22 16,21 21-16,0 0 16,0 0-16,-21-21 15,21-21 16,0 0-15,0 0-16,0-1 0,0 1 0,0 0 16,21 0-16,-21-21 0,0 20 15</inkml:trace>
  <inkml:trace contextRef="#ctx0" brushRef="#br0" timeOffset="82180.07">14817 8340 0,'0'0'0,"-22"0"0,-20-21 15,21 21-15,0 0 16,0 0 0,21 21 31,-22-21-32,1 0 1</inkml:trace>
  <inkml:trace contextRef="#ctx0" brushRef="#br0" timeOffset="82424.92">13483 8446 0,'0'0'0,"-21"21"0,0 0 16,0-21-16,21 21 15,21-21 1,0 0-16,0 0 0,0 0 16,0 0-16,1 0 15,-1 0-15,0 0 0,0 0 0,21 0 16,-20 0-16,-1 0 0,0 0 0,0 0 16,0 0-1,-21-21-15</inkml:trace>
  <inkml:trace contextRef="#ctx0" brushRef="#br0" timeOffset="83820.74">656 11536 0,'0'0'0,"-21"0"0,-21 0 16,20 0-16,1 0 0,0 0 15,0 0-15,0 0 0,0 0 0,-1 0 16,22 21 0,0 0-16,22 0 15,-1-21-15,21 0 16,0 22-16,1-22 0,20 0 0,1 0 16,20 21-16,-20-21 0,21 21 15,-1-21-15,1 0 0,0 0 0,-1 0 16,1 0-16,0 0 0,-1 0 15,-20 0-15,20 0 0,-41 0 0,20 0 16,-20 0-16,-1 0 0,0 0 16,-21 0-16,1 0 0,-22-21 15,0 0 1,0-1-16,-22 22 16,1-21-16,0 21 0,0-21 15,0 0-15,0 21 0,-1-21 16,-20 0-16,21-1 0,-21 22 0,20-21 15,-20 21-15,21 0 0,-21-21 16,20 21-16,-20 0 0,21 0 0,0 0 16,21-21-1,0 0 1,21 21-16,0 0 0,21 0 16,-20 0-16,-1 0 0,21 0 0,0 0 15,-20 0-15,20 0 0,0 0 16,-21 21-16,1-21 0,20 21 0,-21 0 15,0-21-15,0 21 16,-21 1-16,0-1 0,22 0 0,-22 0 16,0 0-16,0 22 0,0-22 15,-22 0-15,1 0 0,0 21 0,0 1 16,-21-22-16,20 21 0,-20 1 16,0-1-16,21-21 0,-22 21 0,22 1 15,-21-1-15,21-21 0,-1 22 16,1-22-16,0 0 0,21 0 0,0 0 15,-21 0-15</inkml:trace>
  <inkml:trace contextRef="#ctx0" brushRef="#br0" timeOffset="85529.12">3831 11176 0,'0'-21'109,"0"0"-109,0 0 16,0-1-16,21 1 15,-21 0-15,0 0 16,21 0-16,1 0 16,-22-1-16,0 1 0,21 0 15,-21 0-15,0 0 16,21 21-16,-21-21 0,0-1 16,-21 22 15,21 22-31,-21-1 15,-1 0-15,22 0 0,-21 21 0,0 1 16,21-1-16,-21 0 0,0 1 16,-22 20-16,22 1 0,0-1 0,-21-20 15,-1 20-15,22-21 0,-21 1 16,21-1-16,-22 0 0,22 1 0,0-22 16,0 0-16,0 0 0,0 0 0,-1-21 15,22-21 32,0 0-47,0 0 0,22 0 0,-1 0 16,0-22-16,0 22 0,-21 0 15,21 0-15,22-22 0,-22 1 16,0 21-16,21-21 0,-21-1 0,1 1 16,20 0-16,-21-1 0,0 1 15,22 0-15,-43 20 0,21-20 0,0 21 16,-21 0-16,21 21 0,-21-21 15,0 42 1,0 0-16,21 0 16,-21 0-16,0 22 0,0-1 15,0 0-15,0 1 0,0-1 0,0 0 16,0 1-16,0-1 0,0 0 16,0 1-16,0-1 0,21 0 0,-21 1 15,0-22-15,0 0 0,0 21 0,0-21 16,0 1-16,22-22 0,-22 21 15,0 0-15,21-42 47,-21 0-31,0-1-16,0 1 16,0 0-16,0 0 0,0 0 15</inkml:trace>
  <inkml:trace contextRef="#ctx0" brushRef="#br0" timeOffset="85791.83">3556 11515 0,'-21'0'16,"42"0"0,0-21-1,0 21-15,0 0 0,22-22 0,-22 22 16,21-21-16,-21 21 0,22 0 15,-1-21-15,-21 21 0,0 0 16,22 0-16,-22 0 0,0-21 0,0 21 16,0 0-1,-21 21 1</inkml:trace>
  <inkml:trace contextRef="#ctx0" brushRef="#br0" timeOffset="87513.14">4297 11303 0,'0'0'0,"21"0"16,0 0-1,0 21 16,-21 0-31,21 1 0,-21-1 0,0 0 16,0 21-16,0-21 0,22 1 0,-22 20 16,0-21-16,0 21 0,0-20 15,0-1-15,0 0 0,0 0 0,21 0 16,-21 0-16,0 1 16,21-22-1,0 0-15,43-43 16,-43 43-16,0-21 0,0 0 0,0 0 15,22 0-15,-22-22 0,0 22 16,0-21-16,0 21 0,0-22 0,1 22 16,-1 0-16,0 0 0,0 0 15,-21-1-15,0 1 0,21 21 16,-21 21 0,0 1-1,0-1-15,0 21 0,0-21 0,0 0 16,0 22-16,21-22 0,-21 0 0,22 21 15,-22-20-15,0-1 16,21 0-16,0 0 0,0 0 0,0 0 16,0-21-16,1 0 15,-1 0-15,0 0 0,0 0 16,0 0-16,0 0 0,1 0 0,-1-21 16,0 0-16,0 0 0,0 0 15,0 0-15,1-1 0,-1 1 0,0 0 16,0 0-16,-21-21 0,21 20 0,-21 1 15,21-21-15,-21 21 0,0 0 16,0-1-16,0 1 0,0 42 63,0 1-32,-21-22 0,0 0-31,0 0 16,0 0-1,0 0-15,-1 0 16,1 0-16,21 21 16,-21-21-16,21 21 0,0 0 0,-21-21 15,21 21-15,-21 0 16,21 1-16,0-1 0,0 0 0,0 21 15,0-21-15,0 1 0,0-1 0,0 0 16,0 0-16,0 0 16,0 0-16,21-21 15,0 0-15,0 0 16,0 0-16,1-21 0,-1 0 16,0 0-16,-21 0 0,21 0 0,0-1 15,0 1-15,1-21 0,-1 0 16,0 20-16,0-41 0,-21 21 0,21-1 15,-21-20-15,0 20 0,0-20 0,0 21 16,0-22-16,0 22 16,0-1-16,0 1 0,21 21 0,-21-21 15,0 20-15,0 1 0,22 64 32,-22-22-32,0 0 15,0 21-15,0 1 0,0-1 0,0 0 16,0 1-16,0 20 0,0-21 15,0 1-15,0-1 0,0 22 0,0-22 16,0-21-16,21 21 0,0 1 0,-21-22 16,21 0-16,0 0 0,0 0 15,1 1-15,-1-22 0,21 0 16,-21 0-16,0 0 0,22 0 0,-22 0 16,0 0-16,21 0 0,-20-22 15,-1 1-15,0 0 0,0 0 0,0 0 16,0 0-16,1-1 0,-1-20 0,-21 21 15,0 0-15,0-22 0,0 22 16,0 0-16,0-21 0,0 21 0,21-1 16,-21 1-16,0 42 31,0 1-31,0-1 0,0 0 16,0 0-16,0 21 0,0-20 15,0-1-15,0 0 0,0 0 0,0 0 16,21 0-16,-21 1 0,0-1 0,21 0 15,0-21 1,1 0-16,-1 0 0,0 0 16,0-21-16,0 0 0,0-1 15,1 1-15,-1 0 16,-21-21-16,21 21 0,-21-1 0,21 1 16,-21 0-16,0 0 0,21 0 0,-21 0 15,21 21-15,-21 21 31,0 0-15,0 0-16,0 0 0,0 0 16,0 1-16,0-1 0,0 0 0,0 0 15,0 0-15,0 0 0,0 1 0,0-1 16,22 0-16,-1-21 0,-21 21 16,21-21-16,0 0 0,0 0 0,0 0 15,1 0-15,-1 0 0,0 0 0,0 0 16,21-21-16,-20 21 0,-1-21 15,0 0-15,0-1 0,0 1 0,0 0 16,-21 0-16,0 0 0,0-22 16,0 22-16,0 0 0,0-21 0,-21 21 15,0-1-15,0 1 0,0 0 0,0 21 16,-1 0-16,-20 0 0,21 0 16,0 0-16,0 0 0,-22 0 15,22 0-15,0 21 0,0 0 0,0 1 16,21-1-16,-22 0 0,22 0 15,-21 0-15,21 0 0,0 1 16,0-1-16,0 0 16,0-42 15,21 0-31,-21-1 0,22 1 16</inkml:trace>
  <inkml:trace contextRef="#ctx0" brushRef="#br0" timeOffset="87748.3">6286 10922 0,'0'0'15,"-21"0"-15,0 0 16,0 0 0,0 0 30,42 0 17</inkml:trace>
  <inkml:trace contextRef="#ctx0" brushRef="#br0" timeOffset="88352.36">7874 10837 0,'0'-42'15,"0"21"-15,-21 21 16,-22 0-16,22 0 15,-21 0-15,21 21 16,-22 0-16,1 22 0,0-22 0,-1 21 16,22 0-16,-21 1 0,0 20 0,-1 1 15,22-1-15,-21 1 0,-1-1 16,1 1-16,0-1 0,-1 1 0,22-22 16,-21 0-16,21 1 0,0-1 0,-1-21 15,22 22-15,0-22 0,0 0 16,0 0-16,22-21 15,-1-21 1,0 0-16,0 0 0,0-1 16,0 1-16,22-21 0</inkml:trace>
  <inkml:trace contextRef="#ctx0" brushRef="#br0" timeOffset="88826.59">8191 10943 0,'-21'0'15,"0"0"-15,0 0 0,0 0 16,0 0-16,-1 21 0,1 1 16,21-1-1,-21 0-15,21 0 0,0 0 0,0 0 16,0 1-16,21 20 0,0-21 0,1 0 15,-1 22-15,0-22 0,0 0 16,0 21-16,0-21 0,1 1 0,-22-1 16,21 0-16,0 0 0,-21 0 0,21 0 15,-21 1-15,0-1 0,21-21 16,-21 21-16,21-21 16,-21-21 15,0 0-31,22-1 0,-22 1 0,0 0 15,21-21-15,-21-1 0,0 1 16,0 0-16,0-1 0,21 1 16,-21-21-16,21 20 0,-21 1 0,0 21 15,0-22-15,21 22 0,-21 0 0,21 21 16,-21-21-16,22 21 16,-22 21-1,0 0-15,0 0 0,0 1 16,21-22-16,-21 21 0,0 0 15,0 0-15,21 0 0</inkml:trace>
  <inkml:trace contextRef="#ctx0" brushRef="#br0" timeOffset="89044.47">8763 11091 0,'0'22'15,"0"-1"1,0 0-16,-21 0 0,0 0 15,21 22-15,-22-22 0,1 0 0,21 21 16,-21-21-16,21 22 0,0-22 16,-21 0-16,21 0 0,0 0 0,0 1 15,0-1-15,0 0 0,0 0 16,0-42 15,0 0-31,21 0 0,-21-1 16</inkml:trace>
  <inkml:trace contextRef="#ctx0" brushRef="#br0" timeOffset="89228.31">8890 10880 0,'0'0'16,"-21"0"-16,0 0 0,-1 0 16,1 0-1,0 0-15,0 21 16,21 0-1,0 0-15,0 0 16,21-21-16,-21 22 0,21-22 16,0 21-16,1-21 0,-1 21 0</inkml:trace>
  <inkml:trace contextRef="#ctx0" brushRef="#br0" timeOffset="90363.96">9546 11218 0,'21'-21'16,"-21"0"-16,0 0 15,0 0-15,0 0 0,-21 21 16,0 0-16,0 0 0,0 0 16,-1 0-16,-20 0 0,21 0 15,0 21-15,0 0 0,-1 0 0,-20 0 16,21 22-16,0-22 0,0 21 15,21-21-15,0 22 0,-22-22 0,22 21 16,0-21-16,0 0 0,0 22 0,0-22 16,0 0-16,22-21 0,-1 21 15,0-21-15,0 0 0,0 0 0,0 0 16,22 0-16,-22 0 0,0 0 0,21-21 16,-20 0-16,20 0 15,0 0-15,-21-1 0,22 1 0,-22-21 16,0 0-16,21-1 0,-20 1 0,20-43 15,-21 22-15,-21 20 16,21 1-16,-21-21 0,21-1 0,-21 22 16,0-1-16,0 1 0,0 0 0,0-1 15,0 22-15,0 0 0,0 0 16,-21 21-16,0 0 0,0 0 16,0 21-16,0 0 0,-1 0 0,1 1 15,0-1-15,0 21 0,0 0 16,21-20-16,-21 20 0,-1 0 0,22 1 15,-21-1-15,21 21 0,0-20 16,0-1-16,0 0 0,0 1 0,21-1 16,1-21-16,-1 22 0,0-1 15,0-21-15,21 0 0,-20 0 0,20 1 16,0-22-16,22 0 0,-22 21 0,0-21 16,1 0-16,20 0 0,-20-21 15,-1-1-15,0 22 0,1-21 0,-1 0 16,0-21-16,1 21 0,-22-1 0,21-20 15,-21 0-15,0 21 0,1-22 16,-22 1-16,0 21 0,0-22 0,0 22 16,0 0-16,-22 21 31,1 21-31,0-21 0,21 21 16,-21 22-16,21-22 0,0 0 0,-21 21 15,21-20-15,0-1 0,0 21 16,0-21-16,0 0 0,0 1 0,0-1 15,0 0-15,21 0 0,0 0 0,0 0 16,0-21-16,1 0 0,20 0 16,-21 0-16,21 0 0,-20 0 0,-1 0 15,21-21-15,-21 0 0,22 0 0,-22 21 16,0-21-16,21-22 0,-21 22 16,1 0-16,-1 0 0,0 0 15,0 0-15,-21-1 0,0 1 16,0 42 15,0 1-31,0-1 0,0 0 16,0 0-16,0 0 0,0 22 0,0-22 15,0 0-15,0 0 0,0 0 16,21 0-16,22 1 0,-22-1 16,0-21-16,0 0 0,21 0 0,-20 0 15,20 0-15,-21 0 0,21-21 16,1 21-16,-22-22 0,21 1 15,-21 0-15,22 0 0,-22-21 0,0 20 16,0-20-16,0 0 0,-21-1 16,0 1-16,22 0 0,-22 21 0,0-22 15,0 1-15,0 21 0,-22 0 0,1-1 16,0 22-16,0 0 0,-21 0 16,20 0-16,-20 0 0,21 0 0,-21 0 15,20 22-15,1-22 0,0 21 0,0 0 16,0 0-16,21 0 15,0 0-15,0 1 0,0-1 16,21 0-16,0-21 0,0 0 0,0 0 16,1 0-16,-1 0 15,0 0-15</inkml:trace>
  <inkml:trace contextRef="#ctx0" brushRef="#br0" timeOffset="92854.18">1630 13928 0,'0'21'0,"-21"-21"63,-1 0-63,1 0 15,0 0-15,0 0 0,0 0 16,-22 0-16,22 0 0,0 0 16,-21 0-16,21 0 0,-22 0 0,1 0 15,0 0-15,20 0 0,-20 0 16,0 21-16,-1-21 0,1 0 16,0 0-16,-1 21 0,1-21 15,21 0-15,0 0 0,-22 0 0,22 0 16,21 21-16,-21-21 15,42 22 1,0-22 0,22 0-16,-22 0 0,42 0 15,-20 0-15,20 0 0,1 0 0,-1 0 16,22 0-16,-22 0 0,22 0 16,-21 0-16,20 0 0,-20 0 0,20 0 15,-20 0-15,-1 0 0,1 0 16,-22 0-16,22 0 0,-22 0 15,22 0-15,-22-22 0,-21 22 16,21 0-16,-20 0 0,-1 0 0,0 0 16,0-21-16,-21 0 15,-21 0 1,0 21 0,0 0-16,-1-21 0,-20 21 0,21-21 15,0-1-15,-22 22 0,22-21 16,0 0-16,-21 0 0,21 21 0,-22-21 15,22 0-15,0 21 0,0-22 16,-22 22-16,22 0 0,21-21 16,-21 21-16,0 0 15,21-21-15,21 21 32,0 0-17,0 0-15,1 0 0,-1 0 0,0 0 16,0 0-16,21 0 0,-20 0 15,-1 0-15,21 0 0,-21 0 0,22 0 16,-22 0-16,21 0 0,-21 0 16,22 0-16,-22 21 0,21-21 0,-21 0 15,0 0-15,1 0 0,-1 0 16,0 21-16,-21 1 16,0-1-1,-21-21-15,-22 21 0,22 0 16,-21-21-16,0 21 0,-1 0 15,1 1-15,0-1 0,-1 0 0,1 0 16,0 0-16,20 0 0,1 1 16,0-1-16,0 0 0,0 0 0,0 0 15,-1 0-15,22 1 0,-21-1 16,21 0-16,-21-21 16,21 21-16,0 0 31,-21-21 16,0 0 250,21 21-235,-21-21-31,21-21 141,0 0-156,0 0-1,21 21 1,-21-21-16,21 0 0,0-1 16,0 1-16</inkml:trace>
  <inkml:trace contextRef="#ctx0" brushRef="#br0" timeOffset="95484.49">4678 13081 0,'0'0'0,"0"21"31,0 0-31,0 1 16,0-1-16,21 0 16,0-21-16,0 0 15,0 0-15,1 0 0,-1 0 16,21 0-16,-21 0 0,0-21 15,22 0-15,-22-1 0,21 1 0,1 0 16,-22 0-16,0 0 0,0-22 16,0 22-16,0-21 0,1 21 0,-22-22 15,0 22-15,0-21 0,0 21 16,0-22-16,0 22 0,0 0 0,0 0 16,0 0-16,-22 21 31,1 21-31,21 21 0,0-21 15,0 22-15,0 20 0,0 1 16,-21-22-16,21 22 0,0-1 0,0 1 16,0-1-16,0-21 0,0 22 0,0-1 15,0 1-15,0-22 0,0 1 16,0 20-16,0-21 0,0 1 0,0-22 16,0 21-16,0-21 0,0 22 15,0-22-15,0 0 0,-21 0 0,0-21 16,21 21-16,-64-21 15,43 0 1,0 0-16,0-21 0,0 0 0,-1 0 16,1-21-16,-21 20 0,21 1 15,0 0-15,-1-21 0,-20 21 16,21-1-16,-21 1 0,20 21 0,1 0 16,21 21-1,0 1-15,21-1 16,1 21-16,20-21 0,-21 0 15,21 1-15,1-1 0,-22 0 0,21 0 16,1-21-16,-1 21 0,43-21 16,-43 0-16,-21 0 15,21 0-15,1 0 0,-1-21 0,0 0 16,1 0-16,-1 0 0,0-1 0,-20 1 16,20 0-16,-21-21 0,0 21 15,0-22-15,-21 22 0,22 0 0,-22-21 16,0 20-16,0 1 0,0 0 15,-22 21 1,1 0-16,21 21 16,0 0-16,0 22 0,0-22 15,0 0-15,0 21 0,0-20 16,0 20-16,0-21 0,0 0 0,0 22 16,0-22-16,0 0 0,0 0 15,0 0-15,21-21 31,1-21-15,-22 0-16,21-21 0,0 20 16,-21 1-16,21-21 0,0 21 15,-21-22-15,21 1 0,1 0 0,-1-1 16,0 1-16,21 21 0,-21-21 16,22 20-16,-22 22 0,21 0 0,-21 0 15,22 0-15,-1 0 0,43 64 16,-64-43-16,-21 21 15,21-20-15,-21 20 0,21-21 16,-21 21-16,0-20 0,0-1 0,0 21 16,0-21-16,0 0 0,0 1 15,21-22-15,-21 21 0,22-21 16,-1 0 0,-21-21-16,0-1 15,21 1-15,-21 0 0,21-21 0,-21-1 16,0 1-16,0 0 0,21-1 15,-21 1-15,21 0 0,1-1 0,-22 1 16,21 0-16,0 21 0,0-1 0,0 1 16,0 21-16,1 0 15,-1 0-15,0 0 0,0 21 0,0 1 16,-21-1-16,21 0 0,-21 21 16,0-21-16,0 1 0,0-1 15,0 21-15,0-21 0,22 22 0,-22-22 16,21 0-16,-21 0 0,21 0 15,0 0-15,0 1 0,-21-1 0,21-21 16,1 21-16,-1-21 0,21 0 0,-21 0 16,0 0-16,22 0 0,-1 0 15,-21 0-15,22 0 0,-1-21 0,0 0 16,1-1-16,-1 1 0,0 0 0,1 0 16,-22 0-16,0 0 15,0-1-15,0 1 0,0 0 0,-21 0 16,0 0-16,0 0 0,0-1 15,-21 22-15,0 0 16,0 0-16,0 0 0,0 0 0,-1 0 16,1 22-16,0-1 0,-21 0 15,21 0-15,-1 0 0,1 22 16,-21-1-16,42 0 0,-21-21 16,21 1-16,0-1 0,0 0 0,0 0 15,0 0-15,21-21 16,0 0-16,0 0 15,0-21-15,1 21 0,-1-21 16,0 0-16,0 0 0,0-1 0,0 1 16,-21 0-16,22 0 0,-1 0 0,-21-22 15,0 22-15,0 0 0,21 0 16,-21 0-16,21 21 0,-21-21 0,0-1 16,0 44 15,0-1-31,0 0 0,0 0 0,0 0 15,0 0-15,21 1 0,0-1 16,-21 0-16,22 0 0,-1 0 0,0 0 16,0 1-16,0-1 0,0-21 0,1 21 15,20-21-15,-21 0 16,21 0-16,1 0 0,-1 0 0,0 0 16,-20 0-16,20 0 0,0-21 0,1 0 15,-1 21-15,-21-22 0,21-20 16,-20 21-16,-1 0 0,0 0 0,21-43 15,-42 22 1,0 21-16,0-22 0,0 22 0,0 0 0,0 0 16,0 0-16,-21 21 0,0 0 0,0 0 15,0 0-15,-1 0 16,1 21-16,0 0 0,0 0 0,0 0 16,0 0-16,21 1 15,-22-1-15,1 21 0,21-21 0,0 0 16,0 1-16,0-1 0,0 0 0,0 0 15,0 0-15,21 0 16,1-21-16,20 0 16,-21 0-16,0-21 0,0 21 0,22-21 15,-22 0-15,0 0 0,0 0 16,0-1-16,1 1 0,-1 0 0,0 0 16,0 0-16,-21-22 0,0 22 15,21 21-15,-21-21 16,21 42-1,-21 0-15,0 1 0,0 20 16,0 0-16,0 1 0,0-1 16,0 21-16,0 1 0,0-1 0,0 1 15,0-1-15,0 22 0,0-21 0,0-1 16,0 22-16,0-22 0,0 22 16,0 0-16,0-22 0,0 22 0,0-22 15,-21 1-15,21-1 0,-21 1 0,0-1 16,21-20-16,-21 20 0,0-21 15,-1 22-15,1-43 0,0 21 0,0 1 16,0-22-16,0 0 0,-1-21 16,1 0-16,21-21 15,-21 0-15,21-22 0,0 1 16,0 0-16,0-1 0,0-20 0,0-1 16,0 1-16,0-1 0,0-20 0,0-22 15,42-63 1,-20 63-16,-22 21 0,21 0 0,0 1 0,0-1 15,0 22-15,22-22 0,-22 21 0,0 1 16,0 21-16,0-1 0,22-20 16,-43 42-16,21-22 0,0 1 0,0 21 15</inkml:trace>
  <inkml:trace contextRef="#ctx0" brushRef="#br0" timeOffset="95827.91">8403 13377 0,'0'0'0,"0"22"16,21-22-16,0 0 15,1 0 1,-1-22-16,0 1 0,-21 0 16,21 21-16,0-21 0,-21 0 15,21 0-15,-21-1 0,22 1 0,-22 0 16,0 0-16,0 0 15,0 0-15,-22 21 16,1 0 0,0 21-16,0 0 0,0 21 15,0-21-15,-1 22 0,22-22 0,0 21 16,0 1-16,0-1 0,0 0 0,0-21 16,0 22-16,22-22 0,-1 0 15,0 21-15,0-42 0,21 22 0,-20-1 16,20-21-16,-21 0 0,21 0 0,-20 0 15,20 0-15,0-21 0,1-1 16</inkml:trace>
  <inkml:trace contextRef="#ctx0" brushRef="#br0" timeOffset="96777.37">10499 12869 0,'21'-42'0,"-42"84"0,42-105 0,0 42 16,-21-22-16,21 22 0,-21-21 15,0 21-15,0 0 0,0-1 0,0-20 16,0 21-16,-21 0 0,0 0 15,0 21-15,21-22 0,-22 1 16,1 21-16,0 0 0,-21 0 0,21 0 16,-1 0-16,1 0 0,-21 21 15,21 1-15,-22-1 0,22 21 0,-21 0 16,0 1-16,-1-1 0,1 22 0,0-1 16,-1 1-16,22-22 15,0 21-15,-21 1 0,42-1 0,-22 1 0,22-1 16,0-20-16,0-1 0,0 0 15,0 1-15,22-1 0,-1-21 0,21 0 16,0 1-16,1-1 0,-1-21 16,0 0-16,1 0 0,-1 0 0,0 0 15,22 0-15,-22-21 0,1-1 16,-22 22-16,21-21 0,0 0 0,-20-21 16,20 21-16,-21-1 0,21 1 15,-20 0-15,-1-21 0,-21 21 0,21-22 16,-21 22-16,0 0 0,0-21 0,0 20 15,0 1-15,0 0 0,0 0 16,-21 21 0,21 21-1,0 0-15,-21 0 0,-1 1 0,22-1 16,-21 21-16,21-21 0,0 0 0,0 22 16,0-22-16,0 0 0,0 0 15,0 0-15,21 1 0,1-1 16,-1 0-16,0-21 0,0 0 0,21 21 15,-20-21-15,-1 0 0,21 0 16,-21 0-16,22 0 0,-22-21 0,21 0 16,-21 21-16,22-21 0,-22-1 0,0 1 15,0 0-15,0 0 0,0 0 16,-21 0-16,0-1 0,0 1 0,0 0 16,0-21-16,-21 21 0,0-1 0,-21 1 15,21 0-15,-22 21 16,22 0-16,-21 0 0,21 0 0,-22 0 0,22 0 15,0 0-15,-21 0 0,20 21 0,22 0 16,-21-21-16,21 22 16,0-1-16,0 0 0,0 0 15,0 0-15,21-21 0,1 21 0,-1-21 16,21 0-16,0 0 0,1 0 16,-1 0-16,0 0 0,1 0 0</inkml:trace>
  <inkml:trace contextRef="#ctx0" brushRef="#br0" timeOffset="97419.73">11536 13039 0,'0'21'16,"-21"0"-16,21 0 16,-22 0-16,22 1 0,0-1 15,0 0-15,0 0 0,0 0 0,-21 0 16,21 1-16,0-1 0,0 0 0,0 0 15,-21 0-15,21 0 0,0 1 16,0-1-16,0 0 0,-21-21 16,21-21 15,0 0-31,0-1 16,0 1-16,0 0 15,0-21-15,0 21 0,21-1 16,-21-20-16,21 21 0,0 0 0,-21 0 15,22-1-15,-1 1 0,0 0 16,0 21-16,0 0 0,0 0 16,-21 21-16,22-21 0,-1 21 0,-21 1 15,0 20-15,21-21 0,-21 0 16,21 22-16,-21-22 0,0 0 0,0 0 16,0 21-16,0-20 0,0-1 0,0 0 15,0 0-15,0 0 16,0-42 15,0 0-15,0 0-16,21 0 0,0-22 0,-21 22 15,22-21-15,-1 21 0,0-22 0,0 1 16,0 0-16,0 20 0,1-20 16,20 21-16,-21 0 0,0 0 0,0 21 15,1 0-15,-1 0 0,0 21 0,0 0 16,0 0-16,-21 0 0,0 0 15,0 22-15,21-22 0,-21 21 0,0-21 16,0 22-16,0-22 0,0 0 0,0 21 16,0-20-16,0-1 15,0 0-15,0 0 0,0 0 16,22-21 0,-1 0-1,0 0-15,0-21 0,21 0 0,-20 0 16</inkml:trace>
  <inkml:trace contextRef="#ctx0" brushRef="#br0" timeOffset="97748.54">12594 12933 0,'0'0'16,"-21"0"0,21 21-1,0 0-15,-21 0 0,21 1 0,0-1 16,0 21-16,0 0 0,0 1 15,0-1-15,0 0 0,0 1 0,0-1 16,0 22-16,0-1 0,0 1 0,0-1 16,0 1-16,0-1 0,0 1 15,0-1-15,0 22 0,-21-22 0,-1 1 16,1 20-16,0 1 0,0 0 0,0-22 16,21 22-16,-21 0 0,-1-1 15,1-20-15,0 20 0,21-20 0,0-1 16,0 1-16,-21-22 0,21 1 0,0 20 15,0-42-15,0 22 0,0-22 16,0 0-16,0-42 16,21 0-1,-21-1-15,21-20 0,-21 0 0,21-1 16</inkml:trace>
  <inkml:trace contextRef="#ctx0" brushRef="#br0" timeOffset="98057.31">12573 13145 0,'0'0'0,"-21"-22"0,21-20 0,-21 21 16,21 0-16,0 0 0,0-22 0,0 22 16,21 0-16,0 0 0,21 0 15,-21 21-15,1-22 0,20 22 0,-21-21 16,21 21-16,1 0 0,-22 0 15,21 21-15,-21 1 0,1-1 0,20 0 16,-21 0-16,-21 21 0,0-20 0,0 20 16,0 0-16,0-21 0,-21 22 15,0-1-15,0-21 0,-1 0 0,-20 22 16,0-22-16,-1 0 0,1 0 0,21 0 16,-21 1-16,-1-22 0,22 21 15,0-21-15,0 0 0</inkml:trace>
  <inkml:trace contextRef="#ctx0" brushRef="#br0" timeOffset="100388.43">13610 13123 0,'0'0'0,"0"-84"15,0 63 1,-21-1-16,0 1 0,0 0 0,-1 0 16,1 0-16,-21 21 0,21 0 15,-22 0-15,22 0 0,-21 0 0,0 21 16,20 0-16,-20 0 0,21 22 0,0-22 15,0 21-15,-1 0 0,1 1 16,0-1-16,21 0 0,-21 1 0,21-1 16,0 0-16,0-20 0,0 20 0,0-21 15,21 0-15,0 0 0,0-21 16,1 22-16,-1-22 0,0 0 16,0 0-16,0 0 0,0 0 0,1-22 15,20 22-15,-21-21 0,0 0 16,0 0-16,1 0 0,-1 0 0,21-22 15,-42 22-15,21-21 0,0-1 0,-21 1 16,22 21-16,-22-21 0,0-1 16,0 22-16,0-21 0,0 21 0,0-1 15,0 44 17,0-1-32,0 0 0,0 0 15,0 21-15,0-20 0,0-1 16,0 0-16,0 21 0,0-21 0,0 1 15,0-1-15,0 0 0,0 0 0,21 0 16,0 0-16,0 1 16,-21-1-16,21-21 0,0 0 0,1 21 15,-1-21-15,0 0 0,0 0 16,21 0-16,-20 0 0,-1-21 16,0 0-16,0-1 0,0 1 0,64-63 31,-64 41-31,0 22 0,-21 0 0,0 0 15,0 0-15,-21 21 16,0 0-16,0 0 16,0 0-16,-1 0 0,22 21 15,0 0 1,0 0 0,0 0-16,22 0 15,-1-21-15,0 22 0,-21-1 0,21-21 16,0 21-16,-21 0 0,21 0 15,-21 0-15,22-21 0,-22 22 16,0-1-16,21 0 0,-21 0 16,21-21-16,-21 21 0,21-21 15,0 0-15,0 0 16,1 0-16,-1 0 0,0 0 16,0 0-16,0-21 15,0 0-15,1 0 0,-1 0 0,0-1 16,0 1-16,0-21 0,0 21 0,1-22 15,-1 22-15,0-21 0,0 21 16,0-22-16,-21 22 0,0 0 0,0 0 16,-21 21 15,0 21-31,0 0 0,21 0 0,0 1 16,-21-1-16,21 0 0,0 0 15,0 0-15,0 0 0,0 1 0,21-1 16,0 0-16,-21 0 0,21 0 15,0-21-15,0 21 0,1 1 0,-1-1 16,0 0-16,-21 0 16,-21-21 31,0 0-47,-1 0 0,22-21 15,-21 21-15,21-21 16,-21 21-16,21 21 31,0 0-15,0 0-1,21-21-15,0 0 0,1 21 16,-1-21-16,0 0 0,0 0 16,0 0-16,0 0 0,1 0 15,-1 0-15,21 0 0,-21-21 0,0 21 16,22-21-16,-22 0 0,0 21 0,0-21 15,0 0-15,-21-1 0,22 22 16,-1-21-16,-21 0 0,21 0 0,-21 0 16,0 0-16,0-1 0,21 22 0,-21-21 15,0 42 1,0 1 0,0-1-16,0 0 15,0 0-15,0 0 0,0 0 16,0 1-16,0-1 0,0 0 0,0 0 15,0 0-15,0 0 0,21 1 16,0-22-16,1 0 16,-1 0-16,0 0 0,21 0 0,-21 0 15,1 0-15,-1 0 0,0 0 0,0-22 16,0 22-16,0-21 0,1 0 16,-22 0-16,21 0 0,-21 0 15,21-1-15,-21 1 0,0 0 16,0 0-16,0 42 47,0 0-47,0 0 0,0 1 15,0-1-15,0 0 16,21 0 0,0-21-1,0 0-15,1 0 16,-22-21-16,21 0 15,-21 0 1,0-1-16,0 1 0,0 0 0,0 0 16,-21 0-16,-1 0 0,22-1 15,-21 1-15,0 21 0,0-21 16,0 21-16,0-21 16,42 21 15,0 0-31,0 0 15,0 0-15,0 0 0,1 0 16,20-21-16,-21 21 0,0 0 0,22 0 16,-22 0-16,21 0 0,-21 0 15,0 0-15,22 21 0,-22-21 0,0 21 16,0 0-16,-21 0 0,0 1 0,0-1 16,21 0-16,-21 0 15,0 0-15,0 0 0,0 1 0,0-1 16,0 0-16,0 0 0,0 0 0,0 0 15,0 1-15,-21-22 0,21 21 16,-21-21 0,21-21-1,0-1 1,0 1-16,0 0 0,0 0 16,0-21-16,21 20 0,0 1 15,1-21-15,-1 0 0,0 20 0,0-20 16,0 0-16,22-1 0,-1 1 15,-21 21-15,21-21 0,-20 42 16,20-22-16,-21 22 0,0 0 0,0 0 16,1 22-16,-1-1 0,0 0 15,-21 21-15,0-21 0,0 22 0,0-22 16,0 21-16,0-21 0,-21 22 0,0-22 16,-1 21-16,22-21 0,-21 1 15,0-1-15,0 0 0,0 0 0,0 0 16,21 0-16,-22-21 0,1 0 15,21 22-15,-21-22 32,21-22-17,0 1 1,0 0-16,0 0 0,0 0 0,0 0 16</inkml:trace>
  <inkml:trace contextRef="#ctx0" brushRef="#br0" timeOffset="100652.36">15134 12764 0,'0'0'15,"-21"-22"-15,0 22 16,0 0 15,-1 0 32,1 22-63</inkml:trace>
  <inkml:trace contextRef="#ctx0" brushRef="#br0" timeOffset="101926.15">1164 16214 0,'0'0'0,"-42"0"0,-43 0 16,64 0-1,0 0-15,0 0 0,-1 0 16,1 0-16,0 0 0,0 0 0,0 0 16,63 21 31,-21-21-47,22 0 0,20 21 15,1-21-15,20 0 0,1 0 16,21 0-16,0 0 0,-1 0 0,1 0 15,21-21-15,-21 21 0,0-21 16,21 21-16,-21-21 0,-22-1 0,22 22 16,-21-21-16,-22 21 0,1 0 15,-22 0-15,1-21 0,-1 21 0,-21 0 16,-42 0 0,0 0-16,-22 0 15,1 0-15,0 0 0,-22 0 16,22-21-16,-22 21 0,1 0 0,-1-21 15,1 0-15,-1 21 16,22-22-16,-21 1 0,20 0 0,22 21 16,-21-21-16,21 0 0,-1 0 15,22-1-15,0 1 16,22 21-16,-1 0 16,21 0-16,-21 0 0,22 0 15,-1 0-15,0 0 0,1 21 0,-1 1 16,0-1-16,-21 0 0,22 0 15,-1 21-15,-21-20 0,0-1 0,-21 21 16,0 0-16,0-20 0,0 20 16,0-21-16,0 21 0,-21-20 0,-21 20 15,21-21-15,-22 0 0,22 0 16,-21 1-16,0-1 0,20 0 16,-20 0-16,21-21 0,0 0 15,0 0-15,-1 0 16</inkml:trace>
  <inkml:trace contextRef="#ctx0" brushRef="#br0" timeOffset="105575.92">4911 15558 0,'21'-22'15,"0"22"1,-21-21 0,0 0 15,0 0 16,21 21-32,-21-21 17,21 0-17,-21-1-15,21 22 16,-21-21-16,0 0 31,0 0-31,0 0 16,0 0-16,0-1 15,0 1 1,-21 21-16,0-21 16,0 21-16,0 0 0,0 0 0,-1 0 15,1 0-15,-21 0 0,0 21 0,-1-21 16,-20 21-16,20 22 15,-20-22-15,21 21 0,-22-21 0,22 22 16,-1-1-16,1 0 0,0 22 16,-1-22-16,22 1 0,0 20 0,21 1 15,0-1-15,0 1 0,0-22 16,0 21-16,21-20 0,0 20 0,22-42 16,-22 22-16,21-22 0,1 0 15,-1 0-15,0 0 0,1-21 0,-1 0 16,0 0-16,1 0 0,-1-21 15,0 21-15,1-21 0,-1 0 16,-21 0-16,21-22 0,-20 22 0,-1 0 16,0-21-16,-21 21 0,21-1 15,-21 1-15,0-21 0,-21 21 16,0 0-16,0 21 0,-1 0 16,1 0-16,-21 0 0,0 0 0,20 0 15,-20 0-15,21 21 0,-21-21 16,20 21-16,1-21 0,0 0 0,21 21 15,-21-21-15,42 0 16,0 0 0,22 0-16,-22 0 0,0-21 15,21 0-15,-21 21 0,22 0 16,-22-21-16,21 21 0,-21 0 0,22 0 16,-22 21-16,0 0 0,0 0 15,0 0-15,1 22 0,-1-22 0,-21 42 16,0-20-16,0-1 0,0 21 15,0-20-15,0 20 0,0 1 0,0-1 16,0 1-16,0-1 0,0 1 0,-21-1 16,-1 1-16,22-1 0,-21-20 15,21-1-15,0 0 0,0 1 0,-21-22 16,21 21-16,0-21 16,0-42-1,0 0 1,0-21-16,21 20 0,-21-20 15,21-21-15,1 20 0,-1-20 0</inkml:trace>
  <inkml:trace contextRef="#ctx0" brushRef="#br0" timeOffset="107628.38">5927 15917 0,'0'0'0,"0"-42"16,0 21-16,0 0 16,0 0-16,0-1 0,-22 1 15,1 0-15,21 0 0,-21 21 16,0-21-16,0 21 0,0 0 0,-22-21 16,22 21-16,-21 0 0,21 0 15,-22 0-15,1 0 0,0 0 0,-1 21 16,1 0-16,0 0 0,-1 0 15,1 22-15,21-22 0,-22 21 0,22 0 16,0 1-16,21-1 0,0 0 0,0 1 16,0-22-16,0 21 15,0-21-15,21 1 0,0-1 0,1 0 16,-1 0-16,21-21 0,0 0 16,1 0-16,-22 0 0,42 0 0,-20-21 15,-1 21-15,0-21 0,1 0 0,-1-22 16,0 22-16,1 0 0,-1-21 15,-21 20-15,0-20 0,1 0 0,-1 21 16,-21-22-16,0 22 0,0 0 16,0 0-16,0 0 0,0-1 0,-21 22 31,-1 0-31,22 22 0,-21-1 0,21 0 16,0 0-16,0 0 0,0 22 15,-21-22-15,21 21 0,0-21 16,0 22-16,0-22 0,0 0 0,21 0 15,0 0-15,1 0 0,-1-21 0,0 0 16,21 0-16,-21 0 0,22 0 16,-22 0-16,21 0 0,-21 0 0,22-21 15,-1 0-15,-21 0 0,22 0 16,-22 0-16,21-1 0,-21-20 0,0 21 16,1-21-16,-22 20 0,0-20 15,21 21-15,-21 0 0,0 0 0,0-1 16,0 1-16,0 42 31,0 1-15,0 20-16,0-21 0,0 21 0,0-20 15,0 20-15,0-21 0,0 21 16,0-20-16,0-1 0,-21 21 0,21-21 16,0 0-16,0 1 0,0-1 15,21-42 16,0-1-15,-21 1-16,21 0 0,-21-21 0,0 21 16,21-22-16,0 1 0,1 0 15,-22 20-15,0-20 0,21 21 16,0 0-16,0 0 0,0-1 0,-21 1 16,21 21-16,1 0 15,-22 21-15,21 1 0,-21-1 16,0 0-16,21 0 0,-21 0 15,0 0-15,0 1 0,0 20 0,0-21 16,0 0-16,0 0 0,21 1 0,0-1 16,-21 0-16,21-21 15,1 0-15,-22 21 0,21-21 16,0 0-16,0 0 16,0-21-16,0 0 0,1 0 0,-1-1 15,0 1-15,0 0 0,0-21 16,0 21-16,1-22 0,-1 22 15,21-21-15,-21 21 0,-21-1 0,21 1 16,1 0-16,-1 0 0,0 21 31,-21 21-31,0 0 0,0 0 16,0 1-16,0-1 0,0 21 16,21-21-16,-21 0 0,0 1 0,0-1 15,21 0-15,0 21 0,-21-21 16,22-21-16,-1 22 0,0-1 0,0 0 15,0-21-15,0 0 0,1 21 16,20-21-16,-21 0 0,21 0 16,-20 0-16,20-21 0,0 21 0,-21-21 15,22 0-15,-22-1 0,21 1 16,-21 0-16,1 0 0,-1 0 0,0 0 16,-21-1-16,0-20 0,0 21 0,0 0 15,0 0-15,0-1 0,0 1 16,-21 21-1,0 0-15,-43 21 16,43 1 0,21-1-16,-21 21 0,21-21 0,0 0 15,0 1-15,0-1 0,0 0 16,21 21-16,-21-21 0,21 1 16,0-22-16,22 21 0,-22 0 15,0-21-15,21 0 0,-21 0 0,22 0 16,-22 0-16,21 0 0,-21 0 0,22 0 15,-22 0-15,0-21 0,0 0 16,0 21-16,1-22 0,-1 1 0,0 0 16,0 0-16,-21 0 15,21 0-15,-21 42 47,0 0-31,0 0-16,0 0 15,21-21 1,1 0 0,-1 0-16,-21-21 15,21 0-15,0 0 16,-21 0-16,21-1 16,0 1-16,1 21 0,-22-21 15,0 42 16,0 0-31,0 1 16,0-1-16,0 0 0,0 0 16,21 0-16,0 0 0,0 1 15,0-22-15,0 0 0,1 21 16,-1-21-16,0 0 0,21 0 16,1 0-16,-22 0 0,21 0 0,0-21 15,-20-1-15,20 22 0,-21-21 0,21 0 16,-20 0-16,-1 0 15,0 0-15,-21-1 0,0 1 0,21 0 0,-21-21 16,0 21-16,0-1 0,0 1 16,-21 0-16,0 21 15,0 0-15,-1 0 0,1 0 16,0 0-16,0 0 0,0 0 16,0 0-16,21 21 0,0 0 0,-22 1 15,22-1-15,0 0 0,0 0 16,0 21-16,0-20 0,0-1 15,0 0-15,0 0 0,0 21 0,0-20 16,0-1-16,0 21 0,0-21 0,0 22 16,0-22-16,0 21 0,0 0 15,0-20-15,0 20 0,0 0 0,0 1 16,0-22-16,0 21 0,0 0 16,-21 1-16,21-1 0,0 0 15,0-20-15,-21 20 0,21 0 0,-21-21 16,21 1-16,-21-1 0,21 0 15,0 0-15,0 0 0,0 0 0,0-42 32,0 0-17,0 0-15,0-21 0,21 20 16,-21-20-16</inkml:trace>
  <inkml:trace contextRef="#ctx0" brushRef="#br0" timeOffset="107826.26">8361 15579 0,'0'0'0,"-21"-43"16,21 22 0,21 0 30</inkml:trace>
  <inkml:trace contextRef="#ctx0" brushRef="#br0" timeOffset="108568.12">10985 15240 0,'0'0'0,"0"-21"0,22-21 15,-22 20-15,21 1 0,-21 0 16,0 42-1,-21 0 1,-1 1-16,1 20 0,0 0 16,0 1-16,0-1 0,0 0 0,-1 22 15,1-22-15,0 22 0,0-22 16,0 21-16,0-20 0,-1-1 0,1 0 16,0 1-16,0-1 0,21-21 0,0 22 15,-21-22-15,21 0 16,21-21-1,0-21-15,0 0 16,0-1-16,1-20 0,-1 21 16,0-21-16,21-1 0,-21 1 0,22 0 0,-22-1 15,21-20-15,-21-1 16,1 22-16,20-22 0,-21 22 0,0-21 16,0 20-16,1 22 0,-1-21 0,0 42 15,-21 21 1,0 0-16,21 21 0,-21 1 15,0-1-15,0 0 0,0 22 16,0-22-16,0 1 0,0-1 0,0 0 16,0 1-16,0-1 0,0 0 0,0-21 15,0 22-15,0-22 0,0 0 16,0 0-16,21 0 0,-21 1 16,0-1-16,0 0 15,-21-42 1,0 0-1,-21-1-15</inkml:trace>
  <inkml:trace contextRef="#ctx0" brushRef="#br0" timeOffset="110376.15">10753 15727 0,'21'0'0,"21"0"15,-21 0-15,22 0 0,-1 0 0,0 0 16,1 0-16,-1 0 0,21-21 15,-20 21-15,20-21 0,1 21 16,-22-22-16,22 1 0,-22 0 0,21 0 16,-20 21-16,-1-21 0,-21 0 15,22-1-15,-22 1 0,0 0 0,0 0 16,0 21-16,-21-21 0,0 42 31,0 0-31,0 21 0,0-20 16,-21 20-16,21-21 0,0 21 15,0 1-15,0-1 0,0 22 16,0-22-16,-21 21 0,21 1 0,0-22 0,0 22 16,0-22-16,0 22 15,0-22-15,0 21 0,0-20 0,0-1 16,0 0-16,0 1 0,0-22 0,0 21 16,0-21-16,0 1 0,0-1 15,0 0-15,0-42 31,0 0-31,0-1 16,0 1-16,0-21 0,0 0 0,0-1 16,0 1-16,0 0 0,0-22 15,0 1-15,0-22 0,0 21 0,21 1 16,-21-22-16,21 22 0,0-1 0,22 1 16,-22 20-16,0 1 0,21 0 15,-20 21-15,20-22 0,0 43 16,-21 0-16,22 0 0,-22 0 0,0 0 15,0 0-15,0 21 0,1 1 16,-1-1-16,0 0 0,-21 0 0,0 0 16,0 0-16,0 1 0,0-1 15,0 0-15,-21-21 0,0 21 0,-1 0 16,1 0-16,-21-21 0,21 0 0,-22 22 16,22-22-16,-21 0 0,21 0 15,0 0-15,-22 0 0,22 0 0,0 0 16,0-22-16,0 1 15,42 21 17,0 0-32,21 21 0,-21-21 15,1 0-15,20 0 0,0 22 16,1-22-16,-1 0 0,0 0 0,1 0 16,20 0-16,-21 0 0,1 0 0,-1-22 15,0 1-15,1 0 0,-1 21 16,0-21-16,-20 0 0,-1 0 0,0-1 15,0 1-15,-21 0 0,0 0 16,0 0-16,0 0 0,0-1 16,0 1-16,0 0 0,0 0 0,0 0 15,0 42 1,0 0 0,0 21-16,0-20 0,0 20 0,0 0 15,0 1-15,0-1 0,0 0 16,0 1-16,0 20 0,0-21 0,0 22 15,0-22-15,0 22 0,0-1 16,0-20-16,0 20 0,0-21 0,-21 22 16,21-22-16,-21 22 0,0-22 0,21 22 15,-22-22-15,22 0 0,-21 1 16,21-22-16,0 21 0,-21-21 0,21 0 16,0 1-16,-21-1 0,21-42 31,0-1-31,0 1 0,0-21 15,0 21-15,0-22 0,0 1 16,0-21-16,0 20 0,0-20 0,0-1 16,0-20-16,0-1 0,0 0 0,21 1 15,0-1-15,0 0 0,1 1 16,-1-1-16,0 21 0,0-20 0,0 41 16,0-20-16,1 21 0,-1-1 0,21 22 15,-21 0-15,0 21 0,1 0 16,-1 0-16,21 0 0,-21 21 15,0 0-15,1 0 0,-1 22 16,-21-22-16,0 0 0,21 21 0,-21-20 16,0-1-16,0 0 0,0 0 0,0 0 15,0 0-15,-21 1 0,21-1 16,-21-21-16,-1 21 0,1-21 0,0 0 16,0 0-16,0 0 0,0 0 0,-22 0 15,22 0-15,0 0 0,0-21 16,0 21-16,-1 0 0,1-21 0,0 21 15,0 0-15,21 21 32,21 0-17,0 0-15,0-21 0,22 21 16,-22 0-16,21-21 0,1 0 16,-22 22-16,21-22 0,0 0 0,1 0 15,-1 0-15,0 0 0,1 0 16,-1 0-16,0 0 0,1-22 0,-1 1 15,-21 0-15,22 0 0,-1 0 0,-21 0 16,0-1-16,22-20 0,-22 21 16,-21-21-16,21-1 0,-21 1 0,21-22 15,-21 22-15,0-21 0,0 20 0,0-20 16,0 20-16,0 1 16,0 0-16,0 21 0,0-22 0,0 22 15,0 0-15,-21 42 16,21 0-1,-21 0-15,21 22 0,0-22 0,-21 21 16,21 1-16,-22 20 0,22-21 16,0 1-16,0-1 0,0 22 0,0-22 15,0 0-15,0 1 0,0-22 0,0 21 16,22-21-16,-1 22 0,-21-22 16,21 0-16,0 0 0,0-21 0,0 21 15,1-21-15,-1 0 0,0 0 16,0 0-16,0-21 15,0 0-15,-21 0 0,22 21 0,-1-21 16,0-1-16,-21 1 0,0 0 16,0 0-16,0 0 0,0 0 0,0 42 31,0 0-15,0 0-16,0 0 0,0 0 15,0 1-15,0-1 0,0 0 16,0 0-16,0 0 15,0 0-15,21-21 32,0 0-17,-21-21-15,0 0 0,0 0 16</inkml:trace>
  <inkml:trace contextRef="#ctx0" brushRef="#br0" timeOffset="110568.04">13737 15282 0,'-21'-21'16,"21"0"15,21 21 0,0 0-15,0 0-16,1 0 0,-1 0 15,0 0-15</inkml:trace>
  <inkml:trace contextRef="#ctx0" brushRef="#br0" timeOffset="112731.94">14414 15452 0,'0'0'0,"22"-43"16,-1 22-16,-21 0 0,0 0 15,0 0-15,0 0 16,-21 21-16,-1 0 16,1 0-16,0 0 0,-21 0 15,21 0-15,-22 21 0,22 0 0,-21 0 16,21 0-16,-1 0 0,1 1 0,-21 20 16,42-21-16,-21 0 15,21 22-15,-21-22 0,21 0 0,0 21 16,0-21-16,0 1 0,21-1 0,0-21 15,0 21-15,0 0 0,0-21 16,22 0-16,-22 0 0,21 0 0,22 0 16,-22 0-16,0 0 0,1 0 0,-1-21 15,22 0-15,-22 21 0,0-21 16,-21-1-16,22 1 0,-1 0 0,-21 0 16,0 0-16,1 0 0,-22-1 15,0 1-15,0 0 0,0 0 0,0 0 16,0 0-16,-22-1 0,1 22 15,0 0 1,0 0-16,0 0 0,0 0 0,-1 22 16,1-1-16,0-21 0,0 21 0,0 0 15,21 0-15,-21 0 0,21 1 16,-22-1-16,22 0 0,0 0 16,0 0-16,22-21 31,-1 0-31,0 0 0,0 0 15,0 0-15,0 0 16,1-21-16,-1 0 0,0 0 0,0 21 16,-21-21-16,21-1 0,0 1 0,-21 0 15,22 21 1,-22-21-16,21 21 16,-21 21-16,0 0 15,0 0-15,0 1 0,21-1 16,0 0-16,-21 0 0,0 0 0,21-21 15,0 21-15,-21 1 0,22-1 16,-1-21-16,0 21 0,0-21 16,0 0-16,0 0 0,22 0 0,-22 0 15,0 0-15,0 0 0,22 0 16,-22-21-16,21 21 0,-21-21 0,0-1 16,1 1-16,20 0 0,-21 0 15,0 0-15,-21-22 0,21 1 16,-21 21-16,22-21 0,-22-1 0,0-20 15,0 20-15,0 1 0,0-21 0,21 20 16,-21 1-16,0 21 0,21 0 16,-21-1-16,0 1 0,0 42 15,0 1-15,0-1 16,0 21-16,0-21 0,-21 22 0,0 20 16,21-21-16,-22 1 0,22-1 0,0 0 15,0 1-15,0-1 0,0 0 16,0-20-16,0 20 0,0-21 0,22 0 15,-1 0-15,-21 1 0,21-22 16,0 21-16,0-21 0,22 0 16,-22 0-16,0 0 0,0 0 0,0 0 15,0 0-15,22-21 0,-22-1 0,0 22 16,0-21-16,0 0 0,1 0 16,-22 0-16,21 0 0,0-1 0,0-20 15,-21 21-15,0 0 16,21 0-16,-21 42 31,0 0-31,0 0 16,0 0-16,-21 0 0,21 1 0,0-1 0,0 0 15,0 0-15,0 0 0,0 0 16,0 1-16,0-1 0,0 0 16,21-21-16,0 0 0,1 21 15,-1-21-15,0 0 0,21 0 0,-21 0 16,1 0-16,20 0 0,-21-21 15,0 21-15,22-21 0,-22 0 0,0 21 16,21-22-16,-21 1 0,1 0 16,-1 0-16,0 0 0,-21 0 0,21-1 15,-21 1-15,21 21 0,-21-21 16,0 42 0,0 0-16,-21-21 15,0 22-15,21-1 0,-21 0 16,21 0-16,0 0 0,0 0 15,0 1-15,0-1 0,0 0 16,21-21-16,0 0 16,0 0-16,0 0 15,1 0-15,-1 0 0,0-21 16,-21 0-16,21-1 0,-21 1 16,21 0-16,-21 0 15,0 0-15,0 0 0,-21-1 16,0 1-16,0 0 0,0 0 15,-1 21-15,1 0 0,0 0 0,0 0 16,0 0-16,0 0 16,-1 0-16,44 0 47,-1 0-47,21 0 0,-21-21 15,0 21-15,1 0 0,-1 0 0,21 0 16,-21 0-16,0 0 0,1 0 15,-1 21-15,-21 0 16,21 0-16,-21 0 16,0 1-16,0-1 0,21 0 15,-21 0-15,0 0 0,21 0 16,-21 1-16,21-1 0,-21 0 0,0 0 16,22 0-16,-22 0 15,0 1-15,0-1 16,-22-21 15,1 0-15,21-21-16,0-1 15,0 1-15,0 0 0,0 0 16,21 0-16,1-22 0,-1 22 16,21-21-16,-21 21 0,0-22 0,22 1 15,-1 0-15,-21 21 0,22-1 16,-1 1-16,-21 0 0,0 21 0,22 0 15,-22 0-15,0 21 0,0 0 16,-21 1-16,0-1 0,0 0 0,0 0 16,0 0-16,0 22 0,0-22 0,0 0 15,0 0-15,0 0 0,-21 0 16,21 1-16,0-1 0,-21 0 0,0 0 16,21 0-1,0-42 32,-22 21-47,22-21 0,0 0 16,0 0-16,0-1 0,0 1 15</inkml:trace>
  <inkml:trace contextRef="#ctx0" brushRef="#br0" timeOffset="112977.8">16997 15113 0,'-43'0'15,"22"0"1,0 0 15,0 0 16,0 0-31</inkml:trace>
  <inkml:trace contextRef="#ctx0" brushRef="#br0" timeOffset="113248.64">15430 15282 0,'0'0'0,"-21"22"0,-63-22 16,62 0-16,44 0 15,-1 0 1,0 0-16,21 0 0,-21 0 0,22 0 16,-1 0-16,0 0 0,1 0 15,-1 0-15,0-22 0,22 1 0,-22 21 16,1 0-16,-1 0 0,-21-21 15,0 21-15,0 0 0,1 0 16,-44 0 0,1 0-1,0 0-15,0-21 0,0 21 0,0 0 16</inkml:trace>
  <inkml:trace contextRef="#ctx0" brushRef="#br0" timeOffset="170632.48">19050 4826 0,'0'0'0,"0"-42"16,0-1-16,0 22 0,0-21 16,0 21-16,0 0 0,0-1 0,0 1 15,0 0 1,0 42-1,0 0 1,0 1-16,0 20 0,0 0 0,21 22 16,-21-22-16,0 43 0,0-22 15,0 1-15,0 20 0,0-20 0,0 21 16,0-22-16,0 22 0,0-22 0,0 22 16,0 0-16,0-22 0,0 1 15,0 20-15,-21-20 0,21-1 16,0-20-16,-21 20 0,21-21 0,-21 1 15,21-1-15,0-21 0,0 0 16,0 1-16,0-1 0,21-21 31,0-21-31,-21-1 0,21 1 16,0 0-16,-21-21 0</inkml:trace>
  <inkml:trace contextRef="#ctx0" brushRef="#br0" timeOffset="171375.67">19177 4784 0,'0'0'0,"0"-21"15,0-1 1,21 22 0,0 0-16,0-21 15,22 21-15,-1 0 0,0 0 0,22 0 16,-1 0-16,22 0 0,0 0 16,-1 0-16,1 0 0,0 0 15,21 0-15,-22 0 0,22 0 0,-21 0 16,21 0-16,-1 0 0,-20-21 0,0 21 15,-1 0-15,-20 0 0,-1 0 16,-20 0-16,20 0 0,-20 0 0,-22 0 16,0 0-16,0 0 0,0 0 15,0 0-15,1 0 0,-22 21 16,0 0-16,0 1 0,0-1 16,0 0-16,0 0 15,0 21-15,0-20 0,0 20 0,0-21 16,0 21-16,0 1 0,0-1 15,0 22-15,0-22 0,-22 21 0,22-20 16,0 20-16,0-20 0,0 20 16,0-21-16,0 22 0,0-1 0,0-20 15,0-1-15,0 22 0,0-22 0,0 0 16,0 1-16,0-1 0,0-21 16,0 21-16,0-20 0,0 20 0,0-21 15,0 0-15,-21 0 0,21 1 0,-21-1 16,0 0-16,0 0 15,21 0-15,-21-21 0,-1 0 16,1 21-16,0-21 0,0 0 0,-21 22 16,20-22-16,-41 0 0,21 21 15,-22-21-15,1 0 0,-1 0 0,-21 0 16,1 21-16,-1-21 0,-21 0 0,22 0 16,-22 0-16,0 0 0,0 0 15,21 0-15,1 0 0,20 0 0,-20 0 16,41 0-16,-20 0 0,20 0 0,1 0 15,21 0-15,-21-21 0,20 21 16,22-21-16,0-1 16,0 1-16,0 0 0,22 21 15,-1-21-15,0 0 0,0 0 16,21-1-16</inkml:trace>
  <inkml:trace contextRef="#ctx0" brushRef="#br0" timeOffset="171832.96">19621 5080 0,'-42'0'16,"63"0"15,0 0-31,1 0 0,20 0 15,0 0-15,1 0 0,20 0 16,1 0-16,-1 0 0,1 0 0,-1 0 16,22 0-16,-22 0 0,1 0 0,20 0 15,-20 0-15,-22 0 0,1 0 16,-1 0-16,0 0 0,-21 0 0,1 0 16,-44 0-1,1 21 1,0-21-16,-21 21 0,21-21 0,-22 0 15,1 22-15,21-22 0,-22 0 16,1 21-16</inkml:trace>
  <inkml:trace contextRef="#ctx0" brushRef="#br0" timeOffset="172103.8">19664 5461 0,'0'0'0,"42"21"15,-21-21-15,0 0 16,1 0-16,-1 0 0,21 0 0,0 0 16,1 0-16,-1 0 0,0 0 15,1 0-15,-1 0 0,22 0 0,-22 0 16,0 0-16,22 0 0,-22 0 0,0 0 16,1 0-16,-1 0 15,-21 0-15,22 0 0,-22 0 0,0 0 16,0 0-16,-42 0 31,0 0-31,0 0 0,-22 0 0,1 21 16,21-21-16,-22 22 0</inkml:trace>
  <inkml:trace contextRef="#ctx0" brushRef="#br0" timeOffset="172312.71">19621 5969 0,'0'0'15,"0"21"-15,-21 0 16,21 1-16,0-1 0,0 0 16,21-21-16,22 0 0,-22 0 0,21 21 15,1-21-15,-1 0 0,0 0 16,22 0-16,-22 0 0,22 0 0,-22-21 16,21 0-16,-20 21 0,20-21 0,-20-1 15,-1 1-15,0 0 0,1 0 16,-1 0-16,0 0 0,-21-1 0,1 1 15</inkml:trace>
  <inkml:trace contextRef="#ctx0" brushRef="#br0" timeOffset="172796.6">19516 4043 0,'21'0'31,"0"0"-31,0 0 16,0 0-16,22 0 0,-22 0 0,21 0 16,0 0-16,-20 0 0,20 0 15,-21 0-15,21 0 0,-20 0 0,-1 0 16,0 0-16,-21 21 0,-21-21 31,0 21-31,-1-21 16</inkml:trace>
  <inkml:trace contextRef="#ctx0" brushRef="#br0" timeOffset="173016.48">19791 4085 0,'-21'0'16,"21"21"-16,0 1 15,-22-1-15,22 0 0,0 21 16,0-21-16,0 22 0,0-1 0,0-21 15,-21 22-15,21-22 0,-21 21 16,21-21-16,-21 0 0,21 22 0,0-22 16,0 0-16,0 0 0,21-21 47</inkml:trace>
  <inkml:trace contextRef="#ctx0" brushRef="#br0" timeOffset="173364.22">20024 4466 0,'0'-21'0,"21"0"16,-21 0-16,0 0 15,0-1-15,0 1 16,0 0-1,0 42 1,0 0 0,0 1-16,0-1 0,0 0 0,0 0 15,0 0-15,0 0 0,0 1 0,0-1 16,0 0-16,21 0 0,0 0 16,-21 0-16,21-21 15,0 0-15,1 0 16,-22-21-1,0 0 1,0 0-16,0 0 16,21 0-16,-21-22 0,21 22 15,-21 0-15,21-21 0</inkml:trace>
  <inkml:trace contextRef="#ctx0" brushRef="#br0" timeOffset="174164.8">20405 3958 0,'0'0'0,"0"21"0,21 1 16,-21-1-16,21 21 0,-21 0 16,0 1-16,0-1 0,0 0 0,0 1 15,0-22-15,0 21 0,0 1 0,0-22 16,0 0-16,0 21 16,0-21-16,0 1 0,0-1 15,0 0-15,0 0 16,21-21 15,0-21-31,-21 0 0,21 21 0,1-21 16,-22-1-16,21 1 0,0 0 15,-21 0-15,0 0 0,21 0 0,0 21 16,0 0 0,1 0-16,-22 21 15,0 0-15,0 0 0,21-21 0,-21 21 16,21 0-16,-21 1 0,0-1 15,21 0-15,0-21 16,-21 21-16,21-21 0,1 0 16,-1 0-1,0 0-15,0 0 0,0 0 16,0 0-16,1-21 16,-22 0-16,21 0 0,0-1 15,-21 1-15,21 21 0,0 0 31,0 0-15,1 0 15,-1 0-15,0-21 0,0 21-16,-21-21 0,0 0 15,0 0-15,0-1 16,0 1-16,-21 21 31,0 0-31,0 0 16,-1 0-16,1 0 0,21 21 15,0 1-15,0-1 0,-21 0 16,21 0-16,-21-21 0,21 21 0,0 0 16,-21 1-16,21-1 0,0 0 15,0 0-15,0 0 0,0 0 16,0 1-16,0-1 15,0 0-15,0 0 16,0 0-16,0 0 0,0 1 16,0-1-16,0 0 0,0 0 15,0 0-15,21-42 32,0 21-17,0-21-15</inkml:trace>
  <inkml:trace contextRef="#ctx0" brushRef="#br0" timeOffset="174556.16">20426 4170 0,'0'42'15,"0"-84"-15,0 105 0,21-63 0,0 0 0,0 0 0,0 0 16,22 22-16,-22-22 0,21 0 16,1 0-16,-22 0 0,21 0 0,-21 0 15,0-22-15,22 22 16,-22-21-16,0 0 0,0 21 0</inkml:trace>
  <inkml:trace contextRef="#ctx0" brushRef="#br0" timeOffset="174992.21">21548 4085 0,'0'0'0,"0"-21"31,-22 21-31,1 0 0,0 0 16,0 0-16,-21 21 0,20 0 15,1 1-15,0-1 0,0 0 16,21 0-16,0 0 0,-21 0 0,21 1 15,0-1-15,0 0 0,0 0 16,21 0-16,0 0 0,0 1 0,0-1 16,1-21-16,-1 21 0,0 0 15,0-21-15,0 21 0,0 0 16,1-21-16,-22 22 0,21-1 0,-21 0 16,0 0-16,-21-21 15,-1 21-15,1-21 0,0 0 16,0 0-16,0 21 0,-22-21 0,22 0 15,0 0-15,0 0 0,0 0 0,0 0 16,21-21 15,21 21-31</inkml:trace>
  <inkml:trace contextRef="#ctx0" brushRef="#br0" timeOffset="175308.66">21653 4530 0,'22'-21'15,"-1"21"-15,0-22 16,-21 1 0,21 21-16,-21-21 15,-21 21 16,0 0-15,0 21-16,-1 0 16,22 1-16,0-1 15,0 0-15,0 0 16,22-21 0,-1 0-1,0 0-15,0 0 0,0 0 16,0 0-16</inkml:trace>
  <inkml:trace contextRef="#ctx0" brushRef="#br0" timeOffset="175668.4">21886 4487 0,'0'0'0,"0"22"62,0-1-62,0 0 16,0 0-16,0 0 15,0 0-15,21-21 0,-21 22 16,22-22-16,-22 21 0,21-21 31,0-21-15,-21-1-1,0 1-15,21 21 0,-21-21 16,0 0-16,0 0 0,21 21 0,-21-21 16,21-1-16,1 1 15,-1 21 17</inkml:trace>
  <inkml:trace contextRef="#ctx0" brushRef="#br0" timeOffset="176049.18">22161 4614 0,'22'0'0,"-1"0"16,0 0-16,0 0 31,-21-21-31,21 0 0,-21 0 16,0 0-16,0 0 16,0 42 30,-21 0-46,21 0 0,0 0 16,0 0 0,21-21-1,0 0-15,1 0 16,-1 0-16,0 0 16</inkml:trace>
  <inkml:trace contextRef="#ctx0" brushRef="#br0" timeOffset="178744.55">23199 4974 0,'0'21'0,"0"1"16,0-1-16,0 0 0,0 21 15,0 1-15,0-1 0,0 0 0,0 1 16,0 20-16,0 1 0,0-1 0,0 1 15,0-1-15,0 1 16,-22-1-16,22 1 0,0-1 0,0-21 16,0 22-16,-21-22 0,21 1 0,0-1 15,0-21-15,0 0 0</inkml:trace>
  <inkml:trace contextRef="#ctx0" brushRef="#br0" timeOffset="179317.22">23220 4847 0,'0'0'0,"0"-21"0,21 21 16,0 0-16,0 0 0,0 0 16,22 0-16,-1 0 0,0 0 0,22 0 15,-1 0-15,1 21 0,-1 0 16,1-21-16,-1 0 0,22 0 0,-21 0 16,-1 0-16,1 0 0,-22 0 15,0 0-15,22 0 0,-22 0 16,-21 0-16,22 0 0,-1 0 0,-21 0 15,0 0-15,0 0 0,1 22 16,-1-1-16,-21 0 0,0 0 16,0 0-16,0 22 0,0-22 15,0 21-15,0 0 0,0-20 0,0 20 16,0 0-16,0 1 0,0 20 0,0-21 16,21 1-16,-21 20 0,0-20 15,0-1-15,0 21 0,0-20 0,0 20 16,0-20-16,0-1 0,0 21 15,0-20-15,21-1 0,-21 0 0,0-20 16,0 20-16,0 0 0,0-21 16,0 1-16,0 20 0,0-21 0,-21 0 15,0 0-15,0 1 0,-1-22 16,1 21-16,0-21 0,-21 0 0,21 21 16,-22-21-16,1 0 0,0 0 0,-1 0 15,1 0-15,0-21 0,-1 21 16,22-21-16,-21-1 0,21 1 0,-1-21 15,1 21-15</inkml:trace>
  <inkml:trace contextRef="#ctx0" brushRef="#br0" timeOffset="181152.71">22056 4022 0,'0'21'16,"0"-42"31,21 21-47,-21-21 0,21-1 15,0 1-15,-21 0 0,21 0 0,0 0 16,1 0-16,-1-1 0,21 1 15,-21-21-15,22 21 0,-1 0 0,0-1 16,22-20-16,-1 21 0,1 0 0,-1 0 16,1-1-16,-1 1 0,1 21 15,-1 0-15,1 0 0,-22 0 0,0 0 16,1 21-16,-1 22 0,0-22 16,-20 21-16,20 1 0,-21-1 0,0 21 15,-21 1-15,21-22 16,1 22-16,-22-22 0,0 22 0,0-22 15,0 0-15,0 1 0,0-22 0,0 21 16,0-21-16,0 0 0,0 1 16,0-1-16,0 0 15,-22-21 1,1 0-16,0 0 16,21-21-16,0 0 0</inkml:trace>
  <inkml:trace contextRef="#ctx0" brushRef="#br0" timeOffset="181448.55">23177 4318 0,'0'0'0,"22"21"0,-1 43 16,0-64-16,-21 21 0,21 0 15,-21 0-15,21-21 0,-21 21 16,21-21-16,1 0 16,-1 0-1,0-21-15,-21 0 0,21 0 16,0 21-16,-21-21 0,0 0 16,21-22-16,-21 22 0,22 0 0,-22 0 15,21 0-15,-21-1 0,0 1 16,21 0-16,0 21 0,0 0 0,0 0 15,1 0-15,-22 21 0</inkml:trace>
  <inkml:trace contextRef="#ctx0" brushRef="#br0" timeOffset="182171.93">23812 4297 0,'0'0'0,"0"-21"16,0 42 15,0 0-31,0 0 0,0 0 15,0 22-15,0-22 0,0 21 16,0-21-16,0 1 0,0 20 0,0-21 16,0 0-16,0 0 0,0 1 0,0-1 15,0 0-15,0 0 0,0 0 16,0-42 31</inkml:trace>
  <inkml:trace contextRef="#ctx0" brushRef="#br0" timeOffset="182436.78">23749 4382 0,'0'0'0,"-21"-43"16,21 22-16,0 0 16,21 21-16,0-21 15,0 0-15,0 21 0,1 0 16,-1 0-16,0 0 0,0 0 0,21 0 15,-20 0-15,-1 21 0,-21 0 16,21-21-16,-21 21 0,21 0 0,-21 0 16,0 1-16,0-1 0,0 0 15,0 0-15,-21 0 0,0 0 16,-22-21-16,22 22 0,0-1 0,0-21 16,0 0-16,0 21 0,-1-21 0,1 0 15,42 0 1,1 0-1</inkml:trace>
  <inkml:trace contextRef="#ctx0" brushRef="#br0" timeOffset="182772.46">24109 4530 0,'0'0'0,"0"21"15,0 0-15,0 0 0,21-21 16,-21 21-16,21-21 0,-21 22 0,0-1 16,21-21-1,-21 21-15,0-42 32,0 0-17,0-1-15,0 1 0,0 0 16,0 0-16,0 0 0,0 0 15,0-1-15,21 22 0,-21-21 16,0 0-16,22 21 0,-1 0 16,-21 21-1,0 0-15,21-21 0,-21 22 0,21-1 16,0 0-16,-21 0 0,0 0 16</inkml:trace>
  <inkml:trace contextRef="#ctx0" brushRef="#br0" timeOffset="183680.22">23601 5355 0,'0'0'0,"0"-21"15,0 42 17,0 0-17,0 1-15,0-1 16,21-21-16,-21 21 0,0 0 15,0 0 1,0-42 62,0 0-62,0 0-1,0 0-15,0-1 16,-21 1 0,0 21-1,21 21 32,0 1-47,0-1 16,0 0-16,0 0 0,21-21 15,-21 21-15,0 0 0,0 1 0,0-1 16,0 0-16,0 0 0,0 0 16,0-42 46,0 0-62,0 0 16,21 21-16,-21-21 0</inkml:trace>
  <inkml:trace contextRef="#ctx0" brushRef="#br0" timeOffset="184068.75">23643 5334 0,'21'0'15,"0"0"1,1 0-16,-1 0 15,0 0-15,0 0 0,21 0 0,-20 0 16,-1 0-16,0 0 0,0 0 16,0 0-16,0 0 0,1 0 15,-1 0-15,0 0 0,0 0 16,0 0-16,-21 21 31,21-21-31,-21 21 0,0 1 16,22-22-16,-22 21 15,0 0-15,0 0 16,21 0-16,-21 0 16,0 1-16,0-1 0,0 0 15,0 0-15,0 0 16,-21 0-16,-1-21 0,1 22 16,-21-1-16,21-21 0,-22 0 15,22 21-15,-21-21 0,0 0 16,-1 0-16,1 0 0,0 0 0,-22 0 15,1 0-15,-1-21 0</inkml:trace>
  <inkml:trace contextRef="#ctx0" brushRef="#br0" timeOffset="184537.48">20701 5694 0,'0'0'0,"0"-21"0,-21 21 15,0 0-15,21-21 0,0-1 16,0 1-16,0 0 0,42 21 15,0-21-15,1 0 0,20 0 0,1-1 16,20 22-16,1-21 0,21 21 16,21 0-16,0-21 0,21 21 0,0 0 15,-21 0-15,21 0 0,0 0 16,1 21-16,-1 0 0,0-21 16,-21 22-16,0-1 0,-21-21 0,0 21 15,-43 0-15,1-21 0,-1 21 0,-42 0 16,22-21-16,-43 22 15,0-1-15,-22-21 16,1 0-16,0 0 16,0 0-1,0 0-15,0 0 16,-1-21-16,22-1 16,-21 22-16,0-21 0,0 0 15</inkml:trace>
  <inkml:trace contextRef="#ctx0" brushRef="#br0" timeOffset="184756.35">22860 5271 0,'0'0'0,"0"21"32,21 0-32,21 0 0,-20-21 15,20 21-15,-21 0 0,21 1 0,22-1 16,-22 0-16,1-21 0,-1 21 15,0 0-15,-21 0 0,22 22 16,-43-22-16,0 0 0,0 21 0,-21-20 16,-1 20-16,-41 0 0,-1 1 15,-20-1-15,-1 0 0,-21 1 0,0-1 16,1 0-16,-22 1 0</inkml:trace>
  <inkml:trace contextRef="#ctx0" brushRef="#br0" timeOffset="202177.23">21230 5461 0,'-21'0'16,"21"21"-16,-21-21 15,0 0 1,-1 0-16,1 0 0,0 0 16,0 0-16,0 0 15,0 0 1,-1 0 109,1 0-16,0 21-109</inkml:trace>
  <inkml:trace contextRef="#ctx0" brushRef="#br0" timeOffset="206472.24">21124 5525 0,'-21'0'31,"21"21"-31,-21-21 16,21 21-1,21-21 48,0 0-63,0 0 0,1 0 0,20-21 15,0 21-15,1 0 0,-1-21 16,0 21-16,22 0 0,-1-22 0,22 22 16,-22-21-16,22 21 0,0 0 0,-22 0 15,22 0-15,-22 0 0,22 0 16,-21 0-16,20 0 0,-20 0 0,-1 0 15,1 0-15,-1 0 0,1 0 16,-1 0-16,1 21 0,-1-21 0,1 22 16,-22-22-16,22 0 0,-22 0 15,0 21-15,1-21 0,-22 0 16,21 21-16,-21-21 0,0 0 16,1 0-16,-22 21 15,-22-21 16,1 0-31,0 0 16,0 0-16,21-21 0,-21 21 16</inkml:trace>
  <inkml:trace contextRef="#ctx0" brushRef="#br0" timeOffset="206937.05">22796 5228 0,'0'0'0,"0"21"15,0 1-15,22-1 16,-1-21-16,0 21 0,21-21 16,-21 21-16,22 0 0,-1-21 15,0 21-15,1-21 0,-1 22 0,0-22 16,1 21-16,-1-21 0,-21 0 16,0 21-16,22-21 0,-22 0 0,0 0 15,-21 21-15,21-21 0,-21 21 16,0 0-16,0 1 15,-21-1-15,0 0 16,0 0-16,0 0 0,-1 0 16,1 1-16,-21-1 0,0 21 15,20-21-15,-20 0 0,0 1 16,21-1-16,-22 0 0,22 0 0,-21-21 16,21 21-16,-1-21 0,65-21 31,-22 0-31,0 0 15</inkml:trace>
  <inkml:trace contextRef="#ctx0" brushRef="#br0" timeOffset="209240.77">23685 5186 0,'0'0'0,"-21"0"16,21-21-16,-21 21 0,21-21 16,-21 21-16,21-22 0,0 1 15,0 0 17,21 21-1,0 0-31,0 21 0,1 0 15,-1 1-15,0-1 16,0-21-16,0 21 0,-21 0 0,21 0 16,1 0-16,-1 1 0,0-1 15,0 0-15,-21 0 0,0 0 0,21 0 16,0 1-16,-21-1 0,0 0 16,0 0-16,0 0 15,0 0 16,0-42 16</inkml:trace>
  <inkml:trace contextRef="#ctx0" brushRef="#br0" timeOffset="209604.56">23812 4953 0,'0'0'0,"0"21"0,0 0 16,0 1-16,22-1 0,-22 21 0,21-21 15,0 0-15,0 22 16,-21-22-16,21 0 0,0 21 0,-21-20 0,0-1 16,0 0-16,22 0 15,-22 0-15,21 0 0,-21 1 0,0-1 16,0 0-16,21 0 15,-21 0-15,0 0 16,0 1 0</inkml:trace>
  <inkml:trace contextRef="#ctx0" brushRef="#br0" timeOffset="210004.34">23812 5588 0,'0'0'0,"22"0"16,-1 0-16,0 0 0,21 0 16,-21 0-16,1 0 0,-1 0 0,21 0 15,-21 0-15,0 0 0,1 0 16,-1 0-16,0 0 15,0 0 1</inkml:trace>
  <inkml:trace contextRef="#ctx0" brushRef="#br0" timeOffset="210420.1">23601 6011 0,'21'0'0,"0"0"16,0 0-16,0 0 0,1 0 16,-1 0-16,0 0 0,21 0 0,-21 0 15,1 0-15,-1 0 0,21 0 16,-21 0-16,0 0 0,1 0 0,-1-21 15,0 21-15,0 0 0,0 0 16,0 0-16,1 0 16,-44 0 31,1 0-32,0 0-15,0 0 16</inkml:trace>
  <inkml:trace contextRef="#ctx0" brushRef="#br0" timeOffset="210704.93">23580 6160 0,'63'0'16,"-42"0"0,0 0-16,1 0 0,-1 0 15,0 0-15,0 0 0,0 0 0,0 0 16,1 0-16,-1 0 0,0 0 0,0 0 16,0 0-16,0 0 0,-21-22 15,22 22-15,-22-21 47</inkml:trace>
  <inkml:trace contextRef="#ctx0" brushRef="#br0" timeOffset="-210243.76">23431 4995 0,'0'0'0,"22"0"46,-1 0-46,0 0 0,0 0 16,0 22-16,0-22 16,-21 21-16,22 0 0,-1 0 0,-21 0 15,21 0-15,0 1 0,0-1 16,-21 0-16,21 21 0,1-21 0,-1 1 16,0-1-16,0 0 0,0 0 0,0 0 15,1-21-15,-1 21 0,0 1 16,0-22-16,0 0 0,-21 21 15,21-21-15,1 0 16</inkml:trace>
  <inkml:trace contextRef="#ctx0" brushRef="#br0" timeOffset="-209368.39">23643 5630 0,'-21'-21'16,"0"0"-1,21 0 1,-21 21-16,21-21 16,21 0 15,0 21-31,0 0 16,21 0-16,-20 0 0,-1 0 15,21 0-15,0 0 0,1 0 16,-1 0-16,-21 0 0,22 0 0,-1 0 15,0 0-15,-21 0 0,22 0 16,-22 0-16,0 0 0,0 0 0,0 0 16,1 0-16,-1 0 15,0 0 17,0 0 46,-21 21-63,21 0-15,-21 0 0,0 0 16,0 0-16,0 1 16,0-1-16,0 0 0,0 0 15,0 0-15,0 0 16,0 1-1,0-1 1,-21-21 0,0 0-16,0 0 0,0 0 15,-1 0 1,1 0-16,0 0 0,0 0 0,-21 0 16,20 0-16,1 0 0,-21 0 15,21 0-15,-22 0 0,22 0 0,0 0 16,-21 0-16,21 0 0,-1 0 0,-20-21 15,21 21-15,0 0 0,-22-22 16,22 1-16,0 21 0,0 0 0,0 0 16,21-21-16,-21 21 0,21-21 31,21 0 0,0 21-31,0 0 31,0 0-31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57A5-B952-4CB4-9C6B-F5A586D68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B16BC-B5B7-496C-A3A6-69D1747B4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F0313-78DC-4E17-91DD-621A2714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51A2-5051-4D83-859A-FE0DFBD6CFA6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DBA8-0E2B-4C0F-B000-BBFCE7DB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81354-ECB7-4897-B237-CF39F8A9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B1A8-11E5-40B8-9303-A9DBD29B3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3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4DD6-283A-4DE6-ABFD-6E773B23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D175F-5D13-4CA6-A13D-C00EDC64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5427-893C-4B75-BD43-475EC2EA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51A2-5051-4D83-859A-FE0DFBD6CFA6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B6CF-9871-4C51-878C-C58B44AC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C4A87-0268-4258-8184-40F866AF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B1A8-11E5-40B8-9303-A9DBD29B3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28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F5BD9-EEB5-4BDE-B45E-D2F7FE2E9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BD5F2-3F3E-4E90-8104-50FAA01C5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53886-0A57-4606-8A43-A1DFFD61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51A2-5051-4D83-859A-FE0DFBD6CFA6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ED424-0B09-4A87-9C32-03141E5E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34188-2868-4D02-82F8-41CA8B7C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B1A8-11E5-40B8-9303-A9DBD29B3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32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505E-99EB-4A1E-AAFE-3E3DD769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D71E7-8E1F-4A9D-8E38-96D9255B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F646-7B8D-4824-853F-326D2C0B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51A2-5051-4D83-859A-FE0DFBD6CFA6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7C307-EB74-4283-9828-F05E052E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1F120-41BA-404A-BB88-D8D1B7A9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B1A8-11E5-40B8-9303-A9DBD29B3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1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0D60-91FD-4CEB-A4A2-AB26CABB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CE7E3-E858-4C92-89CC-9FDABE1A3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B39D-1240-437E-9C87-241608FA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51A2-5051-4D83-859A-FE0DFBD6CFA6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2098B-F0EC-456C-AF2B-CE170AC3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C94E7-D41F-4EC6-842E-3DE28333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B1A8-11E5-40B8-9303-A9DBD29B3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48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32EE-A9A7-47D0-8817-4C01D7EE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5B21-B928-4B62-974F-BECA0682C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75EAF-7439-4EB9-A8BA-8B82AFC36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3F837-96AA-4839-AE72-41D3E8DC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51A2-5051-4D83-859A-FE0DFBD6CFA6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0A9BD-83E9-4588-AF13-6224DADB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2BD8D-22B9-40BF-86C2-39687057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B1A8-11E5-40B8-9303-A9DBD29B3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30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7897-E1CA-41C7-980C-9C313CEB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B63CA-BB4D-4505-AC69-54B88AE43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38512-BC2E-4CE9-BC3F-C93C7CC8C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0CE87-4A53-4458-AA68-C99CB2F95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D7797-F129-43A1-80F2-F9E6378F8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2093F-49A0-4E94-B69C-5CECAF00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51A2-5051-4D83-859A-FE0DFBD6CFA6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43761-6725-47C9-B089-0E11B6CC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10C46A-8F92-4B45-9FE9-98DC2DD8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B1A8-11E5-40B8-9303-A9DBD29B3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72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4D81-4D26-42ED-AA71-F23E18E9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2D247-B832-4F4B-A1E8-E3B2142D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51A2-5051-4D83-859A-FE0DFBD6CFA6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27A5B-8827-450B-9D00-E9FD9653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DF4CC-96CA-4873-AA1A-3014BFAD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B1A8-11E5-40B8-9303-A9DBD29B3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10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C2E7B-F6EE-4942-A0D7-D54729F6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51A2-5051-4D83-859A-FE0DFBD6CFA6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FF297-F48A-4E11-8B23-FB6FADC1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76A84-F28B-4E62-B904-BDA93D92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B1A8-11E5-40B8-9303-A9DBD29B3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72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3216-D53D-4FAD-8330-091170E8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F65D-7FF6-4B82-829F-2FF37965A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7B5D6-ED29-4762-9E60-8C63C9360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CCEFC-9EAD-4684-B546-BE703C9D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51A2-5051-4D83-859A-FE0DFBD6CFA6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B0F43-5365-4CBD-B205-97CC9C32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57F6A-485E-41B9-AE6D-1A23B2D1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B1A8-11E5-40B8-9303-A9DBD29B3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CF02-37BC-4992-B624-0EB53CBF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77E65-1003-4904-A32D-2EC1235E8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A82CD-F2D8-41E5-B664-C2ADEECF8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720B3-CCFA-45F6-BA01-C7934020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51A2-5051-4D83-859A-FE0DFBD6CFA6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1E6D3-CBB4-40CE-B5AA-B092A1D3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4F5B1-6CBC-48EA-B144-CD30C48D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B1A8-11E5-40B8-9303-A9DBD29B3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23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29FC7-1639-44C9-B194-18A16BE3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7005A-C4F8-464A-8716-FFECC2417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27DC0-86BB-41D0-9DAD-F45C8FEEA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1A2-5051-4D83-859A-FE0DFBD6CFA6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7B164-DB96-4B37-94CA-44E3D41E3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95260-32F9-4EA0-8752-F3A8DB720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5B1A8-11E5-40B8-9303-A9DBD29B3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0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FBCF-2997-489E-8B29-B54DCD32F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713E0-10B8-42F9-95ED-C6DB279B2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D03512-47B9-43DE-8FDA-D7164F3CCEC1}"/>
                  </a:ext>
                </a:extLst>
              </p14:cNvPr>
              <p14:cNvContentPartPr/>
              <p14:nvPr/>
            </p14:nvContentPartPr>
            <p14:xfrm>
              <a:off x="342720" y="0"/>
              <a:ext cx="11331360" cy="665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D03512-47B9-43DE-8FDA-D7164F3CCE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-9360"/>
                <a:ext cx="11350080" cy="66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591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443AAB-145D-47F9-9A8B-842040E630C0}"/>
                  </a:ext>
                </a:extLst>
              </p14:cNvPr>
              <p14:cNvContentPartPr/>
              <p14:nvPr/>
            </p14:nvContentPartPr>
            <p14:xfrm>
              <a:off x="0" y="297360"/>
              <a:ext cx="9525240" cy="6081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443AAB-145D-47F9-9A8B-842040E630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0"/>
                <a:ext cx="9543960" cy="609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768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57E8AD-C96E-4C16-B0F4-784C8C5A5707}"/>
                  </a:ext>
                </a:extLst>
              </p14:cNvPr>
              <p14:cNvContentPartPr/>
              <p14:nvPr/>
            </p14:nvContentPartPr>
            <p14:xfrm>
              <a:off x="99000" y="160200"/>
              <a:ext cx="9495000" cy="6690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57E8AD-C96E-4C16-B0F4-784C8C5A5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150840"/>
                <a:ext cx="9513720" cy="67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164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5AD280-F849-4F5D-A863-2DD47A543270}"/>
                  </a:ext>
                </a:extLst>
              </p14:cNvPr>
              <p14:cNvContentPartPr/>
              <p14:nvPr/>
            </p14:nvContentPartPr>
            <p14:xfrm>
              <a:off x="38160" y="83880"/>
              <a:ext cx="9235800" cy="6317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5AD280-F849-4F5D-A863-2DD47A5432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74520"/>
                <a:ext cx="925452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12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3C3C19-2F0C-465E-B381-F708075DB5EE}"/>
                  </a:ext>
                </a:extLst>
              </p14:cNvPr>
              <p14:cNvContentPartPr/>
              <p14:nvPr/>
            </p14:nvContentPartPr>
            <p14:xfrm>
              <a:off x="91440" y="350640"/>
              <a:ext cx="9548280" cy="6103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3C3C19-2F0C-465E-B381-F708075DB5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341280"/>
                <a:ext cx="9567000" cy="612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654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BC9858-9619-4E42-91FE-818DC2A1BE8C}"/>
                  </a:ext>
                </a:extLst>
              </p14:cNvPr>
              <p14:cNvContentPartPr/>
              <p14:nvPr/>
            </p14:nvContentPartPr>
            <p14:xfrm>
              <a:off x="190440" y="563760"/>
              <a:ext cx="7269840" cy="255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BC9858-9619-4E42-91FE-818DC2A1BE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554400"/>
                <a:ext cx="7288560" cy="25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14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4C89C7-6E9B-42D8-A0D9-473923535222}"/>
                  </a:ext>
                </a:extLst>
              </p14:cNvPr>
              <p14:cNvContentPartPr/>
              <p14:nvPr/>
            </p14:nvContentPartPr>
            <p14:xfrm>
              <a:off x="221040" y="190440"/>
              <a:ext cx="9540360" cy="6294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4C89C7-6E9B-42D8-A0D9-4739235352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81080"/>
                <a:ext cx="9559080" cy="63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996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3D16BC-E6E4-4B91-A12D-AF7626F55438}"/>
                  </a:ext>
                </a:extLst>
              </p14:cNvPr>
              <p14:cNvContentPartPr/>
              <p14:nvPr/>
            </p14:nvContentPartPr>
            <p14:xfrm>
              <a:off x="159840" y="114480"/>
              <a:ext cx="8839800" cy="587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3D16BC-E6E4-4B91-A12D-AF7626F554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105120"/>
                <a:ext cx="8858520" cy="589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089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D2311C-29B0-4032-9BBE-D61F95DBBD80}"/>
                  </a:ext>
                </a:extLst>
              </p14:cNvPr>
              <p14:cNvContentPartPr/>
              <p14:nvPr/>
            </p14:nvContentPartPr>
            <p14:xfrm>
              <a:off x="114120" y="335160"/>
              <a:ext cx="9213120" cy="6477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D2311C-29B0-4032-9BBE-D61F95DBBD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325800"/>
                <a:ext cx="9231840" cy="64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25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6486AF-5D07-4C84-AE24-A31ADE1518C7}"/>
                  </a:ext>
                </a:extLst>
              </p14:cNvPr>
              <p14:cNvContentPartPr/>
              <p14:nvPr/>
            </p14:nvContentPartPr>
            <p14:xfrm>
              <a:off x="601920" y="525960"/>
              <a:ext cx="6027840" cy="1318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6486AF-5D07-4C84-AE24-A31ADE1518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516600"/>
                <a:ext cx="6046560" cy="13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783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2A4F09-CE9B-42BD-9FF6-399B5C42FA2E}"/>
                  </a:ext>
                </a:extLst>
              </p14:cNvPr>
              <p14:cNvContentPartPr/>
              <p14:nvPr/>
            </p14:nvContentPartPr>
            <p14:xfrm>
              <a:off x="259200" y="274320"/>
              <a:ext cx="6164640" cy="4915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2A4F09-CE9B-42BD-9FF6-399B5C42FA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264960"/>
                <a:ext cx="6183360" cy="49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344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F31AA3-3648-4251-A107-759FFE264D45}"/>
                  </a:ext>
                </a:extLst>
              </p14:cNvPr>
              <p14:cNvContentPartPr/>
              <p14:nvPr/>
            </p14:nvContentPartPr>
            <p14:xfrm>
              <a:off x="700920" y="442080"/>
              <a:ext cx="5768640" cy="3284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F31AA3-3648-4251-A107-759FFE264D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432720"/>
                <a:ext cx="5787360" cy="33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647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A14AB9-7A39-4B7D-8F37-89C4FAC503D6}"/>
                  </a:ext>
                </a:extLst>
              </p14:cNvPr>
              <p14:cNvContentPartPr/>
              <p14:nvPr/>
            </p14:nvContentPartPr>
            <p14:xfrm>
              <a:off x="586800" y="236160"/>
              <a:ext cx="7742160" cy="381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A14AB9-7A39-4B7D-8F37-89C4FAC503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226800"/>
                <a:ext cx="7760880" cy="38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607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969982-6E9C-4AF8-868A-8A9A17EB48AE}"/>
                  </a:ext>
                </a:extLst>
              </p14:cNvPr>
              <p14:cNvContentPartPr/>
              <p14:nvPr/>
            </p14:nvContentPartPr>
            <p14:xfrm>
              <a:off x="22680" y="106560"/>
              <a:ext cx="8877960" cy="4648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969982-6E9C-4AF8-868A-8A9A17EB48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97200"/>
                <a:ext cx="8896680" cy="46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04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6BBA75-2FE8-4952-9861-3373FEBC8A32}"/>
                  </a:ext>
                </a:extLst>
              </p14:cNvPr>
              <p14:cNvContentPartPr/>
              <p14:nvPr/>
            </p14:nvContentPartPr>
            <p14:xfrm>
              <a:off x="159840" y="221040"/>
              <a:ext cx="8672040" cy="5959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6BBA75-2FE8-4952-9861-3373FEBC8A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211680"/>
                <a:ext cx="8690760" cy="59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11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2021-03-31T03:22:47Z</dcterms:created>
  <dcterms:modified xsi:type="dcterms:W3CDTF">2021-03-31T04:36:33Z</dcterms:modified>
</cp:coreProperties>
</file>