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06:17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953 0,'0'0'0,"0"-22"0,0 1 16,0 0-16,0 0 15,0 0-15,0 0 16,0-1-16,0 1 0,0 0 16,0 0-16,0 0 15,0 0 1,0-1-16,0 44 62,0-1-62,0 0 0,0 0 0,0 21 16,0-20-16,0 20 0,0 21 16,0-20-16,0-1 0,-22 22 0,22-22 15,-21 0-15,21 22 0,0-22 16,0 22-16,-21-22 0,21 0 16,-21 1-16,21 20 0,-21-21 0,21 1 15,-21-1-15,21 0 0,0 1 16,0-1-16,-22-21 0,22 22 0,-21-22 15,21 0-15,0 0 0,0 0 16,0 0-16,0-42 47,0 0-47,0 0 0,0-21 16,0-1-16</inkml:trace>
  <inkml:trace contextRef="#ctx0" brushRef="#br0" timeOffset="452.03">1376 804 0,'0'0'0,"-21"0"0,-1-21 0,22 0 16,0 0-16,0 0 16,0 0-16,22-1 0,-1 22 15,0-21-15,21 0 0,1 0 16,-1 0-16,0 0 0,1 21 16,20-22-16,-21 1 0,22 21 15,-22 0-15,22 0 0,-22 0 16,0 0-16,1 21 0,-1-21 0,0 22 15,1 20-15,-1-21 0,-21 0 16,0 22-16,1-1 0,-22 0 0,0 1 16,0 20-16,0-21 0,-22 1 15,1 20-15,-21-20 0,21-1 16,-22 0-16,22 1 0,-21-22 0,21 21 16,-22-21-16,22 22 0,-21-22 15,21 0-15,0 0 0,-1 0 0,22 0 16,0 1-16</inkml:trace>
  <inkml:trace contextRef="#ctx0" brushRef="#br0" timeOffset="1260.58">2455 1376 0,'0'-21'0,"0"0"15,0-1 1,0 1-16,-21 21 16,0 0-16,0 0 15,0 0-15,-1 0 0,1 0 16,0 0-16,-21 0 15,21 21-15,-1 1 0,1-1 0,0 0 16,0 21-16,0-21 0,21 22 16,0-1-16,-21 0 0,21 1 0,-22-1 15,22 22-15,0-22 0,0 0 16,0 1-16,0-1 0,0-21 0,22 21 16,-1-20-16,0-1 0,0 0 15,0 0-15,0-21 0,22 0 16,-22 0-16,0 0 0,21 0 0,-20 0 15,20 0-15,-21-21 0,21 0 16,-20 0-16,20-1 0,-21 1 0,21-21 16,-20 21-16,-1-22 15,0 1-15,0 0 0,-21-1 0,0 1 16,0 0-16,0-1 0,0 1 16,-21 0-16,-21-1 0,20 22 0,1 0 15,-21 0-15,21 0 0,-22 0 16,22 21-16,-21 0 0,0 0 0,20 0 15,-20 0-15,21 0 0,0 21 16,0 0-16,-1 0 0,1 0 0,0 0 16,21 1-16,0-1 0,0 0 15,0 21-15,0-21 0,0 1 16,21-1-16,0 0 0,1 0 16,-1 0-16,0-21 0,0 0 15</inkml:trace>
  <inkml:trace contextRef="#ctx0" brushRef="#br0" timeOffset="1644.87">3048 1355 0,'0'0'0,"0"-21"15,-21 21 1,0 0-1,-1 0-15,22 21 16,0 0-16,-21 21 0,21-21 16,0 1-16,0 20 0,0 0 0,0 22 15,0-22-15,0 22 0,0-1 16,0 1-16,21 20 0,-21-20 0,0-1 16,0 22-16,0-22 0,0 1 15,0 21-15,0-22 0,0 22 0,-21-22 16,0 1-16,21-1 0,-21-20 15,21 20-15,0-21 0,0 1 0,-21-1 16,21-21-16,0 0 0,-21 1 16,21-1-16,0 0 0,0-42 47,0 0-47,0-1 0,0 1 0,0-21 15,0 0-15,0-1 0</inkml:trace>
  <inkml:trace contextRef="#ctx0" brushRef="#br0" timeOffset="2051.63">2984 1482 0,'0'0'0,"0"-21"0,-21 21 0,0-22 15,21 1 1,0 0-16,0 0 0,0 0 16,0 0-1,21 21-15,0 0 0,1-22 0,-1 22 16,0 0-16,21 0 0,-21 0 16,1 0-16,20 0 0,-21 0 0,0 0 15,0 0-15,1 22 0,-1-1 16,0-21-16,-21 21 0,0 0 15,0 0-15,0 0 0,0 1 16,0-1-16,0 0 0,-21 0 0,0 0 16,-1 22-16,1-22 0,-21 0 15,21 21-15,-22-21 0,22 1 0,-21-1 16,21 21-16,0-21 0,-1-21 16,1 21-16,0 1 0,0-1 0,21-42 46</inkml:trace>
  <inkml:trace contextRef="#ctx0" brushRef="#br0" timeOffset="2861.01">3577 1376 0,'21'0'0,"-42"0"0,42-21 0,-21 0 16,21-1-1,-21 1-15,0 0 16,0 42 15,0 0-15,0 1-16,-21-1 0,21 0 0,0 21 15,0-21-15,0 22 0,-21-22 16,21 21-16,-21 1 0,21-22 0,0 21 16,0 0-16,0-20 0,0 20 15,0-21-15,0 0 0,0 0 16,0 22-16,21-43 0,0 21 16,-21 0-16,21-21 0,1 0 0,-1 0 15,0 0-15,21 0 0,-21 0 16,1 0-16,-1-21 0,0 21 0,0-21 15,21 0-15,-20-1 0,-1 1 16,0-21-16,0 21 0,0-22 0,-21 1 16,21 21-16,-21-21 0,22-1 15,-22 22-15,0-21 0,0-1 16,0 22-16,0 0 0,0 0 0,0 0 16,0 0-16,0-1 15,0 44 48,0-1-63,0 0 15,0 0 1</inkml:trace>
  <inkml:trace contextRef="#ctx0" brushRef="#br0" timeOffset="3260.97">4424 1397 0,'0'0'0,"0"-21"32,0 0-17,-21 21 1,21 21-1,0 0-15,0 0 0,0 0 16,0 22-16,0-22 0,0 21 16,0 22-16,0-22 0,0 22 15,0-1-15,0 1 0,0-1 0,0 1 16,0-1-16,0 1 0,-22-1 0,22 22 16,-21-22-16,21 1 0,-21 20 15,21-20-15,0-1 0,-21-20 0,21 20 16,-21-20-16,21-1 0,0 0 15,0 1-15,0-22 0,0 0 0,0 0 16,0 0-16,0-42 31,0 0-15,0 0-16,0 0 0,0-1 16,0 1-16,0-21 0,0 0 15</inkml:trace>
  <inkml:trace contextRef="#ctx0" brushRef="#br0" timeOffset="3655.74">4403 1503 0,'0'0'0,"0"-21"0,0 0 0,0-1 15,-22 22-15,22-21 0,0 0 16,0 0-16,22 21 15,-1-21-15,0 21 0,0-21 16,21 21-16,-20-22 0,20 22 0,0 0 16,-21 0-16,22 0 0,-1 0 15,0 0-15,-20 0 0,20 0 0,-21 22 16,0-1-16,0 0 0,1 0 16,-1 0-16,-21 0 0,0 1 0,0 20 15,0-21-15,0 21 0,-21-20 16,-22 20-16,22-21 0,-21 21 0,21-20 15,-22-1-15,1 0 0,21 0 16,-22 0-16,1 0 0,21 1 16,0-22-16,0 21 0,-1-21 0,1 0 15,0 0-15,42-21 47,0 21-47,-21-22 0,43 1 16,-22 0-16</inkml:trace>
  <inkml:trace contextRef="#ctx0" brushRef="#br0" timeOffset="4276.39">5524 1503 0,'0'-21'0,"22"0"16,-22-1-16,0 1 16,0 0-16,0 0 15,0 0-15,0 0 0,0-1 16,0 1-16,-22 21 16,1 0-16,0 0 15,0 0-15,0 0 0,-22 21 16,22 1-16,0-22 0,0 21 15,-21 0-15,20 0 0,1 0 0,0 0 16,-21 22-16,21-22 0,-1 0 16,22 0-16,-21 0 0,21 1 0,-21-22 15,21 21-15,0 0 0,0 0 16,0 0-16,21 0 16,0-21-16,1 0 15,-1 0-15,0 22 0,0-22 0,0 0 16,0 0-16,1 21 0,20-21 15,-21 0-15,21 21 0,-20-21 0,-1 0 16,21 21-16,-21-21 0,0 21 16,1 0-16,-1 1 15,0-1-15,-21 0 0,0 0 16,0 0 0,0 0-16,-21 1 15,0-22-15,-1 21 16,1-21-16,0 21 0,0-21 15,0 0-15,0 0 0,-1 0 16,-20 0-16,21 0 0,0 0 0,-22 0 16,22 21-16,0-21 0,0 0 0,0 0 15,0 0-15,-1 0 16,1 0-16,0 0 16,0 0-1,21-21-15,-21 21 16</inkml:trace>
  <inkml:trace contextRef="#ctx0" brushRef="#br0" timeOffset="5289.36">1905 2350 0,'-21'0'0,"-22"0"15,22 0-15,0 0 16,0 0-16,0 0 31,42 0 32,0 0-63,0 0 0,0 0 15,1 0-15,-1 0 0,0 0 16,21 0-16,-21 0 0,1 0 15,20 0-15,-21 0 0,21 0 16,-20 21-16,20-21 0,0 0 0,1 0 16,20 0-16,-21 0 0,22 0 15,-1 0-15,1 0 0,-1 0 16,22 0-16,0 0 0,-22 0 0,22 0 16,0 0-16,20 0 0,-20 0 15,21-21-15,0 21 0,0 0 0,-1 0 16,22 0-16,-21 0 0,0-22 0,21 22 15,-21 0-15,21 0 0,-21 0 16,21-21-16,0 21 0,-21 0 0,-1 0 16,1 0-16,0-21 15,-21 21-15,-1 0 0,-20 0 0,21 0 16,-22-21-16,-21 21 0,22-21 16,-22 21-16,-21 0 0,22 0 0,-22 0 15,0 0-15,0 0 0,-21-21 141</inkml:trace>
  <inkml:trace contextRef="#ctx0" brushRef="#br0" timeOffset="8808.04">995 4403 0,'0'-21'15,"0"-1"-15,0 1 16,0 0-1,0 0-15,0 0 0,0 0 0,0-1 16,0 1-16,0 0 16,0 0-16,0 0 0,0 0 15,-21 42 32,21 0-47,0 21 0,0-21 16,-22 22-16,22-1 0,0-21 0,0 22 15,0-1-15,0 21 0,0-20 16,0-1-16,0 0 0,0 1 0,0-1 16,0 0-16,0 1 0,0-1 15,0 0-15,0 1 0,0-1 16,0-21-16,0 22 0,-21-22 0,21 0 16,0 0-16,0 0 15,0 0-15,0 1 0,-21-22 16,21-22 15</inkml:trace>
  <inkml:trace contextRef="#ctx0" brushRef="#br0" timeOffset="9268.29">1397 4911 0,'21'0'15,"0"0"-15,0-21 16,-21-1-16,22 1 16,-22 0-16,21 21 0,-21-21 15,0 0-15,0 0 16,0-1-1,-21 22 1,-1 22 0,1-1-16,0-21 0,21 21 15,-21 0-15,21 0 16,-21-21-16,42 0 31,0 0-31</inkml:trace>
  <inkml:trace contextRef="#ctx0" brushRef="#br0" timeOffset="9792.52">2455 4212 0,'0'0'0,"21"-63"15,-21 42 1,-21 42 15,0 0-15,0 21-16,21-21 0,-21 22 16,0-1-16,21 0 0,-22 1 0,1 20 15,21-20-15,-21 20 0,0-21 16,21 22-16,-21-1 0,0 1 0,-1-1 15,22-20-15,-21 20 0,0-20 16,0-1-16,0 0 0,21 1 0,0-22 16,-21 0-16,21 0 0,-22 0 15,22-42 17,0 0-17,0-21-15,0 20 0,22-20 16,-22 0-16,21-1 0,-21 1 0,0-21 15</inkml:trace>
  <inkml:trace contextRef="#ctx0" brushRef="#br0" timeOffset="10080.36">2392 4339 0,'21'-21'16,"-42"42"-16,63-63 0,-21 21 0,22 21 16,-22-21-16,0-1 0,21 22 0,-21 0 15,1 0-15,-1 0 0,21 0 16,-21 0-16,0 22 0,1-1 0,-1 0 15,0 21-15,0-21 16,0 22-16,0-1 0,-21 0 0,22 1 16,-22-1-16,0 22 0,0-22 15,0 0-15,0 22 0,0-22 0,0 0 16,0 1-16,0-1 0,0 0 16,0-20-16,0 20 0,0-21 0,0 0 15,0 0-15,0 1 0,0-1 16,0-42 15,-22-1-31,1 1 16,0 0-16</inkml:trace>
  <inkml:trace contextRef="#ctx0" brushRef="#br0" timeOffset="10315.21">2222 4847 0,'22'0'16,"-1"0"0,0 0-16,0 0 0,0 0 0,22 0 15,-22 0-15,0-21 16,21 21-16,1 0 0,-22-21 0,21 21 0,-21-21 16,22 21-16,-22 0 0,21-21 15,-21 21-15,0 0 0,22 0 16,-22-22-16,0 22 0,0 0 15,0-21-15,1 21 16,-22-21-16</inkml:trace>
  <inkml:trace contextRef="#ctx0" brushRef="#br0" timeOffset="10668.02">3281 4276 0,'-21'0'15,"21"-21"-15,-22 21 0,1 0 16,21 21 0,0 0-16,-21 0 0,21 0 15,-21 0-15,21 22 0,0-22 16,-21 21-16,21 1 0,0-22 0,0 21 15,0 0-15,0 1 0,0-1 16,0 22-16,0-22 0,-21 0 16,21 1-16,-22-1 0,22 0 15,0-21-15,0 22 0,0-22 0,0 0 16,0 0-16,0 0 0,0 1 16,22-22-16,-1 21 0,0-21 15,0 0-15,0 0 16,0-21-16,-21-1 0,22 22 15</inkml:trace>
  <inkml:trace contextRef="#ctx0" brushRef="#br0" timeOffset="11104.28">3323 4868 0,'0'0'0,"21"0"16,0 0-16,1 0 15,-1 0-15,0 0 0,0 0 16,-21-21-16,21 21 0,0-21 0,1 0 16,-1 0-1,-21 0-15,0-1 16,0 1-1,0 0-15,-21 21 16,-1 0-16,1 0 0,0 0 16,0 0-16,0 0 0,0 21 15,-1 0-15,1 1 16,21-1-16,0 0 0,0 21 0,-21-21 16,21 22-16,0-22 0,0 0 15,0 21-15,0-20 0,0-1 0,0 0 16,0 0-16,0 0 0,0 0 15,0 1-15,21-22 16,0 0-16,1 0 0,-1 0 16,0 0-1,0 0-15,-21-22 0,21 22 16</inkml:trace>
  <inkml:trace contextRef="#ctx0" brushRef="#br0" timeOffset="11556.03">3746 4763 0,'0'-22'15,"0"1"1,0 0 0,22 21-1,-1 0-15,0 0 16,0 0-16,0 0 0,0 0 15,1 0-15,-1 21 0,-21 0 16,21 1-16,-21-1 0,21 0 0,-21 0 16,0 0-16,21 22 0,-21-22 0,21 21 15,-21-21-15,0 0 0,0 22 16,0-22-16,0 0 0,0 0 0,0 0 16,0 1-16,0-1 0,0 0 15,-21-21 1,21 21-16,0-42 31,0 0-31,0 0 16,0-1-16,0-20 15,0 21-15,0 0 0,0 0 0,0-22 16,0 22-16,0 0 0,21 0 16,-21-22-16,0 22 0,0 0 0,22 0 15,-1 21-15,-21-21 0,21 0 0,-21-1 16,21 22-16,0-21 0,0 0 15,-21 0-15,22 0 0,-1 21 0</inkml:trace>
  <inkml:trace contextRef="#ctx0" brushRef="#br0" timeOffset="11976.2">4614 4297 0,'0'0'0,"-21"-21"15,0 0 1,0 21 0,0 21-1,21 0-15,0 0 0,0 0 16,-22 0-16,22 1 0,0 20 0,0-21 15,0 21-15,0 1 0,-21-22 16,21 21-16,0 1 0,0-1 0,0 0 16,0 1-16,0-1 0,-21 0 15,21 1-15,-21-1 0,21 0 0,0-21 16,-21 22-16,21-22 0,0 0 0,0 0 16,0 0-16,0 1 0,0-1 15,21 0 1,0-21-16,0 0 0,0 0 15,1 0 1,-1 0-16,0-21 0,-21 0 16,21 21-16,0-22 0,0 1 15,-21 0-15,22 0 0</inkml:trace>
  <inkml:trace contextRef="#ctx0" brushRef="#br0" timeOffset="12308.01">4445 4530 0,'21'0'31,"0"0"-31,22 0 0,-22 0 0,21 0 15,0 0-15,22 0 0,-22 0 16,1 0-16,-1 0 0,0-21 0,1 21 16,-1 0-16,0 0 0,-21 0 15,22-22-15,-22 22 0,0 0 16,0 0-16,0 0 0,1 0 31,-44 0 0,1 0-31,0 0 0,0 22 16</inkml:trace>
  <inkml:trace contextRef="#ctx0" brushRef="#br0" timeOffset="13251.76">952 6498 0,'0'0'0,"22"0"16,-1-21-1,-21 0 1,0 0-1,0 0 1,0-1-16,21 22 16,0-21-16,0 21 15,-21-21-15,21 21 16,1 0-16,-1 0 16,0 0-16,0 0 0,-21 21 15,21 0-15,0 22 0,1-22 0,-22 21 16,0 1-16,21-1 0,-21 0 15,0 1-15,0-1 0,0 0 16,-21 1-16,-1-1 0,-20-21 16,21 21-16,-21 1 0,20-22 15,-20 0-15,0 21 0,-1-20 0,22-1 16,-21-21-16,21 21 0,-22-21 16,22 0-16,-21 0 0,21 0 0,0 0 15,-22 0-15,22 0 0,0 0 16,21-21-16,-21 0 0,0-1 0,21 1 15,-22 0-15,22-21 0,0 21 16,0-1-16,0-20 0,0 21 16,0-21-16,0 20 0,0 1 15,0 0-15,0 0 0,22 0 16,-1 21-16,0 0 0,21 0 0,-21 0 16,1 0-16,-1 21 0,0 0 15,21 0-15,-21 0 0,1 1 0,-1 20 16,0-21-16,0 0 0,0 22 15,0-22-15,1 21 0,-22-21 0,0 0 16,0 22-16,21-22 0,-21 0 16,21 0-16,-21 0 0,0 1 15,0-1-15,21-21 16,0 0 0</inkml:trace>
  <inkml:trace contextRef="#ctx0" brushRef="#br0" timeOffset="13452.64">1545 6837 0,'0'0'0,"21"0"78,0-21-62</inkml:trace>
  <inkml:trace contextRef="#ctx0" brushRef="#br0" timeOffset="13955.87">2244 6117 0,'0'0'0,"21"0"15,-21 21 1,0 1 0,0-1-16,0 21 0,0-21 0,0 22 15,0 20-15,0-21 0,0 22 16,0-22-16,-21 22 0,21-1 16,-22-20-16,1 20 0,21-21 0,-21 1 15,0 20-15,21-42 0,0 22 16,-21-1-16,21-21 0,0 0 15,-21 1-15,21-1 0</inkml:trace>
  <inkml:trace contextRef="#ctx0" brushRef="#br0" timeOffset="14260.7">2646 6202 0,'0'0'0,"0"-64"16,0 43-16,0 42 31,0 1-15,0-1-16,0 21 0,0 0 15,0 1-15,0-1 0,0 22 0,0-1 16,-21 1-16,21-1 0,0-21 15,0 22-15,-22-22 0,22 22 0,0-22 16,0 0-16,0-20 0,0 20 16,0-21-16,0 0 0,0 0 0,0 1 15,0-1-15,0 0 0,-21-21 47</inkml:trace>
  <inkml:trace contextRef="#ctx0" brushRef="#br0" timeOffset="14691.69">2244 6858 0,'0'21'0,"21"-21"31,0 0-31,0 0 0,0 0 16,22 0-16,-22 0 0,21 0 0,0 0 16,1-21-16,-1 21 0,0-21 15,22 0-15,-22 21 0,1-21 0,-22 21 16,21-22-16,0 1 0,-20 21 16,20-21-16,-21 21 0,0 0 0,-21-21 15,21 21-15,-21 21 31,0 0-31,0 0 16,0 1-16,0-1 0,-21 0 16,21 21-16,-21-21 0,21 1 15,0-1-15,0 0 0,-21 0 16,21 0-16,0 0 0,-21 1 0,21-1 16,0 0-16,0-42 62,0 0-62</inkml:trace>
  <inkml:trace contextRef="#ctx0" brushRef="#br0" timeOffset="14887.58">2942 6477 0,'0'0'0,"21"0"47,-21 21-32,21-21 1,-21 21-16</inkml:trace>
  <inkml:trace contextRef="#ctx0" brushRef="#br0" timeOffset="15762.08">3746 6816 0,'0'0'0,"0"-43"16,0 22-16,-21 0 15,0 0-15,0 0 0,0 0 0,0-1 16,-1 22-16,1-21 0,-21 21 16,21 0-16,-22 0 0,22 0 0,-21 0 15,21 0-15,-22 21 0,1 1 16,21-1-16,-21 0 0,20 21 0,-20-21 16,21 22-16,21-22 0,-21 21 15,21-21-15,0 22 0,0-22 0,0 21 16,0-21-16,0 1 0,0-1 0,0 0 15,21-21-15,0 21 16,0-21-16,0 0 0,1 0 0,20 0 16,-21 0-16,21 0 0,-20-21 15,20 0-15,0 21 0,-21-21 0,22-1 16,-22 1-16,21 0 0,-21 0 0,1 0 16,20 0-16,-21-1 0,0-20 15,22 21-15,-22-21 0,0 20 0,0-20 16,-21 0-16,21-1 0,-21 1 15,21 0-15,-21-1 0,0-20 0,0 21 16,0 20-16,0-20 0,0 21 16,0-21-16,0 20 0,-21 22 15,0 22 1,0-1-16,21 21 16,0-21-16,0 22 0,0-1 0,0 21 15,0-20-15,0-1 0,0 22 16,0-22-16,0 0 0,0 1 0,0-1 15,0-21-15,0 21 0,0-20 0,21 20 16,-21-21-16,21 0 0,0 0 16,1 1-16,-1-1 0,0-21 15,0 0-15,0 21 0,0-21 16,1 0-16,-1 0 0,0 0 16,0 0-16,0-21 0,0 0 15</inkml:trace>
  <inkml:trace contextRef="#ctx0" brushRef="#br0" timeOffset="16332.27">4551 6668 0,'0'0'0,"0"-22"0,0 1 0,0 0 16,-21 0-16,-1 21 16,1-21-16,0 21 0,0 0 0,-21 0 15,20 0-15,-20 0 0,21 0 16,-21 0-16,20 0 0,1 21 0,-21 0 15,21 0-15,-22 0 0,22 1 16,0 20-16,0-21 0,21 21 16,0-20-16,-21 20 0,21-21 0,0 21 15,0-20-15,0-1 0,0 0 0,0 0 16,21 0-16,-21 0 0,21 1 16,0-22-16,0 0 0,1 21 0,-1-21 15,21 0-15,-21 0 0,0 0 0,1 0 16,20-21-16,-21 21 0,0-22 15,0 1-15,22 0 0,-22 0 0,0 0 16,21 0-16,-20-1 0,-1-20 16,0 21-16,0-21 0,0-1 15,0-20-15,1 20 0,-22-20 0,21 21 16,-21-22-16,21 22 0,-21-22 16,0 22-16,0 0 0,0-1 0,0 1 15,0 21-15,0 0 0,0-1 16,0 1-16,-21 21 15,21 21-15,-21 1 16,21 20-16,0-21 0,0 21 16,0 22-16,-22-22 0,22 22 0,0-1 15,0-20-15,0 20 0,-21-21 16,21 22-16,0-22 0,0 1 16,0-1-16,0 0 0,0 1 0,0-22 15,0 0-15,0 0 0,21 0 16,1 0-16,-22 1 0,21-1 0,0-21 15,0 0-15,0 0 0,0 0 16,1 0-16,-1 0 0,0-21 16,0 21-16,0-22 0</inkml:trace>
  <inkml:trace contextRef="#ctx0" brushRef="#br0" timeOffset="16752.5">5016 6795 0,'0'0'0,"0"21"16,0 0-1,22-21 1,-1 0-16,0 0 0,0 0 16,0 0-16,0 0 0,22-21 0,-22 21 15,0-21-15,0 21 0,0-22 16,1 1-16,-1 21 0,0-21 0,0 0 15,0 0-15,0 21 0,-21-21 0,0-1 16,0 1-16,0 0 0,0 0 16,0 0-16,0 0 0,-21 21 15,0 0-15,0 0 0,0 0 16,0 0-16,-1 0 0,1 21 16,0 0-16,0 0 0,0 0 0,0 22 15,-1-22-15,1 21 0,21-21 0,0 22 16,-21-22-16,21 0 0,0 21 15,0-21-15,0 1 0,0-1 0,0 0 16,0 0-16,21 0 16,0-21-16,1 0 0,-1 0 0,0 0 15,21 0-15,-21 0 0,22 0 0,-22 0 16,21 0-16,1 0 0,-22-21 16,21 0-16</inkml:trace>
  <inkml:trace contextRef="#ctx0" brushRef="#br0" timeOffset="17243.74">5757 6668 0,'0'0'0,"0"-43"16,-21 43-1,0 0 1,21 21 0,0 1-16,0-1 0,0 0 15,0 0-15,-21 0 0,21 0 0,0 1 16,0-1-16,0 0 0,0 0 0,-21-21 15,21 21-15,0 0 0,0 1 16,0-1-16,0 0 16,-22 0-16,1-21 15,21 21-15,-21-21 16,0 0-16,21-21 31,0 0-31,0 0 0,0 0 16,0-1-16,0 1 0,21 0 15,0-21-15,0 21 0,1-22 0,-1 22 16,21-21-16,0 21 0,1-22 16,-1 22-16,0 0 0,22 21 15,-22-21-15,1 21 0,-1 0 0,0 0 16,1 0-16,-22 21 0,21 0 16,-21 0-16,0 0 0,1 1 0,-22 20 15,0-21-15,0 0 0,0 0 0,0 22 16,0-22-16,0 0 0,0 0 15,0 0-15,0 22 0,0-1 16,0-21-16,0 22 0,0-22 16,0 0-16,-22-21 0,1 0 15</inkml:trace>
  <inkml:trace contextRef="#ctx0" brushRef="#br0" timeOffset="18315.49">7070 6858 0,'21'0'15,"0"0"-15,0 0 0,-21-21 0,21 21 16,0-21-16,1 21 0,-1 0 16,0-21-16,0 21 0,-21-22 15,21 1-15,0 0 0,-21 0 16,0 0-16,0 0 0,0-1 16,0-20-16,0 21 0,0 0 0,0-22 15,-21 22-15,0 0 0,0 0 16,0 21-16,21-21 0,-21 21 0,-1 0 15,-20 0-15,21 0 0,0 0 0,-22 21 16,22 0-16,-21 0 0,21 0 16,-22 1-16,1 20 0,21-21 0,0 21 15,-22-20-15,22 20 0,21 0 16,0-21-16,0 1 0,0 20 0,0-21 16,0 0-16,0 0 0,0 1 0,0-1 15,21-21-15,1 0 16,20 21-16,-21-21 0,0 0 0,22 0 15,-22 0-15,21 0 0,0-21 0,-20 21 16,20-21-16,0-1 0,-21 1 16,22 0-16,-22 0 0,21 0 0,-21 0 15,22-1-15,-22-20 0,42-64 16,-41 64-16,-1 0 16,-21-1-16,0 1 0,0-22 0,0 22 15,0 0-15,0-1 0,0 22 16,0-21-16,0 0 0,0 20 0,0-20 15,0 21-15,0 0 0,-21 21 16,21-21-16,-22 21 0,1 0 16,21 21-1,-21-21-15,21 21 0,0 21 16,0-21-16,0 22 0,-21-1 0,21 0 16,0 22-16,0-22 0,0 22 15,0-22-15,0 22 0,0-22 0,21 0 16,0 1-16,0-1 0,1-21 0,-1 21 15,-21-20-15,21-1 0,21 0 16,-21-21-16,1 0 0,-1 21 0,0-21 16,0 0-16,0 0 0,22 0 15,-22 0-15,0-21 16,0 0-16,0 21 0,-21-21 0,0-1 16,21 22-16,-21-21 0,22 0 0,-22 0 15,0 0-15,0 0 0,0-1 16,0 1-16,0 0 0,0 0 15,-22 42 1,22 0 0,-21 0-16,21 1 0,0-1 0,0 0 15,0 0-15,-21 0 0,21 0 16,0 1-16,0-1 0,0 0 0,0 0 16,0 0-1,21-21 16,-21-21-31,0 0 16,0 0-16</inkml:trace>
  <inkml:trace contextRef="#ctx0" brushRef="#br0" timeOffset="18525.97">7937 6329 0,'0'0'0,"0"-21"15,-21 21 1,0 0 0,21 21 31,21-21-47,0 21 0,1 0 15,-1-21-15</inkml:trace>
  <inkml:trace contextRef="#ctx0" brushRef="#br0" timeOffset="18799.54">8191 6414 0,'-21'0'31,"21"21"-15,0 0-16,0 0 0,0 0 15,0 0-15,0 1 0,0 20 16,21-21-16,1 21 0,-1 1 0,-21-22 16,0 0-16,21 21 0,0-20 15,-21-1-15,0 0 0,21 0 0,-21 0 16,21-21-16,-21 21 0,0 1 16,22-22-16,-1 0 15,0 0 1,0-22-16,0 1 15,-21 0-15,21 21 0</inkml:trace>
  <inkml:trace contextRef="#ctx0" brushRef="#br0" timeOffset="19032.4">8636 6371 0,'0'-21'0,"0"42"0,0-63 0,0 21 15,-21 21-15,0 21 16,-1 0-16,1 0 15,21 0-15,-21 22 0,0-22 16,0 21-16,21 1 0,-21-1 0,-1 0 16,22-21-16,-21 22 0,0-1 15,21-21-15,0 0 0,-21 1 0,21-1 16,-21 0-16,21 0 0,0 0 0,21-21 31,0 0-31,0 0 16,0 0-16</inkml:trace>
  <inkml:trace contextRef="#ctx0" brushRef="#br0" timeOffset="19280.37">8869 6456 0,'0'-21'0,"0"42"0,0-63 0,0 63 31,0 0-16,0 0-15,-21 0 0,21 22 0,-22-22 16,22 21-16,-21-21 0,21 22 16,0-22-16,0 21 0,-21-21 0,21 0 15,-21 1-15,21-1 0,0 0 0,0 0 16,0 0 0,21-42 15,0 0-31</inkml:trace>
  <inkml:trace contextRef="#ctx0" brushRef="#br0" timeOffset="19489.87">9038 6160 0,'0'0'0,"-21"0"16,0 0-16,0 0 0,-1 0 31,22 21-31,0 0 0,0 0 16,0 0-1,0 0-15,0 1 16,0-1-16</inkml:trace>
  <inkml:trace contextRef="#ctx0" brushRef="#br0" timeOffset="20011.78">9546 6498 0,'0'-21'0,"0"42"0,21-63 16,-21 21-16,0 0 0,0-1 15,0 1-15,-21 21 16,0 0-16,0 0 16,0 0-16,-1 21 0,-20 1 15,21-1-15,0 0 0,0 0 0,-1 0 16,1 22-16,21-22 0,-21 0 16,21 0-16,-21 0 0,21 0 15,0 1-15,0-1 0,0 0 16,21-21-16,0 0 0,0 0 0,1 21 15,-1-21-15,0 0 0,0 0 16,21 0-16,-20 21 0,-1-21 0,0 0 16,0 21-16,0-21 0,0 22 0,1-22 15,-1 0-15,-21 21 0,0 0 16,0 0-16,0 0 16,-21-21-16,-1 21 15,1 1-15,0-22 0,0 0 0,0 0 16,-22 21-16,22-21 0,-21 0 15,21 0-15,-22 0 0,1 0 16,21 0-16,-21 0 0,20 0 0,-20 0 16,21 0-16,0 0 0,0 0 15,21-21 1,0-1 0,21 22-16,0-21 15</inkml:trace>
  <inkml:trace contextRef="#ctx0" brushRef="#br0" timeOffset="20296.25">9906 6583 0,'0'0'0,"0"-21"16,0 42-1,0 0 1,-21 0-16,21 0 0,0 1 16,0-1-16,-21 0 0,21 0 0,-22 0 15,22 0-15,-21 1 16,21-1-16,0 0 0,0 0 0,-21 0 0,21 0 16,-21 1-16</inkml:trace>
  <inkml:trace contextRef="#ctx0" brushRef="#br0" timeOffset="20508.21">9842 6371 0,'0'0'0,"-21"-21"0,21 0 0,0 0 15,-21 21 1,42 0 47</inkml:trace>
  <inkml:trace contextRef="#ctx0" brushRef="#br0" timeOffset="21471.62">10329 6498 0,'-21'0'15,"0"0"1,0 21-16,0 1 0,-1-1 0,22 0 15,-21 0-15,0 0 0,0 22 0,0-22 16,21 21-16,0-21 0,-21 0 16,21 22-16,0-22 0,0 0 0,0 0 15,0 0-15,0 1 0,21-22 0,0 21 16,0 0-16,0-21 0,0 0 16,1 0-16,-1 0 0,0 0 0,0 0 15,0 0-15,0 0 0,1 0 0,-1 0 16,0 0-1,-21-21-15,21 0 0,-21-1 16,0 1-16,0 0 0,0 0 0,0 0 16,-21 0-16,0-1 0,0 1 15,-1 0-15,1-21 0,21 21 0,0-1 16,-21 1-16,21 0 0,-21-21 16,21 21-16,0-1 0,0 1 15,0 0-15,21 21 0,0-21 0,0 21 16,1 0-16,-1-21 0,21 21 15,0 0-15,-20 0 0,20 0 0,0 0 16,1 0-16,-22 21 0,21 0 16,0 0-16,-20 0 0,20 1 15,-21 20-15,0-21 0,22 0 0,-43 0 16,21 22-16,-21-22 0,0 0 16,0 21-16,0-20 0,0-1 0,0 0 15,0 0-15,-21 0 0,21 0 0,-22 1 16,1-1-16,0-21 0,21 21 0,-21-21 15,0 21-15,0 0 16,-1-21 0,22-21 15,0 0-31,0 0 16,0 0-16,0-1 0,0 1 15,22 0-15,-1-21 0,0 21 16,0-22-16,0 22 0,0-21 0,1-1 15,20 22-15,-21-21 0,21 21 0,1 0 16,-1-1-16,0 1 0,1 21 16,-1 0-16,22 0 0,-22 0 0,0 21 15,1 1-15,-1-1 0,-21 21 16,0-21-16,0 22 0,1-1 0,-22-21 16,0 21-16,0-20 0,0 20 0,0-21 15,0 0-15,0 22 0,-22-22 16,1 0-16,21 0 0,-21 0 15,0-21-15,0 21 0,0 1 0,-1-22 0,1 21 16,0-21-16,0 0 0,0 0 16,0 0-16,-1 0 0,1 0 15,0 0-15</inkml:trace>
  <inkml:trace contextRef="#ctx0" brushRef="#br0" timeOffset="22712.43">783 8636 0,'0'-21'0,"0"42"0,-21-42 0,21 0 16,0 0-16,0-1 16,0 1-16,21 0 15,0 0-15,0 0 0,22 0 16,-22-1-16,0 22 0,21-21 16,-20 21-16,-1 0 0,21 0 15,-21 0-15,0 0 0,1 0 0,-1 21 16,0 1-16,0-1 0,0 21 15,-21-21-15,0 0 0,0 22 16,0-22-16,0 21 0,-21 1 0,0-22 16,0 21-16,-22-21 0,22 0 15,-21 22-15,21-22 0,-22 0 0,22 0 16,-21-21-16,21 21 0,0-21 16,-1 0-16,1 0 0,0 0 0,21-21 31,0 0-16,21 21-15,0-21 0,1 0 16,-1 0-16,21-1 0,-21 1 0,22 0 16,-1 21-16,-21-21 0,21 21 15,1 0-15,-1 0 0,-21 0 16,22 0-16,-1 0 0,0 0 0,1 21 16,-22 0-16,21 0 0,0 1 15,1-1-15,-22 21 0,0-21 0,0 0 16,-21 22-16,0-22 0,0 0 15,0 0-15,-21 22 0,0-22 0,-21 0 16,-1 0-16,22 0 0,-21 0 16,-1-21-16,-20 22 0,21-22 15,-22 21-15,22-21 0,-22 0 16,22 0-16,-22 0 0,22 0 0,0 0 16,-1 0-16,1 0 0,0 0 15,21 0-15,-22-21 0,22-1 0,0 22 16,0-21-16,0 0 0,21 0 15,0 0-15,0 0 0,0-1 16,21 1-16,0 0 16,0 0-16,0 0 0,22 0 0</inkml:trace>
  <inkml:trace contextRef="#ctx0" brushRef="#br0" timeOffset="22936.3">1990 8657 0,'-22'0'47,"22"21"-47</inkml:trace>
  <inkml:trace contextRef="#ctx0" brushRef="#br0" timeOffset="23467.99">3069 8276 0,'0'0'0,"0"-21"0,0 0 15,0 0-15,0 0 0,0-1 16,0 1-16,-21 0 0,0 0 15,0 42 1,21 0-16,-22 22 16,22-1-16,0 0 0,0 22 15,0-22-15,0 22 0,0-22 0,0 21 16,0 1-16,0-1 0,-21-20 0,21 20 16,0-20-16,0-1 0,-21 0 15,21 1-15,0-1 0,0-21 0,0 0 16,0 0-16,0 1 0,0-1 15,21-21 1,0-21 0,-21-1-16,0 1 0,0 0 15,22 0-15</inkml:trace>
  <inkml:trace contextRef="#ctx0" brushRef="#br0" timeOffset="23740.36">2963 8255 0,'0'-21'16,"0"42"-16,-21-63 0,21 21 15,0-1 1,21 22 0,0-21-16,1 0 0,-1 21 0,0-21 15,21 21-15,-21-21 0,1 0 16,20 21-16,-21-22 0,21 1 0,-20 21 15,20 0-15,-21 0 0,0 0 0,0 0 16,1 0-16,-22 21 16,0 1-16,0-1 0,0 0 15,0 0-15,0 0 16,0 0-16,-22-21 0</inkml:trace>
  <inkml:trace contextRef="#ctx0" brushRef="#br0" timeOffset="23960.22">2942 8594 0,'0'0'0,"0"21"0,0 0 16,0 0 0,21-21-16,0 0 15,1 0-15,-1 0 0,0 0 16,0 0-16,0-21 0,0 21 15,22 0-15,-22-21 0,0 21 16,0 0-16,0-21 0,1 21 16,20 0-16,-21 0 0,0-21 0</inkml:trace>
  <inkml:trace contextRef="#ctx0" brushRef="#br0" timeOffset="24224.19">3641 8573 0,'0'21'0,"0"0"0,-22 0 16,1 0-16,21 0 0,-21 22 16,21-22-16,0 0 0,0 21 15,0-20-15,-21-1 0,21 0 0,0 21 16,0-21-16,0 1 0,0-1 15,0 0-15,21-21 32,0-21-17,0 0-15,-21-1 0</inkml:trace>
  <inkml:trace contextRef="#ctx0" brushRef="#br0" timeOffset="24591.98">3768 8340 0,'0'0'0,"-64"-21"16,43 21-16,0 0 15,0 0-15,-1 21 16,1 0-16,21 0 16,21-21-1,1 0-15,-1 0 16,0 0-16,0 0 0,0 0 15,0 0-15,1-21 0,-1 21 16,0-21-16,0 21 0,0-21 16,-21-1-16,0 1 15,0 0 1,-21 21-16,0 0 0,0 0 16,0 0-16,-1 0 0,1 0 15,0 0-15,0 0 0,0 0 0,0 0 16,-1 0-16,22 21 0,0 0 0,0 1 15,0-1 1,0 0 0,22-21-16,-1 0 0,0 0 0,0 0 15</inkml:trace>
  <inkml:trace contextRef="#ctx0" brushRef="#br0" timeOffset="24900.79">4403 7980 0,'0'0'0,"0"-21"0,0 0 0,-22-1 15,22 1-15,-21 0 0,0 21 16,0 0-16,0 0 0,0 0 16,-1 42-1,22-20-15,-21-1 0,0 21 0,21 0 16,0 1-16,0 20 0,-21-20 0,21 20 15,-21-21-15,21 22 0,-21-22 16,21 22-16,-22-22 0,22 0 0,0 22 16,-21-22-16,21 1 0,-21-1 15,21 0-15,-21-21 0,21 22 0,0-22 16,0 0-16,0 0 0,0 0 16,21-21-1,0-21-15,0 0 16</inkml:trace>
  <inkml:trace contextRef="#ctx0" brushRef="#br0" timeOffset="25300.56">4403 8657 0,'21'0'16,"0"0"-1,0 0-15,0 0 0,0 0 0,1 0 16,-1 0-16,0-21 0,0 21 16,0-21-16,0 0 0,1 21 15,-1-21-15,0 21 0,0-22 0,0 1 16,-21 0-16,0 0 16,0 0-16,0 0 0,-21-1 15,0 22-15,0 0 16,0 0-16,-1 0 0,1 22 15,-21-1-15,21 0 0,0 0 0,-1 0 16,-20 0-16,21 22 0,0-22 16,0 21-16,21 1 0,-22-22 15,22 21-15,0 0 0,0-20 0,0-1 0,0 21 16,0-21-16,0 0 0,22 1 16,-1-22-16,0 21 0,0-21 15,21 0-15,-20 0 0,20 0 0,-21 0 16,21 0-16,-20-21 0,20 21 15,-21-22-15,21 1 0</inkml:trace>
  <inkml:trace contextRef="#ctx0" brushRef="#br0" timeOffset="26016.1">5567 8192 0,'0'0'16,"21"-22"-16,-21 1 0,21 0 0,-21-21 15,21 21-15,-21-1 0,0 1 0,0 0 16,0 0-16,0 0 0,0 0 15,-21 21 1,0 21 0,0 0-16,21 21 0,-21-21 15,-1 22-15,1-1 0,21 0 16,0 22-16,-21-22 0,21 1 0,-21 20 0,21-21 16,0 1-16,0 20 0,0-20 15,0-1-15,0 0 0,0-21 16,21 22-16,0-22 0,0 0 0,1 0 15,-1 0-15,21 1 0,-21-22 16,22 0-16,-1 0 0,-21 0 0,21 0 16,1-22-16,-22 1 0,21 21 0,1-21 15,-22 0-15,21-21 0,0 20 16,-20 1-16,-1-21 0,21 21 0,-21-22 16,0 1-16,1 0 0,-1-1 15,0 1-15,-21-21 0,0 20 0,0-20 16,0 20-16,0 1 0,0 0 15,0-1-15,0 22 0,0-21 0,0 21 16,0 0-16,-21 21 16,0 21-1,21 0-15,0 0 16,0 21-16,0-20 0,0-1 0,0 0 16,0 21-16,21-21 0,0 1 0,-21-1 15</inkml:trace>
  <inkml:trace contextRef="#ctx0" brushRef="#br0" timeOffset="26307.94">6413 8488 0,'0'0'0,"-21"0"0,0 21 0,21 21 16,-21-20-16,21-1 0,-21 21 0,21 0 15,0 1-15,-21-1 0,21 0 0,-22 1 16,22-1-16,-21 22 0,21-22 16,0 21-16,0-20 0,0-1 0,0 22 15,0-22-15,0 21 0,0-20 0,-21-1 16,21 0-16,0 22 0,0-22 16,0 1-16,-21-1 0,21 0 0,0-21 15,0 1-15,0-1 0,0 0 16,21-21-1,-21-21-15,21 0 0,-21-1 16</inkml:trace>
  <inkml:trace contextRef="#ctx0" brushRef="#br0" timeOffset="26655.74">6456 8551 0,'0'0'0,"0"-21"0,0 0 0,0 0 16,0 0-16,0 0 0,21-1 0,0 22 16,0-21-16,0 0 0,1 0 0,20 21 15,0-21-15,1 0 0,-1 21 16,0 0-16,1 0 0,20 0 0,-21 0 16,1 0-16,-1 0 0,0 0 15,-20 21-15,-1 0 0,0 0 0,-21 0 16,0 0-16,0 1 0,0-1 0,0 0 15,-21 0-15,0 0 0,-1 0 16,-20 1-16,0-1 0,-1 0 16,1 0-16,0 0 0,-1 0 0,1 1 15,0-22-15,-1 21 0,1 0 16,0-21-16,21 0 0,-22 21 0,22-21 16,21-21-1,0 0 1,21 21-16</inkml:trace>
  <inkml:trace contextRef="#ctx0" brushRef="#br0" timeOffset="26927.71">7493 7895 0,'0'-21'16,"0"42"-16,0-63 0,0 21 15,-21 21-15,0 0 0,-1 0 16,1 21-16,0 0 0,0 0 16,21 0-16,-21 22 0,0-22 0,21 21 15,-22 1-15,22-1 0,0 0 16,0 1-16,0-1 0,0 0 0,0 1 16,0-1-16,0 0 0,0-21 0,0 22 15,0-22-15,0 0 0,0 21 16,0-20-16,0-1 15,22 0-15,-1-21 0,0 0 0</inkml:trace>
  <inkml:trace contextRef="#ctx0" brushRef="#br0" timeOffset="27415.43">7980 8340 0,'0'0'16,"0"-21"-16,0-1 0,0 1 0,0 0 15,0 0-15,-21 0 0,-1 21 0,1 0 16,0-21-16,0 21 0,0 0 16,0 0-16,21 21 15,-22 0-15,1 0 0,21 0 0,0 0 16,-21 22-16,0-22 0,21 0 0,0 21 16,0-20-16,0 20 0,0-21 15,0 0-15,0 22 0,0-22 0,0 0 16,0 0-16,21 0 0,0-21 15,0 0-15,1 21 0,-1-21 16,21 0-16,-21 0 0,0 0 0,22 0 16,-1 0-16,-21-21 0,0 21 0,22-21 15,-22 21-15,0-21 0,0 0 16,0 21-16,1-21 0,-1-1 0,-21 1 16,21 0-16,-21-21 0,21 21 15,-21-22-15,0 22 0,0-21 16,0-1-16,0 22 0,0-21 0,-21 21 15,0 0-15,0-1 0,-1 1 0,1 0 16,0 21-16,-21 0 0,21 0 16,-22 0-16,1 21 0,21 0 0,-22 1 15,1-1-15,21 0 0,-21 0 0,20 21 16,1-20-16,0-1 0,0 21 16,21-21-16,0 0 0,0 1 0,0 20 15,0-21-15,0 0 0,21-21 16,21 21-16</inkml:trace>
  <inkml:trace contextRef="#ctx0" brushRef="#br0" timeOffset="27927.65">8911 8297 0,'0'-42'0,"0"84"0,0-105 15,0 42-15,0 0 0,0-1 16,0 1-16,-21 21 0,0-21 16,0 21-16,-1 0 0,1 0 0,0 0 15,0 0-15,-21 0 0,20 21 16,1 0-16,0 1 0,0-1 0,0 21 16,0-21-16,-1 22 0,1-22 0,0 21 15,21-21-15,-21 22 0,21-22 16,-21 21-16,21-21 0,0 0 0,0 1 15,0-1-15,0 0 0,0 0 0,0 0 16,21-21-16,0 0 0,0 0 16,0 0-16,1 0 0,-1 0 0,21 0 15,-21 0-15,0 0 0,1-21 0,20 0 16,-21 21-16,0-21 16,0 0-16,1-1 0,-1 1 0,0 0 15,0 0-15,0 0 0,-21 0 0,21-22 16,-21 22-16,22 0 0,-22-21 15,0 20-15,21 1 0,-21 0 0,0 0 16,-21 21 0,21 21-16,-22-21 15,1 21-15,21 0 0,0 22 0,0-22 16,0 0-16,0 0 0,0 22 0,0-22 16,0 0-16,0 0 0,0 0 15,0 0-15,0 1 0,0-1 0,0 0 16,21-21-16,1 0 15,-1 21-15,0-21 0,21 0 0</inkml:trace>
  <inkml:trace contextRef="#ctx0" brushRef="#br0" timeOffset="28528.5">9885 8361 0,'0'0'0,"0"-21"0,0 0 15,0-22-15,0 22 0,-21 0 16,21-21-16,-22 20 0,1 1 0,0 0 16,0 21-16,0 0 0,-22-21 15,22 21-15,0 0 0,-21 0 16,21 21-16,-22 0 0,22 0 0,0 1 16,0-1-16,-22 21 0,22-21 0,0 22 15,0-1-15,21-21 0,0 21 16,-21-20-16,21 20 0,0-21 0,0 0 15,0 0-15,0 1 0,21-1 0,-21 0 16,21 0-16,0-21 0,0 0 0,22 21 16,-22-21-16,0 0 0,21 0 15,-20 0-15,-1 0 0,21 0 16,-21-21-16,0 0 0,22 21 0,-22-21 0,0 0 16,0-1-16,22 1 15,-22 0-15,0-21 0,0 21 0,0-22 16,0 1-16,1 0 0,-1-22 0,-21 22 15,0-22-15,21 1 0,-21 20 16,0-20-16,0 21 0,0-1 0,0 1 16,0 0-16,0-1 0,-21 22 0,21 0 15,-21 21-15,-1 0 0,1 0 16,0 21 0,21 0-16,0 0 0,0 22 0,0-1 15,0 0-15,0 22 0,0-22 16,0 22-16,0-22 0,0 22 15,0-22-15,0 21 0,21-20 0,0-1 16,-21 0-16,22 1 0,-1-1 16,0-21-16,0 0 0,0 1 0,0-1 15,1 0-15,20 0 0,-21-21 0,0 0 16,22 0-16,-22 0 0,0 0 16,0 0-16,21 0 0,-20 0 0,-1 0 15,0-21-15,0 21 0,0-21 0,0 0 16</inkml:trace>
  <inkml:trace contextRef="#ctx0" brushRef="#br0" timeOffset="29548.55">741 10393 0,'0'0'0,"0"-21"0,0 0 0,-21-1 15,21 1-15,-22 21 16,22 21 0,0 1-1,0-1-15,-21 21 0,21-21 0,0 22 16,0 20-16,-21-21 0,21 1 15,0-1-15,-21 0 0,0 1 0,0-1 16,-1 0-16,1 1 0,0-22 16,0 0-16,21 0 0,-21 0 0,0 1 15,21-1-15,-22-21 0,22 21 16,22-21 15,-1-21-31,0 21 0,0-21 16,21 21-16,1-22 0,-1 22 15,0-21-15,1 0 0,-1 21 0,0-21 16,1 0-16,-1 0 0,0 21 16,1-22-16,-22 1 0,21 0 0,-21 0 15,1 0-15,-1 0 0,0-1 16,-21 1-16,0 0 0,0 0 16,0 0-16,0 0 0,0-1 15,-21 22-15,0 0 16,-1 0-16,1 0 0,21 22 15,-21-1-15,0 0 0,0 21 16,0 1-16,21-1 0,-22 0 0,1 1 16,0-1-16,21 0 0,-21-21 15,21 22-15,-21-1 0,21-21 0,0 22 16,0-22-16,0 0 0,0 0 16,0 0-16,0 0 0,21-21 15,0 0 1,0 0-16,0-21 15,1 0-15</inkml:trace>
  <inkml:trace contextRef="#ctx0" brushRef="#br0" timeOffset="29748.45">1439 10732 0,'21'0'47,"1"0"-32,-1 0 1,0 0-16</inkml:trace>
  <inkml:trace contextRef="#ctx0" brushRef="#br0" timeOffset="30204.36">2603 10202 0,'0'0'15,"0"-21"-15,0 0 16,-21 21-16,0 21 16,21 0-1,0 1-15,0 20 0,-21 0 16,21 22-16,0-1 0,-21 1 0,21-1 16,0 1-16,0-22 0,-21 22 0,21-22 15,-22 0-15,22 1 0,-21-1 16,21 0-16,0-21 0,0 1 0,0-1 15,0 0-15,0-42 32</inkml:trace>
  <inkml:trace contextRef="#ctx0" brushRef="#br0" timeOffset="30476.2">2413 10287 0,'0'-21'0,"0"42"0,0-63 0,0 21 0,21 21 16,0 0-16,0 0 15,1 21-15,20-21 0,-21 21 0,21 21 16,1-21-16,-22 22 0,21-1 16,1 0-16,-1 1 0,-21-1 0,21 0 15,-20 1-15,-1-1 0,0 0 16,0-20-16,0 20 0,0-21 0,-21 21 15,0-20-15,0-1 0,0 0 16,0 0-16,0-42 31</inkml:trace>
  <inkml:trace contextRef="#ctx0" brushRef="#br0" timeOffset="30744.05">3217 10139 0,'0'0'0,"0"-21"0,0 0 16,0-1-16,0 44 31,0-1-31,0 0 0,0 21 16,0 1-16,-21-1 0,0 21 0,21-20 15,-21 20-15,21 1 0,-21-22 0,-1 22 16,22-22-16,-21 0 0,0 1 15,21-1-15,-21 0 0,21-21 0,0 1 16,0-1-16,0 0 0,0 0 16,21-21-1,0 0 1,0 0-16,-21-21 16</inkml:trace>
  <inkml:trace contextRef="#ctx0" brushRef="#br0" timeOffset="31191.79">3556 10520 0,'0'0'0,"21"-21"0,-42 21 31,0 21-31,0 0 0,21 0 16,-22 0-16,1 1 0,0-1 15,0 0-15,21 0 0,-21 21 0,21-20 16,-21 20-16,21-21 0,0 0 15,0 22-15,0-22 0,0 0 16,0 21-16,0-21 0,0 1 0,21-1 16,0 0-16,21-21 0,-21 21 0,1-21 15,20 0-15,-21 0 0,21 0 16,1 0-16,-22 0 0,21-21 0,-21 0 16,1 21-16,20-21 0,-21-1 0,0 1 15,0 0-15,1 0 0,-1 0 16,-21 0-16,0-22 0,0 22 0,0-21 15,0 21-15,0-22 0,0 1 0,-21 0 16,-1-1-16,1 1 16,0 0-16,0-1 0,-21 22 0,20 0 15,1 0-15,0 0 0,-21 21 16,21 0-16,-1 0 0,1 0 0,0 0 16,0 21-16,0 0 0,0-21 0,-1 21 15,1 0-15,21 0 0,0 1 16,0-1-16,0 0 0,0 0 0,0 0 15,21 0-15,1 1 0,-1-22 16,0 0-16,0 0 0</inkml:trace>
  <inkml:trace contextRef="#ctx0" brushRef="#br0" timeOffset="31716">4360 10202 0,'21'-21'15,"-42"42"-15,42-63 0,-21 21 0,0 0 16,0 0-16,0-1 16,-21 22-16,0 0 0,0 0 15,21 22-15,-21-1 16,21 0-16,0 0 0,0 0 0,0 22 16,0-22-16,-21 21 0,21 0 15,0 1-15,-22-1 0,22 0 0,0 22 16,0-22-16,0 1 0,0-1 15,0-21-15,0 21 0,0 1 16,0-22-16,0 0 0,0 0 0,0 0 16,0 1-16,22-1 0,-1 0 0,0-21 15,0 0-15,0 0 0,22 0 16,-22 0-16,21 0 0,-21 0 0,22-21 16,-22 0-16,21 21 0,-21-22 0,22 1 15,-22 0-15,0 0 0,0 0 16,0-22-16,0 22 0,1 0 15,-22 0-15,0 0 0,0-22 0,0 22 0,0 0 16,0 0-16,0 0 16,0 42-1,0 0-15,-22-21 16,22 42-16,-21-20 0,21-1 16,-21 0-16,21 0 0,0 21 0,0-20 15,0-1-15,0 0 0,0 0 0,0 0 16,0 0-16,0 1 15,21-22 1,0 0-16,1 0 0,-1 0 16,-21-22-16,21 1 0</inkml:trace>
  <inkml:trace contextRef="#ctx0" brushRef="#br0" timeOffset="31916.89">4974 10245 0,'0'0'0,"-21"-21"0,21-1 16,-21 22-16,0 0 15,-1 0-15</inkml:trace>
  <inkml:trace contextRef="#ctx0" brushRef="#br0" timeOffset="32141.76">4360 10351 0,'0'0'0,"0"21"15,21-21 17,1 0-32,-1 0 0,0 0 15,0 0-15,0 0 0,0-21 16,1 21-16,-1 0 0,0 0 16,0-22-16,0 22 0,0 0 0,1-21 15</inkml:trace>
  <inkml:trace contextRef="#ctx0" brushRef="#br0" timeOffset="33312.57">5461 10605 0,'21'0'32,"0"0"-32,22 0 15,-22 0-15,0-22 0,21 1 0,-21 21 16,22-21-16,-22 0 0,21 0 16,1 21-16,-1-43 0,-21 22 0,21 0 15,-20 0-15,20-21 0,-21 20 0,21 1 16,-20-21-16,-1 21 0,-21-22 15,0 22-15,0 0 0,0-21 0,0 21 16,0-1-16,0-20 0,-21 21 16,-1 0-16,1 0 0,-21-1 15,0 22-15,-1-21 0,1 21 0,0 0 16,-1 0-16,1 0 0,0 0 16,-1 21-16,1-21 0,0 22 0,20 20 15,-20-21-15,21 21 0,0 1 0,0 20 16,-1-20-16,22 20 0,0 22 15,-21-22-15,21 22 0,0-22 0,0 22 16,-21-21-16,21 20 0,0-20 0,0 20 16,0 1-16,0-21 0,0 20 15,0 1-15,0-22 0,0 22 0,-21-21 16,21 20-16,0-20 0,0-1 16,-21 22-16,21-22 0,0 1 15,0-1-15,0 1 0,0-22 0,0 22 16,0-22-16,0 0 0,0 1 0,0-1 15,0-21-15,0 0 0,0 1 0,0-1 16,0 0-16,21-21 0,0 0 16,0 0-16,0-21 0,22 0 15,-22-1-15,0 1 0,21-21 0,-20 21 16,20-22-16,0 1 0,1 0 16,-1-1-16,0-20 0,22 21 0,-22-22 15,-21 1-15,22 20 0,-1-20 16,-21-1-16,-21 22 0,0-22 0,0 1 15,0 21-15,-21-22 0,0 1 16,0 20-16,-22-20 0,1 20 0,0 1 16,-22-21-16,22 20 0,-1 22 0,1-21 15,0 21-15,-1-1 0,22 22 16,-21-21-16,21 21 0,0 0 0,-1-21 16,44 21 15,-1 0-31,0 0 0,0 0 0,21 0 15,-20 0-15,20 0 0,0 0 0,1 0 16,-1 0-16,0-21 0,22 0 16,-22 21-16,0-21 0,22-1 15,-22 1-15,1 0 0,-1 0 0,0 0 16,1 0-16,-1-1 0,-21-20 16,0 21-16,0 0 0,1 0 0,-1-22 15,-21 22-15,0 0 0,0 0 0,0 0 16,0-1-16,0 1 0,0 42 31,0 1-15,-21-1-16,21 0 0,0 21 0,0-21 15,0 22-15,0-22 0,0 0 0,0 21 16,0-20-16,0-1 0,0 0 16,0 0-16,0 0 15,21-42 16,-21 0-31,21 0 16,-21 0-16</inkml:trace>
  <inkml:trace contextRef="#ctx0" brushRef="#br0" timeOffset="33525.51">6477 10181 0,'0'-21'0,"0"42"0,-21-42 47,21 42-16,0 0-15,0 1-16,21-22 0,0 21 16,0-21-16,0 21 15,1-21-15,20 0 0,-21 21 0</inkml:trace>
  <inkml:trace contextRef="#ctx0" brushRef="#br0" timeOffset="33816.37">7154 10287 0,'0'0'0,"0"-21"16,-21 21-1,0 0-15,0 0 0,0 0 16,-1 0-16,1 0 0,0 0 15,0 0-15,0 0 0,0 21 0,-1-21 16,22 21-16,-21 22 0,0-22 16,0 0-16,0 21 0,0 1 0,21-22 15,-22 21-15,22 0 0,0-20 0,0 20 16,0 0-16,0-21 0,0 1 16,0 20-16,22-21 0,-1 0 15,0-21-15,21 21 0,-21 1 0,1-22 16,20 0-16,0 0 0,-21 0 0,22 0 15,-22 0-15,21 0 0,1-22 16,-1 1-16,0 21 0</inkml:trace>
  <inkml:trace contextRef="#ctx0" brushRef="#br0" timeOffset="35216.08">7853 10308 0,'0'0'0,"0"-21"0,-64-21 15,43 42 1,0 0-16,0 0 0,-22 0 16,22 0-16,0 0 0,0 0 0,-21 0 15,20 21-15,1 0 0,0 0 0,-21 22 16,21-22-16,-1 21 0,1 0 16,0-20-16,21 20 0,0 0 0,-21-21 15,21 22-15,0-22 0,0 0 0,0 0 16,0 0-16,21 1 0,-21-1 15,21-21-15,0 0 0,1 21 0,-1-21 16,21 0-16,-21 0 0,0 0 0,22 0 16,-22 0-16,0-21 0,0 0 15,0 21-15,1-22 0,-1 1 16,0 0-16,0 0 0,0 0 0,0 0 16,-21-1-16,0-20 0,22 21 15,-22-21-15,21-1 0,-21 22 0,0-21 16,0 21-16,0-22 0,0 22 0,0 0 15,0 0-15,0 42 32,0 0-32,0 0 15,0 22-15,-21-22 0,21 0 16,0 21-16,0-21 0,0 22 0,0-22 16,0 0-16,21 21 0,0-20 0,-21-1 15,42-21-15,-21 21 16,1 0-16,-1-21 0,21 0 0,-21 0 15,0 0-15,22 0 0,-22 0 0,21 0 16,-21 0-16,1 0 0,-1-21 16,0 0-16,0 21 0,0-21 0,0-1 15,1 1-15,-1-21 0,-21 21 0,21-22 16,0 1-16,-21 0 0,21-1 16,0 1-16,-21 0 0,0-1 0,22 1 15,-1 0-15,-21-1 0,0-20 16,0 42-16,0-22 0,0 1 0,0 21 15,0 0-15,0 0 0,0 42 32,0 0-32,-21 21 15,-1-21-15,22 22 0,0-1 0,0 0 16,0 1-16,-21-1 0,21 0 0,0 1 16,0 20-16,0-20 0,0-1 15,0 0-15,0 1 0,0-1 0,21 0 16,-21-21-16,0 22 0,22-22 0,-1 0 15,-21 0-15,21 0 0,0 1 16,0-22-16,0 0 16,1 0-16,-1 0 0,0 0 0,21 0 15,-21 0-15,1-22 0,-1 22 0,0-21 16,0 0-16,21 0 0,-20 0 16,-1 0-16,0-1 0,0 1 0,0-21 15,-21 21-15,21-22 0,1 22 16,-22-21-16,21 21 0,-21 0 0,0-1 15,0 1-15,0 42 16,0 1 0,0-1-16,0 0 0,0 21 15,-21-21-15,21 1 0,-22 20 0,22-21 16,-21 0-16,21 0 0,0 1 16,0-1-16,0 0 0,0 0 15,0 0-15,21-21 0,1 21 16,-1-21-16,0 0 0,0 0 15,0 0-15,0 0 0,22 0 0,-22 0 16,21 0-16,-21-21 0,1 0 0,20 21 16,-21-21-16,0 0 0,0 21 15,1-21-15,-1-1 0,0 1 0,0 0 16,-21-21-16,0 21 0,0-1 0,21 1 16,-21 0-16,0 0 15,-21 21 16,21 21-31,0 0 0,-21 0 16,21 1-16,-21-1 0,21 0 0,-21 0 16,21 21-16,0-20 0,0-1 0,0 0 15,0 0-15,0 0 16,21 0-16,0-21 16,0 0-16,0 0 0,0 0 15,1 0-15,-22-21 0,21 21 16,0-21-16,0 0 0,0 21 0,-21-21 15,0 0-15,21-1 0,-21 1 16,0 0-16,0 0 0,0-21 0,0 20 16,0 1-16,0-21 0,0 21 0,0-22 15,0 22-15,-21 0 0,0 0 16,0 0-16,0 21 0,0 0 16,-1 0-16,1 0 0,0 0 15,0 21-15,0 0 0,0 0 16,-1 0-16,1 1 0,0-1 15,0 0-15,21 0 0,-21-21 16,21 21-16,21-21 31</inkml:trace>
  <inkml:trace contextRef="#ctx0" brushRef="#br0" timeOffset="35795.75">10033 10329 0,'0'22'31,"0"-1"-31,0 0 0,-21-21 16,21 21-16,0 0 0,0 0 15,0 1-15,0-1 0,0 0 0,0 0 16,0 0-16,0 0 0,0 1 16,0-1-16,0 0 0,0 0 15,0 0-15,0 0 16,0-42 31,0 0-47,0 0 15,0 0-15,0 0 0,0-1 0,0 1 16,0 0-16,21 0 0,-21-21 16,21 20-16,0-20 0,0 0 15,-21 21-15,22-22 0,-1 22 0,21-21 0,-21 21 16,0-1-16,22 1 0,-22 0 16,0 21-16,21 0 0,-20 0 15,-1 0-15,0 21 0,0 0 0,0 1 16,0-1-16,-21 21 0,0 0 0,22-20 15,-22 20-15,0 0 0,0 1 16,0-1-16,0-21 0,0 21 0,0-20 16,0-1-16,0 0 0,0 0 0,0 0 15,-22 0-15,22 1 16,-21-22-16,0 0 0,0 0 16,0 0-16,21-22 31,0 1-31,0 0 15,0 0-15</inkml:trace>
  <inkml:trace contextRef="#ctx0" brushRef="#br0" timeOffset="36021.83">9885 9589 0,'0'0'15,"-64"0"-15,64 21 16,-21-21-16,0 0 16,21 21-16</inkml:trace>
  <inkml:trace contextRef="#ctx0" brushRef="#br0" timeOffset="36289.69">8424 9948 0,'0'0'15,"-63"22"1,84-22 0,0 0-16,0 0 0,0 0 15,1 0-15,20 0 0,-21 0 0,21 0 16,-20 0-16,20 0 0,-21 0 16,21 0-16,-20 0 0,-1 0 15,0-22-15,0 22 0,0 0 0,0 0 16</inkml:trace>
  <inkml:trace contextRef="#ctx0" brushRef="#br0" timeOffset="36972.29">974 12234 0,'21'0'31,"0"0"-31,0 0 16,21 0-16,-20 0 0,20 0 16,-21 0-16,21 0 0,-20 0 0,20 0 15,-21 0-15,21 0 0,-20 0 16,-1 0-16,0 0 0,0 0 0,0 0 15,-42 0 17,0 0-17,0 0-15</inkml:trace>
  <inkml:trace contextRef="#ctx0" brushRef="#br0" timeOffset="37476.01">910 12277 0,'0'0'0,"-21"21"0,0-21 0,21 21 16,0 0-16,-21-21 0,21 21 16,-22 1-16,22-1 0,0 0 15,0 0 17,22-21 14,-1-21-46,0 21 16,0 0-16,0-21 0,0 21 0,1-21 16,-1 21-16,0 0 0,21 0 15,-21 0-15,1 0 0,20 0 0,-21 0 16,21 0-16,-20 21 0,-1 0 16,21-21-16,-21 21 0,-21 0 0,0 22 15,0-22-15,0 0 16,0 0-16,0 0 0,-21 22 0,0-22 15,0 0-15,0 0 0,-22 0 16,22 0-16,0 1 0,0-22 16,0 21-16,-1-21 0,1 0 0,0 0 15,0 0-15,0 0 0,0 0 16,-1 0-16,1 0 0,0 0 0,0-21 16,0 21-16,0-22 0,-1 1 15,1 21-15,21-21 16,0 0-16,0 0 31,21 21-31,1 0 16,-1-21-16,21 21 0,-21 0 15,0 0-15,22-22 0,-1 22 0</inkml:trace>
  <inkml:trace contextRef="#ctx0" brushRef="#br0" timeOffset="37675.89">1799 12552 0,'0'0'0,"21"0"0,0 0 16,1 0-16,-22-21 78,21 21-78,0 0 0,0 0 15,0-21-15</inkml:trace>
  <inkml:trace contextRef="#ctx0" brushRef="#br0" timeOffset="38007.94">2815 11938 0,'0'-21'16,"0"42"-16,0-63 0,-21 42 16,0 0-16,0 0 0,21 21 15,0 0-15,-22 0 16,22 22-16,0-22 0,0 21 0,0 0 16,0 22-16,0-22 0,0 1 15,0 20-15,0-21 0,0 1 0,0-1 16,0 22-16,-21-22 0,21 0 15,0 1-15,0-1 0,0-21 16,0 21-16,0-20 0,0 20 0,0-21 16,0 0-16,0 0 0,0 1 15,0-44 17,0 1-32,0 0 0,21 0 0</inkml:trace>
  <inkml:trace contextRef="#ctx0" brushRef="#br0" timeOffset="38291.78">2709 11959 0,'0'0'0,"0"-21"15,0 0 1,21 21-16,1 0 0,20 0 15,-21-21-15,0 21 0,22 0 0,-1 0 16,-21 0-16,21-21 0,-20 21 16,20 0-16,-21 0 0,0 0 0,0 0 15,1 0-15,-1 0 0,0 0 16,0 0-16,0 0 16,-42 0 15,0 0-31,0 21 0,0 0 15</inkml:trace>
  <inkml:trace contextRef="#ctx0" brushRef="#br0" timeOffset="38511.69">2709 12404 0,'0'0'0,"21"21"0,1-21 0,-1 0 16,0 0-16,0 0 0,0 0 16,0 0-16,1 0 0,-1 0 0,0 0 15,0 0-15,0 0 16,0-21-16,1 21 0,-1 0 0,0-21 16,0 21-16</inkml:trace>
  <inkml:trace contextRef="#ctx0" brushRef="#br0" timeOffset="38799.71">3387 12361 0,'-22'43'16,"22"-22"-16,-21 0 16,21 0-16,0 22 0,0-22 0,0 0 15,0 0-15,-21 0 0,21 0 16,0 1-16,0-1 0,0 0 0,0 0 16,21-21 15,0 0-31,1 0 15,-1-21-15,0 0 0</inkml:trace>
  <inkml:trace contextRef="#ctx0" brushRef="#br0" timeOffset="39144.51">3514 12065 0,'0'0'0,"0"21"0,0 0 16,21-21 15,0 0-31,0 0 16,0 0-16,0 0 0,1-21 16,-22 0-16,21 21 15,-21-21-15,0 0 0,0 0 16,0-1-16,-21 22 15,-1 0 1,1 0-16,0 0 0,0 0 16,0 0-16,0 0 15,21 22-15,-22-22 0,22 21 16,0 0 0,0 0-16,22-21 15,-1 0-15,0 0 0</inkml:trace>
  <inkml:trace contextRef="#ctx0" brushRef="#br0" timeOffset="39443.86">4000 11853 0,'0'0'0,"0"-21"16,-21 21 15,0 0-31,21 21 15,0 1-15,0-1 0,-21 0 16,21 21-16,-21 1 0,21-1 0,0 21 16,0-20-16,0-1 0,-21 22 0,21-22 15,-22 0-15,22 22 0,0-22 16,0 0-16,-21-20 0,21 20 0,-21 0 16,0-21-16,21 22 0,0-22 15,0 0-15,0 0 0,0 0 16,0-42 15,0 0-31,21 0 0</inkml:trace>
  <inkml:trace contextRef="#ctx0" brushRef="#br0" timeOffset="39872.4">4064 12510 0,'0'0'0,"21"0"0,0 0 15,0 0-15,1 0 0,-1 0 0,0 0 16,0 0-16,0 0 0,22 0 0,-22-22 16,0 22-16,0-21 0,0 21 15,0-21-15,1 21 0,-1-21 0,0 21 16,-21-21-16,21 0 0,-21-1 15,0 1-15,0 0 16,0 0-16,-42 21 0,42-21 16,-21 21-16,-1 0 0,1 0 15,0 0-15,0 21 0,0 0 0,0 0 16,-1 0-16,1 1 0,0-1 16,0 21-16,21-21 0,0 22 15,-21-22-15,21 21 0,0-21 0,0 0 16,0 22-16,0-22 0,0 0 15,0 0-15,21-21 0,0 21 0,0-21 16,0 0-16,1 22 0,-1-22 16,21 0-16,-21 0 0,0 0 15,1 0-15,-1-22 0,0 22 0,0-21 16,0 0-16,0 21 0,1-21 0,-1 0 16</inkml:trace>
  <inkml:trace contextRef="#ctx0" brushRef="#br0" timeOffset="40732.43">6646 12552 0,'0'0'0,"0"-21"0,21 21 0,-21-21 16,22 21-16,-22-22 0,0 1 15,0 0-15,0 0 0,-22 0 16,1 21-16,-21-21 0,21-1 15,-22 1-15,1 0 0,21 21 0,-21-21 16,-1 0-16,1 21 0,-22 0 0,22 0 16,0 0-16,-1 0 0,1 0 15,0 0-15,-1 21 0,1 0 0,0 0 16,21 0-16,-22 22 0,1-22 0,21 21 16,0 1-16,-1-1 0,1 0 15,21 1-15,0-1 0,0 0 0,0 1 16,0-1-16,21-21 15,1 21-15,-1-20 0,0-1 0,0 0 16,21-21-16,-20 0 0,20 0 0,-21 0 16,0 0-16,22 0 0,-22-21 15,21 21-15,-21-21 0,22-1 0,-22 1 16,21-21-16,-21 21 0,22-22 0,-1 22 16,-21-21-16,21 0 0,1-1 15,-22 1-15,21 0 0,-21-22 0,22 22 16,-22-22-16,21 1 0,-21-1 15,1 22-15,-1-22 0,0 1 16,0 21-16,-21-22 0,0 43 0,0-21 0,0 20 16,0 1-16,0 0 15,0 0-15,-21 21 16,0 21-16,0-21 0,21 42 0,-22-20 16,22 20-16,-21 0 0,21 1 15,-21-1-15,21 21 0,0 1 0,0-22 16,0 22-16,0-22 0,0 22 15,0-22-15,0 0 0,0 1 0,0-1 16,21-21-16,-21 21 0,21-20 0,1-1 16,-22 0-16,21 0 0,0-21 15,0 0-15,0 0 0,0 0 16</inkml:trace>
  <inkml:trace contextRef="#ctx0" brushRef="#br0" timeOffset="41200.16">7260 12340 0,'-21'0'16,"0"0"-16,21 21 16,-21 1-16,-1-1 0,22 21 15,0-21-15,-21 0 0,21 1 16,0-1-16,0 0 0,0 21 15,0-21-15,0 1 0,0-1 16,0 21-16,0-21 0,21-21 0,-21 21 16,22 1-16,-1-22 0,0 0 15,0 0-15,21 0 0,-20 0 16,-1 0-16,0 0 0,0-22 0,0 1 16,0 21-16,1-21 0,-1 0 15,0 0-15,0 0 0,-21-1 0,0 1 16,21-21-16,-21 21 0,0 0 0,0-22 15,0 1-15,0 21 16,0-22-16,-21 1 0,0 0 0,0 21 16,0-22-16,-1 22 0,22 0 0,-21 0 0,0 21 15,0 0-15,0 0 16,0 0-16,-1 0 0,1 21 0,0 0 16,21 21-16,0-20 0,-21 20 0,21-21 15,0 21-15,0 1 0,0-1 16,0-21-16,0 22 0,0-22 0,0 42 15,21-42-15,0 1 16,0-1-16,1-21 0,-1 0 16</inkml:trace>
  <inkml:trace contextRef="#ctx0" brushRef="#br0" timeOffset="42224.29">7937 12256 0,'-21'0'16,"0"21"-16,0-21 0,21 21 15,-21 21-15,0-21 0,21 1 16,-22 20-16,1-21 0,21 21 0,-21-20 16,21 20-16,0-21 0,0 21 0,0-20 15,0-1-15,0 0 0,0 0 16,0 0-16,21 0 15,0-21-15,1 0 16,-1 0-16,-21-21 0,21 0 16,0 21-16,0-21 0,0 0 0,1 21 15,-1-21-15,-21-1 0,21 1 0,0-21 16,-21 21-16,0 0 0,21-1 16,-21 1-16,21-21 0,-21 21 0,0 0 15,0-1-15,0 1 16,0 42-1,0 1-15,0-1 0,0 0 16,0 0-16,0 0 0,0 22 16,0-22-16,0 0 0,0 21 15,22-21-15,-1 1 0,-21-1 0,21-21 16,0 21-16,-21 0 0,21-21 16,0 0-16,1 0 0,-1 0 0,0 0 15,0 0-15,21 0 0,-20 0 16,-1-21-16,0 21 0,0-21 15,-21 0-15,0-1 0,0 1 16,0 0-16,0 0 0,0 0 0,0-22 16,0 22-16,0 0 0,0 0 15,-21 0-15,0-22 0,0 22 0,-1 0 16,22 0-16,-21 21 0,21-21 16,0 0-1,0-1 1,21 22-16,1-21 15,-1 21-15,0 0 0,0-21 16,21 21-16,-20 0 0,-1 0 0,21 0 16,-21 0-16,0 0 0,22 0 15,-22 0-15,0 0 0,0 21 0,0 0 16,1 1-16,-1 20 0,-21-21 0,0 0 16,0 0-16,0 22 0,0-22 15,0 0-15,0 0 0,0 22 16,0-22-16,-21 0 0,-1 0 0,22 0 15,-21 0-15,0 1 16,0-1-16,21 0 0,-21-21 16,21-21 15,0 0-15,0-1-16,0 1 0,0 0 15,0-21-15,21 21 0,-21-1 16,21-20-16,0 0 0,0 21 0,1-22 15,20 1-15,-21 21 0,0-22 16,22 22-16,-1 0 0,-21 0 16,21 0-16,-20 21 0,20 0 0,-21 0 0,21 21 15,-20 0-15,-1 0 0,0 0 16,0 1-16,-21 20 0,0-21 16,0 21-16,0 1 0,0-22 0,0 21 15,0 1-15,0-22 0,-21 0 0,0 21 16,21-21-16,-21 1 0,-1-1 15,22 0-15,0 0 0,0-42 47,0 0-47</inkml:trace>
  <inkml:trace contextRef="#ctx0" brushRef="#br0" timeOffset="43267.95">9504 12552 0,'-21'21'16,"21"-42"15,21 21-31,0-21 16,0 0-16,0 21 0,0-22 0,1 1 15,-1-21-15,0 21 0,21-22 0,-21 22 16,1-21-16,-1 0 16,0-22-16,21 22 0,-21-22 0,1 1 0,-1-1 15,0 22-15,-21-22 0,21 22 16,-21-21-16,0 20 0,21 1 16,-21 21-16,0-22 0,0 22 0,0 0 15,-21 21-15,0 0 0,-21 0 16,20 21-16,1-21 0,0 43 15,-21-22-15,21 21 0,-22-21 0,22 43 16,0-22-16,0 22 0,0-1 16,-1 1-16,22-1 0,0 1 0,0-22 15,0 21-15,0-20 0,0-1 0,0 0 16,22 1-16,-1-1 0,-21-21 16,21 0-16,21 1 0,-21-1 15,1 0-15,-1-21 0,21 0 0,-21 0 16,22 0-16,-22 0 0,21 0 15,-21 0-15,22 0 0,-1 0 0,-21-21 16,21 0-16,-20-1 0,20 1 0,-21 0 16,0 0-16,0 0 0,1 0 15,-1-22-15,0 22 0,-21-21 0,0 21 16,21-22-16,-21 22 0,0 0 0,0 0 16,0 0-16,-21 42 31,21 21-31,0-21 15,0 0-15,-21 22 0,21-22 16,0 21-16,0-21 0,0 22 16,0-22-16,0 21 0,0-21 0,0 1 15,0-1-15,21 0 0,0 0 16,0-21-16,0 0 0,1 0 16,-1 0-16,0 0 0,21 0 0,-21 0 15,1 0-15,-1-21 0,21 0 16,-21 21-16,0-21 0,22-1 0,-22 1 15,0 0-15,0 0 0,0-21 0,1 20 16,-22-20-16,0 21 16,0-21-16,0-1 0,0 1 0,0 0 0,0-1 15,0 1-15,-22 0 0,1 20 16,0 1-16,0 0 0,0 0 16,0 0-16,-22 21 0,22 0 0,-21 0 15,21 0-15,-22 21 0,22 0 16,-21 0-16,21 22 0,-1-1 0,1 0 15,0 1-15,21-22 0,0 21 0,0 0 16,0 1-16,0-22 0,0 21 16,0-21-16,0 22 0,21-22 0,0 0 15,22 0-15,-22-21 0,0 21 0,0 1 16,22-22-16,-22 0 16,21 0-16,0 0 0,-20 0 0,20 0 15,0 0-15,1 0 0</inkml:trace>
  <inkml:trace contextRef="#ctx0" brushRef="#br0" timeOffset="44327.85">11515 12129 0,'0'0'0,"0"-43"0,0 22 0,0 0 16,0 0-16,0 0 0,-22-1 0,1 1 15,0 21-15,0 0 0,0 0 16,0 0-16,-1 0 0,-20 0 15,21 21-15,-21 1 0,20-1 0,-20 0 16,0 21-16,21 1 0,-22-1 16,22-21-16,-21 21 0,21 1 0,21-1 15,-22-21-15,22 22 0,0-22 0,0 0 16,0 0-16,0 0 0,0 0 16,22 1-16,-1-22 0,0 0 0,21 21 15,-21-21-15,1 0 0,20 0 0,-21 0 16,21 0-16,-20-21 15,20 21-15,-21-22 0,21 1 0,-20 0 0,-1 21 16,0-42-16,0 21 0,0-1 0,0 1 16,1-21-16,-22 0 15,21 20-15,-21-20 0,21 21 0,-21-21 16,21 20-16,-21 1 0,0 0 0,0 42 31,0 0-15,0 22-16,0-22 0,0 0 15,0 21-15,0-20 0,0 20 0,21-21 16,-21 21-16,21-20 0,1-1 0,-22 0 16,21 0-16,0 0 0,0 0 15,21 1-15,-20-22 0,20 21 0,0-21 16,1 0-16,-1 21 0,0-21 0,1 0 16,-1 0-16,0 0 0,1 0 0,-22 0 15,21-21-15,0 21 16,-20-21-16,20-1 0,-21 22 0,0-21 15,0 0-15,1 0 0,-22-21 0,0 20 16,21-20-16,-21 21 0,0-21 16,0-1-16,0 1 0,0 21 0,0-22 15,-21 22-15,-1 0 0,1 0 0,0 0 16,0 0-16,0 21 0,-22 0 16,1 0-16,0 0 0,21 21 0,-22 0 15,1 0-15,0 21 0,-1-20 16,22-1-16,-21 21 0,21-21 0,21 22 15,0-22-15,-22 21 0,22-21 0,0 22 16,0-22-16,0 0 0,0 0 16,0 0-16,22 0 15,-1 1-15,0-22 0,0 0 0,0 0 16,22 0-16,-22 0 0,0 0 0,21 0 16,-21 0-16,22-22 0,-22 1 15,21 0-15,-21 21 0,22-21 0,-22-21 16,0 20-16,0-20 0,0 21 0,1-21 15,-1-22-15,0 22 0,0-1 16,0-20-16,0 21 0,-21-22 16,0 22-16,22-22 0,-22 22 0,0 0 15,21-1-15,-21 1 0,0 0 0,0-1 16,0 22-16,0 0 0,0 0 16,0 0-16,-21 21 15,-1 21 1,22 0-16,-21 21 0,21 1 0,-21-22 15,21 21-15,-21 22 0,21-22 16,-21 21-16,21-20 0,0 20 0,0 1 16,0-1-16,0-20 0,0 20 0,0-21 15,0 1-15,0-22 0,21 21 16,0-21-16,0 1 0,0-1 16,22 0-16,-22 0 0,0 0 0,0-21 0,0 0 15,22 0-15,-22 0 0,0 0 16,0 0-16,0 0 0,1-21 15,-1 0-15,0 21 0,0-21 0,0 0 16,-21-1-16,0-20 0,21 21 16,-21 0-16</inkml:trace>
  <inkml:trace contextRef="#ctx0" brushRef="#br0" timeOffset="45348.27">1037 14076 0,'0'0'0,"0"-21"16,0 0-16,0-1 0,0 1 16,-21 21-1,0 0-15,0 21 0,-1 1 16,1-1-16,-21 0 0,21 21 15,0 1-15,-1-1 0,-20 0 16,21 22-16,21-1 0,-21 1 16,0-1-16,21 1 0,0-1 15,0 1-15,0-22 0,0 0 0,0 1 16,21-1-16,0-21 0,0 0 16,0 1-16,22-22 0,-22 0 15,21 0-15,-21 0 0,22 0 0,-1 0 16,-21-22-16,21 1 0,1 0 15,-22 0-15,21 0 0,-21 0 0,1-1 16,-1-20-16,-21 21 0,0 0 16,0 0-16,0-22 0,-43 22 0,22 0 15,-21 0-15,21 0 0,-22-1 16,1 22-16,0 0 0,-1 0 16,1 0-16,0 0 0,21 22 0,-1-1 15,1 0-15,0 21 16,21-21-16,0 22 0,0-22 0,0 0 15,0 21-15,0-20 0,0-1 16,21 0-16,0 0 0,1 0 0,-1-21 16,0 21-16,0-21 0,0 0 15,0 0-15,1 0 0</inkml:trace>
  <inkml:trace contextRef="#ctx0" brushRef="#br0" timeOffset="45556.15">1609 14457 0,'0'0'0,"21"0"15,-21-21 1,0 0 31,0-1-32,21 22-15</inkml:trace>
  <inkml:trace contextRef="#ctx0" brushRef="#br0" timeOffset="46076.29">3048 13991 0,'0'-21'0,"0"42"0,0-63 0,0 21 16,-21 21-16,0-21 15,-1 21-15,1 0 0,0 0 0,-21 0 16,21 0-16,-22 21 0,22-21 15,-21 21-15,-1 0 0,1 21 16,0-20-16,21 20 0,-22 0 16,22 1-16,0-1 0,0 21 0,21 1 15,-21-1-15,21 1 0,0-1 16,0 1-16,21-22 0,0 1 0,21-1 16,-21 0-16,22-21 0,-22 22 15,21-22-15,1-21 0,-1 21 0,0-21 16,1 0-16,20 0 0,-21 0 15,1 0-15,-1-21 0,0 0 16,1 0-16,-1-1 0,0 1 0,1-21 16</inkml:trace>
  <inkml:trace contextRef="#ctx0" brushRef="#br0" timeOffset="46579.52">3429 13801 0,'0'-21'0,"0"42"0,-21-42 16,0 21-16,21 21 0,0 0 16,0 0-16,0 0 0,0 22 15,0-1-15,0 0 0,0 1 0,0-1 16,0 0-16,0 1 0,0-1 16,0 0-16,0 1 0,0-1 0,0 0 15,0 1-15,0-1 0,0 0 16,0-21-16,0 1 0,0-1 15,0 0-15,0 0 0,0 0 0,0-42 47,0 0-47,0 0 16,0 0-16,0-1 0,0 1 0,0-21 16,21 21-16,0-22 0,0 1 15,0 0-15,0 21 0,22-22 16,-22 22-16,21 0 0,1 0 0,-1 0 15,-21 21-15,21 0 0,-20 0 16,-1 0-16,21 21 0,-21 0 0,0 0 16,1 0-16,-22 22 0,21-22 15,-21 21-15,0 0 0,21-20 0,-21 20 16,0 0-16,0-21 0,0 22 0,0-22 16,0 0-16,-21 21 0,21-20 15,-21-22-15,21 21 0,-22 0 0,22-42 47,0 0-31,0-1-16</inkml:trace>
  <inkml:trace contextRef="#ctx0" brushRef="#br0" timeOffset="46841.37">4233 14182 0,'0'21'47,"0"0"-31,0 0-16,0 0 0,0 1 0,0 20 16,0-21-16,0 0 15,0 22-15,0-22 0,0 0 0,0 21 16,0-21-16,0 1 0,0-1 0,0 0 15,0 0-15,0 0 0,0 0 16,0-42 15</inkml:trace>
  <inkml:trace contextRef="#ctx0" brushRef="#br0" timeOffset="47228.15">4212 13907 0,'0'21'0,"0"-42"0,0 63 16,0-21-16,0 0 0,21 0 15,0-21 1,1 0-16,-1 0 0,0 0 15,0 0-15,0 0 16,0-21-16,-21 0 0,22 21 0,-1-21 16,-21 0-16,0 0 0,0-1 15,0 1-15,0 0 16,0 0-16,0 0 0,0 0 0,-21-1 16,-1 1-16,1 0 0,0 21 15,0 0-15,0 0 0,0 0 16,-1 0-16,1 21 15,21 0-15,-21 1 0,21-1 0,0 0 16,0 0-16,0 21 0,0-20 16,0-1-16,0 0 0,21 0 0,0-21 15,22 21-15,-22-21 0,0 0 16</inkml:trace>
  <inkml:trace contextRef="#ctx0" brushRef="#br0" timeOffset="47523.98">4995 13716 0,'0'-21'15,"-21"21"1,0 21-16,21 0 16,0 22-16,-21-22 0,0 21 15,-1 0-15,22 22 0,-21-22 0,21 1 16,0 20-16,-21-21 0,21 22 15,-21-22-15,21 22 0,0-22 16,0 0-16,-21 1 0,21-1 0,-21 0 16,21-20-16,-22 20 0,22-21 15,0 0-15,0 0 0,0 1 0,22-22 32,-1-22-32,0 22 15,0-21-15,0 0 0,0 0 0</inkml:trace>
  <inkml:trace contextRef="#ctx0" brushRef="#br0" timeOffset="48104.82">5546 14245 0,'0'0'0,"0"-21"16,0 0-16,0 0 15,-22 0-15,1-1 0,0 22 16,-21-21-16,21 21 0,-1-21 16,1 21-16,-21 0 0,21 0 0,-22 0 15,22 0-15,0 21 0,0 0 0,-21 1 16,20-1-16,1 21 0,0-21 16,21 22-16,-21-1 0,0-21 15,21 21-15,0 1 0,0-1 16,0-21-16,0 0 0,0 22 0,0-22 15,0 0-15,21 0 0,0-21 16,0 0-16,0 0 0,22 0 16,-22 0-16,0 0 0,21-21 0,-20 0 15,20 0-15,-21 0 0,21-1 0,1 1 16,-22 0-16,0-21 0,21 21 16,-20-22-16,-1 1 0,0 0 0,0-1 15,0 22-15,0-42 0,-21 20 16,0 1-16,22 0 0,-22-22 15,0 22-15,0-22 0,0 22 0,0 0 16,0-1-16,0 1 0,0 0 16,0 20-16,0 1 0,-22 21 0,22 21 15,-21 1 1,21 20-16,-21 0 0,21 1 0,0-1 16,0 21-16,0-20 0,0 20 0,0-20 15,0 20-15,0-21 0,0 1 16,0 20-16,0-20 0,0-1 0,0 0 15,21-21-15,-21 22 0,21-22 0,1 0 16,-1 0-16,0 0 16,-21 1-16,21-22 0,0 0 0,0 0 15,1 0-15,-1 0 0,21 0 0,-21-22 16</inkml:trace>
  <inkml:trace contextRef="#ctx0" brushRef="#br0" timeOffset="48879.99">6964 13907 0,'0'0'0,"0"-22"0,0 1 0,0 0 16,0 0-16,0 0 0,0 0 0,0-1 16,0 1-16,0 42 31,0 22-31,0-22 16,0 21-16,0 1 0,0 20 0,0-21 15,0 1-15,0 20 0,0-20 0,0-1 16,0 21-16,0-20 0,0-1 15,0 0-15,0-20 0,0 20 0,0-21 16,0 0-16,0 0 0,0 1 16,0-1-16,0 0 15,0-42 17,0 0-32,0-1 15,0 1-15,0 0 0,0-21 0,21 21 16,0-22-16,0 22 0,0-21 15,1-1-15,-1 22 0,0-21 0,21 21 16,-21 0-16,22-1 0,-22 22 0,21 0 16,-21 0-16,22 0 0,-22 0 15,0 22-15,0-1 0,0 0 0,1 0 16,-1 21-16,-21-20 0,0 20 16,0 0-16,0-21 0,0 22 15,-21-22-15,-1 0 0,1 0 0,0 0 16,0 1-16,-21-1 0,20 0 15,1 0-15,-21-21 0,21 21 0,0-21 16,-22 0-16,22 0 0,0 0 0,0 0 16,0 0-16,-1 0 15,22-21-15,0 0 0,0 0 16,0 0-16,0-1 0,22 1 16,-1 0-16</inkml:trace>
  <inkml:trace contextRef="#ctx0" brushRef="#br0" timeOffset="49312.54">7662 14012 0,'21'0'0,"1"0"16,-1 0-16,0 0 15,0 0-15,0 0 0,0 0 0,1 0 16,-1 22-16,0-1 0,0 0 0,0 0 16,0 0-16,1 0 15,-1 22-15,-21-22 0,0 21 0,0-21 16,0 22-16,0-22 0,0 21 0,0-21 16,0 22-16,0-22 0,-21 0 15,-1 0-15,1-21 0,21 21 0,0 1 16,-21-22-16,0 0 0,0 0 15,21-22 1,0 1-16,0 0 16,0 0-16,0 0 0,0 0 0,0-22 15,0 22-15,0 0 0,0-21 16,21 20-16,-21-20 0,0 21 0,21-21 16,0 20-16,0 1 0,1 0 15,-1 0-15,-21 0 0,21 0 16,0-1-16,0 22 0,0 0 0,1 0 15,-1 0-15,0 0 16</inkml:trace>
  <inkml:trace contextRef="#ctx0" brushRef="#br0" timeOffset="49824.03">8509 13991 0,'0'-21'0,"0"42"0,-21-42 15,0 0-15,-1 21 16,1 0-16,0 0 0,0 0 16,0 0-1,21 21-15,-21 0 0,-1 0 0,22 22 16,0-22-16,0 0 0,-21 21 0,21-20 15,0 20-15,-21-21 0,21 21 16,0-20-16,0-1 0,0 21 16,0-21-16,0 0 0,21-21 0,0 22 15,1-22-15,-1 0 0,0 0 16,0 0-16,0 0 0,0 0 0,1 0 16,20 0-16,-21-22 0,0 1 15,0 0-15,22 0 0,-22 0 0,0 0 16,0-1-16,0 1 0,-21 0 0,0-21 15,0 21-15,0-22 0,0 22 16,0-21-16,0 21 0,0-22 0,-21 22 16,21-21-16,-21 21 0,0-1 0,0 1 15,0 21-15,-1 0 0,1 0 16,0 0-16,0 0 0,0 0 0,0 0 16,-1 21-16,22 1 0,-21-1 0,0 21 15,21-21 1,0 0-16,0 1 0,0-1 0,0 0 15,0 0-15,0 0 0,21 0 16,0 1-16,1-22 0,-1 0 16</inkml:trace>
  <inkml:trace contextRef="#ctx0" brushRef="#br0" timeOffset="50451.67">9144 13970 0,'0'-21'0,"0"42"0,-21-21 31,0 21-31,21 0 0,0 1 16,-22-1-16,22 0 0,-21 21 16,0-21-16,21 22 0,0-22 0,-21 21 15,21-21-15,-21 1 0,21 20 16,0-21-16,0 0 0,0 0 15,0 1-15,21-22 16,0 0 0,0 0-16,0-22 15,1 22-15,-1-21 0,0 0 0,0 0 16,0 0-16,0 0 0,1-1 16,-1 22-16,-21-21 0,21 0 0,0 0 15,0 0-15,-21 0 0,21 21 0,1-22 16,-1 22-1,-21 22-15,0-1 16,0 0-16,0 0 0,0 0 0,0 0 16,0 1-16,0-1 0,0 0 15,0 0-15,21 0 0,0-21 0,0 21 16,0 1-16,1-22 0,-1 0 16,0 0-16,0 0 0,0 0 15,0 0-15,1 0 0,-1 0 0,0-22 16,0 22-16,0-21 0,-21 0 0,21 0 15,1 21-15,-22-21 0,0 0 16,0-22-16,0 22 0,21 0 0,-21-21 16,0 20-16,0-20 0,0 0 0,0 21 15,0-22-15,-21 22 0,-1-21 16,22 21-16,-21-1 0,0 22 0,0 0 16,0-21-16,0 21 0,-1 0 15,1 0 1,0 21-16,0-21 15,21 22-15,-21-22 0</inkml:trace>
  <inkml:trace contextRef="#ctx0" brushRef="#br0" timeOffset="51228.24">10287 14012 0,'21'0'31,"0"0"-31,0-21 16,1 21-16,-1-21 15,0 0-15,0 21 0,-21-21 0,21 21 16,-21-21-16,21 21 0,-21-22 0,0 1 16,0 0-16,0 0 15,0 0-15,-21 21 0,0 0 16,0 0-16,0 0 0,0 0 16,-1 0-16,1 21 0,0 0 15,0 0-15,0 0 0,21 1 16,-21-1-16,21 0 0,0 0 0,0 21 15,0-20-15,0-1 0,0 0 16,21 0-16,0-21 0,0 21 16,0 0-16,0-21 0,1 22 0,-1-22 15,0 21-15,0-21 0,0 21 0,0-21 16,1 21-16,-1-21 0,-21 21 16,21 0-16,-21 1 0,0-1 15,0 0-15,0 0 16,0 0-16,-21-21 0,0 21 15,-1-21-15,1 0 0,0 22 0,0-22 16,0 0-16,-22 0 0,22 0 16,0 0-16,-21 0 0,21 0 15,-1-22-15,1 22 0,-21-21 0,21 21 16,0-21-16,-1 0 0,1 0 16,0 21-16,21-21 0,-21-1 0,0 1 15,0 0-15,21 0 16,0 0-1,21 21 1,0 0-16,0 0 0,0 0 16,0-21-16,22 21 0,-22 0 15,21 0-15,1-22 0,-22 22 0</inkml:trace>
  <inkml:trace contextRef="#ctx0" brushRef="#br0" timeOffset="51636.01">10816 14139 0,'0'0'0,"21"0"15,0 0-15,1 0 16,-1 0-16,-21-21 16,21 21-16,0-21 0,0 0 15,0 0-15,-21 0 16,22-1-16,-22 1 15,21 0-15,-21 0 0,0 0 16,0 0-16,0-1 0,-21 1 16,-1 21-1,1 0-15,0 0 0,0 0 0,21 21 16,-21 1-16,0-1 0,-1 0 16,22 0-16,-21 0 0,21 22 0,0-22 15,0 0-15,0 21 0,0-21 0,0 1 16,0 20-16,0-21 0,0 0 15,21 0-15,1 1 0,-1-1 0,0-21 16,0 21-16,21-21 0,-20 0 16,20 21-16,-21-21 0,0 0 15,22 0-15,-22 0 0,0 0 0,21 0 16,-21-21-16,1 21 0,-1-21 0,21 21 16,-42-21-16,21-1 0,0 22 15</inkml:trace>
  <inkml:trace contextRef="#ctx0" brushRef="#br0" timeOffset="52085.27">11451 13991 0,'0'-21'15,"0"42"-15,0-63 0,0 21 0,0 0 16,0-1 0,0 1-16,21 21 15,0-21-15,1 21 0,-1 0 16,0 0-16,0 0 0,0 0 15,0 0-15,1 21 0,-1 0 16,-21 1-16,0-1 0,21 21 16,-21-21-16,21 0 0,-21 22 0,0-22 15,0 0-15,0 21 0,0-20 0,0-1 16,0 0-16,0 0 0,-21 0 16,21 0-16,0 1 0,-21-1 15,0-21 1,21-21-1,0-1 1,0 1-16,0 0 16,0 0-16,0 0 0,0-22 0,0 22 15,21-21-15,-21 21 0,21-22 0,0 1 16,0 21-16,0-21 0,1 20 16,-1-20-16,0 21 0,0 0 0,0 0 15,0-1-15,1 1 0,-1 21 0,-21-21 16,21 21-16,0 0 15</inkml:trace>
  <inkml:trace contextRef="#ctx0" brushRef="#br1" timeOffset="63089">6096 4572 0,'0'0'0,"-21"0"16,0 0-16,-1 0 0,1 0 15,0 0-15,0 0 16,0 0-16,0 0 0,-1 0 16,1 0-16,0 0 31,42 0 47,0 0-78,22 0 16,-22 0-16,0 0 0,21 21 0,-20-21 15,20 0-15,0 0 0,1 0 0,-1 0 16,0 0-16,1 0 0,-1 0 16,21 0-16,-20 0 0,20 0 0,1 21 15,-1-21-15,22 0 0,-22 0 16,22 0-16,0 0 0,-1 0 0,-20 22 15,21-22-15,-22 0 0,1 0 16,-1 0-16,1 21 0,-1-21 16,-21 0-16,22 0 0,-22 21 0,1-21 15,-1 0-15,0 0 0,1 21 16,-22-21-16,0 0 0,0 0 0,0 0 16,0 0-16,-21 21 15,-21-21 32,21-21-47,-21 21 16,0 0-16,21-21 15</inkml:trace>
  <inkml:trace contextRef="#ctx0" brushRef="#br1" timeOffset="63628.69">7641 4403 0,'0'-21'16,"-21"21"-16,0 0 15,21 21 16,0 0-15,0 0-16,21 0 16,0 0-16,0-21 0,0 22 0,22-1 15,-22-21-15,21 21 0,-21-21 0,22 21 16,-22 0-16,21-21 0,1 0 16,-22 21-16,21-21 0,-21 0 0,22 0 15,-22 0-15,0 0 0,0 0 16,0 0-16,0 0 0,1 22 15,-44-1 17,1-21-32,0 21 15,0 0-15,-21-21 0,-1 21 16,1 0-16,-22 22 0,22-22 0,-21 0 16,20 21-16,1 1 0,0-22 15,-22 21-15,43-21 0,-21 1 0,-1 20 16,22-21-16,-21 0 0,21 0 0,-1-21 15,22 22-15,-21-22 16,21 21-16,-21-21 16,21-21 15,0-1-31,21 1 16,0 0-16,1 0 0</inkml:trace>
  <inkml:trace contextRef="#ctx0" brushRef="#br1" timeOffset="64584.14">9546 4551 0,'0'0'16,"21"0"-16,0 0 15,1-21-15,-1 21 0,-21-21 16,0-1-1,0 1-15,0 0 0,0 0 16,0 0-16,0 0 16,-21-1-16,-1 1 15,1 0-15,21 0 0,-21 0 0,0 0 16,0-1-16,0 22 0,-1-21 16,-20 21-16,21 0 0,0 0 0,0 0 15,-1 0-15,1 0 0,-21 21 16,21 1-16,-22-1 0,22 0 0,-21 0 15,21 21-15,-22-20 0,22 20 16,0 0-16,-21-21 0,21 22 0,21-1 16,0-21-16,-22 22 0,22-22 0,0 21 15,0-21-15,0 0 0,22 1 16,-1-1-16,0 0 0,0-21 0,0 0 16,22 0-16,-22 0 15,21 0-15,-21 0 0,22 0 0,-22 0 16,21-21-16,-21 0 0,22-1 0,-22 1 15,21 0-15,-21 0 0,22-21 16,-22 20-16,0-20 0,21 21 0,-21-21 16,1-1-16,20 1 0,-21-22 15,0 22-15,-21-21 0,21 20 0,1-20 16,-22 20-16,21-20 0,-21 21 16,0-1-16,0 22 0,0-21 0,0 21 15,0-1-15,0 1 0,0 42 31,0 22-15,-21-1-16,21 0 0,-22 1 16,22-1-16,-21 22 0,21-22 0,0 21 15,0 1-15,0-22 0,0 1 16,0-1-16,0 0 0,0 1 0,0-1 16,0-21-16,0 21 0,0-20 0,0-1 15,0 0-15,0 0 16,21-21-16,1 21 15,-1-21-15,0-21 16,0 21 0,-21-21-16,21 0 0,0 21 0</inkml:trace>
  <inkml:trace contextRef="#ctx0" brushRef="#br1" timeOffset="65019.89">10012 4360 0,'0'0'0,"0"-21"16,0 0-16,0 0 15,0 0-15,21 21 16,0 0-16,0 0 0,0 0 16,1 0-1,-1 21-15,0 0 0,0 0 0,0 0 16,0 1-16,1-1 0,-1 0 15,-21 21-15,0-21 0,0 1 0,0-1 16,0 21-16,0-21 0,0 0 0,0 1 16,0-1-16,0 0 15,0 0-15,-21-21 0,21-21 47,0 0-47,0 0 0,0-1 16,0 1-16,0 0 0,0 0 15,21 0-15,-21 0 0,0-1 16,21-20-16,-21 21 0,21 21 16,0-21-16,-21 0 0,21-1 0,1 22 15,-1-21-15,0 21 0,0 0 16,0 0-16,0 0 16,1 0-1,-1 0-15</inkml:trace>
  <inkml:trace contextRef="#ctx0" brushRef="#br1" timeOffset="65285.25">10731 4360 0,'0'22'62,"0"-1"-62,0 0 0,0 0 16,0 0-16,-21 0 0,21 1 0,0-1 16,-21 0-16,21 0 0,0 0 15,0 0-15,0 1 0,-21-1 16,21 0 0,0-42 15</inkml:trace>
  <inkml:trace contextRef="#ctx0" brushRef="#br1" timeOffset="65493.14">10689 4191 0,'0'0'15,"0"-21"-15,-42 0 16,42 0-16,0 42 62,0 0-62,21 0 16</inkml:trace>
  <inkml:trace contextRef="#ctx0" brushRef="#br1" timeOffset="65967.88">10922 4318 0,'-21'0'0,"42"0"47,0 0-32,0 0-15,0 0 16,1 21-16,-1 0 0,0 1 16,-21-1-16,0 0 0,21 21 15,-21-21-15,0 1 0,21-1 0,-21 21 16,0-21-16,0 0 0,0 1 0,0-1 16,0 0-16,-21 0 15,0 0-15,21-42 47,0 0-47,0 0 16,21 0-16,0-1 0,-21 1 15,21 0-15,1 0 0,-22 0 0,21-22 16,0 22-16,-21 0 0,0-21 16,21 21-16,0-1 0,-21 1 0,0 0 15,21 0-15,1 21 16,-22 21 15,0 0-31,0 0 16,0 1-16,0-1 15</inkml:trace>
  <inkml:trace contextRef="#ctx0" brushRef="#br1" timeOffset="66333.67">11324 4572 0,'0'0'0,"21"0"16,0 0 0,1 0-16,-1 0 0,-21-21 15,21 21-15,0-21 0,0 0 16,0-1-16,1 1 16,-22 0-16,21 21 0,-21-21 15,0 0-15,0 0 0,0-1 16,0 1-16,-21 21 31,-1 21-31,1-21 0,0 22 16,21-1-16,-21 0 0,0 0 15,0 21-15,21-20 0,0-1 0,-22 0 16,22 0-16,-21 0 0,21 0 16,0 1-16,0-1 0,0 0 15,0 0-15,0 0 0,0 0 16,0 1-1,21-22-15,1 0 0,-1 0 0,0 0 16,0 0-16,0 0 0,0-22 16,1 22-16</inkml:trace>
  <inkml:trace contextRef="#ctx0" brushRef="#br1" timeOffset="66772.41">11832 4424 0,'0'-21'16,"0"0"0,21 21 15,0 0-31,1 0 0,-1 0 16,-21 21-16,21 0 0,-21 0 15,21 0-15,-21 0 0,0 1 0,0-1 16,0 0-16,0 0 0,0 0 15,0 22-15,0-22 0,0 0 0,0 0 16,0 0-16,-21 0 0,0 1 0,21-1 16,-21 0-16,-1 0 15,1-21-15,0 0 16,21-21 15,0 0-31,0 0 0,0-1 0,21 1 16,-21 0-16,21 0 0,1-21 15,-1 20-15,0 1 0,-21-21 0,42 21 16,-42 0-16,43-1 0,-22 1 0,0 0 16,0 0-16,0 0 0,-21 0 15,21 21-15,1 0 0,-1-22 16,0 22 0,-21 22-1,0-1-15</inkml:trace>
  <inkml:trace contextRef="#ctx0" brushRef="#br1" timeOffset="66996.28">12531 4572 0,'0'21'31,"21"-21"32,0-21-47</inkml:trace>
  <inkml:trace contextRef="#ctx0" brushRef="#br1" timeOffset="67792.35">13758 4424 0,'0'0'0,"64"-21"15,-43 0 1,0-1-16,0 22 0,0-21 0,1 0 16,-1 21-16,0-21 0,0 0 15,0 0-15,-21-1 0,0 1 0,21 0 16,-21 0-16,0 0 15,0 0-15,-21-1 0,0 22 16,0 0-16,-21 0 0,20 0 0,-20 0 16,21 0-16,-21 0 0,-1 0 15,1 22-15,21-1 0,-22-21 0,1 21 16,0 0-16,21 0 0,-1 0 16,1-21-16,21 22 0,0-1 0,0 0 15,21 0-15,1 0 0,-1-21 16,21 21-16,-21 1 0,22-1 15,-22 0-15,21 0 0,0-21 16,1 21-16,-22 0 0,21 1 0,-21-1 16,1 0-16,-1 0 0,0 0 15,-21 0-15,0 1 0,0-1 0,0 0 16,-21 0-16,-22 0 16,1 0-16,0 1 0,-1-22 0,1 21 15,0-21-15,-22 0 0,22 0 16,-22 0-16,22 0 0,-21 0 0,20 0 15,-20-21-15,20 21 0,1-22 0,21 1 16,-21 0-16,20 0 0,1 21 16,0-21-16,0 0 0,21-1 0,0 1 15,0 0-15,0 0 0,0 0 16,0 0-16,0-1 0,21 22 16,0 0-16,22 0 15,-22 0-15,0 0 0,0 0 16,21 0-16,-20 0 0,20 0 0,-21 0 15</inkml:trace>
  <inkml:trace contextRef="#ctx0" brushRef="#br1" timeOffset="68439.98">14245 4360 0,'0'0'0,"0"-21"16,0 0-16,-21 21 15,0 0-15,0 0 16,-1 0-16,22 21 16,-21 0-16,0 1 0,21-1 15,-21 0-15,21 0 0,0 21 0,-21-20 16,21-1-16,-21 0 0,21 0 16,-22 0-16,22 0 0,0 1 0,0-1 15,0 0-15,0 0 16,22-42 15,-1 21-31,-21-21 16,21 0-16,0 21 0,-21-22 0,21 1 15,0 0-15,1 0 16,-22 0-16,21 0 16,0 21-16,0 0 15,0 0-15,0 0 16,-21 21-16,0 0 0,22-21 15,-22 21-15,21 0 0,-21 0 0,21 1 16,0-1-16,0-21 16,-21 21-16,21-21 0,1 0 0,-1 0 15,0 0-15,0 0 0,0 0 16,0 0-16,1 0 0,-1 0 0,0 0 16,0 0-16,0-21 0,0 21 0,1-21 15,-1-1-15,0 1 16,-21 0-16,21 0 0,-21 0 0,21 0 15,-21-22-15,0 1 0,21 0 16,-21-1-16,22 1 0,-22 0 0,0-1 16,0 22-16,0-21 0,0 21 0,0-1 15,0 1-15,-22 21 0,1 0 16,0 0-16,0 0 0,0 21 0,0 1 16,-1-1-16,1 0 0,0 0 15,0 0-15,0 22 0,21-22 16,0 0-16,0 0 0,0 21 15,0-20-15,0-1 0,0 0 0,21-21 16</inkml:trace>
  <inkml:trace contextRef="#ctx0" brushRef="#br1" timeOffset="68683.84">15092 4276 0,'0'0'0,"0"-21"16,0 42 15,0 0-15,0 0-16,-21 21 0,21-20 0,-22-1 15,22 0-15,-21 21 0,21-21 16,0 1-16,-21-1 0,0 0 0,21 0 16,0 0-16,0 0 0,-21 1 15,21-1-15,0-42 31,21-1-15</inkml:trace>
  <inkml:trace contextRef="#ctx0" brushRef="#br1" timeOffset="69053.62">15219 3937 0,'0'0'0,"-21"0"0,-1 21 0,22 0 16,0 1-16,-21-22 0,21 21 16,0 0-16,0 0 0,0 0 0,0 0 15,21-21 1,1 0-16,-1 0 0,0 0 16,0 0-16,0-21 0,0 0 15,1 0-15,-1 0 0,-21 0 16,0-1-16,0 1 15,0 0-15,0 0 0,0 0 16,-21 0-16,-1-1 0,1 1 0,21 0 16,-42 21-16,0 0 15,20 0-15,1 0 0,0 0 0,0 0 16,0 0-16,0 21 0,-1 0 16,1 1-16,21-1 0,-21 0 0,21 0 15,0 21-15,0-20 0,0-1 0,0 0 16,0 0-16,21 0 0,0-21 15,22 21-15,-22-21 0</inkml:trace>
  <inkml:trace contextRef="#ctx0" brushRef="#br1" timeOffset="69329.47">15663 3979 0,'0'0'0,"21"-21"0,-21 0 0,0 0 15,0 0-15,22 21 0,-22-21 0,0 42 47,0 0-47,-22 0 0,22 21 16,-21 1-16,0-1 0,0 0 0,0 22 15,0-22-15,-22 1 0,22-1 16,0 0-16,0 1 0,0-1 0,-1 0 16,22-21-16,0 1 0,-21-1 15,21 0-15,0 0 0,0 0 16,0 0-16,21-21 31,1-21-15</inkml:trace>
  <inkml:trace contextRef="#ctx0" brushRef="#br1" timeOffset="69516.36">15282 4382 0,'21'0'16,"1"0"-16,-1 0 15,0 0-15,21 0 0,-21-22 16,1 22-16,20 0 0,-21 0 0,21 0 16,-20 0-16,-1 0 0,21-21 0,-21 21 15</inkml:trace>
  <inkml:trace contextRef="#ctx0" brushRef="#br1" timeOffset="69780.72">16108 4170 0,'0'0'16,"0"-21"-16,0-22 15,-21 43-15,-1-21 0,1 21 16,0 0-16,0 0 0,0 21 15,0 1-15,-1-1 0,1 0 16,0 21-16,0-21 0,0 22 0,0-22 16,-1 21-16,1-21 0,21 22 15,0-22-15,-21 0 0,21 21 0,0-20 16,0-1-16,0 0 0,0 0 16,21-21-1,0 0-15,1 0 0,-1 0 0,21 0 16,-21 0-16</inkml:trace>
  <inkml:trace contextRef="#ctx0" brushRef="#br1" timeOffset="70297.47">16446 3916 0,'0'-21'0,"0"42"0,0-63 0,0 20 0,-21 44 47,21 20-47,-21-21 0,21 21 16,0 1-16,-21-1 0,21 0 15,0 1-15,0-1 0,-21 0 0,21 1 16,-21-1-16,-1-21 0,22 22 16,0-1-16,-21-21 0,21 0 0,-21 0 15,21 1-15,-21-1 0,21 0 0,0 0 16,0-42 31,0 0-32,0 0-15,0-1 0,0 1 0,21 0 16,0 0-16,-21 0 0,43-22 16,-22 22-16,0 0 0,0 0 0,21 0 15,-20 0-15,-1 21 0,0 0 16,0 0-16,0 0 0,0 21 15,1 0-15,-1 0 0,0 21 16,-21-20-16,0-1 0,0 0 16,0 0-16,0 0 0,0 0 0,0 1 15,0-1-15,-21 0 0,21 0 16,-21 0-16,-1-21 47,22-21-32</inkml:trace>
  <inkml:trace contextRef="#ctx0" brushRef="#br1" timeOffset="70633.86">16870 3895 0,'-21'-21'16,"42"21"15,0 0-15,0 0-16,0 0 0,22 0 15,-22 0-15,0 0 0,21 0 0,-21 0 16,22 0-16,-22 0 0,21 0 15,-21 0-15,1 0 0,-1 0 0,0 0 16,0 0-16,0 0 0,0 0 16</inkml:trace>
  <inkml:trace contextRef="#ctx0" brushRef="#br1" timeOffset="70903.7">17081 3916 0,'0'0'15,"0"21"1,0 0 0,0 0-16,0 1 0,0-1 0,-21 0 15,21 0-15,-21 21 0,21-20 16,0 20-16,-21 0 0,0 1 0,21-1 15,-21 0-15,-1 1 0,22-1 16,-21-21-16,21 21 0,-21 1 0,21-22 16,0 0-16,0 0 0,-21 0 0,21 1 15,0-1-15,0 0 0,0 0 16,21-21 15,-21-21-31,21 21 0,0-21 16</inkml:trace>
  <inkml:trace contextRef="#ctx0" brushRef="#br1" timeOffset="71303.47">17335 4318 0,'0'0'16,"0"-21"-16,0 42 31,-21 0-31,0 0 0,0 1 16,21-1-16,-21 0 0,0 21 15,21-21-15,0 1 0,0-1 0,-22 0 16,22 0-16,0 0 0,0 0 0,0 1 16,0-1-16,22 0 15,-1-21-15,0 0 0,0 0 16,0 0-16,0 0 0,1 0 0,-1 0 16,0 0-16,0-21 0,21 0 15,-20 21-15,-1-22 0,0 1 0,0 0 16,0 0-16,0 0 0,-21-22 15,0 22-15,0-21 0,0 0 0,0-1 16,0 22-16,0-21 0,0 21 16,0-1-16,-21 1 0,21 0 0,-21 21 15,0 0-15,0 0 0,0 0 0,-1 21 16,-20 0-16,21 1 0,0-1 16,0 0-16,-1 0 0,1 0 15,0 0-15,0 1 0,0-1 16,21 0-16,-21-21 0,21 21 15</inkml:trace>
  <inkml:trace contextRef="#ctx0" brushRef="#br1" timeOffset="71948.49">17949 4001 0,'0'0'0,"0"-22"0,21 22 0,-42 22 47,0-1-47,0 21 0,21-21 15,-21 22-15,0-1 0,21 0 16,-22-21-16,1 22 0,0-1 0,21-21 16,0 22-16,0-22 0,0 21 15,0-21-15,0 0 0,0 1 0,0-1 16,0 0-16,0 0 0,21-21 15,0 0-15,1 0 16,-1 0-16,0 0 0,21 0 0,-21 0 16</inkml:trace>
  <inkml:trace contextRef="#ctx0" brushRef="#br1" timeOffset="72248.31">18415 3979 0,'21'0'16,"-42"0"-16,63 0 0,-21 0 0,1 0 0,-1 0 15,0 0-15,0 22 0,0-1 16,0 0-16,-21 21 0,22-21 16,-22 22-16,0-1 0,0 0 0,0 1 15,0-1-15,0 0 0,-22-20 0,1 20 16,0-21-16,0 21 0,-21-20 15,20-1-15,1 0 0,-21 0 0,21 0 16,0 0-16,-1-21 0,1 22 16,0-22-16,0 0 0,0 0 0,21-22 47</inkml:trace>
  <inkml:trace contextRef="#ctx0" brushRef="#br1" timeOffset="72444.72">18902 4487 0,'0'-21'32,"-21"21"14,21-21-46,0 0 16</inkml:trace>
  <inkml:trace contextRef="#ctx0" brushRef="#br1" timeOffset="73288.23">19854 4403 0,'0'0'16,"21"0"-16,1-21 0,-1 21 0,0-22 16,0 1-16,0 21 0,0-21 15,1 0-15,-22 0 0,0 0 0,0-1 16,21 1-16,-21-21 0,0 21 16,0 0-16,0-22 0,0 22 0,0 0 15,-21 0-15,21 0 0,-22-1 16,1 22-16,0 0 0,0 0 0,0 0 15,-22 0-15,1 22 16,0-1-16,-1 0 0,1 21 0,0 1 16,-1-1-16,1 0 0,0 1 0,-1-22 15,1 21-15,21 0 0,0 1 16,21-22-16,0 21 0,0-21 0,0 1 16,0-1-16,0 0 0,21-21 15,0 21-15,0-21 0,22 0 0,-22 0 16,0 0-16,21 0 0,-21 0 15,22 0-15,-22 0 0,21 0 0,-21-21 16,22 0-16,-22 0 0,21-1 0,-21 1 16,22 0-16,-22 0 0,0-21 15,21-1-15,-20 1 0,-1 0 16,0-1-16,0 1 0,-21 0 16,21-1-16,-21 1 0,21 0 0,-21 20 15,0 1-15,0 0 0,0 0 16,0 42-16,0 0 15,0 22-15,0-1 0,-21 0 16,0 22-16,0-22 0,21 0 0,0 22 16,-21-22-16,21 1 0,-21-1 0,21-21 15,0 21-15,0-20 0,0-1 16,0 0-16,21 0 0,0-21 0,0 21 16,0-21-16,0 0 0,1 0 15,-1 0-15,0 0 0,21 0 16,-21-21-16,1 21 0</inkml:trace>
  <inkml:trace contextRef="#ctx0" brushRef="#br1" timeOffset="73576.07">20849 3556 0,'0'0'0,"-21"0"0,0 0 15,0 21-15,-1 0 0,1 1 16,0 20-16,0 0 0,0 1 16,-22-1-16,22 0 0,0 22 15,0-1-15,0 22 0,0-22 0,-1 1 16,1-1-16,0-20 0,0 20 16,21-20-16,0-1 0,-21 0 0,21-21 15,0 1-15,0 20 0,0-21 0,0 0 16,0 0-16,21-21 15,0 0 1,0 0-16,0 0 16</inkml:trace>
  <inkml:trace contextRef="#ctx0" brushRef="#br1" timeOffset="73971.84">20764 4297 0,'0'0'0,"0"21"0,0 0 0,0 0 16,22-21-1,-1 0-15,0 0 16,0 0-16,0 0 0,0 0 16,1 0-16,-1 0 0,0 0 0,21 0 15,-21-21-15,1 21 0,-1-21 16,0 21-16,-21-21 0,21 0 15,-21 0-15,0-1 0,0 1 16,0 0-16,0 0 0,0 0 16,0 0-16,-21 21 0,0 0 15,0 0-15,-22 0 0,22 21 0,0 0 16,0 0-16,0 0 16,-22 22-16,22-22 0,21 21 0,-21-21 0,21 22 15,-21-22-15,21 21 0,0-21 16,0 0-16,0 1 0,0-1 15,0 0-15,21 0 0,0-21 16,0 0-16,0 21 0,22-21 16,-22 0-16,0 0 0,0 0 15,0 0-15,1 0 0</inkml:trace>
  <inkml:trace contextRef="#ctx0" brushRef="#br1" timeOffset="74364.13">21336 4233 0,'0'0'0,"0"-21"0,0 0 0,0 0 16,0 0-16,0 0 15,21 21 1,0 0-16,0 0 16,1 0-16,-1 0 0,0 0 0,0 21 15,0 0-15,0 0 0,1 21 16,-1-20-16,-21 20 0,0-21 0,0 21 15,0-20-15,0 20 0,0-21 0,0 21 16,0-20-16,0-1 0,0 0 16,0 0-16,0 0 0,0 0 15,-21-21-15,-1 0 16,1 0-16,21-21 16,0 0-1,0 0 1,0 0-16,0 0 0,0-1 0,0-20 15,21 21-15,1-21 0,-1 20 16,0-20-16,0 0 0,0-1 0,0 22 16,1-21-16,-1 21 0,21 0 15,-21-22-15,0 22 0,22 0 0,-22 21 16,0-21-16,21 0 0</inkml:trace>
  <inkml:trace contextRef="#ctx0" brushRef="#br1" timeOffset="74724.14">22373 3641 0,'0'0'0,"-21"0"0,0 0 16,0 21-16,-1 0 15,22 0-15,-21 0 0,0 1 0,0 20 16,21-21-16,-21 21 16,0 22-16,-1-22 0,1 22 0,0-1 15,0-20-15,0 20 0,21 1 0,-21-22 16,-1 0-16,22 1 0,-21-1 16,21-21-16,0 21 0,0-20 0,0-1 15,0 0-15,0 0 0,21 0 16,1-21-16,-1 0 0,0 21 0,0-21 15,0 0-15,0 0 16,22 0-16,-22 0 0,0-21 0,0 21 16,0-21-16,1 0 0,-1 0 0,0 0 15,0 21-15</inkml:trace>
  <inkml:trace contextRef="#ctx0" brushRef="#br1" timeOffset="74960">22225 4043 0,'21'0'16,"0"0"-16,0 0 15,1 0-15,-1 0 0,0 0 0,0 0 16,21 0-16,-20 0 0,-1 0 16,0 0-16,0 0 0,0 0 0</inkml:trace>
  <inkml:trace contextRef="#ctx0" brushRef="#br1" timeOffset="75295.83">23283 3831 0,'-21'0'0,"42"0"0,-63 0 0,21 0 15,0 21-15,-1 1 0,1-1 0,0 0 16,0 0-16,21 21 0,-21 1 16,0-1-16,21 0 0,-22 1 0,22-1 15,0 0-15,0 1 0,0-22 16,0 21-16,0-21 0,0 22 16,0-22-16,0 0 0,0 0 0,22 0 15,-22 1-15,21-22 0,0 21 0,0-21 16,0 0-16,22 0 0,-22 0 15,0 0-15</inkml:trace>
  <inkml:trace contextRef="#ctx0" brushRef="#br1" timeOffset="75628.64">24088 3852 0,'21'22'0,"-42"-44"0,42 65 0,0-22 15,0 21-15,0-21 0,-21 22 16,21-1-16,-21-21 0,0 22 0,0-1 15,0 0-15,0 1 0,0-1 16,0 0-16,0 1 0,0-1 0,-21-21 16,0 21-16,0-20 15,0 20-15,-22-21 0,1 0 0,21 0 16,-21 1-16,-22-22 0,22 21 0,-1 0 16,1-21-16</inkml:trace>
  <inkml:trace contextRef="#ctx0" brushRef="#br1" timeOffset="76515.61">16108 5334 0,'0'0'0,"21"0"16,0-21-1,-21 0-15,-21 21 32,0 0-32,0 21 0,21 0 15,-22-21-15,1 21 0,0 0 16,0 1-16,0-1 0,0 21 16,-1-21-16,1 22 0,0-22 15,21 0-15,0 21 0,0-21 0,0 1 16,0-1-16,0 0 0,0 0 0,0 0 15,21 0-15,0-21 0,1 0 16,-1 0-16,21 0 0,-21 0 0,22 0 16,-22 0-16,21 0 0,0-21 15,1 0-15,-1 21 0,0-21 0,-20 0 16,20-22-16,-21 22 0,21 0 0,-20-21 16,-1 21-16,-21-22 15,0 22-15,0-21 0,0-1 0,0 22 0,-21-21 16,-1 0-16,-20 20 15,21-20-15,0 21 0,-22 0 0,22 0 16,0 21-16,-21 0 0,21 0 0,-1 0 16,1 0-16,0 0 0,0 21 15,21 0-15,-21 21 0,21-21 0,0 1 16,-21 20-16,21-21 0,0 0 16,0 22-16,0-22 0,21 0 0,0 0 15,0-21-15</inkml:trace>
  <inkml:trace contextRef="#ctx0" brushRef="#br1" timeOffset="76796.45">17039 5186 0,'0'0'15,"0"-21"-15,0 0 0,0-1 0,-21 22 31,21 22-31,-21-1 0,21 21 16,-21-21-16,21 22 0,0-1 0,-22-21 16,22 21-16,-21 1 0,0-1 15,21-21-15,0 22 0,-21-22 0,0 21 16,21-21-16,-21 0 0,21 1 16,0-1-16,0 0 0,-22-21 15,44 0 16,-22-21-31</inkml:trace>
  <inkml:trace contextRef="#ctx0" brushRef="#br1" timeOffset="77136.25">17420 5207 0,'-21'0'0,"-43"0"15,43 0-15,-21 21 0,0-21 16,20 0-16,-20 21 0,0-21 0,21 0 16,-22 22-16,22-22 0,0 21 15,-21 0-15,20-21 0,22 21 0,-21 0 16,0-21-16,21 21 0,-21 1 0,21-1 16,0 0-16,0 0 0,0 0 15,0 0-15,0 1 0,0-1 0,21 0 16,0 0-16,0 0 0,-21 0 15,22 1-15,-1-22 0,0 21 0,-21 0 16,21 0-16,0-21 0,-21 21 16,21-21-16,1 0 0,-1 0 15,-21 21-15,21-21 0,0 0 16,0 0-16,0-21 16,-21 0-1</inkml:trace>
  <inkml:trace contextRef="#ctx0" brushRef="#br1" timeOffset="77456.12">17759 5419 0,'0'0'0,"21"0"47,0 0-47,21 0 0,-20 0 16,-1 21-16,0-21 0,21 0 16,-21 0-16,22 0 0,-22 0 0,21 0 15,1 0-15,-1 0 0,-21 0 0,21 0 16,1 0-16,-22 0 0,21 0 15,-21 0-15,1 0 0,-1 0 0,0 0 16,0 0-16,-21-21 0</inkml:trace>
  <inkml:trace contextRef="#ctx0" brushRef="#br1" timeOffset="77819.91">18246 5228 0,'0'0'0,"0"21"15,21-21 1,0 0 0,0 0-16,0 22 0,0-22 15,22 0-15,-22 0 0,0 0 0,0 0 16,0 0-16,1 21 0,-1-21 15,0 0-15,0 0 0,-21 21 16,0 0-16,0 0 16,0 0-16,0 1 15,-21-1-15,0 0 0,0 0 0,-22 0 16,22 22-16,-21-22 0,21 21 16,-22-21-16,1 22 0,21-22 15,-22 0-15,22 21 0,-21-21 0,21 1 16,0-1-16,-22-21 0,22 21 15,0-21-15</inkml:trace>
  <inkml:trace contextRef="#ctx0" brushRef="#br1" timeOffset="82611.59">27030 4847 0,'0'0'0,"21"0"15,0-21-15,0 21 16,0-21-16,-21 0 0,22 21 16,-1-21-16,-21-1 0,0 1 15,0 0 1,0 0-16,-21 0 15,-1 21-15,1 0 16,-21 0-16,21 0 0,-22 0 0,1 0 16,0 0-16,-1 21 0,1 0 15,0 21-15,-1-20 0,1 20 0,0 0 16,21 1-16,-22 20 0,1-21 16,21 1-16,-22 20 0,22-20 0,21-1 15,0 0-15,0-21 0,0 22 0,0-1 16,0-21-16,21 0 0,1 1 15,-1-1-15,0 0 0,21 0 0,1-21 16,-22 0-16,21 0 0,0 0 16,1 0-16,20 0 0,-20 0 15,-1 0-15,21 0 0,-20-21 0,-1 0 16,0 21-16</inkml:trace>
  <inkml:trace contextRef="#ctx0" brushRef="#br1" timeOffset="83084.32">27517 5101 0,'0'-42'0,"0"84"0,0-105 0,0 42 16,0-1-16,0 1 0,0 0 0,0 0 16,-22 21-16,1-21 0,0 21 15,0 0-15,0 0 0,0 0 0,-1 0 16,-20 21-16,21 0 0,0 0 16,0 0-16,-22 22 0,22-22 15,0 21-15,0 1 0,0-22 0,-1 21 16,1-21-16,0 22 0,21-22 15,-21 21-15,21-21 0,0 0 0,0 1 16,0-1-16,0 0 0,21-21 16,0 21-16,0-21 0,22 0 15,-22 0-15,0 0 0,0 0 16,0 0-16,1 0 0,20 0 0,-21-21 16,0 0-16,0 21 0,1-21 0,-1-1 15,0 1-15,0 0 0,-21-21 16,21 21-16,0-1 0,1-20 0,-22 21 15,0 0-15,0-22 16,21 43-16,-21-21 0,0 0 0,0 42 31,0 0-31,0 1 0,0 20 16,-21-21-16,21 0 0,0 0 0,0 22 16,-22-22-16,22 0 0,0 0 15,0 0-15,0 1 0,0-1 0,0 0 16,22-21-16,-1 21 15,0-21-15,0 0 0,0 0 16,22 0-16,-22 0 0,0 0 16,0-21-16,21 21 0</inkml:trace>
  <inkml:trace contextRef="#ctx0" brushRef="#br1" timeOffset="83569.36">28025 5144 0,'0'0'16,"0"-22"-16,0 1 0,0 0 0,-22 21 31,22 21-31,0 0 16,-21 1-16,21-1 0,-21-21 0,21 21 15,-21 21-15,21-21 0,0 1 16,0-1-16,0 0 0,-21 0 0,21 0 16,-21 0-16,21 1 15,0-1-15,-22-21 0,22 21 16,0 0-16,-21-21 15,21-21 17,0 0-17,0 0-15,0-1 0,0 1 16,0 0-16,0 0 0,0 0 16,21 0-16,1-22 0,-1 22 0,0-21 15,0-1-15,21 22 0,-20 0 16,20-21-16,0 21 0,1-1 15,-1 1-15,0 21 0,1 0 0,-1 0 16,-21 0-16,21 21 0,-20-21 16,-1 22-16,-21 20 0,0-21 0,0 21 15,0-20-15,0-1 0,0 21 16,0-21-16,-21 0 0,21 22 0,-22-22 16,1 0-16,0 0 0,0-21 15,0 21-15,0 1 0,-1-22 0,1 21 16,0-21-1</inkml:trace>
  <inkml:trace contextRef="#ctx0" brushRef="#br1" timeOffset="83847.61">28892 4995 0,'0'0'0,"0"-42"16,0 21-16,-21 0 0,0 21 16,0 0-16,0 0 0,0 0 15,-1 0-15,1 21 0,-21 0 0,21 0 16,0 0-16,-22 22 0,22-1 16,0-21-16,0 22 0,0-1 15,-1 0-15,1-21 0,21 22 0,0-22 16,0 21-16,0-21 0,0 1 15,0-1-15,0 0 0,21-21 0,1 21 16,-1 0-16,0-21 0,0 0 16,21 0-16,-20 0 0,20 0 0,-21 0 15,21 0-15,1 0 0</inkml:trace>
  <inkml:trace contextRef="#ctx0" brushRef="#br1" timeOffset="84236.39">29146 5186 0,'-21'0'15,"21"21"-15,0 0 16,21-21 0,1 0-16,-1 0 15,0 0-15,21 0 0,-21 0 16,1 0-16,-1 0 0,0 0 0,0-21 15,0 0-15,0 21 0,-21-21 16,0 0-16,0-1 0,0 1 16,0 0-1,-21 21-15,0 0 0,0 0 0,0 0 16,-22 0-16,22 0 0,-21 0 16,21 21-16,-22 0 0,22 1 0,0-1 15,0 21-15,0-21 0,0 0 16,21 1-16,-22 20 0,22-21 0,0 0 15,0 0-15,0 1 0,0-1 0,22 0 16,-1-21-16,0 0 16,0 21-16,0-21 0,22 0 0,-22 0 15,21 0-15,0 0 0,1 0 16,-1-21-16</inkml:trace>
  <inkml:trace contextRef="#ctx0" brushRef="#br1" timeOffset="84520.23">29760 4699 0,'0'0'15,"0"-21"-15,0 42 32,0 0-32,-21 22 0,0-22 0,21 21 15,-21 0-15,21 1 16,-21 20-16,-1-20 0,22-1 0,-21 0 15,0 1-15,21-1 0,0 0 16,-21-21-16,21 22 0,-21-22 0,21 21 16,0-21-16,0 1 0,0-1 15,0 0-15,0 0 0,21-21 16,0 21 0,0-21-16,0 0 0,1 0 0,-1 0 15,0-21-15,0 21 0</inkml:trace>
  <inkml:trace contextRef="#ctx0" brushRef="#br1" timeOffset="84772.08">30099 5186 0,'0'0'0,"-21"0"0,0 0 0,-1 0 16,44 21-1,-1-21 1,0 0-16,21 0 0,1 0 0,-1 21 16,0-21-16,1 0 0,-1 0 15,0 0-15,1 0 0,-1 0 0,0 0 16,1 0-16,-1 0 0,-21 0 16,21 0-16,-20-21 0,-1 0 0,0 21 15,0-21-15</inkml:trace>
  <inkml:trace contextRef="#ctx0" brushRef="#br1" timeOffset="85063.92">30480 4995 0,'0'0'0,"0"22"16,21-22-1,0 0-15,22 21 16,-22-21-16,0 0 0,21 0 15,-21 0-15,22 0 0,-22 0 0,0 0 16,0 0-16,0 0 0,-21 21 16,0 0-1,-21 0 1,0 0-16,-21 1 0,21-1 0,-22-21 16,1 42-16,0-21 0,-1 0 15,22 1-15,-21-1 0,-1 0 0,1-21 16,0 21-16,21 0 0,-22 0 15,22-21-15,0 22 0,-21-22 0,20 0 16,1 21-16</inkml:trace>
  <inkml:trace contextRef="#ctx0" brushRef="#br1" timeOffset="86319.71">19643 5525 0,'0'0'0,"21"-22"15,-21 1 1,21 21-16,-21-21 0,21 21 0,0-21 0,-21 0 15,0 0-15,0-1 16,0 1-16,0 0 0,0 0 16,0 0-16,-21 0 0,0-1 0,0 1 15,-22 21-15,22-21 0,-21 21 16,21 0-16,-22 0 0,1 0 0,0 0 16,-1 0-16,1 21 0,0-21 15,-1 43-15,1-22 0,0 0 0,-1 21 16,22 1-16,0-1 0,0 0 0,0-21 15,21 22-15,-21-1 0,21 0 16,0-20-16,0 20 0,0-21 0,21 0 16,0 0-16,0-21 0,0 22 15,0-22-15,22 0 0,-22 0 16,21 0-16,1 0 0,-1 0 0,-21-22 16,21 22-16,1-21 0,-22 0 15,21 0-15,-21 0 0,1 0 0,20-1 16,-21 1-16,-21-21 0,21 21 15,0 0-15,-21-1 0,0-20 0,0 21 16,0 0-16,0 0 0,22-1 16,-22 1-16,0 42 31,0 1-15,0-1-16,0 0 0,0 0 15,0 0-15,0 0 0,0 1 16,0-1-16,0 0 0,21 0 0,-21 0 15,21-21-15,0 21 0,0-21 0,0 0 16,1 0-16</inkml:trace>
  <inkml:trace contextRef="#ctx0" brushRef="#br1" timeOffset="86592.56">20256 5376 0,'0'0'16,"0"-21"-16,0-63 15,0 62-15,0 1 16,-21 21-16,0 0 16,0 0-16,-21 0 0,20 21 0,1-21 15,0 22-15,-21-1 0,21 21 0,-1-21 16,1 0-16,0 22 0,0-22 16,21 21-16,0-21 0,0 22 0,0-22 15,0 0-15,0 21 0,0-20 16,21-1-16,0 0 0,0-21 0,1 21 15,-1 0-15,21-21 0,-21 0 16,22 0-16,-22 0 0,21 0 0,0 0 16,-20-21-16,20 21 0,0-21 15,1 0-15</inkml:trace>
  <inkml:trace contextRef="#ctx0" brushRef="#br1" timeOffset="86848.41">20891 5313 0,'0'-21'15,"0"42"-15,0-63 0,0 20 16,-21 22-16,0 0 0,0 0 0,0 0 16,0 0-16,-1 0 0,1 0 0,0 22 15,0-1-15,-21 0 0,20 0 16,1 0-16,0 0 0,0 22 0,21-22 16,-21 21-16,21-21 15,0 1-15,0 20 0,0-21 0,0 0 16,0 0-16,0 1 0,0-1 0,21-21 15,0 21-15,0 0 0,0-21 16,1 0-16,20 0 0,-21 0 0,0 0 16,22 0-16,-22 0 0,21-21 15,-21 21-15,22-21 0</inkml:trace>
  <inkml:trace contextRef="#ctx0" brushRef="#br1" timeOffset="87260.17">21272 5419 0,'0'21'32,"22"-21"-17,-1 0-15,0 0 16,0 0-16,0 0 0,0 0 15,1-21-15,-1 0 16,-21-1-16,0 1 16,0 0-1,-21 21 1,-1 0 0,1 0-16,0 0 0,0 0 0,0 21 15,0 0-15,-1 1 0,1-1 16,0 0-16,0 0 0,21 21 0,0-20 15,-21-1-15,21 0 0,0 21 16,0-21-16,0 1 0,0-1 16,0 0-16,21-21 0,-21 21 15,21-21-15,0 0 0,0 0 0,22 0 16,-22 0-16,0 0 0,21 0 0,1 0 16,-22-21-16,21 21 0</inkml:trace>
  <inkml:trace contextRef="#ctx0" brushRef="#br1" timeOffset="87572.51">21802 5419 0,'0'-21'0,"0"42"0,0-64 16,0 22-1,-22 21-15,1 0 0,0 21 16,0 1 0,21-1-16,0 0 0,0 21 15,0-21-15,0 1 0,0 20 16,-21 0-16,21-21 0,0 22 15,0-1-15,0 0 0,0 1 0,0-22 16,0 21-16,0 1 0,0-1 0,0 0 16,0 1-16,0-1 0,0 0 15,0-21-15,0 22 0,0-1 0,-21-21 16,-1 22-16,22-1 0,-21-21 16,0 0-16,21 0 0,-21 1 0,21-1 15,0 0-15,0-42 31,0 0-31,0-1 16,21-20-16,0 21 0</inkml:trace>
  <inkml:trace contextRef="#ctx0" brushRef="#br1" timeOffset="87888.33">21844 5715 0,'0'-42'0,"0"84"0,0-127 0,0 43 16,0 21-16,0 0 0,0 0 0,0-1 15,0 1-15,0 0 0,0 0 16,0 0-16,21 21 16,0-21-16,0 21 0,1 0 15,-1 0-15,21 0 0,-21 0 0,0 0 16,1 0-16,-1 0 0,0 0 16,-21 21-16,0 0 0,0 0 15,0 0-15,0 0 0,0 22 16,0-22-16,0 0 0,0 0 15,-21 0-15,0 1 0,-1-1 0,1-21 16,-21 21-16,21 0 0,0-21 16,-1 21-16,-20-21 0,21 0 0,0 21 15,0-21-15,-1 0 16,22-21 0,22 21-16,-1-21 15</inkml:trace>
  <inkml:trace contextRef="#ctx0" brushRef="#br1" timeOffset="88176.23">22606 5186 0,'-21'0'0,"42"0"0,-63 0 0,20 0 15,1 0-15,0 0 0,0 21 16,21 0-16,-21-21 0,0 21 0,-1 1 15,22-1-15,-21 0 0,21 21 16,-21-21-16,0 1 0,21 20 0,0-21 16,0 21-16,-21 1 0,21-22 15,0 21-15,0-21 0,0 22 16,0-22-16,0 0 0,0 0 0,0 0 16,21-21-16,0 22 0,0-22 15,0 0-15,1 0 0,-1 0 16,0 0-16,0 0 0,0-22 15,0 1-15</inkml:trace>
  <inkml:trace contextRef="#ctx0" brushRef="#br1" timeOffset="88392.11">22373 5440 0,'0'0'0,"-63"0"15,84 0 17,0 0-17,0 0-15,21 0 0,-20 0 16,-1-21-16,0 21 0,21 0 16,-21 0-16,22 0 0,-22-21 0,0 21 15,21 0-15</inkml:trace>
  <inkml:trace contextRef="#ctx0" brushRef="#br1" timeOffset="88680.94">23347 5271 0,'0'0'0,"-21"-22"0,-1 22 16,1 0-16,0 0 0,0 0 15,0 0-15,0 0 0,-22 22 0,22-1 16,0-21-16,0 21 0,0 0 16,-1 0-16,1 0 0,0 22 15,0-22-15,21 0 0,0 21 0,0-20 0,0-1 16,0 21-16,0-21 16,0 0-16,0 1 0,0-1 0,0 0 15,21 0-15,0 0 0,0-21 16,1 21-16,-1-21 0,0 0 0,0 0 15,21 0-15,-20 0 0,-1 0 0</inkml:trace>
  <inkml:trace contextRef="#ctx0" brushRef="#br1" timeOffset="88975.77">23728 5228 0,'0'0'0,"21"0"16,0 0-1,0 21-15,0-21 16,1 22-16,-22-1 0,21-21 0,0 21 16,0 0-16,0 0 0,0 0 15,1 1-15,-22-1 0,0 0 0,0 0 16,0 0-16,0 0 0,0 22 15,-22-22-15,1 0 0,0 21 16,0-20-16,0-1 0,-22 0 0,22 0 16,0 0-16,-21 0 0,21-21 0,-1 22 15,1-22-15,0 0 0</inkml:trace>
  <inkml:trace contextRef="#ctx0" brushRef="#br1" timeOffset="90863.75">31581 5292 0,'0'-21'47,"0"-1"-31,0 1-16,0 0 16,0 0-16,0 0 15,0 0-15,0-1 16,0 1-16,-22 0 0,1 21 0,0-21 15,0 0-15,0 0 16,-22 21-16,22 0 0,-21 0 0,0 0 16,-1 0-16,1 0 0,-22 0 15,22 0-15,0 21 0,-1 0 0,1 0 16,0 21-16,-1 1 0,22-22 16,0 21-16,21 1 0,0-22 0,0 21 15,0-21-15,0 22 0,21-22 16,0 0-16,1 0 0,20 0 0,0-21 15,-21 21-15,22-21 0,-1 0 16,0 0-16,1 0 0,20 0 0,-20 0 16,-22 0-16,21-21 0,0 0 15,-20 21-15,20-21 0,-21 0 16,0 0-16,0-22 0,1 22 16,-1-21-16,0 21 0,0-22 0,0-20 15,0 20-15,-21 1 0,22-21 16,-1-1-16,-21 22 0,0-22 0,21 22 15,-21 0-15,21-1 0,-21 22 16,0 0-16,0 0 0,0 42 31,0 21-31,0 1 0,0-1 16,-21 0-16,0 22 0,21-22 0,-21 22 16,21-22-16,-22 21 0,22-20 15,0-1-15,0 0 0,0 1 16,0-22-16,0 0 0,0 0 15,0 0-15,0 1 0,0-1 0,22-21 32,-1 0-17,0-21-15,-21-1 16,21 1-16</inkml:trace>
  <inkml:trace contextRef="#ctx0" brushRef="#br1" timeOffset="91088.25">31940 5059 0,'0'21'16,"0"0"-16,0 0 0,0 1 15,0-1-15,0 0 0,0 0 16,0 0-16,0 0 0,0 1 0,0-1 16,0 0-16,0 0 15,0 0-15,0 0 16,0-42 31,0 0-32</inkml:trace>
  <inkml:trace contextRef="#ctx0" brushRef="#br1" timeOffset="91285.17">32089 4847 0,'0'-21'16,"-22"21"0,1 0-1,21 21 17,0 0-1,0 1-31</inkml:trace>
  <inkml:trace contextRef="#ctx0" brushRef="#br1" timeOffset="91708.92">32321 5059 0,'0'0'0,"-21"0"31,0 0-31,-21 0 16,21 0-16,-1 0 15,1 0-15,0 0 0,0 21 16,0-21-16,0 21 0,21 0 16,0 1-16,0-1 15,0 0-15,21 0 0,0 0 16,0-21-16,0 21 0,0-21 15,1 22-15,-1-22 0,0 21 0,0-21 16,-21 21-16,21-21 16,-21 21-1,-21-21-15,0 0 16,-21 0-16,20 0 16,1 0-16,-21 0 0,21 0 15,0 0-15,-1 0 0,1 0 0,0 0 16,0 0-16,0 0 15,42 0 1,0 0 0,0 0-16,0 0 0</inkml:trace>
  <inkml:trace contextRef="#ctx0" brushRef="#br1" timeOffset="92444.02">32448 5059 0,'0'0'0,"0"21"47,0 0-47,0 0 16,0 1-16,0-1 0,0 0 15,0 0-15,0 0 0,0 0 0,0 1 16,0-1-16,0 0 15,0 0-15,0 0 16,-21-21 0,0 0-1,21-21 1,0 0 0,0 0-16,0 0 15,21-1-15,0 1 0,-21 0 16,22 0-16,-1 0 0,0 0 15,0-1-15,21-20 16,1 42-16,-22-21 0,0 21 0,0 0 16,0 0-16,1 0 15,-1 0-15,0 21 0,-21 0 0,0 0 16,0 1-16,0-1 0,0 0 16,0 0-16,0 0 0,0 0 0,0 1 15,0-1-15,0 0 16,-21-21-16,21 21 0,-21-21 15,21-21 32,0 0-31,21 0-16,0-1 16,0 1-16,0 0 0,0 0 15,1 0-15,-1 0 0,0-1 16,0 1-16,0 0 0,0 21 0,1 0 15,-1 0-15,0 0 0,0 0 16,-21 21-16,21 0 0,-21 1 0,0-1 16,0 0-16,0 0 0,0 0 15,0 0-15,0 1 0,-21-1 16,0 0-16,21 0 0,-21-21 0,21 21 16,0 0-16,-21-21 0,21 22 15,-22-22-15,1 0 16,21 21-16</inkml:trace>
  <inkml:trace contextRef="#ctx0" brushRef="#br1" timeOffset="92699.87">33210 5080 0,'0'21'47,"0"0"-47,-21-21 0,21 22 0,0-1 15,-21 0-15,21 0 0,0 0 16,0 0-16,0 1 16,-21-1-16,21 0 0,0 0 15,-21-21-15,21 21 16,0-42 31</inkml:trace>
  <inkml:trace contextRef="#ctx0" brushRef="#br1" timeOffset="92900.76">33210 4890 0,'0'-22'16,"0"44"-16,22-44 78</inkml:trace>
  <inkml:trace contextRef="#ctx0" brushRef="#br1" timeOffset="93324.51">33549 5038 0,'-21'0'16,"0"0"-1,0 0-15,-1 0 0,1 0 16,-21 21-16,21-21 0,0 21 0,-1 0 16,1-21-16,0 21 15,21 1-15,0-1 16,0 0-16,0 0 16,21-21-16,0 21 15,1-21-15,-1 0 0,0 21 16,0-21-16,0 0 0,-21 22 15,21-22-15,-21 21 16,0 0 0,-21-21-16,0 21 15,0-21-15,-21 0 0,20 21 16,1-21-16,0 21 0,0-21 16,0 0-16,0 0 0,-1 0 15,1 0-15,42 0 47,1 0-47,-1-21 16</inkml:trace>
  <inkml:trace contextRef="#ctx0" brushRef="#br1" timeOffset="93744.18">33845 5080 0,'0'0'0,"0"-21"15,0 0-15,-21 21 32,-21 0-32,21 0 0,0 21 15,-22-21-15,22 21 0,0 0 16,0-21-16,0 21 0,21 1 0,0-1 15,0 0-15,0 0 16,0 0-16,21 0 16,0-21-16,0 22 15,0-1-15,0-21 0,1 21 16,-1-21-16,0 0 0,0 21 0,0-21 16,0 0-16,-21 21 15,-21 0 1,0-21-1,0 0-15,0 0 16,0 0-16,-1 0 0,1 0 0,0 22 16,0-22-16,0 0 0,0 0 15,-22 21-15,22-21 0,0 0 16,0 0-16,-22 21 0,22-21 16</inkml:trace>
  <inkml:trace contextRef="#ctx0" brushRef="#br1" timeOffset="96195.87">12192 6773 0,'0'22'16,"-21"-22"15,0 0-15,-1 0-16,1 0 0,0 0 16,0 0-16,0 0 0,0 0 15,-1 0-15,1 0 0,0 0 16,0 0-16,42 0 62,0 0-46,22 0-16,-22 0 0,21 0 16,0 0-16,1 0 0,20 0 0,-20 21 15,-1-21-15,0 0 0,1 0 0,-1 0 16,0 0-16,1 21 0,-1-21 15,-21 0-15,21 0 0,1 0 0,-22 0 16,21 0-16,-21 0 0,1 0 16,-1 0-16,21 0 0,-21 0 15,0 0-15,1 0 0,-1 0 16,0 0-16,-21-21 47,-21 0-32,0 21 1,-1 0-16,22-22 0,-21 1 0</inkml:trace>
  <inkml:trace contextRef="#ctx0" brushRef="#br1" timeOffset="96723.57">12721 6435 0,'0'0'0,"-21"0"0,21-21 16,-21 21-16,0 0 16,21 21-1,0 0 1,0 0-1,0 0-15,21-21 0,0 21 0,0 1 16,0-22-16,0 21 0,22 0 16,-22-21-16,21 21 0,1-21 0,-1 0 15,-21 21-15,21-21 0,-20 0 16,20 0-16,-21 0 0,21 0 0,-20 21 16,-1-21-16,0 0 0,0 0 0,0 0 15,0 0-15,-21 22 16,0-1-1,-21 0 1,0-21-16,0 21 0,0-21 16,0 21-16,-22 0 0,1 1 0,21-22 15,-22 21-15,1 0 0,0 0 16,-1 0-16,1 0 0,21 1 0,-21-1 16,-1 0-16,22 0 0,-21 0 0,21 0 15,-1-21-15,1 22 0,21-1 16,-21-21-16,21 21 0,0-42 62</inkml:trace>
  <inkml:trace contextRef="#ctx0" brushRef="#br1" timeOffset="98357.18">14520 6562 0,'0'0'0,"0"-21"16,0-1-16,0 1 15,0 0-15,0 0 16,-21 21 15,21 21-15,0 0-16,-21 0 0,21 22 15,-21-22-15,21 21 0,-21 1 16,21-22-16,-22 21 0,22 0 16,0 1-16,0-22 0,0 21 0,-21-21 0,21 22 15,0-22-15,0 0 16,0 0-16,0 0 0,0 1 0,0-1 15,0 0-15,0-42 47,0 0-47</inkml:trace>
  <inkml:trace contextRef="#ctx0" brushRef="#br1" timeOffset="98636.02">14436 6329 0,'0'-21'16,"0"0"-16,21 21 15,0 0-15,0 0 0,0-22 16,0 22-16,1 0 0,-1 0 0,0 0 15,0-21-15,0 21 0,0 0 0,22 0 16,-22 0-16,0 0 0,0 0 16,0-21-16,1 21 0,-1 0 15,-21 21 1,0 0 0,-21-21-1</inkml:trace>
  <inkml:trace contextRef="#ctx0" brushRef="#br1" timeOffset="98839.9">14457 6668 0,'0'0'0,"-21"21"0,-1 0 16,22 0 0,22-21-1,-1 0-15,0 0 16,0 0-16,0 0 15,0 0-15,1 0 0,-1 0 0,0 0 16,0 0-16,0 0 0,0-21 0,1 21 16,-1 0-1</inkml:trace>
  <inkml:trace contextRef="#ctx0" brushRef="#br1" timeOffset="99103.75">14901 6710 0,'0'0'0,"0"21"15,0 0-15,-21 0 16,0 1-16,21-1 16,0 0-16,0 0 0,0 0 0,0 0 15,-21 1-15,21-1 16,0 0-16,-21 0 0,21 0 15,0 0-15,0 1 16</inkml:trace>
  <inkml:trace contextRef="#ctx0" brushRef="#br1" timeOffset="99331.63">14986 6541 0,'0'0'0,"0"-22"15,0 1 1,0 42 31,0 1-32,0-1-15,0 0 16,21 0-16,0-21 16,0 21-16</inkml:trace>
  <inkml:trace contextRef="#ctx0" brushRef="#br1" timeOffset="99832.34">15261 6773 0,'-21'22'16,"42"-44"-16,-63 65 0,21-22 15,21 0-15,-22 0 0,22 0 16,0 1-16,0-1 0,0 0 16,0 0-16,0 0 15,-21 0-15,21 1 0,0-1 16,0 0-16,0 0 0,0 0 31,-21-21-31,21-21 31,0 0-15,0 0-16,0 0 0,0-1 16,0 1-16,0 0 0,21 0 0,0-21 15,1 20-15,-1 1 0,0-21 16,0 21-16,0-22 0,22 22 0,-1 0 15,0 0-15,-21 0 0,22 0 16,-1 21-16,0 0 0,-20 0 0,20 0 16,-21 0-16,0 21 0,0 0 0,1 0 15,-1 0-15,-21 22 0,0-22 16,0 0-16,0 0 0,0 21 0,0-20 16,0-1-16,0 0 0,0 0 15,-21 0-15,-1 0 0,1 1 16,21-1-16,-21-21 0,0 21 0,0-21 15,21 21-15,-21-21 0</inkml:trace>
  <inkml:trace contextRef="#ctx0" brushRef="#br1" timeOffset="100396.01">16277 6879 0,'0'0'0,"0"-42"15,-21 21 1,0 21-16,0 0 0,-1-21 16,1 21-16,0 0 0,0 0 0,-21 0 15,20 0-15,1 0 0,0 21 16,0-21-16,-21 21 0,20 0 0,1 0 15,0 0-15,0 1 0,0-1 0,0 21 16,21-21-16,0 0 0,-22 1 16,22-1-16,0 0 0,0 0 0,0 0 15,0 0-15,22-21 16,-1 0-16,0 0 16,0 0-16,0 0 0,0 0 15,1 0-15,-1 0 0,0-21 16,21 0-16,-21 21 0,1-21 0,-1 0 15,21 0-15,-21-1 0,0 1 0,1 0 16,20 0-16,-21-21 0,0 20 16,0-20-16,1 0 0,-22-1 0,21 1 15,0 0-15,-21-1 0,0 1 0,0 0 16,21-1-16,-21 1 0,0 21 16,0 0-16,0 0 0,0 42 31,0 0-31,-21 21 0,21 1 0,-21-1 15,21 0-15,0 1 0,-21-1 0,21 0 16,0 1-16,0-1 0,0 0 16,0-21-16,0 22 0,0-22 0,0 0 15,0 0-15,0 0 0,21 1 0,0-1 16,0-21-16,0 0 16,0 0-16,1 0 0,-1 0 0,0 0 15,21 0-15,-21 0 0</inkml:trace>
  <inkml:trace contextRef="#ctx0" brushRef="#br1" timeOffset="101332.03">16933 6604 0,'-21'0'0,"42"0"47,0-21-32,1 21-15,20 0 0,-21-21 16,0 0-16,22 21 0,-22-22 15,21 1-15,-21 21 0,0-21 0,1 0 16,-1 0-16,0 21 0,-21-21 16,0-1-16,0 1 0,0 0 15,-21 0-15,0 21 0,-1 0 16,1-21-16,-21 21 0,21 0 0,-22 0 16,22 0-16,-21 0 0,21 21 0,0 0 15,-22 0-15,22 0 0,-21 1 16,21 20-16,-1-21 0,1 21 0,21-20 15,0-1-15,-21 21 0,21-21 16,0 0-16,0 1 0,21-1 16,0 0-16,1-21 0,-1 0 15,21 21-15,-21-21 0,22 0 16,-1 0-16,0 0 0,-21 0 0,22 0 16,-22 0-16,21 0 0,-21 0 15,-21-21-15,-21 21 16,0 0-16,0 0 15,0 0-15,0 0 0,-22 0 16,22 0-16,-21 0 0,21 0 0,-22 21 16,22 0-16,0 0 0,0 1 15,-22-1-15,1 42 16,42-42-16,-21 22 0,0-22 0,21 0 16,0 0-16,0 22 0,0-22 0,0 0 15,0 0-15,21 0 16,0 0-16,0-21 0,0 0 0,1 0 15,20 0-15,-21 0 0,21 0 16,1-21-16,-22 21 0,21-21 0,1 0 16,-1 0-16</inkml:trace>
  <inkml:trace contextRef="#ctx0" brushRef="#br1" timeOffset="101589.52">17801 6371 0,'0'-21'0,"0"42"0,0-63 15,0 21-15,0 0 16,-21 21 0,0 21-16,0 0 0,-1 0 15,22 0-15,-21 22 0,0-1 0,21 0 16,-21 22-16,0-22 0,21 0 16,-21 22-16,21-22 0,-22 1 0,22-1 15,0-21-15,-21 21 0,21 1 16,0-22-16,-21 0 0,21 0 0,0 0 15,0 1-15,0-1 0,0 0 16,21-21 0,0 0-16,1 0 15</inkml:trace>
  <inkml:trace contextRef="#ctx0" brushRef="#br1" timeOffset="101980.34">17843 6879 0,'0'0'0,"0"21"0,22-21 31,-1 0-15,0 0-16,0 0 0,0 0 15,0-21-15,1 21 0,20-21 0,-21 21 16,0-21-16,0 21 0,-21-21 15,22 21-15,-22-21 0,21-1 16,-21 1-16,0 0 16,-21 0-16,-1 21 15,1 0-15,0 0 0,0 0 16,0 21-16,0 0 0,-1 0 16,1 1-16,0-1 0,21 0 0,-21 21 15,21-21-15,-21 1 0,21-1 16,0 0-16,0 0 0,0 0 0,0 0 15,0 1-15,21-1 16,0-21-16,0 0 0,0 0 16,1 0-16,-1 0 0,0 0 0,0 0 15,21 0-15,-20-21 0,-1 21 0,21-22 16</inkml:trace>
  <inkml:trace contextRef="#ctx0" brushRef="#br1" timeOffset="102675.46">18500 6731 0,'0'21'31,"-22"0"-31,1 1 16,21-1-16,-21 0 0,21 0 16,0 0-16,0 0 0,0 1 15,0-1-15,-21 0 0,21 0 16,-21 0-16,21 0 15,0 1 1,-21-22 0,-1 0-1,22-22-15,0 1 16,0 0-16,0 0 0,0 0 16,0 0-16,0-1 0,22 1 15,-1 0-15,0-21 0,0 21 16,0-1-16,0 1 0,22 0 0,-22 0 15,21 0-15,1 0 0,-22-1 16,21 22-16,-21 0 0,22 0 0,-22 0 16,0 22-16,0-1 0,21 0 15,-42 0-15,22 21 0,-1-20 0,-21-1 16,0 0-16,0 21 0,0-21 0,0 1 16,0-1-16,0 0 0,0 0 15,-21 0-15,21 0 0,-22 1 16,1-22-16,0 0 15,0 0 1,0 0-16,21-22 31,0 1-31,21 0 0,0 0 16,0 0-16,0 0 0,22-22 0,-22 22 16,0 0-16,21-21 0,-20 20 15,20 1-15,0 0 0,-21 0 0,22 21 16,-1 0-16,-21-21 0,22 21 15,-22 0-15,0 0 0,0 21 0,-21 0 16,0 0-16,0 0 0,0 1 0,0-1 16,0 0-16,-21 0 15,0 0-15,0 22 0,21-22 0,-22 0 16,1-21-16,21 21 0,-21 0 0,21 0 16,0 1-1</inkml:trace>
  <inkml:trace contextRef="#ctx0" brushRef="#br1" timeOffset="103055.69">19537 6816 0,'0'21'0,"0"-42"0,21 42 32,0-21-32,0 0 0,0 0 15,1 0-15,-1 0 0,0 0 16,0 0-16,0 0 0,0 0 0,1-21 16,-1 21-16,-21-21 15,21 21-15,-21-22 0,0 1 16,0 0-1,-21 21 1,0 0-16,-1 0 0,1 0 16,0 21-16,21 0 0,-21 1 0,0-1 15,0 0-15,-1 0 0,22 0 16,0 0-16,0 1 0,-21-1 0,21 0 16,0 0-16,0 0 0,0 0 15,21-21-15,1 22 16,-1-22-16,0 0 0,21 0 0,-21 0 15,22 0-15,-22 0 0</inkml:trace>
  <inkml:trace contextRef="#ctx0" brushRef="#br1" timeOffset="103532.41">20129 6773 0,'0'0'0,"-21"0"31,21 22-31,0-1 16,0 0-16,0 0 0,-21 0 16,0 0-16,21 1 0,0-1 15,0 0-15,0 0 0,-21 0 0,0 0 16,21 1 0,-22-22-16,22 21 15,-21-21-15,21-21 31,0-1-15,0 1-16,0 0 16,21 0-16,1 0 0,-22-22 15,21 22-15,0 0 0,0 0 0,21-21 16,-20 20-16,-1 1 0,21 0 16,-21 0-16,22 0 0,-22 21 0,21 0 15,-21 0-15,0 0 0,1 0 0,-1 21 16,-21 0-16,0 0 0,0 22 15,0-22-15,0 0 0,0 0 16,0 21-16,-21-20 0,-1-1 0,22 0 16,0 0-16,-21 0 0,0 0 15,21 1-15,-21-22 0,21 21 0,0-42 63,21-1-63</inkml:trace>
  <inkml:trace contextRef="#ctx0" brushRef="#br1" timeOffset="103848.74">20891 6477 0,'22'-21'0,"-44"42"0,44-63 0,-22 21 15,0 42 16,0 0-31,-22 0 16,1 21-16,21-20 0,-21 20 16,21-21-16,0 21 0,-21 1 0,0-1 15,0-21-15,21 22 0,0-22 16,-22 21-16,22-21 0,-21 22 0,21-22 16,0 0-16,0 0 0,0 0 15,0 0-15,0 1 16,21-22-16,1 21 0,-1-21 15,0 0-15,0 0 0,0 0 16,0 0-16,1 0 0,-1 0 16,0-21-16,0 21 0,0-22 0,-21 1 15,21 0-15,1 0 0</inkml:trace>
  <inkml:trace contextRef="#ctx0" brushRef="#br1" timeOffset="104048.63">20870 6731 0,'0'0'0,"-21"0"16,42 0 15,0 0-31,1 0 0,-1 0 16,0 0-16,0 0 0,0 0 0,0 0 15,22 0-15,-22 0 0,0-21 16,21 21-16,-20-21 0,20 0 0,-21 21 15,21-22-15</inkml:trace>
  <inkml:trace contextRef="#ctx0" brushRef="#br1" timeOffset="104528.37">21907 6477 0,'0'0'0,"0"-21"16,0 0-16,-21 21 31,0 0-31,21 21 16,-21 0-16,0 0 0,21 22 0,-21-22 15,-1 21-15,1 0 16,0 1-16,0-1 0,0 0 0,0 1 16,-1-1-16,22-21 0,-21 22 0,21-22 15,0 21-15,0-21 0,0 0 16,0 1-16,0-1 0,21 0 0,22-21 16,-22 21-16,0-21 0,0 0 15,22 0-15,-22 0 0,21 0 0,-21 0 16</inkml:trace>
  <inkml:trace contextRef="#ctx0" brushRef="#br1" timeOffset="104847.19">22479 6435 0,'21'-21'16,"0"21"-16,0 0 16,1 0-16,-1 0 0,0 21 15,-21 0-15,21 0 0,0 0 16,-21 22-16,0-22 0,0 21 0,0 0 16,21-20-16,-21 20 0,0 0 15,0 1-15,0-22 0,0 21 16,-21-21-16,0 0 0,0 22 0,21-22 15,-21 0-15,0-21 0,-1 21 16,-20 0-16,21-21 0,0 22 0,0-22 16,-1 0-16,1 0 0,0 0 0,0 0 15,0 0-15</inkml:trace>
  <inkml:trace contextRef="#ctx0" brushRef="#br1" timeOffset="105748.68">11218 8509 0,'0'0'0,"-21"0"0,0 0 16,42 0 15,0 0-31,0 0 0,1 0 16,20 0-16,0 0 0,1 0 0,-1 0 15,0 0-15,1 0 0,20 0 16,1 0-16,-1 0 0,1-21 0,-1 21 16,1 0-16,-1 0 0,1 0 15,-1-21-15,-21 21 0,22 0 0,-22 0 16,1-21-16,-1 21 0,0 0 16,-21-22-16</inkml:trace>
  <inkml:trace contextRef="#ctx0" brushRef="#br1" timeOffset="106082.49">12171 8276 0,'0'0'16,"-21"0"-16,42 0 46,0 0-46,0 0 0,0 21 0,0-21 16,22 0-16,-22 0 0,0 22 16,0-22-16,0 0 0,1 21 0,-1-21 15,-21 21-15,0 0 0,0 0 16,0 0-16,0 1 0,0-1 16,0 0-16,-21 0 0,-1 0 0,1 0 15,-21 1-15,21-1 0,-22 0 0,1 0 16,0 0-16,21 0 0,-22 1 15,1-1-15,21-21 0,-22 21 0,22-21 16,0 0-16,0 0 16</inkml:trace>
  <inkml:trace contextRef="#ctx0" brushRef="#br1" timeOffset="107066.94">13695 8509 0,'0'21'0,"21"-21"32,0 0-32,0 0 15,0-21-15,1 21 16,-22-21-16,21 21 0,0-21 15,0 0-15,-21-1 0,21 1 0,0 0 16,1 0-16,-22 0 0,0 0 16,21-1-16,-21 1 0,0 0 0,0-21 15,0 21-15,0-1 0,0 1 16,-21 0-16,-1 21 0,1-21 16,0 21-16,-21 0 0,21 0 15,-1 0-15,1 0 0,0 21 16,-21 0-16,21-21 0,-1 21 0,1 1 15,0-1-15,0 0 0,21 0 0,-21 0 16,21 0-16,0 1 0,0-1 16,0 0-16,21 0 0,0-21 0,-21 21 15,21 0-15,22 1 0,-22-22 0,0 21 16,0 0-16,0 0 16,22 0-16,-22 0 0,0 1 0,0-22 0,0 21 15,-21 0-15,0 0 0,0 0 16,0 0-16,0 1 0,0-1 15,-21-21-15,0 21 0,-21 0 0,-1-21 16,1 21-16,0-21 0,-1 0 16,1 0-16,0 0 0,-1 0 0,1 0 15,0 0-15,-22 0 0,43 0 0,-21-21 16,-1 0-16,1 21 0,21-21 16,-22 0-16,22-1 0,0 1 0,0 0 15,0 0-15,0-43 16,21 43-16,0 0 0,0 0 15,0-21-15,0 20 0,0 1 0,21 21 16,0-21-16,0 21 0,21 0 0,-20 0 16,-1 0-16,21 0 0,-21 21 15,0 0-15,22-21 0,-22 22 0,0 20 16,0-21-16,0 0 0,1 0 16,-22 1-16,0-1 0,21 0 0,-21 0 15,21 0-15,-21 0 0,21-21 0,-21 22 16,0-1-16,21-21 15,0 0-15,1 0 0,-1 0 16</inkml:trace>
  <inkml:trace contextRef="#ctx0" brushRef="#br1" timeOffset="107480.21">13928 8530 0,'21'0'16,"0"0"0,0 0-16,0 0 15,0 0-15,1 0 0,-1 0 16,21 0-16,-21 0 0,0-21 16,1 21-16,20-21 0,-21 21 15,0-21-15,0 21 0,1-21 0,-22-1 16,0 1-16,0 0 15,0 0 1,-22 21-16,1 0 0,0 0 0,0 0 16,0 0-16,0 21 0,-22-21 15,22 21-15,0 0 0,0 1 0,0-1 16,-1 0-16,1 21 0,0-21 0,0 1 16,21-1-16,0 0 0,0 0 15,0 0-15,0 0 0,0 1 0,0-1 16,21-21-16,0 0 0,0 21 0,1-21 15,20 0-15,0 0 16,-21 0-16,22 0 0,-1 0 0,0-21 16,1 0-16,-1 21 0,0-22 0,1 1 15,-1 0-15,-21 21 0,0-21 16</inkml:trace>
  <inkml:trace contextRef="#ctx0" brushRef="#br1" timeOffset="107912.97">14647 8361 0,'0'-42'15,"0"126"-15,0-126 0,0 21 16,0 42 0,0 0-16,0 0 0,0 0 0,0 1 15,0-1-15,0 0 16,0 0-16,0 0 0,0 0 0,0 1 16,0-1-16,0 0 0,0 0 15,0 0 1,-21-21-16,0-21 47,21 0-47,0 0 0,0 0 15,0-1-15,0 1 0,0 0 0,0 0 16,21-21-16,-21 20 0,21 1 16,0-21-16,22 21 0,-22 0 15,0-1-15,21 1 0,1 0 0,-22 21 16,21 0-16,1 0 0,-22 0 15,0 21-15,0-21 0,0 21 0,0 22 16,-21-22-16,22 0 0,-22 0 0,0 22 16,0-22-16,0 0 0,0 21 15,-22-21-15,1 1 0,21-1 0,-21 0 16,21 0-16,-21-21 0,21 21 0,-21-21 16,42 0 15</inkml:trace>
  <inkml:trace contextRef="#ctx0" brushRef="#br1" timeOffset="108451.94">15621 8403 0,'0'-21'0,"0"0"16,0 0-1,-21 0-15,0-1 16,-1 22-16,22-21 0,-21 21 0,0 0 16,0 0-16,0 0 15,0 0-15,-22 0 0,22 21 0,0-21 16,-21 22-16,20-1 0,1 21 0,-21-21 16,21 0-16,0 1 0,21 20 15,0-21-15,0 21 0,0-20 0,0-1 16,0 0-16,0 0 0,0 0 0,21 0 15,0-21-15,0 0 0,0 22 16,0-22-16,1 0 0,20 0 0,-21 0 16,21 0-16,-20-22 0,-1 1 0,21 21 15,-21-21-15,0 0 0,22 0 16,-22 0-16,0-1 0,-21 1 16,21 0-16,0 0 0,1-21 0,-22-1 0,0 22 15,0-21-15,21-1 16,-21-20-16,0 21 0,21-1 0,-21 1 15,0 0-15,0-1 0,0 1 16,0 0-16,0 20 0,21 1 0,-21 0 16,0 42-1,0 22-15,0-22 0,0 21 16,0 0-16,0 22 0,0-22 0,-21 22 16,21-22-16,-21 0 0,21 1 15,0-1-15,0 0 0,0 1 16,0-22-16,0 0 0,0 0 0,0 0 0,0 1 15,21-22 1,0 21-16,0-21 0,0 0 0,1 0 16,-1 0-16</inkml:trace>
  <inkml:trace contextRef="#ctx0" brushRef="#br1" timeOffset="109087.57">16341 8043 0,'0'-42'0,"0"84"0,0-105 0,0 42 16,-22 42 15,1 0-31,21 0 0,-21 0 0,0 22 16,21-1-16,0-21 0,-21 22 0,0-1 16,21 0-16,-22 1 0,22-1 15,0 0-15,-21-21 0,21 22 0,-21-22 16,21 21-16,0-21 0,-21 1 15,21-1-15,0 0 0,0 0 16,0-42 15,0 0-15,0 0-16,0-1 0,0 1 16,0-21-16,21 21 0,0 0 15,0-1-15,1 1 0,-22 0 16,21-21-16,0 21 0,21 21 0,-21-22 15,1 1-15,-1 21 0,21 0 16,-21-21-16,0 21 0,1 0 0,-1 0 16,0 0-16,-21 21 0,0 0 15,0 1-15,0-1 0,0 0 16,0 0-16,0 0 0,-21 0 0,-22 1 16,22-22-16,-21 21 0,21 0 0,-22-21 15,22 21-15,0-21 16,-21 0-16,21 0 0,-1 0 0,1 0 15,0 0-15,0 0 16,21-21 0,21 21 15,0 0-31,-21 21 16,21-21-16,1 21 0,-22 0 0,21-21 15,0 22-15,0-22 0,0 21 0,0 0 16,1-21-16,-1 0 15,0 21-15,0-21 0,0 0 16,0 0-16,1 0 0,-1 0 16,0 0-16,21 0 0,-21 0 15</inkml:trace>
  <inkml:trace contextRef="#ctx0" brushRef="#br1" timeOffset="109488.34">16764 8467 0,'21'0'47,"0"0"-47,0 0 0,1 0 16,-1 0-16,0 0 0,0-21 16,0 21-16,0 0 0,1-22 15,-1 1-15,0 21 0,0-21 16,0 21-16,0-21 0,1 0 0,-22 0 15,0-1-15,0 1 0,0 0 16,0 0-16,0 0 16,0 0-16,-22 21 0,1 0 0,0 0 15,0 0-15,0 0 16,0 21-16,-1 0 0,1 0 0,0 0 16,0 22-16,0-22 0,21 21 15,-21-21-15,21 22 0,-22-22 16,22 21-16,0-21 0,0 0 0,0 1 0,0-1 15,0 0-15,22-21 0,-1 21 16,0-21-16,21 0 16,-21 0-16,1 0 0,-1 0 0,21 0 15,-21 0-15,22 0 0,-22-21 0,0 21 16,21-21-16</inkml:trace>
  <inkml:trace contextRef="#ctx0" brushRef="#br1" timeOffset="110000.05">17484 8276 0,'0'-21'16,"0"42"-16,0-63 0,0 21 16,0 42 15,-22 0-15,22 0-16,-21 0 0,21 1 0,0 20 15,0-21-15,0 0 0,0 0 0,0 1 16,0-1-16,0 0 0,0 0 15,0 0-15,21-21 0,1 21 0,-1-21 16,21 0-16,-21 0 0,0 0 0,22 0 16,-22 0-16,0 0 0,0 0 15,22 0-15,-22 0 0,0-21 0,0 21 16,0-21-16,-21 0 0,21 0 0,-21 0 16,22-1-16,-22 1 15,21 0-15,-21 0 0,0 0 0,0 0 16,0-1-16,0 1 0,21 0 15,-21 0-15,0 0 0,21 21 0,-21 21 32,0 0-17,0 0-15,0 22 0,0-22 0,0 0 16,0 21-16,-21-21 0,0 22 16,0-1-16,21-21 0,0 22 0,-22-22 15,1 21-15,21 0 0,-21-20 0,21 20 16,0 0-16,0 1 15,0-1-15,0 0 0,0 1 0,0-1 16,0-21-16,0 21 0,0-20 0,0 20 16,0-21-16,0 0 0,0 0 0,0 1 15,0-1-15,-21-21 0,21 21 16,-21-21-16,0 0 0,-1 21 0,1-21 16,0 0-16</inkml:trace>
  <inkml:trace contextRef="#ctx0" brushRef="#br1" timeOffset="110103.99">17547 9271 0,'-42'0'16,"-64"-42"-1,106 21 1,148 84-16,-317-126 0,169 41 0,-21 1 16,21 0-16,0 0 0,0 0 15,0 0-15,0-22 0,21 22 0,0 0 16</inkml:trace>
  <inkml:trace contextRef="#ctx0" brushRef="#br1" timeOffset="110513.76">18394 8149 0,'-21'0'0,"42"0"0,-64 0 16,22 0-16,0 0 0,0 0 0,-21 0 15,20 0-15,1 21 0,0-21 16,0 22-16,0-1 0,21 0 15,-21 0-15,-1 0 0,22 0 16,0 1-16,0-1 16,22-21-16,-1 21 0,0-21 15,0 0-15,0 21 0,22-21 16,-22 0-16,21 21 0,-21 0 0,22-21 16,-22 22-16,21-22 0,-21 21 0,0 0 15,-21 0-15,0 0 16,0 0-16,0 1 15,-21-22-15,0 21 0,0-21 16,0 0-16,0 21 0,-22 0 16,22-21-16,-21 0 0,21 0 0,-22 0 15,22 0-15,-21 0 0,21 0 0,-1 0 16,1 0-16,0 0 0,0 0 16,21-21-16,0 0 0</inkml:trace>
  <inkml:trace contextRef="#ctx0" brushRef="#br1" timeOffset="111148.37">19833 7705 0,'0'0'0,"0"-43"16,0 22-1,-21 21 1,0 0-16,-22 0 16,22 21-16,-21 1 0,21-1 0,-22 0 15,1 21-15,0-21 0,-1 22 16,1 20-16,0-20 0,-1 20 0,1-21 15,0 22-15,21-22 0,-1 22 16,1-22-16,0 0 0,21 1 0,0-1 16,0 0-16,21 1 0,0-1 15,1-21-15,-1 0 0,21 22 16,0-22-16,1-21 0,20 21 0,-20 0 16,-1-21-16,0 0 0,1 0 0,-1 0 15,0 0-15,1-21 0</inkml:trace>
  <inkml:trace contextRef="#ctx0" brushRef="#br1" timeOffset="111448.2">20108 7789 0,'0'-21'0,"0"42"0,0-21 32,0 22-17,-21-1-15,0 0 16,21 0-16,0 0 16,0 0-1,21-21 32,0-21-47</inkml:trace>
  <inkml:trace contextRef="#ctx0" brushRef="#br1" timeOffset="111600.11">20214 7811 0,'21'-22'31,"-42"44"-31,42-22 16,-42 21-1,0 0-15,21 0 0,0 0 16,0 0-16,-21 1 0,21-1 16,0 0-16,0 0 0,0 0 15,0 0-15,0 1 0</inkml:trace>
  <inkml:trace contextRef="#ctx0" brushRef="#br1" timeOffset="111948.12">20828 8001 0,'0'0'0,"0"-21"0,-21 21 31,21 21-31,-21 0 16,21 0-16,0 22 0,0-22 0,0 21 16,0 1-16,0-1 0,0 0 15,-22 1-15,22-1 0,-21 0 0,21 1 16,-21-1-16,21 0 0,-21 1 0,0-1 16,21 0-16,-21 1 0,-1-1 15,1 0-15,21-21 0,-21 22 16,21-22-16,-21 0 0,21 0 0,0 0 15,0 1-15,0-1 0,21-21 32</inkml:trace>
  <inkml:trace contextRef="#ctx0" brushRef="#br1" timeOffset="112324.03">20828 8022 0,'0'-21'16,"0"42"-16,21-63 0,0 21 0,0 21 16,1-21-16,20 21 0,-21 0 0,21 0 15,-20 0-15,20 0 0,-21 0 0,0 0 16,22 0-16,-22 0 0,0 0 15,0 21-15,0 0 0,-21 0 0,0 0 16,21 0-16,-21 1 0,0-1 16,0 0-16,0 0 0,0 0 0,0 0 15,-21 1-15,0-1 0,0 0 0,0 0 16,0 0-16,-22-21 16,1 21-16,0-21 0,-1 22 0,22-22 0,-21 0 15,-1 21-15,1-21 16,21 21-16,0-21 0,0 0 0,-1 0 15,22-21 17</inkml:trace>
  <inkml:trace contextRef="#ctx0" brushRef="#br1" timeOffset="112864.04">21802 8107 0,'0'-21'0,"0"42"0,0-63 16,0 20-16,-22 1 16,1 0-16,0 0 0,0 0 15,0 21-15,0 0 0,-1 0 16,-20 0-16,21 0 0,0 0 0,0 21 15,-22 0-15,22-21 0,0 42 0,-21-20 16,20-1-16,1 21 16,0 0-16,0-20 0,0 20 0,0-21 15,21 21-15,0-20 0,0-1 0,0 21 16,0-21-16,0 0 16,0 1-16,21-22 0,0 0 0,-21 21 15,42-21-15,-21 0 0,1 0 16,-1 0-16,0 0 0,21 0 0,-21-21 15,1 21-15,-1-22 0,0 1 0,0 21 16,0-21-16,0 0 0,1 0 16,-1 0-16,-21-22 0,21 22 0,0 0 15,-21-21-15,0 20 16,21 1-16,-21-21 0,21 21 0,-21 0 16,0 42-1,0 0 1,0 0-16,0 0 0,0 22 0,0-22 15,0 21-15,0-21 0,0 0 16,0 1-16,0-1 0,0 0 0,0 0 16,0 0-16,22-21 0,-1 0 0,0 21 15,0-21-15,0 0 0,0 0 16,22 0-16,-22 0 0</inkml:trace>
  <inkml:trace contextRef="#ctx0" brushRef="#br1" timeOffset="113131.89">22394 7641 0,'0'21'16,"-42"64"-1,21-43-15,0-20 0,21 20 16,-22 0-16,22 1 0,-21-1 0,21 0 15,0 1-15,0-1 0,0 0 0,-21 1 16,21-1-16,0-21 16,0 0-16,0 22 0,0-22 0,0 0 15,0 0-15,21-21 32,0 0-32</inkml:trace>
  <inkml:trace contextRef="#ctx0" brushRef="#br1" timeOffset="113687.81">22881 7620 0,'0'21'16,"0"-42"-16,-21 63 0,0-20 0,21-1 0,-21 0 15,21 0-15,0 0 0,-22 0 16,22 1-16,-21 20 0,21-21 0,0 21 16,0-20-16,0 20 0,0 0 15,-21-21-15,21 22 0,-21-22 0,21 21 16,0-21-16,0 22 0,0-22 0,-21 0 16,21 0-16,0 0 0,-21-21 15,21 22-15,0-1 0,0-42 47,0-1-31,0 1-16,0 0 15,0 0-15,21 0 0,0-22 0,0 22 16,0-21-16,22 21 0,-22-22 16,21 22-16,-21-21 0,22 21 0,-1 0 15,0-1-15,1 22 0,-22 0 0,21 0 16,-21 0-16,0 0 0,1 0 15,-1 0-15,-21 22 0,0 20 0,0-21 16,0 0-16,0 22 16,0-22-16,0 21 0,0-21 0,-21 22 15,-1-22-15,22 0 0,0 0 16,0 0-16,-21 0 0,21 1 0,-21-1 16,21 0-16,-21-21 15,21 21 1,0-42-1,-21 21 1,21-21-16</inkml:trace>
  <inkml:trace contextRef="#ctx0" brushRef="#br1" timeOffset="113924.68">22119 7916 0,'0'0'0,"-21"0"0,0 0 31,42 0-15,0 0-16,0 0 15,0 0-15,1-21 0,-1 21 16,0 0-16,21 0 0,1 0 15,-1-21-15,0 21 0</inkml:trace>
  <inkml:trace contextRef="#ctx0" brushRef="#br1" timeOffset="114335.84">23812 7641 0,'0'21'109,"-21"1"-93,0-1-16,0-21 15,21 21-15,-21-21 16,0 21-16,-1-21 0</inkml:trace>
  <inkml:trace contextRef="#ctx0" brushRef="#br1" timeOffset="114580.7">23876 7726 0,'0'-21'16,"21"21"31,-21 21-32,0 0 1,0 0-1,-21-21-15,0 0 32</inkml:trace>
  <inkml:trace contextRef="#ctx0" brushRef="#br1" timeOffset="114977.47">24024 7472 0,'0'0'0,"0"-21"16,21 21 15,0 21-16,1-21-15,-1 21 0,0 0 16,0 0-16,0 1 0,0-1 0,1 0 16,-1 0-16,0 0 0,-21 22 0,21-22 15,-21 0-15,0 21 0,0-21 16,0 22-16,0-1 0,0 0 0,-21 1 16,0-1-16,0 22 0,-22-22 15,22 0-15,-21 1 0,-1-1 0,1 0 16,0 1-16,-1-22 0,-20 21 15,21-21-15,20 22 0,-20-22 16,0 0-16,21 0 0,-1-21 0,1 21 16,0 0-16,0-21 0,0 0 15,21 22-15</inkml:trace>
  <inkml:trace contextRef="#ctx0" brushRef="#br1" timeOffset="116052.36">11515 10160 0,'-22'0'15,"1"0"1,0 0-16,42 0 31,0 0-31,1 0 0,-1 0 16,0 0-16,21 0 0,1 0 15,-1 0-15,0 0 0,1 0 16,20 0-16,-21 0 0,1 0 0,20 0 16,-20 21-16,-22-21 0,21 0 0,0 0 15,-20 0-15,20 0 0,-21 0 16,0 0-16,0 0 0,1 0 0,-1 0 16,21 0-16,-21 0 0,0 0 0,1 0 15,-1 0 1,-21-21-16,0 0 15</inkml:trace>
  <inkml:trace contextRef="#ctx0" brushRef="#br1" timeOffset="116442.65">12023 9927 0,'0'0'0,"21"0"31,0 0-31,0 0 16,0 21-16,0-21 0,1 0 16,-1 0-16,0 22 0,0-22 0,21 0 15,-20 0-15,-1 21 0,0-21 16,0 21-16,0-21 0,0 0 0,1 0 15,-1 21-15,-21 0 0,21-21 16,-21 21-16,0 1 16,0-1-16,0 0 0,0 0 15,-21 0-15,0 0 0,-1 1 0,-20-1 16,21 0-16,-21 0 0,-1 0 16,1 0-16,0 22 0,-1-22 0,1 0 15,0 0-15,-1 0 0,1 1 16,21-1-16,-22 0 0,22-21 15,0 0-15,0 21 0</inkml:trace>
  <inkml:trace contextRef="#ctx0" brushRef="#br1" timeOffset="117060.14">13674 9948 0,'21'-21'16,"-42"42"-16,42-63 0,-21 21 0,0 0 16,0 0-16,0-1 15,-21 22-15,-1-21 0,1 0 0,-21 21 16,21 0-16,0 0 0,-22 0 15,1 0-15,21 0 0,-22 21 16,-20 0-16,21 1 0,-1-1 0,1 21 16,0 0-16,-22-20 0,22 20 0,-1 21 15,22-20-15,-21-1 0,21 0 16,0 1-16,-1-1 0,22 0 0,0 1 16,0-1-16,22-21 0,-1 0 15,21 1-15,-21-1 0,22 0 0,-1 0 16,21-21-16,-20 0 0,-1 0 0,22 0 15,-22 0-15,0-21 0,22 0 16</inkml:trace>
  <inkml:trace contextRef="#ctx0" brushRef="#br1" timeOffset="117552.38">14033 9652 0,'-21'-21'16,"0"21"0,0 21-16,21 21 0,0-20 15,0 20-15,-21 0 0,21-21 16,0 43-16,0-22 0,-21 1 0,21-1 16,0 0-16,0 1 0,0-22 15,0 21-15,0 0 0,-22-20 16,22 20-16,0-21 0,-21 0 0,21 0 15,0 1-15,0-1 0,0 0 0,-21-21 32,21-21-17,0 0 1,0-1-16,0 1 0,0 0 0,0 0 16,21 0-16,0 0 0,1-1 0,-1 1 15,0-21-15,0 21 0,0 0 16,22-1-16,-22 1 0,21 0 0,-21 0 15,22 21-15,-1 0 0,-21 0 16,0 0-16,0 0 0,1 21 16,-1-21-16,0 42 0,-21-20 0,0-1 15,0 0-15,0 0 0,0 21 0,0-20 16,0-1-16,-21 0 0,0 0 16,21 21-16,-22-20 0,1-22 0,21 21 15,0 0-15,-21-21 0</inkml:trace>
  <inkml:trace contextRef="#ctx0" brushRef="#br1" timeOffset="117944.16">14457 10075 0,'0'-21'0,"0"42"0,0-63 0,21 21 15,0 21-15,0-21 16,0 21-16,1 0 0,-1 0 16,0 0-16,0 0 0,0 21 0,0 0 15,1 0-15,-1 22 16,0-22-16,0 0 0,0 0 0,-21 21 16,0-20-16,0-1 0,0 21 0,0-21 15,0 0-15,0 1 16,-21-1-16,0 0 0,21 0 15,-21-21-15,21 21 0,-21-21 0,21-21 32,0 0-32,0 0 15,0 0-15,0-1 0,0 1 0,0 0 16,21 0-16,0 0 0,0-22 16,-21 22-16,21 0 0,0 0 0,1 0 15,-1 0-15,0-1 0,0 1 16,0 0-16,0 21 0,1-21 0,-1 21 15,0 0-15,0 0 0,0 0 16,0 0-16,1 0 0</inkml:trace>
  <inkml:trace contextRef="#ctx0" brushRef="#br1" timeOffset="118396.91">15452 9991 0,'0'0'0,"0"-21"15,-22 21 1,1 0-16,0 0 0,0 0 0,-21 0 16,20 0-16,1 0 0,0 0 15,-21 21-15,21 0 0,-1 0 16,-20 0-16,21 0 0,0 1 0,0 20 16,-1-21-16,1 0 0,0 22 15,21-22-15,0 21 0,0-21 0,0 0 16,0 1-16,0-1 0,0 0 0,21 0 15,0 0-15,1-21 0,-1 0 16,21 0-16,-21 0 0,22 0 0,-22 0 16,21 0-16,-21-21 0,22 21 15,-22-21-15,21 0 0,-21 0 0,0-1 16,1 1-16,-1 0 0,0 0 16,-21 0-16,0 0 0,0-1 15,0 1-15,0-21 0,0 21 0,0 0 16,0-1-16,0 1 0,-21 0 0,0 0 15,-22 0-15,22 21 0,0 0 16,-21 0-16,20 0 0,-20 0 0,21 0 16,-21 0-16,20 21 0,-20 0 0,21-21 15,0 21-15,0 0 0,21 1 16,0-1-16,0 0 0,0 0 16,21-21-16,0 21 15,21-21-15,-21 0 0</inkml:trace>
  <inkml:trace contextRef="#ctx0" brushRef="#br1" timeOffset="119120.49">15790 9991 0,'0'0'0,"0"21"31,0 0-16,0 0-15,0 0 0,-21 1 0,21-1 16,-21 0-16,21 0 0,-21 0 16,21 0-16,0 1 0,0-1 15,0 0-15,-21 0 16,21 0-16,-22 0 16,22-42 15,0 0-16,0 0-15,0 0 16,0 0-16,0-1 0,0 1 0,0 0 16,0 0-16,22 0 0,-1-22 0,-21 22 15,21 0-15,0 0 16,0-21-16,0 20 0,1 22 0,-1-21 16,0 0-16,0 21 0,0 0 15,0 0-15,1 0 0,-1 21 0,0 0 16,-21 1-16,21-1 0,-21 0 0,0 0 15,0 0-15,0 0 0,0 22 16,0-22-16,0 0 0,0 0 0,0 0 16,0 1-16,0-1 0,-21-21 0,21 21 15,0 0-15,-21-21 0,0 21 16,-1-21 0,22-21-1,0 0 1,0 0-1,0 0-15,0-1 0,22 1 0,-1 0 16,0 0-16,-21 0 0,21 0 16,0-1-16,0 1 0,1 0 0,20 0 15,-21 0-15,0 0 0,0-1 16,1 22-16,-1 0 0,0 0 0,0 22 16,-21-1-16,0 0 15,0 0-15,0 0 0,0 0 16,0 1-16,0-1 0,0 0 0,0 0 15,0 0-15,0 0 0,0 1 16,0-1 0</inkml:trace>
  <inkml:trace contextRef="#ctx0" brushRef="#br1" timeOffset="119499.8">16700 9991 0,'22'0'15,"-1"0"1,0 0-16,0 0 0,0 0 15,0 0-15,1-21 16,-1 21-16,-21-22 0,0 1 16,0 0-1,0 0-15,0 0 16,-21 21-16,-1 0 0,1 0 16,0 0-16,0 0 0,0 21 15,0 0-15,-1 0 0,22 0 0,-21 1 16,0-1-16,0 21 0,0-21 15,21 0-15,0 22 0,0-22 16,0 0-16,0 0 0,0 0 0,0 1 16,0-1-16,21-21 15,0 0-15,0 0 16,0 0-16,1 0 0,-1 0 16,0 0-16</inkml:trace>
  <inkml:trace contextRef="#ctx0" brushRef="#br1" timeOffset="120336.32">17611 9610 0,'0'0'16,"0"-21"-1,0-1-15,0 1 0,-22 0 16,1 21-16,0 0 15,0 0-15,0 0 0,0 0 16,-1 21-16,-20 0 0,21 1 0,-21-1 16,20 21-16,-20 0 0,21 1 15,-21-1-15,20 22 0,1-22 0,0 0 16,0 22-16,0-22 0,0 0 0,21 1 16,0-1-16,0-21 0,0 22 15,0-22-15,21 0 0,0 21 0,0-42 16,0 21-16,0 1 0,22-22 15,-22 0-15,21 0 0,1 0 0,-1 0 16,0 0-16,1 0 0,-1-22 0,21 1 16,-20 0-16,-1 0 15,22 0-15,-22 0 0,21-22 0,-20 22 16,63-64-16,-22 1 16,-41 41-16,-22-20 0,21 21 15,-21-22-15,-21 1 0,0-1 0,0 1 16,0 20-16,0-20 0,0 20 15,-21 1-15,0 0 0,0 21 0,0-1 16,-22 1-16,22 0 0,-21 21 0,-1 0 16,1 0-16,-21 0 0,-1 0 15,22 21-15,-22 0 0,-20 1 0,20-1 16,1 21-16,20 0 0,-20 22 16,20-22-16,1 22 0,21-22 15,0 22-15,21-1 0,0-21 0,0 22 16,0-22-16,21 1 0,0-1 15,21 0-15,1-21 0,-1 1 0,0 20 16,22-21-16,-22-21 0,22 21 0,-22-21 16,22 0-16,-22 0 0</inkml:trace>
  <inkml:trace contextRef="#ctx0" brushRef="#br1" timeOffset="120632.41">18500 9800 0,'0'0'0,"-22"0"16,1 0 0,0 21-16,0-21 0,0 43 0,0-22 15,21 21-15,-22-21 0,1 22 16,0-1-16,0-21 0,0 22 0,21-1 16,0 0-16,-21 1 0,21-1 0,-22 0 15,22 1-15,-21-1 0,21 0 16,0 1-16,0-22 0,-21 21 0,21 0 15,0-20-15,-21 20 0,21-21 0,0 0 16,0 0-16,0 1 0,0-1 16,0 0-16,0-42 31,0 0-15,0-1-16,0 1 0</inkml:trace>
  <inkml:trace contextRef="#ctx0" brushRef="#br1" timeOffset="120912.25">18309 10118 0,'21'-43'0,"-105"319"16,147-509-16,-42 148 0,0 64 0,1-21 0,-22 20 15,21-20-15,0 21 0,21 0 0,-21 21 16,22-21-16,-22 21 0,21 0 16,-21 0-16,1 0 0,20 0 15,-21 21-15,0 0 0,0 0 0,-21 0 16,0 0-16,22 1 0,-22 20 15,0-21-15,0 0 0,0 0 0,-22 1 16,1-1-16,0 0 0,0 0 0,0 0 16,-22 0-16,22-21 0,-21 22 15,21-22-15,-22 21 0,22-21 0,-21 0 16,21 0-16,0 0 0,-1 0 0,1 0 16,21-21-1,0-1-15,21 1 16,1 21-16,-1-21 0</inkml:trace>
  <inkml:trace contextRef="#ctx0" brushRef="#br1" timeOffset="121824.26">19092 9462 0,'21'-22'16,"-42"44"-16,64-65 0,-43 22 0,0 42 31,-22 0-16,1 1-15,21-1 0,0 21 0,-21 0 16,0 1-16,0-1 0,21 0 16,0 22-16,-21-22 0,21 1 0,-22 20 15,1-21-15,21-20 0,0 20 16,0 0-16,0-21 0,0 1 16,0 20-16,0-21 0,0 0 15,21 0-15,1-21 0,-1 0 16,0 0-16,0 0 0,0 0 0,22 0 15,-22 0-15,21-21 0,-21 0 0,0 21 16,22-21-16,-22 0 0,21 0 16,-21-1-16,1 1 0,20 0 0,-21 0 15,0 0-15,-21 0 0,21-1 0,-21 1 16,22 0-16,-22 0 0,0 0 16,0 42 15,-22 0-16,22 0-15,0 0 0,-21 1 0,0-1 16,21 0-16,-21 0 0,21 0 0,0 0 16,0 1-16,0-1 0,0 0 15,0 0-15,21-21 16,0 0 0,0 0-16,1 0 0,-1 0 15,0 0-15,0 0 0,0-21 0,0 21 16,22-21-16,-22 0 0,0 21 15,21-22-15,-20 1 0,-1 0 16,0 0-16,0 0 0,0 0 0,0-1 16,1-20-16,-22 21 0,0 0 15,0 0-15,21 21 0,-42 0 32,-1 21-17,22 0-15,-21 0 0,0 0 0,21 0 16,0 1-16,-21-1 0,21 0 0,0 0 15,-21 0-15,21 0 0,0 1 16,0-1-16,0 0 0,0 0 16,21-21-16,0 21 0,0-21 15,0 0-15,1 0 16,-1 0-16,21 0 0,-21 0 0,0 0 16,22 0-16,-22 0 0,0-21 0,0 0 15,22 0-15,-22 0 0,0-1 16,0-20-16,-21 21 0,21 0 15,-21 0-15,0-22 0,0 22 0,0-21 16,0 21-16,0-22 0,-21 22 16,0 0-16,0 0 0,0 0 0,-22 21 15,22 0-15,0 0 16,-21 0-16,20 0 0,1 21 0,-21 0 0,21 0 16,0 0-16,-1 0 0,1 22 15,0-22-15,21 21 0,0-21 16,0 1-16,0-1 0,0 0 0,0 0 15,21 0-15,0 0 0,1-21 0,-1 0 16,21 0-16,-21 0 0,22 0 16</inkml:trace>
  <inkml:trace contextRef="#ctx0" brushRef="#br1" timeOffset="122332.46">20680 9821 0,'0'0'0,"0"-21"0,0-21 15,-21 42 17,-1 21-17,22 0-15,-21 0 0,21 1 0,-21-1 16,21 0-16,0 0 0,0 0 0,-21 0 16,21 22-16,0-22 0,0 0 15,-21 0-15,21 0 0,0 1 0,0-1 16,0 0-16,0 0 15,0-42 32,0 0-47,0 0 0,0-1 16,21 1-16,0 0 0,0-21 16,0 21-16,-21-1 0,22-20 15,-1 21-15,21-21 0,-21 20 0,0-20 16,22 21-16,-22-21 0,21 20 0,1 22 15,-22-21-15,21 21 0,-21 0 16,0 0-16,1 0 0,-1 21 0,-21 1 16,21-1-16,-21 0 0,0 0 15,0 0-15,0 22 0,0-22 0,0 0 16,0 21-16,-21-21 0,21 1 0,-21-1 16,-1 0-16,22 0 15,-21 0-15,0 0 0,0 1 16,21-1-16,0-42 47,21 21-47</inkml:trace>
  <inkml:trace contextRef="#ctx0" brushRef="#br1" timeOffset="122772.32">21653 9779 0,'0'0'0,"0"-21"16,0 0-16,-21 21 16,0-21-16,0 21 15,0 0-15,0 0 0,-1 0 0,1 0 16,0 0-16,0 0 0,-21 21 16,42 0-16,-22-21 0,1 21 0,0 0 15,21 0-15,-21 1 0,21-1 0,0 0 16,0 0-16,0 0 15,21-21-15,0 21 16,0-21-16,1 0 0,20 0 16,-21 0-16,0 0 0,22 0 15,-22 22-15,0-22 0,0 0 0,0 0 16,0 0-16,1 0 0,-1 21 16,-21 0-16,0 0 15,0 0-15,0 0 0,-21 1 16,-1-1-1,1-21-15,0 0 0,-21 21 0,21 0 16,-1-21-16,1 0 0,0 0 0,0 0 16,0 0-16,0 0 0,-1 0 15,1 0-15,0 0 0,0 0 16,0 0-16,0 0 16,21-21-16,-22 21 15,1 0-15,21-21 0,-21 21 0</inkml:trace>
  <inkml:trace contextRef="#ctx0" brushRef="#br1" timeOffset="123093.19">20489 9377 0,'-21'0'16,"42"0"-16,-63 0 16,21 0 62,0 21-78</inkml:trace>
  <inkml:trace contextRef="#ctx0" brushRef="#br1" timeOffset="123368.34">19135 9589 0,'0'0'0,"21"0"31,0 0-31,21 0 0,-21 0 15,1 0-15,20 0 0,0-22 16,-21 22-16,22 0 0,-1 0 0,-21-21 16,22 21-16,-1 0 0,-21 0 0,0-21 15,0 21-15,1 0 0,-1 0 16,-21-21-16,0 0 0,21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35:3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1355 0,'21'0'16,"-21"-21"-1,21 21 1,-21-22-16,0 1 16,22 21-16,-22-21 0,21 21 15,-21-21-15,0 0 16,0 0 0,-21 21-1,-22 0-15,22 0 0,0 0 16,-21 0-16,20 21 0,-20-21 15,21 21-15,-21 0 0,20 0 0,1 22 16,-21-22-16,21 21 0,0-21 16,-1 22-16,1 20 0,0-21 15,21 1-15,0 20 0,-21-20 16,21 20-16,0 1 0,0-22 16,0 0-16,0 1 0,0-1 0,21 0 15,0 1-15,0-22 0,1 21 16,-1-21-16,0 0 0,0-21 0,21 22 15,-20-22-15,20 21 0,0-21 16,-21 0-16,22 0 0,-1 0 0,0-21 16,-20-1-16,20 22 0,0-21 15,-21 0-15,22-21 0,-22 21 0,21-22 16,1 22-16</inkml:trace>
  <inkml:trace contextRef="#ctx0" brushRef="#br0" timeOffset="556.03">2836 1122 0,'-21'0'31,"0"0"-15,0 21-16,0 0 15,21 0-15,0 1 0,-22 20 0,1-21 16,21 21-16,-21 1 15,21-1-15,0 22 0,-21-22 0,21 21 16,-21-20-16,0 20 0,21 1 16,0-1-16,0-20 0,0 20 0,-22-21 15,22 1-15,0-1 0,0-21 16,0 22-16,0-22 0,0 0 0,0 0 16,0-42 30,0 0-46,0 0 0,0-22 0,0 22 16,0-21-16,22-1 0,-1 1 16,0 21-16,0-21 0,0-1 15,0 1-15,1 0 0,20 20 0,-21-20 16,21 21-16,-20 21 0,20-21 16,-21 21-16,21 0 0,-20 0 15,20 21-15,-21 0 0,0 0 0,0 0 16,1 22-16,-1-22 0,0 21 15,-21 1-15,0-22 0,0 21 0,0 0 16,0-20-16,0 20 0,0-21 0,0 0 16,0 0-16,0 1 0,0-1 15,0 0-15,-21 0 0,0-21 16,21 21-16,0-42 47,0 0-47,0 0 15,21 21-15</inkml:trace>
  <inkml:trace contextRef="#ctx0" brushRef="#br0" timeOffset="862.85">3641 1715 0,'0'0'16,"0"-22"-16,-22 44 47,22-1-47,-21 0 15,21 0-15,0 21 0,0-20 16,0-1-16,0 21 0,0-21 0,-21 22 16,21-22-16,0 0 0,-21 0 0,21 0 15,0 0-15,0 1 0,0-1 16,0 0-16,0 0 0,0-42 62,0 0-62,0 0 0,0-1 16</inkml:trace>
  <inkml:trace contextRef="#ctx0" brushRef="#br0" timeOffset="1231.64">3704 1418 0,'-63'0'15,"41"21"-15,1 1 16,21-1-16,0 0 0,0 0 16,0 0-16,0 0 15,21-21 1,1 0-16,-1 0 15,0 0-15,0-21 0,0 0 0,0 21 16,1-21-16,-1 0 0,-21 0 16,0-1-16,0-20 0,0 21 15,0 0-15,0 0 0,-21-1 16,-1 22-16,1-21 0,0 21 16,0 0-16,0 0 0,0 0 15,-1 0-15,1 21 0,0 1 0,0-1 16,21 21-16,-21-21 15,21 0-15,0 1 0,0-1 16,0 0-16,0 0 0,0 0 0,0 0 16,21 1-16,0-22 15,0 0-15,0 0 0</inkml:trace>
  <inkml:trace contextRef="#ctx0" brushRef="#br0" timeOffset="1583.43">4191 1207 0,'0'0'0,"0"-22"16,-21 22-16,0 0 15,21 22-15,-22-22 16,22 21-16,-21 0 0,21 0 15,-21 21-15,21-20 0,0 20 0,0 0 16,-21 1-16,0-1 0,21 0 16,-21 22-16,-1-22 0,22 22 0,-21-1 15,0-21-15,0 1 0,21-1 16,-21 0-16,21 1 0,-21-1 0,21-21 16,0 22-16,0-22 0,-22 0 15,22 0-15,0 0 16,0 0-16,0-42 31,0 0-31,0 0 0,22 0 16</inkml:trace>
  <inkml:trace contextRef="#ctx0" brushRef="#br0" timeOffset="2311.02">4657 2032 0,'0'0'0,"21"0"16,0 0-1,-21-21-15,21 21 16,-21-21-16,21 0 0,-21-1 15,0 1-15,0 0 16,0 0-16,0 0 16,-21 21-16,0 0 0,0 0 15,0 0-15,-1 0 0,-20 0 0,21 0 16,0 0-16,0 0 0,-22 21 16,22 0-16,0-21 0,-21 21 0,20 0 15,1 1-15,0-1 0,0 0 16,0 21-16,0-21 0,-1 1 0,22-1 15,0 0-15,0 0 0,0 0 0,0 0 16,0 1-16,22-1 16,-1-21-16,0 0 15,0 0-15,0 0 16,0 0-16,22 0 0,-22-21 0,21 21 16,-21-22-16,22 1 0,-1 0 0,-21 0 15,22 0-15,-1-22 0,-21 1 16,21 0-16,-20-1 0,20 1 0,-21-21 15,21-1-15,-20 1 0,-1-1 16,21 1-16,-21-1 0,0 1 0,1 20 16,-1-20-16,-21 20 0,0 1 15,0 21-15,0 0 0,0-22 0,0 22 16,-21 21 0,21 21-1,-22 22-15,1-22 0,0 21 0,0 1 16,0 20-16,0-21 15,-1 22-15,22-1 0,0 1 0,-21-1 16,21 1-16,0-22 0,-21 22 16,21-22-16,0 0 0,0 1 0,0-22 15,0 21-15,21-21 0,0 1 16,1-1-16,-1-21 0,0 21 0,0-21 16,0 0-16,0 0 0,22 0 0,-22 0 15,0 0-15,0 0 0,22 0 16,-22-21-16,0 0 0,0 21 0,0-22 15,0 1-15,1 0 0</inkml:trace>
  <inkml:trace contextRef="#ctx0" brushRef="#br0" timeOffset="3247.74">6773 1291 0,'0'0'0,"0"-21"0,0-21 16,0 21-16,0-1 0,0-20 0,0 21 15,0 0-15,0-22 0,-21 22 16,21 0-16,-21 0 0,0 21 31,0 21-31,21 0 16,-22 0-16,22 22 0,0-1 15,0 0-15,-21 1 0,21 20 0,0 1 16,-21-1-16,21 1 0,0-1 16,0 1-16,0-1 0,0 22 15,-21-43-15,21 22 0,0-22 0,-21 0 16,21 1-16,0-1 0,0-21 16,0 22-16,0-22 0,0 0 15,-21-21 1,-1-21-1,22 0 1,0-1-16,0 1 0,0 0 16,0 0-16,0-21 0,0 20 0,0-20 15,0 21-15,0-21 0,22-1 16,-22 22-16,21-21 0,0-1 16,-21 1-16,21 21 0,0-21 0,0 20 15,1 1-15,20 0 0,-21 21 16,21 0-16,-20 0 0,20 0 0,0 0 15,-21 0-15,22 21 0,-22 0 16,21 1-16,-21-1 0,1 21 0,-1-21 16,-21 22-16,0-1 0,0-21 15,0 21-15,0 1 0,-21-22 0,-1 21 16,1-21-16,-21 22 0,21-22 0,-22 0 16,1 0-16,21 0 0,-21-21 15,20 22-15,1-1 0,-21-21 0,21 0 16,0 0-16,-1 0 0,1 0 15,0 0 1,21-21 15,0-1-31,0 1 0,0 0 16,21 0-16</inkml:trace>
  <inkml:trace contextRef="#ctx0" brushRef="#br0" timeOffset="3679.68">7070 1672 0,'0'0'15,"0"-21"-15,0 0 16,21 0-16,-21 0 16,21-1-1,0 22-15,0 0 0,0 0 16,1 0-16,-22 22 0,21-1 0,0 0 15,0 0-15,0 21 0,0-20 16,1 20-16,-1-21 0,0 21 0,-21 1 16,0-22-16,0 21 0,0 1 15,0-22-15,0 21 0,0-21 16,0 0-16,-21 1 0,0-1 0,-1 0 16,22 0-16,-21-21 15,0 0-15,0-21 16,21 0-1,0 0-15,0-1 0,0 1 16,0-21-16,0 21 0,0 0 16,21-22-16,0 22 0,0 0 0,-21-21 15,22 20-15,-1 1 0,-21 0 0,21 0 16,0 21-16,0-21 0,0 21 16,1 0-16,-1 0 0,0 0 0,0 0 15,0 0-15,0 0 16,1 0-16,-1 0 15</inkml:trace>
  <inkml:trace contextRef="#ctx0" brushRef="#br0" timeOffset="4203.62">7937 1736 0,'0'-43'31,"-21"43"-15,0 0-16,0 0 15,0 0-15,0 22 0,-1-22 16,1 21-16,0 0 0,21 21 16,-21-21-16,0 1 0,0 20 0,21-21 15,0 21-15,-22-20 0,22-1 0,-21 21 16,21-21-16,0 0 0,0 1 15,0-1-15,0 0 0,0 0 0,21 0 16,1-21-16,-1 21 0,0-21 16,0 0-16,21 0 0,-20 0 15,20 0-15,0 0 0,-21-21 0,22 0 16,-1 0-16,0 21 16,-20-21-16,20-22 0,-21 22 0,0 0 15,0-21-15,1 21 0,-22-22 0,0 1 16,0 0-16,0-1 0,0 1 15,-22 0-15,1-1 0,-21 1 0,21 21 16,-22 0-16,22-1 0,0 22 16,-21 0-16,21 0 0,-1 0 0,-20 0 15,21 0-15,0 43 0,0-22 16,-1 21-16,1-21 0,0 22 0,0-1 16,21 0-16,0 1 0,-21-22 0,21 21 15,-21-21-15,21 22 0,0-22 16,0 0-16,0 0 0,21 0 15,0-21-15,0 0 0,0 0 16,22 0-16,-22 0 0</inkml:trace>
  <inkml:trace contextRef="#ctx0" brushRef="#br0" timeOffset="4868.56">8488 1736 0,'0'0'0,"0"-21"0,0-1 0,0 1 16,0 0-16,0 0 0,0 42 47,0 0-47,0 22 0,0-22 16,-21 0-16,21 21 0,0-21 0,0 22 15,-22-1-15,22-21 0,0 22 16,0-22-16,0 0 0,-21 21 0,21-21 15,0 1-15,0-1 0,0 0 0,0 0 16,21-21 0,1 0-1,-1 0-15,0-21 0,0 0 16,0 0-16,0-1 0,1 1 16,-1 0-16,0-21 0,-21 21 0,21-22 15,0 22-15,0-21 16,-21 21-16,22-1 0,-22 1 0,21 0 15,-21 0-15,0 0 0,21 21 16,-21 21 0,21 0-16,-21 0 0,0 0 15,0 1-15,0 20 0,0-21 16,0 0-16,0 22 0,0-22 0,0 0 16,0 0-16,0 0 0,0 0 0,0 1 15,21-1-15,0-21 0,1 0 16,-1 21-16,0-21 0,0 0 0,0 0 15,0 0-15,22 0 0,-22-21 16,0 21-16,0-21 0,0-1 16,1 1-16,-1 0 0,-21 0 0,21 0 15,-21-22-15,21 22 0,-21-21 16,0 0-16,0-1 0,0 22 0,0-21 16,0 21-16,0-1 0,0 1 0,0 0 15,0 0-15,-21 21 0,0 0 16,0 0-1,-1 0 1,1 0-16,21 21 16,0 0-16,-21-21 15,21 21-15</inkml:trace>
  <inkml:trace contextRef="#ctx0" brushRef="#br0" timeOffset="5383.49">9504 1799 0,'21'0'0,"-42"0"0,63-21 0,-42 0 0,21 0 16,-21 0-16,21-1 16,-21 1-16,-21 21 15,0 0 1,0 0-16,0 0 0,0 0 15,-1 21-15,1 1 0,0-22 0,0 21 16,0 0-16,0 0 0,-1 0 16,22 0-16,-21 1 0,21-1 0,-21 0 15,21 0-15,0 0 0,0 0 16,0 1-16,0-1 0,21 0 16,0-21-16,1 21 0,-1 0 15,0-21-15,0 0 0,0 21 16,0-21-16,1 22 0,-1-22 15,0 0-15,0 21 0,0-21 0,-21 21 16,21 0-16,-21 0 16,-21 0-1,0-21-15,0 0 0,0 0 16,0 0-16,-1 22 0,1-22 16,-21 0-16,21 0 0,0 0 0,-1 0 15,1 0-15,0 0 0,0 0 0,0 0 16,0 0-1,-1 0-15,22-22 47,22 22-31,-1 0-16,21-21 0,-21 21 0,0-21 16</inkml:trace>
  <inkml:trace contextRef="#ctx0" brushRef="#br0" timeOffset="5791.96">9821 2117 0,'21'-21'32,"1"21"-32,-22-22 0,0 1 15,21 21-15,0-21 0,0 0 16,0 0-16,0 0 0,-21-1 15,0-20-15,22 21 0,-1 0 16,-21 0-16,0-1 0,0 1 0,0 0 16,0 0-1,-21 21 1,-1 21-16,1-21 0,0 21 0,0 0 16,21 1-16,-21-1 0,0 21 15,-1-21-15,1 0 0,0 1 0,21 20 16,0-21-16,0 0 0,0 0 15,-21 1-15,21-1 0,0 0 16,0 0-16,0 0 0,21 0 16,0-21-16,0 22 15,1-22-15,-1 0 0,0 0 16,0 0-16,0 0 0,22 0 0,-22 0 16,0 0-16,0 0 0,0 0 15,0 0-15,1 0 0,-1 0 0,0-22 16,0 22-16</inkml:trace>
  <inkml:trace contextRef="#ctx0" brushRef="#br0" timeOffset="6199.27">10329 1863 0,'0'0'0,"0"-21"16,0-1-16,0 1 15,21 21-15,1 0 16,-1 0-1,0 0-15,0 0 0,0 0 16,0 21-16,1-21 0,-1 22 0,0-1 16,0 0-16,0 0 0,0 0 15,-21 0-15,22 1 0,-22-1 16,0 0-16,0 0 0,0 0 0,0 0 16,0 1-16,0-1 0,0 0 15,-22 0-15,1 0 0,0-21 0,21 21 16,-21-21-16,21 22 0,-21-22 15,21-22 17,0 1-32,0 0 15,0 0-15,0-21 0,0 20 0,21 1 16,0-21-16,-21 21 0,21-22 0,0 22 16,1-21-16,-1 21 0,0 0 15,0-22-15,21 22 0,-20 0 16,-1 0-16,21 0 0,-21-1 0,0 22 15,1-21-15,-1 0 0,-21 0 16</inkml:trace>
  <inkml:trace contextRef="#ctx0" brushRef="#br0" timeOffset="6275.23">11134 1545 0,'63'0'15</inkml:trace>
  <inkml:trace contextRef="#ctx0" brushRef="#br0" timeOffset="6931.37">12594 1524 0,'0'0'16,"0"-21"-16,0 0 0,0 0 16,0-1-16,0 1 0,0 0 15,0-21-15,0 21 0,0-1 16,0 1-16,0-21 0,0 21 0,0-22 15,0 22-15,0-21 16,0 0-16,0 20 0,0-20 0,0 21 16,0 0-16,0 0 0,0-1 15,0 44 1,0 20 0,0-21-16,0 43 0,0-22 0,0 21 15,0-20-15,0 20 0,-21 1 0,21 20 16,-21-20-16,0 21 0,21-22 15,0 1-15,-22-1 0,22 1 0,-21-1 16,21-21-16,0 1 16,-21-1-16,21-21 0,0 22 0,0-22 0,0 0 15,0 0-15,0 0 16,0-42 15,0 0-15,0 0-16,0-22 0,0 22 15,0 0-15</inkml:trace>
  <inkml:trace contextRef="#ctx0" brushRef="#br0" timeOffset="7312.18">12340 1291 0,'-42'-63'16,"21"42"-16,21-22 15,0 22-15,0 0 0,0 0 16,0 0-16,21-22 0,0 22 0,21 0 16,-21 0-16,22 0 0,-22 21 15,21-22-15,1 1 0,20 21 0,-21 0 16,1 0-16,20 0 0,-20 21 16,-1 1-16,0-1 0,1 0 0,-1 21 15,-21 1-15,0-1 0,0 0 16,-21 1-16,0-1 0,-21 21 15,21-20-15,-42-1 0,0 0 0,20 1 16,-20-1-16,-21 0 0,20 1 16,1-1-16,0-21 0,-1 22 0,22-22 15,-21 0-15,21 0 0,-1 0 0,1 0 16,0-21-16,21 22 0,-21-22 16,21 21-16,21-21 31,0 0-31,0 0 0,1 0 15,-1 0-15,0 0 0</inkml:trace>
  <inkml:trace contextRef="#ctx0" brushRef="#br0" timeOffset="7783.56">13102 1736 0,'0'0'0,"0"-21"16,-21 21-1,0 0 1,21 21-16,-21-21 0,-1 21 16,1 0-16,0 0 0,0 0 0,0 1 15,0 20-15,-1-21 0,1 0 0,0 22 16,0-22-16,0 21 16,21-21-16,-21 0 0,21 1 0,0-1 15,0 0-15,0 0 0,0 0 0,21-21 16,0 21-16,0-21 0,0 0 15,0 0-15,1 0 0,20 0 0,-21 0 16,21 0-16,-20 0 0,20-21 0,0 0 16,1 0-16,-22 21 0,21-21 15,0 0-15,-20-1 0,-1-20 0,0 21 16,0-21-16,0 20 0,-21-20 16,0 0-16,0-1 0,0 1 0,0 21 15,-21-21-15,0 20 0,-21 1 0,20 0 16,1 0-16,-21 21 15,21 0-15,0 0 0,-22 0 0,22 0 16,-21 21-16,21-21 0,-1 21 16,1 0-16,0 1 0,0-1 0,0 21 15,21-21-15,0 0 0,0 1 0,0-1 16,0 0-16,0 0 0,0 0 16,21 0-16,0-21 0,0 22 0,0-22 15,22 0-15,-22 0 0,21 0 0</inkml:trace>
  <inkml:trace contextRef="#ctx0" brushRef="#br0" timeOffset="8147.35">13737 1778 0,'0'0'0,"0"-21"0,0 0 16,0 0-16,0-1 15,-21 22 1,21 22-1,0-1-15,0 0 0,-21 0 0,21 0 16,-21 22-16,21-1 0,0 0 0,0 1 16,-22-1-16,22 0 0,-21 1 15,21-1-15,-21 0 0,21 22 16,0-22-16,-21 22 0,0-22 0,21 21 16,-21 1-16,21-1 0,-22 1 0,1-1 15,0 1-15,0-22 0,0 22 16,0-22-16,21 0 0,-22 1 0,1-1 15,0 0-15,21-20 0,0-1 16,0 0-16,0 0 0,0 0 0,0-42 31,0 0-15,0 0-16,0 0 0,0-1 0,21 1 16,0-21-16,-21 0 0,22-1 0,-1 1 15</inkml:trace>
  <inkml:trace contextRef="#ctx0" brushRef="#br0" timeOffset="8499.31">13589 1863 0,'0'0'0,"-21"-106"16,21 85-16,0 0 0,0-1 0,0 1 15,21 0-15,0 0 0,0 21 16,0-21-16,22 21 0,-22 0 0,21 0 15,1 0-15,-22 0 0,21 0 16,-21 0-16,22 21 0,-22 0 0,0 0 16,21 0-16,-42 1 0,0 20 0,0-21 15,0 21-15,0-20 16,0 20-16,-21-21 0,0 0 0,0 22 16,0-22-16,-22 0 0,1 0 0,21 0 15,-22 0-15,1 1 0,21-1 16,-21 0-16,20-21 0,1 21 0,0-21 15,0 0-15,0 21 0,42-21 47,0 0-31,0-21-16,0 21 0</inkml:trace>
  <inkml:trace contextRef="#ctx0" brushRef="#br0" timeOffset="8923.07">14351 1672 0,'-21'0'16,"0"0"-16,-1 21 0,1-21 0,21 22 15,-21-1-15,0 21 0,0-21 16,21 0-16,0 22 0,0-22 15,-21 21-15,21-21 0,0 22 0,0-22 16,0 0-16,0 21 0,0-20 16,0-1-16,0 0 0,21-21 0,0 21 15,0 0-15,0-21 0,0 0 0,1 0 16,-1 0-16,21 0 0,-21 0 16,0 0-16,22-21 0,-22 0 0,21 21 15,-21-21-15,1-22 0,-1 22 0,0 0 16,0-21-16,0-1 0,-21 22 15,21-21-15,-21 0 0,0-1 0,0 22 16,0 0-16,0 0 0,0 0 16,0-1-16,0 44 47,0-1-47,0 0 15,0 0-15,0 0 16,0 0-16</inkml:trace>
  <inkml:trace contextRef="#ctx0" brushRef="#br0" timeOffset="9287.53">15092 1757 0,'0'0'0,"-21"0"15,-1 21 1,1 0-16,21 0 16,-21 22-16,21-22 0,0 21 0,-21 1 0,0-1 15,21 0-15,-21 22 0,-1-22 16,22 22-16,-21-22 0,0 21 0,21 1 16,0-1-16,-21 1 0,0-1 0,21 1 15,-21-22-15,21 22 0,0-1 16,-22-20-16,1 20 0,0-21 0,21 22 15,0-22-15,-21 1 0,21-1 16,-21 0-16,21-21 0,-21 22 16,21-22-16,0 0 0,0 0 0,0-42 31,21 0-15,0 0-16,-21-22 15,0 1-15,0 21 0,21-21 0,-21-1 16</inkml:trace>
  <inkml:trace contextRef="#ctx0" brushRef="#br0" timeOffset="9623.33">14838 2032 0,'0'0'0,"0"-42"0,0-1 0,0 1 0,0-21 16,21 20-16,-21 22 15,21-21-15,0 21 0,-21-1 0,21-20 16,1 21-16,20 0 0,-21 0 15,21 21-15,1-22 0,-22 22 0,21 0 16,1 0-16,-1 0 0,-21 0 0,21 0 16,-20 0-16,-1 0 0,0 0 15,0 22-15,0-1 0,-21 0 16,0 0-16,0 21 0,0-20 16,0 20-16,-21-21 0,0 21 0,0-20 0,-22 20 15,22-21-15,-21 0 0,0 0 16,20 1-16,-20-1 0,0 0 15,21 0-15,-1 0 0,-20-21 0,21 21 16,0-21-16,0 0 0,-1 22 16,1-22-16,0 0 15,0 0-15,0 0 16,0 0-16,-1 0 0</inkml:trace>
  <inkml:trace contextRef="#ctx0" brushRef="#br0" timeOffset="10535.33">1566 2646 0,'21'0'15,"-21"-21"1,-21 21 15,42 0 16,1 0-47,-1 0 16,0 21-16,21-21 0,1 0 0,-1 0 15,0 21-15,22-21 0,-1 0 16,1 0-16,20 0 0,22 0 0,0 0 16,21 0-16,-21 0 0,21 0 15,0 0-15,-21 0 0,21 0 16,-21 0-16,-1 0 0,1 0 16,0 0-16,0 0 0,-21 0 0,-1 0 15,-20 0-15,-1 0 0,1 0 16,-1 0-16,-20 0 0,-1 0 0,0 0 15,-21 0-15,1 0 0,-1 0 0,0 0 16,-42 0 62,0-21-78,-1 21 16</inkml:trace>
  <inkml:trace contextRef="#ctx0" brushRef="#br0" timeOffset="11383.19">6604 2646 0,'0'0'0,"-64"0"16,22 0-1,21 0-15,0 0 0,0 0 16,-1 0-16,65 0 47,-1 0-47,0 0 0,1 0 0,-1 0 15,0 0-15,22 0 0,-1 0 0,1 0 16,-1 0-16,1 0 0,21 0 16,-22 0-16,22 0 0,-1 0 0,1 21 15,21-21-15,0 0 16,0 0-16,21 0 0,-22 0 0,1 0 15,21 0-15,-21 0 0,21 0 0,0 0 16,0 0-16,0 0 0,0 0 16,21 0-16,-21 0 0,0 0 0,21 0 15,-21 0-15,22 0 0,-22 0 16,0 0-16,0 0 0,0 0 0,-22 0 16,1 0-16,-21 0 0,0 0 0,-1 0 15,-20 0-15,-22 0 0,0 0 16,-20 0-16,-1 0 0,0-21 0,-42 21 62,0 0-46,-1 0-16,22-21 0,-21 21 16,0 0-16</inkml:trace>
  <inkml:trace contextRef="#ctx0" brushRef="#br0" timeOffset="12207.63">12806 2434 0,'0'0'0,"-43"0"0,22 0 0,-21 0 0,21 0 15,-22 0-15,22 0 0,-21 0 16,21 0-16,0 0 0,-1 0 0,1 0 16,0 0-16,0 0 0,0 0 0,21 21 31,0 1-16,0-1-15,21-21 16,0 0-16,21 21 0,1-21 0,-1 0 16,22 21-16,-1-21 0,22 0 0,21 0 15,-1 0-15,1 0 0,21 0 16,0 0-16,0 0 0,0 0 0,21 0 16,1 0-16,-1 0 15,-21 0-15,21 0 0,-42 0 0,21 0 16,-21 0-16,-1 0 0,1 0 0,-21 0 15,0 0-15,-1 0 0,1 0 16,-43 0-16,22 0 0,-22 0 0,0 0 16,-20 0-16,-1 0 0,0 0 15,0 0 1,0 0 46,0-21-46,1 21-16</inkml:trace>
  <inkml:trace contextRef="#ctx0" brushRef="#br0" timeOffset="18685.12">2879 3747 0,'0'0'0,"0"-22"16,0 1-16,0 0 15,0 0-15,0 0 16,-22 0-1,22-1-15,-21 22 16,21-21-16,0 42 31,0 1-15,0-1-16,0 0 0,0 21 16,0-21-16,0 22 0,0-1 15,21 0-15,1 22 0,-1-1 0,-21 1 16,21-1-16,-21 1 0,0-22 15,0 22-15,0-1 0,0-20 0,0 20 16,0-21-16,0 1 0,0-22 16,0 21-16,0-21 0,0 1 0,0-1 15,0 0-15,0 0 0,0 0 16,0-42 15,0 0-31,0 0 16,0 0-16,0-22 0,0 22 15,0 0-15</inkml:trace>
  <inkml:trace contextRef="#ctx0" brushRef="#br0" timeOffset="19496.16">2646 3874 0,'-21'-22'0,"42"44"0,-64-44 0,22 1 15,0 0-15,0 0 16,21 0-16,0 0 16,0-1-16,0 1 0,0 0 15,21 0-15,0 0 0,22 0 16,-22-1-16,21 22 0,0-21 0,1 21 15,-1 0-15,0 0 0,1 0 16,-1 0-16,0 0 0,1 0 0,-1 21 16,-21 1-16,22 20 0,-1-21 15,-21 21-15,0-20 0,-21 20 16,0 0-16,0 1 0,0 20 0,-21-21 16,0 1-16,0 20 0,-22-20 15,1-1-15,21 0 0,-21 1 16,-1-22-16,1 21 0,0-21 0,20 0 15,-20 1-15,21-22 0,-21 21 16,20-21-16,1 0 0,0 0 0,0 0 16,0 0-16,0 0 15,21-21-15,0-1 0,21 1 16,0 0-16,0 0 16,21 0-16,-20 21 0,20-21 0,0-1 15,-21 1-15,22 0 16,-1 21-16,0-21 0,1 0 0,-1 21 15,0 0-15,-20 0 0,20 0 16,0 0-16,-21 0 0,22 0 0,-22 21 16,0-21-16,0 21 0,0 0 15,1 0-15,-1 1 0,-21-1 0,0 0 16,0 21-16,0-21 0,0 22 16,0-22-16,0 0 0,0 21 0,-21-20 15,-1 20-15,1-21 0,0 21 0,-21-20 16,21 20-16,-22-21 0,1 21 15,0-20-15,-1 20 0,-20-21 0,20 0 16,1 0-16,-21 1 16,-1-1-16,1 0 0,20-21 0,-20 0 15,-1 0-15,1 0 0,20 0 16,-20 0-16,21 0 0,-1 0 0,1-21 16,0 0-16,-1-22 0,22 22 15,0 0-15,-21 0 0,20 0 0,1-1 16,21 1-16,0 0 0,0 0 15,0 0-15,0 0 16,21 21 0,-21-22-16,22 22 15,-1-21-15,0 21 0,21 0 0,-21 0 16,22-21-16</inkml:trace>
  <inkml:trace contextRef="#ctx0" brushRef="#br0" timeOffset="20079.34">3641 4318 0,'0'-21'0,"0"0"0,0 0 16,0-1 0,21 1-1,0 21-15,-21-21 0,21 21 16,0 0-16,0 0 0,1 0 16,-1 0-16,0 21 0,0 0 0,-21 1 15,21-1-15,0 0 0,1 0 16,-1 0-16,-21 0 0,0 22 0,21-22 15,-21 21-15,0-21 0,0 22 16,0-22-16,0 0 0,0 0 0,0 22 16,0-22-16,0 0 0,0 0 15,-21 0-15,21 0 0,0 1 16,-21-22 0,-1 0-1,22-22 1,0 1-16,0 0 0,0 0 0,0 0 15,0 0-15,0-22 0,0 22 16,0-21-16,0-1 0,0 22 16,22-21-16,-1 21 0,0-22 0,-21 22 15,21-21-15,0 21 0,0 0 0,1-1 16,-22 1-16,21 21 0,0-21 16,0 21-16,-21-21 15,21 21-15,0 0 0,1 0 16,-1 0-1,0 21 1</inkml:trace>
  <inkml:trace contextRef="#ctx0" brushRef="#br0" timeOffset="20615.04">4614 4255 0,'0'-22'0,"-21"22"15,0 0 1,0 0-16,0 0 16,-1 0-16,22 22 0,-21-1 15,0 0-15,21 0 0,-21 0 0,21 0 16,-21 1-16,0-1 0,21 21 15,0-21-15,0 0 0,-22 22 0,22-22 16,0 0-16,0 0 0,0 22 16,0-22-16,0 0 15,0 0-15,0 0 0,22 0 16,-1-21-16,0 0 0,0 0 16,0 0-16,0 0 0,22 0 0,-22 0 15,0 0-15,21 0 0,-20-21 16,-1 0-16,21 21 0,-21-21 0,0 0 15,22 0-15,-22 21 0,0-43 0,0 22 16,-21 0-16,0 0 0,0 0 16,0-22-16,0 1 0,0 21 0,0-22 15,-21 1-15,0 21 0,0-21 16,-22 20-16,22 1 0,-21 0 16,21 21-16,0-21 0,-1 21 0,-20 0 15,21 0-15,0 0 0,0 21 16,-1-21-16,1 21 0,0 0 0,0-21 15,21 22-15,-21-1 0,0 0 16,21 0-16,0 0 0,0 0 0,-22-21 16,22 22-16,0-1 0,0 0 15,22-21-15,-1 0 16</inkml:trace>
  <inkml:trace contextRef="#ctx0" brushRef="#br0" timeOffset="21559.51">5313 4360 0,'0'0'0,"0"-21"0,0 0 15,0 0-15,21 0 16,-21 0-16,0-1 16,0 1-1,0 42 1,0 1 0,0-1-16,0 21 0,0-21 15,0 22-15,0-22 0,-21 21 0,21-21 16,0 22-16,0-22 0,0 21 15,-21-21-15,21 22 0,0-22 0,-22 0 16,22 0-16,0 0 0,0 0 16,0 1-16,22-44 47,-1 1-47,-21 0 0,21 0 15,0 0-15,0 0 0,0-1 16,-21-20-16,22 21 0,-1 0 0,0 0 15,21-22-15,-21 22 16,1 0-16,-1 21 0,0-21 0,0 0 16,0 21-16,0 0 0,1 0 15,-1 0-15,0 21 16,-21 0-16,0 0 0,0 0 16,0 0-16,0 1 0,0-1 15,0 0-15,0 21 0,0-21 0,0 1 16,0-1-16,0 0 0,0 0 15,0 0-15,0 0 0,0 1 16,21-22-16,0 0 0,0 0 16,1 0-16,-1 0 15,0 0-15,0-22 0,0 22 16,0-21-16,1 0 0,-1 0 0,-21 0 16,21 0-16,-21-1 0,21 1 15,-21-21-15,0 0 0,0 20 0,0-20 16,0 0-16,0-1 0,0 22 15,-21-21-15,21 21 0,-21 0 0,21-1 16,-21 1-16,21 0 16,-22 21-1,1 0-15,21 21 16,0 0-16,0 1 16,0-1-1,0 0-15,0 0 16,0 0-16,0 0 15,21-21-15</inkml:trace>
  <inkml:trace contextRef="#ctx0" brushRef="#br0" timeOffset="22135.68">6498 4339 0,'0'0'0,"21"-21"0,0 0 0,1 21 15,-22-21 1,0 0-16,0-1 16,-22 22-1,1 0-15,0 0 0,0 0 0,0 0 16,0 22-16,-1-1 0,1 0 0,0 0 16,0-21-16,0 21 0,21 0 15,-21 1-15,-1-1 0,1 0 0,21 0 16,0 0-16,0 0 0,0 1 15,0-1-15,0 0 0,0 0 16,21-21 0,22 21-16,-22-21 15,0 0-15,0 0 0,0 0 0,1 0 16,-1 0-16,0 21 0,21-21 16,-21 0-16,1 0 0,-1 22 15,0-22-15,0 0 0,0 21 16,-21 0-1,0 0-15,-21-21 16,0 21-16,0-21 0,0 21 0,-1-21 16,-20 22-16,21-22 0,0 21 15,0-21-15,-22 0 0,22 0 0,0 0 16,0 21-16,0-21 0,-22 0 16,22 0-16,0 0 0,0 0 15,0 0-15,-1 0 0,1 0 0,0-21 16,0 21-16,0 0 0,21-21 15,-21 21 1,21-22 0,21 1-1,0 21 1,0-21-16,0 21 0,0 0 16</inkml:trace>
  <inkml:trace contextRef="#ctx0" brushRef="#br0" timeOffset="22596.42">6816 4593 0,'0'0'15,"21"0"-15,0-21 0,0 21 16,-21-21-16,21 21 0,0 0 15,-21-21-15,22 21 0,-1-21 0,-21-1 16,21 1-16,0 21 16,-21-21-16,0 0 0,0 0 0,0 0 15,0-1-15,0 1 16,0 0-16,0 0 16,-21 21-1,0 0-15,0 0 0,-1 0 16,1 21-16,0 0 15,0 0-15,21 1 0,-21-1 16,21 0-16,0 0 0,-21 21 16,21-20-16,0-1 0,0 0 0,0 0 15,0 0-15,0 0 16,0 1-16,0-1 0,21 0 16,0-21-16,0 21 15,0-21-15,0 0 0,1 0 0,-1 0 16,0 0-16,0 0 0,0 0 15,0 0-15,1 0 0,-1 0 16,0 0-16,0 0 0,0-21 16,0 21-16</inkml:trace>
  <inkml:trace contextRef="#ctx0" brushRef="#br0" timeOffset="23099.13">7345 4360 0,'0'0'0,"0"-21"0,0 0 16,0 0-16,0 0 15,0 0-15,21 21 0,0-22 16,-21 1-16,21 21 0,0-21 16,1 21-1,-1 0-15,0 21 16,-21 0-16,21 1 15,-21-1-15,21 0 0,-21 0 0,0 0 16,0 0-16,0 1 0,0-1 16,0 0-16,0 0 0,0 0 15,21 0-15,-21 1 0,0-1 0,0 0 16,0 0-16,0 0 0,0 0 16,0 1-1,-21-22-15,21-22 31,0 1-15,0 0-16,0 0 0,0 0 16,0 0-16,0-22 0,21 22 15,1 0-15,-1-21 0,-21 20 16,21 1-16,0-21 0,0 21 0,0 0 16,1-1-16,-1 1 15,0 21-15,0-21 0,0 21 16,0 0-16,1-21 15,-1 21 1</inkml:trace>
  <inkml:trace contextRef="#ctx0" brushRef="#br0" timeOffset="23842.96">8784 4360 0,'-21'0'0,"0"-21"16,0 21-16,-1 0 15,1 0-15,0 0 0,0 0 16,0 0-16,0 0 16,-1 0-1,44 0 48,-1 0-63,21 0 0,0 0 0,1 0 15,-1 0-15,22 0 0,-1 0 16,1 0-16,-1 0 0,22 0 0,-1 0 16,-20 0-16,21 21 0,-1-21 0,-20 0 15,20 0-15,1 0 0,0 0 16,-22 0-16,22 0 0,0 22 15,-22-22-15,1 0 0,-1 0 0,1 0 16,-1 0-16,-21 0 0,22 0 16,-22 0-16,-21 0 0,22 0 0,-1 0 15,-21 0-15,0 0 0,1 0 16,-1 0-16,0 0 0,0 0 16,-21-22 46,-21 22-46</inkml:trace>
  <inkml:trace contextRef="#ctx0" brushRef="#br0" timeOffset="24355.66">10477 4106 0,'0'0'0,"-21"-21"0,0 21 16,0-21-1,0 21 1,21 21 15,0 0-31,21 1 16,0-1-16,0-21 0,0 21 15,1 0-15,-1-21 0,0 21 0,0-21 16,0 21-16,0-21 0,1 22 0,-1-22 16,0 0-16,0 0 0,0 21 15,0-21-15,1 0 0,-1 0 0,0 0 16,0 0-16,0 0 0,0 0 16,1 0-16,-44 21 46,1-21-46,0 21 16,0-21-16,0 21 0,0-21 0,-22 21 16,22 1-16,0-22 0,0 21 15,0 0-15,-1 0 0,-20 0 0,21 0 16,0 1-16,0-1 0,-1 0 0,1 0 16,0-21-16,21 21 0,0 0 15,-21-21-15,21 22 0,-21-22 0,21 21 16,21-42 46</inkml:trace>
  <inkml:trace contextRef="#ctx0" brushRef="#br0" timeOffset="26050.84">12488 3979 0,'-21'0'0,"0"0"31,0 0-15,0 0 15,42 0 31,0 0-62,0 0 16,0 0-16,0 0 0,1 0 16,-1 0-16,21 0 0,-21 0 0,22 0 15,-1 0-15,-21 0 0,21 0 16,-20 0-16,20 0 0,-21 0 0,0 0 16,22 0-16,-22-21 0,0 21 15,0 0 1,-42 0 15,0 0-31,0 0 0,-22 0 16,22 0-16,-21 21 0,21-21 15,-22 0-15,1 0 0,0 22 16,-1-22-16,1 0 0,21 0 0,-22 0 16,1 0-16,21 0 0,0 0 15,0 0-15,-1 0 0,1 0 0,0 0 16,42 0 15,0 0-31,1 0 16,-1 0-16,0 0 0,0 0 15,0 0-15,0 0 0,1 0 0,-1 0 16,0 0-16,0 0 16,0 0-1,0 0 1</inkml:trace>
  <inkml:trace contextRef="#ctx0" brushRef="#br0" timeOffset="26523.17">13483 3810 0,'0'0'16,"0"-21"-16,0 0 0,0 0 0,0-1 15,0 44 32,0-1-31,0 0-16,0 0 0,-21 21 0,21-20 16,0 20-16,0-21 0,-21 21 15,21 1-15,0-1 0,0-21 0,0 22 16,0-22-16,0 21 0,0-21 0,0 0 15,-21 1-15,21-1 0,0 0 16,0 0-16,0 0 0,0 0 16,0-42 15,0 0-31,0 0 16,21 0-16,-21 0 0,0-1 15</inkml:trace>
  <inkml:trace contextRef="#ctx0" brushRef="#br0" timeOffset="27143.94">13589 3789 0,'-21'0'32,"42"0"-1,0 0-16,0 0-15,0 0 0,1 0 0,-1 0 16,21 0-16,-21 0 0,22 0 16,-22 0-16,21 0 0,-21 0 0,22-21 15,-1 21-15,-21 0 0,21 0 0,-20 0 16,20 0-16,-21 0 0,21 0 16,-20 0-16,-1 0 0,0 0 0,0 0 15,-21 21 1,0 0-1,0 0-15,0 0 16,-21 1-16,0-1 16,21 0-16,0 0 15,0 0-15,-21 0 0,-1 1 16,22-1-16,0 0 16,0 0-16,0 0 0,0 0 15,-21 1-15,21-1 0,0 0 0,0 0 16,0 0-16,-21 0 15,21 1-15,0-1 0,0 0 16,0 0-16,-21 0 16,0-21-16,0 21 15,-1-21-15,1 0 0,0 22 0,-21-22 16,21 0-16,-1 0 0,-20 0 16,21 0-16,-21 0 0,-1 0 15,22 0-15,-21 0 0,-1 0 0,1 0 16,21 0-16,-21-22 0,20 22 15,1 0-15,0 0 0,0-21 0,0 21 16,21-21 0,0 0 15,21 21-31,0 0 0,0-21 16,0 21-16,1-21 0,20-1 0</inkml:trace>
  <inkml:trace contextRef="#ctx0" brushRef="#br0" timeOffset="27543.98">14901 3852 0,'-21'0'0,"-21"-21"16,42 42 15,0 1-15,21-1-16,0 0 0,0 0 15,0 0-15,1 22 0,-1-22 0,0 0 16,0 21-16,0-21 0,0 1 15,22 20-15,-22-21 0,-21 0 0,21 0 16,0 1-16,0-1 0,1-21 0,-22 21 16,0 0-16,21-21 15,-21 21-15,0-42 47,0 0-47,21 21 0,-21-21 16,0 0-16,0-1 0</inkml:trace>
  <inkml:trace contextRef="#ctx0" brushRef="#br0" timeOffset="27831.33">15388 3874 0,'0'0'0,"0"-22"0,0 1 16,0 0-16,-21 21 31,0 0-31,0 0 0,21 21 15,-43 0-15,22-21 0,0 22 16,0-1-16,-22 21 0,22-21 0,-21 0 16,0 22-16,20-1 0,-20-21 0,0 22 15,21-1-15,-22-21 0,22 21 16,-21-20-16,21-1 0,-1 0 0,1 0 16,21 0-16,0 0 0,-21-21 15,21 22-15,0-1 0,21-21 47,0 0-47,1 0 16</inkml:trace>
  <inkml:trace contextRef="#ctx0" brushRef="#br0" timeOffset="29139.32">17060 4106 0,'0'0'0,"21"0"0,1-21 0,-1 21 16,0-21-16,0 0 0,0 0 16,0 0-16,1-1 0,20 1 15,-21 0-15,0 21 0,0-21 0,1 0 16,-1 0-16,0-1 0,0 1 16,-21 0-16,0 0 0,0 0 0,0 0 15,0-1-15,-21 22 0,0 0 16,-22 0-16,22 0 0,-21 0 15,0 0-15,-1 22 0,-20-1 0,20-21 16,1 21-16,0 0 0,-1 0 16,1 0-16,0 1 0,21-1 15,-1 0-15,1 0 0,21 21 0,0-20 16,0-1-16,0 0 0,0 0 16,21 0-16,1 0 0,-1 1 0,0-1 15,21-21-15,-21 21 0,22 0 16,-22 0-16,21 0 0,1-21 0,-1 22 15,0-1-15,-21 0 0,22-21 0,-22 21 16,0 0-16,0 0 0,0-21 16,-21 22-16,0-1 0,0 0 0,-21-21 15,0 21-15,0-21 0,-21 21 16,-1 0-16,1-21 0,-22 0 0,22 22 16,-21-22-16,20 0 0,1 0 15,-22 0-15,43 0 0,-21 0 16,0 0-16,20 0 0,1 0 0,0 0 15,0 0-15,21-22 0,-21 1 0,21 0 16,0 0 0,0 0-16,21 21 15,0 0-15,0-21 0,0 21 0,22 0 16,-22-22-16,0 22 0,21-21 16,1 21-16,-1 0 0</inkml:trace>
  <inkml:trace contextRef="#ctx0" brushRef="#br0" timeOffset="29440.15">17738 4106 0,'0'0'0,"0"-21"0,-22 21 16,1 0-1,0 0-15,0 0 16,0 21-16,0 1 0,21-1 0,-22 0 15,1 21-15,0-21 0,21 1 16,0 20-16,-21-21 0,21 0 16,0 0-16,0 1 0,0-1 0,0 0 15,0 0-15,0 0 0,0 0 16,21-21-16,0 0 0,0 0 16,1 0-16,-22 22 0,21-22 15,21 0-15,-21 0 0,0 0 0,1 0 16,-1 0-16,0-22 0,0 1 0,21 21 15,-20-21-15,-1 0 0</inkml:trace>
  <inkml:trace contextRef="#ctx0" brushRef="#br0" timeOffset="29830.92">17928 4233 0,'0'0'0,"0"-21"0,-21 21 0,21-21 0,0 0 15,0 0 1,0 0-16,21-1 15,0 22-15,0 0 0,1 0 16,-1 0-16,0 0 0,0 0 0,0 0 16,0 0-16,1 0 0,-1 22 0,0-1 15,-21 21-15,21-21 0,0 0 16,0 22-16,-21-22 0,0 21 0,22-21 16,-22 1-16,0-1 0,0 21 0,0-21 15,-22 0-15,22 1 16,-21-22-16,0 21 15,0-21-15,0 0 16,21-21 0,0-1-1,0 1-15,0 0 0,0 0 16,21 0-16,-21 0 0,21-1 0,-21 1 16,0 0-16,21-21 0,0 21 0,-21-1 15,22 1-15,-22 0 0,21 21 16,0-21-16,-21 0 0,21 21 0,0 0 15,-21-43-15,21 43 0,1 0 16,-1 0-16,0 0 0</inkml:trace>
  <inkml:trace contextRef="#ctx0" brushRef="#br0" timeOffset="30307.65">18711 4212 0,'0'0'0,"-21"-21"16,21 0-16,-21 21 15,0-21-15,0 21 16,-1 0 0,1 0-16,0 21 0,0 0 15,0 0-15,0 0 0,21 1 16,-22 20-16,1-21 0,21 0 15,0 0-15,0 22 0,-21-22 0,21 0 16,0 0-16,0 0 0,0 1 16,21-1-16,0-21 0,1 0 15,-1 0-15,0 0 0,21 0 0,-21 0 16,22 0-16,-22 0 0,0 0 16,21 0-16,-20-21 0,-1 21 0,21-22 15,-21 1-15,0 0 0,1 21 16,-22-42-16,0 21 0,0-1 0,0-20 15,0 21-15,0-21 0,0 20 16,0-20-16,-22 21 0,1 0 16,0 0-16,0-1 0,0 1 0,-22 21 15,22 0-15,0 0 0,0 0 0,-21 0 16,20 0-16,1 21 0,0-21 16,0 22-16,21-1 0,0 0 0,0 0 15,0 0-15,0 0 0,0 1 16,0-1-16,21-21 0,0 0 15,22 0-15</inkml:trace>
  <inkml:trace contextRef="#ctx0" brushRef="#br0" timeOffset="30607">19198 3958 0,'0'0'0,"0"-21"0,0 0 0,0-21 16,42 20-16,-63 22 15,0 22 1,0-1-16,0-21 0,21 21 16,-21 0-16,21 0 0,0 0 15,-22 22-15,22-1 0,-21 0 0,21 1 16,-21-1-16,21-21 0,0 22 16,0-1-16,0 0 0,0-21 15,0 1-15,0 20 0,0-21 0,0 0 16,0 0-16,0 1 0,0-1 31,21-21-31,0 0 0,1 0 0,-1 0 16,0-21-16,0 21 0,0-22 15,0 1-15,1 0 0</inkml:trace>
  <inkml:trace contextRef="#ctx0" brushRef="#br0" timeOffset="30698.95">19516 3916 0,'0'-42'0,"0"84"0,0-106 15,0 43-15,0 0 0,0 0 16,0 0-16</inkml:trace>
  <inkml:trace contextRef="#ctx0" brushRef="#br0" timeOffset="30855.85">19367 4212 0,'0'43'16,"0"-1"-16,0-21 0,0 0 15,0 0-15,0 1 0,0-1 16,0 0-16,0 0 0,0 0 0,0 0 15,0 1-15,22-22 16,-1 0 0,0 0-16,0 0 15,0-22-15,0 22 0</inkml:trace>
  <inkml:trace contextRef="#ctx0" brushRef="#br0" timeOffset="31420.16">20087 3831 0,'0'0'0,"0"-21"0,0 0 0,0 0 16,0 42 15,0 0-31,0 0 16,-21 22-16,21-22 0,0 21 15,-21 0-15,21 22 0,-21-22 0,21 1 16,0 20-16,0-21 0,-22 1 0,1-1 15,21 0-15,-21 1 0,21-22 16,0 0-16,-21 21 0,21-20 0,-21-1 16,21 0-16,0 0 15,0-42 17,0 0-17,0 0-15,0-1 16,0 1-16,0 0 0,0 0 0,21-21 15,0 20-15,-21 1 0,21-21 16,0 21-16,1 0 0,20-1 0,-21 1 16,0 0-16,22 0 0,-22 21 0,21 0 15,0 0-15,-20 0 0,20 0 16,0 0-16,-21 21 0,22 0 0,-22 0 16,0 1-16,0-1 0,-21 0 15,0 21-15,0-21 0,0 1 0,0-1 16,0 0-16,-21 0 0,-21 0 0,21-21 15,-1 21-15,-20 1 0,21-22 16,-21 21-16,20-21 0,1 0 16,-21 0-16,21 21 0,0-21 0,-22 0 15,22 0-15,0 0 0,0 0 16,0 0-16,21-21 31,21 0-15,0 21-16,0 0 0</inkml:trace>
  <inkml:trace contextRef="#ctx0" brushRef="#br0" timeOffset="31967.85">21018 4382 0,'0'0'0,"22"-22"0,-22 1 16,0 0-16,0 0 0,0 0 15,0 0-15,0-1 0,-22 1 16,22 0-16,-21 0 0,0 0 0,0 21 16,0 0-16,0 0 0,-1 0 15,1 0-15,-21 0 0,21 21 0,0-21 16,-22 21-16,22 0 0,-21 22 0,21-22 16,-22 0-16,22 21 0,0-21 15,-21 1-15,20-1 0,1 21 0,0-21 16,21 0-16,0 1 0,0-1 15,0 0-15,0 0 16,21-21-16,0 0 0,1 21 0,-1-21 16,21 0-16,0 0 0,-20 0 0,20 0 15,0 0-15,-21 0 0,22-21 16,-1 0-16,-21 21 0,0-21 0,22 0 16,-22-1-16,0 1 0,-21 0 0,21 0 15,0-21-15,-21 20 0,0-20 16,22 21-16,-22 0 0,0 0 0,0-1 15,0 1-15,-22 42 32,1 1-32,21-1 0,-21 0 15,21 0-15,0 0 0,-21 22 16,21-22-16,0 0 0,0 0 0,0 21 16,0-20-16,0-1 0,0 0 15,0 0-15,21-21 0,-21 21 16,21-21-16,0 0 0,1 21 0,-1-21 15,0 0-15,0 0 16,0 0-16,0 0 0,1 0 0,-1 0 16,0-21-16,0 21 0</inkml:trace>
  <inkml:trace contextRef="#ctx0" brushRef="#br0" timeOffset="32435.58">21272 4297 0,'0'-21'0,"0"42"0,-21-42 0,21 0 0,-21-1 16,21 1-16,0 0 0,0 0 16,0 0-1,0 0-15,21 21 0,0-22 0,1 22 16,-1 0-16,0 0 16,0 0-16,21 0 0,-20 0 0,-1 22 15,0-1-15,0 0 0,0 0 0,0 0 16,-21 0-16,0 1 0,0-1 15,0 0-15,0 21 0,0-21 16,0 1-16,0-1 0,0 0 0,0 0 16,0 0-16,-21 0 0,0 1 15,21-1-15,-21-21 0,21 21 16,-21-21-16,0 0 16,21-21 15,0 0-31,0-1 15,0 1-15,21 0 16,0-21-16,0 21 0,0-1 0,-21-20 16,43 0-16,-22-1 0,0 1 15,21 21-15,-21-21 0,22-1 16,-1 22-16,-21-21 0,22 21 0,-22-1 16,21 1-16,-21 0 0,0 0 15,1 0-15,-1 21 0,-21-21 0,0-1 31</inkml:trace>
  <inkml:trace contextRef="#ctx0" brushRef="#br0" timeOffset="33191.15">19516 3831 0,'0'-21'16,"21"21"-1,-21 21 63,-21 0-78,-1 1 16,22-1-16,-21 0 0,0 0 0,0 21 16,0-20-16,21 20 0,-21 0 15,-1-21-15,22 22 0,0-1 0,0 0 16,0-20-16,0 20 0,0-21 16,0 0-16,0 22 0,0-22 0,0 0 15,0 0-15,22 0 0,-1-21 16,0 0-1,0 0-15,0 0 0,0 0 0,1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36:48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6477 0,'0'0'0,"0"-21"16,-21 21-16,0 0 15,0 0 16,21-21-15,-22 21-16,22-21 16,0-1-1,0 1 1,0 0-16,22 0 16,-1 21-1,-21-21-15,21 21 0,0 0 31,0 0-31,0 0 16,1 0-16,-22 21 16,21-21-16,0 21 0,-21 0 0,21 0 15,0 1-15,0 20 0,-21-21 16,22 21-16,-1 1 0,-21-1 0,21 0 16,-21 1-16,0-1 0,0 0 15,0-20-15,0 20 0,0 0 0,0 1 16,0-1-16,-21-21 0,0 21 15,-1-20-15,22-1 0,0 0 0,0 0 16,-21 0-16,21-42 47,0 0-47,0 0 0,0-22 0,0 22 16,21-21-16,-21 0 0,22-1 15,-1 1-15,-21 0 0,21-1 0,0 1 16,0 0-16,0-1 0,1 1 15,-1 0-15,0-1 0,0 22 0,0-21 16,0 21-16,1-1 0,-1 1 16,0 21-16,-21-21 15,21 21-15,0 0 16,-21 21 15,0 0-15,0 1-1,0-1-15</inkml:trace>
  <inkml:trace contextRef="#ctx0" brushRef="#br0" timeOffset="487.73">3725 6689 0,'0'0'0,"0"21"0,0 0 0,0 0 15,21-21 1,-21 21-16,22-21 0,-1 0 16,0 0-16,0 0 0,0 0 15,0 0-15,1 0 0,-1-21 16,0 0-16,0 21 0,0-21 0,0 0 16,1 0-16,-1-1 0,0 1 15,0-21-15,0 21 0,0 0 0,-21-22 16,0 22-16,0-21 0,22 21 15,-22-1-15,0 1 0,0 0 0,-22 21 16,1 0 0,0 0-16,0 0 0,0 21 15,0 0-15,-22 1 0,22-1 16,-21 0-16,21 21 0,-22-21 0,22 22 16,-21-22-16,21 21 0,-1 1 15,1-22-15,0 21 0,21 0 0,0-20 16,0-1-16,0 21 0,0-21 15,0 0-15,0 1 0,21-1 0,0 0 16,1-21-16,-1 21 0,0-21 16,0 0-16,0 21 0,0-21 0,22 0 15,-22 0-15,0 0 0,0 0 0,0 0 16,1 0-16,-1 0 0,0 0 16,0 0-16,0 0 0,0 0 15,1-21-15,-1 0 16,0 0-16,0 0 0,-21-1 15</inkml:trace>
  <inkml:trace contextRef="#ctx0" brushRef="#br0" timeOffset="732.1">4445 6710 0,'0'21'16,"0"0"15,21-21-15,0 0-1,0 0-15,1 0 0,-1 0 16,0 0-16,0 0 16,-21-21-16,21 21 0,0 0 0,-21-21 15,22 21-15,-1-21 0,0 0 0,0 21 16,0-22-16</inkml:trace>
  <inkml:trace contextRef="#ctx0" brushRef="#br0" timeOffset="1379.73">5461 6435 0,'0'0'15,"0"-21"-15,21-1 16,-21 1-16,0 0 16,-21 21-1,0 0 1,0 0-16,-1 21 0,-20 0 15,21-21-15,-21 22 0,20-1 16,1 0-16,-21 0 0,21 0 0,0 0 16,-1 1-16,1-1 0,21 0 0,-21 0 15,21 0-15,0 0 16,0 1-16,21-1 16,0-21-16,1 21 15,-1-21-15,0 0 0,0 0 0,0 0 16,0 21-16,22-21 0,-22 0 15,21 0-15,-21 0 0,22 21 16,-22-21-16,0 0 0,0 21 0,0-21 16,1 22-16,-1-22 0,-21 21 15,0 0-15,0 0 16,0 0-16,0 0 16,-21 1-16,-1-22 0,1 21 0,-21 0 15,21-21-15,0 21 0,-22 0 0,22-21 16,-21 21-16,21-21 0,-22 0 15,22 0-15,-21 0 0,21 0 0,-1 0 16,1 0-16,-21 0 0,21 0 16,0 0-16,-1-21 0,1 21 0,0-21 15,0 0-15,21 0 16,-21 21-16,21-21 16,0-1-16,0 1 31,21 21-31,0 0 0,0-21 15,0 21-15,1 0 0,-1 0 0,0-21 16</inkml:trace>
  <inkml:trace contextRef="#ctx0" brushRef="#br0" timeOffset="1716.55">5800 6625 0,'0'0'0,"-22"0"31,22 21-15,-21 1-16,21-1 0,0 0 15,-21 0-15,21 0 0,-21 0 0,21 1 16,0-1-16,0 0 15,0 0-15,0 0 0,0 0 0,0 1 16,-21-1-16,21 0 0,0 0 16,21-21 31,-21-21-47,0 0 15,21 0-15,0-1 0</inkml:trace>
  <inkml:trace contextRef="#ctx0" brushRef="#br0" timeOffset="2087.21">5863 6350 0,'0'0'0,"-21"0"0,0 0 0,0 21 15,21 0-15,-22 1 16,22-1-16,0 0 31,22-21-31,-1 0 16,0 0-16,0 0 0,0-21 15,0 21-15,1-21 16,-22-1-16,0 1 0,0 0 16,0 0-1,-22 21 16,1 0-31,0 0 16,21 21-16,-21-21 16,21 21-16,-21-21 0,21 21 0,0 1 15,-21-22-15,21 21 0</inkml:trace>
  <inkml:trace contextRef="#ctx0" brushRef="#br0" timeOffset="3303.44">6159 6710 0,'22'0'47,"-1"0"-32,0 0-15,0 0 16,0 0-16,0 0 16,1 0-16,-1 0 0,0 0 15,0 0-15,0-21 0,0 21 0,1-21 16,-1 21-16,0 0 0,0-22 15,0 22-15,0 0 0,1-21 0,-22 0 32,-22 21-17,1 21 1,0-21-16,0 21 16,0 1-16,0-1 0,-1 0 0,1 0 15,0 0-15,0 0 16,0 22-16,-22-22 0,22 0 0,0 0 0,-21 22 15,21-22-15,-1 0 0,1 0 16,0 0-16,0-21 0,21 21 16,0 1-16,-21-1 0,0-21 15,21 21 1,0-42 31,0 0-47,21 21 0,0-22 0,-21 1 15,21 21-15,0-21 0,-21 0 0,21 0 16,1 0-16,-1 21 16,0-22-16,0 22 0,0-21 0,0 21 15,1 0-15,-1 0 16,0 0-16,0 0 16,0 21-1,0 1-15,-21-1 16,22 0-16,-22 0 15,21-21-15,-21 21 0,0 0 0,21 1 16,0-22 0,-21 21-16,21-21 0,0 0 15,1 0-15,-1 21 0,0-21 16,0 0-16,21 0 0,-20 0 16,-1 0-16,0 0 0,0-21 0,21 21 15,-20-21-15,-1 21 16,21-22-16,-21 1 0,22 21 0,-22-21 15,0 0-15,0 0 0,21 0 0,-20-1 16,-1 1-16,0 0 0,0 0 16,0 0-16,-21 0 0,0-1 0,21 1 15,-21 0-15,0 0 0,0 0 16,0 0-16,0-1 16,-21 22-16,0 0 0,0 0 15,0 0-15,0 0 0,21 22 16,-22-1-16,1 0 0,0-21 0,0 21 15,0 0-15,21 22 0,-21-22 16,-1 0-16,22 0 0,0 0 16,-21 0-16,21 1 0,0-1 0,0 21 15,0-21-15,0 0 0,0 1 16,0-1-16,21 0 0,-21 0 16,22-21-16,-1 21 0,0-21 0,0 0 15,0 21-15,0-21 0,1 0 16,-1 0-16,21 0 0,-21 0 0,0 0 15,1-21-15,20 21 0,-21-21 16,21 0-16,-20 21 0,-1-21 16,0 0-16,21-1 0,-21 1 0,1-21 15,-1 21-15,0 0 0,0-1 16,-21 1-16</inkml:trace>
  <inkml:trace contextRef="#ctx0" brushRef="#br0" timeOffset="4364.93">4551 6795 0,'0'0'0,"-21"0"15,-1 0 17,1 0-32,0 0 0,0 0 15,0 0-15,0 0 16,-1 0-16,1 0 0,0 0 15,0 0 1,42 0 31,0 0-47,0 0 16,1 0-16,-1 0 15,0 0-15,0 0 0,0-22 0,0 22 16,1 0-16,-1 0 15,0 0-15,0 0 0,-21-21 0,21 21 16,0 0-16,1 0 16,-1-21 77</inkml:trace>
  <inkml:trace contextRef="#ctx0" brushRef="#br0" timeOffset="5687.18">8530 6943 0,'0'0'0,"0"21"16,21-21 15,0-21-15,1 0-16,-1-1 0,-21 1 15,21 0-15,0 0 0,-21-21 16,21 20-16,-21-20 0,21 0 0,-21-1 16,0 1-16,22-21 0,-1-1 0,-21 22 15,21-1-15,-21-20 0,0 21 16,0-1-16,0 1 0,0 0 0,0 20 16,0 1-16,0 0 0,0 0 15,0 0-15,0 42 31,0 0-31,0 0 0,0 0 0,0 1 16,0 20-16,-21 0 0,21 1 16,-21-1-16,21 0 0,-22 1 15,22 20-15,0 1 0,-21-22 0,21 21 16,0-20-16,-21-1 0,21 0 16,0 1-16,0-1 0,0-21 0,0 0 15,0 1-15,21-1 0,0 0 0,1 0 16,-1-21-16,0 0 15,21 0-15,-21 0 0,1 0 0,-1 0 16,21-21-16,-21 0 0,22 21 0,-22-21 16,21-1-16,-21-20 15,0 21-15,22-21 0,-22 20 0,0-20 16,-21 0-16,21 21 0,-21-22 0,21 1 16,-21 21-16,0-22 0,0 22 15,0 0-15,0 0 0,0 0 16,0 42-1,0 0-15,0 0 16,0 0-16,0 1 0,0-1 0,0 21 16,0-21-16,0 22 0,0-22 15,0 0-15,0 0 0,0 0 0,0 0 16,0 1-16,0-1 0,0 0 16,22 0-16,-1 0 0,0-21 15,0 21-15,0-21 0,0 0 16,1 0-16,-1 0 0,0 0 15,0 0-15,-21-21 0,21 21 0,0-21 16,1 0-16,-1 0 0,-21 0 0,0-1 16,21 1-16,-21-21 0,0 21 15,0-22-15,0 22 0,0-21 0,0 0 16,0 20-16,-21-20 0,0 21 0,21 0 16,-22 0-16,1-1 0,0 22 15,0 0-15,0 0 0,0 0 16,-1 0-1,1 22-15,21-1 0,-21-21 0,21 21 16,0 0-16,-21-21 0,21 21 0,-21-21 16,21 21-16</inkml:trace>
  <inkml:trace contextRef="#ctx0" brushRef="#br0" timeOffset="5959.02">8636 6350 0,'21'0'16,"0"0"-16,0 0 15,1 0-15,20-21 0,-21 0 0,21 21 16,1 0-16,-1-21 0,0 21 15,22 0-15,-22-22 0,1 22 0,-22 0 16,21-21-16,0 21 0,-20 0 0,20 0 16,-21 0-16,0 0 0,0 0 15</inkml:trace>
  <inkml:trace contextRef="#ctx0" brushRef="#br0" timeOffset="8215.09">10731 6710 0,'0'-21'31,"22"21"-31,-22-21 0,21-1 16,0 1-16,-21 0 0,21 0 15,0 0-15,0-22 0,1 22 16,-1-21-16,0 0 0,0-1 0,0 1 16,0 0-16,1-1 0,-1 1 15,0 0-15,0-1 0,-21 1 0,0 0 16,0-1-16,0 1 0,0 21 15,0-22-15,0 22 0,0 0 0,0 0 16,-21 21-16,0 0 16,0 0-16,-1 21 15,1 0-15,0 0 0,0 22 0,0-1 16,0 0-16,-1 1 0,1 20 0,0-20 16,0 20-16,21 1 0,0-1 15,-21 1-15,21-22 0,0 21 0,0-20 16,0-1-16,0 0 0,0 1 15,21-1-15,0-21 0,-21 0 0,21 1 16,0-1-16,1 0 0,-1-21 16,0 0-16,0 21 0,0-21 0,0 0 15,1 0-15,20 0 0,-21 0 0,21-21 16,-20 0-16,20 0 0,-21-1 16,0 1-16,22 0 0,-22 0 0,0-21 15,21 20-15,-21-20 0,1 0 0,-22 21 16,21-22-16,0 22 0,-21 0 15,0-21-15,21 20 0,-21 1 16,0 42 15,0 1-31,0 20 16,-21-21-16,21 0 0,0 0 16,-21 22-16,21-22 0,0 0 0,0 21 15,0-20-15,0-1 0,0 0 16,0 0-16,0 0 0,21 0 15,0 1-15,0-22 0,0 0 16,1 0-16,-1 0 16,0 0-16,0 0 0,0 0 0,0 0 0,1-22 15,-1 22-15,21-21 0,-21 0 16,0 0-16,1 0 0,-1 0 16,0-1-16,0-20 0,-21 21 0,0-21 15,0 20-15,0-20 0,0 21 16,0-21-16,0-1 0,0 22 0,-21-21 15,0 21-15,0-1 0,-1 1 0,1 21 16,0 0-16,-21-21 0,21 21 16,-1 0-16,1 0 0,0 0 0,0 21 15,0 0-15,-22 1 0,22-1 16,0 0-16,0 21 0,0-21 0,0 22 16,21-1-16,0 0 0,0-20 0,0 20 15,0 0-15,0-21 16,0 1-16,21 20 0,0-21 0,0 0 15,0 0-15,0-21 0,1 22 16,-1-22-16,21 0 0,-21 0 0,0 0 16,22 0-16,-22 0 0,0-22 0,21 22 15,-20-21-15,20 0 0,-21 0 16,0 0-16,22 0 0,-22-1 0,0-20 16,0 21-16,21-21 0,-20 20 0,-1-20 15,0 21-15,0-21 0,-21 20 16,21 1-16,-21 0 0,21 0 0,-21 0 15,0 42 17,0 0-17,-21 21-15,0-20 0,21-1 16,0 21-16,0-21 0,-21 22 0,21-22 16,0 21-16,0-21 0,0 0 0,0 22 15,0-22-15,0 0 0,0 0 16,0 0-16,0 1 0,21-22 15,0 0-15,0 0 16,1 0-16,-1 0 0,0 0 0,21 0 16,-21 0-16,1-22 0,20 1 15,-21 0-15,0 21 0,0-21 16,22-21-16,-22 20 0,0 1 0,-21-21 16,21 21-16,-21-22 0,0 22 0,0-21 15,0 0-15,0 20 0,0 1 16,0-21-16,-21 21 0,0 0 0,0 21 15,0-22-15,-1 22 0,-20 0 0,21 0 16,0 0-16,-22 0 0,22 0 16,-21 0-16,21 22 0,0-1 0,-1 0 15,1 0-15,21 21 0,0-20 16,0 20-16,0-21 0,0 21 0,0-20 16,0 20-16,0-21 0,0 0 15,21 22-15,1-22 0,-1 0 16,0-21-16,-21 21 0,21 0 0,0-21 15,0 0-15,1 0 0,-1 0 0,0 0 16,0 0-16,0 0 0,0 0 16,22-21-16,-22 21 0,0-21 0,0 0 15,22 0-15,-22-22 0,21 22 16,-21-21-16,22-1 0,-1 1 0,-21 0 16,21-1-16,-20 1 0,-1-21 0,0 20 15,0 1-15,-21 0 0,0 20 16,0-20-16,0 0 0,0 21 0,0-1 15,0 1-15,-21 0 0,21 0 16,-21 21-16,21 21 16,0 0-1,0 0-15,0 22 16,0-22-16,0 0 0,0 21 0,0-20 16,0 20-16,0 0 0,0 1 15,0-1-15,0 0 0,0 1 0,0-1 16,0 0-16,0 1 0,0-22 0,0 21 15,0-21-15,0 22 0,-21-22 16,21 0-16,0 0 0,0 0 16,0-42 31,0 0-47,0 0 0,0 0 0,21-1 15,-21-20-15,21 21 0,0-21 16,0-1-16,0 22 0,22-21 0,-22 21 15,0-22-15,21 22 0,-20 0 16,20 0-16,-21 0 0,21 21 0,-20 0 16,-1 0-16,0 0 0,0 0 0,-21 21 31,0 0-31,-42 0 16,21 0-16,-1 0 0,-20 1 0,21-22 15,-21 21-15,-1 0 0,22 0 16,-21-21-16,21 0 0,-1 21 0,1-21 15,0 0-15,0 0 0,0 0 16,21-21 0,-21 21-16,21-21 0,21 42 31,0 0-15,-21 0-16,21 1 0,0-1 0,-21 0 15,21 0-15,1 0 0,-22 0 16,21 1-16,0-1 0,0 0 15,0 0-15,0 0 0,1-21 16,-1 21-16,0-21 0,21 0 16,-21 0-16,1 0 0,-1 0 0,0 0 15,0 0-15,0-21 0,0 21 16,-21-21-16,0 0 0,22 21 0,-22-21 16,0 0-16,0-22 0,21 22 0,-21 0 15,0-21-15,0 20 0</inkml:trace>
  <inkml:trace contextRef="#ctx0" brushRef="#br0" timeOffset="9048.14">14563 6583 0,'0'0'0,"-22"42"15,1-21-15,21-42 47,21 0-47,1 0 16,-1 0-16,0 0 0,0-22 0,0 22 16,0-21-16,22-1 0,-22 1 15,0 0-15,21-22 0,-20 22 16,-1 0-16,0-22 0,0 22 0,0-22 15,0 22-15,1 0 0,-22-1 16,21 1-16,-21 21 0,0-22 0,0 22 16,-21 21-1,-1 21-15,1 1 16,21-1-16,-21 0 0,0 21 16,0 1-16,21-1 0,-21 0 0,-1 1 15,22-1-15,-21 0 0,0 1 0,21-1 16,0 21-16,0-20 0,-21-1 15,21 22-15,0-22 0,0 0 0,0-21 16,0 22-16,0-22 16,21 0-16,-21 0 0,21 0 0,0-21 15,1 0-15,-1 22 0,21-22 0,-21 0 16,0 0-16,22 0 0,-22-22 16,21 22-16,1-21 0,-1 0 0,-21 0 15,21-21-15,-20 20 0,20-20 16,-21 21-16,0-21 0,22-1 0,-43 22 15,21 0-15,0-21 0,0 20 16,-21 1-16,0 42 31,0 1-31,0-1 0,0 0 16,0 0-16,0 21 16,0-20-16,0-1 0,0 21 0,0-21 15,0 0-15,0 1 0,0-1 16,0 0-16,0 0 0,21-21 15,0 0-15,1 0 0,-1 0 16,0 0-16,0 0 0,0 0 16,0-21-16,1 0 0,-22 0 15,21-1-15,-21 1 0,21-21 0</inkml:trace>
  <inkml:trace contextRef="#ctx0" brushRef="#br0" timeOffset="9400.17">15663 5969 0,'0'0'0,"-21"0"16,0 0-16,-43 0 16,43 0-16,0 0 0,0 21 15,21 0-15,0 1 16,0-1-16,0 0 16,21-21-16,0 0 15,0 0-15,1 0 0,-1 0 16,0 0-16,0 0 0,0 0 15,0-21-15,1 0 16,-22-1-16,0 1 16,0 0-16,0 0 0,-22 0 15,1 0-15,0 21 0,0-22 16,0 22-16,0 0 0,-1 0 16,1 0-16,0 0 0,0 22 15,0-1-15,21 0 0,0 0 16,0 0-16,0 0 15,0 1-15,0-1 0,21-21 0,0 21 16,0-21-16,0 0 0,1 0 16,-1 0-16</inkml:trace>
  <inkml:trace contextRef="#ctx0" brushRef="#br0" timeOffset="10267.81">16192 5779 0,'0'0'15,"0"-43"-15,-21 43 0,21-21 0,-21 0 16,0 21-16,0 0 16,0 21-1,21 0-15,-22 0 0,22 22 0,-21-1 16,21-21-16,0 22 0,0-1 16,0 0-16,0 1 0,0-1 0,-21 0 15,21 1-15,0-1 0,-21 0 0,21 1 16,0-1-16,0 0 0,0-21 15,0 22-15,-21-22 0,21 0 16,0 0-16,0 0 0,0 1 0,0-1 16,0-42 15,0-1-31,0 1 0,0 0 16,21 0-16,0-21 0,0 20 0,-21-20 15,21 21-15,1-21 0,-1 20 0,0 1 16,0-21-16,0 21 0,0 0 15,1 21-15,20-22 0,-21 22 16,0 0-16,0 0 0,1 0 16,-22 22-1,0-1 1,-22-21-16,1 21 0,0-21 0,0 0 16,0 21-16,0-21 0,-1 0 15,1 0-15,0 0 0,0 0 0,0 0 16,0 0-16,-1 0 15,1 0-15,0 0 16,0 0-16,21 21 31,0 0-31,0 1 16,0-1-16,0 0 0,0 0 0,0 0 16,21 0-16,0 1 15,-21-1-15,21 0 0,1 0 0,-1-21 16,0 21-16,-21 0 0,42 1 0,-21-22 15,1 21-15,20-21 0,-21 0 16,21 0-16,1 0 0,-1 0 0,0 0 16,1 0-16,-1 0 0,0-21 15,1 21-15,-1-22 0,0 1 0,1 0 16,-22-21-16,21 21 0,-21-22 0,1 22 16,-1-21-16,0 21 0,0-1 15,-21-20-15,0 21 0,0 0 0,0 0 16,0-1-16,-21 22 15,0 0 1,0 0-16,-1 22 0,1-1 16,0 0-16,21 0 0,0 21 15,-21-20-15,21 20 0,-21 0 0,21-21 16,0 22-16,0-22 0,0 21 0,0-21 16,0 1-16,0-1 0,21 0 15,0 0-15,0-21 0,0 21 16,1-21-16,-1 0 0,0 0 0,21 0 15,-21 0-15,22-21 0,-22 0 16,21 0-16,1 0 0,-1-1 0</inkml:trace>
  <inkml:trace contextRef="#ctx0" brushRef="#br0" timeOffset="10803.83">18436 6223 0,'21'-21'16,"0"21"-1,-21-21-15,0 0 0,0-1 16,0 1 0,0 0-16,0 0 0,0 0 15,0 0-15,-21-1 16,0 22-16,0 0 0,-21 0 15,20 0-15,1 0 0,-21 0 16,21 0-16,-22 22 0,22-1 0,-21 21 16,0-21-16,20 22 0,1-22 0,0 21 15,0 0-15,0 1 0,21-22 16,-21 21-16,21-21 0,0 22 0,0-22 16,0 0-16,0 0 0,21-21 15,0 21-15,0-21 0,0 0 0,0 0 16,1 0-16,-1 0 0,21 0 0,-21-21 15,22 0-15,-22 0 16,21 0-16,-21 0 0,0-1 0,22 1 16,-22-21-16,0 21 0,0 0 0,0-22 15,1 22-15,-1-21 0,0 21 16,-21-1-16,21 1 0,-21 0 0,0 42 31,0 0-31,-21 1 16,0-1-16,21 0 0,-21 21 0,21-21 15,0 22-15,0-22 0,0 21 16,0-21-16,21 1 0,0-1 16,0 0-16,0 0 0,0 0 0,1-21 15,-1 0-15,0 0 0,0 0 16</inkml:trace>
  <inkml:trace contextRef="#ctx0" brushRef="#br0" timeOffset="11468.18">20320 5884 0,'0'0'0,"-21"22"32,0-1-32,21 0 15,-22 21-15,22 1 0,-21-22 16,21 21-16,-21 22 0,21-22 0,0 21 16,0 1-16,0-1 0,0 1 0,0 21 15,0-22-15,0 22 0,-21-22 16,21 22-16,-21-22 0,0 22 0,21 0 15,-22-1-15,1-20 0,0-1 0,0 1 16,0-1-16,0 1 0,21-22 16,-22 1-16,22-1 0,-21-21 0,21 0 15,0 0-15,-21-42 32,21 0-32,0 0 0,0 0 15,0-22-15,0 1 0,0 0 0</inkml:trace>
  <inkml:trace contextRef="#ctx0" brushRef="#br0" timeOffset="11833.13">19981 6308 0,'0'0'0,"-21"-64"15,21 43-15,-21 0 0,21 0 16,0 0-16,0-22 0,0 22 0,0 0 15,21 0-15,0 0 16,0-22-16,22 22 0,-22 0 0,21 21 16,22-21-16,-22 21 0,0 0 15,22 0-15,-22 0 0,1 21 0,-1-21 16,-21 21-16,0 0 0,0 0 0,1 1 16,-22-1-16,0 21 0,0-21 15,-22 0-15,1 1 0,0-1 0,0 0 16,-21 0-16,20 0 0,-20 0 15,0-21-15,21 22 0,-1-1 0,-20-21 16,21 21-16,0-21 0,0 0 0,42 0 47,0-21-31,0 21-16,0-21 0</inkml:trace>
  <inkml:trace contextRef="#ctx0" brushRef="#br0" timeOffset="12271.09">20849 6054 0,'21'-21'15,"-21"-1"1,-21 22 15,0 0-31,0 22 0,21-1 16,-21-21-16,-1 21 0,22 0 0,0 0 15,-21 0-15,0 22 0,0-22 16,21 0-16,-21 0 0,21 0 0,0 1 16,0-1-16,0 0 0,0 0 0,0 0 15,0 0-15,0 1 16,21-22-16,0 0 0,0 0 0,0 0 16,1 0-16,-1 0 15,0-22-15,0 1 0,0 0 0,0 21 16,1-21-16,-1 0 0,0 0 15,0-1-15,0 1 0,-21-21 16,0 21-16,0 0 0,0-22 0,0 22 16,0 0-16,0 0 0,-21 0 0,-21-1 15,21 1-15,-1 0 0,1 21 16,-21 0-16,21 0 0,0 0 0,-1 0 16,-20 0-16,21 0 0,0 0 15,21 21-15,-21 0 0,21 1 0,0-1 16,0 0-16,0 0 0,0 0 15,21 0-15,0 1 0,21-22 16,-21 21-16,1 0 0,20-21 0,0 0 16</inkml:trace>
  <inkml:trace contextRef="#ctx0" brushRef="#br0" timeOffset="12639.48">21421 5990 0,'0'0'0,"-22"-21"0,1 0 16,0 21-16,0 0 16,0 0-16,0 0 15,21 21-15,0 21 16,0-20-16,0-1 0,0 21 0,-22 0 16,22 1-16,0-1 15,0 0-15,0 22 0,0-1 0,0 1 16,0-1-16,-21 1 0,21-1 0,0 22 15,0-21-15,0-1 0,0 1 16,-21 20-16,0-20 0,21-1 0,0 22 16,-21-22-16,0 1 0,-1-1 0,1 1 15,21-1-15,-21 1 0,0-22 16,0 1-16,21-1 0,-21-21 0,21 21 16,-22-20-16,22-1 0,-21-21 0,21 21 15,0-42 1,0 0-1,21-1-15,1 1 0,-1-21 0,-21 21 0,21-22 16,0 1-16,0-21 0</inkml:trace>
  <inkml:trace contextRef="#ctx0" brushRef="#br0" timeOffset="13011.43">21399 6117 0,'-21'-21'0,"42"42"0,-42-63 0,21 21 16,0 0-16,0-1 16,0 1-16,0 0 0,0 0 0,0 0 15,21 21-15,1-21 16,-1 21-16,0 0 0,21 0 0,1 0 16,-1 0-16,0 0 0,1 0 0,-22 21 15,21 0-15,0 0 0,-20 0 16,-1 0-16,0 1 0,-21 20 0,0-21 15,0 21-15,0-20 0,0-1 0,-21 0 16,0 0-16,-22 0 0,1 0 16,21 1-16,-22-1 0,1 0 0,0-21 15,21 21-15,-22-21 0,22 21 16,0-21-16,0 0 0,0 0 0,-1 0 16,44 0 15,-1 0-16,0-21-15,0 21 0,0-21 0,22 0 16,-22 21-16</inkml:trace>
  <inkml:trace contextRef="#ctx0" brushRef="#br0" timeOffset="13428.88">22098 6033 0,'0'0'0,"0"-43"15,0 22 1,-21 21-16,0 0 16,-1 21-1,1 0 1,21 1-16,-21-1 0,21 0 0,0 0 16,0 0-16,0 0 0,0 1 15,0 20-15,-21-21 0,21 0 0,0 0 16,0 1-16,0-1 0,0 0 15,21-21-15,0 0 0,0 21 16,1-21-16,-1 0 16,0 0-16,0 0 0,21 0 0,-20-21 15,-1 0-15,0 21 0,0-21 16,0-1-16,0 1 0,1 0 0,-22 0 16,0 0-16,21-22 0,-21 22 0,0 0 15,0 0-15,0 0 0,0 0 16,0-1-16,0 1 0,21 42 78</inkml:trace>
  <inkml:trace contextRef="#ctx0" brushRef="#br0" timeOffset="13829.31">22627 5969 0,'0'0'0,"0"-21"0,-21 21 32,21 21-17,0 0 1,0 22-16,0-22 0,0 0 0,0 21 0,0-21 15,0 22-15,0-22 16,0 21-16,0 1 0,0 20 0,0-21 16,0 22-16,0-22 0,0 22 0,-21-22 15,21 22-15,-21-1 0,21 1 16,-22-1-16,22 1 0,0-1 0,0 22 16,-21-22-16,21 22 0,-21-22 0,21 22 15,0-21-15,0-1 0,-21 1 16,0-1-16,21-21 0,-21 22 0,21-43 15,0 21-15,0 1 0,-22-22 0,22 0 16,-21-21-16,21-21 31,21 0-31,-21 0 16,22-1-16,-1 1 0,-21-21 0,21 0 16,0-1-16,0 1 0,0 0 0</inkml:trace>
  <inkml:trace contextRef="#ctx0" brushRef="#br0" timeOffset="14191.61">22521 6223 0,'0'-21'0,"0"42"16,0-63-16,0 21 0,0-1 0,0 1 15,0 0-15,0 0 0,0 0 0,21 0 16,1 21-16,-1-22 0,0 1 15,21 0-15,-21 21 0,1-21 0,20 21 16,-21 0-16,21 0 0,1 0 16,-22 0-16,0 0 0,21 0 0,-20 0 15,-1 0-15,-21 21 0,0 0 16,0 0-16,0 1 0,0-1 0,0 0 16,0 0-16,-43 0 0,22 0 0,0 1 15,-21-1-15,-1 0 16,22 0-16,-21 0 0,0 0 0,-1-21 0,22 22 15,-21-1-15,21-21 0,-1 0 16,1 0-16,0 0 0,0 0 16,0 0-1,21-21 1,0-1-16,0 1 0,0 0 16</inkml:trace>
  <inkml:trace contextRef="#ctx0" brushRef="#br0" timeOffset="31131.83">3958 9081 0,'0'0'0,"0"-22"0,0 1 15,0 42 32,0 1-47,0-1 0,0 21 16,0-21-16,0 43 0,0-22 0,0 0 15,0 22-15,0-22 0,0 22 16,0-1-16,0 1 0,0-1 0,0-20 16,0 20-16,0-21 0,0 22 15,0-43-15,0 21 0,0 1 0,0-22 16,0 0-16,0 21 0,0-20 0,0-1 16,0 0-16,0 0 15,0-42 16,-21 0-15,0 0-16</inkml:trace>
  <inkml:trace contextRef="#ctx0" brushRef="#br0" timeOffset="31780.2">3408 9631 0,'0'0'16,"-21"-21"-16,-1 0 0,1-1 0,-21 1 15,21 0-15,21 0 0,-21 0 0,-1 0 16,22-1-16,-21 1 0,21 0 16,0 0-16,0 0 0,0 0 15,0-1-15,21 22 0,1-21 16,-1 0-16,0 0 0,21 0 0,1 0 16,-1 21-16,0-22 0,1 22 15,20 0-15,1 0 0,-1 0 0,-21 0 16,22 22-16,-1-1 0,1 0 15,-22 0-15,22 21 0,-22 1 0,0-1 16,1 0-16,20 1 0,-20 20 16,-22 1-16,21-1 0,0-20 0,-20 20 15,20 1-15,-21-22 0,0 21 0,0-20 16,-21-1-16,0 0 16,22 1-16,-22-22 0,0 21 0,0-21 0,0 1 15,0 20-15,0-21 16,0 0-16,0-42 31,-22 0-15,22 0-16,-21 0 0,21-22 0,0 1 15,0 0-15,-21-1 0,21 1 16,0-22-16,0 1 0,0-1 0,0 1 16,0-22-16,0 22 0,0-1 15,21 22-15,0-22 0,1 1 0,-1 21 16,21-1-16,-21 1 0,0 21 15,1-22-15,-1 22 0,-21 0 16,21 0-16,0 0 0,-21 0 0,21 21 16,-21-22-16,21 22 15,-21 22 32,0-1-31,0 0-16,0 0 0,0 0 15,0 0-15,0 1 0,0-1 16,22 0 0,-1 0-16,-21 0 0,21 0 0</inkml:trace>
  <inkml:trace contextRef="#ctx0" brushRef="#br0" timeOffset="34299.91">5334 10033 0,'0'0'16,"21"-42"0,0 42-16,-21-21 0,0-1 0,0 1 15,0 0-15,0-21 0,0 21 16,0-1-16,0-20 0,-21 21 0,0 0 15,0-22-15,0 22 0,-1 0 0,-20 21 16,21-21-16,0 21 0,0 0 16,-1 0-16,1 0 0,-21 0 0,21 21 15,0-21-15,-1 21 0,1 0 16,0 1-16,21-1 0,-21 21 0,21-21 16,-21 22-16,0-1 0,21-21 15,0 21-15,0 1 0,-22-22 0,22 21 16,0-21-16,0 22 0,0-22 0,0 0 15,0 0-15,22 0 16,-1-21-16,0 22 0,-21-1 0,21-21 16,0 0-16,0 0 0,1 0 0,-1 0 15,0 0-15,0 0 16,0 0-16,0-21 0,1-1 0,-1 22 16,0-21-16,0 0 0,0 0 15,0-21-15,1 20 0,-1-20 0,0 0 16,0 21-16,0-22 0,0 1 0,-21 0 15,0 20-15,22-20 0,-22 21 16,21 0-16,-21 0 0,0-1 16,0 1-16,0 42 31,0 1-31,0 20 16,0-21-16,0 0 0,-21 22 15,21-22-15,-22 21 0,22-21 0,0 22 16,0-22-16,0 0 0,0 21 15,0-21-15,0 1 0,0-1 0,0 0 16,0 0-16,0 0 0,22-21 16,-1 21-16,0-21 15,0 0-15,0 0 0,0 0 16,1 0-16,-1 0 0,0 0 16,0 0-16,0 0 0,22-21 15,-22 0-15,0 21 0,0-21 0,0 0 16,0 0-16,22-1 0,-22 1 15,-21 0-15,21-21 0,0 21 0,0-1 16,-21-20-16,0 21 0,22-21 0,-22 20 16,21 1-16,-21 0 0,0-21 15,0 21-15,0 42 47,0 0-47,0 0 0,0 21 0,0-20 16,0-1-16,0 21 15,0-21-15,0 0 0,-21 1 0,21 20 16,0-21-16,0 0 0,0 0 0,0 1 16,0-1-16,0 0 15,21 0-15,0-21 0,0 21 16,0-21-16,0 0 0,1 0 0,-1 0 16,0 0-16,0 0 0,0 0 15,0 0-15,1-21 0,-1 21 0,0-21 16,0 0-16,0 0 0,0 21 15,1-22-15,-1 1 0,-21-21 0,0 21 16,21 0-16,-21-1 0,0-20 0,0 21 16,0-21-16,0 20 15,0 1-15,0-21 0,0 21 0,0 0 16,0-1-16,0 1 16,0 42-1,-21 1-15,21-1 0,0 0 16,0 0-16,0 21 0,0-20 15,0 20-15,0 0 0,0-21 0,0 22 16,0-22-16,0 21 0,0-21 16,0 1-16,0-1 0,0 0 0,0 0 15,21 0-15,0 0 0,0-21 16,0 0-16,1 0 0,-1 0 16,0 0-16,0 0 0,0 0 15,22 0-15,-22 0 0,21-21 0,-21 0 16,22 21-16,-1-21 0,-21 0 15,21 0-15,-20-22 0,-1 22 0,21-21 16,-21-1-16,0 1 0,1 0 0,-22-22 16,21 22-16,-21-22 0,21 22 15,-21-21-15,0 20 0,0 1 0,0 0 16,0-1-16,0 22 0,0-21 16,0 21-16,0-1 0,-21 22 15,0 0 1,-1 22-1,22-1-15,0 0 0,0 21 0,-21-21 16,21 22-16,-21-1 0,21 22 0,0-22 16,0 0-16,0 1 0,0 20 15,0-21-15,-21 1 0,21-22 0,0 21 16,0 1-16,-21-22 0,21 0 16,0 21-16,0-21 0,0 1 0,0-1 15,-21 0-15,21 0 0,0 0 31,0-42-15,0 0-16,21 0 16,0 0-1,0-22-15,-21 22 0,21 0 0,0 0 16,1-22-16,-1 22 0,0 0 0,0 0 16,0 0-16,0 0 0,1-1 15,-1 22-15,0-21 0,0 21 16,0 0-1,-21 21-15,0 1 16,0-1-16,-21 0 16,0-21-16,0 0 15,21 21-15,-21-21 0,-1 0 0,1 0 16,0 0-16,0 0 16,0 0-1,0 0-15,21 21 63,0 0-63,0 1 0,0-1 15,0 0 1,0 0-16,0 0 0,0 0 16,0 1-16,0-1 15,21 0-15,0-21 0,-21 21 16,21-21-16,0 0 0,-21 21 0,21-21 0,1 0 15,-1 0-15,0 0 16,0 0-16,21 0 0,-20 0 0,-1 0 16,0 0-16,0 0 0,21 0 0,-20-21 15,-1 21-15,0-21 0,0 0 16,0 0-16,0-1 0,1 1 0,-1 0 16,-21 0-16,0 0 0,0 0 0,0-22 15,0 22-15,0 0 0,0 0 16,0 0-16,0-1 0,-21 22 15,-1 0 1,1 0-16,21 22 16,0-1-16,0 0 15,0 0-15,0 0 16,21 0-16,1 1 16,-22-1-16,21-21 15,0 21-15,-21 0 16,21-21-16,-21 21 0,0 0 15,0 1-15,21-22 0,-21 21 16,0 0 0,21-21-16,-21 21 0,22 0 31,-1-21-15,0 0-16,0 0 15,0-21-15,0 21 0,1-21 16,-22 0-16,21 21 0,0-21 15,0-1-15,0 1 0,0 0 0,1-21 16,-1 21-16,0-1 0,0-20 0,-21 21 16,21 0-16,0 0 0,-21-1 15,0 1-15,0 0 0,22 21 16,-22-21-16,0 42 31,0 0-31,-22 0 0,22 1 16,0-1-16,-21 0 15,21 0-15,-21 0 0,21 0 0,-21 1 16,21-1-16,0 0 0,0 0 16,0 0-16,0 0 15,0 1-15,21-22 16,-21 21-16,21-21 0,0 0 0,1 0 16,-1 0-16,0 0 0,0 0 15,0 0-15,0 0 0,1 0 0,-1-21 16,0-1-16,0 22 0,0-21 15,-21 0-15,21 21 16,-21-21-16,22 21 0,-22-21 0,0 0 16,0-1-16,0 1 15,0 0-15,0 0 16</inkml:trace>
  <inkml:trace contextRef="#ctx0" brushRef="#br0" timeOffset="34831.58">8022 9208 0,'-21'21'15,"21"0"1,0 0-16,0 0 16,0 0-1,0 1 1,21-22-1,0 0-15,0 0 16,1 0-16,-1 0 16,-21-22-16,21 22 15,-21-21-15,0 0 0,0 0 16,0 0-16,-21 0 16,0 21-16,-1 0 15,1 0-15,0 0 16,0 0-16,0 0 15,21 21-15,-21 0 16,21 0-16,-22-21 0,22 21 16,0 0-1,0 1 1,0-1 0</inkml:trace>
  <inkml:trace contextRef="#ctx0" brushRef="#br0" timeOffset="35979.97">8890 9673 0,'-21'21'0,"0"-21"15,-1 0-15,22 22 16,-21-22-16,21-22 78,21 22-62,1-21-16,20 21 0,-21-21 0,21 0 15,1 21-15,-1-21 0,0 0 16,22-1-16,-22 1 0,22 0 0,-1 0 15,1 0-15,20 0 0,1-1 0,-21 1 16,20 0-16,1-21 0,0 21 16,-1-1-16,1 1 0,-22-21 15,1 21-15,-1 0 0,1-1 0,-1 1 16,-20-21-16,-1 21 0,0 0 16,1-1-16,-1 1 0,0 21 0,1-21 15,-1 0-15,0 21 0,-20-21 16,20 0-16,-21 21 0,21-22 0,-20 22 15,-1-21-15,0 21 0,0 0 16,0-21-16,-21 0 0,21 21 16,-21-21-16,-21 21 31,0 0-15,0 0-16,0 0 15,0 0-15,-1 0 0,1 0 0,0 0 16,0 0-16</inkml:trace>
  <inkml:trace contextRef="#ctx0" brushRef="#br0" timeOffset="36543.69">10477 8763 0,'0'0'15,"-21"0"-15,21-21 16,-21 21-16,0 0 16,21 21 31,0 0-47,21-21 0,0 21 15,0-21-15,22 0 0,-22 22 16,21-22-16,-21 0 0,22 0 0,-1 21 15,-21-21-15,22 0 0,-1 0 16,-21 0-16,21 0 0,-20 21 0,-1-21 16,21 0-16,-21 0 15,0 0-15,1 0 0,-1 0 0,0 0 16,0 0-16,-42 21 31,0-21-15,0 0-16,-1 21 0,1-21 15,0 21-15,-21 1 0,21-22 0,-1 21 16,1 0-16,-21 0 0,21 0 16,0 0-16,-1 1 0,-20-1 0,21 21 15,0-21-15,0 0 0,-1 22 0,22-22 16,-21 0-16,21 0 0,-21 0 16,0 1-16,21-1 15,0 0-15,0 0 16,0-42 46</inkml:trace>
  <inkml:trace contextRef="#ctx0" brushRef="#br0" timeOffset="37339.05">11896 8530 0,'21'0'0,"-42"0"0,42-21 0,-21 0 16,0 0 0,-21 21 15,-1 0-16,22 21-15,-21 0 0,0 0 0,21 0 16,-21 1-16,0-1 0,21 0 0,0 0 16,-21 21-16,-1-20 0,22 20 15,-21-21-15,21 21 0,0-20 0,0-1 16,0 21-16,0-21 0,0 0 0,0 1 16,0-1-16,21 0 0,1-21 15,-1 0-15,0 21 0,0-21 0,0 0 16,0 0-16,1 0 0,-1 0 15,21-21-15,-21 21 0,22-21 16,-22 0-16,21-1 0,-21 1 0,22 0 16,-22 0-16,21 0 0,-21-22 15,0 22-15,-21 0 0,0-21 0,0 21 16,0-1-16,0-20 0,0 21 0,0 0 16,-21-22-16,0 22 0,-21 0 15,21 0-15,-22 21 0,22-21 0,-21 21 16,21 0-16,-22 0 0,22 0 15,0 0-15,-21 0 0,20 0 0,1 21 16,0 0-16,0 0 0,21 0 16,-21 1-16,21-1 15,0 0-15,0 0 0,0 0 0,0 0 16,0 1-16,21-22 0,0 21 0,0 0 16,0-21-16,1 0 0,20 0 15,-21 0-15,21 0 0</inkml:trace>
  <inkml:trace contextRef="#ctx0" brushRef="#br0" timeOffset="37709.83">12573 8488 0,'0'0'16,"0"-21"-16,0 0 16,0 42 15,-21 0-31,21 0 0,-21 0 15,21 0-15,0 1 0,-22 20 16,22 0-16,-21 1 0,0-1 0,21 0 16,0 1-16,0 20 0,-21-21 0,21 22 15,-21-1-15,21-20 0,-21 20 16,21-20-16,0 20 0,0 1 0,0-22 16,-22 21-16,22-20 0,-21 20 0,21 1 15,0-22-15,0 0 0,0 22 16,-21-22-16,21 1 0,0-22 0,-21 21 15,21-21-15,0 0 0,0 1 16,0-1-16,0 0 0,0-42 31,0 0-15,0-1-16,0 1 0,0-21 0,0 21 16,0-22-16,0 1 0,21-21 15</inkml:trace>
  <inkml:trace contextRef="#ctx0" brushRef="#br0" timeOffset="38055.64">12382 8700 0,'0'0'0,"0"-22"0,0 1 16,0 0-16,0 0 0,0 0 0,0 0 16,0-1-16,22 22 0,-1-21 15,0 0-15,0 21 0,0-21 16,0 21-16,22-21 0,-22 21 0,21 0 15,-21 0-15,22 0 0,-22 0 16,0 0-16,0 0 0,0 0 0,1 21 16,-22 0-16,0 0 0,0 0 15,0 1-15,0-1 0,-22 0 0,1 21 16,0-21-16,0 1 0,-21-1 0,20 21 16,1-21-16,-21 0 15,21 1-15,0-22 0,-1 21 0,1 0 16,0-21-16,21 21 0,-21-21 15,42 0 17,-21-21-17,21 0-15,0 21 0,-21-21 0,22-1 16,-1 1-16</inkml:trace>
  <inkml:trace contextRef="#ctx0" brushRef="#br0" timeOffset="38855.73">12806 8742 0,'0'0'0,"21"0"0,0 0 16,0 0-16,0 0 15,1 0-15,20 0 0,-21 0 16,0-21-16,0 21 0,1-21 16,-1-1-16,0 22 0,0-21 0,0 0 15,0 0-15,1 0 0,-1 21 0,0-21 16,-21-1-16,21 1 0,-21 0 15,0 0-15,-21 21 16,0 0-16,0 0 16,-1 0-16,1 0 15,0 21-15,0 0 0,0 0 0,0 1 16,-1-1-16,1 0 0,0 0 16,21 21-16,-21-20 0,21-1 0,-21 21 15,21-21-15,0 0 0,0 1 0,0-1 16,21 0-16,0 0 0,0-21 15,0 0-15,1 21 0,-1-21 0,21 0 16,-21 0-16,22 0 0,-22 0 16,21-21-16,-21 0 0,22 21 0,-22-21 15,21 0-15,-21-1 0,0 1 0,1 0 16,-1 0-16,0 0 0,0 0 16,-21-1-16,0-20 0,0 21 15,0 0-15,0 0 0,0-1 0,0 1 16,0 42 31,0 1-47,0-1 0,0 0 0,0 0 15,0 0-15,0 0 0,0 1 0,0-1 16,-21 21-16,21-21 0,-21 0 16,21 1-16,0-1 0,0 0 0,-21-21 15,21 21-15,0 0 0,-22-21 0,1 0 31,21-21 1,0 0-32,0 0 0,0 0 15,0-1-15,21 1 0,-21 0 0,22-21 16,-1 21-16,0-1 0,0-20 16,0 21-16,0 0 0,22 0 0,-22-1 15,21 1-15,-21 21 0,22 0 0,-22 0 16,21 0-16,-21 0 0,22 0 15,-22 0-15,-21 21 0,21 1 0,-21-1 16,0 0-16,0 0 0,0 0 0,0 22 16,0-22-16,0 0 0,0 21 15,0-21-15,-21 1 0,21-1 16,0 0-16,-21 0 0,21 0 16,-21-21-16</inkml:trace>
  <inkml:trace contextRef="#ctx0" brushRef="#br0" timeOffset="39828.19">15198 8615 0,'0'0'0,"0"-21"0,0 0 16,0-1-16,0 1 16,0 0-16,0 42 46,0 0-46,0 1 0,0-1 0,0 21 16,0-21-16,0 0 16,0 22-16,0-1 0,0-21 0,0 0 0,0 22 15,0-22-15,0 0 0,0 21 16,-22-20-16,22-1 0,-21-21 16,21 21-16,-21 0 0,21-42 46,0 0-46,0 0 0,0-22 16,0 22-16,21 0 0,0-21 16,1 20-16,-1-20 0,0 0 0,0 21 15,0-22-15,0 22 0,22-21 16,-22 21-16,21-1 0,-21 1 16,22 0-16,-22 21 0,0 0 0,21 0 15,-20 0-15,-1 0 0,0 21 16,0-21-16,0 21 0,0 1 0,-21-1 15,0 21-15,22-21 0,-22 0 0,0 22 16,0-22-16,0 21 0,0-21 16,0 22-16,0-22 0,0 0 0,0 0 15,0 0-15,0 1 0,0-1 16,0 0-16,-22-21 0,1 0 16,21-21 15,0 0-31,0-1 15,0 1-15,0 0 0,0-21 16,0 21-16,21-22 0,1 1 0,-1 21 16,0-22-16,0 22 0,0-21 0,22 21 15,-1 0-15,-21-1 0,21 22 16,1 0-16,-22 0 0,21 0 0,-21 0 16,22 0-16,-22 22 0,0-1 0,0 0 15,-21 0-15,0 0 0,0 22 16,0-22-16,0 21 0,0 0 0,0-20 15,0-1-15,-21 21 0,0-21 16,21 0-16,-21 1 0,0-1 16,-1 0-16,22 0 0,-21-21 15,0 0 1,42-21 0,0 0-16</inkml:trace>
  <inkml:trace contextRef="#ctx0" brushRef="#br0" timeOffset="42087.49">16849 8763 0,'0'-21'16,"0"0"-16,0 0 0,0-1 15,0 1-15,0 0 0,-22 21 16,1-21-16,21 0 0,-21 0 16,0 21-16,-21-22 0,20 22 0,1 0 15,0 0-15,-21 0 0,21 0 16,-1 0-16,-20 0 0,21 0 0,0 0 16,0 22-16,-1-1 0,1 0 0,0 0 15,0 0-15,0 22 0,0-22 16,-1 21-16,1 0 0,21 1 15,0-22-15,0 21 0,0-21 0,0 1 16,0 20-16,0-21 0,0 0 16,0 0-16,21-21 0,1 0 15,-1 0-15,0 0 0,0 0 16,0 0-16,0 0 0,22 0 0,-22 0 16,0-21-16,21 0 0,-20 21 0,-1-21 15,21 0-15,-21 0 0,0-22 16,1 22-16,-1 0 0,0-21 0,-21-1 15,0 22-15,21-21 0,-21 21 16,0-1-16,0-20 0,0 21 16,0 0-16,0 0 0,0 42 31,0 0-31,0 0 16,0 0-16,0 0 0,0 22 0,0-22 15,0 21-15,0-21 0,0 1 16,0 20-16,0-21 0,0 0 0,0 0 15,21 1-15,-21-1 0,0 0 16,21-21-16,1 0 0,-1 0 0,0 0 16,0 0-16,0 0 0,0 0 0,1 0 15,-1 0-15,0 0 0,0-21 16,0 0-16,22-1 0,-43 1 16,21 0-16,0 0 0,0-21 0,-21 20 15,0 1-15,0-21 0,0 21 16,0 0-16,0-1 0,0 1 0,0 0 15,0 0-15,0 42 32,0 0-32,0 0 0,0 1 15,-21-1-15,21 21 0,-21-21 16,21 0-16,-21 22 0,21-22 0,0 0 16,0 0-16,-22 0 0,22 1 0,-21-1 15,21 0-15,0 0 0,-21-21 16,21 21-16,0-42 47,0 0-32,0 0-15,0 0 0,21-1 16,0-20-16,1 21 0,-1 0 0,0-22 16,-21 22-16,21 0 0,0 0 0,0 0 15,1 0-15,20-1 0,-21 22 16,0 0-16,0 0 0,-21 22 31,22-1-31,-22 0 0,0 0 0,0 0 16,0 0-16,0 1 0,0-1 0,0 0 15,0 0-15,0 0 16,21 0-16,-21 1 0,0-1 0,21 0 16,-21 0-16,21-21 0,0 0 15,0 0-15,1 0 16,-1 0-16,0 0 0,0-21 15,0 21-15,0-21 0,1 0 16,-1-1-16,0 1 0,-21 0 0,21-21 16,0 21-16,-21-22 0,0 22 0,21 0 15,-21-21-15,22 20 0,-22 1 16,0 0-16,0 42 47,0 0-47,-22 1 0,22-1 15,0 0-15,0 21 0,-21-21 16,21 1-16,0-1 0,-21 21 0,21-21 16,0 0-16,0 1 0,0-1 0,0 0 15,21 0-15,0-21 16,1 21-16,-1-21 0,0 0 16,0 0-16,0 0 0,0 0 15,1 0-15,-1 0 0,0-21 16,0 21-16,-21-21 0,21 0 15,0 0-15,1-1 0,-22 1 0,21 0 16,0-21-16,0 21 0,-21-22 16,0 22-16,21-21 0,0 21 0,-21-1 15,0 1-15,0 0 0,0 0 16,0 42 15,-21 0-31,21 0 16,-21 22-16,21-22 0,-21 0 0,21 21 15,0-20-15,0-1 0,0 0 16,0 21-16,0-21 0,0 1 0,0-1 16,21 0-16,0 0 0,0-21 15,1 21-15,-1-21 16,0 0-16,21 0 0,-21 0 0,22 0 16,-22 0-16,21 0 0,1 0 0,-22 0 15,21 0-15,-21-21 0,22 21 16,-22-21-16,0 21 0,21-21 0,-21 0 15,1-22-15,-1 22 0,0 0 16,-21 0-16,0-22 0,21 22 0,-21-21 16,0 21-16,0 0 0,0-1 0,0 1 15,0 0 1,-21 21-16,0 0 0,0 0 0,-1 0 0,1 0 16,0 21-16,0 0 0,0 1 0,0-1 15,-22 0-15,22 21 16,0-21-16,0 22 0,0-22 0,21 21 15,0-21-15,-22 1 0,22-1 0,0 0 16,0 0-16,0 0 0,0 0 16,22-21-1,-1 0 1,0 0-16,0 0 0,0 0 16,0-21-16,-21 0 0,22 0 0,-1 0 15,0 0-15,0-1 16,-21 1-16,21-21 0,0 21 0,1-22 15,-1 22-15,0 0 0,-21-21 0,21 42 16,0-21-16,-21-1 0,21 22 16,-21 22-1,0-1-15,0 0 16,0 0-16,0 0 0,0 22 0,0-22 16,0 0-16,0 21 0,0-21 0,0 1 15,0-1-15,0 0 0,22 0 16,-22 0-16,21-21 0,0 21 0,0-21 15,0 22-15,0-22 16,1 0-16,-1 0 0,0 0 16,0 0-16,0 0 0,0-22 0,1 22 15,-1-21-15,0 0 0,0 0 16,0 0-16,0-22 0,1 22 0,-22-21 16,21 0-16,0-1 0,0 1 0,0 0 15,-21-1-15,21 1 0,-21 0 16,22-1-16,-22 1 0,0 0 0,0 20 15,0 1-15,21 0 0,-21 42 32,-21 0-32,-1 1 15,22 20-15,0-21 0,-21 21 16,0 1-16,0-1 0,21 0 16,0 1-16,-21-1 0,21 0 0,0 1 15,-21-1-15,21 0 0,0-20 16,0 20-16,0-21 0,0 0 0,21 0 15,0 1-15,0-1 0,0-21 16,0 21-16,1-21 0,-1 0 16,0 0-16,21 0 0,-21 0 0,1 0 15,-1 0-15,0-21 0,21 0 16,-21 21-16,1-22 0,-22 1 0,0 0 16,21 0-16,-21 0 0,0 0 0,-21-1 15,-1 22-15</inkml:trace>
  <inkml:trace contextRef="#ctx0" brushRef="#br0" timeOffset="43079.82">9123 10266 0,'-21'-21'16,"-1"21"-16,1 0 0,0 0 15,0 0 1,42 0 0,0 21-1,0 0-15,1 0 0,20 0 16,0 22-16,22-22 0,-22 21 0,22-21 16,-1 22-16,22-1 0,-1-21 0,1 22 15,0-22-15,-1 0 0,22 21 16,-21-21-16,0 1 0,-1-1 0,-20 0 15,-1-21-15,1 21 0,-22 0 16,0-21-16,1 0 0,-22 21 0,21-21 16,-21 0-16,1 0 0,-1 0 15,0 0-15,-21-21 32,0 0-32,-21 21 0,0-21 0,-1 0 15,1 21-15,0-21 0,0-1 16,0 1-16,0 21 0,-1-21 0,1 0 15,21 0-15,0 0 0,0-1 16,0 44 47,0-1-48,0 0-15,21 0 16,-21 0-16,22-21 0,-22 21 0,0 1 15,0-1-15,0 0 0,0 0 0,0 0 16,0 0-16,0 1 0,-22-1 16,1 0-16,0 0 0,0 0 0,0 0 15,0 1-15,-1-1 0,1-21 0,0 21 16,0 0-16,0-21 0,-22 0 16,43 21-16,-21-21 0</inkml:trace>
  <inkml:trace contextRef="#ctx0" brushRef="#br0" timeOffset="43871.03">12742 10943 0,'0'0'0,"-21"0"0,21-21 15,0 0 1,0 0 0,0 0-1,21 21-15,0-22 0,-21 1 16,22 21-16,-1-21 0,0 0 16,21 0-16,-21 0 0,1-1 15,-1 1-15,0 0 0,0 0 0,0 0 16,-21 0-16,0-1 0,0-20 0,0 21 15,-21 0-15,0 0 16,0 21-16,-22 0 0,1 0 0,0 0 16,-1 21-16,1 0 0,0-21 15,-1 21-15,22 0 0,-21 0 0,21 1 16,-22 20-16,22-21 0,21 0 16,0 0-16,0 1 0,0-1 0,0 0 15,0 0-15,0 0 0,0 0 0,21 1 16,1-1-16,-1 0 0,0 0 15,21 0-15,-21 0 0,22 1 16,-1-1-16,0 21 0,1-21 0,-1 0 16,-21 1-16,22-1 0,-22 0 15,0 0-15,0 0 0,-21 0 0,0 1 16,0-1-16,-21 0 0,0 0 0,-22 0 16,1-21-16,0 21 0,-1 1 15,1-1-15,-21-21 0,20 0 0,-20 0 16,20 0-16,1 0 0,0 0 0,-1 0 15,1 0-15,0-21 0,-1 21 16,22-22-16,-21 1 0,21 0 0,0-21 16,-1 21-16,1-1 0,21-20 15,0 21-15,-21 0 0,21-22 16,0 22-16,0 0 0,0 0 0,21 0 16,-21 0-16,21 21 15,22 0-15,-22 0 0,0 0 0,21 0 16,-20 0-16,20-22 0,0 22 0,1 0 15,-1 0-15,0 0 0</inkml:trace>
  <inkml:trace contextRef="#ctx0" brushRef="#br0" timeOffset="44679.18">13314 10880 0,'0'0'0,"21"-21"16,-42 21 15,0 0-15,-1 0-16,1 21 0,0-21 15,0 21-15,21 0 0,-21 0 16,21 0-16,-21 1 0,-1 20 0,22-21 16,0 21-16,-21-20 0,21 20 0,-21 0 15,0-21-15,21 22 0,0-22 16,0 21-16,0-21 0,0 1 0,0-1 15,0 0-15,21 0 16,0-21-16,0 0 0,1 0 16,-1 0-16,21 0 0,-21 0 0,22-21 15,-22 21-15,21-21 0,-21 0 16,22-1-16,-22 1 0,0 0 0,21 0 16,-21 0-16,1 0 0,-1-22 0,-21 22 15,0 0-15,0-21 0,0 20 16,0 1-16,0 0 0,0 0 15,-21 21-15,-1 0 0,1 0 16,0 0 0,21 21-1,0 0 1,0 0-16,21 1 0,0-22 0,1 21 16,-1 0-16,0 21 0,-21-21 15,21 1-15,0-1 0,-21 0 0,21 0 16,-21 0-16,0 0 0,0 1 0,0-1 15,0 0-15,0 0 0,22 0 16,-22 0-16,0 1 16,21-22-1,0 0 1,0 0-16,-21-22 0,21 1 16,0 0-16,1 21 0,-22-21 0,21-21 15,0 20-15,0 1 0,0 0 16,-21-21-16,21 21 0,1-22 0,-1 22 15,-21-21-15,0 21 0,21-1 0,0 1 16,-21 0-16,0 0 16,0 42-1,0 0-15,0 22 16,0-22-16,0 0 16,0 0-16,0 21 0,0-20 15,0-1-15,0 0 0,-21 0 0,21 0 0,0 0 16,0 1-16,0-1 15,0 0-15,21-42 47,-21 0-47,21-1 0,-21 1 16,0 0-16</inkml:trace>
  <inkml:trace contextRef="#ctx0" brushRef="#br0" timeOffset="45051.97">14055 10795 0,'0'0'16,"-22"-21"-16,22 0 0,-21 21 0,0 0 16,0 0-1,21 21-15,-21-21 0,21 21 16,0 0-16,-21-21 0,21 21 16,0 1-16,0-1 0,0 0 15,21 0-15,0-21 16,0 0-16,0 0 15,0 0-15,1 0 0,-22-21 16,21 0-16,0 0 16,-21-1-16,0 1 0,0 0 15,0 0-15,0 0 0,0 0 0,-21 21 16,0-22-16,-1 1 0,22 0 16,-21 21-16,0 0 15,0 0-15,0 0 16,21 21-16,0 0 15,0 1-15,0-1 0,0 0 16,0 0-16,0 0 0,0 0 16,21 1-16,0-1 15,21 0 1,-42 0-16</inkml:trace>
  <inkml:trace contextRef="#ctx0" brushRef="#br0" timeOffset="45425.29">14330 10986 0,'0'21'32,"-21"-21"-17,21 21-15,0 0 0,-22 0 16,22 0-16,0 22 0,-21-22 0,21 21 15,0-21-15,0 22 0,0-1 0,-21 0 16,21 1-16,-21-1 16,21 0-16,0 1 0,0-1 0,-21 0 15,21 22-15,-21-22 0,-1 22 0,22-22 16,0 22-16,-21-1 0,21 1 16,-21-22-16,21 21 0,-21 1 0,21-22 15,0 1-15,0-1 0,0 0 0,0-21 16,0 22-16,0-22 0,0 0 15,0-42 1,0 0 0,21 21-16,-21-21 0,21-22 0,-21 22 15,0-21-15,0-1 0,21 1 0</inkml:trace>
  <inkml:trace contextRef="#ctx0" brushRef="#br0" timeOffset="45800.07">14287 11070 0,'0'-21'0,"0"0"16,0 0-16,0 0 16,22 21-16,-1 0 0,-21-22 0,21 22 15,0 0-15,0 0 0,0 0 16,1-21-16,-1 21 0,21 0 15,-21 0-15,0 0 0,1 0 0,-1 21 16,-21 1-16,21-22 0,0 21 16,-21 0-16,0 0 0,0 0 0,0 0 15,0 1-15,0-1 0,0 21 0,-21-21 16,0 0-16,0 1 0,-1-1 16,1 0-16,0 0 0,-21 0 0,21 0 15,-1-21-15,1 22 0,0-22 0,0 0 16,21 21-16,-21-21 15,0 0-15,21-21 16,0-1 0,0 1-1,0 0-15,21 0 0,-21 0 0,21-22 16</inkml:trace>
  <inkml:trace contextRef="#ctx0" brushRef="#br0" timeOffset="46179.18">14965 10478 0,'0'0'0,"0"-43"16,-21 64 15,21 22-15,-22-22-16,1 21 0,21-21 0,0 22 15,0-1-15,-21 0 0,21 1 16,-21 20-16,21-20 0,0-1 0,0 0 16,-21 1-16,21-1 0,-21 0 0,21 1 15,0-22-15,0 21 0,0 0 16,0-20-16,0-1 0,0 21 0,0-21 16,0 0-16,21 1 0,0-22 15,0 21-15,0-21 16,0 0-16,1 0 15,-1 0-15,0-21 0,0-1 16,0 22-16,0-21 0,1 0 16,-1 0-16,0 0 0,-21 0 0,21-1 15,0 1-15,-21 0 0,0-21 0,0 21 16,0-1-16</inkml:trace>
  <inkml:trace contextRef="#ctx0" brushRef="#br0" timeOffset="46455.03">14838 10753 0,'21'0'32,"0"0"-17,0 0-15,0 0 0,1 0 16,-1-21-16,0 21 0,0 0 15,0 0-15,0 0 0,1 0 0,-1-22 16,0 22-16,0 0 0,0 0 0,0 0 16,-21-21 31</inkml:trace>
  <inkml:trace contextRef="#ctx0" brushRef="#br0" timeOffset="61726.75">20553 8911 0,'-21'0'79,"-1"0"-79,1 0 0,0 0 15,0 0-15,0 0 16,0 0-16,-1 0 0,1 0 0,0 0 15,0 0-15,0 0 16,0 0-16,-1 0 0,1 0 16,64 0 46,-22 0-62,0 0 0,21 0 16,1 0-16,-1 0 0,0 0 15,1 0-15,20 0 0,-21 0 0,22 0 16,-1 0-16,1 0 0,-22 0 16,22 0-16,-1 0 0,-20 0 0,20 0 15,-21 0-15,22 0 0,-22 0 0,1 0 16,-1 0-16,0 0 0,1 0 16,-1 0-16,0 0 0,-21 0 0,1 0 15,20 0-15,-21 0 16,0 0-16,0 0 0,1 0 15,-1 0-15,0 0 0,-21-21 16,0 0 62,0 0-62</inkml:trace>
  <inkml:trace contextRef="#ctx0" brushRef="#br0" timeOffset="62283.05">21505 8636 0,'0'0'0,"-21"-21"15,21 42 48,0 0-47,21 0-16,0 1 15,1-1-15,-1-21 16,0 21-16,0-21 0,21 21 0,-20-21 15,20 0-15,-21 21 0,21-21 16,1 0-16,-22 0 0,0 0 0,21 0 16,-20 0-16,-1 0 0,0 0 15,0 0-15,0 0 16,-21 21-16,0 1 16,-21-22-1,0 21-15,0-21 0,0 21 16,-1 0-16,-20-21 15,21 21-15,-21 0 0,20-21 0,-20 22 16,0-1-16,-1 0 0,22 0 0,-21 0 16,0 0-16,-1 1 0,22-1 15,-21-21-15,21 21 0,-1 0 0,1 0 16,0-21-16,21 21 0,-21-21 16,21 22-16,-21-22 15,42 0 32,0 0-31,0 0-16,22-22 0,-22 22 15</inkml:trace>
  <inkml:trace contextRef="#ctx0" brushRef="#br0" timeOffset="62879.64">23114 8594 0,'0'-21'0,"0"42"0,0-64 16,-21 22 0,21 0-16,0 42 62,0 0-62,21 1 0,0-22 16,-21 21-16,21 0 0,0 0 0,-21 21 15,22-20-15,-1-1 0,0 21 0,0-21 16,0 22-16,0-22 0,1 21 16,-1-21-16,0 22 0,-21-22 0,21 0 15,0 0-15,0 0 0,1 0 16,-22 1-16,21-1 0,0 0 0,0 0 15,0 0-15,0 0 16,1 1 0,-1-1-16,0-21 31,0 0-15,-21-21 30,0-1-46,0 1 16</inkml:trace>
  <inkml:trace contextRef="#ctx0" brushRef="#br0" timeOffset="63327">23728 8636 0,'0'0'0,"0"-21"0,0 0 0,0 0 16,-21 21 30,-1 0-46,1 0 16,0 21-16,0 0 0,-21 0 0,20 21 16,-20-20-16,0 20 0,-1-21 15,22 21-15,-21 1 0,0-1 0,-1 0 16,-20 1-16,20-22 0,1 21 16,21 1-16,-21-22 0,-1 0 0,22 21 15,-21-21-15,21 1 0,-1-1 0,1-21 16,21 21-16,-21 0 15,0-21-15,21 21 32</inkml:trace>
  <inkml:trace contextRef="#ctx0" brushRef="#br0" timeOffset="67315.6">16997 11176 0,'0'0'0,"0"21"16,-21-21-1,-1 0 1,1 0-16,0 0 16,0 0-16,0 0 0,0 0 15,-1 0-15,1 0 0,0 0 16,0 0-16,0 0 0,0 0 15,-1 0-15,1 0 0,0 0 0,0 0 16,0 0-16,0 0 0,-1 0 0,1 0 16,0 0-16,0 0 0,0 0 15,42 0 48,0 0-63,0 0 15,0 0-15,1 0 0,-1 0 16,21 0-16,-21 0 0,22 21 0,-1-21 16,0 0-16,1 0 0,-1 0 0,0 0 15,1 0-15,-1 0 0,0 0 16,22 0-16,-22 0 0,0 0 0,1 0 16,-1 0-16,0 0 0,1 0 0,-22 0 15,21 0-15,1 0 0,-22 0 16,21 0-16,-21 0 0,22 0 0,-22 0 15,0 0-15,0 0 0,21 0 16,-20 0-16,-1 0 0,0 0 16,0 0-16,0 0 0,0 0 0,1 0 15,-1 0 1,-21-21-16,0 0 94,0 0-63,0 0-15</inkml:trace>
  <inkml:trace contextRef="#ctx0" brushRef="#br0" timeOffset="68511.42">17716 10943 0,'0'0'0,"-21"0"0,0 0 0,0 0 15,0 0-15,21-21 16,-21 21 0,21 21 31,21-21-32,-21 21-15,21-21 0,0 22 16,0-22-16,0 21 0,1-21 0,-1 21 15,0-21-15,0 21 0,21-21 16,-20 0-16,-1 21 0,0-21 0,0 0 16,0 21-16,0-21 0,1 0 0,20 0 15,-21 22-15,0-22 0,0 0 16,1 0-16,-1 0 0,0 0 0,0 21 16,0-21-16,0 0 0,1 0 15,-22 21 48,-22-21-63,1 21 15,0-21-15,0 21 0,0-21 16,-22 21-16,22-21 0,0 22 16,-21-1-16,21-21 0,-22 21 0,22 0 15,-21 0-15,21-21 0,-22 21 0,22 1 16,0-22-16,0 21 0,0 0 15,-1-21-15,1 21 0,0-21 16,21 21-16,-21-21 0,0 21 16,0 1-1,-1-22 1,22-22 359,22 22-344,-22-21 0,21 21 16</inkml:trace>
  <inkml:trace contextRef="#ctx0" brushRef="#br0" timeOffset="85991.1">19262 11028 0,'0'0'0,"0"-21"0,0 0 15,0-1-15,0 1 0,0 0 16,0 0 0,0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39:53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1630 0,'0'-21'32,"0"0"-1,0-1 0,-22 22 204</inkml:trace>
  <inkml:trace contextRef="#ctx0" brushRef="#br0" timeOffset="428">1841 1503 0,'0'-21'15,"0"0"1,0-1-16,0 1 15,0 0 17,0 42-17,0 0 1,0 1-16,0-1 0,0 0 16,0 21-16,0 1 0,0-1 15,0 21-15,0-20 0,0 20 16,0-20-16,0 20 0,0 1 15,0-1-15,0-21 0,0 22 0,0-22 16,0 22-16,0-22 0,0 0 16,0 1-16,-21-1 0,21 0 0,-21 1 15,21-22-15,0 21 0,0-21 16,0 1-16,0-1 16,-21-21-16,0-21 31,21-1-31,0 1 0,0-21 0,0 21 15,0-22-15,0 1 16</inkml:trace>
  <inkml:trace contextRef="#ctx0" brushRef="#br0" timeOffset="614.89">1587 1609 0,'0'0'0,"-63"-43"16,63 22-16,-21 0 0,21 0 15,0 0-15,-21 0 0,21-1 16,0 1-16,0-21 0</inkml:trace>
  <inkml:trace contextRef="#ctx0" brushRef="#br0" timeOffset="766.8">1736 1207 0,'84'-22'16,"-41"22"-16,-1 0 15,-21 0-15,21 0 0,1 0 0,-22 0 16,21 22-16,1-1 0,-22 0 16,0 0-16,0 21 0,-21 1 15,0-1-15,0 22 0,-21-22 0,0 21 16,0-20-16,-22 20 0,22 1 16,0-22-16,-21 0 0,20 1 0,1-1 15,-21-21-15</inkml:trace>
  <inkml:trace contextRef="#ctx0" brushRef="#br0" timeOffset="863.75">1863 1990 0,'21'0'0,"0"-21"0</inkml:trace>
  <inkml:trace contextRef="#ctx0" brushRef="#br0" timeOffset="2175.62">2667 2265 0,'0'-21'16,"0"0"0,0-1-16,0 1 15,0 0-15,0 0 16,0 0-16,0 0 0,0-1 0,0 1 16,0 0-16,0 0 0,0 0 15,0 0-15,-21 21 0,0 0 16,-1 0-16,1 0 0,0 0 15,-21 0-15,21 0 0,-1 21 0,1 0 16,-21 0-16,21 0 0,-22 0 16,22 1-16,-21 20 0,21 0 15,0-21-15,-1 22 0,1-1 0,21-21 16,0 22-16,0-1 0,0-21 16,0 0-16,0 22 0,0-22 0,21-21 15,1 21-15,-1 0 0,0-21 16,0 0-16,0 0 0,0 0 15,1 0-15,-1 0 0,21-21 16,-21 21-16,0-21 0,22 0 0,-22-1 16,0 1-16,0-21 0,0 21 15,1 0-15,-22-22 0,0 22 0,21-21 16,-21 21-16,21-1 0,-21-20 16,0 21-16,0 0 0,0 0 0,0-1 15,0 1-15,21 0 16,-21 42 15,0 0-15,0 1-16,0-1 15,0 0-15,0 0 0,0 21 0,0-20 16,0-1-16,0 0 0,0 0 16,0 21-16,0-20 0,0-1 0,0 0 15,21 0-15,-21 0 0,21 0 16,-21 1-16,0-1 0,22 0 15,-1-21-15,0 0 16,0 0-16,0 0 16,0 0-16,1 0 15,-1-21-15,0 0 0,0-1 16,0 1-16,0 0 0,1 0 0,-1 0 16,0-22-16,0 22 0,0-21 15,0 21-15,1-22 0,-1 22 16,-21 0-16,0 0 0,0 0 0,0 0 15,0-1 1,-21 22 0,-1 0-16,22 22 15,-21-22-15,21 21 16,0 0 0,0 0-16,21-21 15,1 0-15,-1 0 0,-21 21 16,21 0-16,0-21 0,-21 22 15,21-22-15,-21 21 16,21 0-16,-21 0 0,0 0 16,0 0-16,0 1 15,0-1-15,0 0 0,572-106 110,-572 64-95,0 0 1,0 0-16,21 0 0,-21-1 16,21 1-16,-21 0 0,0 0 0,0 0 15,0 0-15,0-1 0,0 1 16,0 0-16,-21 21 15,0 0-15,0 0 0,0 0 16,-1 0-16,1 21 0,0 0 16,21 1-16,-21-1 0,0 0 15,0 0-15,-1 0 0,22 0 0,0 22 16,-21-22-16,21 0 0,-21 21 16,0 1-16,21-22 0,0 0 15,0 0-15,0 22 0,0-22 16,0 0-16,21-21 0,0 21 15,0 0-15</inkml:trace>
  <inkml:trace contextRef="#ctx0" brushRef="#br0" timeOffset="2323.91">3852 2582 0,'64'0'0,"-43"-21"15,0 21-15,21-21 0,-20 0 16,-1 0-16,21 0 0,-21-1 0,0 1 16,1-21-16,-1 21 0,0 0 15,0-22-15,0 22 0,0 0 0,-21-21 16,0 20-16,0 1 0,0 0 15,0 0-15,0 0 16</inkml:trace>
  <inkml:trace contextRef="#ctx0" brushRef="#br0" timeOffset="2396.87">4170 2223 0,'0'21'16,"0"0"-16,0 0 0,0 0 16,0 0-16,0 1 0,0-1 15,0 0-15,-21 0 0</inkml:trace>
  <inkml:trace contextRef="#ctx0" brushRef="#br0" timeOffset="2671.71">4233 2434 0,'21'-42'0,"1"21"15,-22 0-15,21-22 0,0 22 0,0 0 16,0 0-16,-21 0 0,21-1 15,1 1-15,-1 0 0,0 0 0,0 21 16,0 0-16,0 0 16,1 0-16,-22 21 15,0 0-15,0 0 0,0 22 16,0-22-16,0 0 0,0 0 16,0 0-16,0 22 0,0-22 15,0 0-15,0 0 0,-22 22 16,22-22-16,22 0 0,-1 0 15</inkml:trace>
  <inkml:trace contextRef="#ctx0" brushRef="#br0" timeOffset="2952.56">4826 2561 0,'21'0'15,"0"0"-15,0-21 0,1 0 0,-1 0 16,0 0-16,0-1 0,0 1 0,22-21 16,-22 21-16,0-22 0,0 1 15,0 0-15,-21-1 0,21 1 0,1 0 16,-1-1-16,-21-20 0,0 21 15,0-1-15,0 1 0,21 0 16,-21-1-16,0 22 0,0-21 16,0 21-16,0-1 0,0-20 0,0 21 15,0 0-15,-21 0 16,21 42 0,0 0-16,-21 0 0,21 21 15,0 1-15,0-1 0,-22 0 16,1 1-16,0-1 0,21 0 0,-21 1 15,21 20-15,-21-20 0,0-1 16,21 0-16,0-21 0,-22 22 16,1-22-16</inkml:trace>
  <inkml:trace contextRef="#ctx0" brushRef="#br0" timeOffset="3135.44">5270 2519 0,'22'0'16,"-1"0"-16,0-21 0,-21 0 16,21 21-16,0-22 0,-21 1 0,21 0 15,-21 0-15,22 0 0,-1 0 16,-21-1 0,0 1-16,0 0 0,0 0 15,0 0-15</inkml:trace>
  <inkml:trace contextRef="#ctx0" brushRef="#br0" timeOffset="3487.24">4911 1990 0,'0'0'0,"-22"0"16,1 0-16,42 0 31,1 0-31,-1 0 0,21 0 0,0 0 16,-20-21-16,20 21 0,0 0 15,1 0-15,-1-22 0,-21 22 0,21 0 16,1 0-16,-22 0 0,0-21 16,21 21-16,-20 0 0,-1 0 0,0 0 15,0 0-15,0-21 16,-42 21 62</inkml:trace>
  <inkml:trace contextRef="#ctx0" brushRef="#br0" timeOffset="7407.04">3641 2371 0,'0'21'0,"-22"-21"16,44 0 62,-1 0-63,0-21-15,0 21 16,0-21-16,0-1 16,1 22-16,-22-21 0,21 21 0,-21-21 15,21 21-15,-21-21 16,0 0-16,0 0 16,0-1-16,0 1 15,-21 0-15,0 21 16,21-21-16,-22 21 15,1 0-15,0 0 0,0 0 16,0 0-16,0 0 16,-1 0-16,1 21 0,0 0 15,0 0-15,0 1 0,21-1 16,-21 0 0,21 0-16,-22 0 0,22 0 0,0 1 15,0-1-15,0 0 0,0 0 16,0 0-16,0 0 0,0 1 0,0-1 15,0 0-15,0 0 0,0 0 16,0 0-16,0 1 0,22-22 16,-22 21-16,0 0 0,21-21 15,-21 21-15,21-21 0,-21 21 0,21-21 16,-21 21 0,21-21-16,0 0 0,1 0 15,-1 0-15,0 0 0,0 0 16,0 0-16,0-21 15,1 21-15,-1-21 0,0 0 0,0 0 16,0 21-16,0-21 0,1-1 16,-1 1-16,0 0 0,0 0 0,0 0 15,0 0-15,1-1 0,-1 1 16,0-21-16,-21 21 0,21 0 0,-21-1 16,21 22-16,-21-21 0,0 0 15,21 0-15,-21 0 0,22 21 0,-22-21 16,0-1-16,0 1 15,0 0-15,0 0 16,0 42 62,0 0-62,0 0-16,0 1 15,0-1-15,0 0 16,0 0-16,0 0 0,-22 0 0,22 1 16,0-1-16,0 0 0,0 0 0,-21 0 15,21 0-15,0 1 16,0-1-16,0 0 0,0 0 16,0 0-1,-21-21 32,21-21-31,0 0-16,0 0 15,0 0-15,0-1 16,21 1-16,-21 0 0,21 21 16,1-21-16,-22 0 0,21 0 0,0-1 15,0 1-15,0 0 16,0 0-16,1 21 0,-1-21 0,0 0 15,21 21-15,-21-22 0,1 22 16,-1 0-16,-21-21 0,21 21 0,0 0 16,0 0-16,0 0 15,1 0-15,-1 0 16,-21 21 0,21-21-16,-21 22 0,0-1 15,0 0-15,0 0 16,0 0-16,0 0 15,0 1-15,0-1 0,0 0 0,0 0 16,0 0-16,0 0 0,0 1 16,0-1-16,0 0 0,0 0 15,0 0-15,0 0 0,0 1 16,0-1 0,21-21-1,0 0 1,0 0-16,1 0 0,-22-21 15,21 21-15,0-22 0,0 1 16,0 21-16,0-21 0,-21 0 16,22 21-16,20-21 0,-21 0 0,0-1 15,0 1-15,1 21 0,-1-21 16,0 0-16,0 0 0,-21 0 16,21-1-16,0 1 0,1 0 0,-22 0 15,21 0-15,-21 0 0,21-1 16,-21 1-16,0 0 0,21 0 0,-21 0 15,21 0-15,-21-1 16,0 1-16,0 0 0,0 0 16,0 0-16,0 0 15,0-1 17,0 44-17,0-1 1,0 0-1,0 0-15,0 0 16,0 0-16,0 1 16,-21-1-16,21 0 15,0 0-15,-21-21 0,21 21 16,0 0 0,0 1-1,-21-22-15,21 21 16</inkml:trace>
  <inkml:trace contextRef="#ctx0" brushRef="#br0" timeOffset="8763.21">6646 1969 0,'0'0'0,"0"-22"0,21 22 15,1-63-15,-22 42 16,0 0-16,0-1 16,0 1-16,0 42 31,0 1-31,0-1 16,0 0-16,-22 21 0,22-21 0,-21 22 15,21-1-15,-21 0 0,21-20 16,-21 20-16,0 0 0,21-21 0,-21 22 15,-1-1-15,1-21 0,21 22 16,0-22-16,-21 0 0,21 0 16,0 0-16,-21 0 0,21 1 15,0-1 1,0-42 0,0-1-16,0 1 15,21 21-15,0-21 0,-21-21 0,21 21 16,1-1-16,-1 1 0,0 0 15,0-21-15,0 21 0,0-1 0,1 1 16,-1 0-16,0 0 0,0 0 16,0 21-16,0-21 0,1 21 15,-1 0-15,0 0 0,-21 21 16,21-21 0,-21 21-16,0 0 0,21 0 0,-21 0 15,0 1-15,0-1 0,0 0 16,0 0-16,0 0 0,0 0 0,0 1 15,0-1-15,21 0 0,-21 0 0,22-21 16,-22 21-16,21-21 16,0 0-16,0 0 0,0 0 15,0 0-15,1-21 0,-1 0 16,0 0-16,0 21 0,0-21 0,0-1 16,1 1-16,-1-21 0,0 21 0,-21 0 15,21-22-15,0 22 16,0-21-16,-21 21 0,0-22 0,0 22 15,22 0-15,-22-21 0,0 20 16,0 1-16,0 0 0,0 0 16,0 42 15,0 0-31,0 0 0,-22 1 0,22-1 16,0 0-16,0 0 0,-21 21 15,21-20-15,0-1 0,-21 21 0,21-21 16,0 0-16,0 22 0,0-22 15,0 0-15,0 0 0,0 0 0,0 1 16,0-1-16,0 0 16,21-21-16,0 0 0,1 0 15,-1 0-15,0 0 0,0 0 16,0 0-16,0 0 0,1 0 16,20-21-16,-21 0 0,0-1 0,0 22 15,22-21-15,-22 0 0,0 0 0,0 0 16,0-22-16,1 22 0,-22 0 15,21 0-15,-21 0 0,21 0 0,-21-1 16,0 1-16,0 0 0,0 0 16,0 0-16,0 42 47,0 0-47,0 0 0,0 0 0,-21 1 15,21-1-15,0 0 0,0 0 16,0 0-16,0 0 0,0 1 0,0-1 15,0 0-15,0 0 0,0 0 0,0 0 16,0 1 0,21-22-16,0 0 15,0 0-15,0 0 16,-21-22-16,22 1 0,-22 0 16,21 0-16,-21 0 0,21 0 15,-21-1-15</inkml:trace>
  <inkml:trace contextRef="#ctx0" brushRef="#br0" timeOffset="9160">7895 1672 0,'0'0'0,"-21"0"0,-21 21 15,20 1 1,22-1-16,0 0 15,0 0-15,0 0 0,0 0 16,0 1-16,22-22 16,-1 0-1,0 0-15,0 0 0,0-22 16,0 22-16,-21-21 0,22 21 16,-22-21-16,21 0 0,-21 0 15,0 0-15,0-1 16,0 1-16,-21 0 0,-1 21 15,1 0-15,0 0 0,0 0 16,0 0-16,0 0 16,-1 21-16,22 0 0,0 1 0,0-1 15,0 0-15,0 0 16,0 0-16,0 0 0,0 1 0,0-1 16,0 0-16,0 0 15,22 0-15,-1-21 16,-21 21-16,21-21 0,0 0 0</inkml:trace>
  <inkml:trace contextRef="#ctx0" brushRef="#br0" timeOffset="9695.69">8170 2053 0,'0'21'0,"0"1"15,0-1-15,-21-21 16,21 21-16,-21 0 0,21 0 16,0 0-16,0 1 15,0-1-15,0 0 0,0 0 16,-21-21-16,21 21 0,0 0 0,-21-21 16,21 22-16,0-1 15,-22 0-15,1-21 31,21-21 1,0 0-32,0-1 0,0 1 15,0 0-15,0 0 0,0 0 16,21 0-16,-21-1 0,22 1 0,-1-21 16,0 21-16,0 0 0,0-1 15,0 1-15,1 0 0,20 0 0,-21 0 16,0 0-16,0 21 0,1 0 15,-1 0-15,0 0 0,0 0 0,0 0 16,0 21-16,-21 0 0,0 21 16,0-21-16,0 1 0,0-1 15,0 0-15,0 21 0,0-21 0,0 1 16,0-1-16,0 0 0,0 0 16,0 0-16,-21 0 0,21 1 15,0-1-15,-21-21 0,21 21 0,0-42 47,21 21-31</inkml:trace>
  <inkml:trace contextRef="#ctx0" brushRef="#br0" timeOffset="10359.24">9080 2074 0,'0'0'0,"0"-21"15,0 0-15,0 0 16,0 0-16,-21 21 0,0-21 0,0 21 16,0-22-16,0 22 0,-1 0 15,1 0-15,0 0 0,0 0 16,0 0-16,0 0 0,-1 22 0,1-1 15,-21 0-15,21 0 0,0 0 16,-1 0-16,1 1 0,0 20 16,21-21-16,-21 0 0,21 0 0,-21 22 15,21-22-15,0 0 0,0 0 16,0 0-16,0 1 0,0-1 0,0 0 16,21-21-16,0 0 15,0 0-15,0 0 0,1 0 0,-1 0 16,0 0-16,21-21 0,-21 21 0,1-21 15,20-1-15,-21 22 0,0-21 16,22 0-16,-22 0 0,0-21 0,0 20 16,0-20-16,0 21 0,1-21 0,-1-1 15,0 1-15,0-22 0,-21 22 16,0-21-16,21 20 0,-21 1 16,0-22-16,21 22 0,-21 21 15,0-21-15,0 20 0,0-20 0,0 21 16,0 0-16,-21 21 15,0 0-15,0 21 16,21 0-16,0 21 0,-21 1 16,21-1-16,-21 0 0,21 22 15,-22-22-15,22 22 0,0-22 0,0 22 16,0-22-16,-21 0 0,21 1 0,0-1 16,0 0-16,0-21 0,0 22 15,0-22-15,0 0 0,0 0 0,0 0 16,0 1-16,0-1 0,21-21 15,1 21-15,-1-21 16,0 0-16,0 0 16,0 0-16,0-21 0,1 21 0,-22-21 15,21-1-15,0 22 0,0-21 16,0 0-16,0 21 0</inkml:trace>
  <inkml:trace contextRef="#ctx0" brushRef="#br0" timeOffset="10840.12">9567 2011 0,'0'0'0,"21"-21"0,-21 0 16,-21 21 15,0 21-15,0 0-16,21 0 0,-21-21 0,21 21 15,0 0-15,-21 1 0,-1-1 16,22 0-16,-21 21 0,21-21 0,0 1 15,0-1-15,0 0 0,0 0 16,0 0-16,0 0 0,0 1 16,21-22-1,1 0-15,-1 0 16,0 0-16,21 0 0,-21-22 0,1 22 16,-1-21-16,21 0 0,-21 21 15,0-21-15,1 0 0,-1 0 16,0-1-16,0 1 0,0 0 0,-21 0 15,0-21-15,0 20 0,0 1 0,0-21 16,0 21-16,0 0 0,-21-1 16,0 22-16,0-21 0,0 21 0,-1 0 15,1 0-15,0 0 0,0 0 0,0 0 16,0 0-16,-1 21 0,1 1 16,0-1-16,21 0 0,0 0 0,-21 0 15,0 0-15,21 1 0,0-1 16,0 0-16,0 0 0,0 0 15,0 0-15,21-21 32,0 0-32,0 0 0,0 0 15,1 0-15</inkml:trace>
  <inkml:trace contextRef="#ctx0" brushRef="#br0" timeOffset="11423.14">10075 1990 0,'0'0'15,"21"-21"-15,1-1 0,-22 1 16,0 42 15,0 1-31,0-1 16,0 0-16,-22 21 0,22-21 0,-21 1 16,0 20-16,21-21 0,-21 0 15,0 22-15,21-22 0,-21 0 0,21 0 16,0 0-16,0 0 0,0 1 15,0-1-15,21-21 16,0 0 0,0 0-16,0-21 0,0-1 0,1 1 15,-1 21-15,21-21 0,-21 0 16,0 0-16,1 0 0,-1-22 0,0 22 16,0 0-16,-21 0 0,21 21 15,-21-21-15,21-1 0,-21 44 31,0-1-31,0 0 16,0 0-16,0 0 0,0 0 16,0 1-16,0-1 0,0 0 0,0 0 15,0 0-15,0 0 0,22 1 16,-1-22-16,0 0 16,0 0-16,0 0 0,0 0 0,1 0 15,-1 0-15,0 0 0,0-22 16,0 1-16,0 21 0,1-21 15,-22 0-15,0 0 0,21 0 0,-21-1 16,0 1-16,0 0 0,0-21 0,0 21 16,0-1-16,0-20 0,0 21 15,0 0-15,0 0 0,-21 21 0,21-22 16,-22 22-16,1 0 16,0 0-1,42 0 16</inkml:trace>
  <inkml:trace contextRef="#ctx0" brushRef="#br0" timeOffset="17155.71">12128 2138 0,'0'0'0,"-21"0"15,0 0-15,0 0 0,0 0 0,0 0 16,-1 0-16,1 0 15,0 0-15,0 0 0,0 0 16,0 0-16,-1 0 0,1 0 16,0 0-1,0 0-15,42 0 47,21 0-47,-20 0 16,20 0-16,0 0 0,1 0 15,20 0-15,1 0 0,-1 0 0,1 0 16,-1 0-16,1 0 0,-1-21 16,1 21-16,-1 0 0,22 0 0,-22-21 15,1 21-15,20 0 0,-20 0 16,-1 0-16,1-22 0,-22 22 16,22 0-16,-22 0 0,0 0 0,-20 0 15,20 0-15,-21 0 0,0-21 0,0 21 16,1 0-16,-1 0 0,0 0 15,0 0 1,-21-21 47,0 0-32,0 0-31,-21 21 0</inkml:trace>
  <inkml:trace contextRef="#ctx0" brushRef="#br0" timeOffset="17987.75">13144 1757 0,'0'0'0,"-42"-21"15,21 21-15,21 21 47,0 0-31,0 0-16,21-21 0,0 0 16,0 21-16,1-21 0,-1 22 15,21-22-15,-21 0 0,22 21 0,-22-21 16,21 0-16,0 21 0,1-21 0,-22 0 15,21 0-15,1 21 0,-22-21 16,21 0-16,-21 0 0,0 0 16,1 0-16,-1 0 0,0 21 0,0-21 15,0 0 1,0 0-16,-21 21 31,-21 1 0,0-1-31,0 0 16,0-21-16,0 21 0,-1 0 16,1 0-16,0-21 0,0 22 15,0-1-15,-22 0 0,22 0 0,-21 0 16,21 0-16,-22 1 16,22-1-16,0 0 0,-21 0 0,21 0 15,-1 0-15,-20 1 0,21-1 0,0 0 16,0 0-16,-1-21 0,1 21 15,0 0-15,21 1 0,-21-22 16,21 21-16,-21-21 0,21-21 63,21 21-63,21-22 0,-21 1 15,1 21-15,20-21 0,-21 0 16,21 0-16,1 0 0,-1-1 15,0 1-15,-20 0 0,20 0 0,0-21 16,1 20-16,-22 1 0,21 0 0,-21 0 16,0 0-16,1 0 0,-1-1 15,0 1-15,0 21 0,-21-21 16,21 21 0,-21 21 62</inkml:trace>
  <inkml:trace contextRef="#ctx0" brushRef="#br0" timeOffset="20101.05">15557 1588 0,'22'0'0,"-1"0"16,-21-22-16,21 22 15,-21-21-15,21 21 0,-21-21 16,0 0 0,0 0-16,0 0 15,0-1-15,0 1 16,-21 21-16,0 0 15,0 0-15,-1-21 0,1 21 0,0 0 16,0 0-16,-21 0 0,20 21 0,-20-21 16,21 21-16,0 1 15,-22-1-15,22 21 0,0-21 0,-21 22 16,21-1-16,21 0 0,-22 1 16,1-1-16,21 0 0,-21 1 0,21-1 15,0-21-15,0 21 0,0-20 0,0-1 16,21 0-16,0 0 0,1-21 15,-1 21-15,0-21 0,0 0 0,21 0 16,-20 0-16,20 0 0,-21 0 16,21 0-16,-20 0 0,20-21 0,-21 0 15,21 0-15,-20 0 0,-1-1 16,21 1-16,-21 0 0,0 0 0,-21 0 16,22 0-16,-22-1 0,21 1 15,-21-21-15,0 21 0,0 0 16,0-1-16,0 1 0,0 0 0,0 0 15,0 0-15,0 42 47,0 0-47,0 0 0,0 0 16,0 1-16,0 20 0,0 0 16,0-21-16,0 22 0,0-1 0,0 0 15,0 1-15,0-1 0,0 0 0,0 1 16,0-1-16,0 22 15,21-22-15,-21 0 0,21 22 0,-21-22 16,0 22-16,0-1 0,0 1 0,0-22 16,21 21-16,-21 1 0,0-1 15,0-20-15,0 20 0,0-20 0,0 20 16,0-21-16,0 22 0,0-22 0,0 1 16,0-1-16,0 21 0,-21-20 15,21-22-15,0 21 0,-21 1 0,0-22 16,0 21-16,-1-21 0,1 0 0,0-21 15,0 22-15,0-22 0,0 0 16,-22 0-16,22 0 0,-21 0 0,-1 0 16,1 0-16,0-22 0,-1 22 15,1-21-15,0 0 0,-1-21 16,1 21-16,21-1 0,-21-20 0,20 21 16,1-21-16,0-1 0,0 22 0,21-21 15,0-1-15,0 22 0,0-21 16,0 21-16,0 0 0,0-22 0,0 22 15,0 0-15,21 0 0,-21-22 0,21 22 16,0 0-16,-21-21 0,22 21 16,-1-1-16,-21-20 0,21 0 0,0-1 15,0 1-15,0 0 0,1-1 16</inkml:trace>
  <inkml:trace contextRef="#ctx0" brushRef="#br0" timeOffset="20547.8">16023 1884 0,'0'0'0,"-21"0"15,21-21 16,21 21-31,-21-21 0,21 21 16,0-22-16,1 1 0,-1 21 0,0-21 16,0 0-16,-21 0 0,21 0 15,-21-1-15,0 1 0,0 0 16,0 0-16,0 0 0,0 0 16,-21 21-16,0 0 15,0 0-15,0 0 16,21 21-16,-22 0 0,1 0 0,21 0 15,-21 22-15,0-22 0,21 21 16,-21 0-16,21-20 0,0 20 0,0 0 16,-21-21-16,21 1 0,0-1 0,0 0 15,0 0-15,0 0 16,21 0-16,0-21 0,0 0 0,0 0 16,0 0-16,1 0 0,-1 0 15,0 0-15,21-21 0,-21 21 0,22-21 16,-22 0-16,0 0 0,21 0 0,-20-1 15,-1 1-15</inkml:trace>
  <inkml:trace contextRef="#ctx0" brushRef="#br0" timeOffset="20843.58">16616 1249 0,'0'0'0,"0"-21"16,0 42 15,0 0-31,0 0 0,0 0 0,0 1 16,0 20-16,0-21 0,0 21 15,0 1-15,-21-1 0,21 0 0,0 22 16,0-22-16,0 1 0,-22-1 16,22 0-16,0 1 0,0-1 0,0-21 15,0 21-15,0-20 0,0-1 0,0 0 16,0 0-16,0 0 15,22-21 1,-22-21 0,0 0-16,0 0 15,0 0-15,0-1 0</inkml:trace>
  <inkml:trace contextRef="#ctx0" brushRef="#br0" timeOffset="21083.52">16404 1651 0,'0'0'0,"21"0"31,0-21-31,1 21 0,-1 0 16,21-21-16,-21 21 0,0 0 15,22-21-15,-22 21 0,0 0 0,21 0 16,-20-22-16,-1 22 15,0 0-15,-21-21 32</inkml:trace>
  <inkml:trace contextRef="#ctx0" brushRef="#br0" timeOffset="21819.1">17251 1334 0,'-21'0'0,"-22"-22"16,22 22-16,0 0 16,21 22-16,0-1 15,0 0-15,-21 21 0,21-21 16,0 22-16,0-22 15,-21 21-15,21 1 0,0-1 0,0 0 16,0 22-16,0-22 0,-22-21 16,22 22-16,0-1 0,0 0 0,0-21 15,0 1-15,0 20 0,0-21 16,0 0-16,22-21 31,-1 0-31,0-21 16,-21 0-16,21 0 0,0 0 0,0-1 15,-21 1-15,22 0 0,-1-21 16,0 21-16,0-22 0,0 22 16,-21-21-16,21 21 0,1-1 0,-1 1 15,-21 0-15,0 0 0,21 21 16,0 0-16,-21 21 16,0 0-1,0 0-15,0 1 0,0 20 0,0-21 16,0 0-16,21 22 0,-21-22 15,0 0-15,21 21 0,-21-21 0,0 1 16,0-1-16,22 0 0,-1 0 0,0 0 16,0 0-16,0-21 15,0 0-15,1 0 0,-1 0 0,0 0 16,21 0-16,-21 0 0,1 0 16,-1 0-16,0-21 0,0 0 15,0 0-15,0 0 0,1 0 0,-1-22 16,-21 1-16,21 0 0,-21-1 15,21-20-15,-21 20 0,0-20 0,0-1 16,0 1-16,0 21 0,0-22 16,0 22-16,0-1 0,0 22 0,-21-21 15,21 21-15,0 0 0,-21 21 16,0 0 0,-1 0-16,22 21 15,0 0-15,0 0 0,0 0 0,0 0 16,0 1-16,0 20 15,0-21-15,0 0 0,0 0 16,0 1-16,0-1 0,0 0 16</inkml:trace>
  <inkml:trace contextRef="#ctx0" brushRef="#br0" timeOffset="22091.94">18224 1672 0,'0'21'31,"0"1"-31,0-1 16,0 0-16,-21 0 0,21 0 0,0 0 16,0 1-16,-21-1 0,21 0 15,0 0-15,0 0 0,0 0 0,0 1 16,0-1-16,0 0 15,0-42 17,0 0-17,0-1-15</inkml:trace>
  <inkml:trace contextRef="#ctx0" brushRef="#br0" timeOffset="22455.29">18246 1376 0,'0'0'0,"-22"21"0,22 0 0,-21 0 15,21 1-15,0-1 16,0 0-16,0 0 16,21-21-1,1 0-15,-1 0 0,0 0 16,0 0-16,0 0 0,-21-21 15,21 0-15,1 21 0,-22-21 16,0-1-16,0 1 0,0 0 16,0 0-16,0 0 15,-22 0-15,22-1 0,-21 1 16,0 21-16,0 0 16,0 0-16,0 0 15,21 21-15,0 1 0,0-1 16,0 0-16,0 0 0,0 0 15,0 0-15,0 1 0,0-1 0,0 0 16,0 0-16,0 0 16,0 0-16,21-21 0,-21 22 0</inkml:trace>
  <inkml:trace contextRef="#ctx0" brushRef="#br0" timeOffset="22982.99">18605 1693 0,'0'0'0,"0"22"0,0-1 15,0 0-15,0 0 16,-21 0-16,21 0 16,0 1-16,0-1 0,-21 0 0,21 0 15,0 0-15,0 0 0,0 1 16,-21-1-16,21 0 0,-21-21 0,21 21 15,0 0-15,0 0 0,-21-21 16,21-21 31,0 0-47,0 0 16,0 0-16,0-22 0,0 22 0,21 0 15,0-21-15,0 21 0,0-22 16,0 22-16,1-21 0,-1 21 15,0-1-15,0-20 0,21 21 16,-20 0-16,-1 21 0,21-21 0,-21 21 16,0 0-16,1 0 0,-1 21 15,21 0-15,-42 0 0,21 0 0,0 22 16,-21-22-16,22 21 0,-22-21 0,0 0 16,0 22-16,0-22 0,0 0 15,0 21-15,0-20 0,-22-1 0,22 0 16,-21 0-16,21 0 0,-21 0 15,0-21-15,21 22 16,0-44 15,0 1-31,0 0 16,21 21-16</inkml:trace>
  <inkml:trace contextRef="#ctx0" brushRef="#br0" timeOffset="23584">19494 1651 0,'-63'-21'0,"63"0"16,-21 21-16,0 0 0,-1 0 15,1 0-15,0 0 0,0 0 0,0 0 16,0 0-16,-1 21 0,1-21 16,0 21-16,0 0 0,0 0 0,21 22 15,-21-22-15,-1 21 0,22-21 16,-21 1-16,21 20 0,0-21 0,0 0 16,0 0-16,0 1 0,0-1 0,0 0 15,0 0-15,21-21 0,1 21 16,-1-21-16,0 0 0,0 0 15,0 0-15,0 0 16,1 0-16,-1-21 0,0 21 0,21-21 16,-21 0-16,1 0 0,-1-1 0,0 1 15,0 0-15,0-21 0,0 21 16,1-22-16,-1 1 0,0-22 0,0 22 16,0 0-16,0-22 0,-21 22 15,0-22-15,22 22 0,-22 0 0,21-1 16,-21 1-16,0 21 0,0-21 15,0 20-15,0 1 0,-21 42 32,-1-21-32,22 43 0,-21-22 15,0 21-15,0 1 0,0-1 0,21 0 16,-21 22-16,-1-22 0,1 22 16,21-22-16,0 0 0,0 1 0,-21-1 15,21 0-15,0 1 0,0-22 16,0 0-16,0 0 0,0 0 0,0 0 15,0 1-15,21-22 0,0 0 16,1 0-16,-1 0 16,0 0-16,0 0 15</inkml:trace>
  <inkml:trace contextRef="#ctx0" brushRef="#br0" timeOffset="24047.73">19981 1609 0,'-21'0'31,"21"21"-31,-21 0 0,0 0 16,21 0-16,-21 1 0,-1 20 0,22-21 15,0 0-15,-21 0 0,21 22 16,-21-22-16,21 0 0,0 0 0,0 0 15,0 1-15,0-1 16,21-21-16,0 0 16,1 0-16,-1 0 0,0 0 15,0 0-15,0 0 0,0 0 16,1 0-16,-1-21 0,0-1 0,0 22 16,0-21-16,0 0 0,1 0 0,-22 0 15,0 0-15,21-22 0,-21 22 16,0-21-16,0 21 0,0-22 0,0 22 15,0 0-15,-21 0 0,21 0 16,-22-1-16,1 1 0,0 21 16,0 0-16,0 0 0,0 0 15,-1 0-15,22 21 0,-21 1 16,0-22-16,0 21 0,21 0 16,0 0-16,0 0 0,0 0 0,-21 1 15,21-1-15,0 0 0,0 0 16,0 0-1,21-21-15</inkml:trace>
  <inkml:trace contextRef="#ctx0" brushRef="#br0" timeOffset="24674.88">20383 1609 0,'22'-21'16,"-1"21"-16,-21 21 16,0 0-16,0 0 15,0 0-15,0 0 0,0 22 0,0-22 16,0 0-16,0 0 0,0 22 16,-21-22-16,21 0 0,-22 0 0,22 0 15,0 0-15,0 1 0,0-1 16,22-21 31,-1-21-47,0 21 0,0-22 15,0 1-15,-21 0 0,21 0 16,1 0-16,-1 0 0,0-1 0,-21 1 16,21 21-16,-21-21 0,21 0 0,0 21 15,-21 21 16,0 0-31,0 0 16,0 1-16,0-1 0,0 0 0,0 0 16,0 0-16,0 0 15,0 1-15,22-22 16,-1 0-16,0 0 0,0 0 16,0 0-16,0 0 0,1 0 15,-1 0-15,0 0 0,0 0 16,0-22-16,0 1 0,-21 0 15,0 0-15,22 0 0,-22 0 0,0-1 16,0-20-16,0 21 0,0-21 0,0 20 16,0-20-16,0 21 0,0 0 15,0 0-15,-22-1 0,1 22 16,0 0 0,0 0-16,0 0 15,21 22-15,-21-22 0,21 21 16,-22-21-1</inkml:trace>
  <inkml:trace contextRef="#ctx0" brushRef="#br0" timeOffset="29803.07">21294 1397 0,'21'0'15,"-21"-21"-15,0 0 16,0 0-1,0-1-15,0 1 0,0 0 16,0 0 0,0 0-16,0 0 15,0-1 1,0 44 0,0-1-1,0 0-15,0 0 0,0 0 0,0 22 16,-21-22-16,21 21 0,-22 0 15,22 1-15,0 20 0,0-20 0,-21-1 16,21 0-16,-21 22 0,21-22 16,-21 0-16,21 1 0,0-22 0,0 21 15,0-21-15,0 1 0,-21-1 16,21 0-16,0 0 0,0 0 0,0-42 47,21 0-32,-21 0-15,21 0 0,-21-1 16</inkml:trace>
  <inkml:trace contextRef="#ctx0" brushRef="#br0" timeOffset="30111.89">21823 1143 0,'0'0'0,"0"-21"0,0 42 47,0 0-47,0 0 15,0 1-15,0 20 0,0 0 0,0-21 16,-21 22-16,21-1 0,0 0 16,0 22-16,0-22 0,-22 1 0,1-1 15,21 0-15,-21 1 0,21-1 16,-21 0-16,21-21 0,-21 22 0,21-22 15,-21 0-15,21 0 0,0 0 0,0 1 16,0-1 0,0-42 15,0-1-31,-22 22 0</inkml:trace>
  <inkml:trace contextRef="#ctx0" brushRef="#br0" timeOffset="30342.76">21272 1778 0,'22'-21'31,"-1"21"-31,0 0 0,0 0 0,0-21 16,22 21-16,-1 0 0,0-21 15,-21 21-15,22 0 0,-1-22 0,0 22 16,1-21-16,-22 21 0,0 0 15,0 0-15,0 0 0,-21-21 16,22 21-16,-1 0 31</inkml:trace>
  <inkml:trace contextRef="#ctx0" brushRef="#br0" timeOffset="31363.54">22267 1736 0,'0'0'0,"21"-21"0,1 21 0,20-43 16,-21 22 0,-21 0-16,0 0 15,0 0-15,0-1 0,0 1 16,-21 21-16,0 0 15,0 0-15,-1 0 0,1 0 16,0 0-16,0 0 0,0 0 0,-22 21 16,22 22-16,0-22 0,0 0 15,0 21-15,0-20 0,-1 20 16,1 0-16,0-21 0,0 22 0,21-1 16,0-21-16,0 0 0,0 1 15,0-1-15,0 0 0,0 0 0,21-21 16,0 0-16,0 21 0,1-21 15,20 0-15,-21 0 0,0 0 0,0 0 16,22 0-16,-22-21 0,21 21 16,-21-21-16,22 0 0,-22 0 0,0-1 15,0 1-15,0 0 0,1 0 16,-22 0-16,21 0 0,-21-22 0,0 22 16,0 0-16,0 0 0,0 0 15,0-1-15,0 1 0,-21 42 47,21 1-47,0-1 0,0 0 0,0 0 16,0 0-16,0 0 0,0 1 15,0-1-15,0 0 0,0 0 0,0 0 16,0 0-16,0 1 0,21-22 16,-21 21-16,21-21 0,0 0 15,0 0-15,0 0 16,1 0-16,-1 0 0,0-21 0,0-1 15,0 1-15,0 0 0,-21 0 16,22 0-16,-22 0 0,0-1 16,0 1-16,0 0 0,0 0 0,0 0 15,0 0-15,0-1 16,0 44 15,-22-1-31,22 0 0,0 0 16,0 0-16,-21 22 0,21-22 15,-21 0-15,21 0 0,-21 0 0,21 0 16,0 1-16,0-1 0,-21 0 0,21 0 16,-21 0-16,21-42 62,0 0-62,0 0 16,0 0-16,0-1 0,21 1 0,0 0 15,0 0-15,0 0 0,0-22 0,1 22 16,-1-21-16,0 21 0,21 0 16,-21-1-16,22 1 0,-22 21 0,0 0 15,21 0-15,-20 0 0,-1 0 16,0 0-16,0 21 0,0 1 0,0 20 16,-21-21-16,22 0 0,-22 22 15,21-22-15,-21 0 0,0 0 0,0 21 16,0-20-16,0-1 15,0 0-15,0 0 0,-21 0 16,-1-21-16,22 21 0,-21-21 16,21-21 15,21 0-31</inkml:trace>
  <inkml:trace contextRef="#ctx0" brushRef="#br0" timeOffset="32232.15">23622 1799 0,'0'0'0,"21"-42"16,-21 21-16,0 0 16,0-1-16,0 1 0,-21 0 15,0 0-15,0 21 0,21-21 0,-22 0 16,1 21-16,0 0 0,0 0 15,0 0-15,0 0 0,-1 0 0,1 0 16,0 42-16,-21-21 0,21 0 16,-1 22-16,1-22 0,0 21 0,0 0 15,0 1-15,0-22 16,-1 21-16,22-21 0,0 22 0,0-22 16,0 0-16,0 0 0,0 0 0,0 1 15,0-1-15,22-21 0,-1 0 16,0 0-16,0 0 0,0 0 0,0 0 15,1 0-15,20 0 0,-21-21 16,0 21-16,22-22 0,-22 1 0,0 0 16,21 0-16,-21-21 0,1 20 15,-1-20-15,0 0 0,0-1 0,0 1 16,-21 0-16,21-1 0,-21 1 16,0-21-16,0 20 0,0 1 0,0 21 15,0-22-15,0 1 0,0 21 16,0 0-16,0 0 0,0 42 31,0 0-31,0 0 16,0 21-16,0 1 0,0-1 0,0 0 15,-21 1-15,21-1 0,-21 22 16,21-22-16,0 0 0,0 1 0,0-1 16,0-21-16,0 21 0,0-20 15,0-1-15,0 0 0,0 0 0,21 0 16,0-21-16,1 0 15,-1 0-15,0 0 0,0 0 16,0 0-16,0-21 0,1 0 16,-1 0-16,0 0 0,0-1 15,21 1-15,-20-21 0,-1 0 0,0-1 16,0 1-16,0 0 0,0-1 0,1-20 16,-1 20-16,0 1 0,-21 0 15,21-1-15,-21 22 0,0 0 0,0 0 16,0 0-16,-21 21 15,0 0-15,0 0 16,21 21-16,-22 0 0,1 0 16,0 0-16,21 22 0,-21-1 0,21 0 15,-21 1-15,21-1 0,0 0 16,0 1-16,0-1 0,-21 0 16,21 1-16,0-22 0,0 21 0,0-21 15,0 1-15,0 20 0,0-21 16,0 0-16,0 0 0,21-21 15,0 0-15,0 0 16,0 0-16,0 0 0,1 0 16,-1 0-16,0 0 0,0 0 15,0-21-15,0 0 0,1 0 0,-1 21 16,0-21-16</inkml:trace>
  <inkml:trace contextRef="#ctx0" brushRef="#br0" timeOffset="32648.91">24342 1884 0,'0'0'0,"21"0"16,0 0 0,0 0-16,0 0 15,0 0-15,1 0 0,-1 0 0,0-21 16,0 0-16,0 21 15,0-22-15,1 1 0,-1 21 0,0-21 16,-21 0-16,0 0 0,21 0 0,-21-1 16,0 1-16,0 0 15,-21 0-15,0 21 0,0 0 16,-1 0-16,1 0 16,-21 0-16,21 21 0,0 0 0,-1 22 15,22-22-15,-21 21 0,0 0 16,21-20-16,-21 20 0,21-21 0,0 21 15,0-20-15,0-1 0,0 0 16,0 0-16,0 0 0,21 0 0,0-21 16,0 22-16,1-22 0,20 0 0,-21 0 15,0 0-15,0 0 0,22 0 16,-22 0-16,21 0 0,-21 0 0,22 0 16,-22-22-16,21 1 15,-21 21-15,22-21 0,-1 0 0,-21 0 16</inkml:trace>
  <inkml:trace contextRef="#ctx0" brushRef="#br0" timeOffset="33764.62">1820 4424 0,'0'0'15,"0"-21"1,0 0-16,-21 21 0,21-22 0,-21 22 16,21-21-16,-21 21 0,0 0 15,-1 0-15,1 0 0,0 21 16,0 1-16,0-1 0,0 21 16,-1-21-16,1 22 0,0-1 0,0 0 15,0 22-15,21-1 0,0-20 16,0 20-16,0 1 0,0-1 15,0-21-15,0 22 0,0-22 0,0 1 16,21-1-16,0-21 0,0 21 16,0-20-16,22-1 0,-22 0 0,0-21 15,21 0-15,1 0 0,-22 0 16,21 0-16,1-21 0,-1 0 0,0-1 16,1 1-16,-1-21 0,-21 0 15,21 20-15</inkml:trace>
  <inkml:trace contextRef="#ctx0" brushRef="#br0" timeOffset="34259.86">2371 4297 0,'0'0'0,"0"-21"0,0 0 16,-22 21-16,1 21 16,21 0-16,-21 0 0,21 0 15,-21 22-15,21-1 0,-21-21 16,0 21-16,21 1 0,0 20 0,-22-20 15,22-1-15,-21 0 0,21 22 16,0-22-16,0 0 0,-21 1 0,21-1 16,0 0-16,0 1 0,0-22 15,0 0-15,0 0 0,0 0 16,0-42 15,0 0-15,21 0-16,-21-21 0,21 20 0,1-20 15,-22 21-15,21-21 0,21-1 16,-21 1-16,22 0 0,-22 20 16,21 1-16,0 0 0,1 0 15,-22 0-15,21 21 0,-21 0 0,22 0 0,-22 21 16,0 0-16,0-21 0,0 42 16,-21-20-16,0-1 0,0 21 15,0 0-15,0-20 0,0 20 16,0 0-16,0-21 0,0 22 0,0-22 15,0 21-15,0-21 0,0 1 16,0-1-16,0 0 0,0-42 47,22 0-47,-1-1 16,-21 1-16,21 0 0,-21 0 15,21-21-15</inkml:trace>
  <inkml:trace contextRef="#ctx0" brushRef="#br0" timeOffset="34463.49">2963 4678 0,'0'0'0,"0"21"0,0 0 0,0 0 0,0 1 16,0-1-16,0 21 0,0-21 15,0 22-15,0-22 0,0 21 0,0-21 16,0 0-16,0 1 0,0-1 0,0 0 15,0 0-15,0 0 16,21-21 0,-21-21-1,0 0-15</inkml:trace>
  <inkml:trace contextRef="#ctx0" brushRef="#br0" timeOffset="34843.78">3027 4382 0,'0'0'0,"0"21"15,-43 21-15,43-21 16,0 0-16,0 1 0,-21-1 16,21 0-16,21 0 15,1-21 1,-1 0-16,0 0 0,0-21 15,0 0-15,0 21 16,1-21-16,-22-1 0,21 1 16,-21 0-16,0 0 0,0 0 15,0 0-15,0-1 0,-21 1 0,-1 0 16,1 0-16,0 21 16,0 0-16,0 0 0,0 0 0,-1 0 15,1 0-15,0 21 0,0 0 16,0 0-16,0 1 0,-1 20 15,22-21-15,0 0 0,0 0 16,0 1-16,0-1 0,0 0 0,0 0 16,22-21-16,-1 0 15,0 0-15,0 0 0</inkml:trace>
  <inkml:trace contextRef="#ctx0" brushRef="#br0" timeOffset="35135.62">3408 4170 0,'0'0'0,"21"-64"16,-21 86 15,0-1-31,0 21 0,0-21 16,0 22-16,0-1 0,0 0 0,0 1 15,0 20-15,-21-21 0,0 1 16,-1 20-16,1-20 0,21 20 0,-21-21 15,21 22-15,-21-22 0,21 22 16,0-22-16,0 0 0,0-20 0,0 20 16,0-21-16,0 0 0,0 0 15,21-21-15,-21 22 0,21-22 16,0 0-16,1 0 0,-1 0 0,0 0 16,0-22-16,0 1 0,0 0 15,1 0-15</inkml:trace>
  <inkml:trace contextRef="#ctx0" brushRef="#br0" timeOffset="35759.3">4043 4847 0,'0'0'0,"21"0"15,0 0 1,-21-21-16,0 0 15,21 0-15,-21 0 16,0-1-16,0 1 0,0 0 16,0 0-16,0 0 0,-21 0 15,0 21-15,0 0 0,0 0 16,-1 0-16,1 0 0,0 0 16,-21 0-16,21 0 0,-22 21 0,22 0 15,-21 21-15,-1-21 0,1 22 16,21-1-16,0-21 0,0 43 0,-1-43 15,22 21-15,0 1 0,0-1 16,0-21-16,0 0 0,22 22 16,-1-43-16,0 21 0,0 0 0,0-21 0,22 0 15,-22 0-15,21 0 16,-21 0-16,0 0 0,22-21 0,-22 0 16,0-1-16,21 1 0,-20 0 15,-1 0-15,0-21 0,0-1 0,0 1 16,0 0-16,1-1 0,-1 1 0,0-22 15,-21 22-15,0-21 0,0 20 16,0-20-16,0-1 0,0 1 0,0-1 16,0 1-16,0 20 0,0-20 15,-21 21-15,21 20 0,-21-20 0,21 21 16,-22 21 0,22 21-16,0 0 0,-21 22 15,21-1-15,0 0 0,0 22 16,0-22-16,0 22 0,0-1 0,0 1 15,0-1-15,0 1 0,0-1 0,0 1 16,0-1-16,0 1 0,21-22 16,1 21-16,-1-20 0,-21-1 0,21-21 15,0 22-15,0-22 0,0 0 16,1-21-16,-1 21 0,0-21 0,0 0 16,0 0-16,0-21 0,1 21 15</inkml:trace>
  <inkml:trace contextRef="#ctx0" brushRef="#br0" timeOffset="36612.81">5673 4509 0,'0'0'0,"21"-22"0,-21 1 16,0 0-16,0 0 0,0 0 0,0 0 15,0-1-15,0 44 16,0-1 0,0 0-16,0 0 15,0 21-15,0 1 0,-21-1 0,21 0 16,0 22-16,0-22 0,-22 1 0,22 20 15,-21-21-15,21 1 0,0-22 16,0 21-16,0-21 0,0 1 0,0-1 16,0 0-16,21-21 31,1-21-31,-1 0 0,0-1 16,0 1-16,0-21 0,0 21 15,1-22-15,-1 1 0,0 21 0,0-21 16,-21 20-16,21 1 15,-21 0-15,0 0 0,21 21 16,1 0-16,-22 21 0,0 0 16,0 0-16,0 22 0,21-1 15,-21-21-15,21 22 0,-21-1 0,21-21 16,0 21-16,0-20 0,-21 20 16,22-21-16,-1 0 0,0-21 0,0 21 15,21-21-15,-20 0 0,-1 0 0,21 0 16,-21 0-16,22 0 0,-22-21 15,21 0-15,-21 0 0,22 0 0,-1-22 16,-21 22-16,21-21 0,-20 0 0,-1-1 16,-21 1-16,0 0 15,0-1-15,0 1 0,0 0 0,-21-1 16,-1 1-16,1 0 0,0 20 16,-21 1-16,21 0 0,-1 0 0,-20 21 15,21 0-15,0 0 0,0 0 0,-22 21 16,22 0-16,21 0 0,-21 1 15,0-1-15,21 21 0,0-21 0,0 0 16,0 1-16,0 20 0,0-21 16,0 0-16,0 0 0,21 1 0,0-22 15,0 21-15,0-21 0,1 0 0,20 0 16,-21 0-16</inkml:trace>
  <inkml:trace contextRef="#ctx0" brushRef="#br0" timeOffset="36843.68">6816 4614 0,'0'22'31,"0"-1"-31,0 0 0,0 0 0,0 0 16,0 22-16,0-22 0,-22 21 0,22-21 15,0 22-15,0-22 0,-21 0 16,21 21-16,0-21 0,0 1 0,0-1 15,0 0-15,21-21 32,-21-21-17,22 0-15,-1-1 0</inkml:trace>
  <inkml:trace contextRef="#ctx0" brushRef="#br0" timeOffset="37187.48">6837 4255 0,'0'0'0,"-21"0"0,-1 0 0,22 21 0,0 0 0,-21 0 15,21 0-15,0 0 16,0 1-16,0-1 16,21 0-16,1-21 0,-1 0 15,0 0-15,0 0 0,0 0 16,0 0-16,-21-21 0,22 21 0,-1-21 15,0-1-15,-21 1 16,0 0-16,0 0 0,0 0 16,0 0-16,0-1 0,-21 1 0,0 0 15,-1 0-15,1 21 16,0 0-16,0 0 0,0 0 0,0 0 16,-1 21-16,1-21 0,21 42 15,0-20-15,-21-1 0,21 21 0,0-21 16,0 22-16,0-22 0,0 21 0,0-21 15,0 0-15,21 1 0,0-1 16,1 0-16,-1 0 0</inkml:trace>
  <inkml:trace contextRef="#ctx0" brushRef="#br0" timeOffset="37663.21">7239 4572 0,'0'0'0,"0"21"31,0 0-15,0 1-16,0-1 0,0 0 0,0 0 15,0 21-15,0-20 0,0-1 0,0 21 16,0-21-16,-21 0 0,21 22 16,0-22-16,0 0 0,0 0 0,0 0 15,-21-21-15,21 22 0,-22-22 31,22-22-15,0 1 0,0 0-16,0 0 0,0-21 0,0 20 15,0-20-15,0 0 0,22 21 0,-1-22 16,0 1-16,0 0 0,0 20 16,0-20-16,1 21 0,-1 0 0,0 0 15,21-1-15,-21 22 0,1 0 16,-1 0-16,0 0 0,0 22 0,0-1 15,-21 0-15,0 0 0,21 21 0,-21-20 16,0 20-16,0-21 0,0 21 16,0-20-16,0 20 0,0-21 0,0 0 15,-21 0-15,21 1 0,-21-1 0,21 0 16,0 0-16,0 0 16,-21-21-16,21 21 0,0-42 31,0 0-31</inkml:trace>
  <inkml:trace contextRef="#ctx0" brushRef="#br0" timeOffset="38219.72">8361 4551 0,'0'0'0,"0"-21"0,-21 21 16,-1 0-16,1 0 0,0 0 0,0 0 16,-21 0-16,20 0 0,-20 0 15,0 0-15,-1 21 0,1 0 0,21 0 16,-21 22-16,-1-22 0,1 21 0,21-21 16,0 22-16,-1-1 0,1 0 15,21 1-15,-21-1 0,21-21 0,0 21 16,0-20-16,21-1 0,0 0 0,1 0 15,-1-21-15,0 0 0,21 0 16,-21 0-16,22 0 0,-1 0 0,-21 0 16,22-21-16,-1 0 0,0 0 15,-21-1-15,22 1 0,-22 0 16,21-21-16,-21-1 0,1 1 0,20 21 16,-21-43-16,0 22 0,0 0 15,1-1-15,-1-20 0,0-1 0,0 22 16,-21-21-16,21-1 0,-21 22 0,0-1 15,0 1-15,0 0 0,0 21 16,-21 21-16,0 0 16,0 0-16,0 42 0,-1-21 15,1 21-15,0 1 0,0-1 16,0 22-16,21-22 0,0 0 0,-21 1 16,21-1-16,0 0 0,0 1 15,0-1-15,0 0 0,0 1 0,0-1 16,0 0-16,0-21 0,0 22 0,0-22 15,21 0-15,-21 0 0,21-21 16,0 21-16,0-21 0,0 0 0,1 0 16,-1 0-16,21 0 0,-21-21 15,22 21-15,-1-21 0</inkml:trace>
  <inkml:trace contextRef="#ctx0" brushRef="#br0" timeOffset="38651.75">9123 4466 0,'0'0'0,"-21"0"32,-1 0-32,1 21 0,0 1 15,0-1-15,0 0 0,0 0 0,-1 0 16,1 22-16,0-22 0,0 21 16,21 0-16,-21-20 0,21 20 0,-21-21 15,21 21-15,0-20 0,0-1 16,0 0-16,0 0 0,21 0 0,0-21 15,0 21-15,0-21 0,0 0 0,1 0 16,20 0-16,-21 0 16,21 0-16,-20-21 0,20 21 0,-21-21 0,0 0 15,22 0-15,-22 0 0,0-22 16,0 22-16,0-21 0,0 21 16,1-22-16,-22 1 0,0 0 0,0 20 15,0-20-15,0 0 0,0 21 0,0-22 16,-22 22-16,1 21 0,0-21 15,0 21-15,0 0 0,-22 0 0,22 0 16,0 21-16,0-21 0,-21 21 0,20 0 16,22 22-16,-21-22 0,0 0 15,21 0-15,-21 22 0,21-22 0,0 0 16,0 0-16,0 0 0,0 0 16,0 1-16,21-1 0,0 0 15,0-21-15,1 0 0,20 0 0,-21 0 16,21 0-16</inkml:trace>
  <inkml:trace contextRef="#ctx0" brushRef="#br0" timeOffset="39251.62">9779 4509 0,'21'-22'0,"-42"44"0,42-65 16,-21 64-1,-21 1 1,0-22-16,21 42 0,0-21 0,0 0 15,-21 0-15,-1 22 0,1-1 16,21-21-16,0 22 0,0-22 16,-21 21-16,21-21 0,0 0 0,0 22 15,0-22-15,0 0 0,21-21 32,0 0-32,1 0 0,-1 0 0,0 0 15,0-21-15,0 0 0,0 0 0,22-1 16,-22 1-16,0 0 0,0 0 15,0 0-15,1-22 0,-1 22 0,0 0 16,0 21-16,-21-21 0,21 0 0,-21 42 31,0 0-15,0 0-16,0 0 0,0 1 0,0 20 16,-21-21-16,21 0 0,0 0 15,0 22-15,0-22 0,0 0 16,0 0-16,21-21 0,0 0 0,1 21 15,-1-21-15,0 0 0,0 0 16,0 0-16,22 0 0,-22-21 0,0 21 16,21-21-16,-21 0 0,1 0 0,-1 21 15,0-43-15,0 22 16,0 0-16,0-21 0,-21 21 0,22-22 16,-22 22-16,0-21 0,0 21 0,0-22 15,0 22-15,0 0 0,0 0 16,-22 0-16,1 21 0,0 0 0,0 0 15,0 0-15,0 0 0,-1 0 16,1 0-16,0 0 0,0 0 16,21 21-1</inkml:trace>
  <inkml:trace contextRef="#ctx0" brushRef="#br0" timeOffset="39928.24">11366 4805 0,'0'0'0,"-21"0"0,0 0 16,42 0-1,0 0-15,22 0 16,-1 0-16,0 0 0,22 0 0,-1 0 16,1 0-16,-1 0 0,22 0 15,-21 0-15,20 0 0,1 0 0,-22-21 16,22 21-16,-21 0 0,-1 0 16,1 0-16,-22-21 0,21 21 15,-20 0-15,-1 0 0,-21-22 0,0 22 16,1 0-16,-22-21 0,0 0 15,-22 21 1,1-21-16,0 21 0,0-21 0,0 21 16,-22-21-16,22 21 0,0-22 0,0 22 15,0-21-15,0 21 0,-1 0 16,22-21-16,-21 21 16,21-21-1,21 21 1,1 0-16,-1 0 0,0 0 15,0 0-15,0 0 0,0 0 16,1 0-16,-1 21 0,-21 0 16,21 0-16,-21 1 0,0-1 15,0 21-15,0-21 0,0 0 16,0 1-16,-21-1 0,0 0 0,-1 0 16,1 0-16,0 0 0,0 1 0,0-1 15,0 0-15,-1 0 16,1-21-16,0 0 0</inkml:trace>
  <inkml:trace contextRef="#ctx0" brushRef="#br0" timeOffset="40864.71">14245 4953 0,'-21'0'0,"21"-21"16,0 0-16,0 0 15,0-1-15,0 1 16,0 0-16,0 0 0,21 0 0,0 0 16,-21-1-16,21 1 0,-21 0 0,0 0 15,22 0-15,-22 0 0,0-1 16,0 1-16,0 0 0,-22 0 15,1 0-15,0 0 0,-21 21 16,21 0-16,-22 0 0,1 0 0,0 0 16,-1 0-16,1 0 0,-22 21 0,22 0 15,0 0-15,-1 21 0,22-20 16,0 20-16,-21-21 0,42 21 0,0 1 16,-21-22-16,21 21 0,0-21 0,0 1 15,0-1-15,21 0 0,0 0 16,0-21-16,0 0 0,22 0 0,-1 0 15,-21 0-15,21 0 0,1 0 16,-1-21-16,0 0 0,1 0 0,-22-1 16,21 1-16,-21 0 0,1 0 15,-1-21-15,0 20 0,-21 1 16,21 0-16,-21 0 0,0 0 0,0 0 16,0-1-16,-21 22 15,0 0 1,21 22-16,0-1 0,0 0 15,-21 21-15,21 1 0,0-1 0,-22 21 16,22-20-16,-21 20 0,21 1 16,0-1-16,0 22 0,0-22 0,-21 22 15,21-21-15,0 20 0,0 1 0,0 0 16,0 20-16,-21-20 0,21 0 0,-21-1 16,0 22-16,21 0 15,-22-21-15,1 21 0,0-1 0,0 1 16,-21-21-16,20 21 0,-20-22 0,21 1 15,-21 0-15,20-22 0,-20 1 0,21-1 16,-21-20-16,20-1 0,-20 0 16,0-21-16,-1 1 0,-20-1 0,21-21 15,-22 0-15,1 0 0,-1 0 0,1 0 16,-1-21-16,-21-1 0,22-20 0,-1 0 16,1-1-16,21-20 0,-1-1 15,22 1-15,0-1 0,0-20 0,21-1 16,0-21-16,0 0 0,0 1 0,0 20 15,0-21-15,21 0 16,21 22-16,-21-1 0,22 0 0,-1 1 16,0-1-16,22 0 0,-22 22 0,22-1 15,-1 1-15,22-1 0,-22 1 16,1 20-16,-1-20 0,1 21 0</inkml:trace>
  <inkml:trace contextRef="#ctx0" brushRef="#br0" timeOffset="41251.49">14330 4974 0,'0'0'0,"0"21"16,21-21 0,-21-21-16,21 0 15,0 0-15,0 0 0,1 0 16,-1-1-16,0 1 0,0 0 15,0 0-15,0 0 0,1 0 0,-22-1 16,21-20-16,-21 21 0,0 0 16,0 0-16,0-1 0,0 1 0,0 0 15,-21 21-15,-1 0 0,1 0 16,0 0-16,0 21 0,21 0 16,-21 1-16,0-1 0,-1 0 15,22 21-15,0 1 0,-21-1 0,0 0 16,21 1-16,0-1 0,-21-21 15,21 21-15,0 1 0,0-22 0,0 0 16,0 0-16,0 0 0,21-21 0,0 0 16,0 0-16,1 0 0,-1 0 15,21 0-15,-21 0 0,0-21 0,22 0 16,-22 0-16,21 0 0,1-22 16,-22 22-16,21-21 0</inkml:trace>
  <inkml:trace contextRef="#ctx0" brushRef="#br0" timeOffset="41491.37">15155 4212 0,'0'0'16,"0"-42"-16,21 21 0,-21 0 0,0-1 15,0 1-15,0 42 16,-21 22-16,0-22 0,21 21 16,-21 1-16,0-1 0,21 0 15,-21 1-15,-1 20 0,1-21 0,0 22 16,0-22-16,21 22 0,-21-22 15,0 22-15,-1-22 0,22 0 0,0 1 16,-21-1-16,21-21 0,-21 21 16,21-20-16,0-1 0,0 0 15,21-21 1,0-21 0</inkml:trace>
  <inkml:trace contextRef="#ctx0" brushRef="#br0" timeOffset="41679.43">14859 4741 0,'0'0'0,"0"-21"16,21 21 15,0-21-31,0 21 0,1 0 0,-1-21 0,0 21 16,21-21-16,-21 21 0,1 0 15,20-21-15,0 21 0,-21 0 16,1 0-16,20-22 0,-21 22 0,0 0 15,0 0-15,-21-21 0</inkml:trace>
  <inkml:trace contextRef="#ctx0" brushRef="#br0" timeOffset="42539.96">15811 4360 0,'0'0'0,"22"-42"15,-22-43-15,0 64 16,0 0-16,0 42 31,0 0-31,0 1 0,-22 20 16,1-21-16,21 21 0,-21 22 0,0-22 15,0 1-15,0 20 0,-1-21 0,1 1 16,0 20-16,0-20 0,0-1 16,0 0-16,-1 1 0,1-22 0,21 21 15,0-21-15,0 0 0,0 1 16,21-44 15,-21 1-31,22 0 0,-1 0 0,0 0 16,0 0-16,0-1 0,0-20 15,1 21-15,-1-21 0,0 20 0,0-20 16,-21 21-16,0 0 0,21 21 16,-21-21-16,21 21 0,-21 21 15,0 0-15,0 0 0,0 0 16,0 22-16,0-22 0,0 21 16,0 0-16,0-20 0,0 20 0,0 0 15,22-21-15,-1 1 0,-21-1 16,21 0-16,0 0 0,0 0 15,0-21-15,1 0 0,-1 0 0,21 0 16,-21 0-16,22 0 0,-1 0 16,0-21-16,1 0 0,-1 0 0,0 0 15,1-1-15,-1-20 0,0 21 0,1-21 16,-1-1-16,-21 1 0,21-22 16,-20 22-16,-1-21 0,0 20 0,-21-20 15,0-1-15,0 1 0,0 20 16,0-20-16,-21 21 0,0-22 0,-1 43 15,-20-21-15,21 20 0,0 22 0,-22 0 16,22 0-16,-21 0 0,21 0 16,-22 0-16,22 22 0,0 20 15,0-21-15,0 21 0,21-20 16,0 20-16,0-21 0,0 21 0,0-20 16,0-1-16,0 21 0,0-21 0,0 0 15,0 1-15,21-1 0,0 0 16,0-21-16,0 21 0,1 0 0,20-21 15</inkml:trace>
  <inkml:trace contextRef="#ctx0" brushRef="#br0" timeOffset="42771.82">16933 4614 0,'0'22'31,"-21"-1"-16,21 0-15,-21-21 0,0 21 0,21 21 16,0-20-16,-21-1 0,21 0 0,-22 0 16,22 0-16,-21 0 0,21 1 15,0-1-15,0 0 0,0-42 47,21 0-47,1-1 0,-1 22 0</inkml:trace>
  <inkml:trace contextRef="#ctx0" brushRef="#br0" timeOffset="43084.15">16976 4339 0,'0'0'0,"-22"0"16,22 21-1,0 1-15,0-1 16,22-21-1,-1 0-15,0 0 0,0 0 16,0 0-16,-21-21 0,21-1 0,1 1 16,-22 0-1,0 0-15,0 0 0,0 0 16,0-1-16,-22 22 0,1 0 16,21-21-16,-21 21 0,0 0 15,0 0-15,0 21 0,-1 1 16,22-1-16,0 0 15,-21 0-15,21 0 0,-21 22 0,21-22 16,0 0-16,0 0 0,0 0 0,0 0 16,0 1-16,0-1 0</inkml:trace>
  <inkml:trace contextRef="#ctx0" brushRef="#br0" timeOffset="43547.6">17441 4551 0,'0'21'16,"0"0"-16,0 0 0,0 1 15,0-1-15,0 0 0,0 0 16,-21 0-16,21 0 0,-21 1 0,21-1 16,-21 0-16,21 0 0,-21 0 0,21 0 15,0 1-15,0-1 0,-22-21 16,22 21-16,-21-21 0,0 0 15,0 0 1,21-21 0,0 0-1,0-1-15,0 1 0,0-21 16,21 21-16,0-22 0,0 22 0,1-21 16,-1 0-16,0-1 0,21 1 0,1 0 15,-1 20-15,0-20 0,22 0 16,-22 42-16,0 0 0,-20 0 15,20 0-15,-21 0 0,0 21 0,0 0 16,-21 21-16,0-20 0,0 20 16,0-21-16,0 21 0,0-20 15,0 20-15,0-21 0,0 21 16,0-20-16,-21-1 0,0 0 0,0 0 16,21 0-16,0 0 0,-21 1 0,0-22 15,42 0 16,0-22-31</inkml:trace>
  <inkml:trace contextRef="#ctx0" brushRef="#br0" timeOffset="44084.08">18584 4509 0,'0'0'0,"0"-22"0,0 1 0,0 0 0,-21 0 16,-21 0-16,21 21 16,-1 0-16,-20 0 0,21 0 0,-21 0 15,-1 21-15,1 0 0,-22-21 16,22 42-16,0-20 0,-1-1 0,1 21 16,21-21-16,0 22 0,0-1 0,-1 0 15,22-21-15,0 22 0,0-22 16,0 0-16,0 21 0,22-20 15,-1-1-15,0-21 0,0 21 0,21-21 16,-20 0-16,20 0 0,0 0 16,1 0-16,-1 0 0,0 0 0,1-21 15,-22 0-15,21-1 0,0 1 16,1 0-16,-22 0 0,0 0 0,21-22 16,-20 1-16,-1 0 0,0-1 0,0 1 15,0 0-15,0-22 0,-21 1 16,22 20-16,-22-20 0,21-1 0,-21 22 15,0 0-15,0-1 0,0 22 16,0 0-16,0 0 0,-21 21 16,-1 21-16,1 0 0,0 0 15,21 22-15,-21-1 0,0 0 16,21 1-16,-21-1 0,21 0 0,0 1 16,0-1-16,0 0 0,0 1 15,0-1-15,0 0 0,0-20 0,0 20 16,0-21-16,0 21 0,0-20 0,0-1 15,0 21-15,0-21 16,0 0-16,21-21 0,0 0 0,0 0 16,0 0-16,0 0 0,1 0 0</inkml:trace>
  <inkml:trace contextRef="#ctx0" brushRef="#br0" timeOffset="44483.03">19240 4530 0,'-21'0'16,"0"0"-16,0 0 16,0 21-16,0-21 0,-1 21 0,1 0 15,0 0-15,0 1 0,21-1 0,0 21 16,0-21-16,0 0 0,0 1 16,0-1-16,0 0 0,0 0 0,0 0 15,0 0-15,21-21 0,0 22 16,0-22-1,1 0-15,20 0 0,-21 0 0,0-22 0,0 22 16,1-21-16,20 0 0,-21 0 16,0 21-16,0-42 0,1 20 15,-1 1-15,0 0 0,-21-21 0,0 21 16,0-22-16,0 22 0,0-21 16,0 21-16,0-1 0,0 1 0,-21 0 15,0 0-15,-1 21 0,-20 0 16,21 0-16,0 0 0,0 0 15,-22 21-15,22-21 0,0 21 0,0 0 16,0 1-16,-1 20 0,22-21 16,-21 0-16,21 0 0,0 1 15,0-1-15,0 0 0,21 0 16,1-21-16,-1 0 0</inkml:trace>
  <inkml:trace contextRef="#ctx0" brushRef="#br0" timeOffset="45015.5">19621 4551 0,'0'21'0,"0"-42"0,22 0 0,-22 0 16,21 21-16,-21 21 31,0 0-31,0 0 16,0 21-1,-21-20-15,-1-1 0,22 0 0,0 0 16,0 0-16,-21 0 0,21 1 0,0-1 15,0 0-15,-21-21 0,21 21 16,21-21 0,0 0-16,1 0 15,-1 0-15,0-21 0,0 0 16,-21 0-16,21 21 0,0-22 0,1 1 16,-1 21-16,0-21 0,0 0 0,0 21 31,0 0-31,-21 21 15,0 0 1,0 0-16,0 1 0,0-1 16,0 0-16,22-21 0,-22 21 0,21 0 15,0-21-15,0 0 16,0 0-16,0 0 0,1 0 0,-1 0 16,0 0-16,0 0 0,21-21 0,-20 21 15,-1-21-15,0 0 0,0 21 16,0-21-16,0-1 0,1 1 0,-1 0 15,-21 0-15,0 0 0,0 0 16,0-22-16,0 22 0,0 0 16,0 0-16,0 0 0,0-1 0,-21 22 15,-1-21-15,1 21 0,21-21 0,-21 21 16,0 0-16,0 0 0,0 0 16,-1 0-16,1 0 0,0 0 15,0 0-15</inkml:trace>
  <inkml:trace contextRef="#ctx0" brushRef="#br0" timeOffset="45546.97">20786 4212 0,'0'-21'0,"0"42"0,0-84 0,21 42 16,-21-1-16,0 1 0,21 21 0,-21-21 16,0 42-1,0 0-15,-21 22 16,0-22-16,-1 42 0,22-20 0,-21-1 15,0 22-15,21-22 0,-21 0 16,0 22-16,21-22 0,-21 0 0,-1 1 16,22-1-16,-21-21 0,21 22 15,0-1-15,0-21 0,0 0 16,-21 0-16,21 1 0,0-1 0,0 0 16,21-21-1,-21-21 1,21 21-16,1-21 0,-1-1 0,-21 1 15,42 0-15</inkml:trace>
  <inkml:trace contextRef="#ctx0" brushRef="#br0" timeOffset="45777.44">21061 4170 0,'21'-21'16,"-42"42"-16,42-63 0,-21 20 0,0 44 31,0-1-31,0 0 0,0 21 0,0 1 15,0-1-15,0 0 0,-21 1 16,21-1-16,0 0 0,0 1 0,-21-1 16,-1 0-16,22 1 0,-21-22 0,21 21 15,0-21-15,0 0 0,-21 1 16,21-1-16,0 0 0,0 0 0,-21-21 31</inkml:trace>
  <inkml:trace contextRef="#ctx0" brushRef="#br0" timeOffset="45971.42">20595 4678 0,'-21'0'16,"42"0"-1,0 0-15,0 0 0,1 0 16,-1 0-16,0 0 0,0-21 0,21 21 15,-20 0-15,20 0 0,0-21 16,1 21-16,-22 0 0,21 0 0,0 0 16,1-22-16,-22 22 0,21 0 15,-21 0-15,1 0 0</inkml:trace>
  <inkml:trace contextRef="#ctx0" brushRef="#br0" timeOffset="46867.58">21484 4530 0,'0'0'0,"0"-21"0,0-1 16,0 1-16,0 0 15,-21 21 1,0 0-16,0 21 0,-1-21 16,1 21-16,0 1 0,0-1 15,0 21-15,0-21 0,-1 0 0,1 22 16,0-22-16,21 0 0,0 21 15,-21-20-15,21-1 0,0 0 0,0 0 16,0 0-16,0 0 16,0 1-16,21-22 0,0 0 15,0 0-15,1 0 0,-1 0 16,0-22-16,0 1 0,0 21 16,-21-21-16,21 0 0,1 0 0,-1 0 15,0-1-15,-21 1 0,21-21 0,-21 21 16,21 0-16,-21-1 0,0-20 15,0 21-15,0 0 16,0 42 15,0 0-31,0 0 0,0 0 0,0 1 16,0-1-16,21 0 0,-21 0 0,22 0 16,-22 0-16,21 1 0,-21-1 15,21 0-15,0 0 0,0-21 0,0 21 16,1-21-16,-1 0 0,0 0 15,0 0-15,21 0 0,-20 0 0,20 0 16,-21-21-16,21 0 0,-20 21 0,-1-21 16,0 0-16,0-1 0,0 1 15,0 0-15,-21 0 0,22 0 16,-22 0-16,0-1 0,0 1 0,0 0 16,-22 21 15,1 21-31,21 0 0,0 1 15,-21-22-15,0 21 0,21 0 0,-21 0 16,21 0-16,0 0 0,0 1 0,0-1 16,-21-21-16,21 21 0,0 0 15,0-42 32,0 0-47,0 0 16,0-1-16,0-20 0,21 21 15,-21 0-15,21 0 0,0-22 16,0 22-16,0 0 0,1-21 0,20 20 16,-21 1-16,0 0 0,22 0 15,-1 21-15,-21 0 0,21 0 0,-20 0 16,-1 0-16,0 21 0,0 0 0,0 0 16,-21 1-16,0-1 0,0 0 15,0 0-15,0 21 0,0-20 0,0-1 16,0 0-16,0 0 0,0 0 15,-21-21-15,21 21 0,-21 1 16,0-22-16,21 21 0,-21-21 0,-1 0 16,44-21 15,-1 21-31,0-22 0,0 22 16</inkml:trace>
  <inkml:trace contextRef="#ctx0" brushRef="#br0" timeOffset="47651.65">22966 4487 0,'0'-21'16,"0"0"-16,-21 21 0,-1 0 16,1-21-16,0 21 0,-21 0 0,21 0 15,-1 0-15,1 21 0,-21 0 16,21 0-16,0 1 0,-22-1 0,22 0 15,0 0-15,0 0 0,21 22 0,0-22 16,-21 0-16,21 0 0,0 0 16,0 0-16,0 1 0,0-1 0,21-21 15,0 21-15,0-21 0,0 0 16,0 0-16,22 0 0,-22 0 0,0 0 16,21 0-16,-20 0 0,-1 0 15,21-21-15,-21 0 0,0-1 16,1 1-16,-1 0 0,0 0 0,0 0 15,0-22-15,0 22 0,-21-21 0,0 0 16,22-1-16,-22 1 0,0 0 16,0-22-16,0 22 0,0 21 0,0-22 15,0 22-15,0 0 0,0 0 16,-22 42 0,22 0-16,-21 21 15,21 1-15,0-22 0,0 21 0,0 1 16,0-1-16,0 0 0,0 1 0,0-1 15,0-21-15,0 21 16,0-20-16,21 20 0,-21-21 0,22 0 16,-1 0-16,0 1 0,0-22 0,0 21 15,0-21-15,1 0 16,-1 0-16,0 0 0,0 0 0,0-21 16,22 21-16,-22-22 0,0 1 15,0 0-15,0 0 0,0 0 0,1 0 16,-1-22-16,0 22 0,0-21 0,0-1 15,22 1-15,-43-21 0,21 20 16,0-20-16,0-1 0,0 22 0,-21-22 16,0 22-16,21 0 0,-21 21 15,0-1-15,0 1 0,0 42 16,-21-21 0,0 43-16,0-22 0,0 21 15,0 1-15,21-1 0,-22 21 0,1-20 16,0-1-16,21 0 0,0 22 0,-21-22 15,0 1-15,21-1 0,0-21 16,-21 21-16,21 1 0,0-22 0,0 0 16,0 21-16,0-20 0,0-1 15,0 0-15,21-21 16,0 0-16,0 0 0,0 0 0,0 0 16,1 0-16,-1 0 0,0 0 15,0-21-15,0 0 0,0 21 16,1-22-16</inkml:trace>
  <inkml:trace contextRef="#ctx0" brushRef="#br0" timeOffset="47999.45">24024 4572 0,'0'0'0,"21"0"15,0 0-15,1 0 16,-1 0-16,0 0 15,0 0-15,0 0 0,-21-21 16,21 21-16,-21-21 16,22 21-16,-22-21 0,0-1 15,0 1-15,0 0 0,0 0 16,-22 21 0,1 0-16,0 0 0,0 0 15,0 0-15,0 21 0,-1 0 0,1 0 16,0 1-16,0-1 0,0 0 15,0 0-15,-1 0 0,22 22 0,0-22 16,0 0-16,0 0 0,0 0 16,0 0-16,0 1 15,0-1-15,43-21 0,-22 0 0,0 0 16,0 0-16,0 0 0,22 0 16,-22 0-16,21 0 0</inkml:trace>
  <inkml:trace contextRef="#ctx0" brushRef="#br0" timeOffset="48364.24">24638 4466 0,'0'0'0,"0"-21"0,0-21 15,0 21-15,-21 21 16,0 0 0,-1 0-16,1 21 0,0 0 15,0 0-15,0 0 0,0 0 0,-1 1 16,22-1-16,0 0 0,0 0 15,0 0-15,0 0 16,22-21-16,-1 0 0,0 22 0,0-1 16,0-21-16,0 0 0,1 0 0,-22 21 15,21-21-15,0 0 0,-21 21 16,0 0-16,0 0 16,0 1-16,0-1 15,-21-21-15,0 0 16,-1 21-16,1-21 0,-21 0 15,21 0-15,0 21 0,-1-21 16,1 0-16,-21 0 0,21 0 0,0 0 16,-1 0-16,1 0 0,0 0 15,0 0-15,21-21 0,-21 21 16,21-21-16,-21 0 0</inkml:trace>
  <inkml:trace contextRef="#ctx0" brushRef="#br0" timeOffset="56059.31">3641 5990 0,'0'-21'31,"0"0"-16,0 0-15,21 0 0,0-1 16,-21 1 0,0 0-16,0 0 0,0 0 0,0 0 15,-21-1 1,0 22-16,-1 0 0,-20 0 0,21 0 16,-21 0-16,-1 0 0,1 22 15,0-1-15,-1 0 0,1 0 0,0 21 16,-1-20-16,22 20 0,-21-21 15,21 21-15,-1 1 0,1-22 0,21 21 16,0-21-16,0 1 0,0 20 16,0-21-16,21 0 0,22 0 0,-22 1 15,0-22-15,0 21 16,22-21-16,-22 0 0,21 21 0,-21-21 0,22 0 16,-1 0-16,-21 0 15,21 0-15,-20 0 0,-1 0 0,21 0 16,-21 0-16,0 0 0,-21-21 0,-21 21 31,0 0-31,-21 0 16,-1 0-16,1 0 0,0 0 15,-1 21-15,1 0 0,0 0 0,-1 0 16,1 1-16,21-1 0,-21 0 16,20 0-16,-20 0 0,21 0 0,0 1 15,0-1-15,21 0 16,0 0-16,0 0 0,0 0 0,0 1 15,21-22 1,0 0-16,0 0 0,0 0 16,0-22-16,1 1 0,20 21 15,0-21-15,-21 0 0,22 0 0,-1 0 16,0-1-16,-20 22 0,-1-21 0,21 0 16,-42 0-1,-21 42 1,0-21-16,0 21 0,-1 0 15,-20 22-15,21-22 0,0 21 0,0 1 16,-1-22-16,22 21 16,-21 22-16,0-22 0,0 0 0,0 1 15,21-1-15,0 0 0,0 1 16,0-1-16,0 0 0,0 1 0,0-22 16,0 0-16,0 0 0,0 0 0,0 0 15,0 1-15,21-22 0,0 0 16,0 0-16,0 0 0,1-22 15,-1 1-15,-21 0 16,21 0-16</inkml:trace>
  <inkml:trace contextRef="#ctx0" brushRef="#br0" timeOffset="56524.05">5080 5927 0,'0'0'0,"0"-21"0,0-1 15,0 1-15,0 0 0,-21 21 16,0 0-16,-1 0 16,22 21-16,0 22 0,-21-22 15,21 0-15,-21 21 0,21 1 0,0-1 16,0 0-16,0 1 0,0 20 15,0-21-15,0 22 0,0-22 0,21 22 16,-21-22-16,0 22 0,0-22 16,21 0-16,-21 1 0,0-22 15,22 21-15,-22-21 0,0 0 0,0 1 16,0-1-16,0-42 31,0-1-31,0 1 16</inkml:trace>
  <inkml:trace contextRef="#ctx0" brushRef="#br0" timeOffset="56843.93">4847 6287 0,'0'0'0,"-42"-43"0,21 22 0,-1-21 16,1-1-16,21 22 0,0-21 0,0 0 16,0 20-16,0-20 0,0 0 15,21-1-15,1 1 0,20 0 0,0 21 16,1-22-16,-1 1 0,0 21 15,1 0-15,-1-1 0,21 22 0,-20 0 16,-1 0-16,0 22 0,1-1 16,-22 0-16,0 21 0,0 1 0,-21-22 15,0 21-15,0 0 0,0 1 16,0-1-16,-21 0 0,-21 1 0,21-22 16,-1 21-16,-20-21 0,21 22 15,0-22-15,0 0 0,-1 0 0,1 0 16,0-21-16,0 22 0,21-1 15,-21-21-15,21 21 0,0 0 16,21-21 0,0 0-1,0 0-15,0 0 0</inkml:trace>
  <inkml:trace contextRef="#ctx0" brushRef="#br0" timeOffset="57377.74">5651 6414 0,'0'0'0,"22"0"0,41-22 16,-42 22-16,0-21 0,-21 0 15,22 21-15,-22-21 0,21 0 16,-21 0-16,0-1 0,0 1 16,-21 0-16,-1 21 15,1 0-15,-21 0 0,21 0 0,-22 0 16,22 0-16,-21 0 0,21 21 0,-22-21 15,22 21-15,-21 1 0,21-1 16,-22 21-16,22 0 0,0-20 0,-21 20 16,21 0-16,21-21 0,-22 22 15,22-1-15,0-21 0,0 22 0,0-22 16,0 0-16,0 0 0,22-21 0,-1 21 16,0-21-1,0 0-15,21 0 0,-20 0 0,-1 0 16,0-21-16,21 0 0,-21 21 0,22-21 15,-22 0-15,0-22 0,21 22 16,-20 0-16,-1-21 0,21 20 0,-21-20 16,0 21-16,1-21 0,-22 20 15,21-20-15,-21 21 0,21 0 0,-21 0 16,0-1-16,0 44 31,-21-1-31,21 0 0,-21 0 0,21 0 16,0 22-16,0-22 0,0 21 15,0-21-15,0 0 0,0 22 16,0-22-16,0 0 0,0 0 0,0 0 16,0 1-16,21-1 0,0 0 15,0-21-15,0 0 16,0 0-16,1 0 0,-1 0 0,0 0 16</inkml:trace>
  <inkml:trace contextRef="#ctx0" brushRef="#br0" timeOffset="57796.49">6075 6435 0,'0'0'0,"0"-43"16,0 22-16,0 0 16,0 0-16,21 21 15,0 0-15,0-21 0,0 21 0,1 0 16,-1 0-16,0 0 0,0 21 15,21-21-15,-20 21 0,-1 0 0,0 0 16,0 1-16,-21 20 0,0-21 0,0 0 16,0 0-16,0 22 0,0-22 15,0 0-15,0 21 0,0-20 16,-21-1-16,0-21 0,21 21 0,-21 0 16,21-42 15,0 0-31,0 0 15,0-1-15,0 1 0,21 0 0,-21 0 16,21-21-16,-21 20 0,21-20 0,0 21 16,-21-21-16,21 20 0,-21-20 15,22 21-15,-1 0 0,-21 0 0,21 21 16,-21-22-16,21 1 0,0 21 16,-21 21 15,0 1-16,0-1-15</inkml:trace>
  <inkml:trace contextRef="#ctx0" brushRef="#br0" timeOffset="58163.67">6498 6646 0,'64'22'15,"-43"-22"-15,0 0 0,0 0 16,21 0-16,-20-22 0,-1 1 0,21 21 15,-21-21-15,22 0 0,-22 0 0,21 0 16,-21 21-16,0-22 0,1 1 16,-1 0-16,-21 0 0,0 0 0,0 0 15,0-1-15,0 1 16,0 0-16,0 0 0,-21 21 16,-1 0-16,1 0 0,0 0 0,0 0 15,0 0-15,0 21 0,-22 0 16,22 0-16,0 1 0,0 20 0,0-21 15,21 21-15,0 1 0,-22-22 0,22 21 16,0-21-16,0 22 0,0-22 16,0 0-16,0 0 0,0 0 0,22 1 15,-22-1-15,21-21 0,0 21 0,0-21 16,0 0-16,0 0 16,1 0-16,-1 0 0,0 0 0,21 0 0,-21 0 15,1-21-15,20 0 0,-21-1 16,21 1-16,-20 0 0,20 0 15</inkml:trace>
  <inkml:trace contextRef="#ctx0" brushRef="#br0" timeOffset="58664.38">7345 6350 0,'0'-42'16,"0"84"-16,0-105 0,0 84 47,0 0-47,0 0 0,-21 21 15,21-20-15,0-1 0,0 0 0,0 21 16,0-21-16,-22 1 0,22-1 16,-21 0-16,21 0 0,0 0 15,0 0-15,-21 1 0,21-1 0,-21-21 16,21 21-16,0-42 47,0 0-47,0-1 0,0 1 15,0 0-15,21 0 0,0-21 16,-21 20-16,21-20 0,1 21 16,-1-21-16,0-1 0,0 22 0,21-21 0,-20 21 15,20-1-15,-21 1 16,21 0-16,-20 0 0,20 21 0,-21 0 16,0 0-16,0 0 0,1 21 0,-1-21 15,0 21-15,-21 22 0,21-22 16,-21 21-16,0-21 0,0 22 0,0-1 15,0 0-15,-21 1 0,21-22 16,-21 21-16,21-21 0,0 22 0,-21-22 16,21 0-16,-22 0 0,22 0 0,0 0 15,0 1-15,0-44 47,22 1-47,-1 0 0,-21 0 16,21 0-16,0 0 0,0-1 15</inkml:trace>
  <inkml:trace contextRef="#ctx0" brushRef="#br0" timeOffset="59015.5">8213 5906 0,'0'0'0,"0"-22"0,0 44 31,-22-1-15,1 0-16,21 21 0,-21-21 0,21 22 16,0-22-16,-21 21 0,0-21 0,21 22 15,-21-1-15,21-21 0,0 22 16,0-1-16,-22-21 0,22 21 0,0 1 16,0-22-16,0 21 0,0-21 0,0 1 15,0-1-15,0 21 0,0-21 16,0 0-16,0 1 0,22-1 15,-1-21-15,-21 21 0,21-21 16,0 0-16,0 0 0,0 0 16,1 0-16,-1-21 0,0 21 15,0-21-15,-21-1 0,21 22 16,0-21-16,1 0 0,-1 21 16,-21-21-16,21 0 0,-21 0 0,21-1 15,-21 1-15</inkml:trace>
  <inkml:trace contextRef="#ctx0" brushRef="#br0" timeOffset="59339.12">8043 6244 0,'21'-21'31,"1"0"-31,-1 21 16,0 0-16,0-21 0,21 21 0,-20-21 16,-1 21-16,21 0 0,-21-22 0,0 22 15,22 0-15,-22 0 0,0-21 16,0 21-16,0 0 0,1 0 0,-1 0 16,0 0-16,0 0 0,0 0 0,0 0 31,-42 0 16,0 0-47,0 0 15</inkml:trace>
  <inkml:trace contextRef="#ctx0" brushRef="#br0" timeOffset="61287.8">4191 8911 0,'0'-21'31,"0"0"-15,0 0-1,-21 21 1,21 21 15,0 0-31,0 0 16,-21 0-16,21 22 0,0-1 16,0 0-16,0 1 0,0-1 0,0 22 15,0-22-15,0 21 0,0 1 16,0-1-16,0 1 0,0-1 0,0 1 15,0 21-15,0-22 0,0 1 0,0-1 16,0 1-16,0 20 0,0-20 16,0-1-16,0 1 0,0 20 0,0 1 15,21-21-15,-21 20 0,0-20 0,0 20 16,0-20-16,0-1 0,0 22 16,0-21-16,0-1 0,0 1 15,0 20-15,0-20 0,0-1 0,0-20 16,0 20-16,0 1 0,0-22 15,0 0-15,0 22 0,0-22 0,0 0 16,0 1-16,0-22 0,0 21 0,0 1 16,0-22-16,0 21 0,0-21 15,0 0-15,-21-21 0,21 22 0,0-44 32,0 1-32,0 0 0,0-21 0,0-1 15,0 1-15,0 0 0,0-22 16,0 1-16,0-1 0,0-20 15</inkml:trace>
  <inkml:trace contextRef="#ctx0" brushRef="#br0" timeOffset="62707.7">4149 9102 0,'0'0'0,"0"-21"16,0-1-16,-22 1 15,22 0-15,0 0 0,0 0 16,0 0-16,0-1 16,0 1-16,0 0 15,0 0-15,0 0 16,22 21 0,-22-21-1,21 21-15,0 0 16,0 0-16,0 0 0,0 0 15,22 0-15,-22 0 16,0 0-16,21 0 0,1 0 0,-1 0 16,22 0-16,-22 21 0,21-21 0,22 21 15,-21-21-15,20 0 0,-20 0 16,42 21-16,-22-21 0,22 0 0,0 0 16,21 21-16,0-21 0,0 0 15,-21 0-15,21 21 0,0-21 0,0 0 16,-21 22-16,21-22 0,0 0 15,0 21-15,0-21 0,0 0 16,0 21-16,0 0 0,21-21 0,0 0 16,0 21-16,-21-21 0,21 0 0,0 0 15,-21 0-15,22 21 0,-22-21 16,21 0-16,-21 0 0,21 0 0,-21 0 16,-21 0-16,21 0 0,0 22 0,-21-22 15,21 0-15,-22 0 0,1 0 16,-21 0-16,21 0 0,-22 0 0,1 0 15,-21 0-15,-1 0 0,1 0 0,-1 0 16,-42 0-16,22 0 0,-22 21 16,0-21-16,0 0 0,-21 21 31,0 0-15,-21-21-16,21 21 0,-21 0 15,21 1-15,0-1 16,0 0-16,0 0 0,0 21 15,0-20-15,0-1 0,0 0 0,0 21 16,0-21-16,0 22 0,0-1 16,0 0-16,0 1 0,0 20 0,0-20 15,0-1-15,0 21 0,0 1 0,0-22 16,0 22-16,-21-1 0,21-20 16,-22 20-16,22 1 0,0-1 15,0 22-15,0-22 0,0 1 0,0 20 16,0-20-16,0-1 0,0 1 0,0 21 15,0-22-15,0 1 0,-21-1 16,21 22-16,-21-22 0,21 1 0,0-1 16,0 1-16,0-1 0,-21 1 0,21-1 15,0 1-15,-21-22 0,21 22 16,0-22-16,0 21 0,0-20 0,0-1 16,0 22-16,0-22 0,-21 0 0,21-21 15,0 22-15,-22-1 0,22-21 0,-21 22 16,21-22-16,-21 0 0,21 0 15,0 0-15,-21 0 0,0 1 16,0-22-16,21 21 0,-22-21 0,1 0 16,0 0-16,0 0 0,0 0 0,0 21 15,-1-21-15,1 0 0,-21 0 16,21 0-16,-22 0 0,1 0 0,0 0 16,-1 0-16,-20 0 0,21 0 0,-1 0 15,-20 0-15,-1 0 0,22 0 16,-22 0-16,1 0 0,-1 0 0,-20-21 15,20 21-15,-20 0 0,-1 0 16,-21-21-16,21 21 0,-20 0 0,20 0 0,-21-22 16,0 22-16,0-21 15,1 21-15,-22 0 0,0-21 0,0 21 16,-22 0-16,1 0 0,0-21 0,0 21 16,0 0-16,-22 0 0,22 0 15,0-21-15,0 21 0,0 0 0,-22 0 16,22-21-16,0 21 0,0 0 0,21 0 15,-21 0-15,21-22 0,0 22 0,-21 0 16,21 0-16,21 0 0,-21-21 16,21 21-16,0 0 0,21 0 0,1-21 15,20 21-15,-20 0 0,41 0 0,-20-21 16,20 21-16,22-21 0,-21 21 16,21 0-16,0 0 15,21-21-15,0-1 47,0 1-47,21 21 16,0-21-16,0 0 0</inkml:trace>
  <inkml:trace contextRef="#ctx0" brushRef="#br0" timeOffset="63264.44">6985 10351 0,'0'0'0,"0"-22"0,0 1 16,-21 21-16,0 0 0,21 21 16,0 22-16,0-22 0,-22 21 15,22 22-15,0-22 0,0 22 16,0-22-16,0 21 0,0 22 0,0-21 0,0-1 16,0 22-16,0-22 15,0 22-15,0-22 0,0 22 0,0-21 16,0-1-16,0-21 0,0 22 0,0-22 15,0 1-15,0-22 0,0 21 16,0-21-16,22 0 0,-22 1 0,0-1 16,0 0-16,21-21 0,0 0 15,-21-21 1,21 0-16,0-1 16,-21 1-16,0-21 0,0 21 0,21-22 15,-21 1-15</inkml:trace>
  <inkml:trace contextRef="#ctx0" brushRef="#br0" timeOffset="63924.06">6985 10435 0,'0'0'0,"0"-21"0,-21 21 0,21-21 0,-21 21 15,21-21 1,21 21-1,0-21-15,21 21 16,-21 0-16,22-22 0,-1 22 16,22 0-16,-22-21 0,21 21 15,1-21-15,21 21 0,-1 0 0,1-21 16,21 21-16,0 0 0,-22 0 0,22-21 16,-21 21-16,-1 0 0,1 0 15,0 0-15,-1 0 0,-20 0 0,-1 0 16,-20 0-16,20 0 0,-20 0 0,-22 0 15,21 21-15,-21-21 0,0 21 16,-21 0-16,0 0 0,0 1 0,0-1 16,0 0-16,0 21 0,0-21 15,0 22-15,0-1 0,-21 0 0,21 1 16,0-1-16,-21 0 0,21 1 16,0-1-16,0 0 0,-21-20 0,21 20 15,0 0-15,0-21 0,0 22 16,0-1-16,0-21 0,0 22 0,21-22 15,-21 21-15,21 0 0,-21-20 0,0 20 16,21 0-16,1-21 0,-22 22 16,21-22-16,-21 0 0,0 21 0,0-20 15,21-1-15,-21 0 0,0 21 0,0-21 16,0 1-16,0-1 0,0 0 0,-21-21 16,21 21-16,-43 0 0,22 0 15,-21-21-15,21 22 0,-22-1 0,-20-21 16,21 21-16,-22-21 0,-21 21 15,1-21-15,-1 21 0,-21 0 16,-21-21-16,21 22 0,-21-22 0,0 21 16,22-21-16,-1 0 0,0 0 0,0 0 15,43 0-15,-22 0 0,21 0 16,1 0-16,21 0 0,-1 0 0,-20 0 16,42-21-16,-22 21 0,22-22 0,-21 22 15,42-21-15,-21 0 0,21 0 16,0 0-16,0 0 15,0-22-15,0 22 0</inkml:trace>
  <inkml:trace contextRef="#ctx0" brushRef="#br0" timeOffset="64620.18">4127 10308 0,'-21'0'16,"21"21"-16,-21-21 15,21 22 1,0-1 0,0 0-1,21-21-15,0 21 0,22-21 16,-22 0-16,21 0 0,22 0 15,-1 0-15,1 0 0,20 0 0,1 0 16,0 0-16,-1 0 0,22 0 16,-21 0-16,21 0 0,0 0 15,-1 0-15,22 21 0,-21-21 0,21 0 16,-21 0-16,21 0 0,-21 21 0,21-21 16,-21 0-16,-22 0 0,22 22 15,-21-22-15,0 0 0,-22 0 0,1 0 16,-22 0-16,0 0 0,1 0 0,-22 0 15,0 0-15,-42 0 32,0 0-32,-1 0 15,1-22-15,0 22 0,0 0 16,0-21-16,0 0 0,-1 21 16,1-21-16</inkml:trace>
  <inkml:trace contextRef="#ctx0" brushRef="#br0" timeOffset="65011.96">6244 10097 0,'0'0'0,"-21"0"0,0 0 16,21 21 15,21 0-15,0-21-16,0 21 0,0-21 15,22 21-15,-1-21 0,-21 21 0,22 1 16,-1-22-16,0 21 0,1-21 0,-1 21 16,0-21-16,1 21 0,-1-21 15,-21 21-15,21-21 0,-20 21 0,-1 1 16,0-22-16,0 21 0,-21 0 0,0 0 16,0 0-16,-21 0 15,0 1-15,-22-1 0,22 0 0,-21 0 16,0 21-16,-1-20 0,1-1 0,-22 21 15,22-21-15,-21 0 0,20 1 16,1-1-16,0 0 0,-1 0 0,1 0 16,0 0-16,20 1 0,1-22 15,0 0-15,0 21 0,0-21 0,0 0 16,21-21 0,0-1-1,0 1-15</inkml:trace>
  <inkml:trace contextRef="#ctx0" brushRef="#br0" timeOffset="65767.5">6159 8255 0,'0'0'0,"0"-21"16,0 0 0,-21 21 15,21 21-31,-21 0 0,0 0 0,21 0 16,0 22-16,0-1 0,-21 0 15,21 1-15,-21-1 0,21 0 16,0 22-16,0-22 0,0 1 0,0-1 15,0 0-15,0 1 0,0-1 16,0-21-16,0 21 0,0-20 0,0-1 16,0 0-16,0 0 15,0-42 17,0 0-32,0 0 0,0-1 15,0 1-15,0 0 0</inkml:trace>
  <inkml:trace contextRef="#ctx0" brushRef="#br0" timeOffset="66112.32">5821 8234 0,'0'0'0,"0"-21"16,0 0-16,0-1 0,0 1 15,21 0-15,0 0 0,0 21 16,22-21-16,-1 0 0,0 21 15,1 0-15,20 0 0,-21 0 0,1 0 16,-1 0-16,0 0 16,1 21-16,-1 0 0,0 21 0,-20-21 15,-1 22-15,0-22 0,0 21 0,-21 1 16,0-22-16,0 21 0,0 0 16,-21-20-16,0 20 0,-22 0 0,22-21 15,0 1-15,-21 20 0,21-21 0,-22 0 16,22 0-16,-21 1 0,21-1 15,-1 0-15,1-21 0,21 21 0,-21-21 16,21 21-16,0 0 16,21-21-1,0 0-15,1 22 0,20-22 16,-21 0-16,0 0 0</inkml:trace>
  <inkml:trace contextRef="#ctx0" brushRef="#br0" timeOffset="66563.06">7514 8763 0,'0'0'16,"0"21"0,0 0-1,0 1-15,0-1 0,0 21 0,0 0 16,0 1-16,0-1 0,0 0 0,0 1 15,0-1-15,0 22 0,0-22 16,0 0-16,0 22 0,0-22 0,0 0 16,0 22-16,0-22 0,0 1 15,0-1-15,-21 0 0,21 1 16,0-22-16,0 21 0,0 0 0,0-20 16,-21-1-16,21 0 0,0 0 0,0 0 15,0 0-15,-21-21 47,21-21-47</inkml:trace>
  <inkml:trace contextRef="#ctx0" brushRef="#br0" timeOffset="66843.89">7281 9737 0,'0'0'15,"0"21"-15,0 0 0,-21 0 16,21 0-16,0 1 16,0-1-16,0 0 0,0 0 15,21-21-15,-21 21 0,21-21 16,1 0-16,-1 0 16,0 0-16,0 0 0,0 0 15,0-21-15,1 0 16,-1 21-16,-21-21 0,21 0 0,0-1 15,-21 1 1,21 0-16,-21 0 0,21 0 16,1 0-16,-22-1 0,21 1 15,0 21-15</inkml:trace>
  <inkml:trace contextRef="#ctx0" brushRef="#br0" timeOffset="67355.12">7514 10647 0,'0'0'0,"0"-21"16,21 0-16,-21-1 0,0 1 15,0 0-15,0 0 0,-21 21 16,0 0-16,0 0 15,0 0-15,-1 0 0,1 21 0,-21 0 16,21 0-16,0 22 0,-1-22 0,1 21 16,0 1-16,0-1 0,0 0 15,0 1-15,21-1 0,0 0 0,0-21 16,0 22-16,0-22 0,0 21 0,21-21 16,0 1-16,0-1 0,0 0 0,22-21 15,-22 0-15,21 21 0,0-21 16,1 0-16,-1 0 0,0 0 15,1 0-15,-22-21 0,21 21 0,1 0 16,-22-21-16,0 0 0,0 21 0,0 0 16,-21-22-16,21 1 15,-21 0 1,22 21-16</inkml:trace>
  <inkml:trace contextRef="#ctx0" brushRef="#br0" timeOffset="68467.48">12806 9673 0,'-21'0'0,"-1"0"15,1 0 1,0-21-16,0 21 0,0 0 16,0 0-16,-1 0 0,1 0 0,0 0 15,0 0-15,0 0 16,42 0 15,0 0-31,21 0 16,1 0-16,-1 0 0,22 0 0,-1 0 15,1 0-15,20 0 0,1 0 16,0 0-16,-1 0 0,1 0 16,-22 0-16,22-21 0,-21 21 0,-1 0 15,1 0-15,-1 0 0,-21 0 0,1 0 16,-1 0-16,0 0 0,1 0 16,-22 0-16,21 0 0,-21 0 0,1 0 15,-22-21 16,-22 21-15,1 0-16,0 0 0,-21 0 0,-1 0 16,22 0-16,-21 0 15,-22 0-15,22 0 0</inkml:trace>
  <inkml:trace contextRef="#ctx0" brushRef="#br0" timeOffset="68775.32">12679 9821 0,'0'22'15,"42"-22"17,-21 0-32,22 0 0,20 0 0,-21 0 15,22 0-15,21 0 0,-22-22 16,22 22-16,-22 0 0,1 0 0,-1 0 15,1 0-15,-1-21 0,1 21 0,-22 0 16,0 0-16,1 0 0,-1 0 16,0 0-16,-20-21 0,20 21 0,-21 0 15,21 0-15,-20 0 0,-1-21 0,0 21 16,0 0-16,0 0 0,0-21 16,1 21-16,-22-21 0,21 21 0,-21-22 15</inkml:trace>
  <inkml:trace contextRef="#ctx0" brushRef="#br0" timeOffset="69292.16">13779 9250 0,'0'21'31,"0"0"-15,0 0-16,0 1 0,22-1 16,-1 0-16,0-21 0,0 21 0,0-21 15,0 21-15,1-21 0,20 0 16,-21 0-16,21 21 0,-20-21 0,20 0 15,0 0-15,-21 0 0,22 0 0,-1 0 16,-21 22-16,22-22 0,-22 0 16,0 0-16,0 21 0,0 0 0,0-21 15,-21 21-15,0 0 0,0 0 16,0 1-16,-21-1 16,0 0-16,-21 0 0,21 21 15,-1-20-15,-20 20 0,21-21 0,-21 21 16,-1-20-16,1 20 0,0-21 0,-22 21 15,22 1-15,-1-22 0,1 0 16,0 21-16,-1-20 0,1-1 0,0 0 16,21 0-16,-1-21 0,-20 21 0,21 0 15,0-21-15,21 22 16,21-44 15,0 1-15,-21 0-16,21 21 15,0-21-15</inkml:trace>
  <inkml:trace contextRef="#ctx0" brushRef="#br0" timeOffset="70759.53">16319 9250 0,'0'-21'15,"0"0"1,0-1-16,0 1 16,0 0-16,0 0 15,0 0-15,0 0 16,0-1-16,-21 22 0,21-21 0,-21 0 15,0 0-15,0 21 16,0 0-16,-22 0 0,22 0 16,0 0-16,-64 42 15,43-21-15,21 22 0,-22-22 0,22 21 16,0 1-16,0-1 0,0-21 16,21 21-16,0 1 0,-21-1 0,21 0 15,0 1-15,0-1 0,0 0 0,0-20 16,0 20-16,21-21 0,-21 0 15,21 0-15,0 1 0,0-22 0,0 0 16,1 0-16,-1 0 16,0 0-16,21 0 0,-21-22 15,1 22-15,-1-21 0,21 0 0,-21 0 16,0 0-16,22-22 0,-22 22 0,0-21 16,0 0-16,0 20 0,1-20 15,-1 0-15,0-22 0,0 22 0,0 0 16,0-22-16,1 1 0,-22 20 0,0-20 15,21-1-15,-21 22 0,21-22 16,-21 22-16,0 0 0,0-1 0,0 22 16,0-21-16,0 21 0,-21 21 31,0 0-31,-1 21 0,1 0 0,21 21 16,-21 1-16,0-1 0,21 22 0,0-1 15,0 1-15,0-1 0,0 1 16,0-1-16,0-21 0,0 22 0,0-22 15,0 22-15,0-22 0,0-21 0,21 22 16,0-22-16,-21 21 0,21-21 16,-21 0-16,22-21 0,-1 22 0,0-22 15,0 0-15,0 0 16,0 0-16,1 0 16,-22-22-16,0 1 0,21 0 0,-21 0 15</inkml:trace>
  <inkml:trace contextRef="#ctx0" brushRef="#br0" timeOffset="71187.28">16700 9335 0,'-21'0'16,"21"-22"-1,0 1-15,0 0 16,21 21-16,1-21 15,-1 21-15,0 0 16,0 0-16,0 0 0,0 0 16,1 0-16,-1 21 0,0 0 0,0-21 15,0 43-15,-21-22 0,21 0 16,1 0-16,-22 0 0,21 22 0,-21-22 16,0 21-16,0-21 0,0 22 0,0-22 15,-21 0-15,-1 0 0,22 0 16,-21 0-16,21 1 0,0-1 15,0-42 1,0-1 0,0 1-16,0 0 0,21 0 15,-21 0-15,22 0 0,-1-22 0,-21 22 16,21 0-16,-21-21 0,21 20 16,0 1-16,-21 0 0,21 0 15,-21 0-15,22 0 0,-1 21 0,-21-22 16,21 22-16,0 0 0,0 0 15,0 0 1,1 0-16</inkml:trace>
  <inkml:trace contextRef="#ctx0" brushRef="#br0" timeOffset="71431.64">17420 9377 0,'0'0'0,"0"21"16,0 0-1,0 0-15,0 1 16,-21-1-16,21 0 0,0 0 0,0 0 16,0 0-16,0 1 0,0-1 0,0 0 15,0 0-15,0 0 16,0 0-16,0 1 0,0-1 16,0 0-1,0-42 16,0 0-31,0-1 16</inkml:trace>
  <inkml:trace contextRef="#ctx0" brushRef="#br0" timeOffset="71627.53">17441 9165 0,'0'-21'0,"0"42"0,0-63 16,0 21-16,-21 21 0,21-21 0,-21 21 15,42 0 32,0 0-47,-21 21 0,21-21 16,1 21-16,-1-21 0,-21 21 16,21 0-16,0-21 0</inkml:trace>
  <inkml:trace contextRef="#ctx0" brushRef="#br0" timeOffset="72043.58">17759 9398 0,'0'0'0,"0"-21"15,0 0-15,0 0 16,21 21-16,0 0 15,0 0-15,0 0 0,1 21 16,-1 0-16,-21 0 16,21 0-16,0 22 0,-21-22 0,0 0 15,0 21-15,0-21 0,21 22 0,-21-22 16,0 0-16,0 0 0,0 0 16,0 1-16,0-1 0,0 0 0,0 0 15,0-42 16,0 0-31,0 0 16,21 21-16,-21-22 0,22-20 16,-22 21-16,0 0 0,21 0 15,0-22-15,-21 1 0,0 21 0,21-22 16,0 22-16,0-21 0,1 21 0,-22 0 16,21-1-16,0 1 0,0 0 0,-21 0 15,21 21-15,0 0 16,-21-21-16,22 21 15</inkml:trace>
  <inkml:trace contextRef="#ctx0" brushRef="#br0" timeOffset="72444.34">18309 9631 0,'21'0'15,"0"0"-15,1-21 16,-1 0-16,0 21 0,-21-22 16,21 1-16,0 21 0,0-21 15,1 0-15,-1 0 0,0 0 0,0-1 16,0 1-16,-21 0 0,0 0 16,0 0-16,0 0 15,-21 21-15,0 0 16,0 0-16,0 0 0,-1 21 0,1-21 0,0 21 15,0 0-15,0 0 0,0 0 16,-1 1-16,1 20 0,0-21 16,21 0-16,0 22 0,0-22 0,0 0 15,0 0-15,0 0 0,0 0 0,0 1 16,0-1-16,0 0 16,21-21-16,0 0 0,1 21 0,-1-21 15,0 0-15,0 0 0,21 0 16,-20 0-16,-1 0 0,0 0 15,0 0-15,21 0 0,-20 0 0,-1-21 16,21 21-16,-21-21 0,0 21 16</inkml:trace>
  <inkml:trace contextRef="#ctx0" brushRef="#br0" timeOffset="72887.88">18923 9398 0,'-21'0'0,"0"0"15,-1-21-15,22 0 0,0 0 16,0-1 0,22 22-1,-1 0-15,0 0 0,0 0 16,0 0-16,0 0 16,1 0-16,-1 22 0,0-22 0,0 21 15,0 0-15,0 0 0,-21 0 0,22 0 16,-22 22-16,0-22 0,0 0 15,0 0-15,0 22 0,0-22 0,0 0 16,0 0-16,0 0 0,0 0 0,-22 1 16,22-1-16,-21-21 0,21 21 0,-21-21 15,21-21 17,0 0-32,0-1 15,0 1-15,21 0 0,0-21 16,1 21-16,-22-22 0,21 22 0,0-21 15,0-1-15,0 22 0,0-21 16,1 21-16,-1 0 0,0-22 0,0 22 16,0 0-16,0 21 0,-21-21 15,22 21-15,-1 0 0,0 0 32,-21 21-17</inkml:trace>
  <inkml:trace contextRef="#ctx0" brushRef="#br0" timeOffset="73151.73">19685 9546 0,'0'21'15,"21"-21"1,0 0-16,0-21 31,-21 0-15,-21 21 62</inkml:trace>
  <inkml:trace contextRef="#ctx0" brushRef="#br0" timeOffset="73867.83">20532 9462 0,'0'-22'0,"21"22"16,0 0-16,0-21 0,0 21 15,0-21-15,1 21 0,-1-21 0,0 0 16,21 21-16,-21-21 0,22-1 16,-22 22-16,0-21 0,21 0 0,-20 0 15,-1 0-15,0 0 0,-21-1 0,0 1 16,0 0-16,0 0 15,-21 21-15,0 0 0,-1 0 16,-20 0-16,0 0 0,-1 0 0,1 21 16,21 0-16,-21-21 0,-1 21 15,22 1-15,0-1 0,0 0 0,21 0 16,0 0-16,0 0 0,0 1 0,0-1 16,21 0-1,0 0-15,0 0 0,0 0 0,1 1 16,20-1-16,-21 0 0,0-21 0,22 21 15,-22 0-15,0 0 0,0 1 16,0-1-16,0-21 0,-21 21 0,0 0 16,0 0-16,0 0 0,-21 1 15,0-22-15,-21 21 0,-1-21 16,1 0-16,0 21 0,-1-21 0,-20 0 16,21 0-16,-1 0 0,1 0 0,0 0 15,-1 0-15,22 0 0,0-21 16,-21 0-16,20 21 0,22-22 0,-21 1 15,21 0-15,-21 0 16,21 0-16,0 0 0,0-1 16,21 1-16,0 21 15,1 0-15,-1 0 0,0-21 0,0 21 16,21-21-16,-20 21 0,20 0 0,-21 0 16</inkml:trace>
  <inkml:trace contextRef="#ctx0" brushRef="#br0" timeOffset="74471.59">21188 9313 0,'0'0'0,"-21"0"32,-1 0-32,22 22 15,-21-1-15,21 0 0,0 0 16,0 0-16,0 0 0,0 1 15,0-1-15,-21 0 0,21 0 0,0 21 16,0-20-16,-21-1 0,21 0 16,0 0-16,0 0 15,21-21 1,0 0 0,0-21-16,-21 0 0,22 21 15,-22-21-15,21 0 0,0-1 16,-21 1-16,0 0 0,21 0 0,-21-21 15,21 42-15,-21-22 0,0 1 0,0 0 16,0 42 15,0 0-31,0 1 16,0-1-16,0 0 0,0 0 16,0 0-16,0 0 0,0 1 0,0-1 15,0 0-15,21 0 0,1 0 0,-22 0 16,21-21-16,0 0 0,0 22 15,0-22-15,0 0 16,1 0-16,20 0 0,-21 0 0,0-22 16,0 22-16,1-21 0,-1 0 15,0 0-15,0 0 0,0 0 0,0-1 16,-21-20-16,0 21 0,0 0 0,0-22 16,0 1-16,0 21 0,0 0 0,0-22 15,0 22-15,0 0 16,-21 21-16,0 0 15,0 0-15,21 21 16,0 0 0,0 1-16,0-1 0,0 0 15</inkml:trace>
  <inkml:trace contextRef="#ctx0" brushRef="#br0" timeOffset="74719.45">21971 9313 0,'0'-21'16,"0"42"15,0 1-31,0-1 0,-21 0 16,21 0-16,-21 0 0,21 0 0,-22 1 15,22-1-15,0 0 0,0 21 16,-21-21-16,21 1 15,0-1-15,0 0 0,0 0 16,21-42 15</inkml:trace>
  <inkml:trace contextRef="#ctx0" brushRef="#br0" timeOffset="75063.25">22034 9102 0,'0'0'0,"-21"-21"16,-21-22 0,21 43-16,0 0 15,21 21-15,0 1 16,0-1 0,21-21-1,0 0-15,0 0 0,0 0 16,0 0-16,-21-21 15,22 21-15,-22-22 0,0 1 16,0 0-16,-22 0 16,1 0-16,0 21 0,0-21 15,0-1-15,0 22 0,-1 0 16,1 0-16,0 0 0,0 0 16,0 22-16,21-1 0,0 0 15,0 0-15,0 0 0,0 0 16,0 1-16,0-1 0,21 0 15,0-21-15,0 0 0,0 0 16,1 21-16,-1-21 0</inkml:trace>
  <inkml:trace contextRef="#ctx0" brushRef="#br0" timeOffset="75343.74">22437 8911 0,'0'0'16,"0"-21"-16,0 0 0,0 0 0,0 0 0,0 42 31,0 21-15,0-21-16,0 22 0,-22-1 0,22 0 15,-21 1-15,0-1 0,0 0 16,0 1-16,21-1 0,-21 0 0,-1 1 16,22-22-16,-21 21 0,21-21 0,0 22 15,0-22-15,0 21 0,0-21 16,0 0-16,0 1 0,0-1 15,0 0-15,21-21 32,1-21-32,-1 0 15,-21-1-15</inkml:trace>
  <inkml:trace contextRef="#ctx0" brushRef="#br0" timeOffset="75519.14">22183 9313 0,'-22'0'15,"1"0"1,42 0 15,1 0-31,-1 0 0,0 0 16,0 0-16,0 22 0,0-22 0,22 0 16,-22 0-16,21 0 0,-21 0 0,22 0 15,-1 0-15,0 0 0,1 0 0</inkml:trace>
  <inkml:trace contextRef="#ctx0" brushRef="#br0" timeOffset="75768.03">22902 9208 0,'0'0'0,"-21"-22"0,0 22 0,0 0 0,0 0 16,-1 0-16,1 0 15,0 0-15,0 22 16,21-1-16,-21-21 0,0 21 0,21 0 15,0 21-15,-22-20 0,22-1 0,-21 0 16,21 0-16,-21 21 0,21-20 0,0-1 16,0 0-16,0 0 0,0 0 15,0 0-15,0 1 0,21-22 0,0 21 16,1-21-16,-1 0 0,0 0 16,0 0-16,0 0 0,22 0 15,-22 0-15,0 0 0</inkml:trace>
  <inkml:trace contextRef="#ctx0" brushRef="#br0" timeOffset="76279.73">23135 9038 0,'0'0'16,"0"-63"-16,0 20 0,0 22 0,0-21 16,0 21-16,0 0 0,0-1 0,0 44 31,0-1-16,0 21-15,0-21 0,-21 22 0,21-1 16,-21 0-16,21 1 16,-21-1-16,21 0 0,0 1 0,0-1 15,-22 0-15,1 1 0,21-1 0,-21-21 16,21 21-16,0-20 0,0 20 16,-21-21-16,21 0 0,-21 0 0,21 1 15,0-1-15,0 0 16,0-42 15,0 0-31,0-1 0,0 1 16,0 0-16,21 0 0,0 0 15,0 0-15,0-1 0,22-20 0,-22 21 16,0 0-16,21-22 0,-20 22 0,-1 0 16,21 0-16,-21 21 0,0 0 15,1 0-15,-1 0 0,0 0 16,-21 21-16,21 0 0,-21 0 0,0 1 15,0-1-15,0 0 0,0 0 0,0 0 16,0 22-16,-21-22 0,0 0 16,21 0-16,-21 0 0,21 0 0,0 1 15,-22-1-15,1 0 0,0-21 16,21 21-16,0-42 47,21 21-47</inkml:trace>
  <inkml:trace contextRef="#ctx0" brushRef="#br0" timeOffset="76567.57">23728 9504 0,'21'0'32,"0"0"-32,0-21 0,-21 0 15,21 21 1,-21-22-16,0 1 0,-21 21 31,0 0-31,0 0 0,0 0 16,0 0-16,-1 0 15,1 0 1</inkml:trace>
  <inkml:trace contextRef="#ctx0" brushRef="#br0" timeOffset="77441.5">24299 9208 0,'0'0'0,"0"-22"0,0 1 15,0 42 1,0 1-16,0-1 0,0 21 16,0 0-16,0-20 0,0 20 0,0 0 15,0 1-15,0-1 0,-21 0 16,21 1-16,-21-1 0,0-21 0,21 0 15,0 0-15,0 1 0,0-1 0,0 0 16,0-42 15,21 21-15,0-21-16,0-1 0,-21 1 0,21 0 16,1 0-16,-22-21 0,21 20 0,0 1 15,0 0-15,-21 0 0,21 0 16,0 0-16,1-1 0,-1 22 15,-21 22 1,0-1-16,0 0 0,0 0 16,0 0-16,0 22 0,0-22 15,0 0-15,0 0 0,0 0 0,0 0 16,0 1-16,21-1 0,0 0 0,0-21 16,0 0-16,1 0 15,20 0-15,-21 0 16,0-21-16,0 21 0,1-21 0,-1-1 15,0 1-15,-21 0 0,21 0 16,-21-21-16,0 20 0,0-20 16,0 21-16,0-21 0,0-1 0,0 22 15,0-21-15,0 21 0,0-1 16,0 1-16,-21 21 0,0 0 31,21 21-31,0 1 16,0-1-16,-21 0 0,21 0 0,0 0 15,0 0-15,0 1 0,0-1 16,21-21-16</inkml:trace>
  <inkml:trace contextRef="#ctx0" brushRef="#br0" timeOffset="77647.39">24955 9525 0,'22'-21'0,"-44"42"0,65-42 0,-43 0 15,0 42 16,0 0-15,0 0-16,0 0 0,0 1 0,0-1 16,-21 0-16,21 0 0,-22 0 15,22 0-15,0 1 0,0-1 0,-21-21 16,21 21-16,-21-21 16,21 21-16,0-42 31</inkml:trace>
  <inkml:trace contextRef="#ctx0" brushRef="#br0" timeOffset="77835.28">24977 9398 0,'0'0'0,"-22"-21"0,22-21 0,0 20 16,-21 1-16,21 0 0,0 0 16,-21 21-16,21-21 0,0 42 46,0 0-46,21 0 16,-21 0-16,21-21 0,-21 22 0,22-22 16,-1 21-16,0-21 0,0 21 15</inkml:trace>
  <inkml:trace contextRef="#ctx0" brushRef="#br0" timeOffset="78255.58">25252 9462 0,'0'0'0,"0"21"0,0 0 16,0 0-16,0 0 16,0 0-16,0 1 0,0-1 15,0 0-15,0 0 0,0 0 0,0 0 16,0 1-16,0-1 16,0 0-16,0 0 15,-21-21 16,21-21-31,0 0 16,0 0-16,0-1 0,0 1 16,21 0-16,0-21 0,-21 21 15,21-22-15,0 22 0,0-21 0,1 21 16,-1-1-16,21 1 0,-21 0 16,0 0-16,22 0 0,-22 21 0,0 0 15,0 0-15,0 21 0,1 0 16,-22 0-16,0 0 0,0 1 0,0-1 15,0 21-15,0-21 0,0 0 16,0 22-16,0-22 0,0 0 0,0 0 16,0 0-16,-22 1 0,22-1 0,-21-21 15,21 21-15,-21-21 16,42 0 0</inkml:trace>
  <inkml:trace contextRef="#ctx0" brushRef="#br0" timeOffset="78740.31">26098 9483 0,'0'0'16,"0"-21"-16,0-1 0,0 1 0,-21 0 0,0 21 16,21-21-16,-21 21 0,0 0 0,0 0 15,-1 0-15,1 0 0,-21 0 16,21 0-16,0 21 0,-1 0 0,-20 0 15,21 22-15,0-22 0,0 0 0,-1 21 16,22-20-16,0 20 16,-21-21-16,21 0 0,0 22 0,0-22 15,0 0-15,0 0 0,0 0 0,21-21 16,-21 21-16,22-21 0,-1 0 16,0 0-16,0 0 0,0 0 0,0 0 15,1 0-15,-1 0 0,0 0 0,0-21 16,0 0-16,0 0 0,1 0 15,-1 0-15,-21-22 0,21 22 0,0-21 16,-21-1-16,0 1 0,0-21 0,21 20 16,-21-20-16,21 20 0,-21-20 15,0 21-15,0-1 0,22 1 0,-22 0 16,21 20-16,-21 1 0,0 0 16,0 42-1,0 0-15,0 22 0,0-1 0,0 0 16,-21 1-16,21-1 0,-22 0 0,22 1 15,0-1-15,0 0 0,-21 1 16,21-1-16,-21-21 0,21 22 0,0-1 16,0-21-16,0 0 0,0 0 0,0 1 15,0-1-15,0 0 0</inkml:trace>
  <inkml:trace contextRef="#ctx0" brushRef="#br0" timeOffset="79119.78">26352 9504 0,'0'0'0,"0"-21"0,0 42 31,-21-21-31,0 21 16,21 0-16,-21 0 0,21 1 0,-21-1 15,0 21-15,21-21 0,0 0 0,0 1 16,0-1-16,0 0 15,0 0-15,0 0 16,21-21-16,0 0 16,0 0-16,0 0 15,0 0-15,-21-21 0,22 21 0,-1-21 16,-21 0-16,21 0 0,-21-1 0,0 1 16,0 0-16,21-21 0,-21 21 15,0-1-15,0-20 0,0 21 0,0 0 16,0 0-16,-21-1 0,0 22 15,0 0-15,-1 0 16,1 22-16,21-1 0,-21-21 16,21 21-16,0 0 0,-21 0 15,21 0-15,-21 1 0,21-1 16,0 0-16,0 0 0,0 0 0,21 0 16</inkml:trace>
  <inkml:trace contextRef="#ctx0" brushRef="#br0" timeOffset="79607.5">26670 9567 0,'0'0'0,"0"-21"0,0 42 16,0 1 0,-21-22-16,0 21 0,21 0 15,-22 0-15,1 0 0,21 0 0,0 1 16,-21-1-16,0 0 0,21 0 15,0 0 1,21-21 15,0 0-31,0 0 16,1-21-16,-1 0 0,0 21 16,-21-21-16,21 21 0,-21-21 0,21-1 15,0 22 1,-21 22-1,22-1 1,-1-21 0,-21 21-1,21-21-15,0 0 16,-21-21 0,0 0-16,0-1 0,0 1 15,21 0-15,-21 0 0,0 0 16,0 0-16,0-1 0,0 1 15,0 0-15,0 42 47,-21 0-47,21 1 16,0-1-16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45:28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1503 0,'21'0'32,"-21"-21"-32,21 21 0,0 0 15,0-21-15,1-1 16,-1 1-16,0 0 15,0 0 1,-21 0-16,0 0 16,-21 21-1,0-22-15,0 22 0,-1 0 0,1 0 16,-21 0-16,21 0 0,-22 0 16,22 0-16,-21 22 0,0-22 15,20 21-15,-20 0 0,0 0 0,-1 0 16,22 0-16,0 22 15,-21-1-15,21 0 0,-1 1 0,1-1 16,0 0-16,21 22 0,0-1 16,-21-20-16,21 20 0,-21-20 0,21 20 15,0-21-15,0 1 0,0-1 16,0 0-16,0 1 0,21-22 0,-21 21 16,21-21-16,0 1 0,0-1 15,1-21-15,-1 0 0,0 21 0,0-21 16,0 0-16,22 0 0,-1-21 15,-21 0-15,21-1 0,1 1 0,-1 0 16,0 0-16,1-21 16,-22 20-16,21-20 0,-21 21 0,1-21 15,-1 20-15,-21 1 0,0-21 16,0 21-16,-21 0 0,-1-1 0,-20 22 16,21 0-16,-21 0 0,-1 0 15,1 0-15,0 0 0,-1 0 0,1 22 16,0-1-16,-1-21 0,22 21 15,0-21-15,0 21 0,0-21 0,42 0 32,0 0-32,0 0 15,0 0-15,0-21 0,22 21 16,-22-21-16,21 21 0,1-21 16,-1 21-16,0 0 0,-21 0 15,22 0-15,-1 0 0,-21 0 0,0 0 16,1 21-16,-1 0 0,0 0 15,-21 0-15,0 22 0,0-1 0,0 0 16,0 1-16,0-1 0,0 21 16,0 1-16,0-1 0,-21 1 0,21-1 15,-21 1-15,21-1 0,-22-20 16,22 20-16,0-20 0,0-1 0,-21-21 16,21 21-16,0-20 0,-21-1 15,21 0-15,0 0 16,0-42 15,0 0-31,0 0 0,0-1 16,0-20-16,21 0 0</inkml:trace>
  <inkml:trace contextRef="#ctx0" brushRef="#br0" timeOffset="135.91">4149 1439 0,'0'0'0,"0"-21"31</inkml:trace>
  <inkml:trace contextRef="#ctx0" brushRef="#br0" timeOffset="659.61">4127 1503 0,'0'21'0,"0"0"16,0 22-16,0 20 0,0-21 15,-21 22-15,0-1 0,21 1 16,0-1-16,-21 1 0,0-22 0,21 1 15,-21-1-15,21 0 0,0-21 0,0 22 16,0-22-16,0 0 0,0 0 16,21-21-1,0-21 1,0 0-16,-21 0 0,21-22 0,0 1 16,1 21-16,-1-21 15,0-22-15,21 22 0,-21-1 0,1 1 16,-1 0-16,0-1 0,0 22 15,0 0-15,0 0 0,1 21 0,-22 21 16,21 0 0,-21 0-16,0 1 0,0 20 0,0 0 15,0 1-15,0-22 0,0 21 16,0 0-16,0 1 0,0-1 0,0-21 16,21 0-16,0 22 0,0-22 15,0-21-15,1 21 0,-1-21 16,21 0-16,0 0 0,-20 0 15,20 0-15,0 0 0,85-63 16,-84 41-16,-1-20 0,0 21 16,-21-21-16,1-1 0,-1-20 15,-21-1-15,0 22 0,0-22 0,0 1 16,0-1-16,-21 1 0,-22 21 16,22-1-16,-21 1 0,-1 21 0,1 0 15,21-1-15,-21 1 0,-1 21 16,22 0-16,0 0 0,-21 0 0,20 21 15,22 1 1,0-1-16,0 0 0,0 0 0,0 0 16,0 0-16,22 1 0,-1-1 15,0-21-15,21 21 0,1-21 16,-1 0-16,0 0 0</inkml:trace>
  <inkml:trace contextRef="#ctx0" brushRef="#br0" timeOffset="947.45">5736 1355 0,'0'-43'15,"0"22"-15,-21 21 16,21 21-16,-21 22 16,21-22-16,-21 21 15,21-21-15,-22 22 0,22 20 16,0-20-16,-21 20 0,0-21 0,21 22 15,-21-1-15,21-20 0,0-1 0,-21 22 16,21-22-16,-21 0 0,21-21 16,0 22-16,0-22 0,0 0 0,0 0 15,0 0-15,0 1 0,21-22 32,0-22-32,0 22 15,0-21-15,0-21 0,1 21 16,-1-22-16</inkml:trace>
  <inkml:trace contextRef="#ctx0" brushRef="#br0" timeOffset="1224.29">6181 1334 0,'0'0'0,"21"-22"0,-21 1 16,0 42-1,0 1-15,0 20 16,0-21-16,0 21 0,0 22 15,-21-22-15,-1 22 0,1-22 0,21 22 16,-21-1-16,0-21 16,21 22-16,-21-22 0,0 1 0,21-1 15,-22 0-15,22-21 0,0 1 16,0-1-16,0 0 0,0 0 0,0 0 16,22-21 15,-1-21-31,-21 0 15,0 0-15,0-22 0,0 22 0</inkml:trace>
  <inkml:trace contextRef="#ctx0" brushRef="#br0" timeOffset="1439.2">5419 1990 0,'0'0'0,"-22"0"15,-20 0-15,21 0 0,21-21 16,0-1-16,0 1 0,42 0 15,-21 21-15,22-21 0,20 0 16,-20 21-16,41-21 0,-20-1 0,-1 1 16,22 21-16,-22-21 0,22 0 15,-21 21-15,-22-21 0,0 21 0,1-21 16,-1 21-16,-21 0 0,0 0 0,0 0 16</inkml:trace>
  <inkml:trace contextRef="#ctx0" brushRef="#br0" timeOffset="2375.96">15833 677 0,'0'0'0,"0"-21"0,-22 0 15,1 21-15,0 0 16,0 0 0,21 21-16,-21 0 0,21 1 15,0-1-15,-21 21 0,21 22 16,0-1-16,0 1 0,0-1 0,0 1 15,0 20-15,0 1 0,0 21 16,0 0-16,-22-1 0,22 22 0,0 0 16,0 0-16,-21 0 15,21 22-15,0-1 0,-21 21 0,21-21 16,0 22-16,-21-1 0,21 0 16,0 22-16,0-1 0,-21 1 0,0-1 15,21 1-15,-22 20 0,22 22 0,0-21 16,-21 0-16,0 20 0,21 1 15,-21 0-15,21 0 0,-21 0 0,0 21 16,-1 0-16,22 21 0,-21-21 16,0 21-16,0-21 0,0 21 0,0 0 15,-1 1-15,1-1 0,21 0 0,-21 0 16,21 0-16,-21-21 0,21 0 16,-21 0-16,21 0 0,0-21 15,0-21-15,0-1 0,0 1 0,0-21 16,0-22-16,0 0 0,0-21 0,0 1 15,21-44-15,-21 22 0,21-42 16,-21 0-16,0-43 0,21 0 0,-21-20 16,21-22-16,-21-22 0</inkml:trace>
  <inkml:trace contextRef="#ctx0" brushRef="#br0" timeOffset="3651.75">18013 1122 0,'0'0'0,"0"-21"15,0 0 1,-21 21 0,-1 0-1,-20 21-15,21 21 16,0-21-16,-22 22 0,1-1 0,0 0 15,21 22-15,-22-22 0,1 22 16,21-1-16,-22 1 0,22 20 0,-21-20 16,42-1-16,0 1 0,0-22 15,0 0-15,0 1 0,21-1 0,21-21 16,1 22-16,-1-22 0,0-21 16,1 21-16,-1-21 0,22 0 15,-22 0-15,21 0 0,1-21 16,-1 21-16,-20-21 0,-1-1 0,0 1 15,1 0-15,-22 0 0,0 0 0,-21 0 16,0-1-16,0 1 0,-21-21 16,0 21-16,0 0 0,-22-1 0,1 1 15,-22 0-15,22 21 0,0 0 16,-1 0-16,22 0 0,-21 0 0,21 0 16,0 0-16,-1 0 0,22 21 31,22-21-16,-1 21-15,21 1 0,-21-1 16,0 0-16,1 0 0,20 21 16,-21 1-16,0-22 0,0 21 0,1 1 15,-22-1-15,0 0 0,0 22 16,21-22-16,-21 22 0,0-22 0,0 21 16,0-20-16,0 20 0,0-20 15,0-1-15,-21 0 0,21-21 0,-22 22 16,22-22-16,0 0 0,0-42 31,22 0-31,-1-22 16,-21 22-16,21-21 15,0-22-15,0 22 0,0-21 0,1-1 16,-1 1-16</inkml:trace>
  <inkml:trace contextRef="#ctx0" brushRef="#br0" timeOffset="4200.27">18457 1842 0,'0'0'0,"21"-64"0,22 1 0,-1-43 16,-21 63-16,0 22 15,-21-21-15,22 21 0,-22 0 0,21-1 16,-21 44 0,21-1-16,-21 21 0,0 0 15,0 1-15,0-1 0,0 22 16,0-22-16,0 21 0,-21 1 16,0-22-16,21 1 0,-22-1 15,22 0-15,-21 1 0,21-22 0,-21 0 16,21 0-16,0 0 0,21-21 31,0 0-31,1-21 0,-1 0 0,0 0 16,0 0-16,0-22 0,0 22 15,1-21-15,-1-1 0,-21 1 0,21 21 16,-21 0-16,21-22 0,-21 22 16,21 21-1,-21 21-15,0 1 0,0 20 16,0-21-16,21 21 0,-21-20 15,0 20-15,0 0 0,0-21 16,0 1-16,22-1 0,-1 21 0,0-21 16,0 0-16,0-21 0,0 0 15,22 0-15,-22 0 0,21 0 16,-21 0-16,22-21 0,-22 0 0,21 0 16,-21 0-16,1 0 0,-1-1 15,0-20-15,-21 0 0,0-1 0,0 1 16,0 0-16,0-22 0,-21 22 15,0 0-15,-1-1 0,1 1 0,0 0 16,-21 20-16,21 1 16,-1 0-16,1 21 0,0 0 0,0 0 15,0 0-15,21 21 16,0 0-16,0 1 16,0-1-16,21 0 0,-21 0 15,42-21-15,-21 0 0,1 21 16,20-21-16</inkml:trace>
  <inkml:trace contextRef="#ctx0" brushRef="#br0" timeOffset="4482.64">19833 1376 0,'0'0'0,"0"-21"0,0 0 0,0-1 16,0 1-16,0 42 31,0 1-31,0 20 0,-21 0 15,21 1-15,-21-1 0,21 21 0,0 1 16,-21-1-16,-1 1 0,1-22 16,0 22-16,21-22 0,0 0 0,-21 1 15,21-1-15,-21 0 0,21-20 16,0-1-16,0 0 0,0 0 0,21-21 16,0 0-16,0 0 15,0 0-15,1 0 0,-1 0 16,0-21-16,0 0 0,0-22 15,0 1-15,1 21 0,-1-43 16,0 22-16</inkml:trace>
  <inkml:trace contextRef="#ctx0" brushRef="#br0" timeOffset="4700.51">20087 1355 0,'0'0'0,"0"-64"16,0 85-1,0 22-15,0-22 0,0 21 16,0 1-16,0-1 0,0 21 0,0-20 15,0 20-15,-21-20 0,21 20 16,0-21-16,0 1 0,0-1 16,0-21-16,0 22 0,0-22 15,0 0-15,0 0 0,0 0 0,0 0 16,-21-21 15,0 0-31,-1-21 16,1 0-16</inkml:trace>
  <inkml:trace contextRef="#ctx0" brushRef="#br0" timeOffset="4859.42">19600 1905 0,'0'0'0,"-21"0"0,-21 0 0,21-21 15,42 21 17,0-21-32,0 21 15,21 0-15,1 0 0,-1-21 0,0 21 16,22 0-16,-22-22 0,1 22 0,-1 0 15,0-21-15,1 21 0,-1 0 16,21-21-16,-20 21 0</inkml:trace>
  <inkml:trace contextRef="#ctx0" brushRef="#br0" timeOffset="5808.14">20616 1842 0,'0'0'0,"21"0"15,1 0-15,-1 0 16,-21-22-16,0 1 16,21 0-16,-21 0 0,0 0 15,0 0-15,0-1 0,-21 1 16,21 0-16,-21 0 0,-1 21 0,-20-21 16,21 21-16,0 0 0,-22 0 15,22 0-15,-21 21 0,0 0 0,20 0 16,1 0-16,-21 22 0,21-1 15,0 0-15,-22 1 0,22-1 16,21 0-16,-21 1 0,21-1 0,0-21 16,0 22-16,0-22 0,0 0 15,21 0-15,0-21 0,0 21 0,22-21 16,-22 0-16,21 0 0,1 0 16,-22 0-16,21 0 0,0-21 0,1 0 15,-1 21-15,-21-21 0,22 0 16,-22-1-16,0 1 0,0 0 0,-21 0 15,0-21-15,0 20 0,0-20 16,0 21-16,0 0 0,0 0 0,0-1 16,0 1-16,-21 42 31,21 1-31,0-1 0,0 0 16,0 0-16,-21 21 0,21-20 15,0-1-15,0 21 0,0-21 0,0 0 16,21 1-16,0-1 0,0-21 15,0 21-15,1-21 0,-1 0 0,0 0 16,21 0-16,-21 0 0,1 0 16,-1 0-16,21 0 0,-21 0 0,0-21 15,1 0-15,-1-1 0,-21 1 16,21 0-16,-21 0 0,0 0 0,0-22 16,0 22-16,0-21 0,0 21 15,0 0-15,0-1 0,0 1 16,0 0-16,0 42 15,0 0 1,0 1-16,0-1 0,0 0 0,0 21 16,0-21-16,0 1 0,0 20 15,-21-21-15,21 0 0,0 0 0,-21 1 16,21-1-16,0 0 0,0 0 16,0-42 30,0 0-46,0 0 0,21-1 16,0 1-16,-21 0 0,21-21 16,0 21-16,0-22 0,1 22 0,-1-21 15,0 21-15,21-1 0,-21 1 16,22 0-16,-22 0 0,21 21 0,-21 0 16,22 0-16,-22 0 0,0 21 15,0 0-15,0 0 0,-21 22 0,0-22 16,0 21-16,0-21 0,0 22 15,0-1-15,0-21 0,0 22 0,0-22 16,0 0-16,0 0 0,0 0 16,0 0-16,0 1 0,0-1 15,0-42 17,0-1-32,22 22 15,-1-21-15</inkml:trace>
  <inkml:trace contextRef="#ctx0" brushRef="#br0" timeOffset="6403.8">22161 1947 0,'0'-21'15,"0"0"-15,0 0 16,0 0-16,0 0 15,-21 21-15,0-22 0,0 22 16,0-21-16,0 21 0,-1 0 0,1-21 16,0 21-16,0 0 0,-21 0 15,20 0-15,-20 21 0,0-21 0,21 21 16,-22 1-16,22-1 0,-21 21 16,21-21-16,-1 0 0,-20 22 0,21-22 15,0 21-15,21-21 0,0 1 16,0-1-16,0 0 0,0 0 0,0 0 15,21 0-15,0-21 0,0 0 16,22 0-16,-22 0 0,21 0 16,-21 0-16,22 0 0,-1 0 0,-21 0 15,21-21-15,1 0 0,-22 0 16,0 0-16,0 0 0,0-1 0,1 1 16,-1-21-16,0-43 15,0 22-15,0-1 0,-21 1 0,21-1 16,1 22-16,-22-22 0,0 1 15,0 21-15,21-1 0,-21 22 0,0 0 16,0 42 0,-21 0-16,21 22 0,-22-1 15,1 0-15,0 22 0,0-22 16,21 22-16,0-1 0,-21 1 0,21-22 16,0 0-16,0 1 0,0-1 15,0 0-15,0-21 0,21 22 16,0-22-16,-21 0 0,21-21 0,0 21 15,1-21-15,-1 0 0,0 0 16,0 0-16,0 0 0,0 0 0,1 0 16,-1 0-16,0 0 0,0-21 0,0 0 15,0 0-15,1 0 0,20-1 16,-21 1-16</inkml:trace>
  <inkml:trace contextRef="#ctx0" brushRef="#br0" timeOffset="6663.65">22775 1228 0,'0'0'0,"0"-21"0,0-1 0,-21 44 16,21-1-1,0 21-15,-21-21 0,21 22 16,-21-1-16,21 21 0,0-20 0,0 20 16,0 1-16,0-22 0,-21 22 15,21-22-15,0 21 0,0-20 0,0-1 16,0-21-16,0 22 0,0-22 15,0 0-15,0 0 0,0 0 16,0 0-16,0 1 16,21-44 15,0 1-31,0 21 0,-21-21 16</inkml:trace>
  <inkml:trace contextRef="#ctx0" brushRef="#br0" timeOffset="7303.79">22987 1715 0,'0'21'15,"21"-21"-15,0 0 16,0 0-16,1 0 16,-1 0-16,0 0 0,0 0 0,0-21 15,0 21-15,1-22 16,-1 1-16,0 0 0,-21 0 15,21 21-15,-21-21 0,0 0 16,0-1-16,-21 22 16,0 0-16,0 0 15,-1 22-15,1-1 0,0 0 0,0 21 16,0-21-16,0 22 0,-1-1 0,1 0 16,0-20-16,0 20 0,0 0 15,21-21-15,-21 22 0,21-22 16,0 0-16,0 0 0,0 0 15,21 1-15,21-1 0,-21-21 0,0 0 16,22 0-16,-22 0 0,21 0 0,1 0 16,-1 0-16,-21 0 0,21 0 15,1-21-15,-1-1 0,22 1 0,-22 0 16,0 0-16,-21 0 0,22-22 16,-1 22-16,-21-21 0,0 0 0,1 20 15,-1-20-15,-21 21 0,0-21 16,0 20-16,0 1 0,-21 21 15,-1 0-15,1 0 0,0 0 16,-21 0-16,21 21 0,-1 1 16,1-1-16,0 0 0,21 0 0,0 0 15,0 0-15,0 1 0,0-1 16,21 21-16,22-21 0,-22 0 0,0-21 16,0 22-16,0-1 0,0 0 15,1-21-15,-1 21 0,0 0 0,0 0 16,-21 1-1,-21-22-15,0 0 16,0 0-16,-1 21 0,1-21 0,0 0 16,0 0-16,0 0 0,0 0 15,-1 0-15,1 0 0,0 0 16,0 0-16,0 0 16,0-21-16,-1 21 0,1 0 15</inkml:trace>
  <inkml:trace contextRef="#ctx0" brushRef="#br0" timeOffset="8672.04">2434 3006 0,'-21'0'16,"0"0"-16,0 0 16,-1 0-16,1 0 0,0 0 15,0 0-15,0 0 0,0 0 16,-1 0-16,65 0 31,-22 0-15,42 0-16,1 0 0,21 0 15,-1 0-15,1 0 0,21 0 0,0 0 16,21 0-16,21 0 0,0 0 16,0 0-16,21 0 0,1-21 0,-1 21 15,22 0-15,20 0 0,-20-22 16,-1 22-16,1-21 0,-1 21 0,-20 0 16,-1 0-16,0-21 0,-21 21 15,1 0-15,-22-21 0,0 21 0,-22 0 16,1-21-16,0 0 0,-21 21 15,-22 0-15,1 0 0,-22-22 0,-21 22 16,0 0-16,1 0 0,-22-21 16,-22 21-1,1 0-15,0 0 0,0 0 0,-21 0 16,-1 0-16,1 0 0,0 0 16,-1 0-16,-20 0 0</inkml:trace>
  <inkml:trace contextRef="#ctx0" brushRef="#br0" timeOffset="9255.46">1376 4339 0,'0'0'0,"-21"0"0,-22-21 16,22 0 0,21 0-1,21 21 1,0 0-16,1 21 16,-1 0-16,21 0 0,-21 22 15,0-22-15,22 21 0,-43 0 0,21 1 16,-21-1-16,0 0 0,0 1 15,0-1-15,0 0 0,0-20 0,0 20 16,0-21-16,0 0 16,-21 0-16,21 1 0,-21-1 15,-1-21-15,22-21 16,0-1-16,0 1 0,0 0 16,0-21-16,0 21 0,0-22 0,0 1 15,22 21-15,-1-22 0,-21 1 16,21 21-16,0-21 0,-21-1 0,21 22 15,0-21-15,1 21 0,-1-1 16,0 1-16,0 0 0,0 0 16,0 21-16,1 0 0</inkml:trace>
  <inkml:trace contextRef="#ctx0" brushRef="#br0" timeOffset="9567.95">1905 4572 0,'0'0'0,"21"0"16,0 0-16,0-21 16,1 0-16,-1 0 15,-21-1-15,0 1 0,21 0 16,-21-21-16,21 21 0,-21-1 0,0 1 16,0-21-16,0 21 0,0 0 15,0-1-15,-21 22 0,0 0 16,0 0-1,21 43-15,0-22 0,-22 21 0,1 1 16,21-1-16,-21 0 0,21 1 16,0 20-16,0-21 0,0 1 0,0-1 15,0 0-15,0 1 0,0-22 16,0 0-16,21 0 0,0-21 0,1 0 16,-1 0-16,21-21 0,0 0 15,-20 0-15,41-22 0,-21 22 0</inkml:trace>
  <inkml:trace contextRef="#ctx0" brushRef="#br0" timeOffset="10451.18">2773 3789 0,'0'0'0,"0"-21"0,-64-22 16,43 43-16,21 22 15,-21-1-15,0 0 0,0 21 16,21 1-16,0 20 0,0 1 15,-22-1-15,22 1 0,0-1 0,0 22 16,0-22-16,0 1 0,0-1 16,0-20-16,0 20 0,0-21 0,0 1 15,0-1-15,0 0 0,0-20 16,22 20-16,-1-21 0,0 0 16,0-21-16,0 0 0,22 0 15,-22 0-15,0-21 0,0 0 16,0 0-16,0 0 0,22-1 0,-22 1 15,0 0-15,-21-21 0,21-1 16,0 22-16,-21-21 0,22 0 0,-22-1 16,0 22-16,0-21 0,0 21 15,0-1-15,0 1 0,0 42 32,0 1-17,0-1-15,0 21 0,0-21 0,0 0 16,0 22-16,0-22 0,0 21 0,0-21 15,-22 1-15,22 20 16,0-21-16,0 0 0,0 0 0,0 1 16,0-1-16,22 0 0,-1-21 15,0 0-15,0 0 0,21 0 16,-20 0-16,-1-21 0,0 0 0,21-1 16,-21 1-16,1 0 15,-1 0-15,21 0 0,-42 0 0,21-1 16,0-20-16,-21 21 0,22 0 0,-22-22 15,0 22-15,0 0 0,0 0 0,0 0 16,0 42 15,0 0-31,0 0 16,0 0-16,-22 22 0,22-22 0,-21 21 16,21-21-16,0 1 0,0 20 15,0-21-15,0 0 0,0 0 0,0 1 16,0-1-16,21-21 0,1 0 15,-1 0-15,0 0 0,21 0 16,-21 0-16,22-21 0,-1-1 0,0 1 16,22-21-1,-22 21-15,-21 0 0,22-22 0,-22 22 16,0-21-16,0-1 0,0 22 16,-21-21-16,0 21 0,0 0 0,0-1 15,0 1-15,-21 21 0,0 0 0,0 0 16,0 0-16,0 0 0,-1 21 15,1 1-15,0-1 0,0 0 0,21 0 16,-21 0-16,21 0 0,0 22 16,0-22-16,0 0 0,0 0 0,21-21 15,0 21-15,0 1 0,0-1 16,1 0-16,-1-21 0,0 0 16,0 0-16,0 0 0,0 0 15,1 0-15,-1 0 0,0 0 16,0 0-16</inkml:trace>
  <inkml:trace contextRef="#ctx0" brushRef="#br0" timeOffset="10911.92">4212 4360 0,'0'0'0,"0"-21"0,0 42 47,-21 1-47,21-1 0,0 0 0,0 0 15,0 0-15,-21 22 0,21-22 16,0 0-16,0 21 0,0-21 0,-21 1 16,21-1-16,-22 21 0,22-21 15,-21 0-15,21 1 0,0-1 16,0-42 15,0-1-31,0 1 16,0 0-16,0 0 0,0 0 0,21-22 15,1 1-15,-1 0 0,-21-1 16,21 1-16,21 0 0,-21-1 0,22 22 16,-22-21-16,21 21 0,1 21 15,-1 0-15,0 0 0,-21 0 0,22 0 16,-22 21-16,0 0 0,0 21 16,0-20-16,1-1 0,-22 21 15,0 0-15,0-20 0,0 20 0,0-21 16,0 0-16,0 22 0,-22-22 15,22 0-15,-21 0 0,21 0 0,0 0 16,-21-21 0,0 0-16,0 0 15,0 0-15,-1-21 16,1 0-16,0 0 0</inkml:trace>
  <inkml:trace contextRef="#ctx0" brushRef="#br0" timeOffset="11171.77">2646 4085 0,'0'0'16,"-43"0"-16,22 0 0,0 0 0,42 0 16,0-21-16,22 21 15,-1-21-15,22 21 0,-1-21 0,-21 0 16,22 21-16,-1-22 0,1 1 15,-1 21-15,1-21 0,-1 21 0,1-21 16,-22 21-16,22-21 16,-22 21-16,0 0 0,1 0 0,-22 0 15,0 0-15,0 0 0,0 0 16,-21 21 0,0 0-16</inkml:trace>
  <inkml:trace contextRef="#ctx0" brushRef="#br0" timeOffset="11883.36">6202 4445 0,'21'0'16,"-21"-21"0,0 0-16,21 21 0,0-21 0,-21-1 15,21 1-15,-21 0 0,0 0 0,0 0 16,0 0-16,0-22 0,0 22 16,-21 0-16,0 0 0,0-22 0,-21 43 15,20-21-15,-20 0 0,21 21 16,-21 0-16,20 0 0,-20 21 0,21 0 15,-21 1-15,20-1 0,1 21 16,0 0-16,0 1 0,21-1 16,0 0-16,0 1 0,0-1 0,0 0 15,0 1-15,0-1 0,0 0 16,21-20-16,0-1 0,-21 0 0,21 0 16,1-21-16,-1 0 0,0 0 0,21 0 15,-21 0-15,1 0 0,-1 0 16,21-21-16,-21 0 0,0 0 0,22-1 15,-22 1-15,0-21 0,0 21 16,0-22-16,1 22 0,-1-21 0,0 21 16,0-22-16,-21 22 0,0 0 15,0 0-15,0 0 0,0 0 0,0 42 32,0 0-32,0 0 0,0 0 15,0 0-15,0 22 0,0-22 0,0 21 16,0-21-16,0 22 0,0-22 15,0 0-15,21 0 0,0 0 0,1 1 16,20-1-16,-21 0 0,0-21 0,22 0 16,-1 0-16,0 0 0,-21 0 15</inkml:trace>
  <inkml:trace contextRef="#ctx0" brushRef="#br0" timeOffset="12400.07">7324 4339 0,'0'0'0,"0"-21"0,-22 0 0,1 0 16,21 0-16,-21-1 0,0 1 0,0 0 15,0 0-15,-22 21 0,22 0 0,0 0 16,-21 0-16,20 0 0,1 21 16,0-21-16,-21 42 0,21-20 0,-1-1 15,1 21-15,0-21 0,0 22 16,21-1-16,0-21 0,0 21 0,0 1 15,0-22-15,0 21 0,0-21 0,0 1 16,0-1-16,21 0 16,0 0-16,0-21 0,22 0 15,-22 0-15,0 0 0,0 0 0,0 0 16,22-21-16,-22 0 0,0 0 16,21-1-16,-20 1 0,-1 0 0,0-21 15,0 21-15,0-22 0,0 1 16,1 0-16,-22-1 0,0-20 0,0 20 15,0-20-15,0 21 0,0-22 0,0 22 16,0-22-16,0 43 0,0-21 16,0-1-16,0 22 0,0 0 15,-22 21-15,1 21 16,21 0-16,0 1 16,0 20-16,0 0 0,0 1 0,0 20 15,0-21-15,0 1 0,0 20 16,0-20-16,0-1 0,0 0 0,0 1 15,0-1-15,21-21 0,-21 21 16,22-20-16,-22-1 0,0 0 0,21 0 16,0-21-16,0 0 0,0 0 15,0 0-15,1 0 0,-1 0 16</inkml:trace>
  <inkml:trace contextRef="#ctx0" brushRef="#br0" timeOffset="12943.76">8022 4255 0,'0'0'0,"0"-22"0,0 1 0,0 0 16,0-21-16,0 21 0,0-1 15,0 1-15,-21 0 0,0 0 0,0 0 16,-1 0-16,1 21 0,0 0 16,0 0-16,0 0 0,0 0 0,-1 21 15,1 0-15,0 0 0,0 0 16,0 22-16,0-22 0,21 21 0,-22 0 15,22 1-15,-21-1 0,0-21 0,21 22 16,0-1-16,0-21 0,0 0 16,0 22-16,0-22 0,0 0 15,21 0-15,0-21 0,1 0 16,-1 0-16,0 0 16,0 0-16,0 0 0,0 0 0,1 0 15,-1-21-15,0 21 0,0-21 16,0 0-16,0-1 0,-21 1 0,22-21 15,-22 21-15,21-22 0,-21 1 0,21 0 16,-21-22-16,0 22 0,0-22 16,0 1-16,0-1 0,0 22 0,0-21 15,0 20-15,0-20 0,0 42 16,0-22-16,0 22 0,0 0 0,0 0 16,0 42-1,0 0-15,-21 0 0,21 22 16,0-1-16,0 21 0,0 1 0,0-22 15,0 22-15,0 20 0,0-20 16,0-22-16,0 22 0,0-1 0,0-20 16,0-1-16,0 0 0,0-21 0,0 1 15,0 20-15,0-21 0,0 0 16,21 0-16,0-21 0,0 0 16,0 0-16,1 0 0,-1 0 15,0 0-15,0 0 0</inkml:trace>
  <inkml:trace contextRef="#ctx0" brushRef="#br0" timeOffset="13379.48">8361 4339 0,'-21'-21'0,"42"42"0,-64-63 15,43 21-15,0 0 16,0-1-16,0 1 0,22 0 15,-1 21-15,0-21 0,0 0 16,0 21-16,0 0 0,1 0 0,-1 0 0,0 0 16,0 0-16,0 21 0,0-21 15,1 21-15,-1 0 0,0 22 16,-21-22-16,21 0 0,-21 21 16,0-21-16,0 1 0,0-1 0,0 21 15,0-21-15,0 0 0,0 1 16,-21-1-16,21-42 31,0-1-15,0 1-16,0 0 15,21 0-15,-21 0 0,0-22 0,21 22 16,0-21-16,-21 21 0,22 0 0,-22-22 16,21 22-16,0 0 15,-21 0-15,21 0 0,-21-1 0,21 22 16,0 0-1,1 0 1,-22 22-16,0-1 0,0 0 16,0 0-16</inkml:trace>
  <inkml:trace contextRef="#ctx0" brushRef="#br0" timeOffset="13727.29">9080 4466 0,'0'0'15,"22"0"-15,-1-21 0,0 21 0,0-21 0,-21 0 16,21 0-16,0-1 0,1 1 0,-1 0 16,-21 0-16,0 0 0,21-22 15,-21 22-15,21 0 0,-21 0 0,0 0 16,0 0-16,0-1 0,-21 22 15,0 0-15,0 0 0,-1 0 16,1 22-16,0-1 0,0 0 16,0 21-16,-22 22 15,43-22-15,-21-21 0,21 22 0,-21-1 16,21-21-16,-21 21 0,21-20 0,0-1 16,0 0-16,0 0 0,0 0 15,0 0-15,21-21 16,0 22-16,0-22 0,1 0 15,-1 0-15,0 0 0,0 0 16</inkml:trace>
  <inkml:trace contextRef="#ctx0" brushRef="#br0" timeOffset="14188.02">9864 4276 0,'0'0'0,"21"-64"15,-21 43 1,0 0 0,-21 21-16,-1 0 0,1 0 15,-21 0-15,21 21 0,0 0 0,-1-21 16,1 21-16,-21 1 0,21-1 16,0 0-16,-1 0 0,1 0 0,21 0 15,0 1-15,0-1 16,0 0-16,0 0 15,21-21-15,1 21 0,-1-21 16,0 21-16,21-21 0,-21 0 16,1 0-16,-1 22 0,0-22 0,0 0 15,-21 21-15,21-21 0,-21 21 16,0 0-16,0 0 16,-21-21-16,0 0 15,0 21-15,0 1 0,-1-22 0,-20 0 16,21 0-16,0 0 0,-22 0 15,22 0-15,0 0 0,0 0 0,0 0 16,0 0-16,-1 0 0,1 0 0,0 0 16,21-22 31,0 1-47,21 21 0,0-21 15,1 21-15,-1-21 0</inkml:trace>
  <inkml:trace contextRef="#ctx0" brushRef="#br0" timeOffset="14616.78">10583 4255 0,'0'0'0,"21"-22"15,-21-20-15,0 21 16,0 0-16,-21 21 15,0 0-15,-21 0 16,21 0-16,-1 0 0,-20 21 16,21-21-16,-21 21 0,20 0 0,1 0 15,0 1-15,0-1 0,0 0 0,21 0 16,0 0-16,0 0 0,0 1 16,21-1-16,-21 0 0,21-21 15,21 21-15,-20-21 0,-1 0 0,21 21 16,-21-21-16,22 0 0,-22 21 15,0-21-15,0 0 0,0 22 16,0-22-16,1 0 0,-22 21 0,0 0 16,0 0-1,-22-21-15,1 0 0,0 21 16,-21-21-16,21 0 0,-1 21 0,-20-21 16,21 0-16,-21 0 0,20 0 15,-20 0-15,21 22 0,0-22 0,-22 0 16,22 0-16,0 0 0,0 0 15,21-22 1,0 1-16,0 0 16</inkml:trace>
  <inkml:trace contextRef="#ctx0" brushRef="#br0" timeOffset="15843.61">12848 3979 0,'0'0'0,"21"-63"16,-21 42-16,-21 0 16,0 21-16,0 0 15,0 0-15,-1 0 16,1 0-16,0 21 0,0 0 0,-21 0 16,20 0-16,1 22 0,0-22 15,0 21-15,0 0 0,0 1 0,21-1 16,0 0-16,-22 1 0,22-22 0,0 21 15,0-21-15,0 22 0,22-22 16,-1-21-16,0 21 0,0 0 0,0-21 16,22 0-16,-22 0 0,21 0 15,0 0-15,1 0 0,-1 0 16,0-21-16,1 0 0,-1 21 0,0-21 16,1 0-16,-1-22 0,0 22 15,-20 0-15,-1-21 0,0 20 0,0-20 16,-21 0-16,0-1 0,0-20 0,0 21 15,0-1-15,-21 1 0,0 21 16,0-22-16,-22 1 0,22 21 0,0 0 16,-21 21-16,20 0 0,1 0 15,0 0-15,0 0 0,0 0 0,21 21 16,21 0 0,21-21-16,-21 0 15,22 0-15,-22 21 0,21-21 0,1 0 16,-1 0-16,0 0 0,22 0 15,-22 0-15,0 0 0,1 0 0,-1-21 16,0 21-16,-20-21 0,20 0 0,-21 21 16,0-21-16,0-1 0,1 1 15,-22 0-15,0 0 0,0 0 16,0 0-16,0-1 0,0 1 16,-22 0-16,1 0 0,21 0 15,-21 21-15,0 0 0,0 0 16,21 21-1,-21-21-15,21 21 0,0 21 16,-22-20-16,22 20 0,0 0 16,0 1-16,0 20 0,0-21 0,0 22 15,0-1-15,0 22 0,0-21 0,0-1 16,0 22-16,0-22 0,0 1 16,0 20-16,0-20 0,0-1 0,22 22 15,-1-21-15,-21 20 0,0-20 0,21 20 16,0-20-16,-21-1 0,21 1 15,-21-1-15,0 1 0,0-1 0,0 1 16,0-1-16,0-20 0,0-1 0,0 22 16,-21-22-16,0-21 15,0 21-15,0-20 0,-1-1 0,22 0 16,-21 0-16,0-21 0,0 0 0,0 0 16,0 0-16,-1 0 0,1-21 0,-21 0 15,21 0-15,0-1 0,-22-20 16,1 0-16,21-1 0,0 1 0,-1-21 15,1-1-15,21 1 0,0-1 0,0-21 16,0 1-16,21-1 0,22 0 16,-22 1-16,21-1 0,1 0 0,-1 22 15,0-1-15,1 1 0,-1-1 16,0 22-16,1-21 0,-1 20 0,0 1 16,1 21-16,-1-22 0,-21 22 0,21 0 15,-20 0-15,-1 0 16,-21 0-16,0-1 0,0 1 0,0 0 15,0 0-15</inkml:trace>
  <inkml:trace contextRef="#ctx0" brushRef="#br0" timeOffset="16549.2">2752 6265 0,'0'0'0,"-22"0"0,1-21 15,21 0-15,0 0 16,0 0-16,0 0 0,0-1 15,0 1-15,0 0 0,0-21 0,0 21 16,0-1-16,0-20 0,0 21 16,0 0-16,0 0 0,0-1 0,0 1 15,0 42 1,0 1-16,0 20 0,0 0 16,0 1-16,0 20 0,0 1 15,0 20-15,0 1 0,0 0 0,0-1 16,0 1-16,-21 0 15,0-1-15,0-20 0,21-1 0,0-20 16,0-1-16,-21 0 0,21 1 0,0-22 16,0 0-16,0 0 0,0-42 47,0 0-47,0 0 0</inkml:trace>
  <inkml:trace contextRef="#ctx0" brushRef="#br0" timeOffset="16851.03">2371 6329 0,'0'0'16,"-22"-64"-16,-20 1 0,21-1 15,0 22-15,21 0 0,0-22 0,0 22 16,0 0-16,21-1 0,21 22 16,1-21-16,-1-1 0,21 22 0,22 0 15,-21 0-15,-1 0 0,22 21 16,-22 0-16,1 0 0,-1 21 0,-20 0 15,-1 21-15,0 1 0,-21-1 16,-21 0-16,0 22 0,0-22 0,-21 22 16,0-22-16,-21 22 0,-1-22 15,1 0-15,0 22 0,-1-22 0,1 0 16,-21-20-16,20 20 0,22-21 16,-21 21-16,21-20 0,-1-22 15,1 21-15,21 0 0,21-21 31,1 0-31,-1 0 0,21 0 16</inkml:trace>
  <inkml:trace contextRef="#ctx0" brushRef="#br0" timeOffset="18571.78">3387 6752 0,'0'0'0,"21"0"0,0 0 31,-21-21-15,21 0-16,-21 0 0,0 0 16,0-1-16,0 1 0,0 0 0,0 0 15,0 0-15,0-22 0,-21 22 16,0 0-16,0-21 0,21 21 0,-22-1 16,1 22-16,0 0 0,0 0 15,0 0-15,0 0 0,-1 43 16,1-22-16,0 21 0,0 1 15,0-1-15,21 0 0,-21 22 0,-1-22 16,22 0-16,-21 1 0,21 20 16,0-42-16,0 22 0,0-1 15,0-21-15,0 0 0,0 1 0,21-22 16,1 0-16,-1 0 16,0 0-16,0 0 0,0-22 0,0 1 15,1 0-15,20 0 0,-21-21 0,0 20 16,22 1-16,-22-21 0,0 0 15,21-1-15,-21 22 0,1-21 0,-1-1 16,0 22-16,-21-21 0,21 21 16,-21 0-16,21 21 0,-21 21 31,0 0-31,-21 0 16,21 0-16,-21 22 0,21-1 0,0-21 15,0 21-15,0 1 0,0-22 16,0 21-16,0-21 0,0 1 0,0 20 15,0-21-15,21 0 16,0 0-16,0-21 0,22 0 0,-22 0 16,21 0-16,-21 0 0,22-21 0,-1 0 15,0 21-15,-20-21 0,20 0 16,0 0-16,-21-1 0,22-20 0,-22 21 16,21-21-16,-21 20 0,-21-20 15,22 0-15,-22 21 0,0-22 0,0 22 16,0 0-16,0 0 0,0 0 15,-22 21-15,1 0 16,0 0-16,0 0 0,0 0 0,0 21 16,-1 0-16,1 0 0,21 0 15,0 0-15,-21 1 0,21-1 0,0 0 16,0 0-16,0 0 0,0 0 0,0 1 16,21-1-16,-21 0 0,21 0 15,1 0-15,-1 0 0,0-21 0,21 22 16,-21-1-16,1-21 0,20 21 0,-21-21 15,0 0-15,22 0 0,-22 0 16,21 0-16,-21 0 0,22 0 0,-22 0 16,21 0-16,-21 0 0,0 0 15,22 0-15,-22-21 0,0 21 16,21-21-16,-20-1 0,-1 1 0,0 21 16,0-21-16,0 0 0,0 0 15,1-22-15,-22 22 0,0 0 0,21-21 16,-21 21-16,0-1 0,0 1 0,0 0 15,0 0-15,0 0 0,-21 21 16,-1 0-16,1 0 0,0 0 16,0 21-16,0 0 0,0 0 0,-1 0 15,1 22-15,21-22 0,-21 0 16,0 21-16,0-20 0,21-1 0,0 21 16,0-21-16,0 0 15,0 1-15,0-1 0,0 0 0,21 0 16,0-21-16,0 21 0,0-21 0,22 0 15,-22 0-15,21 0 0,1 0 16,-1 0-16,0 0 0,1 0 0,-1-21 16,0 21-16,1-21 0,-22 0 0,21 0 15,0-1-15,-20 1 0,20 0 16,-21 0-16,0 0 0,0 0 0,1-22 16,-1 22-16,-21 0 0,0-21 0,0 20 15,0 1-15,0 42 31,0 1-31,-21-1 16,-1 0-16,22 21 0,-21-21 16,0 1-16,21-1 0,0 0 0,-21 21 15,21-21-15,-21 1 0,21-1 16,0 0-16,21-21 31,0 0-31,0-21 16,0 21-16,1-21 0,-22-1 15,21 1-15,0 0 0,0 21 0,-21-42 16,21 21-16,0-1 0,-21 1 16,22 0-16,-22 0 0,21 0 15,0 21-15,-21-21 0,21 21 16,0 0-16,-21 21 16,0 0-16,0 0 15,0 0-15,21 0 0,-21 22 0,0-22 16,22 0-16,-22 0 0,21 0 15,0 1-15,0-22 0,0 21 16,0-21-16,1 0 0,-1 0 0,0 0 16,0 0-16,21 0 0,-20 0 0,20 0 15,-21 0-15,21-21 0,-20-1 16,20 1-16,-21 0 0,0 0 16,22 0-16,-22 0 0,0-22 0,0 1 15,0 0-15,0-1 0,1 1 16,-1 0-16,-21-22 0,0 1 0,21 20 15,-21-20-15,0-1 0,0 22 0,0-22 16,0 22-16,0 21 0,0-21 16,0 20-16,0 1 0,-21 42 15,0 1 1,-1-1-16,22 21 0,0 0 0,-21 1 16,21-1-16,-21 22 0,21-22 0,-21 21 15,21-20-15,0 20 0,0 1 16,0-22-16,0 0 0,0 1 0,-21-1 15,21 0-15,0-20 0,0 20 16,0-21-16,0 0 0,0 0 16,21 1-16,0-22 0,0 0 0,-21 21 15,21-21-15,1 0 0,-1 0 0,21 0 16,-21-21-16,0-1 0,1 22 16,-1-21-16,21 0 0,-21 0 0,0 0 15,1-22-15,-1 22 0,-21 0 16,21-21-16</inkml:trace>
  <inkml:trace contextRef="#ctx0" brushRef="#br0" timeOffset="18779.16">5990 6456 0,'0'0'0,"-21"21"0,42-21 15,0 0 1,0 0-16,22 0 0,-1 0 0,0 0 15,1 0-15,-1-21 0,0 0 0,1 21 16,-1-21-16,0 21 0,1-22 16,-1 22-16,0 0 0,-20-21 0,20 0 15,-21 21-15,0 0 0,0-21 0,1 21 16,20-21-16</inkml:trace>
  <inkml:trace contextRef="#ctx0" brushRef="#br0" timeOffset="18936.08">8594 6414 0,'0'0'0,"42"21"0,-21 0 0,-21 0 15</inkml:trace>
  <inkml:trace contextRef="#ctx0" brushRef="#br0" timeOffset="19620.11">8276 6392 0,'0'0'16,"0"-42"-16,21-43 15,-21 64-15,0 0 0,0 0 0,0-21 16,0 20-16,-21 22 31,21 22-31,-21-1 0,21 0 16,-21 21-16,21 1 0,0-1 0,-21 0 16,21 1-16,-22-1 0,1 21 0,21-20 15,0-1-15,-21 0 0,21 1 16,-21-1-16,21-21 0,0 0 0,0 1 15,0-1-15,0 0 0,21-21 32,0-21-32,0 21 0,-21-21 0,22-1 15,-1 1-15,-21 0 0,21 0 0,0-21 16,-21 20-16,21-20 0,-21 0 16,21 21-16,1-22 0,-22 22 15,0 0-15,0-21 0,21 42 0,-21-22 16,21 22-16,-21 22 15,0-1-15,0 0 16,0 21-16,0-21 0,0 22 16,0-22-16,0 21 0,21-21 0,-21 1 15,21 20-15,-21-21 0,21 0 0,1-21 16,-22 21-16,21-21 0,0 0 16,21 0-16,-21 0 0,1 0 0,-1 0 15,21-21-15,-21 21 0,0-21 0,22 0 16,-22 0-16,0 0 0,0-1 15,-21-20-15,0 21 0,21-21 16,-21-1-16,0 1 0,0 0 0,0-1 16,0 1-16,-21 0 0,21-1 0,-21 1 15,0 21-15,0 0 0,21-1 16,-21 1-16,-1 21 0,1 0 0,0 0 16,0 21-16,0 1 15,21-1-15,0 0 0,-21 0 0,21 0 16,0 22-16,0-22 0,0 21 0,0-21 15,0 0-15,21 1 0,-21-1 16,42 0-16,-21-21 0,22 0 0,-22 0 16</inkml:trace>
  <inkml:trace contextRef="#ctx0" brushRef="#br0" timeOffset="19858.97">9398 6138 0,'0'0'15,"0"-21"-15,-21 21 16,0 0-16,-1 0 0,1 0 0,0 21 16,0 1-16,21-1 0,-21 0 0,0 21 15,21-21-15,-22 22 0,1-1 16,21 0-16,0 1 0,-21-1 0,21 0 16,-21 1-16,21-22 0,0 0 15,0 0-15,0 0 0,0 1 0,0-1 16,21-21-16,0 0 0,0 0 15,1 0-15,-1-21 0,0-1 16,0 1-16,0 0 0</inkml:trace>
  <inkml:trace contextRef="#ctx0" brushRef="#br0" timeOffset="20219.28">9356 5927 0,'0'0'0,"-22"-21"0,22-22 16,-21 22-16,21 0 0,-21 21 0,0 0 31,21 21-15,0 0-16,0 0 0,0 1 15,21-1-15,0-21 0,0 0 16,1 0-16,-1 0 0,0 0 0,0 0 16,0 0-16,22 0 0,-22-21 0,0 21 15,0-22-15,0 1 0,-21 0 16,0 0-16,0 0 0,0 0 0,0-1 15,0 1-15,0 0 0,0 0 0,-21 0 16,0 21-16,-21-21 16,20 21-16,1 0 0,0 0 0,0 0 15,-21 21-15,20 0 0,1 0 16,0 21-16,0-20 0,0 20 0,0 0 16,21 1-16,0-1 0,0 0 0,0-21 15,0 22-15,0-1 0,0-21 16,21 22-16,0-22 0,0 0 0,0 0 15,22-21-15,-22 21 0</inkml:trace>
  <inkml:trace contextRef="#ctx0" brushRef="#br0" timeOffset="20656.06">9906 6181 0,'-21'21'15,"0"0"-15,21 0 16,-22 0-16,1 22 0,21-22 15,-21 0-15,21 21 0,0-20 0,-21-1 16,21 21-16,-21-21 0,0 0 16,21 22-16,-22-22 0,22 0 0,-21 0 15,0 0-15,21 1 0,0-44 47,0 1-47,0 0 0,0 0 16,21-21-16,-21 20 0,21-20 15,22 0-15,-22-1 0,0 1 16,21 0-16,-20-1 0,20 22 0,0-21 16,1 21-16,-1 21 0,0-21 0,1 21 15,-1 0-15,-21 0 0,21 21 16,-20-21-16,-1 21 0,0 0 0,0 21 16,0-20-16,-21 20 0,0-21 0,0 21 15,0-20-15,0 20 0,0 0 16,0-21-16,-21 22 0,0-22 0,0 0 15,21 0-15,-21 0 0,-1 1 0,22-1 16,22-21 15,-1-21-15,21-1-16,-21 1 0</inkml:trace>
  <inkml:trace contextRef="#ctx0" brushRef="#br0" timeOffset="21195.75">10964 6265 0,'0'0'15,"0"-21"-15,0 0 0,0 0 0,0 0 0,0 0 16,0-1-16,0 1 0,0 0 0,-21 0 16,0 21-16,0 0 15,0 0-15,-1 0 0,1 0 0,0 0 16,-21 21-16,21-21 0,-1 42 0,-20-20 15,21-1-15,0 21 0,0-21 16,-1 22-16,1-1 0,0 0 0,0-21 16,21 22-16,-21-1 0,21-21 0,0 22 15,0-22-15,0 0 0,21 0 16,0 0-16,0-21 0,0 0 0,1 0 16,-1 0-16,0 0 0,0 0 0,21 0 15,-20 0-15,20-21 0,-21 0 0,21 0 16,-20 0-16,20-22 0,-21 22 15,0-21-15,22 21 0,-22-22 16,0 1-16,-21 0 0,21-1 0,-21 1 16,21 0-16,-21-22 0,0 22 15,0-22-15,0 22 0,0-22 0,0 22 16,0 0-16,0 21 0,0-1 0,0 1 16,-21 21-16,0 21 15,21 1-15,-21-1 0,21 0 0,-21 21 16,21 1-16,0-1 0,0 0 0,0 22 15,0-22-15,0 0 16,0 1-16,0-1 0,0 0 0,0 1 0,0-1 16,0 0-16,0 1 0,0-22 15,0 0-15,0 21 0,21-42 16,0 22-16,-21-1 0,21-21 0,0 0 16,0 0-16,1 0 0,-1 0 15,0 0-15,0 0 0,21-21 16</inkml:trace>
  <inkml:trace contextRef="#ctx0" brushRef="#br0" timeOffset="21623.5">11726 6138 0,'0'0'0,"-21"0"31,0 22-31,0-1 16,0 0-16,-1 0 0,22 0 15,-21 0-15,21 22 0,-21-22 0,21 0 16,0 0-16,0 22 0,-21-22 16,21 0-16,0 0 0,0 0 0,0 0 15,21 1-15,0-22 16,0 0-16,1 0 0,-1 0 16,21 0-16,-21 0 0,0 0 0,22-22 15,-22 1-15,21 0 0,-21 0 0,1 0 16,20-22-16,-21 22 0,0-21 15,0 21-15,1-22 0,-22 22 16,0-21-16,0 0 0,0 20 0,0 1 16,0-21-16,-22 21 0,1 0 0,0 21 15,0 0-15,-21 0 0,20 0 16,1 0-16,-21 0 0,21 0 0,-22 21 16,22 0-16,0 0 0,0 0 0,0 0 15,0 1-15,-1-1 0,1 0 16,21 0-16,0 0 0,0 0 0,0 1 15,0-1-15,21 0 16,1-21 0,-1 0-16,0 0 0</inkml:trace>
  <inkml:trace contextRef="#ctx0" brushRef="#br0" timeOffset="22235.15">12319 6096 0,'0'0'0,"0"-42"15,0 63 17,0 0-17,0 0-15,0 0 0,0 1 0,0-1 16,-21 21-16,21-21 0,-21 22 0,-1-1 15,22-21-15,0 21 0,-21-20 0,21-1 16,0 21-16,0-21 0,0 0 16,0 1-16,21-22 15,1 0-15,-1 0 16,0-22-16,0 22 0,0-21 16,0 0-16,1 0 0,-1 0 0,0 0 15,-21-1-15,21 1 0,0 0 0,0 0 16,-21 0-16,0 0 15,22-1-15,-22 44 32,0-1-32,0 0 15,0 0-15,0 0 16,0 0-16,0 1 0,0-1 0,0 0 16,0 0-16,21 0 0,0-21 15,0 0-15,0 0 16,0 0-16,1 0 0,-1-21 0,0 21 15,0-21-15,0 0 0,0 21 0,-21-21 16,0-1-16,22 1 0,-22 0 16,0 0-16,0 0 0,0 0 15,0-1-15,0 1 0,0-21 0,-22 21 16,22 0-16,0-1 0,-21 1 0,21 0 16,-21 21-16,21-21 0,-21 0 15,21 0 32</inkml:trace>
  <inkml:trace contextRef="#ctx0" brushRef="#br0" timeOffset="23316.06">17335 3937 0,'-21'0'16,"0"0"-16,0 0 15,0 0-15,21-21 0,-21 0 16,-1 0-16,22-1 16,0 1-16,22 21 15,-1 0-15,0 0 16,0 0-16,21 0 0,-20 0 0,-1 21 15,21-21-15,-21 22 0,0 20 0,22-21 16,-22 21-16,0 1 0,0-1 16,0 22-16,-21-22 0,0 0 15,0 1-15,0-1 0,0 0 16,0-21-16,0 1 0,0-1 0,0 0 16,-21 0-16,0-21 0,0 0 15,21-21 1,0 0-16,0 0 0,0-1 15,0 1-15,0-21 0,0 0 16,0 20-16,21-20 0,0 0 0,0-1 16,1 1-16,-1 0 0,0-1 15,0 22-15,0 0 0,0-21 0,1 21 16,-1-1-16,0 22 0,0-21 16,0 21-16,0 0 15,1 0-15</inkml:trace>
  <inkml:trace contextRef="#ctx0" brushRef="#br0" timeOffset="23687.85">17992 4064 0,'0'21'16,"21"-21"-16,0 0 15,-21-21-15,21 0 16,0 21-16,0-21 0,1 0 15,-1-1-15,0 1 0,0 21 0,-21-21 16,21 0-16,-21 0 0,21 0 16,-21-1-16,0 1 0,0 0 15,0 0-15,-21 21 16,0 0-16,0 0 0,0 0 16,0 21-16,-1 0 0,1 0 0,-21 1 15,21 20-15,0 0 0,21 1 16,-22-1-16,1 0 0,0 1 0,21 20 15,0-21-15,0-20 16,0 20-16,0-21 0,0 21 0,0-20 0,21-1 16,0-21-16,1 0 15,20 0-15,0 0 0,1 0 0,-1 0 16,0-21-16,1-1 0,-1 1 0,21 0 16,-20-21-16,20-1 0,-20 1 15,20 0-15,-21-1 0</inkml:trace>
  <inkml:trace contextRef="#ctx0" brushRef="#br0" timeOffset="25032.1">18902 3493 0,'0'0'0,"0"-43"0,0 1 0,0 0 0,0-1 15,0 22-15,-21 21 0,-1 0 16,1 0-16,0 21 16,0 22-16,21-1 0,0 0 15,-21 22-15,0-22 0,21 22 16,-22-22-16,22 21 0,-21 1 0,0-1 15,21 1-15,-21-1 0,21 1 16,0-1-16,-21 1 0,21-1 0,0-20 16,0 20-16,0-42 0,0 22 0,0-1 15,0-21-15,21 0 0,0-21 16,0 0-16,0 0 0,1 0 16,20 0-16,-21 0 0,0-21 15,22 0-15,-22 0 0,0-21 0,0 20 16,0-20-16,0 0 0,1-1 15,-1 1-15,0 0 0,-21-1 16,21 1-16,-21 0 0,0 21 0,0-22 16,0 22-16,0 0 0,0 42 47,0 0-47,0 22 0,0-22 0,0 21 15,0-21-15,0 22 0,-21-1 16,21 0-16,0-21 0,0 22 0,0-1 15,0-21-15,0 0 0,0 1 0,0-1 16,0 0-16,0 0 16,21-21-16,0 0 0,0 0 0,1 0 15,-1 0-15,0 0 16,0 0-16,0-21 0,0 0 0,1 0 16,-1-1-16,21 1 0,-21 0 0,0-21 15,1-1-15,-1 22 0,0-21 16,-21 0-16,21-1 0,-21 22 0,21-21 15,-21 21-15,0-1 0,0 1 16,0 0-16,0 42 31,0 0-15,-21 1-16,0-1 0,21 21 0,-21-21 16,0 0-16,21 22 0,-22-22 15,22 21-15,-21-21 0,21 22 0,0-22 16,0 0-16,0 21 0,0-20 0,21-1 15,1 0-15,20-21 16,-21 0-16,0 0 0,22 0 0,-1 0 16,-21 0-16,21 0 0,1 0 0,-22-21 15,21 0-15,1-1 0,-22 1 16,21 0-16,-21 0 0,0-21 0,22 20 16,-43-20-16,21 0 0,-21 21 15,21-22-15,-21 22 0,0-21 16,0 21-16,-21-1 0,0 22 15,0 0-15,-1 0 16,1 0-16,0 22 0,0-1 0,0 0 16,21 21-16,0 1 0,-21-22 15,21 21-15,0 0 0,0-20 0,0 20 16,0-21-16,0 0 0,21 22 0,0-22 16,0 0-16,0-21 0,0 21 15,22 0-15,-22-21 0,21 0 0,1 0 16,-1 0-16,0 0 0,1 0 15,-1 0-15,-21 0 0,21 0 0,1-21 16,-22 0-16,21 0 0,-21 0 16,1-1-16,-1 1 0,-21 0 15,0-21-15,0 21 0,0-22 0,0 22 16,0-21-16,0 21 0,0-22 0,0 22 16,0 0-16,-21 21 15,-1 0-15,1 21 16,21 0-16,0 0 0,0 1 15,-21 20-15,21-21 0,-21 21 0,21-20 16,-21 20-16,21-21 0,0 0 0,0 22 16,0-22-16,-21 0 0,21 0 15,0 0-15,0 0 0,-22-21 32,22-21-17,0 0-15,0 0 16,22 0-16,-1 0 0,0-1 15,-21-20-15,21 0 0,21 21 0,-20-22 16,-1 1-16,21 0 0,0-1 0,1 1 16,-1 21-16,0-22 0,1 43 15,-1-21-15,0 21 0,-20 0 0,20 21 16,-21-21-16,0 43 0,0-22 16,-21 21-16,0 1 0,0-22 0,0 21 15,0 0-15,0 1 0,0-1 0,0-21 16,-21 22-16,21-22 15,0 0-15,-21 0 0,21 0 0,-21 0 16,21 1-16,-21-22 16,0 0-1,-1 0-15,1 0 0,0 0 16,0 0-16,0-22 0</inkml:trace>
  <inkml:trace contextRef="#ctx0" brushRef="#br0" timeOffset="25327.93">18478 3768 0,'0'0'0,"-21"0"15,0 0-15,21 21 0,21-21 16,22 0-16,-1 0 15,0 0-15,22 0 0,-1-21 0,1 21 16,-1 0-16,1-21 0,20 21 16,-20-22-16,21 22 0,-1 0 0,-20-21 15,20 21-15,-20 0 0,-1 0 0,1-21 16,-22 21-16,1 0 0,-1 0 16,-21 0-16,21 0 0,-20 0 15,-22-21-15,21 21 16</inkml:trace>
  <inkml:trace contextRef="#ctx0" brushRef="#br0" timeOffset="26139.44">23008 4064 0,'0'-21'31,"21"21"-15,-21-21-16,0 0 15,21 21-15,-21-22 0,0 1 16,0 0-16,0 0 16,-21 0-16,0 21 0,-21-21 15,21 21-15,-22 0 0,1 0 16,0 0-16,-22 0 0,22 0 0,-1 0 16,-20 0-16,21 21 15,-1 0-15,-20 21 0,20 1 0,1-22 16,21 42-16,-21-20 0,20-1 0,1 21 15,0-20-15,0 20 0,0-20 16,21-1-16,-21 0 0,21 1 0,0-22 16,0 0-16,21 0 0,0 0 15,21-21-15,-21 0 0,22 0 0,20 0 16,-20 0-16,-1-21 0,21 0 0,-20 0 16,20 0-16,-20-1 0,20-20 15,-21 21-15,1-21 0,-1-1 0,-21 1 16,22 0-16,-22-1 0,0 1 15,0 0-15,0-1 0,0 1 16,-21 0-16,0 20 0,0 1 0,0 0 16,0 42-1,-21 0-15,21 1 0,-21 20 16,0 0-16,21 1 0,-21-1 16,21 0-16,0 1 0,0-1 0,0 0 15,0 1-15,0-22 0,0 21 16,0-21-16,0 0 0,21 1 0,0-1 15,0-21-15,0 21 0,22-21 0,-22 0 16,21 0-16,1 0 16,-1 0-16,0 0 0,1 0 0,-1-21 15,21 0-15,-20 21 0</inkml:trace>
  <inkml:trace contextRef="#ctx0" brushRef="#br0" timeOffset="26623.08">23939 4233 0,'0'0'0,"0"-21"0,0 0 0,0-21 0,0 21 15,0-1-15,-21 1 0,0 0 16,0 21-16,-21 0 0,20-21 16,-20 21-16,21 0 0,-21 0 0,-1 21 15,1 0-15,0 0 0,20 1 16,-20-1-16,0 21 0,21-21 16,-1 22-16,1-1 0,-21-21 0,42 21 15,0 1-15,-21-22 0,21 0 16,0 21-16,0-20 0,0-1 0,21 0 15,0-21-15,0 21 0,0-21 16,22 0-16,-22 0 0,21 0 0,1 0 16,-1-21-16,0 21 0,1-21 0,-1 0 15,0-1-15,-21 1 0,22-21 16,-22 0-16,21 20 0,-21-20 0,1-21 16,-1 20-16,0-20 0,0-1 15,-21 1-15,0 20 0,21-20 0,-21 21 16,0-1-16,0 22 0,0-21 15,-21 42 1,0 0-16,21 42 0,-21-21 16,0 22-16,21-1 0,-22 21 15,22-20-15,-21 20 0,0-20 0,21 20 16,0-21-16,0 1 0,0-1 0,0 0 16,0 1-16,0-22 0,0 21 15,0-21-15,0 1 0,21-1 0,0 0 16,1-21-16,-1 21 0,21-21 15,-21 0-15,0 0 0,22 0 0,-1 0 16,-21 0-16,22 0 0,-22 0 0,21-21 16,0 21-16</inkml:trace>
  <inkml:trace contextRef="#ctx0" brushRef="#br0" timeOffset="27099.81">24680 4339 0,'0'0'0,"21"-21"0,1-21 15,-22 21-15,21-22 0,-21 22 0,0-21 16,0 21-16,0-1 0,0 1 15,-21 0-15,-1 21 0,1 0 0,0 0 16,0 0-16,0 0 0,-22 0 0,22 21 16,-21 0-16,21 1 0,-22-1 15,22 21-15,-21-21 0,21 22 0,0-1 16,-22 0-16,43-21 0,-21 22 16,21-1-16,0-21 0,0 0 15,0 22-15,0-22 0,0 0 0,21-21 16,0 21-16,-21 0 0,22-21 15,20 0-15,-21 0 0,0 0 0,0 0 16,22 0-16,-22-21 0,21 0 0,-21 0 16,1 0-16,-1 0 0,21-1 15,-21-20-15,0 21 0,1-21 0,-1-22 16,0 22-16,-21-22 0,21 22 16,-21-22-16,21 1 0,-21 21 0,0-22 15,0 22-15,0-1 0,0 22 0,0 0 16,0 0-16,0 0 0,0 42 31,0 21-31,0-21 0,0 22 16,-21-1-16,21 0 0,0 1 0,0 20 15,0-20-15,0-1 0,0 0 0,0 1 16,0-1-16,0 0 0,0 1 16,0-22-16,21 0 0,-21 0 0,21 0 15,1 0-15,-1 1 0,0-22 0,0 0 16,0 0-16,0 0 0,22 0 15,-22 0-15,0 0 0,0-22 0</inkml:trace>
  <inkml:trace contextRef="#ctx0" brushRef="#br0" timeOffset="27511.49">25188 4191 0,'0'0'15,"-21"-21"-15,21 0 0,0 0 16,0-1-16,0 1 15,21 21 1,0 0-16,1 0 0,-1 0 16,0 0-16,-21 21 0,21 1 0,0-1 15,0 0-15,1 21 16,-1-21-16,-21 22 0,0-22 0,0 21 0,0-21 16,0 22-16,0-22 15,0 0-15,0 0 0,0 0 0,0 1 16,-21-1-16,-1 0 0,1-21 15,0 0-15,21-21 32,0 0-32,0-1 15,21 1-15,0 0 0,1-21 16,-22 21-16,21-22 0,0 22 0,0-21 16,0-1-16,0 1 0,1 0 15,20 21-15,-21-22 0,0 22 0,0 0 16,1 0-16,-1 21 0,0 0 15,0 0-15,-21 21 16,0 0 0,21 0-16,-21 0 0,0 1 0,0-1 15</inkml:trace>
  <inkml:trace contextRef="#ctx0" brushRef="#br0" timeOffset="28467.94">25760 4445 0,'0'0'15,"21"0"-15,0 0 0,0 0 16,0-21-16,1 21 0,-1-21 16,0 0-16,0-1 0,0 1 15,0 0-15,22 0 0,-43 0 0,21-22 16,0 22-16,0 0 0,0 0 16,-21 0-16,0 0 0,0-1 0,-21 22 31,0 22-31,-21-22 0,21 21 15,-1 21-15,1-21 0,0 0 0,0 22 16,0-22-16,0 21 0,-1-21 16,1 1-16,21-1 0,-21 21 0,21-21 15,0 0-15,21 1 16,0-1-16,1-21 0,-1 0 16,0 0-16,21 0 0,1 0 0,-22 0 15,21 0-15,0 0 0,1 0 16,-1-21-16,0 21 0,-20-22 0,20 1 15,0 21-15,-21-21 0,22 0 0,-22-21 16,21 20-16,-21 1 0,1-21 16,-1 21-16,0-22 0,-21 22 0,0 0 15,0 0-15,0 0 0,0 0 16,-21 21 0,0 0-16,21 21 0,-22 0 0,22 0 15,0 21-15,0-20 0,0-1 16,0 21-16,0-21 0,0 0 15,0 22-15,0-22 0,0 0 0,22 0 16,-22 0-16,0 1 0,21-1 16,-21 0-16,-21-21 47,-1 0-47,1 0 0,0 0 15,0 0-15,0 0 0,0 0 16,-1-21-16,1 21 0,0 0 15,21 21 17,21-21-17,0 0-15,1 0 0,20 0 16,-21 0-16,0 0 0,22 0 16,-22 0-16,21 0 0,-21 0 0,22 0 15,-1 0-15,-21-21 0,21 21 16,1-21-16,-1 21 0,-21-22 0,22 1 15,-22 0-15,0 21 0,21-21 0,-21 0 16,1 0-16,20-1 0,-21 1 16,0 0-16,0-21 0,-21 21 0,0-1 15,0 1-15,0 0 16,-21 21-16,0 0 0,0 0 0,0 0 16,0 0-16,-1 21 0,1-21 15,0 21-15,21 1 0,0-1 16,0 0-16,0 0 0,0 0 0,0 0 15,21 1-15,0-1 0,-21 0 0,22 0 16,-1 0-16,0 0 0,0 1 16,-21-1-16,0 0 0,0 0 15,-21-21 1,0 0-16,0 0 0,-1 0 0,1 0 16,0 0-16,0 0 0,0 0 0,0 0 15,-1 0-15,1 0 0,0 0 16,0 0-16,21-21 0,0 0 15,-21 0-15,21-1 0</inkml:trace>
  <inkml:trace contextRef="#ctx0" brushRef="#br0" timeOffset="29511.69">29104 4022 0,'0'0'0,"21"-21"0,0-1 0,1 1 0,-22 0 16,0 0-16,21 0 0,-21 0 16,0-1-16,0 1 0,0 0 15,-21 21 1,-1 0-16,1 0 0,0 0 0,-21 0 15,21 21-15,-1 0 0,-20 1 16,21-1-16,0 21 0,0 0 0,-22 1 16,43-1-16,-21 0 0,21 1 0,-21-1 15,21 0-15,0 1 0,0-22 16,0 21-16,21-21 0,0 1 0,22-1 16,-22 0-16,21 0 0,0-21 15,1 0-15,-1 0 0,0 0 0,1 0 16,-1 0-16,0-21 0,1 21 15,-1-21-15,-21 0 0,22-1 16,-22-20-16,0 21 0,0-21 0,0-1 16,-21 1-16,0-22 0,0 22 15,0 0-15,0-22 0,-21 22 0,0 0 16,0-1-16,-22 1 0,22 21 16,-21 0-16,21-1 0,-22 1 0,22 21 15,-21 0-15,21 0 0,0 0 16,-1 0-16,22 21 0,0 1 15,43-22-15,-22 21 0,21-21 16,1 21-16,20-21 0,-21 21 0,22-21 16,-1 0-16,1 21 15,21-21-15,-22 0 0,1 0 0,20 0 16,-20 0-16,-1 0 0,-20-21 0,-1 21 16,0-21-16,1 0 0,-22 0 15,-21-22-15,0 22 0,0-21 0,0-1 16,-21 22-16,-1-21 0,1 0 15,0-1-15,-21 22 0,21-21 0,-1 21 16,-20-1-16,21 22 0,-21 0 16,20 0-16,1 0 0,-21 22 15,21 20-15,0 0 0,-1 1 0,1 20 16,0 1-16,21-1 0,0 1 0,-21 20 16,21 1-16,-21 0 15,21-1-15,0 22 0,0-21 0,0-1 16,0 1-16,0 0 0,0-1 15,0 1-15,0 0 0,0 21 0,0-22 16,0-20-16,0 20 0,0-20 0,0 21 16,0-22-16,-21 1 0,21-1 15,-22-21-15,1 22 0,0-22 0,0 1 16,0-22-16,0 0 0,-1 0 16,1 0-16,0-21 0,-21 0 0,21 0 15,-1-21-15,-20 0 0,21 0 0,-21-22 16,20 22-16,-20-21 0,21 0 15,0-1-15,0 1 0,-1 0 16,1-1-16,21-20 0,-21 20 0,0 1 16,21 0-16,-21-1 0,0 1 15,-22 0-15</inkml:trace>
  <inkml:trace contextRef="#ctx0" brushRef="#br0" timeOffset="30223.29">16827 5440 0,'0'21'16,"0"0"-16,0 22 0,0 20 15,0-21-15,0 43 0,0-21 0,-21 20 16,0-20-16,21 20 16,-21 1-16,0 0 0,21-1 0,-21-20 15,-1 21-15,1-22 0,21 1 0,0-22 16,0 0-16,-21 1 0,21-1 16,0-21-16,0 0 0,0 0 0,0-42 31,21 0-31,-21 0 15,0 0-15,0 0 0,0-22 0</inkml:trace>
  <inkml:trace contextRef="#ctx0" brushRef="#br0" timeOffset="30552.1">16319 5821 0,'-42'-42'0,"84"84"0,-105-127 0,21 64 16,20-21-16,1 21 0,21-1 15,0-20-15,0 21 0,0 0 0,21 0 16,1-1-16,20 1 0,0 0 16,1 21-16,20 0 0,-21 0 0,22 0 15,-1 0-15,-20 21 0,-1 0 16,0 1-16,1-1 0,-1 21 0,-21 0 16,0 1-16,-21-1 0,0 0 15,0 1-15,0-1 0,-21 22 0,0-22 16,0 0-16,0 1 0,-22-22 15,22 21-15,-21 0 0,0-20 16,20-1-16,-20 0 0,0 0 0,21 0 16,-1 0-16,1 1 0,0-22 15,21 21-15,21-21 16,0 0 0,1 0-16,-1 0 0</inkml:trace>
  <inkml:trace contextRef="#ctx0" brushRef="#br0" timeOffset="32244.08">17335 6498 0,'43'0'0,"-86"0"0,192 0 16,-107-21-16,-21 0 0,21 0 16,-20 21-16,-1-21 0,0-1 0,0 1 15,-21 0-15,0 0 0,0 0 16,0 0-16,0-1 0,0 1 0,0 0 15,0 0-15,-21 0 0,0 0 0,0-1 16,-1 22-16,1-21 0,-21 21 16,21 0-16,-22 0 0,22 0 0,-21 21 15,21 1-15,-22-1 0,1 0 16,21 21-16,-21 1 0,-1-1 0,22 0 16,0 1-16,0 20 0,0-21 15,-1 1-15,22-1 0,0 0 16,0-20-16,0 20 0,22-21 0,-1 0 15,0-21-15,21 0 0,-21 0 0,22 0 16,-22 0-16,21 0 0,1 0 16,-1-21-16,-21 0 0,21 0 0,-20-22 15,20 22-15,-21 0 0,21-21 16,-20-1-16,-1 1 0,0 0 0,0-1 16,-21 1-16,0 0 0,21-1 0,-21 22 15,0-21-15,0 21 0,0 0 16,0-1-16,0 44 31,0-1-31,-21 0 0,21 21 16,0-21-16,0 22 0,0-22 0,0 21 15,0 1-15,0-22 0,0 21 16,0 0-16,21-20 0,-21-1 0,21 21 16,1-21-16,-1 0 0,0 1 15,0-22-15,0 0 0,0 0 16,1 0-16,-1 0 0,0 0 0,0-22 15,0 1-15,0 0 0,1 0 16,20 0-16,-21-22 0,0 22 16,0-21-16,1 0 0,20-1 0,-21 22 15,0-21-15,-21-1 0,0 22 16,0-21-16,0 21 0,0 0 0,-21 21 16,0 0-1,0 0-15,0 0 0,-1 0 16,22 21-16,0 0 0,0 0 0,0 0 15,0 0-15,0 1 0,0-1 16,22 0-16,-1 0 0,0 0 0,0 22 16,0-22-16,0 0 0,1 0 0,-22 0 15,21 0-15,0 1 16,0-1-16,-21 0 0,21 0 0,0 0 16,1-21-16,-1 0 0,0 0 15,0 0-15,0 0 0,0 0 16,22 0-16,-22 0 0,0-21 0,21 21 15,-20-21-15,20 0 0,-21 0 16,21-1-16,-20 1 0,-1 0 0,21 0 16,-21-21-16,-21 20 0,21-20 0,-21 21 15,22-21-15,-22 20 16,0 1-16,0 0 0,0 0 0,0 0 0,-22 21 16,1 0-16,0 0 0,0 0 15,0 0-15,0 21 0,-1-21 16,1 21-16,0 21 0,0-20 0,0-1 15,21 21-15,0 0 0,0-20 16,0 20-16,0 0 0,0-21 0,21 1 16,0 20-16,0-21 0,0 0 0,1-21 15,-1 21-15,21-21 0,-21 0 16,22 0-16,-22 0 0,21 0 0,0 0 16,-20 0-16,20-21 0,21 21 15,-20-21-15,-1 0 0,0 0 0,-20 0 16,20-22-16,0 22 0,-21 0 0,1-21 15,-1 20-15,0-20 0,-21 21 16,0-21-16,0 20 0,0 1 16,0 0-16,-21 21 15,0 0-15,-1 0 16,1 21-16,21 0 0,-21 1 16,21-1-16,0 21 0,-21-21 0,21 22 15,-21-22-15,21 21 0,0-21 16,0 0-16,0 1 0,0-1 0,0 0 15,21-21 1,0 0 0,0-21-16,0 0 15,1-1-15,-1 1 0,-21-21 16,21 21-16,0 0 0,0-22 16,-21 22-16,21-21 0,-21 21 0,22-1 15,-22 1-15,0 0 16,21 21-16,-21 21 15,21 0-15,-21 1 0,0-1 16,0 0-16,0 21 0,0-21 16,0 22-16,21-22 0,-21 0 0,21 21 15,-21-20-15,21-1 0,1 0 16,-1-21-16,21 21 0,-21-21 0,22 21 16,-22-21-16,21 0 0,-21 0 0,22 0 15,-1-21-15,0 0 0,-21 0 16,22 0-16,-1-1 0,-21 1 15,22 0-15,-1 0 0,-21-21 0,0 20 16,0-20-16,1 0 0,-1-1 16,0 1-16,0 0 0,-21-1 0,0-20 15,21-1-15,-21 22 0,0-21 0,0 20 16,0-20-16,0 20 0,0 22 16,0-21-16,0 21 0,0 0 0,0 42 15,0 0 1,0 0-16,0 21 0,-21 1 0,21-1 15,0 0-15,0 22 0,-21-22 16,21 1-16,-21 20 0,21-21 0,-21 1 16,21-1-16,0 0 0,0 1 15,0-1-15,0 0 0,0 1 16,0-22-16,0 0 0,0 0 0,0 0 16,0 1-16,0-1 0,21-21 15,0 0-15,0 0 16,0-21-16,0 21 0,1-22 15,-1 1-15,0 0 0,-21 0 0,21 0 16,-21 0-16,21-22 0,-21 22 16</inkml:trace>
  <inkml:trace contextRef="#ctx0" brushRef="#br0" timeOffset="32451.96">20193 6075 0,'0'0'0,"-21"0"0,0 0 0,-22 0 0,22 0 15,0 0 1,42 0 0,0 0-16,0 0 0,1 0 15,20 0-15,0 0 0,1 0 16,-1-21-16,0 21 0,22 0 0,-22 0 16,0-21-16,1 21 0,20 0 15,-42-22-15,1 22 0,-1-21 16,0 21-16</inkml:trace>
  <inkml:trace contextRef="#ctx0" brushRef="#br0" timeOffset="33467.89">22415 6350 0,'0'-21'16,"22"0"-16,-1 21 0,0-21 0,0 21 16,0-22-16,0 1 0,1 0 15,-1 0-15,-21 0 0,0-22 16,0 22-16,0 0 0,0 0 16,0-21-16,0 20 0,-21 1 15,-1 0-15,1 0 0,-21 0 0,21 0 16,0 21-16,-22 0 0,22 0 15,-21 0-15,21 0 0,-22 21 0,22 0 16,-21 0-16,21 0 0,-22 22 16,22-22-16,0 21 0,0 0 0,0 1 15,-1-1-15,1-21 0,21 22 0,0-1 16,0 0-16,0 1 0,0-22 16,21 0-16,1 0 0,20 0 0,-21 0 15,21 1-15,-20-22 0,20 0 0,0 0 16,1 0-16,-1 0 15,0-22-15,1 1 0,-1 21 0,0-21 16,-21 0-16,22 0 0,-22-22 0,21 22 16,-21 0-16,1-21 0,-1 21 15,0-22-15,0 22 0,0-21 0,-21-1 16,21 1-16,-21 21 0,22-21 16,-22 20-16,0 1 0,0 0 0,0 0 15,0 42 1,-22-21-16,1 21 15,21 22-15,-21-22 0,21 0 0,-21 21 16,21-21-16,-21 22 0,21-1 16,0-21-16,0 22 0,0-22 15,0 21-15,0-21 0,21 0 0,0 1 16,21-1-16,-20 0 0,-1 0 16,21 0-16,-21-21 0,22 0 0,-22 0 15,21 0-15,-21 0 0,22 0 0,-22 0 16,21-21-16,-21 21 0,22-21 15,-22 0-15,0 0 0,21-1 0,-21 1 16,1 0-16,-1 0 0,0-21 0,0 20 16,0-20-16,0 21 0,1-21 15,-22 20-15,0-20 0,0 0 0,0 21 16,0-1-16,0 1 0,0 0 16,-22 21-1,1 21-15,0 0 16,21 22-16,0-22 0,0 0 15,-21 21-15,21-20 0,0-1 0,-21 21 16,21-21-16,0 0 0,0 1 0,0 20 16,0-21-16,0 0 0,-21 0 15,21 1-15,-22-1 0,1-21 0,0 21 16,0 0-16,0-21 0,0 21 16,-1-21-16,1 0 0,0 0 0,0 0 15,0 0-15,0 0 0,21-21 16,42 0-1,-21 0-15</inkml:trace>
  <inkml:trace contextRef="#ctx0" brushRef="#br0" timeOffset="34867.19">24723 5863 0,'0'0'15,"-22"0"-15,1-21 0,0 0 0,0 21 16,0 0-16,-22 0 0,22 0 0,0 0 16,0 0-16,0 21 15,0 0-15,-1 22 0,1-1 0,0-21 16,21 21-16,-21 1 0,0-1 0,21 22 16,-21-22-16,21-21 0,0 21 15,0 1-15,0-1 0,0-21 0,0 0 16,0 1-16,0-1 0,0 0 15,21-21-15,0 0 16,0 0-16,0 0 0,0-21 16,1 0-16,-1-1 0,0 1 15,0 0-15,0 0 0,0 0 0,-21 0 16,22-22-16,-1 22 0,0-21 16,-21 21-16,0-22 0,21 22 15,0 0-15,-21 42 31,0 0-31,0 0 0,0 1 16,0 20-16,0-21 0,0 0 0,0 22 16,0-22-16,0 0 0,21 21 15,1-21-15,-1 1 0,0-1 0,0 0 16,0-21-16,0 21 0,1-21 0,20 0 16,-21 0-16,0 0 0,22 0 15,-22 0-15,21 0 0,-21 0 16,0-21-16,22 0 0,-22 21 0,0-21 15,0-1-15,0-20 0,-21 21 16,22-21-16,-1 20 0,-21-20 0,21 0 16,-21-1-16,0 1 0,21 0 0,-21-1 15,21 1-15,-21 0 0,0 21 16,0-1-16,0 1 0,0 42 16,0 1-1,0-1-15,0 0 0,0 21 0,0-21 16,-21 22-16,21-1 0,-21-21 0,21 22 15,0-1-15,0-21 0,0 21 16,0-20-16,0 20 0,21-21 16,0 0-16,0 0 0,1 1 0,-1-1 15,0-21-15,21 21 16,-21-21-16,1 0 0,-1 0 0,0 0 16,0 0-16,21-21 0,-20 21 15,-1-21-15,0 21 0,0-22 0,21 1 16,-20 0-16,-1 0 0,0 0 0,0-22 15,0 22-15,0 0 0,-21-21 16,0 21-16,22-1 0,-22-20 0,0 21 16,0 0-16,-22 21 15,1 0-15,0 0 16,0 21-16,0 0 0,0 0 16,21 0-16,-22 1 0,1 20 0,21-21 15,-21 21-15,21-20 0,0 20 16,0-21-16,0 0 0,0 0 0,0 1 15,0-1-15,0 0 0,21 0 16,22-21-16,-22 21 0,0-21 0,0 0 16,0 0-16,22 0 0,-22 0 0,21 0 15,-21 0-15,0 0 0,22-21 16,-22 21-16,0-21 0,21 0 0,-20 0 16,-1-22-16,21 22 0,-21-21 0,0 21 15,22-22-15,-22 1 16,0 0-16,0-22 0,0 22 0,1-22 15,-22 22-15,21-22 0,-21 22 16,0 0-16,0-1 0,0 22 0,0 0 16,0 0-16,-21 42 15,-1-21-15,1 42 0,0-20 16,21 20-16,-21 0 0,21 1 0,-21-1 16,21 21-16,0-20 0,0-1 15,0 0-15,0 1 0,0-1 0,0-21 16,21 22-16,0-22 0,0 0 0,0 0 15,-21 0-15,22 0 0,-1 1 16,0-22-16,0 0 0,0 0 16,0 0-16,22 0 0,-22 0 15,0 0-15,0-22 0,0 1 0,1 0 16,20 0-16,-21 0 0,0 0 0,0-22 16,1 22-16,-1-21 0,0 21 15,0-22-15,0 1 0,0 0 0,1-1 16,-1 1-16,-21 0 0,0-1 0,21 22 15,-21 0-15,-21 21 32,21 21-32,-21 21 0,-1-20 15,1 20-15,21-21 0,-21 21 0,0 1 16,21-22-16,-21 21 0,21 1 16,0-22-16,0 21 0,0-21 15,0 0-15,0 1 0,0-1 0,0 0 16,0 0-16,0 0 0,21-21 15,0 0-15,0 0 0,0 0 16,1 0-16,20 0 0,-21 0 0,21 0 16</inkml:trace>
  <inkml:trace contextRef="#ctx0" brushRef="#br0" timeOffset="36043.58">28702 5990 0,'0'0'0,"0"-21"0,42-21 16,-42 21-16,0-1 0,21 1 0,-21 0 15,0-21-15,0 21 0,0-22 0,0 1 16,0 21-16,0-22 0,-21 22 16,0 0-16,0 0 0,0 21 15,0 0-15,-22 0 0,22 0 0,0 21 16,-21 21-16,20 1 0,1-1 0,-21 22 16,21-22-16,0 21 0,-1 1 15,1-1-15,21-20 0,0 20 16,0-20-16,0-1 0,0 0 0,0 1 15,43-1-15,-22-21 0,21 0 16,0 0-16,22 1 0,-22-1 0,22-21 16,-1 0-16,1 0 0,-1 0 0,1-21 15,-1-1-15,1 1 0,-1 0 16,1 0-16,-22-21 0,0 20 0,1-20 16,-1 0-16,0-1 0,-20-20 15,-1 21-15,0-22 0,0 1 16,-21-1-16,21 1 0,-21-1 0,0 1 15,0 20-15,0 1 0,0 21 16,0 0-16,-21 21 16,0 21-16,0 21 0,0-21 15,-1 22-15,1 20 0,0-21 0,0 22 16,0-22-16,21 22 0,-21-22 16,-1 22-16,22-22 0,-21 0 0,21 1 15,-21-22-15,21 21 0,0-21 16,0 0-16,0 1 0,0-1 0,0 0 15,21-21 1,0 0 0,1 0-16,-1-21 0,-21 0 15,21-1-15,0 22 0,0-21 16,0 0-16,1 0 0,-1 0 0,0 0 16,0-1-16,0 22 0,0 0 15,1 0 1,-22 22-16,0-1 15,0 0-15,21 0 16,-21 0-16,21-21 0,-21 21 0,0 1 16,21-22-16,0 0 0,0 0 15,1 21-15,-1-21 0,0 0 16,0 0-16,0 0 0,22 0 16,-22 0-16,21 0 0,-21-21 15,22 21-15,-22-22 0,21 22 0,-21-21 16,0 0-16,1 0 0,20 0 0,-21 0 15,0-1-15,-21 1 0,21 0 16,-21 0-16,22 21 0,-22-21 0,0 42 31,-22-21-15,1 21-16,21 0 0,0 0 0,0 1 16,0-1-16,0 0 0,0 0 15,0 0-15,0 0 0,0 1 16,21-22-16,1 0 15,-1 0-15,0 0 16,0 0-16,0 0 0,0 0 0,1 0 16,-1 0-16,0 0 0,-21-22 15,21 22-15,-21-21 0,21 0 0,-21 0 16,0 0-16,0 0 0,21-1 16,-21 1-16</inkml:trace>
  <inkml:trace contextRef="#ctx0" brushRef="#br0" timeOffset="36379.37">30289 5609 0,'0'0'0,"-63"0"16,42 0-16,0 0 15,-1 21-15,1 1 0,0-1 16,21 0-16,0 0 0,0 0 0,0 0 16,0 1-16,0-1 0,21-21 0,0 21 15,22-21-15,-22 0 16,0 0-16,0 0 0,22 0 0,-22 0 15,0-21-15,0 0 0,0 21 16,0-22-16,-21 1 0,0 0 0,0 0 16,0 0-16,0-22 0,0 22 15,0 0-15,-21 0 0,0 0 0,0 21 16,0 0-16,0 0 0,-22 0 16,22 0-16,0 0 0,-21 21 15,20-21-15,1 21 0,0 0 16,0 22-16,21-22 0,0 0 0,0 0 15,0 0-15,0 0 0,0 1 16,21-1-16,0 0 0,0-21 0,22 0 16,-22 21-16,21-21 0,1 0 0</inkml:trace>
  <inkml:trace contextRef="#ctx0" brushRef="#br0" timeOffset="36671.19">30819 5482 0,'0'0'0,"0"-84"16,0 62-16,0 1 0,0 0 16,-22 21-16,1 0 15,21 21-15,0 0 0,0 22 16,-21-22-16,21 42 0,-21-20 16,21 20-16,0 1 0,-21-1 0,21 1 15,-21-22-15,21 22 0,0-1 16,0-21-16,0 1 0,0-1 0,0 0 15,0-20-15,0-1 0,0 0 0,0 0 16,0 0-16,0 0 16,21-21-1,0 0-15,0 0 16,0 0-16,0-21 0,1 21 16,-1-21-16,21 0 0</inkml:trace>
  <inkml:trace contextRef="#ctx0" brushRef="#br0" timeOffset="37279.85">31708 5927 0,'0'0'0,"0"-43"0,0 22 16,0 0-16,0 0 0,0 0 15,-22-22-15,22 22 0,-21 21 0,0-21 16,0 0-16,-21 21 0,20 0 15,-20 0-15,21 0 0,-21 0 0,20 0 16,-20 21-16,21 0 0,-21 0 16,20 22-16,-20-1 0,21-21 0,-21 22 15,20-1-15,1-21 0,0 21 16,21 1-16,0-22 0,0 21 0,0-21 16,0 1-16,0 20 0,0-21 15,21 0-15,0-21 0,22 21 0,-22 1 16,21-22-16,-21 0 0,22 0 15,-1 0-15,-21 0 0,22 0 16,-1-22-16,-21 1 0,21 21 0,-20-21 16,-1-21-16,21 21 0,-21-22 15,0 1-15,1 0 0,-1-1 16,0-20-16,0-1 0,-21 1 0,21-1 16,0 1-16,1-1 0,-1 1 15,0-1-15,0 22 0,-21-22 0,21 22 16,0 0-16,-21 21 0,0-1 15,0 1-15,0 42 16,0 1-16,-21 20 0,0 0 16,0 1-16,0-1 0,0 21 15,-1 1-15,1 21 0,0-22 16,21 22-16,0-22 0,0 22 0,0-22 16,0-20-16,21 20 0,0-20 15,1-1-15,20 0 0,-21-21 0,21 22 16,-20-22-16,20 0 0,0 0 15,1-21-15,-22 0 0,21 0 0,0 0 16,1 0-16,-1 0 0,0 0 16,1-21-16,-1 21 0,0-21 0,-20 0 15,20 0-15,-21-22 0,-21 22 16,0 0-16</inkml:trace>
  <inkml:trace contextRef="#ctx0" brushRef="#br0" timeOffset="38443.75">20574 7811 0,'0'-22'0,"0"1"0,0 0 15,0 0-15,0 0 0,0 0 0,0-1 16,0 1-16,0 0 0,-21 0 16,21 0-16,-21 0 0,21-1 0,0 1 15,-22 21 1,1 0-16,0 0 15,21 21-15,-21 22 0,21-22 16,-21 21-16,21-21 0,0 22 16,0-1-16,0 0 0,0 1 0,-21-1 15,21 0-15,0-20 0,0 20 16,0-21-16,0 21 0,0-20 0,0-1 16,0 0-16,21-42 31,0 0-31,0-1 0,0 1 15,0 0-15,1 0 0,-1 0 16,-21 0-16,21-1 0,0-20 16,0 21-16,0 0 0,1 0 0,-22-1 15,21 1-15,0 21 16,0 0-16,-21 21 16,21 1-16,-21-1 0,21 0 0,-21 21 15,0-21-15,0 1 0,22 20 16,-22-21-16,21 21 0,-21-20 0,21-1 15,0-21-15,0 21 0,0 0 16,1-21-16,-1 0 0,0 0 0,0 0 16,0 0-16,0-21 0,22 0 0,-22 0 15,0-1-15,21 1 0,-20 0 16,-1 0-16,0-21 0,-21 20 0,0-20 16,21 21-16,-21-21 0,0-1 15,0 1-15,0 0 0,-21-1 16,21 22-16,-21-21 0,0 21 0,-1-1 15,1 22-15,0 0 16,0 0-16,0 0 0,21 22 16,-21-1-16,-1 0 0,22 0 0,0 0 15,0 22-15,0-22 0,0 0 16,0 0-16,0 0 0,0 0 0,22 1 16,-1-1-16,21-21 15,-21 0-15,0 0 0,22 0 0</inkml:trace>
  <inkml:trace contextRef="#ctx0" brushRef="#br0" timeOffset="38659.62">21526 7747 0,'0'-21'16,"0"42"0,0 0-16,0 0 15,-21 1-15,0-1 0,21 21 16,-21-21-16,21 0 0,0 1 0,-21-1 15,21 0-15,0 21 0,-21-21 16,21 1-16,0-1 0,21-21 31,0 0-31,-21-21 16,21 21-16,0-22 0</inkml:trace>
  <inkml:trace contextRef="#ctx0" brushRef="#br0" timeOffset="38971.44">21675 7472 0,'0'0'0,"-22"0"16,1 0-16,0 21 15,21 0-15,-21-21 16,21 21-16,21-21 16,0 0-1,0 0-15,1 0 0,-1 0 16,0-21-16,0 0 0,-21 0 15,0 0-15,0 0 0,0-1 16,0 1-16,-21 0 16,0 21-16,0-21 0,-1 21 0,-20 0 15,21 0-15,0 0 0,0 0 0,-1 21 16,1 0-16,0 0 0,21 1 16,0-1-16,0 21 0,0-21 0,0 22 15,0-22-15,0 0 0,0 21 16,21-21-16,0 1 0,22-1 15,-22 0-15,0-21 0,21 21 0</inkml:trace>
  <inkml:trace contextRef="#ctx0" brushRef="#br0" timeOffset="39439.29">22077 7641 0,'0'0'0,"0"21"16,0 1-1,0-1-15,-21 0 16,21 0-16,-22 21 0,22-20 16,-21-1-16,21 21 0,0-21 0,0 0 15,-21 22-15,21-22 0,0 0 16,0 0-16,-21 0 0,21 1 16,0-1-16,0-42 31,0-1-31,0 1 15,0 0-15,0-21 0,0 21 16,0-22-16,0 22 0,21-21 0,0-1 16,-21 22-16,21-21 0,1 0 0,20 20 15,-21-20-15,21 21 0,-20 0 16,20 21-16,0 0 0,1 0 16,-1 0-16,0 0 0,-21 21 15,22 0-15,-22 0 0,21 0 0,-21 1 16,1 20-16,-1-21 0,0 21 0,-21-20 15,0-1-15,0 21 0,0-21 16,0 0-16,0 22 0,-21-22 0,0 0 16,-1 0-16,1 0 0,0 1 15,0-22 1,21-22 0,21 22-16,0-21 0,0 0 15,1 21-15</inkml:trace>
  <inkml:trace contextRef="#ctx0" brushRef="#br0" timeOffset="39973.51">23347 7747 0,'0'0'0,"21"0"16,-21-63 0,0 41-16,0 1 0,0 0 0,0 0 15,-21 0-15,0 0 0,-1-1 0,1 1 16,-21 21-16,21 0 0,0 0 15,-22 0-15,22 0 0,0 21 0,-21 1 16,20 20-16,-20-21 0,21 21 0,0-20 16,-22 20-16,22 0 15,0 1-15,21-1 0,0-21 0,0 21 16,0 1-16,0-1 0,0-21 0,0 0 16,21 1-16,0-1 0,1 0 15,20 0-15,-21-21 0,0 0 0,22 0 16,-22 0-16,21 0 0,0 0 0,-20 0 15,20-21-15,0 0 0,-21 0 16,1-1-16,20 1 0,-21-21 0,0 21 16,0-22-16,1 1 0,-1 0 15,0-22-15,0 22 0,-21-22 0,0 22 16,0-21-16,21-1 0,-21 22 0,0-1 16,0-20-16,0 42 0,0-22 15,0 22-15,-21 21 16,0 0-16,21 21 0,-21 1 15,0 20-15,-1 0 0,1 1 16,21-1-16,0 0 0,-21 22 0,21-22 16,0 0-16,0 1 0,0 20 15,0-20-15,0-1 0,0-21 0,0 21 16,0 1-16,21-22 0,-21 21 0,21-21 16,1 1-16,-22-1 0,21 0 15,0-21-15,-21 21 0,21-21 16,0 0-16,0 0 0,1 0 0,-1 0 15,21 0-15,-21 0 0</inkml:trace>
  <inkml:trace contextRef="#ctx0" brushRef="#br0" timeOffset="40403.26">24193 7726 0,'0'0'0,"0"-21"0,22 0 0,-22-1 15,0 1-15,0 0 0,0 0 0,0 0 16,-22 21-1,1 0-15,21 21 0,-21 0 16,0-21-16,0 21 0,0 22 16,-1-22-16,22 0 0,-21 21 15,0-21-15,21 22 0,0-22 0,0 21 16,0-21-16,0 22 0,0-22 16,0 0-16,0 0 0,0 0 0,0 1 15,21-22-15,0 21 0,1-21 0,-1 0 16,0 0-16,0 0 0,0 0 15,64-21-15,-64-1 16,21 1-16,-20 0 0,-1 0 0,-21 0 16,21-22-16,-21 22 0,21-21 15,-21 0-15,0 20 0,0-20 0,0 0 16,0-1-16,-21 22 0,0-21 16,0 21-16,-1 0 0,1 21 15,0 0-15,0 0 0,0 0 0,-22 21 16,22 0-16,0 0 0,-21 0 15,21 22-15,-1-22 0,1 0 0,0 21 16,0-21-16,21 22 0,0-22 0,0 0 16,0 0-16,0 0 0,0 1 15,21-1-15,0-21 0,22 0 16,-22 0-16</inkml:trace>
  <inkml:trace contextRef="#ctx0" brushRef="#br0" timeOffset="41051.89">24913 7641 0,'0'-21'0,"0"42"0,0-63 0,0 21 15,0 0-15,0-1 0,-21 22 32,0 22-32,0 20 15,-1-21-15,1 0 0,21 22 0,-21-1 16,21-21-16,-21 21 0,21-20 0,0 20 15,0-21-15,0 0 0,0 22 16,0-22-16,0 0 0,21 0 16,0-21-1,0 0-15,22 0 0,-22 0 0,0 0 16,0 0-16,22-21 0,-22 0 0,0 0 16,21 21-16,-21-22 0,1 1 15,20 0-15,-21 0 0,0 0 0,0-22 16,1 22-16,-1 0 0,-21 0 0,21 0 15,-21 42 1,0 0 0,-21 0-16,0 22 0,21-22 15,-22 0-15,22 0 0,-21 0 16,21 22-16,0-22 0,0 0 0,0 0 16,21 0-16,1 0 15,-1-21-15,0 0 16,21 0-16,-21 0 0,1 0 0,-1 0 15,21 0-15,-21-21 0,0 21 16,22-21-16,-22 0 0,0 21 0,0-21 16,0 0-16,1-1 0,-1-20 0,-21 21 15,21 0-15,-21-22 0,0 22 16,0-21-16,0 21 0,0-22 0,-42 22 16,20 0-16,1 0 0,0 0 0,0 0 15,0 21-15,0 0 0,-1 0 16,1 0-16,0 0 0,21 21 15,-21 0-15,21 0 16,-21-21 0,21 21-16,0 0 15,0 1 17,-21-22-32,-1 0 0</inkml:trace>
  <inkml:trace contextRef="#ctx0" brushRef="#br0" timeOffset="42239.22">7662 9970 0,'0'0'0,"-42"-22"16,21 22-16,21-21 16,0 0-16,0 0 0,21 0 15,0 0-15,0-1 0,0 1 16,22-21-16,-22 0 0,0-1 0,21 1 15,-20 0-15,20 20 0,-21-20 16,-21 0-16,0 21 0,0-22 0,0 22 16,0 0-16,-42 0 0,21 0 0,-22 21 15,1 0-15,-22 0 16,22 0-16,-21 0 0,20 21 0,1 0 16,-22 0-16,22 0 0,0 0 0,-1 22 15,22-1-15,-21-21 0,21 22 16,-22-1-16,22 0 0,21 1 0,0-1 15,0-21-15,0 21 0,0-20 16,0 20-16,0-21 0,43 0 0,-22 0 16,0 1-16,21 20 0,-21-21 15,22 0-15,-1 0 0,0 1 0,1-1 16,-1 21-16,22-21 0,-43 0 0,21 22 16,0-1-16,-20-21 0,-22 22 15,0-1-15,0 0 0,-22 1 16,-20-1-16,0 0 0,-1 1 0,1-1 15,-21 0-15,-1-21 0,1 1 16,-1 20-16,1-21 0,-1-21 0,1 21 16,-22-21-16,21 0 0,1 0 0,-22 0 15,22 0-15,-1 0 0,1 0 16,20-21-16,-20 0 0,21 0 0,-1-22 16,1 1-16,21 0 0,-22-22 0,22 22 15,0-22-15,0 22 0,21 0 16,0-22-16,0 43 0,0-21 0,21 21 15,0-1-15,0 1 0,1 21 16,20 0-16,0 21 0,-21 1 16,22-1-16,-1 21 0,0-21 0,1 22 15,-1-1-15,0 0 0,-20 1 16,20-22-16,-21 21 0,0 0 0,0-20 16,22-1-16,-22 21 0,0-21 0,0 0 15,0 1-15,1-22 0,-1 21 16,0-21-16,21 0 0,-21 0 0,1 0 15,20 0-15,-21 0 0,21 0 0,-20 0 16,20-21-16,0-1 0</inkml:trace>
  <inkml:trace contextRef="#ctx0" brushRef="#br0" timeOffset="42551.47">8424 9504 0,'21'-42'16,"-42"84"-16,64-127 0,-43 64 0,0 0 0,0 0 16,0 0-16,-22 21 15,1 21-15,21 0 0,-21 0 16,21 21-16,-21 22 0,21-22 0,0 22 16,0 20-16,0-20 0,0 21 15,0-22-15,0 22 0,0-22 0,0 1 16,0-1-16,0 1 0,0-1 15,0 1-15,0-22 0,0 0 16,0 1-16,0-22 0,21 0 0,-21 0 16,0 0-16,0-42 31,0 0-31,0 0 0,0 0 16,0 0-16,-21-1 0,0 1 0</inkml:trace>
  <inkml:trace contextRef="#ctx0" brushRef="#br0" timeOffset="42783.85">8064 10139 0,'0'0'16,"0"-21"-1,22 0 1,-1 21-16,0 0 0,0 0 16,0-22-16,22 22 0,-22-21 15,21 21-15,-21-21 0,22 21 0,-1 0 16,-21-21-16,21 21 0,-20-21 0,20 21 15,-21 0-15,0 0 0,0-21 16,1 21 0,-22 21-1,-22-21 1,22 21-16,-21 0 0</inkml:trace>
  <inkml:trace contextRef="#ctx0" brushRef="#br0" timeOffset="43400.01">8678 10562 0,'0'0'0,"21"21"0,1-21 16,-1 0-16,0 0 0,-21-21 16,21 0-16,0 0 0,0 0 0,1 0 15,-1-1-15,-21 1 0,21-21 16,0 21-16,0-22 0,0 22 15,1-21-15,-22 0 0,0 20 0,21-20 16,-21 0-16,0 21 0,0-1 16,0-20-16,0 21 0,-21 0 0,-1 21 15,1 0-15,0 0 0,0 0 0,0 0 16,0 0-16,-22 21 0,22 0 16,0 0-16,21 0 0,0 22 15,0-22-15,0 0 0,0 0 0,21 0 16,0 1-16,22-1 0,-22 0 15,0 0-15,21 0 0,-21 22 0,1-22 16,-1 0-16,21 21 0,-21-21 16,0 1-16,1-1 0,-22 0 15,21 0-15,0 0 0,-21 0 0,21 1 16,0-22-16,0 0 16,1 0-1,-1-22-15,-21 1 0,21 21 0,-21-21 16,21 0-16,0-21 0,-21 20 0,21 1 15,-21 0-15,0-21 0,22 21 16,-22-22-16,21 22 0,-21-21 0,0 21 16,0-1-16,21 1 0,-21 0 0,0 0 15,0 42 17,0 0-32,0 0 0,0 1 15,0-1-15,0 0 0,0 21 16,0-21-16,0 1 0,-21 20 0,21-21 15,0 0-15,0 0 0,0 1 0,-21-1 16,21 0-16,0 0 16,21-42-1,-21 0-15,21 0 16</inkml:trace>
  <inkml:trace contextRef="#ctx0" brushRef="#br0" timeOffset="43763.31">9525 9843 0,'0'0'0,"-21"0"0,0 0 0,-1 21 16,1 0-16,21 0 16,0 0-1,21-21 1,1 0-16,-1 0 15,0-21-15,0 0 16,0 0-16,-21 0 0,0-1 16,0 1-16,0 0 0,0 0 15,0 0-15,0 0 16,-21-1-16,0 22 0,0-21 16,0 21-16,-1 0 0,1 0 15,0 21-15,0 1 0,21-1 16,0 0-16,-21 0 0,21 0 0,0 0 15,0 22-15,0-22 0,0 21 16,0-21-16,0 1 0,0-1 0,0 21 16,0-21-16,0 0 0,21 1 15,0-1-15</inkml:trace>
  <inkml:trace contextRef="#ctx0" brushRef="#br0" timeOffset="44260.03">9737 10118 0,'0'21'16,"0"0"-1,0 0-15,0 0 16,0 1-16,0-1 0,0 0 16,0 0-16,-22 0 0,22 0 0,0 1 15,0-1-15,-21 0 0,21 0 0,0 21 16,0-20-16,0-1 15,-21 0-15,21 0 0,-21-21 32,0-21-17,21 0-15,0 0 16,0-22-16,0 22 0,0 0 0,0-21 16,0 20-16,21-20 0,-21 0 15,21-1-15,0 22 0,0-21 0,1 21 16,20-22-16,-21 22 0,21 0 0,1 0 15,-22 0-15,21 21 0,1 0 16,-22 0-16,21 0 0,-21 21 0,0 0 16,1 0-16,-1 0 0,0 1 15,0-1-15,0 21 0,-21-21 16,0 0-16,0 22 0,0-22 0,0 0 16,0 21-16,0-20 0,0-1 0,0 0 15,0 0-15,0 0 0,0 0 16,0 1-16,0-1 0,0 0 15,21-42 1,1 0 0,-1 21-16,0-22 0,0 1 15</inkml:trace>
  <inkml:trace contextRef="#ctx0" brushRef="#br0" timeOffset="45071.22">10964 9991 0,'0'-21'0,"0"42"0,0-64 16,0 22-16,-21 21 15,0 0-15,0 0 0,0 0 0,-22 0 16,22 0-16,0 0 0,-21 21 16,-1 1-16,22-1 0,-21 21 0,-1-21 15,22 22-15,-21-1 0,0-21 16,20 21-16,1 1 0,0-22 15,21 21-15,0-21 0,0 22 0,0-22 16,0 0-16,21 0 0,0-21 16,1 0-16,-1 0 0,0 0 15,21 0-15,-21-21 0,22 21 0,-1-21 16,0 0-16,-20 0 0,20-1 0,0 1 16,-21 0-16,22 0 0,-22 0 15,0 0-15,0-1 0,0 1 0,1 0 16,-22 0-16,0 0 0,0 0 15,0 42 17,0 0-32,0 0 15,-22 0-15,1 22 0,21-22 0,-21 21 16,0 0-16,21 22 0,0-22 16,-21 1-16,0 20 0,21 1 0,-22-22 15,22 21-15,0 1 0,0-1 0,0-20 16,0 41-16,0-20 0,0 21 0,0-22 15,0 22-15,22-1 0,-1 1 16,-21 21-16,21-21 0,0-1 0,0 1 16,0 0-16,1 20 0,-22-20 0,21 21 15,0-21-15,-21-1 0,0 1 0,0 0 16,0-1-16,0 1 16,0 0-16,0-22 0,0 22 0,-21-22 15,0 1-15,-1-22 0,1 22 0,0-22 16,0 0-16,0-21 0,-22 1 0,22-1 15,-21 0-15,0-21 0,-1 0 0,1 0 16,-22 0-16,22-21 0,-21 0 16,-1-1-16,22-20 0,-22 0 0,1-1 15,-1-20-15,1-1 0,20-20 0,-20-1 16,21 0-16,-1-20 0,1-1 16,21-21-16,0 21 0,-1-21 0,1-21 15,21 21-15,0 0 0,0-21 0,21 21 16,1 0-16,-1 21 0,21 0 15,0 0-15,22 21 0,-22 1 16,22 20-16,-1 1 0,-20-1 0,20 1 16,1 20-16,-22 1 0,21 0 0,-20 21 15,20-22-15,-20 22 0,-1 0 16,-21 21-16,21-21 0,-20 21 0,-1 0 16,0 0-16,0 0 0</inkml:trace>
  <inkml:trace contextRef="#ctx0" brushRef="#br0" timeOffset="46559.51">16827 10224 0,'0'0'0,"-21"21"16,0-21-1,21-21 16,21-1-31,0 1 0,1 0 0,-1 0 16,21 0-16,-21-22 0,22 22 0,-1-21 16,-21 0-16,21-1 15,1 1-15,-1 0 0,0-22 0,1 22 16,-22-1-16,21 1 0,-21 0 0,1-1 16,-1 1-16,-21 21 0,0 0 15,0 0-15,-21 21 0,-22 0 16,22 0-16,0 21 0,-21 0 15,20 0-15,1 21 0,-21-20 0,42 20 16,-21 0-16,21 1 0,0-1 0,0 0 16,0 1-16,0-22 0,21 21 15,-21 0-15,21-20 0,0 20 0,0-21 16,1 0-16,20 22 0,-21-22 0,0 0 16,0 0-16,-21 0 0,22 0 15,-22 1-15,0-1 16,0 0-16,-22-21 15,1 0 1,0 0-16,0 0 16,0-21-16,0 0 0,-1 21 0,1-22 15,21 1-15,-21 0 0,0 0 0,0 21 16,21-21-16,-21 21 0,21-21 16,0 42-1,0 0 1,21-21-16,0 21 0,-21 0 15,21 0-15,0-21 0,0 22 16,22-1-16,-22 0 0,0-21 0,0 21 16,22-21-16,-22 0 0,21 21 0,0-21 15,1 0-15,-22 0 0,21 0 16,1 0-16,-1 0 0,0 0 0,-21-21 16,22 0-16,-1 21 0,0-21 0,1 0 15,-22-1-15,21 1 0,-21-21 16,22 21-16,-22 0 0,0-22 0,0 22 15,-21-21-15,0-1 0,0 1 0,0 0 16,0 21-16,0-22 0,0 1 16,0 21-16,-21 0 0,21-1 15,-21 1-15,0 21 0,0 0 0,-1 0 16,1 0-16,0 21 0,0 1 16,0 20-16,0-21 0,-1 21 0,1 1 15,21-1-15,-21-21 0,21 22 0,0-1 16,0-21-16,0 21 0,0 1 15,0-22-15,0 0 0,21 0 0,0 0 16,1 1-16,-1-1 0,0-21 0,21 0 16,-21 21-16,22-21 0,-1 0 15,0 0-15,1 0 0,20 0 0,-20-21 16,-1 0-16,0-1 0,1 1 16,-1 0-16,0 0 0,1 0 0,-22 0 15,0-22-15,0 1 0,0 21 16,0-43-16,-21 22 0,22 0 0,-22-22 15,0 22-15,0-22 0,0 1 0,0 20 16,0 1-16,0 0 0,0-1 16,0 22-16,0 0 0,0 0 0,-22 21 15,1 21 1,21 21-16,0-20 0,-21 20 16,21 0-16,0 1 0,0 20 0,0-21 15,-21 22-15,21-22 0,-21 1 16,21 20-16,0-21 0,0 1 0,0-1 15,0-21-15,0 22 0,0-22 0,0 0 16,0 0-16,0 0 0,0 0 16,0 1-16,21-22 0,0 21 0,0-21 15,0 0-15,1 0 16,-1 0-16,0 0 0,0 0 0,0 0 16,0-21-16,1-1 0,-1 22 0,0-21 15,-21 0-15</inkml:trace>
  <inkml:trace contextRef="#ctx0" brushRef="#br0" timeOffset="46801.37">18521 9716 0,'0'0'0,"-21"0"16,-1 0-16,44 0 31,-1 0-31,21 0 0,0 0 0,-20 0 15,20-22-15,0 22 0,1-21 16,-1 21-16,0 0 0,1 0 0,-1 0 16,-21-21-16,0 21 0,0 0 15,1 0-15,-1 0 0,0 0 16</inkml:trace>
  <inkml:trace contextRef="#ctx0" brushRef="#br0" timeOffset="47446">20129 9610 0,'22'-21'0,"-44"42"0,65-85 0,-22 43 16,-21 0-16,0 0 15,21 0-15,0-1 0,-21 1 0,0 0 16,0 42 0,0 0-16,-42 1 15,21-1-15,-22 21 0,22 0 0,-42 1 16,20-1-16,1 22 0,-21-22 15,-1 0-15,1 1 0,-1-1 0,-21 0 16,22 1-16,21-22 0,-22 21 0,22-21 16,-1 0-16,22-21 0,-21 0 15,42 22-15,-21-22 0,21-22 16,21 1 0,0 0-16,0 21 15,0 0-15,1 0 0,20 0 0,0 0 16,1 0-16,-1 0 0,0 21 0,1 0 15,-1 1-15,21-1 0,-20 0 16,-1 0-16,0 0 0,-20 0 0,20-21 16,-21 22-16,0-1 0,0 0 0,1-21 15,-1 21-15,0-21 16,0-21 15,0 0-15</inkml:trace>
  <inkml:trace contextRef="#ctx0" brushRef="#br0" timeOffset="47959.71">21421 9589 0,'0'0'0,"42"-22"0,43-41 16,-64 63-1,0-21-15,-21 0 0,0-1 0,0 1 16,-42 0-16,20 21 16,-20 0-16,0 0 15,-1 21-15,-20 0 0,21 1 0,-22-1 16,22 21-16,-22-21 0,22 22 0,0-1 16,20 0-16,-20-21 0,21 22 15,21-1-15,0-21 0,0 0 0,0 1 16,0-1-16,0 0 0,21 0 0,0 0 15,0-21-15,22 21 0,-1 1 16,-21-22-16,22 21 0,20 0 0,-21 0 16,1-21-16,-1 21 0,0 0 0,1 1 15,-22-22-15,21 21 0,-21 0 16,-21 0-16,0 0 0,0 0 16,0 1-16,-21-1 0,0-21 15,-21 21-15,-1-21 0,1 21 16,-21-21-16,20 0 0,-20 0 0,20 0 15,-20 0-15,-1 0 0,22 0 0,-21 0 16,20 0-16,1 0 0,0-21 16,-1 21-16,22-21 0,-21 21 0,21-21 15,-1-1-15,22 1 0,0 0 16,0 0 0,22 21-1,-1 0-15,21-21 0,-21 21 0,22-21 16,-1 21-16,-21-22 0,21 1 0,22 21 0</inkml:trace>
  <inkml:trace contextRef="#ctx0" brushRef="#br0" timeOffset="48271.53">22077 9377 0,'0'0'0,"42"-42"0,-21 20 0,-21 1 16,21-42-16,1 42 0,-22 42 31,-22 0-31,1 0 0,21 21 0,-21 1 16,0-22-16,0 42 0,0-20 0,-1-1 15,1 22-15,0-1 16,0-21-16,0 22 0,0-1 0,-1-20 16,1-1-16,21 22 0,-21-43 0,21 21 15,0 0-15,0-20 0,0 20 16,0-21-16,0 0 0,21 0 15,0-21-15,1 0 0,-1 0 16,0 0-16,0 0 16,0-21-16,0 21 0,-21-21 15,0 0-15,22 0 0,-1 0 16</inkml:trace>
  <inkml:trace contextRef="#ctx0" brushRef="#br0" timeOffset="48499.4">21802 9758 0,'0'0'16,"-22"0"-16,1 0 0,21-21 15,21 0 1,1 21-16,-1 0 16,0 0-16,0-22 0,21 22 0,-20 0 15,20-21-15,-21 21 0,0-21 16,22 21-16,-22 0 0,0 0 15,0 0-15,0 0 0,0 0 0,1 0 16,-1 0-16,0 0 0,0 0 16,0 0-16</inkml:trace>
  <inkml:trace contextRef="#ctx0" brushRef="#br0" timeOffset="48935.15">22373 9821 0,'0'0'0,"-21"0"15,0-63 1,21 42-16,0 0 0,0-1 16,21 1-16,0 0 0,0 0 15,0 0-15,22 21 0,-22 0 0,21-21 16,1 21-16,-22 0 0,21 0 15,0 21-15,-20 0 0,20 0 0,-21 0 16,0 0-16,0 22 0,-21-1 0,0 0 16,0-20-16,0 20 0,0 0 15,0-21-15,-21 22 0,0-22 0,0 0 16,0 0-16,21 0 0,-21 1 16,-1-22-16,1 0 0,21-22 31,0 1-31,0 0 15,0 0-15,21 0 0,1 0 0,-1-1 16,0 1-16,0-21 0,0 21 16,0 0-16,1-22 0,-1 22 0,0-21 15,0 21-15,-21-1 0,21 1 16,0 0-16,1 0 0,-1 21 16,0 0-16,0 0 15</inkml:trace>
  <inkml:trace contextRef="#ctx0" brushRef="#br0" timeOffset="49195.33">23347 9652 0,'0'-21'16,"-21"42"-1,-1 0-15,22 0 16,-21 1-16,21-1 0,0 0 0,-21 21 15,21-21-15,-21 22 0,21-22 0,-21 0 16,21 0-16,0 22 0,0-22 16,0 0-16,0 0 15,0 0-15,0 0 16,21-21 15,0-21-31,0 0 0,0 0 16</inkml:trace>
  <inkml:trace contextRef="#ctx0" brushRef="#br0" timeOffset="49496.16">23368 9356 0,'0'0'0,"-21"0"16,0 0-16,-1 0 15,22 21-15,0 0 16,22-21-1,-1 0 1,0 0-16,0-21 0,-21 0 16,21 21-16,-21-21 15,0-1-15,0 1 16,0 0-16,-21 21 0,0 0 0,0 0 16,0-21-16,-1 21 15,1 0-15,0 0 0,0 0 0,21 21 16,-21 0-1,21 0-15,-21-21 0,21 22 16,0-1-16,0 0 0,0 0 16,0 0-16</inkml:trace>
  <inkml:trace contextRef="#ctx0" brushRef="#br0" timeOffset="50087.38">23876 9673 0,'0'0'0,"0"21"16,-21-21-16,21 22 16,-21-1-16,-1 0 0,1 0 0,21 21 15,-21-20-15,0 20 0,0-21 16,0 0-16,21 22 0,-22-22 16,1 0-16,21 0 0,0 0 0,0 0 15,-21-21-15,21 22 0,-21-22 16,21-22 15,0 1-31,0 0 16,21 0-16,0 0 0,0 0 0,1-1 15,-1-20-15,0 0 0,21-1 0,1 22 16,-22-21-16,21 0 0,0-1 16,1 22-16,-22 0 0,21 0 0,-21 0 15,22 21-15,-22 0 0,0 0 16,0 0-16,0 21 0,1 0 15,-22 0-15,0 0 0,0 22 0,0-22 16,0 21-16,0 0 0,0-20 16,0 20-16,0-21 0,0 21 0,-22-20 15,22-1-15,-21 0 0,0 0 0,21 0 16,0 0-16,-21 1 0,42-22 47,21 0-47,-20-22 0,-1 1 15</inkml:trace>
  <inkml:trace contextRef="#ctx0" brushRef="#br0" timeOffset="50871.85">25019 9737 0,'0'0'15,"0"-21"-15,21-1 0,-21 1 0,0 0 0,0 0 16,0 0-16,0 0 0,0-1 0,-21 1 15,0 21-15,0 0 0,-1-21 16,-20 21-16,21 0 0,-21 0 0,-1 21 16,22-21-16,-21 21 0,-1 1 15,22-1-15,-21 21 0,21-21 0,0 22 16,-1-22-16,1 0 0,21 21 16,-21-21-16,21 1 0,0-1 0,0 0 15,0 0-15,0 0 0,0 0 16,21-21-16,0 0 0,1 22 0,-1-22 15,21 0-15,-21 0 0,0 0 0,22 0 16,-22-22-16,21 22 0,-21-21 16,1 0-16,-1 21 0,0-21 0,0 0 15,0 0-15,0-1 0,-21 1 0,0 0 16,0 0-16,0 0 0,0 0 16,0-1-16,0 44 46,0-1-46,0 0 0,0 0 16,0 0-16,-21 0 0,21 22 0,-21-22 16,21 21-16,0 1 0,0-22 15,-21 21-15,0 0 0,0 22 0,21-22 16,-22 22-16,1-1 0,0 1 0,0-1 16,0 1-16,0-1 0,-1 22 0,1-22 15,0 22-15,0-21 0,21 20 16,0 1-16,-21 0 0,21-22 0,-21 22 15,21-1-15,0 1 0,0-21 0,0 20 16,0-20-16,0-1 0,0 22 0,0-22 16,0 1-16,0-22 15,0 22-15,0-22 0,0 0 0,0 1 16,0-1-16,0-21 0,0 0 0,0 1 16,0-1-16,-22-21 0,1 0 0,0 0 15,0 0-15,0-21 0,0-1 16,-1 1-16,-20 0 0,21-21 0,0 21 15,0-22-15,-22-20 0,22 20 0,21-20 16,-21-1-16,21 1 0,0-22 16,0 22-16,0-22 0,0-21 0,21 22 15,0-1-15,0-21 0,1 21 0,20 1 16,-21-1-16,21 0 0,1 1 0,-1 20 16,-21 1-16,22-1 15,-1 1-15,0 20 0,-21 1 0,1 0 16,-1-1-16,0 1 0,0 21 0,0-21 15,0 20-15,-21 1 0,22 0 16,-1 0-16,-21 0 0,21-22 0,0 22 16,-21 0-16</inkml:trace>
  <inkml:trace contextRef="#ctx0" brushRef="#br0" timeOffset="51379.56">25654 9440 0,'0'0'0,"-21"-42"16,0 42 15,21 21-16,0 0-15,0 1 0,21-1 0,0 0 16,0 0-16,21 21 0,-20-20 16,20-1-16,-21 0 0,21 0 0,1 0 15,-1-21-15,-21 21 0,22 1 16,-1-22-16,0 0 0,-21 0 16,22 0-16,-22 0 0,21 0 0,-21 0 15,1 0-15,-1 0 0,0 0 16,-21-22-16,-21 22 31,0 0-31,-1 0 0,1 0 16,-21 22-16,21-1 0,-22 0 0,1 0 15,0 21-15,-22-20 0,22 20 0,-22-21 16,22 21-16,0-20 0,-22 20 16,22-21-16,0 21 0,-1-20 0,22-1 15,-21 21-15,21-21 0,-1 0 16,1 1-16,21-1 15,-21 0-15,21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46:23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4741 0,'0'0'0,"-21"-21"15,-1 21-15,1-21 0,21 0 16,0 0-16,0 0 0,0-1 0,0-20 16,0 21-16,21 0 0,1 0 15,-1-1-15,-21 1 0,21 0 0,-21 0 16,21 0-16,-21 0 16,0-1-16,0 1 0,0 0 15,0 0-15</inkml:trace>
  <inkml:trace contextRef="#ctx0" brushRef="#br0" timeOffset="753.62">3683 3133 0,'0'21'16,"0"-42"15,0 0-15,21-1-16,-21 1 0,21 21 15,-21-21-15,0 0 16,-21 21-16,0 0 0,-21 0 16,-1 0-16,1 21 0,0 0 15,-22 0-15,22 22 0,-22-1 16,1 0-16,20 22 0,-20-1 0,21 1 16,-22 21-16,22-22 0,-1 22 15,1-1-15,0 1 0,21 0 0,-1-1 16,1 22-16,21-21 0,0-22 15,0 22-15,21-21 0,1-1 0,-1-21 16,21 1-16,0-1 0,1 0 16,-1-20-16,22-1 0,-1 0 0,1-21 15,-1 0-15,22 0 16,-22 0-16,22-21 0,-22 0 0,1-22 16,21 22-16,-22-21 0,-21 21 15,22-22-15,-22-20 0,22 20 0,-22-20 16,0-1-16</inkml:trace>
  <inkml:trace contextRef="#ctx0" brushRef="#br0" timeOffset="1030.46">4508 3260 0,'0'0'0,"0"-21"0,0-1 16,0 1-16,0 0 0,0 0 0,-21 21 15,0 0 1,0 21-16,0 0 0,21 0 15,-21 22-15,-1-1 0,1 22 0,21-1 16,-21-21-16,0 22 0,0-1 16,21 1-16,-21 21 0,-1-22 0,1 1 15,21-1-15,0 1 0,-21-1 16,21-21-16,-21 22 0,21-22 0,0 1 16,0-22-16,0 0 0,0 21 15,21-21-15,0-21 16,0 0-16,1 0 0,-1 0 0,0-21 15,21 0-15,-21 0 0,22 0 16</inkml:trace>
  <inkml:trace contextRef="#ctx0" brushRef="#br0" timeOffset="1425.75">4805 3895 0,'0'0'0,"21"-21"0,0-1 16,-21 1-16,21 21 0,-42 21 31,0 1-31,0-1 15,-22 0-15,22 21 0,0 1 0,0-1 16,21-21-16,-21 21 0,21 1 16,0-1-16,0 0 0,0 1 15,0-22-15,0 0 0,0 0 16,21 0-16,21 1 0,-21-22 0,22 0 16,-22 0-16,21 0 0,1 0 15,-1-22-15,21 1 0,-20 0 0,-1-21 16,0 21-16,1-22 0,-22 22 0,21-21 15,-21-1-15,1 1 0,-1 0 16,-21-1-16,0 22 0,0-21 0,-21 0 16,-1-1-16,1 22 0,-21 0 15,21 0-15,-22 0 0,1-1 0,0 22 16,-1 0-16,22 0 0,-21 0 16,0 22-16,20-22 0,-20 21 15,21 0-15,0 21 0,0-21 0,-1 1 16,22 20-16,0-21 0,0 21 15,0-20-15,22 20 0,-1-21 0,0-21 16,0 0-16,21 0 0,1 0 16,-1 0-16</inkml:trace>
  <inkml:trace contextRef="#ctx0" brushRef="#br0" timeOffset="1825.45">5778 3810 0,'0'0'0,"22"-21"0,-1 0 0,-21 0 0,0-1 15,-21 22 1,-1 0-16,1 0 16,-21 0-16,21 0 0,-22 22 0,22-1 15,0 0-15,-21 0 0,21 0 0,-1 0 16,1 1-16,21-1 0,0 0 16,0 0-16,0 0 0,0 0 0,43 1 15,-22-22-15,0 0 16,21 21-16,1-21 0,-22 0 0,21 21 15,-21 0-15,22-21 16,-22 21-16,0-21 0,-21 21 0,0 1 0,0-1 16,0 0-16,-21 0 0,-22 0 15,22 0-15,0-21 16,-21 22-16,-1-1 0,22-21 0,-21 0 16,0 21-16,-1-21 0,22 0 15,-21 0-15,21 0 0,-1 0 0,-20 0 16,21 0-16,0 0 15,21-21-15,0 0 16,0-1-16,21 22 16,0-21-16,0 0 0,22 0 15,-22 21-15,21-21 0,-21 0 16</inkml:trace>
  <inkml:trace contextRef="#ctx0" brushRef="#br0" timeOffset="2169.26">6032 4064 0,'0'0'0,"22"0"0,-1 0 0,0 0 0,0 0 16,0 0-16,0-21 0,22 21 0,-22-21 15,0 0-15,21-1 0,-20 1 16,20 21-16,-21-21 0,21 0 0,-20 0 16,-1 0-16,0-1 0,0 1 15,0 0-15,-21 0 0,0 0 16,0 0-16,-21-1 0,0 22 15,-21 0-15,-1 0 0,22 0 16,-21 0-16,-1 0 0,1 22 0,0-1 16,-1 0-16,22 0 0,0 21 15,-21-20-15,21 20 0,21 0 0,-22 1 16,22-1-16,0 0 0,0 1 16,0 41-1,22-63-15,-1 1 0,0-1 0,0-21 0,21 0 16,1 0-16,-1 0 0,0 0 15,1 0-15,-1-21 0,0-1 0,1 1 16,20 0-16,1-21 0,-22 21 16</inkml:trace>
  <inkml:trace contextRef="#ctx0" brushRef="#br0" timeOffset="2801.73">12404 2286 0,'0'0'0,"0"-42"0,0 21 16,0-22-16,0 22 0,0 0 15,0 0-15,0 0 0,0-1 0,-22 22 16,1 22-1,21-1-15,-21 21 16,21 0-16,0 1 0,0-1 0,0 22 16,0 20-16,0-20 0,0 20 15,0 22-15,0-21 0,0 21 0,0 0 16,0 21-16,0 0 0,0 21 0,-21-21 16,0 42-16,0-21 0,21 22 15,-22 20-15,1-21 0,21 22 0,-21-1 16,0 22-16,21 0 0,-21-22 15,0 22-15,21 21 0,0-22 0,-22 22 16,1 0-16,0 21 0,0-21 0,21 21 16,-21 0-16,-22 0 0,22 0 15,0 0-15,0 0 0,-21 0 16,20 0-16,-20 0 0,21-21 0,0 21 16,0-21-16,-22-1 0,22-20 0,0 0 15,0-1-15,0-20 0,21-1 16,0-20-16,-22-22 0,22 0 0,-21-21 15,21-21-15,0 0 0,0-22 0,0-20 16,0-22-16,0 1 0,21-43 0,1 0 16,-1-22-16</inkml:trace>
  <inkml:trace contextRef="#ctx0" brushRef="#br0" timeOffset="4766.43">14690 4001 0,'0'0'15,"21"-22"-15,42-83 16,-42 62-16,1 1 0,-1 0 0,0-1 15,-21 1-15,0 0 0,0-1 0,0 1 16,0 0-16,-21-1 0,0 22 16,-22 0-16,1 0 0,0 21 0,-22 0 15,1 0-15,-1 21 0,-21 0 16,22 0-16,-22 0 0,22 22 0,-22-1 16,22 0-16,-1 22 15,1-22-15,-1 22 0,22-1 0,-1 1 16,22-1-16,0-20 0,21 20 0,0-21 15,0 1-15,0-1 0,21-21 16,22 0-16,-1 1 0,21-22 0,-20 0 16,20 0-16,22 0 0,-22-22 15,22 1-15,-21 0 0,20-21 0,-20-1 16,20 1-16,-20 0 0,-1 21 16,-20-22-16,-1 1 0,0 0 0,1-1 15,-22 1-15,0 0 0,0-1 16,-21 1-16,0 21 0,0 0 15,0-1-15,-21 22 16,0 22-16,0-1 0,0 21 16,-1 0-16,1 1 0,0 20 0,0 1 15,0-1-15,0 22 0,-1 0 16,1-22-16,0 22 0,0-22 0,21 1 16,-21-1-16,0 1 0,21-1 15,0-20-15,0 20 0,0-21 0,0-20 16,0 20-16,21-21 0,0 0 0,0-21 15,0 0-15,0 0 0,22-21 16,-22 0-16,21 0 0,1-22 16,-1 22-16,0-21 0,1 0 15,-1-1-15,-21 1 0,21 0 0,-20-22 16,20 1-16,-21-1 0,0-21 0,-21 22 16,21-22-16,-21 22 0,22-1 15,-22-20-15,0 20 0,0 22 0,0-22 16,0 43-16,0-21 0,0 21 15,0-1-15,0 44 16,0-1-16,0 0 0,0 21 16,0-21-16,0 22 0,0-1 0,-22 22 15,22-22-15,0 21 0,0-20 0,0-1 16,0 0-16,0 1 16,0-1-16,22-21 0,-1 0 0,0 1 15,0-22-15,0 0 0,22 0 16,-22 0-16,21 0 0,-21-22 0,22 1 15,-1 0-15,-21 0 0,21-21 16,-20 20-16,20-20 0,-21 0 0,0-1 16,0 1-16,1 0 0,-1-1 0,0 22 15,-21-21-15,21 0 0,-21 20 16,0 1-16,0 0 0,0 42 31,-21 0-31,0 1 0,21 20 16,0-21-16,0 21 15,-21-20-15,21 20 0,0 0 0,0-21 16,0 22-16,0-22 0,0 21 0,0-21 16,0 1-16,21-22 0,-21 21 15,21-21-15,0 0 0,0 0 0,0 0 16,22 0-16,-22-21 0,0-1 16,0 1-16,22 0 0,-22 0 0,0 0 15,0-22-15,0 22 0,0 0 16,1-21-16,-1 21 0,-21-1 0,21-20 15,-21 21-15,0 0 0,0 42 32,0 0-17,-21 0-15,21 0 0,-21 1 16,21 20-16,0-21 0,0 21 0,0-20 16,0 20-16,0-21 0,0 0 15,0 0-15,21 1 0,0-1 0,0-21 16,0 0-16,0 0 0,1 0 0,-1 0 15,0 0-15,21 0 0,1-21 16,-22-1-16,21 1 0,0 0 0,1-21 16,-1-1-16,0 22 0,1-21 15,-1 0-15,-21-1 0,22-20 0,-22 20 16,0-20-16,0-1 0,-21 1 16,21-1-16,-21-20 0,21 20 15,-21 1-15,0 20 0,0 1 0,0 0 16,0 21-16,0-1 0,0 1 15,-21 21-15,0 21 0,21 1 16,0 20-16,-21 0 0,0 1 16,21 20-16,-21 1 0,21-22 0,0 21 15,-22 1-15,22-1 0,-21-20 16,21 20-16,0-20 0,0 20 0,0-21 16,0 1-16,21-1 0,-21-21 15,22 22-15,-1-22 0,0 0 0,0 0 16,0 0-16,22-21 0,-22 0 15,21 0-15,0 0 0,1-21 16,-1 21-16,0-21 0,1 0 0,-1-22 16,0 22-16,1 0 0,-22 0 15,21-21-15,-21 20 0,-21-20 0,0 21 16,0 0-16,0 0 0,0-1 16,0 1-16,-21 21 0,0 0 15,0 0-15,0 21 0,0 1 0,-1-1 16,1 0-16,0 0 0,0 0 15,21 0-15,0 22 0,0-22 0,0 0 16,0 21-16,21-20 0,0-1 16,22 0-16,-22 0 0,21-21 15,0 0-15,-20 21 0,20-21 0,21 0 16,-20 0-16,-1-21 0,0 21 16,1-21-16,-1 0 0,0 0 0,1-1 15,-22 1-15,0 0 0,0-21 16,0 21-16,1-1 0,-22-20 0,0 0 15</inkml:trace>
  <inkml:trace contextRef="#ctx0" brushRef="#br0" timeOffset="4986.3">16827 3387 0,'0'0'0,"0"21"0,22-21 15,-1 0 1,0 0-16,0 0 0,21 0 0,1-21 16,-1 21-16,0-21 0,22 21 15,-22-22-15,1 22 0,-1 0 0,0 0 16,-21 0-16,-21-21 0,-21 21 16,0 0-1</inkml:trace>
  <inkml:trace contextRef="#ctx0" brushRef="#br0" timeOffset="5153.21">16298 3429 0,'0'0'0,"-42"21"0,0-21 16,20 0-16,1 0 0,0 21 16,0-21-16,0 0 0,42 0 31,0 0-16,0 0-15,22 0 0,-22 0 0</inkml:trace>
  <inkml:trace contextRef="#ctx0" brushRef="#br0" timeOffset="5487.53">18500 3344 0,'21'-21'15,"-42"42"-15,42-63 0,-21 21 16,-21 21-16,-1 0 16,1 0-16,0 21 15,-21 0-15,21 22 0,-22-1 0,22 0 16,0 1-16,0-1 0,0 0 0,-1 22 15,1-22-15,21 0 0,0 1 16,0-1-16,0 0 0,0 1 0,0-22 16,21 21-16,1-21 0,-1 1 15,21-1-15,0 0 0,1-21 0,-1 0 16,0 0-16,1 0 0,-1 0 16,22 0-16,41-64 15</inkml:trace>
  <inkml:trace contextRef="#ctx0" brushRef="#br0" timeOffset="5718.4">19071 3387 0,'0'0'15,"21"-64"-15,-21 43 0,21-21 0,1 21 0,-1-1 16,0 1-16,0 21 0,0 0 16,0 21-16,1 1 0,-1-1 0,0 21 15,-21 0-15,21 1 0,0 20 16,-21-20-16,0-1 0,21 0 0,-21 22 15,0-22-15,0 0 0,0 1 16,0-22-16,0 21 0,0 1 16,0-22-16,0 21 0,-21 0 0,21-20 15,-21 20-15,0-21 0,-21 0 16,20 22-16,-20-22 0,-21 0 0,-1 0 16</inkml:trace>
  <inkml:trace contextRef="#ctx0" brushRef="#br0" timeOffset="6313.21">3895 5673 0,'0'0'16,"-43"0"-16,22 0 0,0 0 0,-21 0 0,20 0 15,1 0-15,42 0 32,1 0-32,20 0 15,21 21-15,1-21 0,-1 0 16,22 0-16,21 0 0,21 0 0,0 0 16,0 0-16,21 0 0,0-21 15,0 0-15,22 21 0,-22-22 0,21 1 16,-21 0-16,22 21 0,-43-21 15,21 0-15,-21 21 0,0-21 0,0 21 16,-21-22-16,0 22 0,-22 0 0,22-21 16,-42 0-16,-1 21 0,1-21 15</inkml:trace>
  <inkml:trace contextRef="#ctx0" brushRef="#br0" timeOffset="6915.86">14817 4551 0,'0'0'0,"-22"0"16,1 21-16,21 0 16,43-21-16,-1 21 0,0-21 15,22 0-15,20 0 0,22 0 16,21 0-16,0 0 0,0 0 0,21 0 15,22 0-15,20 0 0,1 0 16,-1 0-16,1 0 0,20 0 0,1 0 16,0-21-16,-1 21 0,-20-21 0,21 21 15,-1 0-15,-20 0 0,20-21 16,-20 21-16,-22 0 0,22 0 0,-1-21 16,-42 21-16,22-21 15,-43 21-15,-21 0 0,-1 0 0,-41-22 16,-1 22-16,-41 0 0,-44-21 15,-20 21-15,-21 0 16,-22-21-16,-21 21 0</inkml:trace>
  <inkml:trace contextRef="#ctx0" brushRef="#br0" timeOffset="7585.65">1672 7684 0,'0'0'0,"-42"21"0,-22 0 15,22-21-15,0 0 0,20 21 0,1-21 16,0 0-16,0 0 0,0 0 16,21-21-1,0 0-15,0 0 16,0-1-16,0 1 0,0 0 15,21 0-15,-21 0 0,0 0 16,-21 21 0,0 0-1,-1 21-15,1 21 0,0-21 16,-21 22-16,-1-1 0,22 21 0,-21 1 16,21 21-16,0-22 15,-1 22-15,1-1 0,0-20 0,21-1 16,0 1-16,0-1 0,0-20 0,0-1 15,21 0-15,0-20 0,1-1 16,20 0-16,-21 0 0,21-21 16,1 0-16,20 0 0,-20-21 15,20 0-15,-21 0 0,22-1 0,-1-20 16,-20 0-16,20-1 0</inkml:trace>
  <inkml:trace contextRef="#ctx0" brushRef="#br0" timeOffset="7829.51">2244 7557 0,'0'0'0,"0"-64"16,0 22-16,0-43 16,0 43-16,0 21 0,-22 21 0,1 0 15,0 0-15,0 21 16,21 21-16,-21 0 0,0 1 0,-1 20 16,1 1-16,21-1 0,-21 1 15,0-1-15,0 1 0,0 20 0,21-20 16,-22 21-16,1-22 0,21 1 15,-21-1-15,21-21 0,0 1 0,0-1 16,0 0-16,0-20 0,21-22 16,0 0-16,1 0 0,20 0 15,-21-22-15,21 1 0,-20 0 16</inkml:trace>
  <inkml:trace contextRef="#ctx0" brushRef="#br0" timeOffset="8804.87">2582 7895 0,'0'0'0,"-21"0"16,0 21-16,0 1 0,0-1 15,-1 0-15,1 21 0,0-21 0,21 22 16,-21-1-16,0 0 0,21 1 16,-21-1-16,21-21 0,0 22 0,0-22 15,0 21-15,0-21 16,0 0-16,0 1 0,21-22 0,0 0 15,21 0-15,-21 0 0,22 0 16,-22 0-16,21-22 0,-21 22 0,22-21 16,-1 0-16,-21-21 0,22 21 15,-22-1-15,21-20 0,-21 21 0,0-21 16,1-1-16,-22 1 0,0 0 0,0-1 16,0 1-16,0 0 0,0-1 15,0 22-15,-22-21 0,1 21 0,0-1 16,0 22-16,0 0 0,-22 0 15,1 22-15,0-1 0,-1 0 0,1 21 16,0-21-16,-1 22 16,22-1-16,-21 0 0,21 1 0,21-22 15,0 21-15,0-21 0,0 1 16,0-1-16,21-21 0,0 0 16,21 0-16,-20 0 0,20-21 15,0 21-15,1-22 0,-1-20 0,21 21 16,-20 0-16,-1 0 0,0-22 15,22 22-15,-22 0 0,1 0 0,-1 21 16,0-21-16,-21 21 0,22 0 16,-22 0-16,21 0 0,-21 0 0,1 21 15,-1 0-15,0 0 0,0 0 0,-21 0 16,0 22-16,21-22 16,-21 21-16,0-21 0,0 22 0,0-22 15,0 21-15,0-21 0,0 1 16,0-1-16,0 0 0,-21 0 0,0 0 15,0-21-15,0 0 0,-1 0 16,1 0-16,0 0 16,0-21-16,0 0 15,0 21-15,21-21 0,-22 21 16,22-21-16,-21 21 0,0 0 16,21 21-1,0 0-15,0 0 16,0 0-16,0 0 15,0 1-15,0-1 0,21 0 16,-21 0-16,21 0 0,1-21 0,-1 0 16,21 21-16,-21-21 0,22 0 15,-1 0-15,0 0 0,1-21 0,-1 21 16,21-21-16,-20 0 0,20 0 0,-20 0 16,20-1-16,-21-20 0,22 21 15,-22-21-15,1-1 0,-22 1 0,21-22 16,-21 22-16,0-21 0,1 20 15,-22 1-15,0-22 0,0 22 0,0 21 16,0-21-16,-22 20 0,1 22 16,0 0-16,0 22 15,-21-22-15,20 42 0,1-21 0,-21 21 16,21 1-16,21-1 0,0 0 16,-21 1-16,21-1 0,0 0 0,0-20 15,0 20-15,21 0 0,0-21 0,0 1 16,0-1-16,0-21 0,1 21 15,20-21-15,-21 0 0,21 0 0,1 0 16,-1-21-16,0 0 0,1-1 16,20 1-16,-20-21 0</inkml:trace>
  <inkml:trace contextRef="#ctx0" brushRef="#br0" timeOffset="9261.91">5863 7091 0,'0'0'0,"0"-21"0,0-22 0,0 22 16,0 0-16,0 0 0,0 0 0,0 0 16,0 42-1,0 0-15,0 21 0,21 1 16,-21-1-16,0 21 0,0 22 0,0-21 15,0 20-15,0-20 0,0 20 16,0-20-16,0 21 0,-21-22 0,0 1 16,0-1-16,0 1 0,-1-22 15,1 0-15,21 1 0,0-1 16,0-21-16,-21 21 0,21-20 16,21-22-16,0-22 15,1 22-15,-1-21 0,0-21 16,0 21-16,21-22 0,-20 1 0</inkml:trace>
  <inkml:trace contextRef="#ctx0" brushRef="#br0" timeOffset="9941.01">6392 6985 0,'0'0'16,"0"-21"-16,0 0 15,0 42-15,-21 0 16,0 21-16,21 1 0,-21-1 0,0 22 15,21-1-15,-22 1 0,1-1 16,0 22-16,21-22 0,-21 1 0,0-22 16,0 22-16,-1-22 0,22 0 0,0 1 15,0-1-15,0-21 0,0 0 16,0 0-16,0 1 0,22-44 31,-1 1-31,0 0 16,0 0-16,0 0 0,0-22 0,-21 22 15,22 0-15,-1-21 16,0 21-16,0-1 0,0 1 0,0 0 16,1 21-16,-1 0 15,0 21-15,-21 0 16,0 1-16,0-1 0,0 0 0,0 0 16,0 0-16,0 22 0,0-22 0,21 0 15,-21 0-15,21 0 0,-21 22 16,21-43-16,1 21 0,-1 0 0,0-21 15,0 0-15,0 0 0,22 0 16,-1 0-16,0 0 0,-21 0 0,22 0 16,20-21-16,-20 0 0,-1-1 15,0 1-15,1 0 0,-22 0 16,21-21-16,-21 20 0,0 1 0,1-21 16,-1 21-16,0-22 0,-21 1 0,0 21 15,0-21-15,0 20 0,0 1 16,0 0-16,-21 21 15,0 0-15,-1 21 0,1 0 0,0 1 16,0 20-16,0-21 0,0 21 16,-1-20-16,1 20 0,0 0 0,21 1 15,0-22-15,0 21 0,0 0 0,0-20 16,0-1-16,0 0 16,21 0-16,0 0 0,1 0 0,20-21 15,-21 0-15,0 0 0,22 0 0,-22 0 16,21 0-16,-21-21 0,22 0 15,-22 0-15,21 0 0,-21 0 0,22-1 16,-22 1-16,0 0 0,0 0 0,0-21 16,0 20-16,-21 1 0,0-21 15,0 0-15</inkml:trace>
  <inkml:trace contextRef="#ctx0" brushRef="#br0" timeOffset="10200.86">5842 7472 0,'0'0'15,"-64"21"-15,-20 0 16,63-21-16,-1 0 0,44-21 16,20 21-16,-21-21 0,43 0 0,-22 0 15,21 21-15,1-22 0,-1 1 16,1-21-16,-1 21 0,1 0 0,-1-1 15,22 1-15,-21 0 0,20 0 16,-20 0-16,-1 0 0,1 21 0,-22-22 16,0 22-16,-20 0 0,20 0 15</inkml:trace>
  <inkml:trace contextRef="#ctx0" brushRef="#br0" timeOffset="11265.98">2455 9927 0,'21'0'46,"1"0"-46,-1 0 0,0 0 0,0 0 16,21 0-16,-20-21 0,20 21 16,0-21-16,-21 0 0,22 0 0,-22-1 15,21 1-15,-21-21 0,22 21 0,-22-22 16,0 1-16,0 21 0,0-21 16,1-1-16,-22 1 0,0 21 0,0-22 15,0 22-15,0-21 0,0 21 16,-22-22-16,22 22 0,-21 0 0,0 0 15,0 0-15,0 21 16,0 0-16,21 21 0,-22 0 16,1 0-16,21 43 0,0-1 15,0 1-15,0 20 0,-21 22 0,21 0 16,-21 0-16,21 0 0,-21 21 16,21-21-16,0 42 0,-21-21 0,-1 0 15,22 0-15,-21 0 0,21 0 16,0 0-16,0 0 0,0-21 0,0-1 15,0-20-15,21 21 0,1-21 0,-22-22 16,21 22-16,0-43 0,0 22 16,-21-22-16,21 0 0,0 1 0,-21-22 15,22-21-15,-1 0 16,0 0-16,-21-21 0,21-22 16,0 1-16,0 0 0,1-1 0,-1-20 15,0-1-15,0 1 0,0-1 16,-21-20-16,0-1 0,0 0 0,0 1 15,0-1-15,0 21 0,-21-20 0,0-1 16,-21 22-16,-1-1 0,1 1 16,-22-1-16,22 1 0,-21 20 0,-1 1 15,1 0-15,20 20 0,-20 1 16,20 0-16,1 0 0,0 21 0,21 0 16,-1 0-16,22-21 0,22 0 31,20 21-31,-21-22 0,21 1 0,22 0 15,-22 0-15,22 0 0,-1-22 16,1 22-16,-1-21 0,1 0 16,-1-1-16,1 1 0,-1 0 0,1-1 15,-1 1-15,-20 0 0,20-22 0,-42 22 16,22-1-16,-22 1 0,0 0 16,0-1-16,-21 22 0,0 0 0,0 0 15,0 0-15,-21 42 16,21 0-16,-21 0 15,21 0-15,0 22 0,0-1 16,0 0-16,0-20 0,0 20 0,0 0 16,0-21-16,0 22 15,0-22-15,0 0 0,0 0 0,21 0 16,-21 1-16,0-1 16,21-21-16,0 0 15,-21-21-15,0-1 16,0 1-16,0 0 0,0 0 15</inkml:trace>
  <inkml:trace contextRef="#ctx0" brushRef="#br0" timeOffset="11437.88">3429 9546 0,'0'0'0,"-21"-21"0,21 0 16,-21 21-1,-1 0-15,1 0 16,42 0 15,1 0-15,-1 0-16,0 0 0,0 0 0,0 0 15</inkml:trace>
  <inkml:trace contextRef="#ctx0" brushRef="#br0" timeOffset="11997.09">3768 9652 0,'0'0'0,"-22"0"0,1 0 16,0 0-16,0 0 0,0-21 15,21 0 17,21 21-17,0 0-15,0 0 0,0 0 16,1 0-16,-1 0 15,0 0-15,0-21 32,-21 42 46,21 0-78,0 0 0,-21 0 15,22 0-15,-1 1 0,0 20 16,0-21-16,-21 0 0,21 22 0,-21-22 16,21 21-16,-21-21 0,0 22 15,0-22-15,0 0 0,0 21 0,0-21 16,0 1-16,-21-1 0,0 0 16,0 0-16,21 0 15,-21-21-15,0 0 16,-1-21-16,22 0 15,0 0-15,0 0 0,0-1 16,0 1-16,0-21 0,0 21 0,0-22 16,0 1-16,0 21 0,22-21 15,-1-1-15,0 22 0,-21 0 0,21-21 16,0 20-16,-21 1 0,21 0 16,1 21-16,-22-21 0,21 21 0,0 0 15,0 0-15</inkml:trace>
  <inkml:trace contextRef="#ctx0" brushRef="#br0" timeOffset="12433.04">4339 9758 0,'-21'0'0,"42"0"0,0 0 0,0-21 16,22 0-16,-22 21 0,0-22 15,0 1-15,22 0 0,-22 0 0,0 0 16,0 0-16,-21-1 0,0 1 15,-21 21 1,0 0-16,-22 0 16,1 21-16,0 1 0,21-1 15,-22-21-15,1 42 0,0-21 0,20 0 16,1 1-16,0-1 0,0 0 16,21 0-16,0 0 0,0 0 0,0 1 15,21-1-15,0-21 16,0 21-16,22-21 0,-22 21 0,21-21 15,1 0-15,-1 21 0,-21-21 0,21 0 16,1 21-16,-22-21 0,0 22 16,0-22-16,-21 21 0,0 0 15,-21-21-15,-21 21 16,-1-21-16,1 21 0,0-21 16,-1 0-16,1 0 0,0 0 15,-1 0-15,22 0 0,-21 0 16,21 0-16,0 0 0,-1 0 0,1 0 15,21-21-15,0 0 16,21 0-16,1 0 0,-1-1 16,0 1-16,21-21 0,1 0 0</inkml:trace>
  <inkml:trace contextRef="#ctx0" brushRef="#br0" timeOffset="12678">5038 9250 0,'0'0'16,"21"0"-16,-21 21 31,0 21-31,-21-20 0,-1 20 16,22-21-16,-21 21 0,21 1 15,-21 20-15,0-20 0,21-1 0,-21 0 16,0 22-16,21-22 0,0 0 16,-22 1-16,1-22 0,21 21 0,0-21 15,0 1-15,0-1 0,0 0 0,21-21 31,1 0-31,-1 0 0,0-21 16,0 0-16,0-22 0,-21 22 16,21 0-16</inkml:trace>
  <inkml:trace contextRef="#ctx0" brushRef="#br0" timeOffset="12873.99">4741 9758 0,'0'0'0,"-21"21"0,0-21 15,21 21-15,42-42 32,-21 21-32,22-21 15,-22 21-15,21-21 16,1 0-16,-1-1 0,0 1 0,1 21 0,-1-21 16,0 0-16,1 0 0,-22 0 15,21 21-15,-21-22 0,22 1 16</inkml:trace>
  <inkml:trace contextRef="#ctx0" brushRef="#br0" timeOffset="13497.93">6667 9567 0,'0'0'0,"22"-42"0,-1-64 31,-21 64-31,0 21 16,-21 21-16,-1 0 0,1 0 15,0 0-15,-21 21 0,-1 0 0,1 0 16,0 22-16,21-1 0,-22 0 16,22 1-16,0-1 0,0 0 0,0 22 15,-1-22-15,22 22 0,0-22 16,0 0-16,0 1 0,0-1 0,0-21 15,0 21-15,22-20 0,-1-1 0,21 0 16,-21-21-16,22 0 0,-1 0 16,0 0-16,1 0 0,-1-21 0,21 21 15,-20-21-15,-1-22 0,22 22 0,-22 0 16,0-21-16,1 20 16,-1-20-16,0 21 0,-21-21 0,-21-1 15,0 22-15,0-21 0,0 21 0,0-22 16,-21 1-16,0 21 0,0-22 15,0 22-15,-22 0 0,1 0 0,21 0 16,-21 21-16,-1 0 0,1 0 16,0 0-16,20 0 0,-20 0 0,0 0 15,-1 21-15,22 0 0,-21 0 0,21 0 16,0 1-16,21-1 0,21 0 16,0-21-16,21 0 0,1 0 15,20 0-15,1-21 0</inkml:trace>
  <inkml:trace contextRef="#ctx0" brushRef="#br0" timeOffset="13881.88">7747 8932 0,'0'0'16,"-21"-21"-16,0 21 0,-1 0 0,1 0 15,-21 0-15,21 0 0,-22 0 0,22 0 16,0 43-16,-21-22 0,21 42 15,-1-20-15,1 20 0,0 1 0,0-1 16,0 22-16,0-1 0,-1 1 16,22 21-16,-21 0 0,0 0 15,0-1-15,0 1 0,21 0 0,0 21 16,-21 0-16,21-21 0,-22 21 0,22-21 16,0 21-16,0-21 0,-21 21 15,21-22-15,0 1 0,-21-21 0,21 21 16,0-22-16,0 1 0,0-21 0,0 20 15,0-20-15,0-1 0,0-20 0,0-1 16,0 0-16,0 1 0,0-22 16,0 0-16,0 0 0,-21-21 15,21-21-15,0 0 16,0 0-16,0-1 0,0-20 16,0 0-16,0-1 0,0-20 15,0-1-15,0 1 0,0-22 0,0-21 16,21 1-16,-21-1 0</inkml:trace>
  <inkml:trace contextRef="#ctx0" brushRef="#br0" timeOffset="15385.27">7197 10012 0,'0'-42'0,"0"84"0,21-127 0,-21 43 16,0 0-16,0 20 0,0-20 16,0 21-16,21-21 0,0 20 0,-21 1 15,21-21-15,0 21 16,1 0-16,20-1 0,-21 1 0,21 0 15,-20 0-15,20 21 0,-21 0 0,21 0 16,-20 0-16,-1 0 0,0 21 16,0 0-16,-21 22 0,0-22 0,0 0 15,0 21-15,-21 1 0,21-22 16,-42 21-16,20-21 0,1 0 0,0 1 16,0-1-16,0 0 0,0 0 0,-1-21 15,1 0-15,0 21 0,0-21 16,0 0-16,0 0 15,21 21 32,21-21-47,0 0 0,0 0 16,0 0-16,0 0 0,1 0 16,20 0-16,-21 0 0,21 0 0,1-21 15,-22 21-15,21-21 0,1 0 16,-1 0-16,0 0 0,1-1 0,-1 1 15,0 0-15,1-21 0,-1 21 0,0-1 16,-21-20-16,22 21 0,-22-21 16,0 20-16,-21 1 0,0-21 0,0 21 15,0 0-15,0-1 0,0 1 16,-21 21 0,0 0-16,0 21 0,-1 1 15,1-1-15,0 0 0,0 21 0,21 1 16,0-22-16,-21 21 0,21 0 15,0-20-15,0 20 0,0-21 0,0 0 16,21 22-16,0-22 0,0-21 16,0 21-16,1-21 0,-1 0 0,21 0 15,-21 0-15,22 0 0,-22 0 0,21 0 16,-21-21-16,22 0 0,-1-1 16,0 1-16,-21 0 0,22 0 0,-1 0 15,-21-22-15,22 22 0,-22 0 16,0-21-16,0 21 0,-21-1 15,0 1-15,0 0 0,0 0 0,-21 42 47,0 0-47,21 0 0,-21 1 0,-1-1 16,22 0-16,0 21 0,0-21 16,-21 22-16,0-22 0,21 0 0,-21 21 15,21-20-15,0-1 0,0 0 16,0 0-16,0-42 31,0 0-15,21 0-16,0-1 0,0 1 15,-21 0-15,22 0 0,-1 0 0,-21-22 16,21 22-16,0 0 0,0 0 0,-21-21 16,21 42-16,1-22 0,-1 1 15,0 21-15,0 0 16,-21 21-16,0 1 15,0-1-15,0 0 0,0 0 16,0 0-16,0 22 0,0-22 0,21 0 16,0 0-16,-21 0 0,22 0 15,-1-21-15,0 22 0,0-1 0,0-21 16,0 0-16,1 0 0,-1 0 0,21 0 16,-21 0-16,0 0 0,1 0 15,20 0-15,-21-21 0,0 21 16,22-22-16,-22 1 0,0 0 0,0 0 15,0 0-15,0 0 0,1-1 0,-1 1 16,0 0-16,-21 0 0,21-21 16,-21 20-16,0 1 0,0 0 0,0 0 15,0 0-15,0 0 0,0-1 16,-21 22 15,0 0 0,0 0 110,-1 0-141,1 0 16,0 0-1,0 0-15,21 22 16,-21-1-16,0-21 0,-1 21 16,22 0-16,-21 0 0,21 0 15,0 22-15,0-22 0,-21 0 0,21 21 16,0-20-16,-21 20 0,21-21 0,0 0 15,0 22-15,0-22 0,0 0 16,21-21-16,0 21 0,0 0 0,1-21 16,-1 0-16,0 21 0,0-21 0,0 0 15,0 0-15,1 0 0,-1 0 16,0 0-16,0 0 0,21 0 0,-20-21 16,-1 21-16,0-21 0,21 21 15,-21-21-15,1 0 0,-1 21 16,21-21-16,-21-1 0,0 22 0</inkml:trace>
  <inkml:trace contextRef="#ctx0" brushRef="#br0" timeOffset="15949.3">10118 9546 0,'0'0'0,"21"-21"0,-21 0 16,0 0-16,-21 21 31,-1 0-31,1 0 15,-21 0-15,21 0 0,0 21 0,-1-21 16,-20 21-16,21 0 0,0 0 0,0 22 16,-1-22-16,1 0 0,0 21 15,21-20-15,0-1 0,-21 21 0,21-21 16,-21 0-16,21 1 0,0-1 0,0 0 16,0 0-16,0 0 0,21-21 15,0 0-15,0 0 16,0 0-16,1 0 0,-1 0 0,0-21 15,0 21-15,0-21 0,0 0 0,1 0 16,20-1-16,-21 1 16,0 0-16,0-21 0,1 21 0,-1-22 0,0 1 15,21 0-15,-21-1 0,1 1 16,-1 0-16,-21-22 0,21 22 16,0-1-16,0-20 0,0 21 0,-21-1 15,0-20-15,22 42 0,-22-22 0,0 22 16,21 0-16,-21 0 0,0 42 15,0 0 1,0 21-16,-21-20 0,21 20 16,-22 0-16,22 1 0,0-1 0,0 0 15,-21 1-15,21-1 0,-21 0 0,21-21 16,0 22-16,0-1 0,0-21 16,0 22-16,0-22 0,0 0 15,0 0-15,0 0 0,21-21 0,-21 21 16,21-21-16,1 22 0,-1-22 0,0 0 15,0 0-15,0 0 16,0 0-16,1-22 0,-1 22 16,0-21-16,0 0 15,-21 0-15,21 21 0,-21-21 0</inkml:trace>
  <inkml:trace contextRef="#ctx0" brushRef="#br0" timeOffset="25205.58">15007 6752 0,'0'-21'0,"0"0"16,21 0-16,-21 0 0,0-1 16,21 1-16,-21 0 0,0 0 0,0 0 15,0 0-15,0-1 0,0 1 16,0 0-16,0 0 0,-21 0 15,0 21-15,0 0 16,0 0-16,0 0 0,-22 0 0,22 0 16,0 21-16,-21 0 0,20 0 0,-20 22 15,0-1-15,21 0 0,-22 22 16,1-1-16,0-20 0,-1 20 0,1 1 16,0 20-16,20-20 0,1-1 15,21 1-15,0-1 0,0 1 0,0-22 16,21 22-16,1-22 0,-1 0 0,0-21 15,0 1-15,0-1 16,0 0-16,22-21 0,-22 0 0,21 0 0,1 0 16,-1 0-16,0-21 0,22 0 15,-22-1-15,22 1 0,-1-21 16,-21 21-16</inkml:trace>
  <inkml:trace contextRef="#ctx0" brushRef="#br0" timeOffset="25485.42">15600 6837 0,'0'0'15,"21"-64"-15,0 22 0,-21-21 0,0-1 16,21 22-16,-21-22 0,0 22 0,21 0 16,-21 20-16,0 1 0,0 0 15,0 0-15,0 42 16,-21 0-16,0 0 16,0 22-16,0-1 0,0 0 15,-1 22-15,1-1 0,0 1 0,0-1 16,0-20-16,-22 20 0,22 1 15,0-1-15,0 1 0,0-22 0,0 22 16,-1-22-16,22 0 0,-21 1 0,21-1 16,0-21-16,0 0 0,0 0 15,21 1-15,22-22 0,-22 0 0,0 0 16,21-22-16,1 1 0,-22-21 16,21 21-16,1-22 0,-1 1 0,0 21 15</inkml:trace>
  <inkml:trace contextRef="#ctx0" brushRef="#br0" timeOffset="26458.86">15917 6858 0,'-21'0'15,"0"21"-15,0 0 16,21 1-16,0-1 0,-21 21 0,-1-21 16,1 0-16,21 22 0,0-22 15,-21 21-15,0 1 0,21-22 0,0 21 16,0-21-16,0 22 0,0-22 0,0 0 15,0 0-15,0 0 0,21-21 16,0 0 0,0 0-16,22 0 15,-22-21-15,0 0 0,21 0 0,1 0 16,-22-1-16,21 1 0,1-21 0,-22 21 16,21-22-16,-21 22 0,0-21 15,-21 21-15,0-22 0,0 22 0,0-21 16,0 21-16,0 0 0,-21-22 0,0 43 15,0-21-15,-21 21 0,20 0 16,1 0-16,-21 0 0,21 0 16,-22 21-16,22 0 0,0 1 0,0-1 15,-21 0-15,20 0 0,22 0 0,0 0 16,-21 1-16,21-1 0,0 0 16,0 0-16,21-21 15,1 0-15,-1 0 0,0 0 0,21 0 16,1-21-16,-22 0 0,21 21 0,22-21 15,-22-1-15,0 1 0,1 0 16,20 0-16,-21 21 0,1-21 0,-1 0 16,0 21-16,-20 0 0,20 0 0,-21 0 15,0 0-15,0 0 0,1 0 16,-1 21-16,-21 0 0,21 0 0,-21 0 16,0 0-16,0 1 0,0-1 0,0 21 15,0-21-15,0 0 0,-21 22 16,0-22-16,21 0 0,-22 21 15,1-20-15,21-1 0,-21 0 0,0 0 16,21 0-16,-21-21 16,0 0-16,-1 0 0,1 0 15,0-21-15,0 0 16,21 0-16,0 0 0,-21-1 16,0 1-16,21 0 0,-22 0 0,22 0 15,0 0-15,0 42 31,0 0-31,0 0 0,0 0 16,0 0-16,0 1 0,0-1 16,0 21-16,0-21 0,22 0 15,-1 1-15,0-1 0,0 0 16,21-21-16,-20 0 0,-1 0 16,21 0-16,0 0 0,1 0 0,-1 0 15,0 0-15,1-21 0,-1 0 16,0-1-16,22 1 0,-22 0 0,1-21 15,20 21-15,-21-22 0,1 1 0,-1 0 16,0 20-16,-20-20 0,20 0 16,-21 21-16,-21-22 0,0 22 0,0 0 15,0 0-15,0 0 0,-21 21 16,0 0-16,0 21 16,-1 0-16,1 0 0,-21 21 15,21-20-15,0 20 0,21 0 0,-22-21 16,22 22-16,-21-1 0,21-21 15,0 22-15,0-22 0,0 21 0,0-21 16,21 0-16,1 1 0,-1-22 0,0 21 16,21-21-16,1 0 0,-1 0 15,0 0-15,22 0 0,-22 0 0,22-21 16,-1 21-16</inkml:trace>
  <inkml:trace contextRef="#ctx0" brushRef="#br0" timeOffset="27518.27">19325 7133 0,'0'0'0,"0"-21"0,21 21 0,-21-21 0,0 0 15,0 0-15,0-1 0,0 1 0,0 0 16,0 0-16,0-21 0,0 20 15,0 1-15,-21 0 0,21-21 0,-21 21 16,0-1-16,0 1 0,-1 0 16,1 21-16,0 0 0,-21 0 0,21 0 15,-22 21-15,1-21 0,0 21 16,-1 22-16,1-22 0,21 21 16,-22 1-16,1-1 0,21 0 0,0 22 15,0-22-15,-1 0 0,22 1 0,0 20 16,0-20-16,0-22 0,0 21 15,0-21-15,22 0 0,-1 1 0,0-1 16,0-21-16,21 0 0,-20 0 0,20 0 16,0 0-16,1 0 0,-1-21 15,-21-1-15,21 1 0,1 0 0,-1 0 16,-21-21-16,22 20 0,-22-20 16,21 0-16,-21 21 0,-21-22 0,21 1 15,-21 21-15,22-22 0,-22 22 16,0-21-16,0 21 0,0 0 15,-22 21 1,1 0-16,21 21 0,0 0 16,-21 0-16,21 0 0,-21 22 15,21-22-15,0 21 0,0 0 0,0-20 16,0 20-16,0 0 0,0-21 0,0 1 16,0 20-16,21-21 0,0 0 15,0-21-15,1 21 0,-1-21 0,0 0 16,21 0-16,-21 0 0,22 0 15,-22 0-15,21 0 0,1 0 16,-1-21-16,0 0 0,1 0 0,-22 0 16,21 0-16,0-22 0,-20 1 0,20 21 15,-21-22-15,0 1 0,0-21 16,1 20-16,-1 1 0,0-22 0,0 22 16,-21 0-16,0-22 0,0 22 15,0 0-15,0 20 0,0 1 0,0 0 16,0 0-16,0 0 0,0 42 15,-21-21-15,21 42 16,-21-21-16,0 22 0,-1-1 16,1 0-16,21 1 0,-21-1 0,21 0 15,-21 1-15,21-1 0,0 22 16,0-22-16,0 0 0,0 1 0,0-1 16,0 0-16,0-21 0,21 22 15,0-22-15,0 0 0,1 0 0,-1 0 16,0-21-16,0 0 0,0 0 0,22 0 15,-1 0-15,0-21 0,-21 0 16,22 0-16,-1 0 0,0 0 0,1-1 16,-22-20-16,21 0 0,1-1 0,-22 1 15,21 0-15,-21-1 0,0-20 16,1 21-16,-1-1 0,-21 1 16,0 0-16,21-1 0,-21 1 0,0 21 15,0 0-15,0-1 0,-21 22 16,0 0-16,-1 22 0,1-1 15,0 0-15,0 21 0,0 1 16,0-22-16,21 42 0,-22-20 0,22-1 16,-21 0-16,21 1 0,0-1 0,0 0 15,0 1-15,0-1 0,0 0 16,0-21-16,0 22 0,0-22 0,0 0 16,0 0-16,21 0 0,-21 1 0,22-22 15,-1 0-15,0 0 16,0 0-16,21 0 0,-20 0 15,-1-22-15</inkml:trace>
  <inkml:trace contextRef="#ctx0" brushRef="#br0" timeOffset="27954.02">22373 6752 0,'0'0'0,"0"-21"0,0 0 0,0 0 16,21-22-16,0 22 0,1-21 0,-1 0 15,0-1-15,0 22 0,0-21 16,0 21-16,1-1 0,-1 1 0,0 21 16,-21 21-1,0 1-15,0 20 0,0 0 0,0 22 16,-21-22-16,0 22 0,-1-1 16,1-21-16,0 22 0,0-22 15,0 22-15,0-22 0,-1 0 0,1 1 16,21-1-16,0 0 0,-21 1 0,21-22 15,0 0-15,0 21 0,0-20 16,0-1-16,21-21 16,0-21-1,-21-1 1</inkml:trace>
  <inkml:trace contextRef="#ctx0" brushRef="#br0" timeOffset="28737.57">22225 7049 0,'-21'0'16,"0"0"-16,42-22 31,0 22-31,21-21 0,1 21 0,20-21 16,1 0-16,-1 0 0,22 0 16,-22-1-16,22 1 0,0 0 0,-22-21 15,1 21-15,-1-22 0,1 22 0,-22-21 16,0-1-16,1 1 0,-22 0 15,0 21-15,0-22 0,-21 22 0,0-21 16,0 21-16,-21 21 16,0 0-16,0 21 15,-1 0-15,1 21 16,21-21-16,-21 43 0,0-22 0,21 1 16,-21 20-16,21-21 0,-21 22 0,-1-22 15,1 22-15,21-22 0,-21 0 16,0 1-16,0-1 0,21 0 0,-21-20 15,21-1-15,-22 21 0,22-21 0,0 0 16,0-42 15,22 0-31,-1 0 0,0 0 16,0 0-16,0-1 0,0 1 16,22-21-16,-22 21 0,0 0 15,21-22-15,-20 22 0,-1 21 16,0-21-16,0 0 0,0 21 0,-21 21 15,0 0-15,0 0 16,0 0-16,0 1 0,0-1 16,0 21-16,0-21 0,0 22 0,0-22 15,0 0-15,0 21 0,0-21 0,21 1 16,1-1-16,-1 0 0,21 0 16,-21-21-16,22 21 0,-22-21 0,21 0 15,0 0-15,-20 0 0,20 0 0,0-21 16,1 0-16,-1 0 0,0 0 15,1-1-15,-1 1 0,0-21 16,-21 21-16,22-22 0,-22 22 0,0-21 16,0 0-16,-21 20 0,0 1 15,0 0-15,0 0 0,0 0 0,-21 21 16,-21 21 0,21 0-16,-22 0 0,22 0 15,-21 22-15,21-22 0,-1 21 0,1 1 16,0-22-16,21 21 0,0-21 15,0 22-15,0-22 0,0 0 16,0 0-16,21 0 0,0-21 0,1 21 0,-1-21 16,0 0-16,21 0 0,-21 0 15,22 0-15,-1 0 0,-21 0 16,22-21-16,-22 0 0,21 21 0,-21-21 16,-21 0-16,0 0 15</inkml:trace>
  <inkml:trace contextRef="#ctx0" brushRef="#br0" timeOffset="29149.51">15769 8805 0,'-21'0'15,"0"0"-15,-22 22 0,1-1 0,0 21 16,-1 0-16,1 1 0,-21-1 16,-1 22-16,22-1 0,-22-21 0,22 22 15,0-1-15,-1-20 0,1 20 0,0-20 16</inkml:trace>
  <inkml:trace contextRef="#ctx0" brushRef="#br0" timeOffset="29389.37">15960 9335 0,'0'0'0,"0"-22"0,21 1 0,0 0 16,0-21-16,0 21 0,-21-22 0,0 1 15,0-22-15,-21 22 0,0 0 0,-21-22 16,-1 22-16,1 0 0,0-1 15,-1 22-15,-20 0 0,-1 21 0,1 0 16,-1-21-16,1 0 0,20 42 0,-20 21 16,-1 0-16,22 1 0,0-1 15,-1 22-15,-20-22 0,42 0 16,21 1-16,0 20 0,0-21 0,21-20 16,0 20-16,0-21 0,22 21 0,-1-20 15,0-22-15,22 21 0,-22-21 16,22 0-16,-22 0 0,21 0 0,-20 0 15</inkml:trace>
  <inkml:trace contextRef="#ctx0" brushRef="#br0" timeOffset="30213.41">15727 9038 0,'0'0'0,"-21"-21"0,-1 0 0,22 0 16,-21 0-16,0-1 0,0 1 16,21 0-16,-21 0 0,0 21 15,-1-42-15,65 42 0,-64-22 16,-22 22-16,22 0 0,-21 0 16,21 0-16,-1 0 0,-20 22 15,21-22-15,0 21 0,0 21 0,-1-21 16,1 22-16,0-1 0,0 0 0,0 1 15,0-1-15,-1 21 0,1-20 16,21 20-16,0-20 0,-21-1 0,21 21 16,0-20-16,0-1 0,0 0 15,21-20-15,0-1 0,1 21 0,20-21 16,0-21-16,-21 21 0,22-21 0,-1 0 16,0 0-16,1 0 0,-1-21 15,-21 0-15,22 0 0,-1 0 0,0 0 16,1-22-16,-22 22 0,21-21 15,-21 21-15,0-22 0,22 1 16,-43 0-16,0 20 0,0-41 0,0 21 16,0-1-16,0 1 0,0 0 0,0-1 15,-21 1-15,-1 21 0,1 0 16,0-1-16,-21 1 0,21 21 0,-1 0 16,1 0-16,-21 0 0,21 0 15,0 21-15,-22 1 0,22-1 0,0 0 16,0 21-16,0-21 0,21 1 0,0-1 15,0 21-15,0-21 0,0 0 16,0 1-16,0-1 16,21 0-16,0-21 0,0 0 0,21 0 15,-20 0-15,20 0 0,0 0 16,1 0-16,-1 0 0,21-21 0</inkml:trace>
  <inkml:trace contextRef="#ctx0" brushRef="#br0" timeOffset="30334.35">16595 8636 0,'0'0'16,"0"-21"-16,0 0 0,0 0 0,-22-1 15,1 1-15,0-21 0,42 42 0,-21-21 16</inkml:trace>
  <inkml:trace contextRef="#ctx0" brushRef="#br0" timeOffset="30597.19">16256 8573 0,'0'21'0,"0"-42"0,0 63 0,0 0 0,0 1 16,0 20-16,0 1 0,0 20 15,0-20-15,0 20 0,0 1 0,0 0 16,0-1-16,0 22 0,0-21 0,0 21 16,0 0-16,0-1 0,0-20 15,0 21-15,0 0 0,0 0 0,-21-1 16,21 1-16,-21 0 0,-1-21 0,1 21 16,0-22-16,0 1 0,0 0 0,0-1 15,-1 1-15,1 0 0,0-22 16,0 1-16,21-22 0,0 0 15,-21-21-15,21 1 0,-21 20 0,21-21 16,21-42-16,-21 0 0,0-22 16,21 22-16,-21 0 0,0-21 15,0-1-15,0-20 0,0-1 0,0 1 16,0-1-16,0 1 0,0-22 16,21 22-16</inkml:trace>
  <inkml:trace contextRef="#ctx0" brushRef="#br0" timeOffset="30725.36">16277 9377 0,'0'0'0,"0"-21"0,0 0 0,0-1 16,0-20-16,0 21 0,0 0 0,0 0 16,0-1-16</inkml:trace>
  <inkml:trace contextRef="#ctx0" brushRef="#br0" timeOffset="31444.95">16468 9017 0,'42'0'16,"-84"0"-16,126 0 0,-63 0 15,1 0-15,-1 0 0,0 0 0,0 21 16,0 0-16,0 1 0,-21-1 0,0 0 16,0 21-16,0-21 0,0 1 15,-21-1-15,0 21 0,0-21 0,0 0 16,0 1-16,-22-1 0,22 0 16,-21 0-16,21-21 0,-22 21 15,22-21-15,0 0 0,0 0 0,0 0 16,-1 0-16,22 21 47,0 1-32,22-22 17,-1 0-32,0 0 15,0 0-15,0 0 0,0 0 16,22 0-16,-22-22 0,21 22 15,1-21-15,-1 21 0,0-21 0,1 0 16,-1 21-16,0-21 0,22 0 0,-22 21 16,0-22-16,22 1 0,-22 0 15,1 0-15,-1 0 0,0 0 0,1-1 16,-22 1-16,21 0 0,-21 0 0,0-21 16,-21 20-16,0 1 15,-21 21 1,0 0-16,0 0 15,-21 0-15,20 21 0,1 1 0,-21-1 16,21 0-16,0 0 0,-22 0 0,22 22 16,0-22-16,0 0 15,21 21-15,0-21 0,0 1 0,0-1 16,0 0-16,0 0 0,0 0 0,21-21 16,0 0-16,21 21 0,-20-21 15,20 0-15,0 0 0,1 0 0,-1 0 16,0-21-16,1 0 0,-1 21 0,0-21 15,1 0-15,-1 0 0,0-1 0,-21 1 16,22 0-16,-22 0 0,0 0 16,0 0-16,0-1 0,-21 1 15,0 0-15,0-21 0,0 21 0,0-1 16,0 44 15,0-1-31,0 0 0,-21 0 0,21 0 16,-21 0-16,0 22 0,21-22 15,-21 0-15,21 21 0,-21-20 0,21-1 16,-22 0-16,1 0 0,21 0 0,0 0 16,0 1-16,-21-22 15,0 0-15</inkml:trace>
  <inkml:trace contextRef="#ctx0" brushRef="#br0" timeOffset="32273.58">17632 9335 0,'21'-43'16,"0"22"-1,-21 0-15,21 0 0,0 0 0,-21-1 16,0 1-16,22 21 0,-1 0 16,-21-21-16,21 21 15,0 21-15,-21 0 0,0 1 16,0-1-16,0 0 0,0 0 16,0 0-16,0 0 0,0 1 15,0-1-15,0 0 0,21 0 0,-21 0 16,0 0-16,21 1 15,1-22-15,-1 0 0,0 21 0,0-21 16,0 0-16,22 0 0,-22 0 0,0 0 16,21-21-16,-21 21 0,22-22 15,-22 1-15,21 0 0,-21 21 16,22-21-16,-22 0 0,0 0 0,0-22 16,0 22-16,1 0 0,-22 0 0,0-22 15,0 22-15,0 0 0,0 0 16,0 0-16,0 0 0,-22 21 15,1 0-15,0 0 16,0 21-16,0 0 16,0 0-16,21 21 0,0-20 0,0-1 15,0 21-15,0-21 0,0 0 0,0 1 16,0 20-16,0-21 0,0 0 16,0 0-16,21 1 0,0-1 15,0 0-15,0-21 0,0 21 0,1-21 16,20 0-16,-21 0 0,21 21 0,1-21 15,-22 0-15,21 0 0,1 0 16,-1-21-16,0 21 0,1-21 0,-1 21 16,-21-21-16,21 0 0,1 21 0,-1-22 15,-21 1-15,22 0 0,-22 0 16,0 0-16,21 0 0,-21-1 0,1 1 16,-22 0-16,21 0 0,-21 0 0,0 0 15,0-1-15,0 1 0,0 0 16,0 0-16,-21 0 0,-1 21 15,1-21-15,0 21 0,0 0 16,0 0-16,0 0 0,-1 21 16,1-21-16,0 21 0,0 0 0,0 0 15,21 0-15,-21 1 0,-1-1 0,1 21 16,21-21-16,0 0 0,0 1 16,0-1-16,0 21 0,0-21 0,0 0 15,0 1-15,0-1 16,21-21-16,1 0 15,-1 0-15,0-21 0,0 21 16,0-22-16,0 1 0,1 0 0,-1 0 16,0 0-16,0 0 0,0-1 0,0-20 15,1 21-15,-1-21 16,0-1-16,0 1 0,0-22 0,0 22 16,1-21-16,-22-1 0,21 1 0,0 20 15,0-20-15,-21 20 0,0 1 16,0 0-16,0-1 0,0 22 0,0 0 15,0 0-15</inkml:trace>
  <inkml:trace contextRef="#ctx0" brushRef="#br0" timeOffset="32377.52">19262 8594 0,'0'42'16,"0"-84"-16,0 105 0,-22-20 0,1-1 0,0 21 15,21-20-15,-21 20 16,0-20-16,21 20 0,-21-21 0,21 1 0,0-1 16,0 0-16,-22-20 0</inkml:trace>
  <inkml:trace contextRef="#ctx0" brushRef="#br0" timeOffset="32459.48">19727 9229 0,'0'-21'0,"64"-1"16</inkml:trace>
  <inkml:trace contextRef="#ctx0" brushRef="#br0" timeOffset="35592.19">21188 8954 0,'0'0'0,"0"-22"0,-21-62 15,21 41-15,0 22 0,0 0 16,0-21-16,0 21 0,21-1 0,-21 1 15,21 0-15,-21 0 0,0 42 47,-21 0-47,21 22 16,-21-22-16,-1 21 0,1 0 16,21 1-16,-21 20 0,0-20 0,0-1 15,21 21-15,-21-20 0,-1-1 0,1 0 16,0 1-16,21-22 0,-21 21 15,21-21-15,-21 1 0,21-1 0,0 0 16,21-42 15,0 21-31,0-21 0,0-1 16,1 1-16,-1-21 0,0 21 16,0 0-16,21-22 0,-20 22 0,-1 0 15,0-21-15,0 20 0,0 1 0,0 0 16,1 21-1,-1 21-15,-21 0 16,21 22-16,-21-22 0,21 0 0,-21 21 16,0-20-16,0 20 0,0-21 15,21 0-15,-21 0 0,0 1 0,0-1 16,21 0-16,1 0 0,-1-21 0,0 21 16,0-21-16,0 0 0,0 0 15,1 0-15,-1 0 0,21-21 16,-21 0-16,0 21 0,22-21 0,-22 0 15,21-1-15,-21 1 0,22-21 0,-22 21 16,0-22-16,0 1 0,0 0 16,1-1-16,-22 1 0,21 0 15,-21-1-15,21 1 0,-21 0 0,21-1 16,-21 22-16,0 0 0,0 0 16,0 0-16,0 0 0,0 42 15,0 0 1,-21 0-16,0 21 0,21 1 0,-21-1 15,21 0-15,0 1 0,-22-1 0,22 0 16,0 1-16,0-1 0,0-21 16,0 22-16,0-1 0,0-21 15,0 0-15,0 0 0,22 1 0,-1-1 0,-21 0 16,21-21-16,0 0 0,0 0 16,22 0-16,-22 0 0,0 0 15,0 0-15,21-21 0,-20 0 0,-1 21 16,21-22-16,-21 1 0,22 0 15,-22-21-15,0 21 0,0-1 0,0-20 16,0 21-16,1-21 0,-22 20 0,0 1 16,0 0-16,0 0 0,0 0 15,0 0-15,-22 21 16,1 21-16,21 0 16,0 0-16,-21 0 0,21 0 15,-21 22-15,21-22 0,0 21 0,0-21 16,0 1-16,0-1 0,0 21 0,0-21 15,0 0-15,0 1 0,21-22 16,0 21-16,0-21 0,1 0 16,-1 0-16,0 0 0,21 0 0,-21 0 15,1 0-15,20 0 0,-21 0 0,0-21 16,0 21-16,1-22 0,-1 1 16,0 0-16,0 0 0,0 0 0,-21-22 15,0 22-15,0 0 0,21-21 0,-21 21 16,0-1-16,0 1 0,0 0 15,22 0-15,-22 42 16,0 0 0,0 0-16,0 1 15,-22-1-15,22 0 0,-21 0 0,21 21 16,-21-20-16,21-1 0,0 0 0,0 0 16,0 0-16,0 0 0,0 1 15,0-1-15,0-42 47,0-1-47,21 22 0,-21-21 0,21 0 16,-21 0-16,22 0 0,-22 0 0,0-1 15,21 1-15,0-21 16,-21 21-16,0 0 0,21-1 0,0 22 16,0 0-1,-21 22-15,0-1 16,0 0-16,0 0 0,0 0 0,0 0 15,22 1-15,-22-1 0,0 0 0,0 0 16,21 0-16,0 0 0,0-21 16,21 22-16,-20-1 0,20-21 0,-21 21 15,21-21-15,1 0 0,-1 0 0,0 0 16,-20 0-16,20 0 0,0 0 16,1 0-16,-1 0 0,0 0 0,1-21 15,-1 0-15,-21-1 0,21 1 0,-20 0 16,-1 0-16,0-21 0,-21-1 15,0 22-15,0-21 0,0 21 16,0-22-16,0 22 0,0-21 0,0 21 16,-21-1-16,0 1 0,-1 21 0,1 0 15,0 0-15,-21 0 0,21 0 16,-1 0-16,1 21 0,-21 1 0,21-1 16,0 0-16,-22 0 0,22 21 0,21-20 15,-21 20-15,21-21 0,0 0 16,0 22-16,0-22 0,0 0 0,0 0 15,0 0-15,21 0 0,0 1 0,0-22 16,1 21-16,-1-21 16,0 0-16,21 0 0,-21 0 0,1 0 15,-1 0-15,0 0 0,0-21 0,0 21 16,0-22-16,1 1 0,-1 0 16,0 0-16,0-21 0,0-1 0,-21 1 15,21 0-15,1-1 0,-1-20 0,-21 20 16,21-20-16,0-1 0,0 1 15,0-1-15,1 1 0,-22-1 16,21 22-16,0 0 0,-21-1 0,21 1 0,-21 0 16,0 21-16,-21 21 15,0 21-15,0 0 16,21 21-16,-22-21 0,22 22 0,-21-1 16,21 0-16,0 1 15,-21 20-15,21-20 0,0-1 0,0 21 16,0 1-16,0-22 0,0 1 0,0 20 15,0-21-15,0 1 0,0-1 16,0 0-16,21-20 0,-21 20 0,21-21 16,1 0-16,-22 0 0,21 1 0,0-22 15,0 21-15,0-21 0,22 0 16,-22 0-16,0 0 0,0 0 0,0 0 16,0-21-16,1 21 0,20-22 0,-21 1 15,-21 0-15,21 0 0,0 0 16,1 0-16,-1-22 0,0 22 0,-21 0 15,0-21-15,21 20 0,-21 1 16,21 0-16,-21 0 0,0 42 31,0 0-31,0 0 0,-21 1 16,21-1-16,-21 0 0,21 0 0,0 0 16,0 0-16,0 1 0,0-1 15,0 0-15,0 0 0,0 0 0,0 0 16,21 1-16,0-22 0,0 0 15,1 0-15,-1 0 0,0 0 16,21 0-16,-21 0 0,22 0 0,-22 0 16,0 0-16,21-22 0,-20 22 0,-1-21 15,0 0-15,0 0 0,0 0 16,0 0-16,-21-1 0,0 1 16,0 0-16,0-21 0,0-1 0,0 22 15,0-21-15,0 0 0,-21 20 0,0-20 16,0 21-16,0 0 0,0 0 15,-22 21-15,22 0 0,0 0 0,0 0 16,0 0-16,-22 0 0,22 21 16,0 0-16,21 0 0,-21 21 0,0-20 15,21 20-15,-22-21 0,22 21 16,0 1-16,0-22 0,0 0 0,0 21 0,0-20 16,22-1-16,-1 0 0,0-21 15,0 21-15,0-21 0,22 0 16,-22 0-16,0 0 0,0 0 0,21 0 15,-20 0-15,-1 0 0,21 0 16,-21-21-16,0 21 0,1-21 0,-1 0 16,21-1-16,-42 1 0,21 0 0,0 0 15,1-21-15,-1 20 0,0-20 16,0 21-16,-21-21 0,21 20 0,-21 1 16,21 0-16,-21 42 31,0 0-31,-21 1 15,0-1-15,21 0 0,0 21 0,-21-21 16,0 22-16,21-22 0,-21 0 16,21 0-16,0 22 0,0-22 15,0 0-15,0 0 0,21 0 16,0-21-16,0 0 0,0 0 16,0 0-16,1 0 15,-1 0-15,0-21 0,0 21 0,0-21 16,0 0-16,1 21 0,-1-21 0,0-1 15,0 1-15,-21 0 0,21 0 16,-21 0-16,21 0 0,-21-1 16,0 44 15,0-1-31,0 0 0,-21 0 16,0 0-16,21 0 0,0 1 15,0-1-15,0 0 0,0 0 16,0 0-16,21-21 0,0 21 15,1-21-15,-1 0 0,0 0 16,21 0-16,-21 0 0,1 0 16,-1 0-16,0 0 0,0 0 0,0-21 15,0 21-15,1-21 0,-1 0 16,0 0-16,-21 0 16,0-1-16,0-20 0,0 21 0,0-21 15,0-1-15,0 22 0,0-21 0,0-1 16,-21 22-16,0 0 0,21 0 15,0 0-15,-22 0 0,1 21 0,0 0 16,21 21 15,21-21-31,0 0 16,1 0-16,-1 0 0,21 0 0,-21 0 16,22 0-16,-1 0 0,21-21 15,-20 21-15,-1 0 0,0-22 0,1 1 16,-1 21-16,0 0 0,-20-21 15,-1 21-15,0 0 0,-21-21 32,-21 21-32,0 0 15,-1 0-15,1 0 0,-21 0 0,21 0 16,-22 0-16,1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54:37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508 0,'0'-21'15,"0"0"1,0 0 0,0-1-1,0 1-15,0 0 16,0 0-1,-21 21 32,21 21-47,-22-21 16,22 21-16,0 22 0,0-22 16,0 0-16,-21 21 0,21 1 15,-21-22-15,21 21 0,0 0 0,-21 22 16,21-22-16,-21 1 0,21 20 15,0-21-15,-21 22 0,21-22 0,-22 22 16,22-22-16,-21 0 16,21 1-16,-21-1 0,21 0 15,0 1-15,0-22 0,-21 21 0,0 1 16,21-22-16,-21 21 0,21-21 16,0 0-16,-22 1 0,22-1 0,0 0 15,-21 0-15,0-21 31,21-21-31,0 0 16,0 0-16,0-1 0</inkml:trace>
  <inkml:trace contextRef="#ctx0" brushRef="#br0" timeOffset="436.48">1101 360 0,'0'-21'15,"0"42"16,0 0-31,0 21 16,0-20-16,0 20 0,0-21 16,0 21-16,0 1 0,0 20 0,0-20 15,0 20-15,0 1 0,0-1 16,0 1-16,0-22 0,0 21 16,0 1-16,0-22 0,0 22 15,0-22-15,0 0 0,0 1 0,0-22 16,0 21-16,0 1 0,0-22 15,0 0-15,-22 0 0,22 0 16,0 0-16,0 1 0,0-1 16,-21-21-1,0-21 1,21-1 0,0 1-16,-21 21 0</inkml:trace>
  <inkml:trace contextRef="#ctx0" brushRef="#br0" timeOffset="731.36">762 1334 0,'21'0'15,"0"0"1,0 0-16,1 0 0,-1 0 16,21 0-16,-21-22 0,22 22 0,-22 0 15,21 0-15,-21-21 0,22 21 16,-22 0-16,0 0 0,0 0 16,0-21-16,0 21 0,1 0 0</inkml:trace>
  <inkml:trace contextRef="#ctx0" brushRef="#br0" timeOffset="1307.61">1418 1058 0,'0'0'0,"21"0"0,0 0 16,-21 22 15,0-1-31,0 0 16,0 0-16,0 0 0,0 0 0,-21 22 15,21-22-15,0 21 0,-21-21 16,21 22-16,0-22 0,0 0 0,0 21 15,0-20-15,0-1 0,0 0 16,0 0-16,21 0 0,-21 0 16,21-21-16,1 22 0,-1-22 0,0 0 15,0 0-15,0 0 0,0 0 16,22 0-16,-22-22 0,0 1 16,0 21-16,0-21 0,1 0 15,-1 0-15,0-22 0,0 22 16,0 0-16,-21-21 0,21-1 0,-21 22 15,22-21-15,-22 0 0,21 20 16,-21-20-16,0 0 0,0 21 0,0-22 16,21 22-16,-21 0 0,0 0 15,0 42 17,0 0-32,0 0 0,0 22 15,0-22-15,0 21 0,0 0 0,0 1 16,0-1-16,0-21 15,0 22-15,0-1 0,0-21 16,0 21-16,0-20 0,0-1 0,0 0 16,0 0-16,0 0 0,0 0 15,21-21-15,0 0 0,0 0 16,1 0-16,-22-21 0,21 21 16,0-21-16,0 0 0</inkml:trace>
  <inkml:trace contextRef="#ctx0" brushRef="#br0" timeOffset="1676.92">2434 381 0,'0'0'0,"-21"42"16,21 1-16,-21-22 0,0 21 15,21-21-15,-22 22 0,22 20 16,0-20-16,0 20 0,-21 1 0,21-1 16,0 1-16,-21-1 0,21 1 15,0-22-15,0 21 0,0-20 16,0-1-16,0 0 0,0 1 15,0-1-15,0-21 0,0 22 0,0-22 16,0 0-16,0 0 0,0 0 16,0 0-16,21-42 31,0 0-31,1 0 16</inkml:trace>
  <inkml:trace contextRef="#ctx0" brushRef="#br0" timeOffset="2119.67">2773 995 0,'0'21'15,"0"0"-15,-21 0 16,21 22-16,-22-22 0,1 0 0,21 21 15,0-20-15,-21 20 0,0 0 16,21-21-16,-21 22 0,21-22 16,0 0-16,0 21 0,0-20 15,0-1-15,0 0 0,0 0 16,21 0-16,0-21 0,0 0 0,0 21 16,1-21-16,-1 0 0,0 0 15,21 0-15,-21-21 0,1 21 0,20-21 16,-21 0-16,0 0 0,0 0 15,1-1-15,-1-20 0,0 21 0,-21-21 16,0 20-16,0-20 0,0 0 16,0 21-16,0-22 0,-21 1 0,0 21 15,-1 0-15,1-1 0,0 1 16,0 21-16,0 0 0,0 0 16,-1 0-16,1 0 15,0 0-15,0 0 0,0 0 0,21 21 16,-21 1-16,-1-22 15</inkml:trace>
  <inkml:trace contextRef="#ctx0" brushRef="#br0" timeOffset="2399.51">2244 847 0,'0'0'0,"-22"0"0,22-21 16,0-1-16,22 22 0,-1-21 15,0 21-15,21-21 0,1 0 16,-1 21-16,21-21 0,-20 21 0,20 0 16,-20-21-16,-1 21 0,21 0 15,-20-22-15,-1 22 0,-21 0 0,22 0 16,-22 0-16,0 0 0,0 0 15,0 0-15,0 0 0</inkml:trace>
  <inkml:trace contextRef="#ctx0" brushRef="#br0" timeOffset="3952.25">4022 826 0,'0'0'16,"21"-22"-16,0 22 0,21-21 0,-21 0 15,22 21-15,-22-21 0,21 0 16,-21 0-16,1-1 0,20 1 0,-21 0 16,0 0-16,0 0 0,1 0 15,-22-1-15,0 1 0,0 0 16,0 0-16,0 0 0,-22 0 16,1 21-16,0 0 0,-21 0 15,21 0-15,-22 0 0,22 0 0,-21 0 16,-1 21-16,1 0 0,0 0 15,21 0-15,-22 22 0,1-22 0,21 0 16,-22 21-16,22-21 0,0 22 16,0-1-16,21-21 0,-21 22 0,21-22 15,0 21-15,0-21 0,0 0 16,21 22-16,0-22 0,0 0 0,0 0 16,22-21-16,-22 21 15,0 1-15,21-1 0,-20-21 0,20 21 16,-21 0-16,21-21 0,-20 21 15,-1 0-15,0-21 0,0 22 0,0-1 16,0 0-16,1 0 16,-22 0-16,0 0 0,0 1 15,-22-1-15,1-21 0,-21 21 0,21 0 16,0 0-16,-22 0 0,1 1 16,21-22-16,-22 21 0,1-21 0,0 0 15,-1 21-15,22-21 0,-21 0 16,0 0-16,-1 0 0,1 0 0,21-21 15,-22 21-15,22-21 0,0-1 16,0 1-16,0 0 0,21 0 16,0 0-16,-21-22 0,21 22 15,0-21-15,0 21 0,0-22 0,0 22 16,0 0-16,0 0 0,0 0 16,0 0-16,0-1 0,21 22 15,0 22 1,-21-1-16,21 0 0,-21 0 15,21 21-15,-21-20 0,0-1 16,0 21-16,21-21 0,-21 22 16,22-22-16,-1 0 0,-21 21 15,21-21-15,0 1 0,0-1 0,-21 0 16,21 0-16,1 0 0,-1 0 16,21-21-16,-21 22 0,0-22 0,22 0 15,-22 0-15,21 0 0,1 0 16,-1 0-16,-21-22 0,21 22 0,1-21 15,-1 0-15,0 0 0,1 0 16,-1 21-16,0-21 0,-20-1 0,20 1 16,-21-21-16,0 21 0,0 0 15,1-1-15,-1 1 0,0 0 0,-21-21 16,0 21-16,0-1 16,21 1-16,-21 0 0,-21 42 46,21 0-46,0 1 0,0-1 16,-21 0-16,21 0 0,0 0 0,-21 22 16,21-22-16,0 0 0,0 0 15,0 0-15,0 0 0,0 1 0,0-1 16,0 0-16,21-21 16,0 0-16,0 21 0,0-21 0,0 0 15,1 0-15,-1 0 0,0 0 16,0 0-16,0-21 0,22 0 15,-22 21-15,0-21 0,21-1 16,-21 1-16,1 0 0,-1 0 0,0 0 16,0 0-16,0-22 0,0 22 15,-21 0-15,22-21 0,-22 20 0,21 1 16,-21 0-16,0 0 0,0 0 16,0 42 15,0 0-31,0 0 0,-21 0 15,21 1-15,0 20 16,-22-21-16,22 0 0,0 0 0,0 1 0,0 20 16,0-21-16,0 0 0,0 0 15,0 1-15,22-1 16,-1-21-16,-21 21 0,21-21 0,0 0 16,0 0-16,0 0 0,1 0 15,-1 0-15,21 0 0</inkml:trace>
  <inkml:trace contextRef="#ctx0" brushRef="#br0" timeOffset="4719.76">5778 1207 0,'0'0'0,"22"-22"16,-22 1-16,0 0 0,0 0 0,0 0 15,0 0-15,0-1 16,0 1-16,-22 21 0,1 0 15,0 0-15,0 0 0,0 0 16,0 0-16,-22 0 0,22 21 0,0-21 16,-21 22-16,20-1 0,-20 21 15,21-21-15,0 0 0,0 22 0,-1-22 16,1 0-16,0 21 0,21-20 16,-21-1-16,21 0 0,0 0 0,0 0 15,0 0-15,0 1 0,0-1 16,21-21-1,0 0-15,0 0 16,22 0-16,-22 0 0,0-21 0,0 21 16,0-22-16,1 1 0,20 21 15,-21-21-15,0 0 0,-21 0 0,21 0 16,1-1-16,-1 1 0,-21 0 0,21 0 16,-21 0-16,21 0 0,0-1 15,-21 1-15,0 0 16,21 21-1,-21 21 1,0 0 0,0 1-16,0-1 0,0 0 0,0 0 15,0 0-15,0 22 0,0-22 16,-21 21-16,21 0 0,0 1 0,0-1 16,0 22-16,0-1 0,0 1 15,0-22-15,0 21 0,0 22 0,0-21 16,0-1-16,0 1 0,0-1 0,21 1 15,-21-1-15,0 1 0,0-1 16,0 1-16,22-1 0,-22 1 0,0-1 16,0-21-16,0 22 0,0-22 15,0 1-15,-22-22 0,1 21 16,0-21-16,0 0 0,0 1 0,-22-22 16,1 21-16,0 0 0,-1-21 15,-20 0-15,21 0 0,-22 0 0,1 0 16,-1-21-16,1 0 0,20-1 15,1-20-15,-22 0 0,43-1 0,-21 1 16,21-21-16,0-1 0,-1 1 0,22-1 16,-21-21-16,21 22 0,0-1 15,0 1-15,0-22 0,21 43 0,1-22 16,-1 1-16,0 21 0,21-1 16,-21-20-16,22 20 0,-22 22 0,21-21 15,1 0-15,-1 20 16,-21-20-16,21 21 0,1 0 0,-1 0 15</inkml:trace>
  <inkml:trace contextRef="#ctx0" brushRef="#br0" timeOffset="5800.18">6540 1228 0,'0'0'0,"22"0"0,-1 0 0,0 0 15,0 0-15,-21-21 0,21 21 0,0-22 16,1 22-16,-22-21 0,21 0 15,-21 0-15,0 0 16,0 0-16,-21 21 16,-1-22-16,1 22 0,-21 0 15,21-21-15,0 21 0,-22 0 16,22 0-16,-21 0 0,21 0 0,-22 21 16,22 1-16,-21-22 0,21 21 15,-22 0-15,22 21 0,0-21 0,0 1 16,0 20-16,-1-21 0,22 21 15,0-20-15,0-1 0,0 21 16,0-21-16,0 0 0,22 1 16,-22-1-16,21-21 0,0 0 15,0 0-15,21 0 0,-20 0 0,20 0 16,-21 0-16,21-21 0,1-1 16,-1 1-16,-21 21 0,22-21 0,-1 0 15,-21 0-15,0 0 0,22-1 16,-22 1-16,0 0 0,-21 0 15,21 0-15,-21 0 16,0-1-16,0 1 16,0 42 15,0 1-31,0-1 0,0 0 16,0 0-16,0 0 0,0 22 0,0-22 15,0 21-15,0 0 0,0 1 0,0-1 16,0 22-16,0-1 0,0-21 15,0 22-15,0-1 0,21 1 0,-21-1 16,0 1-16,21-1 0,-21 1 16,0-1-16,0 22 0,0-21 0,0-1 15,0 1-15,0-1 0,0 1 16,0-1-16,-21 1 0,0-22 0,0 21 16,21-20-16,-21-1 0,0 0 15,-1-20-15,1 20 0,0-21 16,0 0-16,-21 0 0,20 1 0,1-22 15,-21 0-15,21 0 0,-22 0 0,1 0 16,0-22-16,-1 1 0,1 0 16,0 0-16,-1 0 0,1-22 0,0 1 15,-1 0-15,1-1 0,21-20 16,0-1-16,-22 1 0,43-1 0,-21-20 16,21 20-16,-21 1 0,21-1 15,0 22-15,0-22 0,0 22 0,0-21 16,21 20-16,0 1 0,1 0 0,-1-1 15,0 1-15,0 21 16,0-22-16,22 22 0,-22 0 0,0 21 16,0-21-16,0 21 0,0 0 15,1 0-15,-1 0 0,0-21 16</inkml:trace>
  <inkml:trace contextRef="#ctx0" brushRef="#br0" timeOffset="7003.74">7197 1228 0,'-22'0'0,"1"21"31,0-21-31,21 21 16,21-21 15,0 0-31,1-21 0,-1 0 16,0 21-16,0-21 0,0 21 0,0-22 16,1 1-16,-1 0 0,0 21 15,0-21-15,-21 0 0,0 0 0,21 21 16,-21-22-16,0 1 15,-21 21-15,0 0 16,0 0-16,0 0 16,-1 21-16,-20 1 0,21-1 0,-21 0 15,20 0-15,1 0 0,0 0 16,0 1-16,0-1 0,0 0 0,-1 21 16,22-21-16,0 1 0,0-1 15,0 0-15,0 0 16,22-21-16,-1 0 0,0 0 15,0 0-15,0 0 0,0 0 16,1 0-16,-1 0 0,21 0 0,-21-21 16</inkml:trace>
  <inkml:trace contextRef="#ctx0" brushRef="#br0" timeOffset="7503.96">7959 1037 0,'21'-42'16,"-42"84"-16,21-84 31,-22 42-31,1 0 0,-21 21 16,21-21-16,0 21 0,-22 0 15,22 1-15,0-22 0,0 21 0,0 0 16,-1-21-16,22 21 0,0 0 15,0 0-15,0 1 16,22-22 0,20 21-16,-21-21 15,0 0-15,0 21 0,1-21 16,-1 21-16,21-21 0,-21 21 0,0-21 16,1 21-16,-1-21 0,-21 22 15,21-1-15,0-21 0,-21 21 0,21-21 16,-21 21-16,0 0 0,0 0 15,-21-21-15,0 22 16,0-22-16,-22 21 0,22-21 0,-21 0 16,0 0-16,-1 0 0,1 0 15,0 0-15,20 0 0,-20 0 0,21 0 16,-21 0-16,20 0 0,1-21 16,0 21-16,21-22 0,-21 22 15,21-21-15,0 0 0,0 0 16,21 0-1,0 0-15,0 21 0,1-22 16,-1 1-16,0 21 0,0-21 16</inkml:trace>
  <inkml:trace contextRef="#ctx0" brushRef="#br0" timeOffset="7864.12">8509 423 0,'0'0'0,"-21"-21"16,0 21-16,-1 0 16,1 21-16,21 1 0,-21-1 0,21 0 15,-21 0-15,21 0 0,-21 22 16,21-1-16,0 0 0,0 1 0,-21-1 15,21 21-15,-22-20 16,22 20-16,-21 1 0,21-22 0,0 22 16,0-22-16,0 0 0,0 1 15,0-1-15,0 0 0,0 1 0,0-22 16,0 0-16,0 0 0,0 0 0,0 0 16,21 1-16,1-22 15,-1 0-15,0 0 16,0 0-1,0 0-15,-21-22 0,21 1 16,1 0-16</inkml:trace>
  <inkml:trace contextRef="#ctx0" brushRef="#br0" timeOffset="8139.96">8784 1037 0,'0'21'31,"0"1"-31,-21-22 0,21 21 0,-21 0 16,21 0-16,0 21 0,-21-20 15,21-1-15,-22 0 0,22 0 0,0 21 16,-21-20-16,21-1 0,0 0 16,0 0-16,0 0 0,0 0 15,21-21-15,1 22 16,-1-22-16,0 0 15,0 0-15,0 0 0,0 0 16,-21-22-16,22 1 16,-1 0-16,0 0 0</inkml:trace>
  <inkml:trace contextRef="#ctx0" brushRef="#br0" timeOffset="8407.79">8890 762 0,'0'0'0,"-21"21"0,21 0 16,21-21 0,0 0-1,0 0 1,0 0-1,-21-21-15,-21 21 32,0-21-17,0 21-15,0 0 0,0 0 16</inkml:trace>
  <inkml:trace contextRef="#ctx0" brushRef="#br0" timeOffset="8628.2">8318 953 0,'0'0'0,"-21"0"0,42 0 31,1 0-31,-1 0 16,0 0-16,0 0 0,0 0 15,0 0-15,1 0 0,-1 0 0,0-22 16,0 22-16,0 0 0,0 0 16</inkml:trace>
  <inkml:trace contextRef="#ctx0" brushRef="#br0" timeOffset="9255.96">9250 1037 0,'-21'0'16,"-1"0"-1,1 21-15,0 1 16,21-1-16,-21-21 0,21 21 0,-21 0 15,21 21-15,0-20 0,-21-1 16,21 0-16,0 0 0,-22 0 0,22 22 16,0-22-16,0 0 15,0 0-15,0 0 0,22 0 16,-1-21-16,0 0 0,0 0 0,0 0 16,0 0-16,1 0 15,-1 0-15,0 0 0,21 0 0,-21-21 16,1 0-16,-1 21 0,0-21 15,0 0-15,0 0 0,0-1 0,1 1 16,-1 0-16,-21-21 0,0 21 16,0-1-16,0-20 0,0 21 0,0 0 15,-21 0-15,-1-1 0,22 1 16,-42 0-16,21 0 0,0 0 0,0 21 16,-22 0-16,22 0 0,0 0 15,0 0-15,0 21 0,-1 0 0,1-21 16,21 21-16,0 0 0,0 1 15,0-1-15,0 0 0,0 0 16,0 0-16,0 0 0,0 1 0,21-1 16</inkml:trace>
  <inkml:trace contextRef="#ctx0" brushRef="#br0" timeOffset="9819.64">9694 1037 0,'0'-21'15,"0"42"1,0 0 0,0 1-16,-21-22 0,21 42 0,0-21 15,-21 0-15,21 0 0,0 1 16,0-1-16,0 0 0,0 0 0,0 0 15,0 0-15,0 1 16,0-1-16,0 0 0,0 0 16,-21 0-1,0-21 1,21-21 0,0 0-1,0 0-15,0 0 16,0-1-16,0 1 0,0 0 15,0 0-15,0-21 0,0 20 0,0 1 16,0-21-16,0 21 0,21-22 16,0 22-16,0 0 0,21-21 0,-20 21 15,-1-1-15,21 1 0,0 0 16,1 0-16,-1 21 0,0 0 0,1 0 16,-22 0-16,21 0 0,1 0 15,-1 0-15,-21 21 0,0 21 16,0-20-16,1-1 0,-22 21 15,21-21-15,-21 22 0,0-1 0,0-21 16,0 21-16,-21-20 0,-1-1 0,1 21 16,0-21-16,0 0 0,0 1 15,0-1-15,-1-21 16,22 21-16</inkml:trace>
  <inkml:trace contextRef="#ctx0" brushRef="#br0" timeOffset="10373.4">10880 1249 0,'-22'0'0,"44"0"31,-1 0-31,21 0 0,-21 0 0,22 0 16,-1 0-16,0 0 15,1 0-15,-1 0 0,21 0 0,-20 0 16,20 0-16,-20 0 0,20 0 16,-21 0-16,1 0 0,-1 0 0,0 0 15,1 0-15,-1 0 0,-21 0 0,0 0 16,1 0-16,-1 0 0,0 0 16,0 0-16,-21-21 46,-21 21-46,0 0 16</inkml:trace>
  <inkml:trace contextRef="#ctx0" brushRef="#br0" timeOffset="10900.16">11599 931 0,'0'22'15,"0"-1"-15,0 0 16,21 0-1,1-21-15,-22 21 0,21 0 0,0-21 16,0 22-16,0-22 0,0 0 16,1 21-16,20-21 0,-21 0 0,0 0 15,0 0-15,1 21 0,20-21 16,-21 0-16,0 0 0,0 0 0,1 0 16,-1 0-16,0 0 15,-42 21 32,0-21-47,-1 21 0,1-21 0,0 21 16,0 1-16,0-1 0,0 0 15,-1 0-15,-20 0 0,21 0 0,0 1 16,0-1-16,-22 0 0,22 0 16,0 0-16,0 0 0,0 1 0,21-1 15,-22-21-15,22 21 0,-21 0 0,0 0 16,21 0-1,-21-21 17</inkml:trace>
  <inkml:trace contextRef="#ctx0" brushRef="#br0" timeOffset="14203.98">12912 1101 0,'0'0'0,"-22"21"16,22 0-16,-21-21 15,21 21-15,0 0 16,21-21 15,1 0-31,-1 0 0,21 0 0,0 0 16,-20-21-16,20 0 0,0 0 15,1 0-15,-1 21 0,0-21 16,1-1-16,-1-20 0,0 21 0,-21 0 16,22 0-16,-22-22 0,0 22 15,0-21-15,0 21 0,-21-1 0,0-20 16,0 21-16,0 0 0,0 0 16,0-1-16,0 1 0,0 0 15,-21 21 16,21 21-31,-21-21 0,0 21 16,21 1-16,-21 20 0,21-21 0,-21 21 16,-1-20-16,22 20 0,-21-21 15,0 21-15,0 1 0,21-1 16,-21 0-16,0 1 0,-1-1 16,22 0-16,-21 1 0,0-1 0,0 0 15,21 1-15,0-1 0,-21 0 0,0 22 16,21-22-16,0 22 0,-22-22 15,1 22-15,0-22 0,21 21 0,-21-20 16,21 20-16,0-20 0,-21-1 16,21 0-16,-21 1 0,21-1 0,0 0 15,0-21-15,0 22 0,-22-1 16,22 0-16,0-20 0,0 20 0,0-21 16,0 0-16,0 22 0,0-22 0,0 0 15,0 0-15,22-21 16,-1 0-16,0 0 15,0 0-15,0 0 0,0 0 16,1-21-16,-22 0 0,21 21 16,0-21-16,0-1 0,0 1 0,0-21 15,1 21-15,-1 0 0,0-22 16,0 22-16,0-21 0,-21-1 0,0 1 16,0 0-16,0-1 0,0 1 0,0-21 15,0 20-15,-21 1 0,0-22 16,0 22-16,-22 0 0,1-1 0,0 22 15,-1-21-15,1 21 0,0 0 16,21 21-16,-22-22 0,1 22 0,21 0 16,0 0-16,-1 0 0,1 0 15,42 0 1,1 0-16,-1 0 16,21 0-16,-21 0 0,22 0 15,-1 0-15,21-21 0,-20 0 0,20 21 16,-20-21-16,20 0 0,-21 0 15,1 21-15,20-22 0,-20 1 0,-1 0 16,0 0-16,-21 0 0,22 0 16,-22 21-16,21-22 0,-21 1 0,1 0 15,-22 0-15,21 21 16,-21 21 31,0 0-47,-21 0 0,21 1 15,0-1-15,0 0 0,-22 0 16,22 0-16,0 0 0,-21 1 0,21-1 16,0 0-16,0 0 0,0 0 15,0 0 1,0-42 15,0 0-31,0 0 16</inkml:trace>
  <inkml:trace contextRef="#ctx0" brushRef="#br0" timeOffset="14847.62">13885 804 0,'0'-21'16,"0"42"31,0 1-32,21-22 17,1 0-17,-1 0 1,-21-22-16,0 1 15,-21 21 17,-1 0-32,1 0 15,0 0-15,0 0 0,21 21 0,-21 1 16,0-1 0,21 0-16,0 0 0,0 0 15,21 0-15,0-21 16,-21 22-16,21-22 0,0 0 15</inkml:trace>
  <inkml:trace contextRef="#ctx0" brushRef="#br0" timeOffset="15733.6">15748 1778 0</inkml:trace>
  <inkml:trace contextRef="#ctx0" brushRef="#br0" timeOffset="20712.5">14224 1312 0,'0'-21'0,"0"0"15,-21 21 48,0 21-48,21 0-15,-22 1 0,22-1 16,0 0-16,-21 0 0,0 0 16,21 0-16,-21 1 0,21 20 0,0-21 15,-21 0-15,21 0 0,-21 1 0,21-1 16,0 0-16,0 0 0,0 0 16,-22-21-16,22 21 0,0-42 62,0 0-46,0 0-1,0 0 1,0 0 15,22 21-15,-22-22-16,0 1 0,21 21 15,-21-21-15,21 21 0,0-21 0,-21 0 16,21 0-16,0 21 0,1-22 16,-1 1-16,21 0 0,-21 0 0,0 0 15,22 0-15,-22 21 0,0-22 16,0 1-16,0 21 0,1 0 16,-1 0-16,0 0 0,0 0 15,0 0-15,0 21 0,-21 1 0,0-1 16,22 0-16,-22 0 0,21 0 15,-21 0-15,0 1 0,0-1 0,0 0 16,0 0-16,0 21 0,0-20 0,0-1 16,0 0-16,0 0 15,-21 0-15,21 0 0,-22-21 16,22 22 0,0-44 15,0 1-31</inkml:trace>
  <inkml:trace contextRef="#ctx0" brushRef="#br0" timeOffset="21306.69">15113 1397 0,'0'0'16,"0"-42"-1,0 21-15,0-1 0,0 1 16,-21 21-16,0-21 0,-1 21 16,1 0-16,-21 0 0,21 0 15,0 0-15,-22 0 0,22 0 0,-21 0 16,21 21-16,-1 0 0,1 1 16,-21-1-16,21 0 0,0 21 0,-1-21 15,22 1-15,-21 20 0,21-21 16,0 21-16,-21-20 0,21-1 0,0 21 15,0-21-15,0 0 0,21 1 16,0-1-16,1-21 0,-1 0 16,0 0-16,0 0 0,0 0 15,22 0-15,-22 0 0,21 0 0,-21-21 16,0-1-16,22 1 0,-22 0 16,0 0-16,0-21 0,0 20 15,1 1-15,-1-21 0,0 0 0,0 20 16,0-20-16,-21 0 0,21-1 15,1 1-15,-1 0 0,0-1 0,0-20 16,0 21-16,-21-1 0,21 22 16,1-21-16,-1 21 0,-21-1 0,0 1 15,0 0-15,0 42 16,0 0 0,-21 22-16,-1-1 0,1 0 15,-21 1-15,21 20 0,0 1 0,21-22 16,-22 22-16,1-22 15,21 0-15,-21 22 0,21-22 0,0 0 16,0 1-16,0-22 0,0 21 16,0-21-16,0 22 0,0-22 0,21 0 15,0-21-15,1 21 0,-1-21 16,0 0-16,21 0 0,-21 0 16,22-21-16</inkml:trace>
  <inkml:trace contextRef="#ctx0" brushRef="#br0" timeOffset="21972.29">15833 1228 0,'21'0'31,"0"0"-31,0-21 0,0-1 16,0 22-16,22-21 16,-22 21-16,0-21 0,0 0 0,0 21 15,1-21-15,-1 0 0,0-1 16,-21 1-16,0 0 0,0 0 0,0 0 15,0 0-15,-21 21 16,0 0-16,-22 0 0,22 0 0,0 0 16,-21 0-16,-1 0 0,22 21 15,-21 0-15,-1 0 0,1 0 0,21 0 16,-21 22-16,20-22 0,1 21 16,0-21-16,0 1 0,21 20 0,0-21 15,0 0-15,0 0 0,0 1 16,21-1-16,0 0 0,0-21 15,1 21-15,20-21 0,-21 0 0,0 21 16,0-21-16,22 0 0,-22 0 16,0 0-16,0 0 0,0 0 0,1 0 15,-1 0 1,-42 0 0,-1 0-16,1 0 15,0 0-15,0 0 0,0 0 0,-22 21 16,22-21-16,-21 22 0,21-1 0,-22-21 15,22 21-15,0 21 0,-21-21 16,21 1-16,-1-1 0,22 21 0,0-21 16,0 0-16,0 1 15,0-1-15,0 0 0,0 0 0,22 0 16,-1-21-16,0 0 0,21 21 16,-21-21-16,22 0 0,-22 0 0,21 0 15,1 0-15,-1-21 0,0 0 0,1 21 16,-22-21-16,21 0 0,0 0 15</inkml:trace>
  <inkml:trace contextRef="#ctx0" brushRef="#br0" timeOffset="22268.12">16446 889 0,'0'0'0,"0"21"0,-21 43 16,0-22-16,21 0 0,-21 1 0,21-1 15,-21 0-15,0 22 0,21-22 0,-22 1 16,22 20-16,-21-21 0,0 1 16,21-1-16,0 0 0,-21 1 0,21-1 15,-21-21-15,21 22 0,0-22 16,-21 0-16,21 0 0,0 0 15,0 0-15,0 1 16,21-22 0,0-22-16,0 1 0</inkml:trace>
  <inkml:trace contextRef="#ctx0" brushRef="#br0" timeOffset="22675.94">16531 1566 0,'21'0'16,"0"0"-1,1 0-15,-1 0 16,0 0-16,0-21 0,0 21 0,0-21 15,1 0-15,-1 21 0,0-21 16,-21 0-16,21-1 0,-21 1 16,0 0-16,0 0 15,-21 21-15,0 0 16,0 0-16,-1 0 0,1 0 16,0 0-16,0 21 0,0-21 15,21 21-15,-21 0 0,-1 1 0,1 20 16,21-21-16,0 0 0,0 22 15,0-22-15,0 0 0,0 0 0,0 0 16,0 0-16,0 1 0,0-1 16,21-21-16,1 21 0,-1-21 0,0 0 15,0 0-15,21 0 0,-20 0 16,20 0-16,0 0 0,-21-21 0,22 21 16</inkml:trace>
  <inkml:trace contextRef="#ctx0" brushRef="#br0" timeOffset="23411.54">17314 1376 0,'-42'0'15,"21"0"1,0 0-16,-1 0 0,22 21 16,-21-21-16,21 21 15,-21 0-15,21 1 0,-21-1 0,21 0 16,0 0-16,0 0 0,0 0 15,-21 1-15,21 20 0,0-21 0,0 0 16,-21 0-16,21 1 0,0-1 16,0 0-16,0 0 15,0-42 32,0 0-47,0 0 16,0-1-16,0 1 0,0 0 0,0-21 15,0 21-15,0-1 0,21-20 16,-21 21-16,21 0 0,0 0 0,0-1 16,0 1-16,22 0 0,-22 0 0,21 21 15,-21-21-15,22 21 0,-22 0 16,21 0-16,-21 0 0,22 0 16,-22 0-16,0 21 0,0 0 15,0 0-15,-21 0 0,0 1 0,0-1 16,22 0-16,-22 21 0,0-21 15,0 1-15,0-1 0,0 21 0,0-21 16,-22 0-16,22 1 0,-21-1 16,21 0-16,-21-21 0,21 21 15,-21-21-15,21-21 32,0 0-32,0 0 15,0-1-15,0 1 0,0 0 16,21 0-16,-21-21 0,21 20 15,0-20-15,22 21 0,-22 0 16,21-22-16,-21 22 0,22 0 0,-22 0 16,21 21-16,1-21 0,-22 21 0,0 0 15,0 0-15,0 0 0,0 21 16,-21 0-16,0 0 0,22 22 0,-22-22 16,0 0-16,0 21 0,0-21 15,0 1-15,0 20 0,-22-21 0,22 0 16,-21 0-16,21 1 0,-21-1 15,21 0-15,0-42 63,21 0-63</inkml:trace>
  <inkml:trace contextRef="#ctx0" brushRef="#br0" timeOffset="23824.31">18246 1545 0,'21'0'31,"0"0"-31,0 0 0,0 0 0,22 0 16,-22 0-16,21 0 0,-21-21 15,0 0-15,22 21 0,-22-21 0,0 21 16,0-21-16,0 21 0,1-22 0,-22 1 16,0 0-16,0 0 15,-22 21-15,1 0 16,0 0-16,-21 0 16,21 0-16,-22 0 0,22 21 0,0-21 15,-21 21-15,20 0 0,1 1 16,0-1-16,21 21 0,0-21 15,0 0-15,0 22 0,0-22 16,0 0-16,0 0 0,0 0 0,21 1 16,0-1-16,1-21 0,-1 21 0,21 0 15,-21-21-15,22 0 0,-22 0 16,21 0-16,0 0 0,-20 0 0,20 0 16,0 0-16,-21-21 0,22 0 15,-1 21-15,-21-21 0</inkml:trace>
  <inkml:trace contextRef="#ctx0" brushRef="#br0" timeOffset="24305.03">19008 1482 0,'0'0'0,"0"-21"0,0-1 16,0 1-16,21 0 15,-21 42 17,0 0-17,0 1-15,0-1 0,-21 0 16,21 0-16,-22 21 0,22-20 0,0-1 15,0 0-15,-21 21 0,21-21 16,-21 1-16,21-1 0,-21 0 0,21 0 16,0 0-16,-21-21 31,21-21 0,0 0-31,0 0 0,0 0 16,0-1-16,21-20 0,0 21 15,0-21-15,0 20 0,1-20 0,-1 21 16,21-21-16,-21 20 0,22-20 16,-1 21-16,0 0 0,1 0 0,-1 21 15,0 0-15,-21 0 0,22 0 16,-22 0-16,0 0 0,-21 21 0,0 0 16,0 0-16,0 0 0,0 22 15,0-22-15,0 0 0,0 21 0,0-21 16,-21 22-16,0-22 0,0 0 0,21 21 15,-22-20-15,1-1 16,21 0-16,0 0 0,-21-21 16,21 21-16,0-42 31,21 0-31,-21 0 16</inkml:trace>
  <inkml:trace contextRef="#ctx0" brushRef="#br0" timeOffset="24611.86">19939 847 0,'0'42'16,"0"-21"-16,0 0 0,0 22 15,-21-1-15,21 0 0,-21 1 0,-1-1 16,22 0-16,-21 22 0,0-22 16,0 1-16,21-1 0,-21 0 0,0 1 15,-1-1-15,1-21 0,21 21 16,0-20-16,-21-1 0,21 0 16,-21 0-16,21 0 0,0 0 0,0 1 15,21-44 16,0 22-31,0-21 16</inkml:trace>
  <inkml:trace contextRef="#ctx0" brushRef="#br0" timeOffset="25087.77">20341 1439 0,'0'0'0,"0"-21"0,21 0 0,0 0 15,-21 0-15,0 0 16,0-1-16,-21 22 31,0 22-31,0-1 0,-21-21 16,20 21-16,1 0 0,0 0 16,0 0-16,0-21 0,0 22 0,-1-1 15,22 0-15,-21 0 0,21 0 16,0 0-16,21-21 15,1 0 1,20 0-16,-21 0 0,0 0 16,22 0-16,-22 0 0,21 0 15,-21 0-15,0 0 0,1 0 0,20 0 16,-21 22-16,0-22 16,-21 21-16,0 0 15,0 0-15,0 0 16,-21 0-16,0-21 0,0 22 15,0-22-15,-1 21 0,1 0 16,0-21-16,0 21 0,0-21 0,0 21 16,-22-21-16,22 0 0,0 21 0,0-21 15,0 0-15,-1 0 16,1 0-16,0 0 16,0 0-1,0-21-15,21 0 0,0 0 16,0 0-16,0 0 0</inkml:trace>
  <inkml:trace contextRef="#ctx0" brushRef="#br0" timeOffset="25459.56">19748 1101 0,'0'0'0,"0"-21"16,43 21 15,-22 0-31,21 0 0,1 0 0,-1-22 16,0 22-16,1 0 0,20 0 15,-21 0-15,1-21 0,20 21 0,-20 0 16,-1 0-16,-21-21 0,21 21 15,-20 0-15,-1 0 0,0 0 0,0-21 16,0 21 0,-42 0 31,21 21-32,-21-21-15,0 0 0,0 0 16</inkml:trace>
  <inkml:trace contextRef="#ctx0" brushRef="#br0" timeOffset="26468.24">1778 2985 0,'0'0'0,"-21"-22"0,21 1 16,-21 0-16,21 0 15,-22 0 1,1 21-16,0 21 16,0 21-1,0-21-15,0 22 0,21-1 0,-22 0 16,22 22-16,-21-1 0,0 1 15,21-1-15,-21 1 0,0-1 0,21 1 16,-21-1-16,21-20 0,-22-1 16,22 0-16,0 1 0,0-1 15,0-21-15,0 0 0,0 1 16,0-1-16,0 0 0,0 0 16,0-42-1,0 0 1,0 0-16,-21-1 0,21 1 0</inkml:trace>
  <inkml:trace contextRef="#ctx0" brushRef="#br0" timeOffset="26951.96">889 2900 0,'0'-21'15,"0"0"-15,21 21 0,21-22 0,-20 1 16,20 21-16,0-21 0,22 21 16,-1-21-16,1 21 0,-1 0 0,22 0 15,-22 0-15,22 0 0,-21 0 16,-1 21-16,1 0 0,-1 22 0,-21-22 15,1 21-15,-1 0 16,0 1-16,1-1 0,-22 22 16,0-1-16,-21-21 0,0 22 0,0-1 15,0-20-15,-21 20 0,0-20 16,0 20-16,-22-21 0,1 1 0,0-1 16,-22 0-16,1-20 0,-1 20 15,1-21-15,-22 0 0,21 0 0,-20 1 16,20-22-16,1 21 0,-1-21 15,1 0-15,-1 0 0,22 0 16,0 0-16,-1 0 0,22-21 0,-21 21 16,21-22-16,-1 1 0,22 0 15,0 0-15,0 0 16,0 0-16,0-1 0,0 1 16,22 0-16,20 21 15,-21-21-15,21 21 0</inkml:trace>
  <inkml:trace contextRef="#ctx0" brushRef="#br0" timeOffset="27436.69">2201 3344 0,'0'-21'0,"-21"21"16,21-21-16,0 0 16,42 21-1,-20 0 1,-1 0-16,21 0 0,-21 0 16,22 21-16,-1 0 0,0 0 0,-21 1 15,22-1-15,-22 21 0,0-21 16,0 22-16,0-1 0,-21-21 15,0 21-15,0-20 0,0 20 16,0-21-16,-21 0 0,0 0 0,0 1 16,0-1-16,0 0 0,-1-21 15,1 0-15,0 0 0,0 0 0,0 0 16,0-21 0,21 0-16,0-1 15,0 1-15,0 0 0,0-21 16,0 21-16,0-1 0,21-20 0,0 0 15,0 21-15,0-22 0,0 22 16,1-21-16,-1 21 0,0-1 16,0 1-16,0 0 0,0 21 15,1-21-15,-1 21 0,0 0 16,0 21 0</inkml:trace>
  <inkml:trace contextRef="#ctx0" brushRef="#br0" timeOffset="27887.53">2963 3323 0,'0'0'0,"-21"0"31,0 21-31,21 1 15,-21-22-15,0 21 0,-1 0 0,22 0 16,0 21-16,-21-20 0,21-1 16,0 21-16,-21-21 0,21 22 0,0-22 15,0 0-15,0 0 0,0 0 16,21 0-16,0 1 0,1-22 0,-1 0 16,0 21-16,0-21 0,0 0 15,0 0-15,22 0 0,-22 0 0,0-21 16,21 21-16,-20-22 0,-1 1 15,0 0-15,0 0 0,0 0 16,0 0-16,1-1 0,-22-20 0,0 21 16,0-21-16,0 20 0,0-20 15,0 21-15,-22-21 0,1 20 16,-21-20-16,21 21 0,0 21 0,-22-21 16,22 21-16,0 0 0,-21 0 15,20 21-15,1-21 0,-21 21 0,21 0 16,0 22-16,-1-22 0,22 0 15,0 21-15,0-21 0,0 1 0,0 20 16,0-21-16,0 0 0,0 0 16,22-21-16,-1 0 0</inkml:trace>
  <inkml:trace contextRef="#ctx0" brushRef="#br0" timeOffset="28243.92">3746 3344 0,'0'0'0,"-21"-21"16,0 0-16,0 21 15,0 0-15,0 0 0,-1 0 0,1 0 16,21 21-16,0 0 16,-21 1-16,21-1 0,-21 21 0,21 0 15,0-20-15,0 20 0,0 0 16,0 22-16,0-22 0,0 0 0,0 22 15,0-22-15,0 22 0,0-1 16,0 1-16,0-1 0,0 1 0,0 20 16,0-20-16,0-1 0,0 1 15,-21-1-15,21 1 0,-21-22 0,21 22 16,0-22-16,-22 22 0,22-22 0,0-21 16,0 0-16,0 22 0,0-22 15,0-42 16,0-1-31,0-20 0,0 21 0,0-21 16,0-1-16</inkml:trace>
  <inkml:trace contextRef="#ctx0" brushRef="#br0" timeOffset="28563.74">3577 3408 0,'0'0'0,"0"-21"0,0 0 0,0-22 0,0 22 16,0 0-16,0 0 0,0 0 16,21 21-16,0-22 0,1 1 0,20 21 15,0 0-15,1 0 0,-1 0 16,0 0-16,-21 0 0,22 0 0,-1 21 16,0 1-16,-20 20 0,-1-21 15,0 21-15,-21-20 0,0 20 0,0 0 16,0-21-16,0 22 0,-21-22 15,-22 21-15,22-21 0,-21 22 0,0-22 16,-1 0-16,1 0 0,0-21 16,-1 21-16,22 1 0,-21-22 0,-1 0 15,22 0-15,0 0 0,0 0 16,0 0-16,0 0 16,21-22-1</inkml:trace>
  <inkml:trace contextRef="#ctx0" brushRef="#br0" timeOffset="29747.58">4932 2879 0,'0'0'0,"0"-21"16,0 42 31,0 0-47,0 0 0,0 0 15,-21 22-15,-1-1 0,1 0 0,21 22 16,-21-1-16,0-20 0,0 20 0,-22 1 16,22-1-16,-21-21 0,21 22 15,-22-22-15,22 1 0,0-1 16,-21-21-16,21 21 0,21-20 15,-22-1-15,1 0 0,21-42 32,0 0-17,0-1-15,0 1 0,0 0 16,0 0-16,21-21 0,1 20 0,-22-20 16,21 21-16,0-21 0,0-1 0,-21 22 15,21 0-15,0 0 0,1 0 16,-1 21-16,0 0 0,0 0 15,0 0-15,-21 21 16,21 0-16,1 21 0,-22-21 16,0 1-16,21-1 0,0 21 15,0-21-15,-21 0 0,21 22 0,0-22 16,-21 0-16,22 0 0,-1-21 0,0 21 16,0 1-16,0-22 0,0 0 15,22 0-15,-22 0 0,0 0 0,21 0 16,-20 0-16,20 0 0,-21-22 15,21 1-15,-20 0 0,20 0 0,0 0 16,-21 0-16,22-22 0,-22 1 16,21 21-16,-21-43 0,1 22 0,-1 0 15,-21-22-15,0 22 0,0-22 0,0 22 16,0 0-16,0-22 16,0 22-16,0-1 0,-21 1 0,-1 0 15,1-1-15,-21 22 0,21-21 16,-22 21-16,22 21 0,-21 0 0,0 0 15,-22 0-15,22 0 0,-1 21 16,-20 0-16,21 21 0,-1-20 0,1 20 16,0 0-16,20 1 0,-20-1 15,42 0-15,0 1 0,0-1 0,0 21 16,0-20-16,0-1 0,21 0 16,22-20-16,-22 20 0,0-21 0,21 0 15,1 0-15,-1 1 0,-21-1 0,21-21 16,1 0-16,-1 0 15,0 0-15,1 0 0,-1 0 0,0 0 16,1 0-16,-1 0 0</inkml:trace>
  <inkml:trace contextRef="#ctx0" brushRef="#br0" timeOffset="30184.33">6054 3196 0,'0'-21'0,"21"0"16,-42 21 15,-1 0-31,1 0 0,0 21 16,0 0-16,0 0 0,0 22 15,-22-22-15,22 0 0,0 21 0,21 1 16,-21-22-16,21 21 0,-21-21 16,21 1-16,0 20 0,0-21 0,0 0 15,0 0-15,21-21 0,0 22 16,0-22-16,0 0 0,22 0 0,-22 0 15,21 0-15,-21 0 0,0 0 16,22 0-16,-22-22 0,21 22 0,-21-21 16,1 0-16,20 0 0,-21-21 15,0 20-15,0 1 0,1-21 0,-22 0 16,0-1-16,0 1 0,0 21 0,0-22 16,0 1-16,-22 0 15,1 21-15,0-1 0,-21 1 0,21 21 16,-1 0-16,-20 0 0,21 0 15,-21 0-15,20 0 0,-20 0 0,21 21 16,0 1-16,0 20 0,-1-21 16,1 0-16,21 22 0,-21-22 0,21 21 15,0-21-15,0 22 0,0-22 0,0 0 16,21 0-16,0-21 0,1 21 16,20-21-16,-21 0 0</inkml:trace>
  <inkml:trace contextRef="#ctx0" brushRef="#br0" timeOffset="31232.34">6964 3069 0,'0'0'0,"-21"0"31,-1 21-31,1 1 0,0-1 0,0 0 16,0 21-16,0-21 0,21 22 15,-22-22-15,1 21 0,0 1 0,21-1 16,0-21-16,0 21 16,0-20-16,0-1 0,0 0 0,0 0 15,0 0-15,0 0 0,21-21 0,0 0 16,1 0-16,20 0 16,-21 0-16,0 0 0,0 0 0,22-21 15,-22 0-15,0 21 0,0-21 16,22 0-16,-22 0 0,0-22 0,0 22 15,0 0-15,0-21 0,1 20 0,-1 1 16,-21 0-16,0 0 0,0 0 16,21 0-16,-21 42 31,0 0-15,0 0-16,-21 0 0,21 0 15,0 22-15,-21-22 0,21 0 0,-22 21 16,22-20-16,0-1 0,0 0 0,0 0 15,0 0-15,22 0 16,-1-21-16,0 0 0,21 0 0,1 0 16,-22 0-16,21 0 0,0-21 15,1 21-15,-1-21 0,0 0 0,1 0 16,-1 21-16,-21-43 0,0 22 0,1 0 16,-1 0-16,-21-21 0,0 20 15,0-20-15,0 21 0,0-21 0,-21 20 16,-1 1-16,1-21 15,0 42-15,-21-21 0,21 0 0,-1 21 16,1 0-16,0-22 0,0 22 0,0 0 16,42 0-1,0-21 1,0 21-16,0 0 0,22 0 16,-22-21-16,21 21 0,-21 0 0,22 0 15,-22 0-15,21 0 0,1 0 16,-22 0-16,0 0 0,21 0 0,-21 21 15,1-21-15,-1 21 0,0 1 0,0-1 16,-21 21-16,0-21 0,0 0 16,0 22-16,0-22 0,0 0 15,0 21-15,0-20 0,0-1 16,0 0-16,0 21 0,0-21 16,0 1-16,0-1 0,0 0 0,-21 0 15,0-21 1,21-21 15,0 0-31,0 0 0,0-1 16,0 1-16,0 0 0,0-21 0,0 21 15,0-22-15,21 1 0,0 0 16,0 20-16,0-20 0,1 0 16,-1 21-16,21-22 0,-21 22 15,22 0-15,-1 0 0,-21 21 0,21 0 16,1 0-16,-22 0 0,0 0 0,0 21 15,0 0-15,1 0 0,-1 0 16,-21 22-16,21-22 0,-21 21 0,0-21 16,0 22-16,0-1 0,0-21 15,0 22-15,0-22 0,0 0 0,0 0 16,-21 0-16,0 0 0,21 1 0,-22-1 16,22 0-1,0-42 16,22 21-31</inkml:trace>
  <inkml:trace contextRef="#ctx0" brushRef="#br0" timeOffset="31584.33">9250 3323 0,'0'0'0,"-21"0"0,-1 0 0,1 0 0,0 0 16,0 0-16,42 0 31,0 0-31,22 0 0,-22 0 16,21 0-16,-21 0 0,22 0 0,-1 0 15,0 0-15,1 0 0,-1 0 0,0 0 16,22 0-16,-22 0 0,0 0 16,1 0-16,-1 0 0,0 0 0,1 0 15,-1-21-15,0 21 0,-20-21 16,20 21-16,-21 0 0,0-21 0,0 21 16,1 0-16,-22-21 0,0-1 15,0 1-15,0 0 16</inkml:trace>
  <inkml:trace contextRef="#ctx0" brushRef="#br0" timeOffset="31941.12">9885 3048 0,'0'0'0,"-21"0"0,-22 0 16,22 0-16,0 0 0,0 0 15,42 0 16,0 0-31,0 0 0,0 0 16,22 0-16,-1 0 0,-21 0 0,22 21 16,-1-21-16,-21 0 0,21 0 15,-20 0-15,-1 21 0,0-21 0,0 0 16,0 22-16,0-22 0,-21 21 0,0 0 16,0 0-16,0 0 15,-21 22-15,0-22 0,-21 0 0,21 21 16,-22-21-16,1 22 0,0-22 15,-1 21-15,1 1 0,0-22 0,-1 21 16,1-21-16,21 0 0,-22 1 16,22 20-16,0-42 0,0 21 0,0 0 15,21 0 1,0-42 0,0 0-1</inkml:trace>
  <inkml:trace contextRef="#ctx0" brushRef="#br0" timeOffset="32957.01">12065 3048 0,'0'0'16,"21"0"-16,0 0 0,0 0 16,1 0-16,-1 0 0,0 0 15,0-21-15,0 21 0,0-21 16,22 0-16,-22 21 0,21-22 0,-21 1 16,22 0-16,-22 0 0,0 0 15,21 0-15,-20-1 0,-22 1 0,0 0 16,0 0-16,0 0 0,0 0 0,-22-1 15,1 1-15,-21 21 0,0 0 16,-1-21-16,-20 21 0,20 0 0,1 0 16,-21 0-16,20 0 0,-20 0 15,20 21-15,1-21 0,21 0 0,-21 21 16,20-21-16,1 22 0,0-22 16,0 21-16,21 0 0,0 0 15,0 0-15,0 22 0,21-22 16,0 0-16,0 0 0,1 21 15,20-20-15,0-1 0,-21 21 0,22-21 16,-1 0-16,0 22 0,1-22 16,-1 21-16,0-21 0,-20 1 0,20 20 15,-21-21-15,0 21 0,0-20 16,-21-1-16,0 21 0,0-21 0,0 0 16,-42 1-16,21-1 0,-21 0 0,-1 0 15,1 0-15,-22 0 0,1-21 16,-1 22-16,1-22 0,-22 0 0,22 0 15,-1 0-15,1 0 0,20 0 16,-20 0-16,21-22 0,-1 1 16,1 0-16,0 0 0,20 0 0,-20-22 15,21 22-15,0-21 0,0 0 16,21-1-16,0-20 0,0 20 0,0 1 16,0 0-16,0 21 0,21-22 0,21 22 15,-21-21-15,0 21 0,22 21 16,-22 0-16,21 0 0,-21 0 0,22 0 15,-22 21-15,21 0 0,-21 0 16,1 21-16,-1 1 0,0-22 16,0 21-16,-21 1 0,0-1 0,0 0 15,0-21-15,0 22 0,0-22 16,0 0-16,21 0 0,-21 0 0,21-21 16,1 0-1,-1 0-15,0 0 0,0 0 0,0 0 16</inkml:trace>
  <inkml:trace contextRef="#ctx0" brushRef="#br0" timeOffset="33352.79">12488 3281 0,'21'0'15,"1"0"-15,-1 0 16,0-21-16,0 21 0,0-21 16,0 21-16,22-22 0,-22 1 0,0 21 15,21-21-15,-20 0 0,-1 0 16,0 21-16,-21-21 0,0-1 0,0 1 16,0 0-1,-21 21-15,-22 0 16,22 0-16,0 0 0,-21 0 0,21 21 15,-1 0-15,-20-21 0,21 22 16,0 20-16,-22-21 0,22 21 0,0 1 16,0-22-16,0 21 0,21 1 15,0-22-15,0 21 0,0-21 0,0 0 16,0 1-16,0-1 0,21 0 0,0 0 16,21-21-16,-20 0 0,20 0 15,0 0-15,1 0 0,-1 0 0,0-21 16,1 0-16,-1 21 0,0-21 15,22-1-15</inkml:trace>
  <inkml:trace contextRef="#ctx0" brushRef="#br0" timeOffset="33652.19">13674 2371 0,'0'0'0,"-64"42"16,64 0-16,-21 1 0,0-1 16,0 22-16,-1-22 0,1 21 15,0 1-15,0-1 0,0 1 0,0-1 16,-1-20-16,1 20 0,0 1 0,0-1 16,0-20-16,21-1 15,-21 21-15,21-20 0,-22-22 0,22 21 16,-21-21-16,21 22 0,0-22 0,0 0 15,0 0-15,21-21 16,1 0-16,-1 0 16,0-21-16,0 0 15,0 21-15,0-21 0</inkml:trace>
  <inkml:trace contextRef="#ctx0" brushRef="#br0" timeOffset="34051.96">13631 3217 0,'0'0'0,"-21"22"0,21-1 15,0 0-15,0 0 0,21-21 16,0 0 0,1 0-16,-1 0 0,0 0 0,0 0 15,0 0-15,0 0 0,22 0 16,-22-21-16,0 21 0,21-21 0,-20 21 15,-1-21-15,0-1 0,0 1 0,-21 0 16,0 0 0,0 0-16,-21 0 0,0-1 0,-22 22 15,22 0-15,0 0 16,-21 0-16,21 0 0,-1 0 0,-20 0 16,21 22-16,0-1 0,0 0 0,-1 0 15,1 0-15,0 22 0,0-22 16,0 21-16,21 0 0,0-20 0,0 20 15,0-21-15,0 0 0,0 0 16,0 1-16,0-1 0,21 0 0,-21 0 16,21-21-16,0 0 0,0 0 0,1 0 15,20 0-15,-21 0 0,21 0 16,1 0-16,-1 0 0,0 0 16,22-21-16</inkml:trace>
  <inkml:trace contextRef="#ctx0" brushRef="#br0" timeOffset="34340.31">14668 3069 0,'0'0'0,"0"-21"16,-21 21-16,0 0 0,0 0 16,-21 0-16,20 0 0,1 21 0,-21 0 15,21-21-15,-22 43 0,22-22 16,0 0-16,-21 0 0,21 22 15,21-22-15,-22 21 0,22-21 0,0 22 16,0-22-16,0 0 0,0 21 16,22-21-16,-22 1 0,21-1 0,0-21 15,21 21-15,-21-21 0,1 0 0,-1 21 16,21-21-16,-21 0 0,22 0 16,-22 0-16,21 0 0,-21-21 0,22 21 15,-22-21-15,21 0 0,0-1 16,1 1-16,-1-21 0</inkml:trace>
  <inkml:trace contextRef="#ctx0" brushRef="#br0" timeOffset="34668.12">15452 2371 0,'0'0'0,"-22"-21"0,1 21 0,0 0 16,0 0-16,0 21 15,0 0-15,-1 0 0,1 21 0,21 1 16,-21-1-16,0 22 0,21-22 16,-21 21-16,0-20 0,21 20 0,-22 1 15,1-1-15,21-20 0,0 20 16,-21 1-16,21-22 0,0 21 0,0-20 16,0-1-16,0 0 0,0 1 15,0-1-15,0-21 0,21 0 16,0 1-16,-21-1 0,22 0 0,-1 0 15,0-21-15,0 0 0,21 0 0,-20 0 16,20 0-16,-21 0 0,21 0 16,-20 0-16,20-21 0,0 0 0,-21 0 15,22-1-15,-22 1 0,0-21 16,21 0-16,-20 20 0</inkml:trace>
  <inkml:trace contextRef="#ctx0" brushRef="#br0" timeOffset="34951.99">15049 2900 0,'0'0'0,"22"0"15,-1 0-15,21 0 0,-21 0 16,22 0-16,-1 0 0,0 0 0,1 0 15,-1 0-15,0 0 0,1 0 0,-1 0 16,0 0-16,-21 0 0,22 0 16,-22 0-16,0 0 0,0 0 0,-21-21 15,-21 21 32</inkml:trace>
  <inkml:trace contextRef="#ctx0" brushRef="#br0" timeOffset="36263.47">1016 5144 0,'0'0'0,"0"21"31,-21-21-31,21 21 0,-21 0 16,21 0-16,0 22 0,0-22 15,0 0-15,0 21 16,0 1-16,0-22 0,0 21 0,-22 0 15,22-20-15,0 20 0,-21 0 16,21-21-16,0 22 0,0-22 0,0 0 16,0 0-16,-21 0 0,21 1 15,-21-22 1,21-22 0,0 1-16,0 0 15,0 0-15,0 0 0,0 0 0,0-1 16,0-20-16,0 21 0,0-21 15,0 20-15,0-20 0,0 0 0,21-1 16,0 1-16,22 0 16,-22-1-16,21 22 0,0-21 0,1 21 15,-1 0-15,0 21 0,1 0 16,-1 0-16,0 0 0,1 21 16,-1 0-16,-21 0 0,22 0 0,-22 22 15,0-22-15,0 21 0,-21-21 16,21 22-16,-21-22 0,0 21 0,0-21 15,0 22-15,0-22 0,-21 0 16,21 0-16,-21 0 0,0-21 0,21 21 16,-21-21-1,-1 0-15,22-21 16,0 0-16,0 0 16,0 0-16,0 0 0,0-1 15,0 1-15,0 0 0,0-21 0,22-1 16,-1 22-16,21-21 0,-21 0 15,0-1-15,22 22 0,-1-21 0,0 21 16,1-1-16,-22 1 0,21 21 16,1 0-16,-22 0 0,21 0 0,-21 21 15,0 1-15,1-1 0,-22 0 16,0 21-16,0-21 0,0 22 16,0-22-16,0 21 0,0 1 0,0-22 15,-22 21-15,1-21 0,0 22 0,0-22 16,0 0-16,0 21 15,21-21-15,-22 1 0,1-1 16</inkml:trace>
  <inkml:trace contextRef="#ctx0" brushRef="#br0" timeOffset="36767.69">2498 5228 0,'0'0'0,"-43"-21"15,22 21 1,-21 0-16,21 0 0,-1 0 0,1 0 16,0 0-16,-21 21 0,21 0 15,-1 1-15,1-1 0,0 0 0,0 21 16,0-21-16,0 22 0,-1-22 15,22 21-15,-21-21 0,21 22 0,0-1 16,0-21-16,0 0 0,0 22 16,0-22-16,0 0 0,21-21 0,1 21 15,-1-21-15,0 21 0,21-21 16,-21 0-16,22 0 0,-22 0 0,21-21 16,-21 21-16,22-21 15,-22 0-15,21 0 0,-21 0 0,1-1 16,20 1-16,-21 0 0,-21 0 15,0-21-15,21 20 0,-21-20 0,0 21 16,0-21-16,0 20 0,-21-20 0,0 0 16,0 21-16,0-1 0,-1 1 15,1 0-15,0 0 0,0 21 0,0 0 16,0 0-16,-1 0 0,1 0 16,0 0-16,0 21 0,0 0 0,0 0 15,21 1-15,0-1 16,-22 0-16,22 21 0,0-21 0,0 1 15,0-1-15,0 21 0,0-21 16,0 0-16,0 1 0,22-1 0,-1-21 16,0 0-16,0 21 0,0-21 15</inkml:trace>
  <inkml:trace contextRef="#ctx0" brushRef="#br0" timeOffset="37188.44">2900 5292 0,'0'0'0,"0"-21"16,-21 21-1,-1 21 1,1 0 0,21 0-16,-21 21 0,21-20 15,0-1-15,0 0 0,0 21 0,0-21 16,0 1-16,0 20 0,0-21 15,0 0-15,0 0 0,21 1 0,-21-1 16,21-21-16,1 21 0,-1-21 16,0 0-16,0 0 0,0 0 15,0 0-15,22-21 0,-22 21 16,0-21-16,0-1 0,0 1 16,1 0-16,-1 0 0,0-21 0,0 20 15,0-20-15,0 21 0,-21-21 16,0 20-16,0-20 0,0 21 0,0 0 15,0 0-15,0-1 0,0 1 16,0 0-16,-21 21 31,21 21-15,0 0 0</inkml:trace>
  <inkml:trace contextRef="#ctx0" brushRef="#br0" timeOffset="37676.23">3873 5228 0,'0'0'0,"0"-21"15,0 0 1,-21 21-16,0 0 0,0 0 15,0 0-15,0 0 0,-22 0 16,22 21-16,0-21 0,-21 21 16,20 0-16,1 1 0,-21-22 15,21 21-15,21 0 0,0 0 0,-21 0 16,21 0-16,0 1 16,0-1-16,21-21 0,0 0 15,0 0-15,0 21 0,0-21 16,1 0-16,20 0 0,-21 21 0,0-21 15,0 0-15,1 21 0,-1 0 0,0-21 16,0 22-16,0-22 0,-21 21 16,0 0-16,0 0 15,0 0-15,-21 0 16,0-21-16,0 22 0,-22-22 0,22 21 16,0-21-16,-21 0 0,21 0 15,-22 0-15,22 21 0,-21-21 16,21 0-16,-22 0 0,22 0 0,0 0 15,0 0-15,0 0 0,21-21 16,-22 21-16,1 0 0,21-21 16,0-1-16,0 1 15,21 0 1,1 0-16,20 21 0,-21-21 0,0 21 16</inkml:trace>
  <inkml:trace contextRef="#ctx0" brushRef="#br0" timeOffset="38084.05">4085 5440 0,'21'0'15,"0"0"-15,1-21 16,-1 21-16,-21-21 0,21 21 15,0-22-15,0 22 0,0-21 0,1 0 16,-1 21-16,0-21 0,0 0 16,0 0-16,-21-1 0,21 22 0,1-21 15,-22 0-15,0 0 16,0 0-16,0 0 0,-22 21 16,1 0-16,0 0 0,0 0 15,0 21-15,0-21 0,-1 21 16,1 21-16,0-21 0,-21 1 0,21-1 15,-1 21-15,22-21 0,-21 22 16,21-22-16,-21 0 0,21 0 0,0 0 16,-21 22-16,21-22 0,0 0 15,0 0-15,21-21 16,0 21-16,0-21 0,1 0 0,-1 0 16,0 0-16,0 0 0,0-21 15,0 21-15,1-21 0,-1 0 16,0 0-16</inkml:trace>
  <inkml:trace contextRef="#ctx0" brushRef="#br0" timeOffset="38664.74">5143 4593 0,'0'0'0,"0"-21"0,-21 21 16,0 0 0,0 0-16,0 0 0,0 0 15,-1 42-15,1-20 0,21 20 16,-21 0-16,0 22 0,0-22 16,21 22-16,-21-1 0,-1 1 15,22-1-15,-21 1 0,0-1 0,21 1 16,-21-22-16,21 0 0,-21 1 0,21-1 15,-21-21-15,21 21 0,0-20 16,0-1-16,0 0 0,0 0 16,0-42-1,0 0-15,21 21 16,-21-21-16</inkml:trace>
  <inkml:trace contextRef="#ctx0" brushRef="#br0" timeOffset="38979.55">5524 4593 0,'0'0'0,"0"-21"0,0 0 16,0 0-16,0 42 31,0 0-31,-21 21 16,21-20-16,-21 20 0,21 0 0,0 1 15,0 20-15,0-21 0,-21 22 16,21-1-16,-21 1 0,21-22 16,-21 22-16,21-22 0,0 22 0,-22-22 15,22-21-15,-21 21 0,21 1 16,0-22-16,0 0 0,0 0 0,0 0 16,-21-21-1,0-21 1,21 0-16,-21 21 15,21-21-15</inkml:trace>
  <inkml:trace contextRef="#ctx0" brushRef="#br0" timeOffset="39187.94">4953 5292 0,'21'0'31,"0"0"-31,0 0 0,22 0 16,-22 0-16,21 0 0,1-21 16,-1-1-16,0 22 0,1-21 0,20 21 15,-21-21-15,1 21 0,-1-21 16,22 21-16,-22-21 0,-21 21 0,21-21 16,1-1-16,-22 22 0,21-21 0</inkml:trace>
  <inkml:trace contextRef="#ctx0" brushRef="#br0" timeOffset="39599.71">5905 5038 0,'-21'0'0,"0"21"15,0 0-15,0-21 16,21 21-16,-21 0 0,-1 1 0,1-1 16,21 21-16,-21-21 0,21 0 0,-21 22 15,21-22-15,-21 0 0,21 21 16,0-20-16,0-1 0,0 0 0,0 0 15,0 0-15,21 0 0,0 1 16,0-22-16,0 0 0,1 0 16,20 0-16,-21 0 0,0 0 0,22 0 15,-22 0-15,0 0 0,21-22 16,-21 1-16,22 21 0,-22-21 0,0 0 16,0 0-16,0 0 0,1-1 0,-1 1 15,-21-21-15,0 21 0,21-22 16,-21 1-16,0 21 0,0-21 0,0-1 15,-21 22-15,21-21 0,-21 21 0,-22-1 16,22 22-16,0-21 0,-21 21 16,20 0-16,1 0 0,-21 0 0,21 0 15,-22 21-15,22-21 0,0 22 16,0-1-16,0 0 0,21 0 16,-21-21-16,21 21 0,0 0 0,0 1 15,0-1-15,21 0 16,0-21-16,0 0 0,0 0 0,0 0 15,1 0-15</inkml:trace>
  <inkml:trace contextRef="#ctx0" brushRef="#br0" timeOffset="40012.47">6371 5017 0,'0'0'0,"21"0"31,-21 21-31,21-21 16,-21 21-16,0 0 0,0 0 0,22 0 16,-22 22-16,21-22 0,-21 0 15,21 21-15,-21-20 0,0 20 0,0-21 16,21 0-16,-21 22 0,0-22 0,0 0 16,0 0-16,0 0 0,0 0 15,21-21-15,0 0 16,1 0-1,-22-21-15,21 21 0,0-21 16,-21 0-16,21 0 0,-21 0 0,21-1 16,0 1-16,-21 0 0,0-21 15,22 21-15,-1-22 0,-21 22 16,0-21-16,21 21 0,0-22 0,-21 22 16,21 0-16,-21 0 0,0 0 15,21-1-15,1 22 0,-22-21 16,0 42 15,0 1-31,0-1 16,0 0-16</inkml:trace>
  <inkml:trace contextRef="#ctx0" brushRef="#br0" timeOffset="40408.24">6943 5292 0,'0'0'0,"42"0"16,-21 0-16,0-21 15,0 21-15,-21-22 0,22 22 0,-1-21 16,0 21-16,-21-21 0,21 0 16,0 0-16,0 0 0,-21-1 15,22 1-15,-22 0 0,0 0 0,0 0 16,0 0-16,0-1 15,0 1-15,-22 21 16,1 0-16,0 0 0,0 0 16,0 21-16,0-21 0,-1 22 15,1-1-15,0 0 0,0 21 0,0-21 16,0 1-16,-1 20 0,22-21 16,0 0-16,0 22 0,-21-22 0,21 0 15,0 0-15,0 0 0,0 0 0,0 1 16,0-1-16,21 0 0,1-21 15,-1 21-15,0-21 0,0 0 16,0 0-16,0 0 0,1 0 0,20 0 16,-21 0-16,0 0 15,0 0-15,1-21 0,-1 0 0,21 21 16</inkml:trace>
  <inkml:trace contextRef="#ctx0" brushRef="#br0" timeOffset="40835.19">7493 5059 0,'0'0'0,"-21"0"16,0 0-16,21-21 0,-22 21 15,22-21-15,0-1 16,22 22 0,-1 0-16,0 0 15,0 0-15,0 0 0,22 0 0,-22 0 16,0 0-16,21 22 0,-21-1 0,1 0 15,20 0-15,-21 0 0,0 0 16,0 22-16,-21-22 0,0 0 0,22 0 16,-22 22-16,0-22 0,0 0 0,0 0 15,0 0-15,0 0 0,-22 1 16,1-1-16,0-21 0,21 21 0,-21-21 16,0 21-16,21-42 31,0 0-16,0 0-15,0-1 16,21-20-16,0 21 16,0 0-16,0 0 0,1-22 0,-1 1 15,0 21-15,0-22 0,0 22 0,0-21 16,22 21-16,-22 0 0,0-1 16,21 1-16,-20 0 0,-1 21 0,0 0 15,0-21-15,0 21 0,0 0 16</inkml:trace>
  <inkml:trace contextRef="#ctx0" brushRef="#br0" timeOffset="41456.15">9080 5059 0,'0'0'0,"-21"0"16,21 21-1,21-21 1,22 21-16,-22-21 0,21 0 16,1 0-16,-1 0 0,21 0 15,-20 0-15,20 0 0,1 0 0,20 0 16,1 0-16,-21 0 0,20 0 0,1 0 15,-22 0-15,1 0 0,21 0 16,-43 0-16,21 0 0,-20 0 0,-1 0 16,0 0-16,-20 0 0,-1 0 15,0 0-15,0-21 0,-21 0 32,0 0-17,-21 21-15,0-21 0</inkml:trace>
  <inkml:trace contextRef="#ctx0" brushRef="#br0" timeOffset="41904.94">10118 4784 0,'0'0'0,"-22"0"0,22 21 47,0 0-47,22-21 16,-1 21-16,-21 0 0,21-21 0,21 22 15,-21-22-15,1 0 0,20 21 16,-21-21-16,21 21 0,-20-21 0,20 0 16,0 0-16,-21 0 0,1 0 15,-1 0-15,0 0 0,0 0 0,0 0 16,-21 21 15,-21-21-31,0 21 0,0-21 16,0 21-16,-1 1 0,1-1 0,0 0 15,-21 0-15,21 0 0,-1 0 16,1 1-16,-21-1 0,21 21 0,-22-21 16,22 0-16,-21 1 0,0-1 0,20 0 15,-20 0-15,21 0 0,0 0 16,0 1-16,21-1 0,-22-21 15,22 21-15,-21-21 32</inkml:trace>
  <inkml:trace contextRef="#ctx0" brushRef="#br0" timeOffset="46012.12">11874 4699 0,'0'-21'31,"0"0"-16,0 0-15,0-1 16,0 1-16,0 0 16,0 0-16,0 0 0,0 0 15,0-1-15,0 1 16,-21 42 15,21 1-15,-21-1-16,21 0 0,-21 21 0,21 1 15,-21 20-15,21-21 0,-21 22 0,-1-1 16,1 1-16,0-1 0,21 1 16,-21-22-16,0 22 0,0-22 15,-1 22-15,1-22 0,21-21 16,-21 21-16,21 1 0,-21-22 0,21 0 16,0 0-16,0 0 0,0 1 15,0-44 16,21 1-31,0 0 0,0 0 0,-21 0 16,22 0-16,-1-22 0,0 1 16,-21 21-16,21-22 0</inkml:trace>
  <inkml:trace contextRef="#ctx0" brushRef="#br0" timeOffset="46320.95">11832 4593 0,'0'0'0,"0"-21"0,21 21 0,-21-21 15,21 0 1,1 0-16,-1 21 0,0 0 16,0 0-16,21 0 15,-20 21-15,-1 0 0,0 0 0,21 21 16,-21-20-16,22 20 0,-22 0 0,0 1 16,0 20-16,-21-21 0,0 1 15,0 20-15,0-20 0,0-1 16,0 0-16,0 1 0,0-1 0,-21-21 15,0 21-15,0-20 0,0-1 16,-1 21-16,1-21 0,21 0 0,-21-21 16,21 22-16,-21-22 0,21 21 15,0-42 17,0-1-32,0 1 15</inkml:trace>
  <inkml:trace contextRef="#ctx0" brushRef="#br0" timeOffset="46527.85">11663 5186 0,'0'0'0,"-21"0"16,21 21-16,21-21 15,0 0 1,0 0-16,0 0 0,22-21 0,-1 21 15,0-21-15,1 21 0,-1 0 0,0-21 16,1 21-16,-1 0 0,-21-22 16,21 1-16,-20 21 0,-1 0 0,0-21 15</inkml:trace>
  <inkml:trace contextRef="#ctx0" brushRef="#br0" timeOffset="46900.64">12742 4932 0,'0'0'16,"0"-21"-16,0 0 0,0-1 0,0 1 15,0 0 1,-21 0-16,0 21 0,0-21 0,0 21 15,-1 0-15,1 0 16,0 0-16,0 0 0,21 21 0,-21 0 16,0 0-16,-1 0 0,22 22 0,0-22 15,-21 21-15,21 1 0,-21-1 16,21 0-16,-21-21 0,21 22 0,0-1 16,0 0-16,0-20 0,0 20 0,0-21 15,0 0-15,21 0 0,0 1 16,0-22-16,1 21 0,-1-21 0,0 0 15,0 0-15,21 0 0,-20 0 16,20 0-16,0 0 0,1-21 16,-1-1-16,0 22 0,1-21 0,-1 0 15,0 0-15,1 0 0</inkml:trace>
  <inkml:trace contextRef="#ctx0" brushRef="#br0" timeOffset="47420.39">13398 4466 0,'-21'-21'0,"42"42"0,-42-63 0,0 21 16,0 21-16,0-21 15,0 21-15,-1 0 0,1 21 16,0 0-16,21 0 16,0 0-16,-21 0 0,21 22 0,-21-1 15,21 0-15,0 22 0,0-22 0,0 1 16,0 20-16,-21 1 0,21-22 15,-22 0-15,22 1 0,0-1 0,0 0 16,0 1-16,0-22 0,0 21 16,0-21-16,22 0 0,-1 1 0,0-22 15,0 21-15,0-21 0,0 0 0,1 0 16,-1 0-16,0 0 0,0 0 16,0 0-16,22 0 0,-22 0 0,0-21 15,0-1-15,0 1 0,0 0 16,1 0-16,-1 0 0,-21 0 15,21-1-15,0-20 0,-21 21 0,0 0 16,0-22-16,21 22 0,-21 0 0,0 0 16,0 42 15,0 0-31,-21 0 16,21 1-16,0-1 0,0 21 0,0-21 15,0 0-15,0 1 0,0-1 0,0 0 16,0 0-16,0 0 0,0 0 15,21-21 1,0 0-16,1 0 0,-1 0 16,0 0-1,0 0-15,-21-21 0,21 21 0,0-21 16,1 0-16,-22 0 0,21 0 0</inkml:trace>
  <inkml:trace contextRef="#ctx0" brushRef="#br0" timeOffset="47624.28">13737 4614 0,'0'0'0,"-21"0"16,0 0-16,0 0 16,-1 0-16</inkml:trace>
  <inkml:trace contextRef="#ctx0" brushRef="#br0" timeOffset="47832.16">13102 4805 0,'21'0'31,"0"0"-15,1 0-16,20 0 0,-21-21 16,21 21-16,1 0 0,-22-21 0,21 21 15,-21-22-15,22 1 0,-1 21 16</inkml:trace>
  <inkml:trace contextRef="#ctx0" brushRef="#br0" timeOffset="48480.3">14097 4847 0,'0'-21'16,"-21"21"-1,0 0 1,-1 0-16,1 21 16,0 0-16,0 1 0,0-1 0,0 21 15,21-21-15,-22 22 16,22-1-16,-21 0 0,21 1 0,0-22 15,0 21-15,0-21 0,0 22 0,0-22 16,21 0-16,1 0 0,-1 0 16,0 0-16,0-21 0,0 0 0,22 0 15,-1 0-15,-21 0 0,21 0 0,1 0 16,-22 0-16,21 0 0,1-21 16,-22 0-16,21 0 0,0 0 0,-20 0 15,-1-1-15,0 1 0,0-21 0,-21 21 16,0-22-16,0 1 0,0 0 15,0 21-15,-21-22 0,0 1 0,0 21 16,-22-22-16,22 22 0,-21 0 16,-1 0-16,1 21 0,0 0 15,21 0-15,-22 0 0,1 0 0,21 21 16,-22 0-16,22 0 0,0 1 16,21 20-16,0-21 0,0 0 0,0 22 15,0-22-15,0 21 0,0-21 16,0 0-16,21 1 0,0-22 0,22 21 15,-22-21-15,21 0 0</inkml:trace>
  <inkml:trace contextRef="#ctx0" brushRef="#br0" timeOffset="48963.55">14690 4868 0,'0'0'0,"0"-21"0,0 0 16,0 0-16,-22 21 15,1 21 1,21 0-16,0 0 0,0 1 16,0-1-16,0 0 0,0 21 15,0-21-15,0 22 0,0-22 0,0 0 16,0 21-16,0-20 0,0-1 0,0 0 16,0 0-16,0 0 15,0 0-15,0 1 16,-21-22 15,21-22-31,0 1 16,0 0-16,0 0 0,0 0 0,0-22 15,0 22-15,0-21 0,0 0 16,0 20-16,0-20 0,21 0 0,0-1 16,1 1-16,-1 0 0,21 21 15,-21-1-15,22 1 0,-1 0 0,0 21 16,-21 0-16,22 0 0,-22 0 0,21 21 15,-21 0-15,1 1 0,-1-1 16,0 21-16,-21 0 0,0 1 16,0-1-16,0-21 0,0 22 0,0-1 15,0-21-15,-21 21 0,0-20 16,-1-1-16,1 0 0,21 0 0,-21 0 16,21 0-16,-21-21 0</inkml:trace>
  <inkml:trace contextRef="#ctx0" brushRef="#br0" timeOffset="49460.46">15875 4699 0,'0'0'0,"21"-21"0,-21 0 0,0 0 16,-21 21 0,0-22-16,0 22 0,-1 0 0,-20 0 15,21 22-15,0-22 0,-22 21 0,1 0 16,0 0-16,21 0 0,-22 22 16,22-22-16,-21 0 0,21 0 0,-1 21 15,22-20-15,0-1 0,0 0 16,0 0-16,22-21 15,-1 21-15,0-21 0,0 0 16,21 0-16,-20 0 0,20 0 16,-21 0-16,21 0 0,-20 0 0,20 21 15,-21-21-15,21 0 0,-20 22 0,-1-1 16,0 0-16,-21 0 16,0 0-16,0 0 15,0 1-15,0-1 0,-21-21 0,21 21 16,-21 0-16,-22-21 0,22 21 15,0-21-15,-21 21 0,20-21 0,-20 22 16,21-22-16,0 0 0,-22 0 16,22 0-16,-21 0 0,21 21 15,0-21-15,-1 0 0,-20 0 0,21 0 16,0 0-16,0 0 16,21-21-16,0-1 15,21 1-15,0 0 16,0 21-16</inkml:trace>
  <inkml:trace contextRef="#ctx0" brushRef="#br0" timeOffset="49788.06">16319 4953 0,'22'0'31,"-1"0"-31,0 0 16,21 0-16,-21 0 0,22 0 16,-1 0-16,22 0 0,-1 0 15,-21 0-15,22 0 0,-1 0 0,1 0 16,-1 0-16,-20 0 0,20 0 15,-20-21-15,-1 21 0,-21-21 0,21 21 16,-20 0-16,-1 0 0,0-21 0,-21-1 31,-21 1-31,0 21 0,-1-21 16,1 21-16</inkml:trace>
  <inkml:trace contextRef="#ctx0" brushRef="#br0" timeOffset="50071.89">17018 4699 0,'21'0'31,"0"0"-15,0 0-16,1 0 0,-1 21 15,0-21-15,0 21 0,0-21 0,-21 22 16,21-1-16,1 0 0,-22 0 15,0 0-15,0 0 16,-22 1-16,1-1 0,0 0 0,0 0 16,0 0-16,0 0 0,-22 1 0,22-1 15,0 0-15,-21 0 0,20 0 16,1-21-16,-42 43 16,42-43-16</inkml:trace>
  <inkml:trace contextRef="#ctx0" brushRef="#br0" timeOffset="51059.51">18076 4678 0,'0'0'0,"0"-21"15,-21 21-15,21-21 0,-21 21 16,21 21-1,0 0 1,0 21-16,-21-21 16,21 22-16,0-22 0,0 21 0,-21 1 15,21-22-15,0 21 0,0 0 16,0-20-16,0-1 0,-22 0 16,22 0-16,0 0 0,0 0 0,0 1 15,-21-22-15,0-22 31,21 1-15,0 0-16,0 0 16,0-21-16,0 20 0,0-20 0,0 0 15,0 21-15,0-22 0,21 1 16,0 0-16,1-1 0,-1 22 0,0-21 16,21 21-16,1-1 0,-1 22 15,0-21-15,1 21 0,-1 0 16,0 0-16,1 0 0,-22 21 0,21 1 15,0-1-15,-20 0 0,20 0 16,-21 21-16,0 1 0,-21-22 0,0 21 16,0 1-16,0-1 0,0-21 15,0 21-15,0-20 0,-21-1 0,0 0 16,0 0-16,21 0 0,-21 0 0,-1-21 16,1 0-16,21 22 0,-21-22 15,21-22 1,0 1-16,0 0 15,0 0-15,0 0 0,21 0 0,-21-22 16,21 1-16,1 21 0,20-22 16,-21 1-16,21 0 0,-20-1 15,20 1-15,0 0 0,22 21 0,-22-1 16,0 1-16,22 0 0,-22 21 16,1 0-16,-1 0 0,0 0 0,-21 21 15,1 0-15,-1 1 0,0 20 0,-21 0 16,0-21-16,0 22 0,0-1 15,-21 0-15,0-20 0,-1 20 0,1-21 16,0 21-16,0-20 0,0-1 16,0 0-16,-1 0 0,1 0 0,21 0 15,0-42 17,0 0-32</inkml:trace>
  <inkml:trace contextRef="#ctx0" brushRef="#br0" timeOffset="51464.28">19558 4593 0,'0'0'0,"-21"0"16,0 0-16,-1 0 15,1 21-15,0 1 16,-21 20-16,21-21 0,-22 21 0,1-20 15,21 20-15,-22 0 0,22 1 16,0-1-16,0 0 0,0 1 0,21-22 16,0 21-16,0-21 0,0 0 0,0 1 15,21-1-15,21-21 16,-21 0-16,22 0 0,-22 0 0,21 0 16,1 0-16,-1 0 0,0-21 0,1-1 15,-1 1-15,0 0 0,-21 0 16,22 0-16,-22 0 0,0-22 15,0 22-15,-21-21 0,0-1 0,0 1 16,0 21-16,-21-21 0,0 20 0,0 1 16,-22 0-16,22 0 0,-21 21 15,21 0-15,-22 0 0,1 0 16,21 0-16,-21 0 0,-1 0 0,22 21 16,0 0-16,0-21 0,0 21 0,21 1 15,0-1-15,0 0 0,21 0 16,0-21-16</inkml:trace>
  <inkml:trace contextRef="#ctx0" brushRef="#br0" timeOffset="51832.07">19854 4657 0,'0'0'0,"0"-21"15,0 42 16,0 0-31,0 0 16,21 0-16,-21 0 0,0 22 0,0-1 16,22-21-16,-22 22 0,0-22 15,21 21-15,-21-21 0,0 22 0,0-22 16,0 0-16,0 0 0,0 0 0,0 0 16,21-42 15,-21 0-31,21 0 15,-21 0-15,21 0 0,-21-1 16,0 1-16,0-21 0,21 21 0,1-22 16,-22 1-16,21 21 0,-21-21 15,21 20-15,0-20 0,-21 21 0,21 0 16,0 21-16,-21-21 0,22-1 0,-1 22 16,0 0-16,0 0 15,0 0-15</inkml:trace>
  <inkml:trace contextRef="#ctx0" brushRef="#br0" timeOffset="52185.38">20362 4805 0,'21'0'0,"1"-21"16,-1 21-16,0-21 0,0 21 0,-21-22 15,21 1-15,0 21 0,1-21 0,-1 0 16,0 21-16,-21-21 0,0 0 16,21-1-16,-21 1 0,0 0 0,0 0 15,0 0-15,-21 21 16,0 0-16,-22 0 16,22 0-16,0 0 0,-21 21 0,21 0 15,-22 0-15,1 0 0,21 22 0,0-1 16,-1-21-16,1 22 0,21-1 15,-21 0-15,21 1 0,0-22 0,0 21 16,0-21-16,21 0 0,-21 1 16,21-1-16,1-21 0,20 0 0,-21 21 15,0-21-15,22 0 0,-1 0 0,0 0 16,1-21-16,-1 0 0,0 21 16,1-22-16,-1 1 0</inkml:trace>
  <inkml:trace contextRef="#ctx0" brushRef="#br0" timeOffset="52464.14">20828 4106 0,'0'0'15,"-42"0"-15,20-21 0,1 21 0,42 0 31,22-21-31,-1 21 0,0 0 0,1 0 16,-1-21-16,22 21 0,-22-21 16,21 21-16,1-21 0,-22 21 15,22 0-15,-22-22 0,22 22 0,-43-21 16,21 21-16,-21 0 0,0 0 16,-63 0-1,21 0-15,0 0 0,-22 21 16,22-21-16,-21 0 0</inkml:trace>
  <inkml:trace contextRef="#ctx0" brushRef="#br0" timeOffset="52699.55">21082 4085 0,'0'0'0,"0"21"16,0 22-16,0-22 0,-21 21 15,21 1-15,0-1 0,0 0 0,0 1 16,0-1-16,0 21 0,-21-20 15,21-1-15,0 0 0,0 22 0,-22-22 16,22 1-16,0-1 0,0 0 0,0-21 16,0 22-16,0-22 0,0 0 15,0 0-15,0 0 0,0 1 16,22-22 15,-1-22-31,0 1 0</inkml:trace>
  <inkml:trace contextRef="#ctx0" brushRef="#br0" timeOffset="53031.36">21357 4636 0,'-21'21'16,"0"0"-16,0 0 0,21 0 15,-22 22-15,22-22 0,-21 21 16,0-21-16,21 22 0,0-22 0,0 0 15,0 21-15,0-21 0,0 1 0,0-1 16,21-21-16,22 0 16,-22 0-16,0 0 0,21 0 15,-21 0-15,22-21 0,-22 21 0,21-22 16,1 1-16,-22 0 0,0 0 16,21 0-16,-21-22 0,-21 22 0,0-21 15,0 21-15,0-22 0,0 22 16,0-21-16,-21 21 0,21 0 0,-21-1 15,-21 1-15,21 21 0,-1 0 0,1 0 16,-21 0-16,21 0 0,0 0 16,-1 0-16,1 0 0,0 0 0</inkml:trace>
  <inkml:trace contextRef="#ctx0" brushRef="#br0" timeOffset="53867.46">22246 4255 0,'0'0'0,"0"21"0,0 0 16,0 0-16,0 0 16,0 0-1,21-21-15,0 0 0,1 0 16,20 0-16,-21 0 0,21 0 0,1-21 15,20 0-15,-20 21 0,-1-21 16,0 0-16,1 21 0,-1-21 0,0-1 16,-21 1-16,1 0 0,-22 0 15,0 0-15,0 0 0,-22-1 16,-20 22-16,21 0 0,-21 0 16,-22 0-16,22 0 0,-1 0 15,-20 0-15,21 22 0,-1-1 0,1 0 16,0 21-16,20-21 0,1 22 15,-21-1-15,42 0 0,0-20 0,-21 20 16,21 0-16,0-21 0,0 1 16,0 20-16,21-21 0,0 0 0,0-21 15,22 21-15,-22-21 0,21 0 0,0 0 16,1 0-16,-1 0 0,0 0 16,-20 0-16,20 0 0,-21 0 0,0 0 15,-21-21 1,-21 21-16,-21 0 15,-1 0-15,1 0 0,-21 0 0,20 0 16,-20 0-16,20 21 0,1 1 16,0-1-16,-1 0 0,1 0 0,21 0 15,0 0-15,0 22 0,-1-22 16,22 0-16,0 21 0,0-20 0,0-1 16,0 21-16,22-21 0,-1 0 15,-21 1-15,42-22 0,-21 21 0,0-21 16,22 0-16,-1 0 0,0 0 0,1 0 15,-1-21-15,0-1 0,22 1 16,-22 0-16</inkml:trace>
  <inkml:trace contextRef="#ctx0" brushRef="#br0" timeOffset="54140.3">23050 4001 0,'0'0'0,"0"-22"0,0-20 15,0 21-15,0 42 16,0 21-16,0 1 16,0-1-16,0 22 0,0-1 15,0 1-15,-21-1 0,0 1 0,0-1 16,21-21-16,-21 22 0,0-1 0,21 1 16,-22-1-16,22-20 15,0-1-15,-21 0 0,21 1 0,-21-1 16,21-21-16,0 0 0,0 1 15,0-1-15,0 0 0,21-21 16,0 0-16,1 0 16,-1-21-16,0 0 0</inkml:trace>
  <inkml:trace contextRef="#ctx0" brushRef="#br0" timeOffset="54472.12">23135 4826 0,'0'21'16,"21"-21"-16,0 0 15,1 0-15,-1-21 0,0 21 16,0-21-16,0 21 0,22-21 16,-22 0-16,0 21 0,0-22 0,-21 1 15,0 0-15,0 0 16,-21 21-1,0 0-15,0 0 0,-1 0 0,1 0 16,0 0-16,-21 21 0,21 0 16,-1 0-16,1 1 0,0-1 0,0 0 15,21 21-15,0-21 0,0 1 16,0-1-16,0 0 0,0 0 16,21 0-16,0-21 0,0 0 15,1 0-15,-1 0 0,0 0 16,0 0-16,21 0 0,-20 0 0,-1-21 15</inkml:trace>
  <inkml:trace contextRef="#ctx0" brushRef="#br0" timeOffset="55131.96">23643 4699 0,'0'-21'16,"-21"21"-16,0 0 15,0 21 1,21 0-1,0 0-15,0 1 0,0-1 0,0 0 16,-22 0-16,22 0 0,0 0 0,-21 1 16,21-1-16,-21 0 0,21 0 15,0 0-15,0 0 0,-21-21 16,21-21 15,0 0-15,0 0-1,0 0-15,21 0 0,-21-22 0,21 22 16,-21 0-16,21-21 0,1 20 0,-1 1 16,0 0-16,0 0 0,0 0 15,0 0-15,1 21 0,20 0 0,-21 0 16,0 0-16,0 0 0,1 0 16,-1 21-16,0-21 0,0 21 0,-21 0 15,0 0-15,0 0 0,0 1 0,0 20 16,0-21-16,0 0 0,0 0 15,0 1-15,0-1 0,0 0 0,0 0 16,-21 0-16,0-21 0,0 21 16,-1-21-16,1 0 15,21-21 1,0 0 0,0 0-16,0 0 0,0 0 15,21-1-15,1-20 0,-1 21 0,0-21 16,0 20-16,21 1 0,-20-21 15,-1 21-15,21 0 0,0 21 0,-20-22 16,20 22-16,-21 0 0,0 0 16,0 0-16,1 0 0,-1 22 0,0-1 15,0 0-15,0 0 0,-21 0 16,0 0-16,0 1 0,0 20 0,0-21 16,0 0-16,0 0 0,-21 1 0,0-1 15,0 0-15,0 0 0,21 0 16,-22-21-16,22 21 15,-21-21-15,21-21 32,0 0-32</inkml:trace>
  <inkml:trace contextRef="#ctx0" brushRef="#br0" timeOffset="55463.77">24342 4784 0,'21'0'32,"-21"-21"-32,21 21 15,0 0-15,0-22 0,0 22 16,1 0-16,-22-21 0,0 0 0,21 21 16,-21-21-16,-21 0 15,-1 21 1,1 0-16,0 0 0,0 0 15,0 21-15,0-21 0,-1 21 16,1 0-16,21 0 0,0 1 16,-21-1-16,21 0 0,0 0 0,0 0 15,0 0-15,0 1 0,0-1 16,0 0-16,21 0 0,0-21 16,1 0-16,-1 0 0,0 0 15,0 0-15,0 0 0,0 0 16,22 0-16,-22-21 0</inkml:trace>
  <inkml:trace contextRef="#ctx0" brushRef="#br0" timeOffset="55888.04">24701 4720 0,'0'0'0,"0"-21"16,-21 21-16,0 0 16,21 21 15,0 0-31,0 1 0,0-1 15,0 0-15,-21 0 0,21 0 16,-21 0-16,21 1 0,0-1 16,-21 0-16,-1-21 15,22 21-15,-21-21 16,21-21 15,0 0-31,0 0 0,0-1 16,0 1-16,0 0 0,21 0 15,1 0-15,-22 0 0,21-1 16,0 1-16,0 0 0,0 0 0,0 21 16,1-21-16,-1 21 0,0 0 0,0 0 15,0 0-15,-21 21 16,21 0-16,-21 0 0,0 0 16,0 22-16,0-22 0,0 0 15,0 0-15,0 0 0,-21 1 0,21-1 16,-21-21-16,21 21 0,-21 0 0,21 0 15</inkml:trace>
  <inkml:trace contextRef="#ctx0" brushRef="#br0" timeOffset="56179.88">25061 4382 0,'0'0'0,"0"-22"0,0 1 0,0 0 16,0 42-1,-21 0 1,21 1-16,0-1 0,-21 0 16,21 21-16,0-21 0,0 22 15,-21-22-15,21 21 0,-21-21 0,-1 22 16,22-1-16,0-21 0,0 22 15,0-22-15,-21 0 0,21 21 0,0-21 16,0 1-16,0-1 0,0 0 16,21-21-16,1 0 15,-1 0-15,0-21 16,0 21-16,-21-21 16,21 21-16</inkml:trace>
  <inkml:trace contextRef="#ctx0" brushRef="#br0" timeOffset="56372.18">24892 4636 0,'-21'0'15,"0"0"-15,42 0 32,0 0-17,0 0-15,21 0 0,-20 0 0,-1 0 16,0 0-16,0 0 0,0 0 0,0 0 15,1-22-15,-1 22 0,0 0 16,0 0-16,0-21 0</inkml:trace>
  <inkml:trace contextRef="#ctx0" brushRef="#br0" timeOffset="56624.03">25336 4509 0,'0'0'0,"-21"0"16,0 0 0,21 21-16,-21-21 0,21 21 15,0 0-15,-21 0 0,21 0 16,-21 1-16,21-1 0,0 0 16,0 0-16,0 0 0,0 0 15,0 1-15,0-1 0,0 0 0,0 0 16,0 0-1,21-21-15,0 0 16,0 0-16,0 0 0</inkml:trace>
  <inkml:trace contextRef="#ctx0" brushRef="#br0" timeOffset="56931.18">25463 4509 0,'0'0'0,"0"-22"0,0 1 32,22 21-17,-1 0 1,0 0-16,-21 21 0,21 1 0,0-22 16,0 21-16,1 0 0,-22 0 0,21 0 15,-21 0-15,0 1 0,21-1 16,-21 0-16,0 21 0,0-21 0,0 1 15,-21 20-15,0-21 0,-1 0 16,1 0-16,0 1 0,0-1 16,0 0-16,0 0 0,21 0 0,-22 0 15,1 1-15,21-1 16,-21-21 0</inkml:trace>
  <inkml:trace contextRef="#ctx0" brushRef="#br0" timeOffset="58244.26">931 6858 0,'0'0'15,"21"0"-15,-21-21 0,22 0 0,-22 0 16,0-1-16,21 1 16,-21 0-16,0 0 0,21 0 15,-21 42 16,0 21-15,0-21-16,0 22 0,0-1 16,21 0-16,-21 22 0,0-22 0,0 1 15,0 20-15,0 1 0,0-22 16,0 0-16,0 1 0,0-1 16,0 0-16,0-21 0,0 1 0,0-1 15,0 0-15,0-42 47,0 0-47</inkml:trace>
  <inkml:trace contextRef="#ctx0" brushRef="#br0" timeOffset="58663.76">677 6837 0,'0'0'0,"-21"-21"0,0 0 16,21-1-16,0 1 0,0 0 0,0 0 16,0 0-16,0 0 0,21-1 15,0 1-15,0 0 0,22 0 16,-1 21-16,0-21 0,1 0 16,20 21-16,1 0 0,-1 0 0,1 0 15,-1 0-15,1 21 0,20 0 16,-20 0-16,-22 21 0,22-20 0,-22 20 15,0 21-15,-20-20 0,-22-1 16,0 0-16,0 22 0,0-22 0,-22 22 16,1-22-16,-21 22 0,0-22 15,-1 0-15,-20 1 0,20-1 0,1 0 16,0-21-16,-1 1 16,1-1-16,0 0 0,-1 0 0,1-21 15,21 0-15,-21 0 0,20 0 16,1 0-16,0 0 0,0 0 15,21-21-15,-21 0 0,0 21 0,21-21 16,-22 21-16,22-22 0,0 1 16,0 0-16,0 0 15,22 0-15,-1 21 16,0-21-16</inkml:trace>
  <inkml:trace contextRef="#ctx0" brushRef="#br0" timeOffset="59128.14">1693 7070 0,'0'-21'16,"-21"21"-16,21-22 15,0 1 1,0 0-1,21 21-15,-21-21 0,21 21 0,1 0 16,20 0-16,-21 0 0,0 0 16,0 0-16,22 0 0,-22 21 15,0 0-15,0 0 0,0 1 0,1 20 16,-1-21-16,-21 0 0,0 22 16,0-1-16,0-21 0,0 21 0,0-20 15,0-1-15,0 0 0,-21 0 16,-1 0-16,22 0 0,-21-21 0,21-21 31,0 0-15,0 0-16,0 0 0,0-22 15,0 22-15,0-21 0,21 21 0,-21-22 16,22 1-16,-22 21 16,21-21-16,-21 20 0,0-20 0,21 21 15,0 0-15,0 0 0,-21-1 16,21 22-16,1 0 0,-1 0 15,0 22 1,0-22-16,-21 21 0,0 0 16</inkml:trace>
  <inkml:trace contextRef="#ctx0" brushRef="#br0" timeOffset="60420.03">2836 7112 0,'0'0'0,"0"-21"0,21 0 16,-21 0-16,0-1 16,0 1-16,0 0 0,0 0 15,0 0-15,0 0 0,0-1 16,-21 1-16,0 21 0,0 0 15,-21 0-15,20 0 16,1 0-16,0 0 0,0 0 16,-21 21-16,20 1 0,1-1 0,-21 0 15,21 21-15,0 1 0,-1-22 16,1 21-16,0 0 0,0 1 0,21-1 16,-21 0-16,21 1 0,0-1 15,0-21-15,0 0 0,0 22 0,21-22 16,0-21-16,0 21 0,0-21 15,1 0-15,-1 0 0,0 0 0,0 0 16,21-21-16,-20 21 0,-1-21 16,0 0-16,0-1 0,0 1 0,0 0 15,1 0-15,-1-21 0,0 20 0,0 1 16,0-21-16,0 0 16,-21 20-16,22 1 0,-22-21 0,21 21 15,-21 0-15,0-22 0,0 22 16,0 0-16,0 42 31,0 0-31,0 0 16,0 22-16,0-22 0,0 0 15,0 21-15,0-20 0,0 20 16,0-21-16,0 21 0,0-20 0,0-1 16,0 0-16,21 0 0,0 0 15,-21 0-15,21 1 0,0-22 16,22 0-16,-22 21 0,0-21 0,21 0 15,-20 0-15,20 0 0,0 0 16,-21 0-16,22-21 0,-1-1 0,0 1 16,1 21-16,-1-21 0,0 0 0,-20-21 15,20 20-15,-21 1 0,0-21 16,0 21-16,1-22 0,-22 22 0,0-21 16,0 21-16,0-22 0,0 22 15,-22 0-15,1 0 0,0 0 0,0 21 16,0 0-16,0 0 0,-1 0 15,1 0-15,-21 0 0,21 0 0,-22 21 16,22 0-16,0 0 0,0 0 16,0 1-16,0 20 0,-1-21 15,22 21-15,-21-20 0,21-1 0,0 21 16,0-21-16,0 0 0,21 1 16,1-22-16,-1 0 0,0 0 15,0 0-15,0 0 0,22 0 0,-22 0 16,21-22-16,-21 1 0,0 21 15,1-21-15,-1 0 0,0 0 0,0 21 16,-21-21-16,0-1 0,21 22 16,-21-21-16,-21 21 47,21 21-47,0 1 0,0 20 0,-21-21 15,21 21-15,-21-20 0,21 20 0,-21 0 16,21 1-16,-22 20 0,22-21 15,0 1-15,0-1 0,-21 22 0,0-22 16,21 0-16,0 22 0,0-1 16,0 1-16,0-1 0,0 1 0,0 20 15,0-20-15,0-1 0,0 1 0,0-1 16,0 1-16,0 21 0,0-22 0,21 1 16,-21-1-16,0-21 0,0 22 15,0-1-15,0-20 0,0-1 0,-21 0 16,0 1-16,21-22 0,-21 21 15,0-21-15,-1-21 0,1 22 16,0-22-16,0 0 0,0 0 0,-22 0 16,22 0-16,-21-22 0,0 1 0,-22 0 15,22 0-15,-1 0 0,-20-22 16,21 1-16,-1 0 0,1-1 16,0-20-16,20-1 0,-20 1 0,21-1 0,21-20 15,0-1-15,-21 0 0,21 1 16,0-1-16,0 0 0,0 22 0,21-22 15,0 22-15,0-1 0,22 22 16,-1-22-16,-21 22 0,21 0 0,1-1 16,-1 22-16,64-63 15,-85 62-15,21-20 16,-20 21-16,20 0 0</inkml:trace>
  <inkml:trace contextRef="#ctx0" brushRef="#br0" timeOffset="61639.93">4170 7133 0,'0'-21'15,"21"21"-15,0-21 16,-21 0-16,0 0 16,0-1-16,0 1 0,0 0 15,-21 0 1,0 0-16,0 21 0,-1 0 0,1 0 15,-21 0-15,21 0 0,0 0 16,-22 0-16,22 0 0,0 21 16,-21 0-16,20 0 0,1 0 0,0 1 15,0 20-15,0 0 0,0 1 16,-1-1-16,22 0 0,0 1 0,0-1 16,0 0-16,0-21 0,0 22 0,0-22 15,22 0-15,-1 0 0,0 0 16,0-21-16,21 0 0,-20 0 0,-1 0 15,21-21-15,0 0 0,-20 21 16,20-42-16,0 21 0,-21-1 0,22-20 16,-1 21-16,0-21 0,-20 20 0,20-20 15,-21 0-15,0 21 0,0-22 16,1 22-16,-22 0 0,21-21 16,-21 20-16,0 1 0,0 0 0,0 0 15,0 42 16,0 0-31,0 0 0,0 1 16,0-1-16,0 0 0,0 0 0,0 21 16,0-20-16,0-1 0,0 21 0,0-21 15,0 0-15,21 1 0,-21-1 16,21 0-16,0-21 0,0 21 16,1-21-16,-1 0 0,0 0 0,0 0 0,0 0 15,22 0-15,-22-21 0,0 21 16,21-21-16,-21 0 0,1-1 15,-1 1-15,0 0 0,0 0 0,0 0 16,0 0-16,-21-1 0,22 1 16,-22 0-16,0 0 0,0 0 15,0 0-15,-22 21 16,1 0 0,21 21-1,0 0-15,0 0 0,-21 0 16,21 0-16,0 1 0,-21-1 0,21 21 15,0-21-15,0 0 0,0 1 0,-21-1 16,21 0-16,0 0 16,-21 0-16,21 0 0,0 1 15,0-44 17,0 1-32,0 0 0,0 0 15,0 0-15,21 0 16,0-22-16,-21 22 0,21 0 0,0-21 15,0 20-15,1-20 0,-1 21 0,21 0 16,-21 0-16,22-1 0,-22 1 16,21 21-16,-21 0 0,0 0 0,1 0 15,-1 0-15,0 0 0,0 21 0,0 1 16,-21-1-16,21 0 0,-21 0 16,0 0-16,0 22 0,0-22 15,0 0-15,0 21 0,-21-21 0,21 1 16,-21-1-16,21 21 0,-21-42 15,21 21-15,0 0 0,0 1 0</inkml:trace>
  <inkml:trace contextRef="#ctx0" brushRef="#br0" timeOffset="62184.45">5905 7027 0,'0'0'0,"0"-21"15,0 0-15,-21 21 0,-63-21 16,62 0-16,-20 21 0,21 0 16,-21 0-16,-1 0 0,1 0 15,0 21-15,-1-21 0,22 21 0,-21 0 16,-1 0-16,22 22 0,0-22 0,0 21 15,0 1-15,21-22 0,-21 21 16,21 0-16,0 1 0,0-22 16,21 21-16,0-21 0,0 1 0,0-1 15,0 0-15,1-21 0,20 0 16,-21 0-16,21 0 0,1 0 0,-22 0 16,21 0-16,-21-21 0,22 0 0,-22-1 15,21 1-15,-21 0 0,22-21 16,-22 21-16,0-22 0,21-20 15,-20 20-15,-1 1 0,0 0 0,-21-1 16,0-20-16,21 21 0,0-1 16,-21 1-16,21-22 0,1 22 0,-22 0 15,0-1-15,21 1 0,0 0 16,-21 21-16,0-1 0,0 1 16,0 42-16,0 22 15,0-22-15,-21 21 0,21 1 16,-21 20-16,-1-21 0,22 1 0,0 20 15,-21-20-15,0 20 0,21-21 0,-21 22 16,21-22-16,0 1 0,-21-1 16,21 0-16,0-21 0,0 22 0,0-22 15,0 0-15,0 0 0,21-21 16,0 0 0,0 0-16,0 0 0</inkml:trace>
  <inkml:trace contextRef="#ctx0" brushRef="#br0" timeOffset="62464.29">6731 6541 0,'0'0'0,"-21"0"0,0 0 0,-1 0 15,1 0-15,0 21 16,0 0-16,0 21 0,21-21 15,0 22-15,-21-1 0,-1 0 0,22 1 0,-21-1 16,21 0-16,-21 1 16,21-1-16,0 0 0,-21 1 0,21-22 15,-21 21-15,21 1 0,0-22 0,-21 0 16,21 0-16,0 0 0,-22 0 16,22 1-16,0-44 31,0 1-31</inkml:trace>
  <inkml:trace contextRef="#ctx0" brushRef="#br0" timeOffset="62820.63">6244 6752 0,'-21'-21'16,"42"42"-16,-42-84 0,21 42 0,0-1 15,0 1-15,0 0 0,21 0 16,0 0-16,0 0 0,22-1 0,-1 22 15,0-21-15,1 0 0,20 21 0,-20 0 16,20 0-16,1 0 0,-1 21 16,1 0-16,-1 1 0,-21-1 0,22 21 15,-43 0-15,21 1 0,-20-22 0,-1 21 16,0 1-16,-21-1 0,0 0 16,0 1-16,0-1 0,-21-21 0,0 21 15,-1 1-15,-20-1 0,0 0 0,-1-20 16,-20 20-16,21 0 15,-22-21-15,1 1 0,-1 20 0,22-21 16,-1 0-16,-20-21 0,42 21 0,-22-21 16,22 0-16,0 0 0,0 0 15,0 0-15,21-21 16,0 0-16,0 0 0,21 21 16,0-21-16,0 0 0,0-1 15,22 1-15</inkml:trace>
  <inkml:trace contextRef="#ctx0" brushRef="#br0" timeOffset="63228.26">7154 6922 0,'0'-22'0,"0"44"0,0-65 0,21 43 16,1-21-16,-1 0 0,0 21 15,0 0-15,0 0 16,0 0-16,1 0 0,-1 0 16,0 0-16,0 21 0,0 0 0,-21 0 15,21 1-15,-21 20 16,22-21-16,-22 0 0,0 0 0,0 22 16,0-22-16,0 0 0,0 21 0,-22-20 15,1-1-15,21 0 0,-21 0 16,21 0-16,-21-21 0,0 0 15,21-21 1,0 0 0,0 0-16,0 0 0,0-1 0,0 1 15,0 0-15,21 0 0,0-21 0,-21 20 16,21-20-16,0 21 0,-21-21 16,22 20-16,-1 1 0,0 0 0,0 0 15,-21 0-15,21 0 0,0 21 0,1 0 16,-1 0-1,0 0-15</inkml:trace>
  <inkml:trace contextRef="#ctx0" brushRef="#br0" timeOffset="63653.57">7832 6837 0,'0'0'0,"-22"0"15,1 0 1,0 0-16,0 21 16,0-21-16,21 21 0,-21 0 0,21 1 15,-22-1-15,22 21 0,0-21 16,0 0-16,0 22 0,0-22 16,0 0-16,0 21 0,0-20 0,0-1 15,0 0-15,0 0 0,0 0 0,22-21 16,-1 0-16,0 0 0,0 0 0,0 0 15,0 0-15,22 0 0,-22-21 16,0 21-16,0-21 0,22 0 0,-22 0 16,0-1-16,0 1 0,-21 0 0,21 0 15,-21-21-15,21 20 0,-21 1 16,0-21-16,0 21 0,0-22 0,-21 1 16,0 21-16,0 0 0,0 0 15,0-1-15,-1 1 0,1 21 16,0 0-16,-21 0 0,21 0 0,-22 0 15,22 0-15,0 0 0,-21 21 0,20-21 16,1 22-16,21-1 0,-21 0 16,0 0-16,0 0 0,0-21 0,21 21 15,0 1-15,-22-1 0</inkml:trace>
  <inkml:trace contextRef="#ctx0" brushRef="#br0" timeOffset="64176.27">8255 6879 0,'0'0'16,"0"-21"-16,0 0 0,0 0 0,0 0 15,0 42 16,0 0-31,0 0 16,0 21-16,0 1 0,0-1 0,0 0 16,0 22-16,0-1 0,0 1 15,0-1-15,0 1 0,0 21 0,-21-22 16,21 1-16,-21 20 0,21-20 0,-22 20 16,22-20-16,0 21 15,-21-22-15,0 22 0,0-22 0,0 1 16,0 20-16,21-41 0,-22 20 0,1-20 15,0-1-15,21 0 0,0 1 0,0-22 16,0 0-16,0-42 16,0 0-1,21-1-15,-21 1 0,21 0 0,1-21 16,-22-1-16,21 1 0,0-21 0,-21 20 16</inkml:trace>
  <inkml:trace contextRef="#ctx0" brushRef="#br0" timeOffset="64499.62">8213 7091 0,'0'0'0,"0"-42"0,0-1 0,0 22 15,0-21-15,0 21 0,21-1 0,0 1 16,-21 0-16,21 0 0,0-21 16,0 42-16,22-22 0,-22 1 0,21 0 15,1 21-15,-22 0 0,21 0 0,0 0 16,-20 0-16,20 21 0,0 0 15,-21 22-15,1-22 0,-1 21 0,0 1 16,-21-1-16,0-21 0,0 21 16,0 1-16,-21-1 0,0-21 0,-1 22 15,-20-22-15,21 21 0,-21-21 16,-1 0-16,22 1 0,-21-1 0,-1 0 16,22-21-16,-21 0 0,21 21 15,0-21-15,-1 0 0,22-21 31,0 0-31,22 0 16,20-1-16,-21 22 0,21-21 0</inkml:trace>
  <inkml:trace contextRef="#ctx0" brushRef="#br0" timeOffset="64864.57">9504 6943 0,'0'0'0,"-21"0"0,-1 0 0,-41 0 16,42 0-16,21 21 15,21-21 1,0 0-16,0 0 15,22 0-15,-1 0 0,21 0 0,-20 0 16,20 0-16,22 0 0,-22 0 0,1 0 16,21 0-16,-22-21 0,1 21 15,-1 0-15,1-21 0,-1 21 0,-21 0 16,1 0-16,-1 0 0,-21-22 0,0 22 16,-21-21 15,-21 21-31,0 0 15,0 0-15,0-21 16,0 21-16</inkml:trace>
  <inkml:trace contextRef="#ctx0" brushRef="#br0" timeOffset="65159.4">10223 6710 0,'-21'0'0,"42"0"31,1 0-31,-1 0 0,0 0 0,0 0 16,21 0-16,-20 0 0,-1 0 0,21 0 15,-21 0-15,0 0 0,1 21 16,-1-21-16,0 21 0,-21 0 16,0 1-16,0-1 0,0 0 0,0 0 15,0 0-15,0 22 0,-21-22 16,0 0-16,-22 21 0,22-21 0,-21 22 15,-1-22-15,1 21 0,0-21 0,21 1 16,-22-1-16,1 21 0,21-21 0,-22-21 16,22 21-16,0 1 0,0-22 15</inkml:trace>
  <inkml:trace contextRef="#ctx0" brushRef="#br0" timeOffset="67268.72">12340 6922 0,'0'-22'15,"0"1"1,0 0-16,0 0 16,0 0-16,0 0 0,0-1 15,0 1 1,0 0-16,0 0 0,0 0 0,-21 0 16,21-1-16,-21 1 0,0 0 15,-1 0-15,1 21 0,-21-21 16,21 21-16,0 0 0,-22 0 0,1 0 15,21 21-15,-22 0 0,1 0 0,21 0 16,-21 22-16,-1-1 0,22 0 16,0 1-16,0-1 0,0 0 0,-1 1 15,22-1-15,0 0 0,0 1 16,0-22-16,0 21 0,0-21 0,0 1 16,22-1-16,-1 0 0,0 0 0,21-21 15,-21 0-15,22 0 16,-22 0-16,21 0 0,1-21 0,-22 0 0,21 0 15,0-1-15,-20 1 0,20 0 16,0-21-16,-21 21 0,22-22 16,-22 22-16,0-21 0,21-1 0,-20 1 15,-1-21-15,0 20 0,0-20 0,0 20 16,-21-20-16,0-1 0,21 22 16,-21-21-16,0 20 0,0 1 0,0 21 15,0 0-15,0-22 0,0 22 16,-21 42-1,21 0-15,-21 1 16,21 20-16,0 0 0,-21 1 0,21 20 16,-21-21-16,21 22 15,0-1-15,0-20 0,0 20 0,0-20 16,0 20-16,0-21 0,0 1 0,0-22 16,0 21-16,21-21 0,0 1 15,0-1-15,-21 0 0,21 0 0,1-21 16,-1 0-16,0 0 0,0 0 0,21 0 15,-20 0-15,-1 0 0,21-21 16,-21 0-16,22 0 0,-22-1 0,0 1 16,21 0-16,-21 0 0,1-21 0,-1 20 15,0-20-15,0 21 0,-21-21 16,0 20-16,0-20 0,0 21 0,0 0 16,0 0-16,-21 21 0,0 0 15,0 0-15,-1 0 0,1 0 16,0 0-16,21 21 0,0 0 15,0 0-15,0 0 0,0 0 16,21 1-16,-21-1 0,21 0 16,1 0-16,-1 21 0,0-20 0,0-1 15,-21 0-15,21 0 0,0 0 0,1 22 16,-22-22-16,0 0 16,0 0-16,21 0 0,-21 0 0,21-21 15,-21 22-15,21-22 0,0 0 0,0 0 16,1 0-16,-1 0 0,0 0 15,0 0-15,21 0 0,1 0 16,-22 0-16,21-22 0,1 1 0,-1 21 16,0-21-16,-21 0 0,22 0 15,-22 0-15,21-1 0,-21 1 0,1-21 16,-1 21-16,-21 0 0,0-22 0,21 22 16,-21-21-16,0 21 0,0-22 15,0 22-15,0 0 0,-21 0 0,0 0 16,-1 21-16,1 0 15,0 0-15,0 0 0,-21 0 0,20 21 16,1 0-16,0 0 0,0 0 0,-21 0 16,20 22-16,1-22 15,0 21-15,21-21 0,-21 22 0,21-22 16,-21 21-16,21-21 0,0 22 0,0-22 16,0 0-16,0 0 0,0 0 15,21 1-15,0-22 0,0 21 0,0-21 16,1 0-16,-1 0 0,0 0 0,21 0 15,-21 0-15,1-21 0,-1 21 16,21-22-16,-21 1 0,0 0 0,1 0 16,-1 21-16,0-42 0,-21 20 0,21 1 15,-21 0-15,21 0 0,-21-21 16,0 20-16,0 1 0,0 0 0,0 0 16,0 0-16,0 0 0,0 42 31,-21 0-16,21 0-15,0 0 0,0 0 0,-21 1 16,21-1-16,0 21 0,0-21 16,0 0-16,0 1 0,0 20 0,0-21 15,0 0-15,0 0 0,21 1 0,0-1 16,0-21-16,1 21 0,20-21 16,-21 0-16,21 0 0,1 0 0,-1 0 15,0 0-15,1 0 0,-1 0 16,0-21-16,1 0 0,20-1 0,-20 1 15,-1 0-15,-21 0 0,21 0 16,-20 0-16,-1-22 0,0 22 0,0-21 16,-21 21-16,0-22 0,0 22 15,0-21-15,0-1 0,0 22 0,0 0 16,-21 0-16,0 0 0,-22 0 0,22 21 16,0 0-16,-21 0 0,-1 0 15,22 21-15,-21 0 0,0 0 0,20 0 16,-20 22-16,21-22 0,-21 21 15,20-21-15,1 22 0,0-1 16,21-21-16,0 21 0,0-20 0,0 20 16,0-21-16,0 0 0,0 0 0,21 1 15,0-22-15,22 0 16,-22 0-16,0 0 0,0 0 0,22 0 16,-22 0-16,21-22 0,-21 1 0,0 21 15,1-21-15,-1 0 0,0 21 16,0-21-16,-21 0 0,0-1 15,0 44 17,0-1-17,-21 0-15,0 0 0,21 0 16,-21 22-16,-1-22 0,22 21 16,-21 0-16,0 1 0,21-1 0,0 0 0,-21 1 15,0-1-15,21 0 0,-21 22 16,21-22-16,0 22 0,0-1 0,0 1 15,-22-1-15,22 22 0,0-22 16,0 1-16,-21 21 0,21-22 0,0 1 16,-21-1-16,21 1 0,0-22 0,-21 0 15,0 1-15,0-1 0,21 0 0,-22-21 16,1 1-16,0-1 0,-21 0 16,21-21-16,-1 0 0,-20 0 0,0 0 15,-1 0-15,1-21 0,0 0 16,21-1-16,-22-20 0,1 21 0,21 0 15,0-22-15,-1 1 0,1 21 16,21-21-16,0-1 0,0-20 0,0 20 16,0 1-16,0 0 0,0-22 0,0 22 15</inkml:trace>
  <inkml:trace contextRef="#ctx0" brushRef="#br0" timeOffset="68495.89">15155 6773 0,'21'0'16,"-21"-21"-1,0 0 1,22 0-16,-22 0 0,0 0 16,0-1-16,0 1 0,0 0 0,-22 0 15,1 0-15,0 0 0,-21-1 16,21 1-16,-1 21 0,1 0 15,-21 0-15,21 0 0,-22 0 0,22 0 16,-21 21-16,21-21 0,-22 43 16,22-22-16,0 0 0,-21 21 0,21 1 15,-1-1-15,1 0 0,21 1 16,0-1-16,0 0 0,0-20 0,0 20 16,0 0-16,0-21 0,0 1 0,21-1 15,1 0-15,-1 0 0,0-21 16,0 0-16,0 0 0,22 0 0,-22 0 15,21 0-15,-21 0 0,22-21 0,-1 0 16,0 0-16,-21 21 0,22-22 16,-1 1-16,-21 0 0,22 0 15,-22-21-15,0 20 0,-21 1 0,0-21 16,0 21-16,0-22 0,0 22 16,0 0-16,0-21 0,0 21 0,0-1 15,-21 22-15,0 0 16,-1 22-16,22-1 15,0 0-15,0 0 0,0 21 0,0-20 16,0 20-16,0-21 0,0 21 0,0-20 16,0-1-16,22 0 0,-1 0 15,0 0-15,-21 0 0,21 1 0,0-1 16,22-21-16,-22 0 0,0 0 0,21 0 16,-21 0-16,22 0 0,-1 0 15,-21-21-15,22 21 0,-22-22 16,21 1-16,-21 21 0,22-21 0,-22 0 15,0 0-15,0 0 0,-21-1 0,0-20 16,0 21-16,0 0 0,0 0 16,0-22-16,0 22 0,0 0 0,0 0 15,-21 21-15,0 0 16,0 0-16,21 21 16,0 0-16,0 0 0,0 0 15,0 22-15,-22-22 16,22 0-16,0 0 0,0 0 0,0 1 15,-21-1-15,21 0 0,-21 0 0,21 0 16,0 0-16,0 1 0,-21-22 16,21-22 15,0 1-15,0 0-16,0 0 15,0-21-15,21 20 0,-21 1 0,21-21 16,0 21-16,1 0 0,-1-22 0,21 22 15,-21 0-15,0 0 16,22 21-16,-1 0 0,-21 0 0,22 0 0,-1 0 16,-21 0-16,0 21 0,0 0 0,1 0 15,-1 22-15,0-22 16,-21 0-16,0 21 0,0-21 0,0 1 16,0 20-16,0-21 0,0 0 0,-21 0 15,0 1-15,-1-1 16,1 0-16,0-21 0,42 0 31</inkml:trace>
  <inkml:trace contextRef="#ctx0" brushRef="#br0" timeOffset="69024.17">16870 6731 0,'-21'-21'0,"42"42"0,-64-63 16,22 42-16,0 0 0,0-21 0,0 21 15,-22 0-15,22 0 0,-21 0 0,21 0 16,-22 21-16,1 0 0,0 0 16,-1 0-16,22 0 0,-21 22 0,0-22 15,20 0-15,1 21 0,0-20 0,0 20 16,21-21-16,0 0 15,0 0-15,0 1 0,0-1 0,21 0 16,0-21-16,0 0 0,1 0 16,20 0-16,0 0 0,1 0 15,-22 0-15,21 0 0,0-21 0,1 0 16,-1-1-16,0 1 0,1 0 0,-1 0 16,-21-21-16,0 20 0,22-20 15,-22 0-15,0-22 0,0 22 0,-21-22 16,0 1-16,21-1 0,-21 1 0,22 21 15,-22-22-15,0 22 0,0-22 16,0 22-16,0 21 0,0-22 0,0 22 16,-22 42-1,1 1 1,0 20-16,0 0 0,0 1 0,0 20 16,21 1-16,0-1 0,0 1 0,0-1 15,0 1-15,0-1 0,0-21 16,0 1-16,21-1 0,-21 0 0,21-20 15,0 20-15,0-21 0,-21 0 0,21 0 16,1-21-16,-1 22 0,0-22 16,21 0-16,-21 0 0,1 0 0,-1 0 15,0 0-15</inkml:trace>
  <inkml:trace contextRef="#ctx0" brushRef="#br0" timeOffset="70443.85">17716 6795 0,'0'0'0,"22"0"15,-1 0-15,-21-22 0,21 22 16,-21-21-16,21 21 0,-21-21 0,0 0 15,21 0-15,-21 0 16,0-1-16,0 1 0,-21 0 16,0 0-16,0 0 0,0 0 15,-1-1-15,-20 1 0,21 21 16,-21-21-16,-1 21 0,22 0 0,-21 0 16,-1 0-16,1 21 0,0-21 15,21 21-15,-22 22 0,1-22 0,21 21 16,0 1-16,-1-1 0,1 0 0,21 1 15,0-1-15,0 0 0,0-21 16,0 22-16,21-22 0,1 21 0,-1-21 16,0-21-16,21 22 0,-21-22 0,22 21 15,-1-21-15,0 0 0,-20 0 16,20 0-16,0-21 0,1-1 16,-1 1-16,0 21 0,-21-21 0,22 0 15,-1-21-15,-21 20 0,0 1 16,22-21-16,-22 21 0,0-22 0,0 1 15,0 0-15,1-22 0,-1 22 0,0-22 16,0 22-16,0-21 0,0 20 16,1 1-16,-1-22 0,-21 22 0,0 21 15,21-21-15,-21 20 0,0 1 0,0 0 16,0 0-16,-21 21 16,0 0-16,21 21 15,-22 0-15,1 0 16,21 22-16,-21-22 0,0 21 0,21 22 15,0-22-15,-21 22 0,0-22 0,-1 21 16,22 1-16,0-22 0,0 1 16,-21 20-16,21-21 0,0 1 0,0-22 15,0 21-15,0-21 0,21 1 0,-21-1 16,22 0-16,-1 0 0,0-21 16,0 0-16,21 0 0,-20 0 0,-1 0 15,21 0-15,-21 0 0,22 0 0,-22-21 16,21 0-16,0 0 0,-20-1 15,20 1-15,-21 0 0,21 0 0,-20-21 16,-1 20-16,-21 1 0,0-21 16,0 21-16,0 0 0,0-1 15,0 1-15,0 0 0,-21 21 0,-1 0 16,1 0-16,0 0 0,0 0 0,0 0 16,0 21-16,21 0 0,0 1 15,0-1-15,0 0 0,0 0 0,0 0 16,0 0-16,21 1 0,0-1 15,0 0-15,0 0 0,-21 0 0,21 0 16,1 1-16,-1-1 0,0 0 0,-21 0 16,21-21-16,-21 21 0,21 0 15,0-21-15,1 0 0,-1 0 0,0 0 16,0 0-16,0 0 0,22 0 16,-22 0-16,0 0 0,0 0 15,21-21-15,-20 0 0,-1 21 16,21-21-16,-21 0 0,0-22 0,1 22 15,-1 0-15,0-21 0,-21 21 16,0-22-16,21 22 0,-21-21 0,0 21 16,21-1-16,-21 1 0,0 0 0,-21 21 31,0 21-31,0 0 16,21 1-16,-21-1 0,-1 21 0,22-21 15,0 22-15,-21-22 16,21 21-16,0-21 0,0 0 0,0 22 15,0-22-15,0 0 0,0 0 0,21 0 16,1 1-16,-1-22 16,0 0-16,0 0 0,21 0 0,-20 0 15,20 0-15,-21 0 0,21 0 0,-20-22 16,20 1-16,-21 0 0,0 0 16,22 0-16,-22 0 0,0-1 0,-21 1 15,0-21-15,0 0 0,0 20 0,0-20 16,0 0-16,0 21 0,-21-22 15,0 22-15,-1 0 0,1 0 0,0 0 16,-21 21-16,21 0 0,-22 0 16,22 0-16,-21 21 0,21-21 15,-1 21-15,1 0 0,0 0 0,0 0 16,21 22-16,0-22 0,0 0 16,0 0-16,0 0 0,0 1 0,21-1 15</inkml:trace>
  <inkml:trace contextRef="#ctx0" brushRef="#br0" timeOffset="70788.31">19833 6689 0,'0'-21'15,"-21"21"1,21 21-16,-21-21 0,21 21 15,0 0-15,0 0 0,-21 22 16,21-22-16,0 0 0,-22 21 0,22-21 16,0 22-16,0-1 0,0 0 0,0-20 15,0 20-15,0 0 0,0 1 16,-21 20-16,21-21 0,-21 1 0,21 20 16,-21-20-16,21-1 0,0 21 0,-21-20 15,0 20-15,-1-20 0,22-1 16,0 21-16,-21-20 0,0-1 15,0 0-15,21 1 0,0-22 0,0 21 16,-21-21-16,21 1 0,0-1 0,21-21 31,0-21-15,-21-1-16</inkml:trace>
  <inkml:trace contextRef="#ctx0" brushRef="#br0" timeOffset="71128.12">19875 6900 0,'0'0'0,"0"-42"0,0 21 0,0-21 0,0 20 16,0-20-16,22 21 0,-22 0 16,0 0-16,21-1 0,0 1 0,0 0 15,0 0-15,0 21 0,1 0 16,-1-21-16,21 21 0,-21 0 0,22 0 15,-22 0-15,0 21 0,0 0 0,0 0 16,0 0-16,-21 1 0,22-1 16,-22 0-16,0 21 0,0-21 0,-22 22 15,1-22-15,-21 0 0,21 0 0,0 0 16,-22 1-16,1-1 0,0 0 16,-1-21-16,22 21 0,-21-21 15,-1 0-15,22 0 0,0 21 0,0-21 16,0 0-16,21-21 31,21 0-31,0 0 0,0 0 16</inkml:trace>
  <inkml:trace contextRef="#ctx0" brushRef="#br0" timeOffset="71432.46">21040 6265 0,'-43'-21'16,"22"21"-16,0 0 0,0 0 0,0 21 0,-1 1 16,1-1-16,0 0 0,0 0 15,0 21-15,0 1 0,-1-22 0,22 21 16,-21 1-16,0-1 0,0 0 0,21 1 15,-21-1-15,21 0 0,0 1 16,0-22-16,0 21 0,0-21 0,0 22 16,0-22-16,0 0 0,21-21 15,0 21-15,0 0 0,0-21 16,1 0-16,-1 0 0,0 0 0,0 0 16,0 0-16,22 0 0</inkml:trace>
  <inkml:trace contextRef="#ctx0" brushRef="#br0" timeOffset="71744.78">21505 6265 0,'0'0'0,"21"-21"16,1 21-16,-1 0 0,0 0 15,0 0-15,0 0 0,0 0 16,1 0-16,-1 21 0,0 1 16,0-1-16,0 0 0,-21 21 0,21 1 15,-21-1-15,0 0 0,0 1 16,0-1-16,0 0 0,-42 1 0,21-1 16,0 0-16,0 1 0,-1-22 0,-20 21 15,21-21-15,0 0 16,-22 1-16,22-1 0,0 0 0,0 0 15,0-21-15,0 21 0,-1-21 0,1 0 16,0 0-16,0 21 0</inkml:trace>
  <inkml:trace contextRef="#ctx0" brushRef="#br0" timeOffset="73723.85">1249 8721 0,'0'-21'0,"-21"21"16,-1 0 15,22 21-31,0 0 0,0 0 16,-21 0-16,0 22 0,21-1 15,-21 21-15,21-20 0,0 20 0,-21 1 16,21-22-16,-21 22 0,-1-22 16,22 21-16,0-20 0,-21-1 0,21 0 15,-21 1-15,21-22 0,0 21 16,0-21-16,0 1 0,0-1 16,0-42 15,0-1-31,0 1 15,0 0-15</inkml:trace>
  <inkml:trace contextRef="#ctx0" brushRef="#br0" timeOffset="74487.95">868 8890 0,'0'0'0,"-21"-21"0,-1 21 16,1-21-16,21 0 0,-21-1 15,21 1-15,-21 0 0,21 0 0,0 0 16,0 0-16,0-1 16,21-20-16,0 21 0,22-21 0,-22 20 15,21-20-15,0 21 0,1 0 16,20 0-16,1-1 0,-22 1 16,22 21-16,-1 0 0,1 0 0,-22 21 15,21 1-15,-20-1 0,-22 21 16,21 0-16,-21-20 0,1 20 0,-22 21 15,0-20-15,0-1 0,-22 22 16,-20-22-16,21 21 0,-21-20 0,-1-1 16,1 0-16,0 1 0,-22-1 15,22 0-15,-1-20 0,1 20 0,0-21 16,-1 0-16,22-21 0,0 21 16,0-21-16,0 0 0,0 0 15,21-21 1,0 0-16,0 0 0,0 0 15,0 0-15,21-1 0,-21 1 16,21 0-16,0 21 0,0-21 16,0 21-16,1 0 0,-1 0 15,-21 21-15,21 0 16,0 0-16,-21 1 0,0-1 0,21 0 16,-21 0-16,21 21 0,-21-20 15,0 20-15,0-21 0,22 0 0,-1 0 16,-21 22-16,21-22 0,0 0 15,0-21-15,0 21 0,1-21 16,-1 0-16,0 0 0,0 0 16,21 0-16,-20 0 0,20 0 15,-21 0-15,21-21 0,-20 0 0,20 0 16,-21 0-16,21-1 0,-20 1 0,-1 0 16,21 0-16,-42 0 0,21-22 15,0 22-15,-21 0 0,22 0 0,-22 0 16,0 0-16,0 42 31,-22 0-15,22 0-16,-21-21 0,21 21 0,-21 0 15,21 1-15,0-1 16,0 0-16,-21 0 0,21 0 16,0 0-16,0 1 15,0-44 16,0 1-15</inkml:trace>
  <inkml:trace contextRef="#ctx0" brushRef="#br0" timeOffset="74696.34">1884 8975 0,'0'-21'15,"21"21"64,-21 21-79,21-21 15,0 21-15</inkml:trace>
  <inkml:trace contextRef="#ctx0" brushRef="#br0" timeOffset="75464.42">2519 9335 0,'0'0'0,"21"0"0,0 0 0,0-22 16,0 22-16,1-21 0,-1 0 15,0 0-15,0 21 0,0-21 0,0 0 16,1-1-16,-1-20 0,0 21 16,-21 0-16,0 0 0,0-1 15,0 1-15,-21 0 16,0 0-16,-22 21 0,22 0 0,-21 0 16,21 0-16,-22 21 0,1 0 15,0-21-15,20 21 0,-20 1 0,21 20 16,0-21-16,0 0 0,-1 22 0,1-22 15,21 0-15,-21 21 0,21-21 16,0 1-16,0-1 0,0 0 0,21-21 16,0 21-16,1-21 0,-1 0 15,21 0-15,-21 0 0,22 0 0,-1 0 16,0-21-16,-21 0 0,22 21 16,-1-21-16,-21-1 0,22 22 15,-22-21-15,0 0 0,0 0 0,0 0 16,-21 0-16,0-1 15,0 1-15,0 0 0,-21 21 32,0 0-32,0 0 15,21 21-15,0 0 16,0 1-16,0 20 0,0-21 0,0 0 16,0 22-16,0-22 0,0 21 0,0 0 15,0 1-15,21-1 0,0 22 16,-21-22-16,21 21 0,-21 1 15,0-1-15,21 1 0,-21-22 0,22 22 16,-22-1-16,0 1 0,0-1 16,0 1-16,0-1 0,0 1 0,0-1 15,-22-20-15,1-1 0,0 0 16,0-21-16,0 1 0,0 20 0,-1-42 16,1 21-16,-21 0 0,21-21 0,-22 0 15,1 0-15,0 0 0,-1 0 16,-20-21-16,-1 0 0,1 0 0,-1 0 15,1-22-15,21 1 0,-22 21 0,22-22 16,-1 1-16,1 0 0,0-1 16,21 1-16,-1 0 0,22-1 15,0 1-15,0 0 0,0-1 16,0 1-16,0 0 0,22-1 0,-1 1 16,0 0-16,0-1 0,21 1 15,1 0-15,-1-22 0,0 22 0,22-22 16,-1 22-16,1-21 0</inkml:trace>
  <inkml:trace contextRef="#ctx0" brushRef="#br0" timeOffset="76260.48">3408 8657 0,'0'0'0,"-21"0"0,-1 0 15,1 0-15,0 0 0,0 0 16,0 21-16,0 1 0,21 20 16,0-21-16,-22 21 0,22 1 0,0-1 15,0 22-15,-21-22 0,21 0 16,0 1-16,0-1 0,0 0 0,-21 1 16,21-1-16,0 0 0,-21-21 0,21 22 15,0-22-15,0 0 0,0 0 16,0 0-16,0-42 47,0 0-47,21 0 0,-21 0 15,21 0-15,0-22 0,-21 22 16,22-21-16,-1 21 0,0-22 0,0 22 16,21-21-16,-20 21 0,-1-1 15,0 1-15,21 0 0,-21 21 0,1 0 16,-1 0-16,0 21 0,0 0 15,-21 1-15,0 20 16,0-21-16,0 0 0,0 22 0,0-22 16,0 0-16,0 21 0,0-21 15,21 1-15,-21-1 0,21 0 16,-21 0-16,22 0 0,-1-21 16,0 0-16,0 0 15,0 0-15,0 0 0,1 0 0,-1 0 16,0 0-16,0-21 0,0 21 0,0-21 15,1 0-15,-1 0 0,0-1 16,0 1-16,0 0 0,0 0 0,1 0 16,-22-22-16,21 22 0,-21-21 0,21 0 15,-21-1-15,0 1 0,0 0 16,0 20-16,0-20 0,0 0 16,21-1-16,-21 22 0,0-21 15,0 21-15,0 0 0,0-1 16,0 44-1,0-1 1,-21 0-16,21 21 0,0-21 0,0 22 16,-21-1-16,21 0 0,-21 22 0,21-22 15,0 1-15,0-1 0,-22 0 16,22 1-16,0-1 0,-21 0 0,21-21 16,0 1-16,0-1 0,0 0 15,0 0-15,21-21 16,1 0-16,-1 0 15,0 0-15,0-21 16,0 0-16,-21 0 16,21-1-16,-21 1 0</inkml:trace>
  <inkml:trace contextRef="#ctx0" brushRef="#br0" timeOffset="76479.35">3852 9038 0,'0'0'0,"-21"0"16,42 0 15,0 0-31,1 0 16,-1 0-16,0 0 0,21 0 0,-21 0 16,1 0-16,20 0 0,-21 0 0,21-21 15,-20 21-15,-1 0 0,0 0 16,0-21-16,0 21 0,0 0 0,1 0 15,-22-21-15</inkml:trace>
  <inkml:trace contextRef="#ctx0" brushRef="#br0" timeOffset="77531.77">4889 8996 0,'0'0'0,"22"-21"0,-1 0 0,-21-1 16,21 1-16,-21 0 0,0 0 15,0 0-15,0 0 0,0-1 16,0 1-16,-21 21 15,0 0-15,-22 0 0,22 0 0,-21 0 16,21 0-16,-22 21 0,1-21 16,0 22-16,-1 20 0,1-21 0,0 0 15,20 22-15,-20-1 0,21-21 16,0 21-16,0 1 0,21-1 16,-22 0-16,22 1 0,0-1 0,0 0 15,0 1-15,0-22 0,22 0 0,-1 21 16,21-20-16,-21-1 0,0 0 15,22-21-15,-1 21 0,-21-21 0,22 0 16,-1 0-16,0 0 0,1 0 16,-1 0-16,0-21 0,-21 0 0,22 21 15,-1-21-15,0-1 0,-20 1 0,20-21 16,-21 21-16,21 0 0,-20-22 16,-1 1-16,0 21 0,0-22 15,0 1-15,0-21 0,1 20 0,-22 1 16,21 0-16,0-22 0,-21 22 15,0-1-15,0 1 0,21 0 0,-21 21 16,0-22-16,21 22 0,-21 0 0,0 0 16,0 0-16,0-1 15,0 44 1,0-1 0,0 0-16,0 21 0,0-21 0,-21 22 15,21-1-15,-21 22 0,21-22 16,0 0-16,-21 22 0,21-22 15,-21 0-15,21 1 0,-22-1 0,22 0 16,0 1-16,0-22 0,0 0 0,0 21 16,0-20-16,0-1 0,0 0 15,0 0-15,22-21 16,-1 0-16,0 0 16,0 0-16,0 0 0,0 0 15,1-21-15,-1 0 0,21 21 0,-21-21 16,0-1-16,1 1 0,-1 0 0,0 21 15,0-21-15,0 0 0,0 0 16,1-1-16,-22 1 0,21 21 16,-21-21-16,-21 21 31,-1 21-31,1 0 16,21 1-16,0-1 0,-21 0 15,21 0-15,0 0 0,0 0 16,0 1-16,0-1 0,0 0 0,0 0 15,0 0 1,21-21-16,0 0 16,1 0-16,-1 0 15,0-21-15,0 21 0,-21-21 0</inkml:trace>
  <inkml:trace contextRef="#ctx0" brushRef="#br0" timeOffset="77868.58">5884 8827 0,'-21'0'0,"42"0"0,-63 0 15,42 21-15,-21-21 16,21 21-16,0 0 16,21-21-1,0 0-15,0 0 16,0 0-1,1 0-15,-22-21 16,21 21-16,-21-21 0,0 0 16,0-1-1,-21 22-15,-1 0 0,1 0 16,0 0-16,0 0 0,0 0 16,0 0-16,-1 22 15,22-1-15,0 0 0,0 0 16,0 0-16,0 0 15,0 1-15,22-1 0,-1-21 16,0 21-16</inkml:trace>
  <inkml:trace contextRef="#ctx0" brushRef="#br0" timeOffset="78203.89">6413 8911 0,'0'0'0,"-42"-42"16,21 21-16,0 21 0,0 0 15,-1 0-15,1 0 0,0 0 16,0 0-16,21 21 0,-21 0 0,0-21 16,21 21-16,-22 22 0,22-22 15,-21 0-15,21 21 0,-21-21 16,21 22-16,0-22 0,0 21 0,0-21 15,0 1-15,0 20 0,0-21 16,0 0-16,21 0 0,0-21 0,1 22 16,-1-22-16,0 0 0,0 0 0,0 0 15,0 0-15,22 0 0,-22 0 16,0 0-16,21-22 0,-20 22 0,20-21 16,-21 0-16,21 0 0,-20 0 0,20 0 15,0-1-15,-21-20 16</inkml:trace>
  <inkml:trace contextRef="#ctx0" brushRef="#br0" timeOffset="78747.59">6858 8784 0,'0'0'0,"21"-42"0,-21 0 16,0-1-16,0 1 0,0 21 0,0 0 15,0-1-15,0 1 0,-21 21 16,0 0-16,21 21 16,-21 1-16,-1-1 0,22 0 15,0 21-15,0-21 0,-21 22 0,21 20 16,-21-20-16,21-1 0,-21 0 15,21 1-15,0-1 0,0 0 0,-21 1 16,21-1-16,-21-21 0,21 21 16,-22-20-16,22-1 0,0 0 15,0 0-15,-21 0 16,21-42 15,0 0-31,0 0 0,21 0 16,-21-1-16,22 1 0,-1-21 0,0 21 15,0 0-15,0-22 0,0 22 16,1 0-16,-1 0 0,21 0 0,-21-1 16,0 1-16,1 21 0,-1 0 15,0 0-15,0 0 16,-21 21-16,0 1 16,0-1-16,0 0 0,-21 0 15,0 0-15,0 0 0,-1-21 0,1 22 16,0-1-16,-21-21 0,21 21 15,-1-21-15,1 0 0,0 0 0,21 21 16,-21-21-16,0 0 16,21 21-1,0 0-15,0 1 16,0-1-16,21 0 0,0-21 16,-21 21-16,21 0 0,0-21 15,1 21-15,-1-21 0,0 22 0,0-22 16,0 0-16,0 21 15,1-21-15,-1 0 0,0 0 16,0 0-16,0 0 0,0 0 0</inkml:trace>
  <inkml:trace contextRef="#ctx0" brushRef="#br0" timeOffset="79208.52">8594 8932 0,'0'0'0,"-43"0"0,22 0 0,0-21 0,42 21 47,0 0-47,22 0 0,-1 0 0,0 21 16,22-21-16,-1 0 0,1 0 15,-1 0-15,1 22 0,-1-22 0,1 0 16,-1 0-16,1 0 0,-1 0 0,1 0 16,-22 0-16,22 0 0,-22 0 15,21 0-15,-20 0 0,-22 0 0,21 0 16,-21 0-16,1-22 0,-22 1 16,0 0-1,0 0-15,0 0 0,-22 0 16</inkml:trace>
  <inkml:trace contextRef="#ctx0" brushRef="#br0" timeOffset="79455.38">9483 8721 0,'21'0'16,"0"0"-16,0 0 15,0 0-15,0 0 0,22 21 16,-22-21-16,0 21 0,21 0 0,-20-21 15,-1 21-15,0 1 0,0-1 16,-21 0-16,0 0 0,0 0 0,0 0 16,0 22-16,-21-22 0,0 0 15,0 0-15,-22 0 0,22 1 0,-21 20 16,-1-21-16,22 0 0,-21 0 16,0 1-16,-1-22 0,22 21 0,0 0 15,0-21-15,0 0 0</inkml:trace>
  <inkml:trace contextRef="#ctx0" brushRef="#br0" timeOffset="80048.19">11980 8361 0,'0'0'0,"0"-21"0,0 0 15,0-1-15,0 1 0,0 0 0,-21 0 16,0 21-16,0-21 0,0 0 0,-1-1 15,-20 22-15,21-21 0,-21 21 16,20 0-16,-20 0 0,0 0 16,21 0-16,-22 0 0,1 21 0,0 1 15,-1-1-15,1 21 0,21-21 16,-22 22-16,1-1 0,21 21 0,-21-20 16,20-1-16,-20 22 0,21-1 15,0-21-15,0 22 0,-1-1 0,22-20 16,0 20-16,0-20 0,0-1 0,0 0 15,22-21-15,20 22 0,-21-22 16,0 0-16,22 0 0,-22-21 0,21 0 16,0 0-16,-20 0 0,20 0 0,0 0 15,1 0-15,-1-21 0,0 0 16,1 0-16,-1 0 0,0-1 16</inkml:trace>
  <inkml:trace contextRef="#ctx0" brushRef="#br0" timeOffset="80479.94">12044 8721 0,'0'-21'0,"0"42"0,0-64 0,0 22 16,-21 21 0,-1 0-1,1 0-15,0 0 0,0 0 0,21 21 16,-21 1-16,0-1 0,-1 0 16,1 21-16,0-21 0,21 22 15,-21-22-15,21 21 0,0-21 0,0 22 0,0-22 16,0 0-16,0 21 0,0-20 15,0-1-15,21 0 0,0 0 16,0 0-16,1-21 0,-1 0 0,0 21 16,21-21-16,-21 0 0,22 0 15,-22 0-15,21-21 0,1 0 0,-22 21 16,21-21-16,-21 0 0,0 0 0,22-1 16,-22 1-16,-21-21 0,0 21 15,21-22-15,-21 22 0,0-21 0,0 0 16,0 20-16,-21-20 0,0 21 0,0-21 15,-1 20-15,1 1 0,0 0 16,-21 21-16,21 0 0,-22 0 16,22 0-16,0 0 0,-21 0 0,20 0 15,1 0-15,-21 21 0,21 0 16,0 1-16,-1-1 0,22 0 0,0 0 16,-21 0-16,21 0 0,0 22 0,0-22 15,21 0-15,1 0 16,-1-21-16,21 0 0,-21 0 0,22 0 15,-1 0-15,0 0 0</inkml:trace>
  <inkml:trace contextRef="#ctx0" brushRef="#br0" timeOffset="80959.67">12636 8721 0,'-21'0'16,"21"21"-1,-21 0-15,21 0 0,-21 0 16,21 1-16,0-1 0,-21 0 0,21 0 16,0 0-16,0 0 0,0 22 15,0-22-15,0 0 0,0 0 16,0 0-16,-21 1 0,21-1 16,-22-21-1,22-21 16,0-1-31,0 1 16,0 0-16,0-21 0,0 21 0,0-1 16,0-20-16,22 0 0,-1 21 15,0-22-15,0 22 0,0-21 0,22 21 16,-22-1-16,21 1 0,0 0 0,22 0 16,-22 21-16,1 0 0,-1 0 15,0 0-15,1 0 0,-1 21 0,-21 0 16,0 0-16,0 1 0,1 20 0,-22-21 15,0 21-15,0-20 16,0 20-16,0-21 0,0 21 0,-22-20 16,1 20-16,0-21 0,0 0 0,0 0 15,0 1-15,-1-1 0,22 0 16,-21-21-16,42-21 31,1 0-31,-1-1 16</inkml:trace>
  <inkml:trace contextRef="#ctx0" brushRef="#br0" timeOffset="81247.5">13695 8424 0,'0'-21'0,"0"42"0,21-63 0,-21 21 0,-21 21 31,0 21-16,21 0-15,-22 0 0,1 22 0,0-22 16,21 21-16,-21 1 0,0-22 16,0 42-16,21-20 0,-22-1 0,1 0 15,0 1-15,0-1 0,21 0 0,0 1 16,-21-22-16,21 21 0,0-21 16,0 0-16,0 1 0,0-1 0,21-21 15,0 21-15,0-21 0,0 0 16,1 0-16,-1 0 15,0-21-15,0 21 0,0-21 0,0-1 16,1 1-16,-1 0 0,0 0 0</inkml:trace>
  <inkml:trace contextRef="#ctx0" brushRef="#br0" timeOffset="81444.37">13483 8721 0,'0'0'0,"21"0"32,0 0-17,1 0-15,-1 0 0,21 0 0,-21 0 16,0 0-16,1 0 0,20 0 0,-21 0 16,0-21-16,0 21 0,1 0 15,-1 0-15</inkml:trace>
  <inkml:trace contextRef="#ctx0" brushRef="#br0" timeOffset="81820.17">13949 8805 0,'0'22'0,"21"-22"15,0 0 1,0 0-16,0 0 0,22-22 15,-22 22-15,21-21 0,-21 0 0,22 21 16,-22-21-16,0 0 0,21 0 0,-20 21 16,-22-22-16,21 1 0,-21 0 15,0 0-15,0 0 0,0 0 16,-21 21-16,-1 0 0,1 0 16,0 0-16,0 0 0,0 0 15,0 0-15,-22 0 0,22 21 0,-21 0 16,21 0-16,-22 0 0,22 22 0,0-22 15,0 21-15,0 0 16,21-20-16,0 20 0,0-21 0,0 21 16,0-20-16,0-1 0,21 0 0,0 0 15,0 0-15,0 0 0,22-21 16,-22 0-16,21 0 0,-21 0 0,22 0 16,-1 0-16,-21 0 0,21 0 0,1 0 15,-22-21-15</inkml:trace>
  <inkml:trace contextRef="#ctx0" brushRef="#br0" timeOffset="82055.53">14626 8657 0,'0'0'0,"0"-21"0,0 0 0,0 0 16,21 21-16,0 0 16,-21 21-1,0 0-15,0 21 0,0-20 16,22-1-16,-22 0 0,21 21 0,-21-21 15,0 1-15,21 20 0,-21-21 16,21 0-16,-21 0 0,0 1 0,0-1 16,21-21-16,-21 21 0,21-21 15,1 0 1,-1 0 0,0 0-16,-21-21 0</inkml:trace>
  <inkml:trace contextRef="#ctx0" brushRef="#br0" timeOffset="82281.42">14986 8615 0,'0'0'0,"0"-21"0,0 0 16,0-1-16,-21 22 15,0 0-15,-1 0 0,1 0 0,0 0 16,0 22-16,0-1 0,-22 0 16,22 0-16,0 0 0,0 22 0,0-22 15,-22 21-15,22-21 0,0 22 16,-21-1-16,21-21 0,-1 21 15,22-20-15,-21-1 0,21 0 0,0 0 16,0 0-16,21-21 16,1 0-1,-1 0-15,21 0 0,-21-21 0</inkml:trace>
  <inkml:trace contextRef="#ctx0" brushRef="#br0" timeOffset="82596.24">15388 8319 0,'0'0'0,"21"-43"0,-21 22 0,0 0 0,21 0 16,-21 0-16,22-1 15,-22 1-15,0 42 16,0 1-16,-22-1 16,1 0-16,0 21 0,0 1 15,0-1-15,21 0 0,-21 1 0,-1-1 16,1 0-16,0 1 0,0-1 0,21 21 15,-21-20-15,21-1 0,-21 0 16,21 1-16,0-1 0,0 0 0,0-20 16,0-1-16,0 21 0,0-21 15,0 0-15,21 1 0,0-22 16,0 0-16,0 0 0,0 0 0,1 0 16,-1 0-16,0 0 0,21-22 15,-21 1-15,1 0 0,-1 21 16,0-21-16,0-21 0,-21 20 0,0 1 15</inkml:trace>
  <inkml:trace contextRef="#ctx0" brushRef="#br0" timeOffset="82768.14">15176 8573 0,'0'0'16,"-21"0"-16,0 0 0,0 0 0,42 0 31,0 0-16,22-22-15,-1 22 0,-21 0 16,21 0-16,1-21 0,-1 21 16,0-21-16,1 21 0,-1-21 0,-21 21 15</inkml:trace>
  <inkml:trace contextRef="#ctx0" brushRef="#br0" timeOffset="83740.67">16235 8467 0,'0'0'0,"0"-43"15,-21 22-15,-1 21 16,1-21-16,0 21 0,0 0 16,0 0-16,0 0 0,-22 0 0,22 0 15,-21 0-15,21 21 0,-1 22 16,-20-22-16,21 0 0,0 21 0,0 1 16,-1-1-16,22 21 0,0-20 0,-21-1 15,21 22-15,0-22 0,0 0 16,0 1-16,0-1 0,0 0 15,0-21-15,21 1 0,1-1 0,-1 0 16,0-21-16,0 0 0,21 21 16,-20-21-16,20 0 0,0 0 0,1 0 15,-1-21-15,0 0 0,1 0 0,-1-1 16,0 1-16,22 0 0,-22-21 16,0-1-16,1 22 0,20-21 0,-42-22 15,22 22-15,-1 0 0,-21-1 16,0-20-16,1 21 0,-1-1 0,0-20 15,-21 20-15,0 1 0,21-21 0,-21 20 16,0 22-16,21-21 0,-21 21 16,0-1-16,-21 44 15,0-1 1,21 0-16,-21 0 0,0 21 16,21 1-16,-22-1 0,1 0 0,0 1 15,0-1-15,0 22 0,21-22 16,0 0-16,-21 1 0,21-1 0,0 0 15,0 1-15,0-1 0,0 0 0,0-21 16,0 1-16,21 20 0,0-42 16,0 21-16,0 0 0,0-21 0,1 0 15,-1 0-15,21 0 0,-21 0 0,22 0 16,-22 0-16,21-21 16,-21 0-16,22 0 0,-22 0 0,0-1 15,21 1-15,-21 0 0,-21 0 0,22 0 16,-22-22-16,0 22 0,21 0 15,-21 0-15,-21 21 16,-1 21 0,22 0-16,-21 0 0,21 1 15,0-1-15,-21 0 0,21 0 0,-21 0 16,21 0-16,0 1 0,0-1 0,0 0 16,0 0-16,0 0 15,21-21 1,0 0-16,0 0 15,1-21-15,-22 0 0,21 0 16,0 0-16</inkml:trace>
  <inkml:trace contextRef="#ctx0" brushRef="#br0" timeOffset="83932.11">17251 8530 0,'-21'-21'0,"42"42"0,-64-63 15,43 21-15,-21 21 16,0 0-16,0 0 31,21 21-15,21 0 15,0-21-31,0 0 0,1 0 16</inkml:trace>
  <inkml:trace contextRef="#ctx0" brushRef="#br0" timeOffset="84207.96">17716 8509 0,'0'0'0,"0"-21"0,-21 21 32,0 0-32,0 0 15,0 0-15,0 21 0,-1 0 0,1 0 16,0 1-16,0-1 0,0 0 15,0 21-15,-1-21 0,1 22 0,21-1 16,0-21-16,0 22 0,0-22 0,0 21 16,0-21-16,0 0 0,21 1 15,1-1-15,-1 0 0,0-21 0,0 21 16,21-21-16,-20 0 0,20 0 0,-21 0 16,21 0-16,1 0 0,-1 0 15,-21-21-15,22 21 0,-1-21 0,-21 0 16</inkml:trace>
  <inkml:trace contextRef="#ctx0" brushRef="#br0" timeOffset="84964.53">18246 8319 0,'0'-43'16,"0"86"-16,21-128 0,-21 21 0,0 22 0,0 21 16,0-21-16,0 20 0,0 1 15,0 42 1,-21 1-16,21 20 15,-22 0-15,22 1 0,-21-1 16,0 0-16,21 22 0,0-22 16,-21 22-16,0-22 0,21 0 0,-21 22 15,21-22-15,0 0 0,0 1 16,-22-1-16,22 0 0,-21 1 0,21-22 16,0 21-16,-21-21 0,21 1 0,0-1 15,0 0-15,0 0 16,0-42-1,0 0 1,0 0-16,21-1 0,0 1 16,-21 0-16,22 0 0,-1 0 0,0-22 15,-21 22-15,21-21 0,0 21 16,22-22-16,-22 22 0,0-21 16,0 21-16,21 0 0,-20-1 0,20 22 15,-21-21-15,21 0 0,-20 21 16,20 0-16,-21 0 0,0 0 0,0 0 15,1 0-15,-22 21 0,0 0 0,0 1 16,0-1-16,-22-21 16,22 21-16,-42 0 0,21-21 0,0 21 15,-22 0-15,22-21 0,-21 22 0,0-22 16,-1 0-16,22 0 0,-21 0 16,21 0-16,-22 0 0,22 0 0,0 0 15,0 0-15,21-22 16,0 1-1,0 0-15,0 42 32,0 0-32,0 1 15,0-1-15,0 0 0,0 21 0,21-21 16,-21 1-16,21 20 0,-21-21 0,21 21 16,-21-20-16,21-1 0,1 0 15,-1 0-15,0 0 0,0 0 0,0 1 16,22-22-16,-22 0 0,21 21 0,-21-21 15,22 0-15,-22 0 0,21 0 16,-21 0-16,0 0 0,22-21 16,-22-1-16,0 22 0,-21-21 0,21 0 15,0 21-15,1-21 0,-22 0 16,0 0-16,0-1 0,0 1 0,0 0 16,0 0-16,-22 0 15,1 21 1,0 0-16,-21 0 0</inkml:trace>
  <inkml:trace contextRef="#ctx0" brushRef="#br0" timeOffset="86948.29">1355 10901 0,'0'-21'15,"0"0"1,0-1-16,0 1 15,0 0-15,0 0 16,0 0-16,0 0 0,0-1 16,0 1-16,0 0 15,0 42 1,0 0 0,0 1-16,0-1 0,0 21 0,0 0 15,0 22-15,-22-22 0,22 22 16,-21-1-16,21-20 0,0 20 0,0 1 15,-21-1-15,0-21 0,21 1 16,-21-1-16,21 0 0,0-20 16,0 20-16,0-21 0,-21-21 15,21 21-15,0-42 32,0 0-17,0 0-15</inkml:trace>
  <inkml:trace contextRef="#ctx0" brushRef="#br0" timeOffset="87348.07">952 10901 0,'0'0'0,"-21"0"0,0-21 0,0 0 16,0 21-16,0-22 15,21 1-15,0 0 0,0 0 16,0 0-16,21 0 0,0-1 15,21 1-15,1 0 0,-1 0 0,0 0 16,22 21-16,-1-21 0,1 21 16,20 0-16,-20 0 0,21 21 0,-22 0 15,22 0-15,-22 0 0,-20 22 16,20-1-16,-21 0 0,-20-21 0,20 22 16,-42 20-16,0-20 0,0-1 15,0 0-15,-42 22 0,20-22 0,-20 22 16,-21-22-16,20 0 15,-20 1-15,-1-1 0,1 0 0,20-21 16,-20 22-16,-1-22 0,1-21 16,21 21-16,-1-21 0,-20 0 0,20 0 15,22 0-15,-21 0 0,21 0 16,0 0-16,-1-21 0,1 21 0,21-21 16,0 0-16,0-1 15,0 1-15,21 0 0,1 21 0,-1-21 16,0 0-16,21 0 0,1-1 15</inkml:trace>
  <inkml:trace contextRef="#ctx0" brushRef="#br0" timeOffset="87860.28">2159 10986 0,'-21'0'16,"0"0"-16,-1 21 16,22 0-16,-21-21 0,0 42 15,21-21-15,-21 1 0,21 20 0,-21-21 16,0 21-16,21 1 16,0-22-16,-22 21 0,22 1 0,0-1 15,0-21-15,0 21 0,0-20 16,0-1-16,0 0 0,22 0 0,-1-21 15,0 0-15,0 0 0,21 0 0,-20 0 16,20 0-16,-21 0 0,21-21 16,-20 21-16,20-21 0,-21 0 0,21-1 15,-20-20-15,20 21 0,-21-21 16,0 20-16,0-20 0,1 0 0,-22-1 16,0 22-16,0-21 0,0 0 15,-22-1-15,1 22 0,-21 0 0,21 0 16,-22 0-16,22-1 0,-21 22 15,0 0-15,-1 0 0,1 0 16,0 0-16,20 22 0,-20-1 0,0 0 16,21 0-16,-1 21 0,1-20 15,0 20-15,21 0 0,-21 1 0,21-1 16,0 0-16,0 1 0,0-1 16,21-21-16,0 21 0,0-20 0,1-1 15,-1 0-15,0 0 0,21-21 16,-21 0-16,22 0 0,-1 0 0,0 0 15,1-21-15,-1 0 0,0 21 0</inkml:trace>
  <inkml:trace contextRef="#ctx0" brushRef="#br0" timeOffset="88340.96">2836 11049 0,'0'0'0,"0"-21"0,0 0 16,0 0-16,-21 21 31,21 21-31,-21 0 16,0 0-16,21 0 0,-21 0 0,21 22 15,0-22-15,0 21 0,0-21 16,0 22-16,0-22 0,0 21 16,0-21-16,0 1 0,0-1 0,0 0 15,0 0-15,0 0 0,21-21 16,0 0-16,0 21 0,0-21 0,0 0 15,1 0-15,-1 0 0,21-21 0,-21 21 16,0-21-16,1 0 0,-1 0 16,21 0-16,-21-1 0,0 1 0,1-21 15,-1 21-15,-21-22 0,0 1 16,21 21-16,-21-21 0,0 20 0,0-20 16,0 21-16,0 0 0,0 0 0,0-1 15,0 1-15,0 42 31,-21 1-15,21 20-16,0-21 0,-21 21 0,21 1 16,0-22-16,0 21 0,0 1 0,0-1 15,0-21-15,0 21 0,0-20 16,0-1-16,0 0 0,21 0 0,0-21 16,0 21-16,0-21 0,0 0 15,1 0-15,20 0 0,-21 0 0,0-21 16,22 0-16,-22 0 0</inkml:trace>
  <inkml:trace contextRef="#ctx0" brushRef="#br0" timeOffset="88863.67">3704 10689 0,'0'-42'16,"0"84"-16,0-126 0,-21 62 0,0 1 0,21 0 15,-21 0-15,-1 21 16,22 21-16,0 21 15,-21-20-15,21-1 0,0 21 0,0 0 16,0 1-16,0-1 0,0 0 16,0 1-16,0-1 0,0 0 0,0 1 15,0-1-15,-21 0 0,21 1 16,0-1-16,-21-21 0,21 0 16,0 22-16,0-22 0,0 0 15,0-42 16,0 0-15,0 0-16,0-1 0,0-20 16,21 21-16,0 0 0,0 0 0,1-22 15,-1 22-15,0 0 0,21 0 0,-21 0 16,1-1-16,-1 22 0,21 0 16,-21-21-16,0 21 0,1 0 0,20 0 15,-21 0-15,0 21 0,-21 1 16,21-1-16,1 0 0,-22 0 15,0 0-15,0 0 0,0 22 0,0-22 16,0 21-16,0-21 0,-22 22 0,-20-1 16,21-21-16,0 22 0,-22-22 15,22 0-15,-21 0 0,21 0 0,-22 0 16,22 1-16,-21-22 0,21 0 0,0 21 16,-1-21-16,1 0 0,0 0 15,21-21-15,0-1 16,0 1-16,0 0 0,0 0 0,0 0 15,21 0-15,-21-22 0,21 22 16</inkml:trace>
  <inkml:trace contextRef="#ctx0" brushRef="#br0" timeOffset="89140.51">4212 10626 0,'0'0'0,"0"-21"0,0-1 0,0 1 15,0 42 17,0 1-32,0 20 0,0-21 0,-21 21 15,21 1-15,0-1 0,-21 0 16,21 1-16,0-1 0,-21 0 16,21 22-16,-22-22 0,1 1 0,21-1 15,0 0-15,0 1 0,-21-22 16,21 21-16,0-21 0,0 0 0,0 1 15,0-1-15,21-21 16,0 0 0,1-21-16,-1-1 0,0 1 0</inkml:trace>
  <inkml:trace contextRef="#ctx0" brushRef="#br0" timeOffset="89520.29">4339 11091 0,'42'0'15,"-20"0"-15,-1 0 0,0 0 16,0 0-16,0-21 0,0 21 0,1-21 16,-1 21-16,0-21 0,21 0 0,-21 21 15,1-21-15,-22-1 0,21 22 16,0-21-16,-21 0 0,0 0 0,0 0 15,0 0-15,-21 21 16,0 0-16,-1 0 16,1 0-16,-21 0 0,21 0 15,0 21-15,-22 0 0,22 0 0,0 21 16,0-20-16,0 20 0,-1-21 0,1 21 16,0 1-16,21-1 0,0-21 15,0 22-15,0-22 0,0 0 0,0 0 16,0 0-16,0 0 0,21-21 0,0 0 15,-21 22-15,22-22 0,-1 0 16,0 0-16,0 0 0,0 0 0,22-22 16,-22 1-16,0 21 0,0-21 0,0 0 15</inkml:trace>
  <inkml:trace contextRef="#ctx0" brushRef="#br0" timeOffset="90479.74">5567 10774 0,'0'-21'0,"0"-22"15,0 22-15,-21 21 16,-22 0-16,22-21 0,0 21 0,-21 0 16,20 0-16,-20 0 0,21 21 15,-21 0-15,20 1 0,-20-1 0,21 0 16,0 21-16,0 1 0,-1-22 16,22 21-16,-21 22 0,21-22 0,0 0 15,0 1-15,0-1 0,0 0 0,0 1 16,21-1-16,1-21 0,-1 21 15,-21-20-15,21-1 0,0 0 0,21-21 16,-20 0-16,-1 0 0,21 0 0,-21 0 16,22 0-16,-1 0 0,0-21 15,1 0-15,-1-1 0,0 1 16,1-21-16,-1 21 0,0-22 0,1 1 0,-1 0 16,0 21-16,-21-43 0,22 22 15,-22-1-15,0 1 0,0 0 16,-21-22-16,0 22 0,0-22 0,0 22 15,0 0-15,0-22 0,0 22 16,0 0-16,0 20 0,0-20 0,0 21 16,0 0-16,-21 42 31,21 21-31,0-21 0,0 22 0,0 20 16,0-20-16,0-1 0,0 21 0,0-20 15,0 20-15,0-20 16,0 20-16,-21-21 0,21 1 0,0-1 15,0 0-15,0 1 0,0-22 0,0 0 0,21 21 16,0-20-16,0-1 16,1-21-16,-1 0 0,0 0 15,0 0-15,0 0 0,0-21 16,1-1-16,-1 22 0,21-42 16,-21 21-16,0 0 0,1 0 0,-1-1 15,0 1-15,-21 0 0,21-21 0,0 21 16,0-1-16,-21 1 15,0 42 17,0 1-32,-21-1 0,21 0 15,-21 0-15,21 0 0,0 0 16,0 1-16,0-1 0,0 0 0,0 0 16,0 0-16,0 0 15,21-21 1,0 0-16,1 0 0,-1-21 15,-21 0-15,21 21 0</inkml:trace>
  <inkml:trace contextRef="#ctx0" brushRef="#br0" timeOffset="90659.64">6646 10689 0,'0'0'0,"-21"0"0,21-21 0,-21 21 16,0 0-16,0 0 15,-1 0-15,22 21 16,0 0 0,0 1-1,22-22-15,-1 0 0,0 21 0,0-21 16</inkml:trace>
  <inkml:trace contextRef="#ctx0" brushRef="#br0" timeOffset="90944.48">7197 10774 0,'-22'-21'15,"1"21"1,0 0-16,-21 0 0,21 0 0,-1 0 16,-20 21-16,21-21 0,-21 21 0,20 0 15,-20 0-15,21 1 0,0 20 16,0-21-16,-1 21 0,1-20 0,21 20 15,-21 0-15,21-21 0,0 22 0,0-22 16,0 0-16,21 0 0,0 0 16,22 1-16,-22-1 0,21 0 15,-21-21-15,22 0 0,-1 0 0,0 0 16,1 0-16,20 0 0,-20-21 16,-1 0-16,0-1 0,1 1 0,-22-21 15,21 21-15</inkml:trace>
  <inkml:trace contextRef="#ctx0" brushRef="#br0" timeOffset="91497.68">7620 10499 0,'0'-43'0,"0"86"0,0-128 15,0 43-15,0 21 0,0-1 16,0 1-16,0 42 16,0 1-16,0 20 15,0 0-15,0 1 0,-21-1 16,21 21-16,0-20 0,-21 20 0,-1-20 15,22-1-15,-21 21 0,0-20 0,0-1 16,21 0-16,-21 1 0,0-1 16,-1 0-16,22-20 0,0 20 0,-21-21 15,21 0-15,-21-21 0,21 21 0,0-42 32,0 0-32,21 0 15,0 0-15,1 0 0,-22-1 0,21 1 16,0-21-16,21 21 15,-21 0-15,1-1 0,-1 1 0,0-21 16,21 21-16,-21 21 0,1-21 0,-1-1 16,0 22-16,0 0 0,0 0 15,0 0-15,-21 22 16,0-1 0,-21 0-16,0-21 15,0 0-15,0 21 0,0-21 0,-1 0 16,1 21-16,-21-21 0,21 0 0,0 0 15,-1 0-15,1 0 0,0 0 16,21 21-16,0 1 31,0-1-31,0 0 0,21 0 16,-21 0-16,21-21 16,1 21-16,-22 1 0,21-1 0,0-21 15,0 21-15,-21 0 0,21-21 0,0 21 16,1-21-16,-1 0 0,0 21 15,0-21-15,0 0 0,0 0 0,1 0 16,-1 0-16,0 0 0</inkml:trace>
  <inkml:trace contextRef="#ctx0" brushRef="#br0" timeOffset="91948.42">9017 10795 0,'0'0'0,"-42"0"0,20 0 15,1 0-15,0 0 0,0 0 0,0 0 16,63 0 0,-21 0-1,22 0-15,-1 0 0,0 0 0,1 0 16,20 0-16,-21 0 0,22 0 0,-1 0 15,-20 0-15,20 0 0,1 0 16,-22 0-16,22 0 0,-22 0 0,21 0 16,-20 0-16,-1-21 0,0 21 15,1 0-15,-22 0 0,0 0 16,0 0-16,0 0 0,-21-21 16,0 0-16,0-1 15,-21 22-15,0-21 0</inkml:trace>
  <inkml:trace contextRef="#ctx0" brushRef="#br0" timeOffset="92209.27">9652 10562 0,'21'0'16,"0"0"-16,22 0 15,-22 0-15,21 21 0,-21-21 0,22 22 16,-1-22-16,-21 21 0,21 0 0,-20 0 15,-1 0-15,0 0 0,-21 1 16,0-1-16,0 0 0,0 21 0,-21-21 16,-22 1-16,22-1 0,-21 0 0,0 21 15,-1-21-15,1 1 0,0-1 16,-1 0-16,1 0 0,0 0 0,-1 0 16,22-21-16,0 22 0,0-1 0</inkml:trace>
  <inkml:trace contextRef="#ctx0" brushRef="#br0" timeOffset="92995.81">12044 10837 0,'21'0'16,"0"-21"0,-21 0-16,21 21 0,0-21 0,1 21 15,-1-21-15,0 0 0,-21-1 16,21 1-16,-21 0 0,0 0 16,0 0-16,-21 0 15,0-1-15,-22 22 16,22-21-16,-21 21 0,21 0 0,-22 0 15,1 0-15,0 0 0,-1 0 0,22 21 16,-21 1-16,0-1 0,-1 21 16,22-21-16,-21 22 0,21-1 0,-1 0 15,-20 1-15,42-1 0,0 0 0,-21 1 16,21-1-16,0 0 0,0-21 16,0 22-16,21-22 0,0 0 0,0-21 15,1 0-15,-1 0 0,21 0 16,0 0-16,1-21 0,-1 0 0,0 0 15,1-1-15,-1 1 0,22 0 16,-22 0-16,0-21 0,22 20 0,-22-20 16,0 0-16,1-1 0,-1 1 15,-21 0-15,22-1 0,-22 1 0,0-21 16,0 20-16,-21-20 0,0 20 0,0 1 16,0 0-16,0-1 0,0 22 15,0-21-15,0 21 0,-21 21 16,0 0-16,0 0 0,-1 21 15,22 21-15,0-21 0,-21 22 16,0 20-16,21-20 0,-21 20 16,21-21-16,0 22 0,0-22 0,-21 1 15,21 20-15,-21-21 0,21 1 0,0-1 16,0 0-16,0-20 0,0 20 16,0-21-16,21 0 0,0 0 0,0 1 15,0-22-15,0 0 0,1 0 0,20 0 16,-21 0-16,21 0 0,-20-22 15,20 1-15,-21 0 0,21 0 0,1 0 16,-22 0-16,21-1 0</inkml:trace>
  <inkml:trace contextRef="#ctx0" brushRef="#br0" timeOffset="93399.73">12912 10668 0,'0'-21'16,"0"42"-16,-22-42 15,1 21-15,0 21 16,0 0-16,0 0 0,0 1 0,-1-1 15,22 0-15,-21 0 0,0 0 16,21 0-16,-21 22 0,21-22 0,0 0 16,0 21-16,0-20 0,0-1 0,0 0 15,0 0-15,21 0 0,0 0 16,0-21-16,22 0 0,-22 0 16,0 0-16,21 0 0,-20 0 0,20 0 15,0-21-15,-21 0 16,22 21-16,-22-21 0,21 0 0,-21 0 15,22-1-15,-22 1 0,-21 0 0,0 0 16,0-21-16,0 20 0,0-20 0,0 21 16,0-21-16,-21-1 0,0 22 15,-22-21-15,22 21 0,-21-1 0,21 22 16,-22-21-16,1 21 0,0 0 0,-1 0 16,22 21-16,-21-21 0,21 22 15,-22-1-15,22 21 0,0-21 0,0 0 16,0 22-16,21-22 0,0 21 0,0-21 15,0 22-15,0-22 0,0 0 16,21 21-16,-21-20 0,21-22 16,21 21-16,-21 0 0,22-21 0,-22 0 15,21 0-15,1 0 0</inkml:trace>
  <inkml:trace contextRef="#ctx0" brushRef="#br0" timeOffset="93864.09">13610 10710 0,'0'-21'0,"0"42"0,0-63 0,0 21 0,0 0 16,-21 21-16,0-21 0,0 21 15,-1 0 1,1 21-16,0-21 0,21 21 0,-21 21 16,0-21-16,0 1 0,21 20 0,0-21 15,0 21-15,-22-20 0,22 20 16,0 0-16,0-21 0,0 1 0,0-1 15,0 21-15,22-21 0,-1 0 0,0-21 16,0 22-16,0-22 0,0 21 0,1-21 16,-1 0-16,21 0 0,-21 0 15,0-21-15,22-1 0,-22 1 0,0 21 16,21-21-16,-20-21 0,-1 21 0,21-1 16,-21-20-16,0 21 0,1-21 15,-1-1-15,0 1 0,-21 21 0,0-22 16,21 1-16,-21 21 0,0 0 0,0 0 15,-21 21 17,0 21-32,21 0 0,-21 0 0,21 21 15,-22-20-15,1-1 0,21 21 0,0-21 16,0 22-16,0-22 0,0 0 16,0 0-16,0 0 0,0 0 0,0 1 15,21-22-15,1 21 0,-1-21 16,0 0-16,21 0 0,-21 0 15,1 0-15,20-21 0,0 21 0,-21-22 16</inkml:trace>
  <inkml:trace contextRef="#ctx0" brushRef="#br0" timeOffset="94392.03">14541 10224 0,'0'-64'16,"0"128"-16,0-149 0,-21 85 15,0 0 1,21 21-16,-21 0 0,21 0 0,0 22 16,0-1-16,-21 0 0,21 1 15,0-1-15,-21 0 0,21 22 16,0-22-16,0 1 0,-22-1 0,22 0 0,-21 1 16,21-1-16,0-21 0,0 0 15,0 22-15,-21-22 0,21 0 16,0 0-16,0 0 0,-21-21 31,21-21-15,0 0-16,0 0 0,0 0 15,21-1-15,0 1 0,0 0 16,-21-21-16,43 21 0,-22-1 0,0-20 16,0 21-16,22-21 0,-22 20 0,21 1 15,-21 0-15,22 0 16,-1 21-16,85 21 15,-106-21-15,0 21 0,0 22 16,1-22-16,-22 0 0,0 0 16,0 21-16,0-20 0,0-1 0,0 0 15,0 21-15,-22-21 0,-20 1 0,21-1 16,-21 0-16,20 0 0,-20-21 0,0 21 16,-1 0-16,1-21 0,0 0 15,21 22-15,-22-22 0,22 0 0,-21 0 16,21 0-16,-1 0 0,1 0 0,21-22 15,0 1-15,0 0 16,0 0-16,0 0 0,21 0 16,1-1-16,-1 1 15</inkml:trace>
  <inkml:trace contextRef="#ctx0" brushRef="#br0" timeOffset="94664.1">15261 10139 0,'0'21'16,"-21"0"-1,0 0-15,0 1 0,21 20 16,-22 0-16,1 1 0,0 20 16,21-21-16,-21 1 0,0 20 0,0-20 15,21 20-15,-22-21 0,1 1 16,21-1-16,0-21 0,-21 22 0,0-22 15,21 21-15,-21-21 0,21 0 0,0 1 16,21-22 0,0 0-1,0 0-15,0 0 0,1-22 0,-1 22 16,0-21-16</inkml:trace>
  <inkml:trace contextRef="#ctx0" brushRef="#br0" timeOffset="95015.92">15367 10732 0,'0'21'31,"21"-21"-15,0 0 0,0 0-16,1 0 0,-1 0 0,0-21 15,0 21-15,0-22 0,0 22 0,1-21 16,-1 21-16,21-21 0,-42 0 15,21 0-15,-21 0 0,21-1 0,-21 1 16,0 0-16,0 0 16,-21 0-16,0 21 0,0 0 0,0 0 15,0 0-15,-22 21 0,22 0 16,-21 21-16,-1-20 0,22 20 0,-21 0 16,21-21-16,0 22 0,-22-1 15,22-21-15,21 22 0,0-22 0,-21 21 16,21-21-16,0 0 0,0 1 0,21-1 15,0-21-15,22 0 0,-22 0 16,21 0-16,-21 0 0,22 0 16,-1 0-16,0 0 0,1 0 0</inkml:trace>
  <inkml:trace contextRef="#ctx0" brushRef="#br0" timeOffset="95988.37">16341 10329 0,'0'0'0,"0"-42"16,-22 42-16,1 0 15,0 0-15,0 0 16,-21 0-16,20 0 0,1 21 0,-21 0 16,21 1-16,-22 20 0,22 0 0,0 1 15,0-1-15,0 21 0,0-20 16,21-1-16,0 22 0,0-22 0,0-21 15,0 21-15,0 1 0,21-22 0,0 0 16,0 0-16,0 0 0,22 1 16,-22-22-16,21 0 0,0 0 0,1 0 15,-1 0-15,0 0 0,1-22 0,-1 22 16,0-21-16,1 0 16,20 0-16,-20-21 0,-1 20 0,0-20 15,-21 21-15,22-21 0,-22-1 0,21-20 16,-21 20-16,1-20 0,-1-1 15,0 22-15,0-21 0,0 20 0,0-20 16,1 20-16,-22 1 0,0 0 0,21-1 16,-21 22-16,21 0 0,-21 0 15,0 0-15,0 42 16,0 0-16,-21 0 16,0 22-16,-1-1 0,1 21 0,0-20 15,21 20-15,-21 1 0,0-1 0,0 1 16,-1-1-16,1-20 15,21 20-15,0-21 0,0 1 0,0-1 16,0-21-16,0 22 0,21-22 0,-21 0 16,22 0-16,-1-21 0,21 0 15,-21 21-15,0-21 0,22 0 0,-1 0 16,-21 0-16,22-21 0,-1 21 0,-21-21 16,21 0-16,1 0 0,-22-1 15,0 1-15,21 0 0,-20-21 0,-1 21 16,-21-1-16,0 1 0,21 0 15,-21 0-15,0 0 0,-21 21 16,0 21 0,21 0-1,-22 0-15,22 0 0,0 1 16,0-1-16,0 0 0,0 0 0,0 0 16,0 0-16,0 1 0,0-1 15,22-21-15,-1 0 16,0 0-16,0 0 15,0 0-15,0-21 0,-21-1 16</inkml:trace>
  <inkml:trace contextRef="#ctx0" brushRef="#br0" timeOffset="96160.27">17505 10414 0,'0'0'0,"-21"-21"15,-1-21 1,1 42-16,21-22 0,-21 22 0,0 0 15,0 0 1,21 22 0,0-1-16,21-21 15,0 21-15,0-21 16</inkml:trace>
  <inkml:trace contextRef="#ctx0" brushRef="#br0" timeOffset="97000.79">17886 10456 0,'0'-21'0,"0"0"16,0 0-16,0 0 15,-21 21 1,-1 0-16,1 0 0,0 0 16,0 21-16,0 0 0,0 21 15,-1-20-15,1 20 0,0 0 16,0 1-16,21-22 0,-21 21 0,21 0 15,0 1-15,0-1 0,0-21 0,0 0 16,0 22-16,21-22 0,0-21 16,0 21-16,0 0 0,22-21 15,-1 0-15,-21 0 0,22 0 0,-1 0 16,0 0-16,22-21 0,-22 0 16,0 21-16,1-21 0,-1-22 0,0 22 15,1 0-15,-1-21 0,-21-1 0,22-20 16,-22 21-16,0-22 0,0 1 15,0-1-15,-21 1 0,0 20 0,21-20 16,-21-1-16,22 22 0,-22 0 0,0-1 16,0 22-16,0 0 0,0 0 15,0 42 1,0 0-16,0 0 16,0 22-16,-22-1 0,22-21 0,-21 43 15,21-22-15,0 0 0,0 1 16,-21 20-16,21-21 0,-21 1 0,21-1 15,0 0-15,-21 1 0,21-22 16,-21 21-16,21-21 0,-22 1 0,22-1 16,0 0-16,0-42 31,0 0-31,22-1 0,-1 1 16,0 0-16,0 0 0,0 0 15,0 0-15,1-1 0,20-20 16,-21 21-16,0 0 0,22 0 0,-22 21 15,0-22-15,0 22 0,0 0 16,0 0-16,1 0 0,-22 22 16,0-1-1,-22 0-15,1-21 16,0 21-16,0-21 0,0 0 16,0 21-16,-1-21 0,1 0 0,-21 0 15,21 0-15,0 0 0,-1 0 16,1 21-16,0-21 15,21 22 1,0-1 0,0 0-16,0 0 0,0 0 0,0 0 15,0 1-15,0-1 0,21 0 16,0 0-16,-21 0 0,0 0 16,22 1-16,-1-22 0,0 21 0,0-21 15,0 21-15,0-21 0,22 0 16,-22 0-16,0 0 0,0 0 15,0 0-15,22 0 0,-22 0 16,0-21-16,0 21 0,0-21 0</inkml:trace>
  <inkml:trace contextRef="#ctx0" brushRef="#br0" timeOffset="97271.68">19537 10160 0,'0'0'0,"-21"-21"16,-1 21-16,1 0 0,0 0 16,0 0-16,-21 0 0,20 21 0,1 0 15,0 0-15,0 1 0,0 20 16,0-21-16,-1 21 0,22 1 0,-21-1 16,21 0-16,0 1 0,0-22 0,0 21 15,0 1-15,0-22 16,0 21-16,0-21 0,0 0 0,21 1 15,1-1-15,-1 0 0,0 0 0,0-21 16,0 0-16,0 0 0,1 0 16,-1 0-16,0 0 0,0 0 0,0-21 15,22 21-15</inkml:trace>
  <inkml:trace contextRef="#ctx0" brushRef="#br0" timeOffset="97550.49">19918 10118 0,'0'0'0,"0"-21"0,21-1 16,0 22-16,0 0 15,0 0-15,1 0 16,-1 0-16,0 22 16,0-1-16,0 0 0,0 21 15,1-21-15,-22 22 0,0-1 0,0 0 16,0 1-16,0-1 0,0 0 15,0 1-15,0-1 0,-22-21 0,1 22 16,0-1-16,-21-21 0,21 0 0,-1 22 16,-20-22-16,21 0 0,-21-21 15,20 21-15,-20 0 0,21-21 0,-21 21 16,20-21-16,-20 22 0,0-22 16</inkml:trace>
  <inkml:trace contextRef="#ctx0" brushRef="#br0" timeOffset="100367.57">1863 12975 0,'0'0'0,"0"21"16,21-21 15,0-21-31,0 0 16,21 21-16,-20-21 0,20 0 16,-21 0-16,21-1 0,1 1 0,-1-21 15,0 21-15,1-22 0,-1 22 16,-21-21-16,22 21 0,-22-22 0,0 22 15,0-21-15,-21 0 0,0 20 16,0-20-16,0 21 0,0-21 16,-21 20-16,0 1 0,0 0 0,-1-21 15,1 42-15,0-21 0,0 21 16,0 0-16,0 0 0,-1 0 0,1 0 16,0 21-16,0 0 0,0 0 15,21 21-15,-21 1 0,21 20 16,-22 1-16,22-1 0,-21 1 0,21 20 15,0 1-15,0 0 0,-21-1 16,21 1-16,-21-21 0,21 20 0,0 1 16,0 0-16,-21-1 0,21 1 15,-21 0-15,21-1 0,0-20 0,0 20 16,-22-20-16,22 21 0,0-22 16,-21 1-16,21-1 0,0-21 15,0 22-15,0-22 0,0 1 0,0-22 16,0 0-16,0 0 0,21-21 15,1 0-15,-1 0 0,0-21 0,0 0 16,0 0-16,0-1 0,22-20 16,-1 0-16,-21-1 0,22 1 0,-1-21 15,-21 20-15,21-20 0,-20-1 16,20 1-16,-21-1 0,-21 1 0,0-1 16,0 1-16,0-1 0,-21 1 15,0-1-15,0 22 0,-22 0 0,1-1 16,0 1-16,-1 21 0,1 0 15,0-1-15,-1 1 0,1 21 16,0 0-16,-1 0 0,1 0 16,21 0-16,-22 0 0,22 0 0,42 0 31,1 0-31,-1-21 0,0 0 16,21 21-16,1-21 0,-1 21 15,21-21-15,1-1 0,-1 1 0,1-21 16,-1 21-16,22-22 0,-21 1 15,-1 0-15,1-1 0,-1 1 0,-21 0 16,1-1-16,-1 22 0,-21-21 0,-21 0 16,0 20-16,0 1 15,0 0-15,-21 0 0,0 21 0,0 0 16,0 0-16,-22 0 0,22 0 16,0 0-16,0 21 0,0 0 0,-1 0 15,22 1-15,0 20 0,0-21 16,0 21-16,0 1 0,22-22 0,-1 21 15,0 1-15,0-1 0,0-21 16,22 21-16,-22-20 0,0 20 0,0-21 16,0 0-16,0 0 0,1 1 15,20-22-15,-21 21 0,0-21 0,0 0 16,1 0-16,-1 0 0,0 0 16,0 0-16,0-21 15,0-1-15,1 1 0,-1 0 0,0 0 16,0-21-16,0 20 0,0-20 15,1 0-15,20-22 0,-21 22 0,21 0 16,1-1-16,-22 1 0,21 21 16,1-22-16,-1 22 0,0 21 0,1-21 15,-1 21-15,-21 0 0,21 0 0,-20 0 16,-1 21-16,-21 0 0,0 1 16,21-1-16,-21 21 0,0-21 0,0 22 15,0-1-15,0-21 0,0 21 16,0-20-16,0-1 0,0 21 15,0-21-15,0 0 0,0 1 16,0-44 15,0 1-31,21 0 16,-21 0-16,0 0 0,0-22 16,0 22-16,0 0 0,0-21 0,-21 21 15,0-22-15,0 22 0,-1-21 16,1 21-16,0-1 0,0 1 0,0 0 15,0 21-15,-22 0 0,22 0 16,0 0-16,0 0 0,0 0 16,-22 0-16,22 21 0,0 0 0,-21 1 15,20-1-15,1 21 0,0 0 16,0 1-16,0-1 0,0 0 0,21 1 16,-22-1-16,22 0 0,0 1 15,0-22-15,0 21 0,22-21 0,-1 1 16,0-22-16,0 21 0,21-21 15,-20 0-15,20 0 0,-21 0 0,21 0 16,1 0-16,-22-21 0,21 21 0,1-22 16,-22 1-16,21 0 0,-21 0 15,0 0-15,1 0 0,-1-22 16,0 22-16,-21-21 0,0 21 16,0-22-16,0 22 0,0-21 0,0 21 15,0-22-15,0 22 0,0 0 16,0 0-16,0 42 15,0 0-15,0 0 16,0 0-16,0 1 0,0-1 16,0 21-16,0 0 0,0-20 0,0 20 15,0-21-15,21 0 0,-21 0 0,21 1 16,0-1-16,1 0 0,-1-21 16,0 0-16,0 21 0,0-21 0,22 0 15,-22 0-15,0 0 0,0-21 16,21 21-16,-20-21 0,-1 0 15,0-1-15,0 1 0,-21 0 0,0 0 16,21 0-16,-21-22 0,0 1 16,0 21-16,0-21 0,0 20 0,0-20 15,0 21-15,0 0 0,0 0 16,0 42 0,0 0-1,0 0-15,0 21 0,0-20 16,0-1-16,-21 21 0,21-21 0,0 22 15,0-22-15,0 21 0,-21-21 16,21 0-16,0 1 0,-21-1 0,21 0 16,0 0-1,0-42 17,0 0-32,0 0 0,0-1 15,0-20-15,0 21 0,0 0 16,0-22-16,0 22 0,0-21 0,0 21 15,0-22-15,21 22 0,0 0 16,0-21-16,22 21 0,-22-1 0,0 22 16,21-21-16,-21 21 15,22 0-15,-22 0 0,0 0 0,0 21 0,22 1 16,-22-1-16,0 0 0,-21 21 16,21-21-16,0 22 0,-21-22 15,0 21-15,0-21 0,0 1 0,0 20 16,0-21-16,0 0 0,0 0 0,0 1 15,-21-1-15,0-21 16,21-21 15,0-1-31,0 1 0,0 0 16,0 0-16,0-21 0,21 20 0,0-20 16,0 0-16,1 21 0,-1-22 15,21 22-15,-21-21 0,0 21 0,22-1 16,-22 1-16,21 0 0,-21 21 15,1 0-15,-1 0 0,0 0 16,0 0-16,0 21 0,0 0 0,1 1 16,-22 20-16,0-21 0,0 21 15,0 1-15,0-1 0,0 0 0,0-20 16,0 20-16,0 0 0,0-21 0,0 22 16,0-22-16,0 0 0,0 0 15,0 0-15,0-42 47</inkml:trace>
  <inkml:trace contextRef="#ctx0" brushRef="#br0" timeOffset="100752.35">5207 12848 0,'0'0'0,"0"21"0,21 1 15,0-22 1,0 0-16,1 0 16,-1 0-16,0 0 0,0-22 15,0 22-15,-21-21 0,21 0 0,1 0 16,-1 21-16,0-21 16,0 0-16,0-1 0,-21 1 0,21 21 15,-21-21-15,22 0 0,-22 0 0,0 0 16,0-1-16,0 1 15,-22 0-15,1 21 0,0 0 0,0 0 16,0 0-16,0 0 0,-1 21 0,1-21 16,-21 21-16,21 22 0,-22-22 15,22 21-15,0 1 0,0-22 0,0 21 16,0 0-16,-1 1 0,22-1 16,0 0-16,0-20 0,0-1 0,0 21 15,22-21-15,-1 0 0,0-21 16,0 0-16,0 0 15,22 0-15,-22 0 0,21 0 0,-21 0 16,22 0-16,-1-21 0,0 0 0,1 0 16</inkml:trace>
  <inkml:trace contextRef="#ctx0" brushRef="#br0" timeOffset="101216.03">6244 12573 0,'0'-42'16,"-21"42"-16,0 0 0,0 0 16,-1 0-16,-20 0 15,21 0-15,0 21 0,-22 0 0,22-21 16,-21 21-16,21 0 0,0 1 0,-1-1 16,1 0-16,0 0 0,0 0 15,21 0-15,-21 1 0,21-1 0,0 0 16,0 0-16,0 0 0,21-21 0,0 21 15,0-21-15,0 0 0,1 0 16,-1 0-16,21 0 0,-21 0 0,22 0 16,-22 0-16,0 22 0,0-22 0,21 0 15,-20 0-15,-1 21 16,0-21-16,-21 21 0,21-21 16,-21 21-16,0 0 0,0 0 15,-21 1-15,0-1 16,0-21-16,-1 21 0,-20-21 0,21 21 15,0-21-15,-22 21 0,22-21 0,-21 0 16,0 0-16,20 21 0,-20-21 16,21 0-16,-21 0 0,20 0 0,-20 0 15,21 0-15,0 0 0,0 0 0,-1 0 16,1 0 0,21-21-1,21 0 1</inkml:trace>
  <inkml:trace contextRef="#ctx0" brushRef="#br0" timeOffset="101767.72">7895 12806 0,'0'0'15,"-63"0"1,20 0-16,22 0 0,0 0 0,0 0 15,42 0 1,0 0 0,21 0-16,1 0 0,-1 0 0,22 0 15,-1 0-15,1 0 0,-1 0 16,1 0-16,-1 0 0,22 0 0,-22 0 16,1 0-16,20 0 0,-20 0 0,-1 0 15,22 0-15,-21 0 16,-22 0-16,21 0 0,-20 0 0,-1 0 15,0 0-15,1 0 0,-22 0 0,0-21 16,-21 0-16,0-1 16,0 1-1</inkml:trace>
  <inkml:trace contextRef="#ctx0" brushRef="#br0" timeOffset="102107.53">8848 12573 0,'-22'0'16,"44"0"-1,-1 0 1,0 0-16,21 0 0,-21 0 16,22 0-16,-22 0 0,21 0 0,-21 0 15,22 0-15,-22 0 0,21 0 16,-21 0-16,1 0 0,-1 21 0,-21 0 15,0 1-15,0 20 0,0-21 16,0 0-16,-43 0 0,22 22 16,0-22-16,-21 0 0,-1 21 0,-20-20 15,21-1-15,-22 21 0,22-21 0,-22 0 16,1 1-16,20-1 16,1 0-16,0 0 0,-1 0 0,22 0 15,0-21-15,0 22 0,0-22 0,42 0 31,0 0-31,0 0 0</inkml:trace>
  <inkml:trace contextRef="#ctx0" brushRef="#br0" timeOffset="103408.51">11345 12700 0,'21'-21'16,"-21"0"-16,22 0 0,-1-1 15,-21 1 1,0 0-16,0 0 0,0 0 15,0 0-15,0-1 0,-21 1 16,-1 0-16,1 21 0,0-21 16,0 21-16,0 0 0,-22 0 15,22 0-15,0 0 0,-21 21 16,21 0-16,-22 0 0,1 1 0,0 20 16,-1-21-16,1 21 0,0 1 15,20-1-15,-20 0 0,21 1 16,0-1-16,21 0 0,0 1 0,0-1 15,0-21-15,0 0 0,21 1 0,-21-1 16,42 0-16,-21-21 0,1 0 16,-1 0-16,21 0 0,-21 0 0,22 0 15,-1-21-15,-21 0 0,21-1 0,1 1 16,-1-21-16,0 21 0,1-22 16,-1 1-16,-21 0 0,22 21 15,-22-22-15,21 1 0,-21 0 0,0-1 16,1 1-16,-1 0 0,-21-1 15,0 1-15,21 0 0,-21-1 0,0 22 16,21-21-16,-21 21 0,0-1 16,0 44-1,-21-1-15,0 0 0,21 0 16,-21 21-16,-1 1 0,22-1 16,0 0-16,-21-20 0,0 20 0,21 0 15,-21 22-15,21-22 0,0-21 0,0 22 16,0-1-16,0 0 0,0-21 15,0 22-15,0-22 0,0 0 0,0 0 16,21 0-16,0-21 0,0 0 16,1 22-16,-1-22 0,0 0 15,0 0-15,0-22 0,0 22 16</inkml:trace>
  <inkml:trace contextRef="#ctx0" brushRef="#br0" timeOffset="103820.28">11769 12721 0,'-43'-21'16,"86"42"-16,-107-63 0,64 21 16,-21 0-16,21-1 0,0 1 15,0 0 1,21 0 0,0 21-16,0 0 0,1 0 15,20 21-15,-21-21 0,0 21 0,0 0 16,22 1-16,-22 20 0,0-21 15,0 0-15,0 22 0,-21-22 0,0 21 16,0-21-16,0 22 0,0-22 16,0 0-16,-21 0 0,0 0 0,0 0 15,0 1-15,0-22 0,-1 0 16,1 0-16,0 0 16,21-22-16,0 1 15,0 0-15,0 0 0,0 0 0,0 0 16,21-22-16,0 22 15,1-21-15,-22 21 0,21-22 0,0 22 16,-21 0-16,21-21 0,0 20 0,0 1 16,1 0-16,-1 0 15,0 0-15,0 21 0,0 0 0,0 0 16,1 0-16,-1 0 0,0 0 16,0 0-16,0 0 15</inkml:trace>
  <inkml:trace contextRef="#ctx0" brushRef="#br0" timeOffset="104045.81">12531 12531 0,'0'21'0,"0"0"16,0 0-16,0 0 0,0 1 15,-22-1-15,22 21 0,-21-21 0,21 0 16,0 1-16,0-1 0,0 21 0,0-21 15,-21 0-15,21 1 16,0-1-16,0 0 16,0-42 15,0 0-31,0-1 0</inkml:trace>
  <inkml:trace contextRef="#ctx0" brushRef="#br0" timeOffset="104224.71">12446 12383 0,'0'0'16,"0"-22"-16,-21 22 0,0 0 0,21-21 0,-22 21 31,22 21 0,22 1-15,-1-22-16,0 21 0,0-21 15,0 0-15</inkml:trace>
  <inkml:trace contextRef="#ctx0" brushRef="#br0" timeOffset="104684.48">12869 12615 0,'-21'-42'16,"21"21"-16,0 0 16,0 0-1,21-1-15,0 22 16,1 0-16,-1 0 0,0 0 16,0 22-16,0-1 0,0 0 15,1 0-15,-1 0 0,0 0 0,-21 22 16,0-22-16,21 21 0,-21-21 0,0 1 15,0 20-15,0-21 0,0 0 16,0 0-16,0 1 0,0-1 0,-21 0 16,21-42 15,21 0-15,0-1-16,0 1 0,-21 0 0,22-21 15,-1 21-15,0-1 0,-21-20 16,21 21-16,0-21 0,0 20 0,-21-20 15,22 21-15,-1 0 0,0-22 16,-21 22-16,21 0 0,0 21 0,-21-21 16,0 0-16,21 21 0,1 0 15,-1 0 1,-21 21-16,0 0 0,0 0 16,0 0-16</inkml:trace>
  <inkml:trace contextRef="#ctx0" brushRef="#br0" timeOffset="105036.96">13631 12742 0,'0'0'0,"21"0"0,1 0 16,-1-21-16,0 0 15,-21 0-15,21 21 0,0-21 16,0 0-16,-21-1 0,22 22 0,-1-21 15,-21 0-15,0 0 0,0 0 16,0 0-16,0-1 0,-21 22 31,-1 0-15,1 0-16,0 22 0,0-1 0,0 0 16,0 0-16,21 0 0,-22 22 15,1-22-15,21 21 0,-21-21 0,21 0 16,0 22-16,0-22 0,0 0 0,0 0 15,0 0-15,0 1 0,21-1 16,0 0-16,1-21 0,-1 0 0,0 0 16,0 0-16,21 0 0,-20 0 0,-1 0 15,21 0-15,-21 0 16,22-21-16</inkml:trace>
  <inkml:trace contextRef="#ctx0" brushRef="#br0" timeOffset="105451.72">14203 12552 0,'0'0'0,"0"-21"0,0 0 16,0-1-16,0 1 15,21 21 1,0-21-16,0 21 0,0 0 16,1 0-16,-1 0 0,0 0 15,0 0-15,0 21 0,0 0 16,22-21-16,-22 22 0,-21-1 0,21 21 15,0-21-15,-21 0 0,0 1 0,0-1 16,0 0-16,0 21 0,0-21 16,0 1-16,0-1 0,-21-21 0,0 21 15,0 0-15,0 0 0,-1-21 16,1 0-16,0 0 16,21-21-1,0 0 1,0 0-16,21 0 0,-21-1 15,21-20-15,1 21 0,-1 0 0,0 0 16,0-22-16,-21 22 16,21 0-16,0-21 0,1 20 0,-1 1 15,0 0-15,0 0 0,0 21 0,0-21 16,1 21 0,-1 0-16,0 0 15,-21 21-15</inkml:trace>
  <inkml:trace contextRef="#ctx0" brushRef="#br0" timeOffset="105643.61">14922 12721 0,'0'0'0,"22"0"15</inkml:trace>
  <inkml:trace contextRef="#ctx0" brushRef="#br0" timeOffset="107292.35">16065 12785 0,'-21'0'15,"0"0"-15,21-21 0,0-1 16,0 1-16,0 0 16,21 0-16,0 0 0,-21-22 0,22 22 15,-1-21-15,0 21 0,0-22 16,21 1-16,-20 0 0,-1-1 16,21 1-16,-21 0 0,22-1 0,-22 1 15,-21 21-15,0 0 0,0 0 16,0-1-16,0 1 0,-21 21 15,-1 0-15,-20 0 0,21 21 0,-21 22 16,-1-22-16,22 0 0,0 21 16,0-20-16,0 20 0,21 0 0,0 1 15,0-22-15,0 21 0,21 0 16,0-20-16,21 20 0,-21-21 0,1 21 16,-1-20-16,0 20 0,21-21 0,-42 0 15,21 0-15,-21 1 16,0-1-16,0 0 0,0 0 0,-21-21 15,0 21-15,-21-21 0,21 0 0,-22 0 16,1 0-16,0 0 0,-1 0 16,22 0-16,-21-21 0,21 0 0,-22 0 15,22 21-15,0-43 0,0 22 0,0 0 16,-1 0-16,22 0 0,0 0 16,-21-1-16,21 1 0,0 0 0,0 0 15,21 21 16,-21 21-31,43 0 0,-22 0 0,0 1 16,0-1-16,0 21 16,1-21-16,-1 22 0,0-22 0,0 0 15,0 0-15,-21 21 0,21-20 0,1-22 16,-1 21-16,0 0 0,0-21 16,0 0-16,22 0 0,-22 0 0,21 0 15,-21 0-15,22-21 0,-1 0 0,0-1 16,1 1-16,-1 0 0,0-21 15,-21 21-15,22-22 0,-1 22 0,-21-21 16,0 21-16,1-22 0,-1 1 0,0 21 16,-21-22-16,21 1 0,-21 21 15,0 0-15,0 0 0,-21 21 32,0 21-17,0 21-15,21-21 0,-22 0 0,22 22 16,-21-1-16,0-21 0,21 22 15,0-1-15,0-21 0,0 21 0,0-20 16,0-1-16,0 21 0,0-21 0,0 0 16,21 1-16,0-22 15,1 0-15,-1 0 0,0 0 16,0 0-16,0 0 0,22-22 0,-22 1 16,0 0-16,21 0 0,-21 0 15,1 0-15,20-1 0,-21-20 0,0 21 16,0 0-16,1-22 0,-22 22 15,21 0-15,-21 0 0,21 0 16,-21 0-16,0 42 31,0 0-31,-21-21 16,0 21-16,21 21 0,-22-20 0,22-1 16,0 0-16,0 0 0,0 21 0,0-20 15,0-1-15,0 0 0,0 0 16,0 0-16,22 0 0,-1-21 15,0 0-15,0 0 0,0 0 16,22 0-16,-22 0 16,0-21-16,21 0 0,-21 21 0,22-21 15,-22 0-15,21 0 0,-21-1 0,22-20 16,-22 21-16,0 0 0,-21-22 16,21 22-16,-21 0 0,0-21 0,21 21 15,-21-1-15,0 1 0,0 0 0,-21 21 31,0 0-31,0 0 0,21 21 16,-21 0-16,21 1 0,0-1 16,-21 0-16,-1 21 0,22-21 0,-21 22 15,21-22-15,0 0 0,0 0 0,0 22 16,0-22-16,0 0 16,21 0-16,1-21 0,-1 0 15,0 0-15,0 0 0,0 0 0,0 0 16,22 0-16,-22 0 0,0-21 15,21 0-15,-20 21 0,20-21 0,-21-1 16,21 1-16,-20 0 0,-1 0 0,0 0 16,0 0-16,-21-1 0,0 1 15,21 0-15,-21 0 0,0 0 0,0 42 32,0 0-17,-21 0-15,21 0 0,-21 1 0,21-1 16,0 0-16,0 0 15,0 0-15,0 0 0,0 1 16,21-22 15,-21-22-15,21 22-16,-21-21 0</inkml:trace>
  <inkml:trace contextRef="#ctx0" brushRef="#br0" timeOffset="107465.76">17928 12234 0,'0'0'0,"0"-21"15,-21 21-15,21 21 47,21-21-31</inkml:trace>
  <inkml:trace contextRef="#ctx0" brushRef="#br0" timeOffset="107759.59">18478 12023 0,'0'0'0,"-21"21"31,0 0-31,0 21 16,0-20-16,0 20 0,21 0 0,-22 1 16,1-1-16,0 0 0,0 1 15,0-1-15,0 0 0,-1 1 0,1-1 16,0 0-16,0 1 0,21-22 0,0 21 16,0-21-16,0 0 0,0 1 15,0-1-15,0 0 0,21-21 16,0 0-16,0 0 15,1 0-15,-1 0 0,0 0 16,0 0-16,0-21 0,22 0 0,-22-1 16,0 1-16,0 0 0</inkml:trace>
  <inkml:trace contextRef="#ctx0" brushRef="#br0" timeOffset="107932.47">18182 12488 0,'-21'0'0,"42"0"0,-63 0 15,21 0-15,42 0 32,0 0-32,21 0 15,-21 0-15,1 0 0,20 0 0,0 0 16,1-21-16,-1 21 0,0-21 16,1 21-16,20 0 0</inkml:trace>
  <inkml:trace contextRef="#ctx0" brushRef="#br0" timeOffset="108184.22">18986 12298 0,'0'0'0,"0"-21"0,-21 21 15,0 0-15,0 0 16,0 0-16,0 0 0,-1 21 0,1-21 16,0 21-16,0 0 0,0 0 15,0 22-15,-1-22 0,1 0 16,21 21-16,-21-20 0,21 20 0,-21-21 15,21 0-15,0 22 0,0-22 0,0 0 16,0 0-16,0 0 0,21 0 16,0-21-16,22 22 0,-22-22 0,0 0 15,0 0-15,21 0 0,-20 0 0,20 0 16,0 0-16,-21-22 0,22 1 16,-22 0-16,21 21 0</inkml:trace>
  <inkml:trace contextRef="#ctx0" brushRef="#br0" timeOffset="108643.95">19346 12086 0,'0'0'0,"0"-42"0,0 0 0,0 20 15,0 1-15,0 0 0,0 42 32,-21 0-32,21 22 0,-21-22 15,21 21-15,0 1 0,0-1 0,-21 0 16,21 1-16,-21-1 0,21 0 0,0 1 15,0-1-15,-22 0 0,22-21 16,-21 22-16,21-22 0,0 0 0,0 0 16,-21 0-16,21 1 0,-21-22 0,21 21 15,-21 0-15,0-21 16,21-21 0,0 0-1,0-1-15,0 1 16,0 0-16,0 0 0,0 0 0,21 0 15,0-1-15,0-20 0,0 21 0,0 0 16,22-22-16,-22 22 0,21 0 16,1 0-16,-22 21 0,21 0 0,-21 0 15,22 0-15,-22 0 0,0 0 16,0 21-16,0 0 0,0 0 16,-21 22-16,0-22 0,0 0 0,0 21 15,0-20-15,0-1 0,0 21 0,0-21 16,0 0-16,-21 1 0,21 20 15,-21-21-15,21 0 0,0 0 16,-21-21-16,0 0 0</inkml:trace>
  <inkml:trace contextRef="#ctx0" brushRef="#br0" timeOffset="109068.17">19812 12002 0,'21'0'16,"0"0"-16,0 0 15,1 0-15,-1 0 0,0 0 0,21 0 16,-21 0-16,22 0 0,-1 0 0,0-22 16,1 22-16,-1 0 0,-21 0 15,22 0-15,-1 0 0,-21 0 0,0 0 16,0 0-16,1 0 0</inkml:trace>
  <inkml:trace contextRef="#ctx0" brushRef="#br0" timeOffset="109315.54">20214 11959 0,'0'21'32,"0"1"-17,0 20-15,0-21 0,-21 21 0,21 1 0,-21-1 16,21-21-16,-21 22 0,21-1 0,-22 0 15,1 1-15,21-1 16,0-21-16,0 21 0,0-20 0,-21-1 16,21 0-16,0 0 0,0 0 0,0 0 15,0 1-15,0-1 16,21-21 15</inkml:trace>
  <inkml:trace contextRef="#ctx0" brushRef="#br0" timeOffset="109688.32">20637 12361 0,'0'22'16,"0"-1"-16,-21 0 15,0-21-15,0 21 0,0 21 16,21-20-16,-21-1 0,21 0 0,-22 0 15,22 0-15,0 0 0,0 1 0,0-1 16,0 0-16,0 0 16,22-21-16,-1 0 0,0 0 0,0 0 15,0 0-15,22 0 0,-1-21 0,-21 0 16,21 21-16,1-21 0,-22-1 16,0 1-16,21 21 0,-20-21 15,-1 0-15,0-21 0,-21 20 0,0 1 16,0 0-16,0-21 0,0 21 15,0-1-15,0 1 0,-21 0 0,0 21 16,-1-21-16,-20 21 0,21 0 0,0 0 16,0 0-16,-1 0 0,1 21 15,0-21-15,0 21 0,0 0 0,0 1 16,21-1-16,0 0 16,0 0-16,0 0 0</inkml:trace>
  <inkml:trace contextRef="#ctx0" brushRef="#br0" timeOffset="109868.22">21209 12488 0,'0'-21'47,"0"0"-32,0 0 1</inkml:trace>
  <inkml:trace contextRef="#ctx0" brushRef="#br0" timeOffset="110640.08">21950 12404 0,'21'0'16,"0"-21"-16,21-1 16,-20 22-16,20-21 0,0 0 0,1 0 15,-1 0-15,21 0 0,-20-1 16,20-20-16,-20 21 0,-1-21 0,0 20 16,1-20-16,-1 0 0,-21 21 15,0-22-15,-21 1 0,0 21 0,0-22 16,0 22-16,0 0 0,-21 0 15,-21 0-15,21 0 0,-1-1 16,-20 22-16,21 0 0,-21 0 0,20 0 16,-20 22-16,21-1 0,-21 0 0,20 21 15,1 1-15,-21 20 0,21 1 16,0-1-16,-1 22 0,1-22 0,0 22 16,0 0-16,0-22 0,21 22 0,-21-1 15,-1 1-15,1 0 0,0-1 16,21 1-16,-21 0 0,0-22 0,21 22 15,-21-22-15,-1 22 0,22 0 0,-21-22 16,0 1-16,21 20 0,-21-20 16,0-1-16,21-20 0,0 20 15,0-20-15,0-22 0,0 21 0,0-21 16,21-21-16,0 0 16,0-21-16,22 0 0,-22 0 15,21 0-15,0-22 0,1 22 0,20-21 16,-20-22-16,-1 22 0,0 0 0,-21-22 15,22 22-15,-22-22 0,0 1 16,-21 20-16,0-20 0,0-1 0,0 22 16,-21-21-16,-21 20 0,20 1 0,1 0 15,-21-1-15,21 1 0,-22 21 16,22 0-16,-21-1 0,21 1 16,-22 0-16,22 21 0,21-21 15,0 0 1,21 21-16,1-21 15,-1 21-15,0-22 0,21 22 0,-21-21 16,22 21-16,-1-21 0,0 0 16,1 21-16,-22-21 0,21 0 0</inkml:trace>
  <inkml:trace contextRef="#ctx0" brushRef="#br0" timeOffset="111043.85">22669 12425 0,'0'0'0,"0"-21"0,0 0 16,0-1-1,22 22-15,-1-21 16,21 21-16,-21 0 0,22-21 0,-22 21 16,21 0-16,-21 0 0,22 0 15,-22 21-15,21 0 0,-21 1 0,0-1 16,1 0-16,-22 21 0,0-21 15,21 22-15,-21-1 0,0-21 16,0 22-16,0-22 0,0 21 0,-21-21 0,21 0 16,-22 1-16,1-1 15,0-21-15,21-21 16,0-1 0,0 1-16,0 0 15,0 0-15,0 0 0,21 0 0,0-1 16,1-20-16,-22 21 0,21 0 0,0-22 15,0 22-15,0 0 0,0-21 16,1 21-16,-1-1 0,0 1 0,21 0 16,-21 21-16,1 0 0,-1 0 15,0 0-15,0 0 0,0 0 16,0 21-16,-21 0 0</inkml:trace>
  <inkml:trace contextRef="#ctx0" brushRef="#br0" timeOffset="111552.07">23855 12637 0,'0'0'0,"21"-22"0,0 1 16,0 0-16,-21 0 16,0 0-16,0 0 0,0-1 0,0 1 15,0 0-15,0 0 0,-21 0 16,21 0-16,-42-1 0,21 1 0,-1 21 15,-20 0-15,21 0 0,-21 0 16,20 0-16,-20 0 0,0 21 16,-1 1-16,22-1 0,-21 0 0,0 0 15,20 0-15,1 22 0,0-22 0,0 0 16,21 21-16,-21-21 0,21 1 16,0 20-16,0-21 0,0 0 0,21 0 15,0 1-15,0-22 0,0 0 0,1 21 16,-1-21-16,21 0 0,-21 0 15,22 0-15,-22-21 0,0 21 0,21-22 16,1 1-16,-22 0 0,0 0 0,21 0 16,-21 0-16,1-1 0,-1 1 15,-21-21-15,21 21 0,-21 0 16,21-22-16,-21 22 0,0 0 0,0 0 16,0 42 15,0 0-31,0 0 15,0 0-15,0 1 0,0-1 0,0 0 16,0 0-16,0 0 0,0 0 0,0 1 16,0-1-16,0 0 0,0 0 15,21-21 1,0 0-16,1 0 0,-1 0 0,0 0 0,0 0 16</inkml:trace>
  <inkml:trace contextRef="#ctx0" brushRef="#br0" timeOffset="112228.69">24215 12446 0,'0'0'16,"0"-21"-16,0 0 0,0 0 0,0-1 15,-22 22 1,22 22-16,0-1 16,0 0-16,0 0 0,-21 0 15,21 0-15,0 1 0,0-1 16,0 21-16,0-21 0,0 0 15,-21 1-15,21-1 0,0 0 16,0 0-16,0 0 16,0-42 15,0 0-31,0 0 16,0 0-16,0-1 0,0 1 15,0 0-15,0-21 0,0 21 16,21-1-16,0 1 0,1 0 0,-1-21 15,0 21-15,0-1 0,21 1 0,-20 0 16,20 21-16,-21 0 16,21 0-16,-20 0 0,-1 0 0,21 0 15,-21 21-15,0 0 0,-21 1 0,22-1 16,-22 0-16,21 0 0,-21 0 16,0 22-16,0-22 0,0 0 0,0 0 15,0 0-15,0 0 0,0 1 0,-21-1 16,21 0-16,-22-21 0,22 21 15,-21-21 1,0 0-16,21-21 16,0 0-16,0 0 15,0-1-15,0 1 16,0 0-16,21 0 0,0 0 16,1 0-16,-1-22 0,0 22 15,0 0-15,21 0 0,-20-22 0,20 22 16,0 0-16,-21 21 0,22-21 0,-1 21 15,-21 0-15,0 0 0,1 0 16,-1 21-16,0 0 0,-21 0 0,0 1 16,0-1-16,0 21 0,0-21 0,0 0 15,0 1-15,0-1 0,-21 0 16,0 0-16,21 0 0,-22 0 0,22 1 16,-21-22-16,21 21 0,-21-21 15</inkml:trace>
  <inkml:trace contextRef="#ctx0" brushRef="#br0" timeOffset="112591.48">25231 12510 0,'21'0'15,"0"0"-15,-21-22 0,21 22 0,0 0 16,0 0-16,-21-21 0,22 21 16,-1 0-16,0-21 0,0 21 0,21-21 15,-20 0-15,-1 21 0,0-21 16,0 21-16,-21-22 0,0 1 16,0 0-16,-21 21 0,0 0 15,0 0-15,-1 0 0,1 0 16,-21 0-16,21 0 0,-22 0 0,22 21 15,-21 0-15,0 1 0,20-1 16,1 21-16,0-21 0,0 0 0,21 22 16,0-22-16,0 0 0,0 21 0,0-20 15,0-1-15,0 0 0,21 0 16,0 0-16,0 0 0,1 1 16,-1-1-16,0-21 0,21 0 0,-21 0 15,1 0-15,20 0 0,-21 0 16,21 0-16,-20-21 0,20-1 0</inkml:trace>
  <inkml:trace contextRef="#ctx0" brushRef="#br0" timeOffset="112888.31">26035 11896 0,'0'0'16,"0"-21"-16,-21-22 15,0 43-15,-1 0 0,1 0 0,0 0 16,0 0-16,0 21 0,0 1 0,-1-1 16,1 0-16,0 21 0,0 1 15,0 20-15,0-21 0,-1 22 0,22-22 16,-21 22-16,0-1 0,0-20 0,21 20 16,0-21-16,-21 1 0,21-1 15,-21 0-15,21 1 0,0-1 0,0-21 16,0 22-16,0-22 0,0 0 0,0 0 15,0 0-15,0 0 0,21-21 16,0 0-16,0 0 16,0 0-16</inkml:trace>
  <inkml:trace contextRef="#ctx0" brushRef="#br0" timeOffset="113296.07">26141 12383 0,'0'0'0,"0"-22"0,0 1 16,-21 21 0,-1 0-1,1 21-15,0 1 0,0-1 16,0 0-16,21 0 0,-21 0 0,-1 22 16,22-22-16,-21 0 15,21 0-15,0 0 0,-21 22 0,21-22 16,0 0-16,0 0 0,0 0 0,0 0 15,0 1-15,21-1 16,0-21-16,1 0 0,-1 0 0,0 0 16,0 0-16,0 0 0,0 0 15,1-21-15,-1 21 0,0-22 0,0 1 16,0 0-16,0 0 0,1 0 0,-22 0 16,0-22-16,0 22 0,21 0 15,-21-21-15,0 20 0,0 1 0,0 0 16,-21 0-16,21 0 0,-22 0 0,1 21 15,0 0-15,0 0 16,0 0-16,0 0 16</inkml:trace>
  <inkml:trace contextRef="#ctx0" brushRef="#br0" timeOffset="113639.88">26331 11980 0,'0'0'0,"0"-21"0,-21 0 16,42 21 15,0 0-31,-21 21 0,22 0 16,20 1-16,-21-1 0,0 0 0,0 21 15,1 1-15,-1-22 0,0 42 16,0-20-16,-21-1 0,0 0 0,0 1 16,0-1-16,0 0 0,0 1 0,0-1 15,0 0-15,-21 1 16,0-1-16,0 0 0,-1-21 0,1 22 16,0-22-16,-21 21 0,21-21 0,-1 1 15,1-22-15,0 21 0,-21 0 16,21-21-16,-1 21 0,1-21 15,42 0 17,1 0-32,-1-21 0</inkml:trace>
  <inkml:trace contextRef="#ctx0" brushRef="#br0" timeOffset="113896.78">26755 12637 0,'0'-22'15,"0"44"63</inkml:trace>
  <inkml:trace contextRef="#ctx0" brushRef="#br0" timeOffset="114147.63">26649 12975 0,'0'0'0,"0"21"0,-21-21 0,21 22 15,-22-22-15,22 21 16,0 0-16,0 0 16,-21-21-16,21 21 0,-21-21 15,21 21-15,0 1 16,-21-22-16,0 21 0,0-21 15,-1 21-15,1-21 0,0 0 0,0 21 16,0-21-16,0 0 0,-1 0 16,-20 21-16,21-21 0,-21 0 0,20 0 15,-20 0-15</inkml:trace>
  <inkml:trace contextRef="#ctx0" brushRef="#br0" timeOffset="118120.33">2879 14393 0,'0'0'0,"0"-21"32,21 0-17,0 0-15,0 0 16,0 0-16,-21-1 0,0 1 0,21 0 16,1 0-16,-22 0 0,0 0 0,0-1 15,0 1-15,0 0 16,-22 0-16,1 0 15,0 21-15,0 0 0,0 0 16,-22 0-16,22 0 0,-21 0 0,21 21 16,-22 0-16,1-21 0,0 21 15,-1 0-15,1 1 0,0 20 0,21-21 16,-22 0-16,1 22 0,0-22 16,20 0-16,1 21 0,0-21 0,21 1 15,0-1-15,0 0 0,0 0 16,21 0-16,0 0 0,1-21 0,20 22 15,-21-1-15,21 0 0,1-21 16,-1 21-16,-21 0 0,22 0 0,-1-21 16,0 22-16,-21-1 15,1 0-15,20 0 0,-21 0 0,-21 0 16,0 1-16,0-1 0,0 0 16,0 0-16,-21 21 0,0-20 0,0-1 15,-22 21-15,1-21 0,0 0 16,-1 1-16,1-1 0,0 0 0,-1 0 15,-20-21-15,20 0 0,1 0 16,0 0-16,-1 0 0,1 0 0,0-21 16,21 21-16,-22-21 0,22 0 15,-21-1-15,21 1 0,-1 0 16,22 0-16,-21-21 0,21 20 0,-21 1 16,21 0-16,0 0 0,0 0 15,0 0-15,0-1 0,0 1 16,21 21-16,0 0 0,1 0 15,-1 0-15,21 0 0,-21 0 16,22 0-16,-1 0 0</inkml:trace>
  <inkml:trace contextRef="#ctx0" brushRef="#br0" timeOffset="118468.35">3302 14584 0,'0'0'16,"21"0"-16,-21-21 0,0 0 0,0-1 16,0 1-16,0 0 15,-21 21-15,0 0 16,0 0-16,-1 0 0,1 0 16,0 21-16,0 0 0,21 1 15,-21 20-15,0-21 0,-1 21 0,22 1 16,0-1-16,-21 0 0,0 1 0,21-1 15,0 0-15,0 1 0,0-1 16,0 0-16,0-20 0,0 20 0,0-21 16,21 21-16,-21-20 15,21-1-15,1-21 0,-1 21 0,0-21 16,21 0-16,-21 0 0,1 0 16,20 0-16,-21 0 0,0-21 0,22 0 15,-22 21-15,0-22 0,21 1 16,-21-21-16,22 21 0,-22 0 0</inkml:trace>
  <inkml:trace contextRef="#ctx0" brushRef="#br0" timeOffset="118868.26">3662 14774 0,'0'0'0,"0"-21"0,-21 21 16,-1-21-16,22 0 15,0 0-15,22 0 16,-1 21-1,0 0-15,0 0 0,0 0 0,0 0 16,1 0-16,20 0 0,-21 21 16,0 0-16,0 0 0,1 0 0,-1 0 15,0 1-15,0 20 0,-21-21 0,0 0 16,0 0-16,0 22 0,0-22 16,0 0-16,0 21 0,-21-20 0,0-1 15,0 0-15,-1 0 16,1 0-16,0-21 0,21 21 0,-21-21 15,21-21 1,0 0-16,0 0 16,0 0-16,0 0 0,0-1 0,0-20 15,21 21-15,0-21 0,-21 20 16,21-20-16,1 0 0,-22 21 0,21-22 16,0 22-16,0-21 0,0 21 15,0-1-15,-21 1 0,22 21 0,-1 0 16,-21-21-16,21 21 0,0 0 15,0 0 1</inkml:trace>
  <inkml:trace contextRef="#ctx0" brushRef="#br0" timeOffset="119347.74">4487 14753 0,'0'-21'16,"0"42"-16,0-63 0,0 21 0,0 0 31,-21 21-31,0 0 0,0 0 16,0 0-16,-1 0 0,1 21 16,0 0-16,0 0 15,21 0-15,-21 0 0,0 1 0,-1 20 16,1-21-16,21 21 0,0-20 15,0 20-15,-21-21 0,21 21 0,0-20 16,0-1-16,0 0 0,0 0 0,0 0 16,21 0-16,0-21 15,1 0-15,-1 0 0,21 0 0,-21 0 16,0 0-16,22 0 0,-22-21 16,21 0-16,-21 0 0,22 0 0,-22 0 15,0-1-15,0 1 0,0 0 0,1 0 16,-22 0-16,0-22 15,0 22-15,0 0 0,0-21 0,0 21 16,0-22-16,0 22 0,-22 0 0,1 0 16,0 0-16,0-1 0,0 1 15,0 21-15,-1 0 0,1 0 0,0 0 16,0 0-16,0 21 0,0 1 16,-1-1-16,1 0 0,0 0 15,21 0-15,-21-21 0,21 21 0,0 1 16,0-1-16</inkml:trace>
  <inkml:trace contextRef="#ctx0" brushRef="#br0" timeOffset="119676.7">5016 14436 0,'0'0'0,"0"-21"0,0-1 0,0 1 15,0 0-15,0 0 0,0 42 32,-21 0-17,0 0-15,21 22 0,0-22 0,-21 21 16,21 1-16,-21-1 16,0 0-16,-1 1 0,22-1 0,-21 0 15,0 1-15,21-1 0,-21 0 0,21-21 16,-21 22-16,21-22 0,0 0 15,0 21-15,0-20 0,0-1 16,0 0-16,21-21 16,0 0-16,0 0 15,0 0-15,1-21 0,-1 21 0,0-21 16,0-1-16,0 1 0,0 0 16</inkml:trace>
  <inkml:trace contextRef="#ctx0" brushRef="#br0" timeOffset="119954.19">5270 14372 0,'0'0'0,"0"-42"0,0 0 15,-21 42 1,21 21-16,0 0 16,-21 0-16,21 0 0,-21 22 15,21-1-15,-21 0 0,21 1 0,-21-1 16,-1 21-16,22-20 0,-21-1 15,0 0-15,21 1 0,0-1 0,-21 0 16,21 1-16,-21-22 0,21 0 16,0 21-16,0-20 0,0-1 15,0 0-15,0 0 0,21-21 16,0 21-16,0-21 0,0 0 0,1 0 16,-1 0-16,0-21 0,0 0 15,21 21-15,-20-21 0,20 0 0</inkml:trace>
  <inkml:trace contextRef="#ctx0" brushRef="#br0" timeOffset="120528.14">5736 14330 0,'0'0'0,"0"-21"0,0 0 0,0-1 15,-21 22 1,21 22-1,-21-1-15,21 0 0,0 0 16,0 21-16,-21-20 0,21 20 0,-22 0 16,22 1-16,-21-1 0,21 0 0,-21 1 15,0-1-15,21 0 0,-21-21 16,0 22-16,21-22 0,-22 21 0,22-21 16,-21 1-16,21-1 0,0 0 0,0 0 15,-21-21 1,21-21 15,0 0-15,0 0-16,21-1 0,-21 1 15,21 0-15,1 0 0,-22 0 0,21 0 16,0-1-16,0 1 0,0 0 16,22 0-16,-22 0 0,0 21 15,21-21-15,-21 21 0,22 0 0,-22 0 0,21 0 16,-21 0-16,1 0 0,20 0 15,-21 21-15,0 0 0,0 0 0,1 0 16,-1 0-16,0 1 0,-21-1 16,0 0-16,21 0 0,-21 0 0,0 22 15,0-22-15,0 0 0,0 0 16,-21 0-16,0 0 0,0 1 0,-22-1 16,22 0-16,0 0 0,-21 0 15,20-21-15,-20 21 0,21-21 0,-21 22 16,20-22-16,1 0 0,0 0 0,0 0 15,0 0-15,0 0 0,-1 0 16,1 0-16,21-22 0,0 1 16,0 0-16,0 0 15,0 0-15</inkml:trace>
  <inkml:trace contextRef="#ctx0" brushRef="#br0" timeOffset="121296.16">6773 14880 0,'0'0'0,"43"-42"16,-43 21 0,0 0-16,0-1 15,0 1-15,0 0 0,0 0 0,0 0 16,-22 0-16,1-1 0,0 1 16,0 0-16,-21 0 0,20 21 0,-20 0 15,21 0-15,-21 0 0,-1 0 0,22 0 16,-21 0-16,21 0 0,-1 21 15,-20 0-15,21 0 0,0 22 0,0-22 16,-1 21-16,22-21 0,0 22 0,-21-22 16,21 21-16,0-21 0,0 1 15,0 20-15,0-21 0,0 0 16,21-21-16,1 21 0,-22 1 0,21-22 16,0 0-16,0 0 0,0 0 15,0 0-15,1 0 0,20 0 0,-21-22 16,0 22-16,22-21 0,-22 0 15,21 0-15,-21 21 0,0-21 0,22 0 16,-22-1-16,0 1 0,0-21 0,0 21 16,-21 0-16,0-1 0,0 1 15,0 0-15,0 0 0,0 0 0,0 42 47,-21 0-47,21 0 0,0 0 16,0 22-16,0-22 0,0 0 0,0 0 15,0 22-15,0-22 0,0 0 16,0 0-16,0 0 0,0 0 0,21 1 16,-21-1-16,0 0 0,22-21 0,-1 21 15,0-21-15,0 0 16,0 0-16,0 0 0</inkml:trace>
  <inkml:trace contextRef="#ctx0" brushRef="#br0" timeOffset="121713.7">7133 14711 0,'0'0'0,"-21"-21"15,21 0-15,0-1 16,0 1-16,0 0 16,21 21-16,0 0 0,0 0 15,1 0-15,-1 0 16,0 21-16,0 0 0,-21 1 0,21-1 15,0 0-15,1 0 0,-1 0 0,0 22 16,0-22-16,0 0 0,-21 21 16,0-21-16,21 1 0,-21 20 0,0-21 15,0 0-15,0 0 0,0 1 0,-21-1 16,0 0-16,21 0 0,-21 0 16,0-21-16,0 0 15,21-21 16,0 0-31,0 0 0,0 0 0,0-1 16,0 1-16,0 0 0,21-21 0,0 21 16,-21-22-16,21 22 0,0-21 15,0 21-15,-21-22 0,22 22 0,-1 0 16,0 0-16,0 0 0,-21-1 0,21 22 16,0 0-16,1 0 0,-1 0 15,0 0-15,0 0 16,0 0-16</inkml:trace>
  <inkml:trace contextRef="#ctx0" brushRef="#br0" timeOffset="122160.08">8255 14859 0,'-21'0'0,"42"0"0,-63 0 0,20 0 15,1 0-15,0 0 0,0 0 0,42 0 47,0 0-47,0 0 0,1 0 0,20 0 16,-21 0-16,21 0 0,1 0 0,-1 0 15,22 0-15,-22 0 0,0 0 16,22 0-16,-22 0 0,22 0 0,-22 0 16,0 0-16,22 0 0,-22 0 15,-21 0-15,22 0 0,-1 0 16,-21 0-16,0 0 0,0 0 0,1 0 15,-44 0 17,1 0-32,0 0 15,21-21-15,-21 21 0</inkml:trace>
  <inkml:trace contextRef="#ctx0" brushRef="#br0" timeOffset="122548.86">8805 14626 0,'0'0'0,"-21"0"0,21 21 47,21 1-47,0-22 0,1 21 15,20-21-15,-21 0 0,0 21 0,0-21 16,1 0-16,20 21 0,-21-21 15,0 0-15,0 0 0,1 0 0,-1 0 16,0 0-16,0 0 0,-21 21 31,0 0-15,0 1-16,-21-1 0,0 0 16,-22-21-16,22 21 0,0 21 15,-21-20-15,-1-1 0,22 0 0,-21 21 16,0-21-16,-1 22 0,1-1 0,0-21 15,-1 22-15,1-22 0,0 21 16,20-21-16,-20 0 0,21 1 0,-21-1 16,20 0-16,1 0 0,21 0 15,21-21 1,1-21 0</inkml:trace>
  <inkml:trace contextRef="#ctx0" brushRef="#br0" timeOffset="123532.3">10901 13970 0,'0'0'0,"-21"0"0,-1 0 16,1 0-1,0-21-15,0 21 16,42 0 15,0 0-31,22 0 16,-1 0-16,0 0 0,1 0 15,-1 0-15,21 0 0,1 0 16,-22 0-16,22 0 0,-1 0 0,-20 0 16,20 0-16,-21 21 0,1-21 15,-1 0-15,0 0 0,1 0 0,-1 0 16,0 0-16,-20 0 0,-1 0 0,0 0 15,-42 0 17,0 0-32,-1 0 0,1 0 15,-21 0-15,21 0 0,0 0 0</inkml:trace>
  <inkml:trace contextRef="#ctx0" brushRef="#br0" timeOffset="123981.05">11430 13970 0,'0'21'47,"0"0"-47,0 1 16,0-1-16,0 0 0,0 21 15,0-21-15,0 1 0,0 20 16,0-21-16,0 21 0,0 1 0,0-1 15,0 0-15,0-20 0,0 20 16,0 0-16,0 1 0,-21-1 16,21-21-16,0 21 0,-21-20 0,-1 20 15,22-21-15,-21 0 0,0 0 0,0 1 16,0-1-16,0 0 0,-1 0 16,1-21-16,0 21 0,0-21 0,-21 0 15,20 0-15,1 0 0,0 0 0,0 0 16,0 0-16,0 0 0,-1 0 15,1-21-15,0 0 0,0 21 0,0-21 16,0 0-16,-1-1 0,22 1 16,0 0-16,-21 0 0,0 0 0,21 0 15,-21 21-15,21-22 0,0 1 16,0 0 0,21 21-1,0 0 1,0 0-16,1 0 15,-1 0-15,21 0 0</inkml:trace>
  <inkml:trace contextRef="#ctx0" brushRef="#br0" timeOffset="124556.4">12446 14266 0,'0'0'16,"0"-21"-16,21 0 0,-21 0 15,0 0-15,0 0 0,0-1 16,0 1-16,-21 0 16,0 21-16,0 0 0,-1 0 15,1 0-15,-21 0 0,21 0 16,-22 0-16,1 0 0,21 0 0,-21 21 15,-1 0-15,22 1 0,-21-1 16,21 0-16,-1 0 0,1 0 0,0 0 16,21 1-16,0-1 0,0 0 15,0 0-15,0 0 0,21 0 16,0-21-16,1 22 0,20-1 0,-21 0 16,0-21-16,22 21 0,-22 0 0,21 0 15,-21 1-15,22-1 0,-22-21 16,0 21-16,21 0 0,-21 0 0,1 0 15,-1 1-15,-21-1 0,21 0 16,-21 0-16,0 0 16,0 0-16,0 1 0,-21-22 0,-22 21 15,22 0-15,0-21 0,-21 21 16,-1 0-16,22-21 0,-21 0 16,0 21-16,-1-21 0,1 0 0,-22 0 15,22 0-15,0 0 0,-1 0 0,1 0 16,0-21-16,21 0 0,-22 21 15,22-21-15,0 0 0,0 21 0,0-21 16,-1-1-16,22 1 0,-21 0 16,21 0-16,0 0 15,21 21-15,1-21 0,-1-1 16,0 22-16,21 0 0,-21 0 16</inkml:trace>
  <inkml:trace contextRef="#ctx0" brushRef="#br0" timeOffset="124964.16">12996 14182 0,'0'0'0,"-21"-43"16,0 43-16,21-21 0,-21 21 15,0 0-15,-1 0 16,1 0-16,21 21 0,-21 1 0,0-1 16,0 0-16,21 0 0,-21 21 0,-1 1 15,1-22-15,21 21 0,-21 1 16,21-1-16,-21 0 0,21 1 0,0-1 16,0 0-16,0 1 0,0-1 15,0-21-15,0 21 0,0-20 0,0-1 16,0 0-16,21 0 0,0 0 0,0-21 15,1 21-15,-1-21 0,0 0 16,0 0-16,0 0 0,22 0 0,-22 0 16,0 0-16,21 0 0,-21 0 15,22-21-15,-22 21 0,0-21 0,0 0 16,22 21-16,-22-21 0,0 21 16,0-21-16,0-1 0,0 22 0,-21-21 15,0 0-15,22 21 0,-22-21 0,0 0 16</inkml:trace>
  <inkml:trace contextRef="#ctx0" brushRef="#br0" timeOffset="125203.82">12763 14584 0,'22'0'31,"-1"0"-31,0 0 16,0-21-16,21 21 0,-20-21 0,20 21 16,-21 0-16,21-22 0,1 22 0,-22 0 15,21-21-15,-21 0 0,22 21 16,-22-21-16,0 21 0,21-21 0,-42 0 16,22 21-16,-22-22 0,21 22 15,-21-21-15,0 0 0</inkml:trace>
  <inkml:trace contextRef="#ctx0" brushRef="#br0" timeOffset="125464.24">12975 14139 0,'-21'0'0,"42"0"31,0 0-15,0 0-16,1-21 0,-1 21 16,21 0-16,-21 0 0,22 0 15,-1 0-15,0 0 0,-21 0 0,22 0 16,-1 0-16,0 0 0,-20 0 0,20 0 16,0 0-16,-21 0 0,1 0 15,-1 0-15,0 0 0,0 0 16</inkml:trace>
  <inkml:trace contextRef="#ctx0" brushRef="#br0" timeOffset="125892.06">14076 14584 0,'-21'0'15,"-1"0"-15,22-21 16,22 21 0,20 0-16,-21 0 0,21 0 15,1 0-15,-1 0 0,0 0 0,22 0 16,-22 0-16,22 0 0,-1 0 0,1 0 16,-22 0-16,22 0 0,-1 0 15,-21 0-15,1 0 0,20 0 0,-20 0 16,-1 0-16,-21 0 0,0 0 0,22 0 15,-22 0 1,-21-21 0,0-1-16</inkml:trace>
  <inkml:trace contextRef="#ctx0" brushRef="#br0" timeOffset="126245.01">14838 14309 0,'0'0'0,"-21"0"16,42 0 15,0 0-31,0 0 0,0 0 16,0 0-16,1 0 0,20 21 15,-21-21-15,0 21 0,22-21 16,-22 21-16,0-21 0,0 0 0,0 21 15,0 1-15,-21-1 0,0 0 16,0 0-16,-21 0 16,0 22-16,-21-22 0,21 0 0,-1 21 15,-20-21-15,0 1 0,21 20 0,-22-21 16,1 0-16,0 22 0,20-22 16,-20 0-16,0 0 0,21 0 0,-1 0 15,1 1-15,0-22 0,0 21 16,0-21-16,0 0 0,21 21 15</inkml:trace>
  <inkml:trace contextRef="#ctx0" brushRef="#br0" timeOffset="128779.61">16277 14817 0,'21'0'31,"0"-21"-15,1 21-16,-1-22 0,0 1 15,0 0-15,0 0 0,22 0 16,-22 0-16,0-1 0,0-20 0,21 21 15,-42-21-15,22 20 0,-1-20 16,0 0-16,-21 21 0,0-22 0,0 1 16,0 21-16,0 0 0,0-1 0,0 1 15,-21 21-15,0 0 16,-1 0-16,1 0 0,0 0 0,0 21 16,0 1-16,0-1 0,21 21 15,-22-21-15,22 22 0,-21-1 0,21 0 16,0 1-16,0-1 0,0 0 0,0 1 15,0-22-15,0 21 0,0-21 16,21 22-16,1-22 0,-1 0 16,0 0-16,0 0 0,21-21 0,-20 21 15,-1-21-15,0 0 0,0 0 16,0 0-16,0 0 0,1 0 0,-1 0 16,0-21-16,0 0 0,0 0 15,0 0-15,1 0 0,-1-1 16,0 1-16,0 0 0,0-21 0,0 21 15,1-1-15,-1-20 0,0 21 0,0-21 16,0 20-16,22 1 0,-22 0 16,21 0-16,-21 0 0,22 0 0,-22 21 15,21 0-15,-21 0 0,0 0 16,1 0-16,-1 0 0,0 21 16,-21 0-16,0 0 0,0 0 0,0 0 15,0 1-15,0 20 0,0-21 16,0 0-16,-21 22 0,0-22 0,-1 0 15,1 0-15,-21 21 0,21-20 0,0-1 16,-1-21-16,1 21 0,0 0 16,0-21-16,42-21 31,0 0-15,0 21-16,1-21 0,20-1 0,-21 1 15,0 0-15,22-21 0,-1 21 0,-21-1 16,21-20-16,1 21 15,-22-21-15,21 20 0,-21-20 0,1 21 16,-1 0-16,0 0 0,-21-1 0,0 1 31,-21 21-31,0 0 16,-1 21-16,1 1 0,0-1 0,0 0 16,0 0-16,0 21 0,-1-20 15,1 20-15,0-21 0,0 21 0,21 1 16,0-22-16,0 21 0,0-21 15,0 1-15,0-1 0,0 0 0,0 0 16,0 0-16,42-21 0,-21 21 0,1-21 16,20 0-16,0 0 0,-21 0 15,22 0-15,-1 0 0,0 0 16,1 0-16,-1-21 0,0 0 0,1 21 16,-1-21-16,0 0 0,-20 0 0,20-1 15,-21-20-15,0 21 0,0-21 16,1 20-16,-1-20 0,-21 21 0,0-21 15,0 20-15,0-20 0,0 21 0,0 0 16,0 0-16,0-1 0,-21 22 16,-1 0-16,1 0 0,0 0 0,0 22 15,0-1-15,0 0 0,-1 0 16,22 0-16,0 22 0,-21-22 16,21 21-16,0 0 0,0-20 15,0-1-15,0 21 0,0-21 0,0 0 16,21 1-16,-21-1 0,22 0 15,-1 0-15,0-21 0,0 0 0,0 21 16,22-21-16,-22 0 0,0 0 16,0 0-16,21 0 0,-20 0 15,-1-21-15,21 21 0,-21-21 0,22 0 16,-22 0-16,0-1 0,21 1 0,-21 0 16,1-21-16,-1 21 0,21-22 15,-21 1-15,0 21 0,1 0 16,-1-22-16,0 22 0,0 0 0,-21 0 0,21 21 15,0 0 1,-21 21 0,0 0-16,0 0 0,0 0 15,0 1-15,0-1 16,0 0 0,0 0-16,22-21 15,-1 0 1,-21-21-16,0 0 15,0 0-15,0-1 16,0 1-16,0 0 0,0 0 16,0 0-16,-21 21 0,21-21 0,-22 21 15,22-22-15,-21 22 16,0 0-16,0 0 0,0 0 16,0 22-16,-1-22 0,1 21 15,0 0-15,21 21 0,-21-21 16,0 22-16,0-22 0,-1 21 0,22-21 15,0 22-15,-21-22 0,21 21 0,0-21 16,0 1-16,0-1 0,0 21 16,0-21-16,21 0 0,1 1 15,-1-1-15,0-21 0,0 0 16,0 0-16,0 0 0,22 0 0,-22 0 16,0 0-16,21 0 0,-20 0 0,20-21 15,-21 21-15,21-22 0,-20 1 16,-1 0-16,0 0 0,0 0 0,0 0 15,0-22-15,1 22 0,-1-21 16,0 21-16,-21-22 0,0 22 0,0-21 16,0 21-16,0-1 0,0 1 15,0 42 1,0 1 0,0-1-16,-21 0 0,21 0 15,0 21-15,0-20 0,-21 20 0,21-21 16,0 0-16,0 22 0,0-22 15,0 0-15,0 0 0,0 0 16,0 0-16,0 1 0,21-1 16,0-21-16,0 0 0,0 0 0,22 0 15,-22 0-15,0 0 16,0-21-16,0 21 0,0-22 0,1 22 16,-1-21-16,0 0 0,0 0 0,0-21 15,0 20-15,1 1 0,-1-21 16,0 21-16,0-22 0,-21 22 0,0 0 15,21 0-15,-21 0 0,0 0 0,0-1 16,-21 44 15,21-1-31,-21 0 0,21 0 16,0 0-16,-21 22 0,21-22 16,0 0-16,0 21 0,0-21 0,0 1 15,0-1-15,0 0 0,0 0 0,0 0 16,21-21-16,0 21 0,0-21 15,0 0-15,1 0 0,20 22 0,-21-22 16,21 0-16,-20 0 0,-1 0 0,0-22 16,21 22-16,-21-21 0,1 0 0,-1 0 15,0 0-15,0-22 16,-21 22-16,21-21 0,0-22 0,1 22 16,-22-21-16,21-1 0,0 1 0,-21-1 15,0 22-15,21-22 0,-21 1 16,21 20-16,-21 1 0,0 21 0,0 0 15,0 0-15,0-1 0,-21 44 16,21-1 0,-21 0-16,0 21 0,0-21 0,21 22 15,-22-1-15,1 22 0,21-22 16,0 21-16,-21-20 0,0 20 0,21-20 16,-21-1-16,21 21 0,0-20 0,0-1 15,0-21-15,0 22 0,0-1 16,0-21-16,0 0 0,0 0 15,0 1-15,21-1 0,-21 0 0,21-21 16,0 0-16,0 0 0,1 0 16,-1 0-16,0 0 0,0 0 0,0 0 15,22-21-15,-22 21 0,0-21 0</inkml:trace>
  <inkml:trace contextRef="#ctx0" brushRef="#br0" timeOffset="129207.9">20256 14669 0,'0'21'15,"0"0"1,22-21-16,-1 0 0,0 0 16,0 0-16,0 0 0,0 0 0,1 0 15,-1 0-15,0 0 0,0-21 16,0 21-16,0 0 0,1-21 0,-1-1 15,0 22-15,-21-21 0,0 0 0,0 0 16,0 0-16,0 0 16,0-1-16,0 1 0,0 0 15,-21 21-15,0 0 0,-1 0 0,1 0 16,0 0-16,0 0 16,-21 21-16,20 0 0,1 1 0,-21-1 15,21 21-15,0-21 0,-1 22 0,1-22 16,0 21-16,0-21 0,21 22 15,0-22-15,0 0 0,0 0 0,0 0 16,0 0-16,0 1 0,21-1 16,0-21-16,0 0 0,1 0 15,-1 0-15,21 0 0,-21 0 0,0 0 16,22 0-16,-22 0 0,21 0 0,-21-21 16,1 21-16,20-22 0,-21 1 15,0 0-15,0 0 0,1 0 16,-1 0-16</inkml:trace>
  <inkml:trace contextRef="#ctx0" brushRef="#br0" timeOffset="129483.74">19854 14224 0,'0'0'0,"21"0"16,1 0-16,-1 0 15,0 0-15,21 0 0,-21 0 0,22-21 16,-1 21-16,-21 0 0,22 0 16,-1-21-16,-21 21 0,21 0 0,-20 0 15,-1 0-15,0 0 0,0 0 0,-21-21 16,21 21-16,0 0 15,-21-22-15</inkml:trace>
  <inkml:trace contextRef="#ctx0" brushRef="#br0" timeOffset="130327.72">21505 14372 0,'21'0'31,"1"-21"-15,-1 0-16,21 21 0,-21-21 15,0 21-15,1-21 0,-1-1 16,0 22-16,0-21 0,-21 0 0,0 0 16,0 0-16,0 0 15,-21 21-15,0 0 0,-22-22 16,22 22-16,0 0 0,-21 0 0,-1 0 15,22 0-15,-21 0 0,21 0 16,0 0-16,-22 22 0,22-22 0,0 21 16,21 0-16,-21 0 15,21 0-15,0 22 16,0-22-16,0 0 0,0 0 0,21 0 16,0 0-16,0 1 0,0 20 15,1-21-15,-1 0 0,0 0 0,0 1 16,0 20-16,0-21 0,1 0 0,-22 0 15,0 1-15,21-1 0,-21 0 16,0 0-16,0 0 0,0 0 0,0 1 16,-21-22-16,-1 21 0,1 0 0,-21-21 15,0 21-15,20-21 0,-20 0 16,0 21-16,21-21 0,-22 0 0,1 0 16,0 0-16,20 0 0,-20 0 0,21 0 15,-21-21-15,20 21 16,1-21-16,0 0 0,0 0 0,0 21 15,21-22-15,-21 1 0,21 0 0,0 0 16,0 0-16,0 0 0,0-1 16,0 1-16,0 0 15,21 21 1,0 0-16,0 0 16,0 0-16,0 0 0,1 0 0,-1 0 15,0 0-15</inkml:trace>
  <inkml:trace contextRef="#ctx0" brushRef="#br0" timeOffset="130651.91">22013 14436 0,'0'0'0,"-21"-21"16,0 21-16,0 0 15,0 0-15,-1 0 0,1 21 16,0 0-16,0-21 0,0 21 0,0 0 16,-1 22-16,1-22 0,0 0 15,0 21-15,21-21 0,-21 22 16,21-22-16,0 21 0,0-21 0,0 1 0,0-1 16,0 0-16,0 0 15,21 0-15,0 0 0,0-21 0,-21 22 16,21-22-16,1 0 0,-1 0 0,21 0 15,-21 0-15,0 0 0,1 0 16,-1 0-16,0 0 0,0-22 0,0 22 16,0-21-16,1 0 0,20 21 0,-21-21 15,0 0-15</inkml:trace>
  <inkml:trace contextRef="#ctx0" brushRef="#br0" timeOffset="131055.69">22267 14605 0,'-42'-21'15,"42"0"-15,-21 21 16,21-21 0,0-1-16,21 22 15,0 0-15,0-21 16,0 21-16,1 0 0,-1 0 0,21 0 16,-21 0-16,22 0 0,-22 21 0,0 1 15,21-1-15,-21 0 0,1 0 16,-1 0-16,-21 0 0,0 22 0,0-22 15,0 0-15,0 0 0,0 0 16,0 1-16,0-1 0,-21 0 16,-1 0-16,1-21 0,0 0 15,0 0-15,0 0 16,21-21 0,0 0-1,0 0-15,0-1 16,0 1-16,21 0 0,0 0 0,-21 0 15,21 0-15,0-22 0,1 22 0,-1 0 16,-21 0-16,21 0 0,0-1 16,0 1-16,0 21 0,1 0 0,-1 0 15,0 0-15,0 0 0,0 0 16,0 0 0,1 0-16</inkml:trace>
  <inkml:trace contextRef="#ctx0" brushRef="#br0" timeOffset="131336.53">23050 14584 0,'0'-21'0,"22"21"16,-22-21-16,0 42 47,-22 0-47,1 0 15,0 21-15,21-20 0,-21-1 16,0 0-16,0 0 0,21 21 0,0-20 16,-22-1-16,22 0 0,0 0 15,0 0-15,22 0 16,-1-21-16,0 0 16,0 0-16,0 0 0,0 0 0,1 0 15,-1-21-15,0 0 0,0 21 16,0-21-16</inkml:trace>
  <inkml:trace contextRef="#ctx0" brushRef="#br0" timeOffset="131664.34">23304 14266 0,'0'0'0,"-21"0"0,0 0 0,0 0 15,-21 0-15,20 0 0,1 0 0,0 0 16,0 22-1,42-22 1,0 0-16,0 0 16,1 0-16,-1 0 0,0 0 15,0 0-15,0-22 0,0 22 0,-21-21 16,0 0-16,0 0 16,0 0-16,0 0 15,-21 21-15,0-22 0,-21 22 0,21 0 16,-1 0-16,1 0 0,0 0 15,0 0-15,0 0 0,0 0 0,-1 0 16,22 22-16,0-1 0,0 21 16,0-21-16,0 22 0,0-22 0,0 21 15,0 0-15,22-20 0,-1 20 0,0-21 16,0 0-16</inkml:trace>
  <inkml:trace contextRef="#ctx0" brushRef="#br0" timeOffset="132048.13">23580 14520 0,'0'0'0,"0"-21"16,-22 21-16,1 21 31,21 1-31,0-1 0,-21 0 15,21 21-15,0-21 0,0 22 16,-21-22-16,21 21 0,0 1 0,-21-1 16,21 0-16,0 1 0,0-1 15,0 0-15,-21 22 0,21-22 0,-22 0 16,22 22-16,-21-22 0,21 1 16,-21-1-16,0 0 0,21 1 0,-21-1 15,0 0-15,-1-21 0,1 22 0,0-22 16,0 0-16,0 0 0,0 0 15,-1-21-15,22 22 0,-21-22 0,21-22 32,21 22-17,1-21-15,-1 0 0,-21 0 0,21 0 16,0 0-16,0-22 0,0 22 16</inkml:trace>
  <inkml:trace contextRef="#ctx0" brushRef="#br0" timeOffset="132355.95">23622 14711 0,'0'0'16,"0"-85"-16,0 64 15,0 0-15,0-21 0,0 20 0,0 1 16,21 0-16,0 0 16,0 0-16,22 0 0,-22 21 0,0 0 15,21 0-15,1 0 0,-22 0 16,0 0-16,21 0 0,-42 21 0,22 0 15,-22 0-15,0 0 0,0 22 16,0-22-16,0 21 0,-22-21 0,-20 0 16,21 22-16,0-22 0,-22 0 15,1 0-15,21 0 0,-21-21 0,-1 22 16,22-22-16,-21 0 0,21 21 16,-1-21-16,1 0 0,21-21 46,21-1-46,1 22 0</inkml:trace>
  <inkml:trace contextRef="#ctx0" brushRef="#br0" timeOffset="132684.26">24469 13949 0,'-22'0'16,"1"0"-16,21 21 16,-21 0-16,0 0 0,21 1 15,-21-1-15,0 0 0,-1 21 0,22 1 16,-21-1-16,0 21 0,21-20 0,-21 63 16,21-64-1,0 0-15,0 1 0,0-1 0,0 0 16,0-21-16,0 1 0,21-1 0,0 0 15,-21 0-15,21 0 0,1-21 16,-1 0-16,0 0 0,0 0 0,0 0 16,0 0-16,1 0 0,20 0 0,-21 0 15,0 0-15,0-21 0,-21 0 16,22 0-16,-1 21 0,0-43 0,-21 22 16,21 0-16,-21 0 0</inkml:trace>
  <inkml:trace contextRef="#ctx0" brushRef="#br0" timeOffset="132936.13">24193 14288 0,'0'0'0,"-21"-22"16,21 1-16,21 21 0,1 0 15,-1 0-15,0 0 0,0-21 0,0 21 16,22 0-16,-22 0 0,21 0 0,-21 0 15,22 0-15,-22 0 16,21 0-16,-21 0 0,22 0 0,-22 0 0,0 0 16,0 0-16,0 0 0,0 0 15,-42 0 17,0 0-32,0 0 0,0 0 0</inkml:trace>
  <inkml:trace contextRef="#ctx0" brushRef="#br0" timeOffset="134267.79">1799 16214 0,'-42'0'16,"84"0"-16,-105 0 0,63 21 0,-22-21 15,1 0-15,0 0 16,0 0 0,0 0-1,0 0 95,-1 0-95,44 0 16,-1 0-31,0 0 16,21 0-16,1 0 0,-1 0 16,21-21-16,-20 21 0,20 0 0,-20-21 15,20 21-15,1 0 0,-22-22 16,21 1-16,1 21 0,-1 0 0,-20 0 16,20-21-16,-20 21 0,-1 0 15,-21 0-15,0 0 0,22 0 16,-65 0 15,1 0-31,0 0 16,0 0-16,-21 0 0,20 21 0,-20-21 15</inkml:trace>
  <inkml:trace contextRef="#ctx0" brushRef="#br0" timeOffset="134564.13">2053 16193 0,'-21'0'15,"0"21"-15,0 0 16,21 0-16,-22-21 16,22 21-16,0 22 0,0-22 15,0 21-15,0 0 0,0 1 0,0-1 16,0 22-16,0-22 0,0 0 15,0 22-15,-21-22 0,21 22 0,0-22 16,0 0-16,-21 1 0,21-1 16,0-21-16,0 21 0,0-20 0,0-1 15,0 0-15</inkml:trace>
  <inkml:trace contextRef="#ctx0" brushRef="#br0" timeOffset="135103.82">2561 16849 0,'21'-21'0,"-42"42"0,63-42 15,-42-1-15,0 1 16,0 0-16,0 0 0,0 0 15,0 0 1,-21 21-16,21-22 0,-21 1 0,0 21 16,0-21-16,0 21 0,-22 0 15,22-21-15,0 21 0,0 0 0,0 0 16,-22 0-16,22 0 0,0 21 16,0 0-16,0 0 0,-1 1 0,1-1 15,0 21-15,0 0 0,21 1 16,0-22-16,0 21 0,0-21 15,0 22-15,0-22 0,0 0 16,0 0-16,0 0 0,21 1 0,0-1 16,0-21-16,1 0 15,-1 0-15,0 0 0,0-21 0,0-1 16,0 22-16,22-21 0,-22 0 16,0 0-16,21 0 0,-20-22 0,-1 22 15,0 0-15,0-21 0,0 21 16,0-1-16,-21 1 0,22-21 0,-22 21 15,0 0-15,0 42 32,0 0-32,0 0 0,0 0 15,0 0-15,0 1 0,0-1 16,0 0-16,0 21 0,0-21 16,0 1-16,0-1 0,0 0 0,0 0 15,21-21 1,0 0-16,0 0 15,0 0-15</inkml:trace>
  <inkml:trace contextRef="#ctx0" brushRef="#br0" timeOffset="135712.48">3027 16404 0,'0'-84'16,"0"168"-16,0-190 0,0 85 15,-21 21-15,21 21 16,0 1 0,0-1-16,0 0 0,0 21 0,0 1 15,0-22-15,0 21 0,0 0 16,0 1-16,0-1 0,0 0 0,0 1 16,0-22-16,0 21 0,0-21 15,0 22-15,0-22 0,0 0 0,0 0 16,-22-21-16,22 21 15,0-42 1,0 0 0,0 0-16,0 0 0,0 0 15,22-1-15,-1 1 0,-21-21 0,0 21 16,21 0-16,0-22 0,0 22 16,0 0-16,1 0 0,-1 21 15,0-21-15,0 21 0,0 0 16,0 21-16,-21 0 15,0 0-15,0 0 16,0 0-16,0 1 0,-21-1 0,0 0 16,0-21-16,0 21 0,0 0 15,-1-21-15,1 0 0,0 0 16,0 0-16,0 0 16,0 0-16,-1 0 15,22-21 1,0 42-1,0 0 1,22 1-16,-1-1 0,0 0 16,-21 0-16,21 0 0,0 0 15,0 1-15,-21-1 0,22 0 16,-1-21-16,0 21 16,0-21-16,0 0 15,0 0 1,1-21-16</inkml:trace>
  <inkml:trace contextRef="#ctx0" brushRef="#br0" timeOffset="136108.24">3556 16849 0,'0'0'0,"21"0"16,0-21-16,0 21 15,-21-22-15,22 22 0,-1-21 16,0 21-16,21-21 0,-21 0 0,1 0 16,-1 0-16,0 21 15,-21-22-15,0 1 0,21 0 0,-21 0 16,0 0-16,0 0 16,-21 21-16,0-22 0,0 22 15,-22 0-15,22 0 0,0 0 0,0 0 16,-22 0-16,22 22 0,-21-1 15,21 0-15,0 21 0,-1-21 0,1 22 16,0-1-16,0-21 0,21 22 16,-21-1-16,21-21 0,0 21 0,0-20 15,0-1-15,0 0 0,21 0 16,0 0-16,0 0 0,0-21 0,1 0 16,20 0-16,-21 0 15,0 0-15,22 0 0,-22 0 0,21 0 16,-21 0-16,22-21 0,-22 0 0,21 21 15,-21-21-15,22 0 0</inkml:trace>
  <inkml:trace contextRef="#ctx0" brushRef="#br0" timeOffset="136732">4593 16447 0,'21'-22'15,"-42"44"-15,63-44 0,-20 1 0,-1 21 16,0-21-16,0 0 0,0 0 0,0 21 15,-21-21-15,0-1 0,0 1 0,0 0 16,-21 0 0,0 0-16,0 21 0,-21 0 0,20 0 15,-20 0-15,0 0 0,-1 0 16,1 0-16,0 0 0,-1 0 0,1 21 16,21 0-16,-21 0 0,20 0 0,-20-21 15,21 22-15,21-1 0,0 0 16,0 0-16,0 0 0,0 0 0,0 1 15,21-1-15,0 0 0,0 0 16,22 0-16,-22 0 0,21 1 0,1-1 16,-1 0-16,0 21 0,1-21 15,-22 1-15,21-1 0,0 0 16,-20 21-16,20-21 0,-21 1 0,0-1 16,-21 21-16,0-21 0,0 0 15,0 1-15,-21-1 0,0 21 0,0-21 16,-22-21-16,22 21 0,-21 1 15,0-22-15,-1 0 0,22 0 0,-21 0 16,-1 0-16,1 0 0,0 0 16,21 0-16,-22-22 0,22 1 0,-21 0 15,21 21-15,-1-21 0,1 0 16,0-22-16,21 22 0,0 0 0,0 0 16,0 0-16,0 0 0,0-1 15,0 1-15,21 0 16,0 21-16,1 0 0,20-21 0,-21 21 0,21 0 15,1 0-15</inkml:trace>
  <inkml:trace contextRef="#ctx0" brushRef="#br0" timeOffset="137061.34">5334 16637 0,'0'-21'0,"0"42"0,-21-63 0,21 21 15,-21 21-15,-1-22 0,1 22 16,0 0-16,0 0 0,0 0 16,0 0-16,-1 0 15,22 22-15,-21-1 0,21 0 0,0 21 16,-21-21-16,21 22 0,-21-1 15,21-21-15,0 22 0,0-1 0,0-21 16,0 21-16,0-20 0,0-1 0,0 21 16,21-21-16,0 0 15,0 1-15,1-22 0,-1 0 0,0 0 16,0 0-16,21 0 0,-20 0 16,-1 0-16,21-22 0</inkml:trace>
  <inkml:trace contextRef="#ctx0" brushRef="#br0" timeOffset="138491.73">5609 16849 0,'0'0'0,"0"-21"0,-21-1 0,0 1 15,21 0-15,0 0 16,0 0-16,0 0 16,21 21-16,0 0 15,0 0-15,0 0 16,1 0-16,-1 0 0,0 21 0,-21 0 15,21 0-15,0 0 0,-21 0 16,0 1-16,21-1 0,-21 0 16,0 0-16,0 0 0,0 0 0,0 22 15,0-22-15,-21 0 16,0 0-16,0 0 0,0-21 16,0 0-1,21-21 1,0 0-1,0 0-15,0 0 16,0 0-16,21-1 0,0-20 0,0 21 0,0 0 16,0-22-16,1 22 0,-22-21 0,21 21 15,0 0-15,0-1 16,0 1-16,0 0 0,1 21 0,-1 0 16,-21 21-1,0 0 1,0 1-16,0-1 0,-21 0 0,-1 0 15,1 21-15,0-20 0,21 20 16,0-21-16,-21 0 0,21 22 0,-21-22 16,21 0-16,0 0 0,0 0 15,0 0-15,21 1 0,21-22 16,-21 0-16,1 0 0,20 21 0,-21-21 16,21 0-16,1 0 15,-1 0-15,0 0 0,1 0 0,-1-21 16,0 21-16,1-22 0,-1 1 15,-21 21-15,22-21 0,-22 0 0,21 0 16,-21 0-16,0-22 0,1 22 0,-22 0 16,0-21-16,0 20 0,0 1 15,0 0-15,0 0 0,0 0 16,0 0-16,0-1 0,-22 22 16,1 0-16,0 0 0,0 22 15,0-1-15,0 0 0,-1 0 16,1 0-16,21 0 0,0 1 0,-21 20 15,21-21-15,-21 0 0,21 0 16,0 22-16,0-22 0,0 0 16,0 0-16,0 0 0,0 1 0,0-1 15,21-21-15,0 21 0,0 0 0,1-21 16,-1 0-16,0 0 0,0 0 16,21 0-16,-20 0 0,20 0 0,0-21 15,-21 0-15,22 21 0,-1-21 16,-21-1-16,22 1 0,-22 21 0,0-21 15,21 0-15,-21-21 0,-21 20 16,22 1-16,-22 0 0,21-21 0,-21 21 16,0-22-16,0 22 0,0 0 0,0 0 15,0 0-15,0-1 16,-21 22-16,-1 0 16,-20 0-16,21 22 0,0-22 0,0 21 15,21 0-15,-22 21 0,22-21 16,-21 1-16,21-1 0,0 21 0,0-21 15,0 0-15,0 1 0,0-1 0,0 0 16,21 0-16,1 0 0,-1-21 16,0 21-16,0-21 0,21 0 0,-20 0 15,-1 0-15,21 0 0,0 0 16,-20 0-16,20 0 0,-21 0 16,21-21-16,-20 21 0,-1-21 0,21 0 15,-21 0-15,-21 0 0,21-1 16,1 1-16,-22 0 0,0 0 0,0-21 15,0 20-15,21 1 0,-21-21 16,0 21-16,0 0 0,0-1 16,0 44-1,0-1 1,-21 0-16,21 0 0,0 0 0,-22 0 16,22 1-16,-21-1 0,0 0 15,21 21-15,-21-21 0,0 1 16,21-1-16,0 0 0,-21-21 0,-1 21 15,22 0-15,-21-21 0,0 21 16,21-42 15,0 0-15,21 0-16,0 0 0,1 0 0,-1-22 16,0 22-16,0-21 0,21 21 15,-20-22-15,20 1 0,-21 21 0,21-22 16,1 22-16,-1 0 0,-21 21 15,22 0-15,-22 0 0,21 0 0,-21 0 16,0 21-16,1 0 0,-1 1 16,-21-1-16,0 0 0,0 21 15,0-21-15,0 22 0,0-22 0,0 0 16,0 21-16,-21-20 0,-1-1 0,1 0 16,21 0-16,-21 0 0,0 0 15,0 1-15</inkml:trace>
  <inkml:trace contextRef="#ctx0" brushRef="#br0" timeOffset="138900.49">8170 16743 0,'0'0'0,"-42"0"16,63 0 0,0 0-16,22 0 15,-22 0-15,21 0 0,0 0 16,22 0-16,-22-21 0,22 21 0,20 0 16,-20 0-16,21 0 0,-22 0 15,22 0-15,-1 0 0,1 0 0,0 0 16,-22 0-16,1 0 0,20 0 15,-41 0-15,20 0 0,-20 0 0,-22 0 16,21 0-16,-21 0 0,-21-21 31,-21-1-31</inkml:trace>
  <inkml:trace contextRef="#ctx0" brushRef="#br0" timeOffset="139243.29">8932 16531 0,'21'0'15,"1"0"1,20 0-16,-21 0 0,21 0 0,1 0 0,-1 0 16,22 0-16,-22 0 15,0 0-15,1 0 0,-1 0 0,0 0 16,-21 21-16,22-21 0,-22 22 15,0-22-15,0 21 0,-21 0 0,0 0 16,0 0-16,0 0 0,0 1 0,-21-1 16,0 21-16,0-21 0,0 22 15,-22-22-15,1 21 0,21 0 0,-43-20 16,22 20-16,0-21 0,-1 0 0,-20 22 16,20-22-16,1 0 0,0 0 15,-1 0-15,1 0 0,21-21 0,0 22 16,0-22-16,42 0 31,0-22-31</inkml:trace>
  <inkml:trace contextRef="#ctx0" brushRef="#br0" timeOffset="139941.9">11049 15939 0,'0'0'0,"-21"0"0,0-22 0,-1 22 16,1 0-16,0 0 0,0 0 16,21-21-16,21 21 31,0 0-31,22 0 0,20 0 16,-21 0-16,22-21 0,-1 21 15,1 0-15,-1 0 0,22 0 0,-21 0 16,-1 0-16,1 0 0,-1 0 0,1 0 15,-1 0-15,1 0 16,-22 0-16,0 0 0,-21 0 0,1 0 16,-1 0-16,-42 0 31,-1 0-31,1 0 0,0 0 0,0 0 16,-21 0-16,20 0 0,1 0 15</inkml:trace>
  <inkml:trace contextRef="#ctx0" brushRef="#br0" timeOffset="140216.74">11557 15896 0,'-21'0'32,"21"21"-32,-21 1 15,21-1-15,0 0 0,0 21 16,-22 1-16,22-1 0,-21 0 0,21 22 15,0-22-15,0 22 0,-21-22 0,0 0 16,21 22-16,-21-22 0,21 0 16,0 1-16,-21-1 0,21 0 0,-22 1 15,22-1-15,0-21 0,0 0 16,0 1-16,0-1 0,0 0 0,22-42 47,-22 0-47</inkml:trace>
  <inkml:trace contextRef="#ctx0" brushRef="#br0" timeOffset="140783.94">12636 16256 0,'22'-21'16,"-44"42"-16,65-63 0,-22 42 0,0-21 0,-21-1 16,0 1-16,21 0 0,-21 0 15,0 0-15,0 0 0,0-1 0,0 1 16,0 0-16,-21 0 16,0 21-16,0 0 0,-22 0 0,22 0 15,-21 0-15,0 0 0,-1 0 0,1 21 16,21 0-16,-22 22 0,1-22 15,0 21-15,-1 0 0,1-20 0,21 20 16,0 0-16,0 1 0,-1-22 0,22 0 16,0 21-16,0-21 0,0 1 15,0-1-15,22-21 0,-1 21 0,0-21 16,0 21-16,21-21 16,-20 21-16,20-21 0,0 0 0,-21 21 15,22-21-15,-1 0 0,0 22 0,-20-22 16,20 21-16,-21-21 0,21 21 15,-20 0-15,-1 0 0,0-21 0,-21 21 16,0 1-16,0-1 0,0 0 0,0 0 16,-21 0-16,-22 0 15,22 1-15,-21-22 0,0 21 0,-1 0 16,-20-21-16,20 21 0,-20-21 16,-1 0-16,22 0 0,-21 0 0,20 0 15,1 0-15,-22 0 0,43 0 16,-21 0-16,0 0 0,20 0 0,1-21 15,0 0-15,0 0 0,21-1 16,0 1-16,0 0 0,0 0 16,42 0-16,-21 21 0,1-21 15,20-1-15,0 1 0,22 0 0,-22 21 16</inkml:trace>
  <inkml:trace contextRef="#ctx0" brushRef="#br0" timeOffset="141180.71">13589 16066 0,'0'-22'15,"-21"22"-15,0 0 16,-1 0-16,1 22 0,0-1 15,0 0-15,0 0 0,0 21 0,-1 1 16,-20-22-16,21 21 0,0 1 0,0-1 16,-1 0-16,-20 1 0,42-1 15,-21 0-15,21 1 0,-21-1 0,21-21 16,0 21-16,0 1 0,0-22 16,21 0-16,-21 21 0,21-20 15,21-1-15,-20-21 0,-1 21 0,21 0 16,-21-21-16,22 0 0,-22 0 15,21 0-15,-21 0 0,22 0 0,-22 0 16,21-21-16,-21 21 0,0-21 0,1 0 16,-1 21-16,0-22 0,0 1 15,0 21-15,-21-21 0,21 0 0,-21 0 16,0 0-16,0-1 0,0 1 0,0 0 16</inkml:trace>
  <inkml:trace contextRef="#ctx0" brushRef="#br0" timeOffset="141395.6">13377 16510 0,'0'0'0,"-21"0"0,42 0 47,0 0-47,1 0 0,20 0 15,-21 0-15,21-21 0,-20 21 0,20 0 16,-21 0-16,21-21 0,-20 21 15,20-21-15,-21 21 0,0-22 0,0 22 16,1-21-16,-1 21 0,0-21 16,-21 0-16,0 0 15,0 0-15</inkml:trace>
  <inkml:trace contextRef="#ctx0" brushRef="#br0" timeOffset="141619.46">13462 16129 0,'0'0'0,"-21"0"0,-22 0 15,65 0 17,-1 0-32,21 0 15,-21 0-15,0 0 0,22 0 0,-22 0 16,21 0-16,-21 0 0,22 0 16,-1 0-16,-21-21 0,22 21 15,-22 0-15,0 0 0,0 0 0,0 0 16,0 0-16,-21-21 0,22 21 15,-1 0 1,0 0-16</inkml:trace>
  <inkml:trace contextRef="#ctx0" brushRef="#br0" timeOffset="142615.89">15028 16510 0,'-21'0'62,"0"0"-62,0-21 16,0 21-16,-1 0 0,1 0 0,0 0 15,0 0-15,0 0 16,0 0-16,-1 0 0,1 0 0,0 0 16,0 0-16,42 0 31,0 0-31,0 0 16,1 0-16,20 0 0,0 0 0,1 0 15,-1 0-15,21 0 0,1 0 16,-1 0-16,1 0 0,-1 0 0,1 0 15,-1 0-15,-20 0 0,20 0 16,-20 0-16,20 0 0,-21 0 0,-20 0 16,20 0-16,-21 0 0,21 0 0,-20 0 15,-1 0 1,-42-21 31,-1 21-47,1 0 0,0-21 15,0 21-15,0-22 0</inkml:trace>
  <inkml:trace contextRef="#ctx0" brushRef="#br0" timeOffset="143079.62">15536 16214 0,'-21'0'0,"42"0"0,-63 0 15,21 0 1,21 21 0,0 0-16,21 0 15,0-21-15,0 21 0,0-21 0,22 22 16,-22-1-16,0-21 0,21 21 0,1-21 16,-22 0-16,21 21 0,-21-21 15,22 0-15,-1 0 0,-21 0 0,22 0 16,-22 21-16,0-21 0,0 0 0,0 0 15,0 0-15,1 0 0,-44 0 47,1 21-47,-21-21 16,21 22-16,-22-22 0,1 21 0,21 0 16,-21 0-16,-1 0 0,1 22 15,0-22-15,-1 0 0,-20 21 0,20-21 16,1 22-16,0-22 0,-1 0 0,1 21 15,0-20-15,21-1 0,-22 0 16,22 0-16,0 0 0,0-21 0,0 21 16,-1-21-16,22-21 62,22 0-46</inkml:trace>
  <inkml:trace contextRef="#ctx0" brushRef="#br0" timeOffset="144252.29">17632 16531 0,'21'-21'31,"-21"0"-31,21 0 0,0 21 16,0-21-16,-21-1 0,0 1 0,0 0 15,22 0-15,-22 0 0,0 0 16,0-1-16,0 1 0,0 0 0,0 0 16,-22 0-16,1 0 0,0-1 0,0 1 15,0 21-15,-22 0 0,22 0 16,-21 0-16,0 0 0,20 0 15,-20 0-15,0 21 0,21 1 16,-22-1-16,22 21 0,0-21 0,0 0 16,0 22-16,-1-22 0,1 0 0,21 0 15,0 0-15,0 1 0,0-1 16,0 0-16,21-21 0,1 21 0,-1-21 16,0 0-16,21 0 0,-21 0 0,22 0 15,-1 0-15,0 0 0,1 0 16,-1-21-16,-21 21 0,22-21 0,-1 0 15,-21 21-15,0-22 0,0 1 0,1 21 16,-1-21-16,0 0 16,-21 0-1,-21 42 17,0 0-32,21 0 0,0 22 15,-22-1-15,1 0 0,0 1 16,21-1-16,-21 21 0,21 1 0,-21-1 15,0 1-15,21-1 0,-22 1 0,1-1 16,21 1-16,-21 21 0,0-22 16,21 1-16,-21 20 0,0-20 0,21-1 15,-22 22-15,1-22 0,21 1 0,-21-22 16,0 22-16,21-22 0,-21 0 16,0 1-16,-1-22 0,22 21 15,-21-42-15,0 21 0,0-21 16,0 0-16,0 0 0,-1 0 15,1-21-15,-21 0 0,21 0 0,0-21 16,-22 20-16,22-20 0,-21-21 16,-1 20-16,22-20 0,0-1 0,-21-20 15,42 20-15,-21 1 0,21-22 16,0 21-16,0 1 0,0-1 0,21-20 16,0 41-16,0-20 0,0-1 0,22 22 15,-1 0-15,0-1 16,22 1-16,-22 0 0,22 21 0,-1-22 0,1 22 15,-1 0-15,1 0 0,-1 0 16,1-1-16,-1 1 0,1 0 16</inkml:trace>
  <inkml:trace contextRef="#ctx0" brushRef="#br0" timeOffset="144867.93">18119 16468 0,'21'0'0,"0"0"0,0 0 16,0 0-16,0-21 0,1 21 16,-22-22-16,21 22 0,0-21 15,0 21-15,-21-21 0,0 0 0,0 0 16,0 0-16,0-1 0,0 1 16,0 0-16,0 0 15,-21 21-15,0 0 0,0-21 0,-1 21 16,1 0-16,0 0 0,0 0 0,0 21 15,0 0-15,-1 0 0,1 22 16,21-22-16,0 21 0,-21-21 0,21 22 16,0-1-16,0-21 0,0 21 15,0-20-15,0 20 0,0-21 0,21 0 16,-21 0-16,21 1 0,1-22 0,-1 0 16,21 0-16,-21 0 15,22 0-15,-22 0 0,21 0 0,0-22 16,1 1-16,-1 21 0,0-21 0,1 0 15,-1 0-15,0-22 0,-20 22 16,20-21-16,0 21 0,-21-22 0,1 1 16,20 0-16,-21-1 0,0 1 0,-21-21 15,21 20-15,-21 1 0,22 0 16,-22-1-16,0 1 0,0 21 0,0-22 16,0 22-16,0 42 31,0 1-31,-22 20 0,1 0 0,0-21 15,21 22-15,-21 20 16,0-20-16,0-1 0,21 0 0,-22 1 16,1 20-16,21-21 0,0-20 0,0 20 15,-21 0-15,21-21 0,0 22 16,0-22-16,0 0 0,0 0 0,21 0 16,0-21-1,1 0-15,-1 0 0,0 0 0,0 0 16,0 0-16,0-21 0,22 0 0,-22 21 15,0-21-15,0 0 16,0-22-16,-21 22 0</inkml:trace>
  <inkml:trace contextRef="#ctx0" brushRef="#br0" timeOffset="145064">18690 16214 0,'0'0'0,"-21"21"15,42-21 1,0 0 0,0 0-16,1 0 0,-1 0 0,0 0 15,21 0-15,-21-21 0,22 21 16,-22 0-16,21-21 0,-21-1 16,1 22-16,-1-21 0,21 21 0,-21 0 15</inkml:trace>
  <inkml:trace contextRef="#ctx0" brushRef="#br0" timeOffset="145700.68">19833 16277 0,'0'-21'15,"0"0"-15,21 21 16,0-21-16,1 0 0,-1 21 16,0-22-16,0 1 0,0 0 0,0 0 15,1 0-15,-1 0 0,-21-1 16,0 1-16,21-21 0,-21 21 0,0 0 15,0-1-15,0 1 0,-21 21 16,0-21-16,-1 21 0,-20 0 16,0 0-16,-1 0 0,1 0 0,0 0 15,-1 21-15,1-21 0,0 21 16,-1 1-16,1-1 0,21 0 0,0 0 16,0 0-16,21 0 0,-22 1 0,22-1 15,0 0-15,0 21 0,0-21 16,22 1-16,-1-1 0,0 0 0,0 21 15,0-21-15,22 1 0,20 41 16,-42-42-16,0 22 0,22-22 16,-22 0-16,0 0 0,0 21 15,-21-20-15,0-1 0,0 0 0,0 0 16,-21 0-16,-21 0 0,-1-21 0,1 22 16,0-22-16,-22 21 0,22-21 15,-22 0-15,1 0 0,-1 0 16,1 0-16,-1-21 0,22-1 0,0 1 15,-22 0-15,43 21 0,-21-21 0,21 0 16,-1 0-16,1-1 0,0-20 16,21 21-16,0 0 0,0 0 0,0-1 15,0 1-15,0 0 0,21 0 16,0 0-16,22 21 0,-22-21 0,21 21 16,1 0-16,-1 0 0,0 0 0,1 0 15,-1 0-15</inkml:trace>
  <inkml:trace contextRef="#ctx0" brushRef="#br0" timeOffset="146012.51">20193 16320 0,'0'0'16,"0"-22"-16,-21 22 0,0 0 15,-1 0-15,1 0 16,0 0-16,0 22 0,0-22 16,0 21-16,-1 0 0,1 21 0,0-21 15,0 1-15,0 20 0,0-21 16,21 21-16,0-20 0,0-1 0,0 21 16,0-21-16,0 0 0,0 1 15,21-1-15,-21 0 0,21-21 0,0 21 16,21-21-16,-20 0 0,-1 0 0,21 0 15,-21 0-15,22 0 0,-22 0 16,21-21-16,-21 0 0,0 0 0,22-1 16,-22 22-16,21-21 0</inkml:trace>
  <inkml:trace contextRef="#ctx0" brushRef="#br0" timeOffset="146404.06">20510 16362 0,'0'0'0,"0"-21"0,0 0 32,22 21-17,-1 0-15,0 0 0,0 0 16,0 0-16,0 21 0,1 0 16,-1 0-16,0 0 0,0 0 0,0 22 15,0-22-15,1 21 0,-1-21 0,0 22 16,0-22-16,-21 21 0,0-21 15,0 1-15,0-1 0,0 0 16,0 0-16,0 0 0,-21-21 16,0 0-16,0 0 15,21-21-15,-22 0 16,22 0-16,0-22 0,-21 22 16,21 0-16,0-21 0,0 21 0,0-22 15,0 22-15,0-21 0,0 21 0,21-22 16,-21 22-16,22 0 0,-1 0 15,0 0-15,0-1 0,0 22 0,0 0 16,1 0-16,20 0 16,-21 0-16,0 0 0,0 0 0,22 0 15,-22 0-15,0 0 0,0 0 0</inkml:trace>
  <inkml:trace contextRef="#ctx0" brushRef="#br0" timeOffset="147732.39">21188 16531 0,'21'0'31,"0"0"-31,0-21 16,-21 0-16,21 21 0,1-21 15,-1 21-15,-21-21 0,0-1 0,21 22 16,-21-21-16,0 0 0,0 0 15,0 0-15,-21 0 16,0 21-16,-1 0 16,1 0-16,0 0 0,0 21 15,0-21-15,0 21 0,-1 0 0,1 0 16,0 0-16,21 22 0,-21-22 16,21 0-16,-21 0 0,21 22 0,0-22 15,0 0-15,0 0 0,0 0 0,21 0 16,0 1-16,0-1 15,0-21-15,1 21 0,-1-21 0,21 21 16,-21-21-16,22 0 0,-1 0 0,0 0 16,1 0-16,-1 0 0,21 0 15,-41-21-15,20 0 0,0 21 0,1-21 16,-22-1-16,21 1 0,-21 0 16,0 0-16,1-21 0,-22 20 0,0 1 15,0 0-15,21 0 0,-21-21 0,0 20 16,0 1-16,-21 21 31,-1 0-31,1 0 0,0 21 16,0 1-16,0-1 0,0 0 0,-1 0 15,1 0-15,0 0 0,0 1 16,21 20-16,0-21 0,0 0 16,0 0-16,0 1 0,0-1 0,0 0 15,0 0-15,21-21 0,0 21 0,0-21 16,1 0-16,-1 0 0,0 0 15,21 0-15,-21 0 0,22 0 0,-22 0 16,21-21-16,1 21 0,-22-21 16,21 0-16,-21 0 0,22 21 0,-22-43 15,0 22-15,0 0 0,0 0 16,0 0-16,1-1 0,-22 1 16,0 0-16,0 0 0,0 42 46,-22 0-46,22 0 0,-21-21 0,21 43 16,-21-22-16,21 0 0,0 0 16,0 0-16,-21 1 0,21-1 0,-21 0 15,21 0-15,0 0 16,0 0-16,-21-21 31,21-21-15,0 0-16,0 0 15,0 0-15,0 0 0,0-1 16,0 1-16,21 0 0,0-21 16,0 21-16,0-1 0,0-20 0,1 21 15,-1 0-15,21 0 0,-21-22 16,22 43-16,-22-21 0,0 0 0,21 21 16,-21 0-16,1 0 0,-1 0 0,0 21 15,-21 0-15,0 0 0,0 1 16,21-1-16,-21 0 0,0 0 0,0 0 15,0 22-15,0-22 0,0 0 16,0 0-16,-21 21 0,0-20 0,21-1 16,-21 0-16,21 0 15,0 0-15,0 0 16,21-21-16,0 0 0,0 0 16,0 0-16,0 0 0,1 0 0,-1 0 15,21 0-15,-21-21 0,22 0 16,-22 0-16,0 0 0,21 0 0,-21-1 15,22 1-15,-22 0 0,0 0 16,0-21-16,0 20 0,-21 1 0,0 0 16,0 0-16,0 0 0,0 0 0,0-1 15,-21 22-15,0 0 16,0 0-16,0 0 0,0 0 0,-1 22 16,22-1-16,-21 21 15,21-21-15,0 0 0,-21 1 16,21 20-16,0-21 0,0 0 0,0 22 15,0-22-15,0 0 0,0 0 16,0 0-16,0 0 0,0 1 0,0-1 16,-21-21 15,0 0-15,0 0-16,-1 0 15,22-21-15,0-1 16,0 1-16,0 0 15,22 21-15,20-21 0</inkml:trace>
  <inkml:trace contextRef="#ctx0" brushRef="#br0" timeOffset="148236.6">23368 16193 0,'0'0'0,"0"-22"0,0 1 0,0 0 0,0 0 16,0 0-16,0 42 31,0 0-31,-21 0 0,0 0 16,-1 22-16,22-22 0,-21 21 15,0 1-15,21-1 0,-21 0 0,21 1 16,-21-1-16,21 0 0,-21 1 16,-1-1-16,22 0 0,-21-21 0,21 22 15,-21-22-15,21 0 0,0 21 16,-21-42-16,21 22 0,-21-1 0,21 0 15,0-42 17,0 0-32,0-1 15,0 1-15,21 0 0,0 0 16,-21 0-16,21 0 0,22-1 0,-22-20 16,0 21-16,0 0 0,21 0 15,-20-1-15,20 1 0,-21 21 16,21-21-16,-20 21 0,-1 0 0,0 0 15,0 0-15,0 0 0,0 21 16,-21 0-16,0 1 0,0-1 0,0 0 16,0 0-16,0 0 0,0 22 0,0-22 15,-21 0-15,0 0 0,0 0 16,21 0-16,-21 1 0,21-1 0,-21-21 16,21 21-16,-22 0 15,44-21 16,-1-21-15</inkml:trace>
  <inkml:trace contextRef="#ctx0" brushRef="#br0" timeOffset="148597.01">23939 16574 0,'0'-22'0,"0"44"0,0-65 0,-21 43 31,0 0-31,0 21 15,0-21-15,0 22 16,-1-1-16,1 0 0,-21 21 0,21-21 0,0 1 16,-1-1-16,1 21 0,21-21 15,0 0-15,-21 1 0,21-1 16,0 0-16,0 0 0,0 0 16,21-21-16,0 0 0,1 0 15,-1 21-15,0-21 0,21 0 0,-21 0 16,22 0-16,-22 0 0,0-21 0,0 0 15,0 21-15,1-21 0,-1 0 16,0 0-16,-21-1 0,21-20 0,-21 21 16,0-21-16,0 20 0,0-20 15,0 21-15,0 0 0,0 0 0,-21-1 16,21 1-16,-21 0 0,0 21 16,-1 0-16,1 0 15,0 0-15</inkml:trace>
  <inkml:trace contextRef="#ctx0" brushRef="#br0" timeOffset="148892.84">24469 16214 0,'0'0'0,"0"-21"15,-22 21 1,1 21-16,0 0 0,0 21 16,0-21-16,0 22 0,-22-1 0,22 0 15,0 1-15,0-22 0,0 21 0,-1 1 16,1-1-16,0 0 0,21-21 16,-21 22-16,21-22 0,0 21 0,0-21 15,0 1-15,0-1 0,21 0 16,0-21-16,-21 21 0,21-21 0,1 0 15,-1 0-15,0 0 0,0 0 16,0 0-16,0 0 16,1-21-16,-1 0 0,0 0 15</inkml:trace>
  <inkml:trace contextRef="#ctx0" brushRef="#br0" timeOffset="149072.74">24151 16531 0,'0'0'0,"-42"0"16,63 0 15,0 0-31,0 0 0,0 0 16,1 0-16,-1 0 16,0 0-16,21 0 0,-21 0 0,1-21 15,20 21-15,-21 0 0</inkml:trace>
  <inkml:trace contextRef="#ctx0" brushRef="#br0" timeOffset="149596.44">24955 16193 0,'0'0'0,"22"0"0,-22-22 0,21 22 0,-21-21 16,0 42-1,0 1 1,0 20-16,-21-21 0,-1 21 15,1 1-15,0-1 0,0 0 0,0 1 16,0-1-16,-1 0 0,-20 1 16,21-1-16,0 0 0,0 1 0,-1-22 15,1 0-15,0 0 0,21 0 0,-21 1 16,21-1-16,21-42 31,0-1-15,0 22-16,-21-21 0,22-21 15</inkml:trace>
  <inkml:trace contextRef="#ctx0" brushRef="#br0" timeOffset="149864.29">24998 16277 0,'0'0'16,"42"-42"-16,-21 0 0,0-1 0,1 22 0,-1-21 16,0 21-16,0-1 0,-21 1 15,0 64 1,0-22-16,0 21 15,0 0-15,0 1 0,0-1 16,0 0-16,0 22 0,0-22 0,-21 1 16,0-1-16,21 0 0,-21 1 15,21-1-15,0 0 0,-22-21 0,22 22 16,-21-22-16,21 0 0,0 0 0,0 0 16,0 1-1,0-44 16,0 1-31,0 0 16,0 0-16</inkml:trace>
  <inkml:trace contextRef="#ctx0" brushRef="#br0" timeOffset="150365">24744 16595 0,'0'0'0,"21"0"31,21 0-31,-21 0 16,1 0-16,20 0 0,-21 0 16,21 0-16,1-21 0,-1 21 15,0 0-15,1 0 0,-1 0 0,0-22 0,1 22 16,-1 0-16,0-21 0,1 0 16,-22 21-16,21-21 0,1 21 15,-22-21-15,21 21 0,-21 0 16,-21-21-16,-21 21 15,0 0-15,0 0 16,0 0-16,-22 0 0,22 0 16,0 0-16,0 0 0,0 0 0,21 21 15,0 0 1,0 0-16,0 0 0,0 0 16,21-21-16,0 22 0,21-1 15,-21 0-15,1 0 0,-1 0 0,0 0 16,0 1-16,0-22 0,-21 21 15,0 0-15,21 0 0,-21 0 16,0 0-16,-21 1 16,0-22-16,0 0 15,0 0-15,0 0 0,-1 0 0,-20 0 16,21 0-16,0 0 0,-22 0 16,22 0-16,0 0 0,0 0 0,21-22 15,0 1 1,0 0-16,21 0 15,0 21-15,0-21 16,1 21-16</inkml:trace>
  <inkml:trace contextRef="#ctx0" brushRef="#br0" timeOffset="150660.38">26098 16320 0,'0'0'15,"0"-22"-15,0 1 0,0 0 0,0 0 16,0 0-16,0 0 0,-21 21 31,21 21-31,-21 0 16,0 0-16,0 0 0,0 0 0,-1 22 16,1-22-16,0 21 0,21 1 15,-21-1-15,0-21 0,21 21 0,0 1 16,0-22-16,0 21 0,0-21 15,0 1-15,0-1 0,0 21 0,0-21 16,21 0-16,0-21 16,0 0-16,0 0 0,1 0 0,-1 0 15,0 0-15,0 0 0,21-21 16</inkml:trace>
  <inkml:trace contextRef="#ctx0" brushRef="#br0" timeOffset="150952.21">26479 16277 0,'0'0'0,"22"-21"0,-1 0 15,-21 0-15,21 21 0,0 0 16,0 0-16,0 0 16,1 0-16,-22 21 0,21 0 0,-21 0 15,21 0-15,-21 1 0,0-1 16,0 0-16,0 21 0,0-21 0,0 1 15,0 20-15,0-21 0,-21 0 0,0 22 16,-1-22-16,1 0 16,0 21-16,0-21 0,0 1 0,0 20 15,-22-21-15,22 0 0,0 0 16,-21 1-16,20-1 0,1 0 0,0-21 16,0 21-16,0-21 0,0 0 15,-1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0T02:57:12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0 106 0,'0'21'16,"0"0"31,0 0 0,0 1-16,0-1-31</inkml:trace>
  <inkml:trace contextRef="#ctx0" brushRef="#br0" timeOffset="7305.34">1566 1228 0,'0'0'0,"0"-21"0,21-1 0,-21 1 16,0 0-16,22 0 0,-22 0 16,0 0-16,0-1 0,0 1 15,0 0-15,0 0 16,0 0-16,-22 21 31,1 21-31,0 0 0,21 0 16,-21 22-16,0-1 0,21 0 0,-21 1 15,21-1-15,-22 21 0,1-20 16,0 20-16,21 1 0,-21-1 16,0 1-16,0-1 0,-1 1 0,1-1 15,0 1-15,0-1 0,0-20 16,0-1-16,-1 0 0,1 1 16,21-1-16,0-21 0,0 0 0,-21-21 15,21 21-15,21-42 31,-21 0-31,0 0 0,21 0 16,1 0-16</inkml:trace>
  <inkml:trace contextRef="#ctx0" brushRef="#br0" timeOffset="7644.14">1482 1334 0,'0'0'0,"0"-22"0,21 1 0,-21 0 15,21 0-15,-21 0 0,21 0 0,0-1 16,0 22-16,1-21 16,-1 21-16,0 0 0,0 0 0,0 0 0,0 21 15,22 1-15,-22-1 16,0 21-16,0-21 0,22 22 0,-22-1 16,-21 0-16,0 1 0,21 20 15,-21-21-15,0 1 0,0 20 0,0 1 16,0-22-16,-21 0 0,0 22 15,21-22-15,-22 1 0,22-1 16,-21-21-16,0 21 0,21-20 0,0-1 16,0 0-16,-21 0 0,21 0 15,-21-21 1,21-21 0,-21 0-1,21 0-15,-22 0 0,22-1 16</inkml:trace>
  <inkml:trace contextRef="#ctx0" brushRef="#br0" timeOffset="7840.03">1355 1842 0,'0'0'16,"-22"0"-16,1 0 0,21 21 0,-21-21 16,21 21-16,21-21 31,0 0-31,1 0 15,-1 0-15,21 0 0,-21-21 16,22 21-16,-22-21 0,21 21 0,0-22 16,-20 1-16,20 21 0,-21-21 15,0 0-15,0 21 0</inkml:trace>
  <inkml:trace contextRef="#ctx0" brushRef="#br0" timeOffset="8183.86">2222 1270 0,'0'0'0,"0"-21"0,0 0 15,0 0-15,0-1 0,0 1 16,0 0 0,0 42-1,0 0 1,0 1-16,0 20 0,-21-21 15,21 21-15,0 1 0,-21-1 0,21 0 16,-21 1-16,21 20 0,0-20 16,-21 20-16,0 1 0,21-22 0,-22 21 15,22-20-15,0-1 0,0 0 16,0-20-16,0-1 0,0 0 16,0 0-16,0 0 0,0 0 15,22-21 1,-1 0-16,0 0 15,-21-21-15,21 0 0,0 0 0,-21 0 16,21 0-16</inkml:trace>
  <inkml:trace contextRef="#ctx0" brushRef="#br0" timeOffset="8620.61">2371 1693 0,'0'0'0,"-22"43"16,22-22 0,0 0-1,22-21 1,-1 0-16,0 0 16,0 0-16,0 0 0,0-21 0,1 21 15,20-21-15,-21 0 0,0-1 16,22 1-16,-22 21 0,0-21 0,0 0 15,0 0-15,0 0 0,-21-1 16,0 1-16,0 0 0,-21 21 31,0 0-31,-21 0 0,21 0 16,-1 21-16,1 0 0,-21 1 16,21-1-16,0 0 0,-1 21 0,1-21 15,21 22-15,-21-1 0,21-21 16,-21 22-16,21-1 0,0-21 0,0 21 15,0-20-15,0-1 0,0 0 16,0 0-16,21-21 0,0 21 0,0-21 16,1 0-16,-1 0 0,0 0 15,0 0-15,0 0 0,0 0 0,1 0 16,-1 0-16,-21-21 0,21 0 16,0 0-16</inkml:trace>
  <inkml:trace contextRef="#ctx0" brushRef="#br0" timeOffset="9040.89">2921 1715 0,'0'-22'16,"0"1"0,0 0-1,21 21 1,0-21-16,0 21 15,1 0-15,-1 0 0,0 0 0,0 0 16,0 0-16,-21 21 0,21 0 16,1-21-16,-1 21 0,-21 22 0,21-22 15,-21 0-15,0 0 0,0 22 16,0-22-16,0 21 0,0-21 0,0 0 16,0 22-16,0-22 0,0 0 15,-21 0-15,21 0 0,0 1 16,-21-22-1,21-22 1,0 1 0,0 0-16,0 0 0,0 0 15,0 0-15,0-1 0,0-20 16,0 21-16,0 0 0,21-22 0,-21 22 16,21-21-16,0 21 0,-21 0 15,21-1-15,0 1 0,1 0 0,-1 0 16,0 0-16,-21 0 0,21-1 15,0 1-15</inkml:trace>
  <inkml:trace contextRef="#ctx0" brushRef="#br0" timeOffset="9412.17">3768 1228 0,'0'0'0,"0"-21"15,-22 21 17,1 0-32,21 21 15,-21 0 1,21 0-16,0 0 0,-21 22 0,21-22 16,0 21-16,0 0 0,-21-20 15,0 20-15,-1 0 0,22 1 0,-21-1 16,21 21-16,0-20 0,-21-1 0,21 0 15,-21 1-15,21-22 16,0 21-16,0-21 0,0 1 0,0 20 16,0-21-16,0 0 15,21-21-15,0 0 16,0 0-16,1 0 16,-1 0-16,0 0 0,0-21 0,0 0 15,0 0-15,1 0 0,-1-1 16,0 1-16,-21-21 0,21 21 15</inkml:trace>
  <inkml:trace contextRef="#ctx0" brushRef="#br0" timeOffset="9715.99">3492 1524 0,'0'0'15,"-21"0"-15,42 0 32,1 0-32,-1 0 0,0-21 0,21 21 15,-21 0-15,22 0 0,-22-21 16,21 21-16,1 0 0,-22 0 16,21-21-16,-21 21 0,0 0 15,1 0-15,-1 0 0,0-22 0,-42 22 78</inkml:trace>
  <inkml:trace contextRef="#ctx0" brushRef="#br0" timeOffset="10284.79">5249 1651 0,'-21'0'15,"42"0"-15,-63 0 0,21 0 0,0 0 0,-1 0 16,1 0-16,0 0 0,0 0 15,0 0-15,0 0 16,42 0 0,0 0-1,0 0-15,21 0 0,1 21 16,-1-21-16,0 0 0,22 0 16,-1 0-16,1 0 0,-1 0 0,22 0 15,-21 0-15,20 0 0,-20 0 16,-1 0-16,-20 0 0,20 0 0,-21 0 15,22 0-15,-43 0 0,21-21 16,-20 21-16,20 0 0,-21 0 0,0 0 16,0 0-1,1 0 1,-22-21 0,0 0-1,0 0 1,0-1-16</inkml:trace>
  <inkml:trace contextRef="#ctx0" brushRef="#br0" timeOffset="10752.46">6117 1312 0,'0'0'0,"-21"0"0,0 0 15,0 0 1,21 22 0,0-1-1,21 0-15,0-21 0,0 21 16,0-21-16,0 21 0,1-21 0,20 21 16,-21-21-16,21 0 0,-20 22 0,20-22 15,0 0-15,-21 0 0,22 0 16,-22 21-16,21-21 0,-21 0 0,1 0 15,-1 0-15,0 0 0,0 0 16,-21 21-16,0 0 31,0 0-31,-21 0 0,0-21 16,0 22-16,-22-1 0,22 0 16,-21 21-16,21-21 0,-22 1 15,1 20-15,21 0 0,-22-21 0,1 22 16,0-22-16,21 21 0,-22-21 0,22 1 15,0-1-15,0 0 0,0 0 16,-1 0-16,1 0 0,21 1 16,-21-22-16,0 0 15</inkml:trace>
  <inkml:trace contextRef="#ctx0" brushRef="#br0" timeOffset="11076.48">7514 1482 0,'21'0'16</inkml:trace>
  <inkml:trace contextRef="#ctx0" brushRef="#br0" timeOffset="14807.31">8128 1630 0,'21'0'0,"0"0"15,0 0-15,1 0 16,-1 0-16,0-21 0,0 21 16,0-21-1,0 21-15,-21-22 16,0 1-16,0 0 16,0 0-16,0 0 15,0 0-15,-21 21 16,0-22-16,0 1 0,0 21 15,0-21-15,-22 21 0,22 0 0,-21 0 16,21 0-16,-22 0 0,22 0 16,-21 21-16,21-21 0,-22 21 0,22 1 15,-21 20-15,21-21 16,-1 21-16,1 1 0,0-22 0,0 21 16,21 1-16,0-1 0,0 0 0,0-21 15,0 1-15,0 20 0,0-21 16,21 0-16,0-21 0,0 21 0,1-21 15,-1 0-15,21 0 0,-21 0 16,22-21-16,-1 0 0,0 0 0,1 0 16,-1 0-16,0-22 0,1 1 15,-1 0-15,0-1 0,1 1 0,-22 0 16,21-1-16,-21 1 0,0 0 16,-21-1-16,0 1 0,22 0 0,-22-1 15,0-20-15,0 20 0,0 1 16,0 21-16,0-21 0,0 20 15,0 1-15,0 0 0,-22 21 16,22 21-16,0 22 16,0-22-16,0 21 0,0 0 0,0 22 15,0-22-15,0 22 0,0-22 16,0 22-16,0-22 0,0 21 0,0 1 16,0-22-16,0 1 0,0-1 15,0 0-15,0 1 0,0-22 16,0 0-16,22 0 0,-1 0 15,0-21-15,0 0 0,0 0 0,0 0 16,1 0-16</inkml:trace>
  <inkml:trace contextRef="#ctx0" brushRef="#br0" timeOffset="15215.59">8911 1566 0,'0'0'0,"-21"0"0,0 0 15,0 0-15,-1-21 0,22 0 16,0 0-16,0 0 16,22 21-16,-1 0 15,0-21-15,0 21 0,0 0 0,0 0 16,22 0-16,-22 0 0,0 21 16,21-21-16,-20 21 0,-1 0 0,21 21 15,-21-20-15,-21-1 0,0 21 0,0-21 16,0 22-16,0-1 0,0-21 15,0 0-15,-21 22 0,0-22 0,0 0 16,0 0-16,-1 0 0,1-21 16,21-21 15,0 0-31,21 0 0,-21 0 0,22-1 16,-1-20-16,0 0 0,0 21 15,-21-22-15,21 1 0,0 0 16,1 20-16,-1-20 0,-21 0 0,21 21 15,0-1-15,0 1 0,0 0 16,1 21-16,-1 0 0,0 0 16,0 0-1,-21 21-15</inkml:trace>
  <inkml:trace contextRef="#ctx0" brushRef="#br0" timeOffset="15456.45">9779 1461 0,'0'0'0,"-21"0"16,0 0-16,-1 0 15,22 21-15,0 0 16,-21 0-16,21 0 0,0 0 0,0 22 16,0-22-16,0 21 0,0-21 15,0 22-15,-21-22 0,21 21 0,0-21 16,-21 1-16,21 20 0,0-21 15,0 0-15,-21 0 16,21 1-16</inkml:trace>
  <inkml:trace contextRef="#ctx0" brushRef="#br0" timeOffset="15648.34">9694 1291 0,'0'0'0,"-21"-21"0,21 0 0,-21 21 16,0 0-16,21 21 47,21-21-32,0 0-15,-21 21 16,21-21-16</inkml:trace>
  <inkml:trace contextRef="#ctx0" brushRef="#br0" timeOffset="16116.07">10075 1588 0,'-42'-43'16,"42"22"-16,0 0 16,0 0-16,0 0 15,21 21-15,0 0 0,0 0 16,1 0-16,-1 0 0,0 0 16,0 21-16,0 0 0,0 0 0,1 0 15,-1 22-15,-21-22 0,21 21 16,-21 0-16,0-20 0,21 20 0,-21 0 15,0-21-15,0 22 0,0-22 16,0 0-16,0 0 0,0 0 16,0 1-16,0-44 31,21 1-31,0 0 16,-21 0-16,0 0 0,22 0 15,-22-22-15,21 22 0,0-21 0,-21 21 16,0-22-16,21 1 0,-21 21 0,21-22 15,0 22-15,-21 0 0,0-21 16,22 21-16,-22-1 0,21 22 0,-21-21 16,21 21-16,0 0 15,0 0-15,0 0 16,-21 21-16,0 1 16</inkml:trace>
  <inkml:trace contextRef="#ctx0" brushRef="#br0" timeOffset="16436.89">10753 1757 0,'0'0'16,"21"0"-16,0 0 15,0 0-15,0-21 16,0 21-16,1-21 0,-1-1 0,0 1 16,0 0-16,0 0 0,0 0 15,1 0-15,-22-1 0,0 1 0,21 0 16,-21 0-16,0 0 15,-21 21 1,-1 0-16,1 0 0,-21 0 0,21 21 16,0 0-16,-22 21 0,22-20 15,0 20-15,0 0 0,0 1 0,21-1 16,0 0-16,0-21 0,0 22 16,0-22-16,0 21 0,21-21 0,0 1 15,0-22-15,0 21 0,22 0 0,-22-21 16,21 0-16,-21 0 0,22 0 15,-1 0-15,-21 0 0,21-21 0,-20 0 16,20 21-16,-21-22 0</inkml:trace>
  <inkml:trace contextRef="#ctx0" brushRef="#br0" timeOffset="16812.68">11324 1566 0,'0'0'0,"-21"-21"0,0-21 16,21 21-16,0 0 0,0-1 15,21 22-15,0 0 16,0-21-16,0 21 0,1 0 0,20 0 16,-21 0-16,0 21 0,22-21 15,-22 22-15,21-1 0,-21 0 0,0 21 16,1-21-16,-1 22 0,-21-1 0,0-21 16,0 22-16,0-22 15,0 21-15,0-21 0,-21 22 0,-1-22 16,1 0-16,0 0 0,0 0 0,0 0 15,0-21 1,21-21 0,0 0-1,21 0-15,-21-21 0,21 20 0,0-20 16,0 0-16,-21 21 0,21-22 16,1 1-16,-1 0 0,0-1 0,0 22 15,0-21-15,0 21 0,1-1 0,-1 1 16,0 0-16,0 21 15,0 0-15,0 0 0,1 0 16,-1 21-16</inkml:trace>
  <inkml:trace contextRef="#ctx0" brushRef="#br0" timeOffset="17001.8">12128 1757 0,'0'21'16,"22"-21"31,-1 0-47,-21-21 16,21 21-16</inkml:trace>
  <inkml:trace contextRef="#ctx0" brushRef="#br0" timeOffset="17684.34">13631 1524 0,'21'0'16,"-21"-21"-16,22 21 0,-22-21 16,21 21-16,0-21 0,0 21 0,0-22 15,0 1-15,22 0 0,-22 0 0,0 21 16,-21-21-16,0 0 0,21-1 16,-21 1-16,0 0 0,-21 0 15,-21 21-15,21 0 0,-22 0 16,1 0-16,0 0 0,-1 0 0,-20 0 15,20 21-15,1 0 0,0 0 16,21-21-16,-1 22 0,-20-1 0,42 0 16,0 0-16,0 0 0,0 0 15,21-21-15,0 22 0,1-1 16,-1 0-16,0 0 0,21 0 0,-21 0 16,22 22-16,-1-22 0,-21 0 15,22 0-15,-22 0 0,21 22 0,-21-22 16,-21 0-16,0 0 0,0 0 15,0 1-15,0-1 0,-21 0 0,-21 0 16,-1 0-16,22-21 0,-42 21 0,20-21 16,1 0-16,0 0 0,-1 0 15,1 0-15,0 0 0,-1 0 16,22 0-16,0-21 0,0 0 0,0 0 16,0 0-16,21 0 0,-22-1 0,22 1 15,0-21-15,0 21 0,0 0 16,0-1-16,0 1 0,22 0 15,-1 0-15,0 0 0,0 0 0,0-1 16,22 22-16,-22-21 0</inkml:trace>
  <inkml:trace contextRef="#ctx0" brushRef="#br0" timeOffset="18285">14245 1461 0,'0'0'0,"-21"21"47,21 0-47,-21 0 0,0 0 15,21 22-15,-22-22 0,1 21 16,21 0-16,-21-20 0,0 20 0,21 0 16,0-21-16,-21 22 0,21-22 0,-21 0 15,21 0-15,0 0 0,0 1 16,21-22-1,0 0-15,0-22 16,0 1-16,22 0 0,-22 0 16,0 0-16,0 0 0,21-1 0,-20 1 15,-1-21-15,0 21 0,0-22 16,0 22-16,0 0 0,-21 0 0,0 0 16,22 0-16,-22 42 15,0 0 1,0 0-16,0 21 0,0-20 0,0-1 15,0 21-15,0-21 0,0 22 16,0-22-16,0 21 0,0-21 0,0 0 16,0 1-16,21-1 0,0 0 15,0-21-15,0 0 0,0 0 16,22 0-16,-22 0 0,21-21 16,-21 21-16,22-21 0,-1-1 15,0 1-15,1 0 0,-1 0 0,-21-21 16,22-1-16,-22 22 0,0-21 15,0-1-15,-21 1 0,21 0 0,-21 21 16,0-22-16,0 22 0,0-21 0,-21 42 16,0-21-16,0-1 0,0 22 15,-1 0-15,1 0 0,0 0 0,0 0 16,0 22-16,0-1 0,-1-21 16,22 21-16,-21 0 0,21 0 0,-21 0 15,21 22-15,0-22 0,0 0 16,0 0-16</inkml:trace>
  <inkml:trace contextRef="#ctx0" brushRef="#br0" timeOffset="18516.39">15367 1524 0,'0'0'15,"0"21"1,0 0-16,0 1 0,-21-1 15,21 21-15,-21-21 16,21 0-16,0 22 0,0-22 0,-22 0 16,22 0-16,-21 22 0,21-22 0,-21-21 15,21 21-15,0 0 0,21-42 47,0 0-47</inkml:trace>
  <inkml:trace contextRef="#ctx0" brushRef="#br0" timeOffset="18816.53">15367 1291 0,'-21'-21'0,"42"42"0,-63-63 0,42 21 0,-22 0 16,1 21-1,21 21-15,0 0 16,21 0-1,1-21-15,-1 0 16,0 0-16,0 0 16,-21-21-1,-21 0 1,0 21 0,0 0-16,-1 0 0,1 0 0,0 0 15,0 0-15,0 0 16,21 21-1,21-21 1,0 0 0</inkml:trace>
  <inkml:trace contextRef="#ctx0" brushRef="#br0" timeOffset="19084.47">15854 1058 0,'-21'0'16,"21"22"0,0-1-16,-22 0 0,1 0 15,0 0-15,21 22 0,-21-1 0,0 0 16,21 1-16,-21-1 0,-1 0 0,1 1 16,0-1-16,21 0 0,-21 1 15,21-1-15,-21 0 0,21-21 0,0 22 16,0-22-16,0 0 0,0 0 15,0 0-15,21-21 16,0 0-16,0 0 16,-21-21-16,21 21 0,-21-21 15</inkml:trace>
  <inkml:trace contextRef="#ctx0" brushRef="#br0" timeOffset="19240.38">15557 1503 0,'22'0'32,"-1"0"-32,0 0 15,0 0-15,0 0 16,0 0-16,22 0 0,-22 0 0,0-21 16</inkml:trace>
  <inkml:trace contextRef="#ctx0" brushRef="#br0" timeOffset="19480.37">16214 1355 0,'0'0'0,"-22"0"15,1 0-15,0 0 0,0 0 16,0 0-16,0 0 0,21 21 16,-22 0-16,1 0 0,0 0 0,0 1 15,21-1-15,0 0 0,0 21 16,0-21-16,0 22 0,0-22 0,0 21 15,0-21-15,0 1 0,0 20 0,0-21 16,0 0-16,21-21 16,0 0-16,0 0 0,1 0 0,20 0 15,-21 0-15,0 0 16,22-21-16,-1 0 0</inkml:trace>
  <inkml:trace contextRef="#ctx0" brushRef="#br0" timeOffset="19932.12">16489 1249 0,'0'0'16,"0"-106"0,0 85-16,-21 21 0,21-21 0,-22 21 15,22 21-15,0 21 16,0-21-16,0 22 16,-21-22-16,21 21 0,-21 1 0,21-1 15,0 0-15,-21 1 0,0-1 16,0 0-16,21 1 0,0-22 0,-22 21 15,1-21-15,21 0 0,0 1 16,0-1-16,0 0 0,0 0 16,0-42 15,0 0-31,0 0 16,21-1-16,1-20 0,-1 21 15,21-21-15,-21 20 0,0-20 16,22 21-16,-22-21 0,21 20 15,1 1-15,-22 0 0,21 0 0,0 21 16,-20 0-16,20 0 0,-21 0 16,21 0-16,-20 21 0,-1 0 0,-21 0 15,0 1-15,0 20 0,0-21 0,0 21 16,0-20-16,0-1 0,-21 21 16,-1-21-16,22 0 0,-21 1 0,0-1 15,21 0-15,0 0 16,0-42 15,21 21-31</inkml:trace>
  <inkml:trace contextRef="#ctx0" brushRef="#br0" timeOffset="20163.98">17060 1143 0,'0'0'0,"21"0"32,1 0-32,20 0 15,-21 0-15,0 0 0,22 0 16,-22 0-16,21 0 0,-21 0 16,22 0-16,-22 0 0,21 0 15,-21 0-15,0 0 0</inkml:trace>
  <inkml:trace contextRef="#ctx0" brushRef="#br0" timeOffset="20404.84">17272 1143 0,'0'0'16,"0"21"-1,-21-21-15,21 21 0,-21-21 0,21 22 0,-22-22 16,22 21-16,0 0 15,0 21-15,-21-21 0,0 22 0,0-22 16,21 21-16,0 1 0,-21-1 16,0 0-16,-1-21 0,22 22 0,0-1 15,-21 0-15,0-20 0,21-1 0,-21 0 16,21 0-16,-21 0 0,21 0 16,21-21 15,0 0-31,0 0 0</inkml:trace>
  <inkml:trace contextRef="#ctx0" brushRef="#br0" timeOffset="20768.64">17462 1503 0,'-21'0'15,"0"21"-15,0 0 0,0 0 16,0 1-16,21-1 0,-22 0 0,1 21 15,21-21-15,-21 1 0,21-1 0,0 0 16,0 0-16,0 0 0,21 0 16,0-21-16,1 0 0,-1 0 15,0 0-15,0 0 0,21 0 16,-20 0-16,-1-21 0,0 21 0,21-21 16,-21 0-16,1 0 0,-1 0 15,0-1-15,-21 1 0,0 0 16,0 0-16,0-21 0,0 20 0,0 1 15,0-21-15,-21 21 0,0 0 16,-1 21-16,1-22 0,0 22 0,0 0 16,0 0-16,0 0 0,-1 0 0,1 22 15,0-22-15,0 21 0,0 0 16,0-21-16,21 21 0,0 0 0,0 0 16,0 1-1,21-22-15,0 0 0</inkml:trace>
  <inkml:trace contextRef="#ctx0" brushRef="#br0" timeOffset="20952.53">18076 1630 0,'21'0'78</inkml:trace>
  <inkml:trace contextRef="#ctx0" brushRef="#br0" timeOffset="21728.09">19219 1693 0,'0'0'0,"21"-21"0,1 21 16,-22-21 0,0 0-16,21 21 0,-21-21 0,21 0 15,-21-1-15,0 1 16,0 0-16,0 0 0,0 0 16,-21 0-16,0-1 0,-1 1 0,1 21 15,0 0-15,0 0 0,0 0 16,-22 0-16,1 0 0,21 0 0,-21 21 15,-1 1-15,1-1 0,0 21 16,-1 0-16,22 1 0,-21-1 16,21 0-16,-1 1 0,1-1 15,21 0-15,0-20 0,0 20 0,0-21 16,0 0-16,21 0 0,1 1 0,20-22 16,-21 0-16,21 0 0,-20 0 15,20 0-15,0 0 0,1 0 0,-22 0 16,21-22-16,0 1 0,-20 0 15,-1 0-15,21 0 0,-21-22 0,0 22 16,1-21-16,-22 0 0,0 20 16,21-20-16,-21 0 0,21-1 0,-21 1 15,0 21-15,0-21 0,0 20 0,0 1 16,0 42 15,0 1-31,0-1 0,-21 21 16,0 0-16,21 1 0,-22-1 0,22 22 15,-21-22-15,21 0 0,0 1 16,0-22-16,0 21 0,0-21 0,0 0 16,21 1-16,1-22 0,-1 0 0,0 0 15,21 0-15,-21 0 0,22 0 16,-1 0-16</inkml:trace>
  <inkml:trace contextRef="#ctx0" brushRef="#br0" timeOffset="21980.94">19897 1270 0,'0'0'0,"21"-42"0,0-43 16,-21 64-16,0 0 15,0 0-15,0 42 16,-21 0-16,0 21 0,-1 1 16,1-1-16,0 0 0,0 1 0,0 20 15,-22 1-15,22-22 0,0 21 16,21-20-16,0 20 0,-21-20 0,21-1 15,0 0-15,0-21 0,0 22 16,0-22-16,0 0 0,0 0 16,0 0-16,0 1 0,21-22 15,0 0-15,0 0 16,1 0-16</inkml:trace>
  <inkml:trace contextRef="#ctx0" brushRef="#br0" timeOffset="22364.72">20214 1651 0,'-21'0'0,"0"0"15,0 0-15,21 21 32,21-21-1,0 0-31,0 0 0,0 0 0,0 0 15,1-21-15,-1 21 0,0-21 16,0 21-16,0-21 0,0 0 0,1-1 16,-22 1-16,0 0 15,0 0-15,-22 21 16,1-21-16,0 21 0,0 0 16,0 0-16,0 0 0,-22 21 0,22 0 15,0 0-15,-21 0 0,20 22 16,1-1-16,0-21 0,0 22 15,0-22-15,21 21 0,0-21 0,0 22 16,0-22-16,0 0 0,0 0 16,21 0-16,0 0 0,21-21 15,-20 0-15,20 0 0,0 0 16,1 0-16,-22 0 0,21 0 0,0-21 16</inkml:trace>
  <inkml:trace contextRef="#ctx0" brushRef="#br0" timeOffset="22736.51">20680 1588 0,'0'0'0,"0"-43"0,0 22 16,0 0-16,-21 0 0,21 0 15,0-1-15,0 1 16,21 21-16,0-21 0,0 21 16,0 0-16,0 0 0,1 0 15,-1 0-15,0 0 0,0 21 0,0 0 16,0 1-16,1-1 0,-1 0 15,-21 21-15,0-21 0,21 1 0,-21 20 16,0-21-16,0 21 0,0-20 16,0-1-16,0 21 0,-21-21 0,21 0 15,-21 1-15,-1-22 16,1 0-16,21-22 31,0 1-15,0 0-16,0 0 0,0 0 0,21 0 15,-21-1-15,22-20 0,-1 21 16,0-21-16,0 20 0,0-20 0,0 21 16,-21 0-16,22 0 0,-1-1 15,0 1-15,-21 0 0,0 0 0,21 0 16,0 0-16,0 21 0,-21-22 0</inkml:trace>
  <inkml:trace contextRef="#ctx0" brushRef="#br0" timeOffset="23072.32">21484 889 0,'0'-21'16,"0"42"-1,0 0-15,-21 0 0,21 1 16,0 20-16,-21 0 0,0 1 15,21-1-15,-22 0 0,1 22 0,0-22 16,0 22-16,21-22 0,-21 0 16,21 22-16,-21-22 0,21 0 0,0 1 15,0-1-15,0-21 16,0 0-16,0 22 0,0-22 0,0 0 16,21 0-16,0-21 0,0 0 15,0 0-15,0 0 16,1 0-16,-1 0 0,0 0 15,0-21-15,0 21 0,0-21 16,22 0-16,-22 0 0,0-1 0,0-20 16,0 21-16</inkml:trace>
  <inkml:trace contextRef="#ctx0" brushRef="#br0" timeOffset="23340.17">21336 1270 0,'0'0'0,"-21"0"0,-22 0 16,65-21 0,-1 21-16,21 0 15,-21 0-15,22-21 0,20 21 0,-21 0 16,1 0-16,20-21 0,-20 21 16,20 0-16,-21 0 0,1 0 0,-1-22 15,0 22-15,1 0 16,-22 0-16,0 0 0,0 0 0,0 0 15,-21-21 1,-21 21 15,0 0-31,0 0 0</inkml:trace>
  <inkml:trace contextRef="#ctx0" brushRef="#br0" timeOffset="24472.82">1122 3577 0,'0'0'0,"0"-21"16,0 0 0,0 0-16,0 0 15,0-1-15,0 1 0,0 0 16,0 0-16,-21 0 15,21 0-15,-22 21 0,-20-22 16,21 22-16,0 0 0,-22 0 0,22 0 16,-21 0-16,0 0 0,-1 22 15,1-1-15,-22 21 0,22-21 0,0 22 16,-1-1-16,1 0 0,21 1 16,-21-1-16,20 21 0,1-20 15,0 20-15,21 1 0,0-22 0,0 22 16,0-1-16,21-21 0,0 1 15,1-1-15,-1 0 0,0-20 0,21 20 16,1-21-16,-1-21 16,0 21-16,1-21 0,-1 0 0,0 0 15,1-21-15,-1 0 0,21 21 16</inkml:trace>
  <inkml:trace contextRef="#ctx0" brushRef="#br0" timeOffset="24892.27">1376 3810 0,'0'-21'0,"0"42"0,-21-63 16,-1 42-16,1 0 0,0 0 15,0 0-15,0 0 0,0 21 16,-1 0-16,1 0 0,0 0 16,21 1-16,0 20 0,-21-21 15,21 21-15,0 1 0,0-1 16,0 0-16,0 1 0,0-22 15,0 21-15,0 1 0,0-22 0,21 0 16,-21 0-16,21 0 0,0-21 16,22 0-16,-22 0 0,21 0 0,-21 0 15,1 0-15,20 0 0,-21-21 16,21 0-16,-20 0 0,-1 0 0,0-1 16,0 1-16,0-21 0,-21 21 15,0-22-15,0 22 0,0-21 16,0 21-16,0-22 0,-21 22 15,0 0-15,0-21 0,-22 21 0,22 21 16,0-22-16,-21 22 0,21 0 16,-22 0-16,22 0 0,0 0 0,0 0 15,-22 22-15,22-22 0,0 21 16,21 0-16,0 0 16,0 0-16,21-21 15,22 0-15</inkml:trace>
  <inkml:trace contextRef="#ctx0" brushRef="#br0" timeOffset="25376.74">1947 3810 0,'0'21'16,"0"0"-16,-21 1 15,21-1-15,-21 0 0,21 0 0,-21 0 16,21 0-16,0 22 0,0-22 16,0 21-16,0 1 0,0-22 0,-21 21 15,21-21-15,-22 22 16,22-22-16,0 0 0,0 0 0,0 0 0,-21-21 16,21 21-16,0-42 31,0 0-16,0 0-15,0 0 0,0 0 16,0-1-16,0-20 0,0 21 16,21-21-16,1-1 0,-22 22 0,21-21 15,0-1-15,0 22 0,21-21 16,-20 21-16,-1 0 0,21-1 0,-21 22 16,22 0-16,-22 0 0,21 0 15,-21 0-15,0 22 0,22-1 16,-22 21-16,0-21 0,0 22 15,0-22-15,-21 21 0,22 0 0,-22 1 16,0-22-16,0 21 0,0-21 16,-22 22-16,1-22 0,0 0 0,0 0 15,21 0-15,-21-21 0,21 22 0,-21-22 16,21-22 0,0 1-16</inkml:trace>
  <inkml:trace contextRef="#ctx0" brushRef="#br0" timeOffset="25672.67">2752 3429 0,'0'0'0,"-43"0"15,22 21-15,0 0 16,21 1-16,-21 20 0,0 0 15,21 1-15,-22-1 0,22 0 0,-21 1 16,0-1-16,21 21 0,0 1 16,0-22-16,-21 1 0,21 20 0,-21-21 15,21 1-15,0-1 16,0-21-16,0 22 0,0-22 0,0 0 0,0 0 16,0 0-16,21-21 0,0 0 15,0 0-15,0 0 16,1 0-16,-1-21 0,0 0 0,0 0 15,0 0-15,0-1 0</inkml:trace>
  <inkml:trace contextRef="#ctx0" brushRef="#br0" timeOffset="25868.2">2392 3852 0,'0'0'0,"-21"22"0,-1-22 15,22 21 1,22-21 0,-1 0-16,0 0 0,0 0 15,21 0-15,-20-21 0,20 21 0,0-22 16,-21 1-16,22 21 0,-1-21 16,0 21-16</inkml:trace>
  <inkml:trace contextRef="#ctx0" brushRef="#br0" timeOffset="26248.16">2942 3937 0,'0'0'0,"21"0"31,0 0-31,1 0 0,-1 0 15,0-21-15,0 21 0,0-21 16,0 0-16,1 21 0,-1-22 0,0 1 16,0 21-16,-21-21 15,0 0-15,-21 21 16,0 0 0,0 0-16,-1 0 0,-20 0 15,21 21-15,0-21 0,0 21 16,-1 0-16,1 1 0,0 20 0,21-21 15,0 21-15,-21-20 0,21 20 16,0 0-16,0-21 0,0 22 0,0-22 16,0 0-16,0 0 0,21 0 0,0-21 15,0 0-15,22 0 16,-22 0-16,0 0 0,0 0 0,22-21 16,-22 21-16</inkml:trace>
  <inkml:trace contextRef="#ctx0" brushRef="#br0" timeOffset="26509.66">3387 3747 0,'0'21'15,"0"0"-15,0 0 16,21 0-16,0 0 0,0 1 0,0-1 15,0 0-15,1 21 0,-22-21 16,21 1-16,0-1 0,0 0 0,-21 0 16,0 0-16,0 0 0,21-21 15,-21 22-15,0-1 16,0-42 15</inkml:trace>
  <inkml:trace contextRef="#ctx0" brushRef="#br0" timeOffset="26735.14">3725 3747 0,'-21'0'16,"0"0"-16,0 0 0,0 0 16,-1 21-16,1 0 0,0 0 0,0 0 15,0 0-15,0 1 0,-1 20 16,1-21-16,0 21 0,0 1 0,0-22 15,-22 42 1,22-20-16,21-22 0,0 0 0,-21 0 0,21 0 16,0 1-16,21-22 15,0-22 1,1 1-16,-1 21 0</inkml:trace>
  <inkml:trace contextRef="#ctx0" brushRef="#br0" timeOffset="27044.14">3979 3408 0,'0'0'0,"0"-21"0,0 0 16,-21 42 0,21 0-1,0 0-15,0 21 0,-21-20 16,21 20-16,0 0 0,0 1 0,-21-1 15,21 0-15,0 22 0,0-22 0,0 0 16,-21 1-16,21-1 16,-22 0-16,22-20 0,0 20 0,0-21 15,0 21-15,0-20 0,0-1 0,0 0 16,0 0-16,22-21 16,-1 0-16,0 0 0,0 0 0,0 0 15,0 0-15,1 0 16,-1-21-16,0 0 0,-21 0 15,21-1-15,-21 1 0</inkml:trace>
  <inkml:trace contextRef="#ctx0" brushRef="#br0" timeOffset="27245.4">3852 3789 0,'-21'0'0,"42"0"0,-63 0 16,63 0 15,0 0-31,0 0 0,1 0 0,-1 0 16,0 0-16,0 0 0,0-21 15,22 21-15,-22 0 0,0-21 0,0 21 16,0-22-16,0 1 0,1 21 16,-1 0-16</inkml:trace>
  <inkml:trace contextRef="#ctx0" brushRef="#br0" timeOffset="28196.17">4572 3810 0,'0'0'0,"-21"0"16,21-21-16,0 42 47,0 0-47,0 0 15,0 1-15,0-1 0,0 21 0,0-21 16,0 22-16,0-22 0,-21 21 0,21-21 16,0 0-16,0 1 0,-22 20 15,22-21-15,0 0 0,0-42 47,0 0-31,0 0-16,0-22 0,0 22 0,0 0 15,0-21-15,22-1 0,-1 22 16,0-21-16,-21 21 0,21-22 16,0 22-16,0 0 0,1-21 0,-1 21 15,0 21-15,21-22 0,-21 22 16,22 0-16,-22 0 0,21 0 0,-21 22 16,22-22-16,-22 21 0,0 0 0,0 0 15,0 0-15,1 22 0,-1-22 16,-21 0-16,0 21 0,0-21 0,0 1 15,0-1-15,0 0 0,0 21 16,0-21-16,0 1 0,-21-22 47,21-22-47,0 1 16,0 0-16,0 0 0,0 0 0,0 0 15,0-1-15,0-20 0,0 21 16,0 0-16,21-22 0,0 22 0,0 0 15,0 0-15,0-21 0,1 20 16,-1 1-16,21 21 0,-21-21 0,22 21 16,-22 0-16,21 0 0,-21 0 0,0 0 15,22 21-15,-22 0 16,0 1-16,0-1 0,0 0 0,-21 21 16,0-21-16,0 1 0,0-1 0,0 21 15,0-21-15,0 0 0,0 1 16,0 20-16,-21-21 0,21 0 0,-21-21 15,21 21-15,-21 1 0</inkml:trace>
  <inkml:trace contextRef="#ctx0" brushRef="#br0" timeOffset="28572.46">5863 3874 0,'0'0'0,"21"0"0,0 0 0,1 0 15,-1 0-15,0-22 16,0 22-16,0-21 0,0 0 16,1 21-16,-1-21 0,-21 0 0,21 21 15,0-21-15,-21-1 0,0 1 16,0 0-16,0 0 0,0 0 15,-21 21-15,0-21 16,0 21-16,-1 0 0,1 0 0,0 0 16,0 21-16,0 0 0,-22 0 0,22 0 15,0 0-15,0 22 16,0-22-16,0 21 0,21-21 0,0 22 16,-22-1-16,22-21 0,0 22 0,0-22 15,0 0-15,22 0 0,-22 0 16,21 0-16,21-21 0,-21 0 0,0 0 15,22 0-15,-22 0 0,21 0 16,1 0-16,-1 0 0,-21-21 0,21 0 16,1 0-16</inkml:trace>
  <inkml:trace contextRef="#ctx0" brushRef="#br0" timeOffset="29476.46">6540 3662 0,'0'0'0,"-21"-21"15,0 21 1,21 21 0,0 0-16,-21 0 0,21 0 0,0 1 15,0-1-15,0 0 0,0 21 0,0-21 16,-21 1-16,21 20 0,-21-21 16,-1 0-16,22 22 0,0-22 0,0 0 15,-21 0-15,21 0 0,-21-21 16,21 21-16,0-42 31,0 0-15,0 0-16,21 0 0,0 0 0,-21-1 15,22 1-15,-1-21 0,0 21 0,0 0 16,0-22-16,0 22 0,1-21 16,-1 21-16,21-1 0,-21 1 0,0 0 15,22 21-15,-22 0 0,0 0 16,21 0-16,-20 0 0,-1 21 0,0-21 15,0 21-15,0 1 0,-21 20 0,21-21 16,-21 0-16,0 22 16,0-22-16,0 21 0,0-21 0,0 22 15,0-22-15,0 0 0,0 0 0,0 0 16,0 0-16,0 1 0,0-1 16,22-21-16,-1 0 15,0 0-15,0 0 0,0 0 0,0 0 16,1-21-16,-1 21 0,0-22 15,0 1-15,0 0 0,0 0 0,1-21 16,-1 20-16,0 1 0,0-21 0,-21 21 16,21-22-16,0 22 0,-21 0 15,22-21-15,-22 21 0,0-1 0,0 1 16,21 0-16,-21 42 31,0 0-15,0 1-16,-21-1 0,21 21 15,-22-21-15,22 0 0,0 22 0,0-22 16,0 0-16,0 21 0,0-20 0,0-1 16,0 0-16,0 0 0,0 0 15,0 0-15,22-21 0,-1 0 16,0 0-16,0 0 16,0 0-16,0 0 0,1-21 15,-1 0-15,0 0 0,0 0 16,-21 0-16,21-1 0,0 1 0,-21 0 15,0-21-15,22 21 0,-1-22 16,-21 22-16,21-21 0,-21-1 0,0 22 16,21 0-16,0 0 0,-21 0 15,0 0-15,0 42 16,0 0-16,0 0 16,0 21-16,0-20 0,0-1 15,0 21-15,0-21 0,0 22 0,0-22 16,0 0-16,0 21 0,0-21 0,0 1 15,0-1-15,21 0 0,1 0 16,-1-21-16,-21 21 0,21-21 0,0 0 16,0 0-16,0 0 0,1 0 15,-1 0-15,0 0 0,0 0 16,21-21-16</inkml:trace>
  <inkml:trace contextRef="#ctx0" brushRef="#br0" timeOffset="29786.05">8445 3725 0,'0'0'0,"-21"0"16,0 0-16,21 22 31,21-22-31,0 0 15,22 21-15,-22-21 0,21 0 16,1 0-16,-1 0 0,21 0 0,-20 0 16,-1 0-16,22 0 0,-22 0 0,0 0 15,1 0-15,-1 0 0,0 0 16,-21 0-16,22 0 0,-22 0 0,0 0 16,0-21-16,0-1 15,-21 1 1,0 0-16,0 0 15</inkml:trace>
  <inkml:trace contextRef="#ctx0" brushRef="#br0" timeOffset="30140.84">9038 3450 0,'0'0'16,"-21"0"-16,0 0 15,0 0-15,-1 21 16,22 1-16,0-1 15,0 0-15,22 0 16,-1-21-16,0 0 0,21 21 16,-21-21-16,1 0 0,-1 0 15,21 0-15,-21 0 0,0 0 0,1 0 16,-1 0-16,21 0 0,-21 0 0,0 0 16,1 0-16,-22 21 31,-22 1-31,1-1 15,0 0-15,0 0 0,-21 0 16,20 0-16,-20 1 0,21 20 0,-21-21 16,20 0-16,-20 22 0,0-22 0,21 21 15,-22-21-15,22 0 0,-21 1 16,21-1-16,-1 0 0,1 0 16,0 0-16,21 0 0</inkml:trace>
  <inkml:trace contextRef="#ctx0" brushRef="#br0" timeOffset="30753.49">11451 3006 0,'0'0'0,"0"-21"0,0-1 15,0 1-15,0 0 16,0 0-16,0 0 0,0 0 16,0 42 15,0 21-31,0-21 16,0 22-16,0-1 0,-21 21 15,21-20-15,0 20 0,0 1 0,0-1 16,0 1-16,-21-22 0,21 22 15,0-22-15,0 0 0,-21 1 0,21-1 16,-22-21-16,22 21 0,0-20 0,0-1 16,0 0-16,0-42 31,0 0-15,0-1-1</inkml:trace>
  <inkml:trace contextRef="#ctx0" brushRef="#br0" timeOffset="31256.21">11324 3239 0,'0'0'0,"-21"-106"15,0 85-15,21-22 0,0 22 16,0-21-16,0 21 0,0-1 16,21 1-16,0-21 0,0 21 0,22 0 15,-22-1-15,21 1 0,0 0 16,22 0-16,-22 0 0,22 0 0,-22-1 15,22 22-15,-1 0 0,1 0 16,-22 22-16,21-1 0,-20 0 16,-1 21-16,-21 1 0,0-1 0,-21 0 0,0 1 15,0-1-15,0 0 16,-42 1-16,21 20 0,-21-21 0,-1 1 16,1-22-16,-22 21 0,22-21 0,0 22 15,-1-22-15,22 0 0,-21-21 16,21 21-16,0-21 0,-22 0 0,22 0 15,0 0-15,0-21 16,21 0-16,-21 21 0,21-21 16,0 0-16,0-1 0,0 1 15,0 0-15,21 21 16,0 0 0,-21 21-16,21 22 0,-21-22 0,21 0 15,0 21-15,1 1 0,-22-22 16,21 21-16,0 0 0,0-20 0,0-1 15,0 21-15,1-21 0,-1 0 16,0 1-16,0-22 0,0 21 0,22-21 16,-22 0-16,21 0 0,-21 0 0,22 0 15,-1 0-15,0 0 0,1 0 16,-1 0-16,-21-21 0,21-1 0,1 22 16,-1-21-16,-21 0 0,22 0 0,-22-21 15</inkml:trace>
  <inkml:trace contextRef="#ctx0" brushRef="#br0" timeOffset="31644.6">12594 3366 0,'0'-43'16,"0"64"-1,-21 1-15,0-1 0,21 0 16,-21 0-16,-1 0 0,1 22 0,0-1 16,0-21-16,0 21 0,21-20 0,0-1 15,-21 21-15,21-21 0,0 0 16,0 1-16,0-1 0,21 0 15,0 0-15,0-21 0,0 0 0,0 0 16,22 0-16,-22 0 16,0 0-16,21 0 0,-20 0 0,20-21 15,-21 0-15,21 0 0,-20-1 0,-1 1 16,21 0-16,-21 0 0,0 0 16,1 0-16,-22-22 0,0 22 0,0-21 15,0 21-15,0-22 0,0 1 16,-22 21-16,1 0 0,0-22 0,-21 22 15,21 21-15,-22 0 0,22 0 0,-21 0 16,21 0-16,-22 0 0,22 0 16,0 21-16,-21 0 0,20-21 0,1 22 15,0-1-15,0 0 0,21 0 0,0 0 16,0 0-16,21-21 16,0 0-16,0 0 15,1 0-15,20 0 0,-21 0 16</inkml:trace>
  <inkml:trace contextRef="#ctx0" brushRef="#br0" timeOffset="32176.93">13271 3006 0,'0'0'0,"0"-21"0,0-1 16,0 1-16,-21 21 0,0-21 15,0 21 1,0 0-16,0 0 0,21 21 15,0 0-15,-22 1 0,22 20 16,-21 0-16,21 1 0,0 20 0,0-21 16,0 22-16,-21-22 0,21 22 0,0-22 15,-21 0-15,21 1 0,0-1 16,0 0-16,0-20 0,0 20 0,0-21 16,0 0-16,0 0 0,0 1 15,-21-22 16,21-22-15,0 1-16,0 0 16,0 0-16,0 0 0,0 0 0,21-22 15,0 22-15,0 0 0,0-21 16,22 20-16,-22 1 0,21 0 0,1 0 16,-22 0-16,21 0 0,0 21 0,1 0 15,-22 0-15,21 0 0,-21 0 16,1 0-16,20 21 0,-21 0 0,0 0 15,-21 0-15,0 0 0,0 1 0,0-1 16,0 21-16,0-21 0,-21 0 16,0 1-16,0-1 0,-22 0 0,1 0 15,0 0-15,-1 0 0,1 1 0,0-1 16,-1 0-16,22-21 16,-21 0-16,21 21 0,0-21 0,-1 0 15,1 0-15,0 0 0,21-21 31,0 0-31,21 0 0,-21-1 0,21 22 16</inkml:trace>
  <inkml:trace contextRef="#ctx0" brushRef="#br0" timeOffset="32612.34">13991 3281 0,'0'0'0,"0"-21"0,0 0 15,-21 21 1,0 0-16,0 0 0,-1 0 0,1 21 16,0 0-16,0 0 0,0 0 15,0 0-15,21 22 0,-22-22 0,1 21 16,0 1-16,0-22 0,0 21 0,21-21 16,0 22-16,-21-22 0,21 21 15,0-21-15,0 0 0,0 1 16,21-1-16,21-21 0,-21 0 15,0 0-15,22 0 0,-22 0 16,21 0-16,-21 0 0,22-21 0,-1 21 16,-21-22-16,22 1 0,-22 0 0,0 0 15,0 21-15,0-42 16,0 20-16,-21 1 0,22-21 0,-22 21 16,0-22-16,0 1 0,0 0 0,-22 21 15,1-22-15,0 22 0,0 0 16,0 0-16,0 0 0,-1-1 0,-20 22 15,21 0-15,0 0 0,0 0 16,-22 22-16,22-1 0,0-21 0,0 21 16,21 0-16,0 0 0,0 0 0,0 1 15,0-1 1,0 0-16,42-21 0,-21 0 0,22 0 16</inkml:trace>
  <inkml:trace contextRef="#ctx0" brushRef="#br0" timeOffset="32924.16">14626 3069 0,'0'0'0,"0"-21"0,0 0 15,0 0-15,21-22 0,-21 22 16,0 0-16,0 0 0,0 0 16,0 42-1,0 0 1,0 21-16,0-20 0,-21 20 0,0 0 15,0 1-15,0 20 0,-1-21 16,1 1-16,0 20 0,0-20 0,0-1 16,0 0-16,21 1 0,0-1 0,-22-21 15,22 21-15,0-20 0,0-1 16,0 0-16,0 0 0,0 0 16,22-21-16,-1 0 0,0 0 0,0 0 15,0 0-15,0 0 0,22 0 16,-22 0-16,0 0 0,0-21 15,-21 0-15,21 0 0,1 0 0</inkml:trace>
  <inkml:trace contextRef="#ctx0" brushRef="#br0" timeOffset="33129.06">14372 3281 0,'0'0'0,"-21"0"15,21 21-15,21-21 16,0 0 0,0 0-16,22 0 0,-22 0 0,21 0 15,1 0-15,-22 0 0,21-21 0,0 21 16,1-21-16,-1 21 16,0-21-16,1 21 0,-1-22 0,0 1 15</inkml:trace>
  <inkml:trace contextRef="#ctx0" brushRef="#br0" timeOffset="33549.82">15896 2985 0,'0'0'15,"-21"-22"1,21 1-16,-21 21 15,0 0-15,21 21 16,0 1-16,-22-1 0,1 0 16,0 0-16,0 0 0,21 22 15,-21-1-15,0 0 0,-1 1 0,22-1 16,0 0-16,-21 1 0,21-1 16,0 0-16,0 1 0,0-22 0,0 0 15,0 0-15,0 0 0,0 0 0,0 1 16,21-22-16,1 0 0,-1 0 15,21 0-15,-21 0 0</inkml:trace>
  <inkml:trace contextRef="#ctx0" brushRef="#br0" timeOffset="33788.42">16298 2921 0,'0'0'0,"0"-21"0,21 0 0,1 21 16,-1 21 0,-21 0-16,21 0 0,-21 0 15,21 22-15,-21-1 0,0 0 0,0 1 16,0-1-16,0 0 0,0 1 16,0-1-16,0 0 0,0-20 15,0 20-15,0-21 0,-21 0 0,0 0 0,0 1 16,-1-1-16,1 0 15,0-21-15</inkml:trace>
  <inkml:trace contextRef="#ctx0" brushRef="#br0" timeOffset="36208.81">1312 5800 0,'0'-21'0,"0"-1"16,0 1-16,0 0 15,0 0-15,0 0 16,0 0-16,0-1 0,0 1 16,0 0-16,0 0 0,0 0 15,0 0-15,-21 21 16,21-22-16,-21 22 15,21 22 1,0-1-16,0 21 0,0 0 16,0 1-16,0 20 0,0 1 0,0-1 15,0 1-15,0-22 0,0 22 16,-21-1-16,21-21 0,0 22 16,0-22-16,-21 1 0,21-1 15,0 0-15,-22-21 0,22 22 0,0-22 16,0 0-16,0 0 15,0-42 1,22 0-16,-1 0 16,0 0-16,0-1 0,0 1 15</inkml:trace>
  <inkml:trace contextRef="#ctx0" brushRef="#br0" timeOffset="36468.66">1863 5588 0,'21'-21'0,"-42"42"0,42-84 0,-21 41 0,0 1 16,0 0-16,0 0 0,0 42 16,0 0-1,0 22-15,0-22 0,0 42 16,0-20-16,0 20 0,0-21 16,0 22-16,0-1 0,0 1 0,0-22 15,0 1-15,0 20 0,0-21 16,0 1-16,0-1 0,0 0 0,0-20 15,0 20-15,0-21 0,0 0 16,0 0-16,0 1 0,-21-22 16,-1 0-1,1 0-15,21-22 0</inkml:trace>
  <inkml:trace contextRef="#ctx0" brushRef="#br0" timeOffset="36840.85">1270 6202 0,'0'0'16,"-21"21"-16,0-21 0,-1 21 0,22 0 16,0 1-1,22-22-15,20 0 16,-21 0-16,21 0 0,22 0 0,-22 0 16,22-22-16,-1 1 15,1 0-15,-1 21 0,1-21 0,-1 0 16,1-22-16,-1 22 0,-20 0 15,20 0-15,-21 0 0,1 0 0,-22 21 16,21-22-16,-21 1 0,1 21 16,-22 21-1,0 1-15,0-1 16,0 0-16,0 0 0,0 0 0,0 22 16,0-22-16,0 21 0,0-21 15,0 0-15,0 22 0,0-22 0,0 0 16,-22 0-16,22 0 15,0 1-15,0-1 0,0 0 0,-21-21 16,21-21 0,0 0-1,0-1-15</inkml:trace>
  <inkml:trace contextRef="#ctx0" brushRef="#br0" timeOffset="37031.74">2244 5821 0,'-22'0'0,"1"-21"16,0 21 15,21 21-15,21 0-1,0-21 1,1 0-16,-1 21 0,21 0 0</inkml:trace>
  <inkml:trace contextRef="#ctx0" brushRef="#br0" timeOffset="37632.62">3111 6223 0,'0'-21'16,"22"0"-16,-22 0 16,0-1-16,0 1 0,0 0 15,-22 0-15,1 0 16,0 21-16,0-21 0,-21 21 0,20 0 16,-20-22-16,21 22 0,-21 0 15,-1 0-15,22 0 0,-21 22 16,-1-1-16,22 0 0,-21 0 15,21 0-15,0 0 0,-1 22 0,1-1 16,21-21-16,-21 22 0,21-1 0,0-21 16,0 21-16,0-20 0,0 20 15,21-21-15,0-21 0,1 21 0,-1-21 16,0 0-16,0 0 0,21 0 16,-20 0-16,-1-21 0,21 21 0,0-21 15,-20 0-15,20-22 0,0 22 16,-21 0-16,22-21 0,-22 21 0,0-22 15,21 22-15,-20-21 0,-22 21 16,21-22-16,-21 1 0,21 0 16,-21-1-16,0 1 0,0 0 0,0-1 15,0 1-15,0 21 0,0-22 16,0 22-16,0 0 0,-21 21 0,0 0 16,21 21-1,0 0-15,-22 1 0,22 20 0,0 0 16,-21 1-16,21-1 0,0 0 15,0 22-15,0-22 0,0 0 0,0 1 16,0-1-16,0-21 0,0 22 16,21-1-16,-21-21 0,22 21 0,-22-20 15,0-1-15,21 0 0,0 0 16,0-21-16,0 0 0,0 0 0,1 0 16,-1 0-16,0 0 0,21-21 15,-21 21-15</inkml:trace>
  <inkml:trace contextRef="#ctx0" brushRef="#br0" timeOffset="38168.82">3895 6138 0,'0'0'0,"0"-21"0,0 0 16,-22 0-16,1 21 0,0-21 16,0 21-16,0-21 0,0 21 0,-1 0 15,1 0-15,0 0 0,-21 0 0,21 0 16,-1 0-16,1 0 15,-21 21-15,21-21 0,0 21 0,-1 0 16,22 21-16,-21-20 0,21-1 16,0 21-16,0-21 0,0 22 0,0-22 15,0 21-15,0-21 0,21 0 0,1 1 16,-1-1-16,0 0 0,0 0 16,0-21-16,0 0 0,22 0 0,-22 0 15,0 0-15,21 0 0,-20 0 16,-1-21-16,21 0 0,-21 0 0,0-1 15,1 1-15,20-21 0,-21 21 0,0 0 16,-21-22-16,21 22 16,1-21-16,-22-1 0,21 1 0,-21 0 15,0-1-15,0 1 0,0 0 16,0-1-16,0 1 0,0 0 0,0-1 16,0 1-16,0 21 0,0-21 0,0 20 15,0 1-15,-21 21 16,21 21-16,0 1 15,0 20-15,0 0 0,-22 1 16,22 20-16,0-21 0,0 22 0,0-22 16,0 1-16,0 20 0,0-21 15,0 1-15,0-22 0,0 21 0,0 1 16,0-22-16,0 0 0,0 0 16,0 0-16,0 0 0,22-21 15,-1 0 1,0 0-16,0-21 15,-21 0-15</inkml:trace>
  <inkml:trace contextRef="#ctx0" brushRef="#br0" timeOffset="38939.83">4233 6223 0,'21'0'15,"1"-21"-15,-1 21 16,0 0-16,0 0 15,0-21-15,0 21 0,-21-21 0,43 21 16,-22-22-16,0 1 0,0 21 16,0-21-16,-21 0 0,22 21 0,-22-21 15,0 0-15,0-1 0,0 1 16,-22 21 0,1 0-16,0 0 0,0 0 15,0 21-15,0 1 16,-1-1-16,1 0 0,21 0 0,0 21 15,-21-20-15,21-1 0,-21 21 0,21-21 16,0 22-16,0-22 0,0 0 16,0 21-16,0-21 0,0 1 15,21-1-15,0-21 0,22 0 16,-22 0-16,21 0 0,0 0 16,-20 0-16,20 0 0,0-21 0,1-1 15,-1 22-15,-21-21 0,21 0 16,-20 0-16,-1 0 0,0 0 0,0-1 15,0 1-15,0-21 0,-21 21 0,0 0 16,0-1-16,0 1 0,0 0 16,0 0-16,0 42 31,-21 0-31,21 0 16,0 1-16,-21-1 0,21 0 15,0 0-15,0 0 0,0 0 0,-21 1 16,21-1-16,-21 0 0,21 0 15,0 0-15,-21 0 0,-1-21 16,22 22-16,-21-22 0,21-22 31,0 1-15,0 0-16,0 0 16,0 0-16,0 0 0,21-22 15,1 22-15,-1 0 0,0-21 0,0-1 16,0 22-16,22-21 0,-22-1 0,21 22 15,-21-21-15,22 21 0,-1 21 16,-21 0-16,21 0 0,-20 0 0,20 0 16,-21 21-16,0 0 0,0 0 15,-21 0-15,0 22 0,22-22 0,-22 21 16,0-21-16,0 1 0,0 20 0,0-21 16,0 0-16,-22 22 0,22-22 15,0 0-15,0 0 0,-21 0 0,21 0 16,-21 1-16,21-1 0,-21-21 0,21 21 15</inkml:trace>
  <inkml:trace contextRef="#ctx0" brushRef="#br0" timeOffset="39939.18">6138 6265 0,'21'-21'15,"-21"0"-15,22 21 16,-22-21-16,0 0 15,0 0-15,0-1 16,0 1-16,-22 21 16,1-21-16,21 0 0,-21 21 0,0-21 15,0 21-15,0 0 0,-1 0 0,1 0 16,0 0-16,0 0 0,0 0 16,0 21-16,-1 0 0,1 0 0,0 0 15,0 1-15,0-1 0,21 21 0,-21 0 16,21-20-16,0 20 0,0 0 15,0 1-15,0-22 0,0 21 0,0-21 16,21 0-16,0 1 0,0-1 16,0 0-16,0-21 0,1 0 15,-1 0-15,0 0 0,21 0 0,-21-21 16,1 0-16,-1-1 0,21 1 0,-21 0 16,0 0-16,1 0 0,-1-22 15,21 22-15,-21-21 0,0 21 0,1-22 16,-1 1-16,0 21 0,0-21 15,-21-1-15,21 1 0,-21 0 0,21-22 16,-21 22-16,0-1 0,0 1 0,0 0 16,0-1-16,0 22 0,0-21 15,0 21-15,0 0 0,0 42 32,0 0-32,0 21 0,-21-21 0,21 22 15,0-1-15,0 22 16,0-22-16,0 21 0,0-20 0,0 20 15,0-20-15,0-1 0,0 21 0,0-20 16,0-1-16,0 0 0,0 1 16,0-22-16,21 0 0,-21 0 0,22 0 15,-1 1-15,0-22 0,0 0 0,0 0 16,0 0-16,1 0 0,-1 0 16,0 0-16,21-22 0,-21 1 0,1 0 15,-1 0-15,0 0 0,0 0 16,0-1-16,0 1 0,1 0 15,-22 0-15,0 0 0,21 0 0,-21 42 32,0 0-17,0 0-15,0 0 0,0 0 16,-21 1-16,21-1 0,0 0 0,-22 0 16,22 0-16,0 0 15,0 1-15,-21-22 16,21-22 15,0 1-31,0 0 0</inkml:trace>
  <inkml:trace contextRef="#ctx0" brushRef="#br0" timeOffset="40128.07">6837 6033 0,'0'0'0,"-21"-22"0,-1 22 16,1-21-16,0 21 15,42 0 32,0 0-31,1 0-16,-1 0 16,0 0-16,0 0 0,21 21 15</inkml:trace>
  <inkml:trace contextRef="#ctx0" brushRef="#br0" timeOffset="40384.69">7197 6096 0,'0'0'0,"0"21"16,0 0-16,0 1 15,0-1-15,0 0 16,0 0-16,21 0 0,-21 0 0,21 1 15,-21-1-15,0 21 0,0-21 0,21 0 16,-21 1-16,21-1 0,-21 0 16,0 0-16,0 0 0,21 0 15,1-21-15,-1 0 32,0-21-32,0 0 0,-21 0 15,21 0-15</inkml:trace>
  <inkml:trace contextRef="#ctx0" brushRef="#br0" timeOffset="40612.56">7535 6011 0,'0'-21'15,"0"42"-15,0-63 0,0 21 16,0 42 0,-21 0-16,0 0 0,0 1 15,21-1-15,-21 0 0,-1 21 0,22-21 16,-21 22-16,0-22 0,0 21 15,0-21-15,0 1 0,21 20 0,-22-21 16,1 0-16,21 0 0,-21 1 0,21-1 16,0 0-16,21-21 31,0 0-31,1 0 0,-1-21 0</inkml:trace>
  <inkml:trace contextRef="#ctx0" brushRef="#br0" timeOffset="40852.94">7853 6054 0,'0'21'32,"0"0"-32,0 21 15,0-20-15,0-1 0,0 0 0,-21 0 16,-1 0-16,22 0 0,-21 22 15,21-22-15,0 0 0,-21 0 0,0 0 16,21 1-16,-21-22 16,42-22 15</inkml:trace>
  <inkml:trace contextRef="#ctx0" brushRef="#br0" timeOffset="41028.83">7874 5863 0,'0'-21'0,"0"42"0,-21-42 15,21 0-15,-21 21 16,-1 0 0,22 21-16,0 0 15,0 0 1,0 1-16</inkml:trace>
  <inkml:trace contextRef="#ctx0" brushRef="#br0" timeOffset="41496.57">8361 6033 0,'0'0'0,"0"-22"0,0 1 0,-21 0 16,-1 21-16,1 0 16,0 0-16,0 0 15,0 0-15,0 0 0,-1 21 0,1 0 16,0 1-16,0-1 0,0-21 16,0 21-16,21 0 0,0 0 0,0 0 15,0 1-15,0-1 0,21 0 16,0-21-16,0 0 15,0 0-15,22 21 0,-22-21 16,0 0-16,0 0 0,0 21 0,0-21 16,1 0-16,-1 0 0,-21 21 0,21-21 15,-21 22-15,0-1 16,0 0-16,0 0 16,-21-21-16,0 21 0,-1-21 15,1 0-15,0 21 0,0-21 16,0 0-16,0 0 0,-22 0 0,22 0 15,0 0-15,-21 22 0,20-22 0,1 0 16,-21 0-16,21 0 0,0 0 16,-1 0-16,22-22 15,-21 22-15,21-21 16,0 0-16,0 0 16,21 21-16,1-21 0</inkml:trace>
  <inkml:trace contextRef="#ctx0" brushRef="#br0" timeOffset="41727.81">8594 6011 0,'0'22'15,"-22"-22"-15,22 21 0,-21 0 0,21 0 16,0 0-16,0 0 0,-21 1 15,21-1-15,0 0 0,0 0 0,0 0 16,0 0-16,0 1 0,0-1 16</inkml:trace>
  <inkml:trace contextRef="#ctx0" brushRef="#br0" timeOffset="41920.69">8594 5969 0,'0'-21'0,"0"42"0,-22-63 0,22 21 0,-21-1 15,21 1-15,-21 21 0,21-21 16,0 42 15,0 0-15,0 1-16,21-22 0,0 21 0,1 0 15,-1-21-15</inkml:trace>
  <inkml:trace contextRef="#ctx0" brushRef="#br0" timeOffset="42624.3">8996 6054 0,'-21'0'31,"21"21"-31,-22 0 0,1 0 16,21 0-16,0 1 0,0-1 15,0 0-15,0 0 0,0 0 16,0 0-16,0 1 0,0-1 16,0 0-16,0 0 15,0 0-15,0-42 47,0 0-31,0 0-16,0 0 0,0-1 15,0 1-15,0 0 16,21 0-16,-21-21 0,22 20 0,-1 1 16,-21-21-16,21 21 0,0 0 15,0-22-15,0 22 0,1 21 16,-1-21-16,0 21 0,0 0 0,0 0 15,0 0-15,1 21 0,-1 0 16,0 0-16,-21 1 16,0-1-16,0 21 0,0-21 0,0 0 15,0 1-15,0-1 0,0 0 16,0 0-16,0 0 0,0 0 16,0 1-1,0-44 16,0 1-15,0 0-16,0 0 0,0 0 0,0 0 16,21-1-16,0 1 0,0 0 0,1 0 15,-1-21-15,0 20 16,0 1-16,0-21 0,0 21 0,1 0 16,-1 21-16,21 0 0,-21 0 0,0 0 15,1 0-15,-1 0 0,0 21 16,0 0-16,0 21 0,-21-21 0,0 1 15,0-1-15,0 21 0,0-21 0,0 0 16,0 1-16,0-1 0,0 0 0,0 0 16,0 0-16,0 0 15,0 1-15,21-22 32</inkml:trace>
  <inkml:trace contextRef="#ctx0" brushRef="#br0" timeOffset="42892.15">10477 6075 0,'-21'0'0,"42"0"31,1 0-31,-1 0 16,0 0-16,21 21 0,-21-21 16,22 0-16,-1 0 0,0 0 0,1 0 15,-1 0-15,0 0 0,22 0 0,-22 0 16,1 0-16,20 0 0,-21 0 16,22-21-16,-22 0 0,1 21 0,-1 0 15,0-21-15,-21 21 0,22 0 0</inkml:trace>
  <inkml:trace contextRef="#ctx0" brushRef="#br0" timeOffset="43240.95">11261 5800 0,'0'0'0,"-22"0"0,1 0 15,0 0-15,0 0 16,21 21 15,21-21-31,0 21 0,0-21 16,1 0-16,-1 0 0,0 21 15,0-21-15,21 0 0,-20 0 0,-1 21 16,0-21-16,-21 22 16,21-1-16,-21 0 15,0 0-15,0 0 0,-21 0 16,0 1-16,0-1 0,-1-21 0,-20 21 15,21 0-15,-21 0 0,20 0 16,-20 1-16,0-1 0,21 0 0,-22 0 16,22-21-16,-21 21 0,21 0 0,-1-21 15,1 0-15,0 22 0,0-22 0</inkml:trace>
  <inkml:trace contextRef="#ctx0" brushRef="#br0" timeOffset="44308.08">13250 6054 0,'0'0'0,"-21"0"0,-42 21 16,41-21-16,1 0 0,42 0 31,1-21-31,-1 0 16,21-1-16,-21 1 0,22 0 16,-1 0-16,0 0 0,-21 0 15,22-22-15,-22 22 0,21 0 0,-21-21 16,1-1-16,-1 22 0,0-21 15,-21-1-15,0 22 0,0-21 0,0 21 16,0-22-16,0 22 0,0 0 0,0-21 16,-21 42-16,0-21 0,21-1 15,-22 22-15,1 0 0,0 0 0,0 0 16,0 22-16,-22 20 0,22-21 16,0 43-16,0-1 0,-21 1 15,20-1-15,1 22 0,0-1 0,21-20 0,-21 21 16,21-1-16,-21 1 0,0 21 15,21-22-15,-22 1 0,22 0 16,-21 21-16,0-22 0,21 1 0,-21 0 16,0-1-16,0 1 0,-1 0 15,1-22-15,0 22 0,0-1 0,0-20 16,21-1-16,0 1 0,-21-22 0,21 1 16,0-1-16,0-21 0,21-21 0,0 0 15,0 0-15,0 0 0,22 0 16,-1-21-16,0 0 0,22-22 0,-22 22 15,0-21-15,22 0 0,-22-1 0,1 1 16,-1 0-16,0-22 0,-21 22 16,1-22-16,-1 22 0,-21-22 0,0 22 15,0-21-15,0-1 0,-21 22 16,-1-22-16,1 1 0,-21 20 0,0-20 16,20 21-16,-41-22 0,21 22 15,-1-1-15,1 22 0,0 0 0,-1 0 16,1 0-16,21 0 0,-22 21 0,22 0 15,0 0-15,21-22 16,21 22 0,0-21-16,22 0 0,-1 21 0,0-21 15,1 0-15,20 21 0,-20-21 16,20-1-16,1 1 0,-1 0 16,-21 0-16,22-21 0,-22 20 0,22 1 15,-22 0-15,-21-21 0,22 21 16,-22-1-16,0 1 0,-21 0 0,0 0 15,0 0-15,0 0 0,0-1 0,-21 22 32,0 0-32,21 22 15,-22-1-15,22 0 0,-21 0 16,21 0-16,0 22 0,0-22 0,-21 0 16,21 0-16,0 0 0,-21 0 0,21 1 15,0-1 1,21-21-1,0 0-15,-21-21 16,21 21-16,1-22 0</inkml:trace>
  <inkml:trace contextRef="#ctx0" brushRef="#br0" timeOffset="44492.54">13928 5800 0,'-22'0'16,"1"0"-16,0 0 0,0 0 15,0 0-15,0 21 16,21 0 0,0 0-16,0 0 15,21-21 17,0 0-32</inkml:trace>
  <inkml:trace contextRef="#ctx0" brushRef="#br0" timeOffset="44916.96">14309 5948 0,'0'0'0,"-22"0"0,1 21 0,0-21 16,0 21-16,21 0 0,-21 1 16,21-1-16,0 0 0,-21 0 15,21 0-15,-22 0 0,22 1 16,0-1-16,-21 0 0,0 0 15,0-21-15,21 21 16,-21-21 0,0 0-16,21-21 15,0 0-15,0 0 16,0 0-16,21-1 0,0 1 16,0 0-16,0-21 0,0 21 0,1-1 15,20 1-15,-21 0 0,0 0 0,22 0 16,-22 0-16,21 21 15,-21 0-15,0 0 0,22 0 0,-22 0 16,0 21-16,0 0 0,0 0 0,1 0 16,-1 0-16,-21 22 0,0-22 15,0 0-15,0 0 0,0 0 0,0 1 16,0-1-16,-21 0 0,-1 0 0,1 0 16,21 0-16,-21-21 15,42 0 16,-21-21-31</inkml:trace>
  <inkml:trace contextRef="#ctx0" brushRef="#br0" timeOffset="45428.67">15134 5927 0,'0'0'0,"0"-21"0,0-1 16,0 1-16,-21 21 15,0 0-15,0-21 0,-1 21 0,-20 0 16,21 0-16,0 0 0,-22 0 0,22 21 16,-21 0-16,21 1 0,-22-1 15,22 0-15,0 0 0,-21 21 0,21 1 16,21-22-16,-22 21 0,22-21 16,0 22-16,0-22 0,0 0 15,0 0-15,0 0 0,0 1 0,22-1 16,-1-21-16,0 0 0,0 0 15,21 0-15,-20 0 0,-1 0 0,0-21 16,21-1-16,-21 22 0,1-21 16,20 0-16,-21 0 0,0 0 0,0-22 15,1 22-15,-1-21 0,-21 21 0,21-22 16,-21 1-16,21-21 0,-21 20 16,0-20-16,0 20 0,0-20 0,0 21 15,0-1-15,0-20 16,0 20-16,0 22 0,0-21 0,0 21 15,0 0-15,0 42 16,0 21-16,0-21 16,0 22-16,0 20 0,-21-21 0,21 22 15,-21-1-15,0-20 0,-1 20 0,1-20 16,21-1-16,0 0 0,0 1 16,0-1-16,0-21 0,0 21 0,0-20 15,0-1-15,21 0 0,1-21 16,-1 0-16,0 0 15,0 0-15,0 0 0,0 0 0,1 0 16</inkml:trace>
  <inkml:trace contextRef="#ctx0" brushRef="#br0" timeOffset="47204.66">15811 5546 0,'-21'0'0,"42"0"0,-63 0 15,21 0-15,0 0 16,0 0-16,-1 0 0,22 21 31,22-21-15,-1 0-16,0 0 0,0 0 0,21 0 16,-20 0-16,20 0 15,-21-21-15,21 21 0,-20-21 0,20-1 16,-21 22-16,0-21 0,0 21 0,-21-21 15,0 0-15,-21 0 16,0 21-16,0 0 16,0 0-16,-22 0 0,1 0 15,21 0-15,-21 21 0,-1 0 0,1 0 16,21 0-16,-22 22 0,1-22 0,21 21 16,0-21-16,0 22 15,-1-22-15,22 21 0,0-21 0,0 1 16,0-1-16,0 0 0,0 0 0,0 0 15,22 0-15,-1-21 0,0 0 16,21 22-16,-21-22 0,1 0 0,20 0 16,-21 0-16,0 0 0,22-22 0,-22 22 15,0-21-15,0 21 0,-21-21 16,0 0-16,-21 21 31,0 0-31,0 0 0,-1 0 0,1 21 16,0-21-16,0 21 0,0 0 0,0 1 15,-1-1-15,1 0 0,0 21 16,0-21-16,0 1 0,21-1 0,0 0 16,0 0-16,0 0 0,0 0 0,0 1 15,21-22 1,0 0-16,0 0 0,0 0 16,22 0-16,-22 0 0,21 0 0,-21 0 15,22-22-15,-1 22 0,0-21 16,1 0-16,-1 21 0,0-21 0,1 0 15,-22-22-15,21 22 0,1-21 0,-22 21 16,21-22-16,-21-20 0,0 21 16,1-22-16,-1 22 0,0-22 0,0 1 15,0-1-15,-21 22 0,0-22 16,21 22-16,-21 0 0,0-1 0,0 1 16,0 21-16,0 0 0,0 0 15,-21 21 1,0 21-16,0 0 0,0 21 15,0-21-15,21 22 0,-22-1 0,1 0 16,0 1-16,21 20 0,-21 1 16,21-22-16,-21 22 0,21-22 0,-21 21 15,21-20-15,0-1 0,0 0 0,0-20 16,0 20-16,0-21 0,0 0 16,21 0-16,0 1 0,0-1 0,0 0 15,0-21-15,22 0 0,-22 0 16,21 21-16,1-21 0,-1 0 15,-21 0-15,21 0 0,1-21 0,-1 0 16,-21 21-16,0-21 0,22-1 0,-22 22 16,0-21-16,0 0 0,-21-21 15,0 21-15,21-1 0,-21 1 0,0-21 16,0 21-16,0 0 0,0-1 0,-21 22 16,0 0-1,0 0-15,0 0 0,0 22 16,-1-1-16,1 0 0,0 0 15,21 0-15,0 0 0,-21 1 0,21-1 16,-21 0-16,21 0 0,0 0 16,0 0-16,0 1 0,0-1 15,21-21-15,0 0 16,0 0-16,0 0 0,1 0 0,20 0 16,-21 0-16,0 0 0,22 0 15,-22 0-15,0-21 0,21 21 0,-21-22 16,1 1-16,-1 0 0,0 0 0,0 0 15,0 0-15,0-22 0,1 22 16,-22-21-16,21 21 0,-21-22 0,21 22 16,-21-21-16,0 21 0,0-1 15,0 44 1,0-1-16,0 0 16,0 0-16,0 0 0,0 22 0,0-22 15,0 0-15,0 21 0,-21-21 16,21 1-16,-21 20 0,21-21 0,-22 0 15,22 0-15,0 1 0,-21-1 16,21 0-16,-21-21 0,0 0 16,21-21 31,0 0-47,0-1 0,0 1 15,21 0-15,0-21 0,0 21 16,1-22-16,-1 22 0,0-21 15,0-1-15,0 22 0,0-21 0,1 21 16,20 0-16,-21-1 0,0 1 16,0 21-16,1 0 0,20 0 0,-21 0 15,0 21-15,0 1 0,-21-1 16,0 0-16,0 0 0,22 21 16,-22-20-16,0-1 0,0 21 0,0-21 15,0 0-15,0 1 0,0-1 16,0 0-16,0 0 0,0 0 15,0 0-15,0 1 16,-22-22 15,22-22-31,0 1 16,0 0-16,0 0 16,22 0-16,-1 0 0,0-1 0,0 1 15,0-21-15,0 0 0,1 20 0,20-20 16,-21 21-16,21-21 0,1 20 15,-1-20-15,-21 42 0,22-21 0,-1 21 16,-21 0-16,21 0 0,-20 0 16,-1 21-16,0 0 0,0 0 0,-21 1 15,0 20-15,0-21 0,0 0 0,0 22 16,0-22-16,0 21 0,0-21 16,-21 0-16,0 1 0,21-1 15,-21 0-15,-1 0 0,1-21 0,21 21 16,0 0-16,-21-21 0,21 22 15,21-22 17,0-22-32</inkml:trace>
  <inkml:trace contextRef="#ctx0" brushRef="#br0" timeOffset="47616.59">18182 5821 0,'0'21'31,"21"-21"-31,0 0 0,1 0 16,-1 0-16,0 0 0,0 0 16,0 0-16,0 0 0,1 0 0,-1 0 15,21 0-15,-21-21 0,0 21 0,1-21 16,-1 21-16,0-21 0,0-1 15,-21 1-15,21 21 0,-21-21 16,0 0-16,0 0 0,0 0 16,0-1-16,-21 22 0,0-21 15,0 21-15,0 0 0,-1 0 16,1 0-16,0 21 16,0-21-16,21 22 0,-21-1 0,0 21 15,-1-21-15,22 0 0,0 1 0,-21 20 16,21-21-16,-21 0 0,21 0 15,0 1-15,0-1 0,0 0 0,0 0 16,21 0 0,0-21-16,1 0 15,-1 0-15,0 0 0,0 0 16,0 0-16,0 0 0,1 0 0,20 0 16</inkml:trace>
  <inkml:trace contextRef="#ctx0" brushRef="#br0" timeOffset="48128.3">18902 5821 0,'0'0'0,"0"-21"0,21 0 0,-21-64 16,0 64-16,0 0 15,0-1-15,0 44 32,0-1-32,0 0 15,0 21-15,0-21 16,0 1-16,0-1 0,0 0 0,0 0 15,0 21-15,0-20 0,0-1 16,-21-21-16,0 21 0,21 0 0,-22-21 16,1 21-16,21 0 15,-21-21-15,0 0 16,21-21 15,0 0-15,0 0-16,0 0 0,21 0 15,0-1-15,0 1 0,1 0 16,-1-21-16,0-1 0,21 22 16,-21-21-16,22 0 0,-1 20 0,0-20 15,1 21-15,-1 0 0,0 0 16,1 21-16,-1 0 0,-21 0 0,0 21 16,1 0-16,-22 21 0,0-21 0,0 22 15,0-22-15,0 21 0,0-21 16,-22 22-16,22-22 0,-21 0 0,0 0 15,21 0-15,-21 1 0,21-1 16,0 0-16,-21-21 0,0 21 0,-1 0 16,22-42 31,22 21-32</inkml:trace>
  <inkml:trace contextRef="#ctx0" brushRef="#br0" timeOffset="48488.1">19854 5038 0,'0'0'0,"0"-21"0,21-43 15,1 43 1,-22 42-1,0 0-15,0 0 16,0 1-16,0 20 0,0 0 0,0 1 16,0 20-16,-22-21 0,22 22 0,-21-22 15,21 22-15,0-22 0,-21 22 16,21-22-16,-21 0 0,21 1 0,-21-1 16,21 0-16,0 1 0,0-22 15,0 21-15,-21-21 0,21 0 0,0 1 16,0-1-16,0 0 0,21 0 15,0-21 1,0 0-16,0 0 16,0 0-16,1 0 0,-1 0 15,0 0-15,0 0 0,0 0 16,0-21-16,1 0 0,-1 21 0,0-21 16</inkml:trace>
  <inkml:trace contextRef="#ctx0" brushRef="#br0" timeOffset="48764.33">19537 5482 0,'21'0'15,"0"0"-15,21 0 0,1 0 16,-1 0-16,22 0 0,-22-21 0,21 21 15,1 0-15,-1 0 0,-20 0 0,20 0 16,-20 0-16,-1 0 0,0 0 16,1-21-16,-22 21 0,21 0 0,-21 0 15,0 0-15,1 0 0,-22-21 16,21 21-16,-21-21 16,-21-1-1,-1 22-15</inkml:trace>
  <inkml:trace contextRef="#ctx0" brushRef="#br0" timeOffset="49709.18">1037 7684 0,'0'0'16,"0"-22"-16,21 22 15,-21 22 1,0-1-16,0 0 16,21 21-16,-21 1 0,0 20 15,0 1-15,0-1 0,0 1 16,0-1-16,0 22 0,0-22 16,0 1-16,0-1 0,0-20 0,0-1 15,0 0-15,0 1 0,22-22 16,-22 21-16,21-21 15,-21 0-15,21-21 0,-21-21 32,0 0-32,0 0 0,0 0 0,0 0 15</inkml:trace>
  <inkml:trace contextRef="#ctx0" brushRef="#br0" timeOffset="49973.03">995 7684 0,'0'-22'0,"21"1"16,0 0-16,21 21 16,1-21-16,-1 0 0,0 0 0,22 21 15,-22-22-15,22 1 0,-22 21 16,0 0-16,1 0 0,-22 0 15,0 0-15,0 0 0,0 0 0,-21 21 16,0 1-16,0-1 16,0 0-16,-21 0 0,0 0 15,0-21-15,21 21 0,-21 1 16</inkml:trace>
  <inkml:trace contextRef="#ctx0" brushRef="#br0" timeOffset="50184.42">1101 8234 0,'0'21'16,"0"-42"-16,0 63 0,0-21 0,21-21 15,0 0-15,0 0 0,0 0 16,0 0-16,1 0 16,20 0-16,-21-21 0,0 21 15,0-21-15,1 0 0,-1 21 16,0-21-16,0 21 0,0 0 0,0-21 15,1 21-15,-1-22 16,0 1-16</inkml:trace>
  <inkml:trace contextRef="#ctx0" brushRef="#br0" timeOffset="50400.29">1736 8170 0,'0'0'0,"0"22"0,0 41 16,0-42-16,0 0 0,0 22 16,-22-22-16,22 0 0,-21 0 0,21 0 15,0 1-15,0-1 0,0 0 16,0 0-16,0 0 0,0-42 31,21 21-15,1-21-16</inkml:trace>
  <inkml:trace contextRef="#ctx0" brushRef="#br0" timeOffset="50708.12">1905 7895 0,'0'0'16,"0"-21"-16,0 0 0,-21 21 15,0 0-15,-1 0 16,1 0-1,21-21 32,21 21-31,-21-21-16,-21 21 31,0 0-15,42 0 46</inkml:trace>
  <inkml:trace contextRef="#ctx0" brushRef="#br0" timeOffset="51004.54">2307 7451 0,'-21'0'15,"0"0"-15,0 0 16,21 21-16,0 0 0,-22 21 16,22 1-16,-21-1 0,21 0 15,-21 1-15,21 20 0,0 1 0,0-1 16,0 22-16,-21-22 0,21 1 15,-21-1-15,21 1 0,0-22 0,0 22 16,-21-22-16,21 0 0,0-20 16,0-1-16,0 0 0,0 0 15,0 0-15,21-21 32,-21-21-32,21 0 15</inkml:trace>
  <inkml:trace contextRef="#ctx0" brushRef="#br0" timeOffset="51424.29">2349 8213 0,'22'0'15,"-1"0"-15,0 0 0,0 0 16,0-21-16,0-1 0,22 1 0,-22 0 16,21 21-16,-21-21 0,22 0 15,-22 0-15,0-1 0,0 1 0,0 0 16,-21 0-16,0 0 0,0 0 16,0-1-16,-21 22 15,0 0-15,0 0 16,0 0-16,-22 0 0,22 0 15,-21 0-15,0 22 0,20 20 0,-20-21 16,0 21-16,21 1 0,-1-1 16,1 0-16,0 22 0,21-22 0,-21 1 15,21 20-15,0-21 0,0 1 16,0-22-16,0 21 0,21-21 0,0 1 16,0-1-16,1 0 0,-1 0 15,0-21-15,21 0 0,1 0 0,-1 0 16,0 0-16,1 0 0,20-21 15,-21 0-15,1 21 0,20-21 0</inkml:trace>
  <inkml:trace contextRef="#ctx0" brushRef="#br0" timeOffset="52609.12">3937 8403 0,'0'0'0,"-21"21"16,0-21-16,21-21 31,21 21-31,0-21 15,0 0-15,-21 0 0,21-22 16,0 22-16,1-21 0,-1 0 0,0-1 16,0 1-16,0 0 0,-21-1 0,21-20 15,1 20-15,-22 1 0,21 0 16,-21-22-16,0 22 0,0 0 0,0-1 16,21 1-16,-21 0 0,0-1 15,0 1-15,0 21 0,0 0 0,0-1 16,0 1-16,0 42 15,0 1-15,-21-1 16,21 21-16,-21-21 0,21 22 0,0 20 16,0-21-16,-22 22 15,22-1-15,0 1 0,0-1 0,0 1 16,0-1-16,0 1 0,0-1 0,0 1 16,0-22-16,0 22 0,0-43 15,22 21-15,-1-21 0,-21 1 0,21-1 16,0 0-16,0 0 0,0-21 0,22 0 15,-22 0-15,0 0 0,21 0 16,-20-21-16,20 0 0,-21 0 0,21-1 16,-20-20-16,20 21 0,0-21 15,-21-1-15,22 22 0,-22-21 16,0-1-16,21-20 0,-20 21 0,-22-1 16,21 1-16,-21 0 0,21-1 0,-21 1 15,0 0-15,0-1 0,0 1 16,0 21-16,0 0 0,-21-22 0,0 22 15,-1 21 1,1 21 0,21 0-16,-21 1 0,21-1 15,0 21-15,0-21 0,0 22 0,0 20 16,0-21-16,0 22 0,0-22 0,0 22 16,0-22-16,0 22 0,0-22 15,21 0-15,-21 1 0,21-1 16,1-21-16,-1 0 0,0 0 0,0 1 15,0-1-15,0 0 0,1-21 16,20 0-16,-21 0 0,0 0 0,0 0 16,1 0-16,-1 0 0,0-21 0,21 0 15,-21-1-15,-21 1 0,22 0 16,-1 0-16,0 0 0,0 0 0,-21-1 16,0-20-16,21 21 0,-21-21 0,21 20 15,-21-20-15,0 21 0,0 0 16,0 0-16,0-1 0,0 44 31,0-1-31,0 0 16,0 21-16,0 1 0,0-1 0,-21 0 15,21 1-15,0-1 0,-21 21 0,21-20 16,0 20-16,0 1 0,-21-1 16,21 1-16,0-1 0,-21 1 0,21-1 15,0 1-15,0-1 0,0 1 0,-21-22 16,21 22-16,0-22 0,-22 0 15,22 1-15,0-1 0,-21-21 0,21 21 16,0-20-16,0-1 0,0-42 31,0-1-31,0 1 16,0 0-16,0 0 0</inkml:trace>
  <inkml:trace contextRef="#ctx0" brushRef="#br0" timeOffset="52948.93">5249 8255 0,'0'0'0,"0"-42"0,0 21 0,0-22 15,0 1-15,0 21 0,0-22 16,0 22-16,21 0 0,1-21 0,20 21 16,-21-1-16,0 1 0,22 0 0,-1 21 15,-21-21-15,21 21 0,1 0 16,-1 0-16,-21 0 0,22 0 15,-1 21-15,-21 0 0,0 0 0,0 22 16,-21-22-16,0 21 0,0-21 16,0 22-16,-21-22 0,0 21 0,0-21 15,-21 1-15,20-1 0,-20 0 0,0 0 16,21 0-16,-22 0 0,22-21 16,-21 22-16,21-22 0,-1 0 0,1 0 15,0 0-15,0 0 0,42 0 47,0 0-31,0 0-16</inkml:trace>
  <inkml:trace contextRef="#ctx0" brushRef="#br0" timeOffset="54704.14">5800 8297 0,'42'0'0,"-84"0"0,105 0 0,-21-21 0,-20 0 16,20 21-16,-21-21 0,21 0 0,-20 0 15,20-22-15,-21 22 0,0 0 16,22-21-16,-22-1 0,0 22 0,0-21 16,0-1-16,0 1 0,-21 0 0,0-1 15,0 1-15,0 21 0,0-21 16,0-1-16,0 22 0,0-21 16,0 21-16,0-1 0,-21 22 15,0 0 1,0 0-16,21 22 0,0-1 0,-21 21 15,0-21-15,21 22 0,-22-1 0,22 0 16,0 22-16,0-22 0,0 22 16,0-22-16,0 21 0,0-20 0,0-1 15,0 0-15,0 1 0,0-1 0,22-21 16,-1 0-16,0 1 0,0-1 16,-21 0-16,42 0 0,-20-21 0,-1 0 15,0 0-15,21 0 0,-21 0 0,22 0 16,-22 0-16,21-21 15,1 0-15,-22 0 0,21-1 0,-21 1 16,22 0-16,-22 0 0,0 0 0,0-22 16,0 22-16,0 0 0,1 0 15,-22-21-15,0 20 0,21 1 0,-21 0 16,0 0-16,0 0 0,21 21 16,-21 21-1,0 0 1,0 21-16,-21-20 0,21-1 0,0 21 15,0-21-15,0 22 0,0-22 16,0 0-16,0 0 0,0 0 0,21 0 16,-21 1-16,21-1 0,0-21 15,0 0-15,1 0 0,-1 0 0,0 0 16,21 0-16,-21 0 0,1 0 16,20 0-16,-21-21 0,0 21 0,22-22 15,-22 1-15,0 0 0,0 0 0,21 0 16,-42-22-16,22 22 0,-22-21 15,21 21-15,-21-22 0,0 1 0,0 21 16,0-21-16,0-1 0,0 22 0,-21-21 16,-1 21-16,1-22 15,-21 22-15,21 0 0,0 21 0,-22-21 0,22 21 16,-21 0-16,-1 0 0,22 0 0,-21 0 16,0 21-16,-1 0 15,22 0-15,-21-21 0,21 43 0,-1-22 16,22 0-16,0 21 0,0 1 0,0-22 15,0 21-15,22 0 0,-1 1 16,0-22-16,0 21 0,21 1 0,-20-22 16,20 0-16,0 0 0,1 0 0,-22 0 15,42 1-15,-20-22 0,-1 0 16,0 0-16,1 0 0,-1 0 0,21 0 16,-20 0-16,-1 0 0,22-22 0,-22 1 15,21 0-15,-20 21 0,20-21 16,-20 0-16,20 0 0,-21-1 15,1-20-15,-1 21 0,0-21 0,-20 20 16,-1-20-16,-21 0 0,0 21 0,0-22 16,0 22-16,0 0 0,0 0 15,-21 0-15,-1-1 0,1 1 0,0 21 16,0 0-16,-21 0 0,20 0 0,-20 0 16,0 0-16,21 21 0,-22 1 15,1-1-15,21 21 0,-22-21 0,22 22 16,0-1-16,0-21 0,0 21 0,21 1 15,0-22-15,0 21 16,0-21-16,0 1 0,0-1 0,0 0 0,0 0 16,0 0-16,21-21 0,0 0 15,0 0-15,0 0 0,1 0 0,20 0 16,-21 0-16,0 0 0,0-21 16,1 0-16,20 0 0,-21 0 0,0-1 15,0 1-15,1 0 0,-1 0 0,0-21 16,0 20-16,-21-20 0,21 21 15,-21-21-15,21 20 0,-21 1 0,0 0 16,0 0-16,0 0 0,0 42 31,0 0-15,0 21-16,0-20 0,0 20 0,0-21 16,0 21-16,0 1 15,0-22-15,0 21 0,0-21 0,0 1 16,22 20-16,-1-21 0,0 0 0,21 0 15,1-21-15,-1 22 0,21-22 16,-20 0-16,20 0 0,-20 0 0,20 0 16,1 0-16,-1 0 0,-21 0 0,22 0 15,-1 0-15,1-22 0,-22 1 0,22 0 16,-22 21-16,0-42 0,1 21 16,-22-1-16,0 1 0,0-21 15,0 21-15,1-22 0,-22 22 0,0-21 0,0 21 16,0-22-16,0 22 15,-22-21-15,1 21 0,0 0 0,0 21 16,0-22-16,0 22 0,-22 0 0,22 0 16,-21 0-16,21 0 0,-22 22 0,22-1 15,-21 0-15,21 21 0,-22-21 16,22 22-16,0-1 0,0 0 0,21-20 16,0 20-16,0 0 0,0-21 0,0 1 15,0 20-15,0-21 0,0 0 16,0 0-16,21-21 0,0 22 0,0-22 15,0 0-15,1 0 0,-1 0 0,0 0 16,0 0-16,21-22 0,-20 22 16,20-21-16,-21 0 0,0 0 15,22 0-15,-22 0 0,21-1 0,-21-20 16,22 0-16,-22-1 0,0 1 0,0 0 16,21-1-16,-42-20 0,22 21 15,-1-22-15,-21 22 0,0-22 0,0 22 16,0-22-16,0 22 0,0 0 0,0-1 15,0 1-15,0 21 0,0-21 16,0 20-16,-21 22 16,-1 22-16,22-1 0,-21 0 0,0 21 15,21 1-15,0-1 0,-21 0 16,21 22-16,-21-1 0,21-20 16,0 20-16,0 1 0,-21-22 0,21 21 15,0-20-15,0 20 0,0-20 16,0-1-16,0-21 0,0 21 0,0-20 15,0-1-15,0 0 0,21-21 0,0 0 16,-21 21-16,21-21 0,0 0 16,0 0-16,1-21 0</inkml:trace>
  <inkml:trace contextRef="#ctx0" brushRef="#br0" timeOffset="55220.31">10985 7853 0,'0'0'16,"-21"0"-16,-21 0 0,21-21 0,0 21 0,-1 0 15,1 0-15,0 0 0,0 0 0,0 0 16,21 21 0,42-21-1,-21 0-15,22 21 0,-1-21 0,21 0 16,1 0-16,21 0 0,-22 21 16,22-21-16,-22 0 0,22 0 15,-22 0-15,1 0 0,-1 0 0,1 0 16,-1 0-16,-20 0 0,20 0 0,-20 0 15,-1 0-15,0 0 0,-21 0 16,22 0-16,-22 0 0,0 0 0,0-21 16,-21 0-1,0 0-15</inkml:trace>
  <inkml:trace contextRef="#ctx0" brushRef="#br0" timeOffset="55608.26">11832 7620 0,'0'0'0,"-21"0"0,0 0 16,0 0-16,-1 0 15,1 0-15,21 21 16,0 0-16,21 1 16,1-22-16,-1 0 0,0 21 15,21-21-15,1 0 0,-1 21 0,-21-21 16,21 0-16,1 0 0,-1 0 15,0 0-15,1 0 0,-1 0 16,-21 0-16,22 0 0,-22 0 0,0 21 16,0-21-16,-21 21 15,0 0-15,0 1 16,-42-1-16,21 0 0,-1 21 0,-20-21 16,0 22-16,-1-22 0,1 21 15,0 1-15,-1-1 0,1-21 0,0 21 16,-1 1-16,1-1 0,0-21 0,-1 22 15,1-22-15,0 21 0,-1-21 0,22 0 16,0 1-16,-21-1 0,21 0 16,42-21 15</inkml:trace>
  <inkml:trace contextRef="#ctx0" brushRef="#br0" timeOffset="57732.71">15854 7514 0,'21'0'47,"0"0"-47,0 0 0,0-21 16,22 21-16,-22-21 0,21 0 15,-21 0-15,22-1 0,-1 1 0,0 0 16,-20 0-16,20 0 0,-21 0 16,-21-1-16,0-20 0,0 21 15,0 0-15,0 0 0,-21-1 0,-21 1 16,20 0-16,-20 21 0,-21 0 0,20-21 15,1 21-15,0 0 0,-1 0 16,-20 0-16,20 0 0,1 21 0,21 0 16,-21-21-16,20 21 0,-20 1 0,21-1 15,0 0-15,21 21 0,0-21 16,0 1-16,0 20 0,0-21 0,0 0 16,21 22-16,0-22 0,21 21 15,-20-21-15,-1 22 0,21-22 16,-21 21-16,22 0 0,-22-20 0,21 20 0,-21 0 15,0-21-15,1 22 16,-1-22-16,-21 21 0,0 1 0,0-22 16,0 21-16,-21 0 0,-22-20 0,22 20 15,-21-21-15,-1 0 0,1 0 16,0 1-16,-22-22 0,22 21 0,0-21 16,-22 0-16,22 0 0,-22 0 0,22 0 15,0-21-15,-22 21 0,22-22 16,21-20-16,-22 21 0,1-21 0,21 20 15,-22-20-15,22-21 0,0 20 0,0 1 16,0 0-16,0-22 16,-1 1-16,22 20 0,0-20 0,-21 20 15,21 1-15,0 0 0,0-1 0,0 22 16,0 0-16,21 42 16,-21 22-1,22-22-15,-1 21 0,0 0 16,0 22-16,0-22 0,22 1 0,-22 20 15,0-21-15,21 22 0,-21-22 0,1 1 16,20-1-16,0 0 0,1 1 16,-22-1-16,21-21 0,0 0 15,22 0-15,-22 1 0,1-22 0,20 0 0,-21 0 16,22 0-16,-22 0 0,22-22 16,-1 1-16,1 0 0,-1 0 15,-20 0-15,20 0 0,-21-1 0,1-20 16,-1 21-16,-21-21 0,22 20 15,-22-20-15,-21 0 0,0 21 0,0-22 16,0 22-16,0 0 0,0 0 0,0 0 16,-21 21-16,-1 0 15,1 0-15,0 0 0,0 21 16,0 0-16,0 0 0,21 0 0,0 0 16,-22 22-16,22-22 0,-21 21 15,21-21-15,0 1 0,0 20 0,0-21 16,0 0-16,21 0 0,1 1 0,-1-1 15,0 0-15,0-21 16,21 0-16,-20 0 0,20 0 0,-21 0 16,21 0-16,-20 0 0,20 0 0,-21-21 15,21 0-15,1 21 0,-22-22 16,0 1-16,21-21 0,-20 21 0,-1 0 16,0-1-16,-21 1 0,21-21 0,-21 21 15,21 0-15,-21-1 0,0 1 16,0 0-16,0 42 31,0 0-31,-21 1 16,21-1-16,-21 0 0,21 0 0,-21 0 0,21 0 15,0 1-15,0 20 0,-21-21 16,-1 0-16,22 0 16,0 1-16,-21-22 0,21 21 0,0-42 46,21-1-46,-21 1 0,22 0 16,-1 0-16,0 0 0,0 0 16,-21-22-16,21 22 0,0 0 0,1 0 15,-1 0-15,0-1 0,0 22 0,0 0 16,0 0-16,1 0 16,-1 22-1,-21-1-15,0 0 0,21 0 0,-21 0 16,21 0-16,0 1 0,-21-1 15,0 0-15,21 0 0,1 0 0,-22 0 16,21 1-16,0-1 0,0-21 0,0 21 16,0-21-16,1 0 0,20 21 15,-21-21-15,21 0 0,-20 0 0,20 0 16,-21 0-16,21 0 0,-20 0 0,20 0 16,0-21-16,-21 21 0,22-21 15,-22 0-15,0-1 0,0 1 16,22 0-16,-22 0 0,-21-21 0,21 20 15,-21 1-15,0-21 0,0 21 16,0-22-16,0 22 0,0 0 0,0 0 16,-21 0-16,21 0 0,-21-1 0,-1 22 15,-20 0-15,21 0 0,0 0 16,-22 0-16,22 22 0,-21-1 0,21 0 16,-22 0-16,22 0 0,0 0 0,0 1 15,-21 20-15,42-21 0,-22 21 16,22-20-16,0 20 0,0-21 15,0 0-15,0 0 0,0 1 0,22-1 0,-22 0 16,21-21-16,0 0 0,0 0 16,21 0-16,-20 0 0,-1 0 15,21 0-15,0 0 0,-20-21 0,20 0 16,-21 21-16,21-43 0,-20 22 16,20 0-16,-21 0 0,0-22 0,0 1 15,1 21-15,-1-21 0,-21-1 16,21-20-16,-21 20 0,21 1 0,-21-21 15,0-1-15,0 22 0,0-22 0,0 22 16,0 0-16,0-1 0,0 22 0,0 0 16,0 0-16,-21 42 15,0 21 1,21 1-16,-21-1 0,21 0 16,0 22-16,0-22 0,-22 22 15,22-22-15,0 21 0,0-20 0,0-1 16,0 22-16,0-22 0,0 0 15,0-21-15,0 22 0,0-22 0,22 0 16,-1 0-16,-21 0 0,21-21 0,0 0 16,0 0-16,0 0 0,1 0 15,-1 0-15,0 0 0,21 0 0,-21-21 16,1 0-16,-1 0 0</inkml:trace>
  <inkml:trace contextRef="#ctx0" brushRef="#br0" timeOffset="58988.01">18521 7197 0,'0'0'0,"0"-43"0,0 1 15,0 63 1,-21 22-16,-1-22 0,22 21 16,-21 0-16,21 22 0,0-22 0,0 1 15,-21 20-15,21-21 0,-21 1 16,0-1-16,21 0 0,0 1 0,-21-1 15,-1-21-15,22 22 0,0-22 0,-21 0 16,0 0-16,21 0 0,-21-21 16,21 21-16,0-42 31,0 0-15,21 21-16,0-21 0,0 0 0,1 0 15,-1-22-15,0 22 0,0 0 0,21 0 16,-20 0-16,-1-1 0,21 1 15,-21 0-15,0 21 0,22 0 0,-22-21 16,0 21-16,-42 21 31,0-21-15,0 0-16,-1 0 0,1 0 0,0 0 16,0 0-16,-21 0 15,20 0-15,1 0 0,0 21 0,0-21 16,21 21-16,-21 1 0,21-1 15,-21-21-15,21 21 0,0 0 16,0 0-16,0 0 0,0 1 0,0-1 16,0 0-16,21 0 0,0 0 15,0 0-15,0-21 0,0 22 16,22-22-16,-22 0 0,21 21 0,-21-21 16,22 0-16,-1 0 0,0 0 0,1 0 15,-1 0-15,-21-21 0,22 21 16,-1-22-16,0 22 0,-21-21 15,22 0-15,-22 0 0,21 0 0,-21 0 16,22-1-16,-22 1 0,0-21 16,0 21-16,0-22 0,1 22 0,-22 0 15,21-21-15,-21 21 0,0-1 0,0 1 16,-21 21 0,-1 0-16,1 0 0,0 21 0,0-21 15,0 22-15,0-1 0,-22 21 0,22-21 16,0 0-16,0 22 0,0-22 15,-1 21-15,22-21 0,0 1 16,0-1-16,0 21 0,0-21 0,0 0 16,0 1-16,22-1 15,-1 0-15,0-21 0,0 0 0,21 0 16,-20 0-16,20 0 0,0 0 0,1 0 16,-1 0-16,-21-21 0,21 21 15,1-21-15,-1-1 0,-21 22 0,22-21 16,-22 0-16,21 0 0,-21 0 0,0 0 15,1-22-15,-1 22 0,-21 0 16,0 0-16,0 0 0,0-1 0,0 1 16,0 42 15,0 1-31,-21-1 0,-1-21 16,1 21-16,21 0 0,0 0 0,0 0 15,-21 1-15,21-1 0,0 0 16,0 0-16,0 0 0,0 0 15,0 1-15,21-22 0,0 0 16,1 0-16,20 0 0,-21 0 16,21 0-16,1 0 0,-22 0 0,21 0 15,-21 0-15,22-22 0,-22 1 0,0 21 16,0-21-16,0 0 0,1 0 16,-22 0-16,21-1 0,-21 1 15,0 0-15,0 0 0,0 0 0,0 0 16,0-1-16,0 44 47,0-1-47,-21 0 0,21 0 0,-22 0 15,1 22-15,21-1 0,0 0 0,0 1 16,0 20-16,0-21 0,0 22 0,0-1 16,0 1-16,0-1 0,0 1 15,0-1-15,0 1 0,0 21 0,21-22 16,1 22-16,-1-22 0,0 22 0,-21 0 15,21-1-15,0-20 0,0-1 16,-21 22-16,0-22 0,0 1 0,0-22 16,0 22-16,0-22 0,-21 22 0,0-22 15,0-21-15,-21 21 0,-1-20 16,22-1-16,-21-21 0,-1 0 16</inkml:trace>
  <inkml:trace contextRef="#ctx0" brushRef="#br0" timeOffset="59368.45">19706 9716 0,'-42'-85'16,"126"191"-16,-126-127 0,0-85 0,21 63 0,21 1 0,0 0 15,0-22-15,0 22 0,0-22 16,0 1-16,0-22 0,21 22 0,21-22 16,-21 0-16,0 1 0,22-1 0,-1 22 15,0-22-15,22 0 0,-22 22 16,1-22-16,20 22 0,1-1 16,-1-21-16,1 22 0,20 21 0,-20-22 15,-1 22-15,-20-1 0,20 1 16,-21 0-16,1 21 0,-1-1 0,-21 1 15,0 0-15,-21 0 0,-21 21 16,-21 0 0,0 0-16,-1 0 0,1 0 0,0 0 15,20 21-15,-20-21 0,21 21 0,-21-21 16,42 21-16,0 1 0,0-1 16,0 0-16,0 0 0,21 0 0,-21 0 15,21 1-15,0-1 0,0 21 16,0-21-16,1 0 0,-1 1 15,-21 20-15,0-21 0,0 0 0,0 0 16,0 1-16,0-1 0,0 0 0,-21-21 16,-1 21-16,1-21 0,0 0 15,0 0-15,0 21 0,0-21 0,-1 0 16,1 0-16,0-21 0,21 0 16,0 0-16</inkml:trace>
  <inkml:trace contextRef="#ctx0" brushRef="#br0" timeOffset="59852.45">21780 6625 0,'0'0'0,"0"-21"0,0 0 0,0 0 16,0 0-16,0-1 15,-21 22-15,0 0 0,0 22 16,0-1-16,-22 0 0,22 21 16,-21 1-16,0 20 0,20 1 0,-20-1 15,21 1-15,-21-1 0,-1 22 0,22-22 16,-21 22-16,21 0 0,-1-22 16,-20 1-16,42-1 0,-21 1 0,21-1 15,0-21-15,0 1 0,0-1 16,0-21-16,21 22 0,0-22 15,0 0-15,22-21 0,-22 21 0,21-21 16,1 0-16,-1 0 0,0 0 0,1 0 16,-22 0-16,21-21 0,0 0 15,1 21-15,-1-21 0,0-1 0,-20-20 16,20 21-16</inkml:trace>
  <inkml:trace contextRef="#ctx0" brushRef="#br0" timeOffset="60080.32">22119 6922 0,'0'0'0,"0"-22"0,-21 22 15,0 0-15,0 0 16,-1 0-16,22 22 16,0-1-16,-21-21 0,0 21 0,21 0 15,0 0-15,0 0 0,-21-21 0,21 22 16,0-1-16,0 0 0,0 0 15,0 0 1,21-21 0,0 0-16,0 0 0</inkml:trace>
  <inkml:trace contextRef="#ctx0" brushRef="#br0" timeOffset="60249.23">22246 6985 0,'0'0'0,"0"-42"16,-21 42 15,0 0-15,21 21-16,0 0 0,0 0 15,0 0-15,0 1 0,0-1 0,0 0 16,0 0-16,0 0 0,0 0 16,0 1-16,0 20 0</inkml:trace>
  <inkml:trace contextRef="#ctx0" brushRef="#br0" timeOffset="60556.29">22712 7324 0,'-64'0'16,"43"0"-1,0 0-15,0 0 0,21 21 16,-21 21-16,21-21 0,0 22 0,-22-1 15,1 0-15,21 22 16,0-22-16,-21 22 0,0-22 0,0 22 0,0-1 16,-1 1-16,1-1 0,0 1 15,0-1-15,0 1 0,0-1 0,-1 1 16,-20-1-16,21 1 0,0-22 16,0 0-16,-1 22 0,-20-22 0,21 0 15,0 1-15,0-22 0,21 0 0,0 0 16,-22 0-16,22 1 0,0-44 15,22 1 1,-1 21-16</inkml:trace>
  <inkml:trace contextRef="#ctx0" brushRef="#br0" timeOffset="60876.11">22479 7578 0,'0'0'0,"0"-43"0,0 1 15,0 0-15,0-1 0,0 22 0,0 0 16,0 0-16,21-21 0,0 20 16,22 22-16,-22-21 0,21 0 0,22 0 15,-22 21-15,21 0 0,-20 0 16,20 0-16,-20 0 0,-1 21 0,0 0 16,1 0-16,-22 22 0,-21-1 0,0-21 15,0 22-15,0-22 16,-43 21-16,22-21 0,-21 22 0,0-22 15,-1 0-15,1 0 0,0-21 0,-22 21 16,22 0-16,21-21 0,-22 0 16,1 0-16,21 22 0,0-22 0,-1 0 15,1 0-15,21-22 16,21 22 0,1-21-16,20 0 0,-21 21 0</inkml:trace>
  <inkml:trace contextRef="#ctx0" brushRef="#br0" timeOffset="61307.92">23431 7408 0,'0'0'0,"0"-42"0,0 21 16,0 0-16,0 0 0,0-1 0,0 1 16,0 0-16,0 0 0,-21 0 0,0 21 15,0 0-15,0 0 0,0 21 16,-1-21-16,1 42 0,0-21 0,0 1 15,-21 20-15,20 0 0,1-21 16,0 22-16,0-1 0,21-21 0,-21 22 16,21-22-16,0 0 0,0 0 0,0 0 15,0 0-15,0 1 0,21-22 16,0 0-16,0 0 16,22 0-16,-22 0 0,0-22 15,0 22-15,0-21 0,0 0 16,1 0-16,-22 0 0,21 0 0,0-1 15,0-20-15,-21 21 0,0-21 0,0 20 16,0 1-16,21 0 0,-21 0 16,0 0-16,0 42 15,0 0-15,0 0 16,0 0-16,0 22 0,0-22 16,0 0-16,0 21 0,0-20 0,0-1 15,0 0-15,0 0 0,0 0 0,0 0 16,0 1-16,21-22 15,1 0-15,-1 0 16,0 0-16,0 0 0</inkml:trace>
  <inkml:trace contextRef="#ctx0" brushRef="#br0" timeOffset="61588.93">23834 6922 0,'0'0'0,"21"-43"15,-21 22-15,0-21 0,0 21 0,0-1 0,0 44 32,-21-1-32,-1 0 15,22 21-15,-21-21 0,0 43 0,21-22 16,-21 1-16,0 20 0,0 1 16,21-1-16,-22 1 0,22-22 0,-21 21 15,21-20-15,-21-1 0,21 0 0,0 1 16,0-22-16,0 21 0,0-21 15,0 1-15,0-1 0,21-21 16,0 0-16,1 0 16,-1-21-1,0-1-15</inkml:trace>
  <inkml:trace contextRef="#ctx0" brushRef="#br0" timeOffset="62059.87">24151 6773 0,'0'0'0,"21"-21"0,-21 0 0,0 63 31,0-20-31,0-1 0,0 21 16,0 0-16,-21 22 0,21-22 16,0 1-16,0 20 0,0 1 0,-21-22 15,21 21-15,-21-20 0,0-1 16,21 0-16,-22 1 0,1-1 15,21-21-15,-21 22 0,21-22 0,-21 0 16,21 0-16,-21-21 0,21-21 47,0 0-47,0 0 0,21-1 16,-21 1-16,21-21 0,0 21 0,22-22 15,-22 1-15,0 0 0,21-1 0,1 22 16,-22-21-16,21 21 0,-21 0 15,22-1-15,-22 22 0,0 0 0,0 0 16,0 22-16,0-1 0,1 0 16,-22 0-16,21 21 0,-21-20 15,0 20-15,0 0 0,0 1 0,0-22 16,0 21-16,0-21 0,0 0 0,0 1 16,-21 20-16,-1-21 15,22 0-15,-21-21 0,21 21 16,-21-21-16,0-21 31,21 0-31</inkml:trace>
  <inkml:trace contextRef="#ctx0" brushRef="#br0" timeOffset="62264.76">23558 7027 0,'-21'0'16,"42"0"0,1 0-16,-1 0 0,21 0 15,-21 0-15,22 0 0,-1 0 16,0 0-16,1 0 0,-1 0 0,-21 0 16,21 0-16,1-21 0,-22 21 0,0 0 15,0 0-15</inkml:trace>
  <inkml:trace contextRef="#ctx0" brushRef="#br0" timeOffset="62516.61">24807 6795 0,'0'0'16,"0"-22"-16,-21 44 31,21-1-15,-21 0-1,21 0-15,-21 0 0,21 0 16,0 1-16,-21-22 16</inkml:trace>
  <inkml:trace contextRef="#ctx0" brushRef="#br0" timeOffset="62696.51">24871 6900 0,'-21'0'63,"21"22"-63,0-1 15,0 0-15</inkml:trace>
  <inkml:trace contextRef="#ctx0" brushRef="#br0" timeOffset="63040.31">24892 6562 0,'0'-43'16,"0"86"-16,0-107 0,0 43 0,21 0 15,0 21-15,0 0 0,1 0 16,-1 21-16,-21 0 16,21 0-16,0 1 0,0 20 0,-21 0 15,21-21-15,1 22 0,-22-1 0,0 22 16,0-22-16,0 0 0,21 1 15,-21-1-15,0 21 0,0 1 0,0-22 16,0 22-16,0-1 0,-21 1 16,-1-1-16,1 1 0,-21-22 15,0 0-15,20 22 0,-41-22 0,21-21 16,-1 22-16,1-22 0,0 21 0,-1-21 16,1 1-16,0-1 0,20 0 15,-20-21-15,21 21 0,0-21 0</inkml:trace>
  <inkml:trace contextRef="#ctx0" brushRef="#br0" timeOffset="63284.17">25421 7430 0,'-21'0'32,"21"-22"-17,0 44 32,-21-1-31,0 0-16,21 0 15</inkml:trace>
  <inkml:trace contextRef="#ctx0" brushRef="#br0" timeOffset="63452.08">25252 7811 0,'0'0'0,"-21"0"0,21 21 0,-22 0 16,22 0-16,-21-21 0,0 0 15,21 21-15,-21-21 0,0 21 16,0-21-16,-1 0 0,1 0 16,0 22-16,-21-22 0</inkml:trace>
  <inkml:trace contextRef="#ctx0" brushRef="#br0" timeOffset="64408.76">1333 10266 0,'0'0'0,"0"-21"0,0 0 0,22-1 15,-22 1-15,0 0 16,0 0-16,-22 21 31,22 21-31,-21 0 0,21 0 0,0 22 16,0-1-16,0 22 15,0-1-15,0 1 0,0-1 0,0 1 16,0 20-16,0-20 0,0-1 16,0 1-16,0-22 0,0 22 0,0-22 15,0 0-15,0 1 0,0-1 16,0-21-16,0 0 0,0 0 0,0-42 31,0 0-31,21-21 16,1 21-16,-22-22 0</inkml:trace>
  <inkml:trace contextRef="#ctx0" brushRef="#br0" timeOffset="64668.61">1312 10202 0,'21'0'0,"1"-21"0,-1 21 16,0 0-16,0-21 0,21 21 16,-20 0-16,20-21 0,0 0 0,-21 21 15,22-21-15,-1 21 0,-21 0 16,22-22-16,-22 22 0,0 0 0,0 0 16,0 0-16,0 0 15,-21 22 1,-21-1-1,0-21-15,0 21 0</inkml:trace>
  <inkml:trace contextRef="#ctx0" brushRef="#br0" timeOffset="64868.5">1355 10795 0,'0'0'0,"0"21"0,21-21 15,0 0-15,21 0 16,-21 0-16,22-21 0,-22 21 0,21-21 16,-21 21-16,22-21 0,-22 0 15,21 21-15,-21 0 0,1-22 0,-1 22 16,0-21-16,0 21 16,0-21-16</inkml:trace>
  <inkml:trace contextRef="#ctx0" brushRef="#br0" timeOffset="65080.38">1947 10732 0,'0'0'16,"0"21"-16,0 63 0,0-62 15,0-1-15,0 0 0,0 0 16,0 0-16,0 0 0,0 1 15,0-44 17</inkml:trace>
  <inkml:trace contextRef="#ctx0" brushRef="#br0" timeOffset="65272.27">2032 10393 0,'0'0'0,"-21"0"47,42 0 0</inkml:trace>
  <inkml:trace contextRef="#ctx0" brushRef="#br0" timeOffset="65559.91">2561 10054 0,'0'0'0,"-21"0"0,0 0 0,0 21 0,-1 1 15,1-1-15,21 21 16,-21-21-16,21 22 0,0-1 0,0 21 16,0-20-16,-21 20 0,21 1 15,0-22-15,0 22 0,0-1 16,0-21-16,0 1 0,0-1 0,0 0 16,0-20-16,0 20 0,0-21 15,0 0-15,0 0 0,0 1 16,21-22 15,-21-22-31</inkml:trace>
  <inkml:trace contextRef="#ctx0" brushRef="#br0" timeOffset="65952.22">2667 10774 0,'0'0'0,"21"0"0,0 21 16,0-21 0,1 0-16,-1 0 0,0 0 15,21 0-15,-21 0 0,1 0 16,20-21-16,-21 21 0,0-21 0,22 21 16,-22-21-16,0 21 0,0-22 0,0 1 15,0 21-15,-21-21 16,0 0-16,0 0 0,0 0 0,0-1 15,0 1-15,-21 21 16,0 0-16,0-21 0,0 21 16,0 0-16,-1 0 0,-20 0 0,21 21 15,0 0-15,0 1 0,-1-1 16,1 0-16,0 0 0,0 21 0,21 1 16,-21-22-16,21 21 0,0 1 0,0-22 15,0 21-15,0-21 0,21 0 16,0 1-16,0-1 0,0 0 0,1 0 15,-1-21-15,0 0 0,21 0 16,-21 0-16,22 0 0,-22 0 0,0-21 16,21 21-16,1-21 0</inkml:trace>
  <inkml:trace contextRef="#ctx0" brushRef="#br0" timeOffset="66708.03">4487 10647 0,'0'0'0,"21"0"0,1-21 15,-1 0 1,-21-1-16,0 1 0,21 21 0,-21-21 16,21 0-16,-21-21 0,0 20 15,0 1-15,0 0 0,0 0 16,0 0-16,0 0 0,-21-1 0,-21 1 15,20 0-15,-20 21 0,21-21 16,-21 0-16,-1 21 0,1 0 0,21 0 16,-22 0-16,1 21 0,0 0 15,21 0-15,-22 0 0,22 1 0,0 20 16,0 0-16,0 1 0,-1-1 0,22 0 16,-21 1-16,21-1 0,0 0 15,0 1-15,0-1 0,0-21 0,0 21 16,21-20-16,1-1 0,-22 0 15,21 0-15,0-21 0,0 0 0,0 0 16,0 0-16,1 0 0,-1 0 16,0 0-16,0 0 0,21-21 15,-20 21-15,20-21 0,-21-22 0,21 22 16,-20 0-16,20-21 0,0-1 0,-21 1 16,22 0-16,-22-22 0,21 22 15,-21-22-15,1 1 0,20 21 0,-42-22 16,21 22-16,0-22 0,-21 22 15,0 0-15,0-1 0,0 1 0,0 0 16,0 20-16,0 1 0,-21 0 0,0 21 16,0 0-16,0 0 15,-1 21-15,1 0 0,0 1 0,21 20 16,0 0-16,0 1 0,0-1 16,0 0-16,0 22 0,0-1 15,0-20-15,0 20 0,0 1 0,0-22 16,0 0-16,0 1 0,0-1 0,0 0 15,0-21-15,21 22 0,0-22 16,1-21-16,-1 21 0,0-21 0,0 0 16,0 0-16,22 0 0,-22 0 15</inkml:trace>
  <inkml:trace contextRef="#ctx0" brushRef="#br0" timeOffset="67148.78">5143 10456 0,'0'0'0,"0"-21"0,0 0 0,-21 21 32,21 21-32,-21-21 0,21 21 15,-21 1-15,0 20 0,21-21 16,0 0-16,-21 22 0,21-22 0,-22 21 16,22-21-16,-21 22 0,21-22 0,0 0 15,0 0-15,0 0 0,0 0 16,0 1-16,21-1 0,1-21 0,-1 0 15,0 0-15,0 0 0,0 0 0,22 0 16,-22 0-16,21 0 0,-21 0 16,22-21-16,-1 21 0,-21-22 15,21 1-15,-20 0 0,-1 0 0,21-21 16,-21 20-16,-21 1 0,21-21 0,-21 0 16,0 20-16,0-20 0,0 0 15,0-1-15,0 22 0,-21-21 0,0 21 16,0 0-16,0-1 0,0 1 0,-1 21 15,1 0-15,0 0 0,0 0 16,0 0-16,0 0 0,-1 21 0,1 1 16,0-1-16,0 0 0,0 0 15,0 21-15,21-20 0,-22-1 0,22 21 16,0-21-16,0 0 0,0 1 16,0 20-16,0-21 15,22 0-15,-1-21 0,21 0 0,-21 0 16,22 0-16</inkml:trace>
  <inkml:trace contextRef="#ctx0" brushRef="#br0" timeOffset="67744.45">5927 10414 0,'0'0'0,"-22"0"15,22 21-15,-21 0 0,0 1 16,21-1-16,-21 0 15,21 0-15,-21 21 0,21-20 0,-21-1 16,21 21-16,0-21 0,0 22 0,0-22 16,0 0-16,0 0 0,0 0 15,0 0-15,0 1 0,21-22 16,0 0 0,0 0-16,0 0 0,0-22 15,1 1-15,-1 21 0,0-21 0,0 0 16,0 0-16,0 0 0,-21-1 0,22 1 15,-1 0-15,-21 0 0,0 0 16,0 0-16,21-1 0,0 1 16,-21 42-1,0 1 1,0-1-16,0 0 0,0 0 16,0 21-16,0-20 0,0-1 0,0 0 15,21 0-15,0 21 0,1-20 16,-1-1-16,-21 0 0,21-21 15,0 0-15,0 0 0,0 0 0,1 0 16,20 0-16,-21 0 0,0 0 0,0 0 16,1-21-16,20 0 0,-21-1 15,0 1-15,0 0 0,1 0 0,-22 0 16,0-22-16,21 22 0,-21-21 0,0 0 16,0-1-16,0 1 15,0 0-15,0-1 0,-21 1 0,-1 0 16,22 20-16,-21 1 0,0 0 0,0 0 15,0 21-15,0 0 16,-1 0-16,1 0 0,21 21 0,-21 0 16,0 22-16,21-22 0,-21 0 15,21 0-15,0 0 0,0 0 16,0 1-16,21-22 0,0 21 0,0-21 16,0 0-16</inkml:trace>
  <inkml:trace contextRef="#ctx0" brushRef="#br0" timeOffset="68191.64">7006 10329 0,'-21'22'31,"0"-1"-31,0 0 16,21 21-16,0-21 0,0 1 0,-22-1 15,22 21-15,-21-21 0,21 22 16,-21-22-16,21 21 0,0-21 0,0 22 15,0-22-15,0 0 0,-21 0 16,21 0-16,-21 0 0,21 1 0,0-1 16,0 0-16,0-42 31,0 0-15,0-1-16,0 1 15,0 0-15,21-21 0,0 21 0,-21-22 16,21 1-16,0 0 0,1-1 0,-1 1 15,21 0-15,-21-1 0,0 22 16,22-21-16,-22 21 0,0-1 0,21 22 16,-20 0-16,-1 0 0,0 22 0,0-1 15,0 0-15,-21 0 0,0 21 16,0 1-16,21-22 0,-21 21 0,0 1 16,0-22-16,0 21 0,-21-21 15,21 22-15,-21-22 0,0 0 0,0 21 16,21-21-16,-21 1 0,-1-1 15,22 0-15,0 0 0</inkml:trace>
  <inkml:trace contextRef="#ctx0" brushRef="#br0" timeOffset="70108.14">7514 10816 0,'0'0'0,"0"-21"63,0 0-63,21 21 0,-21-21 0,21 0 15,1-22-15,20 22 0,-21-21 16,0 21-16,0-22 0,22 1 0,-22-22 15,21 22-15,-21 0 0,1-22 0,-1 22 16,0 0-16,0-22 0,0 22 16,0-1-16,-21 1 0,0 0 0,0 21 15,0-1-15,0 1 0,0 0 16,-21 21-16,0 0 0,0 0 0,0 0 16,0 21-16,-22 0 0,22 1 0,0-1 15,0 21-15,0 0 0,-1 22 16,1-22-16,0 22 0,21-1 15,-21 1-15,21-22 0,0 22 0,0-1 16,0-21-16,0 22 0,0-22 0,0 1 16,21-1-16,0-21 0,0 21 15,1-20-15,-1-1 0,0 0 0,0 0 16,21 0-16,-20-21 0,20 0 0,-21 0 16,21 0-16,1 0 0,-22 0 15,21 0-15,1-21 0,-1 0 16,0 21-16,-21-21 0,22 0 0,-1-1 15,-21 1-15,0 0 0,22-21 16,-22 21-16,0-1 0,-21 1 0,21 0 16,-21 0-16,0 42 31,0 0-31,0 0 16,0 1-16,-21-1 0,21 0 0,0 0 15,0 0-15,0 0 0,0 1 16,0-1-16,0 0 0,21 0 15,0-21-15,1 0 0,-1 0 0,0 0 16,21 0-16,-21 0 0,22 0 16,-1 0-16,0 0 0,1-21 15,-1 0-15,0 0 0,-20-1 0,20 1 16,0 0-16,1 0 0,-22 0 0,21 0 16,-21-22-16,0 22 0,-21-21 15,0 21-15,0-22 0,0 1 0,0 0 16,0-1-16,-21 1 0,0 0 0,0 20 15,0 1-15,-22-21 0,22 42 16,-21-21-16,0 21 0,-1 0 0,1 0 16,0 0-16,-1 21 0,22-21 0,-21 21 15,-1 21-15,22-20 0,0 20 16,0 0-16,0 1 0,21-1 16,0 0-16,0 1 0,0-22 0,0 21 15,21-21-15,0 22 0,0-22 16,0 0-16,22 0 0,-1 0 0,0 0 15,1-21-15,20 0 0,-20 22 0,20-22 16,1 0-16,-1 0 0,1 0 16,-1 0-16,1 0 0,-1-22 0,1 22 15,-22-21-15,21 21 0,1-21 0,-22 0 16,22 0-16,-22 0 0,0-1 16,1 1-16,-22 0 0,0 0 0,0-21 15,0 20-15,-21-20 0,22 21 0,-22-21 16,0 20-16,0-20 15,0 21-15,-22 0 0,1 0 0,0-1 16,-21 1-16,21 21 0,-1 0 0,-20 0 16,0 0-16,21 21 0,-22 1 0,1-1 15,21 21-15,-22-21 0,22 0 16,0 22-16,0-22 0,0 21 0,21-21 16,0 1-16,0 20 0,0-21 0,0 0 15,21 0-15,0 1 16,0-22-16,0 0 0,1 0 0,-1 0 15,0 0-15,0 0 0,0 0 0,0 0 16,22-22-16,-22 22 0,0-21 16,0 0-16,0 0 0,1 0 15,-22 0-15,21-1 0,-21 1 0,21 0 16,-21-21-16,0 21 0,0-1 16,0 1-16,0 0 0,0 0 0,0 0 15,0 42 1,0 0-16,0 0 15,0 0-15,0 22 0,0-22 0,0 0 16,0 21-16,0-20 0,0-1 0,0 0 16,21 0-16,0 0 0,0 0 15,1 1-15,20-22 0,0 21 0,1-21 16,-1 0-16,0 0 0,1 0 0,20 0 16,-21 0-16,1 0 0,-1 0 15,0-21-15,1 21 0,-22-22 16,21 1-16,-21 0 0,22 0 0,-22 0 15,0 0-15,-21-22 0,0 22 0,21-21 16,-21-1-16,0 1 0,0 21 16,0-21-16,0-1 0,0 1 0,-21 21 15,0 0-15,0-1 0,0 1 0,-1 21 16,1 0-16,0 0 0,-21 0 16,-1 21-16,22-21 0,-21 43 0,0-22 15,-1 0-15,22 21 0,0 1 0,-21-1 16,20 0-16,22 1 0,0-22 15,0 21-15,0 1 0,0-22 16,0 0-16,0 0 0,22 0 0,-1 0 16,0 1-16,0-22 0,0 0 15,0 0-15,1 0 0,-1 0 0,0 0 16,21-22-16,-21 22 0,1-21 0,-1 0 16,21 0-16,-21-21 0,0 20 15,1-20-15,-1 0 0,0-1 0,0 1 16,0 0-16,0-1 0,-21-20 0,22 21 15,-22-22-15,0 22 0,0-22 16,0 1-16,0-1 0,0 22 0,21-22 16,-21 1-16,21 21 0,-21 20 15,0-20-15,21 21 0,0 21 16,0 0-16,-21 42 0,0-21 16,0 22-16,0-1 0,0 22 0,0-1 15,0-21-15,0 22 0,-21-1 16,0 1-16,0 21 0,0-22 0,0 1 15,-1-1-15,22 1 0,0-22 0,-21 21 16,21-20-16,0-1 0,0-21 16,0 22-16,0-22 0,0 0 0,0 0 15,21-21-15,1 0 0,20 0 16,-21 0-16,43 0 0</inkml:trace>
  <inkml:trace contextRef="#ctx0" brushRef="#br0" timeOffset="70488.94">11832 10414 0,'0'0'0,"-42"0"0,-1 0 0,1 0 0,21 21 16,0-21-16,0 0 0,42 0 31,21 0-31,0 0 0,22 0 0,-22 0 16,22 0-16,20 0 0,-20 0 15,-1 0-15,22 0 0,-21 0 0,-1 0 16,22 0-16,-22 0 0,-20 0 0,20 0 15,-21 0-15,22 0 0,-22 0 16,-21 0-16,22 0 0,-22 0 16,0 0-16,-21-21 15,0 0 1,-21 0-16,0 21 16</inkml:trace>
  <inkml:trace contextRef="#ctx0" brushRef="#br0" timeOffset="70751.83">12531 10181 0,'21'0'16,"0"0"-1,0 0-15,0 0 0,22 0 0,-22 0 16,0 21-16,21-21 0,1 0 16,-22 22-16,21-22 0,-21 21 0,0 0 15,22 0-15,-22 0 0,-21 0 16,0 1-16,21 20 0,-21-21 0,0 0 15,0 22-15,-21-22 0,0 21 0,0-21 16,-1 0-16,-20 22 0,0-22 16,-1 0-16,1 0 0,0 0 0,-1 1 15,-20-1-15,21 0 0,-1 0 0,1-21 16,0 21-16,20-21 0,1 0 16,0 0-16</inkml:trace>
  <inkml:trace contextRef="#ctx0" brushRef="#br0" timeOffset="71208.63">14584 9779 0,'0'0'0,"21"-21"0,-21 0 0,21-22 15,-21 22-15,0 0 0,0 0 16,0 0-16,0 0 0,0 42 31,0 0-31,0 21 0,-21 1 0,0 20 16,21-21-16,-21 22 0,21-1 0,-22 1 16,1-1-16,0 1 0,0-1 15,0 1-15,0-1 0,-1 1 16,-20-22-16,21 1 0,0-1 0,0 0 15,-1 1-15,1-22 0,0 0 0,21 0 16</inkml:trace>
  <inkml:trace contextRef="#ctx0" brushRef="#br0" timeOffset="72101.24">14203 9843 0,'0'0'0,"0"-43"0,0 1 16,0 0-16,0-43 15,21 64-15,0-22 0,0 22 0,22 0 16,-1 0-16,0 21 0,1-21 0,-1 21 16,21 0-16,-20 0 0,-1 21 15,22 0-15,-22 0 0,0 22 0,1-1 16,-1 21-16,-21-20 0,0 20 0,-21-20 15,0 20-15,0-21 0,-21 1 16,-21-1-16,21 0 0,-22 1 0,1-1 16,-22-21-16,22 0 0,0 1 15,-1-1-15,1 0 0,0 0 16,-1-21-16,1 0 0,0 0 0,21 0 16,-1 0-16,-20 0 0,21 0 0,0-21 15,21 0-15,0 0 0,-21 21 16,21-22-16,0 1 0,0 0 15,0 0-15,21 21 16,0 0 0,0 21-16,0 0 0,0 22 0,1-22 15,-1 0-15,0 21 0,0-21 16,-21 22-16,21-22 0,0 21 0,1 1 16,-1-22-16,0 0 0,0 0 15,-21 0-15,42 0 0,-20 1 0,-1-22 16,0 0-16,0 0 0,21 0 15,-20 0-15,-1 0 0,21 0 0,-21-22 16,22 1-16,-22 0 0,21 0 0,0 0 16,-20 0-16,20-1 0,0-20 15,-21 21-15,1 0 0,20-22 0,-21 22 16,-21-21-16,21 21 0,-21-22 16,21 22-16,-21 0 0,0 0 0,-21 21 31,0 21-31,21 0 15,-21 0-15,0 1 0,0-1 16,21 21-16,0 0 0,0-20 0,-22 20 16,22-21-16,0 21 0,0-20 0,0-1 15,0 21-15,22-42 0,-1 21 16,-21 0-16,21-21 0,0 0 0,21 0 16,-20 0-16,-1 0 0,0 0 0,21 0 15,-21 0-15,22-21 0,-22 21 16,21-21-16,-21 0 0,1 0 0,20-22 15,-21 22-15,0-21 0,0 21 16,-21-22-16,0 1 0,0 0 16,0 21-16,0-22 0,0 1 0,0 0 0,0 20 15,-42-20-15,21 21 16,0 0-16,-22 0 0,22 21 0,-21 0 16,0 0-16,-1 0 0,22 21 0,-21 0 15,-1 0-15,22 21 0,-21-20 16,21 20-16,0 0 0,-1-21 0,1 22 15,21-1-15,0 0 0,0-20 0,0 20 16,0-21-16,21 0 0,1 0 16,20 1-16,-21-1 0,21-21 15,1 0-15,20 0 0,-20 0 0,-1-21 16,0-1-16</inkml:trace>
  <inkml:trace contextRef="#ctx0" brushRef="#br0" timeOffset="73473.12">15981 9694 0,'0'-21'0,"0"42"0,0-63 0,0 21 15,-21 42 1,-1 0-16,22 0 0,0 22 0,0-1 16,-21 0-16,21 1 0,-21 20 0,21-20 15,-21 20-15,21-21 16,0 1-16,0-1 0,-21 22 0,21-22 15,-21 0-15,21-21 0,-22 22 0,22-22 16,0 21-16,0-21 0,-21-21 16,21 22-16,0-1 0,-21-21 15,21-21 1,0-1-16,0 1 16,0 0-16,0 0 0,21 0 0,0-22 15,1 22-15,-1 0 0,0-21 16,21 21-16,-21-1 0,22 1 0,-22 0 15,21 0-15,1 0 0,-22 21 0,21 0 16,0 0-16,-20 0 0,20 0 16,-21 21-16,0 0 0,0 0 15,1 0-15,-22 1 0,0 20 0,0-21 16,0 0-16,0 22 0,0-22 16,-22 0-16,1 0 0,0 0 0,0 0 15,-21 1-15,20-1 0,-20 0 0,0-21 16,21 21-16,-22-21 0,22 0 0,0 0 15,-21 0-15,20 0 0,1 0 16,0 0-16,21-21 0,-21 0 16,21 0-16,-21 21 0,21-22 15,0 1-15,0 0 0,21 21 47,0 0-47,-21 21 0,21 0 0,0-21 16,1 22-16,-1-1 0,0-21 0,21 21 15,-21-21-15,1 0 0,20 0 0,0 0 16,1 21-16,-1-21 0,0 0 16,1 0-16,20 0 0,1 0 0,-22-21 15,21 21-15,-20-21 0,-1 0 0,0 21 16,1-22-16,-22 1 0,0 0 16,21 0-16,-20 0 0,-1-22 0,0 22 15,-21 0-15,21-21 0,-21 21 16,21-1-16,-21-20 0,0 21 15,0 0-15,0 0 0,0 42 32,-21-21-32,21 21 0,-21 0 15,0 21-15,21-20 0,0-1 0,0 21 16,0-21-16,0 0 0,0 22 16,0-22-16,0 0 0,0 0 0,0 0 15,21-21-15,-21 22 0,21-1 0,0-21 16,22 0-16,-22 0 0,0 0 0,21 0 15,1 0-15,-22 0 0,21-21 16,-21-1-16,22 22 0,-22-21 16,0 0-16,21 0 0,-21 0 0,1 0 0,-1-22 15,0 22-15,-21-21 16,0 21-16,0-22 0,0 1 0,0 0 16,0 20-16,0-20 0,-42 0 0,20 21 15,1-1-15,-21 1 0,0 0 16,-1 21-16,1 0 0,0 0 0,-1 0 15,22 21-15,-21-21 0,-1 43 16,1-22-16,21 21 0,0 0 0,0 1 16,-1-1-16,22 0 0,0 1 0,0-1 15,0 0-15,0 1 0,22-22 16,-1 21-16,0-21 0,21 1 0,-21-1 16,22-21-16,-22 0 0,21 21 15,1-21-15,-1 0 0,0 0 0,1 0 16,20-21-16,-21 0 0,1 21 15,20-22-15,-20 1 0,-1-21 0,0 21 16,1 0-16,-22-22 0,21 1 0,0 21 16,-20-22-16,-1-20 0,21 21 15,-21-1-15,0-20 0,1-1 0,-22 22 16,0-22-16,21 22 0,-21-21 16,0 20-16,0 1 0,0 0 0,0-1 15,0 22-15,0 0 0,-21 42 31,21 0-31,0 22 0,0-22 16,0 42-16,0-20 0,0 20 0,0-21 16,0 22-16,0-1 0,0-20 15,0 20-15,0-20 0,0 20 0,0-21 16,0 1-16,0-1 0,0 0 0,0 1 16,0-22-16,0 21 0,0-21 15,0 1-15,0-1 0,0 0 0,0 0 16,21-21-16,0 0 0,0 0 15,0 0-15,0 0 16,1 0-16,-22-21 0,21 0 16,0 0-16,0 21 0,0-22 0,0-20 15,1 21-15,-22 0 0,21-22 0,0 22 16</inkml:trace>
  <inkml:trace contextRef="#ctx0" brushRef="#br0" timeOffset="73723.98">17886 9843 0,'0'0'0,"-21"0"15,42 0 1,0 0 0,0 0-16,21 0 0,-20 0 15,20 0-15,0 0 0,1 0 0,-1 0 16,21 0-16,-20 0 0,20 0 0,1 0 15,-22 0-15,0 0 0,1 0 16,-1 0-16,0 0 0,-20 0 0,-1 0 16,0 0-16,-42 0 31</inkml:trace>
  <inkml:trace contextRef="#ctx0" brushRef="#br0" timeOffset="74508.53">2053 12764 0,'0'-22'15,"0"1"-15,-21 0 0,0 0 16,0 0-1,-1 21-15,1 0 0,0 0 16,0-21-16,0 21 0,0 0 16,-1 0-16,-20 0 0,21 21 0,-21 0 15,20 0-15,-20 0 0,21 22 16,0-1-16,0 0 0,-1 22 0,22-22 16,-21 22-16,21-1 0,0-21 15,0 22-15,21-22 0,1 1 0,-1 20 16,0-42-16,0 22 0,0-1 15,22-21-15,-22 0 0,21 0 0,-21-21 16,22 0-16,-1 0 0,-21 0 16,21 0-16,1-21 0,-1 0 15,0 0-15,1 0 0,-1 0 16,22-1-16,-22-20 0,0 0 0,1 21 16,-1-22-16,-21 1 0,21-22 15,-20 22-15</inkml:trace>
  <inkml:trace contextRef="#ctx0" brushRef="#br0" timeOffset="75112.84">2603 12594 0,'0'0'0,"0"-21"0,0 0 0,0 0 16,0 0-16,-21 21 0,0 0 15,21 21-15,0 0 16,-21 0-16,21 0 0,-21 22 0,21-1 16,-21 0-16,21 22 0,0-22 15,0 0-15,-22 22 0,22-22 0,-21 22 16,21-22-16,-21 0 0,21 1 15,0-1-15,0-21 0,0 22 0,0-22 16,0 0-16,0 0 16,0-42-1,0 0 1,0 0-16,0-1 0,21 1 16,0 0-16,-21-21 0,22 21 0,-1-22 15,0 22-15,21-21 0,-21-1 16,1 22-16,20 0 0,0 0 15,-21 0-15,1 21 0,20 0 16,-21 0-16,0 21 0,0-21 0,1 21 16,-1 21-16,-21-20 0,0 20 15,21-21-15,-21 21 0,21-20 0,-21 20 16,0-21-16,0 0 0,0 22 0,0-22 16,0 0-16,21-21 0,-21 21 15,21 0-15,1-21 0,-1 0 16,0 0-16,0 0 15,-21-21-15,21 0 0,0 21 0,1-21 16,-1 0-16,-21-1 0,21-20 16,0 21-16,0 0 0,0-22 15,-21 22-15,0-21 0,0 21 0,22-22 16,-22 22-16,0 0 0,0 0 16,21 21-16,-21 21 15,0 0 1,0 22-16,0-22 0,0 0 0,0 0 15,0 0-15,0 22 0,0-22 16,0 0-16,0 0 0,0 0 0,0 0 16,0 1-16,-21-22 31</inkml:trace>
  <inkml:trace contextRef="#ctx0" brushRef="#br0" timeOffset="75296.73">3260 12700 0,'0'0'15,"-22"0"-15,-20-21 16,21 21-16,42 0 62,0 0-62,0 0 0</inkml:trace>
  <inkml:trace contextRef="#ctx0" brushRef="#br0" timeOffset="75552.59">3662 12425 0,'0'0'0,"-21"0"31,21 21-31,-22 0 0,1 0 16,0 22-16,0-22 0,21 21 16,0 1-16,-21-1 0,21 21 15,-21-20-15,21 20 0,0-20 0,0-1 16,0 21-16,0-20 0,0-1 16,0 0-16,-22 1 0,22-1 0,0-21 15,0 22-15,0-22 0,0 0 16,0 0-16,0 0 0,0 0 15,22-21-15,-1 0 16</inkml:trace>
  <inkml:trace contextRef="#ctx0" brushRef="#br0" timeOffset="76120.25">4254 13039 0,'0'0'0,"0"-64"16,0 43 0,0 0-16,-21 0 0,0 21 0,0-21 15,0-1-15,0 22 0,-1 0 0,1 0 16,-21 0-16,21 0 0,-22 0 16,22 0-16,-21 22 0,21-22 0,-22 21 15,22 0-15,-21 0 16,21 21-16,0-20 0,-1-1 0,1 21 0,21 0 15,0-20-15,0 20 0,0-21 16,0 21-16,0-20 0,21-1 16,1 0-16,-1 0 0,0-21 0,0 0 15,21 21-15,-20-21 0,-1 0 16,0 0-16,21 0 0,-21-21 0,1 0 16,20 0-16,-21 0 0,0-1 0,0 1 15,22 0-15,-22-21 0,0 21 16,0-22-16,0 1 0,1 0 0,-1-1 15,0 1-15,0 0 0,-21-22 16,21 22-16,0-22 0,-21 22 16,0 0-16,0-1 0,0 1 0,22 0 15,-22-1-15,0 22 0,0 0 16,0 0-16,-22 21 16,1 0-16,21 21 0,-21 0 0,0 21 15,0 1-15,21-1 0,0 22 16,0-1-16,0 1 0,0-1 0,0 1 15,0-1-15,0 1 0,0-1 16,0-21-16,21 1 0,-21-22 0,21 21 16,0-21-16,0 1 0,1-1 0,-1 0 15,0-21-15,0 0 16,21 0-16,-20 0 0,20 0 0,-21 0 16,0-21-16,22 0 0</inkml:trace>
  <inkml:trace contextRef="#ctx0" brushRef="#br0" timeOffset="76816.72">5186 12319 0,'0'0'0,"0"-21"0,-21 0 15,21 42 1,0 21-1,0 1-15,0-1 0,0 0 16,0 1-16,21 20 0,0 1 16,-21-1-16,0 1 0,0-1 0,21-21 15,-21 22-15,0-22 0,0 22 16,0-22-16,0 0 0,0 1 0,0-22 16,0 21-16,0-21 0,0 1 15,0-1-15,0-42 47,0-1-47,0 1 0,0-21 0,0 21 16,0-22-16,0 22 0,0-21 0,0 0 15,0-1-15,21 1 16,0 0-16,1 20 0,-1-20 0,0 21 16,21 0-16,-21 21 0,22 0 15,-1 0-15,0 0 0,1 0 0,-1 21 16,106 106-1,-127-85-15,-21-21 0,0 22 16,0-22-16,0 21 0,0-21 0,-42 22 16,21-22-16,0 0 0,-22 0 0,1 0 15,21 1-15,-21-1 0,20 0 16,-20-21-16,21 21 0,-21-21 0,20 0 16,1 0-16,0 0 0,0 0 0,0 0 15,21-21 1,0 0-16,0 0 15,0-1-15,21 1 0,0 0 16,0 0-16,22 0 0,-22 0 16</inkml:trace>
  <inkml:trace contextRef="#ctx0" brushRef="#br0" timeOffset="77178.5">5948 12764 0,'0'0'0,"0"-22"0,21 22 15,0-21-15,0 21 16,0 0-16,1 0 0,-1 0 16,21 0-16,-21 0 0,22 21 15,-22 1-15,21-1 0,0 21 16,-20-21-16,20 22 0,-21-22 0,0 21 16,0 0-16,1 1 0,-22-22 0,0 21 15,0-21-15,0 22 0,-22-22 16,22 0-16,-21 21 0,0-20 0,0-1 15,0-21-15,0 21 0,-1-21 16,1 0 0,0 0-1,21-21-15,0 0 0,0-1 0,0 1 16,0-21-16,0 21 0,0-22 0,0 1 16,21 0-16,0-1 0,-21 1 15,22-21-15,-1 20 0,0 1 16,0 21-16,21-22 0,-20 22 0,20 0 15,-21 0-15,21 0 0,-20 0 0,-1 21 16</inkml:trace>
  <inkml:trace contextRef="#ctx0" brushRef="#br0" timeOffset="77629.25">7112 12658 0,'-21'0'16,"0"0"-16,-1 0 16,1 0-16,0 0 0,0 21 15,0 0-15,0 0 0,-1 0 0,1 22 16,0-22-16,0 21 0,0 1 0,21-1 16,-21-21-16,21 21 0,0 1 15,0-1-15,0-21 0,0 22 0,0-22 16,0 0-16,21 0 0,0 0 0,0 0 15,0-21-15,22 0 0,-22 0 16,21 0-16,0 0 0,-20 0 16,20 0-16,0 0 0,1-21 0,-22 0 0,21 0 15,-21 0-15,22 0 16,-22-1-16,0 1 0,0-21 0,0 21 16,-21-22-16,0 1 0,0 0 0,0-1 15,0 1-15,0 0 0,-21 21 16,0-22-16,0 1 0,0 21 0,-1 0 15,-20-1-15,21 22 0,0 0 0,-22 0 16,22 0-16,-21 0 0,21 0 16,-22 22-16,1-1 0,0 0 0,21 21 15,-1-21-15,-20 22 0,42-22 16,0 21-16,0 1 0,0-22 16,0 0-16,21 0 0,0 0 0,22 0 15</inkml:trace>
  <inkml:trace contextRef="#ctx0" brushRef="#br0" timeOffset="78240.42">7789 12721 0,'0'0'0,"0"-42"16,-21 42-16,0 0 15,0 0 1,21 21-16,0 21 0,-21-20 0,21-1 15,-22 21-15,1 0 0,21-20 16,0 20-16,0 0 0,-21-21 0,21 22 16,0-22-16,0 0 0,0 21 15,0-20-15,0-1 0,21-21 16,0 0-16,1 0 0,-1 0 16,0 0-16,0 0 0,0 0 0,0-21 15,1-1-15,-1 1 0,0 21 16,0-21-16,0 0 0,0 0 0,1 0 15,-22-1-15,21-20 0,-21 21 16,21 0-16,-21 0 0,0-1 0,0 1 16,0 42 15,0 1-31,0-1 0,0 0 16,0 0-16,0 0 0,0 0 0,0 1 15,0 20-15,0-21 0,0 0 0,0 0 16,0 1-16,0-1 0,21 0 15,0-21-15,0 0 0,1 0 16,-1 0-16,0 0 0,0 0 0,21-21 16,-20 21-16,-1-21 0,21-1 15,-21 22-15,0-21 0,1 0 0,-1 0 16,0 0-16,0-22 0,-21 22 16,0-21-16,0 21 0,0-22 15,0 1-15,0 0 0,0-1 0,0 1 16,0 0-16,0 21 0,-21-1 0,0-20 15,0 21-15,-1 0 16,1 21-16,0 0 0,0 0 16,0 21-16,21 0 15,-21-21-15,21 21 0,-22-21 16,22 21-16,0 1 0</inkml:trace>
  <inkml:trace contextRef="#ctx0" brushRef="#br0" timeOffset="78816.22">9123 12700 0,'0'0'0,"0"-21"0,0 0 16,0 0-16,0-1 16,21 22-16,-21-21 0,-21 21 31,0 0-31,-1 0 0,1 0 15,0 0-15,-21 0 0,21 0 0,-22 21 16,22 1-16,-21-1 0,21 0 0,-1 0 16,1 0-16,0 0 0,21 1 15,0 20-15,0-21 0,0 0 16,0 0-16,0 1 0,21-1 0,0 0 16,1 0-16,20-21 0,-21 21 0,0 0 15,22 1-15,-1-22 0,-21 21 16,21 0-16,-20-21 0,-1 21 0,0 0 15,0-21-15,-21 21 0,21-21 16,-21 22-16,-21-22 16,0 21-16,0-21 0,0 0 0,-22 0 15,1 0-15,21 0 0,-22 0 16,1 0-16,0 0 0,-1 0 0,1 0 16,0 0-16,-1 0 0,22 0 0,-21 0 15,21 0-15,0-21 16,21-1-16,0 1 15,0 0-15,21 0 16,-21 0-16,42 0 0,-21-1 16</inkml:trace>
  <inkml:trace contextRef="#ctx0" brushRef="#br0" timeOffset="79148.03">9546 12912 0,'0'0'0,"0"-21"15,21-1-15,0 22 0,1-21 0,-22 0 16,21 0-16,-21 0 0,21 0 16,-21-1-16,0 1 0,0 0 0,0 0 15,0 0-15,0 0 0,0-1 0,0 1 16,-21 21-16,0 0 15,-1 0-15,1 0 0,0 21 0,-21 1 16,21-1-16,-1 0 0,1 21 16,0-21-16,0 22 0,0-1 0,0-21 15,21 22-15,0-1 0,0 0 0,0-21 16,0 1-16,0 20 0,21-21 16,0-21-16,0 21 0,21 0 15,1-21-15,-22 0 0,21 0 0,1 0 16,-1 0-16</inkml:trace>
  <inkml:trace contextRef="#ctx0" brushRef="#br0" timeOffset="79504.83">10054 12721 0,'0'0'0,"0"-42"0,0 21 0,0 0 15,0-1-15,0 1 0,0 0 0,21 21 16,0-21-16,1 21 15,-1 0-15,0 0 0,0 21 0,0 0 16,0 0-16,1 1 0,-1 20 16,0-21-16,-21 21 0,0-20 0,0 20 15,0 0-15,0-21 0,0 22 0,0-22 16,0 21-16,0-21 0,0 1 16,-21-1-16,0 0 0,21 0 0,-22-21 15,1 21-15,21-42 31,0 0-31,0 0 16,0 0-16,0-1 0,0-20 16,0 21-16,21-21 15,1 20-15,-22-20 0,21 0 0,0 21 16,0-22-16,-21 22 0,21 0 0,0 0 16,1 0-16,-22-1 0,21 1 15</inkml:trace>
  <inkml:trace contextRef="#ctx0" brushRef="#br0" timeOffset="79896.67">11451 12764 0,'-21'0'0,"42"0"0,-63 0 0,21 0 0,42 0 31,0 0-15,0 0-16,21 0 0,1 21 0,-1-21 15,0 0-15,1 0 0,-1 21 16,22-21-16,-22 0 0,21 0 15,-20 0-15,20 0 0,1 0 0,-22 0 16,22 0-16,-22 0 0,0 0 16,1 0-16,-1 0 0,0 0 0,-21 0 15,1 0-15,-1 0 0,-21-21 0,0 0 16,0-1 0,0 1-16,-21 0 0,-1 21 15,1-21-15,0 0 0,0 21 0,0-21 16</inkml:trace>
  <inkml:trace contextRef="#ctx0" brushRef="#br0" timeOffset="80097.57">12213 12573 0,'-42'-21'16,"84"42"-16,-84-63 16,63 42-1,0 0-15,0 0 16,0 0-16,1 0 0,20 0 0,-21 21 16,0 0-16,22 0 0,-22 0 15,0 1-15,0-1 0,-21 21 0,0-21 16,0 22-16,0-22 0,0 21 0,0 0 15,0-20-15,-42 20 0,21-21 0,-1 0 16,-20 22-16,0-22 0,21 0 16,-22 0-16,1 0 0,0-21 0,20 21 15,-20-21-15,21 0 0,0 0 16</inkml:trace>
  <inkml:trace contextRef="#ctx0" brushRef="#br0" timeOffset="80820.24">14330 12277 0,'0'0'0,"0"-21"15,-21-1-15,21 1 0,-22 0 0,1 0 16,0 0-16,0 0 0,0 21 0,0-22 16,-1 22-16,1 0 0,-21 0 15,21 0-15,-22 0 0,1 22 0,21-1 16,-21 0-16,-1 21 0,22 1 0,0-22 15,-21 42-15,20-20 0,1-1 16,21 0-16,0 1 0,0 20 0,0-21 16,0 1-16,0 20 0,0-20 15,0-1-15,0-21 0,21 21 16,1-20-16,20-1 0,-21 0 0,21 0 16,1-21-16,-1 0 0,0 0 15,1 0-15,20 0 0,-20 0 0,-1 0 16,0-21-16,-21 0 0,1 21 0,-1-21 15,0-1-15,-21 1 0,0 0 16,0 0-16,0 0 0,-21 0 0,-22-22 16,22 22-16,-21 0 0,0 0 0,20 0 15,-20 21-15,0-22 16,21 1-16,-22 21 0,22 0 0,0-21 16,21 0-16,42 21 31,-21 21-16,1 0-15,-1 0 0,0 1 0,21-1 16,-21 0-16,22 21 0,-22 1 16,0-22-16,0 21 0,0 0 0,1 1 15,-22-1-15,0 0 0,0 1 0,0-22 16,0 21-16,0 1 0,0-1 16,0 0-16,0 1 0,-22-1 0,1 0 15,0 1-15,0-1 0,0-21 16,0 21-16,-1-20 0,1 20 0,0-21 15,21 0-15,0-42 16,0 0 0,21 0-16</inkml:trace>
  <inkml:trace contextRef="#ctx0" brushRef="#br0" timeOffset="81404.49">14817 12446 0,'0'0'0,"21"-21"0,-21 0 0,0 0 16,0-1-16,0 44 31,0-1-31,0 21 0,-21-21 0,21 22 16,0-22-16,0 21 0,-22 0 16,22-20-16,0 20 0,-21 0 0,21-21 15,0 22-15,0-22 0,0 0 0,0 0 16,0 0-16,0 1 0,21-22 31,1-22-31,-22 1 16,21 21-16,0-21 0,0-21 15,0 21-15,0-1 0,1 1 16,-1 0-16,0 0 0,0 21 0,-21-21 0,21 21 16,0 0-16,1 0 15,-1 21 1,-21 0-16,21 0 0,-21 0 0,0 22 15,0-22-15,0 0 0,21 0 16,-21 0-16,21 1 0,0-1 0,-21 0 16,22-21-16,-1 0 0,0 21 0,0-21 15,0 0-15,0 0 0,1 0 16,20 0-16,-21-21 0,21 21 0,1-21 16,-22 0-16,0-1 0,21 1 0,-20-21 15,-1 21-15,0-22 0,-21 1 16,0 21-16,0-21 0,0-1 0,0-20 15,0 20-15,0 1 0,0 0 16,-21-1-16,0 1 0,-1 21 16,1-21-16,0 42 0,-21-22 0,21 22 15,-1 0-15,-20 0 0,21 22 0,0-22 16,-22 21-16,22 0 0,0 0 16,0 0-16,21 0 0,0 1 0,0-1 15,0 0-15,0 0 0,21 0 0,0 0 16,0-21-16,22 0 0</inkml:trace>
  <inkml:trace contextRef="#ctx0" brushRef="#br0" timeOffset="81680.99">16341 12129 0,'0'0'16,"0"-22"-16,-22 22 15,1 0-15,21 22 0,-21-1 0,0 0 16,0 21-16,0 1 0,21-1 16,-22 0-16,1 1 0,21-1 0,-21 0 15,0 1-15,21 20 0,-21-21 0,21 1 16,0-1-16,-21-21 16,21 22-16,-22-22 0,22 21 0,0-21 15,0 0-15,0 1 0,22-22 16,-1 0-1,0 0-15,-21-22 0,21 1 0,0 21 16,22-21-16</inkml:trace>
  <inkml:trace contextRef="#ctx0" brushRef="#br0" timeOffset="81924.84">16700 12107 0,'0'0'0,"0"-21"0,22 0 16,-22 42-1,0 0-15,0 1 0,-22-1 16,1 21-16,0 0 0,0 1 16,0 20-16,0-20 0,-1-1 0,1 21 15,0-20-15,0-1 0,0 0 0,21 1 16,0-1-16,0 0 0,0-20 16,0 20-16,0-21 0,0 0 0,0 0 15,21-42 16,-21 0-31,21 0 0</inkml:trace>
  <inkml:trace contextRef="#ctx0" brushRef="#br0" timeOffset="82144.72">16065 12446 0,'0'0'0,"-21"0"0,-21 0 0,21 0 0,0 0 16,42 0 15,0 0-31,0 0 0,21 0 0,-20 0 16,20 0-16,0 0 0,22 0 15,-22 0-15,0 0 0,1 0 0,-22 0 16,21 0-16,-21 0 0,1 0 0,-1 0 16,0 0-16,0 0 15,0 0-15,0 0 0,1 0 16</inkml:trace>
  <inkml:trace contextRef="#ctx0" brushRef="#br0" timeOffset="82952.25">18436 12150 0,'0'-21'16,"21"21"-16,-21-22 15,21 22-15,1-21 0,-1 0 0,0 0 16,0 21-16,0-21 0,0 0 15,-21-22-15,0 22 0,0 0 0,0 0 16,0 0-16,-21-1 0,0 22 16,0 0-16,0 0 0,0 0 15,-1 0-15,-20 0 0,21 0 16,-21 22-16,20-1 0,-20 21 0,21-21 16,-21 22-16,20-1 0,1 0 15,0 1-15,0-22 0,0 21 0,21 0 16,0-20-16,0-1 0,0 21 0,0-21 15,21 0-15,0-21 0,0 22 16,0-1-16,22-21 0,-22 0 0,21 0 16,1 0-16,-22 0 0,21 0 0,0 0 15,-20 0-15,20 0 16,-21 0-16,0 0 0,0 0 0,-42 0 31,0 0-31,0 0 16,-21 0-16,20 0 0,-20 21 0,21-21 15,-21 21-15,-1-21 0,22 21 0,-21 0 16,21 1-16,-22-1 0,22-21 16,0 21-16,0 0 0,0 0 0,21 0 15,0 1 1,21-22 0,0 0-16,0 0 0,0 0 15,0 0-15,22-22 0,-22 22 16,21-21-16,-21 21 0,1 0 15,-1 0-15,0 0 0,0 0 0,-21 21 32,0 1-32,0 20 15,0-21-15,-21 21 0,0-20 0,0 20 16,-1 0-16,1 1 0,0-1 0,-21 0 16,21 1-16,-22-1 0,22 0 15,0 1-15,-21-1 0,20 0 0,1 1 16,0-22-16,0 21 0,0-21 0,21 0 15,0 1-15,21-22 32,0-22-32,0 1 0,22 0 0</inkml:trace>
  <inkml:trace contextRef="#ctx0" brushRef="#br0" timeOffset="83695.35">20405 11811 0,'0'0'0,"0"-21"0,0 0 0,0 0 16,0-1-16,0 1 0,-22 0 16,1 21-16,0-21 0,0 21 0,0-21 15,-22 21-15,22 0 0,-21 0 16,21 0-16,-22 21 0,1 0 0,0 0 16,21 22-16,-22-1 0,1 21 0,0 1 15,20-1-15,1 1 16,-21-1-16,42 22 0,0-21 0,0-1 15,0-21-15,0 22 0,0-22 0,0 1 16,21-22-16,0 21 0,22-21 16,-1 0-16,0 1 0,1-22 0,-1 0 15,0 0-15,1 0 0,20 0 0,-21 0 16,1-22-16,-1 1 0,0 0 16,1 21-16,-22-21 0,21 0 0,-42 0 15,0-1-15,0-20 0,0 21 0,0 0 16,-21 0-16,0-22 0,-21 22 15,20 0-15,-20 0 0,0 21 0,21-21 16,-22 21-16,22 0 0,-21 0 16,21 0-16,-1 0 0,1 0 0,21 21 31,0 0-15,21 0-1,1 0-15,-1 0 0,-21 1 0,21-1 16,0 0-16,0 21 0,0 1 0,1-1 15,-22 0-15,0 1 0,0-1 16,0 21-16,0-20 0,0 20 0,-22-20 16,1 20-16,0-21 0,0 22 0,0-22 15,0 22-15,-1-22 0,-20 0 16,21 1-16,0-1 0,-22 0 16,22-20-16,0 20 0,0-21 0,0 0 15,0 0-15,-1 1 0,1-1 0,21-42 31,0-1-31,21 1 16,1 0-16,-1-21 0,0 21 0,0-22 16</inkml:trace>
  <inkml:trace contextRef="#ctx0" brushRef="#br0" timeOffset="84296.81">20934 12065 0,'21'-21'0,"-42"42"0,63-63 0,-42 21 0,0 42 31,0 0-31,-21 0 0,0 21 16,0 1-16,-1-1 0,1 22 0,0-22 16,0 0-16,0 1 0,21-1 0,-21-21 15,-1 21-15,22-20 0,-21-1 16,21 0-16,0 0 0,21-21 31,1 0-15,-1-21-16,0 0 0,0 0 0,0-1 15,0 1-15,1 0 0,-1 0 0,0 0 16,0-22-16,0 22 0,0-21 16,1 21-16,-1 0 0,0-1 0,0 1 15,0 21 1,-21 21-16,0 1 0,0-1 0,0 21 15,0-21-15,0 22 0,0-1 0,0-21 16,0 21-16,0 1 0,21-22 16,1 0-16,-22 0 0,21 0 0,0 1 15,0-1-15,0-21 0,0 0 0,1 0 16,-1 0-16,21 0 0,-21 0 16,0 0-16,22-21 0,-22-1 15,21 22-15,-21-21 0,1 0 0,20-21 16,-21 21-16,-21-22 0,21 22 15,-21-21-15,0-1 0,0-20 0,0 21 16,0-22-16,-21 22 0,0-22 0,0 22 16,0 0-16,-22-1 0,22 22 15,0 0-15,0 0 0,0 21 0,-1 0 16,1 0-16,21 21 0,-21 0 16,21 0-16,0 0 0,0 1 15,0-1-15,0 0 0,21 21 16,0-21-16,1 1 0,-1-22 0,0 21 15,21 0-15,-21-21 0</inkml:trace>
  <inkml:trace contextRef="#ctx0" brushRef="#br0" timeOffset="84560.74">22161 11938 0,'0'0'15,"0"-42"-15,22 21 0,-22-1 0,21 1 16,-21 0-16,0 42 15,0 0-15,-21 22 16,-1-22-16,22 21 16,-21 1-16,0-1 0,21 0 0,-21 22 15,0-22-15,0 0 0,21 1 0,-22-1 16,1 0-16,0-20 0,21 20 16,0-21-16,0 21 0,-21-20 0,21-1 15,0 0-15,0 0 0,0 0 16,21-21-1,0 0-15,0-21 16,1 0-16,-1 0 0</inkml:trace>
  <inkml:trace contextRef="#ctx0" brushRef="#br0" timeOffset="84800.71">22479 11938 0,'0'0'0,"21"-42"0,0 21 16,-21-1-16,0-20 15,0 63 1,0 22-16,0-22 0,0 21 0,0 0 16,-21 1-16,21 20 0,0-20 0,-21-1 15,0 0-15,0 22 0,21-43 16,0 21-16,0 1 0,-22-22 0,22 0 16,0 21-16,0-21 0,-21 1 15,0-22 16,0 0-15</inkml:trace>
  <inkml:trace contextRef="#ctx0" brushRef="#br0" timeOffset="84964.19">21992 12256 0,'21'0'16,"0"0"-16,1 0 15,-1 0-15,0 0 0,0 0 16,21 0-16,-20 0 0,20 0 0,0 0 16,-21 0-16,22 0 0,-1-22 15,0 1-15,1 21 0</inkml:trace>
  <inkml:trace contextRef="#ctx0" brushRef="#br0" timeOffset="85876.07">23029 12234 0,'43'-21'15,"-43"0"-15,0 0 0,0 0 16,0 0-16,0-1 0,0 1 16,0 0-16,-22 21 0,1-21 0,0 0 15,0 21-15,0 0 0,-22 0 16,22 0-16,-21 0 0,0 21 0,20 0 15,-20 0-15,0 0 0,21 1 0,-22 20 16,22-21-16,0 0 0,0 22 16,21-22-16,0 21 0,0-21 0,0 22 15,0-22-15,0 0 0,0 0 0,21 0 16,0 0-16,0-21 16,0 0-16,22 0 0,-22 0 0,0 0 15,21 0-15,-20 0 0,20-21 16,-21 0-16,0 21 0,22-21 15,-22 0-15,0 0 0,0-1 0,0 1 16,0-21-16,-21 21 0,0 0 16,22-22-16,-22 22 0,21 0 0,-21 0 15,0 0-15,0-1 0,0 44 16,0-1 0,0 0-16,0 0 0,0 0 0,-21 0 15,21 22-15,0-22 0,0 0 0,0 0 16,0 0-16,0 1 0,0-1 15,21-21-15,-21 21 0,21-21 0,0 0 16,0 0-16,22 0 0,-22 0 0,0 0 16,0 0-16,0 0 15,0 0-15,1-21 0,-1 21 0,0-21 16,-21-1-16,0 1 0,21 0 0,-21 0 16,21 0-16,-21-22 0,0 22 15,0 0-15,0-21 0,0 21 0,0-1 16,0 1-16,21 21 0,-21 21 15,0 1 1,-21 20-16,21-21 0,0 0 16,-21 22-16,0-22 0,0 21 15,21-21-15,0 0 0,-21 1 0,21-1 16,-22 0-16,22 0 0,0 0 16,0 0-1,0-42 16,0 0-31,0 0 16,0 0-16,22 0 0,-22-1 0,21 1 16,0 0-16,0-21 0,21 21 0,-20-22 15,-1 22-15,21-21 0,0 21 16,1-1-16,-1 1 0,0 21 16,1 0-16,-1 0 0,0 0 0,-20 0 0,20 21 15,-21 22-15,0-22 0,0 0 16,1 0-16,-22 22 0,0-22 0,0 0 15,0 0-15,0 0 0,0 0 16,0 1-16,-22-1 0,1 0 16,21 0-16,-21-21 0,0 0 15,42 0 17,0 0-32,0 0 0,22 0 0</inkml:trace>
  <inkml:trace contextRef="#ctx0" brushRef="#br0" timeOffset="86383.97">24574 12107 0,'0'-21'16,"0"42"-16,0-63 0,0 21 0,0 0 0,-21 21 16,0 0-16,0 0 0,0 0 15,-22 0-15,22 0 0,0 0 0,-21 21 16,21 0-16,-1 0 0,-20 0 0,21 22 15,-21-22-15,20 21 0,1-21 16,0 22-16,0-22 0,0 0 0,21 21 16,0-20-16,0-1 0,0 0 15,0 0-15,0 0 0,21-21 16,0 0-16,21 0 0,-20 0 16,-1 0-16,21 0 0,-21 0 15,22 0-15,-22-21 0,0 0 0,21 0 16,-21 0-16,1-1 0,20 1 0,-21 0 15,0-21-15,0-1 0,-21 1 16,22-21-16,-1 20 0,0-20 0,-21-1 16,21 22-16,0-22 0,-21 22 0,21 0 15,-21-1-15,0 1 0,0 21 16,0 0-16,-21 21 16,0 0-16,0 0 0,0 21 0,0 0 15,-1 21-15,1-20 0,0 20 16,21 0-16,-21 22 0,21-22 0,-21 22 15,21-22-15,0 21 0,0-20 16,0-1-16,0 0 0,0 1 16,21-1-16,0-21 0,-21 0 0,21 22 15,0-22-15,1-21 0,-1 21 0,0 0 16,0-21-16,21 0 0,-20 0 16,-1 0-16,0 0 0,21 0 0,-21-21 15,22 0-15</inkml:trace>
  <inkml:trace contextRef="#ctx0" brushRef="#br0" timeOffset="86648.51">25231 11663 0,'0'0'0,"0"-21"0,21-22 0,-21 22 0,0 0 16,0 42-1,-21 0-15,-1 1 16,1 20-16,21 0 0,-21 1 0,21-1 15,-21 21-15,21-20 0,0 20 16,-21 1-16,21-22 0,0 22 0,-21-22 16,21 0-16,0 1 0,0-1 0,0-21 15,0 0-15,0 0 16,-22 1-16,22-1 0,0 0 16,22-21 15,-1-21-31</inkml:trace>
  <inkml:trace contextRef="#ctx0" brushRef="#br0" timeOffset="87259.94">25400 12298 0,'21'0'16,"0"0"-16,-21-21 0,21 21 0,1 0 15,-1 0-15,0 0 0,-21-21 0,21 21 16,0 0-16,0-22 0,1 1 15,20 21-15,-21-21 0,0 21 16,0-21-16,-21 0 0,22 0 16,-22-1-1,-22 22-15,-20 0 0,21 0 16,0 0-16,-22 0 0,22 0 0,0 22 16,-21-1-16,21 0 0,-1 0 15,1 0-15,0 0 0,21 22 0,0-22 16,0 0-16,0 0 0,0 0 15,0 1-15,0-1 0,0 0 0,0 0 16,21 0-16,0-21 0,22 21 16,-22-21-16,0 0 0,21 0 15,-20 0-15,20 0 0,0 0 0,-21 0 16,22 0-16,-1 0 0,-21 0 0,22-21 16,-22 0-16,21 21 0,-21-21 15,0 0-15,22-22 0,-22 22 0,0 0 16,0-21-16,0 21 0,1-22 15,-22 22-15,0 0 0,0 0 0,0 0 16,0-1-16,-22 44 16,1-1-1,21 0-15,0 0 0,0 0 16,-21 22-16,21-22 0,0 0 0,0 0 16,0 21-16,0-20 0,21-1 15,-21 0-15,21 0 0,1 0 0,-1-21 16,0 21-16,0 1 0,0-1 15,-21 0 17,-21-21-32,0 0 15,0 0-15,0 0 0,-1 0 0,1 0 16,0 0-16,-21 0 0,-1 0 0,22 0 16,-21 0-16,0 0 15,-1 0-15,1 0 0</inkml:trace>
  <inkml:trace contextRef="#ctx0" brushRef="#br0" timeOffset="89344.72">1820 14796 0,'21'0'0,"-42"0"0,64 0 15,-22 0-15,0 0 0,0-22 16,0 22-16,0-21 16,22 0-16,-22-21 0,0 21 0,0-1 15,0-20-15,22 21 0,-43 0 16,21-22-16,-21 22 0,0 0 15,0 0-15,0 0 0,-21 0 0,0-1 16,-22 22-16,1 0 0,0-21 16,-1 21-16,1 0 0,-22 0 15,1 0-15,21 21 0,-22-21 0,22 22 16,-22-1-16,22 0 0,0 0 16,20-21-16,-20 21 0,21 0 15,21 1-15,0-1 0,0 21 0,0-21 16,21 0-16,21 22 0,-20-22 15,20 21-15,0-21 0,1 1 0,-1 20 16,0-21-16,1 0 0,-22 22 16,21-22-16,-21 0 0,0 0 0,1 0 15,-22 0-15,21 1 0,-21-1 16,0 0-16,0 0 0,0 0 16,-21-21-16,-1 21 0,1-21 0,-21 0 15,21 0-15,-22 0 0,1 0 16,0 0-16,-1 0 0,1-21 15,0 0-15,-1 0 0,1 0 16,0 0-16,-22-1 0,43 1 0,-21-21 16,-1 21-16,1-22 0,21 22 15,0 0-15,0 0 0,21 0 0,-22 0 16,22-1-16,22 22 16,-1 0-1,0 22-15,0-1 0,21 0 0,-20 0 16,20 21-16,0-20 0,1-1 15,-1 21-15,0-21 0,1 22 0,-1-22 16,0 0-16,1 21 16,-1-21-16,-21 1 0,21-22 0,-20 21 15,-1-21-15,21 0 0,-21 0 16,0 0-16,22 0 0,-22 0 0,0-21 16,0-1-16,22 1 0,-22 0 15,0 0-15,21-21 0,-21 20 0,22 1 16,-22-21-16,0 21 0,0-22 15,0 22-15,1 0 0,-22-21 0,0 21 16,0-22-16,0 22 0,0 0 16,0 0-16,0 0 0,0 42 47,0 21-47,0-21 0,0 0 15,0 1-15,0 20 0,0-21 0,0 21 16,0-20-16,0-1 0,0 0 15,0 0-15,21 0 0,-21 0 0,21-21 16,0 0-16,0 0 0,0 0 16,1 0-16,-1 0 0,0-21 15,0 21-15,0-21 0,0 0 16,1 0-16,-1 0 0,0-1 0,0 1 16,0 0-16,0 0 0,1 0 15,-22 0-15,21-1 0,-21 1 0,0 0 16,0 0-16,0 42 31,-21-21-31,21 21 16,0 22-16,0-22 0,0 0 15,0 0-15,0 21 0,0-20 0,0 20 16,0-21-16,0 0 0,0 0 16,0 1-16,0-1 0,21 0 0,-21 0 15,21-21-15,0 0 0,0 0 16,0 0-16,1 0 0,-1 0 15,0-21-15,0 0 0,0 0 16,22-1-16,-22 1 0,0 0 16,21 0-16,-21-21 0,1 20 15,-1-20-15,0 21 0,0-21 0,-21 20 16,0-20-16,0 21 0,0-21 0,0 20 16,0 1-16,0 0 0,0 0 15,0 42 1,0 0-16,0 0 15,0 22-15,0-22 0,0 21 0,0 1 16,0-1-16,0 0 0,0-21 16,0 22-16,0-22 0,21 21 0,0-21 15,-21 1-15,22-1 0,-1-21 16,0 0-16,0 0 16,0 0-16,0 0 0,1-21 0,-1 21 15,0-22-15,21 1 0,-21 0 16,1 0-16,-1 0 0,0 0 0,0-1 15,0 1-15,-21 0 0,21 0 16,1 0-16,-22-22 0,0 22 0,0-21 16,0 21-16,0-22 0,0 22 0,0 0 15,0 0-15,0 0 0,0 42 16,0 0 0,0 0-16,0 0 0,0 22 15,0-22-15,0 21 0,0-21 0,0 1 16,0 20-16,0-21 0,0 0 15,0 0-15,0 1 0,0-1 16,0 0-16,0-42 31</inkml:trace>
  <inkml:trace contextRef="#ctx0" brushRef="#br0" timeOffset="89524.61">3450 14415 0,'0'0'0,"-63"-64"16,41 64-16,22-21 0,-21 21 0,21-21 15,21 21 32,-21 21-47,22 0 0,-1-21 0,0 0 16,0 21-16</inkml:trace>
  <inkml:trace contextRef="#ctx0" brushRef="#br0" timeOffset="89796.46">4043 14203 0,'0'-21'16,"-21"21"15,-1 21-31,22 0 0,-21 0 0,0 0 15,0 22-15,21-1 0,0 0 16,-21 22-16,21-22 0,-21 1 0,21 20 16,-22-21-16,22 22 0,0-22 15,-21 1-15,0-1 0,0 0 0,21 1 16,0-1-16,0 0 0,0-21 16,0 1-16,0-1 0,0 0 0,21-21 15,0-21 1,0 21-16,-21-21 15,22-1-15,-1 1 0,-21 0 0</inkml:trace>
  <inkml:trace contextRef="#ctx0" brushRef="#br0" timeOffset="89980.35">3641 14732 0,'0'0'15,"-22"21"-15,1-21 0,0 0 0,21 21 16,0 1-1,42-22 1,-20 0-16,-1 0 0,21 0 0,0 0 16,1 0-16,-1-22 0,-21 1 0,22 21 15,-1-21-15,0 21 16,1-21-16,-22 0 0</inkml:trace>
  <inkml:trace contextRef="#ctx0" brushRef="#br0" timeOffset="90659.96">4424 14478 0,'0'0'16,"-21"-21"0,-1 21-16,1 0 0,0 0 0,0 0 15,21 21-15,-21-21 16,0 21-16,-1 0 0,22 22 0,-21-22 16,0 21-16,21 1 0,-21-1 0,21 0 15,0-21-15,0 22 0,0-1 16,0 0-16,0-20 0,0 20 0,0-21 15,0 0-15,21 0 0,43 1 16,-43-22-16,21 0 16,-21 0-16,22 0 0,-1-22 0,-21 1 15,21 0-15,1 0 0,-1 0 16,-21 0-16,22-22 0,-22 22 0,0 0 16,0-21-16,0 20 0,0-20 15,-21 0-15,0-1 0,0-20 16,0 21-16,0-1 0,0-20 0,0-1 15,0 22-15,0 0 0,0-1 16,0 1-16,0 21 0,0 0 0,0 63 31,0-21-31,0 21 0,0 1 16,0-1-16,-21 22 0,21-22 0,0 21 16,0-20-16,0-1 0,0 22 15,0-22-15,0 0 0,-21 1 0,21-22 16,-21 21-16,21-21 0,0 0 0,-21 1 15,21-1-15,0 0 0,0 0 16,0-42 31,0 0-47,0 0 0,0-1 0,21 1 16,0 0-16,0-21 0,0 21 0,1-22 15,-1 22-15,21-21 0,0 21 16,-20-22-16,20 22 0,0 21 0,-21 0 15,22 0-15,-1 0 0,-21 0 16,22 21-16,-22 0 0,0 1 0,0 20 16,-21-21-16,0 0 0,0 22 0,0-22 15,0 0-15,0 0 0,0 21 16,0-20-16,-21-1 0,0 0 16,0 0-16,21 0 0,-22 0 15,1-21 1,21-21-1</inkml:trace>
  <inkml:trace contextRef="#ctx0" brushRef="#br0" timeOffset="90996.77">5884 14224 0,'-42'0'0,"84"0"0,-105 0 16,42 0-16,42-21 15,0 21-15,21 0 16,1 0-16,-1-21 0,21 21 0,1-21 15,-1 21-15,1-22 0,-1 22 16,1 0-16,21-21 0,-22 21 0,-21 0 16,22 0-16,-22 0 0,-21 0 15,22 0-15,-22 0 0,-42 21 32,0-21-32</inkml:trace>
  <inkml:trace contextRef="#ctx0" brushRef="#br0" timeOffset="91236.64">6244 14245 0,'0'0'15,"0"21"-15,-21-21 0,0 22 16,21-1-16,0 0 0,0 0 0,0 0 16,0 22-16,0-1 0,0 0 15,0 1-15,0-1 0,0 0 16,0 22-16,0-22 0,0 0 0,0 1 15,0-1-15,0 0 0,0-20 16,0 20-16,-21-21 0,21 21 0,-22-20 16,22-1-16,0 0 0,0 0 0,22-21 31</inkml:trace>
  <inkml:trace contextRef="#ctx0" brushRef="#br0" timeOffset="91732.35">6837 14880 0,'0'0'0,"42"-21"16,0 0-16,22-21 15,-64 20-15,0 1 0,0 0 16,0 0-16,0 0 0,-21 0 0,-22-1 16,22 1-16,-21 0 0,0 21 0,-1 0 15,22 0-15,-21 0 0,-1 0 16,1 0-16,0 0 0,-1 21 0,22 0 15,-21 22-15,21-22 0,0 21 0,-1 1 16,1-1-16,21 0 0,0 1 16,0-1-16,0 0 0,0 1 0,0-1 15,0-21-15,0 21 0,21-20 16,-21-1-16,22 0 0,-1 0 16,0-21-16,0 0 0,0 0 0,0 0 15,1-21-15,-1 0 0,21 21 16,-21-21-16,22-22 0,-22 22 0,21 0 15,-21-21-15,0 20 0,22 1 0,-22-21 16,0 21-16,-21-22 0,0 22 0,21-21 16,-21 0-16,0 20 0,0 1 15,0 0-15,0 0 0,0 0 0,0 42 32,0 0-32,0 0 15,0 0-15,0 22 0,0-22 0,0 21 16,0 1-16,0-22 0,0 21 0,0-21 15,21 22-15,-21-22 0,0 0 16,0 21-16,22-42 0,-1 21 0,0 1 16,0-22-16,0 0 0,0 0 15,22 0-15,-22 0 0,0-22 16,0 1-16,22 0 0</inkml:trace>
  <inkml:trace contextRef="#ctx0" brushRef="#br0" timeOffset="92209.08">7451 14372 0,'0'0'0,"0"-42"0,-22 0 16,1-1-16,0 22 0,21 0 0,0 0 15,-21 21-15,21 21 0,-21 0 16,21 0-16,0 22 0,0 20 16,0-21-16,0 22 0,0-1 0,0-20 15,0 20-15,0 1 0,0-22 0,-21 22 16,21-22-16,0 0 0,0-21 15,0 22-15,0-1 0,-22-21 0,22 0 16,0 1-16,0-1 0,0 0 0,-21 0 16,21-42 15,0 0-31,0 0 16,21-1-16,1 1 0,-1 0 15,0 0-15,0 0 0,0 0 0,0-1 16,1 1-16,20 0 0,-21 0 0,21 0 15,1 21-15,-1 0 0,-21 0 16,22 0-16,-1 0 0,-21 0 0,0 0 16,0 21-16,1-21 0,-1 21 0,-21 0 15,0 0-15,0 1 0,0-1 16,-21 0-16,-1 0 16,1 0-16,-21 0 0,21 1 0,0-1 15,-22 0-15,22 0 0,-21 0 16,21-21-16,-1 21 0,-20-21 0,21 22 15,0-22-15,0 0 0,-1 0 0,1 0 16,0 0-16,21-22 16,0 1-16,0 0 15</inkml:trace>
  <inkml:trace contextRef="#ctx0" brushRef="#br0" timeOffset="92621.36">8255 14732 0,'0'0'0,"21"-21"0,0 0 0,0 0 0,-21-1 15,0 1 1,-21 21-16,0 0 16,0 0-16,0 21 0,-22-21 0,22 22 15,-21-1-15,21-21 0,0 21 0,-22 0 16,22 0-16,0 0 0,21 1 15,0-1-15,0 0 0,0 0 16,0 0-16,21-21 16,0 21-16,0 1 0,1-22 15,-1 21-15,21-21 0,-21 0 0,0 21 16,1-21-16,-1 0 0,0 21 0,0-21 16,0 21-16,0-21 15,-21 21-15,0 1 16,-21-1-16,0-21 15,0 0-15,0 21 0,0-21 16,-22 0-16,22 21 0,0-21 0,-21 0 16,20 0-16,-20 0 0,21 0 0,-21 0 15,20 0-15,1 0 16,21-21 0,0 0-16</inkml:trace>
  <inkml:trace contextRef="#ctx0" brushRef="#br0" timeOffset="93045.12">9864 14901 0,'0'0'0,"21"22"15,0-22-15,21 0 16,-21 0-16,22 0 0,-1 0 0,22 0 15,-22 0-15,21 0 0,1 0 16,-1 0-16,1 0 0,-1 0 16,1 0-16,-1 0 0,1 0 0,-1 0 15,1 0-15,-1 0 0,-20 0 16,-1 0-16,0 0 0,-20-22 0,20 22 16,-42-21-16,0 0 15,0 0 1,-42 0-16,20 0 15,1 21-15</inkml:trace>
  <inkml:trace contextRef="#ctx0" brushRef="#br0" timeOffset="93245.01">10943 14711 0,'0'0'0,"42"0"32,-20 0-32,-1 0 0,-21 21 15,21 0-15,0-21 0,-21 21 0,0 1 16,21-1-16,-21 0 0,0 21 0,0-21 15,0 1-15,0-1 0,0 21 16,0-21-16,-21 0 0,0 1 0,0-1 16,0 0-16,-1 0 0,1 0 0,0 0 15,0 1-15,0-1 0,0-21 16,-22 21-16,22-21 0</inkml:trace>
  <inkml:trace contextRef="#ctx0" brushRef="#br0" timeOffset="93976.58">13187 14986 0,'0'0'0,"0"-21"0,0 0 15,0 0-15,0-1 16,0 1-16,0 0 0,-21 0 16,-1 21-16,1-21 0,0 0 0,0 21 15,-21-22-15,20 22 0,-20 0 16,21-21-16,-21 21 0,-1 0 0,1 0 16,21 0-16,-22 21 0,1 1 15,21-1-15,0 0 0,-22 0 16,22 21-16,0 1 0,21-1 0,0 0 15,-21 1-15,21-1 0,0 0 0,0 1 16,0-1-16,0-21 0,0 22 16,21-22-16,0 0 0,0-21 0,1 0 15,-1 0-15,21 0 0,-21 0 16,22 0-16,-22-21 0,21 0 0,0-1 16,-20 1-16,20-21 0,0 21 0,22-22 15,-22 1-15,0 0 0,1-1 16,-1 1-16,0 0 0,-20-1 15,20 1-15,-21-21 0,0 20 0,0-20 16,1-1-16,-22 22 0,0-22 16,0 1-16,0 21 0,0-1 0,0 1 15,0 21-15,0 0 0,0 42 16,-22 21 0,1 0-16,0 22 0,21-1 0,0 1 15,0-1-15,-21 22 0,21-21 16,0-1-16,0 1 0,0-22 0,0 21 15,0-20-15,0 20 0,0-20 0,21-22 16,0 21-16,0-21 0,1 0 16,-1-21-16,0 0 0,0 0 15,0 0-15,0 0 0,1 0 0,-1-21 16,0 21-16</inkml:trace>
  <inkml:trace contextRef="#ctx0" brushRef="#br0" timeOffset="94348.37">13695 14817 0,'0'-21'16,"0"42"-16,0-64 0,0 22 15,21 21 1,0 0-16,0 0 16,0 21-16,1 1 15,-1-1-15,0 0 0,0 0 0,0 0 16,0 0-16,1 1 0,-22-1 15,0 21-15,0-21 0,0 0 0,0 22 16,0-22-16,0 0 0,0 0 0,-22 0 16,1-21-16,0 22 0,21-1 15,-21-21-15,0 0 16,21-21-16,0-1 16,0 1-16,0 0 0,0 0 0,0 0 15,21 0-15,0-1 0,0-20 16,0 21-16,1-21 0,-1-1 0,0 22 15,0-21-15,0 21 0,0-22 16,22 22-16,-22 0 0,21 21 0,-21 0 16,1 0-16,-1 0 0,0 0 15,0 0-15,0 0 0,0 0 0,1 0 16</inkml:trace>
  <inkml:trace contextRef="#ctx0" brushRef="#br0" timeOffset="94540.27">14414 14796 0,'0'21'15,"0"0"-15,0 0 16,0 0-16,0 0 0,0 1 16,0-1-16,0 0 0,0 21 0,0-21 15,0 1-15,0 20 0,0-21 0,0 0 16,0 0-16,0 1 16,0-1-16,0-42 31,0-1-31,0 1 15</inkml:trace>
  <inkml:trace contextRef="#ctx0" brushRef="#br0" timeOffset="94704.17">14414 14584 0,'0'0'0,"-21"-21"0,21 0 16,0 42 15,0 0-31,21-21 0,-21 21 0,22 0 16,-1-21-16,0 21 0,0-21 0</inkml:trace>
  <inkml:trace contextRef="#ctx0" brushRef="#br0" timeOffset="95065.06">14774 14753 0,'21'0'16,"-21"-21"-16,22 21 15,-1 0-15,0 21 16,0-21-16,-21 21 0,21 1 16,0-1-16,-21 21 0,0-21 0,22 0 15,-22 1-15,0-1 0,0 0 16,0 0-16,0 0 0,0 0 0,0 1 15,0-1-15,0 0 0,0 0 16,0-42 15,0 0-31,0 0 16,0-1-16,0 1 0,21 0 16,-21 0-16,0 0 0,21 0 0,0-22 15,0 22-15,-21 0 0,21-21 0,1 20 16,-1-20-16,-21 21 0,21 0 15,0 0-15,0-1 0,0 1 0,1 21 16,-1 0-16,0 0 0,0 0 0</inkml:trace>
  <inkml:trace contextRef="#ctx0" brushRef="#br0" timeOffset="95392.87">15409 14965 0,'0'0'15,"21"0"-15,1 0 16,-1 0-16,0-21 16,0 0-16,0 21 0,0-22 0,1 1 15,-1 0-15,0 0 0,-21 0 0,21 0 16,0-1-16,-21 1 0,21-21 16,-21 21-16,0 0 0,0-1 0,0 1 15,-21 21-15,0 0 0,0 0 16,0 0-16,0 0 15,-1 21-15,1 1 0,0-1 0,-21 21 16,21-21-16,-1 22 0,22-22 0,0 21 16,-21-21-16,21 0 0,0 22 15,0-22-15,0 0 0,21 0 0,-21 0 16,22-21-16,-1 22 0,0-22 0,0 0 16,0 0-16,0 0 0,1 0 15,20 0-15,-21 0 0,0 0 0</inkml:trace>
  <inkml:trace contextRef="#ctx0" brushRef="#br0" timeOffset="95756.66">15917 14732 0,'0'0'0,"0"-21"16,0-43 0,21 64-16,1-21 0,-22 0 0,21 21 15,0 0-15,0 0 0,0 0 0,0 0 16,1 0-16,-1 21 0,0 0 0,0-21 15,0 43-15,0-22 0,1 0 16,-1 0-16,-21 22 0,0-22 0,0 0 16,0 21-16,0-21 0,0 1 0,0-1 15,0 0-15,-21 0 0,21 0 16,-22 0-16,1-21 0,0 0 0,0 22 16,0-22-1,21-22 1,0 1-16,0 0 0,0 0 15,0 0-15,21 0 0,0-1 16,-21-20-16,21 21 0,0-21 16,1 20-16,-1 1 0,0-21 0,0 21 15,0 0-15,22 21 0,-22-22 0,0 1 16,0 21-16,0 0 0,0 0 16,1 0-16,-1 0 0,0 0 0,0 0 15</inkml:trace>
  <inkml:trace contextRef="#ctx0" brushRef="#br0" timeOffset="95928.58">16785 14880 0,'0'0'0,"0"21"16,0-42 46,0 0-62,0 0 16</inkml:trace>
  <inkml:trace contextRef="#ctx0" brushRef="#br0" timeOffset="96515.23">17716 14690 0,'22'-21'31,"-1"21"-31,0-22 0,0 1 16,0 0-16,22 0 0,-22 21 16,0-21-16,0 0 0,0-1 0,0 1 15,-21 0-15,0 0 0,0 0 16,0 0-16,-21 21 0,0 0 0,0 0 16,-21 0-16,-1 0 0,1 0 0,0 0 15,-1 21-15,1 0 16,0 0-16,-1 0 0,22 0 0,0 22 15,0-22-15,21 0 0,0 21 0,0-20 16,0-1-16,21 21 0,0-21 16,0 0-16,0 1 0,22-1 0,-1 0 15,-21 0-15,22 0 0,-1 0 0,-21 1 16,21-1-16,-20 0 0,-1 0 16,0-21-16,-21 21 0,0 0 15,-21-21-15,-22 0 0,22 22 16,-21-22-16,0 0 0,-1 0 15,1 0-15,0 0 0,-22 0 0,22 0 16,-1 0-16,1 0 0,21 0 16,-21-22-16,20 22 0,1-21 15,0 21-15,21-21 0,-21 21 0,21-21 16,0 0-16,21 0 16,21 21-16,-20-22 0,20 1 15,0 21-15,1-21 0</inkml:trace>
  <inkml:trace contextRef="#ctx0" brushRef="#br0" timeOffset="97127.88">18246 14711 0,'0'0'0,"-22"0"32,1 21-32,0-21 15,0 21-15,0 0 0,21 1 0,-21-1 16,21 0-16,-22 0 0,22 0 15,0 0-15,0 1 0,0 20 0,-21-21 16,21 0-16,0 0 0,0 1 16,21-22 15,-21-22-15,22 22-16,-22-21 15,21 0-15,-21 0 16,0 0-16,0 0 15,0-1 1,0 1-16,21 21 16,-21-21-16,0 0 0,21 21 15,-21-21-15,21 21 0,-21-21 16,21 21-16,1-22 0,-1 22 16,0 0-1,-21 22 1,0-1-16,0 0 15,0 0-15,0 0 0,0 0 16,0 1-16,0-1 16,0 0-16,0 0 0,0 0 15,0 0-15,0 1 0,21-22 47,0 0-47,0 0 0,1 0 16,-1-22-16,0 22 0,0-21 0,0 21 15,-21-21-15,21 0 0,1 21 16,-1-21-16,0 0 0,-21-1 0,21 1 16,-21 0-16,0 0 0,0 0 15,0 0-15,0-1 16,0 1 0</inkml:trace>
  <inkml:trace contextRef="#ctx0" brushRef="#br0" timeOffset="97444.98">18817 14711 0,'0'0'0,"0"21"47,0 0-47,0 0 0,0 1 0,-21 20 16,21-21-16,-21 0 0,21 22 0,0-22 16,0 0-16,0 0 0,0 0 15,0 0-15,-21 1 0,21-1 0,0 0 16,0 0-16,21-42 31,-21 0-15,21 21-16</inkml:trace>
  <inkml:trace contextRef="#ctx0" brushRef="#br0" timeOffset="97763.81">18923 14436 0,'-21'0'0,"21"21"16,-21 0-16,21 0 15,0 0-15,0 1 16,21-22-16,0 0 16,0 0-16,0 0 15,0 0-15,1-22 0,-1 1 16,0 0-16,-21 0 0,0 0 15,0 0-15,0-1 0,0 1 16,0 0-16,0 0 0,-21 0 0,0 21 16,-1-21-16,1 21 0,0 0 15,-21 0-15,21 0 0,-1 0 0,1 0 16,21 21-16,0 0 0,-21 0 0,21 0 16,0 0-16,0 1 15,21-1-15,0-21 0</inkml:trace>
  <inkml:trace contextRef="#ctx0" brushRef="#br0" timeOffset="98036.73">19558 14224 0,'0'0'16,"0"-42"-1,-21 42-15,0 0 0,-1 0 0,1 0 16,0 0-16,0 42 15,0-21-15,21 22 0,-21-1 0,21 0 16,-22 1-16,1 20 0,21-21 0,-21 1 16,0 20-16,21-20 15,0-1-15,-21 0 0,0 1 0,21-22 16,-22 21-16,22-21 0,0 0 0,0 1 16,0-1-16,-21 0 0,21 0 15,0-42 16</inkml:trace>
  <inkml:trace contextRef="#ctx0" brushRef="#br0" timeOffset="98196.64">19008 14774 0,'21'0'47,"0"-21"-47,0 21 0,0 0 0,0 0 15,22 0-15,-1-21 0,0 21 16,1-21-16,20 21 0,-20-21 0,-1 21 16,21 0-16</inkml:trace>
  <inkml:trace contextRef="#ctx0" brushRef="#br0" timeOffset="98432.5">19918 14563 0,'-21'0'0,"-1"0"0,-20 0 0,21 0 15,0 0-15,0 0 0,-22 0 16,22 0-16,0 21 0,-21 0 16,20 0-16,1 0 0,0 22 0,0-22 15,0 0-15,21 21 0,-21-20 0,21-1 16,0 0-16,0 21 0,0-21 16,21 1-16,0-1 0,0-21 0,0 21 15,0 0-15,22-21 0,-22 0 0,21 0 16,1 0-16,-22 0 0,21 0 15,0 0-15,-20 0 0,20-21 0,-21 0 16,21 0-16</inkml:trace>
  <inkml:trace contextRef="#ctx0" brushRef="#br0" timeOffset="98888.24">20172 14245 0,'0'0'15,"21"-42"-15,-21 0 0,0 20 0,0-20 0,0 21 16,0 42-1,0 0-15,0 22 16,-21-22-16,0 21 0,21 22 0,-22-22 16,22 0-16,0 22 0,0-22 15,-21 22-15,21-22 0,-21 0 0,21 1 16,-21-1-16,21 0 0,-21-21 16,21 22-16,0-22 0,-21 21 15,21-21-15,-22 1 0,22-1 0,-21-21 16,21 21-16,0-42 31,0 0-31,0-1 16,0 1-16,21 21 0,1-42 0,-1 21 15,21 0-15,-21-22 0,22 22 16,-1-21-16,-21 21 0,21-22 0,1 22 16,-22 0-16,21 21 0,-21 0 0,1 0 15,-1 0-15,0 21 16,-21 0-16,0 0 0,0 1 0,0-1 15,0 21-15,0-21 0,0 22 0,0-22 16,-21 0-16,21 21 0,0-21 16,-21 1-16,21-1 0,-22 0 0,22 0 15,22-21 17,-1 0-32,0 0 0,0-21 0,0 21 15,0-21-15,1 0 0</inkml:trace>
  <inkml:trace contextRef="#ctx0" brushRef="#br0" timeOffset="99116.18">20722 14266 0,'0'0'0,"0"-21"0,0 0 0,0 0 16,21 21-1,0-21-15,1 21 0,-1-21 0,21 21 16,0 0-16,1 0 0,-22 0 15,21 0-15,1 0 0,-1 0 0,0 0 16,1 0-16,-1 0 0,-21 0 16,21 0-16,-20 0 0,-1 0 0</inkml:trace>
  <inkml:trace contextRef="#ctx0" brushRef="#br0" timeOffset="99352.56">21145 14182 0,'-21'21'15,"0"-21"-15,21 21 0,-21 0 0,21 0 16,0 22-16,-21-22 0,21 21 0,-21 1 16,21-1-16,-22 0 0,22 1 15,0-1-15,-21 0 0,0 1 0,21-1 16,-21 0-16,21-21 0,-21 22 0,0-22 15,21 0-15,-22 21 16,22-20-16,0-1 0,0 0 16,22-21-1,-1 0-15,0 0 16,0 0-16</inkml:trace>
  <inkml:trace contextRef="#ctx0" brushRef="#br0" timeOffset="99700.36">21294 14669 0,'0'0'0,"0"-22"16,-22 22 0,22 22-16,-21-22 15,21 21-15,-21 0 0,21 0 16,-21 21-16,21-20 0,-21-1 0,21 0 16,0 0-16,0 0 0,0 0 15,0 1-15,0-1 0,21 0 16,0-21-16,0 0 0,0 0 0,1 0 15,-1 0-15,0 0 0,0 0 16,0 0-16,0-21 0,1 21 0,-1-21 16,0-1-16,-21 1 0,0 0 0,0 0 15,0 0-15,21 0 16,-21-1-16,0-20 0,0 21 0,0-21 0,0 20 16,0 1-16,0 0 0,0 0 15,-21 21 1,0 0-16,0 0 15,21 21 1,-22-21-16,22 21 16</inkml:trace>
  <inkml:trace contextRef="#ctx0" brushRef="#br0" timeOffset="100104.27">21971 14415 0,'0'21'0,"0"-42"0,0-22 16,0 22-16,0 0 0,0 0 15,0 0-15,-21 21 16,0 21-16,-1 0 16,1 21-16,0-21 0,0 43 0,0-22 15,0 1-15,-1-1 0,1 21 16,0-20-16,0-1 0,0 0 0,21 1 15,-21-1-15,21-21 0,0 0 16,0 22-16,0-22 0,21 0 16,0 0-16,0-21 0,0 0 0,0 0 15,22 0-15,-1 0 0,-21 0 16,22 0-16</inkml:trace>
  <inkml:trace contextRef="#ctx0" brushRef="#br0" timeOffset="100356.13">22288 14499 0,'0'0'0,"0"-42"0,22 0 0,-1-1 0,0 22 16,0 0-16,0 0 0,0 0 15,1-1-15,-1 22 0,0 0 0,0 0 16,0 22-16,-21-1 0,0 21 16,21 0-16,-21 1 0,0-1 0,0 0 15,0 1-15,0 20 0,0-20 16,0-1-16,0 0 0,-21-21 15,0 22-15,0-22 0,0 21 0,0-21 16,-1 1-16,1-1 0,0-21 0,0 21 16,0-21-16</inkml:trace>
  <inkml:trace contextRef="#ctx0" brushRef="#br0" timeOffset="100545.02">23008 14647 0</inkml:trace>
  <inkml:trace contextRef="#ctx0" brushRef="#br0" timeOffset="101277.11">23834 14478 0,'0'0'0,"0"-42"16,0-1-16,0 22 16,0 0-16,0 42 31,0 0-31,0 1 0,0-1 0,-22 21 16,22 0-16,0-20 0,-21 20 0,0 0 15,0-21-15,0 22 0,0-22 16,-1 0-16,1 0 0,21 0 0,0 1 15,-21-1-15,0-21 16,21-21 15,21 21-31,-21-22 16,21 1-16,0 0 0,1 21 0,-1-21 16,-21 0-16,21 0 0,0 21 0,0 0 15,0 0-15,1 0 16,-1 0-16,0 21 15,0-21-15,-21 21 0,21-21 0,0 21 16,1 0-16,-1-21 16,0 0-16,0 0 0,0 0 0,0 0 15,1 0-15,20 0 0,-21 0 16,0 0-16,22 0 0,-22 0 0,21 0 16,-21-21-16,0 0 0,1 21 15,-1-21-15,-21 0 0,0-22 16,0 22-16,0-21 0,0 21 0,0-22 15,0 1-15,-21 0 0,21 20 0,-22-20 16,1 21-16,0 0 0,0 0 16,0 21-16,0 0 0,-1 21 15,22 0 1,-21 0-16,21 0 0,0 0 0,0 1 16,0-1-16,0 0 0,0 0 0,0 0 15,21 0 1,1-21-16,-1 0 0</inkml:trace>
  <inkml:trace contextRef="#ctx0" brushRef="#br0" timeOffset="101487.98">24553 14457 0,'0'0'0,"0"-21"16,0 0-16,0-1 0,0 1 16,0 42-1,0 1-15,0-1 16,0 0-16,0 21 0,-21-21 0,21 22 15,-21-22-15,21 21 0,0-21 0,0 1 16,-21 20-16,21-21 16,0 0-16,0 0 0,0-42 31,21 0-15</inkml:trace>
  <inkml:trace contextRef="#ctx0" brushRef="#br0" timeOffset="101668.88">24553 14224 0,'0'-21'16,"0"42"-16,0-63 0,-21 21 15,0 21-15,0 0 16,0 21 0,21 0-16,0 0 0,0 0 15,0 0-15,0 1 16,0-1-16,21-21 0,0 21 15,0-21-15,21 21 0</inkml:trace>
  <inkml:trace contextRef="#ctx0" brushRef="#br0" timeOffset="102057.17">24977 14499 0,'-22'0'0,"44"0"0,-65 21 0,22 1 0,0-1 16,0 0-16,0 0 15,-1 0-15,1 0 16,21 1-16,0-1 0,-21-21 0,21 21 16,-21-21-16,21 21 15,0-42 17,0 0-17,0 0-15,21-1 0,0 1 0,-21 0 16,21-21-16,1 21 0,-1-22 0,0 22 15,21-21-15,-21 21 0,22-1 16,-22 1-16,0 21 0,21 0 16,-20 0-16,-1 0 0,21 21 15,-21 1-15,-21-1 0,21 0 0,-21 21 16,0-21-16,0 22 0,0-22 0,0 21 16,0-21-16,0 1 0,0-1 15,0 0-15,-21 0 0,0 0 16</inkml:trace>
  <inkml:trace contextRef="#ctx0" brushRef="#br0" timeOffset="102524.9">25506 14457 0,'0'0'0,"0"-21"16,0 0-16,0-1 0,-21 1 15,-1 21-15,1 0 16,0 0-16,0 0 0,0 21 0,-22 1 16,22-1-16,0 0 0,-21 0 0,21 21 15,-1-20-15,1-1 0,21 0 16,0 21-16,0-21 0,0 1 0,0-1 16,0 0-16,21-21 0,1 21 0,-1 0 15,21-21-15,-21 0 0,0 0 16,1 0-16,20 0 0,-21 0 15,0 0-15,0-21 0,1 21 0,-22-21 16,21 0-16,0 0 0,-21-1 16,0-20-16,0 21 0,0-21 0,21-1 15,-21 1-15,0-22 0,21 1 16,-21 21-16,0-22 0,0 22 0,0-22 16,21 22-16,1 0 0,-1-1 0,-21 22 15,0-21-15,21 42 0,-21 21 31,0 0-31,0 21 0,-21 1 16,0-22-16,-1 21 0,1 1 16,21-1-16,-21 0 0,0 22 0,0-22 15,0 0-15,21-20 0,0 20 16,0 0-16,0 1 0,0-22 0,0 0 16,0 0-16,0 0 0,0 0 0,0 1 15,21-22-15,0 0 16,0 0-16</inkml:trace>
  <inkml:trace contextRef="#ctx0" brushRef="#br0" timeOffset="102877.01">25887 14436 0,'-21'0'16,"-1"0"-1,1 0-15,0 21 0,0 0 0,21 0 16,-21 0-16,0 1 0,-1-1 0,1 21 15,21-21-15,0 0 0,-21 1 16,21-1-16,0 0 0,0 0 0,0 0 16,21 0-16,0-21 15,1 0-15,-1 0 0,0 0 16,21 0-16,-21 0 0,1 0 0,-1 0 16,0-21-16,0 0 0,0 0 15,0 0-15,1 0 0,-1-22 16,-21 1-16,0 21 0,0-22 0,0 1 15,0 21-15,0 0 0,0 0 16,0-1-16,-21 1 0,-1 21 0,1 0 16,-21 0-16,21 0 0,0 0 15,-1 21-15,1 1 0,21-1 0,0 0 16,-21 0-16,21 0 0,0 0 16,0 1-16,21-22 0</inkml:trace>
  <inkml:trace contextRef="#ctx0" brushRef="#br0" timeOffset="103351.74">26077 14478 0,'0'0'0,"0"-21"16,0 42 0,0 0-16,-21 0 15,21 1-15,-21-1 0,21 0 16,0 0-16,0 0 0,-21 0 15,21 1-15,0-1 0,21-21 32,0 0-17,0 0-15,0-21 16,1 21-16,-22-22 16,21 22-16,-21-21 0,21 21 0,0-21 15,-21 42 16,0 0-31,0 1 16,0-1-16,21-21 16,-21 21-16,21-21 0,1 0 15,-1 0-15,0 0 16,0 0-16,0 0 16,-21-21-16,0 0 0,0-1 15,0 1-15,0 0 16,0 0-16,0 0 0,0 0 15,0-1-15,0 1 0,0 0 0,0 0 16,0 0 0</inkml:trace>
  <inkml:trace contextRef="#ctx0" brushRef="#br0" timeOffset="103600.59">26585 14372 0,'0'0'0,"0"-21"0,0 0 16,-21 21-16,0 0 16,0 0-16,21 21 0,-21 0 15,-1 0-15,22 1 0,-21-1 16,21 0-16,0 21 0,-21-21 0,21 1 15,-21 20-15,21-21 0,0 0 16,0 0-16,0 1 0,0-1 0,0 0 16,0 0-16,21-21 15,0 0 1</inkml:trace>
  <inkml:trace contextRef="#ctx0" brushRef="#br0" timeOffset="103857.45">26818 14309 0,'0'-21'15,"0"42"-15,0-21 16,0 21 0,0 0-16,0 0 0,0 0 15,0 22-15,0-22 0,0 21 0,0-21 16,0 22-16,0-22 0,0 0 0,0 21 15,0-20-15,0-1 16,0 0-16,0 0 0,-21 0 0,21 0 16,-21 1-16,0-22 0,-1 21 0,-20-21 15,21 0-15,0 21 0,-22-21 16,22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73C-C1A8-4959-8E6B-4473BF33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09EA-CDB3-40FE-9DB9-57F112205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122C-FEA9-4687-A265-2459CF13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7815-3187-4000-8E5C-1E2666F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1180-5258-4012-988B-C56658E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62D6-6223-4D26-ADE2-08A33FB2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B5096-99F6-4F83-80C8-7936798E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5FA2-8429-40C1-BAC0-A62DF29E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D960-8EEE-4483-9730-D169A7EE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7BE5-0DB4-4FEF-947A-19D00EA4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7FB5-E7DC-42E3-BB2E-2CE6CC7A0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6061-9421-41A9-AC80-659F8070A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784C-08EF-45C1-8C4E-5E4F080A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093D-5531-4DB3-9D61-1E624BB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433EB-750D-4A0E-A38D-0AE228F4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2990-5F34-4026-95DD-6BB35945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605D-FE75-4E39-8CB1-77D31718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34F9-C409-43B6-9F2E-3DA27396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3B3E-A0F1-4B68-941A-101E1583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3F2-1A1B-4C6F-879C-D7D1F2EA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0057-0190-4CAA-B071-83A8F9F8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A1ED-7634-461B-AD3E-E871495D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D385-7158-4F2B-A85F-FB01499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8294-8E25-4CD2-A23B-6D2AC2F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5513-44C6-4020-A217-3ABD59A4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7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7462-A535-4917-9524-BF3EF5E3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2779-8DC8-4FB3-A904-417BE5C3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4B92-FF91-4249-8769-5C722ABE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6C1-1090-4316-8B3C-C84572D8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AFB5-F16A-46B1-9957-E90B179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9DC82-742A-44D1-8CC6-649600B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2DEA-2633-4F42-B12E-0D701C7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4A80-AD88-421E-8997-83529487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4936-B108-4712-B577-391B1FFB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0EC43-BE4E-4793-89AE-0203CA06D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D479E-F459-4087-A3E6-34C05C01D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2F1EB-D006-4C73-AABC-2E458EF6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47FCB-79B0-4544-8E9E-F57B594D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D2C-725E-4068-B0F7-1B2CBC73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F2D9-64C8-40EF-B122-069DF79F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494-AD6D-4178-AB98-0F6E2EE0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11380-1B16-48BD-96E6-D7C11425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0B1A-A522-4908-A386-67C4AFB5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6EE50-9EDB-4B33-BC4B-83BC0433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C4744-9CD9-4725-B25E-7AC7A0C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408D-2DFF-4C6B-875F-972B890A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93A-37A6-43E6-9412-3CAC468A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D2FE-A49A-449D-8527-A0700626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16E1-D3C7-4D3E-8E7D-60D3BC32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38B1-CC5A-448A-A21B-20C9FB9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C7E0-5550-4A09-BE48-F6D29ECA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FA89-C04A-439D-9CA5-4CB28BF4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9BD-2946-4700-811E-0C91D67C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5075A-2778-43F8-A8BC-073590978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25E35-BA83-4B37-BD42-883BDE1A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EBF1-C5DB-47D5-B9D5-9FFD641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A05C-1D6F-43D5-8FAD-B1E8807F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D3D3-C363-4748-ADB8-8D2C44CD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D6241-7E09-4DB3-8966-3D3A4D2C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3E0D-4F9D-4230-9155-96D75485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27A7-CABE-46D0-ACDD-9AD4590F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6271-C570-4861-B45D-FE14EC5176CA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95F0-FE17-4FDF-A611-E72D7B38D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7F3E-9733-4B9B-8528-807BE018D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D73B-16D0-453E-A9DC-139918FA6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9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F8BD5-0771-4940-AD9B-5CFBC53266E9}"/>
                  </a:ext>
                </a:extLst>
              </p14:cNvPr>
              <p14:cNvContentPartPr/>
              <p14:nvPr/>
            </p14:nvContentPartPr>
            <p14:xfrm>
              <a:off x="159840" y="190440"/>
              <a:ext cx="1202472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F8BD5-0771-4940-AD9B-5CFBC5326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81080"/>
                <a:ext cx="1204344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3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24238-3677-4363-A216-0ABC90EA8005}"/>
                  </a:ext>
                </a:extLst>
              </p14:cNvPr>
              <p14:cNvContentPartPr/>
              <p14:nvPr/>
            </p14:nvContentPartPr>
            <p14:xfrm>
              <a:off x="563760" y="327600"/>
              <a:ext cx="7338600" cy="14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24238-3677-4363-A216-0ABC90EA8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18240"/>
                <a:ext cx="735732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34B91C-D4EF-411F-A819-A740CEB01840}"/>
                  </a:ext>
                </a:extLst>
              </p14:cNvPr>
              <p14:cNvContentPartPr/>
              <p14:nvPr/>
            </p14:nvContentPartPr>
            <p14:xfrm>
              <a:off x="1074240" y="2049840"/>
              <a:ext cx="7468200" cy="243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34B91C-D4EF-411F-A819-A740CEB01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880" y="2040480"/>
                <a:ext cx="748692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27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2BEAF-0EE9-4114-ADBD-E3DDA245AF3C}"/>
                  </a:ext>
                </a:extLst>
              </p14:cNvPr>
              <p14:cNvContentPartPr/>
              <p14:nvPr/>
            </p14:nvContentPartPr>
            <p14:xfrm>
              <a:off x="533520" y="403920"/>
              <a:ext cx="912888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2BEAF-0EE9-4114-ADBD-E3DDA245A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394560"/>
                <a:ext cx="914760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97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51AC9-791E-43CE-8766-1F9B3C946B1E}"/>
                  </a:ext>
                </a:extLst>
              </p14:cNvPr>
              <p14:cNvContentPartPr/>
              <p14:nvPr/>
            </p14:nvContentPartPr>
            <p14:xfrm>
              <a:off x="464760" y="228600"/>
              <a:ext cx="1124748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51AC9-791E-43CE-8766-1F9B3C946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219240"/>
                <a:ext cx="1126620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53FB1-C9EB-4862-A9B7-2914E1A1488A}"/>
                  </a:ext>
                </a:extLst>
              </p14:cNvPr>
              <p14:cNvContentPartPr/>
              <p14:nvPr/>
            </p14:nvContentPartPr>
            <p14:xfrm>
              <a:off x="373320" y="746640"/>
              <a:ext cx="9045360" cy="36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53FB1-C9EB-4862-A9B7-2914E1A14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737280"/>
                <a:ext cx="9064080" cy="36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70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F2D7DF-5621-48D2-A40C-7C357CDA6E0C}"/>
                  </a:ext>
                </a:extLst>
              </p14:cNvPr>
              <p14:cNvContentPartPr/>
              <p14:nvPr/>
            </p14:nvContentPartPr>
            <p14:xfrm>
              <a:off x="228600" y="122040"/>
              <a:ext cx="940356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F2D7DF-5621-48D2-A40C-7C357CDA6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12680"/>
                <a:ext cx="942228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9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D305-B41B-46D5-A1A8-6494A7EF9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EA27-2686-462B-A1E5-C69ED6508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357E87-0BF3-474C-8F3B-5567177AC2E3}"/>
                  </a:ext>
                </a:extLst>
              </p14:cNvPr>
              <p14:cNvContentPartPr/>
              <p14:nvPr/>
            </p14:nvContentPartPr>
            <p14:xfrm>
              <a:off x="0" y="38160"/>
              <a:ext cx="965484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357E87-0BF3-474C-8F3B-5567177AC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67356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03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2021-03-30T02:05:22Z</dcterms:created>
  <dcterms:modified xsi:type="dcterms:W3CDTF">2021-03-30T03:02:05Z</dcterms:modified>
</cp:coreProperties>
</file>