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08:26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1397 0,'21'-21'31,"0"21"-31,-21-21 16,21 21 0,-21-21-16,22 21 31,-44 21 0,1 0-31</inkml:trace>
  <inkml:trace contextRef="#ctx0" brushRef="#br0" timeOffset="2056.34">3260 741 0,'0'-21'15,"0"0"-15,0-1 16,0 1-16,21 0 15,-21 0-15,0 0 16,0 0-16,0-1 16,0 1-16,0 0 0,0 0 0,0 0 15,0 0-15,0-1 16,-21 22 15,21 22-15,0 20-16,0-21 0,0 0 15,-22 22-15,22-1 0,0 0 16,-21 22-16,21-22 0,-21 22 16,21-1-16,-21-21 0,21 22 0,-21-1 15,0-20-15,21 20 0,-22-20 16,22-1-16,-21 0 0,21 1 0,0-1 16,0 0-16,0-21 0,0 22 15,0-22-15,0 0 0,0 0 16,0 0-16,0 1 0,0-1 15,0 0-15,0 0 0,21-21 0,1 21 16,-1-21 0,0 0-16,0 0 15,0-21-15,-21 0 0,21 21 0,1-42 16,-1 20-16,0 1 0,-21 0 16,21 0-16</inkml:trace>
  <inkml:trace contextRef="#ctx0" brushRef="#br0" timeOffset="2372.17">2942 1080 0,'21'-22'31,"0"22"-31,1-21 16,-1 0-16,0 21 0,0-21 15,0 21-15,22-21 0,-22 0 0,0 21 16,0-22-16,21 22 16,-20 0-16,-1 0 0,0-21 15,0 21-15,0 0 0,0 0 0,1 0 16,-1 0-1,-21 21 1</inkml:trace>
  <inkml:trace contextRef="#ctx0" brushRef="#br0" timeOffset="3708.41">3810 1461 0,'0'0'16,"21"0"0,0 0-16,-21-22 0,21 22 15,1-21-15,-22 0 0,21 21 0,-21-21 16,0 0-16,0 0 0,21-1 15,-21 1-15,0 0 0,0 0 16,0 0-16,-21 0 16,0-1-16,21 1 0,-22 21 0,1 0 15,0 0-15,0 0 0,0 0 16,-22 0-16,22 0 0,-21 21 0,21 1 16,-22-1-16,22 0 0,-21 21 15,21-21-15,0 22 0,-1-22 0,1 21 16,21-21-16,0 22 0,0-22 15,0 21-15,0-21 0,0 1 0,0-1 16,0 0-16,21 0 16,1-21-16,-1 0 0,0 0 15,0 0-15,0 0 0,0 0 16,1-21-16,20 21 0,-21-21 16,0 0-16,0-1 0,1 1 0,-1 0 15,0 0-15,0 0 0,0 0 16,0-1-16,1 1 0,-22 0 0,21-21 15,-21 21-15,21-1 0,0 1 16,-21 0-16,0 42 47,0 0-47,0 1 16,0-1-16,0 0 0,0 0 15,0 0-15,0 0 0,0 1 16,0-1-16,0 0 0,0 0 0,0 0 15,0 0-15,0 1 0,21-1 16,0 0-16,1-21 16,-1 0-16,0 0 0,0 0 0,21 0 15,-20 0-15,20 0 0,-21 0 16,21-21-16,1 21 0,-1-21 0,-21-1 16,22 1-16,-1 0 0,-21 21 15,0-42-15,22 21 0,-22-1 0,0 1 16,0 0-16,-21-21 0,0 21 15,0-1-15,0 1 0,0 0 16,0 0-16,0 0 0,0 0 16,-21 21-16,0 0 15,0 0-15,-1 0 0,-20 0 16,21 0-16,0 21 0,0 0 0,-1 0 16,-20 0-16,21 0 0,0 1 15,21-1-15,0 0 0,-21 0 0,21 0 16,0 0-16,0 1 15,0-1-15,0 0 16,21-21 0,0 0-16,0 0 0,0 0 15,0 0-15,1 0 0,-1 0 16,0 0-16,0-21 0,0 21 0,0-21 16,1 21-16,-1-22 15,0 1-15,0 21 0,0 0 16,-21 21 15,0 1-15,0-1-16,0 0 0,0 0 15,0 0-15,0 22 0,0-22 16,0 21-16,0-21 0,0 22 0,0-1 16,0 0-16,0 1 0,-21-1 15,21 21-15,0-20 0,-21-1 16,21 22-16,0-22 0,0 21 15,0 1-15,0-22 0,0 22 0,0-1 16,0 1-16,0-22 0,0 22 16,0-1-16,0-21 0,0 1 0,0 20 15,-21-20-15,21-1 0,-21-21 0,-1 21 16,22-20-16,-21 20 0,0-21 16,0 0-16,0 0 0,-22-21 0,22 22 15,-21-22-15,0 0 0,-1 0 16,1 0-16,0 0 0,-1 0 0,1 0 15,21-22-15,-22 1 0,1 0 16,0 0-16,21 0 0,-1-22 16,-20 22-16,21 0 0,0-21 0,21 21 15,-21-1-15,21-20 0,-22 21 16,22-21-16,0 20 0,0 1 0,0 0 16,0 0-16,0 0 0,0 0 0,0-22 15,0 22-15,22 0 0,-1 0 16</inkml:trace>
  <inkml:trace contextRef="#ctx0" brushRef="#br0" timeOffset="4608.96">5292 1101 0,'-22'-21'16,"1"-1"-1,21 1 1,-21 21 0,0 0-16,0 21 15,21 1 1,-21 20-16,21-21 15,0 0-15,0 22 0,0-1 0,0-21 16,0 21-16,0 1 16,0-22-16,0 21 0,0-21 0,0 22 0,0-22 15,0 21-15,0-21 16,0 1-16,0-1 0,0 0 16,0-42 15,0 0-31,0-1 15,0 1-15,0 0 0,21-21 16,-21 21-16,0-1 0,21-20 16,-21 21-16,0-21 0,0 20 0,21-20 15,0 21-15,0 0 0,1-22 16,20 22-16,-21 0 0,0 0 16,22 21-16,-22 0 0,21 0 15,0 0-15,-20 0 0,20 0 0,-21 42 16,0-21-16,0 1 0,1-1 15,-1 21-15,0-21 0,-21 22 0,0-22 16,0 21-16,0-21 0,0 0 16,0 22-16,0-22 0,0 0 0,0 0 15,-21 0-15,21 1 16,-21-1-16,21-42 47,0-1-32,0 1-15</inkml:trace>
  <inkml:trace contextRef="#ctx0" brushRef="#br0" timeOffset="5172.16">6265 1312 0,'0'0'0,"21"-21"16,-21 0-16,0 0 16,0 0-16,0 0 15,-21-1 1,0 22-16,0 0 0,0 0 0,0 0 16,-1 0-16,1 0 0,0 0 15,0 22-15,0-22 0,0 21 0,-22 21 16,22-21-16,0 0 0,0 22 15,0-22-15,-1 21 0,1 1 0,21-22 16,0 21-16,0 0 0,0-20 16,0-1-16,0 21 0,0-21 0,0 0 15,0 1-15,21-22 0,1 0 16,-1 21-16,0-21 0,0 0 0,0 0 16,0 0-16,1-21 0,20-1 15,-21 1-15,0 0 0,0 0 16,1 0-16,-1 0 0,-21-1 0,21-20 15,0 21-15,0 0 0,-21-22 16,0 22-16,0 0 0,0-21 0,0 21 16,0-1-16,0 1 0,0 0 15,0 42 17,0 0-32,0 1 0,0-1 15,0 0-15,0 0 0,0 0 0,0 0 16,0 22-16,0-22 0,0 0 15,0 0-15,0 0 0,0 1 0,0-1 16,21 0-16,1 0 16,-1-21-1,0 0-15,0 0 0,0 0 16,0-21-16,1 0 0</inkml:trace>
  <inkml:trace contextRef="#ctx0" brushRef="#br0" timeOffset="5920.74">6689 1249 0,'-22'0'15,"1"0"1,21 21-16,0 0 16,0 0-16,0 1 15,0-1-15,0 0 0,0 0 0,0 0 16,0 0-16,0 1 0,0-1 15,0 0-15,0 0 0,0 0 0,0 0 16,0 1-16,0-1 16,-21-21-16,0 0 47,21-21-47,0-1 0,0 1 15,-21 0-15,21 0 16,0-21-16,0 20 0,0 1 15,0 0-15,0-21 0,21 21 16,0-1-16,0 1 0,0 0 0,1 0 16,-1 0-16,21 21 0,-21 0 15,0-21-15,1 21 0,20 0 0,-21 0 16,0 21-16,0-21 0,1 21 16,-1 0-16,0 0 0,0 0 0,0 1 15,-21-1-15,21 0 0,-21 0 16,22 0-16,-22 0 0,0 1 15,0-1-15,0 0 0,0 0 16,0 0-16,0 0 0,0 1 0,0-1 16,0 0-16,0-42 47,0 0-47,0-1 0,0 1 15,0 0-15,0 0 0,0 0 0,21-22 16,0 22-16,0-21 0,0 21 15,0-22-15,1 22 0,-1 0 0,21 0 16,-21 0-16,0 0 0,1 21 16,-1 0-16,0 0 0,0 0 15,0 0-15,-21 21 0,21-21 16,1 21-16,-1 0 0,-21 0 0,0 0 16,0 1-16,0-1 0,0 0 15,0 0-15,0 0 0,0 0 0,0 1 16,0-1-16,0 0 0,0 0 15,0 0-15,0 0 16,-21-21-16,21-21 47,21 21-47,0-21 0</inkml:trace>
  <inkml:trace contextRef="#ctx0" brushRef="#br0" timeOffset="6380.65">7937 1397 0,'22'0'15,"-1"0"-15,0 0 16,0 0-16,0 0 0,-21-21 15,21 21-15,1-21 16,-1 0-16,-21-1 16,21 1-16,-21 0 15,0 0-15,0 0 0,0 0 16,-21 21 0,0 0-16,-1 0 15,1 0-15,-21 21 0,21-21 16,0 21-16,-22 0 0,22 0 0,0 0 15,-21 1-15,20 20 0,1-21 0,0 0 16,21 0-16,0 1 0,-21-1 16,21 21-16,0-21 15,0 0-15,0 1 0,21-22 16,0 21-16,0-21 0,22 0 16,-22 0-16,0 0 0,0 0 15,0 0-15,1 0 0,20 0 0,-21 0 16,0-21-16,0 21 15,1 0-15,-22-22 0,0 1 16,0 0-16</inkml:trace>
  <inkml:trace contextRef="#ctx0" brushRef="#br0" timeOffset="7576.06">10393 1207 0,'21'0'16,"0"0"-1,-21-22-15,21 22 0,-21-21 16,0 0-16,21 21 16,-21-21-16,22 21 0,-22-21 0,0 0 15,0-1-15,0 1 0,0 0 16,0 0-16,0 0 0,0 0 0,0-1 16,0 1-16,0 0 0,0 0 15,-22 0-15,1 0 0,0-1 16,0 22-16,0 0 0,0 0 15,-22 0-15,22 0 0,-21 0 0,21 0 16,-22 22-16,22-1 0,-21 0 16,21 0-16,-1 0 0,-20 22 0,21-22 15,0 21-15,0 0 0,-1 1 16,1-22-16,21 21 0,0 1 0,0-22 16,0 21-16,0-21 0,0 22 15,0-22-15,0 0 0,0 0 0,0 0 16,21 0-16,22 1 0,-22-1 15,21-21-15,1 0 0,-1 21 0,0-21 16,1 0-16,-1 0 0,0 0 16,1 0-16,-22 0 0,21 0 15,-21-21-15,0 21 0,-21-21 16,0-1-16,0 1 16,-21 21-16,0 0 15,0 0-15,0 0 0,0 0 16,-1 0-16,1 0 0,0 0 0,-21 21 15,21-21-15,-22 22 0,22-1 16,-21 0-16,21 0 0,-22 0 0,22 0 16,0 1-16,0 20 0,0-21 15,21 0-15,-22 0 0,22 1 0,0-1 16,0 0-16,0 0 0,22-21 16,-1 21-16,0-21 15,0 0-15,0 0 0,22 0 16,-22 0-16,0-21 0,0 21 15,0-21-15,0 0 0,1 21 0,-1-21 16,0 21-16,0-22 0,0 1 16,-21 0-16,21 21 0,1 0 15,-22 21 17,0 0-32,0 1 0,-22-1 0,1 0 15,21 0-15,-21 0 0,0 22 16,21-22-16,-21 21 0,0-21 0,21 22 15,-22-22-15,22 0 0,0 21 16,-21-21-16,21 1 0,-21 20 0,21-21 16,0 0-16,0 0 0,0 1 15,0-1-15,0-42 47,21-1-47</inkml:trace>
  <inkml:trace contextRef="#ctx0" brushRef="#br0" timeOffset="8164.08">11705 1249 0,'0'21'0,"0"-42"0,21 0 0,0 0 16,1 21-16,-22-22 0,0-20 15,21 21-15,-21 0 0,0 0 16,0-1-16,0 1 0,-21 0 15,-1 21-15,1 0 0,0 0 16,0 0-16,0 0 0,0 21 0,-22-21 16,22 21-16,-21 1 0,21 20 15,-1-21-15,1 21 0,0 1 0,0-1 16,0 0-16,21 1 0,-21-1 16,21 0-16,0 1 0,0-1 0,0 0 15,0 1-15,21-22 0,0 21 16,0-21-16,-21 1 0,42 20 0,-20-42 15,-1 21-15,0 0 0,0-21 0,21 0 16,-20 0-16,20 0 16,0 0-16,1 0 0,-22-21 0,21 0 15,0 0-15,1 0 0,-1-1 16,0 1-16</inkml:trace>
  <inkml:trace contextRef="#ctx0" brushRef="#br0" timeOffset="8435.93">12467 931 0,'0'0'0,"0"-21"0,-21 0 0,0 0 16,21 0-16,-21 21 0,-1-21 15,1 42-15,0 0 16,21 0-16,-21 21 0,21 1 16,0-1-16,0 0 0,-21 22 15,21-22-15,0 22 0,-21-22 0,21 22 16,0-22-16,0 0 0,-22 22 15,1-22-15,21 0 0,-21 1 0,21-1 16,0-21-16,0 22 0,-21-22 16,21 0-16,0 0 0,0 0 0,21-21 31,0 0-31,0 0 0,1 0 16,-1-21-16,0 0 0</inkml:trace>
  <inkml:trace contextRef="#ctx0" brushRef="#br0" timeOffset="9735.93">12806 1545 0,'21'-21'16,"-42"42"-16,42-63 0,0 21 0,-21 0 0,21-1 15,-21 1-15,0 0 0,0 0 16,0 0-16,0 0 0,0-1 15,0 1-15,-21 21 16,0 0-16,-21 0 0,20 0 16,-20 21-16,0 1 15,21-1-15,-22 0 0,22 0 0,0 21 16,-21-20-16,20 20 0,1 0 0,0-21 16,0 22-16,0-1 0,21-21 15,0 22-15,0-22 0,0 21 0,0-21 16,0 0-16,0 1 0,0-1 15,21-21-15,0 0 0,0 21 0,0-21 16,1 0-16,-1 0 16,0-21-16,0 21 0,0-21 15,0-1-15,1 1 0,-1 0 0,0 0 16,0-21-16,-21 20 0,21-20 16,0 21-16,1-21 0,-22 20 0,21-20 15,-21 21-15,0 0 0,0 0 16,0-1-16,0 1 0,0 42 31,0 1-15,0-1-16,0 0 0,0 0 15,0 0-15,0 22 0,-21-22 16,21 0-16,0 0 0,0 21 0,0-20 16,0-1-16,0 0 0,0 0 15,21-21-15,0 21 0,-21 0 16,21-21-16,0 0 0,0 0 0,22 0 15,-22 0-15,0 0 0,0 0 16,22 0-16,-22-21 0,0 21 0,21-21 16,-21 0-16,22 0 0,-22 0 15,21-22-15,-21 22 0,1-21 0,20 21 16,-21-22-16,21 22 0,-20-21 16,-1 21-16,0-1 0,0-20 0,0 21 15,-42 21 16,0 0-31,0 21 0,0 0 16,-1 0-16,22 1 0,0-1 16,-21-21-16,21 21 0,0 0 0,0 0 15,0 0-15,0 1 0,0-1 16,21 0-16,-21 0 0,22 0 0,-1 0 16,0 1-16,0-22 0,0 21 15,-21 0-15,21-21 0,1 0 0,-22 21 16,21-21-16,-42 0 47,-1-21-47,1 0 15,0 0-15,0 21 16,0-22-16,0 22 0,-1 0 16,1 0-16,0 0 15,21 22 1,0-1-16,0 0 15,0 0-15,0 0 0,0 0 16,21-21-16,0 22 0,1-22 16,-1 0-16,0 21 0,0-21 0,21 0 15,-20 0-15,-1 0 0,21 0 16,-21 0-16,22 0 0,-22 0 0,21-21 16,-21 21-16,22-22 0,-22 1 15,21 0-15,-21 0 0,0 0 16,22 0-16,-22-22 0,0 22 0,0-21 15,0 21-15,1-22 0,-1 22 16,0 0-16,-21-21 0,21 20 0,-21 1 16,0 0-16,0 0 0,-21 21 15,0 0 1,0 0-16,-1 21 0,1 0 0,0 0 16,0-21-16,21 22 0,0 20 15,0-21-15,0 0 0,0 0 0,0 1 16,0 20-16,0-21 15,21 0-15,0 0 0,-21 1 0,21-1 16,-21 0-16,22 0 0,-1 0 16,-21 0-16,0 1 15,-21-22 17,-1 0-32,1 0 0,0 0 15,0 0-15,0 0 0,21-22 16,0 1-16,-21 21 0,21-21 0,-22 21 15,22-21-15,0 0 0,0 0 0</inkml:trace>
  <inkml:trace contextRef="#ctx0" brushRef="#br0" timeOffset="10513.58">14414 1397 0,'0'0'0,"0"-21"0,43 0 16,-43 0-16,21 21 0,0 0 15,0 0 1,-21 21 0,21 0-16,-21 0 0,0 0 15,22 22-15,-22-22 0,0 21 0,0-21 16,0 22-16,0-1 0,0-21 16,0 21-16,0 1 0,0-22 0,0 21 15,0-21-15,0 1 0,-22-1 0,22 0 16,-21 0-16,0 0 15,0-21 1,0 0-16,21-21 16,0 0-16,0 0 15,0 0-15,0-1 0,0-20 0,0 21 16,0-21-16,21-1 0,0 1 16,0 0-16,0-1 0,1 22 0,20-21 15,0-1-15,-21 22 0,22 0 16,-1 0-16,0 0 0,1 21 0,-22 0 15,21 0-15,-21 21 0,1 0 16,-1 0-16,0 0 0,0 1 0,-21 20 16,21-21-16,-21 21 0,0 1 15,0-22-15,0 21 0,0 1 0,0-22 16,0 0-16,0 0 0,-21 21 16,21-20-16,-21-22 0,21 21 15,0 0-15,0 0 16,0-42 15,0 0-31,21 0 16</inkml:trace>
  <inkml:trace contextRef="#ctx0" brushRef="#br0" timeOffset="11092.24">15642 1651 0,'21'-21'16,"-42"42"-16,42-63 0,0 21 0,-21-1 15,0 1-15,0 0 0,0 0 0,0 0 16,0 0-16,0-1 0,-21 1 16,0 21-16,0 0 0,0 0 15,-22 0-15,1 0 0,21 0 0,-43 21 16,22-21-16,0 22 0,-1-1 15,-20 21-15,21-21 0,-1 22 0,1-22 16,21 21-16,-22 0 0,22 1 16,0-22-16,21 21 0,0-21 0,0 22 15,0-22-15,0 0 0,21 0 16,0 0-16,1 1 0,20-22 16,-21 0-16,21 21 0,1-21 0,-1 0 15,-21 0-15,22 0 0,-1 0 16,0-21-16,1-1 0,-22 22 0,21-21 15,0 0-15,-20 0 0,-1-21 16,21 20-16,-21-20 0,-21 21 0,21-21 16,-21-1-16,22 1 0,-22 21 15,0-22-15,0 22 0,0-21 0,0 21 16,0 0-16,-22 21 16,1 0-16,21 21 15,-21-21-15,21 21 0,0 0 16,0 21-16,0-20 0,0-1 15,0 21-15,0-21 0,0 22 0,0-22 16,0 0-16,0 21 0,21-21 16,0 1-16,1-22 0,-1 21 0,21 0 15,-21-21-15,0 0 0,22 0 16,-22 0-16,0 0 0,0 0 0,22 0 16,-22 0-16,0-21 0,0 0 0,0-1 15,0 1-15,1 21 0,-1-42 16,-21 21-16,0 0 0</inkml:trace>
  <inkml:trace contextRef="#ctx0" brushRef="#br0" timeOffset="11787.94">16108 1693 0,'0'-42'15,"0"84"-15,0-105 0,0 21 16,0 20-16,0 1 0,0 0 0,0 0 16,0 0-16,0 0 0,-21 21 15,-1 21 1,22 0-16,0 0 16,0 0-16,0 0 0,0 22 15,0-22-15,0 0 0,0 21 0,0-20 16,0-1-16,0 0 0,0 0 15,0 0-15,0 0 0,0 1 0,-21-1 16,21 0 0,0-42 15,0 0-15,0-1-16,0-20 0,0 21 15,0 0-15,0-22 0,21 22 16,-21-21-16,22 0 0,-1 20 0,0-20 15,-21 21-15,21 0 0,0-22 16,0 43-16,1-21 0,-1 0 0,0 21 16,0 0-16,0 0 0,0 0 15,1 0-15,-1 21 0,0 0 16,-21 1-16,21-1 0,-21 0 16,21 0-16,-21 21 0,0-20 15,0-1-15,0 21 0,21-21 0,-21 0 16,0 1-16,0-1 0,0 0 15,0 0-15,0 0 0,0 0 0,0 1 16,-21-22 0,21-22 15,0 1-31,0 0 16,0 0-16,0-21 0,0 20 15,0 1-15,21-21 0,1 0 0,-1 20 16,0-20-16,21 0 0,1 21 15,-1-22-15,-21 22 0,21 0 16,1 0-16,-1 21 0,0 0 0,1 0 16,-22 0-16,0 0 0,0 21 15,0-21-15,1 21 0,-22 21 0,0-20 16,0-1-16,0 0 0,0 21 16,0-21-16,0 1 0,0 20 0,0-21 15,0 0-15,-22 0 0,1 1 16,21-1-16,-21 0 0,21 0 0,0 0 15,-21-21-15,21 21 0,-21-21 16,42 0 15,0-21-15,0 0-16</inkml:trace>
  <inkml:trace contextRef="#ctx0" brushRef="#br0" timeOffset="12236.26">17251 1693 0,'0'0'16,"21"0"-16,0 0 16,0 0-1,0 0-15,1 0 0,-1 0 0,0 0 16,0 0-16,0 0 0,0-21 15,1 21-15,-1-21 0,0 21 0,0-21 16,-21 0-16,0 0 0,21 21 16,-21-22-16,0 1 0,0 0 0,0 0 15,0 0-15,0 0 16,-21 21-16,0 0 0,0 0 0,0 0 16,-1 0-16,1 0 0,0 21 15,-21-21-15,21 21 0,-1 0 0,-20 21 16,21-20-16,0-1 0,0 21 0,21-21 15,-22 22-15,22-22 0,-21 0 16,21 21-16,0-21 0,0 1 16,0-1-16,0 0 15,0 0-15,21-21 0,1 21 16,-1-21-16,0 0 0,0 0 16,0 0-16,0 0 0,22 0 0,-22 0 15,0 0-15,21 0 0,-20 0 0,-1 0 16,21-21-16,-21 0 0,0 21 15,1-21-15,20 0 0,-21-1 0</inkml:trace>
  <inkml:trace contextRef="#ctx0" brushRef="#br0" timeOffset="16099.95">19283 826 0,'0'0'0,"-21"-22"15,21 1-15,-22 21 16,22-21-1,0 42 17,0 0-32,22 1 0,-1 20 15,0-21-15,0 21 0,0 22 16,22-22-16,-1 1 0,0-1 0,-21 21 16,22-20-16,-1-1 0,0 0 15,1 1-15,-1-1 0,0 0 16,-20-20-16,20 20 0,-21-21 15,0 21-15,0-20 0,1-1 0,-1 0 16,0 0-16,-21 0 16,0 0-16,21-21 0,-21 22 15,21-22-15,-21-22 32,0 1-17,0 0-15,0 0 16,0 0-16,0 0 15,0-1-15</inkml:trace>
  <inkml:trace contextRef="#ctx0" brushRef="#br0" timeOffset="16500.72">20066 804 0,'0'-21'31,"-21"42"1,0 1-32,-1-1 15,1 0-15,0 0 0,0 21 0,-21 1 16,-1-22-16,1 42 0,0-20 15,-1-1-15,-20 0 0,20 1 0,-20 20 16,21-20-16,-22-1 0,22 0 16,-22-21-16,22 22 0,21-1 0,-22-21 15,22 22-15,-21-22 0,21 0 16,0 0-16,21 0 0,-22-21 16,1 21-1,21-42 32</inkml:trace>
  <inkml:trace contextRef="#ctx0" brushRef="#br0" timeOffset="27476.31">1714 3958 0,'0'0'0,"0"21"16,22-21-1,-1-21 32,-21 0-31,0 0-16,0 0 15,0 0-15,0-1 16,0 1-16,-21 21 0,-1-21 16,1 0-16,0 21 15,21-21-15,-21 0 0,-21-1 0,20 22 16,1-21-16,0 21 0,0-21 15,-21 21-15,20-21 0,1 21 16,-21 0-16,21 0 0,-22 0 0,22 0 16,-21 21-16,0 0 0,20 0 15,-20-21-15,0 22 0,-1 20 16,22-21-16,0 0 0,-21 22 0,21-22 16,-1 21-16,1 0 0,0 1 15,21 20-15,0-20 0,0-1 16,0 0-16,0 1 0,0-1 0,0 0 15,0 1-15,0-22 16,21 21-16,0-21 0,1 0 0,-1 1 16,0-1-16,0 0 0,0-21 15,0 0-15,22 0 0,-22 0 0,21 0 16,1 0-16,-1 0 0,0-21 16,1 0-16,-1-1 0,0 1 15,1-21-15,-1 0 0,0 20 0,1-20 16,-1-21-16,-21 20 0,21-20 15,-20-1-15,-1 1 0,0-1 0,0 22 16,-21-22-16,21 22 0,-21-21 16,0 20-16,0 1 0,0 0 15,0-1-15,0 1 0,0 21 16,-21-22-16,0 22 0,21 0 16,-21 0-16,0 21 0,-1 21 31,22 0-31,-21 22 0,21-1 15,0 0-15,0 1 0,0-1 0,0 21 16,0-20-16,0-1 0,0 22 16,0-1-16,0-21 0,0 22 0,0-22 15,21 1-15,1-1 0,-22 0 16,21-21-16,0 22 0,-21-22 16,21 0-16,0-21 0,-21 21 0,21-21 15,1 0-15,-1 0 16,0 0-16,-21-21 15,0 0-15</inkml:trace>
  <inkml:trace contextRef="#ctx0" brushRef="#br0" timeOffset="27928.05">2011 4106 0,'0'-21'15,"0"0"-15,0 0 16,0 0 0,0 0-16,21-1 15,0 22-15,0 0 0,0 0 0,1 0 16,-1 0-16,0 0 0,0 0 16,0 22-16,0-1 0,22 0 15,-22 0-15,0 0 0,0 22 0,-21-22 16,0 21-16,21-21 0,-21 22 15,0-22-15,0 0 0,0 21 0,0-21 16,-21 1-16,21-1 0,0 0 16,-21 0-16,0-21 15,21-21 17,0 0-32,0 0 0,0-1 15,0 1-15,0 0 0,0 0 0,0-21 16,0 20-16,0-20 0,21 21 15,-21-21-15,21 20 0,0 1 0,1 0 16,-22 0-16,21 0 0,0 0 16,0 21-16,0-22 15,0 22-15,1 0 16,-1 0 0</inkml:trace>
  <inkml:trace contextRef="#ctx0" brushRef="#br0" timeOffset="28210.89">2709 4043 0,'0'21'47,"0"0"-47,0 0 16,0 1-16,0-1 0,0 0 15,0 21-15,0-21 0,0 1 16,0-1-16,0 21 0,0-21 0,0 0 16,0 1-16,0-1 0,0 0 15,0 0-15,0-42 47,0 0-47,0 0 16</inkml:trace>
  <inkml:trace contextRef="#ctx0" brushRef="#br0" timeOffset="28395.79">2646 3874 0,'0'0'0,"0"-22"15,-21 22-15,42 0 47,0 0-31,-21 22-16,21-22 0,0 0 0,-21 21 15</inkml:trace>
  <inkml:trace contextRef="#ctx0" brushRef="#br0" timeOffset="28836.6">2921 4085 0,'0'0'0,"0"-21"31,0 0-31,21 21 16,0 0-1,0 0-15,1 21 16,-1-21-16,0 21 0,-21 0 0,21 1 15,0-1-15,-21 21 16,0-21-16,21 0 0,-21 1 0,22-1 16,-22 0-16,0 0 0,0 0 15,0 0-15,0 1 0,0-1 16,21-21 15,-21-21-15,0-1-16,0 1 0,21 0 0,-21 0 15,0 0-15,0 0 0,0-22 16,0 22-16,0-21 0,21 21 0,-21-22 16,21 22-16,-21 0 0,0 0 15,0 0-15,21-1 0,1 22 16,-1 0 0,0 0 15,-21 22-31</inkml:trace>
  <inkml:trace contextRef="#ctx0" brushRef="#br0" timeOffset="29226.38">3471 4212 0,'0'0'0,"21"0"16,1 0-16,-1-21 15,0 0-15,0 0 0,0 0 16,0-1-16,-21 1 16,22 0-16,-1 0 0,0 0 0,-21-22 15,0 22-15,21 0 0,-21 0 16,0 0-16,0 0 0,-21 21 31,0 0-31,0 21 0,-1 0 16,1 0-16,0 0 15,0 0-15,0 22 0,21-1 0,0-21 0,0 22 16,-21-22-16,21 21 16,0-21-16,0 22 0,0-22 0,0 0 15,21 0-15,0 0 0,0 0 16,0 1-16,0-22 0,1 0 16,-1 0-16,0 0 0,0 0 0,0 0 15,0 0-15,1 0 0,-1 0 16,0 0-16,0-22 0,0 22 0,-21-21 15</inkml:trace>
  <inkml:trace contextRef="#ctx0" brushRef="#br0" timeOffset="29628.15">3916 3916 0,'0'0'0,"21"-21"0,0 21 16,-21-21-16,21 21 15,0-22-15,1 22 0,-1 0 16,0 0-16,0 0 0,0 0 16,-21 22-16,21-22 0,1 21 0,-1 0 15,-21 0-15,21 0 0,-21 0 16,21 1-16,-21-1 0,0 21 16,0-21-16,0 0 0,0 22 0,0-22 15,0 0-15,0 0 0,0 0 16,0 1-16,-21-22 0,21 21 15,0-42 17,0-1-32,0 1 15,0-21-15,0 21 0,0 0 16,0-22-16,21 22 0,-21-21 0,21 21 16,-21-1-16,0-20 0,21 21 15,-21 0-15,22 0 0,-1-1 0,0 1 16,0 21-1,0 0-15,0 0 16,1 0 0</inkml:trace>
  <inkml:trace contextRef="#ctx0" brushRef="#br0" timeOffset="29792.75">4551 4001 0,'0'0'0,"0"21"32,21-21-17,-21-21 1</inkml:trace>
  <inkml:trace contextRef="#ctx0" brushRef="#br0" timeOffset="29899.69">5080 3937 0,'85'0'15</inkml:trace>
  <inkml:trace contextRef="#ctx0" brushRef="#br0" timeOffset="30949.6">5757 3704 0,'0'-21'0,"21"21"0,1-21 0,-22 0 16,0-22-16,0 22 0,0 0 15,0-21-15,0 21 0,0-1 16,-22-20-16,1 21 0,21 0 16,-21 21-16,0 0 0,0 0 0,0 0 15,-1 0-15,1 0 0,0 21 16,0 0-16,0 0 0,0 22 0,21-1 15,0 0-15,-22 22 0,1-22 16,21 22-16,-21-1 0,0 1 0,21 20 16,0-20-16,-21 20 0,21-20 15,-21 21-15,21-22 0,0 22 0,0-22 16,0 22-16,0-22 0,0 22 16,0-21-16,0 20 0,0-20 0,0 20 15,0-20-15,0-1 0,0 1 16,0-1-16,0-20 0,0-1 15,0 0-15,21-20 0,-21 20 0,0-21 16,21 0-16,0-21 0,0 0 16,0 0-16,1-21 15,-1 21-15,0-42 0,0 21 0,0-1 16,0-20-16,22 21 0,-22-21 0,21-1 16,-21-20-16,1 20 0,-1 1 15,-21-21-15,0-1 0,0 22 16,0-22-16,0 22 0,-21-22 0,-22 22 15,1 0-15,0-1 0,-1 1 0,1 0 16,-22-1-16,22 22 0,0-21 16,-1 21-16,1 0 0,0 21 15,-1-22-15,22 22 0,0 0 0,0 0 16,42 0 15,0 0-31,22 0 0,-22-21 16,21 21-16,0-21 0,1 0 0,-1 0 15,0 21-15,1-21 0,20-1 16,-20-20-16,-1 21 0,21 0 0,-20-22 16,-1 22-16,0-21 0,1 21 15,-22 0-15,0-22 0,0 22 0,0 0 16,1 0-16,-22 42 47,-22 0-47,22 0 0,0 0 15,-21 1-15,21-1 0,0 0 0,0 0 16,0 0-16,0 0 0,0 1 0,-21-1 16,21 0-16,0 0 15,0 0-15,0-42 32,0 0-17,0 0-15,0 0 0</inkml:trace>
  <inkml:trace contextRef="#ctx0" brushRef="#br0" timeOffset="31051.54">6054 3789 0</inkml:trace>
  <inkml:trace contextRef="#ctx0" brushRef="#br0" timeOffset="31109.51">6032 7049 0,'0'0'0,"0"-85"15,0 0-15,0 43 0</inkml:trace>
  <inkml:trace contextRef="#ctx0" brushRef="#br0" timeOffset="33075.62">6244 3556 0,'0'-21'15,"0"0"-15,-21 21 32,0 21-17,21 0-15,0 0 16,0 0-16,0 1 15,0-1-15,0 0 0,0 0 16,0 0 0,21-21-1,0 0-15,0-21 16,0 21 0,-21-21-16,0 0 0,0 0 15,0-1 1,0 1-16,0 0 0,-21 0 15,0 21-15,0 0 16,0 0 0,0 0-16,21 21 0,-22-21 15,22 21-15,0 0 16,0 1-16,0-1 0,0 0 16,22-21-16,-1 21 15,0-21-15</inkml:trace>
  <inkml:trace contextRef="#ctx0" brushRef="#br0" timeOffset="33567.85">6435 3810 0,'0'21'15,"0"0"-15,0 1 16,0-1-16,0 0 16,0 0-16,0 0 0,0 0 0,0 1 15,0-1-15,0 0 16,0 0-16,0 0 0,0 0 0,0 1 16,0-1-16,0-42 46,0-1-46,0 1 16,0 0-16,0 0 16,0-21-16,0 20 0,0 1 0,21 0 15,-21 0-15,21-21 0,0 20 16,21 1-16,-20 0 0,-1 21 0,0-21 16,21 21-16,-21 0 0,1 0 15,20 0-15,-21 0 0,0 0 16,0 21-16,1-21 0,-1 21 0,0 0 15,-21 1-15,0-1 0,0 0 0,0 0 16,0 0-16,0 0 0,0 1 16,0-1-16,-21 0 0,21 0 15,0 0-15</inkml:trace>
  <inkml:trace contextRef="#ctx0" brushRef="#br0" timeOffset="34136.04">7366 3789 0,'0'0'0,"0"-21"0,-21 21 15,0 0-15,-1 0 16,-20 0-16,21 0 0,0 0 16,0 0-16,-1 0 0,1 21 15,0 0-15,0 0 0,0 0 16,0 1-16,-1 20 0,22-21 0,0 0 16,-21 22-16,21-22 0,0 21 15,0-21-15,0 0 0,0 1 0,0-1 16,0 0-16,21-21 0,1 21 15,-1-21-15,0 0 0,0 0 16,0 0-16,0-21 0,22 0 0,-22 21 16,0-21-16,0-1 0,22-20 0,-22 21 15,0-21-15,21-1 0,-21 22 16,1-21-16,-1-1 0,0 1 0,-21 0 16,21-22-16,-21 22 0,21 0 15,-21-22-15,21 22 0,-21-22 16,0 22-16,0 0 0,0-1 0,0 22 15,0 0-15,0 0 0,-21 21 16,21 21-16,-21 0 16,0 21-16,21-20 0,-21 41 0,0-21 15,21 1-15,-22 20 0,1-20 16,21 20-16,-21-21 0,21 1 0,0 20 16,0-20-16,-21-1 0,21-21 15,0 21-15,0-20 0,0-1 0,0 0 16,21 0-16,-21 0 0,21-21 0,0 0 15,1 0 1,-1 0-16,0 0 0,0 0 0,0-21 16,0 0-16,1 0 0</inkml:trace>
  <inkml:trace contextRef="#ctx0" brushRef="#br0" timeOffset="36685.26">7874 3683 0,'21'0'31,"0"0"-31,0 0 0,1-21 16,-1 21-16,0-21 0,0 21 16,0-21-16,0-1 0,1 22 0,-1-21 15,0 0-15,0 21 0,-21-21 0,21 0 16,-21 0-16,0-1 0,0 1 15,0 0-15,-21 21 16,0 0-16,-21 0 0,20 0 0,1 0 16,-21 0-16,21 21 0,-22 0 15,22 1-15,-21-1 0,21 0 0,0 0 16,-1 21-16,1-20 0,0 20 16,21-21-16,0 0 0,0 0 15,0 1-15,0-1 0,0 0 0,0 0 16,21-21-16,0 0 0,1 21 15,-1-21-15,0 0 0,0 0 0,0 0 16,0 0-16,1 0 0,-1 0 0,0 0 16,-21-21-16,21 21 15,-21-21-15,-21 21 16,0 0-16,0 0 0,-1 0 16,1 0-16,-21 21 0,21 0 15,0 0-15,-1-21 0,1 22 0,0 20 16,0-21-16,0 0 0,0 0 0,21 22 15,0-22-15,0 21 16,0-21-16,0 1 0,0-1 0,0 0 16,0 0-16,21 0 0,0 0 0,21-21 15,-21 0-15,1 0 0,20 0 16,0 0-16,1 0 0,-1 0 0,0 0 16,1-21-16,-1 0 0,0 0 15,1 0-15,-22 0 0,21-22 0,0 22 16,-20-21-16,-1-1 0,21 1 0,-21 0 15,0-1-15,-21 1 0,22 0 16,-22-1-16,21 1 0,-21 0 0,0-22 16,0 22-16,0 0 0,0-1 0,0 1 15,0 0-15,0 20 16,0 1-16,0 0 0,0 0 0,0 42 31,0 0-31,0 0 0,-21 22 16,-1-1-16,22-21 0,0 22 0,-21-1 15,0 21-15,21-20 0,-21-1 16,21 0-16,-21 1 0,21-1 0,0 0 16,0 1-16,0-1 0,0-21 0,0 22 15,0-22-15,0 21 0,0-21 16,21 0-16,0-21 0,0 22 0,0-1 16,1-21-16,-1 0 0,21 0 15,-21 0-15,22 0 0,-22-21 16,21-1-16,0 22 0,-20-21 0,20 0 15,-21 0-15,21 0 0,-20 0 0,-1-22 16,0 22-16,-21 0 0,0 0 16,0-22-16,0 22 0,0 0 0,0 0 15,0 0-15,-21 21 16,0 0-16,-1 0 0,1 0 16,21 21-16,-21 0 0,0 0 15,21 0-15,0 1 0,0 20 16,0-21-16,0 0 0,0 0 0,0 22 15,0-22-15,0 0 0,21 0 16,0-21-16,0 21 0,1 1 16,-1-22-16,0 0 0,0 0 0,21 0 15,-20 0-15,-1 0 0,21-22 0,-21 1 16,0 21-16,22-21 0,-22 0 16,0 0-16,0 0 0,-21-1 0,21 1 15,-21 0-15,22-21 0,-22 21 0,0-1 16,0 1-16,0 0 0,0 0 15,0 42 17,0 0-32,0 0 15,0 1-15,-22-1 0,22 0 16,0 0-16,0 0 0,0 22 0,0-22 16,0 0-16,0 0 15,-21 0-15,21 0 0,0-42 47,0 0-31,0 0-16,21 0 0,-21 0 0,22-1 15,-1-20-15,-21 21 0,21 0 16,-21 0-16,21-1 0,-21 1 0,21 0 16,-21 0-16,21 21 0,1 0 0,-22-21 15,21 21 1,0 0-16,-21 21 0,21-21 15,-21 21-15,0 0 0,0 0 0,0 1 16,0-1-16,21 0 0,-21 0 16,0 0-16,0 0 0,0 1 15,0-1-15,0 0 16,21-21 0,1-21-1,-22 0-15,0-1 16,21 1-16,-21 0 0,21 0 15,0 0-15,-21 0 0,21-1 0,0-20 16,1 21-16,-1 0 0,0 0 16,0-1-16,0 22 0,0-21 15,1 21-15,-1 0 0,0 0 0,0 0 16,-21 21 0,21 1-16,-21-1 0,0 0 15,0 0-15,0 0 0,0 0 0,0 1 16,0-1-16,0 0 0,0 0 0,0 0 15,0 0-15,0 1 0,0-1 16,21 0-16,1-21 0,-1 0 16,0 21-16,0-21 0,0 0 0,22 0 15,-22 0-15,21 0 0,-21 0 16,22 0-16,-1-21 0,-21 0 16,21 0-16,-20 21 0,-1-22 0,21 1 15,-21 0-15,-21 0 0,21 0 16,-21 0-16,22-1 0,-22 1 0,0 0 15,0 0-15,0 0 0,-22 0 16,1 21-16,0 0 16,0 0-16,0 0 0,0 21 15,-1 0-15,22 0 0,-21 0 0,21 0 16,-21 1-16,21-1 16,-21 0-16,21 0 0,0 21 0,0-20 15,0-1-15,0 0 0,21 0 16,0-21-16,0 0 0,1 0 15,-1 21-15,0-21 0,21 0 0,-21 0 16,22 0-16,-22 0 0,0-21 0,21 0 16,-20 21-16,20-21 0,-21 0 15,0-1-15,0 22 0,1-21 0,-1 0 16,0 0-16,-21-21 0,21 20 0,-21 1 16,0 0-16,0 0 15,-21 42 16,21 0-15,-21 0-16,21 1 0,-21-1 0,21 0 16,0 0-16,-22 0 0,1 0 0,21 1 15,-21-1-15,21 0 0,-21 0 16,21 0-16,-21-21 0,21 21 16,0-42 15,0 0-31,21 0 0,0 0 0,0 0 15,-21-1-15,21 1 0,1 0 16,-1-21-16,0 21 0,0-1 0,0 1 16,0 0-16,1 0 0,-1 21 15,0-21-15,0 21 0,0 0 16,0 21-16,-21 0 16,0 0-16,0 0 15,0 1-15,0-1 0,0 0 16,0 0-16,0 0 0,0 0 0,0 1 15,0-1-15,22-21 16,-1 0-16,0 0 0,0 0 0,0 0 16,22 0-16,-22 0 0,0 0 0,21 0 15,-21-21-15,1-1 0,-1 22 16,21-21-16,-21 0 0,0 0 0,-21-21 16,22 20-16,-1 1 0,-21-21 15,0 0-15,0-1 0,0 1 16,0 0-16,0-1 0,0-20 0,0 20 15,0 1-15,0 0 0,0 21 0,0-22 16,0 22-16,-21 21 16,-1 42-1,1-20-15,0 20 0,21 0 0,-21 1 16,0-1-16,0 0 0,21 22 16,-22-22-16,1 0 0,0 22 0,21-22 15,0 1-15,0-1 0,-21 0 0,21-21 16,0 22-16,0-22 0,0 0 15,0 0-15,0 0 0,21 1 16,0-22-16,0 0 16,1 0-16,-1 0 15,0 0-15,0 0 0,0-22 0,0 22 16,1-21-16,-1 0 0,0 0 0,0-21 16,-21 20-16,0 1 0</inkml:trace>
  <inkml:trace contextRef="#ctx0" brushRef="#br0" timeOffset="36868.16">10943 3662 0,'0'0'0,"21"0"32,0 0-32,1-21 15,20 21-15,-21 0 0,21 0 0,1-21 16,-22 21-16,21 0 0,-21 0 15,1-22-15,-1 22 0,0 0 0,0 0 16,0-21-16</inkml:trace>
  <inkml:trace contextRef="#ctx0" brushRef="#br0" timeOffset="37443.05">12382 2942 0,'0'0'0,"-21"0"0,0 0 16,0 0-16,0 0 0,0 0 15,-1 0-15,1 0 0,-21 21 0,21 22 16,0-1-16,-1 0 0,-20 1 16,21 20-16,0 22 0,0-22 15,-1 22-15,1-21 0,-21 20 0,21-20 16,21-1-16,-21 1 0,-1-1 0,22 1 15,-21-1-15,21-20 0,0-1 16,0 0-16,0 1 0,21-22 0,1 0 16,-1 0-16,0 0 0,0-21 0,21 0 15,-20 0-15,20 0 0,-21 0 16,21 0-16,1-21 0,-22 0 16,21 0-16,-21 0 0,22-22 0,-22 22 15</inkml:trace>
  <inkml:trace contextRef="#ctx0" brushRef="#br0" timeOffset="37667.92">12531 3281 0,'0'0'16,"0"21"-16,0 0 0,0 22 0,0-22 0,0 21 15,0 0-15,0 1 0,0-1 0,0-21 16,0 22-16,-22-1 15,22-21-15,0 21 0,0-20 0,-21-1 16,21 0-16,-21 0 0,21 0 0,0 0 16,0-42 15,0 0-31,0 0 0</inkml:trace>
  <inkml:trace contextRef="#ctx0" brushRef="#br0" timeOffset="38171.65">12488 3281 0,'0'0'0,"0"-21"0,21 0 16,-21-1-1,22 1-15,-1 21 0,0 0 0,0 0 16,0 0-16,0 0 16,1 0-16,-1 0 0,21 0 0,-21 21 15,0 1-15,1-1 0,-1 63 16,-21-41-16,0-22 15,0 0-15,0 0 0,-21 22 0,-1-22 16,1 0-16,0 0 0,0-21 16,0 21-16,0-21 0,-1 0 0,1 21 15,0-21-15,21-21 32,21 21-17,0-21-15,1 21 0,20 0 16,-21 0-16,0 0 0,0 0 15,1 0-15,20 21 0,-21 0 0,0 1 16,0-1-16,1 0 0,-1 0 0,0 0 16,-21 0-16,0 1 0,0-1 15,0 0-15,0 0 0,-21 0 0,0 0 16,-1 1-16,-20-1 0,0 0 16,-1-21-16,22 21 0,-21 0 0,0-21 15,-1 0-15,1 0 0,21 0 16,0 0-16,-1 0 0,1 0 0,0 0 15,0-21-15,21 0 0,-21 21 16,21-21-16,0 0 0,0-1 16,21 1-1,0 0-15,0 21 0,0-21 0,1 21 16,20-21-16,-21 0 0,21-1 0</inkml:trace>
  <inkml:trace contextRef="#ctx0" brushRef="#br0" timeOffset="38693.87">13102 3598 0,'0'0'16,"0"22"0,0-1-16,0 0 15,0 0-15,0 0 16,0 0-16,0 1 0,0-1 16,0 0-16,0 0 0,0 0 15,21-21-15,0 21 16,1-21-16,-1 0 0,0 0 15,0 0-15,0 0 0,0 0 16,22 0-16,-22-21 0,0 0 0,0 0 16,0 0-16,1 21 0,-1-21 0,0-1 15,-21 1-15,21 0 0,-21 0 16,0 0-16,0 0 0,0-1 0,0 1 16,-21 21 15,0 21-31,0 1 0,21-1 15,0 0-15,0 0 0,-22 0 0,22 22 16,-21-22-16,21 21 0,0 0 16,0 1-16,0-1 0,0 0 0,0 22 15,0-22-15,0 1 0,0 20 0,0-21 16,0 1-16,-21 20 0,21-20 16,-21-1-16,0 0 0,21 1 0,-21-22 15,-1 21-15,1-21 0,0 22 0,0-22 16,0 0-16,0 0 0,21 0 15,-22 0-15,1-21 0,0 0 0,0 0 16,0 0-16,0 0 16,21-21-16,0 0 0,0 0 0,-22 0 15,22 0-15,0-1 16,0 1-16,0 0 0,0 0 0,0-21 16,22 20-16,-22 1 0,42 0 0,-21-21 15</inkml:trace>
  <inkml:trace contextRef="#ctx0" brushRef="#br0" timeOffset="38803.8">13906 3768 0,'0'0'0,"-21"-21"0,0 21 16</inkml:trace>
  <inkml:trace contextRef="#ctx0" brushRef="#br0" timeOffset="38872.76">13822 3747 0,'0'0'0,"0"-22"31,21 22-15,0 0-16</inkml:trace>
  <inkml:trace contextRef="#ctx0" brushRef="#br0" timeOffset="39135.61">14372 3133 0,'0'0'0,"0"-21"16,-21 21-16,0 21 0,0 0 16,21 0-16,-22 0 0,22 22 15,-21-1-15,0 0 0,21 1 0,-21-1 16,21 21-16,0-20 0,-21-1 0,21 0 16,0 1-16,0-1 0,0 0 15,0 1-15,0-22 0,0 0 0,0 0 16,0 0-16,21 1 15,0-22-15,0 0 16,0 0-16,1 0 0,-1 0 0,0-22 16,0 22-16,-21-21 0</inkml:trace>
  <inkml:trace contextRef="#ctx0" brushRef="#br0" timeOffset="39309.51">14055 3556 0,'0'0'0,"-22"0"0,44-21 47,20 21-47,-21 0 0,21 0 16,1-21-16,-1 21 0,0 0 16,1 0-16,-1-21 0</inkml:trace>
  <inkml:trace contextRef="#ctx0" brushRef="#br0" timeOffset="40226.72">14795 3810 0,'0'0'0,"22"0"15,-1 0 1,0 0-16,0-21 15,0 21-15,-21-21 0,21 0 0,1 21 16,-1-22-16,-21 1 0,0 0 0,21 0 16,-21 0-16,0 0 0,0-1 15,0 1-15,0 0 0,-21 21 16,0 0-16,-1 0 0,1 0 16,0 0-16,0 0 0,0 0 15,0 21-15,-1 0 0,1 1 0,0-1 16,21 0-16,-21 0 0,21 0 0,-21 0 15,21 1-15,0-1 0,0 0 16,0 0-16,0 0 0,0 0 16,21-21-1,0 0-15,0 0 16,0 0-16,1 0 0,-1 0 0,0-21 16,0 21-16,0-21 0,0 0 15,1 21-15,-1-21 0,-21 0 0,21-1 16,-21 1-16,21 0 0,-21 0 0,0 0 15,0 0-15,-21 21 32,0 21-17,21 0-15,-21 0 0,21 0 16,0 0-16,0 1 0,0-1 0,0 0 16,0 0-16,0 0 0,0 0 0,0 1 15,0-1-15,21 0 16,0 0-16,0-21 0,0 0 0,0 0 15,1 0-15,20 0 0,0 0 0,-21 0 16,22 0-16,-1 0 0,0-21 16,1 21-16,-1-21 0,0 0 0,-20-1 15,-1 22-15,21-42 0,-21 21 0,0 0 16,-21 0-16,0-22 0,0 22 16,0 0-16,0-21 0,0 20 0,0 1 15,0 0-15,-21 0 0,0 21 16,0 0-16,0 0 0,0 0 15,-22 0-15,22 0 0,0 0 0,0 0 16,0 21-16,-1 0 0,1 0 16,21 1-16,0-1 0,-21 0 0,21 21 15,0-21-15,0 1 0,0-1 0,0 0 16,0 0-16,0 21 0,0-20 16,0-1-16,0 21 0,0 0 0,21 1 15,0-1-15,1 0 0,-1 64 16,0-42-16,0-1 0,-21-20 15,21 20-15,-21 1 0,0-22 16,0 21-16,0-20 0,0 20 0,0-20 16,0-1-16,0 0 0,0 1 0,-21-22 15,21 0-15,-21 0 0,21 0 16,-21-21-16,0 0 16,21-21-16,-22 0 0,22 0 15,0 0-15,0-22 0,0 1 16,0 0-16,0-1 0,22 1 0,-1-22 15</inkml:trace>
  <inkml:trace contextRef="#ctx0" brushRef="#br0" timeOffset="41913.79">15875 3620 0,'0'0'0,"0"-22"0,0 1 16,0 0-16,0 42 31,0 0-31,0 1 16,0-1-16,0 0 0,0 0 0,0 21 15,0-20-15,0-1 0,0 0 0,0 0 16,0 0-16,-21 0 0,21 1 16,0-44 30,0 1-46,0 0 0,21 0 16,-21 0-16,0 0 0,21-1 0,0 1 16,-21 0-16,21 0 0,1 0 15,-22 0-15,0-1 0,21 1 0,0 21 16,-21 21 0,21 1-1,-21-1-15,0 0 0,0 0 0,0 0 16,21 0-16,-21 1 0,21-1 15,-21 0-15,22 0 0,-1-21 16,-21 21-16,21 0 0,0-21 0,0 0 16,0 22-16,1-22 0,20 0 15,-21 0-15,0 0 0,0 0 0,1 0 16,20 0-16,-21 0 0,21-22 0,-20 1 16,-1 21-16,0-21 0,0 0 15,0 0-15,0 0 0,-21-1 0,0 1 16,0-42-16,0 42 0,0-1 15,0 1-15,0 0 0,-21 0 16,0 21-16,0 0 0,0 0 0,0 0 16,-1 0-16,1 0 0,0 21 15,0-21-15,-21 21 0,42 0 16,-22 22-16,1-22 0,0 0 0,0 0 16,21 22-16,0-22 0,0 0 15,0 0-15,0 0 0,0 0 0,0 1 16,0-1-1,21-21-15,0 0 0,0 0 16,1 0-16,-1 0 0,0 0 16,0-21-16,0 21 0,0-22 0,1 1 15,-1 0-15,-21 0 0,21 0 16,0 21-16,0-43 0,-21 22 16,21 0-16,-21 0 0,0 0 15,22 21-15,-22 21 31,0 0-31,-22 0 16,22 0-16,0 1 0,0-1 0,0 0 16,0 0-16,0 0 0,0 0 0,0 1 15,0-1-15,22 0 16,-1-21-16,0 21 0,0-21 16,0 0-16,0 0 0,1 0 0,-1 0 15,21 0-15,-21 0 0,0-21 16,-21 0-16,22 21 0,-1-21 15,0-1-15,0 1 0,-21 0 0,0 0 0,21 0 16,-21 0-16,21-1 16,-21 1-16,0 0 0,22 0 0,-22 0 15,0 42 17,-22 0-32,22 0 15,-21 0-15,21 1 0,0-1 16,0 0-16,-21 0 0,21 0 0,-21-21 15,21 21-15,-21 1 0,21-1 16,0-42 31,0-1-31,0 1-16,21 0 0,0 0 15,-21 0-15,21 0 16,0-1-16,-21 1 0,22 0 0,-1 0 15,0 21 1,0 0 0,-21 21-16,0 0 0,0 0 15,0 1-15,0-1 0,0 0 16,0 0-16,0 0 0,0 0 16,0 1-1,21-22 16,0 0-31,1 0 0,-1 0 16,0-22-16,0 22 0,0-21 16,0 0-16,1 0 0,-1 0 15,0 21-15,-21-21 0,21-1 16,0 1-16,0 0 0,1 0 0,-1 21 16,0 0-16,-21-21 0,21 21 15,-21 21 1,0 0-16,0 0 15,0 0-15,0 1 0,0-1 16,0 0-16,-21 0 0,21 0 16,0 0-16,0 1 15,21-1-15,0-21 16,0 0-16,1 0 0,-1 0 0,0 0 16,0 0-16,21 0 0,22 0 15,-43-21-15,21 21 16,-20-22-16,-1 22 0,0-21 15,-21 0-15,21 0 0,0 0 0,0 0 16,-21-1-16,0 1 0,0 0 0,0 0 16,0 0-16,-21 21 31,0 21-31,0-21 0,0 21 0,0 0 16,-1 0-16,22 1 0,-21-1 15,0 0-15,21 0 0,0 0 0,0 0 16,0 1-16,0-1 15,0 0 1,21-21-16,0 0 0,1 0 0,-1 0 16,0 0-16,0 0 0,0 0 15,0 0-15,1 0 0,-1-21 16,0 21-16</inkml:trace>
  <inkml:trace contextRef="#ctx0" brushRef="#br0" timeOffset="42563.85">18754 2900 0,'0'0'0,"0"-21"0,21 0 16,-42 21 0,-1 21-1,1 0-15,0 0 0,-21 0 0,21 22 16,-22-1-16,22 21 0,-21 1 16,-1-1-16,22 1 0,-21-1 15,21 22-15,-22-21 0,22-1 0,0 1 16,21-22-16,0 21 0,0-20 15,0-1-15,0 0 0,0 1 0,0-22 16,0 21-16,21-21 0,22 1 0,-22-1 16,21-21-16,0 0 0,1 0 15,-22 0-15,21 0 0,1 0 0,-1 0 16,0-21-16,1-1 0,-1 1 16,-21 0-16,21 0 0,-20 0 0</inkml:trace>
  <inkml:trace contextRef="#ctx0" brushRef="#br0" timeOffset="42811.83">19050 3217 0,'0'-21'16,"-21"21"-16,0 21 15,21 1 1,0-1-16,0 0 0,0 0 15,0 0-15,0 0 0,0 1 0,0-1 16,0 0-16,0 0 0,0 0 16,21-21 15,0 0-15,-21-21-16,21 21 0</inkml:trace>
  <inkml:trace contextRef="#ctx0" brushRef="#br0" timeOffset="42951.81">19156 3281 0,'0'-21'16,"0"42"0,0 0-16,0 0 15,0 0-15,0 1 16,0-1-16,-21 0 0,21 0 16,0 0-16,0 0 15,0 1-15</inkml:trace>
  <inkml:trace contextRef="#ctx0" brushRef="#br0" timeOffset="43484.25">19918 3471 0,'0'0'15,"-64"-21"-15,43 21 16,0 0-16,0 0 0,-22 0 0,22 21 16,0 1-16,-21-1 0,21 0 15,-1 0-15,1 21 0,0-20 0,0 20 16,0-21-16,-22 43 0,43-43 15,0 0-15,0 0 0,0 0 16,0 0-16,22 1 16,-1-22-16,0 0 15,0 0-15,0 0 0,0 0 0,22 0 0,-22-22 16,0 1-16,0 21 0,0-21 16,22 0-16,-22 0 0,0 21 15,-21-21-15,21-1 0,0-20 0,1 21 16,-22 0-16,0 0 0,0-1 0,0 1 15,21 0-15,-21 0 0,0 42 32,0 0-32,0 0 15,0 1-15,0-1 0,0 0 0,0 0 16,0 0-16,0 0 0,0 1 0,0-1 16,21 0-16,-21 0 0,21-21 15,0 21-15,0-21 0,1 0 16,-1 0-16,0 0 0,0 0 0,21 0 15,-20 0-15,-1 0 0</inkml:trace>
  <inkml:trace contextRef="#ctx0" brushRef="#br0" timeOffset="43736.2">20616 3302 0,'0'0'0,"0"21"0,0 0 15,0 1-15,0-1 16,0 0-16,0 0 16,0-42 15,21 21-16,1-21-15,-1 0 0</inkml:trace>
  <inkml:trace contextRef="#ctx0" brushRef="#br0" timeOffset="43892.66">20870 3260 0,'0'21'16,"0"21"-1,0-21-15,-21 1 0,21-1 16,-21 0-16,21 0 0,-21 0 0,21 0 15,-21 1-15,21-1 16</inkml:trace>
  <inkml:trace contextRef="#ctx0" brushRef="#br0" timeOffset="44265.13">21018 2836 0,'43'22'16,"-22"-1"-16,21 21 15,-21-21-15,1 0 0,-1 22 16,0-22-16,0 21 0,0 1 15,-21-1-15,0 0 0,21 1 0,-21-1 16,0 0-16,22 1 0,-22-1 16,0-21-16,0 21 0,0 1 0,0-1 15,-22 22-15,1-43 0,0 21 16,0-21-16,0 0 0,0 22 16,-1-22-16,1 0 0,0-21 0,0 21 15,21 0-15,-21-21 0,0 22 16,42-22 15,0-22-31,0 22 16,0-21-16,0 0 0</inkml:trace>
  <inkml:trace contextRef="#ctx0" brushRef="#br0" timeOffset="44636.52">21738 2836 0,'0'0'0,"-21"0"0,42 22 32,21-1-17,-20 0-15,20 0 0,0 0 16,1 22-16,-1-22 0,-21 21 0,21 0 15,1 1-15,-22 20 0,0-20 0,0 20 16,-21-21-16,0 22 0,0-22 16,0 22-16,0-22 0,0 0 0,0 1 15,-21-1-15,0 0 0,0-20 16,0 20-16,-1-21 0,-20 0 0,0 0 16,21 1-16,-1-1 0,-20 0 15,21-21-15,0 21 0,0-21 0,-1 0 16,44 0 15,-1-21-15,0 21-16</inkml:trace>
  <inkml:trace contextRef="#ctx0" brushRef="#br0" timeOffset="44832.41">22415 3852 0,'22'0'16,"-1"0"-16,0 0 15,0 0-15,21 0 0,1 0 16</inkml:trace>
  <inkml:trace contextRef="#ctx0" brushRef="#br0" timeOffset="45019.3">23643 3895 0,'0'21'15,"0"0"1,0 0 31</inkml:trace>
  <inkml:trace contextRef="#ctx0" brushRef="#br0" timeOffset="49759.72">7154 5715 0,'0'-21'62,"0"0"-62,0 0 16,0-1-16,0 1 0,0 0 15,0 0-15,21 0 16,-21 0-16,22-1 0,-22 1 0,0 0 16,0 0-16,0 0 0,0 0 15,21-1-15,-21 1 0,0 0 16,0 42 15,-21 0-31,21 1 16,-22-1-16,22 0 15,0 21-15,-21-21 0,21 22 0,-21-1 16,0 0-16,21 1 0,-21 20 0,0-20 16,-1-1-16,1 21 0,0-20 15,0-1-15,0 0 0,0 1 0,21-1 16,-22 0-16,1 1 0,0-22 16,0 21-16,-21 1 0,20-22 0,1 21 15,0-21-15,0 22 0,0-22 0,0 0 16,-1 0-16,1 0 0,0-21 15,0 21-15,0-21 0,0 0 0,-1 0 16,1 0-16,0 0 16,0 0-16,0-21 0,0 0 15,-1 0-15,1 0 0,21 0 0,0-22 16,0 22-16,-21 0 0,21-21 16,0 20-16,0-20 0,0 21 0,0-21 15,0 20-15,0 1 0,0 0 16,0 0-16,0 0 0,0 0 0,21-1 15,-21 1-15,21 21 0,1 0 16,-1 0-16,0 0 16,0 21-16,0-21 0,0 22 15,1-1-15,-22 21 0,21-21 16,0 0-16,0 1 0,-21 20 0,21-21 16,0 0-16,-21 0 0,22 22 15,-22-22-15,21 0 0,0 0 16,-21 0-16,21 1 0,0-1 0,0 0 15,1 0-15,-1-21 0,0 0 16,0 21-16,0-21 0,0 0 0,1 0 16,-1 0-16,0 0 0,0 0 0,0-21 15,0 0-15,22 0 0,-22 0 16,0 21-16,0-43 0,22 22 0,-22 0 16,0 0-16,0 0 0,0-1 15,0 1-15,1 0 0,-22 0 0,0 0 16,21 0-16,-21-1 0,21 22 15,-21-21-15,0 42 32,0 1-32,0-1 15,0 0-15,0 0 0,-21 0 16,21 0-16,0 1 0,-21-1 0,21 0 16,-22 0-16,22 0 0,0 0 15,0 1-15,0-44 47,0 1-31,0 0-16</inkml:trace>
  <inkml:trace contextRef="#ctx0" brushRef="#br0" timeOffset="49963.6">7429 5948 0,'0'0'16,"-21"0"-16,21-21 16,21 42 62,1-21-78</inkml:trace>
  <inkml:trace contextRef="#ctx0" brushRef="#br0" timeOffset="50532.58">7747 6117 0,'-21'0'31,"0"21"-15,21 1-1,0-1-15,0 0 16,0 0-16,0 0 16,0 0-16,0 1 0,0-1 15,0 0-15,0 0 0,0 0 0,0 0 16,-22 1-16,22-1 15,-21-21-15,21 21 0,-21-21 32,21-21-17,0 0 1,0-1-16,0 1 0,0 0 16,0 0-16,21-21 0,0 20 0,1 1 15,20-21-15,-21 21 0,0-22 0,22 22 16,-1-21-16,-21 21 0,21 0 15,1-1-15,-1 22 0,0-21 0,-20 21 16,20 0-16,-21 0 0,0 0 16,0 21-16,1 1 0,-1-22 0,-21 21 15,0 0-15,0 0 0,0 21 0,0-20 16,0-1-16,0 0 0,0 0 16,0 0-16,-21 0 0,21 1 0,-22-1 15,22 0-15,-21 0 0,21 0 16,0 0-16,-21-21 15,21-21 17,0 0-17,21 21-15,-21-21 0,21-21 0</inkml:trace>
  <inkml:trace contextRef="#ctx0" brushRef="#br0" timeOffset="51651.78">8594 5503 0,'0'0'0,"0"-21"16,0 42 0,-22-21-1,22 22-15,0-1 0,0 21 0,0 0 16,0-20-16,0 20 0,-21 0 15,21 22-15,0-22 0,-21 0 0,21 1 16,0-1-16,0 0 0,-21 1 0,21-22 16,-21 21-16,21-21 0,0 22 15,0-22-15,-21 0 0,21 0 16,0 0-16,-22 1 0,22-1 16,0 0-1,0-42 16,0 0-31,0-1 16,22 1-16,-22 0 0,21 0 16,-21 0-16,21 0 0,-21-1 15,21-20-15,0 21 0,0 0 0,1-22 16,-1 22-16,0 0 0,0 0 0,21 0 16,-20 21-16,-1-21 0,0 21 15,0 0-15,0 0 0,0 0 16,1 0-16,-1 0 0,0 0 15,-21 21 1,0 0-16,-21 0 16,0-21-16,-1 0 0,1 0 15,0 21-15,0-21 0,0 21 16,0-21-16,-1 0 0,1 0 0,0 0 16,0 0-1,0 0-15,21-21 0,-21 21 16,21-21-16,0 42 47,0 0-32,0 1-15,0-1 16,0 0-16,0 0 0,0 0 16,21 0-16,-21 1 0,21-22 15,-21 21-15,0 0 0,21 0 16,0 0-16,0-21 15,-21 21-15,22-21 0,-1 0 0,0 0 16,0 0-16,0 0 16,0 0-16,1 0 0,20 0 0,-21 0 0,0 0 15,22-21-15,-22 21 0,21-21 16,-21 0-16,22 21 0,-1-21 16,-21 0-16,0-1 0,22-20 0,-22 21 15,0 0-15,0 0 0,-21-1 16,0 1-16,21 0 0,-21 0 0,0 0 15,-21 21 17,0 0-32,21 21 0,-21-21 0,0 21 15,-1 0-15,1 0 0,21 1 16,0-1-16,0 0 0,0 0 16,0 0-16,0 0 15,0 1-15,0-1 16,21 0-16,1-21 15,-1 0-15,-21 21 0,0 0 0,21-21 16,0 0-16,-21 21 16,0 1-1,-21-22 1,21 21-16,-21-21 16,0 0-16,-1 0 0,1 0 0,0 0 15,0 0-15,0 0 16,0 0-1,-1 0 1,22-21 15</inkml:trace>
  <inkml:trace contextRef="#ctx0" brushRef="#br0" timeOffset="52280.64">10774 5990 0,'0'0'0,"-21"0"0,-1 0 16,1 0-16,0 0 0,0 0 31,0 0-31,42 0 47,0 0-47,0 0 0,22 0 15,-1 0-15,0 0 0,22 0 16,-1 0-16,1 0 0,-1 0 16,1 0-16,20 0 0,-20 0 0,-1 0 15,1 0-15,-22 0 0,1 0 16,-1 0-16,0 0 0,-21 0 0,1 0 16,-1 0-16,0 0 0,-42 0 46,0 0-30,-1 0-16,1 0 0,0 0 0,0 0 16,0 0-16,-22 0 0,22 0 15,0 0-15</inkml:trace>
  <inkml:trace contextRef="#ctx0" brushRef="#br0" timeOffset="52632.44">10731 6075 0,'0'0'15,"-21"0"-15,0 0 0,21 21 32,21-21-17,0 0-15,1 0 0,-1 0 16,21 0-16,0 0 0,1 0 15,-1 0-15,0 0 0,1 0 0,20 0 16,-20 0-16,-1 0 0,0 0 0,1 0 16,-1 0-16,0 0 0,1 0 15,-22 0-15,21 0 0,-21-21 0,0 21 16,1 0-16,-1 0 0,0 0 16,0 0-1,-21-21 16,-21 21-15,21-21-16,0-1 16</inkml:trace>
  <inkml:trace contextRef="#ctx0" brushRef="#br0" timeOffset="53159.14">11451 5715 0,'-21'0'16,"42"0"-16,-63 0 31,42 21-15,0 0-1,0 1-15,21-22 0,-21 21 16,21-21-16,0 21 0,0-21 0,1 21 15,-1 0-15,21 0 16,0 1-16,-20-22 0,-1 21 16,0-21-16,0 21 0,0-21 15,0 0-15,1 0 0,-22 21 16,21-21-16,0 0 16,-21 21-1,0 0 1,-21-21-1,0 22-15,-1-1 0,1 0 16,-21-21-16,21 21 0,0 0 16,-1-21-16,1 21 0,-21 1 15,21-1-15,0 0 0,-22-21 0,22 21 16,0 0-16,0 0 0,0 1 16,-1-1-16,1-21 0,0 21 0,0 0 15,0-21-15,21 21 0,-21-21 31,21 21-31,21-42 47</inkml:trace>
  <inkml:trace contextRef="#ctx0" brushRef="#br0" timeOffset="59163.84">13250 5736 0</inkml:trace>
  <inkml:trace contextRef="#ctx0" brushRef="#br0" timeOffset="59699.58">12827 5863 0,'0'21'16,"-21"1"-16,21-1 0,0 0 0,0 0 16,-21 0-16,21 0 15,0 1-15,0-1 0,0 0 0,0 0 16,0 0-16,0 0 0,0 1 0,21-1 15,0-21 1,0 21-16,0-21 0,0 0 16,1 0-16,-1 0 15,0 0-15,0 0 0,0-21 0,0 21 16,1-21-16,-1 21 0,0-22 16,0 1-16,0 0 0,0 0 15,1 21-15,-1-21 0,-21 0 0,0-1 0,0 1 16,21 0-16,-21 0 0,0 0 15,0 0-15,0-1 32,-21 22 15,21 22-47</inkml:trace>
  <inkml:trace contextRef="#ctx0" brushRef="#br0" timeOffset="60085.49">13250 5863 0,'0'0'15,"21"-21"1,-21 0-16,0 0 0,0 0 16,0-1-16,0 1 15,0 0-15,0 0 16,0 0-16,0 0 0,-21 21 15,21-22-15,-21 1 0,21 0 0,-21 21 16,21-21-16,-21 21 16,21-21-16,-21 21 0,-1 0 0,1 0 15,0 0-15,0 0 16,0 0-16,0 0 0,-1 0 0,1 21 16,0 0-16,0-21 0,0 21 15,0 0-15,-1 1 0,1-1 16,0 0-16,0 21 0,21-21 0,0 1 15,-21 20-15,21-21 0,0 21 16,-21-20-16,21-1 0,0 0 0,0 0 16,0 0-16,0 0 0,0 1 0,0-1 15,0 0-15,0 0 16,21 0-16,-21 0 16,21-21-16,0 0 15,0 0-15,-42 0 0</inkml:trace>
  <inkml:trace contextRef="#ctx0" brushRef="#br0" timeOffset="60222.63">13039 6096 0,'21'0'0,"0"-21"16,0 0-16,0 0 16,22-1-16,-22 1 0,0-21 0,0 21 15,0 0-15,-21-22 0,21 22 16,1-21-16,-22 21 0,21-22 0,-21 22 16,0 0-16,0 0 0,0 0 15,0-1-15,0-20 16</inkml:trace>
  <inkml:trace contextRef="#ctx0" brushRef="#br0" timeOffset="60426.15">13250 8340 0,'0'0'16,"0"-741"-16,0 381 0,0 85 15,0 63-15,0 43 0,0 63 16,21 0-16,1 43 0,-22 20 16,21 22-16,0 0 0,0 0 0,0 21 15,43 0-15,-22 0 0,-21 0 0,0 0 16,1 0-16,-22-21 0,21 0 15,21 21-15,-21 0 0,0 0 0,1-22 16,-1 22-16,0 0 0,0-21 16,-21 0-16,21 0 0,-21 0 15,0 0-15,0-1 16</inkml:trace>
  <inkml:trace contextRef="#ctx0" brushRef="#br0" timeOffset="61631.53">3789 7620 0,'-21'0'0,"-1"0"16,22-21-1,-21 21-15,21-21 0,0 0 16,0-1 0,0 1-16,0 0 15,21 21-15,1 0 0,-22-21 16,21 21-16,0 0 0,0 0 0,0 0 15,0 21-15,1 0 0,-1 0 16,0 1-16,21 20 0,-42-21 0,21 21 16,1-20-16,-1 20 0,-21 0 0,0-21 15,0 22-15,0-1 0,0 0 16,0 1-16,0-22 0,0 21 0,0-21 16,-21 1-16,21-1 15,-22 0-15,22 0 0,-21-21 16,0 0-1,21-21-15,0 0 16,0 0-16,0-1 0,0-20 0,0 21 16,0-21-16,0 20 0,0-20 15,21 21-15,0-21 0,-21 20 0,22-20 16,-22 21-16,21-21 0,0 20 16,-21 1-16,21 0 0,0 0 0,0 0 15,1 21 1,-1 0-1,-21 21 1,21-21-16,-21 21 0,42-21 16,-42 21-16</inkml:trace>
  <inkml:trace contextRef="#ctx0" brushRef="#br0" timeOffset="62085.27">4593 7578 0,'-21'0'0,"0"0"15,0 0-15,-1 0 0,1 21 16,0 0-16,0-21 0,0 21 0,0 0 16,-1 1-16,1 20 0,0-21 15,0 21-15,0 1 0,0-22 0,21 21 16,0 1-16,0-22 0,0 21 16,0-21-16,0 0 0,0 1 0,21-1 15,0 0-15,0-21 0,0 0 16,0 0-16,22 0 0,-22 0 15,0-21-15,21 0 0,1 21 16,-22-22-16,21 1 0,-21 0 16,1 0-16,-1 0 0,0 0 0,0-1 15,0 1-15,0 0 0,-21 0 0,0 0 16,22 0-16,-22-1 0,0 1 16,0 0-16,0 0 0,0 0 0,0 0 15</inkml:trace>
  <inkml:trace contextRef="#ctx0" brushRef="#br0" timeOffset="62960.89">4826 8107 0,'21'0'15,"0"0"-15,0 0 16,1 0-16,-1 0 0,0 0 0,0 0 15,0-21-15,0 21 0,1-21 16,20-1-16,-21 22 0,0-21 0,22 0 16,-22 21-16,21-21 0,-21 0 15,0 0-15,1-1 0,20 1 16,-21 0-16,0 21 0,0-21 0,1 0 16,-22 0-16,0-1 0,21 1 15,-21 0-15,0 0 0,-21 0 16,-1 21-1,1 0-15,0 0 0,0 0 16,0 0-16,0 0 0,-1 0 16,1 21-16,0 0 0,0-21 0,0 21 15,0 0-15,-1 1 0,1-1 0,21 0 16,0 0-16,-21 0 0,21 0 16,0 1-16,0-1 0,0 0 0,0 0 15,0 0 1,0 0-16,21-21 0,0 0 15,1 0-15,-1 0 16,0 0-16,0 0 0,0-21 16,0 0-16,1 21 0,-1-21 15,-21 0-15,21 0 0,0-1 16,0 1-16,-21-21 0,21 21 0,1-22 16,-22 22-16,0-21 0,0 0 15,21 20-15,-21-20 0,0 0 0,0-1 16,0 22-16,0-21 0,0 21 15,0 0-15,0-1 0,0 1 16,0 0-16,-21 21 16,21 21-1,0 0-15,0 1 0,0-1 16,0 21-16,0 0 0,0-20 16,0 20-16,0-21 0,0 21 0,0-20 15,-22 20-15,22-21 0,0 21 0,0-20 16,0 20-16,0-21 0,0 0 15,0 0-15,0 1 0,22-1 0,-22 0 16,0 0-16,21 0 0,0-21 16,0 0-16,0 21 0,0-21 15,1 0-15,20 0 0,-21 0 16,0 0-16,0-21 0,22 0 16,-22 0-16,0 21 0,21-21 0,-20 0 15,-1-1-15,0 1 0,0 0 16,-21 0-16,21 0 0,-21 0 0,21-1 15,-21 1-15,0 0 0,0 0 16,0 0-16,0 0 16,0 42 15,0 0-31,0 0 0,0 0 16,-21 0-16,21 1 0,0-1 15,0 0-15,0 0 0,-21 0 16</inkml:trace>
  <inkml:trace contextRef="#ctx0" brushRef="#br0" timeOffset="63531.56">6371 7684 0,'0'21'32,"0"0"-17,0 0-15,0 0 16,0 0-16,0 1 0,0-1 0,0 0 16,0 0-16,0 0 15,0 0-15,0 1 0,0-1 0,0 0 16,0 0-16,21 0 15,0 0-15,1-21 0,-1 0 16,21 0-16,-21 0 0,0 0 0,1 0 16,20 0-16,-21 0 15,64-42-15,-64 21 16,0 0-16,0 0 0,0-1 16,1 1-16,-22 0 0,0-21 0,0 21 15,0-1-15,0-20 0,0 21 0,0-21 16,0 20-16,-22 1 0,1-21 15,0 42-15,0-21 0,0 21 0,0 0 16,-1 0-16,1 0 0,-233 296 78,254-317-15,0 0-48</inkml:trace>
  <inkml:trace contextRef="#ctx0" brushRef="#br0" timeOffset="63722.45">6117 7239 0,'0'0'0,"-42"-21"0</inkml:trace>
  <inkml:trace contextRef="#ctx0" brushRef="#br0" timeOffset="63932.33">6011 7345 0,'21'0'16,"1"-21"0,-1 21-16,-21-21 0,0-1 15,21 22-15,-21-21 16,21 21 46,-21 21-62,21-21 16,0 22-16,1-1 0,-1 0 16,0 0-16</inkml:trace>
  <inkml:trace contextRef="#ctx0" brushRef="#br0" timeOffset="64244.87">7218 7895 0,'-21'0'0,"21"21"31,0 1-31,0-1 16,0 0-16,0 0 15,0 0-15,0 0 0,0 1 16,0-1-16,-22 0 0,1 21 16,0-21-16,0 1 0,0-1 15,0 0-15,-1 0 0,1 0 16,0-21-16,0 21 0,0-21 15,0 0-15,-1 0 0</inkml:trace>
  <inkml:trace contextRef="#ctx0" brushRef="#br0" timeOffset="66522.72">8848 7514 0,'21'0'31,"-21"-21"-31,21 21 16,-21-21-16,0 0 0,21 21 16,-21-21-16,0-1 0,0 1 15,0 0-15,0 0 16,-21 0-16,0 21 16,0 0-16,-1 0 0,1 0 15,0 0-15,0 0 0,0 21 0,0-21 16,-1 21-16,1 0 0,0 22 15,0-22-15,0 0 0,21 21 0,-21 1 16,21-1-16,0-21 0,-22 21 0,22 1 16,0-1-16,0-21 0,0 22 15,0-22-15,0 0 0,0 21 16,22-21-16,-1 1 0,0-1 0,0-21 16,0 21-16,0-21 0,1 0 15,20 0-15,-21 0 0,21 0 0,1 0 16,-22-21-16,21 21 0,1-21 15,-1-1-15,-21 1 0,21 0 0,1 0 16,-22 0-16,0 0 0,21-1 16,-20 1-16,-1-21 0,-21 21 0,21-22 0,-21 22 15,21-21-15,-21 0 0,0-1 16,0 1-16,0 21 0,0-22 0,0 1 16,0-43-16,0 64 15,0 0-15,0 0 0,0 0 16,0 42-1,0 0-15,0 21 0,0-20 16,0 20-16,0 0 0,0 1 0,0-1 16,0 0-16,0 1 0,0-1 0,0-21 15,0 21-15,0 1 0,0-22 16,0 21-16,0-21 0,0 22 0,0-22 16,0 0-16,0 0 0,0 0 0,0 1 15,0-44 32,0 1-47,0 0 0,21 0 0,-21 0 16,21 0-16,1-1 0,-22 1 15,21 0-15,-21 0 0,21 0 16,-21 0-16,21 21 16,0 0-16,0 0 15,-21 21-15,0 0 16,0 0-16,22 0 0,-22 0 0,21 1 15,-21-1-15,21 0 0,-21 0 16,0 0-16,21-21 0,0 21 0,0 1 16,1-22-16,-1 0 0,0 0 15,0 0-15,0 0 16,0 0-16,1 0 0,-1-22 0,21 22 16,-21-21-16,0 0 0,22 21 0,-22-21 15,0 0-15,21 0 0,-20-1 16,-1 1-16,-21-21 0,21 21 0,-21 0 15,0-1-15,0 1 0,0 0 0,0 0 16,0 0-16,0 0 0,0-1 16,-21 22-16,0 0 0,-1 0 15,22 22-15,-21-22 0,0 21 0,21 0 16,-21 0-16,21 21 0,0-20 16,0-1-16,0 0 0,0 21 15,0-21-15,0 1 0,0-1 0,0 0 16,0 0-16,0 0 0,0 0 15,21-21-15,0 0 16,0 0-16,1 0 0,-1 0 0,0 0 16,0 0-16,0 0 0,22-21 0,-22 21 15</inkml:trace>
  <inkml:trace contextRef="#ctx0" brushRef="#br0" timeOffset="67298.39">10626 7472 0,'0'0'0,"-22"-21"16,1 21-16,0 0 0,0 21 15,0 0-15,0 0 16,-1 0-16,22 1 0,-21-1 0,21 21 16,-21-21-16,21 0 0,-21 22 0,21-22 15,0 0-15,0 21 0,0-20 16,0-1-16,0 0 0,0 0 0,21 0 15,0 0-15,0-21 0,1 0 16,-1 0-16,0 0 0,0 0 0,0 0 16,22 0-16,-22-21 0,0 21 15,21-21-15,-21 21 0,22-21 16,-22 0-16,21 0 0,-21-1 0,1 1 16,-1-21-16,0 21 0,0-22 15,0 1-15,-21 0 0,21-1 0,-21 1 16,22 0-16,-22-1 0,0 1 0,0 0 15,0 21-15,0-22 0,0 22 16,0 0-16,0 0 0,21 21 0,-21 21 16,0 0-16,0 0 15,0 0-15,0 22 0,-21-1 16,-1 0-16,22 1 0,-21-1 0,21 0 16,-21 1-16,0-1 0,0-21 0,21 22 15,0-22-15,-21 21 0,21-21 16,-22 0-16,22 1 15,0-1-15,0-42 32,22 21-17,-1-22-15,0 1 0,0 0 0,0 0 16,-21 0-16,43 0 0,-22-1 0,0 1 16,0 21-16,0-21 0,0 0 15,1 0-15,-1 21 0,-21-21 16,21 21-16,0 0 0,-21-22 15,-21 22 1,0 0 0,0 0-16,-1 22 0,-20-22 0,21 21 15,0-21-15,0 21 0,-1 0 0,1 0 16,0 0-16,21 1 0,0-1 16,0 0-16,0 0 0,0 0 15,0 0-15,21 1 0,0-22 16,1 21-16,-1-21 0,0 0 0,0 0 15,0 21-15,0-21 0,22 0 16,-22 0-16,0 0 0,0 0 0,0 0 16,1 0-16,20 0 0,-21 0 0,0-21 15,0 21-15,1-21 16,-1-1-16,0 1 0,21 0 0</inkml:trace>
  <inkml:trace contextRef="#ctx0" brushRef="#br0" timeOffset="67808.61">11811 7049 0,'0'0'0,"0"-22"0,-21 22 15,0 0-15,-1 0 0,22 22 16,0-1-16,0 21 16,-21-21-16,21 22 0,0 20 0,-21-21 0,21 1 15,0-1-15,0 22 0,0-22 16,0 0-16,-21 1 0,21-1 15,0-21-15,-21 21 0,21-20 0,-21-1 16,21 0-16,0 0 0,0 0 0,0 0 16,0-42 15,0 0-15,0 0-16,0 0 0,0 0 0,21-1 15,-21 1-15,21 0 0,0 0 16,0 0-16,0 0 0,1-1 0,-1 1 15,0 21-15,21-21 0,-21 0 0,1 21 16,20 0-16,-21 0 16,21 0-16,-20 0 0,-1 0 0,0 0 15,0 21-15,0 0 0,-21 0 0,21 1 16,-21-1-16,0 0 16,-21 0-16,0 0 0,0 0 0,-21 1 15,20-1-15,-20-21 0,0 21 0,21 0 16,-22-21-16,1 21 0,21-21 0,-22 0 15,22 0-15,0 0 0,0 0 16,0 0-16,0 0 16,42 0 15,0 0-15,0 0-16,0-21 0</inkml:trace>
  <inkml:trace contextRef="#ctx0" brushRef="#br0" timeOffset="68538">12404 7493 0,'0'0'15,"-22"21"1,1 0 0,0-21-16,21 22 0,-21-1 15,0 0-15,0 0 0,21 0 0,0 0 16,-22 1-16,1-1 0,21 0 15,0 0-15,0 0 0,0 0 16,0 1-16,21-44 63,-21 1-63,0 0 0,22 21 15,-22-21-15,0 0 0,21-22 16,0 22-16,-21 0 0,21 0 0,0-21 15,0 20-15,1-20 0,20 21 0,-21 0 16,0 0-16,0-1 0,22 22 16,-22 0-16,0 0 0,0 0 15,0 0-15,1 0 0,-1 22 16,-21-1-16,21 0 0,-21 0 0,0 0 16,0 0-16,0 1 0,0 20 15,0-21-15,-21 0 0,0 0 0,-1 1 16,1-1-16,0 0 0,0 0 0,21 0 15,-21 0-15,0 1 16,42-44 15,0 1-15,0 0-16,-21 0 16,21 0-16,0 0 0,1-1 0,-1 1 15,-21-21-15,21 21 0,0-22 0,0 22 16,0-21-16,-21 21 0,22 0 15,-22-1-15,21 1 0,-21 0 0,0 42 32,-21 0-32,-1 22 15,1-22-15,21 0 0,-21 0 0,0 22 16,21-22-16,0 21 0,-21-21 16,21 0-16,0 22 0,0-22 0,0 0 0,0 0 15,0 0 1,0 1-16,0-1 0,21-21 15,0 0-15,0 0 16,0 0-16,1 0 16,-1 0-16,0 0 0,0 0 15,0-21-15,0 21 0,1-22 0,-1 22 16</inkml:trace>
  <inkml:trace contextRef="#ctx0" brushRef="#br0" timeOffset="68820.84">13314 7811 0,'0'21'32,"0"0"-17,0 0-15,0 0 16,0 0-16,-21 1 0,21-1 0,0 0 15,-22 0-15,22 0 0,-21 0 16,0 1-16,21-1 0,-21 0 0,0 0 16,0 0-16,-1 0 15,1-21-15,0 22 0,0-22 16,0 0-16,0 0 16</inkml:trace>
  <inkml:trace contextRef="#ctx0" brushRef="#br0" timeOffset="70040.22">14097 6900 0,'0'-21'15,"0"0"16,42 21-15,-21 0 0,1 0-16,20 0 0,-21-21 0,21 21 15,1 0-15,-1 0 0,0 0 0,1 0 16,-1 0-16,0 0 0,-20 0 16,20 0-16,0 0 0,-21 0 0,1 0 15,-1 0-15,0 0 0,-21 21 47,-21-21-47,0 0 16,21 21-16,-22-21 0,1 0 0,0 0 15,0 0-15,0 0 0</inkml:trace>
  <inkml:trace contextRef="#ctx0" brushRef="#br0" timeOffset="70324.06">14478 6900 0,'-21'0'16,"21"22"0,-21-22-16,-1 21 15,22 0-15,0 0 0,0 0 16,-21 0-16,21 1 0,-21 20 16,21 0-16,0 1 0,0-1 0,-21 0 15,21 1-15,0-1 0,-21 0 0,21-21 16,0 22-16,0-22 0,0 21 15,0-21-15,-21 1 0,21-1 0,-22 0 16,22 0-16,0 0 16,22-21 31,-22-21-32,21 0-15,0 21 0</inkml:trace>
  <inkml:trace contextRef="#ctx0" brushRef="#br0" timeOffset="70716.83">14541 7345 0,'0'-21'63,"0"0"-48,22 21-15,-1-22 0,-21 1 16,21 0-16,0 0 16,0 0-1,-21 0 1,0 42 0,-21 0-1,21 0-15,-21 0 0,21 0 16,-21 1-16,21 20 0,0-21 15,0 21-15,0-20 0,-21 20 0,21-21 16,0 21-16,0-20 0,0-1 0,0 0 16,0 0-16,0 0 0,0 0 15,0 1-15,21-22 16,0 0-16,0 0 0,0 0 16,0 0-16,1 0 0,-1-22 15,0 1-15,0 0 16,0 0-16</inkml:trace>
  <inkml:trace contextRef="#ctx0" brushRef="#br0" timeOffset="70983.8">14880 7197 0,'0'0'0,"21"-21"16,-21 42-1,0 0-15,21 0 0,1 0 16,-22 0-16,0 1 0,21 20 0,0-21 15,0 21-15,-21-20 0,0-1 0,21 0 16,-21 0-16,21 21 0,-21-20 16,22-1-16,-1 0 0,-21 0 15,21-21-15,-21 21 0,21-21 32,-21-21-1,0 0-31,0 0 15,21 0-15,-21-1 0,0 1 0</inkml:trace>
  <inkml:trace contextRef="#ctx0" brushRef="#br0" timeOffset="71222.17">15198 7218 0,'0'0'16,"0"-21"-16,0 0 16,-22 42-1,1 0-15,0 0 0,21 0 16,-21 0-16,0 22 0,0-22 15,-1 21-15,1-21 0,0 22 0,0-22 16,21 21-16,-21-21 0,0 1 16,-1-1-16,22 0 0,0 0 0,0 0 15,0 0-15,0 1 16,22-22 0,-1 0-1,0 0-15,0-22 0,0 1 16,0 21-16,1-21 0,-1 0 0</inkml:trace>
  <inkml:trace contextRef="#ctx0" brushRef="#br0" timeOffset="71512.02">15452 6985 0,'0'0'0,"21"-21"0,-21 0 15,0 42 16,0 0-31,0 0 0,0 22 0,0-22 16,0 21-16,0 0 0,0 1 0,0-1 16,-21 22-16,21-22 0,0 0 15,-22 1-15,1-22 0,21 21 0,0 0 16,0-20-16,0-1 0,0 0 16,0 0-16,0 0 0,0 0 15,21-21 1,1 0-16,-1 0 15,0 0-15,0 0 0,0-21 16,0 0-16,1 21 0,-1-21 0,0 0 16,0 0-16,-21-1 0</inkml:trace>
  <inkml:trace contextRef="#ctx0" brushRef="#br0" timeOffset="71699.91">15409 7281 0,'0'0'0,"-21"0"15,42 0 17,0 0-32,1 0 15,-1 0-15,0 0 0,0-21 16,0 21-16,22 0 0,-22-21 0,0 21 16,0 0-16,0-21 0,22 21 0,-22-21 15,0 21-15</inkml:trace>
  <inkml:trace contextRef="#ctx0" brushRef="#br0" timeOffset="73760.25">16256 7578 0,'0'0'15,"-21"0"-15,0 0 0,-1 0 0,1 0 16,21-21 15,0-1-31,0 1 0,21 0 16,1 0-16,-1 0 0,0 0 15,0-1-15,0 1 0,22 0 0,-22-21 16,0 21-16,21-22 0,-21 1 0,1 21 16,-1-22-16,0 22 0,0-21 15,-21 21-15,0-22 0,0 22 0,0 0 16,0 0-16,0 0 0,0 0 16,-21 21-1,0 21-15,0 0 16,21 0-16,-22 0 0,1 22 15,21-22-15,-21 42 0,21-20 16,-21 20-16,0-21 0,21 22 0,-21-1 16,-1-20-16,22 20 0,-21 1 0,21-22 15,-21 22-15,0-1 0,21 1 16,0-1-16,-21-21 0,0 22 0,-1-1 16,1 1-16,21-1 0,-21 1 0,0-1 15,0 1-15,21-22 0,0 1 16,0-1-16,0 0 0,0 1 0,0-22 15,0 21-15,0-21 0,21-21 0,0 21 16,0-21-16,0 0 0,1 0 0,-1 0 16,0 0-16,21 0 0,1-21 15,-22 0-15,21 0 0,0 0 16,-20 0-16,20-1 0,-21-20 0,0 21 16,0-21-16,1 20 0,-22-20 15,21 0-15,-21-1 0,0-20 0,0 21 16,0-1-16,-21-20 0,-1 20 0,1 1 15,0 0-15,0-1 0,-21 1 0,20 21 16,1 0-16,0 0 0,0-1 16,-21 1-16,20 21 0,22-21 15,0 0 1,0 0 0,22 21-16,-1-21 0,21-1 0,-21 22 15,0-21-15,22 0 0,-1 0 16,-21 0-16,22 0 0,-1-1 15,-21 1-15,21 0 0,-20 0 0,-1 0 16,21-22-16,-21 22 0,-21 0 0,21 0 16,1 0-16,-22 0 0,21-1 15,-21 1-15,0 0 0,0 42 32,0 0-17,-21 1-15,21 20 0,-22-21 16,22 0-16,0 22 0,0-22 15,0 21-15,0-21 0,0 22 0,0-22 16,0 0-16,0 21 0,0-21 16,0 1-16,0-1 15,22 0-15,-1-21 0,0 0 16,0 0-16,0 0 0,0 0 0,1 0 16,-1 0-16,0-21 15,0 0-15,0 21 0,22-22 0,-22 1 16,0 0-16,-21 0 0,21 0 0,0 0 15,-21-22-15,0 22 0,0 0 16,0 0-16,0 0 0,0-1 0,0 1 16,-21 21 15,0 21-31,21 1 16,-21-1-16,21 0 0,-21 0 0,21 0 15,-22 0-15,22 1 0,0-1 16,0 0-16,0 0 0,0 0 15,22 0-15,-1 1 0,0-22 16,0 0-16,0 0 0,22 0 16,-22 0-16,0 0 0,0 0 15,0 0-15,22-22 0,-22 22 0,0-21 16,0 21-16,0-21 0,0 0 16,22-21-16,-43 20 0,21 1 15,0-21-15,0 0 0,-21 20 0,0-20 0,0-64 16,21 64-1,-21 0-15,0-1 0,0 22 0,0-21 16,0 21-16,0-1 0,0 1 0,0 0 16,0 42-1,0 0-15,0 22 16,-21-22-16,21 21 0,-21 1 0,21-1 16,0 0-16,-21 1 0,21-1 15,0 0-15,0-21 0,0 22 0,0-1 16,0-21-16,0 22 0,0-22 15,0 21-15,21-21 0,-21 0 0,21 1 16,0-22-16,-21 21 0,22 0 16,-1-21-16,0 0 0,-21 21 0,21-21 15,0 0-15,0 0 0,1 0 16,-1 0-16,0 0 0,0 0 0,0 0 16,0 0-16,22-21 0,-22 0 0,0 21 15,21-21-15,-20-1 0,20 1 16,-21 0-16,0 0 0,0 0 0,22 0 15,-22-1-15,0 1 0,0 0 0,-21 0 16,0 0-16,21 0 0,-21-1 16,0 1-16,0 0 15,-21 21-15,0-21 16,0 21-16,0 0 0,0 0 16,-1 0-16,1 21 0,0 0 15,0-21-15,0 21 0,0 1 0,-1-1 16,1 0-16,21 0 0,-21 0 15,0 0-15,21 1 0,0-1 0,0 0 16,0 0-16,0 0 0,0 0 16,0 1-1,21-22-15,0 0 0,0 0 16,1 0-16,-1 0 0,0-22 16,0 22-16,0-21 0,0 21 15,-21-21-15,22 0 0,-1 0 16,0 0-16,-21-22 0,21 22 0,21-64 15,-42 43-15,22 0 0,-1-1 16,-21 1-16,21 0 0,-21-22 16,21 22-16,-21 0 0,0 20 0,21-20 15,0 0-15,-21-1 0,0 22 16,0 0-16,22-21 0,-22 21 16,0 42-1,0 0-15,0 0 16,0 0-16,-22 22 0,22-1 0,0-21 15,-21 43-15,0-22 0,0 0 16,21 1-16,-21-1 0,0 21 16,21-20-16,0-1 0,0 0 0,-22 1 15,22-22-15,0 21 0,0 1 0,0-22 16,0 0-16,0 0 0,0 0 16,0 0-16,0 1 0,22-1 15,-1-21-15,0 0 0,0 0 16,0 0-16,0 0 0,1 0 15,-1 0-15,0 0 0,0 0 0,-21-21 16,21-1-16,0 22 0,1-21 0,-1 0 16,-21 0-16</inkml:trace>
  <inkml:trace contextRef="#ctx0" brushRef="#br0" timeOffset="74048.09">16933 6943 0,'-21'0'0,"42"0"62,0 0-46,1 0-16</inkml:trace>
  <inkml:trace contextRef="#ctx0" brushRef="#br0" timeOffset="74800.11">19664 7260 0,'0'0'0,"-43"0"16,22 0-16,0 0 15,0 0 1,42 0 15,0 0-31,22 0 0,-22 0 16,21 0-16,0 0 0,1 0 0,-1 0 16,0 0-16,1 0 0,20 0 15,-20 0-15,-1 0 0,21 0 0,-20 0 16,-1 0-16,0 0 0,1 0 0,-1 0 15,-21 0-15,0 0 0,1 0 16,-1 0-16,-42 0 31,-1 0-31,1 0 16,-21 0-16,21 0 0,0 0 16</inkml:trace>
  <inkml:trace contextRef="#ctx0" brushRef="#br0" timeOffset="75087.52">19600 7303 0,'0'0'0,"0"21"16,0 0-1,21-21 1,1 21-16,-1-21 0,21 0 0,0 0 15,-20 21-15,20-21 0,0 0 16,1 0-16,-1 0 0,0 0 0,-21 0 16,22 0-16,-1 0 0,0 0 15,-20 0-15,20 0 0,-21 0 0,0 0 16,0 0-16,-21-21 47,0 0-47</inkml:trace>
  <inkml:trace contextRef="#ctx0" brushRef="#br0" timeOffset="75525.39">20256 6943 0,'-42'0'16,"21"0"-1,21 21 1,0 0-16,0 0 16,0 0-16,21 1 0,0-1 15,22 0 1,-22 0-16,0 0 0,21-21 0,-21 21 16,22 1-16,-22-22 0,21 21 0,1-21 15,-22 0-15,21 0 0,-21 0 16,0 0-16,1 0 0,-1 0 0,0 0 15,0 0-15,-21 21 32,-21-21-32,-21 0 15,20 21-15,1 0 0,-21-21 16,21 21-16,-22 1 0,22-1 0,-21 0 16,0 21-16,20-21 0,-20 1 0,0-1 15,21 0-15,-22 0 16,22 21-16,0-42 0,0 22 0,0-1 15,21 21-15,0-21 16,21-21 15</inkml:trace>
  <inkml:trace contextRef="#ctx0" brushRef="#br0" timeOffset="75848.21">21484 7112 0,'0'21'16,"0"0"-16,-21-21 0,21 22 0,-21-1 15,21 0-15,-21 0 0,21 0 16,0 0-16,0 1 0,0-1 16,0 0-16,0 0 0,0 0 0,0 0 15,0 1-15,0-1 16,0-42 31,0-1-32</inkml:trace>
  <inkml:trace contextRef="#ctx0" brushRef="#br0" timeOffset="76054.33">21548 6922 0,'0'0'0,"0"-22"16,-22 22-16,22 22 62,0-1-62,0 0 16,22-21-16,-22 21 0,21 0 16</inkml:trace>
  <inkml:trace contextRef="#ctx0" brushRef="#br0" timeOffset="76589.02">21823 7154 0,'0'22'0,"0"-1"0,0 0 15,0 0-15,0 0 16,0 0-16,0 1 0,0-1 0,-21 0 16,21 0-16,-22 0 15,22 0-15,0 1 0,0-1 16,-21-21-16,21 21 16,-21-21-16,21-21 46,0 0-46,0-1 16,0 1-16,0 0 0,0 0 16,21 0-16,0-22 0,1 22 0,-1 0 15,0-21-15,0 21 0,0-1 16,0 1-16,1 0 0,20 0 16,-21 21-16,0 0 0,0-21 0,22 21 15,-22 0-15,0 0 0,0 21 16,0 0-16,-21 0 0,22 0 15,-22 22-15,0-22 0,0 21 0,0-21 16,0 1-16,0 20 0,0-21 16,0 0-16,-22 0 0,22 1 0,-21-1 15,0 0-15,21 0 16,-21-21 0</inkml:trace>
  <inkml:trace contextRef="#ctx0" brushRef="#br0" timeOffset="76979.8">22415 7112 0,'0'0'0,"0"-21"0,-21 21 31,21 21-31,-21 0 16,21 0-16,0 1 0,-21-1 15,21 21-15,0-21 0,0 22 16,-21-22-16,21 21 0,-21 0 0,21 1 16,0-1-16,0-21 0,-22 22 0,1-1 15,21 0-15,-21 1 0,21-1 16,0 0-16,-21 1 0,0-1 0,21 0 15,-21 1-15,21-1 0,0 0 16,0 1-16,-22-1 0,22-21 0,-21 21 16,21 1-16,0-22 0,-21 21 0,21-21 15,0 1-15,0-1 0,0 0 0,0 0 16,0 0-16,0-42 47,21 0-47,0 0 15,-21 0-15,22-1 0</inkml:trace>
  <inkml:trace contextRef="#ctx0" brushRef="#br0" timeOffset="77327.6">22310 7387 0,'0'0'0,"0"-21"0,0-21 0,0 21 15,0-1-15,0 1 16,21 0-16,0 0 0,0 0 0,0 21 16,0-21-16,1 21 0,-1 0 0,0-22 15,21 22-15,-21 0 0,1 0 16,-1 0-16,21 0 0,-21 0 0,0 22 16,1-1-16,-22 0 0,21 0 0,-21 0 15,0 22-15,0-22 0,0 0 16,0 21-16,0-21 0,-21 1 0,-1-1 15,1 0-15,-21 0 0,21 0 16,0 0-16,-1 1 0,1-22 0,-21 0 16,42 21-16,-21-21 0,0 0 0,-1 0 15,44 0 17,-22-21-32,21 21 15,0-22-15,0 22 0</inkml:trace>
  <inkml:trace contextRef="#ctx0" brushRef="#br0" timeOffset="78164.17">23008 7112 0,'0'0'0,"0"-21"15,0 42 16,0 0-31,0 0 16,0 1-16,0 20 0,0-21 16,0 0-16,0 22 0,-21-22 0,21 0 15,0 0-15,0 0 0,0 0 16,0 1-16,0-1 0,0 0 0,21-21 16,-21 21-16,21-21 0,0 0 15,1 0-15,-1 0 16,0 0-16,0 0 0,0 0 0,-21-21 15,21 0-15,1 21 0,-1-21 16,0-1-16,-21 1 0,21-21 16,0 21-16,-21 0 0,21-22 0,1 22 15,-1-21-15,-21 21 0,0-1 16,21 1-16,-21 0 0,21 21 0,-21-21 16,0 42 15,-21 0-31,0 0 0,21 1 0,-21-1 15,21 0-15,0 21 0,-22-21 0,22 1 16,0-1-16,-21 0 0,21 0 16,0 0-16,0 0 0,0 1 0,0-1 15,0 0-15,21-21 0,1 21 16,-1-21-16,0 0 16,0 0-16,0 0 0,0 0 15,1 0-15,-1 0 0,0 0 16,0-21-16,0 0 0,0 0 0,1-1 15,-1 1-15,-21 0 0,21-21 0,0 21 16,0-22-16,-21 1 0,0 0 16,21-1-16,1 1 0,-22 0 0,0 20 15,21-20-15,0 0 0,0-1 0,0 1 16,0 21-16,1-21 0,-1-1 16,0 22-16,-21 0 0,0 0 0,21 0 15,-21 42 1,0 0-1,0 0-15,0 0 0,0 22 0,-21-1 16,0 0-16,0-21 0,-1 22 16,22-1-16,-21 0 0,0 1 0,0-1 15,0 0-15,21-20 0,0 20 16,-21 0-16,21-21 0,0 1 0,0-1 16,0 0-16,0 0 0,0 0 0,0 0 15,21 1-15,0-22 16,0 21-16,0-21 0,0 0 0,1 0 15,-1 0-15,0 0 0,0 0 16,0 0-16,0 0 16,1 0-16,-1-21 0,0-1 0,0 22 15,-21-21-15,21 0 0,0 0 0</inkml:trace>
  <inkml:trace contextRef="#ctx0" brushRef="#br0" timeOffset="78472.03">23749 6922 0,'21'0'31,"0"0"-16,0 0-15,1-22 0,-1 22 0,0 0 16,0 0-16,21 0 0,-20 0 16,-1 0-16,0 0 0,0 0 0,0 0 15,0 0 1,-42 0 31</inkml:trace>
  <inkml:trace contextRef="#ctx0" brushRef="#br0" timeOffset="79655.66">3873 9483 0,'0'-21'0,"0"-1"16,0 1-1,-21 0-15,21 0 16,0 0-16,0 0 16,0 42 30,0 0-46,0 0 0,0 0 16,0 22-16,0-22 0,0 21 16,0 0-16,0-20 0,-21 20 0,21 21 15,0-20-15,0-1 0,0 22 0,0-22 16,0 21-16,0-20 0,0 20 16,-21 1-16,21-1 0,0 1 15,-21 20-15,0 1 0,21-21 0,0 20 16,-22 1-16,1 0 0,0-1 15,0 22-15,0-21 0,21-1 0,-21 22 16,-1-21-16,22 0 0,0-1 16,-21-20-16,0 20 0,21-20 0,-21 21 15,21-22-15,0 1 0,0-1 0,-21 1 16,21-1-16,0 1 0,-21-1 16,21-21-16,0 22 0,0-1 15,0-20-15,-22 20 0,22-20 0,0-1 0,0 0 16,0-21-16,0 22 0,0-22 15,22-21 1,-22-21-16,21-22 16,0 22-16,0-21 0,-21 0 15,21-1-15,0 1 0,1-22 0</inkml:trace>
  <inkml:trace contextRef="#ctx0" brushRef="#br0" timeOffset="80892.25">4000 9440 0,'0'-21'46,"22"21"-30,-1 0 0,0-21-16,0 21 0,21 0 15,-20 0-15,-1 0 0,21 0 16,0-21-16,22 21 0,-22 0 0,22 0 16,-1 0-16,22-21 0,-22 21 15,22-21-15,0 21 0,-1 0 0,1 0 16,0-22-16,-1 22 0,22 0 0,-21 0 15,21 0-15,0-21 16,-22 21-16,22 0 0,0 0 0,-21 0 16,-1 0-16,1 0 0,0 0 15,-1 0-15,-20 0 0,20 0 0,-20 0 16,-1 0-16,1 0 0,-1 0 0,1 0 16,-22 0-16,22 0 0,-22 0 15,-21 0-15,22 0 0,-22 0 0,0 0 16,0 0-16,0 0 0,-21 21 15,21-21-15,-21 22 0,0-1 16,0 0-16,0 0 0,0 0 16,0 0-1,0 22-15,0-22 0,0 0 0,0 21 0,0 1 16,-21-22-16,21 21 0,0 22 16,-21-22-16,21 0 0,-21 22 15,21-22-15,-21 22 0,21-22 0,0 22 16,0-1-16,-21 1 0,21-22 0,-22 21 15,22 1-15,0-1 0,0 1 16,0-1-16,0-20 0,0 20 0,0-20 16,0 20-16,0-21 0,-21 22 0,21-22 15,0 22-15,0-1 0,0-20 16,0 20-16,0 1 0,0-22 16,0 21-16,0 1 0,0-22 0,0 22 15,0-1-15,0-20 0,0 20 16,0-21-16,0 22 0,0-22 0,0 1 15,0 20-15,0-21 0,0 22 0,0-22 16,0 22-16,0-22 0,-21 0 0,21 22 16,0-22-16,-21 1 0,21-1 15,0 0-15,0 1 0,-21-1 0,21 0 16,-21-21-16,21 22 0,-22-1 0,22-21 16,0 0-16,0 1 0,-21-1 15,0 0-15,0 0 0,21 0 0,-21-21 16,0 21-16,-1-21 0,1 0 15,0 0-15,0 0 0,0 0 16,0 0-16,-1 0 0,1 0 16,0 0-16,0 0 0,0 0 0,0 0 15,-22 0-15,22 0 0,-21 0 0,-1 0 16,1-21-16,-21 21 0,20 0 16,-20 0-16,-1-21 0,-20 21 0,20 0 15,-21 0-15,1-21 0,20 21 0,-20 0 16,-1 0-16,0-21 0,22 21 15,-22 0-15,0 0 0,1-21 0,-1 21 16,22 0-16,-22 0 0,0-22 16,22 22-16,-22-21 0,22 21 0,-1 0 15,1-21-15,20 21 0,1 0 0,-22-21 16,43 21-16,-21 0 16,0 0-16,20 0 0,1-21 0,0 21 15,0 0-15,0 0 0,21-21 31,0-1-15,0 1-16,21 21 0,-21-21 0,0 0 16,21 21-16,0-21 0</inkml:trace>
  <inkml:trace contextRef="#ctx0" brushRef="#br0" timeOffset="81523.89">4403 10033 0,'0'0'0,"0"-21"0,0 0 0,0 0 16,0 42 15,0 0-15,0 0-16,0 21 0,0-20 15,0 20-15,0-21 0,0 21 0,0 1 16,0-22-16,0 21 0,0 1 16,0-22-16,0 21 0,-22-21 15,22 0-15,0 1 0,0-1 0,0 0 16,0-42 15,0 0-31,0-1 16,0 1-16,22 0 0,-22-21 15,21 21-15</inkml:trace>
  <inkml:trace contextRef="#ctx0" brushRef="#br0" timeOffset="82070.09">4403 9948 0,'0'0'0,"21"0"31,0 0-31,0-21 0,0 21 16,22 0-16,-22 0 0,21-21 0,0 21 16,1-21-16,-1 21 0,0 0 15,1 0-15,-1-21 0,22 21 0,-22 0 16,0 0-16,-21 0 0,22 0 0,-1 0 15,-21 0-15,22 0 0,-22 0 16,0 0-16,0 0 0,0 0 0,0 0 16,1 0-16,-1 0 15,-21 21-15,21-21 16,-21 21-16,0 0 0,21 0 16,-21 1-16,0-1 15,21 0-15,-21 0 0,0 0 16,0 0-16,0 1 0,0-1 0,0 0 15,0 0-15,0 0 0,0 0 16,0 1-16,0-1 0,0 21 0,0-21 16,0 0-16,0 1 0,-21-1 15,21 0-15,-21-21 0,0 21 0,-22 0 16,22 0-16,0 1 0,-21-1 0,-1-21 16,1 21-16,-21-21 15,20 21-15,-20-21 0,-1 0 0,1 21 16,-22-21-16,43 0 0,-22 0 0,22 0 15,-22 0-15,43 0 0,-21 0 16,21 0-16,-22 0 0,22-21 16,42 21 15,1 0-15,-1 21-16,0-21 0,0 21 15</inkml:trace>
  <inkml:trace contextRef="#ctx0" brushRef="#br0" timeOffset="82437.21">4530 10901 0,'0'0'16,"0"-21"-16,-22 21 16,22 21-1,0 0 1,0 0-16,0 0 16,0 1-16,0-1 0,0 21 0,22-21 15,-22 0-15,0 1 0,0 20 0,0-21 16,0 0-16,0 0 0,0 22 15,0-22-15,0 0 0,0 0 16,0-42 31,21 0-47,-21 0 0,0 0 16,21-1-16,-21-20 0</inkml:trace>
  <inkml:trace contextRef="#ctx0" brushRef="#br0" timeOffset="82960.97">4572 10795 0,'0'0'0,"0"-21"15,21 21 1,0-21-16,0 21 0,22 0 16,-22 0-16,21-21 0,-21 21 0,22 0 15,20 0-15,-20-22 0,20 22 16,-21-21-16,22 21 0,-22 0 0,22 0 15,-1 0-15,1 0 0,-22 0 16,22 0-16,-1 0 0,1 0 16,-1 21-16,-21-21 0,1 22 0,-1-22 15,0 21-15,1 0 0,-22-21 0,0 21 16,0-21-16,-21 21 0,21 0 16,-21 1-16,0-1 15,0 0-15,0 0 16,0 0-16,0 0 15,0 1-15,0-1 0,-21-21 16,0 21-16,21 0 0,-21 0 16,21 0-16,-21 1 0,0-1 15,21 0-15,0 0 0,-22 0 16,1-21-16,0 21 0,21 1 0,-21-1 16,0 0-16,0 0 0,-1-21 15,1 21-15,0-21 0,0 21 0,-21-21 16,-1 0-16,1 22 0,0-22 0,-22 0 15,1 0-15,20 0 0,-20 21 16,-1-21-16,1 0 0,-1 0 0,1 0 16,-1 0-16,22 0 0,-22 0 15,22 0-15,0 0 0,21 0 0,-22 0 16,22 0-16</inkml:trace>
  <inkml:trace contextRef="#ctx0" brushRef="#br0" timeOffset="83376.11">4276 11938 0,'0'0'0,"0"-21"0,-22 0 16,22 0-16,0 42 31,0 0-31,0 0 0,0 0 0,0 0 16,0 1-16,0-1 0,0 0 15,0 21-15,0-21 0,0 1 16,0-1-16,0 21 0,0-21 0,0 0 16,-21 1-16,21-1 15,0-42 16,0-1-15,0 1-16,0 0 0,0 0 0</inkml:trace>
  <inkml:trace contextRef="#ctx0" brushRef="#br0" timeOffset="83731.91">4254 11853 0,'22'0'0,"-1"0"15,0 0-15,0 0 16,0 0-16,22 0 16,-22 0-16,0 0 0,0 22 0,0-22 15,22 0-15,-22 21 0,0-21 0,21 21 16,-21-21-16,1 0 0,-1 21 16,0-21-16,0 21 0,0 0 0,0-21 15,-21 22-15,22-1 0,-22 0 16,0 0-16,-22 0 15,1 0-15,0 1 0,0-1 16,-21-21-16,-1 21 0,22 0 0,-21 0 16,-1-21-16,1 21 0,0 1 15,-1-22-15,22 21 0,-21-21 0,21 0 16,0 0-16,-1 21 0,1-21 0,0 0 16,42 0 15,0 0-31,1 0 0,-1-21 0,0 0 15,0 21-15</inkml:trace>
  <inkml:trace contextRef="#ctx0" brushRef="#br0" timeOffset="84186.65">5376 11853 0,'-21'22'31,"0"-1"-31,21 0 16,-21-21-16,21 21 15,0 0-15,0 0 0,0 1 16,0-1-16,0 0 0,0 0 15,21 0 1,0-21-16,0 0 0,0 0 0,1 0 16,-1-21-16,0 21 0,0-21 15,0 0-15,0 21 0,1-21 16,-1-1-16,0 1 0,0 0 0,0 0 16,-21 0-16,21 0 0,-21-1 0,0 1 15,0 0-15,0 0 0,-21 0 16,0 21-16,0 0 0,0 0 15,0 0-15,-1 0 16,1 0-16,0 0 16,0 21-1,21 0-15,0 0 16,0 0 0,21-21-16,0 0 0</inkml:trace>
  <inkml:trace contextRef="#ctx0" brushRef="#br0" timeOffset="84603.57">6096 11726 0,'0'22'16,"0"-1"-1,-21 0-15,0 0 16,21 0-16,0 0 0,0 1 16,0-1-16,21-21 15,0 0 1,0 0-16,0 0 0,0 0 0,1 0 16,-1-21-16,0-1 0,0 22 15,0-21-15,0 0 0,1 21 0,-1-21 16,-21 0-16,0 0 15,0-1-15,0 1 16,-21 21-16,-1-21 16,1 21-16,0 0 0,0 0 15,0 0-15,0 0 16,21 21-16,-22-21 0,1 0 16,21 21-16,0 1 0,-21-22 15,0 21-15,0 0 16,0 0-16,-1 0 0,1 0 15,0-21-15</inkml:trace>
  <inkml:trace contextRef="#ctx0" brushRef="#br0" timeOffset="84989.83">5397 12404 0,'0'0'0,"-21"21"15,0 0-15,0 0 16,21 0 0,21-21-1,0 0 1,22 0-16,-22 0 0,0 0 15,21 0-15,1-21 0,-1 21 0,-21 0 16,21-21-16,1 21 0,-1 0 0,-21-21 16,22 21-16,-22 0 0,21 0 15,-21-21-15,0 21 0,1 0 0,-1 0 16</inkml:trace>
  <inkml:trace contextRef="#ctx0" brushRef="#br0" timeOffset="86420.38">8657 10245 0,'0'0'0,"-21"0"0,0 0 0,0 0 16,-1 0-16,1 0 0,0 0 15,0 0-15,0 0 0,0 0 16,-1 0-16,1 0 16,0 0-16,42 21 47,22-21-47,-1 0 0,0 0 0,1 0 15,20 0-15,22 0 0,-22 0 16,22 0-16,0 0 0,-1 0 0,-20 0 15,20 0-15,1 0 0,-21 0 0,20 0 16,-20 0-16,-1 0 0,22 0 16,-22 0-16,1 0 0,-1 0 0,1 0 15,-22 0-15,22 0 0,-1 0 16,-20 0-16,-1 0 0,0 0 16,1 0-16,-22 0 0,0 0 0,0 0 15,0 0-15,0 0 0,1 0 16,-44 0 15,1 0-31,0 0 16,0 0-16,0 0 15,0 0-15,-1 0 0,1 0 16,0 0-16,0 0 0</inkml:trace>
  <inkml:trace contextRef="#ctx0" brushRef="#br0" timeOffset="86820.15">9059 10181 0,'0'0'0,"-21"0"0,0 0 0,0 0 16,0 0-16,42 0 31,21 0-31,-21 0 16,22 0-16,-1 0 0,21 0 0,-20 21 15,20-21-15,1 0 0,-1 0 16,1 0-16,-1 22 0,22-22 0,-22 0 16,22 0-16,-21 0 0,-1 0 15,1 0-15,20 0 0,-41 0 0,20 0 16,1 0-16,-22 0 0,0 0 0,1 0 15,-22 0-15,0 0 0,0 0 16,0 0-16,0 0 0,-42 0 47,0 0-31,0-22-16,0 1 15</inkml:trace>
  <inkml:trace contextRef="#ctx0" brushRef="#br0" timeOffset="87311.88">10096 9885 0,'0'0'0,"-21"0"0,0 0 15,21 21 16,0 0-15,21 0-16,0-21 0,1 22 0,-1-1 16,0 0-16,0 0 0,0-21 0,22 21 15,-22-21-15,21 21 0,-21-21 16,22 0-16,-22 22 0,21-22 0,-21 21 16,0-21-16,22 0 0,-22 0 0,0 0 15,0 0-15,0 0 0,1 0 16,-22 21-16,0 0 31,-22 0-15,22 0-16,-21-21 0,0 22 0,0-1 15,0 0-15,0 0 0,-1 21 16,1-20-16,0 20 0,-21-21 0,21 21 16,-1 1-16,-20-22 0,21 21 0,0-21 15,-22 22-15,22-22 0,-21 0 16,21 21-16,0-20 0,-22-1 0,22 0 15,0 0-15,0 0 0,0-21 0,21 21 16,-22-21-16,22 22 0,22-22 63,-1-22-63</inkml:trace>
  <inkml:trace contextRef="#ctx0" brushRef="#br0" timeOffset="91612.26">14859 10033 0,'0'0'0,"0"-21"16,0 0 0,0 0-16,0-1 15,0 1-15,0 0 16,0 0 15,0 42 0,0 0-31,0 0 0,0 1 0,0-1 16,0 0-16,0 0 0,-21 21 0,21-20 16,-21-1-16,21 0 0,0 0 15,0 0-15,0 0 0,0 1 0,0-1 16,-22 0-16,22 0 16,0-42 15,0 0-31,0 0 15,0-1-15</inkml:trace>
  <inkml:trace contextRef="#ctx0" brushRef="#br0" timeOffset="91972.05">14817 9631 0,'0'0'0,"-22"0"31,22 21-31,0 0 16,0 0-16,0 1 31,22-22-15,-1 0-16,0 0 0,0 0 15,-21-22-15,0 1 0,21 21 16,-21-21-16,0 0 0,0 0 15,0 0 1,-21 21-16,0-22 16,0 22-16,0 0 15,-1 0 1,22 22 0,0-1-16,0 0 15,0 0-15,0 0 0,0 0 16,0 1-16,22-22 0,-1 21 15</inkml:trace>
  <inkml:trace contextRef="#ctx0" brushRef="#br0" timeOffset="92507.91">15134 9970 0,'0'0'0,"0"21"0,0 0 0,-21 21 16,21-21-16,0 1 15,0-1-15,0 0 0,-21 0 16,21 0-16,0 0 0,0 1 0,0-1 16,0 0-16,0 0 0,0 0 15,-21 0-15,21 1 16,-22-22-16,1 0 0,21-22 47,0 1-47,0 0 15,0 0-15,0 0 0,0-22 16,21 22-16,1 0 0,-22 0 16,21 0-16,0-22 0,21 22 0,-21 0 15,1 0-15,20 0 0,-21 0 16,21-1-16,1 22 0,-1 0 15,-21 0-15,0 0 0,1 0 0,-1 22 16,0-22-16,-21 21 0,0 0 16,0 0-16,21 0 0,-21 0 0,0 1 15,0-1-15,0 0 0,0 0 0,-21 0 16,21 0-16,-21 1 16,21-1-16,-21-21 0,21 21 15,-22-21-15,22 21 16,22-42 31</inkml:trace>
  <inkml:trace contextRef="#ctx0" brushRef="#br0" timeOffset="92908.19">15727 9906 0,'0'0'15,"0"21"17,0 0-17,0 22-15,0-22 0,0 0 16,0 21-16,0-20 0,0 20 0,0-21 15,0 21-15,0-20 0,0 20 0,0 0 16,0 1-16,0-1 0,0-21 16,0 21-16,0 1 0,0-1 15,0 0-15,0 1 0,0-1 0,-21 0 16,21 1-16,-22-1 0,1-21 16,21 22-16,0-22 0,-21 21 0,21-21 15,-21 0-15,21 1 0,-21-1 0,21 0 16,0 0-16,-21-21 15,21-21 1,0 0 0,0 0-16,0-22 15,21 22-15,0 0 0,-21-21 0</inkml:trace>
  <inkml:trace contextRef="#ctx0" brushRef="#br0" timeOffset="93279.98">15811 9948 0,'0'0'0,"0"-21"0,-21 21 0,21-21 0,0 0 16,0 0-16,0 0 0,0-1 16,21 22-1,1 0-15,-1 0 0,0-21 0,0 21 16,0 0-16,0 0 15,1 0-15,-1 0 0,21 21 0,-21 1 16,0-22-16,1 21 0,-1 0 0,-21 0 0,0 0 16,21 0-16,-21 1 15,0 20-15,0-21 0,0 0 0,-21 0 16,21 1-16,-21-1 0,-1-21 0,1 21 16,0 0-16,0-21 0,-21 21 15,20-21-15,1 21 0,0-21 16,21-21 31,21 21-32,0-21-15</inkml:trace>
  <inkml:trace contextRef="#ctx0" brushRef="#br0" timeOffset="94156.19">16277 9800 0,'21'0'16,"-21"21"-1,0 1-15,0-1 0,0 0 0,0 0 16,0 21-16,0-20 0,0-1 0,0 21 15,0-21-15,0 0 0,0 1 16,0-1-16,0 0 0,0 0 0,0 0 16,0 0-16,0 1 15,21-22-15,1 0 16,-1 0-16,0 0 16,0 0-16,0-22 0,0 1 15,1 21-15,-1-21 0,0 0 16,0 0-16,0 0 0,0-1 15,1 1-15,-1 0 0,0-21 0,0 21 16,0-1-16,0-20 0,-21 21 16,22 0-16,-1 0 0,-21-1 0,21 1 15,-21 42 17,0 1-32,0-1 0,0 0 0,0 0 15,0 0-15,0 0 0,-21 1 16,21-1-16,0 21 0,0-21 0,0 0 15,0 1-15,0-1 0,0 0 16,21 0-16,0-21 16,0 0-16,0 0 15,1 0-15,-1 0 0,0 0 16,0 0-16,0 0 16,0-21-16,-21 0 0,22 0 0,-1-1 15,0 22-15,-21-42 0,21 21 16,-21 0-16,21-22 0,-21 1 0,0 0 15,21-1-15,1 1 0,-22 0 0,21-1 16,-21 1-16,0 0 0,21-1 16,-21 1-16,0 0 0,0 21 0,0-1 15,0-20-15,21 21 0,-21 0 16,0 42 15,0 0-31,0 21 0,0-20 16,0 20-16,0-21 0,0 21 15,0 1-15,0-1 0,0 0 0,0 1 16,0-22-16,21 21 0,-21 1 16,0-22-16,0 21 0,0-21 0,0 0 15,0 22-15,0-22 0,0 0 0,0 0 16,0 0-16,0 1 16,0-1-16,21-21 15,1 0-15,-22 21 0,21-21 16,0 0-16,0 0 15,0 0-15,0-21 0,1 21 16,-22-21-16,21 21 0,0-22 16,0 22-16,-21-21 0,21 0 15,0 0-15,1 0 0,-22 0 0</inkml:trace>
  <inkml:trace contextRef="#ctx0" brushRef="#br0" timeOffset="94468.02">17187 9673 0,'-21'0'16,"42"0"15,0 0-31,1 0 0,-1 0 15,21 0-15,-21 0 0,22 0 0,-1 0 16,-21-21-16,21 21 0,1 0 0,-22-21 16,21 21-16,-21-21 0,1 21 15,-1 0-15,21-21 0,-21-1 16,0 22-16,-21-21 16,22 21-1,-22-21-15</inkml:trace>
  <inkml:trace contextRef="#ctx0" brushRef="#br0" timeOffset="120450.04">4276 2117 0,'0'0'0,"-22"0"0,1 0 0,0 0 0,0 0 15,0 0-15,0 0 0,-1 0 16,1 0-16,0 0 0,0 0 0,0 0 15,0 0-15,-1 0 0,1 0 16,0 0-16,0 0 0,0 0 0,0 0 16,-1 0-16,1 0 0,0 0 15,0 0-15,0 0 16,0 0 0,-1 0-1,44 0 32,-1 0-31,0 0-16,0 0 0,0 21 15,0-21-15,1 0 0,-1 0 0,21 0 16,-21 0-16,22 0 0,-22 0 16,21 0-16,-21 0 0,22 0 0,-1 0 15,0 0-15,1 0 0,20 0 16,-21 0-16,1 0 0,20 0 0,-20 0 15,20 0-15,1 0 0,-22 0 0,21 0 16,1 0-16,-1 0 16,1 0-16,-1 0 0,1 0 0,-1 0 15,1 0-15,21 0 0,-22 0 16,1 0-16,-1 0 0,1 0 0,20 0 16,-20 0-16,-1 0 0,1 0 15,-1 0-15,1 0 0,-22 0 0,22-21 16,-1 21-16,1 0 0,-1 0 0,-21 0 15,22-21-15,-1 21 0,1 0 16,-1 0-16,1 0 0,-1 0 0,1-22 16,-1 22-16,-20 0 15,20 0-15,-20 0 0,-1 0 0,0 0 16,-21 0-16,22 0 0,-22 0 16,0 0-16,0 0 0,0 0 0,1-21 15,-1 21-15,0 0 16,-21-21 78,-21 21-79</inkml:trace>
  <inkml:trace contextRef="#ctx0" brushRef="#br0" timeOffset="121288.83">12277 2223 0,'0'0'0,"-22"0"15,-20 21-15,42 0 16,-21-21-16,0 0 16,0 21-1,21 0 17,0 0-1,21-21-31,0 0 15,0 0-15,21 0 0,1 0 16,-22 0-16,21 22 0,1-22 0,-1 0 16,0 0-16,1 0 0,20 0 15,1 0-15,-22-22 0</inkml:trace>
  <inkml:trace contextRef="#ctx0" brushRef="#br0" timeOffset="121824.59">15833 2201 0,'-22'0'15,"1"0"-15,-21 22 0</inkml:trace>
  <inkml:trace contextRef="#ctx0" brushRef="#br0" timeOffset="122931.94">12848 2286 0,'0'0'0,"-21"0"15,0 0-15,21-21 0,-21 21 16,-1 0-16,1 0 0,0 0 16,0 0-16,0 0 31,0 0-31,-1 0 15,22 21 17,22-21-17,-1 21-15,21-21 0,-21 0 16,0 0-16,22 21 0,-1-21 0,0 0 16,1 0-16,20 22 0,-20-22 15,20 21-15,1-21 0,-1 0 0,1 0 16,20 0-16,-20 21 0,-1-21 0,1 0 15,-1 0-15,1 0 0,-1 0 16,1 0-16,-1 0 0,1 0 16,20 0-16,-20 0 0,21 0 15,-22 0-15,22 0 0,-22 0 0,1 0 16,20 0-16,-20 0 0,21 0 16,-22 0-16,22 0 0,-22 0 0,1 0 15,20 0-15,-20-21 0,-1 21 0,1 0 16,-1 0-16,1 0 0,-1 0 15,-20 0-15,20 0 0,-20 0 0,-1 0 16,0 0-16,1-21 0,-1 21 16,-21 0-16,21 0 0,-20 0 15,20 0-15,-21 0 0,0 0 0,0 0 16,1 0-16,-1-22 0,0 22 16,0 0-16,0 0 0,0 0 15,1 0-15,-1 0 16,0 0-16,0 0 15,0 0-15,0 0 32,-21-21-17,-21 21 1,0 0 0,0 0-16,0 0 0</inkml:trace>
  <inkml:trace contextRef="#ctx0" brushRef="#br0" timeOffset="140583.82">3111 4805 0,'0'0'0,"-21"0"0,21-21 16,-21 21-16,0 0 0,0 0 16,0-21-1,-1 21-15,44 0 78,-1 0-62,-21-22-16,21 22 0,0 0 0,0 0 16,0 0-16,1 0 0,-1 0 15,21 0-15,-21 0 0,0 0 16,22 0-16,-1 0 0,-21 0 16,22 0-16,-1 0 0,0 0 0,1 0 15,-1 0-15,0 0 0,1 0 0,-1 0 16,0 0-16,1 0 0,-1 0 15,0 0-15,1 0 0,20 0 0,-21 0 16,1 0-16,-1 0 0,22 0 16,-22 0-16,21 0 0,-20 0 0,20 0 15,1 0-15,-1 0 0,1 0 16,-1 22-16,1-22 0,-1 0 0,22 0 16,-22 0-16,1 0 0,-1 0 0,1 0 15,-1 21-15,22-21 16,-21 0-16,20 0 0,-20 0 0,20 0 15,1 0-15,-21 0 0,20 0 16,1 0-16,-22 0 0,22 0 0,-21 0 16,20 0-16,-20 0 0,-1 0 0,22 0 15,-22 0-15,1 0 0,21 0 16,-22 0-16,1 0 0,20 0 0,-20 21 16,-1-21-16,22 0 0,-22 0 15,1 0-15,-1 0 0,1 0 0,-1 0 16,1 21-16,-1-21 0,1 0 0,-1 0 15,1 0-15,-1 0 0,22 21 16,-21-21-16,-1 0 0,1 0 16,-1 0-16,1 0 0,-1 0 15,1 21-15,-1-21 0,-21 0 0,22 0 16,-1 0-16,1 0 0,-22 22 0,22-22 16,-1 0-16,1 0 0,-1 0 15,-20 0-15,20 0 0,1 0 0,-1 0 16,1 0-16,-22 21 0,21-21 15,1 0-15,-22 0 0,22 0 0,-22 0 16,22 0-16,-1 0 0,1 0 0,-1 0 16,1 0-16,-1 0 0,1 0 15,20 0-15,-20 0 0,-1 0 0,1 0 16,20 0-16,-20 0 0,-1 0 16,1 0-16,-1 0 0,-20 0 15,20 0-15,1 0 0,-1 0 0,1 0 16,-1 0-16,1 0 0,-1 0 15,22 0-15,-22 0 0,1 0 0,-1 0 16,22 0-16,-21 0 0,-1 0 0,1 0 16,20 0-16,-20 0 0,-1 0 15,1-21-15,20 21 0,-20 0 0,21 0 16,-22 0-16,1 0 0,20 0 16,-20 0-16,-1 0 0,22 0 0,-22 0 15,1 0-15,-1 0 0,1 0 0,-1 0 16,22 0-16,-21 0 15,20 0-15,-20 0 0,20 0 0,-20 0 16,21-22-16,-22 22 0,22 0 16,-22 0-16,22 0 0,-22 0 0,22 0 15,-21 0-15,-1 0 0,22 0 0,-1 0 16,-20 0-16,21 0 0,-1 0 16,-20 0-16,20-21 0,-20 21 0,21 0 15,-22 0-15,22 0 0,-1 0 16,-20 0-16,21-21 0,-1 21 0,1 0 15,0 0-15,-1 0 0,1 0 16,0-21-16,-1 21 0,1 0 16,-22 0-16,22 0 0,0-21 0,-1 21 15,1-21-15,0 21 0,-1 0 16,1 0-16,0 0 0,-1-22 0,1 22 16,0 0-16,-1 0 0,1-21 15,0 21-15,-22 0 0,22 0 0,0-21 16,20 0-16,-20 21 0,0 0 0,21 0 15,-22-21-15,22 21 0,-21 0 16,-1-21-16,1 21 0,0 0 0,-1 0 16,22-22-16,-21 22 0,0 0 15,-1 0-15,22-21 0,-21 21 16,-22 0-16,22 0 0,-22-21 0,22 21 16,-21 0-16,-22 0 0,21 0 15,1-21-15,-22 21 0,22 0 0,-22 0 16,0 0-16,1 0 0,-1 0 15,0-21-15,-20 21 0,20 0 0,-21 0 16,0 0-16,0 0 0,1 0 0,-1 0 16,0 0-1,-42 21 95,0-21-95,-1 21 1,1-21-16,0 0 0,0 21 0,0-21 16,0 0-16,-1 21 0,-20-21 0,21 0 15,-21 22-15,-1-1 0,1-21 16</inkml:trace>
  <inkml:trace contextRef="#ctx0" brushRef="#br0" timeOffset="144303.75">23114 3493 0,'0'-22'16,"0"1"-1,-21 0-15,0 0 0,21 0 16,0 0 0,-22 21-16,22-22 15,-21 22 1,21 22 15,0-1-31,21 0 16,1 0-16,-1 0 15,-21 0-15,21 22 0,0-22 0,21 0 16,-20 21-16,-1 1 0,21-22 16,-21 21-16,0 1 0,22-1 0,-22-21 15,0 21-15,21 1 0,-20-1 0,-1 0 16,0 1-16,21-1 0,-42-21 16,21 22-16,1-22 0,-1 0 0,-21 21 15,21-21-15,-21 1 0,0-1 16,21-21-16,-21 21 0,0 0 15,21-42 32,-21 0-31,0 0-16,21-1 0,-21 1 0,0 0 16</inkml:trace>
  <inkml:trace contextRef="#ctx0" brushRef="#br0" timeOffset="144733.38">23707 3450 0,'0'0'0,"0"-21"16,-22 21-1,1 0 1,0 21-16,0 0 16,0 1-16,0-1 0,-1 21 0,1-21 15,0 0-15,0 22 0,-21-22 0,20 21 16,1-21-16,-21 22 0,0-22 15,20 21-15,-20 1 0,21-22 16,-21 21-16,20 0 0,-20-20 16,21 20-16,-21-21 0,20 21 0,1-20 15,0-1-15,0 0 0,0 0 16,0 0-16,21 0 0,-22 1 16,1-22-16,21 21 0,-21-21 15,0 0 1</inkml:trace>
  <inkml:trace contextRef="#ctx0" brushRef="#br0" timeOffset="154249.13">6392 2307 0</inkml:trace>
  <inkml:trace contextRef="#ctx0" brushRef="#br0" timeOffset="157511.5">14393 13864 0,'21'-21'15,"-21"0"1,22 21 0,-22-21-16,0 0 15,21 21-15,-21-22 16,21 22-16,-21-21 16,21 21 15,-21-21-31,0 0 31,-21 21-31,0-21 16,0 21-16,-1 0 0,1 0 15,0 0-15,-21 0 0,21 0 16,-22 0-16,1 0 0,0 0 0,-1 21 16,1 0-16,0-21 0,-1 21 15,1 0-15,0 1 0,20-1 0,-20 21 16,21-21-16,0 0 0,0 22 15,-1-1-15,1 0 0,21 1 0,0-1 16,0 0-16,0 1 0,0 20 16,0-20-16,0-1 0,0 0 0,0 1 15,0-1-15,0 0 0,21-21 16,1 22-16,-22-22 0,21 0 0,0 0 16,0-21-16,0 21 0,0 1 0,22-22 15,-22 0-15,0 0 16,0 0-16,0 0 0,22 0 0,-22 0 15,21 0-15,-21-22 0,22 22 0,-22-21 16,21 21-16,1-21 0,-22 0 16,21 0-16,0 0 0</inkml:trace>
  <inkml:trace contextRef="#ctx0" brushRef="#br0" timeOffset="158062.68">15219 13970 0,'0'0'0,"0"-21"0,0 0 16,0 0-16,0-1 0,0 1 16,-21 0-1,-1 21-15,1 0 0,0 0 0,0 0 16,0 0-16,0 0 0,-22 0 15,22 0-15,-21 21 0,21-21 16,-22 21-16,22 1 0,-21-1 0,21 21 16,-1-21-16,1 0 0,0 1 15,21-1-15,-21 0 0,21 0 0,0 0 16,0 0-16,0 1 16,21-22-16,0 0 0,0 21 0,1-21 15,-1 0-15,0 0 0,21 21 0,1-21 16,-22 21-16,21-21 0,0 0 15,1 21-15,-1-21 0,0 21 0,-20 1 16,20-22-16,-21 21 0,0 0 16,0-21-16,1 21 0,-22 0 0,0 0 15,0 1-15,-22-1 16,1 0-16,0-21 0,0 21 0,-21 0 16,-1-21-16,22 21 0,-21 1 15,-1-22-15,1 0 0,0 0 16,-1 21-16,22-21 0,-21 0 0,21 0 15,-22 0-15,22 0 0,0 0 0,0 0 16,0 0-16,0 0 16,21-21-16,0-1 15,0 1 1,21 21-16,0-21 0,0 0 16,0 21-16,0-21 0</inkml:trace>
  <inkml:trace contextRef="#ctx0" brushRef="#br0" timeOffset="158616.91">16087 13991 0,'0'0'0,"21"-21"0,-21-21 16,0 21-1,0-1-15,-21 1 16,-22 21-16,22 0 16,0 0-16,-21 0 0,-1 0 0,22 0 15,-21 21-15,-1 1 0,22-1 0,-21 0 16,0 0-16,20 0 0,-20 0 16,21 1-16,0-1 0,0 0 0,-1 0 15,22 0-15,0 0 0,0 1 16,0-1-16,0 0 0,0 0 15,22 0-15,-1-21 0,0 21 0,0-21 16,21 0-16,-20 22 0,20-22 16,-21 0-16,21 21 0,1-21 0,-22 0 15,21 0-15,-21 21 0,1-21 16,20 0-16,-21 21 0,0 0 16,0 0-16,-21 1 15,0-1 1,0 0-16,-21 0 0,0-21 15,0 21-15,0-21 0,-22 21 16,22-21-16,0 0 0,0 22 0,-21-22 16,20 0-16,-20 0 0,21 21 0,0-21 15,-22 0-15,22 0 0,0 0 16,0 0-16,0 0 0,0 0 0,-1 0 16,1 0-16,21 21 15,21-21 16,1 0-15,-1 0-16</inkml:trace>
  <inkml:trace contextRef="#ctx0" brushRef="#br0" timeOffset="158885.26">16531 14584 0,'0'21'15,"-21"-21"-15,0 21 16,21 0-16,-21 1 16,-1-1-16,1-21 0,21 21 0,-21-21 15,21 21-15,-21 0 0,0 0 16,0 1-16,-1-22 15,22 21-15,-21-21 0,0 0 16,0 0-16,0 0 16</inkml:trace>
  <inkml:trace contextRef="#ctx0" brushRef="#br0" timeOffset="159443.56">17801 13737 0,'0'0'16,"0"-21"-16,0 0 0,0 0 0,0 0 0,-21-43 15,21 43-15,-21 21 16,21-21-16,0 0 0,0 42 31,0 0-31,21 0 0,0 0 16,0 22-16,0-1 0,22 21 16,-22-20-16,21-1 0,1 22 0,-22-22 15,21 0-15,-21 1 0,22-1 0,-22 0 16,21 1-16,-21-22 0,0 21 15,1-21-15,-1 0 0,0 1 0,0-1 16,-21 0-16,0 0 0,0 0 16,21-21-16,-21-21 31,-21 0-31,21 0 16,-21 21-16,21-21 0,0-22 0,0 22 15</inkml:trace>
  <inkml:trace contextRef="#ctx0" brushRef="#br0" timeOffset="159748.38">18415 13653 0,'0'0'0,"0"-22"0,0 1 0,0 0 16,0 0 0,0 42-1,-21 0-15,0 0 16,-22 22-16,22-1 0,0-21 0,-21 22 15,-1 20-15,1-21 0,0 1 16,20-1-16,-20 22 0,0-22 16,-1 0-16,1 1 0,21 20 0,-21-21 15,20 1-15,1-22 0,0 21 0,0 1 16,0-22-16,21 0 0,0 0 16,-21 0-16,21 0 0,21-21 46,0-21-46,-21 0 0,21 21 0,0-21 16,22 0-16</inkml:trace>
  <inkml:trace contextRef="#ctx0" brushRef="#br0" timeOffset="160136.67">18754 14076 0,'0'21'15,"-22"-21"1,22 21-16,-21 0 0,21 1 0,0-1 16,0 0-16,-21 0 0,21 21 0,0 1 15,-21-1-15,21 0 16,0 1-16,0 20 0,0-20 0,0 20 15,0 1-15,0-1 0,0 1 0,0-1 16,0 1-16,-21-1 0,0 1 16,21 20-16,0-20 0,-22-1 0,1 1 15,0-1-15,0 1 0,21-22 0,0 22 16,-21-22-16,21-21 0,-21 21 16,21-20-16,0-1 0,0 0 0,0 0 15,0-42 16,0 0-31,0 0 16,0-1-16,21 1 0,0-21 0,-21 0 16,21-1-16,0 1 0</inkml:trace>
  <inkml:trace contextRef="#ctx0" brushRef="#br0" timeOffset="160510.46">18817 14097 0,'0'0'0,"-21"-21"0,0-21 16,21 20-1,0 1-15,0 0 0,0 0 16,0 0-16,0 0 0,21 21 16,-21-22-16,21 22 15,0 0-15,22 0 0,-22 0 0,0 0 16,0 0-16,21 0 0,-20 22 15,-1-22-15,0 21 0,0 0 0,0 0 16,0 0-16,1 0 0,-22 1 0,0-1 16,0 0-16,0 0 0,0 0 15,-22 0-15,1 1 0,0-1 0,0 0 16,0 0-16,-22-21 0,22 21 16,0-21-16,0 21 0,-21-21 0,20 0 15,1 0-15,21 22 16,-21-22-16,21-22 31,21 22-31,0 0 16,1-21-16</inkml:trace>
  <inkml:trace contextRef="#ctx0" brushRef="#br0" timeOffset="161072.31">19854 13949 0,'0'-21'0,"0"-22"15,-21 43-15,0-21 16,0 21-16,0 0 0,-1 0 0,1 0 16,-21 0-16,21 0 0,-22 0 15,22 0-15,0 21 0,-21 1 0,21-1 16,-22 0-16,22 0 0,0 0 0,0 0 15,0 1-15,-1 20 0,1-21 16,21 0-16,-21 22 0,21-22 0,0 0 16,0 0-16,0 0 15,0 0-15,21-21 0,0 0 16,1 0-16,-1 0 0,0 0 16,0 0-16,0 0 0,22 0 15,-22-21-15,0 21 0,0-21 0,0 0 16,0 0-16,22 21 0,-22-21 0,0-22 15,0 22-15,-21 0 0,21 0 16,1 0-16,-22-22 0,21 22 0,-21 0 16,0 0-16,0 0 0,0-1 15,0 44 17,0-1-32,-21 0 15,21 0-15,-22 0 0,22 0 16,0 1-16,0-1 0,0 0 15,0 0-15,0 0 0,0 0 0,0 1 16,0-1-16,22 0 0,-1-21 16,0 0-16,0 21 15,0-21-15,0 0 0,1 0 0,-1 0 16,0 0-16,0 0 0,-21-21 0,21 21 16,0-21-16,1 0 0,-1 21 15,-21-22-15</inkml:trace>
  <inkml:trace contextRef="#ctx0" brushRef="#br0" timeOffset="161388.13">20278 13335 0,'0'0'16,"0"-21"-16,-22 21 0,1 0 15,0 0-15,21 21 16,0 0-16,0 0 0,0 22 15,0-22-15,0 21 0,0 1 16,0-1-16,0 0 0,0 22 16,0-22-16,0 0 0,0 1 0,0-1 15,0 0-15,0 1 0,0-22 0,0 21 16,0-21-16,0 1 0,0 20 16,0-21-16,0 0 15,0 0-15,0 1 0,21-22 31,0 0-15,1-22-16,-1 1 16,0 0-16,-21 0 0</inkml:trace>
  <inkml:trace contextRef="#ctx0" brushRef="#br0" timeOffset="161961.97">20616 13441 0,'0'-21'0,"0"42"0,0-63 15,0 20-15,0 44 32,0-1-17,0 0-15,0 21 0,0 1 16,0-22-16,0 21 0,0 0 16,0 1-16,0-1 0,0 0 0,0 1 15,0-1-15,0 0 0,0 1 0,0-22 16,0 21-16,-21-21 0,21 22 15,-21-22-15,0 0 0,21 0 16,0 0-16,0 1 0,-21-22 16,21 21-16,-22-21 15,22-21 17,0-1-32,0 1 0,0 0 0,0 0 15,0 0-15,22 0 0,-1-22 16,0 22-16,0-21 0,0 21 0,0-22 15,1 1-15,-1 21 0,21 0 16,-21-22-16,0 22 0,22 21 0,-22-21 16,0 21-16,21 0 0,-20 0 15,-1 0-15,0 0 0,0 21 16,0 0-16,0-21 0,-21 43 0,22-22 16,-22 0-16,21 0 0,-21 0 15,0 22-15,0-22 0,0 0 0,0 0 16,0 0-16,0 0 0,0 1 0,0-1 15,0 0-15,0 0 0,-21 0 16,-1 22-16,22-22 16,-21-21-16,21 21 15,-21-21-15,0 0 47,0 0-31,21-21-16</inkml:trace>
  <inkml:trace contextRef="#ctx0" brushRef="#br0" timeOffset="162275.41">20045 13758 0,'0'0'0,"-21"0"16,-1 0-16,22-21 16,0 0-16,22 0 15,-1 21-15,0 0 0,0-21 0,21 21 16,-20-21-16,20 21 0,0 0 16,1 0-16,-1-22 0,0 22 0,1-21 15,-22 21-15,21 0 0,-21 0 16,0 0-16,1 0 0,-1 0 0,0 0 15</inkml:trace>
  <inkml:trace contextRef="#ctx0" brushRef="#br0" timeOffset="174303.66">14626 15028 0,'-21'0'16,"0"0"-16,0 0 15,-1 0-15,1-21 16,0 21-16,0 0 0,0 0 0,0 0 16,-1 0-16,1-21 15,0 21-15,-21 0 0,21 0 0,-22 0 16,22 0-16,-21-21 0,21 21 0,-22 0 15,22 0-15,0 0 0,0 0 16,0 0-16,-43 0 16,85 0 31,0 0-47,22 0 0,-1 0 0,0 0 15,22 0-15,-1 0 0,22 0 16,0 0-16,-22 0 0,22 0 0,0 0 15,-1 0-15,1 0 0,0 0 16,-1 0-16,1 0 0,0 0 16,-22 0-16,22 0 0,-22 0 0,1 21 15,-22-21-15,22 0 0,-22 21 16,0-21-16,1 0 0,-22 0 0,0 0 16,0 0-16,0 0 0,0 0 0,-21 21 78</inkml:trace>
  <inkml:trace contextRef="#ctx0" brushRef="#br0" timeOffset="175176.22">17928 14965 0,'-21'0'0,"0"0"15,0 0 1,-1 0-16,1 0 15,0 0-15,21-21 16,-21 21-16,42 0 47,0 0-47,0 0 16,22 0-16,-22 0 0,21 0 0,22 0 15,-22 0-15,22 0 0,-1 0 16,1 0-16,-1 0 0,22 0 0,-1 0 15,-20 0-15,21 0 0,-1 0 0,-20 0 16,20 0-16,1 0 0,0 21 16,-1-21-16,22 0 0,-21 0 0,21 0 15,0 0-15,-22 0 0,22 0 16,-21 0-16,-1 0 0,1 0 16,-21 0-16,-1 0 0,1 0 0,-22 0 0,21 0 15,-20 0-15,-1 0 16,0 0-16,-20 0 0,20 0 0,0 0 15,-21 0-15,1 0 0,-1 0 0,0-21 16,0 21-16,0 0 0,0 0 16,1 0-16,-1 0 0,0 0 15,0 0-15,0 0 16,0 0 0,1-21-1,-44 21 63,1 0-78,0 0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12:01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4530 1164 0,'0'0'0,"0"21"16,21-21 93,-21-21-62</inkml:trace>
  <inkml:trace contextRef="#ctx0" brushRef="#br0" timeOffset="506.76">4551 1228 0,'0'21'47,"0"0"31,21-21 78,0 0-140</inkml:trace>
  <inkml:trace contextRef="#ctx0" brushRef="#br0" timeOffset="895.81">4657 1312 0</inkml:trace>
  <inkml:trace contextRef="#ctx0" brushRef="#br0" timeOffset="3547.87">4678 1376 0,'0'0'0,"0"-21"110,0 0-79,0-1-15,0 1-16,0 0 15,0 0-15,-21 0 16,21 0-16,-22-1 15,1 1-15,0 0 0,0 0 16,0 21-16,0-21 0,-1 0 16,1 21-16,0-22 0,0 22 0,0 0 15,0 0-15,-1-21 0,-20 21 16,21 0-16,0 0 0,0 0 16,-1 0-16,1 0 0,0 0 15,0 21-15,0-21 0,21 22 16,-21-22-16,-1 21 0,22 0 0,-21 0 15,0 0 1,0 0-16,21 1 0,0-1 16,0 0-16,-21 0 15,21 0-15,0 0 16,0 1 0,0-1-16,0 0 31,21-21 313,0 0-204,-21 21 126,0 0-251,0 0 1,0 1-16,21-22 16,-21 21-16,0 0 15,21 0-15,1 0 16,-22 0 0,21-21-16,0 0 0,0 22 15,0-22-15,0 0 0,1 0 16,-1 0-16,0 0 15,0-22-15,0 22 0,22-21 16,-22 21-16,0-21 0,21 0 0,-21 0 16,1 0-16,20-1 0,-21 1 15,0 0-15,0 0 0,1-21 16,-1 20-16,0 1 0,0-21 0,-21 0 16,0-1-16,21 22 0,-21-21 15,0-1-15,21 1 0,-21 0 0,0-1 16,0 1-16,0 0 0,0 21 15,0-22-15,0 22 0,0-21 0,0 21 16,0-1-16,0 1 0,0 0 16,0 0-16,-21 21 15,0 0 1,21 21 0,0 0-16,0 0 15,0 1-15,0-1 0,-21 21 16,21-21-16,0 22 0,0 20 0,0-21 15,0 1-15,-21-1 0,21 0 16,0 22-16,0-22 0,0 1 0,0-1 16,0-21-16,0 21 0,0 1 15,0-22-15,0 0 0,0 0 0,0 0 16,0 1-16,21-1 0,0 0 16,0 0-16,0-21 15,1 0-15,-1 0 16,0 0-16,0 0 0,21 0 0,-20 0 15,-1 0-15,0-21 0,0 0 16,0 21-16,0-21 0,1-1 0,-1 1 16,0 0-16,0 0 0,-21 0 15,0 0-15,21-1 0,-21 1 0,21 0 16,-21 0-16,0 0 0,0 0 16,22-1-16,-22 44 62,0-1-62,0 0 0,0 0 0,0 0 16,0 0-16,0 1 0,0-1 15,0 0-15,0 0 0,0 0 0,0 0 16,21 1-16,-21-1 16,21 0-16,0 0 0,0-21 15,0 0-15,1 0 16,-1 0-16,0 0 0,0 0 0,21 0 15,-20-21-15,-1 0 0,21 21 16,-21-21-16,22-1 0,-22 1 0,0 21 16,0-21-16,0 0 0,0-21 15,-21 20-15,0 1 0,22 0 16,-22 0-16,0 0 0,0 0 16,0-1-16,0 1 0,0 0 0,0 0 15,-22 21 16,1 21-15,21 0-16,0 0 0,0 1 16,0-1-16,-21 0 0,21 0 15,0 21-15,0-20 0,-21-1 0,21 21 16,0-21-16,0 22 16,0-1-16,0 0 0,0 1 0,0-1 0,0 0 15,0 22-15,0-22 16,21 22-16,-21-22 0,21 0 0,-21 1 15,0-1-15,0 0 0,0 1 0,0-1 16,0 0-16,0-21 0,0 22 16,0-22-16,0 0 0,0 0 0,0 0 15,0 1-15,0-1 0,0 0 16,0 0-16,0 0 0,-21-21 16,0 0-16,0 0 15,0 21-15,-1-21 0,-20 0 16,21 0-16,-21 0 0,20 0 0,-20 0 15,21 0-15,-21 0 0,20-21 0,-20 21 16,21-21-16,-21 21 0,20 0 16,1-21-16,0 21 0,0-21 15,0 21-15,21-21 0,0-1 16,0 1-16,0 0 16,0 0-16,21 21 0,0-21 15,0 0-15,0-1 0,22 1 16,-22 0-16</inkml:trace>
  <inkml:trace contextRef="#ctx0" brushRef="#br0" timeOffset="4147.97">5884 1185 0,'0'0'15,"0"22"1,0-1 0,0 0-16,0 0 0,0 0 0,0 0 15,0 1-15,0 20 16,0-21-16,0 0 0,0 0 0,0 1 15,0-1-15,0 0 0,0 0 16,0 0-16,0 0 0,0 1 16,-21-22-1,0 0 1,21-22 0,0 1-16,0 0 0,0 0 15,0 0-15,0 0 0,0-1 0,0 1 16,0-21-16,0 21 0,0 0 15,21-1-15,0-20 0,0 21 0,1 0 16,20 0-16,-21-1 16,21 1-16,-20 0 0,20 21 0,-21 0 15,0 0-15,0 0 0,1 0 16,-1 0-16,0 21 0,0 0 0,0 1 16,-21-1-16,21 0 0,-21 0 15,0 0-15,0 0 0,0 1 0,0-1 16,0 0-16,0 0 0,0 0 15,0 0-15,0 1 0,0-1 16,0 0 15,0-42 1</inkml:trace>
  <inkml:trace contextRef="#ctx0" brushRef="#br0" timeOffset="4807.87">6858 1249 0,'0'0'0,"0"-21"16,0 0-16,0-1 16,0 1-16,0 0 0,-21 0 0,0 0 15,21 0-15,-22 21 0,22-22 16,0 1-16,-21 0 0,0 21 0,0-21 16,0 21-16,0 0 15,-1 0-15,1 0 0,0 0 16,0 21-16,21 0 15,-21 0-15,0 1 0,-1-1 0,1 0 0,0 21 16,21-21-16,-21 22 16,21-22-16,-21 21 0,0-21 0,21 22 15,0-22-15,0 21 0,0-21 16,0 1-16,0-1 0,0 0 0,0 0 16,21-21-1,0 0-15,0 0 0,0 0 16,0 0-16,1 0 0,-1 0 0,0 0 15,0-21-15,0 0 0,0 0 16,1-1-16,-1 1 0,0 0 16,0 0-16,0 0 0,0 0 0,-21-22 15,0 22-15,22-21 0,-22 21 16,21-1-16,-21 1 0,0 0 16,0 0-16,0 0 0,0 42 31,0 0-16,0 0-15,0 0 0,0 1 16,0-1-16,0 0 0,0 21 0,0-21 16,0 1-16,0-1 0,0 0 15,0 0-15,21 0 0,-21 0 0,21 1 16,-21-1-16,21-21 16,0 0-16,1 0 15,-1 0-15,0 0 16,0 0-16,0-21 15</inkml:trace>
  <inkml:trace contextRef="#ctx0" brushRef="#br0" timeOffset="5707.87">7324 1080 0,'0'-22'0,"-22"22"0,22 22 32,0-1-17,0 0-15,0 0 0,0 0 0,0 0 16,0 1-16,0-1 0,0 0 16,0 0-16,0 0 0,0 0 0,0 22 15,0-22-15,0 0 0,0 0 16,-21 0-16,21 1 0,0-1 15,-21-21-15,21 21 0,0 0 16,0 0 0,-21-21 15,21-21-15,0 0-16,0 0 0,0 0 15,0-1-15,0 1 0,0 0 0,0 0 16,0 0-16,0 0 0,0-1 15,0 1-15,0 0 0,21 0 0,-21 0 16,21 0-16,0-1 0,1 1 16,-1 0-16,0 0 15,0 21-15,0 0 16,0 0-16,1 0 0,-1 0 0,0 0 16,0 0-16,0 21 15,0 0-15,-21 0 0,0 1 0,0-1 16,0 0-16,0 0 0,0 0 15,0 0-15,0 1 0,0-1 0,0 0 16,0 0-16,0 0 16,0 0-16,0 1 15,0-44 32,0 1-31,0 0-16,0 0 15,22 0-15,-22 0 0,21-1 16,-21 1-16,21 0 0,0 0 16,-21 0-16,21 0 0,0-1 15,1 22-15,-1-21 0,0 0 0,21 0 16,-21 21-16,1-21 0,-1 21 16,0 0-16,0 0 0,0 0 0,0 0 15,1 0-15,-22 21 16,0 0-16,0 0 0,0 0 15,0 1-15,0-1 0,0 0 0,0 0 16,0 0-16,0 0 0,0 1 16,0-1-16,0 0 0,-22-21 0,22 21 15,-21 0-15,21 0 16,0 1 0,21-44 46,1 22-62,-1-21 0</inkml:trace>
  <inkml:trace contextRef="#ctx0" brushRef="#br0" timeOffset="6039.67">8403 1143 0,'0'0'0,"0"21"47,0 0-47,0 1 16,0-1-16,0 0 0,-21 0 15,21 0-15,0 0 0,0 1 0,-21-1 16,21 0-16,-21 0 15,21 0-15,-22-21 0,22 21 0,0 1 16,0-1-16,-21-21 0,21 21 16,-21 0-16,42-42 47,0 21-47,-21-21 15,22 0-15,-22-1 0</inkml:trace>
  <inkml:trace contextRef="#ctx0" brushRef="#br0" timeOffset="6423.55">8361 931 0,'0'22'16,"21"-22"15,0 0-15,0 0 0,-21-22-16,21 1 15,-21 0-15,0 0 16,0 0-16,-21 21 31,0 0-31,0 0 16,0 0-1,21 21-15,-21 0 16,21 0-16,0 0 16,0 1 15</inkml:trace>
  <inkml:trace contextRef="#ctx0" brushRef="#br0" timeOffset="6988.74">9080 1080 0,'0'-22'0,"0"1"15,0 0-15,0 0 16,0 0-16,-21 21 16,0 0-16,21-21 15,-21 21-15,0 0 0,0 0 16,-1 0-16,1 21 0,0 0 0,0-21 16,0 21-16,0 0 15,-1 0-15,1 1 0,0 20 0,0-21 16,0 21-16,21-20 0,-21 20 0,21 0 15,-22-21-15,22 22 0,0-22 16,0 0-16,0 21 0,0-20 0,22-1 16,-1 0-16,0 0 0,0-21 15,0 21-15,0-21 0,22 0 0,-22 0 16,21 0-16,-21 0 0,1 0 16,20 0-16,-21 0 0,0 0 0,0 0 15,22-21-15,-22 21 0,0-21 0,0 21 16,-21-21-16,21 0 0,1 21 15,-22-22-15,21 22 0,-21-21 16,0 0 15</inkml:trace>
  <inkml:trace contextRef="#ctx0" brushRef="#br0" timeOffset="7742.66">11197 1143 0,'0'-21'16,"0"0"-16,0 0 16,0-1-16,0 1 15,0 0-15,0 0 0,0 0 16,-21 0-1,0 21-15,0 0 0,-1 0 16,1 0-16,0 0 0,0 21 16,0-21-16,0 21 0,-22 0 15,22 0-15,0 0 0,-21 22 16,20-22-16,1 21 0,0 1 0,0-22 16,0 21-16,21 0 0,0 1 15,0-22-15,0 21 0,0 1 0,0-22 16,21 21-16,0-21 0,0 0 15,22 1-15,-22-1 0,21 0 0,0-21 16,1 0-16,-1 0 0,0 0 0,1 0 16,-1 0-16,0 0 0,1-21 15,-1 0-15,0 21 0</inkml:trace>
  <inkml:trace contextRef="#ctx0" brushRef="#br0" timeOffset="8276.11">11726 826 0,'0'0'0,"-21"0"16,-21 21 0,42 0-16,0 21 0,0 1 15,-21-22-15,21 21 0,0 0 16,0 1-16,0-1 0,0 0 15,-22 1-15,22-1 0,0 0 16,0 1-16,0-22 0,0 21 0,0-21 16,-21 22-16,21-22 0,0 0 15,-21 0-15,21 0 0,0 1 0,0-1 16,0-42 15,0-1-15,0 1-16,0 0 0,0 0 15,0 0-15,0 0 0,21-1 0,0 1 16,1 0-16,-22-21 0,21 21 16,0-1-16,21 1 0,-21 0 0,1 21 15,20-21-15,-21 21 16,21 0-16,-20 0 0,20 0 0,-21 0 16,0 21-16,0-21 0,1 21 15,-1 0-15,0 1 0,-21-1 0,0 0 16,0 0-16,0 0 0,0 0 0,0 1 15,0-1-15,-21 0 0,0 0 16,-1 0-16,1 0 0,21 1 16,-21-22-16,21 21 0,-21-21 15,42-21 17,0 21-32</inkml:trace>
  <inkml:trace contextRef="#ctx0" brushRef="#br0" timeOffset="8828.6">12658 1122 0,'0'0'0,"-22"0"0,1 0 16,0 0-16,0 0 0,0 0 0,0 0 16,-22 0-16,22 21 0,0 0 15,0 0-15,0 1 0,-1-1 0,-20 21 16,21-21-16,0 22 0,21-22 16,-21 21-16,21 0 0,-22-20 0,22-1 15,0 21-15,0-21 0,0 0 16,0 1-16,0-1 0,0 0 0,22 0 15,-1-21-15,0 0 0,0 0 16,21 0-16,-20 0 0,-1 0 16,0-21-16,21 21 0,-21-21 0,1 0 15,-1-1-15,21 1 16,-21-21-16,0 21 0,1 0 0,-1-22 16,0 22-16,-21-21 0,0 21 0,21-22 15,-21 22-15,0 0 0,0 0 16,21 0-16,-21-1 0,0 44 31,-21-1-31,21 0 16,0 0-16,0 0 0,-21 0 15,21 22-15,0-22 0,0 0 0,0 0 16,0 0-16,0 1 0,0-1 16,21 0-16,0-21 0,-21 21 15,21 0-15,1-21 0,-1 0 16,0 0-16,0 0 0,0 0 15,0 0-15,1 0 0,-1-21 0,0 21 16,21-21-16</inkml:trace>
  <inkml:trace contextRef="#ctx0" brushRef="#br0" timeOffset="9299.98">13144 1185 0,'0'22'15,"0"-1"-15,-21 0 0,21 0 16,0 0-16,0 0 16,0 1-16,0-1 0,-21 0 0,0 0 15,21 0-15,0 0 16,-21-21-16,21 22 16,-21-1-16,-1-21 46,22-21-46,0-1 0,0 1 16,0 0-16,0 0 16,0 0-16,0 0 0,0-1 15,0 1-15,22 0 0,-1 0 16,0 0-16,0 0 0,0-1 0,0 1 16,22 0-16,-22 21 0,21-21 15,-21 21-15,22 0 0,-22 0 0,21 0 16,-21 0-16,1 21 0,-1-21 15,0 21-15,0 0 0,0 1 16,-21-1-16,0 0 0,0 0 0,0 21 16,0-20-16,0-1 0,0 0 15,0 0-15,0 0 0,-21-21 16,21 21-16,-21-21 0,0 0 0,21 22 16,-21-1-16,-1-21 15,22-21 1</inkml:trace>
  <inkml:trace contextRef="#ctx0" brushRef="#br0" timeOffset="10400.09">14309 1376 0,'21'0'0,"-42"0"0,63-21 15,-21 0-15,-21-1 0,21 22 16,-21-21-16,21 21 0,-21-21 0,0 0 16,0 0-1,0 0-15,0-1 0,-21 1 0,0 0 16,0 21-16,0-21 0,0 0 15,-22 0-15,22 21 0,-21 0 0,21-22 16,-22 22-16,22 0 0,-21 0 16,21 0-16,-22 22 0,22-1 0,0 0 15,0 0-15,0 0 0,-1 0 16,1 1-16,21 20 0,0-21 0,0 0 16,0 0-16,0 1 0,0-1 15,0 0-15,0 0 0,21-21 0,1 0 16,-22 21-16,21-21 0,0 0 0,0 0 15,0 0-15,22 0 16,-22 0-16,0-21 0,0 21 0,0-21 16,22 21-16,-22-21 0,0 0 15,0-1-15,0 1 0,0 0 16,-21 0-16,22 21 0,-22-21 16,0 0-16,0-1 0,0 1 15,0 42 16,0 1-31,21-1 0,-21 0 16,21 0-16,-21 21 0,0-20 16,0 20-16,21 0 0,0-21 0,-21 22 15,0-1-15,0 22 16,21-22-16,-21 0 0,0 1 0,0 20 16,0-21-16,0 1 0,0 20 0,0-20 15,0-1-15,0 21 0,0-20 16,-21-1-16,0 0 0,21 22 0,-21-22 15,0 1-15,0 20 0,-1-21 0,1 1 16,0-1-16,0 0 0,0 1 16,0-22-16,21 21 0,-22-21 0,1 1 15,0-22-15,0 0 0,0 0 16,0 0-16,-1 0 0,1 0 16,0-22-16,0 1 0,0 0 0,0 0 0,-1-21 15,-20-1-15,21 1 16,0 0-16,0-1 0,-1 1 0,1 0 15,0-1-15,0 22 0,0-21 0,21-1 16,0 22-16,0-21 0,0 21 16,0 0-16,0-1 0,0 1 0,21-21 15,0 21-15,0 0 0,0-1 16,22 1-16,-22 0 0,21 0 0,-21-21 16,22 20-16,-1-20 0,0 21 0</inkml:trace>
  <inkml:trace contextRef="#ctx0" brushRef="#br0" timeOffset="10824.36">14626 1376 0,'21'0'16,"0"0"-16,-21-21 0,22 21 15,-1-21-15,0 21 0,0-22 16,0 1-16,0 0 16,1 21-16,-22-21 0,0 0 0,21 21 15,-21-21-15,21-1 0,-21 1 16,0 0-16,0 0 0,0 0 16,-21 21-1,0 0-15,-1 0 0,1 0 16,21 21-16,-21-21 0,0 21 15,21 0-15,-21 0 0,21 1 0,0-1 16,0 0-16,0 0 0,0 0 16,0 0-16,0 1 0,0-1 15,0 0-15,21-21 16,0 0-16,0 0 16,0 21-16,1-21 0,-1 0 15,0 0-15,0 0 0,0 0 16,22 0-16,-22-21 0,0 21 0,0-21 15,0 21-15,0-21 0,1-1 16</inkml:trace>
  <inkml:trace contextRef="#ctx0" brushRef="#br0" timeOffset="11043.45">15261 1122 0,'0'0'0,"0"21"31,0 0-31,0 0 16,0 1-16,0-1 0,0 0 15,0 0-15,0 0 0,-21 0 0,21 1 16,0-1 0,0 0-16,-21-21 0,21 21 0,0-42 62,0 0-62,0 0 16</inkml:trace>
  <inkml:trace contextRef="#ctx0" brushRef="#br0" timeOffset="11228.35">15219 953 0,'-21'0'16,"21"21"15,0 0-15,21-21-16,0 21 0</inkml:trace>
  <inkml:trace contextRef="#ctx0" brushRef="#br0" timeOffset="11752.05">15621 1207 0,'0'0'0,"0"21"0,0 21 16,0-21-1,0 0-15,0 1 0,0-1 0,-21 0 16,21 0-16,0 0 15,0 0-15,-21-21 16,21 22 0,-22-22-16,22-22 47,0 1-47,0 0 0,0 0 15,22 0-15,-1 0 0,0-1 16,0 1-16,0 0 0,0-21 0,1 21 15,20-1-15,-21 1 0,21 0 16,-20 0-16,-1 0 0,21 21 0,-21 0 16,0 0-16,1 0 0,-1 0 15,0 21-15,0 0 0,0-21 16,-21 21-16,21 0 0,-21 1 0,0-1 16,0 0-16,0 0 0,0 0 15,0 0-15,0 1 0,0-1 0,-21-21 16,21 21-16,-21 0 0,21 0 15,-21-21-15,0 0 0,21 21 16,-21-21-16,42 0 47,0-21-47</inkml:trace>
  <inkml:trace contextRef="#ctx0" brushRef="#br0" timeOffset="12595.56">16658 1122 0,'0'0'16,"0"-21"-16,0 0 0,0-1 16,-21 22-16,0 0 0,0 0 15,-1 0-15,1 0 0,0 0 16,0 22-16,0-22 0,0 21 0,-22 0 15,22 0-15,0 0 0,0 0 16,21 1-16,-21-1 0,-1 0 16,22 0-16,-21 0 0,21 0 0,0 1 15,0-1-15,0 0 0,0 0 16,21-21-16,1 0 0,-1 0 16,0 0-16,0 0 0,0 0 15,0 0-15,1 0 0,-1 0 0,21-21 16,-21 21-16,0-21 0,1 21 15,-1-21-15,0-1 0,0 22 0,0-21 16,-21 0-16,0 0 0,21 21 0,-21-21 16,22 21-16,-22-21 15,0-1-15,0 44 47,0-1-47,0 0 16,0 0-16,0 0 0,-22 22 15,1-22-15,21 0 0,-21 21 16,0 1-16,0-1 0,21 0 0,-21 1 16,-1-1-16,22 0 0,0 22 15,-21-22-15,21 22 0,0-22 0,0 0 16,0 22-16,0-22 0,0 22 16,0-22-16,0 0 0,0 1 15,0 20-15,0-21 0,0 22 0,21-22 16,-21 1-16,0 20 0,0-21 0,0 1 15,0 20-15,0-20 0,0-1 16,0 0-16,0 1 0,0-22 0,0 21 16,-21-21-16,0 0 0,21 1 0,-21-1 15,0 0-15,0 0 0,-1-21 16,1 0-16,0 0 0,0 0 0,-21 0 16,20 0-16,1-21 0,0 0 15,0 0-15,-21-1 0,20-20 16,-20 21-16,21-21 0,0-1 0,0 1 15,-1-22-15,1 1 0,21 21 16,0-22-16,0 1 0,0-1 16,0 1-16,0-22 0,21 21 0,1 1 15,-1-1-15,0 1 0,0 21 16,0-22-16,22 22 0,-1-22 0,-21 22 16,21 0-16,-20-1 0,20 22 0,-21-21 15,21 21-15,-20-1 0,-1 1 16,0 0-16,0 0 0,0 0 0,0 21 15,-21-21-15,22-1 0,-22 1 16,0 0 0</inkml:trace>
  <inkml:trace contextRef="#ctx0" brushRef="#br0" timeOffset="13840.37">18182 1101 0,'21'0'63,"0"0"-32,1 0-31,-1 0 16,0-21-16,-21-1 15,21 22-15,0-21 0,22 21 0,-22-21 16,0 0-16,0 0 0,0 0 16,22-1-16,-22 1 0,-21 0 15,21 0-15,0 0 0,-21 0 16,0-1-16,0 1 0,0 0 16,-21 21-16,0 0 15,0 0-15,-1 0 0,-20 0 0,21 0 16,-21 0-16,20 0 0,1 21 15,-21 0-15,21 1 0,-22-1 0,22 0 16,0 21-16,0 1 0,21-22 16,0 21-16,0-21 0,0 22 0,0-22 15,0 21-15,0-21 0,0 0 16,0 1-16,21-1 0,0 0 0,-21 0 16,21-21-16,1 21 0,-1-21 15,21 0-15,-21 0 0,0 0 16,1 0-16,20 0 0,-21 0 15,0 0-15,0 0 0,1 0 0,-1 0 16,-21-21-16,0 0 16,0 0-1,-21 21-15,-1 0 16,1 0-16,0 0 0,0 0 0,-21 0 16,20 0-16,-20 21 0,21 0 15,0 0-15,0 0 0,-1 1 0,1-1 16,21 0-16,0 0 0,0 0 15,0 0-15,0 1 0,0 20 0,0-21 16,0 0-16,0 0 0,43 1 16,-22-1-16,0-21 15,0 0-15,0 0 0,22 0 0,-1 0 16,-21 0-16,21 0 0,1 0 16,-1-21-16,0-1 0,1 22 0,-1-21 15,0 0-15,1 0 0,-1 0 16,-21 0-16,22-22 0,-22 22 0,21-21 15,-21-1-15,0 22 0,1-21 16,-22 0-16,21-1 0,-21 1 0,21 0 16,-21-22-16,21 22 15,-21-1-15,0 1 0,0 21 0,0-21 16,0 20-16,0 1 0,0 0 16,0 63-1,0-20-15,0-1 16,0 21-16,0 0 0,-21 1 0,21-1 15,0 0-15,0 1 0,-21 20 16,0-42-16,21 22 0,0-1 0,0 0 16,0-20-16,0-1 0,-22 0 0,22 0 15,0 0-15,0 0 0,0 1 16,0-1-16,22-21 47,-22-21-32,21 21-15,-21-22 0,21 22 16,-21-21-16,21 0 0,-21 0 16</inkml:trace>
  <inkml:trace contextRef="#ctx0" brushRef="#br0" timeOffset="14255.21">19262 1355 0,'21'0'16,"0"0"-1,0 0-15,0 0 0,0 0 16,1-21-16,-1 21 0,0 0 16,0-22-16,0 1 0,0 21 15,1-21-15,-1 0 0,0 21 0,-21-21 16,0 0-16,21-1 15,-21 1-15,0 0 16,-21 21-16,0 0 16,0 0-16,-1 0 0,1 21 15,0 0-15,0 1 16,21-1-16,-21 0 0,0 0 16,21 0-16,0 0 0,-22 1 0,22-1 15,0 0-15,0 0 0,0 0 16,0 0-16,0 1 15,22-22-15,-1 0 16,0 0-16,0 0 0,0 0 16,0 0-16,1 0 15,-1 0-15,0-22 0,0 22 0,0-21 16,0 21-16</inkml:trace>
  <inkml:trace contextRef="#ctx0" brushRef="#br0" timeOffset="15015.81">19854 1207 0,'-21'0'15,"0"0"-15,21 21 16,0 0-16,0 0 16,-21-21-16,21 21 0,0 0 0,-21 1 15,21-1-15,0 0 16,0 0-16,0 0 15,0 0 1,0 1 15,0-44 1,0 1-17,0 0-15,0 0 0,0 0 16,0 0-16,21-1 0,0 1 15,0 0-15,-21 0 0,21 0 0,0 0 16,1 21-16,-1-22 0,0 1 16,0 21-16,0 0 0,0 0 0,1 0 15,-1 0-15,0 0 16,0 21-16,-21 1 16,0-1-16,21 0 15,-21 0-15,0 21 0,0-20 0,0-1 16,0 0-16,0 0 15,0 0-15,0 0 0,-21 1 0,0-1 16,21 0-16,-21-21 16,21 21-16,0-42 31,0 0-15,0 0-16,0-1 0,0 1 15,0 0-15,21 0 16,0 0-16,0 0 0,-21-22 0,21 22 15,22 0-15,-22 0 0,0-22 16,0 22-16,22 0 0,-22 21 0,0-21 16,21 21-16,-21-21 0,1 21 15,-1 0-15,0 0 0,0 21 0,-21 0 16,0 0-16,0 0 16,0 22-16,0-22 0,0 0 0,0 0 15,0 0-15,-21 1 0,21-1 16,-21 0-16,0 0 0,21 0 0,0 0 15,-22 1-15,1-22 16,42 0 31,1-22-47,-1 22 16,-21-21-16</inkml:trace>
  <inkml:trace contextRef="#ctx0" brushRef="#br0" timeOffset="15439.66">20659 1249 0,'21'0'47,"0"0"-47,0 0 0,0 0 0,0 0 15,1 0-15,-1 0 0,0 0 16,0-21-16,0 21 0,0 0 0,1-21 16,-1-1-16,0 1 15,0 0-15,-21 0 16,0 0-16,0 0 16,0-1-16,-21 22 31,0 0-31,0 0 0,-1 22 0,1-1 15,0 0-15,0 0 0,0 0 16,21 22-16,0-22 0,0 0 0,0 21 16,-21-21-16,21 1 0,0-1 15,0 0-15,0 0 0,0 0 16,21 0-16,0-21 0,0 0 0,0 22 16,0-22-16,1 0 0,-1 0 15,0 0-15,21 0 0,-21 0 0,1 0 16,-1 0-16,21 0 15,-21-22-15,0 1 0</inkml:trace>
  <inkml:trace contextRef="#ctx0" brushRef="#br0" timeOffset="15992.59">21336 1101 0,'0'21'15,"0"0"-15,0 0 16,0 0-16,0 1 0,0-1 0,0 0 16,0 0-16,0 0 0,0 0 15,-21 1-15,21-1 0,0 0 16,0 0-16,0 0 16,0 0-16,0 1 31,-21-22-16,21-22 17,0 1-32,0 0 15,0 0-15,0 0 0,0 0 0,0-1 16,0 1-16,21-21 0,-21 21 16,21-22-16,0 22 0,21-21 15,-20 21-15,20-22 0,-21 22 16,21 0-16,1 0 0,-1 0 0,0 0 15,1 21-15,-22 0 0,21 0 16,-21 21-16,1 0 0,-22 21 0,0-21 16,0 22-16,0-22 0,0 21 15,0-21-15,0 22 0,-22-22 0,22 21 16,-21-21-16,0 1 0,21-1 16,0 0-16,-21 0 0,21 0 0,-21-21 15,21 21-15,0 1 16,0-44 31,0 1-47,0 0 15,21 0-15,0 0 0</inkml:trace>
  <inkml:trace contextRef="#ctx0" brushRef="#br0" timeOffset="16348.39">22140 783 0,'0'0'15,"0"-21"-15,0 0 0,0 0 0,0 42 47,0 0-47,-21 0 16,21 22-16,0-22 0,0 21 0,0 0 15,-21 1-15,21-1 0,-21 0 16,21-20-16,-21 20 0,21 0 0,0 1 16,0-22-16,-22 21 0,22-21 15,-21 0-15,21 22 0,0-22 0,0 0 16,0 0-16,0 0 16,0 1-1,21-22 1,1 0-16,-1 0 0,0 0 15,0 0-15,0 0 0,-21-22 16,21 22-16,1-21 0,-1 0 0,0 0 16,-21 0-16,21 0 0</inkml:trace>
  <inkml:trace contextRef="#ctx0" brushRef="#br0" timeOffset="16668.2">22098 910 0,'0'-21'16,"21"21"-1,0 0-15,0-21 0,1 21 16,-1 0-16,0 0 0,0 0 15,0 0-15,0-21 0,1 21 0,-1 0 16,0 0-16,0 0 0,0 0 16,0-21-16,1 21 0,-1 0 15,-21-22 17,-21 22-1</inkml:trace>
  <inkml:trace contextRef="#ctx0" brushRef="#br0" timeOffset="18028.41">4254 2201 0,'-21'0'0,"0"0"16,0 0-16,42 0 78,0 22-62,0-22-16,22 0 0,-22 0 0,21 0 15,1 0-15,-1 0 0,0 0 16,22 0-16,-1 0 0,1 0 0,20 0 16,1 0-16,21 0 0,0 0 15,21 0-15,-21 0 0,21 0 16,0 0-16,0 0 0,0 0 0,-22 0 15,22 0-15,-21 0 0,0 0 16,0-22-16,0 22 0,-22 0 0,22 0 16,-21 0-16,0 0 0,-1 0 15,1-21-15,0 21 0,-22 0 0,1 0 16,-1-21-16,-21 21 0,22 0 16,-22 0-16,1-21 0,-1 21 0,0 0 15,-21 0-15,22 0 0,-22-21 0,0 21 16,21 0-16,-20 0 15,-1 0-15,0-21 0,0 21 16,-42 0 62</inkml:trace>
  <inkml:trace contextRef="#ctx0" brushRef="#br0" timeOffset="18956.09">11536 2011 0,'0'0'0,"-21"0"0,-1 21 16,1-21 15,21 21 1,21-21-32,1 0 0,-1 0 15,0 0-15,0 0 0,21 0 16,1 0-16,20 0 0,1 0 0,-1 0 15,22 0-15,21 0 0,0 0 16,-1-21-16,1 21 0,0 0 0,0-21 16,21 21-16,0 0 0,0 0 15,0-21-15,0 21 0,0 0 0,0-21 16,0 21-16,0-22 0,0 22 16,0 0-16,0-21 0,0 21 0,-21 0 15,0-21-15,-1 21 0,1 0 16,-21 0-16,21-21 0,-22 21 15,1 0-15,0 0 0,-22 0 0,22 0 16,-22-21-16,1 21 0,-1 0 16,-20 0-16,20 0 0,-20 0 0,-22 0 15,21 0-15,-21 0 0,0-21 16,1 21-16,-1 0 0,-42 0 78,-1 0-78</inkml:trace>
  <inkml:trace contextRef="#ctx0" brushRef="#br0" timeOffset="19837.66">18097 1905 0,'0'0'0,"-21"0"16,42 0 15,1 0-15,-1 0-16,0 0 0,21 0 15,1 0-15,-1 0 0,0 0 0,22 0 16,-1 0-16,1 0 0,-1 0 15,22 0-15,-22 0 0,22 0 0,0 0 16,-1 21-16,1-21 0,21 0 16,0 0-16,0 0 0,21 0 15,-22 21-15,1-21 0,0 0 0,0 0 16,0 0-16,0 0 0,-22 0 16,22 0-16,0 22 0,-21-22 0,20 0 15,-20 0-15,0 0 0,-1 0 16,1 0-16,-21 0 0,-1 0 0,1 0 15,-1 0-15,1 0 0,-22 0 16,0 0-16,1 0 0,-1 0 0,0 0 16,1 0-16,-22 0 0,0 0 15,0 0-15,0 0 0,0 0 0,-42 0 78,0 0-78,0 0 16,0 0-16</inkml:trace>
  <inkml:trace contextRef="#ctx0" brushRef="#br0" timeOffset="24360.35">1037 2963 0</inkml:trace>
  <inkml:trace contextRef="#ctx0" brushRef="#br0" timeOffset="27137.48">1079 3006 0,'22'0'203,"-1"0"-187,-21-21-1,21 21 1,-21-22-16,21 22 0,0-21 0,-21 0 16,21 0-16,1 21 15,-22-21-15,21 0 0,-21-1 16,0 1-16,0 0 15,0 0 1,0 42 47,0 0-63,0 0 0,0 1 15,0 20-15,0-21 0,0 21 0,0-20 16,0 20-16,0 0 0,0 1 15,21-1-15,-21 0 0,0 1 16,0 20-16,21-21 0,-21-20 0,0 20 16,0 0-16,0-21 0,0 22 15,0-22-15,0 0 0,0 0 0,0 0 16,0 1-16,0-1 16,-21-21-1,0 0-15,0 0 16,-1 0-16,1 0 15,0 0-15,0-21 0,0 21 0,0-22 16,-22 22-16,22-21 16,0 0-16,0 21 0,0 0 0,-1-21 15,1 21-15,0 0 16,21 21 0,0 0-1,21-21-15,0 21 0,1 1 16,-1-1-16,0-21 0,0 0 15,0 21-15,22-21 0,-22 0 16,0 0-16,0 0 0,21 0 16,-20 0-16,-1 0 0,21 0 15,-21 0-15,22 0 0,-22-21 0,0 0 16,21 21-16,-21-22 0,1 1 16,-1 0-16,21 0 0,-21 21 15,-21-42-15,21 20 0,1 1 0,-22 0 16,21 0-16,-21 0 0,0 0 15,0-1-15,0 1 0,0 0 0,0 0 16,0 0-16,0 42 47,0 0-47,0 0 16,0 0-16,0 1 0,0 20 0,0-21 15,0 0-15,0 0 0,0 1 16,0-1-16,0 21 0,0-21 15,0 0-15,-21 1 0,21-1 16,-22-21-16,22 21 16,-21-21-1,0 0 1,21-21-16,0 0 16,0-1-16,0 1 0,0 0 15,0 0-15,0-21 0,21 20 0,0-20 16,1 0-16,20 21 15,-21-22-15,21 22 0,-20-21 0,20 21 16,0-1-16,-21 22 0,22 0 16,-22 0-16,21 0 0,-21 0 15,22 0-15,-22 22 0,0-1 0,0 0 16,-21 0-16,0 0 0,21 22 16,-21-22-16,0 21 0,0-21 0,0 0 15,0 22-15,0-22 0,0 0 16,-21-21-16,21 21 0,-21 0 0,21 1 15,-21-22 1,21-22 15,0 1-15,0 0-16,21 0 16</inkml:trace>
  <inkml:trace contextRef="#ctx0" brushRef="#br0" timeOffset="27792.41">2752 3408 0,'0'0'0,"0"-21"15,21 21-15,-21-21 0,0-1 16,0 1-16,0 0 15,-21 0-15,-1 21 0,1-21 16,-21 0-16,21 21 0,0 0 16,-1-22-16,-20 22 0,21 0 0,0 0 15,-22 0-15,22 22 0,0-1 16,0-21-16,-21 21 0,20 21 16,1-21-16,21 1 0,-21 20 0,21 0 15,0-21-15,0 22 0,0-22 16,0 0-16,0 21 0,0-20 0,0-1 15,21-21-15,-21 21 0,21 0 16,1-21-16,-1 0 0,0 0 16,0 0-16,0 0 0,0 0 0,1 0 15,-1-21-15,21 0 0,-21 21 16,22-21-16,-22-1 0,21-20 0,-21 21 16,22 0-16,-22-22 0,0 1 15,0 0-15,21-1 0,-42 1 0,22 0 16,-1-1-16,-21 1 0,21 0 15,-21-1-15,0 1 0,0 0 0,0-1 16,0 22-16,0-21 0,0 21 16,0 0-16,0-1 0,0 1 0,-21 21 31,0 21-31,21 1 16,0 20-16,0-21 0,0 21 15,0 1-15,0-22 0,0 42 0,0-20 16,0-1-16,0 0 0,0 1 15,0-1-15,0 0 0,0-20 0,0 20 16,0-21-16,0 0 0,0 22 16,0-22-16,0 0 0,21-21 31,0 0-31,0 0 16,0 0-16,-21-21 15,21 0-15,1-1 0,-22 1 0,0 0 16</inkml:trace>
  <inkml:trace contextRef="#ctx0" brushRef="#br0" timeOffset="28164.19">3090 3323 0,'0'21'16,"21"-21"15,1 0-31,-1 0 0,-21-21 0,21 0 15,0 21-15,0-21 16,0 0-16,1 0 0,-1 21 0,0-22 16,0 1-16,-21 0 0,0 0 15,21 21-15,-21-21 0,0 0 0,0-1 16,-21 22 0,0 0-16,0 0 0,0 22 15,-1-1-15,1 0 0,0 0 16,21 0-16,-21 22 0,21-22 0,-21 21 15,21-21-15,0 22 0,0-22 16,0 0-16,0 0 0,0 0 0,0 0 16,0 1-16,0-1 0,21 0 15,0-21-15,0 0 0,0 0 16,1 0-16,-1 0 0,0 0 16,0 0-16,21 0 0,-20 0 0,-1-21 15,0 0-15,0 21 0,0-22 0</inkml:trace>
  <inkml:trace contextRef="#ctx0" brushRef="#br0" timeOffset="28764.18">4043 3069 0,'0'0'0,"0"-21"0,0 0 16,0 0-16,0 0 0,0 42 47,0 21-47,0-21 15,0 22-15,0 20 0,0-21 16,0 22-16,0-1 0,0 1 0,0-1 16,0 1-16,0-1 0,0 1 15,0-1-15,0 22 0,0-21 16,0 20-16,-21-20 0,-1 20 0,22 1 16,-21-21-16,0-1 0,21 1 15,-21-1-15,21 1 0,-21-1 0,0-21 16,21 1-16,0-22 0,0 21 15,-22-21-15,22 1 0,0-44 32,0 1-32,0 0 15,0 0-15,0-21 0,0 20 0,0-20 16,0 0-16,0-22 0,0 22 16</inkml:trace>
  <inkml:trace contextRef="#ctx0" brushRef="#br0" timeOffset="29127.49">3408 3535 0,'-21'-21'0,"42"42"0,-64-85 0,22 43 15,0-21-15,0 0 0,21 20 0,0-20 16,0 0-16,0 21 0,0-22 16,42 1-16,-21 21 0,22-22 0,-1 22 15,22 0-15,-22 0 0,21 0 16,1 0-16,-1-1 0,1 22 15,-22 0-15,22 0 0,-22 0 0,22 22 16,-22-1-16,-21 0 0,21 0 16,-20 0-16,-1 22 0,-21-1 0,0-21 15,0 21-15,0 1 0,0-1 16,-21 0-16,-1-20 0,1 20 0,-21-21 16,21 21-16,0-20 0,-1-1 15,-20-21-15,21 21 0,0 0 0,0-21 16,-1 0-16,1 0 15,0 0-15,21-21 32,21 21-32,0-21 0,-21 0 15,22 21-15,-1-22 0,0 22 16,0-21-16</inkml:trace>
  <inkml:trace contextRef="#ctx0" brushRef="#br0" timeOffset="29504.27">4254 3408 0,'0'0'0,"22"0"15,-1 0-15,0 0 0,0 0 16,0-21-16,0 0 0,1-1 16,-1 22-16,0-21 0,0 0 15,0 21-15,-21-21 0,0 0 16,21 0-16,-21-1 0,0 1 15,0 0-15,-21 21 16,0 0-16,0 0 0,0 0 16,0 0-16,-1 21 15,22 0-15,-21 1 0,21-1 0,-21 0 16,21 21-16,0-21 0,0 22 16,0-22-16,0 21 0,0-21 0,0 1 15,21-1-15,-21 0 0,21 0 16,1 0-16,-1-21 0,0 0 0,0 21 15,0-21-15,0 0 0,22 0 16,-22 0-16,0 0 0,21-21 16,-20 21-16,20-21 0,-21 0 0,21 0 15,-20 0-15,-1-1 0,0 1 16,0-21-16,0 21 0</inkml:trace>
  <inkml:trace contextRef="#ctx0" brushRef="#br0" timeOffset="29953.68">4932 3196 0,'0'21'16,"0"-42"-16,0 64 0,0-22 0,0 21 0,0-21 15,0 0-15,0 1 0,0-1 16,0 0-16,0 0 0,0 0 16,0 0-16,0 1 0,0-1 0,0 0 15,0 0 1,0-42 15,0 0-15,0 0-16,0-1 0,0 1 15,0 0-15,0-21 0,0 21 16,21-1-16,0-20 0,0 21 16,0 0-16,1-22 0,-1 22 0,21 21 15,-21-21-15,22 0 0,-22 21 16,21 0-16,0 0 0,-20 0 0,20 0 15,-21 21-15,0 0 0,0 0 16,1 1-16,-1-1 0,-21 0 0,0 21 16,0-21-16,0 1 0,0-1 15,0 0-15,0 0 0,0 0 0,-21 0 16,-1 1-16,22-1 0,-21-21 16,0 21-16,21-42 46,21 21-46,0-21 16</inkml:trace>
  <inkml:trace contextRef="#ctx0" brushRef="#br0" timeOffset="30523.88">6054 3112 0,'0'0'0,"-22"0"0,-41 0 16,21 0-16,20 21 0,-20-21 16,21 21-16,0 0 0,0 0 15,-22 22-15,22-22 0,0 21 0,21-21 16,-21 22-16,21-22 0,-21 21 15,21-21-15,0 0 0,0 1 0,0-1 16,0 0-16,0 0 0,21-21 0,0 21 16,0-21-16,0 0 0,0 0 15,1 0-15,-1 0 0,21 0 0,-21-21 16,0 21-16,1-21 0,20 0 16,-21 0-16,0-1 0,0 1 15,1-21-15,-1 21 0,0-22 0,0 1 16,0 21-16,0-21 0,-21-1 15,0 1-15,0 0 0,0-1 0,0 1 16,0 0-16,0-1 0,0 22 16,0-21-16,0 21 0,0-1 0,0 44 31,0-1-15,-21 21-16,0-21 0,21 22 0,-21-1 15,21 0-15,-21 1 0,21-1 16,-21 0-16,21-21 0,-22 22 0,22-1 15,0-21-15,0 22 0,0-22 16,0 0-16,0 0 0,0 0 16,0 0-16,22-21 0,-1 0 0,0 0 15,0 0-15,0 0 16,0 0-16,22 0 0,-22-21 0,0 21 16,0-21-16,22 0 0</inkml:trace>
  <inkml:trace contextRef="#ctx0" brushRef="#br0" timeOffset="30931.65">6562 3239 0,'0'21'0,"0"0"31,21-21-15,0 0-16,0-21 15,0 21-15,0-21 0,1-1 0,-1 22 16,0-21-16,0 0 0,0 21 0,-21-21 16,0 0-16,0 0 15,0-1-15,0 1 0,0 0 16,-21 21 0,0 0-16,0 0 0,0 0 0,-1 0 15,1 21-15,0 0 16,0 1-16,0 20 0,21-21 15,0 0-15,0 22 0,0-22 0,-21 21 16,21-21-16,0 0 0,0 22 16,0-22-16,0 0 0,0 0 15,21 0-15,0-21 0,0 0 16,0 22-16,0-22 0,1 0 0,20 0 16,-21 0-16,0 0 0,22-22 0,-1 22 15,-21-21-15,21 0 0,-20 0 16,-1 0-16,21 0 0,-21-1 15</inkml:trace>
  <inkml:trace contextRef="#ctx0" brushRef="#br0" timeOffset="31431.37">7154 3048 0,'-21'0'16,"21"21"-16,0 0 15,-21-21-15,21 22 0,0-1 16,0 0-16,0 0 0,0 21 0,0-20 15,0-1-15,0 0 0,0 0 16,0 0-16,0 22 0,0-22 0,0 0 16,0 0-16,0 0 15,0 0-15,0 1 16,-21-22-16,21-22 47,0 1-47,0 0 0,0 0 15,0 0-15,21 0 0,-21-22 16,21 22-16,0-21 0,0 21 0,1-22 16,-1 1-16,-21 21 0,42 0 15,-21-22-15,0 22 0,1 0 0,-1 21 16,0-21-16,0 21 0,0 0 16,0 0-16,1 0 0,-1 21 15,-21 0-15,21-21 0,-21 21 0,21 22 16,-21-22-16,0 0 0,0 0 15,0 21-15,0-20 0,0 20 0,0-21 16,0 0-16,0 0 0,0 1 0,-21-1 16,21 0-16,-21 0 0,21 0 15,-21 0-15,21 1 16,0-44 15,21 1-31,0 0 0,-21-21 16,21 21-16,0-1 0</inkml:trace>
  <inkml:trace contextRef="#ctx0" brushRef="#br0" timeOffset="31732.43">7832 2752 0,'0'-21'0,"0"42"31,0 0-31,0 0 15,0 0-15,0 0 0,0 22 16,-22-22-16,22 21 0,0-21 0,0 22 16,-21-22-16,21 21 0,-21 1 15,21-22-15,-21 21 0,21-21 16,0 22-16,0-22 0,0 21 0,0-21 16,0 0-16,0 1 0,0-1 15,0 0-15,0 0 0,0 0 16,21-21-16,0 0 15,0 0-15,1 0 16,-1 0-16,-21-21 0,21 0 0,0 21 16,0-21-16,0 0 0,1-22 15</inkml:trace>
  <inkml:trace contextRef="#ctx0" brushRef="#br0" timeOffset="32001.28">7789 2963 0,'-21'22'16,"42"-22"-1,0 0 1,1 0-16,-1 0 0,21 0 16,-21 0-16,22 0 0,-22 0 0,21 0 15,-21-22-15,0 22 0,22 0 0,-22 0 16,0-21-16,0 21 0,0 0 15,1 0 1,-44 0 31</inkml:trace>
  <inkml:trace contextRef="#ctx0" brushRef="#br0" timeOffset="33312.22">9758 3175 0,'21'0'0,"-42"0"0,63 0 0,-21-21 16,-21 0-16,21 0 15,1 21-15,-22-22 0,0 1 16,0 0-16,0 0 0,0 0 15,0 0-15,-22-1 0,1 1 16,0 0-16,0 0 0,0 21 16,0-21-16,-22 21 0,22 0 0,0 0 15,-21 0-15,20 0 0,-20 0 16,21 21-16,0 0 0,-22 0 0,22 0 16,0 1-16,0-1 0,0 21 15,0-21-15,-1 22 0,22-22 0,0 21 16,0 0-16,0 1 0,0-22 0,0 21 15,0-21-15,0 1 0,22-1 16,-1 0-16,0 0 0,0-21 0,0 0 16,0 0-16,1 0 0,20 0 15,-21 0-15,21 0 0,-20 0 16,20 0-16,-21-21 0,21 0 0,-20 0 16,-1-1-16,0 1 0,0 0 15,0 0-15,0 0 0,1 0 0,-22-22 16,0 22-16,0 0 0,0 0 0,0 0 15,0-1-15,0 1 16,0 0-16,-22 21 16,1 0-16,21 21 15,0 0-15,0 1 0,0-1 16,0 0-16,0 0 0,0 0 0,0 0 16,0 1-16,0-1 0,0 0 15,21 0-15,1 0 0,-1 0 16,0 1-16,0-1 15,0-21-15,0 0 0,1 0 0,-1 0 16,0 0-16,21 0 0,-21 0 0,1 0 16,20-21-16,-21 21 0,0-22 15,22 1-15,-22 21 0,0-21 0,0 0 16,0 0-16,0-22 0,1 22 16,-22 0-16,21 0 0,-21 0 0,0 0 15,0-1-15,0 1 0,-21 21 47,21 21-47,0 1 0,0-1 0,0 0 16,-22 21-16,22-21 0,0 1 15,0 20-15,0-21 0,0 0 0,0 0 16,-21 1-16,21 20 0,-21-42 16,21 21-16,0 0 0,0 0 0,0 1 15,0-44 32,0 1-47,0 0 16,0 0-16,0 0 0,21 0 0,0-1 15,-21-20-15,22 21 0,-1-21 16,0 20-16,0-20 0,21 21 16,-20-21-16,-1 20 0,21 1 0,-21 21 15,22 0-15,-22 0 0,21 0 16,-21 0-16,22 0 0,-22 0 0,0 21 15,0 1-15,0-1 0,-21 21 0,0-21 16,0 0-16,0 22 0,0-22 16,0 21-16,0-21 0,0 1 0,0-1 15,0 0-15,0 0 0,0 0 0,0 0 16,21-21 31,1-21-47,-1 0 0,0 21 15,21-21-15</inkml:trace>
  <inkml:trace contextRef="#ctx0" brushRef="#br0" timeOffset="33879.89">11472 3196 0,'0'0'0,"21"-42"16,-21 21-16,22 21 0,-22-21 15,0-1-15,0 1 0,0 0 16,0 0-16,-22 0 0,1 21 16,0 0-16,0 0 0,0 0 15,0 0-15,-1 0 0,-20 0 0,0 21 16,21 0-16,-22 0 0,1 0 16,21 1-16,-22 20 0,22-21 0,0 21 15,0-20-15,0 20 0,0-21 0,21 21 16,0-20-16,0 20 0,0-21 15,0 0-15,0 0 0,0 1 16,0-1-16,21-21 0,0 0 0,21 0 16,-21 0-16,1 0 0,20 0 15,-21 0-15,21-21 0,-20-1 16,20 1-16,0 21 0,-21-21 0,22-21 16,-22 21-16,0-1 0,21-20 15,-20 0-15,-1-1 0,0 22 0,0-21 16,0 0-16,0-1 0,-21 1 15,22-22-15,-22 22 0,0 0 0,0-1 16,0 1-16,0 0 0,0-1 0,0 22 16,0 0-16,0 0 0,0 42 31,0 21-31,0-20 0,0 20 16,0 0-16,-22 1 0,22-1 15,-21 0-15,21 22 0,0-22 0,0 0 16,-21 1-16,21-1 0,0 0 15,0 1-15,0-1 0,0-21 0,0 0 16,0 1-16,21-1 0,0 0 0,-21 0 16,22-21-16,-1 0 0,0 0 15,0 0-15,0 0 0,0 0 0,1-21 16,20 0-16,-21 0 0</inkml:trace>
  <inkml:trace contextRef="#ctx0" brushRef="#br0" timeOffset="34773.82">13631 3344 0,'0'-21'15,"21"0"1,1 21 0,-1 0-16,0-21 0,0 21 15,0-21-15,0 21 16,-21-21-16,22-1 0,-1 22 16,-21-21-16,0 0 0,0 0 15,0 0 1,0 0-16,-21-1 0,-1 1 15,-20 21-15,21-21 0,-21 0 16,20 21-16,-20-21 0,0 21 0,-1 0 16,-20 0-16,21 0 0,-1 0 15,1 0-15,0 21 0,-1 0 0,1-21 16,0 21-16,-1 0 0,22 1 0,0 20 16,21-21-16,0 0 0,0 22 15,0-22-15,0 21 0,0-21 0,0 0 16,21 1-16,0-1 0,22 0 15,-22-21-15,0 0 0,0 21 0,21-21 16,-20 0-16,20 0 0,-21 0 16,21-21-16,-20 21 0,20-21 15,-21 0-15,21-1 0,-20 1 0,-1 0 16,21 0-16,-21 0 0,0-22 16,1 22-16,-1-21 0,-21 21 0,21-22 15,-21 1-15,21 0 0,-21-1 0,0 1 16,0 0-16,0-1 0,0 1 15,0 0-15,0-1 0,0 1 0,0 0 16,0 21-16,-21-1 0,21 1 16,-21 21-16,21 21 15,-21 1-15,21-1 0,-22 21 16,22 0-16,0 1 0,0-1 16,0 0-16,0 1 0,0 20 0,0-20 15,0-1-15,0 0 0,0 1 16,0-1-16,0 0 0,0 1 0,0-22 15,0 21-15,0-21 0,0 0 16,22 1-16,-22-1 0,21 0 0,0-21 16,0 0-1,0 0-15,0 0 0,1 0 16,-22-21-16,21 21 0,0-21 16,0-1-16,-21 1 0</inkml:trace>
  <inkml:trace contextRef="#ctx0" brushRef="#br0" timeOffset="35144.25">13928 3196 0,'0'21'16,"21"-21"-16,0 0 16,0 0-16,0 0 15,-21-21-15,21 21 0,1 0 0,-1-21 16,0 21-16,-21-21 0,21 21 15,-21-21-15,21 21 0,-21-21 16,0-1 0,-21 22-1,0 0-15,0 0 0,0 22 16,-1-1-16,1 0 16,0-21-16,21 21 0,0 0 0,-21 22 15,0-22-15,21 0 0,0 0 0,0 0 16,0 0-16,0 1 0,0-1 15,21 0-15,21-21 0,-21 0 16,22 0-16,-22 0 0,21 0 16,1 0-16,-1 0 0,0 0 0,1-21 15,-1 21-15,-21-21 0,21-1 16,1 1-16,-22 0 0,21 0 16,-21 0-16,1 0 0</inkml:trace>
  <inkml:trace contextRef="#ctx0" brushRef="#br0" timeOffset="35456.07">14668 2985 0,'0'0'16,"0"-22"-16,-21 22 31,0 22-31,21-1 16,0 0-16,0 21 0,-21-21 0,21 22 16,0-1-16,-21 22 0,21-22 0,-21 0 15,21 22-15,0-22 16,0 22-16,-22-22 0,22 21 0,-21 1 15,21-22-15,0 22 0,0-22 0,0 22 16,-21-1-16,21 1 0,-21-1 16,21 1-16,0-1 0,0 1 0,-21-1 15,21-21-15,-21 22 0,21-22 0,-22 1 16,22-22-16,0 21 0,0-21 16,0 0-16,0 1 0,0-44 31,22 1-31,-1 0 0,-21-21 15,21 21-15,0-22 0,0 1 0,0 0 16,1-22-16</inkml:trace>
  <inkml:trace contextRef="#ctx0" brushRef="#br0" timeOffset="35811.37">14647 3133 0,'0'0'0,"-21"-43"15,0-20-15,21 42 16,0 0-16,0-1 0,0 1 0,21 0 16,0 21-16,0-21 0,1 21 15,20 0-15,-21 0 0,21 0 0,-20 0 16,20 0-16,0 0 0,-21 0 16,22 0-16,-22 0 0,21 21 0,-21 0 15,-21 0-15,0 1 16,0-1-16,0 0 0,0 0 0,-21 0 15,0 0-15,0 1 0,-21-1 0,20 0 16,-20 0-16,21 0 0,-21 0 16,20 1-16,-20-1 0,21-21 0,0 21 15,0-21-15,-1 0 0,22 21 16,22-21 31,-1-21-47,0 0 0,21 21 0,-21-21 15,1-1-15</inkml:trace>
  <inkml:trace contextRef="#ctx0" brushRef="#br0" timeOffset="36219.66">15155 3154 0,'21'0'0,"1"0"15,-1 0 1,0 0-16,0 0 0,0 0 16,0 0-16,1-21 0,-1 0 15,21 21-15,-21-22 0,0 22 0,1-21 16,-1 0-16,0 21 0,0-21 0,0 0 16,0 0-16,-21-1 15,0 1-15,0 0 0,-21 21 31,0 0-31,0 0 0,0 21 0,0-21 16,-1 21-16,1 1 0,21-1 0,-21 0 16,21 0-16,-21 0 15,21 0-15,0 22 0,0-22 0,0 0 0,0 0 16,0 0-16,21 1 16,0-1-16,0-21 0,1 0 15,-1 0-15,0 21 0,0-21 0,0 0 16,0 0-16,1 0 0,20 0 15,-21-21-15,0 21 0,22-21 0,-22-1 16,0 1-16,0 0 0,0 0 16,0 0-16</inkml:trace>
  <inkml:trace contextRef="#ctx0" brushRef="#br0" timeOffset="36659.41">15896 2942 0,'0'21'16,"-21"1"-16,21-1 15,0 0-15,0 0 16,0 0-16,0 0 0,-21 1 0,21-1 16,0 0-16,-21 0 0,21 0 15,-22-21-15,22 21 0,-21-21 47,0 0-47,21-21 16,0 0-1,0 0-15,0 0 0,0 0 16,0-1-16,0 1 0,21 0 16,0 0-16,1 0 0,-1 0 0,21-1 15,-21 1-15,0 0 0,22 21 16,-1 0-16,-21 0 0,22 0 0,-22 0 16,21 0-16,-21 21 0,22-21 0,-22 21 15,0 1-15,-21-1 0,0 0 16,21 0-16,-21 0 0,0 0 0,0 1 15,0-1-15,0 0 0,0 0 16,-21 0-16,21 0 0,-21-21 0,0 22 16,-1-22-16,22 21 15,-21-21-15,21-21 47</inkml:trace>
  <inkml:trace contextRef="#ctx0" brushRef="#br0" timeOffset="37275.57">16827 2963 0,'0'0'0,"0"-21"16,0 0 0,-21 21-16,0 0 15,0 0-15,0 0 16,0 0-16,-1 0 0,-20 21 0,21 0 16,0 1-16,-22-1 0,22 0 15,0 0-15,0 0 0,-21 0 0,20 1 16,22 20-16,-21-21 0,21 0 0,0 0 15,0 22-15,0-22 16,0 0-16,21 0 0,1-21 16,20 0-16,-21 0 15,0 0-15,22 0 0,-22 0 0,21 0 16,-21-21-16,22 0 0,-22 0 0,21 21 16,-21-21-16,22-22 0,-22 22 15,0 0-15,0-21 0,0 20 0,-21-20 16,21 21-16,-21-21 0,22-1 15,-22 1-15,0-22 0,0 22 0,0 0 16,21-1-16,-21 1 0,0 0 16,0-1-16,0 22 0,0-21 15,0 21-15,0 42 16,0 0 0,0 0-16,0 22 0,0-22 0,0 21 15,0 0-15,-21 1 0,21-1 16,0 0-16,0 1 0,0-1 0,-22-21 15,22 22-15,0-1 0,0-21 0,0 21 16,0-20-16,0-1 0,0 0 16,0 0-16,0 0 0,0 0 15,22-21-15,-1 0 0,0 0 16,0 0-16,0 0 0,0 0 16,22 0-16,-22-21 0,0 0 15</inkml:trace>
  <inkml:trace contextRef="#ctx0" brushRef="#br0" timeOffset="37686.6">17230 3027 0,'0'0'0,"-22"21"0,22 0 31,22-21-15,-1 0-16,0 0 15,21 0-15,-21-21 0,1 0 16,-1 21-16,21 0 0,-21-21 0,0 0 16,1 21-16,-1-22 0,0 22 15,0-21-15,0 0 0,-21 0 16,0 0-16,0 0 16,-21 21-1,0 0-15,-21 0 0,20 0 0,1 0 16,0 0-16,-21 21 0,21 0 15,-1 0-15,1 0 0,0 0 0,0 22 16,21-22-16,0 0 0,0 21 16,0-20-16,0-1 0,0 0 15,0 0-15,0 0 0,0 0 0,0 1 16,21-1-16,0-21 0,0 0 16,1 21-16,-1-21 0,0 0 0,0 0 15,0 0-15,22 0 0,-22 0 16,0-21-16,21 0 0,-21-1 0,22 1 15</inkml:trace>
  <inkml:trace contextRef="#ctx0" brushRef="#br0" timeOffset="38172.32">17843 2900 0,'0'21'31,"0"0"-15,-21-21-16,21 21 0,0 1 0,0-1 15,-21 0-15,21 0 0,0 0 16,0 0-16,0 1 0,0-1 0,0 0 16,0 0-16,0 0 15,0 0-15,0 1 0,0-44 63,0 1-48,0 0-15,0 0 0,0 0 16,0 0-16,21-1 0,0 1 16,-21 0-16,22-21 0,-1 21 0,21-22 15,-21 22-15,0-21 0,22 21 16,-1-1-16,-21 1 0,22 0 0,-1 21 16,-21 0-16,21 0 0,-20 0 0,-1 0 15,0 21-15,0 0 0,-21 1 16,21-1-16,-21 21 0,0-21 0,0 0 15,0 22-15,0-22 0,0 21 16,-21-21-16,21 1 0,-21-1 0,21 0 16,0 0-16,0 0 0,-21 0 15,21 1-15,0-44 47,21 22-47,0-21 16,0 0-16</inkml:trace>
  <inkml:trace contextRef="#ctx0" brushRef="#br0" timeOffset="38503.12">18775 2477 0,'0'21'15,"0"0"-15,-21 0 0,-1 21 16,22-20-16,-21 20 0,21-21 16,0 21-16,-21 1 0,0-22 0,21 21 15,-21 1-15,21-22 0,0 21 16,-21-21-16,21 22 0,-22-22 0,22 0 16,-21 21-16,21-21 0,0 1 15,0-1-15,0 0 0,0 0 0,0 0 16,0 0-16,0 1 15,21-22 1,1 0-16,-1 0 16,0 0-16,0 0 0,21-22 15,-20 22-15,-1-21 0,21 0 0,-21 0 16,0 0-16,1 0 0</inkml:trace>
  <inkml:trace contextRef="#ctx0" brushRef="#br0" timeOffset="38786.03">18669 2752 0,'0'0'0,"-21"0"0,21 21 16,21-21 0,0 0-16,0 0 15,22 0-15,-22 0 0,21 0 0,-21 0 16,0 0-16,22 0 0,-22 0 15,0 0-15,21 0 0,-20 0 0,-1 0 16,0 0-16,0 0 16,0 0-16,0 0 31</inkml:trace>
  <inkml:trace contextRef="#ctx0" brushRef="#br0" timeOffset="39493.58">20256 2519 0,'0'-42'16,"0"20"-1,0 44 17,22-1-32,-22 21 0,21-21 0,0 22 15,0-1-15,0 21 0,-21-20 16,43-1-16,-43 0 0,42 22 0,-21-22 16,0-21-16,0 22 0,1-1 15,-1-21-15,-21 0 0,21 1 0,0-1 16,0 0-16,-21 0 0,21-21 15,-21 21-15,22-21 16,-22-21 0,0 0-1,0 0-15,0 0 0</inkml:trace>
  <inkml:trace contextRef="#ctx0" brushRef="#br0" timeOffset="39767.43">20828 2498 0,'-21'21'0,"42"-42"0,-63 63 0,20 0 16,1-20-16,-21 20 0,21 0 0,-22 1 15,1-1-15,21-21 0,-21 21 16,-1 1-16,1-1 0,21 0 0,-22-20 15,22 20-15,-21-21 0,21 21 16,0-20-16,-1-1 0,1 0 0,21 0 16,0 0-16,0 0 15,21-21 1,1 0-16,-1 0 0,0 0 16,0 0-16</inkml:trace>
  <inkml:trace contextRef="#ctx0" brushRef="#br0" timeOffset="40118.58">21018 2900 0,'0'0'16,"0"21"-16,-21 21 0,21-20 0,0-1 15,0 21-15,0 0 0,0 1 16,0-1-16,0 22 0,0-22 0,0 21 0,0-20 16,21 20-16,-21 1 0,0-22 15,0 22-15,0-22 0,0 21 16,0 1-16,0-22 0,-21 22 0,0-1 16,0-20-16,0 20 0,21 1 15,-21-22-15,-1 0 0,1 1 0,0-1 16,21-21-16,0 0 0,0 0 15,0 1-15,0-44 32,21 1-32,-21 0 0,21 0 15,-21-21-15,22 20 0</inkml:trace>
  <inkml:trace contextRef="#ctx0" brushRef="#br0" timeOffset="40451.39">21124 3090 0,'0'0'0,"0"-42"16,0 21-16,0 0 0,0 0 0,0-1 15,0 1-15,0 0 0,0 0 16,21 0-16,1 0 0,-1 21 16,0 0-16,0-22 0,0 22 15,22 0-15,-22 0 0,0 0 16,21 22-16,-21-1 0,1 0 0,-1 0 15,0 0-15,-21 0 0,0 1 16,0-1-16,0 21 0,0-21 0,0 0 16,-21 1-16,0-1 0,-1 0 0,1-21 15,-21 21-15,21 0 0,-22-21 16,22 21-16,-21 1 0,21-22 0,0 0 16,-1 0-16,1 0 0,0 0 15,42 0 16,0 0-31,1-22 16,-1 1-16</inkml:trace>
  <inkml:trace contextRef="#ctx0" brushRef="#br0" timeOffset="40948.11">21907 2794 0,'0'0'0,"-63"0"15,42 0-15,0 0 0,-1 0 16,1 21-16,0 0 0,0 1 16,0-1-16,0 0 0,21 0 0,-22 21 15,1-20-15,21-1 0,-21 0 0,21 21 16,0-21-16,0 1 0,0-1 15,0 0-15,0 0 0,0 0 16,21-21 0,0 0-16,1 0 0,-1 0 15,0-21-15,0 21 0,0-21 16,0 21-16,1-21 0,-1 0 0,-21-1 16,21 1-16,0 0 0,-21 0 0,0 0 15,0-22-15,21 22 16,-21 0-16,0-21 0,0 21 0,0-1 15,21 1-15,-21 42 32,0 1-32,0-1 15,0 0-15,0 21 0,0-21 0,0 1 16,22-1-16,-22 0 0,21 0 0,-21 0 16,0 0-16,21 1 15,0-1-15,0-21 16,0 0-1,1 0 1</inkml:trace>
  <inkml:trace contextRef="#ctx0" brushRef="#br0" timeOffset="41251.93">22564 2265 0,'0'21'0,"-22"21"0,22-20 15,-21 20-15,0 21 16,21-20-16,0-1 0,0 22 0,-21-22 16,21 0-16,-21 22 0,21-22 15,-21 0-15,21 1 0,0-22 0,0 21 16,-22-21-16,22 22 0,0-22 0,-21 0 15,21 0-15,0 0 16,0 1-16,21-22 31,1 0-31,-1 0 0,0-22 16,0 22-16</inkml:trace>
  <inkml:trace contextRef="#ctx0" brushRef="#br0" timeOffset="41763.64">22923 2350 0,'0'21'0,"0"0"0,0 0 16,0 21-16,0-20 0,0 20 15,0 0-15,0 1 0,0-1 0,0 0 16,0 1-16,-21-1 15,0-21-15,21 21 0,-21-20 0,21 20 0,0-21 16,-21 0-16,21 0 16,-21 1-16,-1-1 0,22 0 15,0-42 32,0 0-47,22-1 16,-1 1-16,-21 0 0,21 0 0,0 0 15,21-22-15,-20 22 0,-1-21 16,21 21-16,0 0 0,-20-1 0,20 1 16,-21 0-16,21 21 15,-20 0-15,20 0 0,-21 0 0,0 21 16,0 0-16,-21 1 16,22 20-16,-22-21 0,0 0 0,0 0 15,0 1-15,0 20 0,0-21 0,0 0 16,0 0-16,-22 1 0,22-1 15,0 0-15,-21-21 0,0 21 0,21 0 16,-21-21-16,0 21 16,0-21 15,21-21-31,-22 0 16</inkml:trace>
  <inkml:trace contextRef="#ctx0" brushRef="#br0" timeOffset="42034.48">22267 2709 0,'0'0'0,"21"-21"31,1 21-31,-1 0 15,21 0-15,0-21 0,-20 21 0,20 0 16,0 0-16,1-21 0,20 21 16,-21 0-16,1 0 0,-1 0 0,-21-21 15,22 21-15,-22 0 0,0 0 16,0 0-16,0 0 0,-21-21 0,21 21 16,-21-22-16</inkml:trace>
  <inkml:trace contextRef="#ctx0" brushRef="#br0" timeOffset="42507.66">24786 2307 0,'0'0'15,"0"-21"-15,21 21 0,-21-21 16,0 0 0,-21 21-1,0 0 1,0 21-16,0-21 0,-22 21 15,22 21-15,-21-20 0,21 20 0,-22 0 16,1 22-16,0-1 0,-1-20 16,1 20-16,0 1 0,-22-22 0,22 21 15,-22-20-15,22 20 0,-22-20 16,1-1-16,21 0 0,-22 22 0,22-22 16,-1-21-16,1 22 0,0-1 0,21-21 15,-1 21-15,-20-20 0,21-1 16,21 0-16,0 0 0,-21-21 15,21 21-15,-21-21 16,21-21 15,21 0-15</inkml:trace>
  <inkml:trace contextRef="#ctx0" brushRef="#br0" timeOffset="43660">4932 4445 0,'0'0'0,"0"-21"0,0 0 0,-21 21 15,21-21-15,0-1 16,21 44 15,0-22-31,0 21 0,0 21 0,0-21 16,1 22-16,20-22 0,-21 21 16,21 0-16,-20 22 0,-1-22 0,21 1 15,-21 20-15,0-21 0,1 1 16,-1-1-16,0 0 0,-21 1 0,21-1 15,-21-21-15,21 0 0,-21 1 16,0-1-16,0 0 0,0 0 0,0 0 16,0-42 15,0 0-15,0 0-16,0 0 0,0-1 0,0 1 15,0-21-15</inkml:trace>
  <inkml:trace contextRef="#ctx0" brushRef="#br0" timeOffset="43927.84">5461 4382 0,'0'0'16,"0"-22"-16,0 44 31,-21-1-15,0 0-16,21 21 0,-22-21 15,1 22-15,-21-1 0,21 0 0,0 1 16,-22-1-16,22 0 0,-21 22 0,-1-22 16,22 1-16,-21 20 0,21-21 15,-22 1-15,22-1 0,-21-21 0,42 22 16,-21-22-16,21 0 0,0 0 16,0 0-16,21-21 15,0 0-15,0 0 0,0-21 16,1 0-16</inkml:trace>
  <inkml:trace contextRef="#ctx0" brushRef="#br0" timeOffset="44267.66">5884 4678 0,'-42'21'16,"21"-21"-16,21 21 0,-21 0 0,21 1 16,0 20-16,0 0 0,0 1 15,0-1-15,0 0 0,0 22 0,0-1 0,0-20 16,0 20-16,0 1 16,0-1-16,21 1 0,-21-1 0,0 1 15,0-1-15,0 1 0,0-1 0,0 1 16,0-22-16,0 21 0,0-20 15,0-1-15,0 0 0,0-20 0,0 20 16,0-21-16,0 0 0,21-21 16,0 0-1,0 0-15,-21-21 0,0 0 16,21 0-16,1 0 0,-22-1 16,0-20-16,0 21 0</inkml:trace>
  <inkml:trace contextRef="#ctx0" brushRef="#br0" timeOffset="44584.99">5821 5017 0,'0'0'15,"0"-43"-15,-21 22 0,21 0 0,-22 0 0,22-22 16,0 22-16,0-21 0,22 21 16,-1 0-16,0-22 0,21 22 0,1 0 15,-22 0-15,21 0 0,0-1 16,1 1-16,-1 21 0,-21 0 0,22 0 15,-1 0-15,-21 0 0,0 0 0,0 21 16,1 1-16,-1-1 16,-21 0-16,0 0 0,0 0 0,0 0 15,0 1-15,0 20 0,-21-21 16,-1 0-16,1 0 0,0 1 0,0-1 16,-21 0-16,20 0 0,1 0 0,-21 0 15,21 1-15,0-22 0,-1 0 16,1 21-16,0-21 0,21-21 31,42 21-31,-20-22 0</inkml:trace>
  <inkml:trace contextRef="#ctx0" brushRef="#br0" timeOffset="45079.66">6900 4551 0,'0'-21'0,"0"42"0,-21-42 0,0 0 0,0-1 15,0 22-15,-1 0 0,1 0 16,-21 0-16,21 0 0,0 22 0,-22-1 16,22 0-16,0 0 0,-21 0 15,20 0-15,1 22 0,0-22 16,0 21-16,0 1 0,21-22 0,0 21 15,-21 0-15,21-20 0,0 20 16,0-21-16,0 0 0,0 0 0,0 1 16,21-22-16,0 0 0,0 0 15,0 0-15,22 0 0,-22 0 16,0-22-16,0 22 0,0-21 0,0 0 16,22-21-16,-22 21 0,0-1 15,0-20-15,0 21 0,1-21 0,-1-1 16,-21 22-16,21-21 0,-21 21 15,21-1-15,-21 1 0,0 0 16,0 0-16,0 42 16,0 0-1,0 0-15,0 22 0,0-22 0,0 21 16,0 1-16,0-1 0,0-21 0,0 21 16,0-20-16,0 20 0,0-21 15,0 0-15,0 0 0,0 1 0,21-1 16,0-21-16,1 0 0,-1 0 15,0 0-15,0 0 0,0-21 16,0-1-16</inkml:trace>
  <inkml:trace contextRef="#ctx0" brushRef="#br0" timeOffset="45343.51">7429 4233 0,'0'22'16,"0"-1"0,0 21-16,0-21 0,-21 22 0,21-22 15,0 21-15,-21 0 0,21 1 0,0-1 16,-21 0-16,21 1 0,0-1 16,0 0-16,0-20 0,0 20 15,-21-21-15,21 21 0,0-20 0,0-1 16,0 0-16,0 0 15,21-42 1,0 0 0,-21 0-16</inkml:trace>
  <inkml:trace contextRef="#ctx0" brushRef="#br0" timeOffset="45833.23">7641 4255 0,'0'0'0,"0"-22"15,0 44 1,0-1 0,0 0-16,0 0 0,0 0 0,0 22 15,0-22-15,0 21 0,0 0 16,0 1-16,0-1 0,0 0 0,0 1 16,0-1-16,0 0 0,0-20 15,-21 20-15,21 0 0,0-21 0,0 22 16,-21-22-16,21 0 0,-21 0 0,21 0 15,0-42 32,0 0-47,0 0 16,21 0-16,0-22 0,0 22 0,-21-21 16,21 21-16,0-22 0,1 22 0,-1-21 15,21 21-15,-21-22 0,0 22 16,22 0-16,-22 21 0,21-21 0,-21 21 15,22 0-15,-22 0 0,21 0 16,-21 21-16,1-21 0,-1 21 0,0 0 16,0 1-16,-21-1 0,0 0 0,0 0 15,0 0-15,0 22 0,0-22 16,0 0-16,0 0 0,0 0 16,0 0-16,0 1 0,0-1 0,0 0 15,-21-21-15,0 21 16,0-21-16,-1-21 31,22 0-31</inkml:trace>
  <inkml:trace contextRef="#ctx0" brushRef="#br0" timeOffset="46052.11">7324 4487 0,'-22'0'0,"44"0"0,-22 0 16,21-21-1,21 21-15,-21 0 0,0 0 16,22-21-16,-1 21 0,-21 0 0,22 0 16,-1 0-16,-21 0 0,21-21 15,-20 21-15,20 0 0,-21 0 0,0 0 16,0 0-16,1 0 0</inkml:trace>
  <inkml:trace contextRef="#ctx0" brushRef="#br0" timeOffset="46901.7">9758 4128 0,'0'0'0,"0"-22"0,0 1 0,0 0 0,0 0 0,0 0 16,0 0-16,0 42 31,0 0-31,0 0 0,0 21 16,0 1-16,21-1 0,-21 0 0,0 22 16,0-1-16,21-20 0,-21 20 0,0-20 15,0 20-15,0-21 0,0 22 16,0-22-16,0 1 0,0-1 0,-21 0 15,21 1-15,0-22 0,0 0 16,0 0-16,0 0 0,-21-21 0,0 0 31,21-21-15,0 0-16,0 0 0,0 0 16,0-22-16,0 22 0,0-21 0,0 21 15,0-22-15,0 1 0,0 0 16,0 20-16,21-20 0,0 0 0,0 21 15,21-1-15,1-20 0,-1 21 16,0 21-16,22 0 0,-1 0 0,-20 0 16,20 0-16,1 0 0,-22 0 0,0 21 15,1 0-15,-22 0 0,0 1 16,0-1-16,-21 21 0,0-21 16,0 0-16,0 1 0,-21-1 0,0 0 15,0 21-15,-22-21 0,1 1 16,0-1-16,-1-21 0,1 21 0,0 0 15,-1 0-15,1-21 0,0 0 16,21 0-16,-22 0 0,22 0 0,0 0 16,42 0 15,0-21-31,0 21 0,22-21 0,-1 21 16,0-21-16,1 0 0</inkml:trace>
  <inkml:trace contextRef="#ctx0" brushRef="#br0" timeOffset="47567.83">10753 4487 0,'0'0'0,"-22"0"16,22 22 0,-21-1-16,21 0 0,0 0 0,0 0 15,-21 0-15,21 22 16,0-22-16,0 0 0,0 0 15,0 0-15,21 1 0,-21-1 0,21-21 16,1 0-16,-1 21 0,0-21 16,0 0-16,0 0 0,22 0 15,-22 0-15,0-21 0,21 0 16,-21 21-16,1-22 0,20 1 0,-21 0 16,0 0-16,0 0 0,1 21 0,-22-21 15,0-1-15,21 1 0,-21 0 16,0 0-16,0 0 0,0 0 0,0-1 15,0 1-15,0 42 32,0 1-32,0-1 15,0 0-15,0 21 0,-21-21 16,21 22-16,0-1 0,0 0 0,-22 1 16,22-1-16,0 22 0,-21-22 15,21 21-15,0-20 0,0 20 16,0-20-16,0 20 0,0 1 0,0-22 15,21 21-15,-21 1 0,22-1 0,-22 1 16,0-1-16,0-20 0,0 20 16,0 1-16,0-22 0,0 22 0,0-22 15,0 0-15,0 22 0,-22-22 0,1-21 16,0 22-16,0-1 0,0-21 0,0 0 16,-1 0-16,1-21 0,0 0 15,0 0-15,0 0 0,0 0 0,-1 0 16,1 0-16,0-21 0,0 0 0,0 0 15,0-21-15,-22 20 0,22-20 16,0 0-16,0-1 0,21 1 16,0-21-16,-21-1 0,21 1 0,0-1 15,0 1-15,0 20 0,0-20 0,0-1 16,21 22-16,-21-22 0,21 22 16,0 0-16,0 21 0,0-22 0,1 22 15,-1-21-15,21 21 0,-21-1 0,0 1 16,1 0-16,-1 0 0,21 0 15,-21 0-15,0-1 0</inkml:trace>
  <inkml:trace contextRef="#ctx0" brushRef="#br0" timeOffset="48156.51">12721 4001 0,'21'0'16,"0"0"-16,1 0 0,20 0 15,0 0-15,1 0 0,20 0 16,1 0-16,-22 0 0,21 0 0,1 0 15,-1 0-15,1 0 0,-1 0 16,1-22-16,-22 22 0,1 0 0,-1 0 16,-21 0-16,0 0 15,0 0-15,-42 0 16,-21 0 0,21 0-16,-22 0 0,22 0 0,-21 0 15,21 0-15</inkml:trace>
  <inkml:trace contextRef="#ctx0" brushRef="#br0" timeOffset="48435.37">13187 4001 0,'-21'0'0,"21"21"16,-22 0 0,22 0-16,-21 21 15,21-20-15,0-1 0,0 21 16,0 0-16,0 1 0,0-1 0,0 0 15,0 1-15,0-1 0,0 22 16,0-22-16,0 0 0,-21 1 0,21-1 16,0-21-16,-21 21 0,21-20 15,0 20-15,0-21 0,0 0 0,0 0 16,21-21 15,0 0-31,0-21 16,1 0-16,-1 0 0,-21 0 15</inkml:trace>
  <inkml:trace contextRef="#ctx0" brushRef="#br0" timeOffset="48852.13">13398 4466 0,'0'-21'15,"0"0"1,0 0-16,22 0 15,-1 21-15,0 0 0,0-22 0,0 22 16,0 0-16,1 0 0,-1 0 16,21 0-16,-21 0 0,22 0 0,-22 22 15,21-1-15,-21 0 16,22 0-16,-22 21 0,0-20 0,0-1 16,0 21-16,0-21 0,-21 22 0,0-22 15,0 0-15,0 21 0,0-21 16,-21 1-16,0-1 0,0 0 0,0 0 15,0 0-15,-1-21 16,1 0-16,21-21 16,0 0-1,0 0-15,0 0 0,0-1 16,0 1-16,21 0 0,1-21 0,-1 21 16,0-1-16,0-20 0,0 21 15,0 0-15,1-22 0,-1 22 16,0 0-16,0 0 0,0 21 0,0-21 15,1 21-15,-1 0 0,0 0 16,0 0-16,0 0 0,0 0 16,1 21-16,-1 0 0</inkml:trace>
  <inkml:trace contextRef="#ctx0" brushRef="#br0" timeOffset="49396.82">14626 4614 0,'0'0'0,"0"-21"16,0 0-16,0 0 16,0 0-16,0 0 0,0-1 15,-21 1-15,0 0 0,0 0 16,-1 21-16,1 0 0,0 0 15,0 0-15,0 0 0,0 21 0,-1 0 16,1 0-16,-21 1 0,21-1 16,-22 0-16,22 21 0,-21-21 15,21 22-15,-22-22 0,22 21 0,0-21 16,21 22-16,0-22 0,-21 0 16,21 21-16,0-20 0,0-1 15,21-21-15,0 0 0,0 0 16,1 0-16,-1 0 0,0-21 15,21-1-15,-21 22 0,1-21 0,-1 0 16,21 0-16,-21 0 0,0-22 16,1 22-16,-1 0 0,-21 0 0,0 0 15,21-22-15,-21 22 0,0 0 0,0 0 16,0 0-16,0 0 0,0-1 16,0 44 15,0-1-31,0 0 0,0 0 15,21 0-15,-21 0 0,0 1 0,0 20 16,21-21-16,0 0 0,-21 0 16,22 1-16,-1-1 0,-21 0 0,21 0 15,-21 0-15,21-21 0,0 0 16,0 0-16,1 0 16,-1 0-16</inkml:trace>
  <inkml:trace contextRef="#ctx0" brushRef="#br0" timeOffset="49655.67">14901 4382 0,'0'0'0,"0"21"32,0 0-17,0 21-15,21-21 0,-21 1 0,22-1 16,-22 21-16,21-21 0,-21 0 15,0 22-15,0-22 0,0 0 0,21 0 16,-21 0-16,0 1 0,0-1 0,0 0 16,0 0-16,21 0 15,0-21 1,0 0 0,-21-21-16,22 0 0,-1 0 15,0 0-15</inkml:trace>
  <inkml:trace contextRef="#ctx0" brushRef="#br0" timeOffset="49860.55">15282 4445 0,'0'0'0,"0"-21"0,0-21 16,-21 42-1,0 0 1,0 21-16,0 0 16,-1 0-16,1 0 0,0 0 15,0 22-15,0-22 0,0 0 0,21 21 16,-22-20-16,1-1 0,0 0 15,0 0-15,21 0 0,0 0 0,-21 1 16,21-1-16,-21-21 0,21 21 16</inkml:trace>
  <inkml:trace contextRef="#ctx0" brushRef="#br0" timeOffset="50383.25">15473 4551 0,'0'-21'31,"21"21"-31,-21-21 0,21 21 16,0-22-16,0 22 0,1-21 15,-1 0-15,0 21 0,0-21 0,-21 0 16,21 21-16,-21-21 0,0-1 16,0 1-16,-21 21 15,0 0-15,0 0 0,0 0 16,-1 0-16,1 21 0,0 1 16,0-1-16,0 21 0,0-21 15,-1 0-15,22 22 0,-21-22 0,21 21 16,0-21-16,0 1 0,0-1 15,0 0-15,0 0 0,21 0 0,-21 0 16,22-21-16,-1 22 0,0-22 16,0 0-16,0 0 0,0 0 0,1 0 15,-1 0-15,0 0 0,21 0 16,-21-22-16,1 1 0,-1 21 0</inkml:trace>
  <inkml:trace contextRef="#ctx0" brushRef="#br0" timeOffset="50780.03">15875 4424 0,'0'-21'0,"0"0"16,21 21 0,0 0-16,0 0 15,1 0-15,-1 0 0,0 21 16,0 0-16,0 0 0,-21 0 15,21 0-15,1 22 0,-22-22 16,0 0-16,21 21 0,-21-20 0,0-1 0,0 0 16,0 0-16,0 0 0,0 0 15,0 1-15,0-1 0,0 0 16,-21-21-16,-1 0 16,1 0-1,21-21-15,0 0 16,0-1-16,0 1 15,0 0-15,0 0 0,0 0 0,0 0 16,21-1-16,-21-20 0,22 21 0,-1 0 16,-21-22-16,21 22 0,0 0 15,0-21-15,-21 21 0,21 21 0,1-22 16,-1 1-16,0 21 0,0 0 16,0 0-16,0 0 0,1 0 15</inkml:trace>
  <inkml:trace contextRef="#ctx0" brushRef="#br0" timeOffset="51283.74">16827 4403 0,'0'0'0,"22"0"16,-22-21-16,0-1 0,0 1 16,-22 0-1,1 21-15,0 0 0,-21 0 16,21 0-16,-1 21 0,1-21 16,0 21-16,-21 1 0,21-1 0,-1 0 15,22 0-15,0 0 0,0 0 16,0 1-16,0-1 0,0 0 15,22-21-15,-1 0 16,0 21-16,0-21 0,0 0 16,0 21-16,1-21 0,-1 0 0,21 21 0,-21 1 15,0-22 1,1 21-16,-1-21 0,-21 21 0,21-21 16,-21 21-16,0 0 15,-21-21-15,0 0 16,-1 21-16,1-21 0,0 0 0,-21 0 15,21 22-15,-22-22 0,22 0 16,-21 0-16,21 0 0,-1 0 0,-20 0 16,21 0-16,0 0 0,0 0 15,-1-22-15,22 1 32,22 0-32,-1 21 15,0 0-15,0-21 0</inkml:trace>
  <inkml:trace contextRef="#ctx0" brushRef="#br0" timeOffset="51567.59">17103 4382 0,'0'0'0,"0"-22"0,0 44 47,0-1-47,0 0 0,0 0 16,0 0-16,0 0 0,0 1 0,0-1 15,0 0-15,0 0 0,0 0 0,0 0 16,0 1-16,0-1 0,0 0 16,0 0-16,0-42 46</inkml:trace>
  <inkml:trace contextRef="#ctx0" brushRef="#br0" timeOffset="51772.48">17124 4149 0,'0'0'15,"-21"0"-15,21 21 47,0 0-31,21 0 0,0-21-16</inkml:trace>
  <inkml:trace contextRef="#ctx0" brushRef="#br0" timeOffset="52324.16">17441 4382 0,'0'0'16,"0"42"-1,0-21-15,0 0 0,0 0 16,0 1-16,0-1 16,0 0-16,0 0 0,0 0 15,0 0-15,-21 1 0,21-1 16,0 0 0,-21-21-16,0 0 15,21-21 16,0 0-15,0-1-16,0 1 16,21 0-16,0-21 0,0 21 15,0-1-15,1-20 0,-1 21 16,21-21-16,-21 20 0,0 1 16,22-21-16,-22 21 0,21 21 0,-21-21 15,1 21-15,-1 0 0,21 0 16,-21 0-16,0 21 0,-21 0 0,22 0 15,-1 0-15,-21 0 0,21 1 16,-21 20-16,0-21 0,0 0 0,0 0 16,0 22-16,0-22 0,0 0 0,0 0 15,0 0-15,0 1 0,0-1 16,0 0-16,-21 0 16,0-21-1,21-21 16,0 0-15</inkml:trace>
  <inkml:trace contextRef="#ctx0" brushRef="#br0" timeOffset="53303.45">18584 4382 0,'0'0'0,"0"-43"16,0 22-16,-21 0 16,21 0-16,-21 21 0,0-21 0,0 21 15,-1 0-15,1 0 0,0 0 16,0 0-16,0 0 0,-22 0 0,22 0 15,0 21-15,0 0 0,0 0 0,0 0 16,-1 0-16,1 1 0,0-1 16,0 21-16,0-21 0,21 0 15,0 1-15,0-1 0,0 0 16,0 0-16,0 0 0,0 0 16,21-21-16,0 22 0,0-22 15,0 0-15,1 0 0,-1 0 16,0 0-16,0 0 0,0 0 0,22 0 15,-43-22-15,21 1 0,0 21 0,0-21 16,0 21-16,-21-21 0,0 0 16,21 0-16,1 21 0,-22-22 0,21 1 15,-21 0-15,0 0 0,21 0 16,0 0 0,-21 42 15,0 0-16,0 0-15,0 0 16,0 0-16,-21 1 0,21-1 0,-21 0 16,21 0-16,-21 21 0,21-20 0,0-1 15,-22 21-15,1-21 0,21 22 16,-21-1-16,0 0 0,0 1 0,21-1 16,-21 0-16,-1 1 0,1-1 15,0 0-15,0 1 0,0-1 0,21 21 16,-21-20-16,21-1 0,-22 0 15,22 1-15,0 20 0,0-20 16,0-1-16,0 0 0,0 1 0,0-1 16,0 0-16,0 1 0,0-1 0,0-21 15,0 21-15,0-20 0,0-1 16,0 0-16,0 0 0,0 0 0,0 0 16,0 1-16,0-1 15,-21-21-15,0 0 0,0 0 16,0 0-1,0-21-15,-1 21 0,22-22 0,-21 1 16,0 0-16,0 0 0,0 0 0,0 0 16,-1-22-16,1 22 15,0-21-15,0-1 0,21 1 0,0-21 16,0 20-16,0 1 0,0-22 16,0 22-16,0-21 0,0-1 0,0 22 15,21-22-15,0 1 0,0 20 0,1-20 16,-1 21-16,0-1 0,0 1 15,21 21-15,-20-22 0,20 22 0,-21 0 16,0 0-16,22 0 0,-22 0 16,0 21-16,0 0 0,0-22 0,0 22 15,1 0-15,-1 0 16,0 0 0</inkml:trace>
  <inkml:trace contextRef="#ctx0" brushRef="#br1" timeOffset="61276.03">1164 7281 0,'0'-21'31,"0"0"-31,0 0 16,0 0-1,0 0-15,21-1 16,-21 1-16,0 0 16,0 0-16,0 0 15,0 0-15,0-1 0,0 1 16,0 0 0,0 42 30,0 0-46,0 1 0,0-1 0,0 0 16,0 21-16,0 1 0,0-1 16,0 0-16,0 1 0,0-1 0,-21 21 15,21-20-15,0-1 16,0 22-16,0-22 0,0-21 16,0 21-16,0 1 0,0-22 0,0 21 15,0-21-15,0 1 0,0-1 16,0 0-16,-21-21 0,0 0 47,21-21-16,0 0-31,0-1 16,0 1-16</inkml:trace>
  <inkml:trace contextRef="#ctx0" brushRef="#br1" timeOffset="61932.44">1799 7535 0,'-21'0'16,"0"22"-1,21-1-15,-21-21 16,21 21-1,0-42 48,0 0-47,0-1 15,-22 22-16,22 22 1,0-1 0,0 0-1,0 0 1,0 0 0,-21-21-1</inkml:trace>
  <inkml:trace contextRef="#ctx0" brushRef="#br1" timeOffset="63566.23">3873 6858 0,'-21'-21'16,"0"0"-16,0 21 0,21-21 16,-21 21-16,21-22 15,-21 22-15,-1 0 0,22 22 31,0-1-31,0 0 16,0 0-16,0 0 0,0 0 16,0 1-16,0-1 0,22 0 15,-1-21-15,0 21 0,0-21 16,0 21-16,0-21 0,1 0 16,-1 0-16,21 0 0,-21 0 0,0 0 15,22 0-15,-22 0 0,0 0 16,21-21-16,-20 0 0,-1 21 0,0-21 15,0 0-15,0 21 0,-21-22 16,0 1-16,21 21 0,-21-21 0,0 0 16,0 0-16,0 0 15,0-1 1,0 44 0,0-1-1,-21 0-15,21 0 0,0 21 16,-21-20-16,21 20 0,0-21 15,-21 21-15,21 22 0,0-22 0,0 1 16,0 20-16,-21 1 0,21-22 16,0 0-16,0 22 0,0-22 0,0 0 15,0 1-15,0-1 0,0 0 0,0-20 16,0 20-16,0-21 0,0 0 16,0 0-16,-21 1 0,21-1 0,-22-21 15,22 21-15,-21-21 16,0 0-16,0 0 0,0 0 15,0 0-15,-1 0 0,1 0 16,0-21-16,0 21 0,0-21 16,0 21-16,-22-22 0,22 1 0,0 21 15,0-21-15,0 0 0,-1 21 0,1-21 16,0 21-16,21-21 16,0-1-1,21 22 1,0 0-16,22-21 15,-22 21-15,21 0 0</inkml:trace>
  <inkml:trace contextRef="#ctx0" brushRef="#br1" timeOffset="64203.4">4889 7451 0,'0'-21'16,"0"-22"0,0 22-16,0 0 0,0 0 15,-21 0-15,0-1 0,0 1 16,0 21-16,0-21 16,-1 0-16,1 21 0,0 0 0,0 0 15,0 0-15,0 0 0,-1 0 0,1 0 16,0 21-16,0 0 0,0 0 15,0 22-15,-1-22 0,22 21 0,-21-21 16,0 22-16,21-1 0,-21 0 16,21 1-16,0-22 0,0 21 0,0-21 15,0 22-15,0-22 0,0 0 0,0 0 16,21-21-16,-21 21 0,21-21 16,0 0-16,1 0 0,20 0 0,-21 0 15,0 0-15,22-21 0,-22 21 0,0-21 16,21 0-16,1 0 15,-22 0-15,21-1 0,0-20 0,-20 21 16,20-21-16,-21-1 0,21 1 16,-20 0-16,-1-1 0,0-20 0,-21 20 15,21 1-15,-21-21 0,21 20 0,-21 1 16,0 0-16,0-1 0,0 1 16,0 0-16,0 20 0,0-20 0,0 21 15,0 0-15,-21 21 16,0 21-1,21 0-15,0 0 0,0 22 0,0-1 16,0 0-16,0 1 0,0 20 16,0-21-16,0 22 0,0-22 15,0 22-15,0-22 0,0 0 0,0 22 16,0-43-16,0 21 0,0 1 16,0-22-16,0 0 0,0 0 0,0 0 15,0 1-15,21-22 16,0 0-16,0 0 0,1 0 15,-1-22-15,0 1 0,0 0 16,0 0-16</inkml:trace>
  <inkml:trace contextRef="#ctx0" brushRef="#br1" timeOffset="64620.16">5461 7408 0,'0'0'0,"-21"22"0,21-1 16,21-21-1,0-21 1,0 21-16,0-22 0,22 1 16,-22 0-16,0 21 0,0-21 15,0 0-15,1 0 0,-1 21 0,0-22 16,-21 1-16,0 0 0,0 0 0,0 0 15,-21 21 1,0 0-16,-1 0 0,1 0 0,0 0 16,0 0-16,-21 0 0,20 0 0,1 21 15,0 0-15,0 21 0,0-20 16,0-1-16,21 21 0,0-21 0,0 22 16,0-22-16,0 21 0,0-21 15,0 0-15,0 1 0,21-1 0,-21 0 16,21 0-16,0-21 0,0 21 0,0-21 15,1 0-15,-1 0 0,0 0 16,21 0-16,-21 0 0,22 0 0,-22 0 16,21 0-16,-21-21 0,22 0 0,-22 21 15,21-21-15,-21 0 16</inkml:trace>
  <inkml:trace contextRef="#ctx0" brushRef="#br1" timeOffset="65127.73">6096 7154 0,'0'0'0,"0"22"32,0-1-32,0 0 0,0 0 15,0 0-15,0 0 0,0 1 16,0-1-16,0 21 0,0-21 0,0 0 16,0 1-16,0-1 0,0 0 0,-21 0 15,21 0-15,0 0 16,0 1-16,0-1 0,0 0 15,0 0-15,0-42 63,-21 0-63,21 0 16,0-1-16,0 1 0,0 0 0,0 0 15,0 0-15,0-22 0,0 22 0,0-21 16,21 0-16,-21-1 0,21 22 15,0-21-15,0 21 0,0-22 0,22 22 16,-22 0-16,0 21 0,21-21 16,-20 21-16,20 0 0,-21 0 15,21 21-15,-20 0 0,20 0 0,-21 0 16,0 1-16,-21 20 0,0-21 0,0 21 16,0-20-16,0 20 0,0-21 15,0 0-15,0 22 0,0-22 0,0 0 16,-21 0-16,0 0 0,21 0 15,-21-21-15,21 22 0,0-44 47,0 1-31,21 0-16</inkml:trace>
  <inkml:trace contextRef="#ctx0" brushRef="#br1" timeOffset="65711.83">6900 6731 0,'0'-21'0,"-21"21"15,0 21 1,21 0-16,0 0 0,0 1 0,0-1 16,-21 21-16,21-21 0,0 22 0,0-22 15,0 21-15,-21 0 0,21 1 16,0-1-16,-22 0 0,22 1 0,0-1 16,0 0-16,-21 1 0,21-22 0,0 21 15,-21 1-15,21-22 0,0 0 16,0 0-16,0 0 0,0 0 0,0 1 15,21-22-15,0 0 16,1 0-16,-1 0 16,0 0-16,0 0 0,0-22 0,22 22 15,-22-21-15,0 0 0,0 0 0,0 0 16,0 0-16,-21-22 0,22 22 16,-22 0-16,21-21 0,-21 20 0,0 1 15,0 0-15,0-21 0,0 21 16,0 42-1,0 0 1,0 21-16,0-21 16,0 1-16,0-1 0,0 0 0,0 0 15,0 0-15,0 22 0,0-22 16,0 0-16,0 0 16,0 0-16,0 0 15,21-21 1,0 0-1,-21-21-15,21 21 0,-21-21 0,0 0 16,21 0-16,1 0 0,-22-1 0</inkml:trace>
  <inkml:trace contextRef="#ctx0" brushRef="#br1" timeOffset="65915.71">7302 6858 0,'-21'0'16</inkml:trace>
  <inkml:trace contextRef="#ctx0" brushRef="#br1" timeOffset="66115.6">6752 6900 0,'0'0'0,"0"22"15,21-22 1,0 0-16,1 0 15,-1 0-15,0 0 0,0 0 16,0 0-16,0 0 0,1 0 0,-1 0 16,0 0-16,0 0 0,0-22 15</inkml:trace>
  <inkml:trace contextRef="#ctx0" brushRef="#br1" timeOffset="67691.44">7366 7281 0,'21'0'32,"0"0"-32,0 0 0,1 0 15,-1 0-15,0 0 0,21-21 0,-21 21 16,22-21-16,-1 0 0,0 21 15,1-21-15,-22 0 0,21-1 0,1 1 16,-22 0-16,21 0 0,-21 0 0,0 21 16,1-21-16,-1-1 15,-21 1-15,21 0 0,-21 0 0,0 0 16,0 0-16,0-1 0,-21 22 0,0-21 16,-1 0-16,1 21 0,0-21 15,0 21-15,0 0 0,0 0 16,-1 0-16,1 0 15,21 21-15,-21 0 0,21 0 0,0 1 16,-21 20-16,21-21 0,0 21 0,-21 22 16,21-22-16,0 1 0,0 20 15,-21 1-15,21-1 0,-22-21 0,1 22 16,21-1-16,0-20 0,0 20 0,-21 1 16,21-22-16,-21 22 15,21-22-15,0 0 0,0 22 0,0-22 16,-21 0-16,21 1 0,0-1 0,0 0 15,0-20-15,0-1 0,0 0 16,0 0-16,0 0 0,21-21 16,0 0-16,0 0 15,0-21-15,1 0 0,-1 0 0,0 0 16,0-22-16,21 22 0,-20-21 16,-1-1-16,0 22 0,0-21 0,0 0 15,-21-1-15,0 1 0,0 0 0,0-1 16,0 22-16,0-21 0,0-1 15,-21 22-15,0-21 0,0 21 16,0 0-16,-22-1 0,22 1 0,0 0 16,-21 21-16,20 0 0,1 0 15,0-21-15,0 21 0,42-21 47,0 21-47,0 0 0,22-21 0,-22 21 16,21-22-16,-21 22 0,22-21 15,-1 0-15,0 0 0,1 21 0,-1-21 16,0 0-16,-20-1 0,20 1 16,0 0-16,-21 0 0,1 21 0,-1-21 15,0 0-15,0 21 0,-21-22 16,0 44 31,0-1-47,0 0 0,0 0 15,0 0-15,0 0 0,0 1 0,0-1 16,0 0-16,0 0 0,0 0 0,0 0 16,21 1-16,0-1 0,1-21 15,-1 21-15,0-21 0,0 0 16,0 0-16,0 0 0,1-21 16,-1 0-16,0 21 15,0-22-15,0 1 0,0 0 0,-21 0 16,22 0-16,-1 0 0,-21-1 15,21 1-15,-21 0 0,0 0 0,0 0 16,0 0-16,0-1 0,0 1 31,0 42-15,0 1-16,0-1 0,0 0 16,0 0-16,0 0 0,0 22 15,0-22-15,0 21 0,0 0 0,0-20 16,0 20-16,0 0 0,0 1 15,0-1-15,0 21 0,0-20 16,0-1-16,0 0 0,-21 22 0,21-22 16,0 22-16,0-22 0,0 0 0,0 22 15,0-22-15,0 1 0,0-1 16,0 0-16,0 1 0,-21-22 0,21 21 16,0-21-16,0 22 0,0-22 0,0 21 15,0-21-15,0 0 0,0 1 16,-22-22-1,22-22 1,-21 22-16,0-21 0,0 0 16,0 0-16,0 21 0,-1-21 15,1 0-15,0-1 0,0 22 16,21-21-16,-21 21 0,0-21 0,-1 0 16,22 0-16,0 0 15,0-1 1,0 1-16,0 0 0,0 0 15,0 0-15,22 0 0</inkml:trace>
  <inkml:trace contextRef="#ctx0" brushRef="#br1" timeOffset="68214.35">10033 6773 0,'0'0'0,"0"-42"15,0 63 16,-21 22-31,21-22 16,-21 21-16,21 0 0,0 1 0,0-1 16,-22 0-16,22 22 0,-21-1 15,21-20-15,-21 20 0,21-20 0,0-1 16,-21 0-16,21 1 0,-21-1 16,21-21-16,0 21 0,0-20 15,0-1-15,0 0 0,0-42 47,0 0-47</inkml:trace>
  <inkml:trace contextRef="#ctx0" brushRef="#br1" timeOffset="68875.75">9546 7303 0,'0'0'0,"21"0"15,0 0 1,22 0-16,-22 0 0,21 0 0,1 0 16,-1-22-16,0 22 0,22-21 15,-1 0-15,-20 21 0,20-21 0,1 0 16,-22 0-16,21-1 0,-20 1 16,-1-21-16,0 21 0,-20 0 0,20-1 15,-21-20-15,0 21 0,0 0 0,-21 0 16,0-22-16,0 22 0,0 0 15,0 0-15,0 0 0,-21-1 16,0 22-16,0 0 16,0 22-1,0-1-15,21 0 0,0 0 0,0 0 16,0 22-16,0-22 0,0 21 16,0 0-16,0 1 0,0 20 0,0-20 15,0-1-15,0 0 0,0 1 0,0-1 16,0 0-16,0 1 0,0-22 15,-22 0-15,22 21 0,-21-21 0,21 1 16,-21-1-16,21 0 0,-21-21 16,0 0-16,0 0 15,-1-21 1,22 0 0,0-1-16,0 1 0,0 0 15,0-21-15,0 21 0,0-22 0,22 22 16,-1-21-16,0 21 0,0-22 0,0 22 15,0 0-15,22-21 0,-22 42 16,21-22-16,-21 1 0,22 21 0,-22 0 16,21 0-16,-21 0 0,1 21 0,-1 1 15,0-1-15,0 0 0,0 21 16,-21-21-16,0 22 0,0-22 16,0 0-16,0 21 0,0-20 0,0-1 15,0 0-15,-21 0 0,21 0 16,-21 0-16,0 1 0,21-1 15,0-42 17,0-1-17,0 1-15,0 0 0,0 0 16,21 0-16</inkml:trace>
  <inkml:trace contextRef="#ctx0" brushRef="#br1" timeOffset="69266.69">10858 7303 0,'0'0'0,"0"21"0,22-21 0,-1 0 16,0 0-16,0 0 0,0 0 16,22 0-16,-22 0 0,0-21 0,21 21 15,-21-22-15,22 1 0,-22 21 16,0-21-16,0 0 0,0 21 0,1-21 15,-1 0-15,0-1 0,-21 1 16,0 0-16,0 0 0,0 0 16,-21 21-16,0 0 15,-22 0-15,22 0 0,0 0 16,-21 21-16,20-21 0,1 21 16,-21 21-16,21-20 0,0 20 0,-1-21 15,22 21-15,0 1 0,0-22 0,0 21 16,0-21-16,0 22 0,0-22 15,0 0-15,0 0 0,22 0 0,-1 1 16,0-1-16,0-21 0,21 0 0,-20 0 16,-1 0-16,0 0 0,0 0 15,21 0-15,-20 0 0,-1 0 0,0-21 16,0 21-16,21-22 0,-20 1 16,-1 0-16</inkml:trace>
  <inkml:trace contextRef="#ctx0" brushRef="#br1" timeOffset="70481.57">12340 7472 0,'0'-21'46,"0"0"-46,0-1 0,21 1 16,0 0-16,1 0 0,-1 0 0,0-22 16,0 1-16,21 21 0,-20-21 0,-1-1 15,21 1-15,-21 0 16,0-1-16,22 1 0,-22 21 0,42-85 16,-63 85-16,22 0 15,-22-1-15,0 1 0,-22 21 16,1 0-1,0 0-15,0 21 0,0 1 16,-22-22-16,43 42 0,-21-21 0,0 0 16,0 0-16,21 22 0,-21-22 0,21 0 15,0 21-15,0-20 0,0-1 16,0 21-16,0-21 0,0 0 0,21 22 16,0-22-16,-21 0 0,21 0 15,0 22-15,1-22 0,-1 0 0,-21 0 16,21-21-16,-21 21 0,21 0 0,-21 1 15,0-1 1,-21-21 0,0 0-1,0 0-15,-1 0 0,1 0 16,0-21-16,0 21 0,0-22 0,0 1 16,-1 21-16,22-21 0,-21 0 0,0 0 15,21 0 1,21 21-1,0 0 1,1 21-16,-1 0 0,0-21 0,0 21 16,0 0-16,0-21 0,1 0 0,20 0 15,-21 21-15,21-21 16,-20 0-16,20 0 0,-21 0 0,21 0 16,-20 0-16,20 0 0,-21-21 0,0 21 15,22-21-15,-22 21 0,0-21 16,0 0-16,0 0 0,0-1 0,1 1 15,-1 0-15,0 0 0,0 0 16,0-22-16,0 22 0,-21-21 0,22 21 16,-1-22-16,-21 22 0,0-21 0,0 0 15,21-1-15,-21 1 0,0 21 16,0-22-16,0 1 0,0 21 0,0 0 16,0 0-16,0-1 0,0 1 15,-21 42 1,21 1-16,0-1 15,-21 0-15,21 21 0,-22 1 16,22-1-16,0 0 0,-21 22 0,21-22 16,0 0-16,0 1 0,-21-1 0,21 22 15,-21-22-15,21-21 0,0 21 16,0 1-16,0-22 0,0 0 0,0 0 16,0 0-16,0 1 0,0-1 15,21-21-15,0 0 16,0 0-16,1 0 0,-1 0 15,0 0-15,0-21 0,21-1 16,-20 22-16,-1-21 0,0 0 0,-21 0 16,0 0-16,21 0 0,-21-1 0,0 1 15</inkml:trace>
  <inkml:trace contextRef="#ctx0" brushRef="#br1" timeOffset="70701.45">13102 7027 0,'-21'0'0,"42"0"0,-21 0 32,21 0-32,0 0 15,1 0-15,-1 0 0,0 0 0,21 0 16,-21 0-16,22 0 0,-22-21 16,21 21-16,-21-21 0,22 21 0,-22 0 15,0-21-15,0 21 0,0 0 0,1 0 16,-1-21-16,0 21 15</inkml:trace>
  <inkml:trace contextRef="#ctx0" brushRef="#br1" timeOffset="71366.46">13843 7324 0,'21'0'0,"0"0"16,0 0-1,1-21-15,-1-1 0,-21 1 16,21 21-16,0-21 0,-21 0 0,21 0 16,-21 0-16,0-1 0,0 1 15,0-21-15,0 21 0,0 0 0,0-1 16,0-20-16,0 21 0,-21 0 15,0 0-15,0-1 0,21 1 16,-21 21-16,-1 0 0,1-21 0,0 21 16,0 0-16,0 0 0,0 21 15,-1 0-15,1 1 0,0-1 0,0 0 16,0 21-16,0-21 0,21 22 0,-22-1 16,22-21-16,-21 22 0,21-1 15,-21-21-15,21 21 0,0-20 0,0-1 16,0 0-16,0 0 0,0 0 15,21-21-15,0 21 0,1-21 16,-1 0-16,0 0 0,0 0 16,0-21-1,0 0-15,1 0 0,-1 21 0,0-21 16,0 0-16,0-1 0,0-20 0,-21 21 16,22 0-16,-22-22 0,21 22 15,-21-21-15,0 21 0,0 0 0,0-1 16,0-20-16,0 21 0,0 42 31,0 0-15,0 0-16,0 1 0,0 20 15,0-21-15,0 21 0,21-20 0,-21 20 16,21 0-16,-21-21 0,21 1 0,-21 20 16,21-21-16,1 0 15,-22 0-15,21-21 0,0 22 0,0-22 16,0 21-16,0-21 0,22 0 15,-22 0-15,0 0 0,21 0 16,-20-21-16,-1 21 0,0-22 0,0 1 16,21 0-16,-20 0 0,-1 0 0,-21-22 15,21 22-15</inkml:trace>
  <inkml:trace contextRef="#ctx0" brushRef="#br1" timeOffset="72318.42">14668 6477 0,'0'21'15,"0"0"-15,-21 1 16,21 20-16,-21-21 0,21 21 16,0 1-16,-21-1 0,21 0 0,0 1 15,0-1-15,0 0 0,-21 1 16,21-22-16,-21 21 0,21 1 0,0-1 15,0-21-15,0 21 0,0-20 0,0 20 16,0-21-16,0 0 0,0 0 16,0 1-16,0-1 0,21-21 15,0 0-15,0 0 16,0 0-16,0 0 16,1 0-16,-1-21 0,0 21 0,0-22 15,0 1-15,0 0 0,-21 0 16,22 0-16,-1-22 0,0 22 0,-21 0 15,0-21-15,0 21 0,21-22 0,-21 22 16,0 0-16,0 0 0,21 0 16,-21 42-1,0 0-15,0 0 16,0 0-16,0 0 16,0 1-16,0 20 0,0-21 0,0 0 0,0 22 15,0-22-15,0 0 0,0 0 0,0 0 16,0 0-16,0 1 15,21-22-15,1 21 16,-1-21-16,0 0 0,0 0 0,0 0 16,0 0-16,1 0 0,-1 0 15,0-21-15,0-1 0,0 1 16,0 0-16,1 0 0,-1 0 16,0 0-16,0-22 0,0 22 0,0 0 15,22 0-15,-22 0 0,-21-1 0,21 1 16,0 0-16,0 21 15,1 0-15,-1 0 16,-21 21 15,21-21-31,-21 21 16,21-21 15,-21-21-15,21 21-16,-21-21 15,0 0 1,0 0-16,0 0 16,-21 21-16,0 0 15,0 0-15,0 0 16,-1 0-16,1 0 0,0 0 16,21 21-16,-21 0 0,0 0 15,0 0-15,21 0 0,-22 22 0,22-22 16,-21 0-16,21 21 0,-21-20 0,21 20 15,0-21-15,0 0 0,0 22 16,0-22-16,0 0 0,21-21 0,0 21 16,-21 0-16,22-21 0,-1 0 15,0 0-15,0 0 0,0 0 0,0 0 16,22 0-16,-22 0 0,0 0 0,21-21 16,-20 21-16,-1-21 15,0 0-15,21 0 0,-21-1 0,1 1 16,-1 0-16,0-21 0,0 21 0,-21-22 15,21 22-15</inkml:trace>
  <inkml:trace contextRef="#ctx0" brushRef="#br1" timeOffset="72547.3">15663 6414 0,'0'0'0,"-21"0"16,21-22-16,-21 22 16,0 0-16,0 0 15,21 22 17,0-1-1,-22-21-31</inkml:trace>
  <inkml:trace contextRef="#ctx0" brushRef="#br1" timeOffset="72799.16">14626 6795 0,'0'0'0,"0"21"0,21-21 31,0 0-31,1 0 16,-1 0-16,0 0 0,0 0 0,0 0 15,0-21-15,1 21 0,-1 0 16,0 0-16,0 0 0,0-22 0,0 22 16,1 0-1,-1 0-15,-21-21 16</inkml:trace>
  <inkml:trace contextRef="#ctx0" brushRef="#br1" timeOffset="73782.1">16827 6816 0,'0'0'0,"0"21"16,22-21 31,-1 0-47,0 0 0,0 0 15,0 0-15,0 0 0,1-21 16,-1 21-16,0-21 0,21-1 0,-21 22 16,1-21-16,-1 0 0,0 21 0,0-21 15,0 0-15,-21 0 16,0-1-16,0 1 0,0 0 16,-21 0-16,0 21 15,-21 0-15,20 0 0,1 0 0,0 0 16,0 0-16,0 0 0,0 0 15,-1 0-15,1 21 0,0 0 16,0 0-16,0 1 0,0-1 0,21 21 16,-22-21-16,22 0 0,0 1 15,0-1-15,0 0 0,0 0 0,0 0 16,0 0-16,0 1 0,22-22 0,-1 21 16,0-21-16,0 21 15,0-21-15,0 0 0,1 0 0,-1 0 16,0 0-16,0 0 0,0 0 15,0 0-15,-21-21 16,-21 21 0,0 0-16,0 0 15,0 0-15,-22 0 0,22 0 16,0 0-16,0 0 0,-21 21 0,20 0 16,1-21-16,0 21 0,0 0 15,0 1-15,21-1 0,0 21 0,-21-21 16,21 0-16,0 22 0,0-22 15,0 0-15,0 21 0,0-20 0,21-1 16,0 0-16,0-21 0,0 21 0,0 0 16,1-21-16,-1 0 0,21 0 15,-21 0-15,22 0 0,-22 0 0,21 0 16,0-21-16,1 0 0,-1 21 0,22-21 16,-22-22-16,0 22 0,1 0 15</inkml:trace>
  <inkml:trace contextRef="#ctx0" brushRef="#br1" timeOffset="74071.94">17695 6498 0,'0'0'0,"0"-21"0,0 42 31,0 0-31,0 22 16,0-22-16,0 21 0,-21 1 0,21 20 15,0-21-15,-21 1 0,0-1 0,0 22 16,-1-22-16,1 0 16,21 1-16,-21-1 0,0 0 0,0 1 15,0-1-15,-1 0 0,22-21 0,0 1 16,0 20-16,-21-21 16,21 0-16,21-21 31,1-21-31,-1 21 15,21-21-15,-21 0 0,0-22 0</inkml:trace>
  <inkml:trace contextRef="#ctx0" brushRef="#br1" timeOffset="74481.7">17843 7112 0,'-21'21'15,"21"0"-15,0 1 16,21-22 0,1 0-1,-1 0-15,0 0 0,0-22 0,0 1 16,0 21-16,1-21 0,20 21 16,-21-21-16,0 21 0,0-21 0,-21 0 15,22 21-15,-22-22 0,0 1 0,0 0 16,0 0-16,0 0 15,0 0-15,-22 21 16,1 0-16,0 0 0,0 0 16,0 0-16,0 0 0,-1 21 15,1-21-15,0 21 0,21 21 0,0-21 16,-21 1-16,21 20 0,0-21 0,0 21 16,0-20-16,0 20 0,0-21 15,0 0-15,0 22 0,21-22 0,0 0 16,0-21-16,1 21 15,-1-21-15,0 0 0,21 0 0,1 0 16,-22 0-16,21 0 0,0 0 0,1 0 0,-1 0 16,0-21-16,1 0 15</inkml:trace>
  <inkml:trace contextRef="#ctx0" brushRef="#br1" timeOffset="75239.78">18648 6943 0,'-21'0'16,"21"21"-16,-22 0 16,1 0-1,21 0-15,0 1 0,0 20 0,-21-21 16,21 0-16,-21 0 0,21 1 0,0-1 16,0 21-16,0-21 0,-21 0 15,21 1-15,-21-22 0,21 21 0,0 0 16,0 0-1,-22-21 1,1 0 0,21-21-16,0 0 15,0 0-15,0-1 0,0 1 16,0-21-16,0 21 16,0 0-16,0-1 0,0 1 15,21-21-15,1 21 0,-1 0 0,0-1 16,0 1-16,0 0 0,0 0 15,22 0-15,-22 21 0,21 0 0,-21-21 16,1 21-16,-1 0 0,21 0 16,-21 0-16,0 21 0,-21 0 0,22-21 15,-22 21-15,21 0 0,-21 0 0,0 1 16,0-1-16,0 0 0,0 21 16,0-21-16,0 1 0,0-1 15,0 0-15,0 0 16,0 0-16,-21-21 31,21-21 0,0 0-31,0 0 16,0 0-16,0-1 0,0 1 0,21 0 16,-21 0-16,21 0 0,0 0 15,0-1-15,0 1 0,1-21 0,-1 21 16,0 0-16,21 21 0,-21-22 0,1 22 15,20 0-15,-21 0 0,0 0 16,0 0-16,1 0 0,-1 22 0,0-1 16,0 0-16,-21 0 0,21 0 15,-21 0-15,0 22 0,0-22 0,0 0 16,0 0-16,0 22 0,-21-22 16,0 0-16,21 0 0,-21 0 15,21 0-15,-21 1 0,-1-22 16,1 21-16,21-42 47,21-1-32,1 1-15,-1 0 0</inkml:trace>
  <inkml:trace contextRef="#ctx0" brushRef="#br1" timeOffset="75685.38">19579 7112 0,'-21'0'0,"0"21"15,42-21 17,0 0-32,0 0 15,0 0-15,1 0 0,-1 0 0,21 0 16,-21-21-16,0 21 0,22 0 15,-22-21-15,0 0 0,0 21 0,0-21 16,1 21-16,-1-22 0,0 1 16,-21 0-16,0 0 0,0 0 15,0 0-15,-21 21 16,0 0-16,-1 0 0,1 0 16,0 0-16,0 0 0,-21 0 0,20 0 15,1 0-15,0 21 0,-21 0 16,42 0-16,-21 0 0,-1 0 0,22 1 15,0-1-15,-21 21 0,21-21 16,0 0-16,0 1 0,0-1 0,0 0 16,0 0-16,0 0 0,21 0 15,1 1-15,-1-22 16,0 0-16,0 0 0,0 0 16,0 0-16,1 0 0,-1 0 0,0 0 15,0 0-15,21-22 0,-20 22 16,-1-21-16,21 0 0,-21 21 0,0-21 15</inkml:trace>
  <inkml:trace contextRef="#ctx0" brushRef="#br1" timeOffset="76230.08">20172 6943 0,'0'0'16,"0"21"31,0 0-47,-21 0 0,21 0 15,0 1-15,0-1 0,0 0 16,0 0-16,0 0 0,0 0 0,0 1 16,-22-1-16,22 0 0,0 0 0,0 0 15,-21 0-15,21 1 16,0-44 46,0 1-62,0 0 16,0 0-16,0 0 0,0 0 16,21-22-16,1 22 0,-1 0 15,0 0-15,0-22 0,0 22 0,0 0 16,1 0-16,-1 0 0,0 0 0,0-1 16,21 1-16,-20 21 0,-1 0 15,21 0-15,-21 0 0,0 0 0,22 0 16,-22 0-16,0 21 0,0 1 15,0-1-15,-21 0 0,0 0 0,0 0 16,0 0-16,0 22 0,0-22 0,0 0 16,0 0-16,0 0 0,0 1 15,-21-1-15,0 0 0,0 0 16,21 0-16,-21 0 16,0-21-16,21 22 0,0-44 62,0 1-62,0 0 0,21 21 16,0-21-16,-21 0 0</inkml:trace>
  <inkml:trace contextRef="#ctx0" brushRef="#br1" timeOffset="76603.88">20934 6541 0,'-21'0'16,"-1"21"-16,22 0 0,0 0 15,-21 0-15,21 0 0,0 1 16,0 20-16,-21-21 0,21 0 0,0 22 15,0-22-15,0 21 0,0-21 16,0 22-16,0-22 0,0 21 16,-21-21-16,21 0 0,0 22 0,0-22 15,0 0-15,0 0 0,0 0 16,0 1-16,0-1 0,0 0 0,0 0 16,21 0-16,0-21 15,0 0-15,1 0 16,-1 0-16,0 0 0,0 0 15,0 0-15,0-21 0,1 21 16,-1-21-16,-21 0 0,21 0 0,0-1 16,0 1-16,0 0 15</inkml:trace>
  <inkml:trace contextRef="#ctx0" brushRef="#br1" timeOffset="76887.72">20870 6731 0,'43'0'16,"-22"-21"-16,0 21 15,0 0-15,0 0 0,0-21 0,1 21 0,-1 0 16,0 0-16,0 0 15,0 0-15,0 0 0,-21-21 0,22 21 16,-1 0-16</inkml:trace>
  <inkml:trace contextRef="#ctx0" brushRef="#br1" timeOffset="92279.91">1482 9335 0,'-22'0'62,"22"21"-46,-21-21 0,0 0 15,0 0-16,0 0-15,0 0 32,21-21-32,-22 21 0,22-22 15,0 1-15,0 0 16,0 0-16,0 0 16,0 0-16,0-1 15,22 1 1,-1 21-16,0 0 15,0 0-15,0 0 16,0 0-16,1 21 0,-1-21 0,0 22 16,0-1-16,0 0 0,0 0 15,1 0-15,-22 22 0,21-22 0,-21 0 16,21 21-16,-21-21 0,0 22 16,0-1-16,0-21 0,0 22 0,0-1 15,-21 0-15,0-21 16,-1 22-16,1-1 0,0-21 0,0 22 15,-21-22-15,20 0 0,1 21 16,0-21-16,-21 1 0,21-1 0,-1-21 16,1 21-16,-21 0 0,21-21 15,0 0-15,-1 0 0,1 0 0,0 0 16,0 0-16,0 0 0,0-21 16,-1 0-16,1 0 0,0-1 15,21 1-15,-21 0 0,21 0 16,-21 0-16,21-22 0,-21 22 0,21 0 15,0 0-15,0 0 0,0 0 16,0-1-16,0 1 0,0 0 16,0 0-16,21 21 0,0 0 15,0 0-15,0 0 16,0 0-16,1 21 0,-1 0 0,0-21 16,0 43-16,21-22 0,-20 0 15,-1 0-15,0 0 0,0 0 0,0 1 16,-21-1-16,21 0 0,1 0 15,-1 0-15,0-21 0,-21 21 0,21-21 16,0 0-16,0 22 16,1-22-16,-1 0 15,0 0-15,0 0 16,0 0-16,0 0 0,-21-22 16,22 22-16,-1-21 15</inkml:trace>
  <inkml:trace contextRef="#ctx0" brushRef="#br1" timeOffset="92835.46">2032 9716 0,'21'0'47,"-21"-22"-31,0 1-1,0 0 1,0 0 15,-21 42 1,21 0-32,0 0 15,0 1 1,21-22 15,-21-22 0,0 1 1</inkml:trace>
  <inkml:trace contextRef="#ctx0" brushRef="#br1" timeOffset="94851.76">4297 8996 0,'-21'0'0,"21"21"0,-22-21 15,22 21-15,0 0 16,0 1 0,0-1-1,0 0 1,22-21 0,-1 0-1,0 0-15,0 0 16,0 0-16,0 0 0,1 0 0,-1-21 15,0 0-15,0-1 16,0 22-16,0-21 0,1 0 0,-1 0 16,0 21-16,-21-21 0,0 0 15,21-1-15,-21 1 0,0 0 16,0 0-16,0 0 16,0 42 15,0 0-16,0 21-15,-21-20 0,21-1 16,0 21-16,0 0 0,0 1 16,0-1-16,0 0 0,0 1 0,0-1 0,0 0 15,0 1-15,0-1 0,0 0 16,0 1-16,0-1 0,0-21 16,0 22-16,0-1 0,0-21 0,0 21 15,0-20-15,0-1 0,0 0 16,0 0-16,0 0 0,0 0 0,-21 1 15,0-22 1,-1 0-16,1 0 16,0 0-16,0 0 0,0 0 0,0 0 15,-22-22-15,22 22 0,0-21 16,0 0-16,0 21 0,-1-21 16,1 0-16,0 21 0,0-21 15,0 21-15,21-22 0,0 1 16,21 21 15,0-21-31,0 21 0,0 0 0,1 0 16,-1-21-16,21 21 0</inkml:trace>
  <inkml:trace contextRef="#ctx0" brushRef="#br1" timeOffset="95529.56">5397 9504 0,'0'-21'16,"0"0"0,0-1-16,0 1 0,0 0 15,0 0-15,0 0 0,0 0 16,0-1-1,-21 22-15,0-21 0,0 21 0,0-21 16,0 21-16,-1 0 0,1 0 16,0 0-16,0 0 0,0 21 15,0 0-15,-1-21 0,1 22 0,0-1 16,0 0-16,0 0 16,0 0-16,-1 22 0,22-22 0,0 21 15,-21-21-15,21 22 0,0-22 0,0 21 16,0-21-16,0 0 0,0 22 15,0-22-15,21-21 0,-21 21 0,22 0 16,-1-21-16,0 0 0,0 0 16,0 0-16,0 0 0,1 0 15,-1 0-15,21-21 0,-21 0 0,0 0 16,1 0-16,20-1 16,-21-20-16,0 21 0,0 0 0,1-22 15,-1 1-15,0 21 0,0-21 0,0-1 16,0 1-16,-21 21 0,0-22 15,0 1-15,0 0 0,0-1 0,0 1 16,0 21-16,0-21 0,0-1 0,0 22 16,0-21-16,0 21 0,0-1 15,0 1-15,0 42 32,0 1-32,0-1 0,0 0 0,0 21 15,0 1-15,0-1 0,0 0 0,0 1 16,-21-1-16,21 0 15,-21 1-15,21-1 0,-21 0 0,21 1 16,0-22-16,0 21 0,0-21 16,0 22-16,0-22 0,0 0 0,0 0 15,21-21-15,0 0 16,0 0-16,1 0 16,-1 0-16,0 0 0,0-21 0,0 0 15</inkml:trace>
  <inkml:trace contextRef="#ctx0" brushRef="#br1" timeOffset="95935.85">5863 9504 0,'0'21'16,"21"-21"-1,-21-21-15,21 21 16,1-21-16,-1 21 0,0-21 16,0-1-16,0 22 0,0-21 0,1 0 15,-1 21-15,-21-21 0,0 0 0,0 0 16,0-1-16,0 1 16,-21 21-1,-1 0-15,1 0 16,0 0-16,0 0 0,0 21 15,0 1-15,-1-1 0,1 0 0,0 0 16,21 0-16,0 0 0,0 22 16,0-22-16,0 0 0,0 21 0,0-20 15,0-1-15,0 0 0,21 0 0,0 0 16,1-21-16,-1 21 0,0-21 16,21 0-16,-21 0 0,22 0 0,-22 0 15,21 0-15,-21 0 0,22 0 16,-1 0-16,-21-21 0,22 21 0,-22-21 15</inkml:trace>
  <inkml:trace contextRef="#ctx0" brushRef="#br1" timeOffset="96455.55">6583 9271 0,'-21'0'16,"-1"21"-1,22 0-15,0 1 0,0-1 16,0 0-16,0 0 0,0 0 0,0 0 16,0 1-16,0 20 15,0-21-15,0 0 0,0 0 0,0 1 16,0-1-16,0 0 0,0 0 16,0 0-16,0 0 15,-21-42 32,21 0-47,0 0 0,0-21 16,0 20-16,0 1 0,0 0 15,0-21-15,0 21 0,21-1 0,1-20 16,-1 21-16,0-21 0,0 20 16,0 1-16,22 0 0,-22 0 15,21 0-15,-21 0 0,22 21 0,-22 0 16,21 0-16,-21 0 0,0 21 0,1 0 15,-1 0-15,0 0 0,0 0 16,-21 1-16,0-1 0,0 21 0,0-21 16,0 22-16,0-22 0,0 0 0,0 21 15,0-21-15,0 1 0,0-1 16,-21 0-16,21 0 0,-21 0 0,21 0 16,0 1-16,21-22 46,-21-22-46,21 1 0,0 0 16,-21 0-16</inkml:trace>
  <inkml:trace contextRef="#ctx0" brushRef="#br1" timeOffset="96995.24">7429 8975 0,'0'0'0,"-21"0"47,21 21-47,0 0 0,0 0 0,0 0 16,0 1-16,0 20 0,0-21 0,0 21 16,-21-20-16,21 20 0,0-21 15,-21 21-15,21 1 0,0-22 0,0 21 16,0-21-16,-21 22 0,21-22 15,0 21-15,0-21 0,0 1 0,0-1 16,0 0-16,0 0 0,0 0 0,21-21 16,0 21-16,0-21 15,0 0-15,1 0 0,-1 0 16,0 0-16,0-21 0,0 0 16,0 0-16,1 0 15,-22 0-15,21-1 0,0 1 0,0 0 16,-21 0-16,21 0 0,-21-22 0,21 22 15,1 0-15,-22 0 16,0 0-16,0 42 31,0 0-31,0 0 16,0 0-16,0 1 0,0-1 0,0 0 16,0 0-16,0 0 0,0 0 15,0 1-15,0-1 0,0 0 16,0 0-16,21-21 15,0 0-15,0 0 16,0 0 0,0 0-16,-21-21 0,0 0 15,22 21-15,-22-21 0,21-1 0</inkml:trace>
  <inkml:trace contextRef="#ctx0" brushRef="#br1" timeOffset="97179.68">7916 9102 0</inkml:trace>
  <inkml:trace contextRef="#ctx0" brushRef="#br1" timeOffset="97399.56">7366 9250 0,'0'0'0,"21"0"15,0 0-15,0 0 16,1 0-16,-1 0 0,0 0 16,0 0-16,0-21 0</inkml:trace>
  <inkml:trace contextRef="#ctx0" brushRef="#br1" timeOffset="99404.07">8276 9419 0,'0'0'0,"-21"21"0,0-21 0,-43 0 15,85 0 32,1 0-47,-1 0 16,0-21-16,0 21 0,0-21 15,0 21-15,1-21 0,-1 0 0,21 21 16,-21-21-16,0-1 0,1 1 0,-1 21 16,0-21-16,0 0 15,-21 0-15,21 0 0,-21-1 0,21 1 16,-21-21-16,0 21 0,0 0 0,0-1 15,0 1-15,0 0 0,0 0 16,-21 0-16,0 0 0,21-1 0,0 1 16,-21 21-16,0 0 0,0 0 15,-1 0-15,1 0 16,21 21-16,0 1 0,0-1 16,0 0-16,-21 21 0,21 1 15,0-22-15,0 21 0,0 0 0,0-20 16,0 20-16,0 0 0,0 1 15,0-1-15,-21 0 0,21 1 0,0-1 16,0 0-16,0-21 0,0 22 16,-21-1-16,21 0 0,-21 1 0,21-22 15,0 21-15,0 1 0,0-22 16,-22 0-16,22 21 0,0-21 0,0 1 16,0-1-16,0 0 0,0 0 15,0 0 1,22-21 46,-22-21-46,0 0 62,0 0 16,0 0-63,21 21 94,-21-22-109,0 1 15,21 21-31,-21-21 16,21 21-16,-21-21 0,0 0 15,0 0 1,0-1-16,21 22 0,-21-21 0,0 0 15,0 0-15,0 0 0,0 0 0,0-1 16,0 1-16,0 0 0,0 0 16,0 0-16,0-22 0,0 22 15,0 0-15,0 0 0,-21 21 16,0 0 15,0 0-31,42 0 47,0 0-31,0 0-16,0 0 15,1 0-15,-1 0 0,0-21 0,0 21 16,0 0-16,0-21 0,1 21 0,-1 0 16,0-22-16,0 1 15,0 21-15,0-21 0,1 21 0,-22-21 16,21 21-16,0-21 0,-21 0 15,21 21-15,-21-22 16,0 1 0,0 42 15,0 1-31,0-1 16,0 0-16,0 0 15,0 0-15,0 0 16,0 1-16,21-1 15,0-21-15,1 21 16,-1-21-16,0 0 16,0 0-16,0 0 0,0 0 15,1-21-15,-1 0 0,0-1 16,0 1 0,-21 0-16,21 0 0,-21 0 15,21 0-15,-21-1 16,0 1-16,0 0 15,0 42 32,0 0-31,0 1-16,0-1 16,0 0-16,0 0 0,0 0 15,0 0-15,0 22 0,0-22 0,0 0 16,0 21-16,0 1 0,0-22 0,0 21 15,0-21-15,-21 22 0,21-1 16,-21 0-16,0-20 0,21 20 0,0-21 16,0 21-16,-21-20 0,21 20 0,-21-21 15,21 21-15,0-20 0,0-1 16,0 21-16,0-21 0,0 0 0,0 1 16,0-1-16,0 0 0,0 0 15,0 0-15,-22 0 16,22 1-16,-21-22 15,0 0 1,0 0 0,21-22-1,0 1 1,-21 0-16,21 0 16,0 0-16,0 0 15</inkml:trace>
  <inkml:trace contextRef="#ctx0" brushRef="#br1" timeOffset="102794.24">13801 8192 0,'0'0'0,"21"-22"47,-21 1-31,0 0-16,0 0 16,0 0-16,0 0 15,0-1-15,0 1 0,-21 0 16,-1 0-16,1 0 0,0 21 15,0-21-15,0-1 16,0 22-16,-1 0 0,1 0 0,-21 0 16,21 0-16,0 0 0,-22 0 0,22 0 15,-21 22-15,21-22 0,-1 21 16,-20 21-16,21-21 0,0 0 0,0 22 16,-1-1-16,1-21 0,0 22 15,21-1-15,0-21 0,0 21 0,0-20 16,0-1-16,0 0 0,0 0 0,0 0 15,21-21-15,0 0 0,1 21 16,-1-21-16,0 0 0,0 0 0,21 0 16,-20 0-16,20 0 0,-21-21 15,21 21-15,-20-21 0,20 0 16,-21 0-16,0 0 0,22 21 0,-22-22 16,0 1-16,0 0 0,0-21 0,0 21 15,-21-1-15,0 1 0,0 0 16,0 0-16,0 0 0,0 0 0,0-1 15,0 1-15,0 42 32,0 1-32,0-1 15,0 21-15,0-21 0,0 22 16,0-22-16,0 0 0,0 21 0,22-21 16,-22 1-16,21-1 0,-21 0 15,0 0-15,0 0 0,21-21 16,0 21-16,0-21 0,0 0 15,1 0-15,-1 0 0,0 0 16,0 0-16,0 0 0,0 0 16,1-21-16,-1 0 0,0 0 15,0 0-15,0 21 0,-21-21 0,21-22 16,-21 22-16,22 0 0,-22 0 0,0 0 16,0-1-16,0 1 0,0 0 0,0 0 15,0 42 16,0 0-31,0 0 16,0 1-16,0-1 0,0 0 16,0 0-16,0 0 0,0 0 0,0 1 15,0-1-15,0 0 0,0 0 0,0 0 16,0 0-16,0 1 16,-22-22-1,1 0 1,21-22-1,0 1 1,0 0-16,0 0 16,0 0-16,0 0 0,21-22 0,1 22 15,-1 0-15,0 0 0,-21 0 16,42-1-16,-21 1 0,22 0 16,-22 21-16,21 0 0,-21 0 0,22 0 15,-1 0-15,-21 0 0,22 0 0,-22 21 16,0 0-16,0 1 0,0-1 15,0 0-15,-21 0 0,22 0 0,-22 0 16,0 1-16,0-1 0,0 0 0,0 0 16,0 0-16,-22 0 0,22 1 15,-21-22-15,0 21 16,21-42 15,21-1-15</inkml:trace>
  <inkml:trace contextRef="#ctx0" brushRef="#br1" timeOffset="103363.91">15452 8149 0,'0'0'0,"-22"0"0,1-21 0,0 21 0,0-21 16,0 21-16,0 0 0,-1-21 0,-20 21 15,21 0-15,0 0 0,-22 0 16,22 0-16,0 21 0,-21-21 0,21 21 16,-22 0-16,22 0 0,0 22 15,-43-1-15,43-21 0,21 22 16,-21-22-16,21 0 0,-21 21 0,21-21 15,0 1-15,0-1 0,0 0 16,0 0-16,21-21 0,0 0 16,0 21-16,1-21 0,-1 0 0,0 0 15,21 0-15,-21 0 16,22 0-16,-22-21 0,21 0 0,1 21 16,-1-21-16,0 0 0,1-1 0,-1-20 15,-21 21-15,21-21 0,-20 20 16,20-20-16,-21 0 0,0 21 0,0-22 15,-21 1-15,0 0 0,0-1 0,0 1 16,0 0-16,0-1 0,0 22 16,0-21-16,0 21 0,0-1 0,0 1 15,0 42 17,0 22-32,0-22 0,0 21 0,0 1 15,0-1-15,0 21 16,0-20-16,0-1 0,0 0 0,0 1 15,0-1-15,0 0 0,0-20 0,0 20 16,0-21-16,0 0 0,0 0 16,0 1-16,22-22 0,-1 0 0,0 21 15,0-21-15,0 0 0</inkml:trace>
  <inkml:trace contextRef="#ctx0" brushRef="#br1" timeOffset="104223.5">16912 7938 0,'0'0'0,"0"-22"15,0 1 1,0 0-16,0 0 0,0 42 31,0 0-15,0 22-16,0-22 0,0 0 0,0 21 15,0 1-15,0-1 0,0 0 16,0-21-16,0 22 0,0-1 16,0-21-16,0 0 0,0 22 0,0-22 15,0 0-15,0 0 0,0 0 16,0-42 15,21 21-15,0-21-16,-21 0 0,22 0 15,-22 0-15,0-1 0,21 1 0,0 0 16,0-21-16,-21 21 0,21-22 0,-21 22 16,0 0-16,21 0 0,1 0 0,-22-1 15,0 1-15,21 21 16,0 21-1,-21 1-15,0 20 0,0-21 16,0 0-16,0 0 0,0 22 16,0-22-16,0 0 0,0 21 0,0-20 15,21-1-15,-21 0 0,21-21 0,0 21 16,-21 0-16,22-21 0,-1 0 16,0 0-16,21 0 0,-21 0 0,1 0 15,20 0-15,-21 0 0,21 0 16,-20-21-16,-1 0 0,21 21 0,-21-21 15,0 0-15,22-22 0,-22 22 0,-21 0 16,21-21-16,-21 20 0,0-20 16,0 0-16,0-1 0,0 22 15,-21-21-15,0 0 0,21 20 0,-43 1 16,22 0-16,0 0 0,0 21 16,0 0-16,0 0 0,-1 0 0,1 0 15,0 0-15,0 0 0,0 21 0,21 0 16,-21-21-16,21 21 0,0 1 15,0-1-15,0 0 0,0 0 0,0 0 16,0 0-16,21 1 0,0-22 16,0 21-16,0-21 0</inkml:trace>
  <inkml:trace contextRef="#ctx0" brushRef="#br1" timeOffset="104632.27">17928 7959 0,'0'0'0,"0"21"47,21 0-47,0 0 15,1 0-15,-22 1 0,0-1 0,21 21 16,-21-21-16,0 0 0,0 1 15,0 20-15,0-21 0,0 0 16,0 0-16,0 1 0,0-1 16,0 0-16,-21-21 15,-1 0 1,22-21 0,0 0-16,0-1 15,0 1-15,0-21 0,0 21 16,0 0-16,22-1 0,-22-20 0,0 21 15,0-21-15,21 20 0,0 1 16,-21 0-16,21 0 0,-21 0 0,21 0 16,0 21-16,1-22 15,-1 22-15,0 0 16,0 0-16,0 0 0</inkml:trace>
  <inkml:trace contextRef="#ctx0" brushRef="#br1" timeOffset="104900.11">18521 8001 0,'0'-21'0,"-21"21"32,21 21-32,-22 0 15,1 0-15,21 1 16,0-1-16,0 0 0,0 21 15,-21-21-15,21 1 0,0-1 0,-21-21 16,21 21-16,0 0 0,0 0 0,0 0 16,21-42 31,-21 0-47</inkml:trace>
  <inkml:trace contextRef="#ctx0" brushRef="#br1" timeOffset="105077.01">18521 7811 0,'0'0'15,"0"-22"-15,-21 22 0,-1 0 0,22-21 16,-21 21-16,0 0 16,21 21 15,21-21-16,0 22-15,1-22 16</inkml:trace>
  <inkml:trace contextRef="#ctx0" brushRef="#br1" timeOffset="105610.71">18944 7726 0,'0'-21'15,"-21"21"1,21 21 0,-21 0-16,21 0 0,0 0 0,-21 1 15,21-1-15,-22 21 0,22-21 16,0 22-16,0-1 0,0 0 16,0-21-16,0 22 0,0-22 0,0 21 15,0-21-15,0 1 0,0-1 16,0 0-16,0 0 0,0 0 0,0 0 15,0 1-15,22-22 16,-1 0 0,0 0-16,0 0 0,0 0 15,0-22-15,1 22 0,-1-21 16,0 0-16,0 0 0,0 0 0,0 0 16,1-1-16,-1-20 0,0 21 0,0-21 15,-21 20-15,0-20 0,21 21 16,-21 0-16,0 0 0,0-1 15,-21 22 1,0 0 0,21 22-16,-21-1 0,21 0 0,-21 21 15,21-21-15,0 1 0,-22-1 16,22 0-16,0 21 0,0-21 0,0 1 16,0-1-16,0 0 0,22 0 15,-1-21-15,0 21 16,0-21-16,0 0 0,0 0 0,1 0 15,-1 0-15,0 0 0,21 0 0,-21 0 16,1-21-16,-1 21 0,0-21 16,21 0-16,-21 0 0,1-1 15,-1 1-15</inkml:trace>
  <inkml:trace contextRef="#ctx0" brushRef="#br1" timeOffset="105863.56">18965 7789 0,'0'0'16,"-63"22"-1,84-22 1,0 0-16,0 0 16,0 0-16,1 0 0,-1 0 15,21 0-15,-21 0 0,22 0 0,-22 0 16,0 0-16,21 0 0,-21 0 15,1 0-15,20 0 0,-21 0 0,0-22 16,0 22-16,1 0 16</inkml:trace>
  <inkml:trace contextRef="#ctx0" brushRef="#br1" timeOffset="106465.13">21167 7747 0,'0'0'0,"0"-21"15,0 0-15,21 42 47,-21 0-47,0 21 0,21-20 0,0 20 16,0 0-16,0 1 0,1 20 15,-1-21-15,0 1 0,-21-1 0,21 0 16,0 1-16,-21-22 0,0 21 16,0-21-16,21 1 0,-21-1 0,22 0 15,-22 0-15,21-21 31,0 0-15,-21-21-16,0 0 0,21 0 0,0-1 16</inkml:trace>
  <inkml:trace contextRef="#ctx0" brushRef="#br1" timeOffset="106719.98">21696 7768 0,'0'0'0,"0"-21"0,0-21 16,0 21-1,-21 21-15,-1 0 16,1 0-16,0 21 0,0-21 0,0 21 16,0 0-16,-22 21 0,22-20 15,0 20-15,-21 0 0,20-21 16,-20 22-16,0-1 0,21 0 0,-22 1 16,1-22-16,21 21 0,-22-21 15,22 22-15,0-22 0,0 0 0,0 0 16,21 0-16,0 1 15,21-22 1,0 0-16,21 0 0,-20 0 0,20-22 16,-21 22-16</inkml:trace>
  <inkml:trace contextRef="#ctx0" brushRef="#br1" timeOffset="107003.82">21823 7959 0,'0'0'0,"-21"21"32,21 0-32,0 0 15,-22 0-15,22 22 0,0-22 16,0 21-16,0 1 0,0-1 0,0 0 16,0 1-16,0-1 0,0 0 0,0-21 15,0 22-15,0-1 0,-21 0 16,21-20-16,-21 20 0,0-21 15,0 21-15,21-20 0,0-1 0,-21 21 0,-1-21 16,22 0-16,0 1 16,0-44 15</inkml:trace>
  <inkml:trace contextRef="#ctx0" brushRef="#br1" timeOffset="107300.16">21696 8128 0,'0'0'0,"0"-42"0,21-1 0,0 22 15,0-21-15,0 21 0,1 0 0,20-1 16,-21 1-16,21 0 0,1 21 16,-1 0-16,-21 0 0,22 0 15,-22 0-15,21 0 0,-21 21 0,0 22 16,1-22-16,-22 0 0,0 21 0,0-21 15,0 22-15,0-22 0,-43 0 0,22 0 16,0 0-16,-21 1 0,20-1 16,-20 0-16,21-21 0,-21 21 0,20-21 15,-20 0-15,21 0 0,0 0 16,0 0-16,-1 0 0,44-21 31,-1 0-15,21 21-16,-21-21 0</inkml:trace>
  <inkml:trace contextRef="#ctx0" brushRef="#br1" timeOffset="107764.9">22627 7811 0,'0'0'0,"-42"0"15,21 0-15,-1 0 0,1 0 16,0 0-16,0 21 0,0-21 16,0 21-16,-22 21 0,22-21 0,0 22 15,0-22-15,0 0 0,-1 21 0,1-20 16,0 20-16,21-21 0,0 0 16,0 0-16,0 1 0,21-1 31,0-21-31,1 0 0,-1 0 0,0 0 15,0-21-15,0 21 0,0-22 0,1 1 16,-1 21-16,0-21 0,0 0 16,0 0-16,0-22 0,1 22 0,-1 0 15,0-21-15,-21 21 0,0-1 16,21 1-16,-21 0 0,0 0 16,21 21-16,-21 21 31,0 21-31,0-20 0,0-1 0,0 21 15,0-21-15,0 0 0,0 22 0,0-22 16,0 0-16,0 0 0,21-21 16,-21 21-16,22 1 0,-1-22 15,0 0-15,0 0 16,0 0-16,0 0 0,1-22 16</inkml:trace>
  <inkml:trace contextRef="#ctx0" brushRef="#br1" timeOffset="108011.69">23093 7535 0,'0'22'16,"0"-1"0,0 21-16,0-21 0,0 22 0,0-22 0,0 21 15,0 0-15,0 1 0,-21-1 16,21 0-16,-22-20 0,22 20 15,0-21-15,0 21 0,0-20 0,0-1 16,0 0-16,0 0 0,0 0 16,0 0-16,22-21 31,-1-21-31,0 0 16</inkml:trace>
  <inkml:trace contextRef="#ctx0" brushRef="#br1" timeOffset="108471.43">23453 7514 0,'0'21'16,"0"1"-16,0 20 0,0-21 0,0 21 15,0-20-15,-22 20 0,22 0 16,0 1-16,0-1 0,0-21 0,-21 21 15,21 1-15,0-22 0,0 21 0,0-21 16,0 1-16,-21-1 0,0 0 16,21 0-16,-21-21 15,21-21 1,0 0 0,0 0-16,0-1 15,0 1-15,0-21 0,21 21 16,-21 0-16,21-22 0,0 22 0,0 0 15,1-21-15,-1 20 0,0 1 0,0 21 16,0-21-16,22 21 0,-22 0 16,0 0-16,0 21 0,0 0 15,-21 22-15,0-22 16,0 0-16,0 0 0,0 0 0,0 22 16,0-22-16,0 0 0,0 0 0,0 0 15,0 1-15,-21-1 16,0-21-16,21 21 0,-21-21 15,0-21 17,-1 0-32</inkml:trace>
  <inkml:trace contextRef="#ctx0" brushRef="#br1" timeOffset="108663.33">22987 7726 0,'0'0'0,"-21"0"0,0 21 16,42-21 15,0 0-15,0 0-16,0 0 0,0 0 0,1 0 16,20 0-16,-21 0 0,0 0 15,22 0-15,-22 0 0,21 0 0</inkml:trace>
  <inkml:trace contextRef="#ctx0" brushRef="#br1" timeOffset="109271.53">24426 7684 0,'21'0'16,"1"0"-1,-1 0-15,0-22 16,0 22-16,0 0 0,-21-21 0,21 0 16,1 21-16,-1-21 0,-21 0 15,0 0-15,0-1 16,-21 22-16,-1-21 15,1 21-15,-21 0 16,21 0-16,0 0 0,-22 0 0,22 0 16,0 0-16,0 0 0,0 21 15,-1-21-15,22 22 0,0-1 0,-21 0 16,21 0-16,0 0 0,0 0 16,0 1-16,0-1 0,21 0 15,1 0-15,-1 0 0,0-21 16,0 0-16,0 21 15,0-21-15,1 0 0,-1 0 16,0 0-16,-42 0 47,0 0-47,-1 0 0,1 0 0,0 0 16,-21 0-16,21 0 0,-1 22 15,-20-1-15,21 0 0,0 0 0,21 0 16,0 0-16,-21 1 0,21-1 15,0 0-15,0 0 0,0 0 0,0 0 16,21 1-16,0-22 0,-21 21 0,21 0 16,0-21-16,22 0 0,-22 21 15,0-21-15,0 0 0,0 0 0,22 0 16,-22 0-16,0 0 0,0-21 16,21 0-16,-20 21 0</inkml:trace>
  <inkml:trace contextRef="#ctx0" brushRef="#br1" timeOffset="109519.39">24744 7726 0,'0'21'16,"0"0"-16,0 0 0,0 1 15,0-1-15,0 0 0,21 0 16,-21 0-16,21 0 0,-21 1 15,21-1-15,-21 0 16,0 0-16,21-21 0,-21 21 16,22-21-16,-1 0 31,0-21-15,-21 0-16,21 21 0</inkml:trace>
  <inkml:trace contextRef="#ctx0" brushRef="#br1" timeOffset="109719.27">24934 7747 0,'-21'0'0,"-42"0"15,41 0-15,1 21 0,21 0 16,-21 1-16,0-1 0,0 0 16,0 0-16,-1 0 0,22 0 0,-21 1 15,21-1-15,-21 0 0,21 0 16,0 0-16,0 0 0,0 1 15,0-1-15,0 0 16,21-21 0,0 0-16</inkml:trace>
  <inkml:trace contextRef="#ctx0" brushRef="#br1" timeOffset="110068.07">25146 7789 0,'0'22'15,"0"-1"-15,0 0 16,-21 0-16,21 0 0,-21 0 0,21 1 16,0 20-16,0-21 0,-22 21 15,22-20-15,-21 20 0,0-21 16,21 21-16,0 1 0,-21-22 0,0 21 15,21 1-15,-21-22 0,-1 21 16,1 0-16,21-20 0,-21 20 0,0-21 16,0 0-16,21 0 0,0 1 0,-21-1 15,21 0-15,-22 0 0,22 0 16,0 0-16,0 1 0,0-1 16,22-21 15,-1-21-31,-21-1 15,21 1-15,0 21 0</inkml:trace>
  <inkml:trace contextRef="#ctx0" brushRef="#br1" timeOffset="110396.11">25040 7832 0,'0'0'0,"-21"-21"0,21-1 16,0 1-16,0 0 0,0 0 16,21 21-16,0 0 15,0-21-15,1 21 16,-1 0-16,21 0 0,-21 0 0,0 0 16,1 0-16,-1 0 0,0 21 15,0 0-15,-21 0 16,21 0-16,-21 1 0,0-1 15,0 0-15,0 0 0,-21 0 16,0 0-16,0 1 0,-22-1 16,22-21-16,0 21 0,0 0 15,0-21-15,0 21 0,-1-21 0,1 0 16,0 21-16,0-21 16,0 0-16</inkml:trace>
  <inkml:trace contextRef="#ctx0" brushRef="#br1" timeOffset="118158.55">10456 9229 0,'0'-21'109,"0"-1"-93,0 1 0,21 0-1,-21 0 1,0 0-16,0 0 0,0-1 16,0 1-1,0 0-15,0 0 0,0 0 16,0 0-16,0-1 15,0 1 1,-21 21 15,21 21-31,0 1 16,0-1-16,0 21 0,0-21 16,0 22-16,0-1 0,0 0 0,0 1 15,0-1-15,0 0 0,0 1 0,0-22 16,0 21-16,0 0 0,0 1 15,0-22-15,0 21 0,0-21 0,0 1 16,0-1-16,0 0 0,0 0 0,0-42 47,0 0-31,0 0-16,0-1 0,21 1 15,-21 0-15</inkml:trace>
  <inkml:trace contextRef="#ctx0" brushRef="#br1" timeOffset="118959.61">10689 9038 0,'0'-42'0,"0"21"16,0 42 31,0 0-47,0 0 0,0 22 0,0-22 15,0 21-15,0-21 0,0 22 16,0-22-16,0 21 0,0 0 0,0-20 16,0 20-16,0-21 0,0 21 15,0-20-15,0-1 0,0 21 0,0-21 16,0 0-16,0 1 0,0-1 15,0 0-15,0-42 47,0 0-47,0-1 0,0 1 16,0 0-16,0 0 0,21 0 0,0-22 16,-21 22-16,22 0 0,-1-21 15,0 21-15,0-1 0,0 1 0,0 21 16,1-21-16,-1 0 0,0 21 0,0 0 15,0 0-15,0 0 0,1 0 16,-1 21-16,-21 0 0,21-21 16,-21 21-16,0 1 0,0-1 15,0 0-15,0 0 0,0 0 16,0 0-16,0 1 0,0-1 0,0 0 16,0 0-16,0 0 0,0 0 15,0 1-15,21-22 0,0 0 16,0 0-16,1 0 15,-1 0-15,0 0 16,0 0-16,0-22 0,0 22 0,22-21 16,-22 0-16,0 0 0,0 21 0,0-21 15,1 0-15,-1-1 0,-21 1 16,21 0-16,-21 0 0,21 0 0,-21 0 16,0-1-16,0 1 0,0 0 31,-21 21-16,21 21-15,-21-21 0,21 21 0,-21 1 16,21-1-16,0 0 0,0 0 16,0 0-16,0 0 0,0 1 0,0-1 15,0 0-15,0 0 0,0 0 0,21 0 16,-21 1-16,21-22 16,0 0-16,0 0 0,0 0 15,1 0-15,-1 0 0,0-22 16,0 22-16,0-21 15,0 0-15,1 0 0,-22 0 16,21 0-16,-21-1 0,0 1 0</inkml:trace>
  <inkml:trace contextRef="#ctx0" brushRef="#br1" timeOffset="119259.43">10308 9271 0,'0'0'0,"21"0"31,0-21-31,1 0 0,-1 21 16,0-21-16,21 21 0,-21-22 0,22 1 15,-1 0-15,0 21 0,1-21 16,-1 0-16,-21 21 0,22-21 0,-1 21 16,-21 0-16,0 0 0,0 0 15,1 0-15,-1 0 16</inkml:trace>
  <inkml:trace contextRef="#ctx0" brushRef="#br1" timeOffset="119915.37">13271 9081 0,'0'0'0,"0"-22"0,22 1 31,-22 0-31,21 21 0,-21-21 16,0 0-16,0 0 15,0-1 1,-21 22-16,-1 0 0,1 0 0,0 0 16,0 0-16,0 0 0,-22 0 15,22 0-15,-21 0 0,21 0 0,-22 22 16,22-22-16,-21 21 0,21 0 16,0 0-16,-22 0 0,22 0 15,0 1-15,0 20 0,0-21 0,21 21 16,0-20-16,0 20 0,-22-21 15,22 21-15,0 1 0,0-22 0,0 21 16,22-21-16,-1 22 0,-21-22 0,21 21 16,0-21-16,0 1 0,0-1 15,1 0-15,-1-21 0,0 21 0,0-21 16,21 21-16,-20-21 0,-1 0 0,21 0 16,-21 0-16,22-21 0,-22 0 15,21 0-15,0 0 0,-20-1 0</inkml:trace>
  <inkml:trace contextRef="#ctx0" brushRef="#br1" timeOffset="120348.12">13631 9229 0,'0'0'16,"-21"0"-16,0 0 16,0 0-16,0 0 15,-1 21-15,1-21 0,21 21 0,-21 0 16,0 0-16,21 1 0,-21 20 0,21-21 15,0 0-15,0 0 0,0 22 16,0-22-16,0 0 0,0 0 0,0 0 16,0 1-16,0-1 0,0 0 0,21 0 15,0-21-15,0 0 16,0 0-16,1 0 0,-1 0 0,0 0 16,0 0-16,0 0 0,0 0 0,1-21 15,-1 0-15,21 0 0,-21 21 16,0-22-16,-21 1 0,22 0 0,-22 0 15,21-21-15,-21 20 0,0 1 0,0 0 16,0 0-16,0 0 0,-21 0 16,21-1-16,-22 1 0,1 0 0,0 21 15,0-21-15,0 21 0,-22 0 0,22 0 16,0 0-16,0 0 0,0 0 16,0 21-16,-1-21 0,1 21 0,0 0 15,0 1-15,21-1 0,0 0 16,0 0-16,0 0 15,0 0-15,0 1 0,21-1 16,21-21-16,-20 0 0,-1 0 16,21 0-16,-21 0 0</inkml:trace>
  <inkml:trace contextRef="#ctx0" brushRef="#br1" timeOffset="121087.7">14097 9292 0,'0'0'0,"-21"0"16,0 0-1,21 21 1,0 1-16,0-1 16,0 0-16,0 0 0,0 0 0,0 0 15,0 1-15,0-1 0,0 0 0,0 21 16,0-21-16,0 1 15,0-1-15,-22 0 0,22 0 16,-21-21 15,0 0-15,21-21-16,0 0 0,0 0 16,0-1-16,0 1 0,0 0 15,0 0-15,0 0 0,0 0 0,0-1 16,0 1-16,0 0 0,0 0 0,21 0 15,-21 0-15,43-1 0,-22 1 16,0 21-16,21 0 0,-21 0 0,22 0 16,-22 0-16,21 0 0,-21 0 15,22 21-15,-22-21 0,0 22 0,21-1 16,-20 0-16,-22 0 0,21 0 0,-21 0 16,0 1-16,0-1 0,0 21 15,0-21-15,0 0 16,0 1-16,0-1 0,-21-21 0,21 21 15,-22-21-15,1 0 16,0 0 0,21-21-16,0 0 15,0-1-15,0 1 16,21 0-16,0 0 0,-21-21 0,22 20 16,-1 1-16,0 0 0,0 0 15,0 0-15,0 0 0,1-1 0,20 22 16,-21 0-16,0 0 0,0 0 15,1 0-15,-1 0 0,21 0 0,-21 22 16,0-1-16,-21 0 0,22 0 16,-22 0-16,21 0 0,-21 1 0,0-1 15,0 0-15,0 0 0,0 0 0,0 0 16,0 1-16,-21-1 0,21 0 16,-22-21-16,22 21 0,0 0 15,0-42 16,0 0-31,0 0 16,0 0-16</inkml:trace>
  <inkml:trace contextRef="#ctx0" brushRef="#br1" timeOffset="121811.8">15071 9292 0,'0'21'32,"0"1"-32,0-1 15,0 0-15,0 0 0,0 0 16,0 0-16,0 1 16,0-1-16,0 0 0,0 0 15,0 0-15,0 0 0,0 1 16,0-1-1,-22-21 17,22-21-17,0-1-15,0 1 0,0 0 16,0 0-16,0 0 0,0 0 16,0-1-16,0 1 0,22 0 0,-1 0 15,-21 0-15,21 0 0,0 21 0,0-22 16,0 1-16,1 21 15,-1 0-15,0 0 0,0 0 0,0 0 16,0 0-16,1 0 0,-1 21 0,0-21 16,0 22-16,0-1 0,0-21 15,1 21-15,-22 0 0,21 0 0,-21 0 16,0 1-16,0-1 0,0 0 16,0 0-16,0 0 15,-21-21 16,-1 0-31,1-21 16,21 0 0,0 0-16,0 0 15,0-1-15,0 1 0,0 0 0,0 0 16,0 0-16,21 0 0,1-1 16,-1 1-16,0 0 0,0 21 15,-21-21-15,42 21 0,-20 0 0,-1 0 16,0 0-16,0 0 0,0 0 0,0 21 15,1 0-15,-1 0 16,0 1-16,0-1 0,-21 0 0,0 0 16,0 0-16,0 0 0,0 1 0,0-1 15,0 0-15,0 0 16,0 0-16,0 0 16,-21 1-16,21-44 46</inkml:trace>
  <inkml:trace contextRef="#ctx0" brushRef="#br1" timeOffset="122299.62">16214 9229 0,'0'-21'0,"-22"21"16,1 0-1,0 21 1,0 0-16,0 0 0,0 0 16,21 0-16,-22 1 0,22-1 0,0 0 15,-21 21-15,0-21 0,21 1 16,0-1-16,0 0 0,0 0 0,0 0 15,0 0-15,21 1 0,0-22 16,1 21-16,-1-21 16,0 0-16,0 0 0,0 0 15,0 0-15,22 0 0,-22-21 0,0 21 16,0-22-16,0 1 0,1 0 16,-1 0-16,0 0 0,-21 0 0,0-1 15,0 1-15,0 0 0,0 0 16,0 0-16,0 0 0,0-1 0,-21 1 15,0 0-15,-1 0 0,1 21 0,0 0 16,0-21-16,0 21 0,0 0 16,-1 0-16,1 0 0,0 0 0,0 0 15,0 21-15,0 0 0,21 0 16,0 0-16,0 1 16,0-1-16,0 0 15,0 0-15,21 0 16,0-21-16,0 0 0</inkml:trace>
  <inkml:trace contextRef="#ctx0" brushRef="#br1" timeOffset="122843.31">16573 9250 0,'0'0'0,"0"21"31,0 0-31,0 0 16,0 1-16,0-1 15,0 0-15,0 0 0,0 0 16,0 0-16,0 1 0,0-1 16,0 0-16,0 0 0,0 0 0,0 0 15,0 1-15,0-1 16,-21-21 15,0 0-31,21-21 16,0-1-1,0 1-15,0 0 16,0 0-16,0 0 0,0 0 0,0-1 16,0 1-16,0-21 0,21 21 0,-21 0 15,21-22-15,1 22 0,20 0 16,-21 0-16,0 0 0,22-1 0,-22 22 15,21 0-15,-21 0 0,22 0 0,-22 0 16,21 0-16,-21 0 0,0 22 16,1-1-16,-1 0 0,0 0 0,-21 0 15,0 0-15,0 1 0,0 20 0,0-21 16,0 0-16,0 0 0,0 1 16,0-1-16,0 0 0,-21 0 15,0 0-15,21 0 16,-22-21-16,1 22 15,0-22-15,21-22 32</inkml:trace>
  <inkml:trace contextRef="#ctx0" brushRef="#br1" timeOffset="123516.45">18351 8954 0,'0'-22'15,"-21"-20"-15,21 21 16,0 0-16,0 0 16,-21 21-16,0 0 31,21 21-31,0 21 0,0-21 16,0 22-16,0-1 0,0 0 0,0 1 15,0-1-15,0 0 0,0 1 16,0 20-16,0-21 0,0 1 15,0-22-15,0 21 0,0 1 0,0-22 16,0 21-16,0-21 0,0 0 16,0 1-16,0-1 15,0-42 1,0-1-16,0 1 16</inkml:trace>
  <inkml:trace contextRef="#ctx0" brushRef="#br1" timeOffset="123859.26">18034 9017 0,'0'0'0,"-21"-21"16,0 0-16,21 0 0,0-1 16,0 1-16,0 0 15,0 0-15,0 0 0,21 0 0,0-1 16,21 1-16,-21 0 0,22 0 15,-1 0-15,0 21 0,22-21 0,-22 21 16,22 0-16,-22 0 0,22 0 0,-22 21 16,0 0-16,-21 0 0,22 0 15,-22 22-15,-21-1 0,0 0 0,0 1 16,0-1-16,-42 0 0,20-21 16,-20 22-16,21-1 0,-21-21 15,-1 0-15,22 1 0,-21-1 0,21 0 16,-1-21-16,1 21 0,0-21 15,21 21-15,-21-21 0,21-21 32,21 0-17,0 21-15</inkml:trace>
  <inkml:trace contextRef="#ctx0" brushRef="#br1" timeOffset="124442.43">19050 9271 0,'21'0'15,"0"0"-15,0 0 16,1-21 0,-22 0-16,0 0 15,0-1-15,0 1 16,0 0-16,0 0 15,-22 21-15,1-21 16,0 21-16,0 0 0,0 0 0,-22 0 16,22 21-16,0-21 0,-21 21 0,21 0 15,-1 0-15,1 22 16,0-22-16,0 0 0,0 21 0,0-20 16,21 20-16,0-21 0,-22 0 0,22 0 15,0 1-15,0 20 0,0-21 16,0 0-16,22-21 0,-1 0 15,0 0-15,0 0 0,0 0 16,0 0-16,1 0 0,20 0 0,-21-21 16,0 21-16,0-21 0,22 0 0,-22 0 15,0 21-15,0-22 0,0 1 16,1 0-16,-1 0 0,-21 0 0,0 0 16,21-1-16,-21 1 0,0 0 15,0 0-15,0 0 0,0 42 31,0 0-15,0 0-16,0 0 0,0 1 16,0-1-16,21 0 0,-21 0 0,0 0 15,21 0-15,-21 1 0,0-1 16,21 0-16,1-21 0,-1 21 16,0-21-16,0 0 15,0 0-15,0 0 0,1 0 16,-1-21-16,0 21 0,0-21 15,0 0-15</inkml:trace>
  <inkml:trace contextRef="#ctx0" brushRef="#br1" timeOffset="124860.72">19537 9208 0,'0'0'0,"0"-22"16,0 1-1,21 0 1,0 21-16,0 0 16,0 0-16,1 0 0,-1 0 0,21 21 15,-21 0-15,0-21 16,1 22-16,-1-1 0,0 0 0,0 0 16,0 0-16,0 0 0,-21 1 0,0-1 15,0 0-15,0 0 0,0 0 16,0 0-16,0 1 0,-21-1 15,0-21-15,0 21 0,21-42 32,0 0-17,0-1-15,21 1 16,-21 0-16,21 0 16,-21 0-16,0 0 0,21-1 0,1 1 15,-22 0-15,21-21 0,-21 21 0,21 21 16,-21-22-16,21 1 0,0 21 15,-21-21-15,21 21 0,1 0 16,-1 0 0,0 0-16,0 0 15</inkml:trace>
  <inkml:trace contextRef="#ctx0" brushRef="#br1" timeOffset="125247.75">20235 9356 0,'21'0'31,"1"0"-31,-1 0 16,0 0-16,0-21 0,0 21 16,-21-22-16,21 1 0,1 21 0,-22-21 15,0 0-15,21 21 0,-21-21 16,0 0-16,0-1 0,0 1 0,0 0 15,-21 21 1,-1 0-16,1 0 0,0 0 16,0 0-16,-21 0 15,20 21-15,1 0 0,0 1 16,0-1-16,21 0 0,-21 0 0,21 0 16,-21 0-16,21 1 0,0-1 0,0 0 15,0 0-15,0 0 0,0 0 16,0 1-16,21-22 0,0 21 0,0-21 15,0 0-15,0 21 0,1-21 0,-1 0 16,0 0-16,0 0 0,21 0 16,1 0-16,-22 0 0,21 0 0,1 0 15,-22-21-15,21 21 0,0-21 0,-20-1 16</inkml:trace>
  <inkml:trace contextRef="#ctx0" brushRef="#br1" timeOffset="125761.46">20870 9144 0,'0'-21'16,"0"42"-1,-21 0-15,21 0 0,0 1 16,0-1-16,0 0 0,0 0 16,0 0-16,0 0 0,0 1 15,0-1-15,0 0 0,0 0 0,0 0 16,0 0-16,0 1 15,0-1-15,0 0 16,0 0 0,-21-21-1,21-21 1,0 0-16,0 0 16,0-1-16,0 1 0,0 0 15,0 0-15,0 0 0,21 0 16,0-1-16,0 1 0,1-21 0,-1 21 15,0 0-15,0-1 0,0 1 16,0 21-16,22 0 0,-22-21 0,0 21 16,0 0-16,0 0 0,1 0 15,20 21-15,-21 0 0,0 1 16,0-1-16,-21 0 0,22 0 16,-22 0-16,0 0 0,0 1 0,0-1 15,0 0-15,-22 0 16,1 0-16,21 0 15,-21-21-15,0 0 0,21 22 0,-21-22 16,42 0 31,0-22-47</inkml:trace>
  <inkml:trace contextRef="#ctx0" brushRef="#br1" timeOffset="126111.46">21611 8869 0,'0'0'0,"0"-21"0,0 0 15,0 42 1,-21 0-1,21 0-15,0 0 0,0 22 16,0-22-16,-21 21 0,21 0 16,-21 1-16,21-22 0,-22 21 0,22 1 15,0-22-15,-21 21 0,21-21 16,0 0-16,0 1 0,0-1 0,0 0 16,0 0-16,0 0 0,0 0 15,21-21-15,1 22 0,-1-22 16,0 0-16,0 0 0,0 0 15,0 0-15,1 0 0,20 0 0,-21 0 16,0-22-16,0 1 0,1 0 16,-1 21-16,0-21 0,0 0 15,0 0-15,-21-1 0</inkml:trace>
  <inkml:trace contextRef="#ctx0" brushRef="#br1" timeOffset="126412.29">21463 9017 0,'0'0'16,"21"0"0,0 0-16,0 0 15,1-21-15,-1 21 0,21 0 0,-21 0 16,0-21-16,22 21 0,-22 0 15,0-21-15,0 21 0,0-22 0,1 22 16,-1 0-16,0 0 16,-42 0 46,0 0-62,-1 0 0</inkml:trace>
  <inkml:trace contextRef="#ctx0" brushRef="#br1" timeOffset="129124.23">6540 10626 0,'0'-21'0,"22"21"16,-22-22 0,21 1-1,-21 0-15,0 0 16,0 0-16,0 0 15,21-1-15,-21 1 0,0 0 16,0 0-16,0 0 16,0 0-16,0-1 15,0 1-15,0 42 47,0 1-47,0-1 16,0 0-16,0 21 0,0-21 15,0 22-15,-21-22 0,0 21 16,-1 1-16,1-22 0,0 21 0,0 0 16,0-20-16,0 20 0,-1 0 15,1-21-15,0 22 0,21-22 0,-21 0 16,21 0-16,-21 0 0,21 1 16,-21-1-16,21 0 0,0 0 15,0 0 1,-22-21-16,22-21 62,22 0-62,-1 0 16</inkml:trace>
  <inkml:trace contextRef="#ctx0" brushRef="#br1" timeOffset="129847.81">7408 10859 0,'0'0'0,"-42"0"15,21 0-15,0 0 16,21 21 31,21-21-47,0 0 16,0 0-16,0 0 0,22 0 0,-1 0 15,0 0-15,1 0 0,20 0 16,1 0-16,-1 0 0,1 0 0,20 0 15,-20 0-15,-1 0 0,1 0 0,-1 0 16,1 0-16,-1 0 0,1 0 16,-22 0-16,22 0 0,-22 0 0,0 0 15,1 0-15,-22 0 0,21-21 0,-21 21 16,22 0-16,-22 0 0,0 0 16,0 0-16,-21-22 15,-21 22 16,0 0-31,0 0 0,-1 0 0,1-21 16,0 21-16,0 0 16,21-21-16</inkml:trace>
  <inkml:trace contextRef="#ctx0" brushRef="#br1" timeOffset="130363.52">8382 10562 0,'-21'0'16,"0"0"-1,21 21 1,0 1-16,21-22 0,0 21 15,0-21-15,0 21 0,0 0 0,1-21 16,-1 21-16,21 0 0,-21-21 16,22 22-16,-22-22 0,21 0 15,-21 21-15,22-21 0,-22 0 0,0 0 16,0 0-16,0 0 0,0 0 16,1 0-16,-1 0 0,-21 21 15,-21 0 16,-1-21-31,1 21 16,0 0-16,0-21 0,-21 22 16,20-1-16,-20 0 0,0 0 0,21 0 15,-22 0-15,1 1 0,0-1 0,-1 21 16,1-21-16,21 0 0,-22 22 16,22-22-16,0 0 0,0 0 15,0 0-15,0 1 0,21-1 0,-22-21 16,22 21-16,0 0 0,-21-21 15,42 0 32</inkml:trace>
  <inkml:trace contextRef="#ctx0" brushRef="#br1" timeOffset="147376.44">10202 10562 0,'0'-21'47</inkml:trace>
  <inkml:trace contextRef="#ctx0" brushRef="#br1" timeOffset="147872">10202 10520 0,'-21'0'16,"21"-21"-1,0 0-15,0-1 16,0 1-16,0 0 16,0 0-1,0 0-15,0 0 16,-21 21-16,21-22 16,0 44 30,0-1-46,0 0 16,0 0-16,0 21 0,0-20 16,0 20-16,0 0 0,0 1 0,0-22 15,0 21-15,0 0 0,21 1 0,-21-22 16,0 21-16,0-21 0,0 22 16,0-22-16,0 0 0,0 0 15,0 0-15,0 1 0,0-1 0,0 0 16,0 0-1,0-42 32,0 0-47,0 0 16</inkml:trace>
  <inkml:trace contextRef="#ctx0" brushRef="#br1" timeOffset="148283.76">9991 10329 0,'0'-21'15,"21"0"-15,0 21 0,0 0 0,0-21 16,22 21-16,-22 0 16,0-21-16,21 21 0,-21 0 0,1 0 0,20 0 15,-21 0-15,0 0 0,0 0 16,22 21-16,-43 0 0,21 0 16,0 0-16,-21 1 0,0-1 0,0 0 15,0 21-15,0-21 0,0 1 16,-21 20-16,0-21 0,0 0 0,-1 0 15,-20 22-15,21-22 0,0 0 0,0-21 16,-22 21-16,22 0 0,0-21 16,21 22-16,-21-22 0,0 0 15,21 21-15,21-21 32,0 0-32,0 0 0,0 0 15</inkml:trace>
  <inkml:trace contextRef="#ctx0" brushRef="#br1" timeOffset="148902.2">10880 10816 0,'0'-21'0,"0"-21"16,0 21-16,0-1 15,0 1-15,0 0 16,-22 0-16,22 0 0,-21 21 0,0-21 16,0 21-16,0 0 0,0 0 0,-1 0 15,-20 0-15,21 0 0,0 21 16,0 0-16,-22-21 0,22 42 0,0-21 15,0 1-15,0-1 0,-1 21 16,22-21-16,0 0 0,0 22 0,0-22 16,0 0-16,0 21 0,0-20 0,0-1 15,0 0 1,0 0-16,22-21 0,-1 0 0,0 0 16,0 0-16,0 0 0,0 0 15,1 0-15,-1 0 0,0-21 16,0 21-16,0-21 0,0 0 0,1 21 15,-1-22-15,0 1 0,0 0 0,0 0 16,-21 0-16,21 0 0,-21-1 16,0 1-16,0 0 0,0 0 0,0 0 15,0 0-15,0 42 32,0 0-17,0 0-15,0 0 0,0 0 16,0 1-16,0-1 0,0 0 15,22 0-15,-22 0 0,0 0 0,21-21 16,-21 22-16,0-1 0,0 0 16,21-21-16,0 0 15,0 0-15,0 0 16,1 0-16,-1 0 0,0 0 16,0-21-16,0 21 0</inkml:trace>
  <inkml:trace contextRef="#ctx0" brushRef="#br1" timeOffset="149279.6">11197 10753 0,'0'-21'31,"21"21"-31,0 0 16,1 0-16,-1 0 0,0 21 15,0 0-15,0-21 0,0 21 0,-21 0 16,22 0-16,-1 1 0,-21-1 0,0 0 16,0 0-16,21 0 0,-21 0 15,0 1-15,0-1 0,0 0 16,0 0-16,-21 0 0,21 0 16,-21-21-16,21 22 0,-22-22 15,22-22 1,0 1-1,0 0-15,0 0 0,22 0 16,-22 0-16,21-1 16,-21 1-16,21 0 0,-21-21 0,0 21 15,0-1-15,21 1 0,0 0 16,0 0-16,-21 0 0,22 0 16,-1 21-16,-21-22 0,21 22 0,0-21 15</inkml:trace>
  <inkml:trace contextRef="#ctx0" brushRef="#br1" timeOffset="149684.37">11790 11007 0,'21'0'31,"0"0"-16,0-21-15,0-1 0,1 1 16,-1 0-16,0 0 16,-21 0-16,21 0 0,-21-1 15,21 22-15,-21-21 0,0 0 0,0 0 16,-21 21 0,0 0-16,0 0 0,0 0 15,-1 0-15,1 0 0,0 21 0,0-21 16,0 21-16,21 0 0,-21 1 0,-1-1 15,22 0-15,-21 0 0,21 0 16,0 0-16,0 1 0,0-1 0,0 0 16,0 0-16,0 0 15,21 0-15,1-21 0,-1 22 16,0-22-16,0 0 0,0 0 0,0 0 16,1 0-16,20 0 0,-21 0 0,0 0 15,22 0-15,-22 0 0,21-22 16,-21 1-16,0 0 0,22 21 0,-22-21 15</inkml:trace>
  <inkml:trace contextRef="#ctx0" brushRef="#br1" timeOffset="150164.22">12319 10753 0,'0'21'15,"0"0"-15,0 0 16,0 0-16,0 1 0,0-1 15,0 0-15,0 0 0,0 0 16,0 0-16,0 1 0,0-1 16,0 0-16,0 0 15,0 0 1,0-42 31,0 0-47,-21 21 0,21-21 0,0 0 15,0-1-15,0 1 16,0 0-16,0 0 0,0-21 16,21 20-16,0 1 0,0 0 0,0 0 15,1 0-15,-1 21 0,0-21 0,0 21 16,0-22-16,0 22 0,22 0 16,-22 0-16,0 0 0,0 22 0,0-1 15,1 0-15,-1-21 0,0 21 0,-21 0 16,0 0-16,0 1 0,0 20 15,0-21-15,0 0 0,0 0 0,0 1 16,0-1-16,0 0 0,-21 0 16,0 0-1,42-42 17,0 21-17,-21-21-15,21 0 0</inkml:trace>
  <inkml:trace contextRef="#ctx0" brushRef="#br1" timeOffset="150475.68">13017 10435 0,'-21'0'16,"21"21"-16,0 1 15,0-1-15,0 21 0,0-21 0,0 0 16,0 22-16,0-1 0,0-21 16,0 22-16,0-22 0,0 21 0,-21-21 15,21 22-15,-21-22 0,21 0 0,0 0 16,0 0-16,0 0 0,0 1 16,0-1-16,0 0 0,21-21 15,0 0 1,0 0-16,1 0 15,-1 0-15,0 0 0,0-21 16,0 21-16,0-21 0,1-1 0,-22 1 16,21 21-16,-21-21 0,21 0 0</inkml:trace>
  <inkml:trace contextRef="#ctx0" brushRef="#br1" timeOffset="150692.56">12996 10753 0,'21'0'47,"1"0"-47,-1 0 0,0 0 0,0 0 16,0 0-16,0 0 0,1 0 15,-1-21-15,0 21 0,0 0 16,0-22-16,0 1 0,1 21 15,-1-21-15</inkml:trace>
  <inkml:trace contextRef="#ctx0" brushRef="#br1" timeOffset="151164.22">14160 10245 0,'0'0'0,"0"-21"0,0-1 16,0 44 15,0-1-31,0 0 0,0 0 16,0 21-16,0 1 0,0-22 15,0 21-15,-21 1 0,21-1 0,0 0 16,-21 1-16,21-22 0,0 21 15,-21-21-15,21 22 0,0-22 0,0 0 16,0 0-16,0 0 0,0 0 0,0 1 16,21-22 15,0 0-15,0 0-16,1-22 0,-1 22 0,0-21 15,-21 0-15,21 0 0</inkml:trace>
  <inkml:trace contextRef="#ctx0" brushRef="#br1" timeOffset="151544">14436 10541 0,'0'21'0,"0"0"16,0 1-16,0-1 0,0 0 0,-22 0 15,22 0-15,0 0 16,0 1-16,0-1 0,0 0 0,0 0 15,0 0-15,0 0 16,22-21-16,-1 0 16,0 0-16,0 0 0,0 0 15,0 0-15,1 0 0,-1 0 0,0 0 16,0-21-16,0 0 16,0 0-16,1 0 0,-22 0 0,0-1 15,21 1-15,-21 0 0,0 0 0,0 0 16,0-22-16,0 22 0,0 0 15,0 0-15,-21 0 0,21 0 0,-22 21 16,1-22-16,0 22 16,0 0-16,0 0 0,0 0 0,-1 0 15,1 0-15,0 0 0,0 0 0,0 0 16,0 22-16,-1-22 16,1 0-16,0 0 15,0 0 1</inkml:trace>
  <inkml:trace contextRef="#ctx0" brushRef="#br1" timeOffset="151799.89">14097 10435 0,'21'0'15,"0"0"1,0 0-16,1-21 0,20 21 15,-21-21-15,21 21 0,1 0 0,-1 0 16,-21-21-16,22 21 0,-22 0 16,21 0-16,-21 0 0,0-21 0,1 21 15,-1 0-15,0 0 0,0 0 16,0 0 0</inkml:trace>
  <inkml:trace contextRef="#ctx0" brushRef="#br1" timeOffset="152415.54">15727 10541 0,'0'0'0,"0"-21"0,21 21 32,-21 21-17,0 0-15,0 0 16,0 1-16,0 20 0,0-21 0,0 0 15,0 0-15,0 1 0,-21-1 16,21 0-16,0 0 0,0 0 0,0 0 16,0 1-16,-21-22 0,21 21 31,0-42-15,0-1-1,0 1-15</inkml:trace>
  <inkml:trace contextRef="#ctx0" brushRef="#br1" timeOffset="152608.43">15706 10351 0,'0'0'0,"-22"0"16,22-22-1,-21 22-15,21 22 31,0-1-15,21-21-16,-21 21 0,22-21 16,-1 0-16,-21 21 0,21-21 15,0 21-15</inkml:trace>
  <inkml:trace contextRef="#ctx0" brushRef="#br1" timeOffset="153391.82">16002 10583 0,'-42'0'16,"42"22"15,0-1-31,0 0 16,0 0-16,0 0 15,0 0-15,0 1 0,0-1 16,0 0-16,0 0 16,0 0-16,0 0 0,0 1 15,-22-22-15,1 0 32,21-22-1,0 1-31,0 0 15,0 0-15,0 0 0,0 0 16,0-1-16,0 1 0,0 0 16,21 0-16,1 0 0,-1 0 15,0-1-15,0 1 0,0 0 0,22 0 16,-22 21-16,0 0 0,21 0 0,-21 0 16,1 0-16,20 0 0,-21 21 15,0 0-15,0 0 0,-21 1 0,22-1 16,-22 0-16,21 0 0,-21 0 15,0 0-15,0 1 0,0-1 0,0 0 16,0 0-16,0 0 0,-21-21 0,21 21 16,0 1-16,-22-22 0,1 0 15,0 21-15,0-21 16,21-21 15,0-1-31,0 1 0,0 0 16,0 0-16,21 0 0,0 0 15,0-1-15,1 1 0,-1 0 16,21 0-16,-21-21 0,0 42 0,22-22 16,-22 1-16,21 21 0,-21 0 0,22 0 15,-22 0-15,0 0 0,21 21 16,-20 1-16,-1-1 0,0 0 16,0-21-16,0 21 0,-21 21 0,0-20 15,0-1-15,0 0 0,0 0 16,0 0-16,0 0 0,-21 1 15,0-22-15,0 21 0,0-21 16,21 21-16,-22-21 0,1 0 16,42-21 15,-21 0-15,22 21-16</inkml:trace>
  <inkml:trace contextRef="#ctx0" brushRef="#br1" timeOffset="154115.6">16997 10605 0,'-21'0'16,"21"21"-1,0 0-15,0 0 0,0 0 16,0 0-16,0 1 0,0-1 15,0 0-15,0 0 0,0 0 16,0 0-16,0 1 16,0-1-16,0 0 15,-22-21 32,22-21-31,0 0-16,0-1 0,0 1 15,0 0-15,0 0 0,0 0 16,0 0-16,0-22 0,0 22 0,22 0 16,-1 0-16,0 0 0,0-1 15,0 22-15,0-21 0,1 21 0,-1 0 16,0 0-16,0 0 0,0 0 16,0 21-16,1-21 0,-1 22 15,0-1-15,0 0 0,0 0 0,-21 0 16,0 0-16,21 1 0,-21-1 15,0 0-15,0 0 0,0 0 16,0 0-16,-21 1 16,0-22-16,21 21 15,-21-21-15,0 0 16,21-21 0,0-1-1,0 1-15,0 0 16,21 0-16,0 0 0,0 0 15,0-22-15,1 22 0,-1 0 0,0 0 0,0 0 16,21-1-16,-20 1 0,-1 21 16,21-21-16,-21 21 0,0 0 15,22 0-15,-22 21 0,-21 0 0,21 1 16,-21-1-16,21 0 0,-21 0 16,0 0-16,0 0 0,0 1 0,0-1 15,0 0-15,0 0 0,0 0 0,-21 0 16,21 1-16,-21-22 15,21 21-15,21-21 47,-21-21-47</inkml:trace>
  <inkml:trace contextRef="#ctx0" brushRef="#br1" timeOffset="154522.37">17886 10710 0,'21'0'32,"0"0"-17,0 0-15,0 0 0,1 0 16,-1 0-16,0 0 0,0-21 0,0 0 15,0 21-15,-21-21 0,22 21 0,-22-21 16,21 21-16,-21-21 0,0-1 16,-21 1-1,-1 21-15,1 0 16,0 0-16,0 0 0,-21 21 16,20 1-16,1-22 0,0 21 0,0 0 15,0 0-15,21 0 0,-21 0 0,21 1 16,0-1-16,-22 0 0,22 0 15,0 0-15,0 0 16,0 1-16,22-22 0,-1 21 16,0-21-16,0 0 15,0 0-15,0 0 0,1 0 16,-1 0-16,0 0 0,0-21 16,0-1-16</inkml:trace>
  <inkml:trace contextRef="#ctx0" brushRef="#br1" timeOffset="156416.26">18690 10710 0,'21'-21'0,"-21"0"16,0 0-16,0 0 15,0 0-15,-21-1 16,0 1-16,0 21 0,0-21 0,-1 21 16,1 0-16,0 0 0,-21 0 0,21 0 15,-1 0-15,1 0 16,0 0-16,-21 0 0,21 21 0,-1 0 15,1 1-15,0 20 0,0-21 0,21 0 16,-21 0-16,21 1 0,0-1 16,0 0-16,0 0 0,0 0 0,0 0 15,0 1-15,21-22 0,0 21 16,0-21-16,0 0 16,1 0-16,-1 0 0,0 0 0,21 0 15,-21 0-15,1 0 0,20 0 0,-21-21 16,0 21-16,0-22 0,1 1 15,-1 21-15,0-21 0,0 0 16,0-21-16,0 20 0,-21 1 0,0-21 16,22 21-16,-22-22 0,0 1 15,21 0-15,-21 21 0,0-22 0,0 1 16,0 21-16,0-22 0,0 22 0,0 0 16,0 0-16,0 0 0,0 42 46,0 0-46,0 21 0,0-20 0,0 20 16,0-21-16,0 21 0,0 1 0,0-22 16,0 21-16,0 1 0,0-22 15,0 21-15,0-21 0,0 0 16,0 22-16,0-22 0,0 0 0,0 0 16,0 0-16,21-21 15,0 0-15,-21 22 0,21-22 0,0 0 16,1 0-16,-1 0 0,0 0 15,0 0-15,-21-22 16,21 1-16,0 21 0,-21-21 0,22 0 16,-22 0-16,21 0 0,0-1 0,-21 1 15,21 0-15,-21 0 0,0 0 16,0 0-16,0-1 0,21 22 16,-21 22-1,0-1 1,0 0-16,0 0 0,0 0 15,0 0-15,0 1 0,0-1 16,0 0-16,0 0 0,0 0 16,0 0-16,21-21 15,1 0-15,-1 22 0,0-22 0,0 0 16,0 0-16,22 0 16,-22 0-16,0 0 0,0 0 0,0 0 15,22 0-15,-22 0 0,0 0 0,0-22 16,0 22-16,0-21 0,1 0 15,-1 21-15,0-21 0,0 0 16,-21 0-16,0-1 0,0 1 0,0 0 16,0 0-16,0 0 0,0-22 15,0 22-15,0 0 0,-21 0 16,0 21-16,0 0 0,-1 0 0,1 0 16,0 0-16,0 0 0,0 0 15,0 21-15,-1 0 0,1 0 0,0 1 16,21-1-16,0 0 0,-21 21 15,21-21-15,-21 1 0,21-1 0,0 0 16,0 0-16,0 0 16,0 0-16,0 1 0,21-22 31,0 0-31,0 0 0,0 0 16,1 0-16,-1 0 15,0-22-15,-21 1 0,21 0 16,0 0-16,-21 0 0,0 0 0,0-1 15,21 1-15,-21 0 0,22 0 16,-22 0-16,0 0 0,0-1 16,0 44 15,0-1-31,0 0 0,0 0 16,0 0-16,0 0 0,0 1 15,0-1-15,0 0 0,21 0 16,0 0-16,0 0 0,0-21 15,0 22-15,1-22 0,-1 0 16,0 0-16,0 0 16,0 0-16,0 0 0,1 0 0,-1 0 15,0 0-15,-21-22 0,21 1 0,0 0 16,0 0-16,-21 0 0,0 0 16,0-1-16,0-20 0,0 0 0,0 21 15,0-22-15,0 1 0,0 0 0,0-1 16,0 1-16,0 21 15,0-22-15,0 22 0,0-21 0,0 21 16,0 0-16,0-1 0,0 44 31,-21-1-15,21 0-16,0 0 0,-21 43 16,21-22-16,0 0 0,-21 1 15,21-1-15,0-21 0,0 21 0,0 1 16,0-22-16,0 21 0,0-21 15,0 1-15,0 20 0,0-21 0,0 0 16,21 0-16,0 1 0,0-22 16,-21 21-1,22-21-15,-1 0 0,0 0 0,0 0 16,0 0-16,0 0 0,1 0 16,-1-21-16,0 21 15,-21-22-15,21 1 0,-21 0 0,21 0 16,-21 0-16,0 0 0,21-1 0,-21 1 15,0 0-15,0 0 16,0 0-16,0 42 31,-21 0-31,0-21 0,21 21 16,0 0-16,-21 1 0,21-1 0,-21 0 16,21 0-16,0 0 0,0 0 15,0 1-15,0-1 16,21-21-16,0 21 15,0-21-15,0 21 0,1-21 16,-1 0-16,0 0 0,0 0 16,0 0-16,0 0 0,1 0 0,-1 0 15,0 0-15,0 0 0,0 0 0,0-21 16,1 0-16,-22 0 16,21-1-16,-21 1 0,0 0 15,0 0-15,0 0 0</inkml:trace>
  <inkml:trace contextRef="#ctx0" brushRef="#br1" timeOffset="156659.1">19833 10520 0,'0'-21'15,"0"0"1,21 21-16,0-22 0,1 22 16,20 0-16,-21 0 0,0-21 0,0 21 15,1 0-15,-1-21 0,0 21 16,0-21-16,0 21 0,0-21 16,1 21-1,-22-21-15</inkml:trace>
  <inkml:trace contextRef="#ctx0" brushRef="#br1" timeOffset="156860">19262 10351 0,'0'0'0,"-22"0"0,-20 0 15,42-22 1</inkml:trace>
  <inkml:trace contextRef="#ctx0" brushRef="#br1" timeOffset="157653.54">21399 10393 0,'0'0'0,"-21"0"16,-21 0-16,21 0 16,0 0-16,-1 0 0,1 0 0,-21 21 15,21 0-15,0 0 0,-1 1 16,1-1-16,0 0 0,0 0 0,0 0 16,0 22-16,21-1 0,0-21 15,0 21-15,0-20 0,0 20 0,0-21 16,0 0-16,0 22 0,21-22 0,0-21 15,0 21-15,0 0 0,22 0 16,-22-21-16,0 0 0,0 21 0,0-21 16,0 0-16,22 0 0,-22 0 15,0 0-15,21 0 0,-20 0 16,-1-21-16,21 0 0,-21 21 0,0-21 16,22 0-16,-22 0 0,0-1 0,0 1 15</inkml:trace>
  <inkml:trace contextRef="#ctx0" brushRef="#br1" timeOffset="158155.78">21823 10245 0,'0'21'16,"-21"0"-16,21 0 0,0 22 15,-22-1-15,22-21 0,0 21 16,-21 1-16,21-1 0,0-21 0,0 22 15,-21-1-15,21-21 0,-21 0 16,21 22-16,0-22 0,0 0 0,-21 0 16,0 0-16,21 0 0,-22-21 15,22 22 1,0-44 15,0 1-31,0 0 16,0 0-16,0 0 0,22 0 0,-1-1 15,-21 1-15,21 0 0,0 0 16,0 0-16,0 0 0,1-1 16,-1 1-16,0 0 0,0 0 0,21 21 15,-20 0-15,-1 0 0,0 0 16,0 0-16,0 21 0,0 0 0,1 0 16,-22 1-16,0-1 0,21 0 0,-21 21 15,0-21-15,0 1 0,0-1 16,0 0-16,0 0 0,0 0 0,0 0 15,0 1-15,0-1 16,0 0 0,-21-21-16,21-21 47,0 0-47,21-1 0,-21 1 15,21 0-15</inkml:trace>
  <inkml:trace contextRef="#ctx0" brushRef="#br1" timeOffset="158403.63">22310 10499 0,'0'21'32,"0"0"-32,0 0 0,0 0 15,0 1-15,0-1 0,-22 0 0,22 0 16,0 0-16,-21 0 0,21 1 15,0-1-15,0 0 0,0 0 0,0 0 16,-21 0-16,21 1 16,0-44 31,0 1-47,21 0 15</inkml:trace>
  <inkml:trace contextRef="#ctx0" brushRef="#br1" timeOffset="158727.45">22331 10266 0,'-21'0'0,"21"21"16,0 0-1,21-21 1,0 0-1,0 0-15,0 0 0,0 0 16,1-21-16,-22 0 16,0 0-1,0 0 1,0-1-16,-22 22 0,1 0 16,0-21-16,0 21 0,0 0 15,0 0 1,-1 0-16,22 21 15,0 1-15,0-1 16,22-21 0,-1 0-16,0 21 0</inkml:trace>
  <inkml:trace contextRef="#ctx0" brushRef="#br1" timeOffset="159023.28">22754 10139 0,'0'0'0,"0"21"47,0 0-47,0 0 0,0 1 16,0 20-16,0-21 0,0 21 15,0 1-15,0-1 0,0 0 0,0 1 16,0-1-16,0-21 0,0 22 15,-21-22-15,21 0 0,0 21 16,0-21-16,-21-21 0,21 22 0,-21-1 16,21 0-16,0 0 15,0-42 17,21 0-32</inkml:trace>
  <inkml:trace contextRef="#ctx0" brushRef="#br1" timeOffset="159675.93">23474 10456 0,'0'-21'0,"0"0"15,-21 0-15,-1 0 16,1 0-16,0 21 0,21-22 0,-21 22 16,0 0-16,0 0 0,-1 0 15,1 0-15,0 0 0,0 0 0,0 22 16,0-1-16,-22 0 0,22 0 0,0 0 16,0 22-16,0-22 0,-1 0 15,1 21-15,21-21 0,-21 1 16,21-1-16,0 0 0,0 0 0,0 0 15,21 0-15,0-21 16,1 0-16,-1 0 0,0 0 0,0 0 16,0 0-16,22 0 0,-22 0 15,0 0-15,0 0 0,21 0 0,-20-21 16,-1 0-16,0 0 0,0 21 0,0-42 16,0 20-16,1 1 0,-1 0 15,0-21-15,-21-1 0,21 22 0,0-21 16,0 0-16,-21-1 0,0 22 0,22-21 15,-22-1-15,21 1 16,-21 21-16,0-21 0,0 20 0,0 1 16,0 0-16,0 0 0,0 0 15,0 42 1,0 0-16,0 0 16,0 0-16,0 22 0,0-1 15,0 0-15,0 1 0,0-1 0,0 22 16,-21-22-16,21 0 0,0 1 0,0-1 15,-22 0-15,22 1 0,0-22 16,0 0-16,0 0 0,0 21 0,0-20 16,22-1-16,-1-21 15,0 21-15,0-21 0,0 0 16,0 0-16,1 0 0,-1 0 16,0 0-16,0 0 0,21-21 15,-20 0-15,20 21 0,0-22 0,-21 1 16,22 0-16,-22 21 0</inkml:trace>
  <inkml:trace contextRef="#ctx0" brushRef="#br1" timeOffset="160887.76">5673 11642 0,'0'0'0,"0"-21"15,-22 42 32,1 0-31,0 0-16,21 0 0,-21 22 15,0-22-15,0 21 0,-1 0 0,1 1 16,-21-1-16,21 22 0,0-22 16,-1 0-16,-20 1 0,21-1 0,0 0 15,0-21-15,21 22 0,-22-22 0,22 0 16,-21 0-16,21 0 15,0 1-15,0-1 16,0-42 15,0-1-31,0 1 16,21 0-16,1 0 16</inkml:trace>
  <inkml:trace contextRef="#ctx0" brushRef="#br1" timeOffset="161252.84">6032 11684 0,'-21'21'31,"21"0"-31,-21 1 16,0-22-16,0 42 0,0-21 0,-1 0 16,1 22-16,0-1 0,0 0 15,0 1-15,0-1 0,-1 0 16,1 22-16,-21-22 0,21 0 0,0-20 16,-1 20-16,1 0 0,0-21 15,0 1-15,21 20 0,0-21 0,-21-21 16,21 21-16,0 0 0,-21-21 0,21 22 31,0-44 0,0 1-31,21 0 16,0 21-16</inkml:trace>
  <inkml:trace contextRef="#ctx0" brushRef="#br1" timeOffset="162059.68">7154 12129 0,'0'0'0,"-21"0"15,42 0 32,0 0-47,1 0 0,-1 0 16,21 0-16,0 0 0,1 21 0,-1-21 16,0 0-16,22 0 0,-1 0 15,-20 0-15,20 0 0,1 0 0,-1 0 16,1 0-16,-1-21 0,-20 21 15,20 0-15,-21 0 0,1-22 16,-1 22-16,0 0 0,1-21 0,-22 21 16,0 0-16,0 0 0,0 0 0,1 0 15,-22-21-15,21 21 0,-21-21 32,-21 21-17,-1-21 1,1 21-16,0 0 0,0-21 15</inkml:trace>
  <inkml:trace contextRef="#ctx0" brushRef="#br1" timeOffset="162523.93">7980 11811 0,'0'0'16,"0"21"0,21 0-1,0-21-15,0 0 16,0 22-16,1-22 0,-1 21 0,0-21 16,0 0-16,0 0 15,22 21-15,-22-21 0,0 0 0,0 0 16,0 0-16,0 0 0,1 0 15,-1 0-15,0 0 0,-21 21 16,0 0 0,0 0-1,0 1-15,0-1 16,-21 0-16,0-21 16,-1 21-16,1 0 0,0 0 0,0 1 15,0 20-15,-22-21 0,22 0 0,0 22 16,-21-22-16,21 0 0,-1 0 15,-20 21-15,21-20 0,0-1 16,0 0-16,-1-21 0,1 21 0,21 0 16,0 0-1,21-21 17,1 0-32,-1 0 0</inkml:trace>
  <inkml:trace contextRef="#ctx0" brushRef="#br1" timeOffset="163554.56">9758 11811 0,'0'0'0,"-21"0"16,21-21-16,0 42 47,0 0-47,0 0 0,0 22 15,0-22-15,0 21 0,0 22 16,0-22-16,0 0 0,0 1 15,0-1-15,0 0 0,0 1 0,0-1 16,0 0-16,0-20 0,0-1 16,0 0-16,-22 0 0,22 0 0,0 0 15,0 1-15,0-1 16,0-42 15,0-1-31,0 1 16</inkml:trace>
  <inkml:trace contextRef="#ctx0" brushRef="#br1" timeOffset="163945.34">9504 11748 0,'0'0'0,"0"-22"16,0 1-16,21 0 15,0 21-15,21-21 0,-20 21 0,20 0 16,0-21-16,-21 21 0,43 0 16,-22 0-16,1 0 0,-22 21 15,21 0-15,0 0 0,-20 0 0,-1 1 16,0 20-16,-21 0 0,21 1 15,-21-22-15,0 21 0,0 0 0,-21 1 16,0-22-16,0 21 0,-1-21 16,1 1-16,0-1 0,0 0 0,0 0 15,0 0-15,-1 0 0,1-21 0,21 22 16,-21-22 0,42-22 30,0 22-46</inkml:trace>
  <inkml:trace contextRef="#ctx0" brushRef="#br1" timeOffset="164516.39">10414 12298 0,'0'0'0,"42"-21"16,-21 21-16,-21-21 0,0-1 16,0 1-16,0 0 15,0 0-15,0 0 16,0 0-16,0-1 0,-21 1 16,21 0-16,-21 0 15,0 21-15,0 0 0,0 0 0,-1 0 16,1 0-16,0 0 0,0 21 15,0 0-15,0 0 0,-1 1 0,1-1 16,0 21-16,0-21 0,0 22 0,21-22 16,0 21-16,-21-21 0,21 0 15,0 22-15,0-22 0,0 0 0,0 0 16,0 0-16,21-21 16,0 0-16,0 0 0,0 0 15,0 0-15,1 0 16,-1-21-16,21 21 0,-21-21 0,0 0 15,1 0-15,-1 0 0,0-1 16,0 1-16,0 0 0,-21 0 0,21 0 16,-21-22-16,22 22 0,-22 0 15,0 0-15,0 0 0,0 0 0,0 42 32,0 0-17,0 0-15,0 21 0,0-20 16,0-1-16,21 0 0,-21 0 0,21 0 15,-21 0-15,0 1 16,0-1-16,21-21 0,0 21 0,-21 0 16,21-21-16,1 0 0,-1 0 15,0 0-15,0 0 16,0 0-16,0 0 0,1-21 16,-1 21-16</inkml:trace>
  <inkml:trace contextRef="#ctx0" brushRef="#br1" timeOffset="164924.16">10858 12129 0,'0'0'0,"0"-22"0,22 22 47,-1 0-47,0 0 16,0 22-16,0-22 0,0 21 15,1 0-15,-1 0 0,0 0 0,0 0 16,0 1-16,0-1 0,-21 0 0,0 0 16,0 0-16,22 0 0,-22 1 15,0-1-15,0 0 0,0 0 16,0 0-16,-22-21 16,22-21 15,0 0-31,0 0 15,0 0-15,0-1 16,22 1-16,-22-21 0,21 21 0,-21 0 16,0-1-16,0-20 0,21 21 0,0 0 15,-21-22-15,21 22 0,-21 0 16,21 21-16,1-21 0,-1 21 16,0 0-16,0 0 15,0 0-15,-21 21 16</inkml:trace>
  <inkml:trace contextRef="#ctx0" brushRef="#br1" timeOffset="165307.46">11451 12319 0,'0'0'0,"21"0"15,0 0 1,1 0-16,-1 0 0,0 0 15,0 0-15,0-21 0,0 0 0,1 21 16,-1-21-16,0-1 0,0 1 0,-21 0 16,21 0-16,-21 0 15,0 0-15,0-1 0,0 1 16,-21 0-16,0 21 16,0 0-16,0 0 0,-1 0 15,1 0-15,0 0 0,0 0 0,0 21 16,21 0-16,-21-21 0,21 43 0,-22-22 15,22 0-15,0 0 0,0 0 16,0 1-16,0-1 0,0 0 0,0 0 16,22 0-16,-22 0 0,21 1 15,0-22-15,-21 21 0,21-21 16,0 0-16,0 21 0,1-21 0,-1 0 0,0 0 16,0 0-16,0 0 0,0 0 15,1 0-15,-1 0 0,21-21 16,-21 21-16,0-21 0,22-1 0,-22 1 15</inkml:trace>
  <inkml:trace contextRef="#ctx0" brushRef="#br1" timeOffset="165801.73">12192 12023 0,'0'0'0,"0"21"0,0 0 0,0 21 0,0-20 15,0-1-15,0 0 0,0 0 16,0 21-16,0-20 0,0-1 16,0 0-16,0 0 0,0 0 0,0 0 15,0 1-15,0-1 16,0 0 0,0-42 15,0 0-16,0-1-15,0 1 0,0 0 16,0 0-16,0 0 0,0 0 0,0-22 16,21 22-16,0 0 0,-21-21 15,21 20-15,1-20 0,-1 21 16,21 0-16,-21 0 0,22-1 0,-1 22 16,0 0-16,-21 0 0,22 0 15,-22 0-15,21 22 0,-21-1 0,1 0 16,-1 0-16,0 0 0,0 0 15,-21 22-15,0-22 0,0 0 0,0 0 16,0 0-16,0 22 0,0-22 0,0 0 16,-21 0-16,21 0 0,-21 1 15,21-1-15,-21-21 16,42 0 15,-21-21-31,21 21 16,0-22-16</inkml:trace>
  <inkml:trace contextRef="#ctx0" brushRef="#br1" timeOffset="166102.56">13081 11748 0,'0'21'0,"-21"0"15,21 0-15,-21 0 0,21 0 16,-22 22-16,22-22 0,0 21 16,0-21-16,0 22 0,0-22 0,-21 21 15,21-21-15,0 22 0,0-22 0,0 21 16,0-21-16,0 1 0,0-1 16,0 0-16,0 0 0,0 0 15,21 0-15,1-21 16,-1 0-16,0 0 15,0 0-15,0 0 0,0-21 16,1 21-16,-1-21 0,-21 0 0,21 0 16,0 0-16</inkml:trace>
  <inkml:trace contextRef="#ctx0" brushRef="#br1" timeOffset="166315.44">12954 11959 0,'0'21'16,"21"-21"-1,0 0-15,0 0 0,22 0 16,-22 0-16,0 0 0,0 0 16,22-21-16,-22 21 0,0 0 15,0 0-15,0-21 0,0 21 0,1 0 16,-1-21-16,0 21 15</inkml:trace>
  <inkml:trace contextRef="#ctx0" brushRef="#br1" timeOffset="166863.64">14203 11684 0,'0'-42'15,"0"63"17,0 0-32,0 0 0,0 0 15,0 22-15,0-22 0,0 21 16,0 1-16,0-1 0,0 0 16,0 1-16,0-22 0,0 21 0,0 0 15,0 1-15,0-22 0,0 0 16,0 21-16,0-20 0,-21-1 0,21 0 15,0 0-15,0 0 16,21-21 0,0-21-1,0 0-15</inkml:trace>
  <inkml:trace contextRef="#ctx0" brushRef="#br1" timeOffset="167252.42">14563 11896 0,'0'21'31,"-22"0"-31,22 0 0,0 0 16,0 1-16,0-1 0,0 21 0,0-21 16,0 0-16,0 22 0,0-22 15,0 0-15,0 0 0,0 0 0,0 1 16,0-1-16,22-21 0,-1 21 0,0-21 15,0 21-15,0-21 0,0 0 16,1 0-16,-1 0 0,0 0 16,0 0-16,0-21 0,0 0 15,1 0-15,-1 21 0,-21-22 16,0 1-16,21 0 0,-21-21 0,0 21 16,0-1-16,0 1 0,0-21 0,0 21 15,0 0-15,-21-1 0,21 1 16,-21 0-16,-1 0 0,1 21 0,0-21 15,0 21-15,0 0 0,0 0 16,-1 0 0,1 0-16,21-21 0,-21 21 15,0-22 1</inkml:trace>
  <inkml:trace contextRef="#ctx0" brushRef="#br1" timeOffset="167508.26">14182 11790 0,'21'0'16,"0"0"-16,0 0 16,21 0-16,-20 0 0,20 0 0,0-21 15,1 21-15,-22 0 0,21 0 0,0-21 16,1 21-16,-1 0 0,0 0 15,1 0-15,-22 0 0,0-22 16,21 22-16,-20 0 0,-1 0 16,0 0-16</inkml:trace>
  <inkml:trace contextRef="#ctx0" brushRef="#br1" timeOffset="168328.8">16489 11938 0,'0'0'0,"21"-21"0,0 0 15,0 0 1,-21-1-16,0 1 0,-21 0 16,0 21-16,0-21 15,0 21-15,-1 0 0,-20 0 16,21 0-16,-21-21 0,20 21 0,-20 0 15,21 0-15,0 0 0,0 0 0,-22 21 16,22 0-16,0 0 16,21 0-16,-21 1 0,0-1 0,21 21 15,-22-21-15,22 22 0,0-22 16,0 21-16,0 0 0,0-20 0,0-1 16,0 21-16,0-21 0,0 0 0,22 1 15,-22-1-15,21-21 0,0 21 16,0-21-16,0 0 0,0 0 15,1 0-15,-1 0 0,0 0 16,0-21-16,0 0 0,22-1 16,-22 1-16,0 21 0,0-21 0,0-21 15,0 21-15,22-1 0,-43 1 0,21 0 16,0 0-16,-21-21 16,21 20-16,-21 1 0,0 0 0,0 0 15,0 0-15,0 0 0,0 42 47,0 0-47,0 0 16,0 0-16,0 22 0,0-22 0,0 0 15,0 0-15,0 0 0,0 0 0,0 1 16,21-1-16,-21 0 0,22-21 16,-22 21-16,0 0 0,21-21 15,0 21-15,0-21 0,0 0 16,0 0-1,1 0-15,-1-21 0,0 0 16</inkml:trace>
  <inkml:trace contextRef="#ctx0" brushRef="#br1" timeOffset="168835.51">16912 11853 0,'0'22'31,"0"-1"-15,0 0-16,0 0 0,0 0 0,0 22 16,0-22-16,0 0 0,0 0 15,0 21-15,0-20 0,0-1 0,0 0 16,0 0-16,0 0 0,0 0 16,0 1-16,0-1 15,0-42 32,0-1-47,0 1 0,0 0 16,0 0-16,0 0 15,0 0-15,0-1 0,0 1 0,0-21 16,0 21-16,21 0 0,0-22 0,1 22 16,-1 0-16,0 0 0,21 0 15,-21 21-15,1 0 0,20 0 0,-21 0 16,0 0-16,22 0 0,-22 21 15,0 0-15,0 0 0,0 0 0,0 0 16,-21 1-16,0 20 0,0-21 0,0 0 16,0 0-16,0 1 0,0-1 15,0 0-15,0 0 0,0 0 0,0 0 16,0 1-16,-21-22 0,21 21 31,0-42 0,21-1-31,1 1 16,-1 0-16,-21 0 0</inkml:trace>
  <inkml:trace contextRef="#ctx0" brushRef="#br1" timeOffset="169459.66">17674 11853 0,'0'22'15,"0"-1"-15,-21 0 16,21 0-16,0 0 16,-21 0-16,21 1 0,0-1 0,0 0 15,0 0-15,0 21 0,0-20 16,0-1-16,0 0 0,0 0 16,21-21-16,0 21 0,0-21 15,0 0-15,1 0 0,-1 0 0,0 0 16,0 0-16,0 0 0,0 0 15,22 0-15,-22-21 0,0 0 0,0 0 16,0 21-16,1-21 0,-1-1 16,0 1-16,-21-21 0,0 21 0,21 0 15,-21-1-15,0 1 0,21 0 0,-21 0 16,0 0-16,0 42 62,0 0-62,-21 0 0,21 0 16,0 1-16,-21-1 0,21 0 0,0 21 16,0-21-16,0 1 0,0 20 15,0-21-15,0 21 0,0-20 0,0 20 16,0-21-16,0 21 0,0-20 0,0 20 16,0-21-16,0 21 0,0-20 15,0 20-15,0-21 0,0 21 0,0 1 16,0-22-16,0 21 0,0-21 15,0 1-15,0 20 0,0-21 0,0 21 16,-21-20-16,0-1 0,21 0 16,-22 0-16,22 0 0,-21 0 0,0 1 15,0-22-15,0 21 0,0-21 0,-1 0 16,1 0-16,0 0 16,0 0-16,0 0 0,0 0 0,-1 0 15,1-21-15,0-1 0,0 22 16,0-21-16,21 0 15,0 0 1,0 0-16,0 0 0</inkml:trace>
  <inkml:trace contextRef="#ctx0" brushRef="#br1" timeOffset="170002.35">18965 11959 0,'21'-21'0,"-42"42"0,64-63 0,-22 21 16,0 0-1,-21-1-15,0 1 16,21 21-16,-21-21 0,0 0 15,-21 21 1,0 0 0,0 21-16,-1 0 0,1-21 15,0 21-15,21 1 0,-21-1 0,0 21 16,0-21-16,-1 22 0,22-1 16,0-21-16,0 21 0,0 1 0,0-22 15,0 21-15,0-21 0,0 1 16,0-1-16,22 0 0,-1-21 0,0 21 15,0-21-15,21 0 0,-20 0 16,20 0-16,-21 0 0,21 0 16,1 0-16,-22 0 0,21-21 0,1 0 15,-22 0-15,21 21 0,-21-22 0,22-20 16,-22 21-16</inkml:trace>
  <inkml:trace contextRef="#ctx0" brushRef="#br1" timeOffset="170704.26">19516 11684 0,'0'0'0,"0"21"31,0 0-31,-22 1 0,22-1 16,0 21-16,0-21 0,0 22 16,-21-1-16,21 0 0,0 1 0,0-22 15,0 21-15,0 0 0,0-20 0,-21-1 16,21 21-16,-21-21 0,21 0 15,0 1-15,-21-22 16,21 21-16,0-42 31,0-1-15,0 1-16,0 0 16,0 0-16,0 0 15,21-22-15,-21 22 0,21 0 0,0 0 16,0 0-16,1-22 0,-1 22 0,0 0 15,0 21-15,0-21 0,0 21 16,22 0-16,-22 0 0,0 0 0,0 0 16,0 21-16,1 0 0,-1 0 15,0 1-15,-21-1 0,0 21 0,21-21 16,-21 0-16,0 1 0,0-1 0,0 0 16,0 0-16,0 0 0,0 0 15,0 1-15,21-22 31,0 0-15,1 0-16,-1 0 16,0-22-16,0 22 0,-21-21 0,21 0 15,0 0-15,1 0 0,-1 0 16,0-1-16,-21-20 0,0 21 16,0 0-16,21 21 0,-21-21 15,21-1-15,-21 44 31,0-1-31,0 0 16,0 21-16,-21-21 0,21 1 16,0-1-16,0 0 0,0 0 0,-21 0 15,21 0-15,0 1 16,0-1-16,0 0 16,0-42 30,0 0-46,0-1 16,0 1-16</inkml:trace>
  <inkml:trace contextRef="#ctx0" brushRef="#br1" timeOffset="170879.66">20108 11832 0,'-21'0'16,"42"0"46,0 0-46,1 0-16</inkml:trace>
  <inkml:trace contextRef="#ctx0" brushRef="#br1" timeOffset="171195.48">20574 11642 0,'0'0'0,"-21"0"15,0 0-15,21 21 16,0 0-16,0 0 15,0 0-15,0 22 0,0-22 0,-22 21 16,22 1-16,0-1 0,0 0 16,-21 1-16,21-1 0,0 0 15,0-21-15,0 22 0,0-22 0,0 0 16,0 0-16,0 0 0,-21 1 16,21-1-16,0 0 15,21-21 1,0 0-16,1 0 15,-1-21-15,0 21 0,0-21 0</inkml:trace>
  <inkml:trace contextRef="#ctx0" brushRef="#br1" timeOffset="171840.12">21251 11938 0,'0'0'0,"0"-21"0,-21 0 0,0 0 16,0-1-16,0 22 15,-1 0-15,1 0 0,0 0 0,0 0 16,-43 0-16,43 0 16,0 0-16,0 0 0,0 22 0,0-1 15,-1 0-15,1 21 0,0-21 0,0 1 16,21 20-16,0-21 0,0 21 15,0-20-15,0-1 0,0 0 16,0 0-16,0 0 0,0 0 0,21-21 16,-21 22-16,21-22 0,0 21 15,1-21-15,-1 0 0,0 0 0,21 0 16,-21 0-16,1 0 0,-1 0 0,0-21 16,0-1-16,0 1 0,0 21 15,1-21-15,-1 0 0,0 0 0,0-22 16,0 22-16,0 0 0,1-21 15,-1-1-15,-21 22 0,21-21 0,0 0 16,-21-1-16,21 22 0,-21-21 0,0-1 16,21 22-16,-21-21 0,0 21 15,0 0-15,0-1 0,0 1 16,0 0-16,0 42 31,0 0-31,-21 1 0,21-1 16,-21 21-16,21-21 0,-21 22 0,21-22 15,0 21-15,0 0 0,0 1 16,0-22-16,0 21 0,0 1 0,0-1 16,0-21-16,0 21 0,0-20 0,0-1 15,0 0-15,21 0 0,-21 0 16,21-21-16,-21 21 0,21-21 16,1 0-16,-1 0 0,0 0 15,0 0-15,0 0 16,0 0-16,1 0 0,-1 0 0,0 0 15,0-21-15,0 21 0,0-21 16,1 0-16,-1 0 0,0 21 0,0-21 16</inkml:trace>
  <inkml:trace contextRef="#ctx0" brushRef="#br1" timeOffset="173255.64">5461 13335 0,'0'0'0,"21"-21"16,-21 0-16,-21 21 62,21 21-62,-21-21 0,21 21 0,-21 0 16,-1 0-16,22 1 0,0-1 16,-21 21-16,0-21 0,0 22 15,21-1-15,-21-21 0,0 21 0,-1 1 16,22-1-16,0-21 0,-21 22 16,0-22-16,21 21 0,0-21 0,0 0 15,-21 1-15,21-1 0,-21 0 16,21 0-16,-21-21 15,21-21 32,21 0-31,0 0-16</inkml:trace>
  <inkml:trace contextRef="#ctx0" brushRef="#br1" timeOffset="173663.4">5778 13780 0,'0'21'16,"0"0"-1,0 0-15,0 0 16,22-21 31,-1-21-31,-21 0-1,0 0-15,0 0 16,0-1-16,-21 22 31,-1-21-31,1 21 0,0 0 16,0 21-1,0 1-15,21-1 16,0 0-16,0 0 0,0 0 16,21-21-1,0 0-15</inkml:trace>
  <inkml:trace contextRef="#ctx0" brushRef="#br1" timeOffset="174041.18">6159 13801 0,'0'0'0,"0"21"15,0 0 1,22-21 47,-22-21-48,-22 21 16,1 0-15,21 21 0,-21-21-16,21 21 15,0 0 1,21-21 0,0 0-16,1 0 15,-1 0-15,0 0 0,0 0 0</inkml:trace>
  <inkml:trace contextRef="#ctx0" brushRef="#br1" timeOffset="174472.52">7197 13695 0,'0'0'0,"-22"0"0,1 0 16,42 0 15,1 0-31,20 0 16,-21 0-16,21 0 0,-20 0 15,20 0-15,0 0 0,-21 0 0,22 0 16,-1 0-16,0 0 0,1 0 0,20 0 16,-20 0-16,-1 0 0,0 0 15,1 0-15,20 0 0,-21 0 0,1 0 16,-22 0-16,21 0 0,-21 0 15,1-21-15,-1 21 0,0 0 16,-21-21 0</inkml:trace>
  <inkml:trace contextRef="#ctx0" brushRef="#br1" timeOffset="174901.29">7853 13441 0,'0'21'31,"21"-21"-15,0 0-16,0 0 0,0 21 0,1-21 15,-1 0-15,0 0 0,0 0 16,0 0-16,0 0 0,1 0 16,-1 0-16,0 0 0,0 0 15,-21 21 1,0 1-16,0-1 16,0 0-1,0 0-15,-21 0 0,0 0 0,0 1 16,21-1-16,-22 0 0,1 0 0,-21 0 15,21 0-15,0 22 0,-1-22 16,1 0-16,-21 0 0,21 0 0,21 1 16,-21-22-16,-1 21 0,22 0 0,-21 0 15,21 0 1,21-21 0</inkml:trace>
  <inkml:trace contextRef="#ctx0" brushRef="#br1" timeOffset="175532.13">9694 13420 0,'0'-21'15,"0"-1"-15,-21 22 16,0 0-16,0 0 0,0 0 16,-1 0-16,1 0 0,0 0 15,0 0-15,0 0 0,0 0 0,21 22 16,-22-1-16,1-21 0,0 21 16,0 0-16,21 0 0,0 0 0,-21 22 15,21-22-15,0 0 0,0 21 0,0 1 16,0-22-16,0 21 15,21-21-15,0 22 0,-21-22 0,21 21 16,0-21-16,22 1 0,-22-22 0,0 21 16,0 0-16,22-21 0,-22 0 15,21 0-15,-21 0 0,22 0 0,-22 0 16,21 0-16,-21 0 0,22-21 0,-22 0 16,21-1-16,-21 1 0,22 0 15,-22 0-15</inkml:trace>
  <inkml:trace contextRef="#ctx0" brushRef="#br1" timeOffset="176069.82">10160 13272 0,'0'0'0,"0"21"31,0 0-15,0 0-16,0 0 0,0 22 15,0-22-15,0 0 0,0 21 16,0-21-16,0 22 0,0-1 0,0-21 16,0 22-16,0-22 0,0 0 0,0 21 15,0-21-15,0 1 0,0-1 16,0 0-16,0 0 0,-21-21 16,21 21-16,0-42 46,0 0-46,0 0 16,0 0-16,0-1 0,0 1 16,0 0-16,0 0 0,0 0 0,0 0 15,21-22-15,0 22 0,0 0 16,0 0-16,1-22 0,-1 43 0,0-21 16,0 0-16,0 21 0,22 0 0,-22 0 15,0 0-15,0 0 0,0 0 16,0 21-16,1 0 0,-1 1 0,-21-1 15,21 0-15,-21 0 0,21 21 16,-21-20-16,0-1 0,0 0 16,0 0-16,0 0 0,0 0 0,0 1 15,0-1-15,0 0 0,-21 0 16,21 0-16,0-42 47,0 0-32</inkml:trace>
  <inkml:trace contextRef="#ctx0" brushRef="#br1" timeOffset="176335.67">10964 13483 0,'0'21'16,"-21"1"-16,21-1 0,0 0 16,0 0-16,0 0 0,0 22 15,0-22-15,0 0 0,0 0 0,0 0 16,-21 0-16,21 1 0,0-1 16,0 0-16,0 0 0,0 0 15,0-42 32,0 0-47,21 0 0</inkml:trace>
  <inkml:trace contextRef="#ctx0" brushRef="#br1" timeOffset="176688.98">10901 13293 0,'0'0'0,"-21"0"16,-1 0-16,22 21 0,0 0 31,22-21-15,-1 0 0,0 0-16,0 0 15,0 0-15,0-21 0,-21 0 16,22 21-16,-1-21 0,-21-1 15,0 1 1,0 0 0,-21 21-16,-1 0 15,1 0-15,0 0 16,21 21 0,-21-21-16,21 21 0,0 1 15,0-1-15,21 0 16,0-21-16,0 21 0,1-21 15,-1 0-15</inkml:trace>
  <inkml:trace contextRef="#ctx0" brushRef="#br1" timeOffset="176987.81">11493 13187 0,'-21'-21'16,"0"21"-16,21 21 16,-21-21-16,21 21 0,0 0 15,0 0-15,0 1 0,0 20 16,0-21-16,0 0 0,0 22 0,0-22 16,0 21-16,0-21 0,0 22 0,0-1 15,0-21-15,0 0 0,0 22 16,0-22-16,0 0 0,0 0 15,0 0-15,0 0 0,0 1 0,0-1 16,21-21 0,0 0-1,0-21-15</inkml:trace>
  <inkml:trace contextRef="#ctx0" brushRef="#br1" timeOffset="177588.47">12086 13504 0,'0'0'0,"0"-42"16,0 21-16,-21 21 15,0 0-15,0-21 0,-1 21 16,1 0-16,0 0 0,0 0 15,0 0-15,-22 0 0,22 0 0,0 21 16,0-21-16,0 21 0,0 0 0,-1 0 16,1 1-16,0-1 0,0 21 15,0-21-15,21 0 0,0 22 0,0-22 16,0 0-16,0 0 0,0 0 16,0 1-16,0-1 0,0 0 15,0 0-15,21-21 0,0 0 0,0 21 16,0-21-16,1 0 0,-1 0 0,0 0 15,0 0-15,0 0 0,0 0 16,1-21-16,-1 21 0,0-21 0,21 0 16,-21 0-16,1-1 0,-1 1 0,0 0 15,0 0-15,0-21 0,-21 20 16,21-20-16,1 0 0,-22-1 0,21 22 16,-21-21-16,0 0 0,0-1 0,0 22 15,0-21-15,0-1 0,0 22 16,0-21-16,0 21 0,0 0 15,0-1-15,-21 44 32,21-1-32,0 0 0,0 21 15,-22-21-15,22 22 0,0-1 0,0 0 16,0 1-16,0-1 0,0 0 16,0-20-16,0 20 0,0 0 0,0-21 15,0 22-15,0-22 0,0 0 0,0 0 16,0 0-16,0 1 0,22-1 15,-1-21-15,0 0 0,0 0 16,21 0-16,-20 0 0</inkml:trace>
  <inkml:trace contextRef="#ctx0" brushRef="#br1" timeOffset="178127.16">13674 13145 0,'0'-22'16,"0"44"15,0-1-31,0 0 16,0 0-16,0 0 0,0 22 16,0-22-16,0 21 0,0 0 0,0-20 15,0 20-15,0 0 0,0-21 16,0 22-16,0-22 0,0 0 0,0 21 15,0-20-15,-22-1 0,22 0 16,0 0-16,22-42 47,-1 21-47</inkml:trace>
  <inkml:trace contextRef="#ctx0" brushRef="#br1" timeOffset="178540.82">14033 13335 0,'-21'0'15,"21"21"1,0 0-16,-21 1 0,21-1 0,-21 0 16,21 0-16,0 0 0,-21 0 15,21 22-15,0-22 0,0 0 16,0 21-16,0-20 0,0-1 0,0 0 15,0 0-15,0 0 0,21 0 16,-21 1-16,21-22 0,0 0 16,0 0-16,1 0 15,-1 0-15,0-22 0,0 1 16,0 21-16,0-21 0,1 0 0,-1 0 16,0 0-16,0-1 0,-21 1 15,0 0-15,0-21 0,0 21 0,0-1 16,0 1-16,0 0 0,0 0 0,0 0 15,-21 0-15,21-1 16,-21 1-16,0 21 0,-1 0 0,1-21 16,0 21-16,0 0 15,0 0-15,0 0 16</inkml:trace>
  <inkml:trace contextRef="#ctx0" brushRef="#br1" timeOffset="178828.65">13589 13272 0,'21'0'15,"0"0"-15,0 0 16,1 0-16,-1 0 0,0 0 0,0 0 16,21 0-16,-20-22 0,20 22 15,-21-21-15,21 21 0,-20 0 0,20 0 16,-21-21-16,0 21 16,0 0-16,1 0 0,-1 0 0,0 0 15,0 0 1,0 0-1</inkml:trace>
  <inkml:trace contextRef="#ctx0" brushRef="#br1" timeOffset="179444.35">15875 13081 0,'0'0'0,"0"-21"0,0 0 0,-21 21 15,21-21 1,0 42 15,0 0-31,0 0 16,0 21-16,0-20 0,0 20 0,0-21 15,0 21-15,0 1 0,0-1 16,0 0-16,21 1 0,-21-22 0,0 21 16,0 1-16,0-22 0,0 21 15,0-21-15,0 0 0,0 1 0,0-1 16,0 0-16,0 0 0,0-42 47,0 0-32,0 0-15,-21-1 0</inkml:trace>
  <inkml:trace contextRef="#ctx0" brushRef="#br1" timeOffset="179828.13">15684 13166 0,'0'0'16,"-21"0"-16,0-21 0,21-1 0,-21 22 15,21-21-15,-21 21 0,21-21 0,0 0 16,0 0-16,0 0 16,0-1-16,21 22 0,0-21 0,0 0 15,0 0-15,1 21 16,20-21-16,-21 21 0,21-21 0,1 21 16,-1 0-16,0 0 0,1 0 15,-1 0-15,0 0 0,1 0 0,-1 21 16,0 0-16,1 21 0,-22-21 0,0 22 15,0-22-15,-21 21 0,0-21 16,0 22-16,0-22 0,-21 21 0,-21-21 16,21 1-16,-22-1 0,22 0 0,-21 0 15,-1 0-15,1-21 0,21 21 16,-21 1-16,20-22 0,1 0 0,0 0 16,0 0-1,42 0 16,0 0-31,0 0 16,1-22-16</inkml:trace>
  <inkml:trace contextRef="#ctx0" brushRef="#br1" timeOffset="180435.78">16658 13420 0,'21'0'16,"0"0"-16,1 0 16,-1 0-16,-21-21 0,21-1 15,-21 1 1,0 0-16,0 0 16,0 0-16,0 0 0,-21 21 15,0-22-15,-1 22 0,1 0 16,0-21-16,0 21 0,0 0 0,0 0 15,-1 0-15,-20 0 0,21 0 16,0 21-16,0 1 0,-1-1 0,1 0 16,0 0-16,0 0 0,0 22 0,21-22 15,0 21-15,-21-21 16,21 0-16,-22 22 0,22-22 0,0 0 16,0 21-16,0-20 0,0-1 15,0 0-15,22-21 0,-1 0 16,0 0-16,0 0 0,0 0 0,0 0 15,1 0-15,-1 0 0,21 0 16,-21-21-16,0 21 0,1-21 0,-1-1 16,21 1-16,-42 0 0,21 0 0,0 0 15,1 0-15,-1-1 0,-21 1 16,0-21-16,0 21 0,21 0 0,-21-1 16,0 1-16,0 0 0,0 0 15,0 0 1,0 42-1,0 0-15,0 0 16,0 0-16,0 1 0,0-1 0,0 0 16,0 0-16,0 0 0,21 0 0,-21 1 15,0-1-15,0 0 0,21 0 16,-21 0-16,21-21 0,-21 21 16,22-21-16,-1 0 0,0 0 15,0 0-15,0 0 0,0 0 16,1-21-16,-1 21 0</inkml:trace>
  <inkml:trace contextRef="#ctx0" brushRef="#br1" timeOffset="180891.52">17145 13356 0,'-42'0'15,"42"-21"-15,0 0 16,21 21 0,0 0-16,0 0 15,0 0-15,0 0 16,1 0-16,-1 0 0,0 0 0,0 21 16,0 0-16,0 0 0,1-21 0,-22 22 15,0-1-15,0 0 0,0 0 16,0 21-16,0-20 0,0-1 0,0 0 15,0 0-15,0 0 0,0 0 16,-22 1-16,1-22 16,21 21-16,0-42 31,0-1-15,0 1-16,0 0 15,21 0-15,1 0 16,-22 0-16,21-1 0,-21 1 0,0-21 15,21 21-15,0 0 0,-21-1 0,0 1 16,21 0-16,-21 0 0,21 0 16,1 21-16,-22-21 0,21 21 15,0 0 17</inkml:trace>
  <inkml:trace contextRef="#ctx0" brushRef="#br1" timeOffset="181307.65">17780 13526 0,'0'0'0,"21"0"16,0 0-16,-21-22 15,21 22-15,-21-21 0,22 21 16,-22-21-16,21 21 0,-21-21 16,21 0-16,-21 0 0,0-1 15,0 1-15,0 0 16,-21 0 0,0 21-16,-1 0 0,1 0 0,0 0 15,0 21-15,0-21 16,21 21-16,-21 0 0,21 1 0,-22-1 15,22 0-15,0 0 0,0 0 16,0 0-16,0 22 0,0-22 0,0 0 16,0 0-16,22-21 0,-1 21 0,0 1 15,0-22-15,0 0 0,0 21 16,22-21-16,-22 0 0,0 0 16,21 0-16,-20 0 0,20 0 0,-21 0 15,21 0-15,-20 0 0,20-21 16,-21 21-16,0-22 0,0 22 0,1-21 15</inkml:trace>
  <inkml:trace contextRef="#ctx0" brushRef="#br1" timeOffset="181855.64">18330 13314 0,'0'0'16,"0"21"15,0 0-31,-21 0 15,21 1-15,-21-1 0,21 0 16,0 0-16,0 0 0,0 0 16,0 1-16,0-1 0,0 0 15,0 0-15,0 0 16,-21-21-16,21 21 0,0 1 16,0-44 30,0 1-46,0 0 16,0 0-16,0 0 16,0 0-16,0-1 0,0 1 15,0 0-15,21 0 0,-21 0 0,21 0 16,0-1-16,-21 1 0,21 0 16,1 0-16,-1 0 0,21 0 0,-21-1 15,0 22-15,1-21 0,20 21 16,-21 0-16,0 0 0,0 0 0,22 0 15,-22 0-15,0 0 0,0 21 0,0 1 16,-21-1-16,22 0 16,-22 0-16,0 21 0,0-20 0,0-1 15,0 0-15,0 0 0,0 0 16,0 0-16,0 1 0,-22-1 16,22 0-16,0 0 0,0 0 15,-21-21-15,21 21 0,21-21 63,-21-21-63,22 0 0,-1 0 15</inkml:trace>
  <inkml:trace contextRef="#ctx0" brushRef="#br1" timeOffset="182255.41">19050 12869 0,'0'-21'0,"0"42"0,-21-42 32,0 21-32,21 21 15,0 1-15,0-1 16,0 0-16,0 0 0,0 0 0,0 22 15,0-22-15,0 21 0,0 0 16,0-20-16,0 20 0,0 0 0,0-21 16,0 22-16,0-1 0,0-21 15,0 22-15,-22-22 0,22 0 16,0 21-16,0-21 0,0 1 0,0-1 16,0 0-16,0 0 0,0 0 15,22-21-15,-1 0 16,0 0-16,0 0 15,0 0-15,0 0 16,1-21-16,-1 0 0,0 21 0,0-21 16,0 0-16,0-1 0,1 1 0,-1 0 15,0 0-15,0 21 0,0-21 16,-21 0-16,0-1 0</inkml:trace>
  <inkml:trace contextRef="#ctx0" brushRef="#br1" timeOffset="182577.22">18796 13166 0,'0'0'0,"21"0"47,0-21-47,0 21 0,22 0 0,-22 0 15,21 0-15,-21 0 16,22-22-16,-22 22 0,21 0 0,-21 0 16,1 0-16,-1-21 0,0 21 0,0 0 15,0 0-15,0 0 0,1 0 16</inkml:trace>
  <inkml:trace contextRef="#ctx0" brushRef="#br1" timeOffset="195227.95">6159 13949 0,'0'-21'47,"0"0"16,0 42-1,-21-21-62,21 21 16,0-42 78,21 0-79,-21-1 1,0 1 0,0 0 15,-21 21-31,0 0 15,0 0 17,21 21-17,-21-21-15,21 21 16,0 1 0,0-1-1,-21-21 1,21-21 46,21 21-62,-21-22 0,0 1 16,0 0-16,0 0 16,0 0-1,0 0-15,0-1 16,-21 22 31,-1 0-32,22 22-15,-21-22 16,21 21-16,0 0 16,0 0-1,21-21 16,1 0-15,-1-21 15,-21 0-15,0 0 0,0 42 46,-21-21-62,21 21 16,0 0-16</inkml:trace>
  <inkml:trace contextRef="#ctx0" brushRef="#br1" timeOffset="207287.39">1270 14880 0,'-21'21'0,"0"1"31,-1-22-15,1 0 15,0 0-15,21-22 0,0 1-1,0 0 1,0 0-16,21 0 15,0 21 1,1 0-16,-22-21 16,21 21-16,0 0 0,0 0 15,0 0-15,0 0 16,1 0-16,-1 0 16,0 0-16,-21 21 15,21-21-15,0 21 16,-21 0-16,0 0 15,0 0-15,0 1 16,0-1 0,0 0-16,0 0 15,0 0-15,-21-21 0,21 21 16,-21 1-16,0-1 0,21 0 0,-21-21 16,-1 21-16,22 0 0,-21-21 15,21 21-15,-21-21 0,21 22 16,-21-22-16,21 21 0,-21-21 15,21 21 1,-21-21-16,-1 0 0,22 21 16,-21-21-1,0 0 1,21 21 0,-21-21-16,0 0 15,21-21 48,21 21-63,0-21 15,0 21-15,0-21 16,1 21-16,-1-21 0,0-1 16,0 22-16,0 0 0,0 0 15,1-21-15,-1 21 16,0 0-16,0 0 0,0 0 15,0 0-15,1 0 16,-22 21-16,21-21 0,-21 22 0,21-1 16,0-21-16,-21 21 15,21-21-15,-21 21 0,0 0 0,0 0 16,21-21-16,-21 22 16,0-1-16,0 0 15,0 0-15,0 0 16,-21 0-1,0 1-15,0-22 0,21 21 16,-21-21-16,-22 21 0,22-21 0,0 21 16,-21-21-16,-1 21 0,22-21 15,-21 0-15,0 21 0,20-21 16,-20 0-16,21 0 0,-21 0 0,20 0 16,1 0-16,0 0 0,0 0 15,0 0-15,0 0 0,-1-21 16,1 21-16,21-21 0,-21 21 0,21-21 15,-21 21-15,21-21 16,0 0-16,0-1 16,-21 22-1,42 0 17,0 0-17</inkml:trace>
  <inkml:trace contextRef="#ctx0" brushRef="#br1" timeOffset="208771.97">1947 15177 0,'0'-22'31,"-21"22"0,0 0-15,21 22-1,0-1 1,0 0-16,0 0 16,0 0-1,0 0 1,0 1-1,21-22 32,-21-22-31,21 22-16,-21-21 16,0 0-16,0 0 15,0 0 1,0 0-16,-21 21 15,0 0 1,21-22-16,-21 22 0,0 0 16,21 22-1,0-1-15,0 0 16,0 0 0,0 0-16,0 0 15,0 1-15,21-22 16,-21 21-16,21-21 15,0 0 1,0 0 0,-21-21-1,21 21-15,-21-22 16,0 1-16,0 0 16,0 0-1,0 0-15,-21 21 31,21 21 16,0 0-31</inkml:trace>
  <inkml:trace contextRef="#ctx0" brushRef="#br1" timeOffset="210932.21">3069 15028 0,'0'0'0,"21"0"78,0 0-78,-21-21 0,22 21 16,-1-21-16,0 0 15,0 0-15,-21 0 0,21 21 16,-21-22-16,21 1 15,-21 0-15,0 0 16,0 0 15,-21 21-31,0 0 16,21 21 0,0 0-16,0 0 0,0 0 15,0 1-15,0-1 0,0 21 0,21-21 16,0 22-16,-21-1 0,22 0 15,-22 1-15,21-1 0,-21 0 0,0 1 16,21-1-16,-21 0 0,21 1 16,-21-22-16,0 21 0,0-21 0,0 0 15,0 1-15,0-1 16,0 0-16,0 0 0,0 0 16,-21-21-16,0 0 15,0 0-15,-1 0 0,1 0 0,0 0 16,0 0-16,0 0 15,0 0-15,21-21 0,-22 21 0,1-21 16,21 0-16,-21 0 0,21-1 16,-21 1-16,0 0 0,21 0 15,0 0-15,-21 21 16,21 21 15,21 0-31,0 0 16,0-21-16,0 21 0,0 1 15,1-22-15,20 21 0,-21 0 0,21-21 16,1 21-16,-1-21 0,0 0 0,22 0 16,-22 21-16,1-21 0,20 0 15,1 0-15,-22 0 0,0 0 0,22 0 16,-22 0-16,0 0 0,1-21 16,-1 21-16,-21-21 0,22 21 0,-22-21 15,0 0-15,0 21 0,0-22 16,0 1-16,-21 0 0,0 0 0,0 0 15,0 0-15,0-1 0,0 1 16,0 0-16,0 0 16,-21 0-16,0 21 0,0 0 0,0 0 15,0 0-15,-1 0 16,1 0-16,0 0 0,0 21 0,0 0 16,-22 0-16,22-21 0,0 21 15,0 22-15,21-22 0,0 0 0,-21 0 16,21 0-16,0 1 0,0-1 15,0 0-15,21 0 0,0 0 16,0-21-16,0 0 0,1 21 16,-1-21-16,0 0 0,0 0 15,0 0-15,0 0 0,1 0 16,-1-21-16,0 21 0,0-21 16,0 0-16,0 0 0,1 0 0,-1-1 15,0 1-15,0-21 0,-21 21 16,21-22-16,-21 1 0,21 0 0,-21-1 15,0 1-15,0 0 0,0-1 16,0 1-16,0 0 0,0-1 0,0 22 16,0 0-16,0 0 0,0 0 0,0 0 15,0 42 17,0 0-32,0 0 15,0 0-15,0 0 0,-21 22 0,21-1 16,0-21-16,-21 22 0,21-1 15,0 0-15,0 1 0,0-22 0,0 21 16,0 0-16,0-20 0,0-1 16,0 21-16,0-21 0,0 0 0,0 1 15,21-1-15,0 0 0,1-21 16,-1 0-16,0 0 16,0 0-16,0 0 0,0 0 15,1-21-15,-1 0 16,0 21-16,-21-22 0,21 1 0</inkml:trace>
  <inkml:trace contextRef="#ctx0" brushRef="#br1" timeOffset="211355.97">4635 15409 0,'0'0'0,"0"22"0,0-1 15,22-21 1,-1 0-16,0 0 16,0-21-16,0-1 15,0 1-15,1 0 16,-1 0-16,-21 0 0,0 0 0,21 21 16,-21-22-16,0 1 0,0 0 15,0 0-15,-21 21 16,0 0-1,-1 0-15,1 0 0,0 21 16,0 0-16,0 0 0,0 1 16,-1-1-16,22 0 0,0 0 0,-21 21 15,21-20-15,-21-1 0,21 0 0,0 21 16,0-21-16,0 1 0,0-1 16,0 0-16,0 0 0,21 0 15,0-21-15,1 0 16,-1 21-16,0-21 0,0 0 0,21 0 15,-20 0-15,20 0 0,-21 0 0,21 0 16,-20 0-16,20-21 0,-21 0 16,0 21-16,0-21 0,1 0 0,-1 0 15</inkml:trace>
  <inkml:trace contextRef="#ctx0" brushRef="#br1" timeOffset="211855.93">5165 15325 0,'0'21'0,"-22"0"16,22 0-16,0 0 16,0 1-16,0-1 0,0 0 15,0 0-15,0 0 16,0 0-16,0 1 0,0-1 16,0 0-16,0 0 15,-21-21 32,0 0-31,21-21-16,0 0 15,0 0-15,0-1 16,-21 1-16,21 0 0,0 0 0,0-21 16,0 20-16,21 1 0,0-21 0,0 21 15,1 0-15,-1-22 0,21 22 16,-21 0-16,22 21 0,-1-21 0,0 21 15,1 0-15,-22 0 0,21 0 16,-21 21-16,22-21 0,-22 21 0,0 0 16,0 0-16,0 22 0,-21-22 15,21 0-15,-21 0 0,0 22 0,0-22 16,0 0-16,0 0 0,-21 0 16,0 0-16,0 1 0,21-1 0,-21 0 15,21 0-15,-21-21 16,21 21-1,0-42 17,0 0-32,0 0 15</inkml:trace>
  <inkml:trace contextRef="#ctx0" brushRef="#br1" timeOffset="212624.5">6011 14965 0,'0'-21'15,"0"42"-15,21-63 0,-21 20 0,0 1 16,0 42 15,-21 1-15,21-1-16,-21 0 0,21 21 16,0 1-16,0-1 0,-21 0 0,21 1 15,0-1-15,0 21 0,0-20 16,0-1-16,0 0 0,0 1 0,0-22 15,0 21-15,0-21 0,21 1 16,-21-1-16,21 0 0,0 0 0,1-21 16,-1 21-16,0-21 0,21 0 15,-21 0-15,1 0 0,-1 0 16,0 0-16,21-21 0,-21 0 0,1 0 16,-1 21-16,0-21 0,0-22 0,0 22 15,0 0-15,1 0 0,-22-22 16,0 22-16,21-21 0,-21 21 15,0-22-15,0 22 0,0 0 16,0 0-16,0 42 31,0 0-31,-21 0 0,21 1 16,0-1-16,0 21 0,0-21 0,0 0 16,0 1-16,0-1 0,0 0 15,0 0-15,0 0 0,0 0 16,0 1-16,21-22 15,0 0-15,0 0 16,0 0-16,0 0 0,1-22 16,-1 1-16,0 0 15,-21 0-15,21 0 0,0 0 16,-21-1-16</inkml:trace>
  <inkml:trace contextRef="#ctx0" brushRef="#br1" timeOffset="212828.89">6731 15028 0,'-21'0'16,"0"-21"-16,-1 21 15,1 0 1</inkml:trace>
  <inkml:trace contextRef="#ctx0" brushRef="#br1" timeOffset="213063.75">5948 15282 0,'0'0'0,"-21"0"16,-1 0-16,44 0 31,-1 0-31,0 0 0,0-21 16,21 21-16,-20 0 0,-1-21 0,21 21 15,-21-21-15,22 21 0,-22 0 16,0 0-16,21-21 0,-21 21 0,1 0 15,20 0-15</inkml:trace>
  <inkml:trace contextRef="#ctx0" brushRef="#br1" timeOffset="214431.27">7027 15452 0,'0'0'0,"21"0"0,1 0 16,-1 0-1,0 0-15,0 0 16,0 0-16,-21-21 0,21-1 16,1 22-16,-22-21 0,21 0 0,0 21 0,0-21 15,-21 0-15,21 0 16,-21-22-16,21 22 0,-21 0 0,0 0 15,0-22-15,0 22 0,0 0 16,0 0-16,0-21 0,0 20 0,-21 1 16,21 0-16,-21 21 0,0-21 0,0 0 15,0 21 1,-1 0-16,1 21 16,21 0-16,-21 0 15,21 0-15,0 22 16,-21-1-16,21-21 0,0 22 0,0-1 0,-21 21 15,0-20-15,21-1 0,-22 0 16,1 22-16,21-22 0,-21 1 16,0-1-16,0 0 0,21 22 0,-21-22 15,-1 0-15,22 22 0,0-22 16,-21 1-16,21-1 0,-21 21 0,21-20 16,0-1-16,0 0 0,0-20 0,0 20 15,0-21-15,0 21 0,0-20 16,0-1-16,0 0 0,0 0 0,21-21 15,0 0-15,1 0 0,-1 0 0,0 0 16,0 0-16,0 0 16,0-21-16,1 21 0,20-21 0,-21 0 15,0-1-15,0 1 0,1-21 0,-1 21 16,0-22-16,0 1 0,0 0 16,-21-1-16,21 1 0,-21 0 0,0-1 15,0 1-15,0 0 0,0-1 16,-21 1-16,0 21 0,-21-21 0,21 20 15,-1 1-15,1 0 0,0 0 0,0 0 16,0 0-16,-22 21 0,22 0 16,0 0-16,42 0 47,0 0-47,1 0 0,-1 0 15,0 0-15,21 0 0,-21-22 16,22 22-16,-22 0 0,21-21 0,-21 0 15,22 21-15,-1-21 0,-21 0 0,22 0 16,-1 21-16,-21-22 0,21 1 16,-20 0-16,-1 0 0,0 21 0,0-21 15,0 21-15,-21-21 0,0-1 16,0 44 31,-21-22-47,21 21 0,0 0 15,0 0-15,0 0 0,0 0 16,21 1-16,-21-1 16,21-21-16,1 21 0,-1-21 15,0 0-15,0 0 0,0 0 0,0 0 16,1 0-16,-1 0 16,0 0-16,0-21 0,0 0 0,0-1 15,1 1-15,-22 0 16,0 0-16,0 0 0,21 0 15,-21-1-15,0 1 0,0 0 0,21 0 0,-21 0 16,0 0 0,0 42 15,0 0-31,0 21 16,0-21-16,0 1 0,0 20 0,0-21 15,0 21-15,0 1 0,-21-22 16,21 21-16,-21 1 0,21-1 0,0 0 15,-22 1-15,1-1 0,0 0 0,21 1 16,-21 20-16,0-21 0,0 1 16,21 20-16,0-20 0,-22-1 0,1 0 15,21 1-15,-21-1 0,21 0 16,0 1-16,0-22 0,0 21 0,0-21 16,0 22-16,0-22 0,0 0 15,0 0-15,0 0 0,0 0 16,-21-21-1,0 0-15,-22 0 16,22 0-16,0-21 0,-21 0 0,-1 21 16,1-21-16,21 0 0,-21 21 15,20-21-15,1-1 0,0 22 0,0-21 16,21 0-16,-21 21 0,21-21 16,0 0-16,0 0 15,0-1-15,0 1 0,0 0 16,0 0-16,0 0 0</inkml:trace>
  <inkml:trace contextRef="#ctx0" brushRef="#br1" timeOffset="-213572.49">9525 15431 0,'0'0'0,"21"-22"15,0 1-15,-21 0 16,21 0-16,1 21 0,-22-21 0,0 0 16,0-1-16,0 1 0,0 0 15,0 0-15,0 0 0,0 0 16,0-1-16,-22 1 0,1 21 15,0-21-15,0 21 0,0 0 16,0 0-16,-22 0 0,22 0 0,-21 0 16,-1 0-16,22 21 0,-21 0 0,0 1 15,20-1-15,-20 0 0,21 0 16,-21 21-16,20-20 0,22-1 0,0 21 16,0-21-16,0 0 0,0 1 15,0-1-15,0 0 0,0 0 0,22 0 16,-1-21-16,0 21 0,0-21 15,21 0-15,-20 0 0,-1 0 16,0 0-16,0 0 0,0 0 0,22 0 16,-22 0-16,0-21 0,0 0 0,21 0 15,-20 21-15,-1-21 0,0 0 16,0-1-16,0 1 0,0-21 0,1 21 16,-22 0-16,21-22 0,-21 22 15,21-21-15,-21-1 0,0 22 0,0-21 16,0 21-16,0-22 0,0 22 0,0-21 15,0 21-15,0 0 0,0-1 16,0 1-16,0 0 0,0 0 16,-21 21-1,21 21 1,-21-21-16,21 21 0,0 0 0,0 1 16,0-1-16,0 21 0,0-21 15,0 22-15,0-1 0,0 0 0,0 1 16,0-1-16,0 0 0,0 1 15,0-22-15,0 21 0,0 0 0,0-20 16,0 20-16,0-21 0,0 0 0,0 0 16,21 1-16,0-22 0,-21 21 15,21-21-15,0 0 0,0 0 0,1 0 16,-1 0-16,0 0 0,0 0 16,0 0-16,0 0 0,1-21 15,-1 21-15,21-22 0,-21 1 0,0 0 16,1 0-16,-1 0 0,-21 0 0,21-1 15,-21 1-15,0-21 0,21 21 16,-21 0-16,0-1 0,0 1 0,0 0 16,-21 42 15,21 0-31,0 1 0,0-1 16,0 0-16,0 0 0,0 0 15,0 0-15,0 1 0,0-1 0,0 0 16,21 0-16,0-21 15,0 21-15,1-21 16,-1 0-16,0 0 0,0 0 16,0 0-16,0 0 0,1 0 0,-1-21 15,0 0-15,0 0 16,0 0-16,0-1 0,-21 1 0,0 0 16,0 0-16,22 0 0,-22 0 15,21-1-15,-21 1 0,0 0 0,0 0 16,0 0-16,0 0 0,21 21 0,-21-22 15,0 44 17,0-1-17,0 0-15,0 0 0,0 0 16,0 0-16,0 22 0,0-22 0,0 21 16,0-21-16,0 1 0,0 20 15,0-21-15,-21 21 0,21-20 0,0 20 16,0-21-16,-21 0 0,21 22 0,-22-1 15,22-21-15,0 21 0,-21 1 16,21-1-16,-21 0 0,21 1 0,-21-1 16,21 0-16,0 1 0,0-1 0,0 0 15,0 1-15,0-1 0,0 0 16,0 1-16,-21-22 0,21 21 0,0-21 16,0 1-16,0-1 0,0 0 15,-21 0-15,21 0 0,-22 0 16,1-21-16,0 0 15,0 0-15,0 0 0,0 0 0,-1 0 16,-20 0-16,21 0 0,-21-21 16,-1 0-16,1 21 0,0-21 0,-1 0 15,22 0-15,-21-1 0,21 22 0,-22-21 16,22 0-16,0 0 0,21 0 16,-21 21-16,21-21 0,-21-1 0,21 1 15,0 0-15,0 0 0,0 0 16,21-22-16</inkml:trace>
  <inkml:trace contextRef="#ctx0" brushRef="#br1" timeOffset="-210733.59">10583 15219 0,'21'-21'16,"1"21"-1,-22 21 1,21 0-16,-21 0 16,0 0-16,0 1 0,0 20 0,0-21 15,21 0-15,-21 0 0,0 1 16,0 20-16,0-21 0,0 0 16,0 0-16,0 1 0,0-1 15,-21-21 1,21-21 15,0-1-31,0 1 16,0 0-16,0 0 0,0 0 0,0 0 15,0-1-15,0-20 0,0 21 16,0 0-16,0 0 0,21-22 0,0 22 16,0 0-16,0 21 0,-21-21 15,22 21-15,-1 0 0,0 0 0,0 0 16,0 0-16,0 21 0,1 0 0,-1 0 15,0 0-15,0 1 0,0-1 16,0 21-16,1-21 0,-1 0 0,-21 22 16,21-22-16,0 0 0,-21 0 15,21 0-15,-21 1 0,21-1 16,-21 0 0,22-21-1,-1-21 1,-21 0-16,21 21 15,-21-22-15,21 1 0,0 0 16,-21 0-16,21 0 0,1-22 0,-1 22 16,0-21-16,0 21 0,0 0 15,0-22-15,-21 22 0,43 0 0,-22 21 16,0-21-16,0 21 0,0 0 0,1 0 16,-1 0-16,-21 21 15,21 0-15,0 0 0,-21 0 0,21 1 16,-21-1-16,21 0 0,-21 0 0,0 0 15,0 0-15,0 1 16,0-1-16,0 0 0,0-42 63,0 0-48,0-1-15,-21 1 0,21 0 16,-21 0-16,0 0 15,0 0-15,21-1 0,-21 22 0,-1-21 16,1 0-16,0 21 0,0 0 0,0 0 16,0 0-16,-1 0 0,1 0 15,0 0-15,0 0 0,0 21 0,0 0 16,-1 1-16,22-1 0,-21 0 16,0 21-16,21-21 0,0 1 0,0 20 15,0-21-15,0 0 0,0 0 0,0 1 16,0-1-16,0 0 0,0 0 15,21 0-15,0-21 0,1 0 0,-1 21 16,0-21-16,0 0 0,0 0 0,0 0 16,1 0-16,-1 0 0,0 0 15,0-21-15,0 21 0,0-21 16,1 21-16,-1-21 0,0 0 0,0 0 16,0-1-16,0 1 0,-21 0 15,0 0-15,22 0 0,-22-22 0,0 22 16,21 0-16,-21 0 0,0 0 15,0 0-15,0-1 0,0 1 0,0 42 32,0 1-32,0-1 15,0 0-15,0 0 0,0 0 0,0 0 16,0 22-16,0-22 0,0 0 16,0 0-16,0 0 0,21 1 0,0-1 15,-21 0-15,21-21 16,0 0-16,1 0 0,-1 0 15,0 0-15,0 0 0,0 0 16,0 0-16,1 0 0,-1 0 0,0-21 16,0 21-16,0-21 0,-21-1 15,21 1-15,1 0 0,-1 0 0,-21 0 16,0-22-16,21 22 0,-21-21 0,21 21 16,-21 0-16,0-22 0,0 22 15,0 0-15,0 0 0,0 42 31,0 0-31,0 21 16,0-20-16,0-1 0,0 0 16,0 21-16,0-21 0,0 1 15,0-1-15,0 0 0,0 0 0,0 0 16,-21 0-16,21 1 0,0-1 0,-21 0 16,21-42 46,0 0-62,0-1 0,0 1 16,0 0-16,0 0 0,21-21 15,0 20-15,0 1 0,-21-21 0,21 21 16,1 0-16,-1-22 0,0 22 16,0 0-16,0 0 0,0 21 15,1 0-15,-1-21 0,0 21 0,21 0 16,-42 21-16,21 0 15,1 0-15,-22 0 0,0 0 0,21 1 16,-21-1-16,21 21 0,-21-21 0,0 0 16,0 1-16,0-1 0,0 0 15,0 0-15,0 0 0,0 0 16,0 1 0,21-22-1,-21-22 1,21 1-1,0 21-15,-21-21 0,22 0 16,-22 0-16,21 0 0,-21-1 0,21 1 16,0 0-16,-21 0 0,21 0 15,0-22-15,1 22 0,-1 0 0,-21 0 16,21 21-16,0-21 0,0 21 0,0 0 16,1 0-1,-22 21-15,0 0 16,0 0-16,0 0 0,0 1 15,0-1-15,0 21 0,0-21 16,0 0-16,0 1 0,0-1 0,0 0 16,0 0-16,0 0 0,0 0 15,21 1-15,0-22 0,0 21 16,0-21-16,0 0 0,1 0 16,-1 0-16,0 0 0,0 0 15,0 0-15,0 0 0,1 0 16,-1-21-16,0-1 0,0 22 15,0-21-15,-21 0 0,21 0 0,-21-21 16,22 20-16,-22 1 0,0-21 0,0 21 16,21-22-16,-21 22 0,0 0 15,21 0-15,-21 0 0,0 42 47,0 0-47,0 0 0,0 0 0,0 22 16,0-22-16,0 0 0,0 0 0,0 0 15,0 1-15,0-1 0,0 0 16,0 0-16,21 0 0,0-21 16,0 21-16,1-21 0,-1 0 15,0 0-15,0 0 16,0 0-16,0 0 0,1 0 0,-1 0 16,0 0-16,0-21 15,0 0-15,-21 0 0,21 21 0,1-21 16,-1 0-16,0-1 0,-21 1 0,21-21 15,0 21-15,-21 0 0,0-22 16,21 22-16,1 0 0,-1 0 0,-21 0 16,0-1-16,21 22 0,0 0 15,0 22 1,-21-1 0,21 0-1,-21-42 63,0 0-78,0-1 16,-21 22-16,0 0 16,0-21-1,0 21-15,0 21 16,-1-21-16,22 22 15,0-1-15,-21 0 0,0 21 0,21-21 16,0 1-16,-21-1 0,21 0 16,-21 21-16,21-21 0,0 1 0,0-1 15,0 0-15,0 0 0,0 0 16,0 0-16,21 1 0,0-22 0,-21 21 16,21-21-16,0 0 0,1 0 15,-1 21-15,0-21 0,0 0 0,0 0 16,0 0-16,1 0 0,-1 0 15,0-21-15,0 21 0,-21-21 0,21-1 16,0 22-16,1-21 0,-22 0 0,0 0 16,21 0-16,0 0 0,-21-1 15,0 1-15,0 0 0,0 0 0,0 0 16,0-22-16,0 22 0,0 0 0</inkml:trace>
  <inkml:trace contextRef="#ctx0" brushRef="#br1" timeOffset="-210481.22">13229 14838 0,'0'0'0,"-21"0"0,0 0 15,0 0 1,21 21 15,21-21-31,0 0 16,0 0-16,0 0 16</inkml:trace>
  <inkml:trace contextRef="#ctx0" brushRef="#br1" timeOffset="-209316.8">15028 15050 0,'0'0'0,"21"-22"0,1 22 16,-1 0-16,0 0 15,0 0-15,0-21 0,0 21 16,1 0-16,20 0 0,-21-21 0,0 21 15,22-21-15,-22 21 16,21 0-16,-21-21 0,0 21 0,1-21 16,-1 21-16,0 0 0,0-22 0,-21 1 15,0 0 1,0 0-16,-21 21 16,0 0-16,0 0 0,-22 0 15,22 0-15,-21 0 0,21 0 0,-22 0 16,1 0-16,21 21 0,-22-21 0,1 21 15,21 0-15,-21 1 0,20-1 16,1 0-16,21 0 0,0 0 0,0 0 16,0 22-16,0-22 0,0 0 15,21 0-15,1 22 0,20-22 16,-21 0-16,0-21 0,22 21 0,-22 0 16,21-21-16,-21 0 0,22 0 15,-22 0-15,0 0 0,0 0 0,0 0 16,0 0-16,1 0 0,-44-21 31,1 21-15,0 0-16,0 0 0,0 0 15,0 0-15,-22 0 0,22 0 0,0 0 16,-21 0-16,20 21 0,1 0 16,0 1-16,0-1 0,0 0 0,21 21 15,0-21-15,-21 1 0,21-1 16,0 0-16,0 21 0,0-21 15,0 1-15,21-1 0,0 0 16,0-21-16,0 0 0,0 21 0,22-21 16,-1 0-16,-21 0 0,22 0 15,20 0-15,-21 0 0,1-21 0,-1 0 16,0 21-16,1-21 0,-1-1 16,0 1-16,1 0 0,-1 0 0,-21-21 15,0 20-15,1 1 0,-1-21 16,0 0-16,-21-1 0,21 22 0,-21-21 15,0-1-15,0 1 0,0 0 0,0 21 16,0-22-16,0 22 16,21 0-16,-21 0 0,0 0 0,0 42 31,0 0-15,0 0-16,0 0 0,-21 22 0,21-22 15,-21 21-15,0 0 0,21 1 16,0-22-16,0 21 0,-21 1 0,21-1 15,-22-21-15,22 21 0,0-20 0,0-1 16,0 21-16,0-21 0,0 0 16,0 1-16,0-1 0,0 0 15,0 0 1,22-21 0,-1 0-16,0 0 0,0 0 15,0 0-15,0-21 16,1 0-16,-1 21 0,0-21 0</inkml:trace>
  <inkml:trace contextRef="#ctx0" brushRef="#br1" timeOffset="-208200.93">16087 15367 0,'0'0'15,"-22"21"-15,22 0 16,22-21-1,-1 0 1,0 0-16,0 0 0,0 0 16,0 0-16,1 0 0,-1 0 0,0-21 15,0 21-15,0-21 0,0 21 16,1-21-16,-22 0 0,21 0 16,-21-1-16,0 1 0,0 0 15,0 0-15,0 0 0,-21 21 16,-1 0-16,1 0 0,0 0 15,0 0-15,0 0 16,0 21-16,-1 0 0,22 0 16,0 0-16,-21 22 0,21-22 15,-21 0-15,21 0 0,0 22 0,0-22 16,0 0-16,0 0 0,0 0 16,0 0-16,21 1 15,0-22-15,1 0 0,-1 0 16,0 0-16,0 0 0,0 0 0,22 0 15,-22 0-15,21 0 0,-21 0 16,22-22-16,-22 22 0,21-21 0,-21 0 16,22 0-16,-22 0 0,0 0 15,0-22-15,0 22 0,0 0 16,-21-21-16,0 20 0,0 1 0,22 0 16,-22 0-16,0 42 31,0 0-31,-22 0 15,22 1-15,0-1 0,-21 0 16,21 21-16,0-21 0,0 1 0,0-1 16,0 0-16,0 0 0,0 0 15,0 0-15,0 1 0,0-1 16,0 0 0,-21-21-1,0 0 16,21-21-15,0 0-16,0-1 0,0 1 16,0 0-16,0 0 0,0 0 0,0 0 15,21-22-15,0 22 0,0 0 16,1-21-16,-1 20 0,0 1 0,0 0 16,0 0-16,0 0 0,1 21 15,-1 0-15,0 0 0,0 0 0,0 0 16,0 21-16,-21 0 15,22 0-15,-22 0 0,0 1 0,0-1 16,0 0-16,0 0 0,0 0 16,0 0-16,0 1 15,0-1-15,0 0 0,0 0 16,-22-21 15,1 0-31,21-21 31,0 0-31,0 0 16,0-1-16,0 1 0,0 0 0,21 0 16,1 0-16,-1-22 0,0 22 15,0 0-15,21 0 0,-20 0 0,20 0 16,0-1-16,1 22 0,-22 0 16,21 0-16,-21 0 0,0 0 15,1 0-15,-1 22 0,0-1 0,-21 0 16,21 0-16,-21 0 0,0 0 15,0 1-15,0-1 0,0 21 0,0-21 16,-21 0-16,0 1 0,0-22 0,-1 21 16,1 0-16,21 0 0,-21-21 15,21 21-15,-21-21 0,0 21 16</inkml:trace>
  <inkml:trace contextRef="#ctx0" brushRef="#br1" timeOffset="-207612.49">17314 15325 0,'0'21'15,"21"-21"17,1 0-32,-1 0 0,0 0 15,0 0-15,21 0 0,-20 0 0,20-21 16,-21 0-16,21 21 0,-20-22 16,20 22-16,-21-21 0,21 0 0,-20 0 15,-1 0-15,0 21 0,0-21 16,0-1-16,-21 1 0,0 0 0,0 0 15,0 0-15,-21 21 16,0 0-16,0 0 16,0 0-16,-1 0 0,1 0 0,0 21 15,0 0-15,0 0 0,0 22 16,21-22-16,0 21 0,0 0 0,0-20 16,0 20-16,0-21 0,0 21 15,0-20-15,0-1 0,0 0 16,21 0-16,0 0 0,0-21 0,0 21 15,0-21-15,22 22 0,-22-22 0,0 0 16,0 0-16,22 0 0,-22 0 16,0 0-16,0 0 0,21-22 0,-20 1 15,-1 0-15,0 0 0,0 0 16,0 0-16,0-1 0,1 1 0</inkml:trace>
  <inkml:trace contextRef="#ctx0" brushRef="#br1" timeOffset="-207148.74">18119 15155 0,'0'64'15,"0"-128"-15,0 86 16,0-1 0,0 0-16,0 0 0,0 0 0,0 0 15,0 1-15,0-1 0,0 21 16,0-21-16,0 0 0,0 1 0,0-1 16,0 0-16,0 0 0,0 0 15,0 0 1,-22-21 15,1 0-15,21-21-16,0 0 0,0 0 15,0 0-15,0 0 16,0-1-16,0 1 0,0 0 0,21 0 16,1-21-16,-1 20 0,0-20 0,21 21 15,-21 0-15,22-22 0,-1 22 16,-21 21-16,22-21 0,-1 21 0,0 0 15,-21 0-15,22 0 0,-22 21 16,0 0-16,0 1 0,-21-1 0,0 0 16,21 21-16,-21-21 0,0 1 0,0-1 15,0 0-15,0 21 0,0-21 16,-21 1-16,0-1 0,21 0 16,-21 0-16,0 0 15,21 0 1,21-21 15,0 0-31,-21-21 0,21 0 16,0 21-16,1-21 0</inkml:trace>
  <inkml:trace contextRef="#ctx0" brushRef="#br1" timeOffset="-206828.93">18965 14880 0,'0'0'0,"0"-21"0,0 0 16,0 42 15,-21 0-31,21 0 0,-21 1 0,21-1 16,-21 21-16,21 0 0,0 1 16,0-1-16,-21 0 0,21 1 0,-22-1 15,22-21-15,0 22 0,0-1 16,0-21-16,0 21 0,-21-20 0,21-1 15,0 0-15,0 0 0,-21 0 0,21 0 16,0 1-16,21-22 31,0 0-31,1 0 16,-1 0-16,-21-22 16,21 22-16,0-21 0,0 0 0,-21 0 15,21 0-15,1 0 0,-1-1 16</inkml:trace>
  <inkml:trace contextRef="#ctx0" brushRef="#br1" timeOffset="-206575.06">18902 15113 0,'-21'0'15,"21"21"-15,21-21 16,0 0-1,0 0-15,0 0 0,0 0 0,1 0 16,-1 0-16,0 0 0,21-21 16,-21 21-16,1 0 0,-1-21 15,0 21-15,0 0 16,-21-21-16</inkml:trace>
  <inkml:trace contextRef="#ctx0" brushRef="#br1" timeOffset="-204548.53">20637 15346 0,'43'0'15,"-22"0"1,0 0-16,0-21 0,0 0 16,1 21-16,-1-22 15,0 1-15,0 0 0,-21 0 16,0 0-16,0 0 0,0-1 0,0 1 15,0-21-15,-21 21 0,0 0 16,0 21-16,-22-22 0,22 1 0,-21 0 16,21 21-16,-22 0 0,1 0 15,0 0-15,-1 0 0,22 0 0,-21 0 16,-1 21-16,22-21 0,-21 21 16,21 22-16,0-22 0,-1 21 0,1-21 15,21 22-15,-21-1 0,21-21 16,0 22-16,0-22 0,0 21 0,0-21 15,21 0-15,0 1 0,1-1 16,-1-21-16,0 21 0,0-21 16,0 0-16,22 0 0,-22 0 0,0 0 15,21 0-15,1 0 0,-22 0 0,21-21 16,-21 0-16,22 21 0,-1-22 16,-21 1-16,0 0 0,22 0 0,-22 0 15,0 0-15,-21-1 0,21 1 16,-21-21-16,21 21 0,-21 0 0,0-22 15,0 22-15,0 0 0,0 0 0,0 0 16,0 42 15,0 0-15,0 21-16,0-21 0,0 1 0,0 20 16,0-21-16,0 0 0,0 0 0,0 22 15,21-22-15,1 0 16,-1 0-16,0-21 0,0 0 0,0 0 15,0 0-15,22 0 0,-22 0 16,0 0-16,0 0 0,0 0 0,1 0 16,-22-21-16,21 0 0,0 21 0,0-21 15,-21 0-15,21-1 16,-21 1-16,0 0 0,0-21 0,0 21 16,0-1-16,0 1 0,0 0 15,0 0-15,0 42 31,0 0-31,0 0 16,0 1-16,-21-1 0,21 0 0,0 21 16,0-21-16,0 1 0,0-1 0,0 0 15,-21 0-15,21 0 0,0 0 16,0 1-16,0-1 0,0 0 16,-21-21-16,21-21 46,0 0-30,0-1-16,0 1 16,0 0-16,0 0 0,21 0 0,0 0 15,0-22-15,-21 22 0,21 0 16,1-21-16,-1 20 0,0 1 0,-21 0 16,21 0-16,0 0 0,0 21 15,1 0-15,-1 0 0,0 0 0,0 0 16,0 0-16,-21 21 0,21 0 0,1 0 15,-1 0-15,-21 1 0,21 20 16,0-21-16,-21 0 0,0 0 0,0 1 16,21-1-16,-21 0 0,21 0 15,-21 0-15,22-21 0,-22 21 16,21-21-16,0 0 0,0 0 16,0 0-1,0 0-15,1 0 16,-1-21-16,0 21 0,-21-21 15,21 0-15,0 0 0,0 0 16,1-1-16,-1 1 0,21-21 0,-21 21 16,0 0-16,22-22 0,-22 22 15,21 0-15,-21 0 0,22 0 16,-22-1-16,21 1 0,-21 21 0,1 0 16,-1 0-16,0 0 0,0 0 0,0 0 15,0 0-15,-21 21 0,22 1 16,-22-1-16,0 0 0,0 0 15,0 0-15,0 0 0,0 1 0,0-1 16,0 0-16,0 0 0,0 0 16,0-42 46,0 0-62,0 0 16,0 0-16,0-1 0,0 1 0,-22 0 15,22 0-15,-21 0 0,0 21 16,0-21-16,0-1 0,0 1 16,-1 21-16,1 0 0,0 0 0,0 0 15,0 0-15,0 0 0,-1 0 0,1 0 16,0 21-16,0 1 0,0-1 16,0 0-16,-1 21 0,1-21 0,0 1 15,0-1-15,21 0 0,-21 21 16,21-21-16,0 1 0,0-1 0,0 0 15,0 0-15,21-21 0,0 21 0,-21 0 16,21-21-16,0 0 0,22 22 16,-22-22-16,0 0 0,0 0 0,0 0 15,1 0-15,-1 0 0,21-22 16,-21 1-16,0 21 0,1-21 16,-1 0-16,0 0 0,0 0 0,0-1 15,0 1-15,1-21 0,-1 21 16,0-22-16,-21 22 0,0-21 0,21-43 15,0 64-15,-21-21 16,0-1-16,0 1 0,0 21 0,21-21 16,-21-1-16,0 22 0,0-21 0,0 21 15,0-1-15,0 1 0,0 42 47,0 22-47,-21-22 0,0 0 0,0 21 16,21 1-16,-21-1 0,21 0 0,-21 1 15,21-1-15,0 0 0,0 1 16,0-1-16,0-21 0,0 22 0,0-22 16,0 21-16,0-21 0,0 0 0,0 1 15,21-1-15,0 0 16,0-21-16,0 0 0,0 21 0,1-21 16,-1 0-16,21 0 0,-21 0 15,22 0-15,-22 0 0,21 0 0,-21-21 16,0 0-16,22 21 0,-22-21 0,21-1 15,-21 1-15,22 0 16</inkml:trace>
  <inkml:trace contextRef="#ctx0" brushRef="#br1" timeOffset="-203383.89">11324 16447 0,'0'-22'0,"0"1"15,0 0 1,-21 42 31,21 0-47,0 1 0,-21-1 15,21 21-15,0-21 0,0 0 0,0 22 16,0-22-16,0 0 0,0 21 16,0-20-16,0-1 0,0 0 0,0 0 15,0 0-15,0 0 16,21-21-1,0-21-15,-21 0 16,21 21-16,0-21 0,-21 0 16,0 0-16,22-1 0,-1 1 0,-21 0 15,0 0-15,0 0 0,21 0 16,-21-1-16,21 22 0,-21-21 0,0 0 16,21 21-1,0 21 1,-21 0-16,0 1 15,22-1-15,-22 0 0,0 0 16,21 0-16,-21 0 0,0 1 0,0 20 16,0-21-16,0 0 0,21-21 15,-21 21-15,21 1 0,0-22 16,0 0-16,1 0 0,-1 0 16,0 0-16,21-22 15,-21 22-15,1-21 0,-1 0 0,0 0 16,0-21-16,0 20 15,-21 1-15,21-21 0,-21 21 0,22-22 0,-22 22 16,0-21-16,0 21 0,0-22 16,0 22-16,-22-21 0,1 21 15,21 0-15,-21-1 0,0 1 0,0 21 16,0 0-16,-1 0 0,1 0 16,0 0-16,0 0 0,0 0 15,0 21-15,21 1 0,0-1 16,0 0-16,0 0 0,0 0 15,0 0-15,0 1 0,0-1 0,21 0 16,0 0 0,0-21-16,0 0 0,0 0 0,1 0 0,-1 21 15,0-21-15</inkml:trace>
  <inkml:trace contextRef="#ctx0" brushRef="#br1" timeOffset="-202964.13">12001 16447 0,'22'0'32,"-1"0"-17,0 0-15,0 21 0,-21 0 16,21-21-16,0 21 0,1 0 15,-1 0-15,0-21 0,0 22 0,-21-1 16,21 0-16,-21 0 0,21 0 0,-21 0 16,0 1-16,0-1 0,0 0 15,0 0-15,0 0 0,-21 0 16,0-21 0,21-21 15,0 0-16,0 0-15,0 0 0,21 0 16,-21-1-16,21 1 0,-21 0 16,0 0-16,0-21 0,22 20 0,-1 1 15,-21 0-15,21 0 0,0 0 16,0 21-16,0 0 16,-21-21-16,22 21 0,-1 0 15</inkml:trace>
  <inkml:trace contextRef="#ctx0" brushRef="#br1" timeOffset="-202685.29">12742 16447 0,'0'21'15,"-21"0"1,0 0-16,21 0 15,0 0-15,0 1 0,0-1 16,-21 0-16,21 0 0,0 0 0,-21 0 16,21 1-16,0-1 15,0 0-15,0-42 63,0 0-63,0-1 15</inkml:trace>
  <inkml:trace contextRef="#ctx0" brushRef="#br1" timeOffset="-202480.4">12679 16193 0,'0'0'0,"-21"0"0,21 21 78,21-21-62,0 0-16,0 0 16</inkml:trace>
  <inkml:trace contextRef="#ctx0" brushRef="#br1" timeOffset="-202176.56">13060 16150 0,'-21'0'16,"-1"0"-16,22 21 15,0 1-15,0-1 0,-21 0 16,21 0-16,0 0 0,0 22 15,0-22-15,0 21 0,-21 0 0,21-20 16,0 20-16,0-21 0,0 21 0,-21-20 16,21-1-16,-21 0 0,21 21 15,0-21-15,0 1 0,0-1 16,0 0-16,21-42 62,0 0-62,0-1 0</inkml:trace>
  <inkml:trace contextRef="#ctx0" brushRef="#br1" timeOffset="-201711.82">13123 16595 0,'0'21'15,"21"-21"1,1 0 0,-1 0-16,0 0 15,0 0-15,-21-21 0,21 21 16,0 0-16,1-21 0,-1 21 0,0 0 16,0-22-16,0 1 0,0 0 15,1 21-15,-22-21 0,21 21 16,-21-21-16,0 0 15,-21 21 1,-1 0 0,1 21-16,0-21 0,0 21 0,0 0 0,0-21 15,-1 21-15,1 0 16,0 1-16,21-1 0,0 0 0,-21 0 16,21 0-16,-21 22 0,21-22 15,0 0-15,0 0 0,0 0 16,21 0-1,0-21-15,0 0 0,0 0 16,1 0-16,-1 0 0,0-21 16,0 21-16,0-21 0,0 21 15,1-21-15,-1 21 0,0-21 0,0 0 16,0-1-16,0 22 0,22-42 16,-22 21-16,-21 0 15,0 0-15,21 21 0</inkml:trace>
  <inkml:trace contextRef="#ctx0" brushRef="#br1" timeOffset="-201400">13166 16277 0,'-22'0'15,"44"0"-15,-65 0 0,22 0 0,42 0 32,0 0-32,1-21 0,-1 21 15,21-21-15,-21 21 0,22 0 0,-22 0 16,21-21-16,-21 21 0,22 0 16,-22 0-16,0 0 0,0-21 0,0 21 15,0 0-15,1 0 0,-1 0 16,-21-22 31</inkml:trace>
  <inkml:trace contextRef="#ctx0" brushRef="#br1" timeOffset="-200868.28">14965 16108 0,'0'-21'0,"0"42"0,0-63 0,0 63 47,0 0-47,0 0 0,0 0 16,0 22-16,0-22 0,0 21 16,0 0-16,0 1 0,0-1 0,0-21 15,0 22-15,0-1 0,0-21 0,0 0 16,-21 22-16,21-22 0,0 0 15,0 0-15,0 0 0,0 0 16,0 1-16,-22-22 47</inkml:trace>
  <inkml:trace contextRef="#ctx0" brushRef="#br1" timeOffset="-200172.68">14668 16510 0,'22'0'32,"-1"0"-32,0-21 15,0 21-15,21 0 0,1-21 0,-1 0 16,0 21-16,1-22 0,20 22 15,-20-21-15,20 0 0,-21 0 0,1 0 16,-1 21-16,0-21 0,1-1 16,-22 1-16,0 0 0,0 0 0,0 0 15,-21 0-15,0-1 0,0 1 16,0 0 0,-21 21-16,0 0 0,0 0 15,0 0-15,21 21 16,-21 0-16,-1 1 0,22-1 15,-21 0-15,21 21 0,0-21 16,0 22-16,0-22 0,0 0 16,0 21-16,-21-20 0,21-1 0,0 21 15,-21-21-15,21 0 0,0 1 16,0-1-16,0 0 0,-21-21 0,21 21 16,0 0-16,-21-21 0,21 21 15,0-42 32,0 0-47,0 0 0,21 0 16,0 0-16,-21-1 0,21 1 15,0 0-15,0 0 0,1 0 16,20 0-16,-21-1 0,21 1 0,-20 21 16,20-21-16,-21 21 0,21 0 15,-20 0-15,20 0 0,-21 0 0,0 0 16,0 21-16,1-21 0,-1 21 15,0 1-15,-21-1 0,21-21 0,-21 21 16,0 0-16,0 0 0,0 0 0,0 1 16,0-1-16,0 0 0,0 0 15,-21 0-15,21 0 0,-21-21 16,0 22-16,21-44 62,0 1-62,21 0 16</inkml:trace>
  <inkml:trace contextRef="#ctx0" brushRef="#br1" timeOffset="-199712.39">15960 16574 0,'0'0'0,"21"0"16,0 0-16,0 0 15,0 0-15,0 0 16,1-22-16,-1 22 0,0 0 16,0-21-16,0 21 0,0-21 0,1 0 15,-1 0-15,0 0 16,-21-1-16,0 1 0,0 0 15,0 0-15,0 0 16,-21 21-16,0 0 0,-1 0 0,1 0 16,0 0-16,0 0 0,0 0 15,0 0-15,-22 21 0,22 0 0,0 0 16,0 0-16,0 1 0,-1-1 16,22 0-16,-21 21 0,21-21 15,-21 1-15,21 20 0,0-21 0,0 0 16,0 0-16,0 1 0,0-1 0,0 0 15,21 0-15,0-21 0,1 21 16,-1-21-16,0 0 0,0 0 0,0 0 16,0 0-16,1 0 0,-1 0 15,0 0-15,21 0 0,-21 0 0,1-21 16,20 0-16,-21 21 0,0-21 16,22 0-16,-22-1 0,0 22 15,0-21-15,-21 0 0</inkml:trace>
  <inkml:trace contextRef="#ctx0" brushRef="#br1" timeOffset="-199066.54">17949 16023 0,'0'0'0,"-21"-21"16,0 21-1,0 0-15,21 21 16,-21 0-16,21 1 16,-22 20-16,22-21 0,0 21 0,0 1 15,0-1-15,-21 0 0,21-20 16,0 20-16,-21 0 0,21 1 0,0-22 15,0 21-15,0-21 0,0 22 0,0-22 16,0 0-16,0 0 0,0 0 16,0 0-16,0 1 0,21-22 0,0 0 15,1 0-15,-1 0 16,0 0-16,0 0 0,0 0 0,0-22 16,1 22-16,20-21 0,-21 0 15,0 21-15,0-21 0,1 0 16,-1 0-16,-21-1 0,0 1 0</inkml:trace>
  <inkml:trace contextRef="#ctx0" brushRef="#br1" timeOffset="-198840.67">17653 16404 0,'21'0'31,"0"0"-31,0-21 16,22 21-16,-22-21 0,0 21 0,21-21 15,1 21-15,-22 0 0,0 0 16,21-21-16,-20 21 0,-1 0 16,0 0-16,0 0 0,0 0 15,0 0-15</inkml:trace>
  <inkml:trace contextRef="#ctx0" brushRef="#br1" timeOffset="-197684.8">18605 16552 0,'0'0'0,"22"0"0,20 0 16,-21 0-16,0-21 15,0 0-15,1 21 16,-22-21-16,0 0 0,21 0 16,-21-1-16,0 1 0,0 0 15,-21 0-15,-1 21 0,22-21 16,-42 0-16,21-1 0,0 22 0,0-21 16,-1 21-16,-20 0 0,21 0 15,0 0-15,-22 0 0,22 0 0,0 0 16,0 21-16,0-21 0,0 22 0,-1-1 15,1 0-15,0 0 16,21 21-16,-21-20 0,21-1 0,-21 0 16,21 0-16,0 0 0,0 0 0,0 1 15,0-1-15,0 0 0,0 0 16,21-21-16,0 21 0,0-21 0,0 0 16,1 0-16,-1 0 0,0 0 15,21 0-15,-21 0 0,1 0 0,-1 0 16,0-21-16,0 21 0,21-21 15,-20 0-15,-1 21 0,0-21 0,0-1 16,0 1-16,0 0 0,1 0 0,-1 0 16,0 0-16,-21-1 15,0 1-15,0 0 0,0 0 16,0 42 15,-21 0-31,21 0 16,0 1-16,0-1 0,-21 0 15,21 0-15,0 0 0,0 0 0,0 1 16,0-1-16,0 0 0,0 0 16,21 0-16,0 0 0,0 1 15,0-22-15,0 0 0,1 21 16,-1-21-16,21 0 0,-21 0 16,22 0-16,-1 0 0,-21 0 0,21-21 0,1 21 15,-1-22-15,0 22 16,1-21-16,-1 0 0,-21 0 0,22 0 15,-22 0-15,0-1 0,0 1 0,0 0 16,-21 0-16,0 0 0,0 0 16,0-1-16,0 1 0,0 0 0,0 0 15,-21 0-15,0 21 0,0 0 16,0-21-16,-1 21 0,1 0 0,-21 0 16,21 0-16,0 21 0,-22-21 15,22 21-15,-21 0 0,21 0 0,-1 0 16,1-21-16,0 22 0,0-1 15,21 0-15,0 0 0,0 0 16,0 0-16,0 1 0,21-22 31,0 0-31,0 0 0,1 0 0,-1 0 16,0 0-16,0 0 0,0 0 0,0 0 16,1 0-16,-1 0 15,-21 21 1,0 0-16,0 21 15,0-21-15,0 1 0,0-1 16,0 21-16,0-21 0,0 22 0,0-22 16,0 21-16,0 0 15,0 1-15,0-1 0,0 0 0,0-20 16,0 20-16,0 0 0,0 1 0,0-1 16,0 0-16,0 1 0,0-1 15,0 0-15,0 1 0,-21-22 0,-1 21 16,22 0-16,-21 1 0,0-22 15,0 21-15,0-21 0,0 1 0,-1-1 16,1 0-16,0-21 0,0 21 16,-21-21-16,20 0 0,1 0 0,-21 0 15,21 0-15,-22 0 0,1 0 16,21 0-16,-21-21 0,20 0 0,-20 0 16,21-1-16,0 1 0,0 0 15,-1-21-15,1 21 0,21-22 16,0 1-16,0 0 0,0-1 0,0 1 15</inkml:trace>
  <inkml:trace contextRef="#ctx0" brushRef="#br1" timeOffset="-196822.87">19833 16383 0,'-21'0'16,"0"21"-16,21 0 0,0 1 15,-21-1 1,21 0-16,-22 0 0,22 0 15,0 0-15,-21 1 16,21-1 0,-21-21-16,21 21 31,0-42 0,0 0-31,0-1 0,0 1 16,0 0-16,21 0 0,0 0 15,1 21-15,-22-21 16,21-1-16,0 1 0,0 0 0,0 0 16,0 0-16,1 21 0,-1-21 15,0 21-15,0-22 0,0 22 0,0 0 16,1 0-16,-1 22 0,0-1 0,0 0 16,0-21-16,-21 42 0,0-21 15,21 1-15,-21-1 0,0 0 0,0 0 16,0 0-16,0 0 0,0 1 15,0-1-15,-21 0 0,21 0 16,-21-21-16,0 0 16,21 21-16,-21-21 15,21-21 17,0 0-17,0 0-15,21 21 16,-21-21-16</inkml:trace>
  <inkml:trace contextRef="#ctx0" brushRef="#br1" timeOffset="-196284.67">20701 16404 0,'0'0'0,"0"-21"0,0 0 0,0 0 15,-21 0-15,0 21 16,-1-22-16,1 22 0,-21 0 16,21-21-16,-22 21 0,22 0 0,-21 0 15,21 0-15,0 0 0,-22 0 16,22 21-16,0-21 0,0 22 0,0-1 16,-1 0-16,22 0 0,0 0 15,0 0-15,0 1 0,-21-1 0,21 21 16,0-21-16,0 0 15,0 1-15,0-1 0,21-21 16,-21 21-16,22-21 0,-1 0 0,0 0 16,0 0-16,0 0 0,0 0 15,1 0-15,-1 0 0,0 0 0,0-21 16,0 21-16,0-21 0,1 21 0,-1-22 16,0 1-16,0 21 0,0-21 15,0 0-15,1 0 0,-1 0 0,-21-1 16,0 1-16,0 0 0,0 0 15,0 0-15,0 0 0,0 42 32,0 0-17,0 0-15,0 0 0,0 0 16,0 1-16,0-1 0,0 0 16,0 0-16,0 0 0,0 0 15,21-21-15,0 22 0,-21-1 0,21-21 16,0 0-16,1 0 0,-1 0 15,0 0-15,0 0 0,0 0 16,0 0-16,1-21 0</inkml:trace>
  <inkml:trace contextRef="#ctx0" brushRef="#br1" timeOffset="-195548.09">21061 16320 0,'0'21'16,"0"0"-16,0 0 16,0 0-16,0 0 0,0 1 0,0-1 15,0 0-15,0 0 0,-21-21 16,21 21-16,0 0 0,0 1 16,-22-22-1,22 21-15,-21-21 16,0-21 15,21-1-31,0 1 16,0 0-16,0 0 0,0 0 15,0 0-15,21-22 0,0 22 16,-21 0-16,22 0 0,-1 0 16,0-1-16,0 22 0,0-21 0,0 21 15,1 0-15,20 0 0,-21 0 0,0 0 16,0 0-16,1 21 0,-1-21 15,0 22-15,0-1 0,0 0 0,-21 21 16,0-21-16,21 1 0,-21-1 16,0 0-16,0 0 0,0 0 15,0 0-15,0 1 16,-21-22-16,0 0 16,0 0-1,21-22 16,0 1-15,0 0-16,0 0 0,21 21 16,0-21-16,0 0 0,1-1 0,-1 1 15,0 0-15,0 0 0,21 0 16,1 0-16,-22-1 0,21 22 16,1 0-16,-22 0 0,21 0 15,-21 0-15,22 0 0,-22 22 0,-21-1 16,21 0-16,-21 0 0,0 0 0,0 0 15,0 1-15,0-1 0,0 0 16,0 0-16,-21-21 0,21 21 0,-21 0 16,-1-21-16,22 22 0,-21-22 15,0 0-15,21 21 0,-21-21 0,0 0 16,42-21 31,0 21-47,0-22 15,-21 1-15,21 21 0,1-21 0,-1 0 16</inkml:trace>
  <inkml:trace contextRef="#ctx0" brushRef="#br1" timeOffset="-195112.02">22034 16404 0,'22'0'16,"-1"0"-1,0 0-15,0 0 0,0 0 0,0 0 16,22 0-16,-22 0 0,21 0 16,-21 0-16,1 0 0,20-21 15,-21 21-15,0-21 0,0 0 0,1 21 16,-1-21-16,0-1 0,-21 1 16,0 0-16,0 0 0,0 0 15,0 0-15,0-1 0,-21 22 16,0-21-16,-1 21 0,1 0 15,0 0-15,0 0 0,-21 21 16,20 1-16,1-1 0,0 0 0,0 0 16,0 0-16,0 0 0,-1 1 0,22 20 15,-21-21-15,21 0 0,0 0 16,0 1-16,0-1 0,0 0 0,0 0 16,21-21-16,1 21 15,-22 0-15,21-21 0,0 0 0,0 22 0,0-22 16,0 0-16,1 0 0,20 0 15,-21 0 1,0 0-16,0 0 0,1-22 0,-1 22 16,0 0-16,-21-21 0,0 0 15,21 21-15,0-21 0,-21 0 16,21 21-16</inkml:trace>
  <inkml:trace contextRef="#ctx0" brushRef="#br1" timeOffset="-194833.15">23262 16637 0,'0'0'0,"-21"0"32,21-21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21:53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2201 0,'0'-21'0,"0"0"15,0 0 1,0 0-1,0 0 48</inkml:trace>
  <inkml:trace contextRef="#ctx0" brushRef="#br0" timeOffset="836.6">2815 1905 0,'0'0'0,"0"-21"16,0 0 0,0 42 46,0 0-46,0 0-16,0 0 0,-21 1 15,21-1-15,0 0 0,0 0 16,0 0-16,0 0 0,0 1 0,0-1 16,0 21-16,0-21 0,0 0 15,-21 22-15,21-22 0,0 21 0,-21 1 16,21-1-16,-22 0 0,22 1 16,0 20-16,-21-21 0,0 1 0,21 20 15,0-20-15,-21-1 0,0 21 16,0-20-16,21-1 0,-22 0 15,22 22-15,0-22 0,-21 1 0,0 20 16,21-21-16,0 1 0,0 20 16,0-20-16,-21-1 0,21 0 15,0 1-15,0-1 0,0 0 0,0 1 16,-21-1-16,21 0 0,0-21 16,0 22-16,0-1 0,0 0 0,0 1 15,0 20-15,0-20 0,0-1 16,0 21-16,0-20 0,0 20 0,0-20 15,0 20-15,0-21 0,0 22 16,0-22-16,0 1 0,0 20 0,0-21 16,0 22-16,0-22 0,0 22 15,0-22-15,0 22 0,0-22 0,0 21 16,0-20-16,0-1 16,0 22-16,0-22 0,0 0 0,0 1 15,0-1-15,0 0 0,0 1 16,0-1-16,21 0 0,-21 1 0,0-1 15,0-21-15,0 21 0,0 1 0,0-22 16,0 21-16,0-21 0,0 22 16,0-22-16,0 21 0,0-21 0,0 1 15,0-1-15,0 0 0,0 0 16,0 0-16,21-21 31,-21-21-31,0 0 16,21 0-16,-21-22 0,21 1 0,1-21 15,-1 20-15</inkml:trace>
  <inkml:trace contextRef="#ctx0" brushRef="#br0" timeOffset="2998.89">3006 1990 0,'0'0'0,"-22"-21"0,1 21 15,0 0 17,42 0 61,0 0-93,1 0 0,-1 0 16,21 0-16,-21 0 0,22 0 16,-1 0-16,0 0 0,1 0 15,20 0-15,1 0 0,-1 0 16,22 0-16,-22 0 0,22 0 0,0-22 16,-1 22-16,1 0 0,0 0 15,-1-21-15,1 21 0,0 0 0,-1-21 16,1 21-16,21-21 0,-22 21 15,22 0-15,-21 0 0,0-21 16,20 21-16,-20 0 0,0 0 0,-1 0 16,22-21-16,0 21 0,-21 0 15,21 0-15,-22 0 0,22 0 0,-21-22 16,-1 22-16,1 0 16,0 0-16,-22 0 0,1 0 0,20 0 15,-20 0-15,-1-21 0,1 21 16,21 0-16,-22 0 0,1 0 0,-1 0 15,1 0-15,-22 0 0,0 0 16,1 0-16,-1 0 0,0-21 0,1 21 16,-22 0-16,21 0 0,-21 0 15,0 0-15,1 0 0,-1 0 0,0 0 16,0 0-16,0 0 16,0 0-1,-21 21 1,0 0-16,0 1 15,0-1-15,0 0 16,0 0-16,0 0 0,0 0 16,0 1-16,0-1 0,-21 21 15,21 0-15,-21-20 0,21 20 0,-21 0 16,0 1-16,21-1 0,-21 21 16,-1-20-16,22 20 0,-21 1 0,0-1 15,0-20-15,21 20 0,-21 1 16,21-1-16,-21-21 0,21 22 0,-22-1 15,22 1-15,0-1 0,0 1 0,0-1 16,-21 1-16,21-1 0,-21 22 16,21-21-16,0-1 0,-21-21 15,21 22-15,0-1 0,0 1 16,-21-1-16,21 1 0,-21-1 0,21 1 16,0-1-16,0 1 0,0-1 0,0 1 15,-22-22-15,22 22 0,0-1 16,0-20-16,-21 20 0,21-21 0,0 22 15,0-22-15,0 22 0,-21-22 16,21 22-16,0-22 0,0 0 0,0 22 16,0-22-16,0 0 0,0 1 0,0-1 15,0 0-15,0 1 0,0-1 16,0-21-16,0 22 0,0-1 16,0-21-16,0 21 0,0 1 0,0-22 15,0 21-15,0-21 0,0 1 16,0 20-16,0-21 0,0 0 0,0 0 15,0 1-15,0-1 0,0 0 0,0 0 16,0 0-16,0 0 0,0 1 16,0-1-16,0 0 15,0 0 1,-21-21 0,21 21-16,-21-21 15,0 21-15,-1-21 16,1 22-1,0-22-15,0 0 16,0 0-16,0 0 0,-1 0 16,1 0-16,0 0 0,0 0 15,-21 0-15,20 0 0,1 0 0,-21 0 16,21 0-16,-22 0 0,22 0 0,-21 0 16,0 0-16,20 0 0,-20 0 15,0 0-15,-1 0 0,1 0 0,0 0 16,-1 0-16,-20 0 0,21 0 0,-22 0 15,1-22-15,-1 22 0,1 0 16,-1 0-16,1 0 0,-1 0 0,1 0 16,-1 0-16,1-21 0,-1 21 15,1 0-15,20 0 0,-20 0 16,-1 0-16,1 0 0,20 0 0,-20-21 16,-1 21-16,1 0 0,-22 0 15,22 0-15,-1 0 0,1 0 0,-1 0 16,1 0-16,-1 0 0,1 0 0,-1 0 15,22 0-15,-22 0 0,22 0 16,0 0-16,-22 0 0,22 0 0,0-21 16,-1 21-16,-20 0 0,20 0 15,1 0-15,-21 0 0,20 0 0,-20 0 16,20 0-16,1-21 0,-21 21 0,20 0 16,1 0-16,0 0 0,-1 0 15,1 0-15,21 0 0,-22-21 16,1 21-16,21 0 0,0 0 15,-22 0-15,22 0 0,0 0 0,0 0 16,-21 0-16,20 0 0,1 0 0,-21 0 16,21 0-16,0 0 0,-22 0 15,1 0-15,21 0 0,-22 0 0,22 0 16,0 0-16,-21 0 0,21 0 16,-1 0-16,22-22 31,0 1-16,0 0 1,22 0-16,-1 21 0,0-21 16,0-22-16,0 22 0,-21 0 0,43-21 15</inkml:trace>
  <inkml:trace contextRef="#ctx0" brushRef="#br0" timeOffset="3758.98">3831 2773 0,'0'0'0,"-21"0"0,0 0 16,0 0-16,-1 0 0,1 0 15,0 0-15,0 0 16,0 0 0,42 0 15,21 0-15,1 0-16,20 0 0,-21 0 0,43 0 15,-21 0-15,20 0 0,22 0 16,21 0-16,0 0 0,0 0 15,21 0-15,-21 0 0,21 0 0,-21 0 16,22 0-16,-22 0 0,0 0 0,0 0 16,-22 0-16,1 0 15,0 0-15,-21 0 0,-1 0 0,-20 0 16,-1 21-16,-20-21 0,-1 0 16,-21 0-16,0 0 0,1 0 0,-1 0 15,-42 0 16,-1 0-15,1 0-16,-21 21 0,21-21 16,0 0-16,-22 0 0,1 21 15,-22-21-15,1 22 0</inkml:trace>
  <inkml:trace contextRef="#ctx0" brushRef="#br0" timeOffset="4154.76">3852 3239 0,'0'0'0,"-84"21"0,20 0 15,-21-21-15,22 21 0,21-21 0,-22 21 16,22-21-16,-1 0 0,22 21 16,0-21-16,42 0 15,0 0-15,22 0 16,20 0-16,22 0 0,0 0 0,20 0 15,-20 0-15,42 0 0,-21 0 16,21 0-16,21 0 0,0 0 16,0 0-16,1 0 0,-1 0 15,-21 0-15,0 0 0,0 0 0,0 0 16,0 22-16,-21-1 0,-22-21 16,22 0-16,-42 21 0,20-21 0,-20 0 15,-1 0-15,-20 21 0,-1-21 16,-21 0-16,21 0 0,-42 21 15,0 0 17,-21-21-32,-21 0 0,21 0 0,-22 22 0,1-22 15,-21 0-15,-1 0 16,1 21-16,-22-21 0,0 21 0,1-21 16</inkml:trace>
  <inkml:trace contextRef="#ctx0" brushRef="#br0" timeOffset="4494.56">3852 3958 0,'-63'21'0,"126"-42"0,-169 64 0,64-1 15,0-21-15,-1 0 0,22 0 0,0 1 16,21-1-16,0 0 0,0 0 16,21 0-16,22-21 0,-1 21 15,21-21-15,-20 0 0,41 0 0,-20 0 16,21 0-16,-1 0 0,22 0 15,0 0-15,0 0 0,0 0 0,-1 0 16,22 0-16,-21 0 0,-21 0 16,0 0-16,-1 0 0,1 0 0,0 0 15,-22 0-15,1 0 0,-22 0 0,21 0 16,-20 0-16,-1 0 0,-21 0 16,0 0-16,1 0 0,-1 0 0,0 0 15,-21 22 16,-21-1-31,0-21 0,21 21 16,-22-21-16,-20 21 0,21-21 16,0 21-16,-22 0 0,1 1 0</inkml:trace>
  <inkml:trace contextRef="#ctx0" brushRef="#br0" timeOffset="4799.38">3387 5101 0,'0'0'0,"-22"21"0,1 22 16,42-43-16,1 0 15,41 0-15,-21 0 0,43 0 0,-21 0 16,20 0-16,22-21 0,0 21 0,-21-22 16,20 1-16,1 21 0,0-21 15,0 21-15,0 0 0,0 0 0,-1-21 16,-20 21-16,0 0 0,-1 0 15,1 0-15,-21 0 0,-1 0 0,-21 0 16,1 0-16,-1 0 0,0 0 0,-20 0 16,-1 0-16,0 0 0,0 0 15,-42 0 1,0 0 0,0 0-16,-22 21 15,22-21-15</inkml:trace>
  <inkml:trace contextRef="#ctx0" brushRef="#br0" timeOffset="5070.22">3979 5567 0,'21'21'0,"1"-21"0,-1 0 15,0 0-15,21 0 0,-21 0 16,22 0-16,-1 0 0,0 0 16,1 0-16,20 0 0,-20 0 0,20 0 15,-21 0-15,22-21 0,-1 21 0,-20-21 16,20 0-16,-20-1 0,-1 1 16,21 21-16,-20-21 0,-1-21 0,22 21 15,-22-1-15,0-20 0,-21 21 0,22-21 16,-1-1-16</inkml:trace>
  <inkml:trace contextRef="#ctx0" brushRef="#br0" timeOffset="6155.25">4149 1291 0,'0'0'0,"0"-21"16,-22 21-1,44 0 48,-1 0-48,0 0-15,21 0 0,-21-21 0,1 0 16,20 21-16,-21-21 0,21 21 16,1-22-16,-1 1 0,0 0 0,-20 0 15,-1 0-15,0 21 0,-21-21 16,0-1-16,0 1 0,-21 0 16,0 0-16,-1 21 0,-20 0 15,0-21-15,-1 21 16,1 0-16,0 0 0,-1 0 0,1 21 15,0 0-15,-1 0 0,1 0 16,0 1-16,21-1 0,-22 0 0,22 0 16,0 21-16,0-20 0,21-1 15,0 0-15,0 0 0,0 0 0,0 0 16,21 1-16,0-1 0,0-21 16,0 21-16,22-21 0,-22 0 15,0 21-15,21-21 0,-20 0 0,-1 0 16,21 0-16,-21 0 15,22 0-15,-22 0 0,0 0 0,-42 0 32,0 0-17,-22 0-15,22 0 0,-21 0 16,21 21-16,-22-21 0,22 21 0,0-21 16,-21 22-16,20-1 0,1 0 15,0 0-15,0 0 0,21 0 0,0 1 16,0-1-16,0 0 0,0 0 15,0 0-15,0 0 16,21-21-16,0 22 0,0-22 16,1 0-16,-1 0 15,0 0-15,0 0 0,0-22 0,0 1 16,22 0-16,-22 21 0,21-21 16</inkml:trace>
  <inkml:trace contextRef="#ctx0" brushRef="#br0" timeOffset="6830.86">4614 1291 0,'-21'0'31,"0"0"-31,0 0 0,0 21 0,-1-21 16,1 22-16,21-1 0,0 0 16,-21 0-16,21 21 0,-21-20 15,21-1-15,0 0 0,0 0 16,0 0-16,0 0 0,0 1 15,0-1-15,21 0 0,0-21 0,0 0 16,1 0-16,-1 0 16,0 0-16,21 0 0,-21 0 0,22-21 15,-22 21-15,21-21 0,1-1 16,-1 1-16,0 0 0,-21-21 0,22 21 16,-22-22-16,0 22 0,21-21 15,-20-1-15,-22 1 0,21 0 0,0-1 16,0 1-16,-21 0 0,0-1 15,0 22-15,0-21 0,21 21 16,-21 0-16,0 42 31,0 0-31,0 0 0,-21 21 16,21-20-16,0 20 0,0 0 16,-21 1-16,21-22 0,-21 21 0,21 0 15,0-20-15,0 20 0,0-21 16,-21 21-16,21-20 0,0-1 0,0 0 15,0 0-15,0 0 0,0 0 16,0 1-16,21-22 31,0 0-31,0-22 0,0 1 16,0 0-16,-21 0 16,22 0-16,-1 0 0,-21-1 15,0 1-15,0 0 0,21 0 16,-21 42 15,0 0-31,0 0 16,0 1-16,0-1 15,0 0-15,0 0 16,21-21 15,-21-21-15,0 0-16,0 0 0,21-1 15</inkml:trace>
  <inkml:trace contextRef="#ctx0" brushRef="#br0" timeOffset="7006.76">5355 1207 0</inkml:trace>
  <inkml:trace contextRef="#ctx0" brushRef="#br0" timeOffset="7291.17">5482 1397 0,'0'0'0,"-21"64"15,21-22-15,0-21 0,0 21 0,0 22 16,-21-22-16,21 22 0,-21-22 16,21 22-16,-22-1 0,22-21 0,0 22 15,-21-22-15,21 22 0,-21-22 16,0 0-16,21 1 0,0-1 0,0 0 15,-21 1-15,21-22 0,-21 21 16,21-21-16,0 1 0,0-1 0,0 0 16,0 0-16,0-42 31,0-21-15,21 20-16,-21 1 0</inkml:trace>
  <inkml:trace contextRef="#ctx0" brushRef="#br0" timeOffset="7610.99">5440 1503 0,'0'0'0,"0"-42"0,0 20 16,0 1-16,0 0 0,0 0 16,0 0-16,0 0 0,21-1 15,0 22-15,0-21 16,0 21-16,22 0 0,-22 0 0,0-21 15,0 21-15,0 0 16,1 0-16,-1 0 0,0 0 0,-21 21 16,21-21-16,-21 21 0,0 1 15,0-1-15,0 0 0,-21 0 0,0 0 16,0 0-16,-1 1 0,1-1 16,0-21-16,0 21 0,0 0 0,0 0 15,-1-21-15,1 0 0,0 21 16,42-42 31</inkml:trace>
  <inkml:trace contextRef="#ctx0" brushRef="#br0" timeOffset="8070.73">6117 1249 0,'0'0'0,"-21"0"32,0 0-32,0 0 0,-1 21 0,1 0 15,0-21-15,0 21 16,0 1-16,0-1 0,-1 0 15,22 0 1,0 0-16,22 0 16,-1 1-1,0-22-15,-21 21 0,21-21 16,-21 21-16,21-21 0,-21 21 16,0 0-16,0 0 0,0 1 15,0-1 1,-21 0-16,0-21 15,0 0-15,0 0 16,-1 0-16,1 0 16,0 0-16,0 0 0,0 0 15,0 0-15,-1 0 16,22-21 0,0 0-16,0-1 15,22 1 1,-1 21-16,0-21 0</inkml:trace>
  <inkml:trace contextRef="#ctx0" brushRef="#br0" timeOffset="8474.49">6329 1461 0,'0'0'0,"21"-22"16,0 22-16,-21-21 0,21 21 16,0 0-16,1-21 0,-1 21 0,0-21 15,0 0-15,0 21 0,-21-21 16,0-1-16,21 22 0,-21-21 16,0 0-16,0 0 15,-21 21-15,0 0 16,0 0-16,0 0 15,0 0-15,-1 21 0,1 0 0,0 0 16,0 1-16,0-1 16,21 0-16,-21 0 0,21 0 0,0 0 15,0 1-15,0-1 0,0 0 16,0 0-16,0 0 16,21-21-16,0 0 15,0 0-15,0 0 0,0 0 0,1 0 16,-1 0-16,21 0 0,-21 0 15,22 0-15,-1-21 0,0 21 16,1-21-16,-22 0 0</inkml:trace>
  <inkml:trace contextRef="#ctx0" brushRef="#br0" timeOffset="8894.25">7683 931 0,'-21'0'15,"0"0"1,21 22-1,-21-1-15,21 0 16,-21 21-16,0-21 0,21 22 16,-22-1-16,22 0 0,0-20 0,-21 20 15,0 0-15,21 1 0,-21-22 16,21 21-16,0-21 0,0 22 0,-21-22 16,21 0-16,0 0 15,0 0-15,0 0 0,0 1 16,0-44 15,0 1-15,0 0-16,0 0 0,21 0 0,0-22 15,-21 1-15,21 21 0,0-21 16,-21-1-16</inkml:trace>
  <inkml:trace contextRef="#ctx0" brushRef="#br0" timeOffset="11195.79">7641 847 0,'0'0'0,"0"-21"0,0-1 15,21 22 1,0 0 15,1 0-15,-1 22-16,0-22 16,-21 21-16,21 0 0,0-21 0,0 21 15,1 0-15,20-21 0,-21 21 16,21 1-16,1-22 0,-1 21 15,22 0-15,-22-21 0,0 21 0,1-21 16,-1 0-16,0 0 0,-21 21 16,22-21-16,-22 0 0,0 0 0,0 0 15,0 0-15,1 0 16,-22 21 0,-22 1-1,1-1-15,0-21 16,0 21-16,0 0 0,0 0 15,-1 0-15,-20 22 0,0-22 0,21 21 16,-22-21-16,-20 22 0,20-1 16,1-21-16,-21 22 0,20-1 0,1 0 15,0-21-15,-1 22 0,1-22 16,0 0-16,20 0 0,1 0 0,0 1 16,0-1-16,0-21 15,21 21-15,0-42 31,0 0-31,0-1 16,0 1-16,0 0 0,21-21 16,-21 21-16,21-22 0,0 22 0,-21-21 15,21-1-15,1 1 0,-1 0 16,0-1-16,-21 1 0,21 0 0,0-1 16,-21 1-16,0 0 0,21 21 15,-21-22-15,0 22 0,0 0 16,0 0-16,0 0 0,0-1 15,-21 22 1,0 22 0,0-1-1,21 0-15,-21 0 0,0 0 0,-1 22 16,22-22-16,-21 21 0,0 0 16,0 1-16,0-22 0,0 21 0,-1 1 15,1-1-15,21-21 0,-21 21 16,0-20-16,21-1 0,-21 0 0,21 21 15,0-21-15,0 1 16,-21-22-16,21-22 47,0 1-47,0 0 0,21 0 16,-21 0-16,21-22 0,0 22 0,-21-21 15,21 0-15,0-1 0,1 1 16,-22 0-16,21-22 0,0 22 0,0-1 15,-21 1-15,0 21 0,21 0 16,-21-22-16,21 22 16,-21 0-16,0 42 15,0 0 1,0 1-16,0-1 0,0 21 0,-21-21 16,21 22-16,-21-1 0,0 0 15,0 1-15,21 20 0,-21-21 16,-1 1-16,22-1 0,0 0 15,0-20-15,-21 20 0,21 0 0,0-21 16,0 1-16,0 20 0,0-21 16,0 0-16,0 0 0,0-42 47,21 0-47,-21 0 0,22-21 15,-22 20-15,21 1 0,-21-21 0,21 0 16,0 20-16,-21-20 15,21-21-15,0 20 0,1 1 0,-1 0 16,-21-1-16,21 1 0,0 0 16,0-1-16,-21 1 0,0 21 15,21 0-15,-21-1 0,0 44 32,0-1-32,0 0 0,-21 0 15,21 21-15,-21 1 0,0-1 16,0 0-16,0 1 0,-1-1 0,1 22 15,0-22-15,0 0 0,0 1 16,0-1-16,21 0 0,-22-21 16,22 22-16,0-22 0,0 0 15,0 0-15,0 0 0,0-42 32,0 0-17,22 0-15,-1-21 16,0 20-16,0-20 0,0 21 0,0-21 15,1-1-15,-1 1 0,0 0 16,21-22-16,-21 22 0,1-1 0,-1 1 16,0 21-16,0-21 0,-21 20 15,0 1-15,21 0 16,-21 42 15,0 0-31,-21 1 0,0-1 0,21 21 16,-21-21-16,0 22 0,-1-1 15,1 0-15,0-21 0,0 22 0,21-1 16,-21-21-16,21 0 0,-21 22 16,21-22-16,0 0 0,0 0 0,0 0 15,21-42 32,0 0-47,-21 0 0,21 0 16,0 0-16,0-1 0,1-20 15,-1 21-15,21-21 0,-21-1 16,0 1-16,1 0 0,-1-1 16,0 22-16,0-21 0,0 21 0,0-1 15,-21 1-15,0 42 32,0 1-32,0-1 0,-21 0 15,0 21-15,0-21 0,0 22 0,0-1 16,-1-21-16,1 22 0,0-22 15,0 21-15,0-21 0,0 0 0,-1 1 16,22-1-16,-21 0 0,21 0 16,0 0-1,21-42 17,1 0-32,-22 0 0,21 0 15,0-1-15,0 1 0,21 0 0,-20-21 16,-1 21-16,21-22 0,-21 22 15,0-21-15,1-1 0,-1 22 0,0 0 16,0 0-16,0 0 16,-21 42-1,-21 0 1,0 0-16,0 22 0,0-22 0,-1 0 16,22 0-16,-21 21 0,21-20 15,-21-1-15,21 0 0,0 0 16,-21-21-16,21 21 0,0 0 15,21-21 1,0 0-16,0 0 16,1 0-16,-1-21 0,21 0 15,-21 0-15,0 21 0,1-42 16,-1 20-16,21 1 0,-21 0 0,0-21 16,-21 21-16,22-1 0,-22-20 15,21 21-15,-21 0 0,21 21 16,-21-21-16,0 42 15,0 0 1,0 0-16,0 0 16,-21 0-16,21 1 0,0-1 15,21-21 17,0 0-17,0-21-15,0-1 16,1 22-16,-1-21 0,-21 0 15,21 21-15,-21-21 0,21 21 16,-21-21-16,0 0 31,0 42 1,0 0-32,0 0 15,-21 0-15,0-21 16,0 21-16</inkml:trace>
  <inkml:trace contextRef="#ctx0" brushRef="#br0" timeOffset="17206.24">19092 2815 0,'0'0'0,"0"-21"0,0 0 0,0 0 15,0 0-15,0-1 0,0 1 16,0 0-16,0 0 15,0 0-15,0 0 16,-21 21 15,0 0-15,21 21-16,-21 0 0,21 0 16,-21 0-16,21 22 0,0-22 15,-22 21-15,1 0 0,21 1 0,-21-1 16,21 22-16,-21-22 0,0 43 15,0-22-15,21 1 0,0 20 16,0 1-16,-22-22 0,22 22 0,0-21 16,0-1-16,0 22 0,-21-1 15,21 1-15,0 0 0,0-1 0,0-20 16,0 21-16,0-1 0,0-20 16,-21 20-16,21-20 0,-21 21 0,0-22 15,21 1-15,-43-1 0,43 1 0,-21 20 16,21-20-16,-21 20 0,0-20 15,0-1-15,21 1 0,-21-22 0,-1 22 16,22-22-16,0 22 0,-21-22 16,21 0-16,-21-21 0,21 22 15,0-22-15,0 0 0,0 0 0,0-42 32,21 0-32,0 0 0,-21 0 15,22-22-15,-1 1 0,0 0 0,0-1 16,0-20-16,0-1 0,1 1 15,-1-1-15</inkml:trace>
  <inkml:trace contextRef="#ctx0" brushRef="#br0" timeOffset="17640.5">19050 2836 0,'0'0'16,"0"-21"-16,0 0 0,0 0 0,0 0 15,0 0-15,0-1 16,0 1-16,21 0 0,-21 0 16,21 0-16,-21 0 0,21-1 0,1 1 15,-22 0-15,21 0 0,0 0 16,-21 0-16,21-1 0,0 1 0,0 0 16,-21 0-16,22 0 0,-1 0 15,0 21-15,-21-22 0,21 22 0,0-21 16,-21 0-16,21 21 0,-21-21 15,22 21-15,-1-21 16,-21 0-16,21 21 0,0-22 16,0 1-1,0 21-15,-21-21 0,0 0 0</inkml:trace>
  <inkml:trace contextRef="#ctx0" brushRef="#br0" timeOffset="18275.04">23093 2773 0,'0'42'15,"0"1"1,0-22-16,0 0 0,-21 21 16,21 1-16,0-1 0,-22 0 0,1 1 15,0 20-15,21 1 0,0-1 16,0-21-16,-21 22 0,21-1 0,-21 1 15,21-22-15,0 22 0,0-22 16,0 22-16,0-22 0,0 21 0,0-20 16,0 20-16,0-20 0,0 20 15,0-21-15,0 22 0,0-22 16,0 1-16,0-22 0,0 21 16,0-21-16,0 0 0,0 1 0,0-1 15,-21 0-15,21 0 0,0 0 16,-22-21-1,1 0 1,0 0 0,0 0-16,0 0 15,21-21-15,-21 21 0,21-21 16,-22 21-16,1-21 0</inkml:trace>
  <inkml:trace contextRef="#ctx0" brushRef="#br0" timeOffset="19607.89">19643 2138 0,'0'0'16,"-22"0"-16,-20 0 15,21 0-15,0 0 0,0 0 0,-1 0 0,1 0 16,0 0-16,0 0 0,0 0 16,0 0-16,-1 0 15,22-21-15,-21 21 16,0 0-16,21-21 47,21 21 46,0 0-93,1 0 32,-1 0-32,0 0 15,0 0 1,0 0 0,0 0-1,1 0-15,-1 0 16,0 0-16,0 0 0,0 0 15,0 0-15,1 0 0,-1 0 16,21 0-16,-21 0 0,22 0 0,-22 0 16,21 0-16,0 0 0,22 0 15,-22 0-15,22 0 0,-1 0 16,1 0-16,-1 0 0,1 0 0,20 0 16,-20 0-16,21 0 0,-1 0 15,1 0-15,-22 0 0,22 0 16,-21 0-16,-1 0 0,1 0 15,-1 0-15,1 0 0,-22 0 0,21 0 16,-20 21-16,-1-21 0,22 0 16,-22 0-16,21 0 0,-20 0 15,20 0-15,-20 0 0,-1 0 0,21 0 16,-20 0-16,-1 0 0,0 0 16,1 0-16,-22 0 0,21 0 0,-21 0 15,1 0-15,-1 0 0,0 0 16,0 0-16,0 0 0,0 0 15,1 0-15,-22 21 0,21-21 0,0 0 16,0 0 0,0 0-16,0 21 31,1-21-15,-1 0-1,-21 21-15,21-21 16,-21 21-16,21-21 0,-21 22 15,21-22-15,0 0 0,-21 21 16,22-21-16</inkml:trace>
  <inkml:trace contextRef="#ctx0" brushRef="#br0" timeOffset="19944.21">22881 2794 0,'0'21'0,"0"43"16,0-43-1,0 0-15,0 21 0,-21 1 0,21-22 16,0 21-16,-21 22 0,0-22 16,21 22-16,-22-22 0,22 21 0,0 1 15,-21-1-15,21-20 0,-21 20 16,21-20-16,0-1 0,0 21 0,0-20 16,0-1-16,0 0 0,0 22 15,0-22-15,0 22 0,0-22 0,0 0 16</inkml:trace>
  <inkml:trace contextRef="#ctx0" brushRef="#br0" timeOffset="20878.66">22712 4530 0,'0'0'16,"21"21"-16,-21 0 0,0 0 0,0 22 16,0-22-16,0 21 0,-21 0 0,0-20 15,-1 20-15,1 0 0,21-21 16,0 22-16,-21-22 0,0 21 0,21-21 16,-21 1-16,21-1 0,0 0 15,0 0-15,-21 0 0,21 0 0,0 1 16,-22-1-16,22 0 0,0 0 15,0 0-15,0 0 16,0 1-16,0-1 0,0 0 16,0 0-1,0 0 1,-21 0 15,0-21-31,21 22 16,-21-22-1,21 21-15,-21-21 16,21 21 0,-21-21-16,-1 0 15,22 21-15,0 0 16,-21-21 0,21 21-1,-21-21-15,0 0 16,21 22-16,-21-22 0,0 0 15,-1 21-15,1-21 16,0 0-16,0 21 0,0-21 16,0 0-16,-1 21 15,1-21-15,0 0 0,0 0 16,0 0-16,-22 0 0,22 0 0,0 0 16,-21 21-16,-1-21 0,1 0 15,0 0-15,-1 0 0,-20 0 0,21 0 16,-1 0-16,-20 0 0,20 0 15,1 0-15,0 0 0,-1 0 0,1 0 16,0 0-16,-1 0 0,1 0 16,-21 0-16,20 0 0,1 0 15,-22 0-15,22 0 0,-21 0 0,-1 0 16,-21 0-16,22 0 0,-1 0 16,-20 0-16,20 0 0,1 0 0,-1 0 15,1 0-15,-1 0 0,22 0 0,0 0 16,-22-21-16,22 21 0,-1 0 15,1 0-15,0-21 0,-1 21 0,-20 0 16,-1 0-16,22 0 0,-21-21 16,-1 21-16,22 0 0,-22 0 15,22 0-15,0 0 0,-22 0 0,22 0 16,21-21-16,-22 21 0,1 0 16,21 0-16,-22 0 0,22 0 0,-21 0 15,21 0-15,0 0 0,-22 0 0,22 0 16,0 0-16,0 0 0,0 0 15,-1 0-15,1 0 0,0 0 16,0 0-16,0 0 16,0 0-1,-1 0 17,1 0-17,0 0-15,0 0 0,0 0 0,0-22 31,-1 22-31,22-21 16,0 0-16,0 0 0,0 0 16,0 0-16,22-1 0,-1-20 15,0 21-15</inkml:trace>
  <inkml:trace contextRef="#ctx0" brushRef="#br0" timeOffset="21752.04">19854 1651 0,'0'0'0,"0"-21"0,21 0 16,-21 0-16,0-1 0,0 1 0,0 0 15,0 0-15,0 0 0,0 0 16,0 42 15,-21 0-15,21 0-16,-21 21 0,21-20 0,0 20 15,0-21-15,-21 21 16,21 1-16,-21-22 0,21 21 0,-21-21 16,21 22-16,0-22 0,0 0 15,0 0-15,0 0 0,0 1 16,0-44 31,0 1-47,0 0 0,0 0 15</inkml:trace>
  <inkml:trace contextRef="#ctx0" brushRef="#br0" timeOffset="22354.44">19791 1334 0,'0'0'0,"-21"-22"0,21-20 16,0 21-16,0 0 0,0 0 15,0-1-15,0 1 0,0 0 0,21 21 0,0-21 16,0 0-16,0 21 0,0 0 16,22-21-16,-22 21 0,0 0 15,21 0-15,-20 0 0,20 0 0,-21 0 16,21 21-16,-20 0 0,20 0 15,-21 21-15,0-20 0,0-1 16,1 21-16,-22 0 0,0-20 0,0 20 16,0-21-16,-43 21 0,22-20 15,0-1-15,-21 21 0,-1-21 0,1 0 16,0-21-16,20 22 0,-20-1 16,0-21-16,21 0 0,-1 0 0,1 0 15,0 0-15,42-21 31,0-1-31,1 22 16,-1-21-16,0 21 0,0 0 0,0-21 16,22 21-16,-22 0 15,0 0-15,21 0 0,-21 0 0,22 0 16,-22 0-16,21 0 0,-21 21 16,1 0-16,-1 1 0,0-1 0,0 0 15,-21 0-15,0 0 0,0 0 16,0 1-16,0-1 0,0 0 0,-21 0 15,0 0-15,0-21 0,-1 21 0,-20 1 16,0-22-16,21 21 0,-22-21 16,1 0-16,21 21 0,-22-21 0,22 0 15,-21 0-15,21 0 0,0 0 16,-22 0-16,22 0 0,0 0 16,0 0-1,42 0 16,0 0-31,0 0 16,0 0-16,1 0 0,20-21 0</inkml:trace>
  <inkml:trace contextRef="#ctx0" brushRef="#br0" timeOffset="22782.2">20405 1609 0,'0'0'0,"0"-43"16,21 22-16,0 21 0,0 0 16,0-21-16,0 21 15,1 0-15,-1 0 0,0 0 0,0 0 16,0 0-16,0 21 0,1-21 16,-1 21-16,0 1 0,0-1 0,0 0 15,-21 0-15,0 0 0,0 0 16,0 1-16,0-1 0,0 0 0,0 0 15,0 0-15,0 0 0,-21-21 16,21 22-16,-21-1 0,0-21 0,0 21 16,-1-21-16,1 0 15,0 0 1,21-21-16,0 0 16,0-1-16,0 1 15,0 0-15,21 0 0,0 0 16,-21-22-16,22 22 0,-1 0 15,-21 0-15,21 0 0,0 0 0,0 21 16,-21-22-16,21 22 16,1-21-16,-1 21 15,0 0-15,0 0 0,0 0 16,0 0-16,1 0 16</inkml:trace>
  <inkml:trace contextRef="#ctx0" brushRef="#br0" timeOffset="23203.22">21124 1545 0,'0'0'0,"-21"21"15,0 1-15,0-1 0,0 0 0,-1 0 0,1 0 16,0 0-16,0 1 15,0-1-15,21 0 0,0 0 0,-21 0 16,21 0-16,0 1 0,0-1 0,0 0 16,21 0-16,0-21 15,0 0-15,0 0 0,0 0 16,1 0-16,-1 0 0,21 0 16,-21 0-16,0 0 0,1-21 0,-1 0 15,0 21-15,0-21 0,-21-1 16,21 1-16,-21-21 0,21 21 0,-21-22 15,0 22-15,0-21 0,0 21 16,0 0-16,0-22 0,-21 22 0,0 0 16,0 0-16,0 21 0,0-21 15,-1 21-15,1 0 16,21 21-16,-21-21 16,21 21-16,0 0 0,0 0 15,0 0-15,0 1 0,0-1 16,0 0-16,21-21 15</inkml:trace>
  <inkml:trace contextRef="#ctx0" brushRef="#br0" timeOffset="23774.39">21421 1503 0,'0'42'16,"-22"-21"-16,22 1 0,-21-1 0,21 0 16,0 0-16,-21 0 0,21 0 15,-21 1-15,21-1 0,0 0 16,0 0-16,0 0 0,21-21 47,0 0-47,0 0 15,1 0-15,-22-21 0,21 0 16,0 21-16,-21-21 0,21 0 16,0 21-16,-21-22 0,0 1 0,21 21 15,-21-21-15,22 21 16,-22 21 0,0 0-16,0 1 15,0-1-15,0 0 16,0 0-16,0 0 15,21 0 1,0-21-16,0 0 0,0 0 0,0 0 16,1 0-16,-1 0 15,0 0-15,21 0 0,-21-21 0,1 21 16,-1-21-16,-21 0 0,21 0 16,-21 0-16,0-1 0,0 1 15,0 0-15,0 0 0,0 0 16,0 0-16,0-1 0,-21 1 0,21 0 15,-21 21-15,-1 0 16,22 21 31</inkml:trace>
  <inkml:trace contextRef="#ctx0" brushRef="#br0" timeOffset="24163.16">22204 1566 0,'-21'0'16,"-1"0"-16,1 0 0,0 0 15,0 0-15,0 0 0,0 22 16,-1-1-16,22 0 0,-21-21 15,21 21-15,0 0 16,0 0-16,0 1 16,21-22-16,1 21 15,-1-21-15,0 21 0,0-21 16,-21 21-16,21-21 16,-21 21-16,0 0 31,-21-21-31,0 0 0,0 0 15,-22 0-15,22 0 16,0 0-16,0 0 0,0 0 16,0 0-1,42 0 17,0 0-32</inkml:trace>
  <inkml:trace contextRef="#ctx0" brushRef="#br0" timeOffset="24519.23">22288 1715 0,'22'0'16,"-1"-22"-16,0 22 0,0 0 0,-21-21 15,21 21-15,0-21 0,-21 0 0,22 0 16,-22 0-16,0-1 16,0 1-16,-22 0 15,1 21 1,0 0-16,0 0 0,0 21 16,0 0-16,-1 1 15,1-1-15,21 0 0,0 0 0,0 0 16,-21-21-16,21 21 0,0 1 15,0-1-15,0 0 16,21-21 0,0 0-16,1 0 15,-1 0-15,0 0 0,0 0 16</inkml:trace>
  <inkml:trace contextRef="#ctx0" brushRef="#br0" timeOffset="24916.23">22606 1503 0,'0'0'0,"0"-21"0,21 21 16,0-21-1,0 21-15,1 0 16,-1 21-1,-21 0-15,0 0 0,0 0 16,0 0-16,0 1 16,0-1-16,0 0 0,0-42 62,0 0-46,21 21-16,-21-22 0,21 1 15,-21 0-15,0 0 16,21 21-16,-21-21 16,21 21-1,1 0 1,-22 21 0</inkml:trace>
  <inkml:trace contextRef="#ctx0" brushRef="#br0" timeOffset="25903.01">21992 2074 0,'21'0'31,"0"0"-15,1 0-16,-1 0 16,0 0-16,0 0 0,21 0 0,-20 0 15,20 0-15,0 0 0,1 0 16,-1 0-16,0 0 0,1 0 0,-1 0 16,0 0-16,1 22 0,-1-22 15,0 0-15,-21 0 0,1 0 0,-1 0 16,0 21-16,0-21 0,0 21 15,0 0 1,-21 0 0,0 0-1,0 1-15,0-1 16,0 0-16,0 0 16,0 0-16,0 0 0,0 22 0,0-22 15,0 0-15,0 21 0,0 1 16,0-1-16,0 0 0,0 1 0,0-1 15,0 0-15,0-20 0,0 20 16,0 0-16,0 1 0,0-1 0,0 0 16,0-21-16,0 22 0,0-1 15,0 0-15,0 1 0,0-1 16,22 0-16,-22 1 0,0-1 0,0 0 16,0 1-16,0-1 0,0 0 15,0 1-15,0-1 0,-22 0 0,22 1 16,-21-1-16,0-21 0,21 22 0,-21-1 15,21 0-15,-21 1 0,0-1 16,21 0-16,0-21 0,0 22 0,0-1 16,0 0-16,0 1 0,0-1 0,0-21 15,0 22-15,-22-22 0,22 0 16,0 21-16,-21-21 0,21 22 0,0-22 16,-21 0-16,21 0 0,0 0 0,0 1 15,0-1-15,-21 0 16,21 0-16,-21 0 0,21 0 15,0 1-15,-21-22 16,-1 0 0,1 0-1,0 0 1</inkml:trace>
  <inkml:trace contextRef="#ctx0" brushRef="#br0" timeOffset="26502.83">20087 2604 0,'21'0'16,"22"0"-16,-22 0 15,21 0-15,0 0 0,1 0 0,20 21 16,22-21-16,0 0 0,-1 21 16,1 0-16,21-21 0,-22 21 0,22-21 15,-21 21-15,21 1 0,-22-22 16,22 21-16,-21-21 0,21 21 0,-22-21 16,1 0-16,-21 21 0,-1-21 15,-21 0-15,1 21 0,-1-21 0,-21 0 16,0 0-16,1 0 0,-22 21 15,-22-21 1,1 0 0,-21 0-16,21 0 0,-22 0 15,1 0-15</inkml:trace>
  <inkml:trace contextRef="#ctx0" brushRef="#br0" timeOffset="26878.57">20066 3281 0,'21'0'16,"21"0"-16,-20 0 15,20 0-15,0 0 0,1 0 0,20 0 16,1 0-16,20 0 0,-20 0 16,20 0-16,1 0 0,0 0 0,21 0 15,-22 0-15,1 0 0,0 0 16,-1 0-16,1 0 0,0 21 16,-1-21-16,-20 0 0,-1 0 0,1 21 15,-1-21-15,-20 0 0,-1 0 16,0 21-16,-21-21 0,1 0 0,-1 0 15,-21 22-15,-21-22 32,-1 0-32,1 21 0,0-21 0,-21 0 15,-1 0-15</inkml:trace>
  <inkml:trace contextRef="#ctx0" brushRef="#br0" timeOffset="27278.34">20193 3916 0,'-42'21'15,"42"0"-15,0 0 16,0 1-1,42-22-15,-21 0 16,0 0-16,0 0 0,22 21 0,-1-21 16,22 0-16,-1 0 15,1 0-15,-1 0 0,22 0 0,-22 0 16,22 0-16,-22 0 0,22 0 0,-21 0 16,-1 0-16,1 0 0,-22 0 15,21 21-15,-20-21 0,-1 0 0,0 0 16,-20 0-16,-1 0 0,0 21 0,0-21 15,0 0-15,0 0 0,1 0 16,-22 21-16,21-21 16,-42 0 15,-1 21-31,1-21 0</inkml:trace>
  <inkml:trace contextRef="#ctx0" brushRef="#br0" timeOffset="27659.13">19960 4678 0,'0'21'16,"21"-21"-1,0 0-15,22 0 0,-22 0 0,21 0 16,-21 0-16,22 0 0,-1 0 0,0 0 16,22 0-16,-22 0 0,1 0 0,20 0 15,-21 0-15,1 0 0,20 0 16,-20 0-16,-1 0 0,0 0 0,1 0 15,-1 0-15,0 0 0,1 0 0,-22 0 16,21 0-16,-21 0 0,0 0 16,1 0-16,-1 0 0,0 0 0,0-21 15,0 21-15,0 0 0,1 0 16,-1 0-16,-21-21 0,21 21 0,0 0 16</inkml:trace>
  <inkml:trace contextRef="#ctx0" brushRef="#br0" timeOffset="35574.26">23643 1926 0,'21'0'47,"0"0"-32,-21-21 1,0 0-1,0 0-15,0 0 16,0-1 0,0 1-16,0 0 15,0 0-15,0 0 16,0 0-16,-21 21 0,0-22 16,0 22-16,0-21 15,0 21-15,-1 0 0,1 0 16,0 0-16,0 0 0,0 21 15,0-21-15,-1 22 0,22-1 0,-21 0 16,0 0-16,0 0 0,0 0 16,0 1-16,21-1 0,-22 0 0,22 21 15,-21-21-15,21 1 0,0-1 16,0 0-16,0 0 0,0 0 16,0 0-16,0 1 15,21-22-15,1 0 16,-1 0-16,0 0 0,0 0 15,0 0-15,0 0 16,1 0-16,-1 0 0,0 0 0,0-22 16,0 1-16,0 21 0,1-21 15,-1 21-15,0-21 0,0 0 0,0 0 16,-21-1-16,21 1 0,-21 0 0,0 0 16,0 0-16,0 0 15,0 42 16,0 0-15,0 0-16,0 0 16,0 0-16,0 1 0,0-1 0,0 0 15,0 0-15,0 0 0,22-21 16,-1 21-16,0-21 16,0 0-16,0 0 0,0 0 0,1 0 15,-1 0-15,21 0 0,-21 0 16,0 0-16,1 0 0,-1-21 0</inkml:trace>
  <inkml:trace contextRef="#ctx0" brushRef="#br0" timeOffset="35889.08">24130 1757 0,'0'21'31,"-21"0"-31,21 0 15,0 1-15,0-1 0,-21 21 0,21-21 16,-22 22-16,22-1 0,0 0 16,-21-21-16,21 22 0,-21-1 0,21 0 15,-21 1-15,21 20 0,0-20 16,0-1-16,0 0 0,0 1 0,0-1 16,0-21-16,0 21 0,0-20 15,0 20-15,0-21 0,0 0 16,0 0-16,0 1 0,0-1 15,0-42 17,0-1-32,0 1 0,0 0 15,0 0-15,0-21 0</inkml:trace>
  <inkml:trace contextRef="#ctx0" brushRef="#br0" timeOffset="36238.87">24172 1799 0,'0'0'0,"21"-21"0,1 21 0,-1 0 16,0 0-16,0 0 0,0 0 15,0 0-15,1 0 0,-1 0 0,0 0 16,0 21-16,-21 0 15,21 1-15,-21-1 0,0 0 0,0 0 16,0 0-16,0 0 0,-21 1 16,0-1-16,21 0 0,-42 0 0,20 0 15,1 0-15,-21-21 0,21 22 16,-22-22-16,22 0 0,-21 0 16,21 21-16,0-21 0,-1 0 0,1 0 15,42 0 16,1 0-15,20 0-16,-21 0 0,0 0 0,22 0 16,-22 0-16</inkml:trace>
  <inkml:trace contextRef="#ctx0" brushRef="#br0" timeOffset="36574.68">24744 1842 0,'0'0'0,"-43"0"15,43 21-15,-21 0 0,0-21 16,21 21-16,-21 0 0,0 22 0,21-22 16,-21 0-16,-1 21 0,22-21 15,-21 22-15,21-1 0,0-21 0,0 22 16,0-1-16,-21-21 0,21 21 15,0 1-15,0-1 0,0-21 0,0 22 16,0-1-16,0-21 0,0 21 16,0-20-16,0-1 0,0 0 15,0 0-15,0 0 0,0 0 16,-21-21-16,21-21 31,0 0-15,0 0-16,0 0 0</inkml:trace>
  <inkml:trace contextRef="#ctx0" brushRef="#br0" timeOffset="36930.48">25082 1884 0,'0'0'0,"22"21"0,-22 0 16,0 0-16,0 1 0,-22-1 15,1 0-15,0 0 0,0 0 16,0-21-16,-22 21 0,22 1 0,0-22 15,-21 21-15,21-21 0,-22 0 0,22 0 16,0 21-16,0-21 0,0 0 16,42 0 31,0 0-32,0 0-15,0 0 0</inkml:trace>
  <inkml:trace contextRef="#ctx0" brushRef="#br0" timeOffset="37274.29">25273 1672 0,'0'-21'16,"0"42"15,0 0-15,0 1-16,0-1 0,-21 0 15,21 21-15,-21-21 0,-1 22 16,22-22-16,0 21 0,0-21 0,-21 22 16,21-22-16,0 0 0,0 0 15,0 0-15,0 1 0,0-1 0,0 0 16,0 0-16,21-21 15,1 0 1,-1 0-16,0 0 16,0 0-16,0 0 0,0-21 15,1 0-15,-1 0 16,0-1-16</inkml:trace>
  <inkml:trace contextRef="#ctx0" brushRef="#br0" timeOffset="37842.48">25612 1545 0,'-22'21'31,"22"1"-31,0-1 16,-21 0-16,21 0 0,0 0 16,0 0-16,0 1 0,0-1 15,0 0-15,0 0 16,0 0-16,0 0 0,0 1 16,0-1-1,0-42 32,-21-1-31,21 1-16,0 0 15,0 0-15,0 0 16,0 0-16,0-1 0,21 1 0,0 0 16,1 0-16,-1 0 0,0 21 15,0-21-15,0 21 0,0 0 0,1-22 16,-1 22-16,0 0 0,0 0 15,0 0-15,0 0 0,1 0 0,-1 0 16,0 0-16,0 0 0,-21 22 16,21-1-16,-21 0 15,0 0-15,0 0 16,0 0-16,0 1 0,0-1 16,-21 0-16,21 0 0,-21 0 15,0-21 1,0 21-16,-1-21 15,22 22-15,-21-22 0,0 21 16</inkml:trace>
  <inkml:trace contextRef="#ctx0" brushRef="#br0" timeOffset="38386.22">24850 1778 0,'21'0'16,"0"0"-16,0 0 15,0-21-15,0 21 16,1 0-16,-1 0 0,0 0 16,0 0-16,0 21 15,0-21-15,-21 21 16,22-21-16,-1 21 0,-21 1 15,21-22-15,-21 21 16,21-21-16,-21 21 0,0 0 16,0 0-16,0 0 15,-21-21-15,0 22 0</inkml:trace>
  <inkml:trace contextRef="#ctx0" brushRef="#br0" timeOffset="63855.03">2222 7176 0,'0'0'0,"-21"0"0,-21 0 0,21-22 0,0 22 16,-22 0-16,22 0 15,0 0-15,0 0 0,0 0 0,-1 0 16,1 0 0,21-21 124,21 0-124,-21 0-1,22 21 1,-1-21-16,0 0 0,-21-1 16,21 22-16,0-21 0,-21 0 15,21 0-15,1 0 16,-22 0-16,21-1 0,-21 1 16,0 0-16,-21 21 31,-1 0-31,1 0 0,0 0 15,0 0-15,0 21 16,-22-21-16,22 21 0,-21 1 0,21-1 16,-22-21-16,1 21 0,21 0 15,-21 0-15,-1 0 0,22 1 0,0 20 16,0-21-16,0 0 0,-1 0 16,22 1-16,0 20 0,0-21 0,0 0 15,0 22-15,0-22 0,22 0 16,-1 21-16,0-21 0,0 1 15,0-1-15,0 0 0,22 21 0,-22-21 16,0 1-16,0-1 0,22 0 16,-22 0-16,0 0 0,-21 22 0,21-22 15,0 0-15,-21 0 16,0 0-16,0 0 0,0 1 16,-21-1-16,0 0 0,0-21 0,0 21 15,-22 0-15,22 0 0,-21-21 16,-1 22-16,1-22 0,-21 0 0,20 0 15,-20 0-15,20 0 0,-20 0 16,21 0-16,-22-22 0,22 1 0,-1 0 16,1 0-16,0 0 0,-1 0 15,22-1-15,0 1 0,0 0 0,0 0 16,21 0-16,0 0 0,0-1 16,0 1-1,21 21 1,0 0-16,0 0 0,0-21 0,1 21 15,-1 0-15,0 0 0,0-21 16,21 21-16,-20-21 0,20 21 0</inkml:trace>
  <inkml:trace contextRef="#ctx0" brushRef="#br0" timeOffset="64313.77">2074 7726 0,'43'21'16,"-22"-21"-16,0 0 15,0 0-15,0 0 0,0 0 16,1-21-16,-1 21 0,0-21 15,0 21-15,0-21 0,22-1 0,-43 1 16,21 0-16,0 0 0,-21 0 0,0 0 16,0-1-16,0 1 15,0 0-15,-21 0 0,0 0 0,-1 21 16,1 0-16,0 0 16,0 0-16,-21 0 0,20 0 0,1 21 15,0 0-15,0 0 0,0 0 16,0 1-16,21 20 0,0-21 0,-22 0 15,22 22-15,0-1 0,-21-21 16,21 21-16,0-20 0,0-1 0,0 21 16,0-21-16,0 0 0,0 1 15,21-1-15,1 0 0,-1-21 16,0 0-16,0 0 0,0 0 16,22 0-16,-22 0 0,0-21 15,21 21-15,-21-21 0,22-1 0,-1 1 16</inkml:trace>
  <inkml:trace contextRef="#ctx0" brushRef="#br0" timeOffset="64658.99">2942 6837 0,'0'0'0,"0"-21"15,0 0-15,0 42 32,0 0-32,0 0 0,0 0 15,0 22-15,0-22 0,0 21 0,-21 0 16,21 1-16,0-1 0,0 22 16,-21-22-16,21 21 0,-21-20 0,21 20 15,-22-20-15,22 20 0,0-21 16,0 1-16,-21-22 0,21 21 0,-21-21 15,21 22-15,-21-22 0,21 0 16,0 0-16,0 0 0,0 1 16,-21-22-16,21-22 31,0 1-31,21 0 16,-21 0-16</inkml:trace>
  <inkml:trace contextRef="#ctx0" brushRef="#br0" timeOffset="65098.74">3090 7599 0,'21'0'16,"1"0"-1,-1 0-15,0 0 0,0 0 16,0-21-16,0 21 0,1-21 0,-22-1 16,21 1-16,0 0 0,0 0 15,0 0-15,0 0 0,-21-1 0,0 1 16,0 0-16,0 0 0,0 0 16,-21 21-16,0 0 15,0 0-15,0 0 0,0 0 16,21 21-16,-22 0 0,1 0 15,0 0-15,0 1 0,21 20 0,0-21 0,-21 21 16,21-20-16,-21 20 16,21-21-16,0 21 0,0-20 0,0 20 15,0-21-15,0 0 0,0 0 16,21 1-16,0-22 16,0 0-16,0 0 0,0 0 0,1 0 15,20 0-15,-21 0 0,0 0 16,0-22-16,22 22 0,-22-21 0,21 0 15,-21 0-15,1 0 0,-1 0 0,21-1 16</inkml:trace>
  <inkml:trace contextRef="#ctx0" brushRef="#br0" timeOffset="65590.45">3746 7387 0,'0'0'0,"0"21"31,0 1-31,0-1 0,0 0 15,0 0-15,-21 0 0,21 0 16,0 1-16,0-1 0,0 0 16,0 0-16,0 0 0,0 0 15,0 1 1,-21-22 31,21-22-47,0 1 15,0 0-15,0 0 0,0 0 16,0 0-16,0-1 0,0 1 16,0-21-16,0 21 0,0 0 0,21-22 15,0 22-15,1 0 0,-1 0 16,0 0-16,0-1 0,21 1 0,-20 21 16,-1 0-16,0 0 0,0 0 0,0 0 15,0 0-15,1 21 0,-1-21 16,0 22-16,0-1 0,-21 0 15,21 0-15,-21 0 0,21 22 0,-21-22 16,0 0-16,0 0 0,0 0 16,0 0-16,0 1 0,0-1 0,0 0 15,0 0-15,0 0 0,0 0 16,-21 1 0,21-44 15,0 1-31,0 0 15,0 0-15,21 0 0</inkml:trace>
  <inkml:trace contextRef="#ctx0" brushRef="#br0" timeOffset="65834.7">4403 7281 0,'0'43'0,"0"-22"15,0 0-15,0 0 16,0 0-16,0 22 0,0-22 0,0 0 16,0 0-16,0 0 0,0 1 15,0-1-15,0 0 0,0 0 16,21-42 31,-21 0-47,0 0 15,21-1-15,-21 1 0</inkml:trace>
  <inkml:trace contextRef="#ctx0" brushRef="#br0" timeOffset="66074.56">4466 7049 0,'0'0'0,"-21"0"0,21-22 31,-21 22-31,0 0 16,21-21-1,21 21 32,0 21-31,0-21-16,-21 22 0,21-22 0</inkml:trace>
  <inkml:trace contextRef="#ctx0" brushRef="#br0" timeOffset="67346.91">4974 7218 0,'0'0'0,"-42"-21"16,21 21-16,21-21 15,-22 21-15,1 0 16,21 21-16,0 0 16,0 0-1,0 0-15,0 0 0,0 1 0,0-1 16,0 0-16,0 0 0,0 0 0,0 0 15,0 1-15,0-1 0,0 0 16,0 0-16,21 0 0,1-21 0,-22 21 16,21-21-16,0 22 0,0-22 15,0 0-15,0 0 16,1 0-16,-1 0 0,0 0 0,0-22 16,0 1-16,-21 0 0,21 21 0,1-42 15,-1 21-15,-21-1 0,0 1 16,21-21-16,-21 21 0,21-22 0,-21 22 15,0-21-15,0 21 0,0 0 16,0-1-16,0 1 0,0 0 16,0 42 15,0 0-31,0 1 0,0 20 16,0-21-16,0 0 0,0 0 0,0 1 15,0 20-15,0-21 0,0 0 16,21 0-16,0 1 0,1-22 0,-1 21 15,0 0-15,0-21 0,0 0 16,0 21-16,1-21 0,-1 0 16,0 0-16,0 0 0,0 0 15,0-21-15,1 0 0,-1 21 0,-21-21 16,21-1-16,0 1 0,0 0 16,0 0-16,-21 0 0,0-22 0,22 22 15,-22 0-15,0 0 0,0 0 0,0 0 16,0-1-16,0 44 31,0-1-31,0 0 16,0 0-16,0 0 0,0 0 15,0 1-15,0-1 0,0 0 0,0 0 16,0 0-16,0 0 0,0 1 0,0-1 16,0 0-16,0 0 15,0 0 1,-22-21-1,22-21 1,0 0 0,0 0-16,0 0 0,0-1 15,0 1-15,0 0 0,0 0 16,0-21-16,0 20 0,0 1 0,0 0 16,22-21-16,-22 21 0,21 21 0,0-22 15,-21 1-15,21 21 0,0 0 16,0 0-16,1 0 0,-1 0 15,0 0-15,-21 21 16,21 1-16,0-1 0,-21 0 16,0 0-16,0 21 0,0-20 0,21-1 15,-21 0-15,0 0 0,0 0 16,0 0-16,0 1 0,0-1 16,0 0-16,0 0 15,0-42 16,0 0-15,0 0-16,0-1 0,0 1 16,0 0-16,0 0 0,0-21 15,22 20-15,-1-20 0,0 21 16,-21-21-16,21 20 0,0-20 0,22 21 16,-22 0-16,0 0 0,0-1 15,0 22-15,22 0 0,-22-21 0,0 21 16,0 0-16,0 0 0,0 21 0,1-21 15,-1 22-15,0-1 0,0 0 16,-21 21-16,21-21 0,-21 1 0,0-1 16,0 21-16,0-21 0,0 0 0,0 1 15,0-1-15,0 0 0,0 0 16,-21 0-16,0 0 16,21 1-16,-21-22 15,0 0 1,21-22 15</inkml:trace>
  <inkml:trace contextRef="#ctx0" brushRef="#br0" timeOffset="67586.77">7451 7070 0,'0'0'0,"-64"-21"0,-63-1 16,85 22-16,21-21 15,-1 21-15</inkml:trace>
  <inkml:trace contextRef="#ctx0" brushRef="#br0" timeOffset="68266.38">7472 6900 0,'0'0'0,"42"0"16,-21 0 0,0 0-1,1 0-15,-22-21 16,21 21-16,0 0 0,0-21 0,0 0 15,0 0-15,1 21 0,-1-21 16,0-1-16,0 1 0,0 0 0,0 0 16,-21 0-16,22 0 0,-22-1 0,0 1 15,0 0-15,0 0 0,0 0 16,0 0-16,-22-1 0,1 22 0,-21 0 16,21 0-16,-22 0 0,1 0 15,0 0-15,21 0 0,-22 22 0,1-22 16,0 21-16,20 0 0,1 0 15,0 0-15,0 0 0,21 1 16,0-1-16,0 0 0,0 0 0,0 0 16,0 0-16,0 1 0,21-1 15,0 0-15,0 0 0,1 0 0,-1 0 16,0 1-16,0-1 0,0 0 0,22 0 16,-22 0-16,0 0 0,21 1 15,-21-1-15,1 0 0,20 0 0,-42 21 16,21-20-16,0-1 0,-21 0 0,0 0 15,0 0-15,0 0 0,0 1 16,-21-1-16,0 0 0,-21 0 0,20-21 16,-20 21-16,0-21 0,-22 0 15,22 0-15,0 0 0,-22 0 16,22 0-16,-1 0 0,22 0 0,-21 0 16,21 0-16,0-21 0,-1 0 0,1 0 15,21 0-15,0-1 0,0 1 16,0 0-16,0 0 0,0-21 0,0 20 15,0 1-15,21 0 0,1 21 16,-1 0-16,21 0 0,-21 0 16,0 0-16,1 0 0,-1 0 0,21 0 15,-21 0-15,0 0 0,1 0 0,-1 0 16</inkml:trace>
  <inkml:trace contextRef="#ctx0" brushRef="#br0" timeOffset="68631.17">8213 6900 0,'0'0'0,"-22"0"16,1 0-16,0 0 15,21 22-15,-21-1 16,21 0-16,0 21 0,0 1 15,0-22-15,0 42 0,0-20 16,0 20-16,0 1 0,21-22 0,-21 21 16,21 22-16,-21-21 0,0-1 15,0 1-15,0-1 0,0 22 0,0-22 16,0 1-16,-21-1 0,0 22 0,0-22 16,0 1-16,-1-22 0,1 22 0,21-22 15,-21 0-15,0 1 0,0-1 16,21 0-16,0-20 0,0-1 0,-21 0 15,21 0-15,0-42 16,0-21 0,21 20-16,-21-20 0,21 0 15,0-1-15</inkml:trace>
  <inkml:trace contextRef="#ctx0" brushRef="#br0" timeOffset="69462.71">8128 7303 0,'0'0'16,"-21"-43"-16,21 22 0,0-21 0,-21 21 0,21-1 16,0 1-16,0 0 0,0 0 0,0 0 15,0 0-15,21 21 0,0-22 16,0 1-16,21 21 0,-20-21 0,-1 21 16,0 0-16,21 0 0,-21 0 0,22 0 15,-22 0-15,0 0 16,0 0-16,0 21 0,1 0 0,-22 1 15,0-1-15,0 0 0,0 0 0,0 0 16,0 0-16,0 1 0,-22-1 16,1 0-16,0 0 0,-21 0 0,21 0 15,-1-21-15,1 22 0,0-22 16,0 21-16,0-21 0,0 0 0,21 21 16,0 0-1,21-21 1,0 0-16,0 0 0,21 0 15,-20 0-15,-1 0 0,21 0 16,-21-21-16,22 21 0,-22-21 0,21 21 16,-21-21-16,22-1 0,-1 1 15,-21 0-15,21 0 0,-20 0 0,20-22 16,-21 22-16,21-21 0,-20 21 0,-1 0 16,0-1-16,0 1 0,-21 0 15,21 0-15,-21 0 16,-21 21-16,0 0 15,0 0-15,0 21 0,-1 0 16,1-21-16,0 21 0,0 0 0,0 1 16,0-1-16,21 0 0,0 0 0,0 21 15,-22-20-15,22-1 16,0 0-16,0 0 0,0 0 0,0 0 16,22 1-16,-1-22 0,0 21 0,0-21 15,0 0-15,0 0 0,22 0 16,-22 0-16,0 0 0,21 0 0,-20 0 15,20-21-15,-21-1 0,0 1 0,22 21 16,-22-21-16,0 0 0,0 0 16,0-22-16,-21 22 0,0 0 0,21 0 15,-21 0-15,0 0 0,0-1 16,-21 22 0,21-21-16,-21 21 0,0 0 15,0 0-15,21 21 0,-21-21 0,21 22 16,-22-1-16,22 0 0,0 0 15,0 0-15,0 0 0,0 1 0,0-1 16,0 0-16,0 0 0,0 0 0,0 0 16,22-21-16,-1 22 0,-21-1 15,21-21-15,0 0 0,0 0 0,0 21 16,1-21-16,-1 0 0,0 0 16,0 0-16,0 0 0,0 0 15,1 0-15,-1 0 0,-21-21 0,21 21 16,0-21-16,0-1 0,0 22 0,1-21 15,-1 21-15,0-21 0</inkml:trace>
  <inkml:trace contextRef="#ctx0" brushRef="#br0" timeOffset="70006.39">9906 6985 0,'0'0'0,"-21"0"0,0 0 15,-1 0-15,1 0 0,0 0 16,0 0-16,0 0 0,0 0 16,-1 0-16,-20 21 0,21 0 0,0-21 15,21 22-15,-21-1 0,-1 0 0,1 21 16,21-21-16,0 1 0,0-1 16,-21 21-16,21-21 0,0 0 0,0 22 15,0-22-15,0 0 0,0 0 16,0 0-16,21-21 0,0 0 15,1 0-15,-1 0 0,0 0 16,0 0-16,0 0 0,22-21 16,-22 0-16,0 0 0,0 0 0,21-22 15,-20 22-15,-1-21 0,21 0 0,-21-1 16,0 1-16,1 0 0,20-22 16,-21 22-16,0-22 0,0 22 15,1-22-15,-1 1 0,0-1 0,0 22 16,0-21-16,0 20 0,-21 1 15,0 0-15,0-1 0,0 22 0,0 42 32,-21 22-32,-21-22 15,21 42-15,0-20 0,-1-1 0,-20 21 16,21 1-16,0-1 0,-22-20 0,22 20 16,21 1-16,0-22 0,0 22 15,0-22-15,0 0 0,0 1 0,0-1 16,21 0-16,1-21 0,-1 1 15,21 20-15,-21-42 0,22 21 0,-1 0 16,-21-21-16,21 0 0,1 0 16,-1 0-16,-21 0 0,22-21 0,-22 21 15,21-21-15,-21 0 0</inkml:trace>
  <inkml:trace contextRef="#ctx0" brushRef="#br0" timeOffset="71022.86">4170 9017 0,'0'21'15,"21"0"-15,0-21 16,0 0-16,0 0 0,1 0 15,-1 0-15,21-21 0,-21 21 16,22-21-16,-1 0 0,0 0 0,1 0 16,-1-1-16,0-20 0,1 21 15,-1-21-15,0 20 0,1-20 0,-22 21 16,21-21-16,-21-1 0,-21 22 0,0-21 16,0-1-16,0 22 0,0-21 15,0 0-15,0 20 0,-21-20 0,21 21 16,-21-21-16,0 20 0,0 1 0,-1 21 15,1-21-15,0 21 0,0 0 16,0 0-16,0 0 0,-1 21 0,1 0 16,21 1-16,-21 20 0,0-21 15,0 21-15,21 1 0,-21 20 16,-1-20-16,1 20 0,0 1 0,21-1 16,-21 22-16,0-22 0,0 1 0,-1 20 15,1-20-15,21 21 0,0-1 16,-21-20-16,0 20 0,21 1 0,-21 0 15,0-1-15,21-20 0,-22 21 0,1-22 16,21 1-16,-21-1 0,21-21 16,-21 22-16,21-22 0,0 1 0,0-1 15,0 0-15,0-21 0,0 22 0,0-22 16,0 0-16,0 0 0,21-21 31,0 0-31,0-21 0,22 0 16,-22 0-16,0-22 0,21 22 0,-20-21 15,20 0-15,0-1 0,-21 1 0,22 0 16,-22-1-16,0 1 0,0 0 16,0-1-16,-21 1 0,0-22 0,0 22 15,-21 0-15,0-1 0,-21-20 0,-1 21 16,1-1-16,0 1 0,-22 21 16,1-22-16,-1 22 0,1 0 0,20 0 15,1 0-15,-21 0 0,20 21 0,22 0 16,0 0-16,0 0 0,42 0 31,0 0-31,21 0 16,-20 0-16,20 0 0,0 0 0,1-22 15,-1 1-15,0 21 0,1-21 16,-1 0-16,21 0 0</inkml:trace>
  <inkml:trace contextRef="#ctx0" brushRef="#br0" timeOffset="71491.1">5207 8763 0,'0'0'0,"0"-21"0,-21 0 16,0 21-16,-1 0 0,1 0 16,0 0-16,0 21 15,0 0-15,21 0 0,-21 0 16,-1 1-16,1-1 0,0 0 0,21 21 15,0-21-15,-21 1 0,21 20 16,0-21-16,-21 0 0,21 0 0,0 1 16,0-1-16,0 0 0,0 0 15,21-21-15,0 0 0,0 0 16,0 0-16,1 0 0,-1-21 16,0 21-16,0-21 0,0 0 15,0-1-15,1 1 0,-1 0 16,0 0-16,-21 0 0,21 0 0,-21-22 15,21 22-15,-21 0 0,0-21 0,21 20 16,-21 1-16,0 0 0,0 42 31,0 0-15,0 22-16,0-22 0,0 0 0,0 21 16,0-20-16,0 20 0,0-21 15,0 0-15,0 0 0,0 22 0,0-22 16,0 0-16,0 0 0,22-21 15,-1 0-15,0 0 16,0 0-16,0 0 0,0 0 16,1 0-16</inkml:trace>
  <inkml:trace contextRef="#ctx0" brushRef="#br0" timeOffset="71877.57">5905 8721 0,'0'-21'16,"-21"21"0,0 0-16,0 21 0,0-21 15,0 21-15,-1 0 0,1-21 16,0 21-16,21 0 0,-21-21 0,21 22 16,0-1-16,-21-21 0,21 21 15,0 0-15,21 0 16,0-21-16,-21 21 0,21-21 0,0 22 15,1-1-15,-1-21 0,0 21 0,0-21 16,0 21-16,0 0 0,-21 0 16,22 1-16,-22-1 0,0 0 15,0 0-15,-22-21 0,1 21 16,0 0-16,0-21 0,-21 22 16,-1-22-16,22 0 0,-21 0 0,-1 0 15,22 0-15,-21 0 0,21 0 16,0 0-16,-1 0 0,1 0 0,21-22 15,-21 1-15,21 0 16,0 0-16,0 0 0,0 0 0,0-1 16,0 1-16,21 0 0,0 0 0,22-21 15</inkml:trace>
  <inkml:trace contextRef="#ctx0" brushRef="#br0" timeOffset="72179.39">6350 8297 0,'0'0'0,"0"-21"16,0 0-16,0 0 15,-21 21 1,0 21-16,21 0 0,0 0 16,0 22-16,-22-22 0,22 21 0,0 1 15,0-1-15,-21 0 0,21 22 16,0-22-16,0 0 0,0 22 0,0-22 15,-21 1-15,21-1 0,-21 0 0,0 1 16,21-22-16,0 21 0,-21-21 16,21 0-16,-22 1 0,22-1 15,-21-21-15,21 21 0,21-42 32,1 0-32,-1 21 15,-21-22-15,21 1 0</inkml:trace>
  <inkml:trace contextRef="#ctx0" brushRef="#br0" timeOffset="72550.7">6456 8932 0,'0'0'0,"42"-21"16,-21 0 0,0 21-16,-21-21 15,22 21-15,-1-21 0,0 0 0,0 21 16,0-22-16,-21 1 0,21 0 0,1 21 15,-22-21-15,0 0 0,21 0 0,-21-1 16,0 1-16,0 0 0,0 0 16,-21 21-16,-1 0 15,1 0-15,0 0 0,0 0 0,0 21 16,0 0-16,-1 0 0,1 1 16,0-1-16,0 21 0,21-21 0,-21 22 15,21-22-15,0 0 0,0 21 16,0-21-16,0 1 0,0-1 0,0 0 15,0 0-15,21 0 16,0-21-16,0 0 0,0 0 0,1 0 16,-1 0-16,0 0 0,0 0 15,0 0-15,0 0 0,1 0 0,-1 0 16,0 0-16,0 0 0,0-21 16,0 21-16,1-21 0,-22 0 0,21 21 15,-21-21-15</inkml:trace>
  <inkml:trace contextRef="#ctx0" brushRef="#br0" timeOffset="72933.48">6921 8700 0,'22'-43'15,"-1"43"1,0 0-16,0 0 16,0 0-16,0 0 0,1 0 15,-1 0-15,-21 21 0,21-21 0,0 22 16,-21-1-16,0 0 0,21 0 15,-21 21-15,21-20 0,-21-1 0,0 0 16,0 21-16,0-21 0,0 1 0,0-1 16,0 0-16,0 0 0,-21 0 0,0 0 15,21 1-15,0-1 0,-21-21 16,0 0-16,21 21 0,-21-21 16,21-21-1,0 0 1,0-1-16,21 1 15,0-21-15,0 21 0,-21 0 0,21-22 16,0 1-16,1 0 0,-1 20 0,0-20 16,0 0-16,0 21 0,0-1 15,1-20-15,-1 42 0,0-21 0,0 0 16,-21 0-16,21 21 0,0 0 16,-21-22-16</inkml:trace>
  <inkml:trace contextRef="#ctx0" brushRef="#br0" timeOffset="73346.83">6075 8403 0,'0'-21'0,"0"0"31,21 21-31,0 0 0,0-21 16,0 0-16,1 21 0,20 0 0,-21-22 16,21 22-16,1 0 0,-1-21 15,0 21-15,1 0 0,-1 0 0,0-21 16,1 21-16,-1 0 0,-21 0 0,22 0 15,-22 0-15,0-21 0,0 21 16,0 0-16,0 0 78,1 0-78,-1 0 16,0 0-16,0 0 15,0 0-15,-21-21 0,21 21 16,1-21-16</inkml:trace>
  <inkml:trace contextRef="#ctx0" brushRef="#br0" timeOffset="90094.99">22987 6456 0,'0'21'109,"-21"-21"-93,0 0-1,-1 0 1,1 0-16,0 0 16,0 0-16,0 0 15,0 0-15,-1 0 0,1 0 16,0-21-16,0 21 15,0 0-15,0 0 0,-1 0 16,1 0-16,0-21 0,0 21 0,0 0 16,0 0-16,-22 0 0,22-21 15,0 21-15,0 0 0,0 0 0,-1 0 16,1-22-16,0 22 0,0 0 16,0 0-1,21 22 79,21-22-78,-21 21-16,21-21 15,0 0 1,0 0-16,1 0 15,-1 0 1,0 0-16,0 0 16,0 0-1,0 0-15,1 0 16,-1 21-16,0-21 0,0 0 16,0 0-16,0 0 15,22 0-15,-1 0 0,0 0 0,1 0 16,20 0-16,-20 21 0,20-21 15,-21 0-15,22 0 0,-22 0 0,22 0 16,-22 0-16,22 0 0,-22 0 0,21 0 16,1 0-16,-22 0 0,1 0 15,20 0-15,-21 0 0,22 0 0,-22-21 16,1 21-16,-1 0 0,0 0 16,1-21-16,-1 21 0,0 0 0,-21 0 15,22 0-15,-22 0 0,0 0 16,0-21-16,0 21 0,1 0 0,-1 0 47,-21-22 15,-21 22-46,-1 0-1,1-21-15</inkml:trace>
  <inkml:trace contextRef="#ctx0" brushRef="#br0" timeOffset="90714.36">23961 6117 0,'-22'-21'16,"1"21"-16,21-21 16,0 42 30,0 0-46,21 0 16,-21 1-16,22-22 0,-1 21 16,0 0-16,0-21 0,21 21 0,-20 0 15,-1 0-15,21-21 0,-21 22 16,22-22-16,-22 21 0,0-21 0,21 0 16,-21 21-16,1-21 0,-1 0 15,0 0-15,0 0 0,0 21 16,0-21-16,-42 0 78,0 0-78,0 21 0,0 0 16,0-21-16,-1 22 0,1-1 0,-21 0 15,21-21-15,-22 21 0,1 21 16,21-20-16,-21-1 0,-1 0 0,1 0 15,21 0-15,-22 0 0,1 1 0,21-1 16,0-21-16,0 21 0,-1 0 16,22 0-16,-21-21 15,21 21-15,-21-21 16,21-21 46</inkml:trace>
  <inkml:trace contextRef="#ctx0" brushRef="#br0" timeOffset="99611.02">25548 5990 0,'0'0'0,"-21"0"16,0 0-16,0 0 31,21-21 1,21 0-1,0 21-31,-21-21 0,21 21 0,0-21 15,0 21-15,1-22 0,20 1 16,-21 21-16,0-21 0,0 0 16,22 21-16,-22-21 0,0 0 0,-21-1 15,21 1-15,0 0 16,-21 0-16,0 0 0,0 0 0,0-1 16,0 1-16,0 0 15,0 0-15,0 0 16,-21 21-16,21 21 31,-21 0-31,21 0 16,0 22-16,-21-22 0,21 21 15,0 0-15,0 1 0,0-1 16,0 0-16,0 22 0,0-22 0,0 1 16,0-1-16,0 21 0,21-20 15,-21-1-15,0 0 0,0 1 0,0-1 16,0 0-16,0 1 0,0-22 15,0 21-15,0-21 0,0 1 0,0-1 16,-21 0-16,0 0 0,21 0 0,-21-21 16,-1 0-16,1 0 0,0 0 15,0 0-15,0 0 0,0 0 0,-22 0 16,22 0-16,0-21 0,0 0 16,0 21-16,-1-21 0,1 0 0,0 21 15,0-22-15,21 1 16,-21 21-16,21-21 0,-21 21 15,42 0 298,0 0-297,-21 21-16,21-21 15,0 0-15,0 0 16,1 0-16,-1 0 0,0 21 15,0-21-15,0 0 0,0 0 16,1 0-16,20 0 0,-21 0 0,21 0 16,1 0-16,-22 0 0,21 0 15,-21 0-15,22-21 0,-22 21 0,21-21 16,-21 0-16,1 0 0,-1 21 0,0-21 16,0-1-16,0-20 15,0 21-15,-21 0 0,0 0 0,22-1 16,-22 1-16,0 0 0,0 0 15,0 0-15,0 0 0,0-1 16,-22 44 15,22-1-31,-21 0 0,21 0 0,0 21 16,0-20-16,-21-1 0,0 21 16,21-21-16,-21 22 0,21-22 0,0 0 15,0 0-15,-21 0 0,21 0 0,-22 1 16,22-1-16,-21-21 15,21-21 32,0-1-47,0 1 0,0-21 16,21 21-16,1 0 0,-22-1 16,21-20-16,0 21 0,0 0 0,0-22 15,0 22-15,1 0 0,-1 21 16,0-21-16,0 21 0,0-21 0,0 21 15,1 0-15,-1 0 0,0 0 0,-21 21 16,0 0-16,21 0 0,-21 0 16,21 1-16,-21-1 0,0 21 0,0-21 15,0 0-15,0 1 16,0-1-16,0 0 0,21 0 0,-21 0 16,22 0-16,-1-21 15,0 22-15,0-22 16,0 0-16,0 0 0,1 0 15,-22-22-15,21 22 0,0-21 16,0 0-16,0 0 0,0 0 0,1-22 16,-1 22-16,0-21 0,0 21 0,0-22 15,22 1-15,-22 0 0,0-1 16,0-20-16,0 21 0,-21-1 0,21 1 16,-21-22-16,22 22 0,-22 0 15,0-1-15,0 22 0,0-21 16,0 21-16,0 0 0,0-1 15,-22 44 1,1-1 0,0 0-16,0 21 0,21 1 0,-21-1 15,0 0-15,-1 1 0,1 20 0,0-21 16,21 1-16,-21-1 0,0 0 16,21 1-16,0-1 0,0 0 0,0 1 15,-21-22-15,21 0 0,0 21 16,0-20-16,0-1 0,0 0 0,21 0 15,0 0-15,0-21 0,0 0 16,0 0 0,1 0-16,20 0 0,-21 0 0,0 0 15,22 0-15,-22-21 0,21 0 16,-21 0-16,22 0 0,-22-1 0,21 1 16,-21 0-16,0 0 0,1 0 0,-1 0 15,-21-1-15,0 1 0,0 0 16,0 0-1,-21 21 1,-1 0-16,1 21 16,0-21-16,21 21 0,-21 0 0,0 1 15,21-1-15,-21 0 16,21 0-16,-22 0 0,22 0 0,0 1 16,-21 20-16,21-21 15,0 0-15,0 0 0,0 1 0,21-22 16,1 21-16,-1-21 0,0 0 15,0 0-15,0 0 0,0 0 16,22 0-16,-22 0 0,0 0 0,0 0 16,0-21-16,1-1 0,-1 22 15,0-21-15,0 0 0,0 0 0,0-21 16,1 20-16,-22 1 0,0 0 16,21 21-16,-21-21 0,21 21 15,-21-21-15,21 0 16,-21 42 15,0 0-15,0 0-16,0 0 0,0 0 15,0 1-15,0-1 0,0 0 16,0 0-16,0 43 16,21-43-1,0-21-15,1 0 0,-1 21 0,0 0 16,21-21-16,-21 0 15,1 0-15,-1 0 0,0 0 16,21 0-16,-21 0 0,1-21 0,-1 0 16,0 0-16,0-1 0,0 1 15,0 0-15,1 0 0,-22 0 0,0-22 16,21 22-16,-21 0 0,21 0 0,-21 0 16,0 0-16,0-1 0,0 1 15,-21 21 16,0 21-31,21 1 16,0-1-16,-22 0 0,22 0 16,-21 0-16,21 0 15,-21 1-15,21-1 0,0 0 0,0 0 16,0 0-16,0 0 16,-21-21-16,21 22 0,0-44 62,0 1-62,0 0 16,21 0-16,-21 0 0,21 0 15,0-1-15,1 1 0,-1 0 16,0 0-16,0 0 0,0 0 16,0 21-16,-21-22 0,22 22 0,-1 0 15,0 0-15,0 0 16,0 0-16,-21 22 15,0-1-15,0 0 0,0 0 16,0 0-16,0 0 0,0 1 0,0-1 16,0 0-16,21 0 0,-21 0 15,22 0-15,-22 1 0,21-1 0,-21 0 16,21-21-16,0 21 0,0-21 0,0 0 16,1 0-16,20 21 0,-21-21 15,0 0-15,22 0 0,-1 0 0,-21 0 16,21 0-16,-20 0 15,20-21-15,-21 21 0,21-21 0,-20 0 16,20 0-16,-21-1 0,0 1 0,0-21 16,1 21-16,-1 0 0,0-22 15,0 22-15,-21 0 0,0 0 0,0 0 16,0-1-16,0 1 16,-21 21-16,0 0 0,0 0 15,-1 0-15,1 0 16,0 21-16,0-21 0,21 22 0,0-1 15,-21 0-15,21 21 0,-21-21 16,21 1-16,0-1 0,0 0 0,0 21 16,0-21-16,0 1 0,0-1 15,21 0-15,-21 0 0,21 0 16,0 0-16,0 1 0,0-22 0,1 21 16,-1-21-16,0 0 0,0 21 0,0-21 15,0 0-15,1 0 0,-1 0 16,0 0-16,0-21 0,0 0 15,0-1-15,1 1 0,20 0 16,-21 0-16,0-21 0,0-1 0,1 1 16,20 0-16,-21-1 0,0 1 15,0 0-15,1-1 0,-1 1 0,0 21 16,0-22-16,0 1 0,-21 0 16,21 21-16,1-22 0,-22 22 15,21 0-15,-21-21 0,0 20 16,0 1-16,21 0 0,-21 0 0,0 0 15,21 0-15,-42 42 32,0 21-17,0-21-15,-1 22 0,1-1 0,0 0 16,0 1-16,0-1 0,-22 0 16,22 1-16,0-1 0,0 0 0,-21 1 15,20-1-15,22 0 0,-21-21 0,21 22 16,0-22-16,-21 0 0,21 21 15,0-20-15,0-1 0,0 0 16,21 0-16,0-21 16,1 0-16,-1 0 0,0 0 15,0 0-15,0 0 0,22 0 16,-22 0-16,0 0 0,0-21 0,0 21 16,22-21-16,-22 21 0,0-21 0,0 21 15,0-22-15,0 22 0,1-21 16,-22 0-16,21 21 0,-21-21 15,0 0-15,0 0 16,0-1-16,0 1 16</inkml:trace>
  <inkml:trace contextRef="#ctx0" brushRef="#br0" timeOffset="99902.36">29019 6202 0,'0'0'0,"22"0"47,-1 0-47,0-21 16,0 21-16,0 0 0,0 0 0,1-21 16,-1 21-16,21 0 0,-21 0 15,0-22-15,1 22 0,-1 0 16,0-21-16,0 21 0,0 0 15,0-21-15,1 21 0,-1 0 16,-21-21-16,21 21 16,-21-21-1</inkml:trace>
  <inkml:trace contextRef="#ctx0" brushRef="#br0" timeOffset="100335.18">26945 5948 0,'0'0'0,"-21"0"15,0 0-15,21-21 16,21 21 0,21-21-1,-21 21-15,22 0 0,-1-22 16,0 22-16,1 0 0,-1 0 0,22 0 15,-22-21-15,21 21 0,-20 0 16,-1 0-16,0-21 0,1 21 0,-22 0 16,21 0-16,-21-21 0,1 21 15,-1 0-15,0 0 0,0 0 32</inkml:trace>
  <inkml:trace contextRef="#ctx0" brushRef="#br0" timeOffset="122490.77">23516 7684 0,'-21'0'0,"21"21"15,-21-21-15,0 0 32,-1 0-32,1 0 15,0 0-15,0 0 16,0 21-16,0-21 0,-1 0 15,1 0-15,-21 0 0,21 0 0,0 0 16,-22 0-16,22 0 0,0 0 16,-21 0-16,20 21 0,1-21 0,-21 0 15,21 0-15,0 0 0,-1 0 16,1 0-16,0 0 16,0 0-16,42 0 62,0 0-62,0 0 0,1 0 16,20 0-16,-21 0 0,21 0 15,1 0-15,-1 0 0,0 0 16,22 0-16,-22 0 0,1 0 0,20 0 0,-21 0 16,22 0-16,-1 0 0,-20 0 15,20 0-15,-20 0 0,20 0 16,-21 0-16,1 0 0,-1 0 0,0 0 15,1 0-15,-22 0 0,21 0 16,-21 0-16,22 0 0,-22 0 0,0 0 16,0 0-16,0 0 15,1 0-15,-1 0 32,-21-21 30,-21 21-46,21-21-16,-22 21 0</inkml:trace>
  <inkml:trace contextRef="#ctx0" brushRef="#br0" timeOffset="123094.42">24024 7366 0,'-42'0'0,"21"0"31,21 21-16,0 0 1,0 1-16,0-1 0,21-21 0,0 21 16,-21 0-16,21 0 0,0 0 0,0-21 15,1 22-15,20-1 0,-21 0 16,0-21-16,0 21 0,1-21 16,-1 21-16,21-21 0,-21 0 0,0 0 15,1 21-15,-1-21 0,0 0 16,0 0-16,0 0 0,0 0 15,-21 22 1,0-1 0,-21-21-1,0 0-15,0 21 0,0-21 16,0 21-16,-1 0 0,1-21 0,0 21 16,-21 1-16,21-1 0,-22 0 0,1-21 15,0 21-15,20 0 0,-20 0 16,0 1-16,-1-1 0,22 0 15,0 0-15,0 0 0,0 0 0,0 1 16,-1-22-16,22 21 0,0 0 16,-21-21-1,21-21 48,0 0-48,0-1 1</inkml:trace>
  <inkml:trace contextRef="#ctx0" brushRef="#br0" timeOffset="198462.35">26120 7620 0,'21'0'15,"0"-21"1,0 21-1,0 0-15,0-21 16,1 0-16,-1 21 0,-21-22 16,21 22-16,0 0 15,-21-21-15,0 0 0,0 0 16,0 0 0,-21 0-16,0 21 0,0 0 15,-1 0-15,-20 0 0,0 0 0,21 0 16,-22 0-16,1 0 0,0 0 15,-1 21-15,1-21 0,21 21 0,-22-21 16,22 21-16,0-21 0,0 21 16,0-21-16,21 21 0,0 1 15,0-1 1,0 0-16,21-21 0,0 21 16,0-21-16,0 21 0,1-21 0,20 21 15,-21 1-15,21-22 0,-20 21 16,20 0-16,-21-21 0,21 21 0,1 0 15,-22-21-15,0 21 0,21 1 16,-20-22-16,-1 21 0,0-21 0,0 21 16,0 0-16,-21 0 15,21 0-15,-21 1 0,0-1 16,0 0-16,0 0 0,-21 0 16,0 0-16,0-21 15,-21 22-15,20-1 0,-20-21 0,-21 21 16,20-21-16,1 0 0,-22 0 15,22 0-15,-21 0 0,20 0 0,1 0 16,0 0-16,20 0 0,1 0 0,-21 0 16,21 0-16,0 0 15,-1-21-15,22 0 16,0-1 0,0 1-16,0 0 15,0 0 1,22 0-16,-1 0 15,0 21-15</inkml:trace>
  <inkml:trace contextRef="#ctx0" brushRef="#br0" timeOffset="198828.67">26649 7472 0,'0'0'0,"0"-42"16,0-43-16,0 64 0,0 0 16,0-1-16,0 1 15,0 42 17,0 1-32,0-1 0,0 21 0,0 0 15,0-20-15,0 41 0,-21-21 0,21 1 16,-22-1-16,22 0 0,-21 1 15,21-1-15,0 0 0,-21 1 0,21-22 16,-21 21-16,21 1 0,0-22 16,0 21-16,0-21 0,0 0 0,0 1 15,-21-1-15,21 0 0,0 0 0,0 0 32,0-42-1,21 21-31,-21-21 15</inkml:trace>
  <inkml:trace contextRef="#ctx0" brushRef="#br0" timeOffset="199296.58">27009 7768 0,'0'0'0,"-22"0"16,1 0-1,0 21-15,0 1 16,0-22-16,21 21 16,-21 0-16,21 0 0,-22 0 0,1 0 15,21 1-15,0-1 0,0 21 16,0-21-16,0 0 0,0 1 16,0-1-16,0 0 15,21-21-15,1 0 0,-1 0 0,0 0 16,0 0-16,0 0 0,0 0 0,22 0 15,-22 0-15,0-21 0,21 21 16,-20-21-16,-1-1 0,0 1 16,0 0-16,0-21 0,0 21 15,-21-1-15,0-20 0,0 21 0,0-21 16,0 20-16,0 1 0,0 0 0,-21 0 16,0 0-16,0 0 0,0 21 15,0 0-15,-1 0 0,1 0 0,0 0 16,0 0-16,0 0 0,0 21 15,-1-21-15,22 21 0,-21 0 0,0 0 16,0 0-16,21 1 0,0-1 16,0 0-16,0 0 0,0 0 15,0 0-15,0 1 16,0-1 0,21-21-16,0 0 0,0 0 15</inkml:trace>
  <inkml:trace contextRef="#ctx0" brushRef="#br0" timeOffset="200166.82">27707 7641 0,'0'0'0,"0"21"46,-21 1-46,21-1 16,0 0-16,-21 0 0,0 0 16,21 0-16,0 1 0,-22 20 0,1-21 15,21 0-15,-21 22 0,21-22 16,0 0-16,0 0 0,0 0 0,0 0 16,0 1-16,0-1 15,21-21 1,0 0-1,1-21-15,-1 21 16,0-22-16,0 1 0,0 0 0,0 0 16,1 0-16,-1 0 15,0-1-15,0 1 0,-21 0 0,21 0 16,0 0-16,1 0 0,-1 21 0,-21-22 16,0 44 15,0-1-16,0 0-15,0 0 0,0 0 0,0 0 16,0 1-16,-21-1 0,21 0 16,0 0-16,0 0 0,0 0 0,0 1 15,0-1-15,0 0 16,21-21 0,0 0-16,0 0 0,0 0 0,0 0 15,22 0-15,-22 0 0,21 0 16,-21 0-16,22-21 0,-22 21 0,21-21 15,-21-1-15,1 1 0,20 0 16,-21 0-16,0 0 0,0 0 0,1-22 16,-1 22-16,-21 0 0,0-21 0,0 20 15,0 1-15,0 0 0,0 0 16,0 0-16,0 0 0,-21 21 16,-1 0-16,1 0 0,0 0 15,0 0-15,0 0 0,0 0 0,-1 0 16,1 0-1,42 0 1,1 0 0,-1 0-16,21 0 0,-21 0 15,0 0-15,1 0 0,-1 0 0,0 0 16,0 0-16,0-22 0,0 22 16,1 0-16,-1-21 0,-21 0 15,21 21-15,-21-21 0,21 21 16,-21-21-16,0 0 31,0 42 32</inkml:trace>
  <inkml:trace contextRef="#ctx0" brushRef="#br1" timeOffset="-127621.71">7366 3958 0,'0'0'0,"-21"0"15,0 21-15,-1-21 16,1 0 0,42 0 171,1 0-171,-1 0-16,-21-21 15,21 21-15,0 0 0,0 0 16,0 0-16,1 0 0,-1 0 16,0 0-16,0-21 0,0 21 15,0 0-15,1 0 0,20 0 16,-21-21-16,0 21 0,22 0 0,-22 0 15,21-21-15,-21 0 0,22 21 0,-1 0 16,0-22-16,1 22 16,-1-21-16,-21 21 0,21-21 0,1 21 15,-1-21-15,-21 21 0,22-21 0,-1 21 16,-21-21-16,21 21 0,1-22 16,-1 1-16,-21 21 0,22-21 0,-1 0 15,0 0-15,1 0 0,20-1 16,-21 1-16,1 0 0,20 0 0,-20 0 15,-1 0-15,21-1 0,-20 1 16,-1 0-16,0 0 0,22 0 0,-22 0 16,1-1-16,-1 1 0,-21 0 15,21 0-15,1 0 0,-1 21 16,-21-21-16,22-1 0,-1 22 0,0-21 16,-21 0-16,22 21 0,-1-21 15,-21 21-15,22-21 0,-22 0 0,21 21 16,-21-22-16,22 22 0,-22 0 15,0 0-15,21-21 0,-21 0 0,1 21 16,20 0-16,-21-21 0,0 21 0,22 0 16,-22-21-16,0 21 0,0 0 15,0 0-15,0-21 0,1 21 0,-1 0 16,0 0 0,0 0-16,-21-22 46,0 1-30,0 0 0,0 0-1</inkml:trace>
  <inkml:trace contextRef="#ctx0" brushRef="#br1" timeOffset="-127033.99">9842 2773 0,'0'21'16,"0"0"0,22-21-16,-1 0 15,0 0-15,-21 21 0,21-21 16,0 0-16,22 0 0,-22 0 16,0 0-16,0 0 0,0 0 0,0 0 15,1 0-15,20 0 0,-21 0 16,0 0-16,0 0 0,1 0 15,-1 0-15,-21 22 47,0-1-31,0 0 0,-21-21-16,21 21 0,-22 0 15,1 0-15,0 1 0,0-1 16,0 0-16,0 0 0,-1 21 15,-20-20-15,21 20 0,0 0 0,-22 1 16,22-22-16,0 21 0,0-21 0,-21 22 16,20-22-16,1 21 0,0-21 15,21 0-15,-21 1 0,0-1 0,21 0 16,-21-21-16,21 21 0,0 0 16,0 0-16,0-42 46</inkml:trace>
  <inkml:trace contextRef="#ctx0" brushRef="#br1" timeOffset="-125718.09">16912 2709 0,'0'-21'0,"-21"21"15,0-21-15,0 21 32,-1 0-32,1 0 15,21 21 32,0 0-47,0 1 16,0-1-16,0 0 0,0 0 15,0 0-15,21 0 0,1 1 0,-1-1 16,0 0-16,0 21 0,0-21 16,0 1-16,22 20 0,-1-21 0,0 21 15,1 1-15,20-1 0,-20-21 16,20 22-16,1 20 0,-22-21 0,21 1 15,1-1-15,-1 0 0,-20 1 16,20 20-16,1-20 0,-22-1 16,0 0-16,22 1 0,-22-1 0,1 0 15,-1 1-15,21-1 0,-20 0 0,-1 22 16,0-22-16,22 0 0,-22 1 16,1-1-16,-1-21 0,0 22 15,-21-1-15,22-21 0,-22 0 0,0 22 16,21-22-16,-20 0 0,-1 0 0,-21 0 15,21 0-15,0-21 16,-21 22-16,0-44 47,0 1-47,0 0 0,0 0 16</inkml:trace>
  <inkml:trace contextRef="#ctx0" brushRef="#br1" timeOffset="-124586.53">17081 2561 0,'-21'0'16,"0"0"-16,0 21 16,0-21-16,0 0 0,-1 22 0,1-1 15,0-21-15,0 0 0,-21 21 16,20-21-16,1 0 0,0 21 0,-21-21 15,21 0-15,-1 0 0,1 0 16,0 21-16,0-21 16,0 0 15,21 21 31,0 1-46,21-1-16,-21 0 16,21 0-16,0-21 0,-21 21 0,21 0 15,1 1-15,-1-1 0,-21 0 16,21 0-16,0 0 0,0 0 0,-21 1 16,21-1-16,1 0 15,-22 0-15,21 0 0,-21 0 0,0 1 16,21-1-16,-21 0 15,0 0-15,21-21 0,-21 21 16,0 0 0,-21-21 15,0 0-15,0 0-16</inkml:trace>
  <inkml:trace contextRef="#ctx0" brushRef="#br1" timeOffset="-123257.64">10223 1482 0,'22'0'16,"-1"0"15,-21-21-31,21 21 0,0 0 15,-21-22-15,21 22 0,0-21 16,1 0-16,-1 21 0,-21-21 16,21 21-16,0-21 0,0 0 15,-21-1-15,21 1 16,-21 0-16,0 0 16,0 0-16,-21 0 15,0 21 1,0 0-16,0 0 0,-22 0 0,1 0 15,0 0-15,21 0 0,-22 0 16,-20 21-16,20 0 0,1-21 0,21 21 16,-21 0-16,-1 0 0,22-21 15,-21 22-15,21-1 0,-1 0 0,1 0 16,0 0-16,21 0 0,-21 1 0,21-1 16,0 0-1,0 0-15,0 0 0,21-21 0,21 21 16,-20-21-16,-1 22 0,0-22 15,21 21-15,1 0 0,-22-21 16,21 21-16,-21-21 0,22 21 16,-22 0-16,21 1 0,-21-22 0,0 21 15,1 0-15,-1 0 0,0 0 16,-21 0-16,21 1 0,-21-1 0,0 0 16,0 0-16,0 0 0,0 0 15,-42-21-15,21 22 0,-22-1 0,1 0 16,0 0-16,-1-21 0,1 21 0,0-21 15,-22 0-15,22 0 0,-1 21 16,1-21-16,0 0 0,-1 0 0,22 0 16,-21 0-16,21-21 0,0 0 15,-1 21-15,1-21 0,0 0 16,0 0-16,21-1 0,-21 1 0,21 0 16,0 0-16,0 0 15,0 0-15,21 21 31,0 0-31,0 0 16,0-22-16,1 22 0,20 0 16,-21 0-16</inkml:trace>
  <inkml:trace contextRef="#ctx0" brushRef="#br1" timeOffset="-122574.04">10499 1778 0,'0'21'32,"-22"-21"-32,22 21 0,-21 1 15,21-1-15,-21 0 0,21 0 16,0 0-16,0 0 0,0 1 0,0-1 15,0 0-15,0 0 16,0 0 0,21-21-16,0 0 0,1 0 15,-1 0-15,21 0 0,-21 0 0,0 0 16,22-21-16,-22 21 0,21-21 0,-21 0 16,22 21-16,-1-21 0,-21-1 15,0 1-15,1 0 0,-1 0 0,0 0 16,0 0-16,-21-1 0,21 1 15,-21 0-15,0 0 0,0 0 0,0 0 16,-21 21 31,21 21-47,-21 0 0,21 0 16,-21 0-16,21 22 0,0-22 0,0 0 15,-21 21-15,21 1 0,-22-22 16,22 21-16,0 0 0,0 1 0,0-1 15,-21 0-15,21 22 0,0-22 16,0 22-16,0-1 0,0 1 0,0-1 16,0 1-16,0-1 0,0 1 0,-21-1 15,21-20-15,0 20 0,0 1 16,-21-1-16,0-21 0,0 22 0,-1-22 16,22 1-16,-21-1 0,0-21 15,0 21-15,0-20 0,0-1 16,-1 0-16,-20 0 0,21 0 0,-21-21 15,20 0-15,-20 0 0,0 0 0,-1 0 16,-20 0-16,21-21 0,-22 0 16,22 0-16,-22 0 0,22-1 0,0-20 15,-1 21-15,1 0 0,21-22 0,0 22 16,21 0-16,0-21 0,0 21 16,0-22-16,21 1 0,0 0 0,21-1 15</inkml:trace>
  <inkml:trace contextRef="#ctx0" brushRef="#br1" timeOffset="-121877.9">11155 1905 0,'0'0'0,"0"64"16,0-43-16,0 0 0,0 0 15,0 0-15,-21 0 0,21 1 16,0-1-16,-22 0 0,22 0 15,-21-21-15,21 21 16,-21-21-16,0 0 16,21-21-1,0 0 1,0 0-16,0 0 0,0-1 16,0 1-16,0-21 0,21 21 15,0 0-15,0-22 0,1 22 0,-1-21 16,21 21-16,-21-1 0,22 1 15,-22 0-15,21 0 0,0 21 0,-20 0 16,20 0-16,-21 0 0,0 0 16,0 0-16,1 0 0,-1 21 15,0 21-15,-21-20 0,0-1 0,0 0 16,0 21-16,0-21 0,0 1 16,0 20-16,0-21 0,-21 0 0,0 0 15,-1 1-15,1-1 16,21 0-16,-21-21 0,0 0 15</inkml:trace>
  <inkml:trace contextRef="#ctx0" brushRef="#br1" timeOffset="-121558.08">11938 1736 0,'0'-21'0,"0"42"0,0-64 0,-21 43 16,21-21-16,-21 21 0,-1 0 16,1 0-16,0 21 15,0 1-15,21-1 0,-21 0 16,0 21-16,-1-21 0,1 22 0,0-1 15,21-21-15,-21 22 0,21-1 16,-21-21-16,21 0 0,0 0 0,0 22 16,0-22-16,0 0 0,0 0 15,21-21-15,0 21 16,0-21-16,22 0 0,-22 0 16,0 0-16,21-21 0,-21 21 15,22-21-15,-22 0 0,21 0 0,1 0 16</inkml:trace>
  <inkml:trace contextRef="#ctx0" brushRef="#br1" timeOffset="-121031.39">12425 1334 0,'0'0'0,"0"-22"0,0 1 16,-21 21-1,-1 0 1,22 21-16,-21 1 0,21-1 15,0 0-15,0 0 0,-21 21 0,21 1 16,-21-1-16,21 0 0,-21 1 16,21 20-16,0-20 0,-21-1 15,-1 0-15,22 22 0,-21-22 0,21-21 16,0 22-16,-21-1 0,21-21 16,-21 0-16,21 0 0,-21 1 0,21-1 15,0 0-15,0-42 47,0 0-47,0-1 16,0 1-16,0 0 0,0-21 0,21 21 15,0-22-15,0 22 0,0-21 16,1 21-16,20-22 0,-21 22 0,0 0 16,22 0-16,-22 21 15,0 0-15,0 0 0,0 0 0,0 0 16,1 0-16,-1 21 0,0 0 0,-21 0 15,0 22-15,0-22 0,0 0 16,0 21-16,0-21 0,0 1 0,0 20 16,0-21-16,-21 0 0,21 0 15,-21-21-15,-1 22 0,22-1 0,-21 0 16,21-42 31,21 21-47,-21-21 15,22-1-15,-1 1 0</inkml:trace>
  <inkml:trace contextRef="#ctx0" brushRef="#br1" timeOffset="-120622.62">12742 1778 0,'0'0'0,"-21"-42"15,21 21-15,0-1 16,21 22 0,0-21-16,1 21 15,-1 0-15,0 0 0,0 0 16,0 21-16,0 1 0,1-1 16,-1 0-16,0 0 0,-21 0 0,0 22 15,0-22-15,21 21 0,-21-21 0,0 0 16,0 22-16,0-22 0,0 0 15,-21 0-15,0 0 0,21 1 16,-21-22-16,-1 21 16,1-21-16,21-21 15,0-1 1,0 1-16,0 0 16,0 0-16,0-21 0,21 20 15,-21 1-15,22-21 0,-1 21 16,-21-22-16,21 22 0,0 0 0,-21-21 15,21 21-15,0 21 0,1-22 0,-1 1 16,0 21-16,0 0 16,0 0-16</inkml:trace>
  <inkml:trace contextRef="#ctx0" brushRef="#br1" timeOffset="-120177.87">13356 1672 0,'-21'0'0,"0"0"32,0 21-32,-1 1 0,22-1 15,0 0-15,0 0 0,0 0 16,0 0-16,-21 1 0,21-1 0,0 0 15,0 0-15,0 0 0,0 0 16,21 1-16,1-1 0,-1-21 16,0 0-16,0 0 0,0 0 15,0 0-15,1 0 0,-1 0 16,21 0-16,-21 0 0,0 0 0,1 0 16,-22-21-16,21-1 0,0 1 15,-21 0-15,21 0 0,-21 0 0,0-22 16,0 22-16,0-21 0,0 21 15,0-22-15,-21 22 0,0 0 0,0 0 16,-1 0-16,1 0 0,0 21 16,0 0-16,0 0 0,0 0 0,-1 0 15,1 0-15,0 0 0,21 21 0,-21 0 16,0 0-16,21 0 16,0 0-16,0 1 0,0-1 15,21 0 1,0-21-16</inkml:trace>
  <inkml:trace contextRef="#ctx0" brushRef="#br1" timeOffset="-119648.09">13906 1651 0,'-21'0'0,"0"0"15,0 0-15,0 0 0,0 0 16,21 21-16,0 0 16,0 1-16,0-1 0,0 0 15,-22 0-15,22 0 0,0 0 0,0 1 16,-21-1-16,21 0 0,0 0 0,0 0 16,0 0-16,-21 1 15,21-1-15,-21-21 0,0 0 31,21-21-15,0-1 0,0 1-16,0 0 0,0 0 15,0-21-15,0 20 0,21 1 0,-21 0 16,21-21-16,0 21 16,0-1-16,1 1 0,-1 0 0,0 0 15,21 0-15,-21 21 0,22 0 16,-22 0-16,21 0 0,-21 0 0,22 0 15,-22 0-15,0 21 0,0 0 16,0 0-16,-21 0 0,0 22 0,0-22 16,0 0-16,0 21 0,0-20 0,0-1 15,0 0-15,0 0 0,0 0 16,-21 0-16,0-21 0,21 22 16,-21-1-16,0-21 0,21 21 15,-21-21-15,21-21 47,21 0-47</inkml:trace>
  <inkml:trace contextRef="#ctx0" brushRef="#br1" timeOffset="-119413.71">14478 1630 0,'0'21'31,"0"0"-31,0 0 0,-21 1 0,21-1 16,-21 21-16,21-21 0,0 0 0,0 1 15,-22-1-15,22 0 0,-21 0 16,21 0-16,-21 0 0,21 1 16,0-1-1,0-42 1,0-1-1</inkml:trace>
  <inkml:trace contextRef="#ctx0" brushRef="#br1" timeOffset="-119205.83">14478 1482 0,'0'0'0,"-21"0"0,21-21 15,-21 21 1</inkml:trace>
  <inkml:trace contextRef="#ctx0" brushRef="#br1" timeOffset="-118425.27">14711 1820 0,'0'-21'15,"0"0"1,21 21-16,0-21 0,0 21 16,0 0-16,1-21 0,-1 21 0,0 0 15,0 0-15,0 0 0,0 0 16,1 0-16,-1 21 0,-21 0 0,0 0 15,0 0-15,0 22 0,0-22 16,0 0-16,-21 0 16,-1 22-16,1-22 0,-21 0 0,21 0 15,-22 0-15,1 0 0,0 1 16,-1-1-16,1 0 0,0 0 0,-1-21 16,22 21-16,0-21 0,0 0 0,0 0 15,42 0 16,0 0-15,21 0-16,-20-21 0,-1 21 0,0 0 16,21 0-16,-21 0 0,1 0 0,20 0 15,-21 0-15,0 0 0,0 0 16,1 21-16,20-21 0,-21 21 16,0 1-16,0-1 0,1 0 0,-1 0 15,0 0-15,-21 0 0,21 22 16,-21-22-16,0 21 0,0 1 0,0-1 15,0 0-15,0 1 0,0-1 16,-21 0-16,0 22 0,21-22 0,-21 0 16,-1 1-16,22-1 0,-21 0 0,0 1 15,0-1-15,0 0 0,-22 1 16,22-22-16,-21 21 0,-22-21 0,22 1 16,-21-1-16,-1 0 0,1-21 0,-1 0 15,1 0-15,-22 0 0,21 0 16,1-21-16,-22 0 0,22-1 15,-1 1-15,22 0 0,-22 0 0,22-21 16,0-1-16,-1 22 0,1-21 16,21-1-16,0 22 0,21-21 0,0 21 15,0-22-15,0 22 0,0 0 0,0-21 16,21 21-16,0-1 0,0-20 16,0 21-16,1 0 0,20 0 0,0-22 15,1 22-15,-1-21 0,0-1 16,1 22-16,20-21 0</inkml:trace>
  <inkml:trace contextRef="#ctx0" brushRef="#br1" timeOffset="-117801.64">15430 1947 0,'0'0'16,"22"0"-16,-1 0 0,0-21 16,0 21-16,-21-21 0,21 21 15,0-21-15,-21 0 0,22 0 16,-22-1-16,21 1 0,-21 0 16,0 0-16,0 0 15,0 0-15,0-1 0,0 1 0,0 0 16,-21 0-16,-1 21 0,1 0 0,0-21 15,0 21-15,-21 0 0,20 0 16,1 21-16,-21 0 0,21 0 0,-22 22 16,22-1-16,-21-21 0,21 21 15,0 1-15,-1-1 0,1-21 0,0 22 16,21-22-16,-21 0 0,21 0 16,0 0-16,0 0 0,0 1 0,21-22 15,0 21-15,0-21 16,1 0-16,20 0 0,-21 0 0,0 0 15,22 0-15,-22-21 0,21-1 16,-21 1-16,0 21 0,22-21 16,-22 0-16,0-21 0,0 20 0,0 1 15,1-21-15,-22 0 0,0 20 16,21-20-16,-21 21 0,0 0 0,0 0 16,0-1-16,0 1 0,0 42 15,0 1 1,0-1-16,-21 21 0,21-21 0,0 0 15,0 22-15,0-22 0,0 21 16,0-21-16,0 1 0,0 20 0,0-21 16,0 0-16,0 0 15,21-21-15,0 22 16,0-22-16,0 0 0,0 0 16,1 0-16,-1-22 15,0 22-15,0-21 0,0 0 0,-21 0 16,21 0-16</inkml:trace>
  <inkml:trace contextRef="#ctx0" brushRef="#br1" timeOffset="-116215.62">16129 1291 0,'-21'0'31,"0"21"-31,21 1 0,-22-1 0,22 0 16,0 0-16,-21 21 0,0 1 0,0-22 16,21 21-16,0 1 0,-21-1 15,21 21-15,-21-20 0,21-1 0,0 0 16,0-20-16,0 20 0,0 0 16,0-21-16,0 1 0,0-1 0,0 0 15,0 0-15,0 0 0,0 0 16,21-21-16,0 0 15,0 0-15,0 0 16,0 0-16,1 0 0,-1 0 16,0-21-16,0 0 0,0 0 0,22 0 15,-22 0-15,0-1 0,0 1 16,0-21-16,0 0 0,1 20 0,-1-20 16,0 21-16,0 0 0,-21 0 15,0-1-15,0 44 31,-21-1-31,0 0 0,0 0 16,21 0-16,-22 22 0,1-22 16,21 0-16,-21 0 0,21 0 0,0 0 15,0 1-15,0-1 0,0 0 0,0 0 16,21 0 0,0-21-16,1 0 15,-1 0-15,0 0 0,21 0 16,-21 0-16,1 0 0,20 0 0,-21-21 15,0 21-15,22-21 0,-22 0 0,0 0 16,0-1-16,21 1 0,-20 0 16,-1 0-16,-21 0 0,21 0 0,-21-1 15,21 22-15,-21 22 32,-21-1-32,0-21 15,0 21-15,-1 0 0,22 0 16,-21 0-16,21 1 0,-21-1 0,21 0 15,0 0-15,0 0 16,0 0-16,21-21 16,0 0-16,1 0 15,-1 0-15,0 0 0,0 0 0,0 0 16,0 0-16,1 0 0,-1-21 16,-21 0-16,0 0 0,0 0 15,0 0-15,0-1 0,0 1 16,0 0-16,0 0 0,-21 0 0,-1 0 15,1-1-15,0 22 16,0 0-16,21-21 0,0 0 47,21 21-47,0 0 0,0 0 16,1-21-16,-1 21 0,21 0 15,-21 0-15,0 0 0,1 0 0,20 0 16,-21 0-16,0 0 0,0 0 15,-21 21-15,22-21 0,-22 21 16,0 0-16,0 1 0,0-1 0,0 0 16,0 0-16,0 0 15,-22 0-15,22 1 0,0-1 16,-21-21-16,21 21 0,-21 0 16,21 0-16,0 0 15,0-42 32,0 0-31,0 0-16,21 0 0,0 0 15,1-1-15,-1 1 0,0 0 16,-21 0-16,42 0 0,-42 0 0,43-1 16,-22 22-16,0-21 0,0 21 15,0-21-15,0 21 0,1 0 16,-1 0-16,0 0 0,-21 21 15,0 0-15,0 1 0,0-1 16,0 0-16,0 0 0,0 0 0,0 0 16,0 1-16,-21-1 0,0 0 15,21 0-15,0 0 0,0 0 16,0 1 0,21-22-1,0 0-15,0 0 16,0 0-16,0 0 0,22 0 15,-22-22-15,0 1 0,21 21 0,-20-21 16,20 0-16,-21 0 16,21 0-16,-20-22 0,-1 22 0,21 0 15,-21 0-15,0-22 0,-21 22 16,0 0-16,0 0 0,-21 21 31,0 0-31,0 0 0,0 21 16,0-21-16,-1 21 0,1 0 15,21 1-15,-21-1 0,21 0 16,0 0-16,0 0 0,0 0 16,0 1-16,21-22 0,0 21 15,-21 0-15,22-21 0,-22 21 16,21 0-16,-21 0 16,0 1-16,0-1 31,-21-21-16,-1 0 1,1 0-16,0 0 16,0-21-1,21-1 1,0 1-16,-21 21 0,21-21 0</inkml:trace>
  <inkml:trace contextRef="#ctx0" brushRef="#br1" timeOffset="-115965.77">17272 1291 0,'-21'0'0,"0"0"16</inkml:trace>
  <inkml:trace contextRef="#ctx0" brushRef="#br1" timeOffset="-115622.86">15981 1609 0,'42'0'0,"-84"0"0,21 0 0,21-21 31,0-1-31,21 22 16,0 0-16,0-21 0,21 21 15,1 0-15,-22 0 0,21-21 0,1 21 16,20-21-16,-21 21 0,-20 0 16,20 0-16,0 0 0,1 0 0,-22 0 15,0 0-15,0 0 16,0 0-16,-42 0 47,0 0-47</inkml:trace>
  <inkml:trace contextRef="#ctx0" brushRef="#br1" timeOffset="-80905.63">1651 11430 0,'0'0'0,"-21"0"0,0 0 0,-1 0 15,1-21-15,0 21 0,0 0 16,0 0-16,42 0 47,21 0-47,1-21 0,20 21 16,-21 0-16,22-21 0,21-1 0,-22 22 15,22 0-15,-1-21 0,1 21 16,21-21-16,-21 21 0,-1 0 0,1 0 15,-22-21-15,1 21 0,-1 0 16,1 0-16,-43 0 0,21 0 16,-20 0-16,-1 0 0,0 0 0,-42 0 31,0 0-15,-1 21-16,1-21 0,0 0 15,0 21-15,0-21 0,0 0 0,-1 21 16,-20-21-16,21 22 0,0-22 15,0 21-15,-1-21 0,1 0 0</inkml:trace>
  <inkml:trace contextRef="#ctx0" brushRef="#br1" timeOffset="-80561.31">2392 11409 0,'0'0'0,"-21"-21"15,-1 0 1,1-1-16,0 22 15,0 0 17,21 22-32,0-1 0,0 0 15,0 21-15,0-21 0,0 22 16,0-22-16,0 21 0,21 1 16,-21 20-16,0-21 0,0 1 15,0 20-15,0-20 0,0 20 0,0-21 16,-21 1-16,21-1 0,0 0 15,0 1-15,-21-1 0,21-21 0,-21 0 16,21 1-16,0-1 0,0 0 16,0 0-1,0-42 1,0 0 0,0 0-16,0-1 15,0-20-15,0 21 0,0-21 0</inkml:trace>
  <inkml:trace contextRef="#ctx0" brushRef="#br1" timeOffset="-80001.63">2625 11367 0,'0'0'15,"0"-22"-15,0 1 0,0 42 31,0 1-31,21-1 0,-21 0 16,21 21-16,-21-21 0,0 22 16,0-1-16,0 0 0,21 1 15,-21-1-15,0 0 0,0 1 16,0-1-16,0 0 0,0 1 0,0-1 16,0 0-16,0-20 0,0 20 15,0-21-15,0 0 0,0 0 0,0 1 16,0-1-16,0 0 15,-21-21-15,21-21 16,0 0 0,0-1-16,0-20 15,0 21-15,0 0 0,0-22 0,0 22 16,21-21-16,0 21 0,0-22 16,1 22-16,-1 0 0,0-21 15,0 21-15,21-1 0,-20 1 0,20 0 16,-21 21-16,0 0 0,22 0 15,-22 0-15,0 0 0,0 21 0,0 0 16,0 1-16,-21 20 0,0-21 16,0 21-16,0-20 0,0 20 0,0 0 15,0 1-15,0-22 0,0 21 16,-21-21-16,21 22 0,-21-22 0,21 0 16,0 0-16,0 0 0,-21 0 15,21-42 32,0 0-47,0 0 16,0 0-16,0 0 0,0-1 0</inkml:trace>
  <inkml:trace contextRef="#ctx0" brushRef="#br1" timeOffset="-79565.88">3365 11980 0,'22'22'16,"-1"-22"-16,0 0 15,0 0 1,0 0-16,0 0 16,1-22-16,-1 1 0,0 0 0,0 21 15,0-21-15,0 0 0,22 0 0,-22-1 16,0 1-16,0 0 0,0 21 15,1-21-15,-22 0 0,0 0 0,0-1 16,0 1-16,-22 21 16,1 0-1,0 0-15,0 0 0,0 21 0,0 1 16,-1-1-16,-20 0 0,21 0 16,0 0-16,0 22 0,-1-22 0,1 21 15,21-21-15,0 22 16,0-22-16,0 21 0,0-21 0,0 0 15,0 1-15,0-1 0,0 0 0,21 0 16,1-21-16,-1 0 0,0 0 16,0 0-16,21 0 0,-20 0 0,-1 0 15,21 0-15,-21 0 0,0 0 16,1-21-16,-1 21 0,0-21 0,0 21 16,-21-21-16,0-1 0,0 1 15,0 0-15</inkml:trace>
  <inkml:trace contextRef="#ctx0" brushRef="#br1" timeOffset="-78936.24">5376 11663 0,'0'0'0,"0"-21"15,0 0 1,0-1 15,0 44-15,21-1-1,-21 0-15,0 21 16,0-21-16,22 22 0,-22-1 0,0 0 16,0 22-16,0-22 0,0 22 0,0-1 15,0 1-15,-22 20 0,1-20 16,0-1-16,21 22 0,-21 0 0,21-22 16,0 43-16,-21-21 0,21-1 0,-21 1 15,21 0-15,0-22 0,-22 22 16,1-22-16,0 1 0,21-1 15,-21 1-15,21-22 0,0 1 0,-21-1 16,21 0-16,0-21 0,0 1 16,0-1-16,0-42 15,0-1-15,0 1 16,0 0-16,0-21 0,0 21 16,0-22-16,21-20 0,-21 20 0,0-20 15,0-1-15,0-20 0,21 20 0</inkml:trace>
  <inkml:trace contextRef="#ctx0" brushRef="#br1" timeOffset="-78601.92">5186 12002 0,'0'0'0,"-21"-43"16,-1 1-16,1-64 16,21 64-16,0-1 0,0 1 0,0 0 15,21-1-15,1 1 0,20 0 16,0 21-16,1-22 0,20 1 0,1 21 15,-1-22-15,22 43 0,-22-21 16,22 21-16,-22 0 0,1 0 0,-1 21 16,-20 1-16,-1-1 0,-21 21 0,0-21 15,-21 22-15,0-1 0,0-21 16,0 21-16,-21 1 0,-21-22 16,21 21-16,-22-21 0,1 22 0,-21-22 0,20 0 15,1 21-15,0-20 16,-1-1-16,1 0 0,21-21 0,-22 21 15,43 0-15,-21-21 0,42 0 32,1 0-17,-1 0-15,0-21 0,21 21 16</inkml:trace>
  <inkml:trace contextRef="#ctx0" brushRef="#br1" timeOffset="-78194.12">6096 11642 0,'0'-43'16,"-21"22"-16,21 0 0,0 0 16,0 0-16,0 0 0,21-1 0,0 22 15,0 0-15,0 0 16,1 0-16,20 0 0,-21 22 0,0-1 15,0 0-15,22 0 0,-22 0 16,0 22-16,0-1 0,0 0 16,-21-21-16,0 22 0,0-1 0,0 0 0,0 1 15,0-1-15,-21-21 16,0 0-16,21 1 0,-21-1 0,0 0 16,21 0-16,-21-21 15,21-21 1,0 0-16,0 0 0,0-1 0,0-20 15,0 21-15,0 0 0,0-22 0,0 22 16,0-21-16,0 0 0,21 20 16,-21-20-16,21 21 0,0 0 0,0 0 15,0-1-15,1 22 16,-1 0-16,0 0 0,0 0 16,0 0-16,0 0 15,1 22-15,-1-22 0</inkml:trace>
  <inkml:trace contextRef="#ctx0" brushRef="#br1" timeOffset="-77730.17">7239 11578 0,'0'0'15,"-21"-21"-15,0 0 16,-1 21-16,1 0 0,0 0 0,0 0 15,0 0-15,0 0 0,-1 0 0,1 21 16,0 0-16,-21 0 0,21 1 16,-1-1-16,1 21 0,0-21 0,0 22 15,0-1-15,0-21 0,21 21 0,-22 1 16,22-1-16,0-21 0,0 22 16,0-22-16,22 0 0,-1 0 0,0 0 15,0-21-15,0 0 0,0 0 16,22 0-16,-1 0 0,-21 0 0,22 0 15,-22 0-15,21-21 0,-21 0 0,22 0 16,-22 0-16,0-22 0,0 22 16,0-21-16,0 21 0,-21-22 15,0 1-15,0 21 0,0-22 0,0 1 16,-21 21-16,0-21 0,0 20 16,0 1-16,-22 0 0,22 21 0,-21 0 15,0 0-15,20 0 0,-20 0 0,21 21 16,-21 0-16,20 1 0,1-1 15,0 0-15,21 0 0,0 21 0,0-20 16,0-1-16,0 21 0,0-21 0,0 0 16,21 1-16,0-1 0,22 0 15,-22-21-15,21 0 0,-21 21 0,22-21 16</inkml:trace>
  <inkml:trace contextRef="#ctx0" brushRef="#br1" timeOffset="-77452.33">7895 11599 0,'0'0'0,"0"-21"16,0 0-16,-21 21 0,21-21 15,-42 21-15,20-21 0,1 21 0,0 0 16,0 0-16,-21 0 0,20 21 0,1 0 16,0 0-16,0 0 0,0 1 15,0-1-15,21 21 0,-22-21 0,22 22 16,-21-1-16,21-21 0,-21 21 15,21-20-15,0 20 0,0-21 16,0 0-16,0 0 0,21 1 0,0-1 16,1 0-16,-1-21 0,21 0 0,-21 0 15,22 0-15,-1 0 0,0 0 16,1 0-16,-22 0 0,21-21 0,0 0 16,1-1-16,-22 1 0,21 21 0</inkml:trace>
  <inkml:trace contextRef="#ctx0" brushRef="#br1" timeOffset="-76467.03">8170 11790 0,'0'21'0,"0"0"16,21-21 0,1 0-1,-1 0-15,0 0 0,0 0 16,0-21-16,0 21 0,22-21 0,-22 21 15,0-21-15,0 0 0,0 21 0,1-22 16,-22 1-16,0 0 16,0 0-16,0 0 0,0 0 15,-22 21-15,1 0 0,0 0 16,0 0-16,0 0 0,0 0 0,-1 0 16,1 0-16,0 21 0,-21 0 15,42 0-15,-21 0 0,-1 22 0,1-22 16,0 0-16,21 21 0,-21-21 15,21 22-15,0-22 0,0 0 0,0 0 16,0 22-16,0-22 0,21-21 16,0 21-16,22 0 0,-22-21 0,0 0 15,21 0-15,-21 0 0,22 0 0,-1 0 16,-21-21-16,22 0 0,-1 21 16,0-21-16,-21-1 0,22 1 0,-1-21 15,-21 21-15,0 0 0,1-1 0,-1-20 16,0 21-16,0 0 0,-21 0 15,0-1-15,0 1 0,0 0 16,-21 21 0,0 0-16,0 21 15,21 0-15,0 1 16,0 20-16,0-21 0,0 0 0,0 0 16,0 1-16,0-1 0,21 0 0,0 0 15,-21 0-15,21 0 0,0 1 16,0-1-16,1 0 0,-1-21 0,-21 21 15,21-21-15,-42 0 47,0 0-47,-1-21 0,1 21 16,0-21-16,0 21 16,0 0-1,0 0-15,21 21 16,0 0-1,0 0-15,21-21 0,0 0 16,0 21-16,0-21 0,22 0 0,-22 0 16,21 0-16,-21 0 0,22 0 15,-1 0-15,0 0 0,1-21 0,-1 21 16,0-21-16,1 0 0,-1 21 0,0-21 16,1 0-16,-1-1 0,-21 1 15,0 0-15,0-21 0,1 21 16,-1-1-16,-21 1 0,21 0 0,-21 0 15,0 0-15,0 0 0,-21 21 16,0 0-16,-1 0 16,1 0-16,0 0 0,21 21 15,0 0-15,0 0 0,0 0 16,0 0-16,0 1 0,0-1 0,0 0 16,0 0-16,0 0 0,0 0 0,0 1 15,0-1-15,0 0 0,0 0 16,0 0-16,0 0 15,-21-21-15,0 22 0,0-22 16,-1 21-16,1-21 16,0 0-16,0 0 0,0 0 15,0 0-15,-1 0 16,22-21-16</inkml:trace>
  <inkml:trace contextRef="#ctx0" brushRef="#br1" timeOffset="-75303.7">10901 11494 0,'0'0'0,"0"-22"0,0-41 16,0 42-16,0-22 15,0 22-15,0 0 0,0 0 0,0 0 16,-21 21-16,-1 0 16,1 0-16,0 0 0,0 0 15,0 21-15,0 0 0,-1 0 0,1 22 16,0-22-16,0 21 0,0 0 0,0 1 16,21-1-16,0 0 0,-22 1 15,22-1-15,0 0 0,0-20 0,0 20 16,0-21-16,0 0 0,0 0 15,0 1-15,22-1 0,-1-21 16,0 0-16,0 21 0,0-21 0,0 0 16,1 0-16,-1 0 0,21-21 15,-21 0-15,0-1 0,1 1 0,20 0 16,-21 0-16,0 0 0,0-22 0,1 22 16,-22-21-16,0 21 0,0-22 15,0 1-15,-22 21 0,1-21 0,0 20 16,0 1-16,-21 0 0,20 0 0,1 21 15,0 0-15,-21 0 0,21 0 16,-1 0-16,44 0 31,20 0-15,-21 0-16,21 0 0,-20 0 16,20 0-16,0 0 0,1 0 0,20 0 15,-21-21-15,1 0 0,20 21 16,-20-22-16,-1 22 0,-21-21 0,21 21 15,-20-21-15,-1 0 0,0 21 16,0-21-16,-21 0 16,-21 21 15,0 21-31,21 0 0,0 0 16,0 0-16,0 22 0,0-22 15,0 21-15,0 0 0,0 1 16,0-1-16,0 0 0,0 22 0,0-22 15,0 22-15,0-1 0,0 1 0,0-1 16,0 1-16,0-1 0,0 1 16,0 20-16,21-20 0,-21 21 0,0-22 15,21 22-15,-21-1 0,0 1 0,0-21 16,0 20-16,21 1 0,-21 0 0,21-1 16,-21 1-16,0 0 0,0-1 15,0 1-15,0-22 0,0 22 0,0 0 16,0-22-16,0 1 0,0-1 0,0 1 15,0-22-15,-21 0 0,0-20 16,0 20-16,0-42 0,21 21 16,-21-21-16,-1 0 0,1 0 0,0 0 15,0-21-15,0 0 0,0-22 0,-22 1 16,22 0-16,-21-22 0,21 1 16,-22-1-16,22-20 0,0 20 0,0-21 15,0 1-15,-1-1 0,22-21 0,0 22 16,0-22-16,0 21 0,0 0 15,22 1-15,-1-1 0,0 22 0,0-22 16,0 21-16,22 1 0,-22-1 0,21 1 16,0 21-16,-20-22 0,20 1 15,0 20-15,-21-20 0,22 20 16,-22 1-16,0 0 0,21 21 0,-20-22 16,-1 22-16,0-21 0,-21 21 0,21-1 15,0 1-15,0 0 0,-21 0 16,22 21-16</inkml:trace>
  <inkml:trace contextRef="#ctx0" brushRef="#br1" timeOffset="-74378.55">13525 11409 0,'0'0'15,"0"-64"-15,0 43 16,0 0-16,0 0 0,0 0 16,0 0-16,-21-1 15,0 22-15,0 0 16,21 22-16,0-1 16,0 21-16,0-21 0,0 0 15,-21 22-15,21-1 0,0-21 0,0 22 16,0-1-16,0 0 0,0-21 0,-21 22 15,21-22-15,0 21 0,0-21 0,0 1 16,0-1-16,0 0 0,0 0 0,0 0 16,0-42 15,0 0-15,0 0-16,0 0 0,0-1 0,0 1 15,0 0-15,0-21 0,21-1 0,-21 22 16,21-21-16,-21 0 0,21 20 0,-21-20 15,21 0-15,-21 21 0,21-1 0,1 1 16,-22 0-16,21 0 0,0 21 0,0 0 16,0 0-16,0 0 0,1 21 15,-1 0-15,-21 0 0,21 1 16,-21-1-16,21 21 0,-21-21 0,0 22 16,0-22-16,0 21 0,0-21 15,0 22-15,0-22 0,0 0 0,0 21 16,0-21-16,0 1 0,0-1 15,0 0-15,0-42 47,0 0-47,0-1 0,0 1 0,0 0 16,0 0-16,0-21 0,0 20 0,0-20 16,21 0-16,-21-1 0,21 1 0,1 0 15,-1-1-15,0 1 0,21 0 16,-21 21-16,1-1 0,20 1 0,-21 0 15,21 21-15,-20 0 0,20 0 16,0 0-16,-21 21 0,1 0 0,20 1 16,-21-1-16,0 21 0,0-21 0,-21 22 15,0-22-15,0 21 0,0 0 0,0-20 16,0 20-16,0-21 0,0 0 0,-21 22 16,0-22-16,0 0 0,0 0 0,0 0 15,21 0-15,-22-21 0,22 22 0,-21-22 16,21 21-16,0-42 31,21 21-31,1-22 0,-1 1 16,0 21-16,0-21 0</inkml:trace>
  <inkml:trace contextRef="#ctx0" brushRef="#br1" timeOffset="-73533.03">14944 11451 0,'0'0'0,"0"-21"0,0 0 0,0 0 0,0 0 16,0-1-16,0 1 0,0 0 15,-22 0-15,1 0 0,-21 21 0,21 0 16,0-21-16,-1 21 0,-20 0 16,21 0-16,0 0 0,0 21 0,-22 0 0,22 0 15,0 0-15,0 0 16,0 1-16,-1 20 0,1-21 0,21 21 15,-21-20-15,21 20 0,-21-21 0,21 21 16,0-20-16,0-1 0,0 0 0,0 0 16,0 0-16,0 0 0,21 1 15,0-22-15,0 0 0,1 0 16,-1 0-16,0 0 0,21 0 0,-21 0 16,1 0-16,-1-22 0,0 22 0,21-21 15,-21 0-15,1 0 0,-1 0 0,0 0 16,0-1-16,0-20 0,0 21 0,-21-21 15,22-1-15,-22 22 0,0-21 0,0 21 16,0-1-16,0 1 0,0 0 16,0 0-16,0 42 15,0 0 1,0 0-16,0 1 0,0-1 0,0 0 16,0 0-16,0 21 0,0-20 0,0-1 15,0 21-15,0-21 0,0 0 16,0 1-16,0-1 0,0 0 0,21 0 15,0-21-15,0 21 0,0-21 0,0 0 16,1 0-16,-1 0 0,0 0 0,0 0 16,0 0-16,22 0 0,-22 0 0,0-21 15,21 21-15,-21-21 0,1 0 16,-1 0-16,0-1 0,0 1 0,0 0 16,0 0-16,-21-21 0,0-1 0,22 1 15,-22 0-15,21-1 0,-21 1 0,21 0 16,-21-1-16,0-20 0,0 20 0,0 1 15,21 0-15,-21-1 0,21-20 16,-21 42-16,0 0 0,0-1 0,0 1 16,0 42-1,0 1-15,0-1 16,0 21-16,-21-21 0,21 22 0,-21-1 16,0 0-16,21 22 0,0-22 0,-21 22 15,21-22-15,-22 0 16,22 22-16,-21-22 0,21 0 0,0-20 15,0 20-15,0 0 0,0-21 0,-21 1 16,21 20-16,0-21 0,0 0 0,0 0 16,0 1-1,21-22 1,0 0-16,1 0 16,-1-22-16,0 1 0,0 21 15,-21-21-15,21 0 0,0 0 0,-21 0 16,0-1-16,0 1 0,22 0 15,-22 0-15,0 0 0,0 0 0</inkml:trace>
  <inkml:trace contextRef="#ctx0" brushRef="#br1" timeOffset="-73346.14">15346 11324 0,'0'0'0,"-21"0"0,21-21 16,21 21 15,0 0-31,0 0 0,0 0 0,0-21 15,1 21-15,20 0 0,-21 0 0,0 0 16,0 0-16,1 0 0,-1-21 0,0 21 16,0 0-16,0 0 15,0 0-15,1 0 0,-1-21 16,0 21-16,0 0 0,0 0 0</inkml:trace>
  <inkml:trace contextRef="#ctx0" brushRef="#br1" timeOffset="-71887.82">16108 11303 0,'0'-42'16,"0"21"-16,0-1 0,-21 22 15,-1-21-15,1 21 0,0 0 16,0 0-16,0 0 0,0 0 15,-1 0-15,1 0 0,0 0 16,21 21-16,-21 1 0,0-1 0,21 0 16,0 0-16,0 21 0,-21-20 0,21-1 15,0 21-15,0-21 0,0 0 0,0 22 16,0-22-16,0 0 0,0 0 0,0 0 16,21 1-16,0-1 0,-21 0 0,42-21 15,-21 21-15,1-21 0,-1 0 0,21 0 16,0 0-16,-20 0 0,20 0 0,0 0 15,1 0-15,-1 0 0,0-21 16,1 0-16,-1 0 0,-21-1 0,21 1 16,-20 0-16,-1 0 0,21-21 0,-42 20 15,21-20-15,0 0 0,-21-22 0,0 22 16,0-22-16,0 22 0,0 0 0,0-22 16,0 22-16,0 0 0,0-1 0,0 22 15,0-21-15,-21 21 0,21-1 0,-21 22 16,0 0-1,21 22-15,-21-1 16,21 21-16,0-21 0,0 22 0,0-1 16,-21 0-16,21 1 0,-22 20 15,22-21-15,0 1 0,0-1 0,-21 22 16,21-22-16,-21-21 0,21 21 16,0 1-16,0-22 0,0 21 0,-21-21 15,21 1-15,-21-1 0,21 0 16,-21-21 15,21-21-15,0 0-16,0-1 0,0-20 15,21 21-15,-21 0 0,21 0 0,0-1 16,0-20-16,0 21 0,1 0 0,-1 0 16,0-1-16,0 1 0,0 0 15,0 21-15,1 0 0,-1-21 0,0 21 16,0 0-16,0 21 15,-21 0-15,0 22 0,0-22 16,0 0-16,0 0 0,0 0 0,0 0 16,0 22-16,0-22 0,0 0 0,0 0 15,0 0-15,0 1 0,0-1 0,0 0 16,0 0-16,21 0 16,1-21-16,-1 0 0,0 0 15,0 0-15,0 0 0,0 0 16,1-21-16,-1 21 0,0-21 15,0 0-15,0 21 0,0-21 16,1-1-16,-1 1 0,0 0 0,-21 0 16,0-21-16,21 20 0,-21 1 0,21 21 15,-21-21-15,0 0 0,0 42 47,0 0-47,-21 0 0,21 1 0,-21-1 16,21 0-16,0 0 0,0 0 0,0 0 15,0 1-15,0-1 0,0 0 16,0 0-16,0 0 0,21 0 16,0-21-16,0 0 15,1 0-15,-1 0 0,0 0 0,0 0 16,21 0-16,-20 0 0,-1 0 0,0-21 16,0 21-16,0-21 0,22 0 0,-22 21 15,0-21-15,0 0 0,-21-1 0,21 1 16,0 0-16,-21 0 0,0 0 0,0 0 15,0-1-15,0 1 0,0 42 32,0 1-32,-21-1 15,21 0-15,-21-21 0,21 21 0,-21 0 16,21 0-16,0 1 0,0-1 0,-21 0 16,21 0-16,-21-21 0,21 21 15,0 0-15,0 1 16,-22-22-16,22-22 31,0 1-31,0 0 16,0 0-16,22 0 15,-1 0-15,0-1 0,0 1 16,-21-21-16,21 21 0,0 0 0,22-1 16,-22 1-16,0 0 0,21 0 0,-20 0 15,-1 21-15,21 0 0,-21-21 0,22 21 16,-22 0-16,21 0 0,-21 0 0,0 21 15,1 0-15,-22 0 0,0 0 16,0 0-16,0 1 0,0-1 0,0 0 16,0 21-16,0-21 0,0 1 0,0-1 15,0 0-15,-22 0 0,1 0 16,0 0-16,21 1 0,-21-22 16,0 21-16,21-42 46,21 21-30,0-22-16,0 1 0,0 21 0</inkml:trace>
  <inkml:trace contextRef="#ctx0" brushRef="#br1" timeOffset="-71137.73">18478 11515 0,'0'0'0,"0"-21"0,0-1 16,0 1-16,-21 21 0,0 0 16,0-21-16,0 21 0,0 0 15,-1 0-15,1 0 0,-21 0 0,21 21 0,0 0 16,-22-21-16,22 22 0,0-1 0,0 0 16,0 0-16,-1 0 0,1 0 15,21 1-15,0-1 0,0 0 16,0 0-16,0 0 15,21-21-15,1 0 0,-1 0 16,0 0-16,0 0 0,0 0 0,0 0 16,1 0-16,-1 0 0,0 0 0,0 0 15,-21-21-15,21 0 0,0 21 0,-21-21 16,0 0-16,22 21 0,-1-22 0,-21 1 16,21 0-16,-21 0 0,0 0 15,0 42 48,0 0-63,0 0 0,0 0 15,-21-21-15,21 22 0,0-1 0,0 21 16,0-21-16,0 0 0,0 22 0,0-1 16,0-21-16,0 22 0,0-1 0,0 0 15,0 22-15,0-22 0,0 0 0,0 22 16,-21-22-16,21 1 0,0 20 0,0-21 15,-22 1-15,22 20 0,0-20 0,0 20 16,-21-21-16,21 22 0,-21-1 0,21-20 16,0 20-16,0 1 0,-21-1 0,21-20 15,-21 20-15,21-21 0,-21 22 16,21-22-16,0 1 0,0 20 0,0-21 16,0 1-16,0-1 0,0-21 0,0 22 15,0-22-15,0 21 0,-22-21 0,22 0 16,0 1-16,-21-22 0,21 21 0,-21-21 15,0 0 1,0-21-16,21-1 0,0 1 16,0 0-16,0 0 0,0-21 15,0 20-15,0 1 0,0-21 0,0 21 16,0-22-16,0 22 0,0-21 0,0 21 16,0-22-16,0 22 0,0 0 0,0-21 15,0 21-15,0-1 0,0 1 16,0 0-16,-21 0 0,21 0 0,0 0 15,0-1-15,0 1 0,0-21 16,0 21-16,0 0 0,0-1 0,21 1 16</inkml:trace>
  <inkml:trace contextRef="#ctx0" brushRef="#br1" timeOffset="-70825.91">17293 11134 0,'21'0'62,"0"0"-62,1 0 0,-1 0 16,0 0-16,0 0 16,0 0-16,0 0 15</inkml:trace>
  <inkml:trace contextRef="#ctx0" brushRef="#br1" timeOffset="-68486.43">20405 11557 0,'-22'0'0,"1"-21"31,21 0-31,0 0 0,0-1 16,0 1-16,0 0 16,0-21-16,0 21 0,0-1 15,0-20-15,21 0 0,1-1 0,-1 1 16,0 0-16,0-1 0,21 1 16,-20 21-16,-1-21 0,0-1 15,0 22-15,0-21 0,0 21 0,-21-1 16,0 1-16,0 0 15,-21 21-15,0 0 16,-21 0-16,21 21 0,-1-21 0,1 21 16,0 1-16,0-1 0,0 0 15,21 0-15,0 21 0,0-20 0,0-1 16,0 21-16,0-21 0,21 22 16,0-1-16,0-21 0,0 21 0,1 1 15,-1-22-15,0 21 0,-21-21 0,0 1 16,0 20-16,0-21 15,0 0-15,0 0 0,-21-21 16,0 0-16,-1 0 16,1 0-16,0 0 0,0 0 15,0-21-15,0 0 0,-1 21 0,1-21 16,21 0-16,-21 0 0,21-1 16,-21 1-16,21 0 0,-21 21 0,21 21 31,0 0-16,21 1-15,0-1 0,0 0 16,-21 0-16,21 0 0,1-21 0,-1 21 16,0 1-16,0-22 15,0 0-15,22 0 0,-22 0 0,21 0 16,0 0-16,1 0 0,-1 0 16,0 0-16,1-22 0,-1 1 0,0 21 15,1-21-15,-22-21 0,21 21 0,-21-1 16,22-20-16,-22 0 0,0-1 15,-21 1-15,21 0 0,-21-1 0,0 1 16,0 21-16,0-21 0,0 20 16,0 1-16,0 0 0,0 0 0,-21 21 15,21 21 1,-21 0-16,0 0 16,0 1-16,21 20 0,-22 0 0,22-21 0,-21 22 15,21-1-15,0 0 0,0 1 16,0-1-16,0 0 0,0-20 15,0 20-15,0-21 0,21 0 0,1 0 16,-1 1-16,0-1 0,0-21 0,0 0 16,0 0-16,1 0 0,20 0 15,0 0-15,-21 0 0,22 0 0,-1-21 16,0-1-16,-20 1 0,20 0 16,0-21-16,-21 21 0,22-22 0,-22 1 15,21-22-15,-21 22 0,1-21 0,-1 20 16,0-20-16,-21 20 0,0-20 15,21 21-15,-21-22 0,0 22 0,0-1 16,0 1-16,0 0 16,0 21-16,0-1 0,0 1 0,-21 42 15,0 1 1,0 20-16,-1 0 0,1 1 16,0-1-16,0 21 0,21-20 0,-21 20 15,21-20-15,-21 20 0,21 1 16,0-22-16,0 21 0,0-20 0,0-1 15,0 0-15,0 1 0,21-1 0,0-21 16,0 0-16,0 1 0,22-1 16,-22-21-16,0 0 0,21 0 15,-21 0-15,22 0 0,-22 0 0,21 0 0,-21 0 16,22-21-16,-1-1 16,-21 1-16,22 0 0,-22-21 0,0 21 15,21-22-15,-21 1 0,-21 0 16,22 20-16,-22-20 0,0 21 0,0 0 15,0 0-15,0-1 0,0 1 0,-22 21 16,1 21 0,0 1-16,21-1 0,-21 0 15,21 0-15,-21 21 0,21-20 16,0 20-16,0 0 0,0-21 0,0 1 16,0 20-16,0-21 0,0 0 15,21 0-15,-21 1 0,21-1 16,0-21-16,0 0 0,1 21 0,20-21 15,-21 0-15,0 0 0,22 0 0,-22 0 16,21-21-16,0 0 0,-20 21 16,20-22-16,-21 1 0,0-21 0,22 21 15,-22 0-15,0-22 0,0 22 0,-21-21 16,0 21-16,0-22 0,21 22 16,-21 0-16,-21 42 31,0 0-31,21 0 15,0 1-15,-21 20 0,0-21 0,21 0 16,-22 43-16,22-43 16,0 0-16,0 0 0,-21 0 0,21 1 15,0-1-15,0-42 47,21-1-47,-21 1 16,22 0-16,-22 0 0,21 0 0,0-22 15,0 22-15,0 0 0,-21-21 16,21 21-16,1-22 0,-1 22 0,21 0 16,-21 0-16,0 21 0,1 0 15,-1 0-15,0 0 16,-21 21-16,0 0 0,0 0 16,0 22-16,0-22 0,0 0 0,0 21 15,0-21-15,0 1 0,0-1 16,0 0-16,0 0 0,21 0 0,0 0 15,-21 1-15,21-22 0,1 21 0,-1-21 16,0 21-16,21-21 0,-21 0 16,1 0-16,20 0 0,-21 0 0,0 0 15,22-21-15,-22 0 0,0 21 0,21-22 16,-21 1-16,1 0 0,-1 0 16,0-21-16,-21 20 0,21-20 15,0 21-15,-21-21 0,0 20 16,0-20-16,21 42 0,-21-21 0,0 0 15,0 42 1,0 0-16,0 0 0,-21 0 16,21 22-16,0-22 0,-21 21 0,21-21 15,-21 1-15,21 20 0,0-21 0,0 0 16,0 0-16,0 1 0,0-1 16,0 0-16,0 0 0,21-21 15,0 0 1,0 0-16,1 0 15,-1 0-15,0-21 16,-21 0 0,21 0-16,-21-1 0,0 1 15,0 0-15</inkml:trace>
  <inkml:trace contextRef="#ctx0" brushRef="#br1" timeOffset="-68249.57">23368 10986 0,'0'0'0,"-21"-22"16,21 1 0,-21 21-1,21 21 32,0 1-47,0-1 16,21 0-16</inkml:trace>
  <inkml:trace contextRef="#ctx0" brushRef="#br1" timeOffset="-67136.69">23685 11176 0,'0'21'16,"-21"-21"-16,21 21 15,-21-21-15,21 22 0,0-1 16,-21-21-16,21 21 0,0 0 0,0 0 16,0 0-16,0 1 0,0-1 15,0 0-15,0 0 0,0 0 16,0 0-1,21-21-15,0 0 0,0 0 16,1 0-16,-1 0 0,21 0 16,-21 0-16,22 0 0,-1 0 0,-21 0 15,21-21-15,-20 21 0,20-21 0,-21 0 16,0-21-16,0 20 0,1 1 16,-22-21-16,0 21 0,21-22 0,-21 22 15,0 0-15,0 0 0,0 0 16,0 0-16,0 42 15,0 0 1,0 0-16,0 0 16,0 0-16,0 1 0,0-1 15,0 0-15,0 0 0,0 0 0,0 0 16,21-21-16,-21 22 0,21-1 16,0-21-16,0 0 0,1 21 0,-1-21 15,0 0-15,0 0 0,21 0 16,-20 0-16,-1 0 0,0 0 0,-21-21 15,21 21-15,0-21 0,0-1 0,-21 1 16,0 0-16,0 0 0,22-21 16,-22 20-16,0 1 0,21 0 0,-21 0 15,0 0-15,0 0 0,0 42 32,0 0-17,-21 0-15,21 21 0,-22-20 0,1-1 16,21 0-16,-21 21 0,21-21 15,0 1-15,-21-1 0,21 0 0,0 0 16,-21 0-16,21 0 0,0 1 16,0-44 31,0 1-47,0 0 0,0 0 15,21 0-15,0 0 0,0-1 0,-21-20 16,21 21-16,1 0 0,-1-22 15,0 22-15,0 0 0,0 0 16,22 0-16,-43 0 0,21 21 16,0 0-16,0 0 0,0 0 0,0 0 15,-21 21-15,22 0 0,-22 0 16,21 21-16,-21-20 0,0 20 16,0-21-16,0 0 0,0 22 0,0-22 15,0 21-15,0-21 0,0 0 0,0 1 16,0-1-16,0 0 15,0-42 17,0 0-17,0-1-15,0 1 0,21 21 16,0-21-16,0 0 0,0-21 16,22 20-16,-22 1 0,21-21 0,1 21 15,-1-22-15,0 22 0,1 0 0,-1 0 16,0 0-16,1 21 0,-1 0 15,-21 0-15,0 0 0,0 21 0,1 0 16,-22 0-16,0 0 0,0 1 16,0 20-16,0-21 0,0 21 0,0-20 15,0-1-15,0 21 0,-22-21 0,22 0 16,0 1-16,0-1 0,-21 0 16,0 0-16,21 0 15,-21-21 16,0 0-31,21-21 16,0 0-16,0 0 0</inkml:trace>
  <inkml:trace contextRef="#ctx0" brushRef="#br1" timeOffset="-66025.8">26458 11430 0,'0'0'0,"0"21"16,21-21-1,1 0 1,-1-21-16,-21 0 0,21 21 15,0-21-15,0 0 0,-21-1 16,21 1-16,1 0 0,20-21 0,-21 21 16,21-22-16,-20 1 0,20 0 15,0-1-15,1 1 0,-1 0 0,21-22 16,-20 22-16,-1-1 0,-21 1 16,22 0-16,-22-1 0,0 1 15,-21 21-15,0 0 0,0 0 0,-21 21 16,0 0-16,-22 0 15,22 0-15,-21 21 0,-1 0 0,1 0 16,0 21-16,-1-20 0,22 20 0,0 0 16,0 1-16,21-22 0,0 21 15,0 0-15,0 1 0,0-1 0,0-21 16,21 22-16,0-1 0,0 0 0,1-21 16,-1 22-16,0-22 0,0 0 15,0 0-15,0 0 0,-21 1 0,0-1 16,-42-21 15,21 0-31,0 0 0,0-21 16,-1 21-16,1-22 0,0 1 15,0 21-15,0 0 0,0-21 0,-1 21 16,44 0 15,-1 0-15,0 21-16,21-21 0,-21 0 0,22 0 15,-1 0-15,0 0 0,1 0 16,20 0-16,-20 0 0,-1 0 16,21 0-16,-20-21 0,-1 0 0,0 21 15,1-21-15,-1 0 0,-21-1 16,0 1-16,1 0 0,-1 0 0,0 21 16,-21-21-16,0 0 0,0-1 15,0 1-15,0 0 0,0 0 0,0 0 16,0 0-16,0 42 31,0 0-15,-21 21-16,0-21 0,21 22 15,-22-1-15,1 0 0,0 1 0,0 20 16,21-20-16,-21 20 0,0 1 16,-1-22-16,1 21 0,21 1 15,0-1-15,0 1 0,-21-1 0,21 22 16,0-21-16,0-1 0,-21 1 0,21 20 15,0-20-15,0-1 0,0 1 16,-21-22-16,21 22 0,-21-1 0,-1-21 16,1 1-16,21-1 0,-21 0 0,21-20 15,-21 20-15,21-21 0,-21 0 0,21 0 16,-21-21-16,21-21 31,0 0-31,0 0 16,21-21-16,0 20 0,0 1 15,-21-21-15,21 0 0,0-1 16,1 1-16</inkml:trace>
  <inkml:trace contextRef="#ctx0" brushRef="#br1" timeOffset="-64657.57">27580 11494 0,'0'0'0,"0"-43"0,0 1 16,0 0-16,0 20 0,0-20 0,0 0 15,0 21-15,0-1 0,0-20 0,0 21 16,0 0-16,21 0 0,0 21 16,1-22-16,-1 22 0,0 0 0,21 0 15,-21 0-15,22 0 0,-22 0 16,0 22-16,21-1 0,-20 0 16,-1 0-16,0 0 0,-21 0 0,0 1 15,0 20-15,0-21 0,0 0 16,-21-21-16,0 21 0,-1 1 0,-20-1 15,21-21-15,0 0 0,-22 21 0,22-21 16,0 0-16,0 0 0,0 0 16,0 0-16,-1 0 0,22 21 15,0 0 17,22-21-32,-1 0 15,0 0-15,0 0 16,0 0-16,22 0 0,-22 0 0,21 0 15,0 0-15,1 0 0,-1-21 0,0 0 16,1 21-16,-1-21 0,0 0 16,1-22-16,-1 22 0,-21-21 0,22-1 15,-22 22-15,0-21 0,0 0 16,0 20-16,-21 1 0,0 0 0,0 0 16,0 0-16,0 0 0,-21 21 15,0 0 1,0 0-16,0 21 0,-1 0 15,1 0-15,0 0 0,0 0 16,21 1-16,-21 20 0,21-21 0,0 0 16,0 0-16,0 1 0,0 20 0,0-21 15,21-21-15,0 21 0,0 0 16,0 1-16,1-22 0,-1 0 0,21 0 16,-21 0-16,22 0 0,-22 0 15,21 0-15,0 0 0,-20-22 0,20 22 16,0-21-16,1 0 0,-22 0 0,21 0 15,-21-22-15,22 22 0,-22 0 16,-21-21-16,21 21 0,-21-1 0,0 1 16,0 0-16,0 0 15,-21 21-15,0 0 16,-1 0-16,1 0 0,-21 0 0,21 0 16,0 21-16,-1 0 0,1-21 15,21 21-15,-21 1 0,0-1 0,21 21 16,0-21-16,0 0 0,0 1 15,0-1-15,0 0 0,0 0 0,0 0 16,21 0-16,0 1 0,0-22 0,1 21 16,20-21-16,0 0 0,1 21 15,-1-21-15,21 0 0,1 0 0,-1 0 16,1 0-16,-1 0 0,1-21 16,-1 21-16,1-21 0,-1-1 15,-20 1-15,-1 0 0,-21 0 0,22-21 16,-22 20-16,0 1 0,-21 0 15,0 0-15,0 0 0,0 0 0,0-1 16,-21 1-16,0 21 16,-1 0-16,1 0 0,0 0 0,0 0 15,0 0-15,0 0 0,-1 21 0,1 1 16,0-22-16,0 21 0,0 0 16,0 0-16,-1 0 0,22 0 0,0 1 15,0-1-15,0 0 16,0 0-16,0 0 15,22-21-15,-1 21 0,0-21 16,0 0-16,0 0 0,0 0 16,1 0-16,-1 0 0,0 0 0,0-21 15,0 21-15,0-21 0,1 0 16,-1 0-16,-21 0 0,21-22 0,0 22 16,-21-21-16,21-1 0,0 22 0,-21-21 15,0 0-15,22-1 0,-1 1 16,-21 0-16,21-1 0,0 1 0,0 21 15,-21-22-15,21 1 0,1 0 16,-1-1-16,-21 22 0,0-21 0,21 21 16,-21 0-16,0 42 31,-21 21-31,0 0 0,-1 1 16,-20-1-16,21 22 0,0-22 15,-22 0-15,22 22 0,0-22 0,0 22 16,21-22-16,0 21 0,-21-20 15,21-1-15,0 0 0,0 1 0,0-1 16,0-21-16,0 22 0,0-22 0,0 0 16,21 0-16,-21 0 15,21-21-15,0 0 0,0 0 16,1 0-16,-1 0 16,0 0-16,0 0 0,0 0 15,0 0-15,1-21 0,-1 0 16,0 21-16,0 0 0,0-21 15,0 21-15</inkml:trace>
  <inkml:trace contextRef="#ctx0" brushRef="#br1" timeOffset="-62505.96">2646 13843 0,'0'0'0,"-21"-21"0,21 0 16,-22 0-1,1-1-15,0 1 0,0 0 0,21 0 16,-21 0-16,21 0 0,-21-1 16,21 1-16,-22 21 0,1 0 15,0 0 1,21 21-16,0 1 0,0-1 15,0 0-15,0 21 0,0 1 16,0-1-16,0 0 0,0 1 0,0-1 16,0 0-16,0-21 0,0 22 15,0-1-15,0-21 0,0 22 16,0-22-16,0 0 0,0 0 0,0 0 16,21-21-1,0 0-15,1 0 16,-1-21-16,0 21 0,0-21 15,-21 0-15,21 0 0,0-1 16,-21-20-16,22 21 0,-1 0 0,-21-22 16,21 22-16,-21-21 0,0 21 15,21-22-15,-21 22 0,21 0 0,-21 0 16,21 21 0,-21 21-16,22 0 15,-22 0-15,21 1 0,-21-1 16,21 21-16,0-21 0,-21 0 0,21 1 15,0-1-15,-21 0 16,22 0-16,-1 0 0,0-21 0,0 21 16,0-21-16,0 0 0,1 0 15,-1 0-15,0 0 0,0 0 0,0 0 16,0 0-16,1-21 0,-1 0 16,0 21-16,0-21 0,0 0 0,0 0 15,1-1-15,-1-20 0,-21 21 16,0-21-16,21 20 0,-21-20 0,0 21 15,0-21-15,0 20 0,0-20 16,0 21-16,0 0 0,0 0 0,0-1 16,0 44 15,0-1-31,0 0 0,0 0 0,0 21 16,0-20-16,0 20 0,0 0 15,0-21-15,0 22 0,0-22 0,0 21 16,0-21-16,0 1 0,0-1 15,0 0-15,0 0 0,21-21 0,0 0 16,0 0-16,1 0 16,-1 0-16,0 0 0,21 0 0,-21 0 15,1-21-15,-1 0 16,0 0-16,0-1 0,0 1 0,0 0 0,1 0 16,-22 0-16,0-22 0,21 22 15,-21 0-15,0-21 0,0 21 16,0-1-16,0 1 0,0 0 15,0 42 1,0 0 0,0 1-16,0-1 0,0 21 15,0-21-15,0 0 0,0 1 0,0-1 16,0 0-16,0 0 0,0 0 16,0 0-16,0 1 0,21-22 31,-21-22 0,0 1-15,0 0-16,0-21 0</inkml:trace>
  <inkml:trace contextRef="#ctx0" brushRef="#br1" timeOffset="-62150.16">3725 13441 0,'0'21'16,"0"0"0,0 0-16,0 1 0,0-1 15,21-21 1,1 0-16,-1 0 16,0 0-16,0-21 0,0 21 15,0-22-15,1 1 0,-1 0 16,-21 0-16,0 0 0,0 0 15,0-1-15,0 1 16,-21 21-16,-1-21 0,1 21 16,0 0-16,0 0 0,0 0 15,0 0-15,21 21 0,-22-21 16,22 21-16,0 1 16,0-1-16,0 0 0,0 0 15,0 0-15,22 0 16,-1 1-16,0-22 0,0 0 0,0 21 15,0-21-15,1 0 0,-1 0 16,0 0-16</inkml:trace>
  <inkml:trace contextRef="#ctx0" brushRef="#br1" timeOffset="-61818.35">4572 13187 0,'0'0'0,"0"-21"0,0 0 15,0-1 1,-21 22 0,0 22-1,21-1-15,-22 0 0,22 0 16,0 0-16,0 22 0,0-22 0,0 21 16,0-21-16,0 22 0,0-1 15,0 21-15,0-20 0,0-1 0,-21 0 16,21 1-16,0-1 0,-21 0 0,21-20 15,0 20-15,0-21 0,0 0 16,0 0-16,0 1 0,0-1 0,0 0 16,21-42 15,0 0-15,-21-1-16,22 1 0,-1 0 15,-21-21-15,21-1 0</inkml:trace>
  <inkml:trace contextRef="#ctx0" brushRef="#br1" timeOffset="-61249.78">5059 13145 0,'-21'21'31,"21"0"-31,0 0 15,0 0-15,0 22 16,0-22-16,0 0 0,0 0 0,0 21 16,-22-20-16,22 20 0,0 0 0,0 1 15,-21-22-15,21 21 0,0 0 16,0 1-16,0-22 0,0 21 0,0-21 16,-21 1-16,21-1 0,0 0 15,0 0-15,0 0 0,0-42 63,0 0-63,0 0 0,0 0 0,0-1 15,0 1-15,21-21 0,-21 21 16,0-22-16,21 22 0,1-21 0,-1 21 16,0-22-16,0 22 0,-21-21 15,21 21-15,0 0 0,22-1 0,-22 1 16,0 21-16,0 0 0,0 0 15,1 0-15,-1 0 0,-21 21 0,21-21 16,-21 22-16,21 20 0,-21-21 0,0 0 16,0 22-16,0-1 0,0-21 15,0 21-15,0 1 0,0-22 16,0 21-16,0-21 0,-21 1 0,21-1 16,-21 0-16,21 0 0,0 0 15,0 0-15,-21-21 31,21-21-15,-22 0-16,22 0 16,0 0-16</inkml:trace>
  <inkml:trace contextRef="#ctx0" brushRef="#br1" timeOffset="-60973.94">4424 13547 0,'0'0'0,"-21"0"0,-1 0 15,22-21 1,22-1-16,20 22 16,-21 0-16,21-21 0,1 21 15,-1-21-15,0 21 0,1 0 0,84-21 16,-106 0-1,21 21-15,-21 0 0,1 0 0</inkml:trace>
  <inkml:trace contextRef="#ctx0" brushRef="#br1" timeOffset="-59838.3">7387 13568 0,'0'0'0,"21"0"0,0 0 0,1 0 16,-22-21-16,21 21 0,0-21 0,0-1 16,0 1-16,-21 0 15,21 21-15,-21-21 0,0 0 16,0 0-1,0-1-15,0 1 0,-21 0 16,0 0-16,21 0 0,-42 0 0,21 21 16,-1-22-16,1 22 0,-21 0 15,21 0-15,-22 0 0,22 0 0,-21 0 16,0 0-16,20 0 0,-20 22 16,21-1-16,-21 0 0,20 21 0,-20-21 15,21 22-15,0-1 0,0 0 0,21 22 16,0-22-16,0 1 0,0-1 15,0 0-15,0-21 0,21 22 0,0-22 16,0 0-16,0 0 0,22 0 0,-22-21 16,21 0-16,-21 0 15,22 0-15,-1 0 0,-21 0 0,21-21 16,1 0-16,-1 0 0,-21 0 16,22 0-16,-1-1 0,-21-20 0,0 21 15,22-21-15,-22 20 0,0-20 0,0 0 16,-21 21-16,0-1 0,21-20 15,-21 21-15,0 0 0,0 0 16,0 42 0,-21-21-1,21 21-15,0 21 0,0-21 0,0 1 16,0 20-16,0-21 0,0 0 16,0 22-16,0-22 0,21 0 15,0 0-15,-21 0 0,22 0 0,20 1 16,-21-22-16,21 0 0,-20 0 15,20 0-15,0 0 0,1 0 0,-1-22 16,0 22-16,1-21 0,-1 0 0,0 0 16,-21 0-16,22 0 0,-22-22 15,0 22-15,0 0 0,0 0 0,-21 0 16,22-1-16,-22 1 0,0-21 16,0 21-16,0 0 0,0-1 15,-22 22 16,22 22-31,-21-22 0,21 21 16,0 21-16,0-21 0,0 22 0,-21-1 16,21 0-16,-21 22 0,21-22 15,-21 22-15,21-22 0,0 21 0,-21 1 16,21-1-16,-22 1 0,22-1 0,0 22 16,-21-21-16,21-1 0,-21 22 15,21-22-15,-21 1 0,21-1 0,0 1 16,0-22-16,0 0 0,0 1 0,0-1 15,0-21-15,0 0 0,0 1 16,0-1-16,0-42 16,0-1-1,0 1-15,0 0 0,0 0 16,21-21-16,-21-1 0,21 1 0,-21-22 16,21 22-16</inkml:trace>
  <inkml:trace contextRef="#ctx0" brushRef="#br1" timeOffset="-59496.49">8255 13589 0,'0'0'0,"0"-21"0,0 0 0,0 0 15,0-1-15,0 1 0,0 0 16,0 0-16,0 0 0,21 21 16,0-21-16,0 21 0,1-22 15,20 22-15,0 0 0,1-21 16,-1 21-16,0 0 0,22 0 0,-22 0 15,0 0-15,1 21 0,-1-21 16,-21 22-16,0-1 0,1 0 0,-22 0 16,0 0-16,0 22 0,-22-22 0,1 0 15,0 0-15,-21 0 0,21 0 16,-22 1-16,1-1 0,0 0 0,-1 0 16,1-21-16,21 21 0,0 0 15,-22-21-15,22 0 16,42 0 15,0 0-31,1-21 0,20 21 16,-21-21-16,21 0 0,-20 21 0,20-21 15</inkml:trace>
  <inkml:trace contextRef="#ctx0" brushRef="#br1" timeOffset="-59164.68">9059 13420 0,'0'-21'16,"-21"21"0,0 0-16,21 21 0,-21 0 15,21 0-15,0 0 0,0 22 16,0-1-16,0 0 0,0 1 16,-21-1-16,21 21 0,0-20 0,0 20 15,-22 1-15,22-1 0,0 1 0,0-1 16,0 1-16,-21 20 0,0-20 15,21 21-15,-21-22 0,0 22 0,0-22 16,21 1-16,-22 20 0,1-20 0,0-1 16,0-20-16,0 20 0,21-20 15,-21-1-15,21-21 0,0 21 0,0-20 16,0-1-16,0-42 16,0-1-1,0 1-15,0 0 0,0 0 16,21-21-16,0-1 0,-21 1 0,21-22 15,0 22-15</inkml:trace>
  <inkml:trace contextRef="#ctx0" brushRef="#br1" timeOffset="-58506.06">8996 13928 0,'0'0'0,"0"-43"0,0-41 16,0 63-16,0-1 0,0-20 15,0 21-15,21 0 0,0-22 16,0 22-16,-21 0 0,43 0 0,-22 0 15,21 0-15,-21-1 0,22 22 0,-1 0 16,0 0-16,1 0 0,-1 0 16,0 0-16,1 22 0,-22-1 15,0 0-15,0 21 0,0-21 0,-21 22 16,0-22-16,0 21 0,0-21 0,-21 1 16,0 20-16,0-21 0,-22 0 15,22 0-15,-21 1 0,21-22 0,0 21 16,-22-21-16,22 0 0,0 21 15,0-21-15,0 0 0,-1 0 0,1 0 16,0 0-16,42 0 47,0 0-47,1 0 0,-1 0 16,0 0-16,0 0 0,0 0 15,0 0-15,22 0 0,-22 0 0,21 0 16,-21 0-16,22-21 0,-1 21 0,0-21 15,1-1-15,-1 1 0,0 0 16,1 0-16,-1 0 0,-21 0 0,22-1 16,-22-20-16,21 21 0,-21-21 15,0-1-15,1 1 0,-1 0 0,0-1 16,0 1-16,0 0 0,-21-1 16,0 1-16,21 21 0,-21-22 0,0 22 15,0 0-15,0 0 0,-21 21 16,0 0-1,21 21-15,-21 0 16,0 0-16,21 22 0,-21-1 0,21-21 16,0 22-16,-22-1 0,22 0 0,-21 22 15,21-22-15,0-21 0,-21 22 16,21-1-16,0-21 0,0 21 0,0-20 16,0-1-16,0 0 0,0 0 15,21 0-15,0-21 16,1 0-16,-1 0 15,0 0-15,0-21 16,0 0-16,0 0 0,1 0 0,-22-1 16,21 1-16,0-21 0</inkml:trace>
  <inkml:trace contextRef="#ctx0" brushRef="#br1" timeOffset="-58046.32">10477 13102 0,'0'0'0,"-21"0"31,21 21-15,0 1-1,-21-1-15,21 0 0,0 0 16,0 0-16,0 0 0,0 1 16,0-1-16,0 0 15,0 0 1,0-42 15,0 0-31,0 0 16,0-1-16,0 1 0,0 0 0,0 0 15,0 0-15,21 0 0,0-22 16,-21 22-16,22 0 0,-1 0 16,0 0-16,0-1 0,0 22 0,22-21 15,-22 21-15,0 0 0,0 0 16,0 0-16,0 21 0,1 1 15,-1-1-15,-21 0 0,0 0 16,0 0-16,0 0 0,0 1 0,0-1 16,0 21-16,0-21 0,0 0 0,0 1 15,0-1-15,0 0 16,0 0-16,0 0 0</inkml:trace>
  <inkml:trace contextRef="#ctx0" brushRef="#br1" timeOffset="-55480.77">12552 13907 0,'-21'0'16,"-1"0"0,1 0-1,21-22 32,21 1-47,1 0 16,-1 0-16,0 0 0,0-22 0,0 22 15,22-21-15,-22 0 0,21-1 0,-21 1 16,22 0-16,-1-1 0,0-20 16,1 20-16,-1 1 0,-21 0 0,21-1 15,-20 1-15,-1 21 0,-21 0 16,0 0-16,0-1 0,-21 22 15,-22 0-15,22 22 0,-21-22 16,21 21-16,-22 0 0,1 21 16,21-21-16,0 1 0,-1-1 0,22 0 15,0 21-15,0-21 0,22 1 16,-1-1-16,0 0 0,0 21 0,21-21 16,1 1-16,-22-1 0,21 21 0,1-21 15,-22 0-15,0 1 0,0-1 16,0 0-16,-21 0 0,0 0 0,0 0 15,0 1-15,-21-22 16,0 0-16,0 21 0,0-21 0,-1 0 16,1 0-16,-21 0 0,21 0 0,0 0 15,-1-21-15,1 21 16,0-22-16,0 22 0,0 0 0,0 0 16,21-21-16,0 42 31,0 1-31,21-1 0,0 0 15,21-21-15,-21 0 16,1 21-16,20-21 0,0 0 0,-21 0 16,22 0-16,-1 0 0,0 0 0,22 0 15,-22-21-15,1 0 0,-1 21 16,-21-21-16,21-1 0,1 1 0,-22 21 16,21-42-16,-21 21 0,1 0 15,-1-1-15,0-20 0,-21 21 16,0-21-16,21 20 0,-21 1 0,0-21 15,0 21-15,0 0 0,0-22 16,0 22-16,0 0 0,0 42 31,0 21-15,0-20-16,0-1 0,0 21 16,0 0-16,0 1 0,0 20 15,0-20-15,0 20 0,0-21 0,0 22 16,0-1-16,0 1 0,0-1 15,0 1-15,0-1 0,0 1 16,0-1-16,0 1 0,0-1 0,0 22 16,0-21-16,0-1 0,-21 1 0,21-1 15,-21 1-15,0-22 0,21 21 16,0 1-16,0-22 0,-22 1 0,22-1 16,0 0-16,0 1 0,0-22 0,0 21 15,0-21-15,0 0 0,0 1 16,0-1-16,0-42 15,0-1 1,22 1-16,-22 0 0,0 0 0,0-21 16,21-1-16,-21 1 15,21-22-15,-21 22 0,0-21 0,21-1 16,0 1-16,-21-22 0,21 0 0,-21 1 16,0-1-16,0 0 0,22-21 15,-22 22-15,0-1 0,21 0 0,-21 1 16,0-1-16,0 0 0,0 22 15,0-1-15,21 22 0,0 0 0,0-1 16,-21 1-16,21 21 0,1 0 0,-1 0 16,0 21-16,0 0 0,0 0 15,0 0-15,22 0 0,-22 21 0,21 0 16,-21 0-16,1 0 0,-1 22 16,0-22-16,-21 21 0,0-21 15,0 22-15,0-22 0,0 21 0,-21-21 16,0 0-16,-22 1 0,22-1 15,-21 0-15,21-21 0,-22 0 0,22 0 16,0 0-16,-21 0 0,20 0 16,1 0-16,0 0 0,0-21 0,0 0 15,21-1-15,-21 1 0,-1 21 16,44 21 15,-1-21-15,0 22-16,0-22 0,0 21 15,0-21-15,1 0 0,20 0 0,-21 0 16,21 21-16,1-21 0,-1 0 16,0 0-16,22 0 0,-22 0 0,1-21 15,20 21-15,1-21 0,-22 21 0,21-22 16,-20 1-16,-1 0 0,0 0 16,1 0-16,-22 0 0,0-1 0,0 1 15,0-21-15,-21 21 0,22-22 16,-22 22-16,0 0 0,0 0 0,0 0 15,0 0-15,-22 21 16,1 0-16,0 0 16,0 0-16,0 0 0,0 0 15,-1 21-15,22 0 0,-21 0 0,21 0 16,-21 0-16,21 1 0,0 20 16,0-21-16,0 0 0,0 22 0,0-22 15,0 0-15,21 0 0,0 0 16,1-21-16,-1 21 0,0-21 0,21 0 15,-21 0-15,1 0 0,-1 0 0,21 0 16,-21 0-16,22 0 0,-1-21 16,0 0-16,-21 21 0,22-21 0,-1 0 15,-21 0-15,22-1 0,-22-20 16,0 21-16,-21 0 0,0-22 0,0 22 16,0 0-16,0 0 0,0 0 15,0 0-15,-21-1 16,0 22-16,-1 0 0,1 0 15,0 0-15,0 0 0,21 22 0,-21-22 16,0 21-16,21 0 0,-22 21 16,22-21-16,0 1 0,0 20 0,0-21 15,0 21-15,0-20 0,0-1 0,22 21 16,-1-21-16,0 0 0,0 1 16,0-22-16,22 21 0,-22 0 0,21-21 15,0 0-15,22 0 0,-22 0 16,1 0-16,20 0 0,1 0 0,-22 0 15,21 0-15,-20 0 0,20-21 16,-20 0-16,-1-1 0,21 1 16,-41 0-16,20 0 0,0 0 0,1 0 15,-22-1-15,0-20 0,21 21 0,-42-21 16,21 20-16,-21-20 0,22 21 16,-22 0-16,0 0 0,0-22 15,-22 43-15,1 0 0,21-21 0,-21 21 16,0 0-16,0 0 0,0 0 15,-1 21-15,-20 0 0,21 1 0,0-1 16,0 0-16,-1 0 0,1 0 16,0 0-16,21 22 0,-21-22 15,21 21-15,-21-21 0,21 1 0,0-1 16,0 0-16,0 0 0,0 0 16,0 0-16,21 1 0,0-22 0,0 21 15,0-21-15,1 0 0,-1 0 16,0 0-16,0 0 0,0-21 15,0 21-15,1-22 0,-1 1 0,0 0 16,-21 0-16,21 0 0,0-22 16,0 22-16,1-21 0,-1 0 15,-21-1-15,21 1 0,-21 0 0,21-1 16,-21-20-16,0 20 0,21-20 16,-21 21-16,0-1 0,21 1 0,-21 0 15,0-1-15,0 22 0,0 0 0,0 0 16,-21 21-1,0 21-15,21 0 0,0 0 16,-21 0-16,0 22 0,21-1 16,-21 0-16,21 1 0,-22-1 0,22 0 15,0 1-15,0-1 0,0 0 0,0 1 16,0-1-16,0 0 0,0 1 16,22-1-16,-1-21 0,0 22 0,0-22 15,0 0-15,0 0 0,1 0 16,-1 0-16,21-21 0,-21 0 0,0 0 15,1 0-15,-1 0 0,21 0 0,-21 0 16,0 0-16,1-21 0,-1 0 16,0 0-16,0 0 0,0 0 15,0-1-15,1-20 0,-1 21 0,21-21 16</inkml:trace>
  <inkml:trace contextRef="#ctx0" brushRef="#br1" timeOffset="-55206.1">17399 12827 0,'-21'0'16,"0"0"-1,-1 21-15,1 0 16,21 1-16,-21-1 0,0 0 0,21 0 15,0 0-15,-21 0 0,21 1 0,-21-1 16,21 0-16,0 0 0,0 0 16,21-42 31,0 21-47,0-21 0</inkml:trace>
  <inkml:trace contextRef="#ctx0" brushRef="#br1" timeOffset="-55006.21">17568 12785 0,'0'0'16,"0"21"-1,0 0-15,0 0 16,0 0-16,0 1 0,0-1 16,0 0-16,0 0 0,0 0 15,0 0-15,0 1 0,-21-22 47,0 0-47,0 0 16</inkml:trace>
  <inkml:trace contextRef="#ctx0" brushRef="#br1" timeOffset="-53639.22">677 10837 0,'0'-21'15,"-21"21"16,0 21 1,0 1-32,21-1 15,0 0-15,0 0 16,-21 0-16,21 0 16,0 1-16,0-1 0,-22-21 15,22 21-15,22-21 47,-1-21-47,0 0 0</inkml:trace>
  <inkml:trace contextRef="#ctx0" brushRef="#br1" timeOffset="-53463.78">825 10816 0,'0'21'31,"0"1"-31,0-1 0,0 0 32,0 0-32,0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28:53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974 0,'-21'0'0,"21"-21"16,-21 21-16,0 0 0,0 0 15,21-22-15,-22 22 0,1 0 16,0 0-16,0 0 0,0 0 0,0 0 16,-1 0-16,1 0 0,0 0 15,0 0 1,0 0-16,42 0 47,0 0-47,0 0 0,22 22 0,-22-22 15,42 0-15,-20 0 16,20 0-16,1 0 0,-1 0 0,1 0 16,20 0-16,1 0 0,-22 0 15,22 0-15,-21 0 0,20-22 16,-20 1-16,20 21 0,-20 0 0,-22 0 15,22-21-15,-22 21 0,-21 0 16,0 0-16,1 0 0,-1 0 16,-42 0-1,-22 0 1,22 0-16,0 0 0,0 0 16,-22 0-16,22 0 0,-21 21 0,21 0 15,0-21-15,-22 22 0</inkml:trace>
  <inkml:trace contextRef="#ctx0" brushRef="#br0" timeOffset="367.79">1799 1058 0,'-21'0'0,"21"-21"0,0 0 0,-21 21 16,21-21-16,-21 0 15,21 42 32,0 0-47,0 0 0,0 22 0,0-22 16,0 21-16,0 0 0,0 22 16,0-22-16,0 1 0,-22 20 15,22 1-15,-21-22 0,21 21 0,-21 1 16,0-1-16,21-20 0,-21 20 15,21-20-15,0-1 0,0-21 0,0 0 16,0 22-16,0-22 16,0-42 15,0-1-15,21 1-16,-21 0 15,21-21-15</inkml:trace>
  <inkml:trace contextRef="#ctx0" brushRef="#br0" timeOffset="1095.81">2117 1397 0,'0'21'16,"0"0"-1,-22 1-15,22-1 16,0 0-16,-21 0 0,21 21 16,0-20-16,0-1 0,0 21 15,0-21-15,0 0 0,0 1 16,0 20-16,0-21 0,0 0 0,0 0 16,0 1-16,0-1 15,21-21-15,1 0 0,-1 0 0,0 0 16,0 0-16,0 0 15,0 0-15,22-21 0,-22-1 0,0 22 16,21-21-16,-20 0 0,20-21 16,-21 21-16,0-1 0,0-20 0,22 21 15,-22-21-15,-21 20 0,21 1 16,0 0-16,-21 0 0,21 0 0,-21 0 16,0-1-16,0 1 0,0 0 15,0 42 16,-21 0-15,0 1-16,21 20 16,0-21-16,0 0 0,-21 22 15,21-1-15,0 0 0,-21-21 16,21 22-16,0 20 0,0-20 0,0-1 16,0 0-16,0 1 0,0-1 15,0 21-15,0-20 0,0-1 0,0 0 16,0 22-16,0-22 0,0 1 15,0-1-15,0 0 0,0 1 0,0-1 16,0 0-16,0 1 0,0-22 16,0 21-16,0-21 0,-21 0 0,21 1 15,-22-1-15,1 0 0,0-21 16,-21 21-16,21 0 0,-22-21 0,1 0 16,0 0-16,-1 0 15,-20 0-15,20 0 0,1 0 0,0 0 16,-1-21-16,1 0 0,21 21 15,-21-21-15,20 0 0,1 21 0,21-22 16,-21 1-16,21 0 16,0 0-16,0 0 15,21 21-15,0-21 0,1-1 16,-1-20-16,0 21 0</inkml:trace>
  <inkml:trace contextRef="#ctx0" brushRef="#br0" timeOffset="1615.76">3090 1609 0,'0'0'0,"0"-21"0,-21-43 16,0 43-16,0 0 16,21 0-16,0-1 15,-21 22-15,-1 0 16,22 22-16,0 20 15,0-21-15,0 21 16,0 1-16,0-1 0,0 22 0,0-1 16,0 1-16,0-1 0,0 1 15,0-1-15,0 1 0,0 20 0,0-20 16,0-1-16,0 1 0,-21-1 16,0 1-16,0-1 0,21 1 15,0-22-15,0 22 0,-21-22 0,21 0 16,0-21-16,-21 22 0,21-22 15,0 0-15,0 0 0,0 0 16,-22-21 0,22-21-1,0 0-15,0 0 0,0 0 16,0 0-16,0-22 0,0 1 16,0-22-16,0 22 0,0-21 0,0-1 15</inkml:trace>
  <inkml:trace contextRef="#ctx0" brushRef="#br0" timeOffset="1952.57">2921 1799 0,'0'0'0,"0"-21"0,0 0 15,0-21-15,0 20 0,0 1 16,0 0-16,0 0 0,21 0 0,0 0 16,0-1-16,1 1 0,-1 0 15,0 21-15,21-21 0,-21 0 0,22 21 16,-1 0-16,0 0 0,1 0 15,-1 0-15,-21 0 0,22 0 0,-22 21 16,21-21-16,-21 21 0,-21 0 16,0 0-16,0 22 0,0-22 15,0 0-15,-21 21 0,0-20 16,-21-1-16,-1 21 0,22-21 0,-21 0 16,-1 1-16,1-1 0,0 0 15,21 0-15,-1-21 0,1 21 0,0-21 16,0 0-16,42 0 47,0 0-47,0 0 0,1-21 15,-1 21-15</inkml:trace>
  <inkml:trace contextRef="#ctx0" brushRef="#br0" timeOffset="2355.86">3641 1778 0,'21'0'15,"0"0"-15,0 0 16,0-21-16,0 0 16,1 21-16,-1-21 0,0-1 15,0 22-15,0-21 0,0 0 0,22 0 16,-22 0-16,0 21 0,-21-21 15,21-1-15,-21 1 0,21 0 16,-21 0-16,0 0 16,-21 21-1,0 0-15,0 0 0,0 0 0,0 21 16,-1-21-16,1 21 0,0 0 16,0 0-16,0 22 0,0-22 0,21 21 15,0-21-15,-22 22 0,22-22 16,-21 21-16,21-21 0,0 1 0,0-1 15,0 0-15,0 0 0,0 0 16,0 0-16,21-21 16,1 0-16,-1 0 15,0 0-15,0 0 0,0 0 0,0 0 16,1-21-16,-1 21 0,0-21 0,0 0 16,21 0-16</inkml:trace>
  <inkml:trace contextRef="#ctx0" brushRef="#br0" timeOffset="2756.63">4551 1503 0,'0'0'0,"0"-21"15,-21 21 1,-1 0-16,1 0 0,0 0 16,0 0-16,0 0 0,-22 0 0,22 0 15,0 21-15,0 0 0,0 0 16,0-21-16,-1 21 0,1 1 0,21-1 15,0 0-15,0 0 16,0 0-16,0 0 0,21 1 16,1-22-16,20 0 15,-21 0-15,0 21 0,22-21 0,-1 21 16,-21-21-16,21 0 0,-20 21 16,-1-21-16,0 21 0,-21 0 15,0 1-15,0-1 16,-21 0-1,-22-21-15,22 21 0,-21-21 16,0 0-16,20 0 0,-20 21 0,21-21 16,0 0-16,-22 0 0,22 0 15,0 0-15,0 0 16,0 0-16,21-21 16,0 0-1,0 0 1</inkml:trace>
  <inkml:trace contextRef="#ctx0" brushRef="#br0" timeOffset="3968.45">6646 1482 0,'0'0'0,"21"-64"15,-21 43-15,0 0 0,0 0 16,0 0-16,-21 21 31,0 0-31,0 0 0,0 0 16,0 0-16,-1 21 0,1-21 0,0 21 16,0 0-16,0 21 0,0-20 15,-1 20-15,1 0 0,21 1 0,0-1 16,0 0-16,0 1 0,0-1 15,0 0-15,0-21 0,0 22 0,0-22 16,21 0-16,1 0 0,-1 0 16,21-21-16,-21 0 0,22 0 15,-1 0-15,0 0 0,1 0 16,-1-21-16,21 0 0,-20 0 0,-1 0 16,0 0-16,1-22 0,-1 22 0,0-21 15,-20 21-15,-1-22 0,-21 1 16,0 0-16,0-1 0,0 22 0,0-21 15,-21-1-15,-1 1 0,-20 0 16,0 21-16,-1-22 0,1 22 0,0 0 16,-1 21-16,1 0 0,0 0 15,-1 0-15,22 0 0,-21 0 0,21 0 16,0 0-16,21 21 16,0 0-16,0 0 0,0 1 15,0-1-15,21-21 0,0 21 16,21-21-16,1 0 0,-1 0 0,0 0 15,22 0-15,-1 0 0,-20 0 16,20-21-16,1 21 0,-1-21 0,1-1 16,-1 1-16,1 0 0,-1 0 15,1-21-15,-1 20 0,-21 1 0,1-21 16,-22 21-16,21 0 0,-42-22 16,0 22-16,0-21 0,0 21 0,0-1 15,0 1-15,0 0 0,-21 0 16,0 21-16,0 0 0,0 0 15,-1 0-15,1 0 0,0 0 16,0 21-16,21 21 0,-21-20 0,0 20 16,21 0-16,-43 64 15,43-42-15,-21-22 0,21 21 0,-21 1 16,0-1-16,0 22 0,21-21 16,-22 20-16,22 1 0,-21 0 0,0-1 15,21 1-15,0 0 0,0-1 0,0 1 16,-21 21-16,21-22 0,0 22 15,0-21-15,0 21 0,0-22 0,0 1 16,-21 0-16,21-1 0,0-20 0,0 21 16,-21-22-16,21 1 15,-22-22-15,1 21 0,21-20 0,-21-1 16,21-21-16,0 0 0,-21 1 0,21-1 16,-21-21-16,21-21 15,-21-1-15,21-20 16,-22 21-16,22-21 0,0 20 0,-21-20 15,0 0-15,0-1 0,0 1 16,21 21-16,-21-21 0,-1-1 0,1 22 16,21 0-16,0 0 0,-21 0 0,21-1 15,-21 1-15,21-21 0,0 21 16,0 0-16,0-1 0</inkml:trace>
  <inkml:trace contextRef="#ctx0" brushRef="#br0" timeOffset="5661.15">9948 1312 0,'43'0'15,"-22"0"1,0 0-16,0 0 0,0 0 15,0-21-15,1 21 0,20-21 0,-21 21 16,0-21-16,22 21 0,-22-21 16,21 0-16,-21-1 0,22 22 0,-22-21 15,0 0-15,21 0 0,-42 0 16,21 0-16,-21-1 0,0 1 0,0 0 16,0 0-16,0 0 0,-21 21 15,0-21-15,-21-1 0,21 22 16,-22 0-16,1 0 0,0 0 15,-1 0-15,1 0 0,0 0 0,-1 22 16,1-1-16,0 0 0,-1 0 16,22 0-16,-21 22 0,21-22 0,-1 21 15,1 0-15,0-20 0,21 20 16,0 0-16,0 1 0,0-1 0,0 0 16,21-21-16,0 22 0,22-1 15,-22 0-15,21 1 0,1-1 0,-1-21 16,0 22-16,1-1 0,-1-21 15,0 21-15,-21-20 0,22 20 16,-22-21-16,0 0 0,-21 22 0,0-22 16,0 0-16,0 0 0,-21-21 15,0 21-15,-22 0 0,22-21 0,-21 22 16,-22-22-16,22 0 0,-21 0 16,-1 0-16,1 0 0,20 0 0,-20 0 15,20-22-15,-20 1 0,21 21 0,20-42 16,-20 21-16,21 0 0,-21-1 15,20-20-15,22 0 0,0 21 0,-21-22 16,21 1-16,0 21 16,0-22-16,0 22 0,0 0 15,21 21-15,1 0 0,-1 0 16,0 0-16,0 21 0,0 22 16,0-22-16,1 0 15,-22 0-15,21 21 0,0-20 0,0 20 16,0-21-16,0 21 0,-21-20 15,22-1-15,-1 0 0,0 21 0,0-42 16,0 21-16,0 1 0,1-1 0,-1-21 16,0 0-16,0 21 0,21-21 15,-20 0-15,-1 0 0,21 0 0,-21 0 16,22 0-16,-1-21 0,0 0 16,1-1-16,-22 1 0,21 0 0,0 0 15,1 0-15,-1 0 0,-21-1 16,22 1-16,-22 0 0,0 0 15,0 0-15,-21 0 0,0-1 0,21 1 16,-21 0-16,0 42 47,0 0-47,-21 1 16,21-1-16,0 0 0,0 0 0,0 21 15,-21-20-15,21-1 0,0 0 16,0 0-16,0 0 0,0 0 0,0 1 15,21-1 1,0-21-16,0 0 0,1 0 0,-1 0 16,21 0-16,-21 0 0,22 0 0,-1 0 15,0 0-15,1-21 0,-22-1 16,21 1-16,-21 0 0,22 0 0,-22 0 16,0 0-16,0-1 0,0 1 15,-21 0-15,0 0 0,0 0 0,21 0 16,-21-1-16,0 1 0,0 0 15,0 0 1,-21 42 15,21 0-15,0 0-16,-21 1 0,0-1 0,21 21 16,-21 0-16,21-20 0,0 20 15,0 0-15,-21 1 0,21-1 0,0 0 16,0 22-16,0-22 0,0 0 0,0 22 15,0-22-15,0 22 0,0-1 16,0-20-16,0 20 0,0 1 0,0-22 16,0 21-16,0 1 0,-22-1 0,22-20 15,0 20-15,0 1 0,0-1 16,-21 1-16,21-22 0,-21 22 0,21-1 16,-21-21-16,21 22 0,-21-22 0,0 1 15,-1-22-15,1 21 16,0 0-16,-21-20 0,21-1 0,-1 0 15,1 0-15,-21-21 0,21 21 0,0-21 16,-1 0-16,1 0 0,-21 0 0,21-21 16,-22 21-16,22-21 0,-21 0 15,0 0-15,-1-1 0,1-20 0,0 21 16,-1 0-16,1 0 0,0-1 0,-1 1 16,1 0-16,21 0 0,-22 0 15,22 0-15,0-1 0,0 1 0,21 0 16,-21 0-16,21 0 0,0-22 0,0 22 15,0-21-15,0 0 0</inkml:trace>
  <inkml:trace contextRef="#ctx0" brushRef="#br0" timeOffset="6443.7">11303 1799 0,'21'0'16,"-21"21"-1,0 1 1,0-1-16,0 0 0,0 21 16,0-21-16,0 1 0,0 20 0,0-21 15,0 0-15,0 0 0,0 1 16,0-1-16,0 0 0,0 0 15,0 0-15,0-42 47,0 0-47,0 0 16,0 0-16,0-22 0,0 22 16,0 0-16,0 0 0,0 0 0,21-22 15,-21 22-15,0-21 0,0 21 16,21-1-16,1 1 0,-22 0 0,21 0 15,0 0-15,0 21 0,0 0 16,0 0-16,1 21 0,-1 0 0,0 0 16,0 22-16,0-22 0,0 0 15,1 21-15,-1-21 0,-21 22 16,0-22-16,0 21 0,0-21 0,0 1 16,0-1-16,0 0 0,0 0 15,0 0-15,-21-21 16,21-21 15,0 0-15,0 0-16,0 0 0,21-1 15</inkml:trace>
  <inkml:trace contextRef="#ctx0" brushRef="#br0" timeOffset="6731.54">12107 1693 0,'0'0'0,"0"-21"0,0 0 16,-21 21-16,0 0 0,0 0 15,0 0-15,-1 21 0,1 0 16,0 1-16,0 20 0,0-21 0,0 21 16,21 1-16,0-22 0,0 21 15,-22 1-15,22-1 0,0-21 0,0 0 16,0 22-16,0-22 15,0 0-15,0 0 0,22 0 0,-1-21 16,0 21-16,0-21 0,0 0 0,0 0 16,1 0-16,20 0 0,-21 0 15,0 0-15,22-21 0,-22 21 0,21-21 16,-21 0-16,0-21 0,22 20 0,-22-20 16</inkml:trace>
  <inkml:trace contextRef="#ctx0" brushRef="#br0" timeOffset="7236.25">12573 1207 0,'0'0'0,"-21"-43"15,0 43-15,-1 0 16,22 21-16,0 1 16,0 20-16,0-21 0,0 21 0,0 1 15,0 20-15,0-20 0,0 20 16,0 1-16,-21-1 0,21 1 0,0-1 15,0-21-15,-21 22 0,21-22 0,-21 1 16,21-1-16,0 0 0,0-21 16,-21 1-16,21-1 0,-21 0 0,21 0 15,-22-21-15,22 21 16,0-42 0,0 0-1,0 0-15,0 0 0,0-1 16,0-20-16,0 21 0,22-21 0,-1 20 15,0-20-15,0 0 0,0 21 0,0-22 16,1 22-16,20 0 0,-21 0 16,21 0-16,-20 21 0,-1 0 0,21 0 15,-21 0-15,0 21 0,1-21 16,-1 21-16,0 21 0,0-21 0,-21 1 16,0 20-16,0-21 0,0 0 15,0 22-15,0-22 0,0 0 0,0 0 16,0 0-16,0 0 0,-21 1 0,0-22 15,21 21-15,-21-21 16,-1 21-16,22-42 47,0 0-47,0-1 0,0 1 16,22 0-16</inkml:trace>
  <inkml:trace contextRef="#ctx0" brushRef="#br0" timeOffset="7643.84">13039 1778 0,'0'0'0,"0"-42"16,0 21 0,21-1-16,0 22 0,0-21 15,0 21-15,0 0 16,1 0-16,-1 0 0,0 21 0,0 1 15,0-1-15,-21 0 0,21 0 0,1 0 16,-1 0-16,-21 1 0,0 20 16,0-21-16,0 0 0,0 0 0,0 22 15,0-22-15,0 0 0,0 0 16,0 0-16,-21-21 16,-1 22-16,22-44 31,0 1-16,0 0-15,0 0 16,0 0-16,0 0 0,0-22 0,22 22 16,-1 0-16,-21-21 0,0 20 0,21-20 15,0 21-15,-21 0 0,21 0 16,-21-1-16,21 22 0,1 0 31,-1 0-31,0 22 31</inkml:trace>
  <inkml:trace contextRef="#ctx0" brushRef="#br0" timeOffset="8100.58">13928 1651 0,'0'0'0,"-22"-21"15,1 21 1,0 0-16,0 0 0,0 21 16,0-21-16,21 21 15,0 0-15,-22 1 0,1-1 16,21 0-16,-21 21 0,21-21 0,-21 1 16,21-1-16,0 0 0,0 21 15,0-21-15,0 1 0,0-1 16,21 0-16,0-21 0,0 0 0,-21 21 15,22-21-15,-1 0 0,0 0 16,0 0-16,0 0 0,0 0 0,1-21 16,-1 21-16,0-21 0,0 0 15,0 21-15,0-22 0,1 1 0,-22-21 16,0 21-16,0 0 0,0-22 0,0 1 16,0 21-16,0-22 15,-22 22-15,1 0 0,0-21 0,0 21 16,-21 21-16,20-22 0,-20 22 15,21 0-15,0 0 16,0 22-16,21-1 16,0 0-16,0 0 15,0 0-15,0 0 0,21 1 16,0-22-16,0 0 0,0 0 16</inkml:trace>
  <inkml:trace contextRef="#ctx0" brushRef="#br0" timeOffset="8644.26">14436 1588 0,'0'-22'16,"0"44"-1,0-1-15,0 0 16,0 0-16,-22 0 0,22 0 0,0 1 15,-21-1-15,21 21 0,-21-21 16,21 0-16,0 1 0,0-1 0,-21 0 16,0 0-16,21 0 15,-21 0-15,21 1 0,0-1 16,-22-21-16,22-21 47,0-1-47,22 1 15,-22 0-15,0 0 0,21-21 0,0 20 16,0-20-16,0 21 0,0-21 0,1-1 16,-1 1-16,0 21 0,0-22 15,21 22-15,-20 0 0,-1 0 0,0 0 16,0 21-16,0 0 0,0 0 16,1 0-16,-1 0 0,0 21 15,-21 0-15,0 0 0,0 0 16,21 22-16,-21-22 0,0 21 0,0 1 15,0-22-15,0 21 0,0 0 0,0-20 16,0-1-16,-21 21 0,21-21 16,0 0-16,0 1 0,-21-22 0,21 21 15,-21-21-15,21 21 16,0-42 15,0 0-15,21 21-16,0-22 0,0 1 0</inkml:trace>
  <inkml:trace contextRef="#ctx0" brushRef="#br0" timeOffset="8888.12">15028 1609 0,'0'0'16,"0"21"-1,0 0 1,-21-21-16,21 21 0,0 0 0,0 1 15,0-1-15,0 21 0,0-21 16,0 0-16,0 1 0,0-1 16,0 0-16,0 0 0,0 0 15,-21-21-15,21 21 16,0-42 31,0 0-47</inkml:trace>
  <inkml:trace contextRef="#ctx0" brushRef="#br0" timeOffset="9100.02">15092 1397 0,'0'0'0,"-21"0"0,-1-21 15,1 21 1,0 0-16,0 0 15,42 0 48,0 0-47</inkml:trace>
  <inkml:trace contextRef="#ctx0" brushRef="#br0" timeOffset="9910.29">15515 1778 0,'0'-21'32,"0"0"-32,0 0 15,21 21-15,0-22 0,1 22 0,-22-21 16,21 21-16,0 0 0,0 0 0,0-21 16,0 21-16,1 0 0,-1 0 15,0 0-15,-21 21 0,21 0 16,-21 1-16,0-1 15,0 0-15,0 0 0,0 0 0,0 0 16,-21 1-16,0-1 0,-22 0 16,22 0-16,-21 0 0,21 0 0,-22 1 15,1-1-15,0 0 0,21-21 0,-22 21 16,22-21-16,0 0 16,0 21-16,42-21 62,0 0-62,0 0 0,0 0 16,22 21-16,-22-21 0,0 22 0,0-22 15,0 21-15,1-21 0,-1 21 16,0 0-16,0-21 0,0 21 0,0 0 16,1 1-16,-22-1 0,0 0 0,21 0 15,-21 0-15,0 0 0,0 22 16,0-22-16,0 21 0,0 1 15,0-22-15,0 21 0,0 0 0,0 1 16,0-1-16,0 0 0,0 1 16,0-1-16,0 0 0,-21 1 0,21-1 15,0 0-15,0 1 0,-22-1 0,1 0 16,0 1-16,0-1 0,0 0 16,-22-20-16,1 20 0,0-21 0,-1 0 15,1 0-15,0 1 0,-1-22 0,1 0 16,0 0-16,-22 0 0,22 0 15,0-22-15,-22 22 0,22-21 0,-1 0 16,1-21-16,0 21 0,21-1 0,-22 1 16,22 0-16,0 0 0,0-21 15,0 20-15,21 1 16,0 0-16,-22 0 0,22 0 0,0 0 16,-21-1-16,21 1 15,0 0-15,0 0 0,0 0 16,0 0-16,21-1 0,1 1 0,-1 0 15,0-21-15,21-1 0,1 22 0</inkml:trace>
  <inkml:trace contextRef="#ctx0" brushRef="#br0" timeOffset="10563.42">16489 1926 0,'0'0'0,"21"-21"0,-21 0 0,0 0 16,0 0-16,0-1 15,0 1-15,0 0 0,0 0 0,0 0 16,0 0-16,-21-1 0,21 1 15,-21 0-15,-1 21 0,22-21 0,-21 21 16,0-21-16,0 21 16,0 0-16,0 0 0,-1 21 15,1 0-15,0 0 0,0 0 0,-21 22 16,20-22-16,1 21 0,0-21 16,0 22-16,0-22 0,0 0 0,21 21 15,0-20-15,0-1 0,0 0 16,0 0-16,0 0 0,21-21 15,0 0-15,0 0 16,0 0-16,0 0 0,1 0 0,20 0 16,-21 0-16,0-21 0,22 21 0,-22-21 15,21 0-15,-21 0 16,22-1-16,-22 1 0,0-21 0,0 21 16,0-22-16,-21 22 0,21 0 15,-21-21-15,22 21 0,-22-1 16,0 44 15,-22-1-31,22 0 0,-21 21 16,0-21-16,21 1 0,0-1 15,0 0-15,0 0 0,0 0 0,0 0 16,0 1-16,0-1 0,0 0 16,21 0-16,0-21 0,1 21 15,-1-21-15,0 0 16,0 0-16,0 0 15,0 0-15,1 0 0,-1 0 0,0-21 16,0 0-16,0 0 0,0 0 16,-21-1-16,22 1 0,-1-21 0</inkml:trace>
  <inkml:trace contextRef="#ctx0" brushRef="#br0" timeOffset="10916.74">17145 1016 0,'0'0'0,"0"21"47,-21 0-47,21 1 0,0 20 0,-21-21 15,-1 21-15,22 1 0,0-1 16,-21 0-16,0 1 0,0-1 0,21 0 15,-21 1-15,21-1 0,0 0 16,-21 22-16,-1-22 0,22 1 16,-21-1-16,21 0 0,0-21 15,0 22-15,0-22 0,0 21 0,0-21 16,0 1-16,0-1 0,0 0 16,21-21-1,1 0-15,-1 0 16,0 0-16,0 0 0,0 0 15,0-21-15,1 0 0,-1-1 0,0 1 16,21 0-16</inkml:trace>
  <inkml:trace contextRef="#ctx0" brushRef="#br0" timeOffset="12034.63">17484 1630 0,'0'0'0,"0"-21"0,0 0 31,0 42-16,0 0 1,-22 0-16,22 0 0,-21 0 16,21 1-16,-21-1 0,21 0 0,0 0 15,0 0-15,0 0 0,0 1 16,0-1-16,0 0 0,0 0 16,0 0-16,0 0 15,21-21 1,0 0-16,1 0 15,-1 0-15,0 0 0,0 0 16,0-21-16,0 21 0,1-21 0,20 21 16,-21-21-16,0 0 0,0 0 15,1-1-15,20 1 0,-21-21 0,0 21 16,0 0-16,-21-1 0,22 1 16,-22 0-16,21 0 0,-21 42 31,-21 0-16,-1 0-15,22 1 16,-21-1-16,21 0 0,-21 0 0,0 0 16,21 0-16,0 1 0,0-1 15,0 0-15,0 0 0,0 0 16,0 0 0,21-21-1,0 0-15,0 0 16,1-21-1,-1 0-15,-21 0 0,21 0 16,-21 0-16,0-1 0,0 1 16,0 0-16,0 0 0,0 0 0,0-22 15,0 22-15,0 0 16,-21 0-16,0 0 16,42 21 30,0 0-46,0 0 16,21-21-16,-20 21 0,-1 0 16,21 0-16,0 0 0,-20-22 0,20 22 15,0 0-15,1 0 0,-22 0 16,0 0-16,0 0 0,0 0 0,-21 22 16,21-1-16,-21 0 0,0 0 15,0 0-15,0 0 0,0 1 16,0-1-16,-21 0 0,0 0 15,21 0-15,-21 0 0,21 1 16,-21-1-16,21 0 0,-21 0 0,21 0 16,0 0-16,0 1 15,-22-22-15,22 21 0,-21-21 16,21-21 31,0-1-47,0 1 15,0 0-15,0 0 0,0-21 0,21 20 16,1-20-16,-1 21 0,21-21 16,-21-1-16,0 22 0,22-21 15,-22 21-15,21-1 0,1 1 16,-22 0-16,21 21 0,0-21 0,-20 21 16,-1 0-16,21 0 0,-21 0 0,0 0 15,1 0-15,-22 21 0,0 0 16,0 0-16,0 1 0,0 20 0,0-21 15,0 21-15,-22-20 0,22 20 16,-21-21-16,0 21 0,0-20 0,0-1 16,21 0-16,-21 0 0,21 0 15,-22 0-15,22 1 0,-21-22 16,21 21-16,0-42 47,0-1-47,0 1 15,0 0-15,0 0 0,0-21 0</inkml:trace>
  <inkml:trace contextRef="#ctx0" brushRef="#br0" timeOffset="12248.51">18373 1249 0,'0'0'0,"0"-21"0,-22 21 16,1 0 0,0 0 46</inkml:trace>
  <inkml:trace contextRef="#ctx0" brushRef="#br0" timeOffset="12483.37">17357 1334 0,'0'0'0,"-22"0"0,1 0 0,42 0 31,1 0-31,-1 0 0,0 0 15,0 0-15,0 0 0,22 0 16,-22 0-16,0 0 0,21 0 0,-21-22 16,1 22-16,-1 0 0,0 0 15,0-21-15,0 21 16,-21-21-16</inkml:trace>
  <inkml:trace contextRef="#ctx0" brushRef="#br0" timeOffset="13510.79">1947 2519 0,'21'0'31,"1"0"-31,-1-21 0,21 21 0,0 0 16,22-21-16,21 21 0,-22 0 16,22-22-16,21 22 0,-22-21 0,22 21 15,-21 0-15,-1 0 0,22 0 16,-21-21-16,-22 21 0,22 0 0,0 0 15,-22 0-15,22 0 0,-22 0 16,1 0-16,-22 0 0,22 0 0,-22 0 16,0 0-16,-20 0 0,-1 0 15,0 0-15,0 0 0,0 0 32</inkml:trace>
  <inkml:trace contextRef="#ctx0" brushRef="#br0" timeOffset="14036">6837 2392 0,'0'0'0,"-21"-21"0,-1 21 15,1 0-15,0 0 0,0-21 16,0 21-16,0 0 0,-1 0 0,1-22 16,42 22 15,1 0-31,-1 0 0,21 0 15,22 0-15,-1 0 0,1 0 16,-1 0-16,1 0 0,-1 0 0,22 0 16,-22 0-16,1 0 0,-1 0 15,1 0-15,-1 0 0,1 0 0,-22 0 16,22 0-16,-22 0 0,0 0 0,-21 0 16,1 0-16,-1 0 15,-42 0 1,-1 0-16,1 0 15,0 0-15</inkml:trace>
  <inkml:trace contextRef="#ctx0" brushRef="#br0" timeOffset="14809.64">10329 2625 0,'0'0'0,"-21"0"0,0 0 16,42 0 15,0 0-16,0 21-15,1-21 0,20 0 0,0 0 16,22 0-16,-1 0 0,1 0 16,20 0-16,22 0 0,0 0 0,0 0 15,0 0-15,21 0 0,0 0 0,0-21 16,0 21-16,0 0 0,21 0 16,0 0-16,21-21 0,1 21 0,-1 0 15,22 0-15,-1 0 0,1 0 16,-1 0-16,22 0 0,-1 21 15,-20-21-15,21 0 0,-1 0 0,-20 21 16,20-21-16,-20 0 0,21 0 16,-43 0-16,0 0 0,1 0 0,-1 0 15,-21 0-15,0 0 0,-21 0 16,0 0-16,-21 0 0,0 0 0,-21 0 16,-22 0-16,-21 0 0,1 0 0,-1 0 15,-21 0-15,0 0 0,-42 0 31,0 0-15,0 0-16,0 0 0,0 0 0,-1 0 16,-20 0-16</inkml:trace>
  <inkml:trace contextRef="#ctx0" brushRef="#br0" timeOffset="15810.29">952 4657 0,'0'0'0,"0"-21"16,0-1-16,-21 1 16,21 0-16,-21 21 0,21-21 0,0 0 15,0 0-15,0-1 16,-21 22-16,21-21 0,-21 21 31,21 21-15,0 1-16,0-1 0,0 0 0,0 21 15,0 1-15,0-1 16,-21 0-16,21 22 0,0-1 0,0-20 16,0 20-16,-22 1 0,22-22 15,-21 0-15,21 22 0,0-22 0,0-21 16,0 22-16,0-22 0,0 0 16,0 0-16,0 0 0,0 0 15,0 1-15,0-1 16,0-42-1,0-1 1,0 1-16,0 0 0,0 0 16,21 0-16</inkml:trace>
  <inkml:trace contextRef="#ctx0" brushRef="#br0" timeOffset="16119.76">1143 4932 0,'0'0'0,"0"42"16,21-21 0,0-21-16,0 0 15,1 0-15,-1 0 0,0 0 16,0 0 0,0 0-16,0-21 0,-21 0 0,0 0 15,0 0-15,0 0 16,0-1-1,-21 22-15,0 0 0,0 0 16,0 0-16,0 0 16,-1 0-16,22 22 15,0-1 1,22-21 0,-1 0-1</inkml:trace>
  <inkml:trace contextRef="#ctx0" brushRef="#br0" timeOffset="17589.5">2117 4466 0,'0'0'0,"0"-21"0,0 0 15,0 0 1,21 21 31,0-21-47,21 21 0,-21 0 0,1-22 15,20 1-15,0 21 0,1-21 16,-22 0-16,21 21 0,0-21 0,1 0 16,-1-1-16,0 1 0,-20-21 15,20 21-15,-21 0 0,0-1 0,0-20 16,-21 21-16,22 0 15,-22 0-15,0-22 0,0 22 0,0 0 16,0 0-16,-22 0 0,1 21 16,0-22-16,0 1 0,0 21 0,0 0 15,-22 0 1,22 0-16,0 0 0,0 21 0,21 22 16,0-22-16,0 21 0,0 1 15,0 20-15,0 1 0,0-1 0,0 1 16,0-1-16,0 1 15,0 20-15,0-20 0,0-1 0,0 22 16,0-22-16,0 1 0,0 21 16,0-22-16,0-21 0,0 22 0,0-22 15,0 1-15,0-1 0,0-21 16,0 0-16,0 0 0,0 1 0,0-1 16,-21-21-16,-1 0 15,1 0-15,-21 0 0,21 0 16,0 0-16,-22-21 0,1-1 15,21 1-15,-22 0 0,1 0 0,0 0 16,21 0-16,-22-22 0,1 22 16,21 0-16,-22 0 0,22 21 15,0 0-15,0 0 16,21 21-16,0 0 16,0 0-16,21 0 0,-21 1 15,21-1-15,0 0 0,22-21 0,-22 21 16,21 0-16,-21-21 0,22 0 15,-1 21-15,0-21 0,22 0 0,-22 0 16,22 0-16,-1-21 0,-20 21 16,20-21-16,1 0 0,-1 0 0,1-22 15,-22 22-15,21 0 0,-20-21 16,-1-1-16,0 22 0,-20-21 0,-1 0 16,0 20-16,-21-20 15,0 21-15,0 0 0,0 0 0,0 42 31,0 21-31,0-21 16,0 0-16,0 22 0,0-1 16,0 0-16,0-20 0,0 20 0,-21 0 15,21 1-15,-21-22 0,21 0 0,-22 21 16,22-21-16,0 1 0,0-1 16,0 0-16,-21-21 15,21-21 16,0 0-31,0-1 16,0 1-16,0 0 0,0 0 0,21-21 16,-21 20-16,22-20 0,-22 0 15,0 21-15,21-22 0,0 22 0,0-21 16,-21 21-16,21-1 0,0 22 16,1 0-16,-1 0 0,0 0 15,0 0-15,0 22 0,-21-1 16,21 0-16,-21 21 0,22-21 0,-22 22 15,0-22-15,0 21 0,0-21 16,0 1-16,0 20 0,0-21 0,0 0 16,0 0-16,0 1 0,0-1 15,0-42 32,0-1-47,0 1 0,0 0 0,21 0 16,0 0-16,-21-22 0,21 22 15,0-21-15,0 0 0,1-1 16,-1 22-16,0 0 0,0 0 0,0 0 16,-21-1-16,21 22 0,1 0 0,-1 0 15,-21 22-15,0-1 0,21 0 0,-21 21 16,0-21-16,0 1 16,0 20-16,0-21 0,0 21 0,0-20 15,0-1-15,-21 0 0,21 0 16,-21 0-16,21 0 0,0 1 0,0-1 15,21-21 17,0 0-32,0 0 0,0-21 15,0-1-15,1 1 0,-1 0 16,0 0-16</inkml:trace>
  <inkml:trace contextRef="#ctx0" brushRef="#br0" timeOffset="17981.32">4022 4382 0,'0'0'0,"0"-43"0,0 1 16,-22 21-16,1-22 0,21 22 0,-21-21 15,21 21-15,-21 21 0,21-21 16,0 42 0,-21 0-16,21 0 0,0 21 15,0 1-15,0 20 0,0-20 0,0 20 16,0 1-16,0-1 0,0 22 15,0-22-15,0 22 0,0 0 16,0-22-16,0 22 0,-21-1 0,21-20 0,0 21 16,0-1-16,-22 1 0,1-22 15,0 22-15,21 0 0,0-1 16,-21-20-16,0 21 0,0-22 0,21 1 16,0-22-16,-22 21 0,1-20 15,0 20-15,21-20 0,-21-1 0,21-21 16,0 21-16,-21-20 0,21-1 0,-21 0 15,21-42 17,0 0-32,0-1 0,0 1 15,21-21-15,-21 0 0,21-1 0,0 1 16,0 0-16,0-22 0,-21 1 0,22-1 16,-1 1-16</inkml:trace>
  <inkml:trace contextRef="#ctx0" brushRef="#br0" timeOffset="18264.16">3746 5144 0,'0'0'0,"0"-43"0,-21 1 0,21 0 0,-21-43 16,21 64-16,0-22 15,0 22-15,21 0 0,0 0 16,1 0-16,20 0 0,0-1 0,-21 1 16,22 21-16,-1 0 0,0 0 15,1 0-15,-1 0 0,-21 21 0,22 1 16,-22-1-16,-21 0 0,0 21 15,0-21-15,0 22 0,0-22 16,0 0-16,-21 21 0,-1-20 0,1-1 16,-21 0-16,21 0 0,0-21 15,-1 21-15,-20 0 0,21-21 0,0 0 16,0 0-16,21-21 47</inkml:trace>
  <inkml:trace contextRef="#ctx0" brushRef="#br0" timeOffset="19111.37">4403 5186 0,'0'-21'47,"0"0"-31,0-1-16,21 1 0,0 0 16,0 0-16,0 0 0,0-22 15,22 22-15,-22-21 0,0 0 0,21-1 16,-20 1-16,20-22 0,0 22 15,1-21-15,-22 20 0,21-20 16,-21 20-16,0-20 0,22-1 0,-43 1 16,0-1-16,21 22 0,-21-21 15,0 20-15,0 1 0,0 21 0,0 0 16,-21-1-16,0 1 0,-1 21 16,1 0-16,-21 0 0,21 21 15,0 1-15,-1 20 0,1 0 0,0 1 16,0-1-16,0 21 0,-22 1 15,22-1-15,0 1 0,0-1 0,0 1 16,0-1-16,21 1 0,0-1 16,-22 1-16,22-22 0,0 22 15,0-22-15,0 22 0,22-22 16,-1-21-16,0 21 0,0-20 0,0-1 16,22 0-16,-22 0 0,21-21 0,0 0 15,1 0-15,-1 0 0,0 0 16,1-21-16,-22 0 0,21 0 0,1-1 15,-22 1-15,21 0 0,-21-21 16,0 21-16,1-22 0,-1 1 0,-21 21 16,0-22-16,0 1 0,0 21 0,0-21 15,0 20-15,0 1 0,0 0 16,0 42 15,0 0-31,0 22 0,0-22 0,0 21 16,0-21-16,0 22 0,0-22 0,0 21 15,-21-21-15,21 1 0,0-1 16,0 0-16,0 0 0,0 0 0,0 0 16,0 1-1,21-22-15,0 0 0,0-22 16,-21 1-16,21 21 0,0-21 16,1 0-16,-22-21 0</inkml:trace>
  <inkml:trace contextRef="#ctx0" brushRef="#br0" timeOffset="19419.79">5376 4614 0,'0'0'0,"0"-21"0,-21 21 31,0 0-31,42 0 47,0 0-31,0 0-16,1-21 0,-1 21 15,-21-21-15,0 0 16,-21 21 0,-1 0-1,1 0-15,0 0 16,0 0-16,0 21 0,0-21 16,21 21-16,0 0 0,0 0 15,0 1-15,0-1 0,0 0 16,0 0-16,21-21 0,0 21 15,0-21-15,0 0 16,0 0-16,22 0 0</inkml:trace>
  <inkml:trace contextRef="#ctx0" brushRef="#br0" timeOffset="20228.49">5842 4636 0,'0'0'0,"0"-22"16,-21 22-1,0 0-15,-1 22 16,1-1-16,0-21 0,21 21 16,0 0-16,-21 0 0,21 22 15,-21-22-15,21 21 0,0-21 0,0 22 16,0-22-16,0 0 0,0 21 0,0-21 16,0 1-16,0-1 15,21 0-15,0-21 0,0 21 0,22-21 16,-22 0-16,0 0 0,0 0 15,0 0-15,22 0 0,-22-21 16,21 0-16,-21 21 0,22-21 0,-22-1 16,21 1-16,-21-21 0,0 21 15,1-22-15,-1 22 0,0-21 0,0 0 16,-21 20-16,0-20 0,21 0 0,-21 21 16,0-1-16,0 1 0,0 0 15,0 0-15,-21 21 16,21 21-1,-21 0-15,21 0 0,0 22 0,-21-22 16,21 0-16,-21 21 0,21 1 0,0-22 16,0 21-16,0 1 15,0-22-15,0 0 0,0 21 0,0-21 16,21 1-16,0-22 0,0 21 0,0-21 16,0 21-16,1-21 0,-1 0 15,21 0-15,-21 0 0,22-21 0,-1 0 16,-21-1-16,21 1 0,-20 0 15,20 0-15,-21 0 0,21-22 0,-20 1 16,-1 0-16,0-1 0,0 1 0,0 0 16,0-22-16,1 1 0,-22 20 15,21-20-15,-21-1 0,21 1 0,-21-1 16,0 1-16,0-1 0,0 22 16,0-21-16,0 20 0,0 22 15,0-21-15,0 21 0,-21 42 31,21 0-31,-21 21 0,21 1 16,-22 20-16,22-21 0,0 22 16,0-1-16,-21 1 0,21-1 0,-21 1 15,21-1-15,0 1 0,0-22 0,-21 22 16,21-22-16,0 22 0,0-22 16,0 0-16,0 1 0,0-1 0,0-21 15,0 21-15,21-20 0,0-1 16,0 0-16,1-21 0,-1 0 15,0 0-15,0 0 0,0 0 16,0-21-16,1 21 0,-1-21 0,0-1 16,0 1-16,0 0 0,0 0 15,1 0-15,-1-22 0,0 22 0,-21-21 16,21 0-16,-21 20 0,21-20 16,-21 0-16</inkml:trace>
  <inkml:trace contextRef="#ctx0" brushRef="#br0" timeOffset="20421.38">6816 4403 0,'0'0'15,"21"0"1,0 0-16,0 0 0,0 0 16,0 0-16,1 0 0,20 0 0,-21 0 15,0 0-15,22 0 0,-22-21 0,0 21 16,0 0-16,0-22 0,0 22 15,1-21-15,-1 0 0,-21 0 16</inkml:trace>
  <inkml:trace contextRef="#ctx0" brushRef="#br0" timeOffset="20717.22">6308 4233 0,'0'0'0,"-22"22"0,22-1 0,-21 0 16,21 0-1,21-21 1,-21-21 0,22 21-16,-22-21 0,0 0 15,0-1-15,0 1 16,0 0-1,-22 21-15,1 0 0,0 0 16,0 0-16,0 21 16,21 0-16,0 1 15</inkml:trace>
  <inkml:trace contextRef="#ctx0" brushRef="#br0" timeOffset="21610.25">8170 4466 0,'0'0'0,"0"-21"0,0 0 0,0 0 0,0 0 15,0-1-15,0 1 0,0 0 16,0 0-16,0-21 0,0 20 15,0-20-15,0 21 0,0-21 0,0 20 16,0 1-16,0 0 0,0 0 16,0 0-16,-21 21 15,0 21 1,21 21-16,-21 1 0,21-1 0,0 0 16,0 1-16,-21 20 0,-1 1 0,1-22 15,21 21-15,-21 1 0,0-22 16,-21 22-16,20-22 0,1 22 0,-21-22 15,21 21-15,-22-20 16,22-22-16,0 21 0,0-21 0,21 1 16,21-44 15,0 1-31,0 0 0,1-21 0,-1 21 16,0-22-16,21 1 0,-21 0 0,22-1 15,-22 1-15,21 0 0,1-1 16,-22 1-16,21 0 0,-21 20 0,0 1 15,22 21-15,-22 0 0,0 0 16,-21 21-16,21 1 16,-21-1-16,0 0 0,0 0 0,0 21 15,0 1-15,0-22 0,0 21 16,0 1-16,0-22 0,21 21 0,-21-21 16,22 22-16,-1-22 0,0 0 15,0 0-15,0-21 0,22 0 16,-22 0-16,0 0 0,21 0 0,1 0 15,-22-21-15,21 0 0,0 0 16,1-1-16,-1 1 0,0-21 0,-20 21 16,20-22-16,-21 1 0,21 0 15,-20-22-15,-1 22 0,-21-22 0,0 1 16,0-1-16,0 1 0,0-1 16,-21 1-16,-1-1 0,1 1 15,0 21-15,-21 20 0,21-20 0,-1 42 16,-20-21-16,21 21 0,-21 0 15,20 21-15,-20-21 0,21 42 0,0-20 16,0 20-16,-1-21 0,1 21 0,21 1 16,-21-1-16,21 0 0,0 1 15,0-22-15,0 21 0,0-21 0,0 22 16,21-22-16,22 0 0,-22 0 16,21 0-16,0 1 0</inkml:trace>
  <inkml:trace contextRef="#ctx0" brushRef="#br0" timeOffset="22650.28">9631 4572 0,'0'0'0,"0"-21"0,0 0 0,-21 0 0,-1-1 16,1 1-16,-21 0 0,21 0 15,0 0-15,-1 21 0,-20-21 0,21 21 16,0 0-16,0 0 0,-1 21 15,1-21-15,0 21 0,0 0 0,0 21 16,0-20-16,-1 20 0,1-21 16,0 21-16,21 1 0,0-22 0,0 21 15,0 1-15,0-22 0,0 0 16,0 21-16,21-21 0,-21 1 0,43-22 16,-22 21-16,0-21 0,0 0 15,0 0-15,22 0 0,-22 0 0,0 0 16,21 0-16,-21-21 0,1-1 15,20 1-15,-21 0 0,0 0 0,0-21 16,1 20-16,-1-20 0,0 21 0,-21-21 16,0 20-16,0-20 0,0 21 15,0 0-15,0 0 0,0-1 0,0 1 16,-21 42 15,0 1-31,21-1 0,0 0 0,0 0 16,-22 21-16,22-20 0,0 20 0,0-21 15,0 0-15,0 22 0,0-22 16,0 0-16,0 0 0,22 0 0,-22 0 16,21 1-16,0-22 0,0 0 15,0 21-15,0-21 0,22 0 0,-22 0 16,0 0-16,21-21 0,-20 21 0,20-22 16,-21 1-16,21 0 0,-20 0 15,20 0-15,-21-22 0,0 22 0,0 0 16,1-21-16,-22 21 0,21-22 0,-21 22 15,21 0-15,-21 0 16,0 0-16,-21 42 31,0 0-31,-1 21 0,1-21 16,21 1-16,0-1 0,-21 21 0,21-21 16,0 22-16,0-22 0,0 0 15,0 21-15,0-21 0,21 1 0,0-1 16,1-21-16,-1 21 0,21-21 0,-21 0 15,22 0-15,-1 0 0,-21 0 16,21 0-16,1 0 0,-1-21 0,0 0 16,-20-1-16,20 1 0,-21 0 15,21-21-15,-20 21 0,-1-22 0,0 1 16,0 0-16,-21-22 0,21 22 16,0-22-16,-21 1 0,22-1 0,-22 1 15,0-1-15,0 1 0,0-1 16,0 1-16,0 20 0,0 1 0,0 0 15,0-1-15,0 22 0,0 0 16,0 42 0,0 0-16,0 22 15,0-1-15,0 0 0,0 22 16,0-1-16,0-20 0,-22 20 0,22 1 16,0-1-16,-21 1 0,21-1 15,0-20-15,0 20 0,0-21 16,-21 22-16,21-22 0,0 1 0,0-1 15,0 0-15,0-21 0,0 22 16,0-22-16,0 0 0,0 0 0,21 0 16,0-21-16,1 0 0,-1 0 15,0 0-15,0 0 16,0 0-16,0-21 0,22 0 0,-22 0 16,21 0-16,-21 0 0,22-22 0,-22 22 15,21-21-15,-21 21 0,22-22 16,-22 22-16,0-21 0,0-1 0,0 22 15</inkml:trace>
  <inkml:trace contextRef="#ctx0" brushRef="#br0" timeOffset="22872.04">10647 4360 0,'0'0'0,"-21"0"0,42 0 31,0 0-31,0 0 0,0 0 0,0 0 16,22-21-16,-22 21 16,21 0-16,1-21 0,-22 21 0,21 0 0,0-21 15,-20 0-15,20 21 0,-21 0 16,0-21-16,0 21 0,1 0 16,-22-22-16,0 1 0,0 0 15,-22 21-15</inkml:trace>
  <inkml:trace contextRef="#ctx0" brushRef="#br0" timeOffset="23079.92">9906 4043 0,'0'0'0,"-21"0"0,0 0 15,-1 0 1,22 21-1,-21 0 32,0 0-47</inkml:trace>
  <inkml:trace contextRef="#ctx0" brushRef="#br0" timeOffset="24160.3">614 6710 0,'-21'21'15,"-1"0"-15,1-21 0,0 0 16,0 0-16,0 0 0,0 0 16,-1 0-16,1 0 15,21-21-15,0 0 16,0 0-1,0 0-15,21-1 0,1 22 16,-1-21-16,0 0 0,0 21 0,0-21 16,22 21-16,-22 0 0,0 0 15,0 0-15,0 0 0,0 21 16,1 0-16,-1 22 0,0-22 0,0 21 16,-21 0-16,0 1 0,0-1 15,0 0-15,0 1 0,-21-1 0,0 0 16,0 1-16,-22-1 0,1-21 15,0 22-15,-1-22 0,1 21 16,21-21-16,-22-21 0,1 21 0,21 1 16,-21-22-16,20 0 0,1 0 15,0 0-15,0-22 0,0 1 0,0 0 16,21 0-16,-22 0 0,22 0 16,0-1-16,0 1 0,0 0 15,0 0-15,0 0 0,0 0 16,0-1-16,0 1 0,22 21 15,-1 0-15,0 0 0,21 21 16,-21 1-16,1-1 0,-1 21 16,0-21-16,0 22 0,0-22 15,0 0-15,1 21 0,-1-21 0,0 1 16,0-1-16,0 0 0,-21 0 16,0 0-16,21 0 0,-21 1 15,22-22-15,-1 0 31,-21-22-31,21 1 16</inkml:trace>
  <inkml:trace contextRef="#ctx0" brushRef="#br0" timeOffset="24357.7">1206 7112 0,'22'0'15,"-22"-21"48</inkml:trace>
  <inkml:trace contextRef="#ctx0" brushRef="#br0" timeOffset="26580.22">2730 6498 0,'0'-21'0,"0"0"16,-21 21 15,0-21-31,0 21 0,21-21 63,21 21-63,0-22 0,0 22 15,1-21-15,-1 0 16,21 21-16,-21-21 0,0 0 0,22 0 0,-22-1 15,21 1-15,-21 0 16,1 21-16,-1-21 0,0 0 0,0 0 16,-21-1-16,0 1 0,0 0 15,0 0-15,0 0 0,-21 21 0,0 0 16,0 0-16,-1 0 0,-20 0 16,21 0-16,-21 21 0,20-21 0,-20 42 15,21-21-15,-21 1 0,20 20 16,-20 0-16,21 1 0,0-1 0,21 0 15,0 1-15,0-1 0,0 0 16,0 1-16,0-1 0,0-21 0,21 21 16,0-20-16,21-1 0,-20 0 15,-1-21-15,21 0 0,-21 21 16,22-21-16,-22 0 0,21 0 16,-21 0-16,22 0 0,-22-21 0,0 21 15,0-21-15,-21 0 16,-21 21-1,0 0-15,0 0 16,-22 0-16,1 21 0,0-21 0,-1 21 16,1 0-16,0 0 0,-1 0 0,22 22 15,-21-22-15,21 0 0,21 21 16,0-20-16,0-1 0,0 21 0,0-21 16,0 0-16,21 1 0,0-1 15,0 0-15,0 0 0,22 0 16,-22-21-16,21 0 0,0 0 15,1 0-15,-22 0 0,21 0 0,1 0 16,-1 0-16,-21 0 0,21-21 16,1 0-16,-1 0 0,-21 0 0,22-1 15,-22 1-15,21 0 0,0-21 0</inkml:trace>
  <inkml:trace contextRef="#ctx0" brushRef="#br0" timeOffset="26804.29">3492 6625 0,'0'0'0,"0"-21"0,0 0 0,22 42 47,-22 0-47,21 22 0,-21-22 0,21 0 15,0 21-15,0-21 0,-21 22 16,21-22-16,-21 0 0,0 0 0,22 22 16,-1-22-16,-21 0 0,21 0 15,-21 0-15,0 0 0,21-21 16,0 0-1,0-21 1,1 0-16,-22 0 16</inkml:trace>
  <inkml:trace contextRef="#ctx0" brushRef="#br0" timeOffset="27027.16">3895 6668 0,'0'0'0,"0"-22"0,0 1 15,0 0-15,0 0 0,0 0 0,-22 21 16,1 0-16,0 0 0,0 21 15,0 0-15,-22 0 0,22 0 0,-21 1 16,21 20-16,-22 0 0,22-21 0,-21 22 16,21-1-16,-22-21 0,22 22 15,-21-1-15,21-21 0,0 21 0,-22 1 16,22-22-16,0 21 16,21-21-16,0 1 0,0-1 0,0 0 0,21-21 15,0 0-15,0 0 16,22 0-16,-1-21 0,0 21 15,1-21-15</inkml:trace>
  <inkml:trace contextRef="#ctx0" brushRef="#br0" timeOffset="27358.97">4106 6668 0,'0'0'0,"0"-43"15,-21 43 1,0 0-16,0 0 15,21 21-15,-21 1 0,21 20 16,0 0-16,0-21 0,0 22 16,0 20-16,0-20 0,0 20 15,0-21-15,0 43 0,0-21 0,0-1 16,0 22-16,0-22 0,0 22 0,0 0 16,0-1-16,0 1 0,-22 0 15,22-1-15,-21 1 0,0 0 0,0-1 16,21-20-16,-21-1 0,0 1 0,21-1 15,0-20-15,0 20 0,0-42 16,0 22-16,0-22 0,0 0 16,0-42-1,21-22-15,0 22 0,0-21 16,-21 21-16,21-43 16,0 22-16,-21-22 0</inkml:trace>
  <inkml:trace contextRef="#ctx0" brushRef="#br0" timeOffset="27657.8">4043 6900 0,'0'0'0,"-21"-42"0,21 21 15,0 0-15,0-22 0,0 22 0,0 0 16,0 0 0,21 0-16,0 21 0,0-21 0,21-1 15,-20 22-15,20 0 0,0 0 0,-21 0 16,22 0-16,-1 0 0,-21 0 15,22 22-15,-22-1 0,-21 0 0,0 0 16,0 0-16,0 22 0,0-22 16,-21 0-16,-1 0 0,-20 21 0,21-20 15,-21-1-15,20 0 0,-20 0 0,21-21 16,-21 21-16,20-21 0,1 0 16,21 21-16,-21-21 0,21-21 31,0 0-16,21 0-15,0 21 0,1-21 0</inkml:trace>
  <inkml:trace contextRef="#ctx0" brushRef="#br0" timeOffset="29188.39">4593 6943 0,'21'0'16,"0"0"-16,1 0 15,-1 0-15,0 0 0,0-21 16,0-1-16,0 1 0,1 0 16,-1 0-16,0 0 0,21 0 15,-21-22-15,1 1 0,-1 0 0,0-1 16,0 1-16,0-22 0,0 22 16,1-21-16,-22 20 0,0-20 0,0 20 15,0-20-15,21 21 0,-21-1 16,0 1-16,0 21 0,0-22 0,0 22 15,-21 21-15,-1 21 16,1 1 0,21 20-16,-21 0 0,21 1 0,0-1 15,-21 21-15,0 1 0,21-1 16,-21 1-16,21-1 0,0 1 0,-22-1 16,22-20-16,0 20 0,0-20 0,0-1 15,0-21-15,22 21 16,-1-20-16,0-1 0,0 0 0,0-21 15,0 0-15,22 0 0,-22 0 0,0 0 16,21 0-16,-20 0 0,-1-21 16,21 0-16,-21-1 0,22 1 0,-22 0 15,0-21-15,0 21 0,0-22 16,0 1-16,1 21 0,-1-22 0,-21 1 16,0 0-16,0 21 0,0-1 0,0 1 15,0 0-15,0 42 16,0 0-1,0 1-15,0-1 0,0 21 0,0-21 16,0 22-16,0-1 16,0-21-16,0 21 0,0-20 0,0-1 15,0 0-15,21 0 0,0 0 0,0 0 16,0 1-16,1-22 0,-1 0 16,21 0-16,-21 0 0,0 0 0,22 0 15,-22 0-15,0 0 0,0 0 0,22-22 16,-22 1-16,0 21 0,0-21 15,21-21-15,-20 21 0,-1-1 0,21-20 16,-21 0-16,0-1 0,1 22 16,-1-21-16,21 0 0,-21 20 15,-21 1-15,21 0 0,1 0 0,-22 42 32,0 0-17,0 0-15,0 1 0,0-1 16,0 0-1,21-21 17,-21-21-17,0 0 1,0-1 0,0 1-16,0 0 15,-21 21-15,-1 0 16,1 0-1,0 0-15,0 21 0,0 0 16,0 1-16,-1 20 0,22-21 0,0 0 16,-21 0-16,21 22 0,0-22 15,0 21-15,0-21 0,0 1 0,0-1 16,0 21-16,0-21 0,21 0 0,-21 1 16,22-22-16,-1 21 0,21 0 15,-21-21-15,0 0 0,1 0 0,20 0 16,-21 0-16,0 0 0,22 0 15,-22-21-15,0 0 0,21 21 16,-21-22-16,1 1 0,-1 0 0,0 0 16,0 0-16,-21 0 0,21-22 0,-21 22 15,21-21-15,-21 21 0,0-22 16,0 22-16,0 0 0,0 0 0,22 21 16,-22-21-16,0 42 15,0 0 1,0 0-16,-22 0 0,22 0 0,-21 1 15,21 20-15,0-21 0,0 0 16,0 22-16,0-22 0,0 0 0,0 0 16,0 0-16,0 0 0,0 1 15,21-22-15,-21 21 0,22-21 0,-1 0 16,21 0-16,-21 0 0,0 0 16,1 0-16,20 0 0,-21 0 0,0 0 15,22-21-15,-22-1 0,0 1 0,0 0 16,0 0-16,0 0 0,1-22 15,-1 22-15,0-21 0,0-22 0,0 22 16,0-21-16,-21 20 0,22-20 0,-22-1 16,21 22-16,-21-22 0,0 22 15,0-21-15,0 20 0,21 1 0,-21 21 16,0-22-16,0 22 0,0 0 16,-21 42-1,21 0 1,0 1-16,-21 20 0,21 0 15,-22 1-15,1 20 0,21-21 0,0 22 16,-21-1-16,21 1 0,-21-1 0,21 1 16,0-22-16,0 22 0,0-22 15,0 0-15,0 1 0,0-22 0,0 21 16,0-21-16,0 1 0,0-1 0,21 0 16,0-21-16,0 0 0,-21 21 15,22-21-15,-1 0 0,0 0 16,0 0-16,21 0 0,-20-21 0,-1 0 0,0 21 15,0-21-15,21-1 16,-20 1-16,-1 0 0,0 0 0,0 0 16,0-22-16,0 22 0,1-21 0</inkml:trace>
  <inkml:trace contextRef="#ctx0" brushRef="#br0" timeOffset="29403.27">6985 6414 0,'0'0'0,"-21"0"0,42 0 32,0 0-32,21 0 0,-20 0 15,20-22-15,0 22 0,-21 0 16,22-21-16,-22 21 0,21 0 0,-21-21 16,22 21-16,-22-21 0,0 21 15,0 0-15,0 0 0,-21-21 0,0 0 16,-21-1-1</inkml:trace>
  <inkml:trace contextRef="#ctx0" brushRef="#br0" timeOffset="29600.16">6435 6223 0,'0'0'0,"-22"0"0,1 21 15,0-21 32,0 0-31,0-21-16,0 21 16</inkml:trace>
  <inkml:trace contextRef="#ctx0" brushRef="#br0" timeOffset="29753.07">5821 6265 0,'-21'22'16,"21"-1"0,21-21-16,0 0 15</inkml:trace>
  <inkml:trace contextRef="#ctx0" brushRef="#br0" timeOffset="30691.53">8678 6519 0,'0'0'0,"-21"-21"0,0-42 15,21 42-15,-21-1 0,21-20 0,0 21 16,0 0-16,0 0 0,0-1 15,0 1-15,0 42 32,0 1-32,0 20 15,0 0-15,0 1 0,-21 20 16,21 1-16,0-22 0,-22 21 0,22 1 16,0-22-16,0 1 0,0-1 15,0 0-15,-21 1 0,21-22 0,0 0 16,0 0-16,0 0 0,0 0 0,21-21 31,1 0-31,-22-21 16,21 0-16,0 0 0,0 0 15,0 0-15,0-1 0,1 1 16,-1 0-16,0 0 0,0-21 0,0 20 16,0-20-16,1 0 0,20-1 15,-21 22-15,0 0 0,0 0 0,1 0 16,-1 21-16,-21 21 0,21 0 15,-21 0-15,0 0 0,21 1 16,-21 20-16,0-21 0,0 21 0,0-20 16,0 20-16,0-21 0,21 0 0,0 0 15,-21 1-15,22-1 0,-1 0 16,0-21-16,0 0 0,21 21 0,-20-21 16,-1 0-16,21 0 0,-21 0 15,22 0-15,-22-21 0,21 0 16,-21 0-16,22 21 0,-22-22 0,21 1 15,-21-21-15,0 21 0,-21-22 0,0 22 16,0-21-16,0-22 0,0 22 16,0-21-16,0 20 0,-21-20 0,-21 20 15,21-20-15,0 21 0,-22-1 0,22 22 16,-21-21-16,21 21 0,-1 21 16,-20 0-16,21 0 0,0 0 15,0 0-15,-1 0 0,22 21 0,0 0 16,0 21-16,-21-21 0,21 22 15,0-1-15,0-21 0,0 22 0,21-1 16,-21 0-16,22-21 0,-1 22 16,21-22-16,-21 0 0,0 0 0,22-21 15</inkml:trace>
  <inkml:trace contextRef="#ctx0" brushRef="#br0" timeOffset="31707.51">10266 6498 0,'0'0'16,"0"-21"-16,0-21 16,-21 21-16,-22 21 0,22-22 15,0 22-15,-21 0 0,-1 0 0,22 22 16,-21-1-16,-1 0 0,1 0 0,21 21 16,-21-20-16,20 20 0,1-21 15,0 21-15,0 1 0,21-22 0,0 21 16,0-21-16,0 1 0,0-1 0,0 0 15,0 0-15,21 0 0,0 0 16,0-21-16,1 0 0,-1 0 0,0 0 16,21 0-16,-21 0 0,22 0 0,-22 0 15,21-21-15,1 21 0,-22-21 16,21 0-16,-21 0 0,0 0 0,1-1 16,-1-20-16,0 21 0,0-21 15,-21 20-15,0-20 0,0 0 16,0 21-16,0-1 0,0 1 0,0 0 15,0 0-15,0 42 16,0 0-16,0 0 16,0 1-16,-21-1 0,0 0 0,21 21 15,-21 1-15,21-1 16,0-21-16,0 0 0,0 0 0,0 1 16,0-1-16,21 0 0,0-21 15,0 0-15,0 0 0,22 0 16,-22 0-16,0 0 0,21 0 0,-21 0 15,22 0-15,-22-21 0,21 0 16,-21 21-16,1-22 0,-1 1 16,0 0-16,0-21 0,0 21 0,-21-1 15,0-20-15,21 0 0,-21 21 0,0-22 16,0 1-16,0 21 0,0 0 16,0-1-16,0 1 0,0 42 15,0 1 1,0-1-16,0 0 0,-21 0 15,21 21-15,0-20 0,0 20 0,0-21 16,0 21-16,0-20 0,0-1 16,0 0-16,21 0 0,1 0 0,-1 0 15,0-21-15,0 22 0,21-22 16,-20 0-16,20 0 0,-21 0 16,21 0-16,-20 0 0,20 0 0,-21 0 15,21-22-15,-20 1 0,20 21 0,-21-21 16,0-21-16,0 21 0,1-1 15,-1-20-15,-21 0 0,21-1 0,0 1 16,-21-21-16,0 20 0,21-20 0,-21 20 16,21 1-16,1-21 0,-22 20 15,0-20-15,21 20 0,0 1 0,0 0 16,-21-1-16,0 1 0,21 21 16,-21 0-16,0 42 15,0 0-15,0 0 16,0 22-16,0-1 0,-21 0 15,0 22-15,21-22 0,-21 22 0,21-1 16,-21 1-16,21-1 0,-22-21 0,22 22 16,0-1-16,0-20 0,0-1 15,0 0-15,0 1 0,0-1 0,0-21 16,0 22-16,22-22 0,-1-21 0,0 21 16,-21 0-16,21-21 0,21 0 15,-20 0-15,-1 0 0,0 0 16,0 0-16,21-21 0,-20 0 0,-1 21 15,21-21-15,-21-1 0,0 1 0,1 0 16,-1 0-16,0-21 0,0 20 16,0-20-16,-21 21 0,0-21 0,0 20 15,0-20-15,0 21 0,0-21 16</inkml:trace>
  <inkml:trace contextRef="#ctx0" brushRef="#br0" timeOffset="31920.39">11324 6223 0,'0'0'0,"-21"0"0,0 21 16,42-21 15,0 0-31,0 0 0,0 0 0,22 0 16,-22 0-16,0 0 0,21 0 16,1 0-16,-22 0 0,0-21 0,21 21 15,-20 0-15,-1-21 0,0 21 0,0-21 16,0 21-16,-21-21 15,0-1 1,-21 22-16</inkml:trace>
  <inkml:trace contextRef="#ctx0" brushRef="#br0" timeOffset="32127.27">10668 6117 0,'0'0'0,"0"21"16,-21-21 31,0 0-47,-1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30:08.3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825 614 0,'22'0'15,"-1"0"16,-21-21-31,21 21 16,0 0 0</inkml:trace>
  <inkml:trace contextRef="#ctx0" brushRef="#br0" timeOffset="1127.34">910 550 0,'-21'-21'31,"0"21"16,21 21-31,0 1-1,0-1-15,0 0 0,0 0 16,0 0-16,21-21 16,0 21-16,0-21 0,0 22 15,1-22-15,-1 0 0,0 0 16,0 0-16,21 0 0,-20 0 15,20 0-15,-21 0 0,21 0 0,1-22 16,-1 1-16,0 21 0,-20-21 16,20 0-16,0 0 0,-21 0 15,1-1-15,-1 1 0,0 0 0,-21 0 16,0 0-16,0 0 0,0-22 16,0 22-16,0 0 0,-21 0 15,0 0-15,21-1 0,-22 22 16,1 0-1,0 0-15,0 22 16,21-1-16,0 0 0,-21 21 16,21-21-16,-21 22 0,21-1 15,0 0-15,0 22 0,0-22 16,-22 22-16,22-22 0,0 22 16,0-1-16,0 1 0,0-1 15,0 1-15,0-1 0,0 1 0,0-22 16,0 21-16,-21 1 0,21-22 15,0 22-15,0-22 0,-21 22 16,0-22-16,0 0 0,21 1 0,-21-1 16,-1-21-16,1 0 0,21 22 15,-21-22-15,0-21 0,0 21 16,0-21-16,-1 0 0,1 0 16,0 0-16,-21 0 0,21-21 15,-22 21-15,22-21 0,-21-1 0,-1 1 16,1 0-16,21 0 0,-21 0 15,20 0-15,-20-1 0,21 1 16,0 0-16,0 21 0,21-21 0,0 0 31,42 21-15,-21-21 0,0-1-16,22 22 0</inkml:trace>
  <inkml:trace contextRef="#ctx0" brushRef="#br0" timeOffset="2098.71">1820 1270 0,'0'0'0,"21"0"15,-21 21 17,0 0-32,0 1 15,0-1-15,0 0 0,0 21 16,0-21-16,0 1 0,0 20 0,0 0 15,0-21-15,0 22 0,-21-22 16,21 21-16,0-21 0,-21 1 16,21-1-16,0 0 0,0 0 0,0-42 47,0 0-47,0 0 15,0-1-15,0 1 0,0-21 16,0 21-16,0-22 0,0 22 15,0-21-15,21 21 0,-21-22 16,21 22-16,1-21 0,-22 21 0,21-22 16,0 22-16,0 0 0,21 0 15,-20 21-15,-1 0 0,0 0 0,21 0 16,-21 0-16,22 0 0,-22 21 16,21 0-16,-21 0 0,1 1 15,-1-1-15,-21 0 0,0 21 0,21-21 16,-21 1-16,0-1 0,0 0 15,0 21-15,0-21 0,0 1 0,-21-1 16,21 0-16,0 0 16,-21-21-16,-1 0 31,22-21-31,0 0 0,0 0 16,0-1-16,0-20 0,0 21 15,22 0-15,-1 0 0,0-22 16,0 22-16,0-21 0,0 21 0,1-1 15,20 1-15,-21 0 0,21 0 16,1 21-16,-22 0 0,21 0 0,1 0 16,-22 21-16,0-21 0,0 21 15,0 0-15,0 1 0,-21 20 16,0-21-16,0 0 0,0 22 16,0-22-16,0 0 0,-21 21 15,0-21-15,0 1 0,0-1 0,0 0 16,21 0-16,0 0 0,-22 0 15,44-42 17,-22 0-17,21 0-15,0-21 0</inkml:trace>
  <inkml:trace contextRef="#ctx0" brushRef="#br0" timeOffset="2527.67">3302 614 0,'0'0'16,"0"-21"-16,-21 0 0,0 21 15,21 21 1,0 0-16,-22 0 15,22 21-15,0 1 0,-21 20 16,21-20-16,0 20 0,0 1 16,-21 20-16,0-20 0,21-1 0,-21 22 15,21-22-15,-21 22 0,21 0 16,-22-1-16,1 22 0,21-21 16,0 21-16,-21 0 0,21-22 0,-21 22 15,0 0-15,0 0 0,-1 0 16,1-1-16,21 1 0,-21-21 0,0 0 15,0-22-15,21 22 0,-21-22 16,21 1-16,0-22 0,0 0 0,0 1 16,0-22-16,0 0 0,0 0 0,0 0 15,0-42 1,0 0-16,21 0 0,-21-21 16,21-1-16,0 1 15,-21 0-15,21-1 0,0-20 0,-21-1 16,22 1-16</inkml:trace>
  <inkml:trace contextRef="#ctx0" brushRef="#br0" timeOffset="2867.66">3090 1397 0,'0'0'0,"0"-63"16,0 41-16,0 1 15,21 0-15,1 21 16,-1-21-16,21 21 0,-21-21 0,22 21 16,-1 0-16,0 0 0,1 0 15,-1 0-15,-21 21 0,21 0 0,-20 0 16,-1 22-16,-21-22 0,0 0 16,0 21-16,-21-21 0,-1 22 0,-20-22 15,21 21-15,-21-21 0,-1 1 16,1 20-16,21-21 0,-22-21 15,22 21-15,-21 0 0,21-21 0,0 0 16,21-21 15,0 0-31,21 0 16,0 0-16,0 0 0,0 21 0,0-22 16</inkml:trace>
  <inkml:trace contextRef="#ctx0" brushRef="#br0" timeOffset="4583.7">3641 1545 0,'0'0'0,"21"0"16,0 0-16,0-21 15,0 0-15,-21 0 0,21 0 0,1 21 16,-1-43-16,0 22 0,21 0 15,-21-21-15,1 20 0,-1-20 0,0 0 16,21-1-16,-21 1 0,-21-21 16,22 20-16,-1-20 0,-21 20 15,0-20-15,0 21 0,0-1 0,0 1 16,0 0-16,0 20 0,0 1 16,0-21-16,0 21 0,0 0 15,0 42 1,0 0-1,0 0-15,0 21 0,0 1 16,0-1-16,-21 22 0,21-22 0,-22 21 16,22 1-16,-21-1 0,21 1 15,0-22-15,-21 22 0,21-22 0,-21 22 16,21-22-16,0-21 0,0 21 16,0 1-16,0-22 0,0 0 0,0 21 15,21-20-15,0-1 16,0-21-16,1 0 0,-1 0 0,0 0 15,0-21-15,0-1 0,22 22 16,-22-21-16,21-21 0,-21 21 0,22 0 16,-22-22-16,0 22 15,21-21-15,-21-1 0,1 22 0,-1-21 16,-21 21-16,21-22 0,-21 22 16,21 0-16,-21 42 31,-21 0-31,21 1 15,-21-1-15,0 21 0,21-21 16,0 0-16,0 22 0,0-22 0,0 21 16,0-21-16,0 1 0,0-1 15,0 21-15,0-21 0,0 0 0,21-21 16,0 22-16,0-1 0,0-21 16,0 0-16,22 0 0,-22 0 15,21 0-15,1 0 0,-22-21 16,21-1-16,-21 1 0,22 21 0,-22-42 15,21 21-15,-21 0 0,22-22 16,-22 22-16,0-21 0,21-1 0,-21 1 16,1 21-16,-1-21 0,0 20 15,0 1-15,0 0 0,0 21 0,-21-21 16,22 21-16,-1 0 16,-21 21-16,0 0 15,21-21-15,-21 21 16,0 1-1,21-22-15,0 0 47,-21-22-31,0 1-16,0 0 16,-21 0-1,0 21-15,21-21 0,-21 21 16,0 0-1,-1 0-15,1 0 16,0 0-16,21 21 0,-21 0 16,21 0-16,0 0 0,-21 1 15,0-1-15,21 21 0,0-21 16,0 0-16,-22 1 0,22 20 0,0-21 16,0 0-16,0 0 0,0 1 15,0-1-15,0 0 0,22 0 0,-1 0 16,0 0-16,0-21 0,0 22 15,22-22-15,-22 0 0,21 0 0,-21 0 16,22 0-16,-22 0 0,21 0 16,-21 0-16,0-22 0,1 1 0,-1 21 15,0-21-15,0 0 0,0 0 16,0 0-16,-21-22 0,22 22 16,-22-21-16,21 21 0,-21-22 0,21 22 15,-21 0-15,0 0 0,0 0 16,0-1-16,0 1 0,0 42 31,0 1-31,-21-1 16,21 0-16,0 0 0,0 0 15,0 22-15,-21-22 0,21 0 0,0 0 16,0 21-16,0-20 0,0-1 0,0 0 16,0 0-16,0 0 0,21 0 15,0 1-15,0-22 0,0 21 0,0-21 16,1 0-16,-1 0 15,0 0-15,21 0 0,-21 0 0,1 0 16,20-21-16,-21-1 0,0 22 16,0-21-16,1 0 0,-1 0 0,0-21 15,0 20-15,0-20 0,0 21 16,1-43-16,-22 22 0,21 0 0,0-22 16,-21 1-16,0-1 0,21-20 15,0 20-15,0 1 0,-21-1 0,0 22 16,22-22-16,-22 22 0,21 0 15,-21-1-15,0 1 0,0 21 0,0 0 16,0-1-16,0 1 0,-21 21 16,-1 0-16,1 0 15,0 21-15,0 1 16,21-1-16,0 21 0,-21 0 0,0-20 16,21 41-16,-22-21 0,22 1 15,0 20-15,0 1 0,0-22 0,0 22 16,0-1-16,0-21 0,0 22 0,0-22 15,0 22-15,0-22 0,0 0 16,0 1-16,0-22 0,0 21 0,0-21 16,0 22-16,0-22 0,0 0 15,22 0-15,-1 0 0,0 1 0,0-22 16,0 21-16,0-21 16,1 0-16,-1 0 0,0 0 15,0-21-15,0 21 0,0-22 16,22 1-16,-22 0 0,0 21 0,0-21 15,22 0-15,-22 0 0,0-22 0,0 22 16,0 0-16,0 0 0,1 0 16,-1-22-16,-21 22 0,21 0 0</inkml:trace>
  <inkml:trace contextRef="#ctx0" brushRef="#br0" timeOffset="4856.55">5948 889 0,'0'0'0,"-21"0"0,42 0 16,0 0 0,21 0-16,-21 0 0,22 0 15,-22-21-15,21 21 0,1-21 0,-22 21 16,21-21-16,0 21 0,-20-22 15,20 22-15,-21 0 0,0-21 0,22 21 16,-22 0-16,-21-21 0,21 0 16,-21 0-1,-21 21 1,0 0-16</inkml:trace>
  <inkml:trace contextRef="#ctx0" brushRef="#br0" timeOffset="5100.02">5419 741 0,'0'0'0,"-43"0"15,22 0 48,0 0-48,0 0-15</inkml:trace>
  <inkml:trace contextRef="#ctx0" brushRef="#br0" timeOffset="5308.9">4699 804 0,'21'-21'62,"0"21"-62</inkml:trace>
  <inkml:trace contextRef="#ctx0" brushRef="#br0" timeOffset="6383.61">7937 677 0,'0'0'0,"0"-21"0,-42-21 16,42 21-16,-21 0 15,0 21 1,0 0-16,21 21 15,0 0-15,0 0 0,0 0 16,-22 22-16,22-1 0,0 0 0,0 22 16,-21-1-16,21 1 0,0-1 15,0 1-15,0-22 0,0 22 16,-21-22-16,21 0 0,-21 1 16,21-1-16,0-21 0,0 21 0,0-20 15,0-1-15,0 0 16,21-42 15,0 0-31,0-1 0,1 1 16,-22 0-16,21-21 0,0 21 0,0-22 15,0 1-15,0 0 0,1-22 16,-1 22-16,0-1 0,0-20 16,0 21-16,0-1 0,1 1 0,-1 21 15,-21 0-15,0-1 0,0 44 31,0-1-31,0 0 0,0 0 0,0 21 16,0 1-16,0-1 0,0 0 16,0 1-16,0-1 0,0 0 0,0 1 15,0-1-15,21 0 0,0-20 16,0 20-16,-21-21 0,21 0 0,1 0 16,-1 1-16,0-1 0,0-21 15,0 0-15,0 0 0,22 0 0,-22 0 16,21 0-16,-21 0 0,22 0 15,-1-21-15,0-1 0,1 1 16,-1 0-16,0 0 0,1-21 0,-22 20 16,21-20-16,1-21 0,-22 20 15,0-20-15,0-1 0,-21 1 0,0-22 16,0 22-16,0-1 0,0 1 16,0 20-16,-21-20 0,0 20 0,0 1 15,-1 0-15,-20-1 0,21 22 16,-21 0-16,20 0 0,-20 21 0,21 0 15,-21 0-15,20 0 0,1 0 16,0 0-16,0 21 0,0 0 0,0 0 16,21 1-16,0 20 0,0-21 15,0 21-15,0-20 0,0 20 16,0 0-16,21 1 0,0-1 16,0 0-16,21 1 0,-20-1 0,20 0 15</inkml:trace>
  <inkml:trace contextRef="#ctx0" brushRef="#br0" timeOffset="7520.83">9610 1143 0,'0'0'0,"0"-21"15,0 0-15,0 0 0,0-43 16,-22 22-16,1 21 0,0-22 15,0 22-15,0-21 0,0 21 0,-1 21 16,1-22-16,0 22 0,0 0 16,0 0-16,0 22 0,-1-1 0,1 0 15,0 0-15,0 21 0,0 1 16,0-1-16,-1 0 0,1 1 0,0-1 16,21 0-16,-21 1 0,21-1 15,-21 0-15,21-20 0,0 20 16,0-21-16,0 0 0,0 0 0,21 1 15,0-1-15,0-21 0,0 0 16,22 0-16,-22 0 0,0 0 0,0 0 16,22 0-16,-22 0 0,0-21 15,21-1-15,-21 1 0,1 0 0,-1 0 16,0 0-16,0-22 0,0 1 16,0 21-16,1-21 0,-22-1 0,0 1 15,21 0-15,-21-1 0,21 1 16,-21 21-16,0-22 0,0 22 0,0 0 15,0 42 1,0 0 0,0 1-16,0-1 0,-21 21 15,0 0-15,21-20 0,-22 20 0,22 0 16,0-21-16,0 22 0,0-22 0,0 21 16,0-21-16,0 1 0,0-1 15,0 0-15,22-21 0,-1 21 0,0 0 16,0-21-16,0 0 0,0 0 15,1 0-15,-1 0 0,21 0 0,-21 0 16,0-21-16,22 0 0,-22 21 16,21-21-16,-21 0 0,1-1 0,20 1 15,-21-21-15,21 21 0,-20-22 0,-1 1 16,-21 21-16,21-21 16,0-1-16,-21 22 0,0 0 0,0 0 15,0 0-15,0 42 31,0 0-31,-21 0 0,0 0 16,21 0-16,0 22 0,-21-22 0,21 21 16,-22-21-16,22 1 0,0 20 15,0-21-15,0 0 0,0 0 0,0 1 16,22-1-16,-1 0 0,0 0 16,0-21-16,0 21 0,22-21 0,-22 0 15,0 0-15,0 0 0,21 0 0,-20 0 16,-1 0-16,0 0 15,0-21-15,21 21 0,-42-21 0,43 0 16,-43 0-16,21-1 0,0-20 16,0 0-16,0 21 0,-21-43 0,22 22 15,-1-22-15,-21 22 0,21-22 16,-21 1-16,21-1 0,-21 1 0,0 21 16,21-1-16,-21 1 0,0 0 15,0-1-15,0 22 0,0 0 0,0 0 16,0 0-16,0 42 15,0 0 1,0 0-16,0 0 0,0 22 0,0-1 16,0 0-16,0 1 15,0-1-15,0 21 0,-21-20 0,21 20 16,0 1-16,0-22 0,0 0 16,0 22-16,-21-22 0,21 1 0,0-1 15,0-21-15,0 21 0,0-20 16,0 20-16,0-21 0,0 0 0,0 0 15,21 1-15,0-22 0,0 0 16,1 0-16,-1 0 16,0 0-16,0 0 0,0 0 0,0 0 15,1-22-15,20 1 0,-21 0 16,0 21-16,22-21 0,-22 0 0,0-22 16,0 22-16,0 0 0,0-21 15,1 21-15,-1-1 0</inkml:trace>
  <inkml:trace contextRef="#ctx0" brushRef="#br0" timeOffset="7762.69">10668 868 0,'21'0'16,"0"-21"-1,0 0-15,1 21 0,-1 0 16,0-22-16,0 22 0,21 0 0,-20-21 16,-1 0-16,21 21 0,-21-21 15,0 21-15,1-21 0,-1 21 0,0 0 16,0-21-16,0 21 0,-21-22 16,0 1-1</inkml:trace>
  <inkml:trace contextRef="#ctx0" brushRef="#br0" timeOffset="8159.98">9885 572 0,'0'0'0,"0"21"0,0 0 16,21-21 0,0 0-16,0 0 15,0 0-15,1 0 0,-1 0 0,0 0 16,0 0-16,0-21 0,-21 0 15,0-1-15,0 1 16,0 0-16,-21 21 16,21-21-16,-21 21 0,0 0 15,0 0-15,-1 0 0,1 0 16,0 0-16,0 0 0,0 0 0,0 21 16,-1 0-16,22 0 0,-21 1 15,0-1-15,0-21 16,21 21-16,0 0 0</inkml:trace>
  <inkml:trace contextRef="#ctx0" brushRef="#br0" timeOffset="9148.67">1291 2096 0,'0'0'16,"-21"0"-16,-21 0 16,20 0-16,44 0 47,20 0-47,-21 0 0,21 0 15,22 0-15,-22 0 0,22 0 16,20 0-16,-20 0 0,21-22 0,-22 22 15,43 0-15,-21 0 0,20-21 16,22 21-16,0 0 0,22-21 16,-22 21-16,21 0 0,0 0 0,0 0 15,0 0-15,0-21 0,22 21 16,-22 0-16,21 0 0,-21 0 0,22 0 16,-1 0-16,0 0 0,-20-21 15,-1 21-15,0 0 0,0 0 16,-21 0-16,0 0 0,-21-21 0,0 21 15,0 0-15,-22 0 0,-20 0 16,-1 0-16,-20 0 0,-1 0 0,0 0 16,-21 0-16,1 0 15,-22 21 1,-22-21 15,1 0-31</inkml:trace>
  <inkml:trace contextRef="#ctx0" brushRef="#br0" timeOffset="10011.68">7514 1926 0,'0'0'0,"-42"0"15,21 0-15,-1 0 16,1 0-1,42 21 17,1-21-32,-1 0 0,0 0 0,0 0 15,21 0-15,1 0 0,-1 0 16,0 0-16,22 0 0,-1 0 0,1 0 16,-1 0-16,22 0 0,0 0 0,-1 22 15,1-22-15,21 0 0,0 0 16,0 0-16,-1 0 0,22 0 0,0 0 15,-21 0-15,21 21 0,0-21 16,0 0-16,21 0 0,-21 21 0,0-21 16,0 0-16,0 0 15,0 21-15,-21-21 0,0 0 0,-21 0 16,21 0-16,-22 21 0,1-21 0,0 0 16,-22 0-16,1 0 0,-1 0 15,1 0-15,-22 0 0,0 0 0,1 0 16,-22 0-16,0 0 0,0 0 15,0 0-15,0 0 0,-42 0 94,0 0-94</inkml:trace>
  <inkml:trace contextRef="#ctx0" brushRef="#br1" timeOffset="22395.25">910 3260 0,'0'-21'31,"0"-1"-15,0 1-16,21 21 0,-21-21 16,0 0-16,0 0 15,0 0-15,0-1 16,0 1 0,0 0-16,-21 0 15,0 21-15,0 0 0,0-21 16,-1 21-16,1 0 0,0-21 0,-21 21 15,21 0-15,-1 0 0,-20 0 16,21 0-16,0 0 0,-22 0 16,22 21-16,0 0 0,0-21 0,-21 21 15,20 0-15,22 0 0,-21 1 16,0 20-16,21-21 0,0 21 16,0 1-16,0-1 0,0 0 0,0-20 15,0 20-15,0-21 16,0 21-16,0-20 0,0-1 0,0 0 15,0 0-15,21-21 0,0 0 16,1 0-16,-1 0 0,0 0 0,0 0 16,21-21-16,-20 0 0,-1 21 15,21-43-15,-21 22 0,22 0 16,-22 0-16,0-21 0,21 20 0,-21-20 16,1 0-16,-1 21 0,0-22 15,0 1-15,-21 0 0,21-1 0,0 1 16,1 0-16,-22-1 0,0 22 15,0-21-15,21-1 0,-21 1 16,0 0-16,0-1 0,0 1 16,0 21-16,0-21 0,0 20 15,0 1-15,0 42 16,-21 1 0,21-1-16,0 21 0,0-21 0,0 22 15,-22-1-15,22 0 0,0 1 16,0-22-16,-21 42 0,21-42 15,0 22-15,0-1 0,0 0 0,0 1 16,0-1-16,0-21 0,0 22 16,0-22-16,21 0 0,-21 0 0,22 0 15,-1 0-15,-21 1 16,21-22-16,0 21 0,0-21 16,0-21-1,1-1-15</inkml:trace>
  <inkml:trace contextRef="#ctx0" brushRef="#br1" timeOffset="22870.18">1164 3090 0,'0'0'0,"0"-21"15,0 0 1,0 0-16,21 21 16,-21-21-1,21 21-15,1 0 0,-1 0 0,0 0 16,21 0-16,-21 0 0,1 0 16,-1 0-16,0 21 0,0 0 0,0-21 15,0 21-15,-21 0 0,0 1 16,0-1-16,0 0 0,0 0 15,0 21-15,0-20 0,0-1 0,0 0 16,-21 0-16,0 0 16,21 0-16,0 1 0,-21-22 0,0 21 15,21-42 1,0-1 0,0 1-16,0 0 15,0 0-15,21 0 0,-21-22 16,21 22-16,-21 0 0,0 0 0,0 0 15,21-22-15,-21 22 0,21 21 16,-21-21-16,22 0 0,-1 21 16,0-21-16,0 21 15,0 0-15,0 0 16,1 0-16</inkml:trace>
  <inkml:trace contextRef="#ctx0" brushRef="#br1" timeOffset="23115.05">1778 3048 0,'0'0'0,"0"21"16,0 0-16,0 1 0,0-1 15,0 0-15,0 0 16,0 0-16,0 0 0,0 1 15,0-1-15,0 0 0,0 0 0,0 0 16,0 0-16,0 1 16,0-1-16,0-42 31</inkml:trace>
  <inkml:trace contextRef="#ctx0" brushRef="#br1" timeOffset="23310.93">1736 2921 0,'0'-21'15,"-22"0"1,22 42 46,22 0-62</inkml:trace>
  <inkml:trace contextRef="#ctx0" brushRef="#br1" timeOffset="23754.68">1968 3048 0,'0'21'63,"0"0"-48,0 1-15,22-1 0,-22 0 16,21 21-16,-21-21 0,0 1 0,0 20 15,21-21-15,-21 21 0,0-20 16,21-1-16,-21 0 0,0 0 0,0 0 16,0 0-16,21-21 47,-21-21-47,0 0 0,0 0 15,21 0-15,-21 0 0,0-22 16,22 22-16,-22 0 0,0-21 15,0 20-15,0 1 0,0-21 16,21 21-16,-21 0 0,21-1 16,-21 1-16,21 21 0,-21-21 0,21 21 15,0 0 1,1 0 0,-1 0-16</inkml:trace>
  <inkml:trace contextRef="#ctx0" brushRef="#br1" timeOffset="24142.97">2349 3323 0,'22'0'0,"-1"0"15,0 0-15,0-21 16,0 0-16,0 0 0,1 21 15,-22-21-15,21-1 0,0 1 16,0 0-16,0 21 0,0-21 16,1 0-16,-1 0 0,-21-1 0,0 1 15,-21 21 17,-1 0-32,1 0 0,0 0 0,0 21 15,0-21-15,0 22 0,-1-1 16,1 0-16,21 21 0,-21-21 15,21 1-15,0-1 0,0 0 0,0 21 16,0-21-16,0 1 0,0-1 16,0 0-16,21-21 0,0 21 15,1-21-15,-1 0 16,0 0-16,0 0 0,0 0 16,0 0-16,1-21 0,-1 21 15,-21-21-15,21 0 0</inkml:trace>
  <inkml:trace contextRef="#ctx0" brushRef="#br1" timeOffset="24573.73">2857 3090 0,'0'-21'31,"22"21"-16,-1 0-15,0 0 0,0 0 16,0 21-16,22 1 16,-22-1-1,-21 0-15,21-21 0,-21 21 0,0 0 16,0 0-16,0 1 0,0-1 16,0 0-16,0 0 0,0 0 0,-21 0 15,0 1-15,-1-1 0,1 0 16,0-21-16,21-21 47,0 0-47,0-1 15,21 1-15,-21 0 0,21-21 0,1 21 16,-22-1-16,0-20 0,21 21 16,0 0-16,-21 0 0,0-1 15,21 1-15,0 0 16,0 21-16,1 0 15,-1 0 1</inkml:trace>
  <inkml:trace contextRef="#ctx0" brushRef="#br1" timeOffset="24870.56">3471 3366 0,'0'-22'31,"21"1"-31,1 0 16,-1 0-16,-21 0 15,0 0-15,0-1 16,0 1-16,-21 21 15,-1 0 1,1 0-16,21 21 0,0 1 16,-21-22-16,21 21 0,-21 0 15,21 0 1</inkml:trace>
  <inkml:trace contextRef="#ctx0" brushRef="#br1" timeOffset="25786.61">3746 3112 0,'0'0'0,"22"0"15,20-22-15,-42 1 16,21 21-16,-21-21 0,21 21 16,0 0-16,1 0 15,-22 21 17,0 0-32,0 1 0,0-1 0,0 0 15,0 0-15,0 0 0,0 22 16,0-22-16,0 0 0,0 0 0,-22 0 15,22 0-15,-21 1 0,21-1 16,0 0-16,-21-21 31,21-21-15,0 0 0,0-1-16,0 1 0,0 0 15,0 0-15,0 0 0,0-22 0,21 22 16,-21-21-16,21 21 0,1 0 15,-1-1-15,0 1 0,0 0 0,0 0 16,0 21-16,1 0 0,20 0 16,-21 0-16,0 0 0,0 0 0,1 0 15,-1 21-15,0 0 0,0 0 16,-21 1-16,0-1 0,21 0 16,-21 0-16,0 0 0,0 0 0,0 22 15,0-22-15,0 0 0,0 0 16,0 0-16,-21 1 0,0-22 15,21 21-15,-21-21 16,0 0-16,-1 0 16,22-21-1,0-1-15,0 1 0,0 0 0,0 0 16,0 0-16,0 0 0,22-1 16,-1-20-16,0 21 0,0 0 0,0-22 15,0 22-15,1 0 0,-1 21 0,21-21 16,-21 21-16,22 0 15,-22 0-15,21 0 0,-21 0 0,0 21 16,22 0-16,-22 0 0,-21 1 16,21-1-16,-21 0 0,0 0 0,0 0 15,0 0-15,0 22 0,0-22 0,0 0 16,-21 0-16,0 0 0,0-21 16,21 22-16,-22-1 0,1-21 0,0 0 15</inkml:trace>
  <inkml:trace contextRef="#ctx0" brushRef="#br1" timeOffset="26315.32">5165 3027 0,'0'0'0,"0"-21"16,-22 0-16,1 21 0,0 0 16,0 0-16,0-22 0,0 22 0,-22 0 15,22 0-15,-21 0 0,21 0 0,-22 22 16,22-1-16,0-21 0,-21 21 16,20 0-16,1 0 0,0 0 0,0 1 15,0 20-15,21-21 16,0 21-16,-21-20 0,21-1 0,0 0 15,0 0-15,0 0 0,0 0 0,21 1 16,0-22-16,0 0 0,0 21 16,22-21-16,-22 0 0,21 0 0,-21 0 15,22 0-15,-1-21 0,-21 21 16,21-22-16,-20 1 0,20 0 0,-21 0 16,0 0-16,0 0 0,1-1 15,-1 1-15,-21 0 0,21 0 0,-21-21 16,0 20-16,0 1 0,0 0 15,0 0-15,-21 21 16,0 0 0,-1 21-16,22 0 15,0 0-15,0 1 0,0-1 16,0 21-16,0-21 0,0 0 0,0 1 16,0-1-16,0 0 0,0 0 15,0 0-15,22 0 0,-1-21 16,0 0-16,0 0 15,0 0-15,0 0 0,1 0 0,-1 0 16,-21-21-16,21 21 0</inkml:trace>
  <inkml:trace contextRef="#ctx0" brushRef="#br1" timeOffset="26775.05">5503 3027 0,'0'0'16,"0"21"-1,0 0-15,-21-21 16,21 21-16,0 1 0,-21-1 16,21 0-16,0 0 0,0 0 0,0 0 15,0 1-15,0-1 0,-21 0 16,21 0-16,0 0 16,-21-21-16,21 21 15,0-42 16,0 0-15,0 0-16,0 0 0,0 0 16,0-1-16,0 1 0,0 0 0,0 0 15,21-21-15,0 20 0,0 1 16,0 0-16,0 0 0,1 0 0,-1 21 16,21 0-16,-21-21 0,0 21 0,22 0 15,-22 0-15,0 0 0,0 21 16,22 0-16,-22 0 0,0-21 15,0 21-15,-21 0 0,0 1 16,21 20-16,-21-21 0,0 0 0,0 0 16,0 1-16,0-1 0,-21 0 0,0-21 15,21 21-15,-21 0 0,0-21 16,21 21-16,-22-21 0,1 0 16,21-21 15</inkml:trace>
  <inkml:trace contextRef="#ctx0" brushRef="#br1" timeOffset="27762.97">6350 3133 0,'0'-21'16,"0"-1"-16,0 1 0,0 0 15,0 0-15,-21 0 16,21 0-16,-21 21 0,-1 0 16,1 0-16,0 0 0,0 0 15,0 0-15,0 0 0,-22 0 16,22 21-16,0 0 0,0 0 15,0 0-15,-1 0 0,-20 1 0,21-1 16,0 21-16,21-21 0,-21 0 16,21 1-16,0-1 0,0 0 0,0 0 15,0 0-15,0 0 0,0 1 16,21-22-16,0 0 0,0 0 0,0 0 16,22 0-16,-22 0 0,21 0 0,0-22 15,-20 22-15,20-21 0,-21 0 16,21 21-16,-20-21 0,-1 0 15,0 0-15,0-1 0,0 1 16,0 0-16,-21-21 0,22 21 0,-22-1 16,0 1-16,0 0 0,0 0 15,-22 21 1,1 0-16,0 21 16,21 0-16,0 0 15,0 1-15,-21 20 0,21-21 0,0 0 16,0 0-16,0 22 0,0-22 15,0 0-15,21 0 0,0 0 0,0 1 16,1-22-16,-1 21 0,0-21 16,0 0-16,21 0 0,-20 0 15,20 0-15,-21 0 0,21 0 0,1 0 16,-22 0-16,21-21 0,1-1 0,-22 1 16,21 0-16,-21 0 0,0 0 15,1 0-15,-1-1 0,0 1 0,-21-21 16,0 21-16,0 0 0,0-1 15,0-20-15,0 21 0,-21 0 0,0 21 16,-1-21-16,1 21 0,-21 0 0,21 0 16,0 0-16,-1 0 0,1 0 15,-21 21-15,21-21 0,0 21 0,-1 0 16,1 0-16,21 0 16,-21 1-16,21-1 0,-21 0 0,21 0 15,0 0-15,0 0 0,0 1 16,21-1-1,0-21-15,0 0 0,1 0 16,-1 21-16,0-21 0,-21 21 16,21-21-16,0 21 0,-21 0 15,0 1-15,0-1 0,0 0 16,0 0-16,0 0 0,0 22 16,0-22-16,0 0 0,0 21 0,-21-21 15,0 22-15,0-22 0,21 21 16,-21-21-16,-1 22 0,1-22 15,0 21-15,0-21 0,0 22 0,21-22 16,-21 21-16,-1-21 0,1 1 0,0-1 16,21 0-16,-21 0 0,21 0 15,-21-21-15,21 21 0,-21-21 0,21-21 32,0 0-32,0 0 15,0 0-15</inkml:trace>
  <inkml:trace contextRef="#ctx0" brushRef="#br1" timeOffset="28191.44">7091 3133 0,'42'0'16,"-21"0"-1,0 0-15,1-21 0,-1 21 16,0-22-16,0 22 0,-21-21 0,21 21 16,-21-21-16,21 0 15,-21 0-15,0 0 0,0-1 16,-21 22-1,0 0-15,0 0 0,0 0 16,0 0-16,-1 0 0,1 22 0,0-1 16,0 0-16,0 0 0,0 0 15,21 22-15,-22-22 0,22 21 0,0 0 16,-21-20-16,21-1 0,0 21 0,0-21 16,0 0-16,0 1 0,21-1 15,1 0-15,-1-21 0,0 21 0,0-21 16,0 0-16,0 0 0,1 0 15,-1 0-15,0 0 0,0 0 0,0-21 16,0 0-16,1 21 0</inkml:trace>
  <inkml:trace contextRef="#ctx0" brushRef="#br1" timeOffset="28717.96">7874 2604 0,'0'0'0,"0"-22"15,0 1-15,-21 21 32,21 21-32,-21-21 0,21 22 0,-22 20 15,1-21-15,21 21 0,0-20 16,-21 20-16,0 0 0,0 1 0,21-1 16,-21 0-16,21 1 0,0-1 0,0 0 15,0-21-15,0 22 0,0-22 16,0 0-16,0 21 0,0-20 15,0-1-15,21-21 0,0 21 16,0-21-16,0 0 0,0 0 0,22 0 16,-22 0-16,21 0 0,-21-21 0,22 0 15,-1-1-15</inkml:trace>
  <inkml:trace contextRef="#ctx0" brushRef="#br1" timeOffset="29035.28">8340 2625 0,'0'0'0,"0"-21"15,21 21-15,0 0 16,0 0-16,0 0 0,0 0 16,1 21-16,-1-21 0,0 21 15,0 0-15,0 0 0,0 22 0,1-22 16,-1 0-16,0 21 0,-21-21 0,0 22 15,0-22-15,0 21 0,0 1 16,0-22-16,0 0 0,-21 21 0,0-21 16,-1 22-16,1-22 0,0 0 15,-21 0-15,21 0 0,-1 1 0,1-1 16,0 0-16,0-21 0,0 0 0,21 21 16,0-42 15,21 0-31,0 21 0</inkml:trace>
  <inkml:trace contextRef="#ctx0" brushRef="#br1" timeOffset="29299.13">8848 3112 0,'21'0'15,"0"0"-15,0 0 16,-21-22 0,-21 22 15,0 0-15,0 0-1,21 22-15</inkml:trace>
  <inkml:trace contextRef="#ctx0" brushRef="#br1" timeOffset="30127.2">9779 2413 0,'0'0'0,"0"-21"0,0-21 16,0 20-16,0 1 0,-21 21 31,0 21-31,-1 1 16,22-1-16,-21 0 0,21 21 0,-21 1 15,0 20-15,21-21 0,-21 22 16,21-22-16,-21 22 0,-1-22 0,22 22 16,-21-22-16,21 21 0,-21-20 0,21-1 15,-21 22-15,21-22 16,0-21-16,0 21 0,0 1 0,0-22 16,0 0-16,0 0 0,21-21 15,0 21-15,0-21 0,1 0 16,-1 0-16,0 0 0,0-21 0,21 21 15,-20-21-15,20 0 0,-21 0 16,0 0-16,22-1 0,-22-20 0,0 21 16,0 0-16,0-22 0,0 22 15,-21-21-15,22 21 0,-22 0 0,0-1 16,0 1-16,0 0 0,0 42 31,-22 0-15,22 1-16,-21-1 0,21 0 0,0 0 15,0 0-15,0 0 16,0 1-16,0-1 0,0 0 0,0 0 16,21-21 15,1-21-15,-22 0-16</inkml:trace>
  <inkml:trace contextRef="#ctx0" brushRef="#br1" timeOffset="30295.1">10118 2752 0,'0'0'0,"0"-21"0,0-1 15,0 1-15,0 0 16,-22 21 31,1 0-32,0 21-15</inkml:trace>
  <inkml:trace contextRef="#ctx0" brushRef="#br1" timeOffset="30500.99">9461 2879 0,'0'0'0,"-21"0"16,42 0 15,1 0-31,-1 0 16,0 0-16,0 0 0,21 0 0,1 0 15,-1 0-15,0 0 0,1 0 0,-1 0 16,0 0-16,1 0 0,-1-21 16,0 21-16</inkml:trace>
  <inkml:trace contextRef="#ctx0" brushRef="#br1" timeOffset="31235.55">10414 2900 0,'0'0'0,"0"21"15,0 0-15,-21-21 0,21 21 0,0 1 16,-21-1-16,21 0 0,-22-21 15,22 21-15,-21 0 0,21 0 16,0 1-16,-21-1 0,0 0 16,21 0-16,0 0 0,0 0 15,-21-21-15,21 22 16,-21-22 0,21-22 15,0 1-31,0 0 15,0 0-15,0 0 0,0 0 0,0-1 16,0 1-16,0-21 0,21 21 16,-21 0-16,21-1 0,0 1 15,0 0-15,0 0 0,22 0 16,-22 21-16,0 0 0,0-21 0,0 21 16,22 0-16,-22 0 0,0 21 0,0 0 15,0-21-15,1 21 0,-1 0 16,0 0-16,0 22 0,-21-22 0,0 0 15,0 0-15,0 0 0,0 1 16,0-1-16,0 0 0,0 0 0,0 0 16,0 0-16,-21-21 0,0 22 0,0-22 15,-1 0 1,1 0-16,21-22 31,0 1-31,0 0 16,0 0-16,21 0 0,1 0 0,-22-1 15,21 1-15,0-21 0,21 21 16,-21 0-16,1-1 0,-1 1 0,21 0 16,-21 0-16,22 21 0,-22 0 0,0 0 15,0 0-15,0 0 0,0 0 16,1 21-16,-1 0 0,0 22 16,-21-22-16,0 0 0,0 0 15,0 0-15,0 0 0,0 1 0,-21 20 16,0-21-16,-1 0 0,1 0 0,21 1 15,-21-1-15,0-21 16,21 21-16,-21-21 0,21 21 16,21-21-1,0-21 1,0 0-16,0 21 0</inkml:trace>
  <inkml:trace contextRef="#ctx0" brushRef="#br1" timeOffset="31627.32">11261 3090 0,'21'0'0,"0"0"15,0 0-15,0 0 0,0 0 0,1 0 16,-1-21-16,21 21 0,-21-21 15,0 21-15,1-21 0,-1 21 0,0-21 16,0 0-16,-21-1 0,0 1 16,0 0-16,0 0 15,-21 21-15,0 0 16,-22 0-16,22 0 0,0 21 16,0 0-16,0 0 15,0 1-15,-1-1 0,1 0 0,0 0 16,21 21-16,0-20 0,0-1 15,0 0-15,0 21 0,0-21 0,0 1 16,21-1-16,0 0 0,1-21 16,-1 0-16,0 0 0,0 21 15,21-21-15,-20 0 0,-1 0 0,21 0 16,-21-21-16,0 21 0,22-21 0,-22 0 16,21-1-16</inkml:trace>
  <inkml:trace contextRef="#ctx0" brushRef="#br1" timeOffset="32139.04">12319 2455 0,'0'0'0,"-21"-21"0,21 0 0,-43 0 15,22 21-15,0 0 0,0 0 16,0 0-16,0 0 0,-1 21 15,1 21-15,0-20 0,0 20 16,0-21-16,0 21 0,-1 1 16,1 20-16,21-20 0,-21-1 0,0 0 15,0 1-15,0-22 0,21 21 16,0 0-16,-22 1 0,22-22 0,0 21 16,0-21-16,0 22 0,0-22 0,0 0 15,0 0-15,22 0 0,-22 1 16,21-1-16,0 0 0,21-21 0,-21 0 15,22 0-15,-22 0 0,21 0 16,1 0-16,-22 0 0,21-21 0,0 0 16,-20-1-16,20 1 0,-21 0 15,21 0-15,-20 0 0,20-22 0,-21 22 16,0-21-16,0 21 0,1-22 16,-1 1-16,-21 0 0,0-22 0,0 22 15,0 0-15,0-22 0,0 22 16,-21-1-16,-1-20 0,1 42 0,0-22 15,-21 1-15,21 21 0,-1 0 16,-20 21-16,21 0 0,-21 0 0,20 0 16,1 21-16,-21-21 0,21 21 15,0 21-15,-1-20 0,1 20 0,0-21 16,21 21-16,-21-20 0,21 20 0,-21-21 16,21 0-16,0 0 0,0 1 15,0-1-15</inkml:trace>
  <inkml:trace contextRef="#ctx0" brushRef="#br1" timeOffset="32723.3">12615 2921 0,'0'0'0,"0"-21"15,0 0 1,0 42 0,0 0-1,0 0-15,0 0 0,0 1 16,0-1-16,0 21 0,0-21 16,-21 0-16,21 1 0,0-1 15,0 0-15,0 21 0,0-21 16,0 1-16,0-1 0,21-21 15,0 21-15,1-21 0,-1 0 16,0 0-16,0 0 16,0-21-16,0 0 0,1 21 0,-1-22 15,0 1-15,0 0 0,0 0 0,0 0 16,-21 0-16,22-1 0,-22 1 16,0-21-16,0 21 0,0 0 0,0-1 15,0 1-15,0 0 0,0 0 16,0 0-16,-22 21 0,22-21 15,-21 21-15,0 0 16,21-22 15,21 22-31</inkml:trace>
  <inkml:trace contextRef="#ctx0" brushRef="#br1" timeOffset="33023.12">13314 2265 0,'0'0'0,"0"-21"0,-21 42 32,21 21-32,-22-21 15,22 22-15,-21-1 0,0 22 0,21-22 16,-21 21-16,21-20 0,-21 20 0,0-20 15,21 20-15,-22-21 0,22 1 16,0-1-16,-21 0 0,21-20 0,-21 20 16,21-21-16,0 21 0,-21-20 15,21-1-15,0 0 0,0 0 16,21-21 15,0 0-31,0 0 0,1-21 16</inkml:trace>
  <inkml:trace contextRef="#ctx0" brushRef="#br1" timeOffset="33422.91">13589 2858 0,'21'-22'0,"-42"44"0,63-44 0,-21 1 0,1 0 16,-22 0 15,-22 21-16,1 0-15,0 0 0,0 21 16,-21-21-16,20 21 0,1 0 0,0 1 16,0-22-16,0 21 0,0 0 15,21 0-15,0 0 0,0 0 16,0 1-16,21-22 16,0 0-16,0 0 0,0 21 15,22-21-15,-22 0 0,0 0 0,0 21 16,0-21-16,0 0 0,1 21 15,-1-21-15,0 21 0,-21 0 16,0 1 0,-21-22-1,0 0-15,-1 21 0,1-21 0,0 0 16,0 0-16,0 0 0,-22 0 0,22 0 16,0 0-16,0 0 0,0 0 15,0 0-15,-1-21 16,22-1-1,0 1-15</inkml:trace>
  <inkml:trace contextRef="#ctx0" brushRef="#br1" timeOffset="33654.76">13187 2582 0,'0'-21'16,"21"0"-16,21 21 16,-21 0-16,22-21 0,-22 21 0,21 0 15,1-21-15,-22 21 0,21 0 16,-21 0-16,0-21 0,22 21 0,-22 0 16,0 0-16,0 0 0,0 0 15,-21-22-15</inkml:trace>
  <inkml:trace contextRef="#ctx0" brushRef="#br1" timeOffset="34259.42">14478 2709 0,'0'0'16,"0"-21"-16,42-21 16,-42 21-16,21 21 0,-21-21 15,-42 21 1,0 21 0,21 0-16,-1 0 0,1 0 0,0 22 15,0-22-15,0 21 0,0-21 0,-1 22 16,22-22-16,-21 21 0,0-21 15,21 22-15,-21-22 0,21 21 0,0-21 16,0 0-16,0 1 16,0-1-16,0 0 0,21 0 15,0-21-15,0 0 0,1 0 0,-1 0 16,0 0-16,0 0 0,21 0 16,-20-21-16,20 21 0,-21-21 0,0 0 15</inkml:trace>
  <inkml:trace contextRef="#ctx0" brushRef="#br1" timeOffset="34587.23">14880 2561 0,'0'0'0,"21"-21"16,0 21-16,1 0 0,-1 0 15,0 0-15,0 0 0,0 21 16,0 0-16,1-21 0,-1 22 0,0 20 15,0-21-15,0 0 0,0 22 16,-21-22-16,0 21 0,0-21 0,0 22 16,0-22-16,0 0 0,0 21 15,-21-21-15,0 1 0,0-1 0,0 0 16,0 0-16,-1 0 0,-20 0 0,21-21 16,0 22-16,0-1 15,-1-21-15,1 21 0,-21-21 0,21 0 16,0 21-16,-1-21 15,22-21 17,22 21-32,-1-21 15</inkml:trace>
  <inkml:trace contextRef="#ctx0" brushRef="#br1" timeOffset="34879.06">15557 3006 0,'22'0'16,"-1"0"0,-21-21-1,21 21-15,-21-22 0,0 1 16,-21 21-1,0 0-15,-1 0 16,1 0-16,0 0 0,21 21 31,-21-21-31,21 22 16</inkml:trace>
  <inkml:trace contextRef="#ctx0" brushRef="#br1" timeOffset="35402.76">16235 2794 0,'0'0'0,"0"-21"0,0 0 16,0 0-1,0 42 1,0 0-1,0 0-15,0 0 0,0 22 16,-21-22-16,21 21 0,0-21 16,0 0-16,0 22 0,-22-22 15,22 0-15,-21 0 0,21 0 0,0 1 16,0-1 0,0-42-1</inkml:trace>
  <inkml:trace contextRef="#ctx0" brushRef="#br1" timeOffset="35775.57">16362 2350 0,'0'0'0,"-43"0"15,22 0-15,0 0 0,21 21 16,0 0 0,21-21-1,0 0 1,1 0-16,-1 0 0,0 0 0,0-21 16,0 21-16,0-21 15,-21-1-15,0 1 31,-21 21-31,0 0 16,0 0-16,0 0 0,0 0 0,-1 0 16,1 0-16,0 0 15,21 21-15,0 1 0,0-1 0,0 0 16,0 0-16,0 21 0,0-20 16,0 20-16,0-21 0,0 21 0,21-20 15,-21-1-15,21 0 0,1 0 16</inkml:trace>
  <inkml:trace contextRef="#ctx0" brushRef="#br1" timeOffset="36475.68">16700 2773 0,'-21'21'16,"21"0"-16,-21 0 15,21 1-15,0-1 16,0 0-16,0 0 0,0 0 0,-21 0 16,21 1-16,-21-1 0,21 0 15,-21 0-15,21 0 0,0 0 16,-22-21 0,22-21 15,0 0-16,0 0-15,0 0 0,0 0 16,0-1-16,0 1 0,22 0 0,-1 0 16,0-21-16,0 20 0,-21 1 15,21 0-15,0-21 0,22 21 0,-22 21 16,0-22-16,0 22 0,0 0 16,22 0-16,-22 0 0,0 0 0,0 22 15,-21-1-15,21 0 0,1 0 16,-22 0-16,21 0 0,-21 1 0,0 20 15,0-21-15,0 0 0,0 0 16,0 1-16,0-1 0,-21-21 16,21 21-16,-22 0 0,1-21 15,21 21-15,-21-21 16,21-21 0,0 0-1,0 0-15,21 0 16,0-1-16,-21 1 0,22 0 0,-1 0 15,0 0-15,0-22 0,21 22 16,-20 0-16,20 0 0,-21 0 0,21 21 16,-20 0-16,20 0 0,-21 0 15,21 0-15,-20 0 0,-1 21 16,0 0-16,0 0 0,-21 0 0,0 1 16,0 20-16,0-21 0,0 0 15,0 22-15,0-22 0,0 0 0,-21 0 16,0 0-16,0 0 0,21 1 0,-22-1 15,1-21-15,0 21 0,0-21 16,21 21-16,21-42 31,0 0-31</inkml:trace>
  <inkml:trace contextRef="#ctx0" brushRef="#br1" timeOffset="36817.58">17716 2731 0,'0'21'16,"-21"0"-16,0 0 0,21 0 0,-21 22 16,21-22-16,0 21 0,0-21 15,-21 22-15,21-1 0,-21 0 0,-1 1 16,22 20-16,-21-21 0,0 22 15,21-22-15,-21 22 0,0-1 16,21 1-16,-21-1 0,-1 1 0,22-1 16,-21 1-16,0-1 0,0 22 15,0 0-15,0-22 0,21 1 0,-22-1 16,1-21-16,0 1 0,21-1 0,-21 0 16,21-20-16,0-1 0,0-42 31,21-1-31,0 1 0,0-21 15,1 21-15,-22-22 0,21 1 16,0-21-16,0 20 0</inkml:trace>
  <inkml:trace contextRef="#ctx0" brushRef="#br1" timeOffset="37139.76">17653 3027 0,'0'0'0,"0"-42"0,-21 20 0,21-20 15,-21 21-15,21-21 0,0 20 16,0 1-16,0 0 0,0-21 0,21 21 16,0 21-16,0-22 0,0 1 15,0 21-15,1 0 0,20 0 0,-21 0 16,21 0-16,-20 0 0,-1 21 16,0 1-16,0-1 0,0 0 0,0 0 15,-21 0-15,0 0 16,0 1-16,0-1 0,-21 0 15,0 0-15,0 0 0,0 0 0,-22 1 16,22-22-16,-21 21 0,21 0 16,-22-21-16,22 21 0,0-21 0,0 0 15,0 21-15,0-21 16,42 0 0,0-21-1,0 0-15</inkml:trace>
  <inkml:trace contextRef="#ctx0" brushRef="#br1" timeOffset="37643.48">18309 2244 0,'0'21'31,"0"0"-15,-21 0-16,21 0 0,-21 22 0,0-1 0,21 0 16,-22 1-16,1 20 0,21-20 15,-21-1-15,0 21 0,21-20 16,-21-1-16,21 0 0,0 1 0,0-1 16,0-21-16,0 22 0,0-22 15,0 0-15,0 0 0,0 0 16,0 0-16,21-21 15,0 0-15,0 0 0,0 0 0,1 0 16,-1-21-16,0 0 0,0 21 0,0-21 16,0 0-16,1 0 0,-1-1 15,0 1-15,0 0 0,0-21 0,-21 21 16,0-1-16,21 1 0,-21 0 16,0 0-16,0 42 31,-21 0-31,21 0 15,-21 1-15,21 20 0,0-21 0,0 0 16,0 0-16,0 1 16,0-1-16,0 0 0,21-21 31,0 0-31,1 0 16,-1-21-16,-21 0 0,21-1 15,0 22-15</inkml:trace>
  <inkml:trace contextRef="#ctx0" brushRef="#br1" timeOffset="37811.37">18584 2646 0,'0'0'0,"-21"0"16,0 0-16,42 0 62,0 0-62,0 0 16,1 0-16</inkml:trace>
  <inkml:trace contextRef="#ctx0" brushRef="#br1" timeOffset="38648.18">18986 2667 0,'0'-21'16,"-21"21"0,0 0-1,0 0-15,0 0 0,0 21 16,-1 0-16,22 0 0,-21 1 0,0 20 0,0-21 16,21 0-16,0 22 0,-21-22 15,21 0-15,-21 0 0,21 0 16,0 0-16,0 1 0,0-1 15,0 0-15,21 0 0,0-21 16,0 0-16,0 0 0,0 0 0,1 0 16,-1 0-16,0 0 0,21 0 15,-21 0-15,1-21 0,20 0 0,-21 21 16,0-21-16,0-1 0,22 1 16,-22 0-16,0-21 0,0 21 0,0-1 15,1-20-15,-22 21 0,0 0 16,21 0-16,-21-1 0,0 1 0,0 42 31,0 1-15,-21-1-16,21 0 0,-22 0 0,22 21 15,0-20-15,-21-1 0,21 0 16,0 0-16,0 21 0,0-20 0,0-1 16,0 0-16,0 0 15,21-21-15,1 21 0,-1-21 0,0 0 16,0 0-16,21 0 0,-20 0 0,-1 0 15,0 0-15,21 0 0,-21 0 16,1-21-16,-1 0 0,0 0 0,0 0 16,0-1-16,0 1 0,22-21 15,-22 0-15,0-1 0,0 1 16,0 0-16,1-22 0,-1 22 16,-21-22-16,21 1 0,0 20 0,-21 1 15,0 0-15,0-1 0,0 22 0,0 0 16,0 0-16,0 0 0,0 0 15,0 42 1,-21 0 0,21 0-16,0 21 0,-21-20 0,0 20 15,21 0-15,0 1 0,0 20 16,-22-21-16,22 1 0,-21 20 16,21-20-16,-21-1 0,21 0 15,0 1-15,0-1 0,0-21 0,0 21 16,0-20-16,0 20 0,0-21 0,21 0 15,0 0-15,1 1 0,-1-22 16,-21 21-16,21-21 0,0 0 0,0 0 16,0 0-16,1 0 0,-1 0 15,0 0-15,0 0 0,21-21 0,-20 21 16,-1-22-16,0 1 0,0 0 16,0 0-16,0 0 0,1 0 0,-22-1 15,21-20-15,0 21 0,-21-21 16</inkml:trace>
  <inkml:trace contextRef="#ctx0" brushRef="#br1" timeOffset="38872.05">19833 2561 0,'0'0'0,"-21"21"0,21 1 31,21-22-31,0 0 16,0 0-16,1 0 0,-1 0 15,0 0-15,21 0 0,-21 0 0,1 0 16,-1 0-16,0-22 0,0 22 16,0 0-16,-21-21 0,21 21 15,-21-21-15,0 0 16,0 0-16</inkml:trace>
  <inkml:trace contextRef="#ctx0" brushRef="#br1" timeOffset="39069.79">19367 2413 0,'0'0'0,"-21"21"16</inkml:trace>
  <inkml:trace contextRef="#ctx0" brushRef="#br1" timeOffset="40500.75">20362 2392 0,'0'0'0,"0"-21"0,0 0 16,-21 42 15,0 0-15,0 21-16,0-21 0,21 22 0,-22-1 16,1 22-16,21-22 0,-21 0 15,21 1-15,-21-1 0,21 0 0,-21 1 16,21-1-16,0-21 0,0 21 0,0-20 15,0-1-15,0 0 0,0 0 16,0 0-16,0 0 0,0 1 0,0-1 16,0 0-1,0 0 1,21-21 15,0 0-31,0 0 31,-21-21-31,21 21 0,1-21 0,-22 0 16,21 21-16,-21-22 0,21 1 16,0 0-16,-21 0 0,21 0 0,0 0 15,-21-1-15,22 1 0,-1 0 0,0 0 16,-21 0-16,0 0 0,21-1 16,0 1-1,-21 42 16,0 1-15,0-1-16,-21-21 0,21 21 0,-21 0 16,21 0-16,-21 0 0,21 1 0,0-1 15,0 0-15,0 0 0,0 0 16,0 0-16,0 1 0,0-1 16,21-21-1,0 0-15,0 0 16,0 0-16,1 0 0,20 0 15,-21 0-15,0-21 0,0 21 16,22-22-16,-22 22 0,0-21 0,0 0 16,0 0-16,-21 0 15,22 0-15,-22-1 0,21 1 16,-21 0-16,0 0 0,0 0 16,-21 42 15,-1 0-16,22 0-15,-21 0 0,21 1 0,-21-1 16,21 0-16,0 21 0,0-21 16,0 22-16,-21-1 0,21-21 15,0 22-15,0-1 0,0 0 0,-21 1 16,21-22-16,0 21 0,0 0 16,0-20-16,0 20 0,0-21 0,-21 21 15,21-20-15,0-1 0,-22 0 16,22 0-16,0 0 0,-21 0 0,0-21 15,0 0-15,21 22 0,-21-22 0,0 0 16,-1 0-16,1 0 0,0 0 16,0 0-16,0-22 0,0 1 15,21 0-15,0 0 0,0 0 16,0 0-16,0-22 0,0 1 16,21 21-16</inkml:trace>
  <inkml:trace contextRef="#ctx0" brushRef="#br1" timeOffset="41135.4">21145 2455 0,'0'0'0,"0"22"15,0-1-15,0 0 16,0 21-16,-21-21 0,0 22 0,21-1 15,-21 0-15,0-20 0,21 20 16,-21 0-16,-1-21 0,22 22 16,0-22-16,-21 0 0,21 21 0,-21-20 15,21-1-15,0 0 16,0 0 0,0-42-1,0 0 1,21 0-16,0-1 0,1 1 15,-22-21-15,21 21 0,0 0 16,0-22-16,0 22 0,0 0 0,-21 0 16,22 21-16,-1 0 15,-21 21 1,21 0-16,-21 0 0,0 0 0,0 1 16,0-1-16,0 0 0,0 0 15,0 0-15,0 0 0,0 1 0,21-22 16,-21 21-16,0 0 0,21-21 15,0 0-15,1 0 0,-1 0 0,0 0 16,0 0-16,0 0 0,0 0 0,1 0 16,20-21-16,-21 21 0,0-21 15,0-1-15,1 1 0,-1 0 0,0 0 16,0-21-16,-21 20 0,0-20 16,0 0-16,0-1 0,0-20 0,0 21 15,0-1-15,0 1 16,-21 0-16,0-1 0,0 22 0,-1 0 15,1 0-15,0 21 0,0 0 16,0 0-16,0 0 0,-1 0 0,1 0 16,0 21-16,0 0 0,21 0 0,-21 22 15,21-22-15,-21 0 0,21 21 16,0-21-16,0 22 0,0-22 0,21 0 16,0 0-16,21 0 0,-21 1 15</inkml:trace>
  <inkml:trace contextRef="#ctx0" brushRef="#br1" timeOffset="42134.38">22077 2625 0,'0'0'0,"0"-21"0,0-1 16,0 1-16,0 0 15,-21 21-15,-1 0 16,1 0-16,0 21 0,0 0 15,0 1-15,0-1 0,-1 0 0,1 21 16,0-21-16,0 1 0,0 20 16,0-21-16,-1 21 0,22-20 0,-21-1 15,21 0-15,0 0 0,0 0 16,0 0-16,21-21 16,1 22-16,-1-22 15,0 0-15,0 0 0,0 0 0,0-22 16,1 22-16,-1-21 0,-21 0 15,42 0-15,-42 0 0,21 0 0,0-1 16,1-20-16,-1 21 0,0-21 16,-21-1-16,21 22 0,-21-21 0,21 21 15,-21-1-15,0 1 0,0 0 16,0 42 0,0 0-16,0 1 15,0 20-15,0-21 0,0 21 0,0-20 16,-21 20-16,21-21 0,0 21 15,0-20-15,0-1 0,0 0 0,0 0 16,0 0-16,0 0 0,21-21 0,0 0 16,1 22-16,-1-22 0,0 0 15,0 0-15,0 0 0,0 0 0,1 0 16,-1-22-16,0 22 0,0-21 16,0 0-16,0 0 0,-21 0 0,22 0 15,-1-1-15,0 1 0,-21-21 0,0 21 16,21-22-16,-21 22 15,21 0-15,-21 0 0,0 0 0,0 42 32,0 0-17,0 0-15,0 0 0,0 1 16,0-1-16,0 0 0,0 0 0,0 0 16,0 0-16,0 1 0,21-22 15,1 0-15,-22 21 0,21-21 16,0 0-16,0 0 0,21 0 0,-20 0 15,20 0-15,-21 0 0,0 0 16,22-21-16,-22-1 0,0 1 0,0 0 16,0 0-16,0 0 0,1-22 15,-1 1-15,-21 0 0,21-1 16,-21-20-16,21 21 0,-21-1 16,0-20-16,0 20 0,0 1 0,0 21 15,0-21-15,0-1 0,0 22 16,0 0-16,0 0 0,0 42 31,0 0-31,0 21 16,0-20-16,0 20 0,0 0 0,-21 1 15,21-1-15,0 21 0,0-20 16,0-1-16,0 22 0,0-22 16,-21 0-16,21 1 0,0-22 15,0 21-15,0-21 0,0 22 0,0-22 16,0 0-16,0 0 0,0 0 15,21-21 1,0 0-16,0 0 16,0 0-16,1 0 0,-1 0 15,0-21-15,0 21 0,0-21 16,0 0-16,1 0 0,-1-1 16,0 22-16,0-21 0,0 0 0</inkml:trace>
  <inkml:trace contextRef="#ctx0" brushRef="#br1" timeOffset="42362.87">22987 2561 0,'0'0'0,"21"0"31,0 0-31,0 0 16,22-21-16,-22 21 0,0 0 15,0-21-15,0 0 0,1 21 0,-1 0 16,0 0-16,0-21 0,0 21 16,0 0-16,-21-22 0,22 22 15,-22-21-15,0 0 16,0 0-16</inkml:trace>
  <inkml:trace contextRef="#ctx0" brushRef="#br1" timeOffset="42660.69">22352 2201 0,'0'0'0,"-21"0"0,0 0 16,42 0 30,0 0-30,-21-21 0,-21 21 15,0 21-15,-1-21-16,22 22 0,0-1 15</inkml:trace>
  <inkml:trace contextRef="#ctx0" brushRef="#br1" timeOffset="43407.33">24447 2011 0,'0'0'0,"22"0"0,-1-21 0,-21 0 15,21-1-15,-21 1 16,-21 21 15,0 0-31,-1 0 0,1 21 16,-21 1-16,21 20 0,-22-21 16,22 21-16,-21 1 0,0-1 0,-1 22 15,1-1-15,0 1 0,-1-1 16,1 1-16,0-1 0,-1 22 0,1-22 15,21 1-15,-22-1 0,22 1 16,21-22-16,0 22 0,0-22 0,0 21 16,0-20-16,0-1 0,21 0 0,1-20 15,20 20-15,-21-21 0,21 21 16,-20-20-16,20-22 0,-21 21 16,21 0-16,-20-21 0,20 0 15,-21 0-15,0 0 0,0 0 0,1 0 16,-1-21-16,0 0 0</inkml:trace>
  <inkml:trace contextRef="#ctx0" brushRef="#br1" timeOffset="45367.74">26014 2942 0,'0'0'0,"-21"0"31,-1-21-15,22 0-16,0 0 31,22 21 0,-22 21-31,21-21 0,-21 21 16,0 0-16,0 0 0,0 1 15,0-1-15,0 0 0,0 0 0,-21 0 16,-22 0-16,22 1 0,-21-1 0,21 0 16,-22-21-16,22 21 0,0-21 15,-21 0-15</inkml:trace>
  <inkml:trace contextRef="#ctx0" brushRef="#br1" timeOffset="45843.47">26416 2096 0,'0'0'0,"-21"0"15,0 0-15,-1 0 0,1 0 16,42 0 15,1 0-31,-1 0 0,0 0 0,21 0 16,1 0-16,-1 0 0,0 0 16,1-22-16,20 22 0,-21 0 0,22-21 15,-22 21-15,22 0 0,-22 0 16,0 0-16,1 0 0,-1 0 0,-21 0 15,0 0-15,-42 0 32,0 0-32,0 0 0,-21 0 0,20 0 15,1 0-15</inkml:trace>
  <inkml:trace contextRef="#ctx0" brushRef="#br1" timeOffset="46123.3">26733 2096 0,'0'0'16,"0"21"-16,-21-21 0,21 21 0,-21-21 15,21 21-15,0 21 0,0-20 0,-21-1 16,21 21-16,-21 0 0,21 1 16,-21-1-16,21 0 0,0 1 0,-22 20 15,1-20-15,21-1 16,-21 0-16,21-21 0,0 22 0,0-22 15,-21 0-15,21 21 0,0-20 16,0-1-16,0 0 16,21-21 15,0 0-31,-21-21 0,21 0 16,1 21-16</inkml:trace>
  <inkml:trace contextRef="#ctx0" brushRef="#br1" timeOffset="46366.17">27030 2519 0,'0'0'0,"0"21"31,0 0-31,0 0 16,0 1-16,0-1 0,0 0 0,-21 21 15,21-21-15,0 1 0,0-1 16,-22 0-16,22 0 0,-21 0 15,21 0-15,0-42 63,0 0-63,0 0 0</inkml:trace>
  <inkml:trace contextRef="#ctx0" brushRef="#br1" timeOffset="46552.06">27030 2371 0,'0'-21'16,"0"-1"46,21 22-31</inkml:trace>
  <inkml:trace contextRef="#ctx0" brushRef="#br1" timeOffset="47259.69">27305 2582 0,'0'0'0,"0"22"0,0-1 16,0 0-16,-21 0 0,21 0 0,0 0 15,-21-21-15,21 22 0,0-1 16,-22 0-16,1-21 16,21 21-16,-21-21 0,21 21 15,-21-21 1,0 0-16,0-21 31,21 0-31,0 0 16,0 0-16,21-1 15,-21-20-15,21 21 0,0 0 16,0 0-16,0-1 0,1-20 16,-1 21-16,0 0 0,0 21 0,21-21 15,-20 21-15,-1 0 0,0 0 16,0 0-16,0 21 0,-21 0 15,21 0-15,-21 0 16,22 22-16,-22-22 0,0 0 0,0 0 16,0 0-16,0 0 0,0 1 15,0-1-15,-22 0 0,22 0 16,-21-21 0,0 0-1,0 0-15,21-21 31,0 0-31,0 0 0,21 21 16,0-22-16,0 1 0,-21-21 16,22 21-16,-1 0 0,21-22 0,-21 22 15,0 0-15,1 0 0,20 0 16,-21-1-16,0 22 0,0 0 0,1 0 16,-1 0-16,0 22 0,0-1 15,-21 0-15,0 0 0,0 21 0,0-20 16,0-1-16,0 21 0,0-21 15,0 0-15,-21 1 0,0-1 16,0 0-16,21 0 0,-22-21 16,22 21-16,-21-21 0,21 21 15,0-42 17,21 21-17</inkml:trace>
  <inkml:trace contextRef="#ctx0" brushRef="#br1" timeOffset="47649">27940 2688 0,'0'0'0,"21"0"15,0 0 1,0 0-16,1 0 0,-1 0 0,0 0 15,0 0-15,0 0 0,0-21 16,1 21-16,-1 0 0,0-21 0,0 0 16,0 21-16,-21-21 0,0-1 15,0 1-15,0 0 32,-21 21-32,0 0 0,0 0 15,-22 21-15,22-21 0,0 21 16,0 1-16,0-1 0,0 0 0,-1 0 15,22 0-15,-21 0 0,21 1 0,-21-1 16,21 0-16,0 0 0,0 0 16,0 0-16,0 1 0,21-22 15,0 0-15,1 0 16,-1 0-16,0 0 0,0 0 0,0 0 16,22 0-16,-22 0 0,0 0 15,0-22-15,21 22 0,-20-21 0</inkml:trace>
  <inkml:trace contextRef="#ctx0" brushRef="#br1" timeOffset="48098.75">28533 2328 0,'0'0'0,"0"-63"16,0 42-16,0 0 15,0 42 16,-22 0-31,1 0 0,21 0 16,0 22-16,-21-1 0,0 0 0,21-21 16,-21 22-16,0-1 15,21 0-15,0 1 0,0-22 0,0 21 16,-22-21-16,22 22 0,0-22 16,0 0-16,0 0 0,0 0 0,22 1 15,-1-22 1,0 21-16,0-21 0,0 0 0,0 0 15,1 0-15,-1 0 0,0 0 0,0 0 16,0-21-16,0-1 0,1 22 16,-1-42-16,0 21 0,-21 0 0,21-22 15,0 22-15,0-21 0,-21 0 16,22-22-16,-22 22 0,21-1 0,-21 1 16,0 0-16,21-1 15,-21 22-15,0-21 0,0 21 0,21 0 16,-21-1-16,0 44 47,0-1-47,0 0 15,0 0-15,0 0 0,0 0 0</inkml:trace>
  <inkml:trace contextRef="#ctx0" brushRef="#br1" timeOffset="48647.5">29062 2646 0,'-21'0'0,"-1"0"15,1 21 1,0-21-16,21 21 0,0 0 15,-21 1-15,0-1 16,21 0-16,0 0 0,-21 0 16,21 0-1,0 1-15,0-44 63,0 1-63,0 0 15,0 0-15,21 0 16,-21 0-16,21-1 0,0 1 0,0-21 16,0 21-16,-21 0 0,22-1 15,-1 1-15,0 21 0,0-21 0,0 21 16,0 0-16,1 0 0,-1 0 16,-21 21-16,21-21 0,-21 21 15,0 1-15,0-1 16,0 0-16,0 0 0,0 0 0,0 0 15,0 1-15,0-1 16,0 0-16,-21 0 0,21 0 16,-21-21-16,21 21 0,-22-21 31,44 0 0</inkml:trace>
  <inkml:trace contextRef="#ctx0" brushRef="#br1" timeOffset="48907.35">29506 2540 0,'0'21'15,"0"0"-15,0 1 16,0-1-16,0 0 0,-21 0 0,0 0 15,21 0-15,-21 1 0,21-1 16,0 0-16,0 0 0,-21-21 0,21 21 16,-22 0-16,1 1 15,21-44 48,21 22-63</inkml:trace>
  <inkml:trace contextRef="#ctx0" brushRef="#br1" timeOffset="49227.16">29506 2307 0,'0'21'15,"21"-21"17,1 0-32,-1 0 15,0 0-15,-21-21 16,0 0 0,0 0-16,0 0 31,-21 21-16,0 0-15,-1 0 16,1 0-16,0 21 16,42-21 15</inkml:trace>
  <inkml:trace contextRef="#ctx0" brushRef="#br1" timeOffset="49591.13">30014 2117 0,'0'0'0,"0"-21"0,0 42 47,-21 0-47,0 0 16,0 0-16,21 22 0,-21-22 15,-1 21-15,22-21 0,-21 22 0,0-1 16,0 0-16,0 1 0,0-1 16,-1 0-16,22-21 0,-21 22 0,0-1 15,21-21-15,0 0 0,-21 22 16,21-22-16,-21 0 0,21 0 16,0 0-16,0 1 15,0-1 1,21-21-16,0 0 0,0 0 15,0 0-15,1 0 0,-1 0 16,0-21-16,0-1 0,0 22 16,0-21-16,1 21 0,-1-21 15,0 0-15</inkml:trace>
  <inkml:trace contextRef="#ctx0" brushRef="#br1" timeOffset="49835.51">29781 2498 0,'-21'0'0,"42"0"31,1 0-31,-1 0 16,0-21-16,0 21 0,0 0 0,0 0 15,1 0-15,-1-22 16,0 22-16,0 0 15,0 0 1,-21-21 0</inkml:trace>
  <inkml:trace contextRef="#ctx0" brushRef="#br1" timeOffset="50643.82">30522 2582 0,'-21'0'0,"0"0"16,21 22-16,-21-1 15,21 0-15,0 0 16,21-21 0,0 0-1,0 0-15,0 0 0,1-21 16,-1 0 0,-21 0-16,0-1 15,0 1 1,-21 21-1,-1 0 1,22 21-16,0 1 16,-21-22-16,21 21 15,-21-21 1,21-21 15</inkml:trace>
  <inkml:trace contextRef="#ctx0" brushRef="#br1" timeOffset="51487.92">31136 2540 0,'0'-21'16,"21"21"-16,-21-21 0,21 21 15,1 0-15,-1-21 0,0 21 0,0-22 16,0 1-16,0 21 0,1-21 15,-1 0-15,0 21 0,-21-21 16,0 0-16,-21 21 16,-22 0-1,22 0-15,0 0 0,-21 0 16,-1 0-16,22 0 0,-21 0 0,21 0 16,0 21-16,-1 0 0,1 0 15,21 0-15,0 0 0,0 1 16,0-1-16,0 0 0,0 0 15,21 21-15,1-20 0,-1-1 0,0 0 16,-21 0-16,21 0 16,0 0-16,0 1 0,1-1 0,-22 0 15,0 0-15,0 0 0,0 0 16,0 1-16,-22-22 16,-20 21-16,21-21 15,0 0-15,-22 0 0,22 0 0,0 0 16,0 0-16,-21 0 0,20-21 15,1 21-15,21-22 16,0 1 0,0 0-1,21 21-15,22-21 16,-22 0-16,0 21 0</inkml:trace>
  <inkml:trace contextRef="#ctx0" brushRef="#br1" timeOffset="51811.73">31750 2350 0,'-21'0'16,"21"21"-16,-21-21 0,-1 21 15,22 21-15,-21-21 0,21 1 0,-21-1 16,0 21-16,21-21 0,0 22 15,-21-22-15,0 0 0,21 0 16,-22 21-16,22-20 0,0-1 16,0 0-16,0 0 0,0 0 15,0 0-15,0 1 16,22-22-16,-1 0 0,0 0 16,0 0-16,0 0 15,0 0-15,1 0 0,-1 0 16,0 0-16,-21-22 0,21 22 15,-21-21-15,21 0 0,-21 0 0</inkml:trace>
  <inkml:trace contextRef="#ctx0" brushRef="#br1" timeOffset="52006.62">31623 2604 0,'0'21'0,"21"-21"16,0 0 0,0 0-16,1 0 0,-1 0 0,0 0 15,0 0-15,0 0 0,0-21 16,1-1-16,-1 22 0,-21-21 16,0 0-16</inkml:trace>
  <inkml:trace contextRef="#ctx0" brushRef="#br1" timeOffset="52191.52">31771 2350 0,'21'0'15,"0"0"1,1 0-16,-1 0 0,0 0 0,0 0 15,0 0-15,0 0 16,1-22-16</inkml:trace>
  <inkml:trace contextRef="#ctx0" brushRef="#br1" timeOffset="52503.27">32258 2371 0,'-21'0'15,"0"0"1,-1 0-16,1 0 0,0 0 0,0 0 16,0 0-16,0 42 0,-1-21 15,1 0-15,0 22 0,0-22 0,0 21 16,21-21-16,-21 22 0,21-22 15,-22 21-15,22-21 0,0 1 0,0-1 16,0 0-16,0 0 0,0 0 16,22-21-16,-22 21 0,21-21 15,0 0-15,0 0 0,0 0 0,0 0 16,22 0-16,-22 0 0,0 0 16,21-21-16,-20 21 0</inkml:trace>
  <inkml:trace contextRef="#ctx0" brushRef="#br1" timeOffset="52895.04">32533 2455 0,'0'0'0,"0"-42"15,0 21-15,-21 42 32,0 0-32,21 0 0,-21 1 15,-1-1-15,22 21 0,-21-21 0,0 22 16,0-22-16,21 21 15,0-21-15,-21 0 0,21 1 0,0-1 16,0 0-16,0 0 0,0 0 16,0 0-16,21-21 15,0 0-15,0 0 0,0 0 16,1 0-16,-1 0 16,0-21-16,0 21 0,0-21 0,0 0 15,1 0-15,-1 0 0,0-1 16,-21 1-16,0-21 0,21 0 15,-21 20-15,0-20 0,0 21 0,0-21 16,0 20-16,0 1 0,0 0 16,-21 0-16,0 21 15,0 0-15,-1 0 16,1 0-16,21 21 0,-21 0 16,21 0-16,0 1 15,0-1-15,21-21 0</inkml:trace>
  <inkml:trace contextRef="#ctx0" brushRef="#br1" timeOffset="53142.87">32893 2498 0,'-21'21'31,"21"0"-31,-21 0 15,21 0-15,0 22 0,0-22 16,-22 0-16,22 0 0,-21 0 0,21 1 16,0-1-16,0 0 0,0 0 15,0 0-15,0 0 16,0-42 15</inkml:trace>
  <inkml:trace contextRef="#ctx0" brushRef="#br1" timeOffset="53382.74">32872 2498 0,'0'0'0,"21"0"0,-21-21 0,0-1 16,21 44 0,-21-1-16,0 0 15,21 0-15,-21 0 0,0 0 16,0 1-16,0-1 0,0 0 15,0 0-15,0 0 0,21 0 0,-21 1 16,0-1-16,22-21 47,-1-21-31,-21-1-16,21 22 15</inkml:trace>
  <inkml:trace contextRef="#ctx0" brushRef="#br1" timeOffset="53591.62">33126 2392 0,'0'-21'0,"0"42"0,0-63 16,0 63 15,0 0-31,0 0 0,0 0 16,0 0-16,0 22 15,0-22-15,-21 0 0,21 0 0,-22 0 16,22 22-16,0-22 15,0 0-15,0 0 0,0 0 16</inkml:trace>
  <inkml:trace contextRef="#ctx0" brushRef="#br1" timeOffset="53815.49">33295 2413 0,'0'21'31,"0"0"-31,-21 1 0,21-1 16,0 0-16,0 0 0,-21 0 16,21 0-16,0 22 0,-21-22 0,21 0 15,0 0-15,0 0 16,0 1-16,21-22 31</inkml:trace>
  <inkml:trace contextRef="#ctx0" brushRef="#br1" timeOffset="54155.54">33337 2371 0,'22'0'16,"-22"-21"-1,21 21-15,0 0 0,0 0 0,0 0 16,0 0-16,-21 21 16,22 0-16,-22 0 15,0 0-15,0 0 0,0 1 16,0-1-16,0 0 0,0 0 15,0 21-15,-22-20 0,1-1 0,21 0 16,-21-21-16,0 21 0,0 0 16,0 0-16,-1-21 0,1 22 15,0-22-15,0 0 0,0 0 0,21 21 16,-21-21-16,-1 0 16,44 0 15</inkml:trace>
  <inkml:trace contextRef="#ctx0" brushRef="#br1" timeOffset="54566.32">33803 2350 0,'0'0'0,"-21"0"15,0 0 1,0 0-16,-1 0 0,1 21 16,0-21-16,0 21 0,0 0 15,0-21-15,-1 21 0,22 0 16,0 1-16,0-1 0,0 0 16,0 0-16,0 0 15,22 0-15,-1 1 16,0-22-16,0 0 15,-21 21-15,21-21 0,0 21 16,-21 0 0,0 0-1,-21-21 1,0 21-16,0-21 16,0 0-16,0 0 0,-1 0 15,1 0-15,0 0 16,0 0-16,21-21 31</inkml:trace>
  <inkml:trace contextRef="#ctx0" brushRef="#br1" timeOffset="54965.26">33676 1969 0,'0'0'15,"0"-22"-15,0 1 16,21 21-16,0 0 16,1 0-16,-1 21 0,0-21 15,0 22-15,21-1 0,-42 21 0,0-21 16,0 22-16,0-22 0,0 21 15,0 0-15,0 1 0,0-1 0,0 0 16,0 1-16,0 20 16,0-20-16,0-1 0,-21 21 0,-21-20 15,21-1-15,0 0 0,-1 1 16,1-22-16,0 21 0,0-21 16,0 22-16,0-22 0,-1 0 0,1 0 15,21 0-15,-21 1 0,0-1 16,0 0-16,0 0 15,-1-21-15,1 0 16,0 21-16,0-21 0,0 0 16,0 0-1</inkml:trace>
  <inkml:trace contextRef="#ctx0" brushRef="#br1" timeOffset="55551.93">30797 3027 0,'0'21'31,"0"0"-15,0 0-16,0 1 0,0 20 16,-21-21-16,21 21 0,0-20 0,0 20 15,-21 0-15,21-21 0,-21 1 0,21 20 16,0-21-16,0 0 0,-21 0 16,21 1-16,0-1 15,0-42 16,0-1-31</inkml:trace>
  <inkml:trace contextRef="#ctx0" brushRef="#br1" timeOffset="55784.31">31009 3027 0,'0'21'31,"0"0"-31,0 0 0,0 1 16,0 20-16,0-21 0,-21 21 16,21 1-16,0-22 0,0 21 0,-21-21 15,0 1-15,21-1 0,0 0 16,-22 0-16,22 0 0,-21-21 0,21 21 16,-21-21-16,0 0 15,0 0 1</inkml:trace>
  <inkml:trace contextRef="#ctx0" brushRef="#br1" timeOffset="55959.21">30713 3323 0,'0'0'0,"0"-21"0,21 21 31,0 0-15,0 0-16,0-21 0,1 21 15,20 0-15,0 0 0,1 0 0,-1-21 16,0 21-16,1-21 0,-1-1 16,0 22-16,1-21 0,-1 0 0</inkml:trace>
  <inkml:trace contextRef="#ctx0" brushRef="#br1" timeOffset="56338.99">31432 3069 0,'-21'21'15,"0"1"-15,0-1 0,0 0 0,0 0 16,-1 0-16,1 22 0,0-22 16,0 0-16,0 21 0,21-21 0,-21 1 15,-1 20-15,22-21 0,0 0 16,0 0-16,0 1 0,0-1 16,0 0-16,43-21 15,-22 0-15,0 0 0,0 0 16,0 0-16,1 0 15,20 0-15,-21 0 0,0-21 0,0 21 16,22-21-16,-22-1 0,0 1 16,0-21-16,-21 21 0,21-22 0,-21 1 15,22 21-15,-22-21 0,0-1 16,0 1-16,0 21 0,0 0 0,0-1 16,-22 1-16,1 0 0,0 21 15,0 0-15,0 0 0,0 0 0,-1 0 16,1 0-16,0 21 0,0-21 15,21 21-15,0 1 0,0-1 16,0 0-16,0 0 0,0 0 0,0 0 16,21 1-16,0-22 0,0 21 15</inkml:trace>
  <inkml:trace contextRef="#ctx0" brushRef="#br1" timeOffset="56714.78">31877 3154 0,'0'0'0,"21"0"16,-42 21-1,0 0-15,21 0 16,-21 1-16,21 20 0,-22-21 0,1 21 16,21-20-16,0 20 15,-21-21-15,21 0 0,-21 0 0,21 1 16,0-1-16,0 0 0,0 0 15,21-21 1,0 0-16,0 0 16,1 0-16,-1-21 0,0 21 0,-21-21 15,21 0-15,0-1 0,0 1 16,1 0-16,-22 0 0,21-21 0,0 20 16,-21-20-16,0 21 0,0-21 15,0 20-15,21 1 0,-21 0 16,0 42 15,0 0-15,0 1-1,21-1-15</inkml:trace>
  <inkml:trace contextRef="#ctx0" brushRef="#br1" timeOffset="57359.52">32491 3281 0,'0'-21'15,"-21"21"-15,-1 0 0,1 0 16,0 0-16,0 21 16,21 0-16,-21 0 0,0 0 0,21 1 15,0-1-15,-22 0 0,1 21 16,21-21-16,-21 1 0,21-1 0,0 0 15,-21 0-15,21 0 0,0 0 16,0 1-16,21-44 63,-21 1-48,0 0-15,21 0 0,-21 0 0,21-22 16,-21 22-16,22 0 0,-22-21 15,21-1-15,0 22 0,0-21 0,0 21 16,0-22-16,1 22 0,20 0 16,-21 0-16,0 0 0,0 0 15,1 21-15,-1 0 0,0 0 0,-21 21 32,0 0-32,0 0 0,0 0 15,0 0-15,-21 1 0,21-1 16,-21 0-16,-22-21 0,22 21 15,0-21-15,0 0 0,0 21 16,-1-21-16,1 0 0,0 0 16,0 0-16,0 0 15,0 0-15,21 21 32,0 1-32,0-1 15,0 0-15,0 0 16,0 0-16,21 0 15,0-21-15,0 22 16,0-22-16,0 0 0,1 0 16,-1 0-16,0 0 0,0 0 15,0 0-15,0-22 0,22 22 16,-22-21-16</inkml:trace>
  <inkml:trace contextRef="#ctx0" brushRef="#br1" timeOffset="57735.13">33168 3175 0,'0'0'0,"0"-42"16,-21 42-1,0 0-15,0 0 0,-1 0 16,-20 0-16,21 0 0,0 21 16,-22-21-16,22 21 0,0 0 0,0 0 15,0 1-15,0-1 16,21 0-16,0 0 0,0 0 15,0 0-15,0 1 16,21-1-16,0-21 0,0 0 16,0 21-16,0-21 0,1 0 15,-1 21-15,0-21 0,-21 21 16,21-21-16,-21 21 0,0 1 31,-21-22-31,0 0 16,0 0-16,-1 0 15,1 0-15,0 0 0,0 0 0,0 0 16,0 0-16,-1 21 16,1-21-16,0 0 15,0 0 1</inkml:trace>
  <inkml:trace contextRef="#ctx0" brushRef="#br1" timeOffset="58242.83">30649 3979 0,'0'0'0,"0"22"16,0-1-16,-21 0 16,21 0-16,-21 0 0,21 0 0,0 1 15,0-1-15,0 0 0,-21 0 16,21 0-16,-21 0 0,21 1 0,0-1 15,0 0 1,-22-21-16,22 21 16,0-42 15,0 0-31</inkml:trace>
  <inkml:trace contextRef="#ctx0" brushRef="#br1" timeOffset="58459.22">30649 4001 0,'21'0'16,"-21"21"-1,22 0-15,-22 0 16,0 0-16,0 0 0,0 1 0,0-1 16,0 0-16,21 0 0,-21 0 15,0 0-15,0 1 16,21-22-16,0 0 15,0 0-15,0 0 16,1 0-16,-1 0 16,0-22-16,0 1 0</inkml:trace>
  <inkml:trace contextRef="#ctx0" brushRef="#br1" timeOffset="58667.1">31051 4001 0,'-21'0'15,"0"0"-15,0 0 0,0 21 0,0-21 0,-1 21 16,1 0-16,-21-21 0,21 21 16,21 0-16,-21-21 0,-1 22 0,22-1 15,-21-21-15,21 21 16,21-21 0,1 0-16,-1 0 15,0 0-15,0 0 0,0-21 0,0 0 16,1 21-16,-1-22 15,21 1-15</inkml:trace>
  <inkml:trace contextRef="#ctx0" brushRef="#br1" timeOffset="58866.98">31136 3958 0,'0'21'31,"-21"1"-31,0-1 16,0 0-16,21 21 0,0-21 15,-22 1-15,22-1 0,-21 21 0,21-21 16,0 0-16,0 1 0,0-1 15,0 0-15,0 0 0,0 0 16,21-21 31,1-21-47</inkml:trace>
  <inkml:trace contextRef="#ctx0" brushRef="#br1" timeOffset="59075.86">31348 3979 0,'0'0'0,"0"22"31,0-1-31,0 0 16,-21 0-16,21 0 16,-22 0-16,22 1 0,-21-1 0,21 0 15,0 0-15,0 0 0,0 0 16,-21 1-16,21-1 15,21-21 1,0 0 0</inkml:trace>
  <inkml:trace contextRef="#ctx0" brushRef="#br1" timeOffset="59307.73">31623 4022 0,'0'0'0,"0"21"32,0 0-32,0 0 15,0 0-15,-21 1 0,0-1 16,21 0-16,0 0 0,0 0 16,0 0-16,-22 1 0,22-1 15</inkml:trace>
  <inkml:trace contextRef="#ctx0" brushRef="#br1" timeOffset="59719.49">31686 4085 0,'0'-21'0,"0"42"0,0-63 16,0 21-16,22 0 15,-1 21 1,-21 21 0,0 0-16,0 0 15,0 0-15,0 22 0,21-22 0,-21 0 16,0 0-16,0 0 0,0 22 16,21-22-16,-21 0 0,0 0 15,0 0-15,0 0 16,0 1-1,21-22 1,-21-22 0,0 1-16,0 0 15,21 21-15,-21-21 0,22 0 0,-22 0 16,0-1-16,0-20 0,21 21 16,-21 0-16,21 0 0,-21-1 0,21 1 15,-21 0-15,0 0 0,0 42 63,21-21-48,0 0-15</inkml:trace>
  <inkml:trace contextRef="#ctx0" brushRef="#br1" timeOffset="60107.27">32131 4022 0,'0'21'47,"-21"0"-47,21 0 0,-21 0 16,-1 1-16,22-1 0,0 0 0,0 0 15,-21 0-15,21 0 0,0 1 16,0-1-16,0 0 0,0 0 15,21-21 1,1 0-16,-1 0 0,0 0 16,0 0-16,0 0 15,0 0-15,1-21 16,-1 0-16,-21 0 0,21-1 16,-21 1-16,21-21 0,-21 21 15,0 0-15,0-1 0,0 1 16,0 0-16,0 0 0,0 0 15,0 42 17,21-21-1</inkml:trace>
  <inkml:trace contextRef="#ctx0" brushRef="#br1" timeOffset="60360.15">32575 4001 0,'0'0'0,"0"-22"31,22 22-31,-1 0 16,0 0-16,0 0 0,0 0 15,0 0-15,1 0 0,-1 0 0,0 0 16,0 0-16,0 0 0,0 0 16</inkml:trace>
  <inkml:trace contextRef="#ctx0" brushRef="#br1" timeOffset="60611.09">32766 4001 0,'0'0'0,"0"21"15,-21-21-15,21 21 0,-21 0 16,21 0-16,-22-21 0,22 21 16,0 1-16,-21-1 0,21 21 15,-21-21-15,21 0 0,-21 1 16,21-1-16,0 0 0,-21 21 15,21-21 1,21-21 15,0 0-15,0-21-16</inkml:trace>
  <inkml:trace contextRef="#ctx0" brushRef="#br1" timeOffset="60914.56">33020 4001 0,'0'0'0,"0"21"31,0 0-31,-21 0 0,21 0 16,-21 0-16,-1 1 0,22-1 15,0 0-15,-21 0 0,21 0 16,-21 0-16,21 1 0,0-1 0,0 0 15,0 0-15,0 0 16,0 0-16,21-21 16,0 0-1,1 0-15,-1 0 16,0 0-16,0 0 0,0 0 16,0 0-16,1 0 0,-22-21 15,21 21-15,-21-21 16,21 0-16,-21 0 0</inkml:trace>
  <inkml:trace contextRef="#ctx0" brushRef="#br1" timeOffset="61125">32956 4170 0,'0'21'15,"22"-21"17,-1 0-32,0 0 15,0 0-15,0 0 0,-21-21 0,21 21 16,1 0-16,-1-21 0,0 21 16</inkml:trace>
  <inkml:trace contextRef="#ctx0" brushRef="#br1" timeOffset="61351.46">33105 3979 0,'0'-21'31,"21"21"-16,0 0 1,0 0-16,0 0 16,0 0-1,1 0 1</inkml:trace>
  <inkml:trace contextRef="#ctx0" brushRef="#br1" timeOffset="61855.38">33613 4064 0,'0'0'0,"0"-21"0,-22 0 31,1 21-31,0 0 0,0 0 0,0 0 16,0 0-16,-22 0 0,22 0 15,0 21-15,0 0 0,0-21 16,-1 21-16,1 0 0,0 1 16,21-1-16,0 0 15,0 0-15,0 0 0,21-21 16,0 0-16,1 21 0,-1-21 15,0 0-15,0 22 0,0-22 16,0 0-16,1 21 16,-1-21-16,-21 21 15,0 0-15,0 0 32,-21-21-32,-1 0 0,1 0 0,0 0 15,0 0-15,0 0 0,0 0 16,-1 0-16,1 21 15,0-21-15,0 0 16</inkml:trace>
  <inkml:trace contextRef="#ctx0" brushRef="#br1" timeOffset="86935.36">24828 2350 0,'0'0'0,"-21"0"15,0-22-15,0 22 16,0 0-16,0 0 16,-1 0-1,44 0 16,-1 0-31,0 0 0,0 0 16,0 0-16,0 0 0,1 0 16,20 0-16,-21 0 0,0 0 0,0 0 15,1 0-15,-1 22 0,0-22 16,0 0-16,0 0 0,0 0 16,-42 0 15,0 0-16,0 0-15,0 0 0,0 0 16,-1 0-16</inkml:trace>
  <inkml:trace contextRef="#ctx0" brushRef="#br1" timeOffset="87529.02">24638 2328 0,'0'22'15,"0"-1"1,-21 0-16,21 0 16,-21 0-16,21 0 15,0 1-15,-22-1 16,22 0-16,-21-21 0,21 21 16,0 0-16,-21 0 0,21 1 15,-21-22-15,21 21 31,21-21 1,0-21-17,0 21-15,1 0 0,-1 0 16,0-22-16,0 22 0,0 0 16,22 0-16,-22 0 0,0 0 0,21 0 15,-21 0-15,22 0 0,-22 0 16,21 0-16,-21 0 0,22 0 0,-22 22 15,0-1-15,0-21 0,0 21 16,1 0-16,-1 0 0,0 0 0,-21 1 16,0-1-1,0 0-15,0 0 0,0 0 0,0 0 16,-21 1-16,-22-22 16,22 21-16,-21-21 0,21 0 0,-22 21 15,1 0-15,0-21 0,-1 0 16,1 0-16,0 0 0,21 21 0,-22-21 15,22 0-15,0 0 0,0 0 16,0 0-16,-1 0 16,1 0-1,0 0 1,21-21 15,-21 21-31,21-21 0,0 0 16</inkml:trace>
  <inkml:trace contextRef="#ctx0" brushRef="#br1" timeOffset="89571.43">11409 4699 0,'0'0'0,"0"-21"0,0 0 15,0 0 1,0-1-1,-21 22-15,21-21 0,-22 0 16,22 0 0,-21 21-16,21-21 0,0 0 31,-21 21 16,21 21-47,0 0 0,0 0 15,0 0-15,0 0 16,0 1-16,0 20 0,0-21 0,0 0 16,0 22-16,0-1 15,0 0-15,0 1 0,0-1 0,0 0 16,0 1-16,0-1 0,0-21 16,0 21-16,21 1 0,-21-1 0,0 0 15,0-20-15,21 20 0,-21 0 0,22-21 16,-22 22-16,0-1 0,0 0 15,0 1-15,0-1 0,0 0 0,21 1 16,-21-1-16,0 0 0,0 1 16,0-1-16,0-21 0,0 22 0,0-1 15,0 0-15,0-21 0,0 22 0,0-1 16,0-21-16,0 0 16,0 22-16,0-22 0,0 0 0,-21 0 0,21 0 15,0 1-15,0-44 47,0 1-47,0 0 0,0 0 16</inkml:trace>
  <inkml:trace contextRef="#ctx0" brushRef="#br1" timeOffset="92538.82">11388 4551 0,'-22'-21'15,"1"21"1,0 0-1,21-21 17,21 21 15,0 0-32,1 0-15,-1 0 0,0 0 0,0 0 16,0 0-16,0 0 0,1 0 15,-1 0-15,21 0 0,0 0 0,1 0 16,-1 0-16,0 0 0,1 0 16,20 0-16,-20-22 0,20 22 0,1 0 15,-22 0-15,21 0 0,-20 0 0,-1 0 16,22 0-16,-22 0 0,0 0 16,1 0-16,20 0 0,-21 0 0,1 0 15,-1 0-15,22 0 0,-1-21 16,-21 21-16,22 0 0,-1 0 15,1 0-15,-1 0 0,-20 0 16,20 0-16,1 0 0,-1 0 0,1 0 16,-1 0-16,-20-21 0,20 21 15,-21 0-15,22 0 0,-22 0 0,22 0 16,-22 0-16,22 0 0,-1 0 0,-21 0 16,22 0-16,-1 0 0,1 0 15,-1 0-15,1 0 0,-1 0 0,1 0 16,-22 0-16,22 0 0,-1 0 15,1 0-15,-1-21 0,1 21 0,-1 0 16,22 0-16,-22 0 0,22 0 16,-21 0-16,20 0 0,1 0 0,-22 0 15,1 0-15,-1 0 0,22 0 16,-43 0-16,22 0 0,-1 0 16,1 0-16,-22 0 0,22 0 0,-1 0 15,1 0-15,-1 0 0,-20 0 16,41 0-16,-20 0 0,-1 0 0,1 0 15,-1 0-15,1 0 0,-1 0 16,1 0-16,-1 0 0,1 0 0,-1 0 16,1 0-16,-1 0 0,1 0 15,-1 0-15,-20 0 0,20 0 0,22 0 16,-22 0-16,1 21 0,-1-21 0,22 0 16,-22 0-16,1 0 0,21 0 15,-22 0-15,1 0 0,-1 0 16,1 21-16,-22-21 0,21 0 15,1 0-15,-22 0 0,1 0 0,20 0 16,-21 21-16,1-21 0,-1 0 16,0 0-16,1 0 0,-22 0 0,21 0 15,-21 0-15,22 0 0,-22 0 0,21 0 16,-21 0-16,1 0 0,-1 0 16,21 0-16,-21 0 0,0 0 0,1 0 15,-1 0-15,0 0 0,0 0 16,0 0-16,0 0 0,1 0 15,-1 0-15,0 0 32,-21 22 30,0-1-62,0 0 16,0 0-16,-21-21 0,21 21 15,0 0-15,-21 1 0,21-1 16,-22 0-16,22 0 0,0 0 16,0 0-16,-21 1 0,21-1 15,-21 0-15,21 21 0,0-21 16,0 22-16,0-22 0,0 21 0,-21-21 16,21 22-16,0-22 0,0 21 15,-21 1-15,21-22 0,0 21 0,0 0 16,0-20-16,0 20 0,0-21 0,0 21 15,0 1-15,0-22 0,0 21 16,0-21-16,-21 22 0,21-1 0,0-21 16,0 22-16,0-1 0,0-21 15,0 21-15,0-20 0,0 20 0,0-21 16,0 0-16,0 22 0,0-22 16,0 0-16,0 0 0,0 21 15,0-20-15,-22-1 0,22 0 0,0 0 16,0 0-16,0 0 0,0 1 15,0-1-15,0 0 16,0 0-16,-21-21 0,21 21 16,-21-21-1,21 21 1,0 1 0,-21-22-1,0 21 1,0 0 15,-1-21-31,1 21 16,0-21-1,0 0-15,0 0 16,0 0-16,-1 0 0,1 0 16,0 0-16,0 0 0,0 0 15,-22 0-15,22 0 0,0 0 16,0 0-16,0 0 0,0 0 15,-22 0-15,22 0 0,-21 0 0,21 0 16,-22 0-16,22 0 0,-21 0 0,21 0 16,-22 0-16,1 0 0,0 0 15,20 0-15,-20 0 0,0 0 16,-1 0-16,1-21 0,0 21 0,-1 0 16,1 0-16,0 0 0,-1 0 15,1 0-15,0-21 0,-1 21 0,-20 0 16,21 0-16,-1 0 0,1 0 15,0 0-15,-1-21 0,1 21 0,0 0 16,-1 0-16,1 0 0,0 0 0,-1-22 16,1 22-16,0 0 0,-1 0 15,1 0-15,0-21 0,-22 21 0,22-21 16,-22 21-16,1 0 0,20 0 0,-20-21 16,-1 21-16,1 0 15,21 0-15,-1 0 0,-20-21 0,20 21 16,1 0-16,21 0 0,-21 0 0,-1 0 15,1 0-15,0 0 0,-1 0 16,1 0-16,0 0 0,-1 0 0,1-21 16,-22 21-16,22 0 0,0 0 0,-1 0 15,1 0-15,0 0 0,-1 0 16,1 0-16,0 0 0,21 0 0,-22 0 16,1 0-16,21 0 0,-22 0 15,22 0-15,0 0 0,-21 0 0,21 0 16,-22 0-16,22-22 0,-21 22 0,21 0 15,-22 0-15,1 0 16,0 0-16,20 0 0,-20 0 0,0 0 16,-1 0-16,22-21 0,-21 21 0,0 0 15,-1 0-15,22 0 0,-21 0 16,-1 0-16,1 0 0,0 0 0,-22 0 16,22-21-16,0 21 0,-1 0 0,-20 0 15,20 0-15,1 0 0,0 0 16,-1 0-16,1 0 0,0 0 0,-1 0 15,22 0-15,-21 0 0,0 0 16,20 0-16,-20 0 0,0 0 0,21 0 16,-22 0-16,1 0 0,21 0 15,-22 0-15,1 0 0,21 0 16,-21 0-16,20 0 0,-20 0 0,21 0 16,-21 0-16,20 0 0,-20 0 0,21 0 15,0 0-15,0 0 0,-1 0 16,1 0-16,0 0 0,0 0 0,0 0 15,-22 0-15,22 0 0,0 0 16,0 0-16,0 0 0,0 0 0,-22 0 16,22 0-16,0 0 0,-21 0 0,20 21 15,1-21-15,-21 0 0,21 0 16,0 0-16,-1 0 0,-20 0 0,21 0 16,0 0-16,0 0 0,-22 0 0,22 0 15,0 0-15,0 0 16,-22 0-16,22 0 0,0 0 0,-21 0 15,21 0-15,-1 0 0,1 0 16,0 0-16,0 0 0,0 0 0,0 0 16,-1 0-16,1 0 0,0 0 15,0 0-15,0 0 16,0 0-16,21 21 0,-22-21 16,1 0-16,0 0 15,0 0 1,0 0 15,0 0-31,-1 0 31,1 0-31,0 0 0,0 0 16,0 0 0,0 0-1,-1 0-15,1 0 16,0 0-1,0 0-15,0 0 110,0 0-95,-1 0 1,1 0 0,21-21 15,0 0 16</inkml:trace>
  <inkml:trace contextRef="#ctx0" brushRef="#br1" timeOffset="94240.53">6371 5355 0,'0'0'0,"-21"0"0,0 0 15,0 0-15,-1 0 0,1 0 16,0 0-16,0 0 15,0 0-15,0 0 0,-1 0 16,1 0-16,0 0 16,0 0-16,0 0 0,0 0 15,-1 0-15,44 0 94,-1 0-94,0 0 16,0 0-16,0 0 0,0 0 0,1 0 15,-1 0-15,21 0 0,-21 0 16,22 0-16,-22 0 0,21 0 0,0 0 16,1 21-16,20-21 0,-20 0 0,20 0 15,-21 0-15,22 0 0,-1 0 16,-20 0-16,20 0 0,1 0 0,-1 0 15,1 0-15,-1 0 0,1 0 16,-1 0-16,1 0 0,-1 0 16,1 0-16,20 0 0,-20 0 0,21 0 15,-1 0-15,1 0 0,0 0 16,-1 0-16,1 0 0,0 0 0,-22 0 16,22 0-16,-22 0 0,1 0 15,20 0-15,-20 0 0,-22 0 0,22 0 16,-1 0-16,1 0 0,-1 0 0,1 0 15,-1 0-15,-20 0 0,20 0 16,-21 0-16,22 0 0,-22 0 0,22 0 16,-22 0-16,22 0 0,-22 0 15,21 0-15,-20 0 0,20 0 0,-20 0 16,-1 0-16,21 0 0,-20 0 16,20 0-16,-20 0 0,-1 0 15,0 0-15,1 0 0,-1 0 0,0 0 16,-21 0-16,22-21 0,-1 21 0,0 0 15,-20 0-15,20 0 0,-21 0 16,21 0-16,-20 0 0,20 0 0,-21 0 16,0 0-16,0 0 0,1 0 15,-1 0-15,0 0 0,0 0 0,0 0 16,0 0-16,1 0 0,-1 0 16,0 0-1,0 0 1,0 0-16,-21-21 15,0 0 48</inkml:trace>
  <inkml:trace contextRef="#ctx0" brushRef="#br1" timeOffset="94963.68">10583 4974 0,'-21'0'16,"0"0"-16,21 21 62,21-21-62,-21 22 0,21-22 0,0 21 16,1 0-16,-22 0 0,21-21 0,0 21 15,0-21-15,0 21 0,0 1 16,1-22-16,-1 21 0,0-21 0,0 0 16,0 0-16,0 21 0,1-21 15,-1 0-15,0 0 0,0 0 0,0 21 16,0-21-16,1 0 16,-1 0-1,-42 21 32,-1-21-31,1 0-16,0 21 15,0 1-15,0-22 0,0 21 16,-1-21-16,1 21 0,0-21 16,0 21-16,0-21 0,0 21 0,-1 0 15,1-21-15,-21 22 0,21-1 0,0-21 16,-1 21-16,-20 0 0,21 0 15,0 0-15,0 1 0,-1-1 0,-20 0 16,21 0-16,0 21 0,-22-20 16,22-1-16,0 0 0,0 0 0,-21 0 15,20 0-15,1 1 0,0-1 16,0-21-16,21 21 0,-21 0 16,0-21-16,21 21 0,-22 0 15,22-42 48,0 0-63,0 0 15</inkml:trace>
  <inkml:trace contextRef="#ctx0" brushRef="#br1" timeOffset="95893.65">7154 4445 0,'0'0'16,"0"-21"-16,0 0 16,0 0-16,0-1 15,0 1 1,-21 21 31,21 21-47,0 1 0,-21-1 15,21 0-15,0 0 0,0 21 16,0-20-16,0 20 0,0-21 0,0 21 16,0 1-16,0-1 0,0 0 15,-21 1-15,21-1 0,0-21 0,0 22 16,0-1-16,0-21 0,-21 0 0,21 22 15,0-22-15,0 0 16,0 0-16,0 0 16,0-42 15,0 0-31,0 0 16,0 0-16,0-1 15,0-20-15,21 21 0</inkml:trace>
  <inkml:trace contextRef="#ctx0" brushRef="#br1" timeOffset="96248.45">7091 4466 0,'0'0'0,"0"-21"31,21 21-15,-21-21-1,21 21-15,21 0 0,-20 0 0,-1-21 16,21 21-16,-21 0 0,0 0 16,22-21-16,-22 21 0,21 0 0,-21 0 15,1 0-15,-1-22 16,0 22-16,0 0 0,-21 22 47,-21-22-47,0 21 15,0-21 1,-1 21-16</inkml:trace>
  <inkml:trace contextRef="#ctx0" brushRef="#br1" timeOffset="96524.29">7027 4847 0,'0'0'0,"0"21"15,21-21 1,1 0-1,-1 0-15,0 0 16,0 0-16,0 0 0,0 0 0,1-21 16,-1 21-16,0 0 15,0 0-15,-21-21 0,21 21 0,0-21 16,1 21-16,-22-21 31,21 21-31</inkml:trace>
  <inkml:trace contextRef="#ctx0" brushRef="#br1" timeOffset="97054.99">7959 4530 0,'0'-21'16,"0"-1"-16,0 1 15,-22 21 17,1 0-32,0 0 15,0 21 1,0 1-16,0-1 0,21 0 15,-22 0-15,1 21 0,21-20 16,-21-1-16,21 21 0,0-21 16,-21 22-16,21-22 0,-21 21 15,21-21-15,-21 22 0,21-22 0,0 21 16,0-21-16,0 0 0,0 1 16,0-1-16,21 0 0,0 0 0,0-21 15,0 21-15,0-21 0,1 0 16,-1 0-16,21 0 0,-21 0 0,0 0 15,1 0-15,20 0 0,-21 0 0,0 0 16,0 0-16,22 0 0,-22-21 16,0 21-16,0-21 0,0 21 0,1-21 15,-1 0-15,0 21 0,0-22 16,0 22-16,-21-21 0,0 0 0,21 21 16,-21-21-16,0 0 15,0 0 1,0-1-1,0 1 1</inkml:trace>
  <inkml:trace contextRef="#ctx0" brushRef="#br1" timeOffset="97319.83">7874 4763 0,'-21'0'16,"0"0"-16,42-22 31,0 22-31,0 0 16,0-21-16,0 21 16,1 0-16,-1 0 0,21-21 0,-21 21 15,0 0-15,1-21 0,-1 21 0,0 0 16,0-21-16,0 21 15,-21-21-15,0-1 0,0 1 16</inkml:trace>
  <inkml:trace contextRef="#ctx0" brushRef="#br1" timeOffset="97602.67">7853 4445 0,'21'0'31,"0"0"-31,0 0 16,0 0-16,1-21 0,-1 21 0,0 0 16,0 0-16,0 0 15,0-21-15,1 21 0,-1-21 0,0 21 16,0 0-16,0 0 0,0 0 15,1 0-15,-1 0 16</inkml:trace>
  <inkml:trace contextRef="#ctx0" brushRef="#br1" timeOffset="98263.64">6985 5906 0,'0'-22'16,"0"44"15,0-1-31,0 0 0,0 0 16,0 21-16,0-20 16,0-1-16,0 0 0,0 0 0,0 21 15,0-20-15,0 20 0,0-21 16,-21 0-16,21 22 0,-21-22 0,21 21 15,0-21-15,-22 0 0,22 1 16,0-1-16,0 0 0,0 0 16,0 0-16,0 0 0,0-42 62,0 0-62</inkml:trace>
  <inkml:trace contextRef="#ctx0" brushRef="#br1" timeOffset="98584.46">6921 5969 0,'0'0'0,"0"-21"0,0 0 15,22 21 1,-1 0-16,-21-21 16,21 21-16,0 0 0,0 0 0,0-22 15,1 22-15,-1-21 0,0 21 16,0 0-16,0-21 0,0 21 16,1 0-16,-1 0 15,0 0 1,-21 21 15,-21-21-15,21 21-16,-21 1 0</inkml:trace>
  <inkml:trace contextRef="#ctx0" brushRef="#br1" timeOffset="98827.32">6964 6223 0,'0'21'15,"21"-21"17,0 0-32,0 0 15,0 0-15,1 0 16,-1 0-16,0 0 15,-21-21-15,21 21 0,0 0 16,0-21 0,1 21-16</inkml:trace>
  <inkml:trace contextRef="#ctx0" brushRef="#br1" timeOffset="99281.06">7768 5948 0,'0'-21'16,"-21"21"15,0 0-15,0 0-1,21 21-15,-22 0 0,1 0 0,21 0 16,0 22-16,-21-22 16,21 0-16,-21 0 0,21 22 0,-21-22 15,21 21-15,-21-21 0,21 22 16,0-1-16,0-21 0,-22 21 0,22-20 16,0 20-16,0-21 0,0 0 0,0 0 15,0 1-15,0-1 0,22 0 16,-1 0-16,0-21 15,0 21-15,0-21 0,0 0 0,1 0 16,20 0-16,-21 0 0,0 0 16,22 0-16,-22-21 0,0 0 0,21 21 15,-21-21-15,1 0 0,-1 21 16,0-22-16,0 1 0,0 21 0,0-21 16,1 0-16,-22 0 0,21 0 15,-21-1-15,0 1 16</inkml:trace>
  <inkml:trace contextRef="#ctx0" brushRef="#br1" timeOffset="99558.9">7705 6265 0,'0'0'0,"21"0"32,0 0-17,0 0-15,0 0 0,0 0 0,1 0 16,-1 0-16,0-21 0,0 21 0,0 0 16,0 0-16,1-21 15,-1 21-15,0 0 16,-21-21-16,0 0 15</inkml:trace>
  <inkml:trace contextRef="#ctx0" brushRef="#br1" timeOffset="99827.77">7726 5990 0,'0'-21'15,"21"21"17,0 0-32,-21-21 0,21 21 15,0 0-15,1 0 0,-1 0 16,0 0-16,0-21 15,0 21-15,0 0 16,1 0 0</inkml:trace>
  <inkml:trace contextRef="#ctx0" brushRef="#br1" timeOffset="100276.24">8467 5863 0,'0'21'31,"0"-42"47,0 0-62,0 0-1,21 21 1,-21 21 15,0 0-31,0 0 16,0 1-16,0-1 0,-21 0 16,-1-21-16,22 21 0,-21 0 15,0-21-15,21 21 0,0 1 0</inkml:trace>
  <inkml:trace contextRef="#ctx0" brushRef="#br1" timeOffset="101027.59">8869 6138 0,'0'-21'0,"21"21"16,-21-21-16,21 21 0,-21-21 0,0 0 15,-21 21 32,0 0-47,0 0 16,-1 0-16,22 21 0,-21-21 15,0 21-15,0-21 0,0 21 0,21 0 16,-21-21-16,21 22 0,-22-22 16,22 21-16,-21-21 0,21 21 0,0 0 15,0 0 16,21-21-31,1 0 16,-1 0-16,0 21 0,0-21 16,0 0-16,0 0 0,1 0 15,-1 22-15,0-22 0,0 21 16,0-21-16,-21 21 16,21-21-1,-21 21-15,0 0 16,0 0-16,0 1 15,-21-22-15,21 21 16,-21-21-16,0 21 0,0-21 0,0 0 16,-1 21-16,1 0 0,0-21 15,0 0-15,0 0 16,0 0-16,-1 0 0,1 0 16,0 0-16,0 0 15,0 0 1,0-21 46</inkml:trace>
  <inkml:trace contextRef="#ctx0" brushRef="#br1" timeOffset="107792.7">12150 4911 0,'0'-21'62,"0"-1"-15,0 1-31,21 0-16,0 0 16,-21 0-1,21 21-15,-21-21 0,21 21 0,-21-22 16,0 1-16,21 0 0,-21 0 15,22 21-15,-22-21 16,0 0 0,-22 21 15,1 0-15,0 0-16,0 0 0,0 0 15,0 21-15,-1-21 0,-20 21 0,21-21 16,0 21-16,0-21 0,-1 21 15,1 0-15,0-21 0,0 22 0,0-1 16,0-21-16,21 21 0,0 0 16,0 0-16,0 0 15,0 1-15,21-22 16,0 21-16,0-21 16,0 21-16,0-21 15,1 0-15,-1 21 0,0-21 16,0 0-16,0 21 0,22 0 0,-22-21 15,0 0-15,21 22 0,-21-22 16,1 21-16,-1-21 0,0 21 0,-21 0 16,21-21-16,-21 21 0,0 0 15,0 1-15,-21-1 16,0 0-16,0-21 0,-1 21 16,-20 0-16,21-21 0,0 21 15,-22-21-15,22 0 0,-21 22 0,21-22 16,-22 0-16,22 0 0,0 0 15,0 0-15,0 0 0,0 0 16,-1 0-16,1 0 0,21-22 0,-21 22 16,0-21-16,0 0 15,21 0 1,0 0 15,21 0-15,0 21-16,0 0 15</inkml:trace>
  <inkml:trace contextRef="#ctx0" brushRef="#br1" timeOffset="108247.62">12509 5059 0,'0'21'16,"22"-21"-1,-1 0 1,-21-21-16,21 21 16,0-21-16,0 21 0,0-21 0,1 21 15,-1-22-15,0 1 0,0 21 16,-21-21-16,21 0 0,0 0 15,-21 0-15,0-1 16,-21 22 0,0 0-16,0 0 15,0 0-15,0 0 0,-1 0 16,1 22-16,0-1 0,0-21 0,0 21 16,-22 0-16,22 0 0,0 0 0,0 1 15,21-1-15,0 21 0,-21-21 16,21 0-16,0 1 0,0-1 15,0 0-15,0 0 0,0 0 16,21 0-16,0-21 0,0 22 16,0-22-16,1 0 15,-1 0-15,0 0 0,0 0 16,0 0-16,0 0 0,1-22 0,-1 22 16,0-21-16</inkml:trace>
  <inkml:trace contextRef="#ctx0" brushRef="#br1" timeOffset="108819.32">13314 4868 0,'0'0'0,"-21"-21"0,-1 21 16,1 0-16,21-21 0,-21 21 0,0 0 15,0 0-15,0 0 0,-1 21 16,1-21-16,0 21 0,0 1 16,21-1-16,-21 0 0,0 0 0,21 0 15,-22 0-15,22 1 16,0-1-16,-21 0 0,21 21 0,0-21 0,-21 1 16,21-1-16,0 0 0,0 0 15,0 0-15,0 0 16,0 1-16,21-22 15,0 0-15,1 0 0,-1 0 16,0 0-16,0 0 0,0 0 0,0-22 16,1 1-16,-1 21 0,0-21 0,-21 0 15,21 0-15,0 21 0,-21-21 16,0-1-16,21-20 0,-21 21 0,22 0 16,-22 0-16,0-1 0,0 1 15,0 0-15,21 0 0,-21 0 16,21 21-16,-21-21 0,0 42 31,0 0-15,0 0-16,0 21 15,0-20-15,0-1 0,0 0 0,0 0 16,0 0-16,0 0 0,0 1 16,0-1-16,0 0 0,0 0 0,0 0 15,0 0-15,0 1 0,21-22 31,0 0-31,0 0 16,1 0-16,-1-22 16</inkml:trace>
  <inkml:trace contextRef="#ctx0" brushRef="#br1" timeOffset="109273.07">13589 4974 0,'0'-21'15,"0"0"1,0 0-16,21 21 16,0 0-16,0 0 15,1 0-15,-1 0 16,0 0-16,0 21 0,-21 0 15,21 0-15,-21 0 16,21 1-16,-21-1 0,0 0 0,0 0 16,0 0-16,0 0 15,0 1-15,0-1 0,0 0 0,-21-21 16,21 21-16,-21 0 0,21 0 16,-21-21-1,21-21 16,0 0-31,0 0 16,0 0-16,0 0 0,0-1 16,0 1-16,0 0 0,0 0 15,0 0-15,0 0 0,21-1 0,-21 1 16,21 21-16,-21-21 0,0 0 16,21 21-16,1 0 0,-1-21 15,0 21-15</inkml:trace>
  <inkml:trace contextRef="#ctx0" brushRef="#br1" timeOffset="109582.89">14224 4847 0,'-21'0'0,"0"0"16,-1 0-16,1 21 16,0 1-16,21-1 0,-21-21 15,21 21-15,0 0 0,-21 0 0,21 0 16,0 22-16,0-22 0,0 0 16,0 0-16,0 0 0,0 1 15,0-1-15,21 0 0,0-21 16,0 21-16,0-21 15,1 0-15,-1 0 0,0 0 0,0 0 16,0 0-16,0 0 0,1 0 16,-1-21-16,0 0 0,0 0 0</inkml:trace>
  <inkml:trace contextRef="#ctx0" brushRef="#br1" timeOffset="110096.07">14499 4593 0,'0'0'0,"0"-21"0,-21 21 16,21 21 15,0 0-31,0 1 0,0-1 16,0 0-16,0 21 0,0-21 0,0 1 15,0 20-15,0 0 0,0-21 0,0 22 16,0-22-16,0 21 0,0-21 15,0 1-15,0-1 0,0 0 0,0 0 16,0 0-16,-21 0 16,0 1-16,-1-22 31,1-22-15,21 1-16,0 0 15,0 0-15,0 0 16,0 0-16,0-1 0,21 1 0,1-21 15,-1 21-15,0 0 0,0-1 0,0 1 16,0 0-16,22 0 0,-22 21 16,0 0-16,0 0 0,0 0 0,1 0 15,-1 0-15,0 0 0,0 21 16,-21 0-16,0 0 0,0 1 16,21-1-16,-21 0 0,0 0 15,0 0-15,0 0 0,0 1 0,0-1 16,0 0-16,0 0 0,0 0 0,-21-21 15,21 21-15,0 1 16,0-44 15</inkml:trace>
  <inkml:trace contextRef="#ctx0" brushRef="#br1" timeOffset="111294.47">15303 4995 0,'-21'22'15,"42"-22"32,1-22-31,-1 22-16,0-21 0,0 0 0,21 0 15,-20 0-15,-1 0 0,0-1 16,0 1-16,0 0 0,0-21 0,1 21 16,-1-1-16,0-20 0,-21 21 15,0 0-15,0-22 0,0 22 0,0 0 16,0 0-16,0 0 0,-21 21 31,0 21-31,-1-21 16,22 21-16,-21 0 0,21 22 15,0-22-15,-21 21 0,21 0 0,-21 1 16,21 20-16,0-20 0,0-1 0,0 21 16,-21-20-16,21 20 0,-21-20 15,21 20-15,-22-21 0,22 1 0,0-1 16,-21 0-16,21 1 0,-21-1 16,21 0-16,0 1 0,0-22 0,0 21 15,0-21-15,0 1 0,0-1 0,0 0 16,21 0-16,-21 0 0,21-21 15,1 0-15,-1 0 16,0 0-16,0 0 0,0 0 16,-21-21-16,21 21 0,-21-21 15,22 0-15,-22 0 0,0-22 0,21 22 16,-21 0-16,21-21 0,-21-1 0,0 22 16,0-21-16,0-1 0,0 22 15,0-21-15,0 0 0,-21 20 0,0 1 16,-1 0-16,1 0 0,0 21 15,0 0-15,0 0 0,0 0 0,-1 0 16,1 0-16,0 0 16,42 0 15,-21-21-31,21 21 16,1 0-16,-1-21 0,21 21 0,-21-22 15,0 22-15,1-21 0,-1 0 0,0 21 16,21-21-16,-21 0 0,1 0 15,-1-1-15,-21 1 0,21 0 0,0 0 16,-21 0-16,21 21 0,-21-21 16,0-1-16,0 44 47,0-1-47,0 0 15,0 21-15,0-21 16,-21 1-16,21-1 0,0 21 0,0-21 15,0 0-15,0 1 0,0-1 16,0 0-16,0 0 0,0 0 0,0 0 16,21-21-16,0 0 15,1 0-15,-1 0 0,0 0 16,0 0-16,0 0 0,0-21 16,1 0-16,-1 0 15,-21 0-15,0 0 16,21-1-16,-21-20 0,0 21 0,0 0 0,0-22 15,0 22-15,0-21 0,-21 21 16,21 0-16,0-1 0,-21 22 16,-1-21-16,1 21 0,0 0 15,0 0-15,21 21 16,-21 1-16,21-1 16,-21-21-16,21 21 0,0 0 0,0 0 15,21 0 1,0-21-1</inkml:trace>
  <inkml:trace contextRef="#ctx0" brushRef="#br1" timeOffset="111727.87">16044 4932 0,'0'-21'0,"21"21"16,1 0-1,-1 0 1,0 0-16,-21 21 16,0 0-16,0 0 0,21 0 15,-21 1-15,0-1 0,0 21 16,0-21-16,0 0 16,0 1-16,0-1 0,0 0 15,0 0-15,0 0 0,-21 0 16,21-42 31,0 0-47,0 0 15,0 0-15,0 0 0,0-1 0,0 1 16,0 0-16,0 0 0,0-21 16,0 20-16,0 1 0,0 0 0,0 0 15,0 0-15,21 0 0,0-1 16,0 22-16,1 0 15,-1 0 1,0 0-16,0 0 16,0 0-16,0 0 0,1 0 15,-1 0-15,0 0 0,21 0 16</inkml:trace>
  <inkml:trace contextRef="#ctx0" brushRef="#br1" timeOffset="112079.67">17124 4657 0,'0'-21'0,"0"42"0,-21-42 31,-1 21-16,22 21-15,0 0 0,-21 21 16,21-21-16,0 1 16,0-1-16,0 21 0,0-21 0,0 0 15,-21 22-15,21-22 0,0 0 16,0 21-16,0-20 0,0-1 0,0 0 16,0 0-16,0 0 15,0 0-15,21-42 63,-21 0-63,21 21 0</inkml:trace>
  <inkml:trace contextRef="#ctx0" brushRef="#br1" timeOffset="112626.36">17378 4572 0,'0'21'16,"0"0"-1,0 1-15,0-1 0,0 0 16,0 0-16,-21 0 0,21 22 16,0-22-16,0 0 0,0 0 0,0 21 15,-22-20-15,22-1 0,-21 0 16,21 0-16,0 0 0,0 0 0,0 1 15,-21-22-15,21 21 0,-21 0 16,21-42 47,0 0-63,0-1 0,0 1 15,0 0-15,0 0 0,21 0 16,0 0-16,0-1 0,-21 1 0,22 0 15,-1 0-15,0 0 0,0 0 16,0 21-16,0 0 0,1 0 0,-1 0 16,0 0-16,0 0 15,-21 21-15,0 0 16,0 0-16,21 0 0,-21 0 16,0 1-16,0-1 0,0 0 0,0 0 15,0 0-15,0 0 0,0 1 16,0-1-16,-21-21 15,21 21-15,0-42 63,21 0-47,0-1-16</inkml:trace>
  <inkml:trace contextRef="#ctx0" brushRef="#br1" timeOffset="113041.58">17822 4890 0,'21'0'0,"1"0"15,-1 0-15,0 0 16,0-22-1,0 22-15,-21-21 0,0 0 16,21 0-16,1 0 16,-22 0-16,0-1 0,0 1 15,-22 21 1,1 0-16,0 0 16,0 21-16,0 1 15,0-1-15,-1 0 0,22 21 16,0-21-16,-21 1 0,21-1 0,0 21 15,0-21-15,0 0 0,0 1 16,0-1-16,0 0 0,0 0 16,21 0-16,1-21 0,-1 0 15,0 0-15,0 0 0,0 0 16,0 0-16,1 0 0,-1 0 0,0 0 16,0-21-16,0 21 15,-21-21-15,21 0 16,-21 0-16,22-1 0,-22 1 0,0 0 15</inkml:trace>
  <inkml:trace contextRef="#ctx0" brushRef="#br1" timeOffset="113330.41">16849 4699 0,'0'0'0,"21"0"32,0 0-32,0 0 0,0-21 15,0 21-15,22 0 0,-22 0 0,21 0 16,-21-21-16,1 21 0,20 0 15,-21 0-15,0 0 0,0 0 0,1 0 16,-1 0-16,-21-21 0</inkml:trace>
  <inkml:trace contextRef="#ctx0" brushRef="#br1" timeOffset="114403.66">12763 5715 0,'0'0'15,"-21"0"-15,21 21 0,21-21 47,1-21-47,-1 21 0,0-21 16,0 21-16,0-21 0,0 0 0,1 21 15,-1-22-15,0 1 0,0 21 16,0-21-16,-21 0 0,0 0 16,0 0-16,-21 21 15,0 0-15,0 0 16,0 0-16,-1 0 0,1 0 0,0 0 15,0 0-15,0 21 0,0-21 16,-1 21-16,1 0 0,0-21 0,0 21 16,21 0-16,-21 1 0,21-1 0,0 0 15,0 0-15,0 0 16,0 0-16,0 1 0,0-1 16,21-21-16,0 0 0,0 21 15,0-21-15,1 0 0,-1 0 16,0 0-16,0 0 0,0 0 15,-42 0 32,0 0-47,0 0 0,0 0 0,-22 0 16,22 0-16,0 0 0,0 0 0,0 21 16,-1-21-16,1 21 15,21 0-15,-21-21 0,21 22 0,0-1 16,0 0-16,0 0 0,0 0 15,0 0-15,0 1 0,0-1 16,21-21-16,0 21 0,1-21 16,-1 0-16,0 0 15,0 0-15,21 0 0,-20 0 16,-1 0-16,0 0 0,0 0 0,21 0 16,-20-21-16,-1 21 0,0-21 15,0 21-15,0-22 0,22 1 0,-22 0 16,0 0-16</inkml:trace>
  <inkml:trace contextRef="#ctx0" brushRef="#br1" timeOffset="114679.5">13335 5440 0,'0'21'0,"0"0"0,0 22 16,0-22-16,0 0 0,0 21 15,0-21-15,0 22 0,0-1 16,-21-21-16,21 22 0,0-22 0,0 21 16,0 0-16,0-20 0,-21-1 15,21 0-15,-22 21 0,22-21 0,0 1 16,0-1-16,0 0 0,0 0 16,22-42 15,-1 0-16,0 21-15,-21-21 0,21-1 16</inkml:trace>
  <inkml:trace contextRef="#ctx0" brushRef="#br1" timeOffset="115057.29">13462 5927 0,'0'0'0,"21"21"0,0-21 31,0 0-31,1 0 16,-1 0-16,0 0 0,0 0 15,0-21-15,0 0 0,1 21 16,-22-22-16,21 22 0,-21-21 0,21 21 16,-21-21-16,0 0 15,0 0-15,0 0 16,-21 21-16,0 0 0,-1 0 15,1 0 1,0 0-16,21 21 0,-21-21 0,21 21 16,0 0-16,0 0 0,0 0 15,0 1-15,0-1 0,0 0 0,0 0 16,0 0-16,0 0 16,0 1-16,21-22 15,0 0-15,0 0 16,1 0-16,-1 0 0,0 0 0,0 0 15,0 0-15,0 0 0,1-22 16</inkml:trace>
  <inkml:trace contextRef="#ctx0" brushRef="#br1" timeOffset="115763.92">14055 5800 0,'-22'0'0,"22"21"0,-21 0 16,21 0-16,0 0 16,0 1-16,0-1 0,0 0 15,0 0-15,0 0 16,0 0-16,-21-21 0,21 22 16,0-1-16,-21-21 46,21-21-14,0-1-32,0 1 0,0 0 15,0 0-15,0-21 0,0 20 16,0 1-16,0 0 0,21 0 16,-21 0-16,21 0 0,0-1 0,1 22 15,-1-21-15,0 21 0,0 0 0,0 0 16,0 0-16,1 0 0,-1 0 15,0 21-15,0 1 0,-21-1 0,0 0 16,21-21-16,-21 21 0,0 0 16,0 0-16,0 1 0,0-1 0,0 0 15,0 0-15,0 0 0,-21-21 0,21 21 16,0 1-16,-21-1 16,0-21 15,21-21-16,0-1-15,0 1 16,21 0-16,-21 0 16,21 0-16,0 0 0,0-1 0,-21 1 15,22 0-15,-1 0 0,0 21 0,0-21 16,0 0-16,22 21 0,-22 0 16,0 0-16,0 0 0,0 0 0,0 0 15,1 21-15,-1 0 0,0-21 16,-21 21-16,21 0 0,-21 0 15,0 1-15,0-1 0,0 0 16,0 0-16,0 0 0,-21-21 16,0 21-16,0 1 0,21-1 15,-22-21-15,1 0 16,21-21 15</inkml:trace>
  <inkml:trace contextRef="#ctx0" brushRef="#br1" timeOffset="116143.71">14711 5906 0,'0'21'15,"21"-21"1,0 0-16,0 0 15,0-21-15,1 21 16,-22-22-16,21 22 0,0 0 16,-21-21-16,0 0 15,0 0-15,-21 21 47,0 0-47,21 21 0,-22 0 16,22 0-16,-21 1 0,21-1 15,0 0-15,0 0 16,0 0-16,0 0 0,0 1 16,21-22-1,1 0-15,-1 0 16,0 0-16,0 0 16,0 0-16,0 0 0,1 0 15,-1-22-15,0 1 0</inkml:trace>
  <inkml:trace contextRef="#ctx0" brushRef="#br1" timeOffset="116591.45">15113 5842 0,'-21'0'0,"21"21"16,-21 0-16,21 1 15,0-1-15,0 0 16,0 0-16,0 0 0,0 0 15,0 1 1,0-44 47,0 1-63,0 0 15,0 0-15,0 0 16,21 21-16,0-21 0,-21-1 0,21 1 15,0 21-15,0-21 0,1 0 0,-1 21 16,0 0-16,0 0 16,0 0-16,0 0 0,1 21 15,-22 0-15,21 0 16,-21 1-16,0-1 0,0 0 16,0 0-16,0 0 0,0 0 15,0 1 1,0-1-16,-21 0 15,42-21 17,0-21-17,0 0-15</inkml:trace>
  <inkml:trace contextRef="#ctx0" brushRef="#br1" timeOffset="116879.95">15727 5588 0,'-21'0'15,"-1"21"-15,22 0 0,0 1 16,-21-1-16,21 0 0,-21 0 16,21 21-16,0-20 0,0 20 0,0-21 15,0 0-15,-21 22 0,21-22 0,0 0 16,0 0-16,0 0 0,0 0 15,0 1-15,0-1 0,21-21 32,0 0-17,0 0-15,1 0 0,-1 0 16,-21-21-16,21-1 0,0 22 16,-21-21-16,0 0 0</inkml:trace>
  <inkml:trace contextRef="#ctx0" brushRef="#br1" timeOffset="117073.84">15579 5821 0,'0'21'16,"21"-21"-16,0 0 15,0 0-15,0 0 0,0 0 16,1 0-16,-1 0 0,-21-21 15,21 21-15,0 0 0,-21-21 0,21 21 16,0-21 0</inkml:trace>
  <inkml:trace contextRef="#ctx0" brushRef="#br1" timeOffset="117643.52">16764 5588 0,'-21'0'31,"0"0"-31,21 21 16,0 0-16,0 1 0,0-1 15,0 0-15,0 0 0,0 21 16,0-20-16,-22-1 0,22 21 0,0-21 15,0 0-15,0 22 0,-21-22 16,21 0-16,0 0 0,0 0 16,0 1-1,21-22 17,1-22-32,-1 1 15,-21 0-15,21 21 0</inkml:trace>
  <inkml:trace contextRef="#ctx0" brushRef="#br1" timeOffset="117880.38">16933 5546 0,'0'21'16,"0"0"-16,0 0 0,0 0 15,0 1-15,0-1 0,0 21 0,0-21 16,0 0-16,0 1 0,0 20 15,0-21-15,0 0 0,0 0 0,0 1 16,0-1-16,0 0 16,0 0-16,0 0 0</inkml:trace>
  <inkml:trace contextRef="#ctx0" brushRef="#br1" timeOffset="118083.63">16722 5884 0,'-22'0'15,"44"0"17,-1 0-17,0 0-15,0 0 0,0 0 16,0 0-16,1 0 0,-1 0 15,0-21-15,0 21 0,21 0 0,-20 0 16,-1-21-16,0 21 0,21 0 16,-21-21-16,1 21 0,-1 0 0</inkml:trace>
  <inkml:trace contextRef="#ctx0" brushRef="#br1" timeOffset="118292.51">17208 5673 0,'0'0'0,"22"0"0,-1 0 16,0 0-16,0 0 0,0 0 16,0 0-16,1 0 0,-1 0 15,-21-21-15,21 21 0</inkml:trace>
  <inkml:trace contextRef="#ctx0" brushRef="#br1" timeOffset="118547.93">17251 5694 0,'0'21'16,"-21"0"-16,21 0 15,-22 1-15,22-1 0,0 0 0,0 0 16,0 0-16,0 0 16,0 1-16,0-1 0,0 0 0,0 0 15,0 0-15,0 0 0,-21-21 0,21 22 16,0-1 0,21-21 15,1 0-16,-1-21-15,0-1 0</inkml:trace>
  <inkml:trace contextRef="#ctx0" brushRef="#br1" timeOffset="118798.82">17568 5715 0,'0'21'15,"0"0"-15,0 1 16,0-1-16,0 0 0,0 0 0,0 0 16,0 0-16,0 1 0,0-1 15,0 0-15,0 0 0,0 0 16,0 0 0,0-42 30</inkml:trace>
  <inkml:trace contextRef="#ctx0" brushRef="#br1" timeOffset="119016.69">17589 5715 0,'0'21'31,"0"0"-31,0 1 16,0-1 0,22-21-16,-22 21 0,21-21 0,-21 21 15,21-21-15,-21 21 16,21-21-16,0 0 31</inkml:trace>
  <inkml:trace contextRef="#ctx0" brushRef="#br1" timeOffset="119275.52">17928 5694 0,'-63'21'16,"41"-21"-1,1 21-15,0 0 0,0-21 0,21 22 16,-21-1-16,0-21 0,-1 21 0,1-21 16,21 21-16,-21-21 15,21 21-15,0 0 0,21-21 32,0 0-32,1-21 15,-1 21-15,0-21 0,0 0 16</inkml:trace>
  <inkml:trace contextRef="#ctx0" brushRef="#br1" timeOffset="119519.38">17928 5673 0,'0'21'32,"0"0"-32,0 0 15,-21 0-15,21 1 0,0-1 16,0 0-16,0 0 0,0 0 0,0 0 15,0 1-15,0-1 0,0 0 16,-21 0-16,21 0 0,0 0 16,0 1-16,0-1 15,21-42 32</inkml:trace>
  <inkml:trace contextRef="#ctx0" brushRef="#br1" timeOffset="120335.15">18182 5694 0,'0'0'0,"0"-21"0,21 0 16,0 21-1,-21 21 32,0 0-47,0 0 0,-21 0 0,21 0 16,-21 1-16,0 20 0,21-21 15,0 0-15,0 22 0,-21-22 0,21 0 16,0 0-16,0 0 0,0 0 0,0 1 16,0-1-1,21-21-15,0 0 16,0 0-16,0 0 0,1 0 15,-1 0-15,0 0 0,0 0 0,21-21 16,-20 21-16,-1-22 0,0 22 16,0-21-16,0 0 15</inkml:trace>
  <inkml:trace contextRef="#ctx0" brushRef="#br1" timeOffset="121479.06">14732 6287 0,'0'-22'15,"-21"22"48,0 0-48,-1 22-15,1-1 0,0-21 16,0 21-16,-21 0 0,20 21 0,-20-20 16,0 20-16,21-21 0,-43 21 15,22 1-15,-1-1 0,1 0 0,-21 1 16,20 20-16,1-20 0,-22-1 0,22 0 15,-21 1-15,20-1 16,-20 21-16,-22-20 0,22 20 0,-22-20 0,0 20 16,1 1-16,-1-22 15,-21 21-15,21-20 0,1 20 0,-1-20 16,0 20-16,22-21 0,-22 1 0,22-1 16,-22 0-16,22 1 0,-1-1 15,1 0-15,20-20 0,-20 20 0,-1-21 16,22 0-16,0 0 0,-1 1 0,1-1 15,21-21-15,0 0 0,-1 0 16,22-21 0,0-1-16,22 1 15,-1 0-15,0 0 0,0 0 16</inkml:trace>
  <inkml:trace contextRef="#ctx0" brushRef="#br1" timeOffset="121951.49">12488 7451 0,'-21'0'47,"0"0"-47,21 21 0,-21 0 15,0 0-15,-1 0 16,22 1-16,-21-1 0,0 0 0,0 0 16,0 0-16,0 22 0,-1-22 0,1 0 15,0 0-15,0 21 0,0-20 16,-22 20-16,22-21 0,0 0 16,0 0-16,0 1 0,21-1 15,-21-21 1,21 21-16,21-21 15,0 0 1,0 0-16,0 0 0,22 21 0,-1-21 16,-21 0-16,21 0 0,1 0 0,-1 21 15,0-21-15,1 0 16,-22 0-16,21 0 0,1 0 0,-22 0 16,0 21-16,0-21 0,0 0 0,0 0 15,-42 0 32,0 0-31,0 0-16</inkml:trace>
  <inkml:trace contextRef="#ctx0" brushRef="#br1" timeOffset="122943.42">6117 8890 0,'0'-21'15,"-21"21"-15,21-21 0,-21 0 16,21-1-16,-21 22 15,21-21-15,0 0 0,0 0 16,-22 21-16,22-21 0,-21 21 16,21-21-1,0 42 17,0 0-32,0 0 0,-21 0 15,21 22-15,0-1 0,0 0 0,0 1 16,0 20-16,0 1 0,0-1 15,0-21-15,0 22 0,0-1 0,0 22 16,0-21-16,0-1 0,0 1 16,0-1-16,0 1 0,0-22 15,0 21-15,0-20 0,0-1 0,0 0 16,0 1-16,0-1 0,0-21 0,0 0 16,0 1-16,0-1 0,0 0 15,0 0-15,0-42 31,0 0-15,0 0-16,0-1 0,0 1 0</inkml:trace>
  <inkml:trace contextRef="#ctx0" brushRef="#br1" timeOffset="124591.5">6096 8827 0,'21'0'78,"0"0"-78,0 0 16,1 0-16,-1 0 0,21 0 0,-21 0 15,22 0-15,-22 0 0,21 0 16,0 0-16,1 21 0,-1-21 0,0 0 16,22 0-16,-22 21 0,22-21 0,-1 21 15,1-21-15,-1 0 0,22 0 16,-22 21-16,1-21 0,21 0 0,-22 0 15,22 21-15,-1-21 0,-20 0 16,21 0-16,20 0 0,-20 0 16,0 0-16,21 0 0,-22 22 0,22-22 15,-21 0-15,21 0 0,-1 0 16,1 0-16,21 0 0,0 0 0,0 0 16,0 0-16,0 0 0,0 0 15,0 0-15,21 0 0,-21 0 0,0 0 16,0 0-16,0 0 0,0 0 0,-21 0 15,0 0-15,0 0 0,0 0 16,0 0-16,-22 0 0,22 0 0,-21 0 16,-1 0-16,1 0 0,0 0 0,-22 0 15,22-22-15,-22 22 0,1 0 16,-1 0-16,-20 0 0,20 0 16,1 0-16,-22 0 0,0 0 0,22 0 15,-22 0-15,1-21 0,-1 21 16,0 0-16,1 0 0,-22 0 0,21 0 15,0 0-15,1 0 0,-22 0 16,21 0-16,1 0 0,-22 0 0,21 0 16,0 0-16,1 0 0,-22 0 0,21 0 15,-21 0-15,1 0 0,-1 0 16,0 0-16,0 0 0,0 0 0,0 0 16,-21-21-16,0 42 46,0 0-30,0 1-16,0-1 0,0 0 16,0 0-16,0 0 0,0 0 15,0 1-15,0-1 0,0 0 16,0 21-16,0-21 0,-21 1 0,21 20 16,0-21-16,0 21 0,0-20 15,-21 20-15,21-21 0,0 21 0,0-20 16,0 20-16,0 0 0,0 1 0,0-1 15,0 0-15,0 1 0,0-1 16,0 0-16,0 1 0,0-22 0,0 21 16,0 0-16,0 1 0,21-22 15,-21 21-15,0-21 0,0 1 0,21 20 16,-21-21-16,22 0 0,-22 0 16,0 1-16,0-1 0,0 0 0,0 0 15,0 0-15,0 0 16,-22-21 15,1 0-15,0 0-16,0 22 15,0-22-15,0 0 0,-1 0 0,1 0 0,-21 0 16,21 0-16,-22 0 0,-20 0 0,21 0 16,-1 0-16,-20 0 15,20 0-15,-20 0 0,21 0 0,-1 0 16,-20 0-16,20 0 0,-20 0 0,21 0 15,-1 0-15,-20 0 0,-1 0 16,1 0-16,-1 0 0,-20 0 0,20-22 16,-21 22-16,-20 0 0,20 0 0,0-21 15,22 21-15,-22 0 0,0 0 16,22 0-16,-1 0 0,1-21 0,-1 21 16,1 0-16,-1 0 0,1 0 0,-22 0 15,22-21-15,-22 21 0,0 0 0,1 0 16,-1 0-16,0-21 0,1 21 15,-1 0-15,22 0 0,-22-21 16,0 21-16,1 0 0,20 0 0,1 0 16,-22 0-16,21 0 0,1 0 15,-1 0-15,22 0 0,-21 0 0,-1-22 16,22 22-16,-22 0 0,1 0 0,20 0 16,-20 0-16,-1 0 0,1 0 15,21 0-15,-22 0 0,1 0 0,-1 0 16,1 0-16,20-21 0,-20 21 0,20 0 15,-20 0-15,21 0 0,-1 0 16,-20 0-16,20 0 0,1 0 0,0 0 16,-22 0-16,22 0 0,0 0 0,-1 0 15,1-21-15,0 21 16,-22 0-16,22 0 0,-1 0 0,-20 0 16,21 0-16,-22 0 0,22 0 0,-1 0 15,1 0-15,0 0 0,-1 0 16,1 0-16,21 0 0,-21 0 0,20 0 15,-20 0-15,21 0 0,-21 0 0,20 0 16,-20 0-16,21 0 0,-21 0 16,20 0-16,1 0 0,-21 0 0,21 0 15,0 0-15,-1 0 0,-20 0 0,21 0 16,0 0-16,0 0 0,-22 0 16,22 0-16,0 0 0,0 0 0,-22 0 15,22 0-15,0 0 0,0 0 16,42 0 31,0-21-47,0 0 0,1 0 15,20-1-15</inkml:trace>
  <inkml:trace contextRef="#ctx0" brushRef="#br1" timeOffset="125706.38">10604 7133 0,'0'0'0,"-21"0"0,0 0 16,21-21-16,-21 21 16,21-21-16,0 0 15,0 0-15,0-1 16,21 1-1,0 0-15,0 0 0,1 21 16,-22-21-16,21 21 0,0 0 0,0 0 16,0-21-16,0 21 15,1 0-15,-1 21 16,0 0-16,-21 0 0,0 0 16,0 0-16,0 1 15,0-1-15,0 0 0,0 0 16,0 0-16,0 0 0,0 1 15,21-22 17,0 0-17,0 0-15,1-22 0,-1 1 16,0 21-16,0-21 0,0 0 0,0 0 16,1 0-16,-1-1 15,-21 1-15,0 0 0,21 21 0,0-21 16,-21 0-16,0 0 0,21-1 15,-21 44 17,0-1-32,0 0 15,0 0-15,0 0 0,0 0 16,0 1-16,0 20 0,-21-21 0,21 21 16,0-20-16,0 20 0,0 0 15,0-21-15,0 22 0,-21-1 16,21 0-16,0-20 0,0 20 0,0-21 15,-21 21-15,21-20 0,0-1 0,0 0 16,-21 0-16,21 0 0,-22 0 16,1 1-16,0-1 0,0-21 15,0 0-15,0 0 16,-1 0-16,1 0 16,0 0-16,0 0 0,0-21 15,0-1-15,-1 22 0,1-21 16,0 0-16,21 0 0,-21 21 15,21-21-15,0 0 0,0-1 16,0 1-16,0 0 0,0 0 16,0 0-16,21 0 0</inkml:trace>
  <inkml:trace contextRef="#ctx0" brushRef="#br1" timeOffset="126098.86">11261 7049 0,'0'0'0,"21"0"0,0 0 16,0-22-16,-21 1 0,21 21 16,0 0-16,-21-21 0,22 21 0,-1-21 15,0 21-15,0-21 0,-21 0 0,21 21 16,-21-22-16,21 22 0,-21-21 15,0 0-15,-21 21 32,0 0-32,21 21 15,-21-21-15,0 21 0,21 1 0,-21-1 16,21 0-16,-22 0 16,22 0-16,-21 0 0,21 1 0,0-1 15,0 0-15,0 0 0,0 0 0,0 0 16,0 1-16,0-1 15,21-21 1,1 0-16,-1 0 0,0 0 16,0 0-16,0 0 0,0-21 15,1-1-15,-1 22 0,0-21 0</inkml:trace>
  <inkml:trace contextRef="#ctx0" brushRef="#br1" timeOffset="126493.84">11811 6879 0,'-21'0'32,"0"0"-32,-1 0 15,1 21-15,0 1 0,21-1 16,-21-21-16,21 21 0,0 0 16,0 0-1,0 0-15,21-21 16,-21 22-16,21-22 15,0 0-15,1 0 0,-1 21 16,0-21-16,-21 21 16,0 0-1,0 0 1,-21 0 0,0-21-16,-1 0 15,1 0-15,0 22 0,0-22 16,0 0-16,0 0 15,-1 0 1,1 0 0,0 21 15,21 0-31</inkml:trace>
  <inkml:trace contextRef="#ctx0" brushRef="#br1" timeOffset="127560.04">6075 9504 0,'0'-21'16,"0"0"15,0-1-15,21 1-16,0 21 16,0-21-16,0 0 0,1 21 15,-1 0-15,0-21 0,0 21 0,0 0 16,0 0-16,1 0 0,-1 0 15,0 21-15,0-21 0,-21 21 16,0 0-16,21 22 0,-21-22 16,0 21-16,0-21 0,0 22 15,0-1-15,-21-21 0,21 21 0,-21-20 16,0-1-16,21 0 0,-21 0 16,21 0-16,-22-21 0,22 21 0,0-42 46,0 0-46,0 0 0,0 0 16,0-22-16,0 22 0,0 0 16,22-21-16,-1 21 0,-21-22 0,21 22 15,0-21-15,-21 21 0,21-22 0,0 22 16,-21 0-16,22 0 16,-1 0-16,0-1 0,0 22 15,-21 22 16,0-1-31,0 0 16,0 0-16</inkml:trace>
  <inkml:trace contextRef="#ctx0" brushRef="#br1" timeOffset="127898.84">6562 9610 0,'21'0'0,"0"21"15,0-21 1,0 0-16,0-21 15,-21 0-15,22 21 0,-1-22 0,0 1 16,0 21-16,0-21 0,-21 0 16,21 0-16,-21 0 0,22 21 0,-22-22 15,0 1-15,0 0 16,-22 21-16,1 0 16,0 0-16,0 0 0,0 21 15,0 0-15,-1 1 0,1-1 0,0 0 16,21 0-16,0 0 0,0 22 15,0-22-15,0 0 0,0 21 0,0-21 16,0 1-16,0-1 0,0 0 16,0 0-16,0 0 15,21-21-15,0 0 0,1 0 0,-1 0 16,0 0-16,0 0 16,0 0-16,0-21 0,1 0 0,-1 0 15,0 0-15,0-1 0,0 1 0,0 0 16</inkml:trace>
  <inkml:trace contextRef="#ctx0" brushRef="#br1" timeOffset="128190.69">7154 9081 0,'0'21'0,"0"0"16,-21 0-16,21 0 0,0 0 0,0 22 15,-21-22-15,21 21 0,-21-21 16,21 22-16,0-22 0,0 21 0,-21 1 16,21-22-16,-22 21 0,22 0 0,0-20 15,0 20-15,0-21 0,0 0 16,0 22-16,0-22 0,0 0 16,0 0-16,22-21 15,-1 0-15,0 0 16,0-21-16,0 21 0,-21-21 15,21 0-15,1 21 0,-1-22 16,-21-20-16,21 21 0</inkml:trace>
  <inkml:trace contextRef="#ctx0" brushRef="#br1" timeOffset="128563.47">7345 9398 0,'0'21'16,"0"0"-1,0 1-15,0-1 0,0 0 16,0 0-16,0 0 0,0 0 16,0 1-16,0-1 0,0 0 0,0 0 15,0 0-15,0 0 16,0 1-16,0-1 16,21-21-16,0 0 15,0 0-15,0 0 16,1 0-16,-1-21 15,0-1-15,0 1 0,-21 0 16,21 0-16,-21 0 0,21 21 16,-21-21-16,0-1 0,0 1 0,0 0 15,0 0-15,0 0 0,0 0 16,0-1 0,22 22 46</inkml:trace>
  <inkml:trace contextRef="#ctx0" brushRef="#br1" timeOffset="128975.75">7726 9504 0,'0'-21'31,"21"21"1,0 21-32,-21 0 0,21-21 15,0 21-15,-21 0 0,0 1 0,22-1 16,-22 0-16,0 0 0,0 0 15,0 0-15,0 1 0,0-1 16,0 0-16,0 0 16,-22-42 31,22 0-47,0 0 15,0-1-15,0 1 0,0 0 0,0 0 16,0 0-16,0 0 0,0-1 0,0 1 15,0 0-15,0 0 0,22 0 16,-1 21-16,-21-21 0,21 21 0,0 0 16,0-22-16,0 22 0,1 0 15,-1 0 1</inkml:trace>
  <inkml:trace contextRef="#ctx0" brushRef="#br1" timeOffset="129499.09">8149 9462 0,'0'21'16,"0"0"0,0 0-1,0 0-15,0 0 0,0 1 16,0-1-16,0 0 0,0 0 15,0 0 1,0 0-16,0 1 0,0-1 16,0 0-16,0 0 31,0-42 0,0 0-31,0 0 16,0-1-16,0 1 0,0 0 0,0 0 15,0 0-15,0 0 0,0-1 16,21 1-16,0 0 0,1 0 16,-22 0-16,21 0 0,0-1 0,0 22 0,0 0 15,0 0 1,1 0-16,-1 0 0,0 22 16,-21-1-16,21-21 0,-21 21 15,0 0-15,0 0 0,0 0 16,0 1-16,0-1 0,0 0 0,0 0 15,0 0-15,0 0 0,0 1 16,0-1-16,0 0 16,-21-21-16,21 21 0,0-42 47,0 0-47</inkml:trace>
  <inkml:trace contextRef="#ctx0" brushRef="#br1" timeOffset="129934.84">8742 9483 0,'0'-21'16,"-21"21"-1,-1 0 1,1 21-16,0 0 0,0 0 16,0 0-16,0 0 0,21 1 15,0-1-15,-22 0 16,22 0-16,0 0 0,0 0 16,22 1-16,-1-22 15,0 0-15,0 21 16,0-21-16,0 0 0,1 21 15,-1 0 1,-21 0 0,-21 0-1,-1-21-15,1 0 16,0 0-16,0 0 16,0 0-16,0 0 15,-1 0-15,1 0 16,0 0-16,21-21 15,-21 0-15,0 21 0,21-21 16,-21 21-16</inkml:trace>
  <inkml:trace contextRef="#ctx0" brushRef="#br1" timeOffset="130261.14">6964 9377 0,'0'0'0,"-21"0"0,21-21 15,84 21 1,-63-21-1,22 21-15,-1-22 0,0 22 0,1-21 16,20 21-16,-20-21 0,-1 0 16,0 21-16,1 0 0,-1 0 0,0-21 15,-21 21-15,1 0 0,-1 0 16,0 0-16</inkml:trace>
  <inkml:trace contextRef="#ctx0" brushRef="#br1" timeOffset="130876.15">9483 9271 0,'0'21'31,"0"0"-31,0 1 16,0-1-16,-22 21 0,22-21 0,0 22 15,0-1-15,0 0 0,0 1 16,0-22-16,0 21 0,0 0 0,0-20 15,0 20-15,0-21 0,0 0 16,0 0-16,0 1 0,0-1 16,22-21 15,-1-21-31,0-1 16,-21 1-16,21 0 0</inkml:trace>
  <inkml:trace contextRef="#ctx0" brushRef="#br1" timeOffset="131379.87">9715 9229 0,'0'21'16,"0"0"-16,0 0 0,0 0 0,0 1 15,0-1-15,0 21 0,0-21 0,0 22 16,0-1-16,0 0 0,0-21 15,0 22-15,0-1 0,0 0 0,0-20 16,0-1-16,0 21 0,0-21 0,0 0 16,0 1-16,0-1 15,0 0 1,0-42 0,-21 0-1,21-1-15,0 1 16,0 0-16,0 0 0,0-21 15,0 20-15,21 1 0,-21 0 16,22 0-16,-1 0 0,0 0 0,0-1 16,0 1-16,0 21 0,1 0 15,-1 0-15,0 0 0,0 0 16,0 21-16,0-21 0,-21 22 0,0-1 16,0 0-16,0 0 0,0 0 15,0 0-15,0 1 0,0-1 0,0 0 16,0 0-16,0 0 0,0 0 0,0 1 15,0-1-15,0 0 16,0-42 31,22 0-47,-1-1 16,0 1-16</inkml:trace>
  <inkml:trace contextRef="#ctx0" brushRef="#br1" timeOffset="131747.65">10160 9694 0,'0'22'0,"21"-22"31,0 0-31,0 0 16,1-22-16,-1 22 15,-21-21-15,21 21 0,-21-21 0,21 0 16,-21 0-16,21 21 0,-21-21 16,-21 21 15,0 0-31,0 21 0,0-21 16,21 21-16,0 0 0,-22 0 15,1 22-15,21-22 0,0 0 0,-21 0 16,21 0-16,0 0 0,0 1 0,0-1 15,0 0 1,21-21-16,0 0 16,1 0-16,-1 0 0,0 0 15,0 0-15,0 0 0,-21-21 16,21 0-16,1-1 0,-22 1 16,0 0-16</inkml:trace>
  <inkml:trace contextRef="#ctx0" brushRef="#br1" timeOffset="131995.51">9440 9567 0,'0'0'0,"21"0"15,1-21 1,-1 21-16,21 0 16,-21-21-16,0 0 0,22 21 0,-22 0 15,0-21-15,21 21 0,-20 0 0,-1-21 16,0 21-16,0-22 0,0 22 16</inkml:trace>
  <inkml:trace contextRef="#ctx0" brushRef="#br1" timeOffset="132639.01">10943 9462 0,'21'0'0,"0"0"15,1-22-15,-1 1 16,0 21-16,-21-21 16,21 21-16,0-21 0,0 0 15,-21 0-15,0-1 16,-21 22-1,0 0 1,-21 0-16,21 0 0,-1 0 16,-20 0-16,21 22 0,-21-22 0,20 21 15,1 0-15,0 0 0,0-21 16,0 21-16,21 0 0,0 1 0,0-1 16,0 0-16,0 0 0,0 0 0,0 0 15,21 1-15,0-22 0,0 0 16,0 21-16,1-21 0,-1 0 0,0 0 15,21 0-15,-21 0 0,1 0 16,-1 0-16,0 0 0,0 0 0,-21-21 16,0-1-1,-21 22 1,0 0-16,0 0 16,-1 0-16,1 22 0,-21-22 0,21 21 15,0 0-15,-1 0 0,1 0 16,0 0-16,0 1 0,21-1 0,0 21 15,0-21-15,0 0 0,0 1 0,0-1 16,0 0-16,0 0 0,0 0 16,21-21-16,0 0 0,0 0 15,1 0-15,20 0 0,-21 0 0,0 0 16,22 0-16,-22 0 0,21-21 16,-21 0-16,0 21 0,22-21 0,-22 0 15,21-1-15</inkml:trace>
  <inkml:trace contextRef="#ctx0" brushRef="#br1" timeOffset="132923.35">11388 9250 0,'-22'21'15,"22"0"-15,0 0 0,0 1 0,0-1 16,0 21-16,0-21 0,0 22 0,0-1 15,0 0-15,0 1 0,0-1 0,-21-21 16,21 21-16,0 1 0,-21-22 16,21 0-16,0 0 0,0 0 0,-21 1 15,21-1-15,0 0 0,0 0 16,0-42 15,0 0-15,21 0-16,-21-1 15,0 1-15</inkml:trace>
  <inkml:trace contextRef="#ctx0" brushRef="#br1" timeOffset="133267.16">11388 9737 0,'0'21'15,"21"-21"1,0 0-1,0 0-15,0 0 0,0 0 16,1-21-16,-22 0 16,21 21-16,-21-22 0,21 22 0,-21-21 15,0 0-15,0 0 16,0 0 0,-21 21-16,0 0 15,-1 0-15,22 21 16,-21 0-16,21 0 15,0 0-15,0 1 0,0-1 0,0 0 16,0 0-16,0 0 0,0 0 0,0 1 16,0-1-16,0 0 15,0 0 1,21-21-16,1 0 0,-1 0 16,0 0-16,-21-21 15,21 21-15,0-21 0</inkml:trace>
  <inkml:trace contextRef="#ctx0" brushRef="#br1" timeOffset="133928.79">11705 9652 0,'-21'0'0,"21"21"16,0 0-16,-21-21 0,21 22 0,0-1 15,0 0-15,0 0 0,0 0 16,0 0-16,0 1 0,0-1 15,0 0-15,0 0 16,0 0 0,0-42 15,0 0-15,0 0-16,0 0 15,0-1-15,0 1 0,0 0 16,0 0-16,0 0 0,0 0 0,0-1 15,21 22-15,-21-21 0,21 21 16,-21-21-16,21 21 16,0 0-16,1 0 0,-22 21 15,21-21-15,-21 21 16,21 1-16,-21-1 0,0 0 16,0 0-16,0 0 0,0 0 15,21-21-15,-21 22 0,0-1 31,0-42 1,0-1-17,0 1-15,0 0 16,0 0-16,0 0 0,21 0 16,-21-1-16,21 1 15,-21 0-15,22 21 0,-1-21 0,0 21 16,0 0-16,0 0 15,-21 21 1,21 0-16,-21 0 0,22 1 16,-22-1-16,0 0 0,0 0 15,0 0-15,0 0 16,0 1-16,0-1 16,0-42 30,0-1-46</inkml:trace>
  <inkml:trace contextRef="#ctx0" brushRef="#br1" timeOffset="134724.78">12107 9758 0,'21'0'16,"1"0"-1,-22-21-15,0 0 16,21 21-16,-21-22 0,21 22 16,-21-21-16,0 0 15,-21 21 1,0 0 0,-1 0-16,1 21 15,0 0-15,21 1 16,0-1-16,0 0 0,-21 0 0,21 0 15,0 0-15,0 1 16,0-1-16,0 0 16,21-21-1,0 0-15,0 0 16,1 0-16,-1-21 16,0 21-16,-21-21 15,0-1-15,21 22 0,-21-21 16,21 21-16,-21-21 0,0 0 0,0 0 15,21 0 1,-21-1-16,0 44 63,0-1-63,0 0 15,0 0 1,0-42 62,0 0-78,22 21 16,-22-21-16,21 21 0,-21-22 0,21 22 15,0 0 16,-21 22-31,0-1 16,0 0-16,0 0 0,0 0 16,0 0-16,0 1 15,0-1 1,0 0-16,0-42 62,0 0-62,21-1 16,-21 1-16,21 21 16,-21-21-16,0-21 0,0 21 0,22-1 15,-1 1-15,-21-21 0</inkml:trace>
  <inkml:trace contextRef="#ctx0" brushRef="#br1" timeOffset="134983.66">12467 9335 0,'0'0'0,"0"21"31,0 0-15,0 0-16,0 0 0,0 0 15,0 22-15,0-22 0,0 0 16,0 21-16,0-20 0,0-1 0,0 21 16,0-21-16,0 0 0,0 1 15,0-1-15,0 0 0,0 0 0,0 0 16,0 0-1,21-21 17,-21-21-17,0 0-15,0 0 16,0 0-16</inkml:trace>
  <inkml:trace contextRef="#ctx0" brushRef="#br1" timeOffset="135267.5">12319 9546 0,'0'0'0,"0"-21"31,21 21-31,0 0 16,0 0-16,-21-21 0,22 21 15,-1 0-15,0 0 16,0 0-16,0 0 15,0 0 1,1 0 31,-1 0-31,0 0-1</inkml:trace>
  <inkml:trace contextRef="#ctx0" brushRef="#br1" timeOffset="136315.41">16552 6456 0,'0'-21'0,"0"0"15,0-1 1,0 1 0,0 0-1,21 21 32,-21 21-47,22-21 16,-22 21-16,21 22 0,0-22 15,0 0-15,0 21 0,22 1 0,-22-1 16,21 0-16,-21 1 0,22-1 16,-22 0-16,21 1 0,0-1 0,1 22 15,-1-22-15,-21 21 0,22-20 0,-1 20 16,0 1-16,1-1 0,20 1 16,-21-1-16,22 1 0,-22-22 0,22 22 15,-1-1-15,1-21 0,-1 22 16,1-22-16,-22 1 0,22 20 15,-1-21-15,-21 1 0,1-1 0,-1-21 0,0 22 16,-20-22-16,20 21 0,-21-21 16,0 0-16,0 1 0,1-22 15,-1 21-15,0 0 0,0-21 32,-21-21-1,0 0-31,0-1 15,0 1-15,0 0 16,0 0-16,0 0 0</inkml:trace>
  <inkml:trace contextRef="#ctx0" brushRef="#br1" timeOffset="136763.15">18394 7853 0,'0'0'0,"0"21"47,0 0-31,0 0-16,21 1 15,0-1 1,0-21-16,-21 21 0,21-21 0,1 21 15,-1 0-15,0-21 0,-21 21 16,21-21-16,0 22 0,0-1 0,1 0 16,-1-21-16,-21 21 15,21 0-15,-21 0 16,0 1 0,-21-22-16,21 21 0,-21-21 15,-22 21-15,22-21 0,-21 21 16,21-21-16,-22 21 0,1 0 15,0-21-15,-1 22 0,-20-22 0,20 21 16,1 0-16,21-21 0,-21 21 16,-1-21-16,22 0 0,0 21 0,0-21 15,0 0-15,21-21 32,0 0-32,21 0 15,0 0-15</inkml:trace>
  <inkml:trace contextRef="#ctx0" brushRef="#br1" timeOffset="137247.1">19092 6922 0,'0'0'0,"0"-43"15,0 22-15,0 0 32,0 42-17,0 0-15,0 0 16,0 22-16,0-22 0,0 21 16,0-21-16,0 22 0,0-1 0,0 0 15,0 1-15,-21-1 0,21 0 16,0 1-16,0-22 0,-21 21 15,21-21-15,0 22 0,0-22 0,0 0 16,0 0-16,0 0 16,0 1-1,0-44 1,0 1 0,0 0-16</inkml:trace>
  <inkml:trace contextRef="#ctx0" brushRef="#br1" timeOffset="137566.92">19092 6795 0,'0'-22'0,"0"44"0,21-44 0,1 22 0,-1 0 16,0 0-1,0 22-15,0-22 0,0 21 0,1 21 16,-1-21-16,0 0 0,21 22 15,-21-1-15,1-21 0,-1 22 0,0-1 16,0 0-16,0-21 0,0 22 0,-21-1 16,22-21-16,-22 22 15,21-22-15,-21 0 0,0 0 0,0 0 0,0 0 16,0 1-16,0-1 31,0-42 0,0-1-31,0 1 0,0 0 16,0 0-16,0-21 0,0 20 0</inkml:trace>
  <inkml:trace contextRef="#ctx0" brushRef="#br1" timeOffset="137867.75">19875 6477 0,'0'21'16,"0"0"-16,0 1 0,-21-1 15,0 21-15,0 0 0,21 1 0,-21-1 16,0 0-16,21 22 0,-22-22 16,1 1-16,0-1 0,21 0 0,-21 1 15,0-22-15,21 21 0,0 0 16,-21-20-16,-1 20 0,22-21 0,0 0 15,0 0-15,0 1 0,0-1 16,0 0-16,22-21 31,-1-21-15,0 0-16,0 21 0,0-22 16</inkml:trace>
  <inkml:trace contextRef="#ctx0" brushRef="#br1" timeOffset="138255.04">20002 7070 0,'0'21'16,"0"0"0,0 0-16,0 0 15,-21 1-15,21-1 0,0 0 16,0 0-16,0 0 15,0 0-15,21-21 16,1 0-16,-1 0 16,0 0-16,0 0 15,0 0-15,0-21 16,1 0-16,-22 0 16,0 0-16,0 0 0,0-1 0,0 1 15,0 0-15,0 0 0,0 0 16,0 0-16,-22 21 15,1 0-15,0 0 16,0 0-16,0 0 16,0 0-1,-1 21-15,22 0 16,0 0 0,-21-21-16</inkml:trace>
  <inkml:trace contextRef="#ctx0" brushRef="#br1" timeOffset="138983.9">17907 8890 0,'0'0'15,"0"-21"-15,0 0 16,21 21-16,-21 21 31,0 0-15,0 21-16,21-20 0,-21 20 15,0 0-15,0 1 0,0-1 0,0 0 16,0 1-16,0-1 0,0 21 0,0-20 16,0 20-16,0 1 15,0-22-15,0 22 0,0-1 0,0-21 16,0 22-16,0-22 0,0 1 0,0 20 16,0-21-16,0 1 0,0-22 15,0 21-15,0 1 0,0-22 0,0 0 16,0 0-16,-21 0 0,21 0 0,0 1 15,21-44 17,-21 1-32,0 0 0,21 0 15,-21 0-15,0 0 0,22-22 16,-22 22-16</inkml:trace>
  <inkml:trace contextRef="#ctx0" brushRef="#br1" timeOffset="140430.82">17992 8827 0,'21'0'63,"0"0"-47,0 0-16,0 0 0,0 0 0,1 0 15,-1 0-15,0 0 0,21 0 16,-21 0-16,22 0 0,-1 0 0,22 0 15,-22 0-15,21 0 0,1 0 16,-1 0-16,22 0 0,-21 0 16,-1 0-16,22 0 0,-22 0 0,22 0 15,0 0-15,-1 0 0,22 0 16,-21 0-16,21 0 0,-1 0 0,1 0 16,0 0-16,0 0 0,-21 0 15,42 0-15,-22 0 0,1 0 0,21 0 16,-21 0-16,21 0 0,-21 0 15,0 21-15,0-21 0,-1 0 0,1 0 16,0 0-16,0 0 0,-21 0 0,20 0 16,-20 0-16,21 0 0,-21 0 15,-1 0-15,-20 0 0,20 0 0,1 0 16,-21 0-16,20 0 0,1 0 16,-22 0-16,22 0 0,0 0 15,-22 0-15,22 0 0,-22 0 0,1 0 16,21 0-16,-22 0 0,1 0 15,-22 0-15,21 0 0,1 0 0,-1 0 16,-20 0-16,20 0 0,-20 0 16,-1 0-16,21-21 0,-20 21 0,-1 0 15,-21 0-15,22 0 0,-1 0 0,-21 0 16,0-22-16,0 22 0,1 0 16,-44 0 30,22 22-46,-21-22 0,0 21 16,21 0-16,-21 0 0,0 0 16,21 0-16,-21 1 0,-1-1 0,22 0 15,0 21-15,-21-21 0,21 22 16,-21-22-16,21 21 0,0-21 0,0 22 16,0-1-16,-21 0 0,21 1 0,0-1 15,0 0-15,0 1 0,0-1 16,0 0-16,0 22 0,0-22 0,0 1 15,0-1-15,0 0 0,0 1 0,0-1 16,0 0-16,0 1 0,0-22 16,0 21-16,0-21 0,21 22 15,-21-22-15,0 0 0,0 0 0,21 0 16,-21 22-16,0-22 0,0 0 16,0 0-16,0 0 0,0 0 15,0 1-15,-21-22 0,0 21 0,0-21 16,21 21-16,-21-21 0,-1 0 15,22 21-15,-21 0 0,0-21 0,0 0 16,0 21-16,0-21 0,-1 0 16,1 22-16,0-22 0,0 0 15,0 0-15,-22 0 0,22 0 0,-21 0 16,21 0-16,-22 0 0,1 0 0,-21 0 16,-1 0-16,22 0 0,-43 0 15,22 0-15,-1 0 0,-21 0 16,22 0-16,-22 0 0,22 21 0,-22-21 15,22 0-15,-22 0 0,21 0 0,-20 0 16,20 0-16,-20 0 0,-1 0 16,-21 0-16,21 0 0,-20 0 0,20 0 15,-21 0-15,21 0 0,-20 0 0,-1 0 16,21-21-16,-21 21 0,22 0 16,-1 0-16,0 0 0,1 0 0,-1 0 15,21 0-15,-20 0 0,-1 0 0,22 0 16,-22 0-16,0 0 0,1 0 15,-1 0-15,-21 0 0,21 0 16,1 0-16,-1 0 0,0 0 0,1-22 16,-1 22-16,22 0 0,-22 0 15,21 0-15,1 0 0,-1 0 0,1-21 16,-1 21-16,1 0 0,-1 0 0,1 0 16,-1 0-16,1 0 0,-1-21 15,1 21-15,21 0 0,-22 0 0,1 0 16,20 0-16,1 0 0,0 0 0,-1 0 15,1 0-15,0 0 0,20 0 16,-20 0-16,21 0 0,0 0 0,-22 0 16,22 0-16,0 0 0,0 0 15,0 0-15,0 0 0,-1 0 16,-20 0-16,21 0 0,0 0 16,0 0-16,21-21 31,21 0-31,0 21 15,0-21-15,0-1 0,0 1 0,1 0 16</inkml:trace>
  <inkml:trace contextRef="#ctx0" brushRef="#br1" timeOffset="140807.6">18373 9377 0,'0'0'0,"-22"0"15,22-21 16,22 21-31,-1 0 16,0 0-16,0 0 0,21 0 0,-20-21 16,20 21-16,-21 0 0,21 0 0,1 0 15,-1-22-15,-21 22 0,22 0 16,-22 0-16,21 0 0,-21-21 0,0 21 16,1 0-16,-1 0 0,-42 0 46,-1 0-46,1 0 16</inkml:trace>
  <inkml:trace contextRef="#ctx0" brushRef="#br1" timeOffset="141099.35">18690 9377 0,'0'21'16,"0"0"0,0 0-16,0 1 15,0-1-15,0 0 0,0 21 0,-21-21 16,21 22-16,0-22 0,0 21 0,-21-21 16,21 22-16,0-22 0,-21 0 15,21 21-15,0-20 0,0-1 16,0 0-16,0 0 0,-22 0 0,22 0 15,0 1-15,0-1 16,22-42 15,-22-1-31</inkml:trace>
  <inkml:trace contextRef="#ctx0" brushRef="#br1" timeOffset="141359.21">18902 9652 0,'0'42'16,"0"-20"-16,21-1 0,-21 0 0,0 0 16,0 0-16,0 0 0,0 1 15,0-1-15,0 0 0,0 0 16,0 0-16,-21-21 0,21 21 15,0 1 1,0-44 15,0 1-15,0 0-16</inkml:trace>
  <inkml:trace contextRef="#ctx0" brushRef="#br1" timeOffset="141524.1">18881 9567 0,'0'-21'15</inkml:trace>
  <inkml:trace contextRef="#ctx0" brushRef="#br1" timeOffset="142292.88">19071 9694 0,'0'43'0,"-21"-22"16,21 0-16,0 0 0,0 0 16,0 1-16,0-1 0,0 0 15,0 0-15,0 0 0,0 0 16,0 1-16,-21-22 0,21 21 16,0-42 30,0-1-46,0 1 16,0 0-16,0 0 16,0 0-16,0 0 0,0-1 15,0-20-15,0 21 0,0 0 0,0 0 16,21-1-16,-21 1 0,21 0 16,0 0-16,0 21 0,1-21 15,-1 21-15,0 0 0,0 0 16,0 0-16,0 21 0,-21 0 15,22 0-15,-1 0 0,0 1 16,-21-1-16,0 0 0,0 0 0,0 0 16,0 0-16,0 1 0,0-1 15,0 0-15,0 0 0,0 0 16,-21-21 15,0 0-15,21-21-1,0 0-15,0 0 16,0 0-16,0-1 0,0 1 16,0 0-16,0 0 0,0 0 0,21 0 15,0-1-15,0 1 0,0 21 16,0-21-16,1 21 0,-1 0 0,0-21 16,0 21-16,21 0 0,-20 0 0,-1 0 15,0 21-15,0-21 0,0 21 16,-21 0-16,21 1 0,-21-1 15,22 0-15,-22 0 0,0 0 0,0 0 16,0 1-16,0-1 0,0 0 16,0 0-16,-22 0 0,1 0 15,0 1-15,0-22 0,0 21 16,0-21 0,-1 0-16,22-21 31</inkml:trace>
  <inkml:trace contextRef="#ctx0" brushRef="#br1" timeOffset="142680.18">19748 9864 0,'22'0'0,"-44"0"0,65 0 15,-22 0-15,0 0 16,0 0-16,0 0 0,1 0 16,-1-21-16,0 21 0,0-22 0,0 22 15,0-21-15,1 0 16,-1 0-16,-21 0 16,0 0-16,0-1 0,0 1 15,-21 21-15,-1 0 16,1 0-16,0 0 0,0 0 15,0 0-15,0 21 0,-1-21 16,1 22-16,0-1 0,21 0 0,-21 0 16,0 0-16,21 0 0,0 1 0,0-1 15,-21 0-15,21 0 0,0 0 16,0 0-16,0 1 0,0-1 0,0 0 16,0 0-16,21-21 15,0 21-15,0-21 16,0 0-16,0 0 0,22 0 15,-22 0-15,0 0 0,0 0 0,22-21 16</inkml:trace>
  <inkml:trace contextRef="#ctx0" brushRef="#br1" timeOffset="143207.87">20680 9356 0,'-43'0'15,"22"21"-15,0 0 16,0 0-16,0 0 0,0 1 0,-1-1 16,1 0-16,0 21 0,21-21 15,-21 22-15,21-1 0,-21 0 0,21-20 16,0 20-16,0 0 0,0-21 0,0 22 15,0-22-15,0 0 0,0 21 16,0 1-16,21-22 16,0-21-16,0 21 0,0-21 0,1 0 15,-1 0-15,0 0 0,21 0 16,1 0-16,-22 0 0,21 0 0,0 0 16,-20-21-16,20 21 0,0-21 15,-21 0-15,22-1 0,-22 1 16,0 0-16,21-21 0,-42 21 0,22-22 15,-22 1-15,0 0 0,0-1 0,0 1 16,0 0-16,0-1 0,0 1 16,-22 21-16,1-22 0,0 22 0,0 0 15,-21 0-15,20 0 0,-20 0 16,21 21-16,-21 0 0,20 0 0,-20 0 16,21 0-16,-21 0 0,20 0 0,1 0 15,0 21-15,21 0 0,0 0 16,-21 0-16,21 0 0,0 1 0,0-1 15,0 21-15,0-21 0,0 0 16,0 1-16,0 20 0,0-21 16,21 0-16,0 0 0</inkml:trace>
  <inkml:trace contextRef="#ctx0" brushRef="#br1" timeOffset="143515.04">21230 9737 0,'-21'0'16,"21"21"-16,0 0 15,0 0-15,0 0 0,0 1 0,0-1 16,0 0-16,0 0 0,21 0 15,-21 0-15,0 1 0,21-1 16,-21 0-16,21-21 0,-21 21 0,0 0 16,22-21-1,-1 0 17,-21-21-32,0 0 15</inkml:trace>
  <inkml:trace contextRef="#ctx0" brushRef="#br1" timeOffset="143762.91">21421 9673 0,'-22'21'31,"22"1"-31,-21-1 0,0 0 0,21 0 16,-21 0-16,21 0 15,-21 1-15,21 20 0,-21-21 0,21 0 16,0 0-16,-22 1 0,22-1 0,-21-21 16,21 21-16,-21 0 0,21 0 15,21-21 17,0 0-32,1 0 15,-22-21-15</inkml:trace>
  <inkml:trace contextRef="#ctx0" brushRef="#br1" timeOffset="144163.68">21505 9864 0,'21'0'31,"1"0"-16,-1 0-15,0-21 16,0 21-16,0 0 0,0-22 16,1 22-16,-22-21 0,21 0 15,-21 0-15,0 0 16,0 0-16,-21 21 31,-1 0-31,1 0 16,0 0-16,21 21 0,-21 0 0,0 0 15,21 0-15,-21 0 0,21 1 16,0-1-16,0 0 0,0 0 0,0 0 16,0 0-16,0 1 0,0-1 15,0 0-15,0 0 16,21-21-16,0 0 0,0 0 16,0 0-16,0 0 0,1 0 15,-1 0-15,0 0 0,0 0 16,21-21-16,-42 0 0</inkml:trace>
  <inkml:trace contextRef="#ctx0" brushRef="#br1" timeOffset="144604.95">21950 9716 0,'0'0'0,"-21"0"16,21 21 31,21-21-32,0 21-15,-21 0 0,0 0 0,21 0 16,0 1-16,-21-1 0,21-21 16,-21 21-16,0 0 0,22 0 0,-22 0 15,21-21-15,-21 22 0,0-1 0,0 0 16,0-42 46,0 0-62,0-1 0,0 1 16,0 0-16,0 0 0,0 0 16,0 0-16,21-1 0,-21 1 15,21 0-15,0-21 0,-21 21 0,0-1 16,21 1-16,1 21 0,-22-21 15,21 0-15,0 21 16,0 0 15</inkml:trace>
  <inkml:trace contextRef="#ctx0" brushRef="#br1" timeOffset="144867.79">22373 9927 0,'21'0'94</inkml:trace>
  <inkml:trace contextRef="#ctx0" brushRef="#br1" timeOffset="145091.72">22606 9927 0</inkml:trace>
  <inkml:trace contextRef="#ctx0" brushRef="#br1" timeOffset="145299.6">22860 9927 0,'-21'0'32</inkml:trace>
  <inkml:trace contextRef="#ctx0" brushRef="#br1" timeOffset="145844.26">23199 9694 0,'0'-21'0,"-22"21"16,1 0-16,21-21 15,-21 21 1,21-21-16,-21 21 0,21-21 16,0 0-16,0-1 15,0 1-15,0 0 0,0 0 16,0 0-16,0 0 16,21-1-16,0 22 15,0 0-15,1-21 0,-1 21 0,0 0 16,0 0-16,0 0 0,0 0 15,1 0-15,-1 0 0,0 0 16,0 0-16,-21 21 0,0 1 16,0-1-16,0 0 15,0 21-15,0-21 0,0 1 0,0-1 16,-21 0-16,0 0 0,21 0 16,-21 0-16,21 1 0,0-1 0,-22-21 15,1 21-15,21 0 0,-21 0 0,21 0 16,0 1-1,-21-1-15,21 0 16,0 0 0,0 0-1</inkml:trace>
  <inkml:trace contextRef="#ctx0" brushRef="#br1" timeOffset="146471.91">23220 10181 0,'0'-21'16,"-21"21"15,-1 0-15,1 0-1,0 21-15,21 0 31,0 1-15,21-22 0,0 0-1,1 0-15,-22-22 16,21 22-16,0-21 16,-21 0-16,0 0 15,0 0 1,-21 21 15,21 21-31,-21-21 16,21 21-16,0 0 15,0 0 17,21-21-17,0 0-15</inkml:trace>
  <inkml:trace contextRef="#ctx0" brushRef="#br1" timeOffset="155432.17">19621 10986 0,'0'-22'15,"0"1"1,22 0-16,-22 0 16,0 0-1,0 0-15,0-1 16,0 1 0,0 0-1,-22 21 1,1 21-1,21 0-15,0 1 16,0-1-16,0 0 0,0 0 0,0 0 16,0 22-16,0-1 0,0 0 0,0 1 15,0-1-15,0 21 0,0-20 16,0 20-16,0 1 0,0-1 0,0-20 16,0 20-16,0 1 0,0-22 15,0 21-15,0 1 0,0-1 16,0-20-16,0 20 0,0 1 0,-21-1 15,0 1-15,21-1 0,-21 1 0,21-1 16,-21-20-16,-1 20 0,22 1 16,-21-1-16,21 1 0,-21-1 0,0 1 15,21-1-15,0-21 0,-21 22 16,0-1-16,-1 1 0,22-22 0,0 22 16,0-22-16,-21 0 0,21 1 0,-21 20 15,21-20-15,-21-1 0,21 0 0,0-21 16,0 22-16,-21-1 0,21 0 15,-21-20-15,21 20 0,0-21 0,0 0 16,0 22-16,0-22 0,0 0 16,0 0-16,0 0 0,0 0 0,0 1 15,-22-1-15,22 0 16,0-42 31,0 0-47,0-1 0,0 1 15,0 0-15,0 0 0,0 0 0</inkml:trace>
  <inkml:trace contextRef="#ctx0" brushRef="#br1" timeOffset="155798.96">18986 13462 0,'0'0'0,"0"-21"0,0 0 16,22 21 31,-1 0-47,0 21 0,0-21 15,0 21-15,0 0 0,1-21 16,20 21-16,-21-21 0,0 22 15,0-1-15,1 0 0,-1-21 0,0 21 16,-21 0-16,21 0 0,0-21 16,-21 22-16,0-1 15,21-21-15,-21 21 0,22-21 16,-22-21 31,21 0-47,0 21 15,-21-22-15,0 1 0</inkml:trace>
  <inkml:trace contextRef="#ctx0" brushRef="#br1" timeOffset="156053.01">19770 13272 0,'21'0'0,"-42"0"0,21 0 31,-22 0-31,22 21 0,-21-21 0,0 21 16,0 0-16,0-21 0,0 21 0,-1 0 16,-20 1-16,21-1 0,0 0 15,0 0-15,-1 0 0,-20 0 0,21 1 16,0-1-16,0 0 0,-1-21 16,1 21-16,21 0 0,-21-21 0,0 21 15,21-42 16,0 0-31,21 0 0,0 0 0</inkml:trace>
  <inkml:trace contextRef="#ctx0" brushRef="#br1" timeOffset="156711.15">20108 12340 0,'0'0'0,"-21"-21"16,21 0-16,0 0 0,0 0 15,0-1-15,0 1 0,0 0 16,21 21-16,-21-21 0,21 0 15,1 0-15,-1-1 0,0 22 0,0-21 16,0 21-16,0 0 0,1 0 0,-1 0 16,0 0-16,-21 21 15,21 1-15,-21-1 0,0 0 16,0 0-16,0 21 0,0-20 0,0 20 16,0-21-16,0 0 0,0 0 15,0 1-15,0-1 0,0 0 0,0 0 16,0 0-16,21-21 15,0 0 1,1 0-16,-1-21 0,0 0 16,0 21-16,0-21 0,-21 0 0,21-1 15,1 1-15,-22 0 0,0 0 16,0-21-16,21 20 0,-21 1 0,0-21 16,0 21-16,0 0 0,21-1 15,-21 1-15,0 0 0,0 42 31,0 0-31,0 1 16,0-1-16,0 21 0,0-21 0,0 22 16,0-22-16,0 21 0,0 0 0,0-20 15,0 20-15,0-21 0,0 21 16,0-20-16,0-1 0,0 21 0,0-21 16,0 0-16,0 1 0,0-1 15,0 0-15,-21-21 0,21 21 16,-21-21-1,21-21 17,0 0-32,0 0 0,21-1 0,0 22 15</inkml:trace>
  <inkml:trace contextRef="#ctx0" brushRef="#br1" timeOffset="157391.76">20807 12340 0,'21'-21'0,"0"21"16,-21-21-16,21 21 0,-21-21 0,21 21 16,1-21-16,-1-1 0,-21 1 15,21 0-15,0 0 0,-21 0 16,0 0-16,0-1 0,0 1 0,0 0 15,-21 21 1,0 21 0,0 0-16,-1-21 15,22 22-15,-21-1 0,0 21 0,0-21 16,0 0-16,21 22 0,0-22 0,0 0 16,0 0-16,0 0 15,0 1-15,0-1 0,0 0 0,0 0 16,0 0-16,21-21 0,0 0 15,0 0-15,0 0 0,43 0 16,-43 0-16,0 0 16,0-21-16,1 21 0,-1-21 0,0 0 15,0 0-15,0-1 0,0 1 16,1 0-16,-1 0 0,0-21 0,-21 20 16,21 1-16,-21-21 0,21 21 15,-21 0-15,0-1 0,0 1 0,0 0 16,-21 21 15,0 0-31,21 21 0,0 0 0,0 1 16,0-1-16,0 0 0,0 0 0,0 0 15,0 0-15,0 1 16,21-1-16,0 0 0,0 0 16,1 0-16,-22 0 0,21 1 15,0-22-15,-21 21 0,0 0 16,0 0-1,0 0 1,-21-21-16,0 0 16,-1 0-16,1 0 15,0 0 1,0 0 0,0 0-1</inkml:trace>
  <inkml:trace contextRef="#ctx0" brushRef="#br1" timeOffset="158279.48">15198 14605 0,'0'0'0,"0"-21"15,0 0 1,0 0-1,-22 21 1,22 21 0,0 0-16,0 0 15,0 0-15,0 22 0,0-1 16,0 0-16,0 1 0,0-1 0,22 21 16,-22-20-16,21 20 0,-21 1 0,0-1 15,0 1-15,0-22 0,0 22 16,0-22-16,0 0 0,0 1 0,0-1 15,0-21-15,0 21 0,0-20 16,0-1-16,0 0 16,0-42 15,0 0-15,0-1-16,0 1 0,0 0 0,0 0 15,0 0-15,0-22 0,0 22 16,0 0-16</inkml:trace>
  <inkml:trace contextRef="#ctx0" brushRef="#br1" timeOffset="159955.48">15367 14584 0,'0'0'0,"21"0"0,-21-21 15,21 21 1,0 0-16,1 0 16,-1 0-16,0 0 15,0 0-15,0 0 0,0 0 16,22 0-16,-1 0 0,-21 0 0,22 0 15,-1 0-15,0-21 0,1 21 16,20 0-16,-21 0 0,1 0 0,20 0 16,1 0-16,-1 0 0,1 0 15,-1 0-15,22 0 0,-22 0 0,1 0 16,21 0-16,-22 0 0,1 0 0,20 0 16,-20 0-16,20 0 0,1 0 15,0 0-15,21 0 0,-1 0 0,22 0 16,-21 0-16,21 0 0,0 0 15,0 0-15,21 0 0,1 0 16,-1 0-16,0 0 0,0 0 0,0 0 16,0 0-16,1 0 0,20 0 15,-21 21-15,0-21 0,0 0 0,-21 0 16,22 21-16,-1-21 0,-21 0 0,21 0 16,-21 0-16,0 0 0,0 0 15,-21 0-15,21 0 0,-21 0 0,21 21 16,-22-21-16,1 0 0,0 0 15,0 0-15,0 0 0,0 0 0,-1 0 16,-20 0-16,21 0 0,-21 0 16,-1 0-16,22 0 0,-21 0 15,-1 0-15,1 0 0,21 0 0,-43 0 16,22 0-16,0 0 0,-22 0 16,22 0-16,-22 0 0,1 0 0,-1 0 15,1-21-15,-1 21 0,-20 0 16,20 0-16,-20 0 0,-1 0 0,0 0 15,-21 0-15,22-21 0,-22 21 0,0 0 16,0 0 0,-21 21 31,0 0-47,0 0 15,0 0-15,0 1 16,0-1-16,0 0 0,0 0 0,0 0 15,0 22-15,0-22 0,0 21 16,0-21-16,21 22 0,-21-1 0,0 0 16,22 1-16,-22-1 0,0 21 0,0-20 15,0-1-15,0 22 0,0-22 16,0 0-16,0 1 0,0-1 0,0 0 16,0 1-16,0-1 0,-22 0 15,22-21-15,-21 22 0,21-22 0,0 0 16,0 0-16,-21 0 0,21 1 0,-21-1 15,21 0-15,0 0 0,0 0 16,-21-21-16,0 0 0,21 21 16,-22-21-16,1 0 0,0 0 15,0 0-15,0 0 0,0 0 16,-22 0-16,22 0 0,0 0 16,0 0-16,-22 0 0,22 0 15,-21-21-15,21 21 0,-22 0 0,22 0 16,-21 0-16,0-21 0,-1 21 0,-20 0 15,20 0-15,-20 0 0,-1 0 16,1 0-16,-1-21 0,1 21 0,-22 0 16,22 0-16,-22 0 0,22 0 0,-22 0 15,0 0-15,1 0 16,-1 0-16,0 0 0,1-21 0,-1 21 16,0 0-16,1 0 0,-1 0 0,-21 0 15,43 0-15,-22 0 0,0 0 16,1-21-16,-1 21 0,0 0 0,1-22 15,-1 22-15,-21 0 0,21 0 0,1 0 16,-1 0-16,-21-21 0,22 21 16,-1 0-16,-21 0 0,0 0 0,22 0 15,-22 0-15,0-21 0,0 21 0,0 0 16,22 0-16,-22 0 0,21 0 16,-21 0-16,22 0 0,-1 0 15,0 0-15,1 0 0,-1 0 0,0 0 16,1 0-16,20 0 0,-21 0 15,22 0-15,-1 0 0,1 0 0,-1 0 16,1 0-16,-1 0 0,1 0 0,-1 0 16,1 0-16,21 0 0,-22 0 0,1 0 15,20 0-15,-20 0 0,20 0 16,-20 0-16,21 0 0,-1 21 0,1-21 16,0 0-16,20 0 0,-20 0 0,21 0 15,-21 0-15,20 0 0,1 0 16,0 0-16,0 0 0,-21 0 15,20 0-15,1 0 0,0 0 0,0 0 16,-21 0-16,20 0 0,1 0 16,-21 0-16,21 0 0,-22 0 0,22 0 15,-21-21-15,0 21 0,-1 0 0,1 0 16,0-21-16,-1 21 0,1 0 16,0 0-16,-1-21 0,1 21 0,0 0 15,20 0-15,-20-21 0,0 21 0,21 0 16,-22 0-16,22 0 0,-21 0 15,21 0-15,-22 0 0,1 0 0,21 0 16,-22 0-16,1 0 0,21 0 0,-21 0 16,-1 0-16,22 0 15,0 0-15,-21 0 0,20 0 0,1 0 16,0 0-16,0 0 16,0 0-1,0 0 1,-1 0-16,1 0 15,0 0 1,21-22-16,-21 22 0,21-21 16,0 0-16</inkml:trace>
  <inkml:trace contextRef="#ctx0" brushRef="#br1" timeOffset="160305.23">15938 14880 0,'-21'0'16,"21"21"-16,0 1 15,0-1-15,0 0 16,0 21-16,0-21 0,0 22 0,0-1 16,0 0-16,-21 1 0,21-1 0,-21 0 15,21 1-15,0-22 0,-21 21 16,21-21-16,-21 22 0,21-22 0,-22 0 16,22 0-16,0 0 0,0 1 15,0-44 1,0 1-1,0 0-15</inkml:trace>
  <inkml:trace contextRef="#ctx0" brushRef="#br1" timeOffset="160539.6">15854 14923 0,'0'0'15,"21"0"-15,0 0 16,0 0-16,-21 21 0,21 0 15,1 0-15,-1 21 0,0-20 16,21 20-16,-21 0 0,1 1 0,-1-1 16,21-21-16,-21 21 0,0 1 0,1-22 15,-1 0-15,0 21 0,-21-20 16,21-1-16,-21 0 0,21-21 0,-21 21 16,0 0-16,21-21 15,-21-21 1</inkml:trace>
  <inkml:trace contextRef="#ctx0" brushRef="#br1" timeOffset="160795.46">16341 14859 0,'0'0'0,"0"-21"0,0 0 15,0 42 16,0 0-31,0 21 16,0-20-16,0 20 0,0 0 16,0 1-16,0-1 0,0 0 0,0 1 15,0 20-15,0-21 0,0 1 0,-22-1 16,22-21-16,0 22 0,0-22 16,0 0-16,0 21 0,0-21 15,0 1-15,22-22 31</inkml:trace>
  <inkml:trace contextRef="#ctx0" brushRef="#br1" timeOffset="161179.76">16616 15177 0,'0'21'0,"0"0"15,0 0-15,0 0 0,0 0 0,0 22 16,0-22-16,0 0 0,0 21 0,0-20 16,0-1-16,0 0 0,0 0 15,0 0-15,0 0 0,0 1 0,21-22 16,0 0-16,-21 21 0,21-21 0,0 0 16,1 0-16,-1 0 15,0 0-15,0-21 0,0-1 16,-21 1-16,21 21 0,-21-21 0,22 0 15,-22 0-15,0 0 0,0-1 16,0-20-16,0 21 0,-22 0 0,1 0 16,0-22-16,-21 22 0,21 21 15,-1-21-15,1 21 0,0 0 0,0 0 16,0 0-16,0 0 0,-1 21 16,22 0-1,0 0-15,0 1 0,22-1 16,-1-21-16,0 0 0,0 0 15,21 0-15,-20 0 16</inkml:trace>
  <inkml:trace contextRef="#ctx0" brushRef="#br1" timeOffset="161668.48">17505 15007 0,'0'0'0,"21"-42"15,-21 21-15,0 0 16,-21-1 0,0 22-16,-1 0 15,-20 0-15,21 0 0,0 0 16,-22 0-16,22 22 0,-21-22 0,21 21 16,-22 0-16,22 0 0,0-21 15,0 21-15,-21 0 0,42 1 0,-22-1 16,22 0-16,0 0 0,0 0 0,0 0 15,22 1-15,-1-1 16,0 0-16,21 0 0,-21 0 0,22 0 16,-22 1-16,21-1 0,1 0 15,-22 0-15,21 0 0,-21 0 0,22 1 16,-22-1-16,0 0 0,-21 0 16,0 0-16,0 0 0,0 1 0,0-1 15,0 0-15,-21 0 16,0-21-16,-1 21 0,1-21 0,-21 0 15,21 0-15,-22 21 0,22-21 16,-21 0-16,21 0 0,-22 0 0,22 0 16,-21 0-16,21 0 0,0-21 0,-22 21 15,43-21-15,-21 0 0,0 21 16,21-21-16,0 0 0,0-1 16,0 1-16,0 0 0,21 0 15,0 21-15,0-21 0,22 21 16,-22-21-16,21 21 0,-21 0 0,22-22 15</inkml:trace>
  <inkml:trace contextRef="#ctx0" brushRef="#br1" timeOffset="162079.73">17674 15282 0,'0'22'31,"0"-1"-15,0 0-16,0 0 0,0 0 0,0 0 16,0 1-16,0-1 15,0 0-15,0 0 0,0 0 0,0 0 16,0 1-16,21-22 16,0 0-16,1 0 15,-1 0-15,0 0 0,0 0 16,0 0-16,-21-22 0,21 22 0,-21-21 15,0 0-15,22 21 0,-22-21 16,21 0-16,-21 0 0,0-1 0,0 1 16,0 0-16,0 0 15,0 0-15,0 0 16,0 42 15,0 0-31,0 0 0,0 0 16,0 0-16,0 1 15,0-1-15,21-21 16,0 0 0</inkml:trace>
  <inkml:trace contextRef="#ctx0" brushRef="#br1" timeOffset="162327.57">18161 15219 0,'-21'-21'16,"0"21"-16,-1 0 16,22 21-1,-21 0-15,0 0 0,21 0 0,-21 1 16,21-1-16,0 0 0,0 0 0,0 0 16,0 22-16,0-22 0,0 0 15,0 0-15,0 0 0,0 0 16,0 1-16,21-22 0,0 0 15,0 0-15,1 0 16,-1 0-16,0 0 0,0 0 0,0-22 16,0 22-16</inkml:trace>
  <inkml:trace contextRef="#ctx0" brushRef="#br1" timeOffset="162830.85">18542 14923 0,'0'0'0,"0"-22"0,-21 1 16,0 21 0,21 21-1,-22 1-15,22-1 0,0 0 16,-21 0-16,21 21 0,0-20 0,0 20 16,0 0-16,0-21 0,0 22 15,0-1-15,0-21 0,0 22 16,0-22-16,0 0 0,0 21 0,0-21 15,0 1-15,0-1 0,0 0 16,0 0-16,0 0 16,0-42 31,0 0-47,0 0 15,0 0-15,0-1 0,21 1 0,1 0 16,-22-21-16,21 21 0,0-1 0,0 1 15,0 0-15,0 0 16,1 0-16,-1 21 0,0 0 16,0 0-16,0 0 0,0 21 0,-21 0 15,22 0-15,-22 0 0,21 1 16,-21-1-16,0 0 0,0 0 0,21 21 16,-21-20-16,0-1 0,0 0 0,0 0 15,0 0-15,0 0 16,0 1-16,-21-22 0,21 21 15,-21-21-15,-1 0 32</inkml:trace>
  <inkml:trace contextRef="#ctx0" brushRef="#br1" timeOffset="163635.39">19156 15071 0,'0'0'0,"0"-21"0,-21 21 16,-1 0 0,1 0-1,0 0-15,42 0 47,0 0-47,1 0 16,-1-22-16,0 22 0,21-21 15,-21 21-15,22-21 0,-22 0 0,21 21 16,-21-21-16,1 0 0,-1-1 0,0 1 16,0 21-16,-21-21 0,0 0 15,0 0-15,-21 21 0,0 0 16,0 0-16,-22 0 0,22 0 0,-21 0 15,21 21-15,-22 0 0,1-21 16,21 21-16,0 0 0,-1 1 0,1 20 16,0-21-16,21 0 0,0 22 15,0-22-15,0 0 0,0 21 16,0-21-16,21 1 0,0-1 0,1 0 16,20 0-16,-21-21 0,0 21 15,22-21-15,-22 0 0,21 0 0,-21 0 16,0 0-16,22 0 0,-22 0 15,0 0-15,-42 0 32,0 0-32,0 0 15,-22 0-15,22 0 0,-21 21 0,21 1 16,-22-1-16,22 0 0,0 0 16,0 0-16,0 0 0,-1 1 0,1-1 15,21 0-15,0 21 0,0-21 16,0 1-16,0-1 0,0 0 0,21 0 15,1 0-15,-1-21 16,0 0-16,0 0 0,0 0 0,22 0 16,-22 0-16,0 0 0,21 0 15,-21 0-15,22 0 0,-22-21 0,21 21 16,-21-21-16,22 0 0,-22-22 0,21 22 16,1-21-16,-22 21 0,0-22 15</inkml:trace>
  <inkml:trace contextRef="#ctx0" brushRef="#br1" timeOffset="163896.24">19833 14753 0,'0'-21'0,"0"42"0,0-63 15,0 63 1,0 0-16,0 0 0,0 1 16,0 20-16,0 0 0,0-21 15,0 43-15,0-22 0,0 1 0,0 20 16,0-21-16,0 1 0,0 20 15,0-20-15,0-1 0,0 0 0,0 1 16,0-22-16,0 21 0,0-21 16,0 0-16,0 22 0,0-22 15,0 0-15,21-21 32,0 0-17,-21-21-15,22 0 0,-1 0 0</inkml:trace>
  <inkml:trace contextRef="#ctx0" brushRef="#br1" timeOffset="164270.03">20024 15409 0,'0'0'0,"0"22"16,21-22-1,0 0-15,0 0 16,0 0-16,0 0 15,1 0-15,-1-22 0,0 1 16,-21 0-16,21 21 0,-21-21 16,0 0-16,0 0 15,0-1-15,0 1 0,-21 0 16,0 21-16,0 0 16,21 21-1,-22-21-15,22 21 0,-21 1 0,21-1 16,0 0-16,0 0 15,0 0-15,0 0 0,0 1 0,0-1 16,0 0-16,0 0 0,0 0 0,21-21 16,1 21-16,-1-21 0,0 0 15,0 0-15,0 0 0,0 0 16,1 0-16,-1 0 0,0 0 16,0 0-16,-21-21 0,21 21 0,0-21 15,1 0-15,-22 0 0</inkml:trace>
  <inkml:trace contextRef="#ctx0" brushRef="#br1" timeOffset="164918.67">20489 15219 0,'0'21'0,"0"0"0,0 0 16,0 1-16,0-1 0,0 0 16,0 0-16,0 0 0,0 0 0,0 1 15,0-1-15,0 0 0,0 0 16,0 0-16,0 0 15,0-42 32,-21 21-47,21-21 0,0 0 16,-21 21-16,21-21 0,0 0 16,0-1-16,0 1 0,0 0 15,0 0-15,0 0 0,0 0 0,0-1 16,0 1-16,21 0 15,0 21-15,0 0 0,1 0 0,-1 0 16,0 0-16,0 21 0,0-21 16,-21 21-16,21 1 0,-21-1 15,0 0-15,22 0 0,-22 0 16,21 0-16,-21 1 16,0-1-16,-21-42 78,21-1-78,0 1 15,0 0-15,0 0 0,0 0 0,21 0 16,0-1-16,-21 1 0,21 0 16,0 0-16,0 0 0,1 21 0,-1 0 15,0-21-15,0 21 0,0 0 0,0 0 16,1 21-16,-1 0 0,-21 0 15,0 0-15,21 0 0,-21 1 0,0-1 16,0 0-16,0 0 0,0 0 16,0 0-16,0 1 0,0-1 0,0 0 15,0 0 1,0-42 31,0 0-32</inkml:trace>
  <inkml:trace contextRef="#ctx0" brushRef="#br1" timeOffset="165317.44">21018 15409 0,'0'22'15,"0"-1"-15,22-21 16,-1 0-1,0 0-15,0 0 16,0 0-16,0 0 0,1 0 0,-1 0 16,0-21-16,0-1 0,0 1 15,0 21-15,-21-21 0,0 0 16,0 0-16,0 0 0,0-1 16,0 1-16,0 0 0,-21 21 15,0 0-15,0 0 16,0 0-16,0 0 0,21 21 15,-22 0-15,22 1 16,-21-1-16,21 0 0,0 0 16,0 0-16,0 0 0,0 1 0,0-1 15,0 0-15,0 0 0,21 0 16,1-21-16,-22 21 0,21-21 16,0 0-16,0 0 0,0 0 0,0 0 15,1 0-15,-1 0 16,0-21-16,0 21 0,0-21 0,-21 0 15,21 21-15,1-21 0,-1 0 16,-21-1-16</inkml:trace>
  <inkml:trace contextRef="#ctx0" brushRef="#br1" timeOffset="165739.2">21463 15304 0,'0'-22'16,"0"44"-16,0-22 16,0 21-1,0 0-15,0 0 16,0 0-16,0 0 0,0 1 15,0-1-15,0 0 0,0 0 16,0 0-16,0 0 16,0-42 46,0 0-62,0 0 16,0 0-16,21 0 0,-21-1 15,21 1-15,-21 0 0,21 0 0,1 0 16,-22 0-16,21-1 0,0 22 0,0-21 16,0 21-16,0 0 15,1 0-15,-1 0 16,0 21-16,-21 1 16,0-1-16,0 0 0,21 0 0,-21 0 15,0 0-15,0 1 0,0-1 16,0 0-1,0 0 1,0 0-16,0-42 47,21 21-47</inkml:trace>
  <inkml:trace contextRef="#ctx0" brushRef="#br1" timeOffset="166059.21">22077 14923 0,'0'0'0,"0"-22"0,0 1 0,0 42 32,0 1-17,0-1-15,0 0 0,-21 0 0,-1 21 16,22-20-16,-21 20 0,0 0 15,21 1-15,0-22 0,-21 21 0,0 0 16,21-20-16,0 20 0,0-21 16,0 21-16,0-20 0,0-1 0,0 0 15,0 0-15,0 0 0,0 0 0,0 1 16,0-1 0,21-21-16,0 0 0,0 0 15,0 0-15,1 0 0,-1 0 16,0 0-16,0 0 15,0-21-15,-21-1 0,21 1 0,1 0 16,-22 0-16</inkml:trace>
  <inkml:trace contextRef="#ctx0" brushRef="#br1" timeOffset="166295.59">21929 15261 0,'21'0'32,"0"0"-32,0 0 15,0-21-15,0 21 0,1 0 16,-1-21-16,0 21 0,0-21 16,0 21-16,0 0 0,1 0 15,-1-21-15,0 21 16,0 0-16</inkml:trace>
  <inkml:trace contextRef="#ctx0" brushRef="#br1" timeOffset="167248.04">22458 15071 0,'0'-21'32,"21"21"-17,0 0-15,0 0 16,0-22-16,1 22 0,-1 0 0,0-21 15,21 21-15,-21-21 0,1 21 0,-1-21 16,0 21-16,0-21 16,-21 0-16,0-1 31,-21 22-31,0 0 16,0 0-16,-1 0 0,1 0 0,0 0 15,0 22-15,0-22 0,0 21 16,-1-21-16,22 21 0,0 0 0,-21 0 15,21 0-15,0 1 0,0-1 16,0 0-16,0 0 0,0 0 0,21 0 16,1 1-16,-1-22 0,0 21 0,0-21 15,0 0-15,0 21 0,1-21 16,20 0-16,-21 0 0,0 0 16,0 0-16,1 0 0,-1 0 15,0 0-15,-42 0 31,0 0-15,-1 0-16,1 0 0,0 21 0,0-21 16,0 21-16,0 0 0,-22-21 15,22 22-15,0-1 0,21 0 0,-21 0 16,0 0-16,21 0 0,-22 22 0,22-22 16,0 0-16,0 0 0,0 0 15,0 1-15,0-1 0,22-21 16,-1 21-16,0-21 15,0 0-15,0 0 0,0 0 0,1 0 16,-1 0-16,0 0 0,0 0 0,0 0 16,22 0-16,-22 0 0,0-21 15,0 21-15,0-21 0,22-1 0,-22 1 16,0 21-16,0-21 0,-21 0 0,21 0 16</inkml:trace>
  <inkml:trace contextRef="#ctx0" brushRef="#br1" timeOffset="167506.98">23093 15219 0,'0'21'31,"0"0"-31,21 0 16,0 1-16,0-1 16,-21 0-16,21 0 0,1 0 0,-1 0 15,0-21-15,0 22 0,-21-1 0,21 0 16,0-21-16,1 0 47,-22-21-32,0 0-15,21 21 16,-21-22-16,0 1 0,0 0 16,0 0-16,0 0 15</inkml:trace>
  <inkml:trace contextRef="#ctx0" brushRef="#br1" timeOffset="167735.85">23368 15113 0,'-21'0'15,"21"21"-15,-21 0 16,-1 1-16,22-1 16,-21 0-16,0 21 0,0-21 0,21 1 15,0-1-15,-21 0 0,0 0 16,-1 0-16,22 0 0,0 1 0,-21-1 15,0 0-15,21 0 16,0 0-16,0 0 16,21-21-1,0 0-15,1 0 16,-1 0-16</inkml:trace>
  <inkml:trace contextRef="#ctx0" brushRef="#br1" timeOffset="168185.57">23580 15155 0,'0'22'31,"0"-1"-31,0 0 0,0 0 16,0 0-16,0 0 0,0 22 0,0-22 15,0 0-15,0 21 0,0-20 16,0 20-16,0 0 0,0-21 0,0 22 16,0-1-16,0-21 0,0 22 15,0-1-15,0 0 0,0 1 16,0-1-16,0 0 0,-22 1 0,22-1 15,0 0-15,0 1 0,0-1 0,0 0 16,-21 1-16,21-22 0,0 21 16,0 0-16,0-20 0,0 20 0,0-21 15,0 0-15,0 0 0,0 1 0,0-1 16,0 0-16,0 0 16,21-21-1,1 0 1,-22-21-16,0 0 0,21 0 15,-21-1-15,0 1 0,21 0 16,-21 0-16</inkml:trace>
  <inkml:trace contextRef="#ctx0" brushRef="#br1" timeOffset="168580.39">23685 15367 0,'0'0'0,"-42"-63"16,42 41-1,-21 1-15,21 0 0,-21 0 16,21 0-16,0 0 0,0-1 0,0 1 16,0 0-16,0 0 0,0 0 15,0 0-15,21 21 0,-21-22 16,21 1-16,0 21 0,0 0 0,1-21 15,-1 21-15,0 0 0,0 0 16,0 0-16,0 0 0,1 0 16,-1 0-16,0 21 0,-21 0 0,0 1 15,21-22-15,-21 42 0,0-21 16,0 0-16,0 22 0,0-22 0,-21 0 16,0 21-16,0-21 15,-1 1-15,1-1 0,0 0 0,0 0 16,0-21-16,0 21 0,-1-21 0,1 0 15,21 21-15</inkml:trace>
  <inkml:trace contextRef="#ctx0" brushRef="#br1" timeOffset="171703.25">19262 5144 0,'-22'0'31,"1"0"16,0 0-16,42 0 63,0 0-94,1 0 16,-1 0-16,0 0 0,0 0 15,0 0-15,0 0 0,22 0 16,-1 0-16,0 0 0,22 0 0,-22 21 15,22-21-15,20 0 0,-20 0 16,-1 0-16,22 0 0,0 0 0,-1 0 16,22 0-16,0 0 0,0 0 15,0 0-15,0 0 0,-1 0 0,-20 0 16,21 0-16,0 0 0,-22 0 16,22 0-16,0 0 0,-21 0 0,21 0 15,-1 0-15,-20 0 0,0 0 16,-22 0-16,22 0 0,-22 0 15,1 0-15,-22 0 0,1-21 0,-1 21 16,0 0-16,1 0 0,-22 0 16,0 0-16,0 0 0,0 0 0,0 0 47,-42 0-1,0 0-46,0 0 16,0 0-16,0 0 16</inkml:trace>
  <inkml:trace contextRef="#ctx0" brushRef="#br1" timeOffset="172503.79">22564 4678 0,'0'0'0,"0"-42"15,0 20-15,0 1 16,0 0 0,0 0-16,0 42 46,0 21-30,0-20-16,0 20 0,0 0 0,0 1 16,0 20-16,0-21 0,0 22 15,0-1-15,0 1 0,0-1 16,0-20-16,0 20 0,0-20 0,0 20 16,0-21-16,0 1 0,0 20 15,0-20-15,-22-1 0,22 0 0,0 1 16,-21-22-16,21 21 0,0-21 0,0 0 15,0 1-15,0-1 0,0 0 16,0-42 15,21 0-31,-21-1 0,22-20 16,-22 21-16,0-21 0,21 20 0,0-20 16,-21 0-16</inkml:trace>
  <inkml:trace contextRef="#ctx0" brushRef="#br1" timeOffset="173800.49">22733 4445 0,'21'0'62,"0"0"-62,0 0 0,1 0 16,-1 0-16,0 0 0,21 0 0,1 0 15,-1 0-15,0 0 0,22 0 16,-22 0-16,22 0 0,-22 0 0,21 0 16,-20 21-16,20-21 0,1 0 15,-1 0-15,1 0 0,-1 21 16,1-21-16,20 0 0,1 0 0,-21 0 16,20 0-16,-20 0 0,20 0 15,1 0-15,0 22 0,-1-22 0,1 0 16,21 0-16,0 0 0,0 0 15,-1 21-15,-20-21 0,21 0 0,-21 0 16,20 0-16,-20 21 0,21-21 16,-21 0-16,-1 0 0,22 0 0,0 0 15,-21 21-15,20-21 0,-20 0 16,0 0-16,-22 0 0,22 0 0,-22 0 16,22 0-16,-21 0 0,-1 0 15,1 0-15,-1 0 0,-21 0 16,22 0-16,-22 0 0,22 0 15,-22 0-15,0 0 0,1 0 0,-22 0 16,21 0-16,-21 0 0,22 0 16,-22 0-16,0 0 0,0 0 0,0 0 15,1 0 1,-22-21-16,21 21 31,-21 21-15,0 0-16,0 0 15,0 1-15,0-1 0,0 0 16,0 21-16,0 1 0,-21-22 16,21 21-16,0 0 0,0 22 0,0-22 15,-22 1-15,22-1 0,0 0 16,0 1-16,0 20 0,0-21 0,0 1 16,0-1-16,-21 0 0,21-20 0,0 20 15,0 0-15,0 1 0,-21-1 16,21 0-16,-21 1 0,21-22 0,0 21 15,0-21-15,0 22 0,-21-22 16,21 0-16,0 0 0,0 0 0,0 0 16,0 1-16,0-1 0,0 0 15,0 0 1,0 0-16,0 0 16,-21-21-16,-1 22 15,1-22-15,0 21 0,0-21 16,0 0-16,0 21 15,-1-21-15,1 0 0,-21 0 0,21 0 16,0 0-16,-22 0 0,1 0 16,21 0-16,-22 21 0,1-21 0,0 0 15,-1 0-15,1 0 0,0 0 16,-22 0-16,1 0 0,-1 0 0,-20-21 16,-1 21-16,0 0 0,1 0 0,-1 0 15,0-21-15,22 21 0,-22 0 16,22 0-16,-22 0 0,21 0 15,-20-21-15,-1 21 0,0 0 0,1 0 16,-1-22-16,-21 1 0,0 21 16,1 0-16,-1-21 0,0 21 0,-21-21 15,21 21-15,-21 0 0,21 0 0,0 0 16,22-21-16,-1 21 0,0 0 16,22 0-16,21 0 0,-1 0 0,1 0 15,0 0-15,-1 0 0,22 21 0,0-21 16,-21 0-16,20 0 0,1 0 15,0 21-15,-21-21 0,21 0 16,-22 0-16,1 0 0,0 0 16,-1 0-16,1 0 0,0 0 0,-22 0 15,22 0-15,21 0 0,-22 0 0,22 0 16,-21 0-16,21 0 0,-1 0 16,1-21-16,0 21 0,0-21 15,21 0 1,0-1-16,0 1 15,0 0-15,21 0 0</inkml:trace>
  <inkml:trace contextRef="#ctx0" brushRef="#br1" timeOffset="174271.73">22648 4466 0,'21'0'16,"1"0"-16,-1 0 16,0 0-16,0 0 0,0 0 15,0 0-15,1 0 0,-1 0 0</inkml:trace>
  <inkml:trace contextRef="#ctx0" brushRef="#br1" timeOffset="174727.46">22923 4826 0,'0'0'15,"0"21"-15,0 22 0,22-22 0,-22 21 16,0 0-16,0 1 0,0-22 0,0 21 16,0 1-16,0-1 0,0 0 15,0-21-15,0 22 0,0-22 0,0 0 16,0 21-16,0-20 0,0-1 15,0 0-15,0 0 0,0 0 16,21-21 15,-21-21-15</inkml:trace>
  <inkml:trace contextRef="#ctx0" brushRef="#br1" timeOffset="175071.26">22966 4805 0,'0'0'0,"0"-21"0,0 0 0,0-1 0,21 1 16,-21 0-16,21 0 15,0 21-15,0-21 0,1 21 0,-1 0 16,0 0-16,0 0 0,0 0 15,0 0-15,1 0 0,-1 0 0,0 21 16,-21 0-16,21 21 0,-21-20 16,21 20-16,-21-21 0,0 21 0,0 1 15,0-22-15,0 21 0,-21-21 16,0 1-16,0-1 0,0 21 0,-1-42 16,-20 21-16,21 0 0,0 1 15,0-22-15,-1 21 16,1-21-16,42 0 47</inkml:trace>
  <inkml:trace contextRef="#ctx0" brushRef="#br1" timeOffset="175463.03">23304 5207 0,'0'0'0,"-21"21"16,21 0-16,0 1 0,-21-1 15,21 0-15,-21 0 0,21 0 16,0 0-16,0 1 16,21-22-1,0 0-15,0 0 16,1 0-16,-1 0 0,0 0 15,-21-22-15,21 22 0,0-21 16,0 21-16,-21-21 0,0 0 0,22 0 16,-22 0-16,21-1 15,-21 1-15,0 0 0,0 0 0,0 0 16,0 0-16,0-1 0,-21 22 0,-1 0 16,1 0-16,0 0 0,0 0 15,0 0-15,0 0 0,-1 0 16,1 0-16,21 22 15,0-1-15,0 0 16,0 0-16,21-21 31</inkml:trace>
  <inkml:trace contextRef="#ctx0" brushRef="#br1" timeOffset="175759.86">23707 4868 0,'0'0'0,"0"-21"15,-22 21-15,1 0 16,21 21-16,0 1 0,-21-1 16,0 0-16,21 21 0,-21-21 0,21 22 15,0-1-15,-21-21 0,21 22 0,-22-22 16,22 21-16,0 0 15,0-20-15,-21-1 0,21 21 0,-21-21 16,21 0-16,0 1 0,0-1 16,0 0-16,0 0 15,21-21 1,0 0 0,-21-21-16,22 21 0,-1-21 0,0 0 15</inkml:trace>
  <inkml:trace contextRef="#ctx0" brushRef="#br1" timeOffset="176227.6">23855 4911 0,'21'-43'15,"-42"86"-15,42-107 0,-21 85 32,0 22-32,0-22 0,0 21 15,0-21-15,-21 22 0,21-1 16,-21 0-16,21-20 0,-22 20 0,1 0 15,21-21-15,-21 22 0,21-22 16,-21 21-16,21-21 0,0 1 0,0-1 16,-21 0-16,21 0 0,0 0 15,21-21 1,0 0-16,0 0 16,0 0-1,1 0-15,-1 0 0,0-21 0,0 0 16,0 21-16,0-21 0,1 0 0,-1-1 15,0 22-15,0-21 0,-21 0 16,0 0-16,21 0 0,-21 42 47,0 0-47,0 0 16,-21-21-16,21 21 0,0 1 15,0-1-15,-21-21 0,21 21 16,0-42 46,0 0-46</inkml:trace>
  <inkml:trace contextRef="#ctx0" brushRef="#br1" timeOffset="176400.5">24024 5165 0,'0'21'47,"21"0"-16,0-21-31,1 0 0,-1 0 16</inkml:trace>
  <inkml:trace contextRef="#ctx0" brushRef="#br1" timeOffset="176871.23">24278 5313 0,'0'0'0,"0"21"0,-21-21 0,0 42 15,21-20-15,0-1 16,-21-21-16,21 21 0,-22-21 0,22 21 16,0 0-16,-21-21 15,21-21 48,0 0-63,0 0 0,0 0 0,21-1 15,1 1-15,-22 0 16,21 0-16,0 0 0,0 0 16,0-1-16,0 22 0,1 0 15,-1 0-15,0 0 0,0 0 16,0 0-16,0 0 0,-21 22 0,0-1 16,22-21-16,-22 21 0,21 0 15,-21 0-15,0 0 0,0 1 16,0-1-16,0 0 15,-21 0-15,-1-21 16,22 21-16,-21 0 16,0-21-16,42 0 47</inkml:trace>
  <inkml:trace contextRef="#ctx0" brushRef="#br1" timeOffset="177517.37">24892 5292 0,'0'0'0,"-42"0"15,20 0 1,1 0-16,0 0 0,0 0 15,21 21-15,-21-21 0,0 21 16,-1 0-16,1-21 0,0 21 0,0 1 16,0-1-16,21 0 0,0 0 15,0 0-15,0 0 16,21-21 0,0 0-16,0 0 15,0 0-15,1 0 0,-1 0 0,0-21 16,0 21-16,-21-21 0,21 21 0,0-21 15,1 21-15,-22-21 16,21 0-16,0 21 16,-21-22-16,0 44 47,0-1-47,0 0 15,0 0-15,-21 0 0,21 0 0,-21 1 16,-1 20-16,22-21 0,0 21 0,0 1 15,-21-1-15,21 0 0,0 1 16,-21-1-16,21 0 0,-21 1 16,21-1-16,0 0 0,0 1 0,-21-1 15,0 0-15,21 1 0,0-1 16,-22-21-16,1 22 0,0-1 0,21 0 16,0-21-16,-21 22 0,0-22 0,0 0 15,-1 0-15,1 0 0,0 1 16,0-1-16,0-21 0,0 0 0,-1 0 15,1 0-15,0 0 0,-21 0 0,21 0 16,-1 0-16,-20-21 0,21-1 16,-21 1-16,-1 0 0,1 0 0,21 0 15,-22 0-15,22-1 0,0 1 0,0 0 16,21 0-16,-21 0 16,21 0-16,0-22 0,0 22 15,42 0-15,-21-21 0</inkml:trace>
  <inkml:trace contextRef="#ctx0" brushRef="#br1" timeOffset="177982.79">25379 5059 0,'0'-21'0,"0"42"31,0 0-31,0 0 16,0 0-16,0 22 0,0-22 0,0 21 16,0 1-16,0-22 0,0 21 15,-21 0-15,21 1 0,0-22 0,-22 21 16,1 1-16,0-22 0,21 21 15,0-21-15,-21 0 0,0 1 0,21-1 16,0 0-16,0 0 16,0-42 15,0 0-31</inkml:trace>
  <inkml:trace contextRef="#ctx0" brushRef="#br1" timeOffset="178317.6">25527 4763 0,'0'0'0,"21"21"0,0 0 0,0 21 15,-21 1-15,0-1 16,0 0-16,0 1 0,0-1 0,0 21 16,-21-20-16,21-1 0,-42-21 0,21 22 15,0-1-15,-22-21 0,22 0 16,0 0-16,-21 1 0,20-1 0,1-21 16,0 21-16,0-21 15,42 0 16,0 0-31,0 0 16,1-21-16</inkml:trace>
  <inkml:trace contextRef="#ctx0" brushRef="#br1" timeOffset="178716.37">25485 5503 0,'21'0'47,"0"0"-32,0-21-15,0 21 16,-21-21-16,21 21 0,1-21 16,-22 0-16,0 0 0,21 21 15,-21-22-15,0 1 16,-21 21 15,-1 21-31,22 1 16,-21-22-16,0 21 0,21 0 0,-21-21 15,21 21-15,0 0 0,-21 0 0,21 1 16,0-1-16,0 0 16,0 0-16,0 0 15,21-21 1,0 0-16,0 0 0,0 0 15,1 0-15,-1 0 16,0 0 0,0 0-16,0-21 0,0 21 15</inkml:trace>
  <inkml:trace contextRef="#ctx0" brushRef="#br1" timeOffset="179134.14">25823 5440 0,'21'0'63,"1"0"-63,-1 0 16,0 0-16,-21 21 0,0 0 15,21 0-15,-21 1 16,0-1-16,0 0 0,0 0 15,0 0-15,0 0 0,0 1 16,0-1-16,0 0 0,0 0 16,0-42 31,0 0-32,0 0-15,21-1 0,0 1 16,-21 0-16,0 0 0,0 0 15,22 0-15,-1-1 16,-21 1-16,21 21 16,0 0-16,0 0 15,0 0 1,1 0-16,-1 0 16</inkml:trace>
  <inkml:trace contextRef="#ctx0" brushRef="#br1" timeOffset="179386.99">26247 5461 0,'-22'21'32,"22"0"-32,0 1 15,-21-1-15,0-21 0,21 21 16,0 0-16,0 0 0,-21 0 15,21 1-15,0-1 16,0 0 0,0-42 31,0 0-47,0-1 15,21 1-15</inkml:trace>
  <inkml:trace contextRef="#ctx0" brushRef="#br1" timeOffset="179583.88">26247 5334 0,'0'-21'16,"0"42"46,0 0-46,21-21 0,-21 21-16</inkml:trace>
  <inkml:trace contextRef="#ctx0" brushRef="#br1" timeOffset="179971.82">26458 5419 0,'0'21'16,"-21"-21"-16,21 21 0,-21-21 15,21 21-15,-21 0 0,21 1 16,-21-1-16,21 0 16,0 0-16,0 0 15,0 0-15,21-21 31,0 0-15,0 0-16,0-21 16,-21 0-1,21 0-15,-21 0 16,0 0-16,0-1 0,0 1 16,0 0-16,0 0 15,-21 21 1,0 0-1,0 21 1,21 0 0,0 0-1</inkml:trace>
  <inkml:trace contextRef="#ctx0" brushRef="#br1" timeOffset="180507.28">26797 5503 0,'-21'0'16,"0"0"-16,-1 0 0,1 0 0,0 0 16,0 0-16,0 0 0,0 0 0,-1 22 15,1-1-15,0 0 16,0 0-16,21 0 0,0 0 0,0 1 15,0-1-15,0 0 16,0 0-16,0 0 0,0 0 16,21-21-16,0 0 15,0 0-15,1 0 16,-1 0-16,0 0 0,0 0 16,0-21-16,0 21 0,-21-21 15,0 0-15,22 0 0,-1 0 16,-21-1-16,21 1 0,-21 0 0,0 0 15,0-21-15,21 20 0,-21-20 16,0 0-16,0 21 0,0-22 0,0 1 16,21 0-16,-21 20 0,21-20 15,-21 0-15,0 21 0,0-1 16,0-20-16,0 21 0,0 42 31,0 21-31,0-20 0,-21-1 16,0 21-16,0 0 0,21-20 15,-21 20-15,21 0 0,-21-21 0,21 22 16,0-22-16,0 21 0,0-21 16,0 1-16,0-1 0,0 0 0,0 0 15,21 0-15,0-21 0,0 0 16,0 0-16,0 0 16,1 0-16,-1 0 0,0 0 0,0-21 15</inkml:trace>
  <inkml:trace contextRef="#ctx0" brushRef="#br1" timeOffset="181059.17">25421 4784 0,'0'0'0,"21"-43"16,-21 22-16,0 42 47,0 1-47,-21 20 16,21-21-16,0 21 0,-21 22 0,21-22 15,0 1-15,0-1 0,0 0 16,0 1-16,0-22 0,0 21 0,0-21 15,21 0-15,-21 1 0,21-1 16,0 0-16</inkml:trace>
  <inkml:trace contextRef="#ctx0" brushRef="#br1" timeOffset="182960.49">27390 5461 0,'21'0'31,"0"0"-31,0 0 16,0 0-16,0 0 0,1 0 0,20 0 16,0 0-16,1 0 0,-1-21 15,0 21-15,1 0 0,20 0 0,-21 0 16,22 0-16,-22 0 0,22 0 0,-22 0 16,0 0-16,1 0 0,-1 0 15,0 0-15,1 0 0,-22 0 0,0 0 16,21 0-16,-20 0 0,-1 0 15,0 0-15,0 0 0,0 0 16,-21 21 0,0 0-16,0 0 0,0 1 15,0-1-15,0 21 16,0-21-16,0 22 0,0-22 0,0 21 16,0 0-16,0 1 0,0-1 15,0 0-15,0 1 0,0-1 0,0 0 16,0 22-16,0-22 0,0 1 15,0-1-15,0 0 0,0 22 0,0-22 16,0 64-16,0-43 16,0-20-16,0 20 0,0-20 0,0 20 15,0-21-15,0 22 0,0-22 16,0 1-16,-21-1 0,21 21 0,0-20 16,-21-1-16,21 0 15,0 1-15,0-1 0,0 0 0,0 1 16,0-1-16,0-21 0,0 22 0,0-22 15,-21 21-15,21-21 0,0 0 16,0 22-16,0-22 0,0 0 0,0 0 16,-21 22-16,21-1 0,0-21 15,0 21-15,0 1 0,0 20 0,0-20 16,0 20-16,0-21 0,0 22 16,21-22-16,-21 1 0,21 20 0,-21-21 15,0 1-15,0-1 0,0 0 0,21 1 16,-21-1-16,0 0 15,0 1-15,0-22 0,0 21 0,0 1 16,0-1-16,0-21 0,0 21 0,0-20 16,0 20-16,0-21 0,0 21 15,0-20-15,0-1 0,0 21 0,0-21 16,0 0-16,-21 1 0,21-1 16,0 0-16,0 0 0,0 0 0,0 0 15,0 1-15,-21-1 0,21 0 0,0 0 16,-21-21-16,21 21 0,0 0 15,0 1-15,-22-1 16,22 0-16,-21-21 0,21 21 0,-21-21 16,21 21-1,0 0-15,-21-21 16,0 0-16,21 22 16,-21-22-1,-1 0-15,1 0 0,0 0 16,0 0-16,0 0 0,-22 0 15,22 0-15,0 0 0,-21 0 16,21 0-16,-22 0 0,1-22 0,21 22 16,-22 0-16,1 0 0,0 0 15,-1 0-15,22 0 0,-21-21 0,0 21 16,-22 0-16,22 0 0,-1 0 0,1 0 16,-21 0-16,20-21 0,-20 21 15,20 0-15,-20 0 0,21 0 16,-22 0-16,22 0 0,-22 0 0,22-21 15,-22 21-15,22 0 0,-21 0 0,20 0 16,-20 0-16,20-21 0,-20 21 16,-1 0-16,1 0 0,21 0 0,-22 0 15,1-21-15,-1 21 0,22 0 0,-22 0 16,1 0-16,20 0 0,-20 0 16,-1-22-16,22 22 0,-21 0 0,-1 0 15,22 0-15,-22 0 0,22-21 0,-22 21 16,1 0-16,-1 0 15,1 0-15,-1-21 0,1 21 0,-1 0 16,22 0-16,-21 0 0,-1 0 0,22 0 16,-22 0-16,22 0 0,0 0 15,-1 0-15,22 0 0,-21 0 0,-1 0 16,1 0-16,21 0 0,-21 0 0,-1 0 16,1 0-16,21 0 0,-22 0 15,1 0-15,0 0 0,-1 0 0,22 0 16,-21 0-16,0 0 0,20 0 0,-20 0 15,21 0-15,-21 0 0,20 0 16,1 0-16,0 0 0,-21 0 16,21 0-16,-1 0 0,1 0 0,-21 0 15,21 0-15,0 0 0,-1 0 16,-20 0-16,21 0 0,0 0 0,0 0 16,-22 0-16,22 0 0,0 0 15,0 0-15</inkml:trace>
  <inkml:trace contextRef="#ctx0" brushRef="#br1" timeOffset="184255.39">19283 5207 0,'-21'21'0,"-1"-21"31,22-21 0,0 0-15,22 0-1,-1 21-15,0-21 0,0-1 0,0 1 16,22 0-16,-22 0 0,21 0 16,0 0-16,1-1 0,-22-20 0,21 21 15,1 0-15,-22-22 0,0 22 16,0 0-16,0 21 0,-21-21 0,21 21 15,-42 21 1,0 0-16,0 0 16,0 1-16,0-1 0,-1 0 15,1 0-15,0 0 0,0 0 0,-21 22 16,20-22-16,-20 0 0,21 0 16,-21 0-16,-1 1 0,22-1 0,-21-21 15,-1 21-15,22 0 0,-21-21 16,21 21-16,0-21 0,-22 0 15,22 0-15,0 0 16,21 21 0,21-21-1,0 0-15,0 22 0,1-22 16,-1 21-16,0 0 0,0-21 16,0 21-16,22 0 0,-22 0 0,21 1 15,-21-1-15,0 0 0,22 0 16,-22 0-16,0 0 0,21 1 0,-20-1 15,-1 0-15,0 0 0,0 0 16,-21 0-16,21 1 0,0-1 16,-21 0-16,22-21 0,-22 21 15</inkml:trace>
  <inkml:trace contextRef="#ctx0" brushRef="#br0" timeOffset="191519.55">24850 3281 0,'-22'0'32,"1"0"-17,0 0-15,0 0 0,0 0 16,0 0-16,-1 0 15,1 0-15,0 0 0,0 0 16,0 0-16,0 0 0,-1 0 16,1 0-16,0 0 15,0 0 17,42 0 14,0 0-46,0 0 16,1 0-16,20 0 0,-21 21 0,21-21 16,1 0-16,-1 0 0,0 0 0,1 0 15,-1 0-15,-21 21 16,22-21-16,-1 0 0,-21 0 0,21 0 16,-20 0-16,20 0 0,-21 0 15,0 0-15,0 0 0,1 0 16,-1 0-16,0 0 15,-21-21 1,-21 21 31,0 0-47,-1 0 0,1 0 0,0 0 16,0 0-16,0 0 15,0 0-15</inkml:trace>
  <inkml:trace contextRef="#ctx0" brushRef="#br0" timeOffset="192611">24680 3408 0,'-21'0'0,"42"0"0,-63 0 16,21 0-1,21 21-15,0 0 32,21-21-17,0 0 1,0 21-16,22-21 0,-1 0 0,0 0 15,1 0-15,-1 0 0,21 0 16,-20 0-16,-1 0 0,0 0 0,-20 0 16,20 0-16,-21 0 0,21 0 15,-20 0-15,-1 0 0,0 0 0,0 0 16,0 0 0,0 0-1,-21-21 157,0 0-109,0 0-1,-21 21 344,0 0-406,0 0 16</inkml:trace>
  <inkml:trace contextRef="#ctx0" brushRef="#br0" timeOffset="210767.6">30014 5906 0,'0'21'16,"21"-21"-1,1-21 1,-1-1-16,-21 1 15,21 21-15,-21-21 0,21 21 16,-21-21-16,21 21 0,-21-21 16,0 0-1,-21 42 17,0-21-17,0 21-15,21 0 0,-21 0 16,-1 0-16,1 1 0,21 20 0,-21-21 15,0 21-15,21-20 0,0 20 0,-21-21 16,0 0-16,21 22 0,0-22 16,0 21-16,0-21 0,0 0 0,0 1 15,0-1-15,0 0 0,0 0 16,0 0-16,21 0 0,0-21 16,0 22-16,0-22 15,0 0-15,1 0 0,20 0 0,-21 0 16,0-22-16,0 1 0,1 21 15,20-21-15,-21 0 0,0 0 0,0 0 16,1-1-16,-1-20 0,0 21 16,-21 0-16,21-22 0,-21 22 0,21-21 15,-21 0-15,21 20 0,-21-20 16,0 0-16,0 21 0,0-22 0,0 22 16,0 0-16,0 0 0,-21 0 15,0-1-15,0 22 0,0 0 16,0 0-16,-1 0 0,-20 22 15,21-1-15,0-21 0,0 21 16,-1 0-16,1 0 0,0 0 16,0 1-16,21-1 0,-21 0 0,0 0 15,21 0-15,-22 0 0,22 1 16,0-1-16,0 0 16,22-21-1,-1 0-15</inkml:trace>
  <inkml:trace contextRef="#ctx0" brushRef="#br0" timeOffset="211116.4">30607 6117 0,'21'0'16,"0"0"-16,0 0 16,1 0 15,-22-21-15,-22 21-16,1 0 15,0 0-15,0 0 16,0 0-16,0 0 15,21 21 1,21-21 15,0 0-31,0 0 16,0 0-16,0 0 16</inkml:trace>
  <inkml:trace contextRef="#ctx0" brushRef="#br0" timeOffset="211447.21">31073 5884 0,'21'0'31,"0"0"-15,0-21-16,0 21 0,0 0 15,1 0-15,-1 0 0,0 0 16,0 0-16,0 0 0,0 0 0,1 0 16,-1 0-1,-42 0 16,-1 0-15,1 0-16</inkml:trace>
  <inkml:trace contextRef="#ctx0" brushRef="#br0" timeOffset="211959.29">31115 5884 0,'0'0'0,"-21"0"0,0 0 16,-1 22-16,22-1 15,-21 0-15,0-21 0,0 21 0,21 0 16,0 0-16,-21-21 0,0 22 16,21-1-16,-22-21 0,22 21 0,0 0 15,-21-21-15,21 21 0,-21-21 16,21 21 0,21-21 15,0 0-16,1 0-15,-1 0 0,0 0 16,0 0 0,0 0-16,0 0 0,1 0 15,-1 0-15,0 0 0,0 0 16,0 0-16,0 22 0,1-22 16,-1 0-16,-21 21 0,21-21 15,0 0-15,-21 21 0,0 0 16,21-21-16,-21 21 15,-21 0 1,0-21 0,0 0-16,-22 22 0,22-22 0,0 0 15,0 0-15,-21 0 0,20 21 16,1-21-16,0 0 0,0 0 0,0 0 16,0 0-16,-1 0 15,1 0-15,0 0 16,42 0 31,0 0-47,1 0 0</inkml:trace>
  <inkml:trace contextRef="#ctx0" brushRef="#br0" timeOffset="213399.42">31750 6054 0,'21'0'31,"-21"-21"16,0-1-32,-21 22 17,0 0-32,0 0 15,-1 0-15,1 0 0,0 22 0,0-1 16,0-21-16,0 21 16,21 0-16,0 0 15,0 0 1,21-21-1,-21 22-15,21-22 16,0 0-16,0 0 0,0 21 0,1-21 16,-1 21-16,0-21 0,0 0 15,-21 21-15,21-21 0,-21 21 16,0 0 0,-21 1 15,0-22-31,0 0 0,0 0 0,-1 0 15,1 0-15,0 0 0,0 21 16,0-21-16,0 0 0,-1 0 16,44-21 46,-1 21-62,0-22 16</inkml:trace>
  <inkml:trace contextRef="#ctx0" brushRef="#br0" timeOffset="214284.39">31856 6223 0,'21'0'15,"0"0"-15,0 0 16,0 0-16,1 0 0,-1 0 16,0-21-16,0 21 15,0 0-15,-21-21 0,21 21 16,-21-21-16,0-1 16,-21 22 15,0 0-31,0 0 0,21 22 15,-21-22-15,21 21 16,-21-21-16,-1 21 0,22 0 0,0 0 16,0 0-16,0 1 15,0-1-15,22 0 32,-1-21-32,0 0 0,0 0 15,0 0-15,0 0 0,1 0 16,-1-21-16,0 21 15,0-21-15,0 21 0,0-22 0,1 22 16,-1-21-16,0 0 0,0 21 16,0-21-16,0 0 0,1 0 15,-1 21-15,0 0 16,-21-22-16,21 22 0,0 0 16,0 0-1,1 22 1,-22-1-1,21-21 32,0-21-15,-21-1-17,0 1 1,-21 21-1,0 0 1,-1 0-16,1 0 16,0 0-16,0 21 0,0 1 15,0-22-15,-1 21 0,1 0 16,0 0-16,0 0 0,0 0 16,0 1-16,-1-1 0,22 0 15,0 0-15,0 0 0,0 0 16,22 1-16,-1-22 0,0 0 15,0 0-15,0 0 0,0 0 16,22 0-16,-22 0 0,0 0 16,21 0-16,-20 0 0,-1 0 15,0 0-15,0-22 0,0 22 16,0 0-16,1-21 0,-22 0 0,21 21 16,-21-21-16,21 21 15,-21-21-15,21 21 16</inkml:trace>
  <inkml:trace contextRef="#ctx0" brushRef="#br0" timeOffset="-212476.14">30332 7006 0,'0'0'0,"0"-21"31,0 0-31,21 0 16,0 21-16,0-21 0,0 21 15,-21-22-15,0 1 0,22 21 16,-1-21-16,-21 0 0,0 0 16,21 0-16,0-1 15,-21 1-15,0 42 47,-21 1-47,21-1 16,-21 0-16,21 0 0,0 0 15,0 0-15,0 1 0,-21-1 0,21 21 16,0-21-16,-22 0 0,22 1 16,0-1-16,0 21 0,0-21 0,-21 0 15,21 1-15,0-1 0,-21 0 16,21 0-16,0 0 0,0 0 15,-21-21-15,21 22 16,-21-22-16,0 0 0,-1 0 16,1 0-16,0 0 15,0 0-15,0 0 0,0 0 16,-1 0-16,1-22 16,0 22-16,0 0 0,0 0 0,0 0 15,42 0 32,0 0-47,0 0 0,0 0 16,0 0-16,1 0 0,-1 0 0,21 0 15,-21 0-15,0 0 0,1 0 16,20 0-16,-21 0 0,0 0 0,0-21 16,1 21-16,-1-21 0,0 21 15,21-21-15,-21 0 0</inkml:trace>
  <inkml:trace contextRef="#ctx0" brushRef="#br0" timeOffset="-211913.45">31369 6943 0,'0'0'0,"0"-21"0,21 21 0,0-22 0,-21 1 15,0 0 1,-21 21 0,0 0-1,0 0-15,-22 0 0,22 0 0,-21 0 16,21 0-16,-22 0 0,1 21 15,21-21-15,-21 21 0,20 1 0,1-22 16,21 21-16,0 0 0,0 0 16,0 0-16,0 0 0,21 1 15,1-22 1,-1 21-16,0-21 0,0 21 0,21-21 16,-20 21-16,-1-21 0,0 21 15,21-21-15,-21 0 0,1 21 0,-1-21 16,-21 22-16,21-22 15,-21 21-15,-21-21 32,0 21-32,-1-21 0,1 0 0,-21 0 15,21 0-15,-22 0 0,22 0 16,-21 0-16,21 0 0,-22 0 0,22 0 16,0 0-16,0 0 15,0 0-15,0 0 0,-1 0 16,1 0-1,21 21-15,21-21 32,22 0-32</inkml:trace>
  <inkml:trace contextRef="#ctx0" brushRef="#br0" timeOffset="-211041.23">31454 7197 0,'0'0'0,"42"0"15,-21-21 1,-21-1-16,21 22 0,0 0 0,1-21 16,-1 21-16,0-21 0,0 21 15,-21-21-15,21 21 0,-21-21 0,21 0 16,-21-1-16,0 1 15,-21 21 1,0 0 0,0 0-16,0 0 15,21 21-15,-21-21 0,-1 22 16,1-1-16,0 0 0,0 0 16,21 0-16,-21 0 0,21 1 15,0-1-15,0 0 0,0 0 16,0 0-16,21-21 0,0 21 15,0-21-15,0 0 0,1 0 0,-1 0 16,0 0-16,0 0 0,0 0 16,0 0-16,1 0 0,-1 0 15,0-21-15,0 0 0,0 0 16,0 0-16,-21 0 0,22-1 16,-1 1-16,0 21 0,-21-21 15,21 0-15,0 0 0,0 0 0,1-1 16,-1 22-16,-21-21 0,21 21 15,0 0-15,0 0 16,0 0 0,-21 21-1,0 1-15,0-44 94,0 1-78,-21 21-1,0 0-15,0 21 16,0-21 0,0 22-16,-1-22 0,22 21 0,-21 0 15,0-21-15,0 21 0,0 0 16,21 0-16,-21 1 0,21-1 0,-22 0 15,22 0-15,0 0 16,0 0-16,0 1 0,0-1 16,22-21-1,-1 21-15,0-21 0,0 0 0,0 0 16,22 0-16,-22 0 0,0 0 16,21 0-16,-21 0 0,22 0 0,-22 0 15,21-21-15,-21 21 0,1-21 16,-1 21-16,0-22 0,0 22 0,0-21 15,0 21-15,-21-21 0,0 0 16,0 0 0</inkml:trace>
  <inkml:trace contextRef="#ctx0" brushRef="#br0" timeOffset="-204857.21">30374 8107 0,'-21'0'16,"21"21"-16,-21-21 0,0 0 16,21 21 15,0-42 0,21 21-15,0-21-16,0 21 0,0-21 15,-21 0-15,21-1 0,1 22 0,-22-21 16,21 0-16,-21 0 0,21 0 16,-21 0-16,21 21 0,-21-22 0,0 44 46,0-1-46,0 21 16,0-21-16,0 22 0,0-22 16,-21 21-16,21 0 0,0 1 15,0-1-15,0 0 0,0-20 0,0 20 16,0-21-16,0 21 0,0-20 16,0-1-16,0 0 0,0 0 0,0 0 15,0 0-15,0 1 16,-21-22-16,21 21 0,-21-21 15,-1 0-15,1 0 16,0 0-16,0 0 0,0 0 0,0 0 16,-1 0-16,1-21 0,-21 21 15,21 0-15,0-22 0,-1 22 16,1 0-16,21-21 16,21 21 15,1 21-31,-1-21 15,0 0-15,0 0 0,21 0 0,-20 22 16,-1-22-16,0 0 0,0 0 16,0 0-16,0 0 0,1 0 15,-1 0 1,-21-22 0,0 1-16,0 0 15</inkml:trace>
  <inkml:trace contextRef="#ctx0" brushRef="#br0" timeOffset="-204611.35">30692 8340 0,'0'-21'31,"21"21"47,0-22-62,0 22-16,0 0 0</inkml:trace>
  <inkml:trace contextRef="#ctx0" brushRef="#br0" timeOffset="-204353.49">31030 8128 0,'21'0'0,"1"0"16,-1 0-16,0-21 15,0 21-15,0 0 0,0 0 16,22 0-16,-22 0 0,21 0 15,1 0-15,-22 0 0,0-21 0,21 21 16,-21 0-16,1 0 16,-44 0 15,1 0-31,0 0 0,0 0 0,-21 0 16,20 0-16,1 0 0,0 0 15,-21 0-15,21 0 0</inkml:trace>
  <inkml:trace contextRef="#ctx0" brushRef="#br0" timeOffset="-203964.72">31073 8149 0,'-22'21'0,"65"-63"16,-64 63-16,-1 22 0,1-22 0,21 0 0,0 0 15,-21-21-15,21 21 0,-21-21 16,21 21-16,21-21 47,0 0-47,0 0 15,1 0-15,-1 0 0,0 0 16,0 0-16,0 0 0,0 0 16,1 0-16,-1 0 0,0 0 15,0 0-15,0 22 0,0-22 0,1 21 16,-1-21-16,-21 21 0,21-21 16,-21 21-16,0 0 0,0 0 15,0 1-15,-21-1 16,0-21-16,-1 21 0,1-21 0,0 0 15,-21 21-15,21-21 0,-1 0 16,-20 0-16,21 0 0,0 21 0,0-21 16,-1 0-16,1 0 0,0 0 15,0 0-15,0 0 16,21-21 15,0 0-31,21 0 16</inkml:trace>
  <inkml:trace contextRef="#ctx0" brushRef="#br0" timeOffset="-203441.03">31856 8255 0,'21'-42'16,"-21"21"-16,0-1 16,0 1-1,-21 21 1,0 0-1,-1 21-15,1 1 0,0-1 0,-21-21 16,21 21-16,-1 0 0,22 0 16,-21 0-16,21 1 0,0-1 15,0 0-15,0 0 16,0 0-16,21 0 0,1-21 16,-1 22-16,0-22 0,0 0 15,0 21-15,0-21 0,1 0 0,-1 21 16,0-21-16,0 0 0,0 21 15,0-21-15,-21 21 16,-42-21 0,21 0-16,0 0 15,0 0-15,-22 0 0,22 0 16,0 0-16,-21 0 0,20 0 0,1 21 16,0-21-16,0 0 15,0 0-15,0 0 0,42 0 31,0 0-15</inkml:trace>
  <inkml:trace contextRef="#ctx0" brushRef="#br0" timeOffset="-202629.98">32046 8467 0,'21'0'16,"1"0"0,-1-21-16,0 21 15,0 0-15,0-22 0,0 1 16,1 0-16,-22 0 16,21 21-16,-21-21 0,0 0 15,-21 21 1,-1 0-1,1 0-15,0 0 0,0 21 0,21 0 16,-21-21-16,21 21 0,-21 0 16,21 0-16,0 1 0,0-1 0,0 0 15,0 0-15,0 0 16,0 0-16,21-21 0,-21 22 16,21-22-16,0 0 0,0 0 15,0 0-15,1 0 0,-1 0 16,0 0-16,0 0 15,0 0-15,0 0 0,1-22 0,-1 22 16,0-21-16,0 0 16,0 0-16,0 0 0,1 0 0,-1 21 15,0-22-15,-21 1 0,21 0 16,0 21-16,-21-21 0,21 21 0,-21 21 78,22-21-47,-22-21 1,0 0-32,0 0 15,-22 21 1,1 0-1,0 0 1,0 0-16,0 21 0,21 0 16,-21 0-16,-1-21 0,1 21 0,0 0 15,0 1-15,21 20 0,-21-21 16,21 0-16,0 0 0,0 1 16,0-1-16,0 0 15,21-21-15,0 21 0,0-21 16,0 0-16,1 0 0,20 0 15,-21 0-15,0 0 0,0 0 0,22 0 16,-22-21-16,0 21 0,0-21 16,0 0-16,1-1 15,-22 1-15,0 0 16</inkml:trace>
  <inkml:trace contextRef="#ctx0" brushRef="#br0" timeOffset="-201725.36">30480 9102 0,'0'-21'0,"0"-1"16,0 1-16,0 0 16,0 0-1,21 21-15,0-21 0,0 21 16,1 0-1,-1 0-15,0 21 16,0 0-16,0 21 16,-21-20-16,0-1 0,0 21 0,0-21 15,0 22-15,0-22 0,0 21 16,0-21-16,0 0 0,-21 22 0,0-22 16,0 0-16,0 0 0,-1 0 15,-20 1-15,21-22 0,0 21 16,-22-21-16,22 0 0,0 21 15,0-21-15,0 0 0,0 0 0,-1 0 16,22-21 0,0 0-16,0-1 15,0 1-15,0 0 0,22 0 16,-22 0-16,21 0 0,0-1 16,0 1-16,0 21 15,0 0-15,1 0 0,-1 0 16,0 21-16,0-21 0,-21 22 0,0-1 15,21-21-15,-21 21 0,21 0 16,-21 0-16,0 0 0,0 1 16,22-1-16,-1 0 15,-21 0-15,21-21 16,0 21-16,0-21 16,0 0-16,1 0 0,-1 0 15,0-21-15,0 0 0</inkml:trace>
  <inkml:trace contextRef="#ctx0" brushRef="#br0" timeOffset="-201281.6">31327 9017 0,'0'0'0,"-22"0"0,1 0 0,0 0 16,-21 21-16,21-21 0,-1 21 16,-20 1-16,21-1 0,-21-21 0,20 21 15,1 0-15,0 0 0,21 0 16,0 1-16,0-1 16,0 0-16,21-21 15,0 0-15,1 21 0,-1-21 0,21 21 16,-21-21-16,0 0 0,22 21 15,-22 1-15,0-22 0,0 21 0,-21 0 16,21-21-16,-21 21 16,0 0-16,0 0 0,0 1 15,-21-22-15,0 0 16,21 21-16,-42-21 0,21 0 0,-1 21 16,1-21-16,0 0 0,0 0 15,0 0-15,0 0 0,-1 0 0,1 0 16,0 0-16,0 0 15,21-21 1,0 0-16,0-1 16,21 22-16,0-21 0,0 0 15,1 21-15</inkml:trace>
  <inkml:trace contextRef="#ctx0" brushRef="#br0" timeOffset="-200463.55">31432 9419 0,'0'0'0,"22"0"0,41 0 16,-42 0 0,0 0-16,1-21 0,-1 0 0,21 21 15,-21-21-15,0 21 0,1-21 16,-1-1-16,0 1 0,0 21 0,-21-21 15,0 0-15,0 0 0,0 0 16,-21 21 0,0 0-1,21 21-15,-21 0 0,-1 0 16,22 0-16,0 0 0,-21 1 16,21-1-16,0 0 0,0 0 15,0 0-15,0 0 0,0 1 16,0-1-16,0 0 15,21-21-15,1 0 0,-1 0 16,0 0-16,0 0 16,0 0-16,0 0 0,1 0 15,-1-21-15,0 0 0,0 21 0,21-22 16,-20 1-16,-1 0 0,0 0 16,21 0-16,-21 0 0,1-1 0,-1 22 15,21-21-15,-21 0 0,-21 0 16,21 21-16,1 0 0,-22 21 62,21-21-30,0 0-32,0 0 15,-21-21 1,0 0-1,0 0 1,0-1 0,-21 22-1,0 0-15,0 0 16,-1 22-16,1-22 0,0 21 0,0 0 16,0 0-16,0 0 0,-1 22 15,1-22-15,21 0 0,-21 0 0,21 21 16,-21-20-16,21-1 0,0 0 15,0 0-15,0 0 0,21 0 16,0-21-16,0 0 0,1 0 16,-1 22-16,0-22 0,0 0 0,0 0 15,0 0-15,22-22 0,-22 22 16,0-21-16,-21 0 0,21 21 16,-21-21-16,21 21 0,-21-21 15,22 0-15,-22-1 16</inkml:trace>
  <inkml:trace contextRef="#ctx0" brushRef="#br0" timeOffset="-199630">30247 10160 0,'0'0'15,"0"-21"1,0 0-16,0 0 16,0-1-16,0 1 15,21 0-15,0 21 0,-21-21 0,22 21 16,-1 0-16,0 0 0,0 0 16,0 0-16,0 0 0,1 21 15,-1 0-15,0 0 0,-21 1 16,0 20-16,0-21 0,0 21 15,0-20-15,0 20 0,0 0 0,-21 1 16,0-1-16,-1-21 0,1 21 16,-21-20-16,21 20 0,-22-21 0,1 0 15,21 0-15,-21 1 0,-1-1 16,1-21-16,21 21 0,-22-21 0,22 0 16,-21 0-16,21 0 0,0 0 0,-1 0 15,1-21-15,0 0 0,21-1 16,0 1-16,0-21 0,0 21 15,0 0-15,0-22 16,0 22-16,0 0 0,21 0 0,0 0 16,-21-1-16,22 22 0,-1 0 0,0 0 15,0 0-15,0 0 0,0 0 16,1 22-16,-1-1 0,-21 0 0,21 0 16,0 0-16,-21 22 0,21-22 15,-21 0-15,21 0 0,-21 0 0,22 0 16,-22 1-16,0-1 0,0 0 15,0 0-15,0 0 0,21-21 32,0 0-17,0 0 1,0-21-16,0 0 16</inkml:trace>
  <inkml:trace contextRef="#ctx0" brushRef="#br0" timeOffset="-199441.11">30565 10393 0,'21'0'78,"0"0"-78,0 0 15,0 0-15,0 0 16</inkml:trace>
  <inkml:trace contextRef="#ctx0" brushRef="#br0" timeOffset="-198945.35">31051 10266 0,'0'-21'0,"0"0"16,22-1-1,-1 22 1,0 0-16,0 0 16,-42 0 15,0 0-31,0 0 0,-1 22 15,1-22-15,0 0 0,-21 21 0,21-21 16,-1 21-16,1-21 0,0 21 16,0-21-16,21 21 0,0 0 15,0 1 1,0-1-16,0 0 0,21 0 16,0-21-16,0 21 15,1 0-15,-1-21 0,0 22 0,21-22 16,-21 21-16,1 0 0,-1 0 15,0-21-15,-21 21 0,21-21 16,-21 21-16,0 1 16,-21-22-16,0 0 15,0 0-15,-1 21 0,1-21 0,0 0 16,0 0-16,0 0 0,0 0 16,-1 0-16,1 0 0,0 0 15,0 0 1,21-21-1,21 21-15</inkml:trace>
  <inkml:trace contextRef="#ctx0" brushRef="#br0" timeOffset="-198517.08">31559 10287 0,'0'0'0,"22"-21"0,-1 0 15,0 0 1,-21-1-16,-21 22 31,0 0-31,-1 0 0,1 0 16,0 0-16,0 0 16,0 22-16,0-1 0,21 0 15,-22 0-15,22 0 0,0 0 16,0 1-16,0-1 0,0 0 15,22 0-15,-1 0 16,0 0-16,0-21 0,0 22 16,0-1-16,1-21 0,-1 0 15,-21 21-15,0 0 0,0 0 32,-21-21-32,-22 0 15,22 0-15,0 0 16,0 0-16,0 0 0,-1 0 0,1 0 15,0 0-15,0 0 0,0 0 16,42-21 15,0 21-15</inkml:trace>
  <inkml:trace contextRef="#ctx0" brushRef="#br0" timeOffset="-197724.54">31581 10499 0,'21'0'0,"0"0"16,0 0-16,0 0 15,0 0-15,1-21 16,-1 21-16,0-22 0,0 22 16,-21-21-16,21 21 0,0-21 0,1 21 15,-22-21-15,21 21 0,-21-21 16,21 0-16,-21-1 15,0 1-15,-21 21 32,0 0-32,-1 0 15,22 21-15,-21 1 0,0-1 16,21 0-16,-21 0 0,21 0 16,0 0-16,0 1 0,0-1 0,0 0 15,0 0-15,0 0 16,0 0-16,21-21 15,0 0 1,0 0-16,1 0 0,-1-21 16,0 0-1,0 0-15,0 0 0,0 0 16,1 21-16,-1-22 0,0 1 16,0 0-16,0 0 0,0 0 0,1 0 15,-1-1-15,0 1 0,0 21 16,0 0-16,-21-21 0,21 21 0,-21 21 31,0 0-15,0 1-1,0-1 1,0-42 15,22 21-15,-22-22-16,0 1 15,0 0 1,0 0-16,-22 21 16,1 0-16,0 0 15,0 0-15,0 21 16,0-21-16,21 21 0,-22 0 0,1 1 16,0-1-16,21 0 0,-21 21 15,21-21-15,-21 1 0,21-1 0,0 0 16,0 0-16,0 0 15,0 0-15,0 1 0,21-22 0,0 21 16,0 0-16,0-21 0,1 0 16,20 0-16,-21 0 0,0 0 0,0 0 15,1 0-15,-1 0 0,21 0 16,-21 0-16,0 0 0,-21-21 0,22 0 16,-1-1-16,0 22 0,-21-21 15,21 0-15,0 0 0</inkml:trace>
  <inkml:trace contextRef="#ctx0" brushRef="#br0" timeOffset="-189512.16">30628 11176 0,'0'-21'219,"0"0"-203,21 0-1,0-1-15,1 22 16,-1-21 0,0 21-16,0 0 15,-21 21 1,0 1-16,0-1 16,0 0-16,-21 0 15,0 0-15,0-21 0,-1 21 16,1 1-16,0-1 0,0-21 0,0 21 15,0-21-15,-1 21 0,1-21 16,21 21 0,21-21 15,1 0-15,-1 0-16,0 0 15,0 0-15,0 0 0,22 0 0,-22 0 16,0 0-16,21 0 0,-21 0 15,1 0-15,-1 21 0,21-21 0,-21 22 16,-21-1-16,21-21 0,-21 21 16,0 0-16,0 0 0,0 0 0,-21-21 15,0 22-15,0-1 16,0-21-16,-22 21 0,22 0 0,-21-21 16,21 0-16,0 21 0,-1-21 15,1 0-15,0 0 0,0 0 0,0 0 16,0 0 15,21-21-15,0 0-16,0 0 15,0 0-15</inkml:trace>
  <inkml:trace contextRef="#ctx0" brushRef="#br0" timeOffset="-188303.34">31686 11240 0,'0'-43'0,"0"22"15,-21 21 1,0 0 0,0 0-16,0 21 0,0-21 0,-1 21 15,1 1-15,-21-1 0,21 0 16,0 0-16,-1 0 0,22 0 0,0 1 16,0-1-16,0 0 15,0 0-15,0 0 0,22 0 16,-1-21-16,0 22 15,0-22-15,0 21 0,0-21 0,1 0 16,-1 21-16,0-21 0,-21 21 16,21-21-16,-21 21 0,-21-21 31,0 0-15,-22 0-16,22 0 0,0 0 15,-21 0-15,21 0 0,-1 0 0,1 0 16,-21 0-16,21 0 15,0 0-15,42 0 47,0 21-47,0-21 16,0 0-16,0 22 0,1-22 16,-1 0-16,0 0 0,0 0 15,0 0-15,0 0 0,22 0 0,-22 0 16,0 0-16,21 0 0,-20 0 15,-1 0-15,0 0 0,21-22 16,-21 1-16,1 21 0,-1-21 0,0 0 16,-21 0-16,21 0 15,-21-1-15,0 1 0,0 0 0,0 0 16,0 0-16,0 0 0,-21 21 31,0 0-31,21 21 16,-21 0-16,21 0 0,-22 0 0,1 0 15,21 1-15,0-1 16,0 0-16,0 0 0,0 0 16,0 0-16,0 1 15,21-22 1,1 0-16,-1 0 0,0 0 16,0 0-16,0 0 0,0 0 15,1-22-15,-1 22 16,0-21-16,0 0 0,0 21 0,0-21 15,1 0-15,-1 0 0,0-1 16,0 22-16,0-21 0,0 0 16,1 21-1,-1 0-15,0 0 16,0 0 31,-21-21 0,0 0-32,0 0 1,-21 21 0,0 0-16,0 0 0,21 21 15,-22-21-15,1 21 0,0 0 16,0 0-16,21 0 0,-21 1 0,21-1 15,-21 21-15,21-21 0,-22 0 16,22 1-16,0-1 0,0 0 16,0 0-16,22 0 0,-1 0 15,0-21-15,0 22 16,0-22-16,0 0 0,1 0 16,-1 0-16,0 0 0,0 0 15,0-22-15,0 1 0,1 0 16,-22 0-1,0 0-15,0 0 16,-22 21-16</inkml:trace>
  <inkml:trace contextRef="#ctx0" brushRef="#br0" timeOffset="-187596.9">29824 12319 0,'42'-21'15,"-21"0"-15,0 21 0,22 0 16,-22-21-16,0 21 0,0 0 16,0 0-16,22 0 0,-22 0 15,0 0-15,0 0 0,0 21 16,1 0-16,-22 0 0,0 0 15,0 0-15,-22 1 16,1-1-16,-21 0 0,21 0 0,-22-21 16,22 21-16,-21 0 0,21-21 15,0 0-15,-1 22 0,1-22 0,0 0 16,0 0-16,21-22 31,0 1-31,21 21 16,0 0-16,0 0 0,1-21 0,-1 21 15,0 0-15,0 0 0,0 0 0,0 0 16,22 0-16,-22 0 16,21 21-16,-21 0 0,1-21 0,-1 22 15,0-1-15,0-21 0,-21 21 16,0 0-16,0 0 0,0 0 0,-21 1 16,0-1-16,-22 0 0,22 0 15,0-21-15,-21 21 0,21 0 0,-22-21 16,22 0-16,0 22 0,0-22 15,0 0-15,-1 0 0,1 0 0,0 0 16,0 0-16,21-22 16,-21 22-16,21-21 0,-21 0 15,-1 21-15,22-21 16,0 0 0,0 0-16,22 21 15,-1 0-15,0-22 16</inkml:trace>
  <inkml:trace contextRef="#ctx0" brushRef="#br0" timeOffset="-187365.45">30438 12531 0,'21'0'15,"-21"-21"-15,21 21 32,0 0-17,0 0-15,0 0 16,1 0-16,-1 0 16,-21-22-16,21 22 0</inkml:trace>
  <inkml:trace contextRef="#ctx0" brushRef="#br0" timeOffset="-186748.99">30882 12340 0,'21'0'16,"0"-21"-16,1 21 15,-1 0-15,0 0 16,0 0-16,0-21 0,22 21 15,-22 0-15,0 0 0,0 0 0,0 0 16,0 0-16,1 0 16,-1 0-16,0-21 0,0 21 15,-42 0 17,0 0-32,0 0 15,-1 0-15,-20 0 0,21 0 0,0 0 16,0 0-16,-22 0 0,22 21 15,0-21-15,0 0 0,0 0 0,21 21 16,-22 0-16,1-21 0,0 0 16,21 21-16,-21-21 0,21 22 15,-21-22-15,21 21 16,0 0 0,21-21-1,0 0-15,0 0 16,0 0-16,22 0 0,-22 0 0,0 0 15,0 0-15,0 0 0,1 0 16,-1 0-16,0 21 0,0 0 16,-21 0-16,0 1 15,0-1-15,0 0 16,-21-21-16,0 21 16,0 0-16,-1-21 0,1 0 15,0 21-15,0-21 0,-21 0 16,20 22-16,1-22 0,0 0 15,0 0-15,0 0 16,0 0 0,-1 0-16,22-22 15,0 1-15,0 0 16,22 0 0,-1 21-16</inkml:trace>
  <inkml:trace contextRef="#ctx0" brushRef="#br0" timeOffset="-185568.94">31708 12404 0,'0'0'0,"21"-43"15,0 22 1,-21 0-16,0 0 15,0 0-15,-21 21 32,0 0-32,-1 0 0,1 0 15,0 0-15,0 21 0,0-21 16,0 21-16,21 0 0,-22 0 16,22 1-16,0-1 15,0 0-15,0 0 16,22-21-16,-22 21 0,21-21 15,0 21-15,0 1 0,0-22 16,0 21-16,-21 0 16,22-21-16,-44 0 47,1 0-47,0 0 0,0 0 0,-21 0 15,20 0-15,-20 0 0,21 0 16,0 0-16,-22 0 0,22 0 0,0 0 15,0 0 1,21 21-16,0 0 31,21-21-31,0 0 0,0 0 16,1 21-16,-1-21 0,0 0 16,0 0-16,21 0 0,-20 0 0,20 0 15,-21 0-15,0 0 0,22 0 16,-22 0-16,0-21 0,21 21 0,-21-21 15,1 21-15,-1-21 0,0 21 16,-21-21-16,21 0 0,0-1 16,-21 1-16,0 0 15,0 0-15,0 0 16,-21 21 0,0 21-1,0-21-15,0 21 0,21 0 16,0 0-16,-22 1 0,22-1 15,0 0-15,0 0 0,0 0 16,0 0-16,22-21 16,-1 0-16,0 0 15,0 0-15,0 0 0,0 0 0,22 0 16,-22 0-16,0 0 0,0-21 16,22 21-16,-22-21 0,0 21 0,0-21 15,0 0-15,22 21 16,-22-21-16,0-1 0,0 1 0,0 21 15,0-21-15,1 21 0,-1 0 16,0-21-16,0 21 16,-21 21 15,0 0-15,21-21 30,-21-21-46,0 0 16,0 0 0,0 0-1,-21 21 1,0 0 0,0 0-16,0 0 0,21 21 15,-22 0-15,1 0 0,0-21 16,0 21-16,0 0 0,21 22 0,-21-22 15,-1 0-15,22 0 0,-21-21 16,21 21-16,0 1 0,0-1 16,21 0-16,1-21 15,-1 0-15,0 0 0,0 0 16,21 0-16,-20 0 0,-1 0 0,21 0 16,0 0-16,-20 0 0,20-21 15,-21 21-15,0-21 0,0-1 0,1 22 16,-1-21-16,0 0 0,0 0 15,0 0-15</inkml:trace>
  <inkml:trace contextRef="#ctx0" brushRef="#br0" timeOffset="-184569.94">30332 13377 0,'21'0'16,"-21"22"0,0-1-16,0 0 15,0 21-15,0-21 0,0 22 16,0-1-16,0-21 0,0 22 0,0-1 15,0-21-15,0 21 0,-21-20 16,21 20-16,-21-21 0,21 0 0,0 0 16,0 1-16,0-1 15,0 0-15,0-42 32,0 0-17,0-1-15,0 1 0,21 0 0,-21-21 16,21 21-16,-21-22 0,21 1 15,-21 0-15,0-1 0,0 22 0,0-21 16,0-1-16,0 22 0,0 0 16,0 0-16,-21 21 15,0 0-15,0 21 0,-1 0 16,1 0-16,0 22 0,0-22 0,0 21 16,0-21-16,-1 22 0,-20-22 15,21 21-15,0-21 0,0 1 0,-1-1 16,1 0-16,0-21 15,21 21-15,-21-21 0,21-21 32,0 0-32,21 21 15,0-21-15,0-1 0,1 1 16,-1-21-16,0 21 0,0 0 0,0-1 16,22 1-16,-22 21 0,0 0 15,0 0-15,0 0 0,22 0 0,-22 0 16,0 0-16,0 21 0,0 1 15,0-22-15,1 21 0,-1 0 0,0 0 16,0-21-16,0 0 16,0 0-1,1 0-15,-1 0 16,0 0 0,-21-21-16,0 0 15,21 0-15,-21-1 16,21 22-16,-21-21 15,0 0-15,21 0 0</inkml:trace>
  <inkml:trace contextRef="#ctx0" brushRef="#br0" timeOffset="-183397.57">31221 13420 0,'0'0'0,"42"-21"16,-21-1-16,0 22 0,-21-21 15,0 0 1,-21 21 0,-21 0-16,21 0 0,0 0 15,-22 0-15,22 0 0,-21 21 0,21-21 16,-1 21-16,-20 1 15,21-1-15,0 0 0,21 0 0,0 0 16,0 0-16,0 1 0,0-1 16,0 0-16,0 0 0,21 0 0,0-21 15,0 21-15,0 1 0,1-22 16,20 0-16,0 21 0,-21-21 16,22 0-16,-1 0 0,-21 21 0,22-21 15,-22 0-15,0 21 0,0-21 16,0 0-16,-21 21 0,-21-21 31,-21 21-31,21-21 0,-1 0 0,-20 0 16,21 0-16,-21 0 15,20 0-15,1 0 0,-21 0 0,21 0 16,0 0-16,21 22 47,21-22-32,0 21-15,0 0 16,0-21-16,0 0 0,1 0 0,-1 0 16,21 0-16,-21 0 0,0 0 15,22 0-15,-22 0 0,21-21 0,-21 21 16,1-21-16,20 21 0,-21-22 16,0 1-16,22 0 0,-22 21 15,0-21-15,0-21 0,-21 20 16,21 1-16,-21 0 0,21 0 0,-21-21 15,0 20-15,0 1 0,0 0 16,-21 21 0,21 21-1,-21 0-15,0 1 0,21-1 16,0 0-16,-21 0 0,21 21 0,0-20 16,0-1-16,0 0 0,0 0 15,0 0-15,0 0 0,21 1 16,0-22-16,0 0 0,0 0 15,1 0-15,-1 0 0,0 0 16,0 0-16,0 0 0,0 0 16,1 0-16,-1-22 0,0 1 0,0 21 15,0-21-15,0 0 0,1 0 16,-22 0-16,21-22 0,0 22 16,0 0-16,0 0 0,0 0 0,-21-1 15,0 1-15,22 21 0,-1 0 16,-21 21 15,0 1 0,0-1-15,21-21 0,0 0-16,-21-21 15,0-1-15,0 1 0,0 0 16,0 0-1,-21 21 1,0 0-16,0 0 16,-1 21-16,22 0 0,-21 0 15,0 1-15,21-1 0,0 21 0,-21-21 16,21 0-16,0 1 16,0-1-16,0 0 0,0 0 0,0 0 15,0 0-15,21-21 16,0 0-16,0 0 0,1 0 0,20 0 15,-21 0-15,21 0 0,1 0 16,-22 0-16,21 0 0,-21-21 0,1 21 16,-1-21-16,0 0 0,0 0 15,0 0-15,-21-1 0,21 1 0</inkml:trace>
  <inkml:trace contextRef="#ctx0" brushRef="#br0" timeOffset="-182559.54">30586 14669 0,'0'0'16,"21"-85"0,-21 64-16,0 0 0,21 21 31,-21 21-31,0 0 0,0 21 16,0-21-16,0 22 0,0-22 0,0 21 15,0-21-15,-21 22 0,0-22 16,21 0-16,-21 21 0,-1-20 15,22-1-15,0 0 0,-21 0 0,0 0 16,21-42 31,0 0-47,21 0 0,-21 0 16,21-1-16,-21-20 0,0 21 15,0-21-15,0 20 0,22-20 0,-22 21 16,0-21-16,0 20 15,0 1-15,0 0 0,0 0 0,-22 21 16,1 0-16,0 0 16,0 21-16,0-21 0,0 21 0,-1 0 15,1 1-15,-21 20 0,21-21 16,-22 0-16,22 0 0,0 1 0,0-22 16,0 21-16,0 0 0,21 0 15,21-21 16,0 0-31,0 0 0,0-21 0,0 21 16,22 0-16,-22-21 16,0 21-16,0-21 0,0 21 0,22 0 15,-22 0-15,0 0 0,0 0 16,0 0-16,1 0 0,-1 21 0,0-21 16,0 0-16,0 0 0,0 21 15,1-21-15,-1 0 0,0 0 16,0 0-1,0 0 1</inkml:trace>
  <inkml:trace contextRef="#ctx0" brushRef="#br0" timeOffset="-182349.15">30924 14774 0,'0'22'15,"22"-22"48,-1 0-63,0 0 16,0 0-16,0 0 0,0-22 15,1 22-15,-1 0 0</inkml:trace>
  <inkml:trace contextRef="#ctx0" brushRef="#br0" timeOffset="-181860.87">31327 14647 0,'0'0'0,"21"0"0,0 0 15,0-21-15,0 21 0,0 0 16,-21-21-16,22 21 16,-1 0-16,-21-21 0,-21 21 31,-1 0-15,1 0-16,0 21 0,0 0 15,0-21-15,-22 21 0,43 1 0,-21-22 16,0 21-16,21 0 0,0 0 15,0 0-15,0 0 16,21 1-16,0-22 16,1 21-16,-1-21 0,0 0 0,21 21 15,-21 0-15,1-21 0,-1 21 16,0-21-16,-21 21 16,0 1-1,0-1 1,-21-21-16,0 0 0,-1 0 15,1 0-15,0 0 0,0 0 0,0 0 16,0 0-16,-1 0 0,1 0 16,0 0-16,0 0 15,21-21 1,21 21 0,0-22-16,0 1 0,1 21 15</inkml:trace>
  <inkml:trace contextRef="#ctx0" brushRef="#br0" timeOffset="-180737.42">31898 14626 0,'0'0'16,"64"-42"0,-64 21-16,0 0 0,0-1 15,-22 1-15,1 21 16,0 0-16,0 0 0,0 0 15,0 0-15,-1 21 0,1-21 0,0 22 16,0-1-16,21 0 0,-21-21 16,21 21-16,0 0 0,0 0 0,0 1 15,0-1-15,21 0 16,0-21-16,0 21 0,-21 0 0,21 0 16,1-21-16,-1 22 0,0-1 15,0 0-15,0-21 0,-21 21 16,0 0-1,-21-21 1,0 0 0,0 0-16,0 0 15,-1 0-15,1 0 0,0 0 0,0 0 16,0 0-16,0-21 16,-1 21-16,1 0 0,21 21 46,0 0-46,0 1 16,0-1-16,21-21 0,1 21 16,-1-21-16,0 21 15,0-21-15,0 0 0,0 0 16,1 0-16,20 0 0,-21 0 16,21 0-16,1-21 0,-1 21 0,0-21 15,1 21-15,-1-21 0,0-1 16,-20 1-16,20 0 0,-21 0 15,-21 0-15,0 0 0,0-1 16,0 1-16,0 0 0,0 0 16,0 0-16,-21 21 0,0 0 15,0 0-15,-1 0 16,1 0-16,21 21 0,-21 0 0,21 0 16,-21 0-16,21 1 0,0-1 15,0 0-15,0 0 0,0 0 0,0 0 16,21-21-16,0 22 0,0-22 15,1 21-15,-1-21 0,0 0 16,0 0-16,0 0 0,0 0 0,1 0 16,20 0-16,-21 0 0,0 0 15,0-21-15,1-1 0,-1 22 16,0-21-16,0 0 0,-21 0 16,21 0-16,0 0 0,-21-1 0,0 1 15,22 0-15,-1 0 0,0 0 16,0 0-16,0 21 15,0 21 1,-21 0 0,0 0-1,0 0-15,0-42 63,0 0-63,0 0 15,0 0 1,-21 21 0,0 0-16,0 0 15,0 0-15,21 21 0,-21 0 16,-1 0-16,22 0 0,-21 0 16,0 1-16,21-1 0,0 0 0,0 0 15,0 0-15,0 0 16,0 1-16,0-1 0,21-21 15,0 0-15,1 0 16,-1 0-16,0 0 16,0 0-16,0 0 0,0 0 15,1-21 1,-22-1-16,0 1 0,0 0 16,0 0-16,0 0 15</inkml:trace>
  <inkml:trace contextRef="#ctx0" brushRef="#br0" timeOffset="-179897.17">30734 15600 0,'0'21'0,"21"-21"31,0 0-31,0 0 0,1 0 0,-1 0 16,21 0-16,-21 0 0,22 0 15,-1 0-15,0 0 0,-21 0 16,22 0-16,-22 0 0,0 0 16,0 0-16,0 0 0,-42 0 31,0-21-31,-21 21 16,21 0-16,-1 0 0,-20 0 15,21 0-15,-21 0 0,20 0 0,1 0 16,0 21-16,0-21 0,0 0 15,0 21-15,-1-21 0,22 21 16,0 1-16,0-1 31,0 0-15,22-21-16,-1 0 16,0 0-16,0 21 0,0-21 15,22 0-15,-22 21 0,0-21 0,0 21 16,0-21-16,0 22 0,1-22 15,-1 21-15,-21 0 0,0 0 16,0 0-16,0 0 16,0 1-16,-21-22 0,-1 21 0,1-21 15,-21 21-15,21-21 0,0 0 16,-1 0-16,1 21 0,-21-21 0,21 0 16,0 0-16,-1 0 15,1 0-15,0 0 0,21-21 16,-21 0-1,0 21-15,21-21 0,0-1 32,0 1-32,21 21 0,0 0 15,0 0-15,0-21 0</inkml:trace>
  <inkml:trace contextRef="#ctx0" brushRef="#br0" timeOffset="-178721.84">31538 15706 0,'0'0'16,"21"0"-16,-21-21 0,0-1 0,0 1 16,0 0-16,0 0 15,-21 21 1,0 0-16,0 0 0,0 0 15,0 0-15,-1 0 0,1 0 16,0 21-16,0-21 0,0 21 16,21 0-16,0 1 15,0-1-15,0 0 0,0 0 16,0 0-16,21 0 0,0-21 16,0 22-16,-21-1 0,21-21 15,1 21-15,-1 0 0,0-21 16,0 21-16,0-21 0,-21 21 15,21-21-15,-42 0 32,0 0-17,0 0-15,0 0 0,0 0 16,-1 0-16,1 0 16,21-21-16,-21 21 0,0 0 15,21 21 16,0 1-31,0-1 16,21 0-16,0-21 16,0 0-16,-21 21 0,22-21 0,-1 0 15,0 0-15,21 0 0,-21 0 16,1 0-16,20 0 0,0 0 0,-21-21 16,22 21-16,-22-21 0,21 0 15,-21 21-15,1-22 0,-1 1 16,0 0-16,0 0 0,-21 0 15,0 0-15,0-1 0,0 1 16,0 0-16,0 0 0,-21 21 31,21 21-15,0 0-16,-21-21 16,21 21-16,-21 1 0,21-1 0,0 0 15,0 0-15,0 0 0,0 0 16,0 1-16,0-1 0,21-21 15,0 0 1,0 0-16,0 0 0,0 0 16,1 0-16,-1-21 0,0 21 15,0-22-15,21 1 0,-20 0 16,20 0-16,-21 0 0,0 21 0,22-21 16,-22-1-16,21 1 0,-21 0 15,0 0-15,1 0 0,-1 21 0,0 0 16,0-21-16,0 21 15,-21 21 17,0 0-17,0-42 63,-21 21-78,0 0 16,0 0 0,0 0-1,-1 0-15,1 0 0,0 0 16,0 21-16,21 0 16,-21-21-16,0 21 0,-1 0 0,22 1 15,0-1-15,-21 0 0,21 0 16,0 0-16,0 0 15,0 1-15,0-1 16,21-21-16,1 0 0,-1 0 16,21 0-16,-21 0 15,0 0-15,1 0 0,-1 0 16,0 0-16,0-21 0,0-1 0,0 1 16,1 0-16,-1 0 0,0 0 15,21 0-15,-21-1 0,22 1 16</inkml:trace>
  <inkml:trace contextRef="#ctx0" brushRef="#br0" timeOffset="-65049.42">6985 5228 0,'-21'0'15,"0"0"-15,-1 0 0,1 0 16,0 0-1,0 0-15,0 0 32,42 0 46,0 0-78,0 0 0,0 21 15,1-21-15,-1 0 0,21 0 0,0 0 16,1 0-16,-22 0 0,42 0 0,-20 22 16,-1-22-16,0 0 0,1 0 15,-1 0-15,22 0 0,-22 21 0,0-21 16,1 0-16,20 0 0,-21 0 16,1 0-16,-1 0 0,0 0 0,1 21 15,-1-21-15,-21 0 0,22 0 0,-22 0 16,21 0-16,-21 0 0,0 0 15,1 0-15,-1 0 0,0 0 0,-42 0 141,21 21-125</inkml:trace>
  <inkml:trace contextRef="#ctx0" brushRef="#br0" timeOffset="-64049.47">7048 6879 0,'0'0'0,"-21"0"0,0 0 16,0 0-16,0 0 0,0 0 15,-1 0-15,1 0 0,0 0 0,0 0 16,0 0-16,0 0 0,-1 0 16,1 0-16,42 0 78,1 0-78,-1 0 0,0 0 15,0 0-15,21 0 0,-20 0 0,20 0 16,0 0-16,1 0 0,20 0 0,-21 0 16,1 0-16,20 0 0,1 0 15,-1 0-15,1 0 0,-1 0 0,1 0 16,-1 0-16,1 0 0,20 0 0,-20 0 15,-1 0-15,1 0 0,-1 0 16,1 0-16,-22 0 0,1 0 16,-1 0-16,0 0 0,1 0 0,-22 0 15,0 0-15,0 0 0,0-21 16,-42 21 31,21-21-47,-21 21 31,21-21-31,-21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36:21.6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550 0,'-21'0'0,"-1"-21"16,1 21-1,0 0-15,0 0 0,0 0 16,0 0-1,-1 0-15,1 0 16,21 21-16,-21-21 16,21 22-16,0-1 0,0 0 15,0 0-15,0 0 0,21-21 16,0 21-16,1-21 0,-1 22 16,21-22-16,-21 0 0,0 0 0,22 0 15,-22 0-15,21 0 0,1 0 16,-22 0-16,21 0 0,0 0 0,-20-22 15,20 1-15,-21 21 0,21-21 16,-20 0-16,-1 0 0,0 21 16,-21-21-16,0-1 0,0 1 15,0 0-15,0 0 0,0 0 16,-21 0-16,0-1 0,-1 22 0,-20-21 16,21 0-16,-21 21 0,-1 0 15,1 0-15,21 0 0,-22 0 0,1 0 16,-21 21-16,20 0 0,1 1 15,-22-1-15,22 0 0,0 21 16,-1 1-16,1-22 0,0 21 0,-1 0 16,22 1-16,0-1 0,21 0 15,0 1-15,0-1 0,0-21 0,0 22 16,0-22-16,21 0 0,22 0 16,-22 0-16,0 0 0,21 1 15,1-22-15,-1 0 0,0 0 16,1 0-16,-1 0 0,0 0 0,1 0 15,-1 0-15,-21 0 0,21-22 16,-20 22-16,-1 0 0,-21-21 16,-21 21-1,-1 0-15,-20 0 16,0 21-16,-1-21 0,1 22 0,0-1 16,-1 0-16,-20 0 0,21 0 15,-1 22-15,1-22 0,0 0 0,-1 21 16,22-21-16,0 22 15,0-22-15,21 0 0,0 21 0,0-20 16,0-1-16,21 0 0,0 0 16,0 0-16,22-21 0,-22 21 15,21-21-15,0 0 0,1 0 0,-1 0 16,22 0-16,-22 0 0,0 0 16,1 0-16,-1 0 0,0-21 0,1 21 15,-22-21-15,21 21 0,-21-21 16,0 0-16,22 21 0,-22-21 0</inkml:trace>
  <inkml:trace contextRef="#ctx0" brushRef="#br0" timeOffset="295.83">3281 1122 0,'0'0'0,"21"0"0,0 0 31,0 21-15,0-21-16,-21 21 16,22 0-16,-1 1 0,0-1 0,-21 0 15,21 0-15,0 0 0,-21 0 16,21 1-16,-21-1 0,22 0 0,-22 0 16,0 0-16,21 0 0,0 1 15,-21-1-15,21-21 16,-21 21-16,21-21 15,0 0 1,-21-21 0,0 0-16,22 21 0,-22-22 0</inkml:trace>
  <inkml:trace contextRef="#ctx0" brushRef="#br0" timeOffset="547.7">3789 1101 0,'0'0'0,"0"-21"0,-21 21 15,-1 0-15,1 0 16,0 0-16,-21 0 0,21 21 16,-1 0-16,1 0 0,0 0 15,-21 0-15,21 1 0,-1-1 16,1 21-16,-21-21 0,21 0 0,0 22 16,-1-22-16,1 0 0,21 0 15,-21 0-15,21 1 0,-21-1 0,21 0 16,0 0-16,0 0 15,21-21 1,0 0 0,0 0-16,1-21 0,-1 0 15</inkml:trace>
  <inkml:trace contextRef="#ctx0" brushRef="#br0" timeOffset="921.94">3916 1101 0,'0'0'0,"0"-21"0,0 42 31,0 0-15,0 0-16,0 0 0,0 22 16,0-22-16,0 21 0,21 0 15,-21 1-15,0-1 0,0 0 16,0 1-16,0 20 0,0 1 0,0-1 15,0 1-15,0-1 0,0 1 16,0-1-16,0 1 0,0 20 0,0-20 16,0-1-16,0 22 0,0 0 0,0-22 15,0 22-15,0-22 0,0 1 16,-21-1-16,21 1 0,-21-22 0,21 1 16,0-1-16,0 0 0,0-21 15,0 1-15,0-44 31,0 1-31,0 0 16,21 0-16,-21 0 0,21-22 0,-21 1 16,21 0-16,-21-22 0,0 22 0</inkml:trace>
  <inkml:trace contextRef="#ctx0" brushRef="#br0" timeOffset="1259.84">3937 1312 0,'0'0'16,"-21"-21"-16,0-21 16,21 21-16,0 0 0,0-1 0,0 1 0,0-21 15,21 21-15,0 0 16,0-1-16,21 1 0,22 0 16,-22 0-16,22 21 0,-22 0 15,0 0-15,1 0 0,-22 21 0,21 0 16,-21 0-16,1 1 0,-1-1 15,-21 0-15,0 21 0,0-21 0,0 1 16,-21 20-16,-1-21 0,-20 0 16,21 0-16,-21 1 0,20-1 0,-20 0 15,21 0-15,0-21 0,0 21 16,-1-21-16,1 0 0,21 21 16,0-42 30,21 21-46</inkml:trace>
  <inkml:trace contextRef="#ctx0" brushRef="#br0" timeOffset="2871.55">4530 1397 0,'21'0'31,"0"0"-15,0-21-16,0 0 16,0 0-16,1-1 0,-22 1 0,21 0 15,0 0-15,0-21 0,0 20 16,0-20-16,1 0 0,-1-22 0,0 22 16,0-22-16,0 22 0,0-21 15,1 20-15,-1 1 0,-21 0 0,21-1 16,-21 1-16,0 21 0,0 0 15,0-1-15,0 1 0,0 42 16,-21 1 0,0-1-16,21 0 0,0 21 15,-22 1-15,1-1 0,21 0 16,-21 22-16,21-22 0,0 22 0,0-22 16,-21 21-16,21 1 0,0-22 15,0 1-15,0-1 0,0 0 0,0-21 16,0 22-16,0-22 0,21 0 15,0 0-15,0 0 0,1-21 0,-1 0 16,0 0-16,21 0 0,-21 0 0,1 0 16,20 0-16,-21-21 0,0 21 15,0-21-15,1 0 0,-1 0 0,0-22 16,0 22-16,0 0 0,-21-21 16,0-1-16,0 22 0,0-21 15,0 21-15,0 0 0,0-1 16,0 1-16,0 42 31,0 1-31,0 20 0,0-21 16,0 0-16,0 22 0,0-22 15,0 21-15,0-21 0,0 0 0,0 1 16,21-1-16,1 0 0,-22 0 16,21 0-16,0-21 0,0 21 0,0-21 15,0 0-15,1 0 0,20 0 0,-21 0 16,0 0-16,22 0 15,-22-21-15,0 21 0,0-21 0,0 0 16,0 0-16,1 0 0,-1-1 16,0-20-16,0 21 0,0-21 0,0 20 15,-21-20-15,22 21 0,-1 0 16,0 0-16,-21-1 0,0 1 0,21 21 16,0 0-16,0 0 15,-21 21 1,22 1-1,-22-1 1,21-21 15,-21-21-15,0-1 0,0 1-16,0 0 15,-21 21-15,21-21 16,-22 21-16,1 0 15,0 0-15,0 0 16,0 21-16,0 0 16,21 0-16,-22 1 0,22-1 15,-21 21-15,0-21 0,21 0 0,0 22 16,0-22-16,0 21 0,0-21 16,0 1-16,0 20 0,0-21 15,0 0-15,21 0 0,0 1 16,1-1-16,-1-21 0,0 0 15,21 0-15,-21 0 0,22 0 0,-22 0 16,21 0-16,-21 0 0,1 0 16,20-21-16,-21 21 0,21-22 0,-20 1 15,-1 0-15,0 0 0,0-21 16,0 20-16,0-20 0,1 21 0,-22-21 16,21 20-16,-21-20 0,21 21 15,-21 0-15,0 0 0,0-1 16,0 44 15,0-1-31,-21 0 0,21 21 16,-21-21-16,21 1 0,-22 20 15,22-21-15,0 0 0,0 0 0,0 1 16,0-1-16,0 0 0,0 0 16,0 0-16,0 0 0,22-21 15,-1 22-15,0-22 0,0 0 16,0 0-16,0 0 0,1 0 0,-1 0 15,0-22-15,0 1 0,21 21 0,-20-21 16,-1 0-16,0 0 0,0 0 16,21-22-16,-20 1 0,-1 21 0,0-43 15,0 22-15,0-22 16,0 22-16,1-21 0,-1-1 0,0 22 16,0-22-16,0 1 0,-21 20 15,0 1-15,21 0 0,-21-1 0,0 22 16,0-21-16,0 21 0,0 0 15,0-1-15,-21 22 16,0 0-16,21 22 16,-21-1-16,21 21 0,-21-21 15,21 22-15,-21-1 0,21 0 16,-22 22-16,22-1 0,0-20 0,-21 20 16,0 1-16,0-1 0,21-21 15,-21 22-15,21-22 0,0 1 16,0-1-16,0-21 0,0 21 0,0-20 15,0 20-15,0-21 0,0 0 16,21-21-16,0 21 0,0 1 0,0-22 16,1 0-16,-1 0 0,0 0 0,0 0 15,0 0-15,0 0 0,22 0 16,-22 0-16,0 0 0,0-22 0,22 1 16,-22 21-16,0-21 0,0 0 15,21 0-15,-20 0 0,-1-1 0,0-20 16,0 21-16,0 0 0</inkml:trace>
  <inkml:trace contextRef="#ctx0" brushRef="#br0" timeOffset="3139.4">6773 826 0,'0'0'0,"43"0"0,-22 0 0,21 0 0,0 0 16,1-22-16,-1 22 15,22-21-15,-22 21 0,0-21 0,-21 21 16,22-21-16,-1 21 0,-21-21 16,0 21-16,1 0 0,-1-21 0,0 21 15,0 0-15,-21-22 16,0 1-16,-21 0 15,0 21-15</inkml:trace>
  <inkml:trace contextRef="#ctx0" brushRef="#br0" timeOffset="3367.27">6498 656 0,'-21'0'47,"0"0"-32,0-21-15,-1 21 16</inkml:trace>
  <inkml:trace contextRef="#ctx0" brushRef="#br0" timeOffset="3560.16">5905 677 0,'0'0'0,"0"22"16,22-22 31,-1 0-47,0 0 15,0 0-15</inkml:trace>
  <inkml:trace contextRef="#ctx0" brushRef="#br0" timeOffset="4515.99">8170 953 0,'0'0'0,"0"-22"15,0 1-15,0-63 16,0 62-16,0 1 0,21 0 16,-21 0-16,0 0 15,0 42 1,0 0 0,-21 0-16,21 22 0,-21-1 0,0 0 15,21 22-15,-21-22 0,0 22 16,-1-22-16,22 0 0,-21 22 0,0-22 15,0 0-15,21 1 0,-21-1 0,21-21 16,0 0-16,0 22 0,0-22 16,0 0-16,21-21 31,0 0-31,0 0 0,0 0 0,-21-21 16,22 0-16,-1 0 0,0-1 0,0 1 15,0 0-15,22-21 0,-22 21 16,0-22-16,0 1 0,0 0 0,22-1 15,-22 1-15,0 21 0,0-22 16,-21 22-16,0 0 0,21 0 0,-21 42 31,0 0-31,0 0 0,0 22 16,0-22-16,0 21 0,-21-21 16,21 1-16,0 20 0,0-21 0,0 21 15,0-20-15,0-1 16,0 0-16,0 0 0,21 0 0,0-21 15,1 21-15,-1-21 0,0 0 0,0 0 16,21 0-16,-20 0 0,20 0 16,-21 0-16,21 0 0,1 0 0,-22-21 15,21 21-15,1-21 0,-22 0 16,0 0-16,21-22 0,-21 22 0,1-21 16,-1 0-16,0-1 0,-21 1 15,0 0-15,0-22 0,0 1 0,0 20 16,0-20-16,0 20 15,-21-20-15,21 21 0,-21-1 0,-1 22 16,1 0-16,-21 0 0,21 0 0,0-1 16,-22 22-16,22 0 0,0 0 15,-21 0-15,20 0 0,1 22 0,0-1 16,0 0-16,0 0 0,0 0 16,-1 0-16,1 1 0,21-1 0,-21 0 15,21 0-15,0 0 0,0 0 16,0 1-16,21-1 0,22-21 0,-22 21 15,0 0-15,21 0 0</inkml:trace>
  <inkml:trace contextRef="#ctx0" brushRef="#br0" timeOffset="5647.5">9504 1122 0,'0'0'0,"0"-21"16,0 0-16,0-1 0,0 1 16,0 0-16,0 0 0,-21 0 15,-1 21-15,1-21 0,0-1 0,0 22 16,0 0-16,0 0 0,-1 0 16,1 0-16,0 0 0,-21 22 0,21-1 15,-1 21-15,1-21 16,0 22-16,0-22 0,0 21 0,0 0 15,-1 1-15,1-1 0,0-21 0,21 22 16,0-22-16,0 21 0,0-21 16,0 0-16,0 1 0,0-1 0,0 0 15,21-21-15,0 0 0,1 21 16,-1-21-16,0 0 0,21 0 0,-21 0 16,1 0-16,-1-21 0,0 0 0,0 0 15,21 21-15,-20-22 16,-1 1-16,0 0 0,-21 0 0,21-21 15,0 20-15,0-20 0,1 21 16,-22-21-16,21-1 0,-21 22 0,21-21 16,-21 21-16,0-1 0,0 1 15,0 42 17,0 1-32,0-1 0,0 21 15,0-21-15,0 0 0,0 22 16,0-22-16,0 21 0,0-21 0,0 1 15,0-1-15,0 0 0,0 0 0,0 0 16,0 0-16,21 1 16,0-22-16,0 0 0,1 0 0,-1 0 15,0 0-15,0 0 16,0 0-16,0 0 0,22-22 0,-22 22 16,0-21-16,0 0 0,0 0 0,1 0 15,-1 0-15,0-1 0,0 1 16,-21-21-16,0 21 0,21 0 0,-21-22 15,21 22-15,-21 0 0,0 0 16,22 21-16,-22 21 31,0 0-31,0 0 0,0 0 0,0 1 16,-22 20-16,22-21 0,0 0 16,-21 22-16,21-22 0,0 0 0,0 0 15,0 0-15,0 0 0,0 1 16,21-22-16,1 21 0,-1-21 15,0 0-15,21 0 0,-21 0 0,1 0 16,-1 0-16,0 0 0,0 0 0,0 0 16,0 0-16,1-21 0,-1-1 15,0 1-15,0 0 0,0 0 0,0 0 16,1-22-16,-22 1 0,0 0 16,21-1-16,-21 1 0,21-21 0,-21-1 15,0 22-15,0-22 0,0 22 16,0-22-16,0 22 0,21 0 15,-21-1-15,21 22 0,-21 0 0,0 0 16,0 0-16,0 42 16,0 0-1,0 0-15,0 0 0,0 22 16,0-22-16,0 21 0,-21 1 0,0-1 16,0 0-16,21 22 0,-21-22 15,-1 0-15,22 1 0,-21-1 0,21-21 16,-21 22-16,21-1 0,0-21 15,0 21-15,0-20 0,0-1 0,0 0 16,0 0-16,0 0 0,0 0 16,21-21-1,0 22-15,1-22 0,-1 0 16,0 0-16,0 0 0,0 0 16,0 0-16,1 0 0,-1-22 0,0 22 15,0-21-15,0 21 0,0-21 0,1 0 16,20 21-16,-21-21 0,0 0 15,0-1-15,1 1 0,-1 21 0,21-21 16,-21 0-16</inkml:trace>
  <inkml:trace contextRef="#ctx0" brushRef="#br0" timeOffset="5927.38">10372 953 0,'0'0'0,"-22"0"0,44-22 32,-1 22-32,0 0 0,0-21 15,21 21-15,-20 0 0,-1-21 16,0 21-16,0 0 0,0-21 15,22 21-15,-22-21 0,0 21 16,0 0-16,0 0 0,-21-21 0,21 21 16,1 0-16,-22-22 0</inkml:trace>
  <inkml:trace contextRef="#ctx0" brushRef="#br0" timeOffset="6325.16">9737 677 0,'0'0'0,"0"-21"47,0 0-47,0 0 16,0 0-16,0 0 16,0-1-1,-22 22-15,1 0 16,0 0-16,0 22 15,21-1 1,-21 0-16,21 0 16,0 0-16,0 0 0,0 1 15,0-1-15,0 0 16</inkml:trace>
  <inkml:trace contextRef="#ctx0" brushRef="#br0" timeOffset="7403.69">3154 1820 0,'21'0'47,"0"0"-47,0 0 0,0 0 0,1 0 16,20 0-16,-21 0 0,21 0 0,1 0 15,-1 0-15,0 0 16,1 0-16,20 0 0,-20 0 0,41 0 16,-20 0-16,20 0 0,1 0 15,0 0-15,-1 0 0,22-21 0,0 21 16,21 0-16,-21-21 0,21 21 15,21-21-15,-21 21 0,0 0 0,21 0 16,0-21-16,1 21 0,-1 0 16,0 0-16,0 0 0,0 0 0,22 0 15,-22 0-15,21 0 16,-21 0-16,22 0 0,-1 0 0,-21 0 0,21 0 16,1 21-16,-1-21 0,0 0 15,1 21-15,-22 0 0,0-21 16,0 0-16,-21 21 0,0-21 0,0 0 15,0 22-15,-21-22 0,-21 0 16,-1 0-16,1 21 0,-21-21 0,-1 0 16,1 0-16,-22 0 0,0 0 15,1 0-15,-22 0 0,0 0 0,0 0 16,0 0-16,0 0 16,-42 0 46</inkml:trace>
  <inkml:trace contextRef="#ctx0" brushRef="#br0" timeOffset="42153.62">952 2773 0,'0'-21'15,"0"0"1,0-1 15,0 1 16</inkml:trace>
  <inkml:trace contextRef="#ctx0" brushRef="#br0" timeOffset="42512.41">995 2731 0,'0'-22'15,"0"1"-15,0 0 16,0 0-1,0 0 1,0 0-16,0-1 16,0 1-1,0 0 1,0 0-16,0 0 16,0 0-1,0-1-15,0 1 16,0 0-16,0 0 15,0 0-15</inkml:trace>
  <inkml:trace contextRef="#ctx0" brushRef="#br0" timeOffset="42944.69">889 3366 0,'0'21'0,"0"0"16,0 0-16,0 0 16,0 0-16,0 1 15,-42-22-15,20 0 0,22-22 16</inkml:trace>
  <inkml:trace contextRef="#ctx0" brushRef="#br0" timeOffset="43524.32">889 3493 0,'0'-22'15,"0"1"1,21 0-16,0 0 0,-21-21 15,21 20-15,-21-20 0,22 21 16,-1-21-16,0-1 0,0 22 16,-21-21-16,21 21 0,0-22 0,1 22 15,-1 0-15,0 0 16,0 0-16,0-1 0,0 22 16,1-21-16,-1 21 0,0 0 15,0 0-15,0 21 16,0 1-16,1-22 0,-22 21 15,0 0-15,21-21 0,-21 21 16,21 0-16,-21 0 0,0 1 16,0-1-16,0 0 0,21 0 15,-21 0-15,0 0 16,0 1-16,21-1 16,-21 0-16,0 0 15,21-21 16,1 0-31,-1 0 16,-21-21-16,21 0 0,0 0 16,-21-1-16,21 1 0,0 0 15,-21 0-15,22 0 0,-22-22 16,21 22-16,-21-21 0,0 21 0,0-22 16,0 1-16,0 0 0,0-22 15,0 22-15,0-22 0,0 22 0,0 0 16,0-1-16,0 1 15,-21 0-15,-1-1 0,22 22 16,-21 0-16,21 0 0,0 0 0,0 0 16,-21-1-16,0 22 47,21 22-32,0-1-15,-21-21 16,21 21-16,-21 0 0,-1 0 0,22 0 15,-21 1-15,21-1 16,-21 0-16</inkml:trace>
  <inkml:trace contextRef="#ctx0" brushRef="#br0" timeOffset="43983.45">1058 2561 0,'0'-42'15,"0"21"-15,0 0 0,0-1 16,0 44 15,0-1-15,0 0-16,0 21 0,0 1 16,0-1-16,0 0 0,0 1 15,0 20-15,-21-21 0,21 1 0,-21 20 16,21-20-16,0-1 15,-21 0-15,21 1 0,-21-1 0,21 0 16,-22-21-16,22 1 0,0-1 16,0 0-16,0 0 0,0 0 15,0-42 17,0 0-32,0 0 15,0 0-15,22-1 0</inkml:trace>
  <inkml:trace contextRef="#ctx0" brushRef="#br0" timeOffset="44320.04">1757 3027 0,'21'21'16,"0"-21"-1,0 0 1,0 0-16,1 0 16,-1-21-16,-21 0 15,21 21-15,0 0 16,0-21-16,0 21 0,1-22 0,-1 1 15,-21 0-15,21 21 16,-21-21-16,0 0 0,-21 21 31,0 0-31,-1-21 16</inkml:trace>
  <inkml:trace contextRef="#ctx0" brushRef="#br0" timeOffset="44483.95">1778 3027 0,'0'21'15,"0"0"-15,0 0 16,0 1-16,0-1 0,0 0 0,0 0 15,0 0-15,0 0 16,0 1-16,0-1 0,0 0 0,21 0 16,0-21-16,0 21 15,1-21-15,-1 0 0,0 0 16,0 0-16,0 0 0,0-21 0,1 21 16,-1-21-16,0 0 0,0 0 15,0-1-15,0 1 0,1 0 0</inkml:trace>
  <inkml:trace contextRef="#ctx0" brushRef="#br0" timeOffset="45099.6">2498 2477 0,'0'0'0,"0"-22"16,0 44-1,0-1 1,0 0-16,0 21 0,0 1 16,0-22-16,0 21 0,0 0 15,0 1-15,-22-1 0,22 22 16,-21-22-16,21 0 0,-21-21 0,21 22 16,0-1-16,-21 0 0,21-20 15,-21 20-15,21-21 0,-21 0 16,21 0-16,0 1 0,0-1 0,0 0 15,-22 0 1,22-42 0,0 0-1,0 0-15,0-1 0,0 1 16,0 0-16,0 0 0,0 0 0,22 0 16,-22-22-16,21 22 0,0 0 15,0 21-15,0-21 0,0 0 0,22-1 16,-22 1-16,21 21 15,-21-21-15,22 21 0,-1-21 0,-21 21 16,22 0-16,-22 0 0,0 0 16,0 0-16,21 21 0,-42 0 0,22-21 15,-1 21-15,-21 1 0,21-1 16,-21 0-16,0 0 0,0 0 16,0 0-16,-42 1 0,20-1 15,1 0-15,0 0 0,-21 0 16,21 0-16,-22 1 0,22-22 0,-21 21 15,21 0-15,-22-21 0,22 0 16,0 0-16,0 0 0,0 0 16,-1 0-16,1 0 0,0 0 15,0 0-15,0 0 16,0 0-16,21-21 16,-22 0-16,22-1 0,-21 22 15</inkml:trace>
  <inkml:trace contextRef="#ctx0" brushRef="#br0" timeOffset="45591.55">1947 3006 0,'21'0'31,"1"0"-31,-1-21 16,0 21-16,0-22 0,0 1 16,0 21-16,1 0 15,-22-21-15,0 0 16,0 0 0,-22 21-1,1 0-15,0 0 0,0 0 0,0 0 16,0 0-16,-1 21 0,1-21 15,0 21-15,21 0 0,-21-21 0,21 21 16,-21 1-16,21-1 16,0 0-16,0 0 0,0 0 0,0 0 15,0 1-15,0-1 16,0 0-16,21-21 16,0 0-16</inkml:trace>
  <inkml:trace contextRef="#ctx0" brushRef="#br0" timeOffset="46121.25">3154 2625 0,'0'0'0,"0"-21"0,0-22 16,0 22 0,0 42 15,-21 0-31,21 1 16,0-1-16,-22 21 0,22-21 15,0 22-15,0-1 0,0 0 0,0 1 16,-21-1-16,21 0 0,0 1 15,-21-22-15,21 21 0,0 0 0,0-20 16,0 20-16,0-21 0,0 0 16,0 0-16,0 1 0,0-1 15,0 0-15,0 0 16,0-42 15,0 0-31,21 0 0,-21-1 16,0 1-16,0 0 0</inkml:trace>
  <inkml:trace contextRef="#ctx0" brushRef="#br0" timeOffset="46508.54">3027 2604 0,'0'0'0,"0"-22"0,-21 1 0,21 0 15,0 0-15,0 0 16,0 0-16,21-1 15,0 22-15,0-21 0,0 21 0,0 0 16,22 0-16,-1 0 0,0 0 16,1 0-16,20 0 0,-20 21 0,20 1 15,-21-1-15,22 0 0,-22 21 16,1-21-16,-1 22 0,0-1 0,-21 0 16,1 1-16,-1-1 0,-21 0 15,0 1-15,0-1 0,-21 0 16,-1 1-16,1-1 0,-21 0 15,-22 1-15,22-1 0,0 0 0,-1-20 16,-20 20-16,21-21 0,-1 0 16,1 0-16,0 1 0,20-22 15,-20 21-15,21-21 0,0 0 0,0 0 16,-1 0-16,1 0 0,21-21 47,0-1-47,0 1 0,0 0 15,21 21-15</inkml:trace>
  <inkml:trace contextRef="#ctx0" brushRef="#br0" timeOffset="47120.45">3683 3069 0,'0'0'0,"0"-21"16,0 0-1,0 0-15,0 0 0,0-1 16,21 22-16,0-21 0,0 21 16,1 0-16,-1-21 0,0 21 0,0 0 15,0 0-15,0 0 0,22 0 16,-22 0-16,0 0 0,0 0 0,0 21 16,1 0-16,-1 1 0,0-22 15,-21 21-15,0 0 0,21 21 16,-21-21-16,0 1 0,0-1 0,0 0 15,0 21-15,0-21 0,0 1 16,-21-1-16,21 0 0,0 0 16,-21-21-16,0 0 15,21-21 17,0 0-32,0-22 15,0 22-15,21 0 0,-21 0 0,21 0 16,-21 0-16,0-1 0,21-20 0,-21 21 15,21 0-15,-21 0 0,0-1 16,21 1-16,1 0 0,-1 21 16,-21-21-16,21 21 15,0 0-15,-21 21 16,21-21 0,-21 21-16,0 0 0,0 1 15,0-1 1</inkml:trace>
  <inkml:trace contextRef="#ctx0" brushRef="#br0" timeOffset="47395.29">4487 2921 0,'0'21'31,"-21"0"-31,0-21 16,21 22-16,-21-1 0,0 0 16,21 0-16,0 0 0,0 0 0,-22 1 15,22-1-15,0 0 0,0 0 16,-21 0-16,21 0 0,0 1 0,0-1 16,0 0-1,21-21 1,1-21-1,-22 0-15,21-1 16,0 1-16</inkml:trace>
  <inkml:trace contextRef="#ctx0" brushRef="#br0" timeOffset="47584.8">4466 2731 0,'0'0'0,"-21"0"15,21 21-15,0 0 32,21-21-17,0 0-15,0 0 0,1 0 0,-1 0 16,0 0-16,0 0 0,0-21 16</inkml:trace>
  <inkml:trace contextRef="#ctx0" brushRef="#br0" timeOffset="47727.77">4678 2667 0,'0'-21'16,"-21"21"-16,-1 0 15,1 0-15,0 0 0,0 0 0,0 0 16,0 0-16,-1 0 0,1 0 16,0 21-16,0 0 0,21 0 15,0 1-15,0-1 16,0 0-16,0 0 0,0 0 0,0 0 16,21 1-16,0-22 0,0 21 15,1-21-15,20 0 0</inkml:trace>
  <inkml:trace contextRef="#ctx0" brushRef="#br0" timeOffset="48195.21">5016 2942 0,'-21'0'15,"42"0"-15,-63-21 0,21 0 16,21 42 31,21-21-47,-21 21 0,21 0 15,-21 1-15,0-1 0,21 0 16,-21 0-16,0 0 0,0 0 16,0 1-16,0-1 0,0 0 15,0 0-15,0 0 0,0 0 0,0 1 16,0-44 15,22 22-15,-22-21-16,21 0 0,0 0 0,-21 0 15,21 0-15,0-1 16,-21 1-16,21-21 0,1 21 0,-1 0 16,-21-1-16,21 1 0,0 0 15,0 0-15,-21 0 0,0 0 16,21 21-16,1 0 15,-22 21 17,0 0-17,0 0 1</inkml:trace>
  <inkml:trace contextRef="#ctx0" brushRef="#br0" timeOffset="48556.66">5313 3069 0,'21'21'16,"0"-21"-16,0 0 0,0 0 15,1-21-15,-22 0 16,21 21-16,0-21 0,0 21 0,0-21 16,0 0-16,1 21 0,-22-22 15,0 1-15,21 21 0,-21-21 16,0 0-16,0 0 0,0 0 15,-21 21 1,-1 0-16,1 0 16,0 0-16,0 21 0,0-21 0,21 21 15,-21 0-15,-1 0 0,22 0 16,-21 1-16,21-1 0,-21 21 0,21-21 16,-21 0-16,21 1 0,0-1 15,0 0-15,0 0 0,0 0 0,0 0 16,0 1-16,21-22 15,0 0-15,0 0 0,1 0 0,-1 0 16,0 0-16,0 0 0,0 0 16,22-22-16,-22 22 0,0-21 0,0 0 15,21 21-15</inkml:trace>
  <inkml:trace contextRef="#ctx0" brushRef="#br0" timeOffset="48671.13">5778 2900 0,'0'0'0,"0"-21"16,22 21 0,-1 0-16,0-21 0</inkml:trace>
  <inkml:trace contextRef="#ctx0" brushRef="#br0" timeOffset="48959.09">5969 2921 0,'0'0'0,"21"21"0,0 0 16,-21 1-16,0-1 15,0 0-15,0 0 0,0 0 16,0 22-16,0-22 0,0 0 15,-21 0-15,21 0 0,-21 0 0,0-21 16,0 22-16,21-1 0,-22-21 16,1 0-16,21-21 31,0-1-31,0 1 16,21 0-16,1 0 0,-1 0 15,0 0-15,0-22 0,0 22 16,0 0-16,1 0 0,-1 0 15,0-1-15,0 1 0,-21 0 0,21 0 16,0 21-16,1-21 0,-22 0 16,21 21-16</inkml:trace>
  <inkml:trace contextRef="#ctx0" brushRef="#br0" timeOffset="50216.12">6710 2582 0,'0'0'0,"0"-42"16,0 21-1,-21 21 1,-1 21-1,22 0 1,-21 0-16,0 1 0,21 20 0,0-21 16,-21 21-16,21 1 0,-21-1 15,0-21-15,21 22 0,-22-1 0,1 0 16,21 1-16,-21-1 0,21-21 0,-21 21 16,21-20-16,0 20 15,0-21-15,-21 0 0,21 0 0,0 1 16,0-1-16,0 0 0,0 0 15,0-42 17,21 0-32,-21 0 0,21-1 15,0-20-15,0 21 0,1 0 16,-1-22-16,0 22 0,21-21 0,-21 21 16,1-22-16,-1 22 15,0 0-15,0 0 0,0 0 0,0 21 0,1 0 16,-1 0-1,0 0-15,-21 21 16,0 0-16,0 0 0,0 0 16,0 1-16,0-1 0,0 21 0,0-21 15,0 0-15,0 22 0,0-22 0,0 0 16,0 0-16,0 22 0,0-22 16,21 0-16,0-21 0,0 0 15,1 0-15,-1 0 0,21 0 16,-21 0-16,22 0 0,-22-21 0,21 0 15,0-1-15,-20 1 0,20-21 16,0 21-16,-21-22 0,22 22 0,-22-21 16,0 0-16,0-1 0,-21 1 15,0-22-15,21 22 0,-21-21 16,0 20-16,0-20 0,0 20 16,-21 1-16,0 0 0,0-1 0,0 22 15,0-21-15,-1 42 0,1-21 16,0 21-16,0 0 0,0 0 0,0 21 15,-22-21-15,22 21 0,0 21 16,0-20-16,0-1 0,21 21 0,-22-21 16,22 22-16,0-22 0,0 0 15,0 21-15,0-21 0,0 1 0,22-1 16,-1 0-16,21 0 0,-21-21 16,0 21-16,22 0 0</inkml:trace>
  <inkml:trace contextRef="#ctx0" brushRef="#br0" timeOffset="51327.48">8001 3006 0,'0'0'0,"42"0"16,-42-21-16,21 21 0,-21-22 15,0 1-15,22 21 0,-22-21 0,0 0 16,0 0-16,0 0 0,0-1 15,-22 1-15,1 0 16,0 21-16,0 0 16,-21 0-16,20 0 0,1 21 0,-21 0 15,21 1-15,-22-1 0,1 0 0,21 0 16,-21 0-16,20 22 0,1-22 16,-21 21-16,21-21 0,21 22 0,0-22 15,0 21-15,0-21 0,0 0 16,0 1-16,0-1 0,21 0 0,0-21 15,0 0-15,0 0 0,22 0 16,-22 0-16,21 0 0,-21 0 0,22 0 16,-22-21-16,21 0 0,-21-1 15,22 1-15,-22 0 0,0 0 16,0 0-16,0 0 0,1-22 16,-1 22-16,-21-21 0,0 21 0,0-1 15,0 1-15,0 0 0,0 0 0,0 0 16,0 42 15,-21-21-31,21 21 0,0 0 16,0 0-16,-22 22 0,22-22 0,0 0 15,0 0-15,0 22 16,0-22-16,0 0 0,0 0 0,0 0 0,0 0 16,22 1-16,-1-1 0,0 0 15,0-21-15,0 0 0,0 0 16,1 0-16,-1 0 0,0 0 15,0 0-15,0-21 0,0 0 0,22-1 16,-43 1-16,21 0 0,0 0 16,0 0-16,0-22 0,-21 22 0,0 0 15,0 0-15,22-21 0,-22 20 0,0 1 16,21 0-16,-21 42 31,0 0-15,0 1-16,-21-1 15,21 0-15,-22 0 0,22 21 0,0-20 16,0-1-16,0 0 0,0 0 16,0 0-16,0 0 0,0 1 15,0-1-15,22 0 0,-1-21 16,0 0-16,0 0 0,0 0 16,0 0-16,1 0 0,20 0 0,-21-21 15,0 0-15,0-1 0,1 1 0,20 0 16,-21 0-16,0-21 0,0-1 15,22 1-15,-22 0 0,0-1 0,0 1 16,22-22-16,-22 22 16,0-21-16,0 20 0,-21-20 0,0 20 15,21-20-15,-21 42 0,0-22 16,0 22-16,0 0 0,0 0 0,-21 42 31,0 0-31,21 0 16,-21 22-16,0-1 0,21 0 15,-22 1-15,1-1 0,0 0 0,21 1 16,0-1-16,-21 0 0,0 1 0,21-1 16,0 0-16,0 1 0,0-22 15,0 21-15,0 1 0,0-22 0,0 21 16,0-21-16,0 0 16,0 1-16,21-1 0,0 0 0,0 0 15,0-21-15,1 0 16,-1 0-16,0 0 0,0 0 0,21 0 15,-20 0-15,-1 0 0,0-21 16,21 0-16,-21 21 0,1-21 0,20-1 16,-21 1-16,0 0 0,0 0 15,22 0-15,-22 0 0,0-1 0,-21 1 16,21 0-16,0 0 0,-21 0 0</inkml:trace>
  <inkml:trace contextRef="#ctx0" brushRef="#br0" timeOffset="51592.33">8953 2752 0,'0'0'0,"22"0"31,-1 0-31,0 0 0,21 0 16,-21 0-16,22 0 0,-22 0 0,21 0 15,-21 0-15,22 0 0,-22 0 16,0-21-16,21 21 0,-20-22 0,-1 22 16,0 0-16,0 0 15,-21-21-15,21 21 0,-21-21 16,0 0 0</inkml:trace>
  <inkml:trace contextRef="#ctx0" brushRef="#br0" timeOffset="52024.09">8382 2519 0,'0'0'0,"-21"0"0,21 21 0,0 0 16,0 0-1,21-21 17,0 0-32,0 0 0,0-21 15,-21 0-15,22 21 16,-22-21-16,0 0 0,0 0 15,0-1-15,0 1 16,-22 21-16,1-21 16,0 21-16,0 0 15,21 21-15,-21-21 16,21 21-16,0 1 0,0-1 16,0 0-16,0 0 15,0 0 1,21-21-1</inkml:trace>
  <inkml:trace contextRef="#ctx0" brushRef="#br0" timeOffset="55091.66">11684 2879 0,'0'-21'16,"21"21"-16,0 0 15,-21-22-15,21 22 16,1 0-1,-22-21 1,0 0 0,21 21-16,-21-21 15,0 0-15,0 0 16,0-1 0,0 1-16,0 0 15,0 0-15,0 0 16,0 0-16,-21 21 0,21 21 47,0 0-47,-22 0 0,22 0 15,-21 22-15,21-1 0,-21-21 16,21 21-16,-21 1 0,21-1 0,0 0 16,-21-20-16,21 20 0,-21 0 15,21-21-15,0 22 0,0-22 0,0 21 16,-22-21-16,22 1 0,0-1 15,0 0-15,22-21 32,-22-21-32,21 0 0,0 21 15,-21-22-15,21 1 0,0-21 16,0 21-16,1 0 0,-1-1 16,-21-20-16,21 21 0,0 0 15,0-22-15,-21 22 0,21 0 0,1 0 16,-22 0-16,0 0 0,21 21 0,-21-22 15,21 22-15,-21 22 32,0-1-32,0 0 0,0 0 15,0 0-15,0 22 0,0-22 0,0 0 16,0 0-16,21 21 0,-21-20 16,21-1-16,0 0 0,1 0 0,-1 0 15,0-21-15,0 21 0,21-21 16,-20 0-16,20 0 0,0 0 0,-21 0 15,22 0-15,-1 0 0,-21 0 16,22-21-16,-22 0 0,0 21 16,0-21-16,0-21 0,0 20 0,1 1 15,-22-21-15,21 0 0,-21 20 16,21-20-16,-21 0 0,0-1 0,0 22 16,0-21-16,-21 21 0,0 0 15,-1-1-15,1 1 0,0 0 0,0 21 16,0 0-16,0 0 15,-1 0-15,1 21 16,21 0 0,0 1-16,0-1 0,0 0 15,21-21 1,1 21-16,-1-21 0,0 0 16,21 0-16,-21 0 0,22 0 0</inkml:trace>
  <inkml:trace contextRef="#ctx0" brushRef="#br0" timeOffset="55382.49">13271 2900 0,'0'0'0,"0"21"15,22-21 1,-1 0-16,0 0 0,0 0 15,0 0-15,0 0 0,1 0 16,-1 0-16,21 0 0,-21 0 0,22 0 16,-22-21-16,0 21 0,0 0 15,21 0-15,-20-21 0,-1 21 16,0 0-16,-42 0 47,-22 0-32</inkml:trace>
  <inkml:trace contextRef="#ctx0" brushRef="#br0" timeOffset="55588.37">13314 3048 0,'0'0'0,"-21"0"0,21 21 16,-22-21-16,22 21 0,0 1 15,22-22-15,-1 0 0,0 0 16,0 0-16,0 0 0,0 0 15,1 0-15,20 0 0,-21 0 0,0 0 16,22 0-16,-22 0 0,0 0 16,0-22-16,0 22 0,0 0 15,1 0-15,-22-21 0,21 0 0,0 21 16,-21-21-16,0 0 16,0 0-16</inkml:trace>
  <inkml:trace contextRef="#ctx0" brushRef="#br0" timeOffset="56431.4">15600 2836 0,'0'-42'15,"-21"21"1,-1 0-16,22 0 0,-21 21 16,21-22-16,0 1 0,0 0 15,0 0-15,0 0 16,21 21 15,1 21-31,-22 21 16,0-21-16,21 1 15,-21 20-15,0-21 0,21 21 0,-21 1 16,0-22-16,0 21 0,0 1 16,0-22-16,0 21 0,0-21 0,0 22 15,0-22-15,-21 0 0,0 0 16,21 0-16,-22 0 0,22 1 0,0-1 15,-21-21-15,0 21 16,0-21-16,21-21 31,0 0-31,0-1 0,0 1 0,0 0 16,0 0-16,21-21 0,-21 20 16,21-20-16,0 21 0,1-21 15,20-1-15,-21 22 0,21-21 0,-20-1 16,20 22-16,0-21 0,1 21 15,-1 0-15,-21-1 0,21 22 0,1 0 16,-22 0-16,0 0 0,21 22 16,-20-1-16,-22 0 0,21 0 0,-21 21 15,21-20-15,-21 20 0,0-21 16,0 21-16,0-20 0,0 20 0,-21-21 16,21 21-16,-21-20 0,-1-1 15,22 0-15,-21 0 0,21 0 0,0 0 16,-21 1-16,21-44 47,0 1-47,21 21 15,-21-42-15,21 21 0</inkml:trace>
  <inkml:trace contextRef="#ctx0" brushRef="#br0" timeOffset="56835.36">16425 3006 0,'0'21'0,"21"-21"31,22 0-31,-22 0 16,0 0-16,0 0 0,22 0 0,-22-21 16,21 0-16,0 21 0,1-22 0,-22 1 15,21 21-15,-21-21 0,22 0 16,-22 21-16,0-21 0,-21 0 0,0-1 15,21 1-15,-21 0 16,0 0-16,0 0 0,-21 21 16,0 0-16,0 0 0,0 0 15,-1 0-15,1 21 0,0-21 0,0 21 16,0 0-16,0 0 0,-1 22 16,-20-22-16,21 0 0,0 21 15,21-20-15,-21-1 0,21 21 0,-22-21 16,22 0-16,-21 1 0,21 20 15,0-21-15,0 0 0,0 0 0,0 1 16,21-1-16,1 0 16,-1-21-16,0 0 0,0 0 0,0 0 15,0 0-15,22 0 0,-22 0 16,0-21-16,21 21 0,1-21 0,-22-1 16,21 1-16</inkml:trace>
  <inkml:trace contextRef="#ctx0" brushRef="#br0" timeOffset="57421.03">17420 2836 0,'0'0'15,"0"-21"-15,-21 42 32,0 1-32,21-1 0,0 0 15,-21 0-15,-1 0 0,22 0 16,-21 22-16,21-22 0,0 0 0,0 0 15,-21 0-15,21 1 0,-21-1 16,21 0-16,0 0 0,0 0 16,21-21 15,0 0-31,0-21 0,1 21 16,-1-21-16,0 0 0,0 0 0,0-1 15,0 1-15,1 0 0,-1 0 16,21 0-16,-21 0 0,0-1 0,1 1 15,-22 0-15,21 21 0,0 0 0,0 0 32,-21 21-32,0 0 0,0 1 15,0-1-15,0 0 0,0 0 16,0 0-16,0 0 0,0 1 16,21-1-16,-21 0 15,21-21-15,-21 21 0,22-21 0,-1 0 16,21 0-16,-21 0 0,22 0 15,-22 0-15,21 0 0,-21 0 0,22-21 16,-22 0-16,0 21 0,0-21 0,0-1 16,-21 1-16,0 0 0,0-21 15,0 21-15,0-1 0,0 1 0,0-21 16,-21 21-16,0 0 0,0-1 16,0 1-16,21 0 15,-22 21-15,1 0 16,0 0-16,21 21 15,-21 0 1,0-21-16,21 22 0</inkml:trace>
  <inkml:trace contextRef="#ctx0" brushRef="#br0" timeOffset="58451.55">20151 2688 0,'0'0'0,"0"-21"0,0-21 16,0 21-16,0-22 0,0 22 0,0-21 15,0-1-15,0 1 0,0 21 16,0-21-16,0 20 0,0 1 15,0 0-15,0 0 0,0 63 32,-22-21-17,22 22-15,0 20 0,-21 1 0,21-1 16,-21 1-16,21-1 0,-21 1 16,21-1-16,-21-20 0,0 20 0,21-21 15,0 1-15,-22-1 0,22 0 16,-21-20-16,21 20 0,0-21 0,0 0 15,0 0-15,0-42 32,21 0-32,1 0 0,-1 0 15,0 0-15,21-22 0,-21 22 16,1-21-16,20-1 0,-21 1 0,21 0 16,-20-1-16,-1-20 0,0 21 15,0-1-15,0 22 0,0-21 0,1 21 16,-22 42-1,0 21-15,0-21 16,0 22-16,0-1 0,0 0 16,0 1-16,0-1 0,0 0 0,0-21 15,0 22-15,0-1 0,0 0 16,0-20-16,0 20 0,0-21 16,21 0-16,0 0 0,0 1 0,0-22 15,22 0-15,-22 0 0,21 0 16,0 0-16,1 0 0,-1 0 15,0-22-15,1 1 0,-1 0 0,0 0 16,1-21-16,-1 20 0,0-20 16,-20 0-16,20-1 0,-21-20 0,0 21 15,-21-22-15,0-21 0,0 22 16,0-1-16,0 1 0,0-1 0,0 22 16,-21 0-16,0-1 0,0 1 15,0 21-15,-1 21 0,1-21 16,0 21-16,0 0 0,-21 0 15,20 0-15,1 21 0,0 0 0,0 0 16,21 0-16,0 22 0,-21-1 16,21 0-16,0-20 0,0 20 0,0 0 15,21 1-15,-21-22 0,21 21 16,0-21-16,0 22 0,1-22 0</inkml:trace>
  <inkml:trace contextRef="#ctx0" brushRef="#br0" timeOffset="58803.86">21209 3027 0,'0'0'0,"21"0"15,0 0-15,0 0 16,1 0-16,-1 0 0,0 0 16,0-21-16,0 0 0,0 21 0,1-22 15,20 22-15,-21-21 0,0 0 16,0 21-16,1-21 0,-1 0 0,-21 0 15,0-1-15,0 1 16,-21 0-16,-1 21 0,1 0 0,0 0 16,-21 0-16,21 0 0,-1 21 15,-20 0-15,21 1 0,0-1 0,0 0 16,-1 21-16,1-21 0,21 1 16,0 20-16,0-21 0,0 0 15,0 22-15,0-22 0,0 0 0,21 0 16,1 0-16,-1-21 0,0 21 15,21 1-15,-21-22 0,22 0 0,-1 0 16,-21 0-16,22 0 0,20-22 16,-21 1-16,1 21 0,-1-21 0,22 0 15,-22 0-15</inkml:trace>
  <inkml:trace contextRef="#ctx0" brushRef="#br0" timeOffset="59303.59">22161 2392 0,'0'0'0,"0"-42"0,0-22 16,0 22-16,0 21 16,-21 21-16,0 21 0,21 21 15,0-21-15,-21 22 16,21 20-16,-21-21 0,21 22 0,-21-1 16,21-20-16,0 20 0,0 1 15,-22-22-15,22 0 0,-21 1 0,21-1 16,0 0-16,0 1 0,0-22 15,-21 0-15,21 0 0,0 0 0,-21 1 16,0-22 15,21-22-31,0 1 16,0 0-16,0 0 16,0 0-16,0 0 0,21-1 0,0-20 15,0 21-15,22 0 0,-22 0 16,21-1-16,-21 1 0,22 0 0,-22 21 15,21 0-15,0 0 0,1 0 16,-22 0-16,21 21 0,-21-21 0,1 21 16,-1 22-16,0-22 0,-21 0 15,0 0-15,0 22 0,0-22 0,-21 0 16,-22 21-16,22-21 16,-21 22-16,0-22 0,-1 0 0,1 0 15,-22 0-15,22 1 0,0-1 0,-1 0 16,1-21-16,21 0 0,0 0 15,0 0-15,-1 0 0,22-21 16,0 0 0,0-1-16,22 1 0,-1 0 0,0-21 15,0 21-15</inkml:trace>
  <inkml:trace contextRef="#ctx0" brushRef="#br0" timeOffset="59635">23029 2244 0,'0'0'0,"0"-21"0,-21 21 16,0 21-1,21 0-15,0 0 0,-21 21 0,0 1 16,-1-1-16,22 22 0,-21-22 15,0 21-15,0 1 0,0-1 0,0 1 16,-1-1-16,1-20 0,0-1 16,21 22-16,-21-22 0,0-21 0,21 21 15,0 1-15,0-22 16,0 0-16,0 21 0,0-20 16,0-1-16,21-21 15,0 0-15,0 0 16,-21-21-16,21-1 0,-21 1 0,22 0 15</inkml:trace>
  <inkml:trace contextRef="#ctx0" brushRef="#br0" timeOffset="59981.8">22648 2477 0,'0'0'0,"-42"-43"0,21 1 0,0-22 15,21 43 1,0 0-16,0 0 0,21 0 0,0 21 15,21-21-15,1 21 0,20 0 16,1 0-16,-1 0 0,1 0 0,-1 0 16,1 0-16,-1 21 0,-21 0 15,22 0-15,-22 21 0,1 1 0,-1-1 16,-21 22-16,0-22 0,0 21 16,-21-20-16,0 20 0,0-20 0,-21-1 15,0 21-15,-21-20 0,-1-22 16,1 21-16,0 1 0,-22-1 0,22-21 15,-22 0-15,22 0 16,-21 22-16,-1-22 0,22-21 0,-1 21 16,1 0-16,21-21 0,-21 0 15,20 21-15,22-42 32,0 0-32,22 21 15,-1-21-15,0 0 0</inkml:trace>
  <inkml:trace contextRef="#ctx0" brushRef="#br0" timeOffset="60481.6">23389 2963 0,'-21'0'0,"21"-42"15,21 21 1,0 21-16,0 0 0,22 0 16,-22 0-16,0 0 0,21 0 0,-20 0 15,-1 0-15,21 21 16,-21-21-16,0 21 0,1 0 0,-22 1 15,0-1-15,0 0 0,0 0 16,0 0-16,0 0 0,0 1 0,0-1 16,-22 0-16,1 0 0,0 0 15,0 0-15,0-21 0,0 22 16,-1-22-16,22-22 16,0 1-1,0 0 1,0 0-16,0 0 0,0 0 0,22-1 0,-1 1 15,0 0-15,0 0 0,-21 0 16,21 0-16,0-1 0,1 1 16,-1 0-16,0 21 0,0-21 15,0 21 1,0 0-16,1 21 16,-1-21-1,0 0-15</inkml:trace>
  <inkml:trace contextRef="#ctx0" brushRef="#br0" timeOffset="60719.46">24109 2900 0,'0'-21'16,"-21"42"15,-1 0-31,1-21 0,21 21 16,0 0-16,-21 1 0,0-1 0,21 0 15,-21 0-15,21 0 0,0 0 16,0 1-16,0-1 0,-21-21 16,21 21-16,0 0 0,0 0 15,0-42 17,0 0-32,21 21 15</inkml:trace>
  <inkml:trace contextRef="#ctx0" brushRef="#br0" timeOffset="60898.36">24024 2794 0,'0'0'15,"-21"0"-15,21-21 0,-21 21 0,21-21 16,-21 21-16,42 0 47,0 0-47,0 21 0,0-21 15,0 0-15,1 21 0,-1-21 16</inkml:trace>
  <inkml:trace contextRef="#ctx0" brushRef="#br0" timeOffset="61816.08">24299 2921 0,'0'0'0,"0"-21"15,0 0 1,21 21 15,1 0-31,-22 21 16,21-21-16,-21 21 0,21 0 0,-21 0 16,21-21-16,-21 22 0,0-1 15,0 0-15,0 0 0,0 0 0,0 0 16,0 1-16,0-1 0,0 0 15,0 0-15,0 0 16,0-42 15,0 0-15,0 0-16,21 21 0,0-21 16,1-1-16,-1 1 0,0 0 15,0 0-15,0-21 0,0 20 0,1 1 16,-1 0-16,0 0 0,0 0 0,0 0 15,-21-1-15,0 44 32,-21-22-17,0 21-15,21 0 0,-21 0 0,21 0 16,-21 0-16,-1 1 0,22-1 16,0 0-16,0 0 0,0 0 15,0 0-15,0 1 0,0-1 16,22 0-16,-1-21 15,0 21-15,21-21 0,-21 0 16,22 0-16,-1 0 0,0 0 0,1 0 16,-22 0-16,21 0 0,-21-21 15,22 0-15,-22 21 0,21-21 0,-21-1 16,1 1-16,-1 21 0,0-21 16,-21 0-16,0-21 0,0 20 0,0 1 15,0 0-15,0 0 16,0 0-16,-21 21 0,0 0 15,-1 0-15,1 21 16,0 0-16,0-21 0,0 21 0,21 0 16,-21 1-16,-1-1 0,22 0 15,0 0-15,0 0 0,0 0 16,0 1-16,0-1 0,0 0 16,22-21-16,-1 0 15,0 0-15,0 0 0,0 0 0,0 0 16,1 0-16,-1 0 0,0 0 15,0-21-15,0 21 0,0-21 0,1-1 16,-1 1-16,0 0 0,0 21 16,-21-21-16,21 0 0,0 0 0,1-1 15,-1 22 1,-21 22 0,0-1-1,0 0-15,0 0 0,0 0 16,0 0-16,0 1 15,0-1 1,21-21 0,-21-21 15</inkml:trace>
  <inkml:trace contextRef="#ctx0" brushRef="#br0" timeOffset="62839.85">26098 2794 0,'0'0'0,"22"-21"0,-1 0 0,0-43 15,0 43-15,-21 0 0,0-21 16,21 20-16,-21 1 0,21 0 0,-21 0 15,0 0-15,0 42 32,0 0-32,-21 21 0,0-20 15,0 20-15,0 0 0,21 1 16,-21 20-16,-1-21 0,1 1 0,-21-1 16,21 0-16,0-20 0,-1 20 0,1 0 15,0-21-15,21 22 0,0-22 16,-21 0-16,21 0 0,0 0 15,0 1 1,21-44 0,0 1-16,0 0 15,1 0-15,-1-21 0,0 20 16,0 1-16,0 0 0,0-21 16,22 21-16,-22-1 0,-21 1 0,21-21 15,0 42-15,-21-21 0,21 21 16,-21 21-1,0 0-15,0 0 16,0 0-16,0 1 0,0-1 0,0 21 16,0-21-16,0 0 0,0 22 15,0-22-15,0 0 0,0 0 16,0 0-16,0 1 0,22-1 16,-1-21-16,0 0 0,0 21 0,0-21 15,0 0-15,1 0 0,-1 0 16,21-21-16,-21 0 0,22 21 0,-22-22 15,21 1-15,-21 0 0,22-21 16,-22 21-16,21-22 0,-21 22 0,0-21 16,1-1-16,-22 1 0,0 0 15,0-1-15,0-20 0,0 21 0,0-22 16,-22 1-16,1 20 0,0 1 16,0-22-16,0 43 0,0-21 0,-22 21 15,22 21-15,0 0 16,0 0-16,0 0 0,-22 21 0,22 0 15,0 21-15,0-20 0,0 20 16,-1 0-16,1 1 0,21-1 0,-21 0 16,21-21-16,0 22 0,0-22 15,0 21-15,0-21 0,21 1 0,0-1 16,1-21-16,-1 21 0,21 0 16,-21-21-16,22 0 0</inkml:trace>
  <inkml:trace contextRef="#ctx0" brushRef="#br0" timeOffset="63915.52">27114 2858 0,'0'-22'0,"0"1"16,0 0-16,0 0 16,-21 21-16,0 0 15,0 0-15,0 0 0,0 0 0,-22 21 16,22-21-16,0 21 0,0 0 15,0 1-15,-22-1 0,22 0 0,0 21 16,0-21-16,21 1 0,-21-1 16,-1 0-16,22 0 0,0 21 0,0-20 15,0-1-15,0 0 16,0 0-16,0 0 0,22-21 16,-1 0-16,0 0 0,0 0 15,0 0-15,0 0 0,1 0 16,-1-21-16,0 0 0,0 21 0,0-21 15,0 0-15,1-22 0,-1 22 16,0 0-16,0 0 0,0-22 0,0 22 16,-21 0-16,0 0 0,22 0 15,-22 0-15,21 21 0,-21 21 47,0 0-47,-21 0 0,21 0 16,0 0-16,-22 1 0,22-1 0,0 0 15,0 0-15,0 0 0,0 0 16,0 1-16,22-1 16,-22 0-16,21-21 0,0 0 15,0 0-15,0 0 0,0 0 16,1 0-16,-1 0 0,21 0 16,-21 0-16,0-21 0,1 21 0,-1-21 15,0-1-15,0 1 16,0 0-16,0 0 0,-21 0 15,0-22-15,0 22 0,0 0 16,0 42 15,0 0-31,0 1 16,0-1-16,0 0 16,0 0-16,0 0 0,0 0 31,22-21-16,-1 0-15,0 0 0,0 0 16,0 0-16,0 0 0,1 0 0,-1 0 16,0-21-16,0 0 15,0 21-15,0-21 0,1 0 16,-22 0-16,21-1 0,-21 1 16,21-21-16,0 21 0,-21-22 0,21 1 15,-21 0-15,21-1 0,1 1 16,-22 0-16,0-1 0,21 1 0,-21 0 15,21-1-15,-21 1 0,0 21 16,0 0-16,0 0 0,0 42 31,0 0-31,-21 0 0,21 0 16,-21 22-16,21-1 16,0-21-16,0 21 0,0 1 0,-22-1 15,22 0-15,-21-20 0,21 20 16,-21 0-16,21-21 0,0 22 0,0-22 15,-21 0-15,21 0 0,0 22 16,0-22-16,0 0 0,0 0 0,0 0 16,0 0-16,0 1 15,0-1-15,21 0 16,0-21 0,0 0-16,1 0 0,-1 0 15,0 0-15,0 0 0,0 0 16,0-21-16,22 21 0,-22-21 15,0 21-15,21-22 0,-20 1 16,20 0-16,-21 21 0,0-21 0,0-21 16,1 20-16,-1 1 0</inkml:trace>
  <inkml:trace contextRef="#ctx0" brushRef="#br0" timeOffset="64032.45">27876 2731 0,'0'0'0,"-42"0"0</inkml:trace>
  <inkml:trace contextRef="#ctx0" brushRef="#br0" timeOffset="64171.37">27898 2709 0,'21'0'16,"0"0"-16,0 0 0,0 0 0,22 0 16,-22 0-16,0-21 0,21 21 15,-21 0-15,22 0 0,-22 0 0,0 0 16,0 0-16,0 0 0,-21-21 15,0 0 17,-21 21-32,0-21 0</inkml:trace>
  <inkml:trace contextRef="#ctx0" brushRef="#br0" timeOffset="64487.2">27517 2561 0,'0'-21'32,"0"0"-17,0 0 16,-22 42-15,1-21 0,21 21-16,-21-21 0,21 21 15,0 0 1,21-21 0,0 0-16,1 0 15,-1 0-15,0 0 0,21 0 16</inkml:trace>
  <inkml:trace contextRef="#ctx0" brushRef="#br0" timeOffset="64984.91">29083 2223 0,'0'0'0,"21"-43"16,-21 22-16,0 0 0,0 0 15,0 0-15,21 21 0,-21-22 16,-21 22 15,0 22-31,0-1 0,-22 0 16,22 0-16,-21 0 0,0 22 0,-1-1 15,1 0-15,0 1 0,-1 20 16,1 1-16,21-1 0,-22 1 16,1-1-16,0 1 0,21-1 0,-22 1 15,22-22-15,0 0 0,21 22 16,0-22-16,0 22 0,0-22 0,0 0 16,0 1-16,21 20 0,0-42 15,22 22-15,-22-1 0,0-21 0,0 21 16,21-20-16,-20-1 0,-1-21 15,0 21-15,0 0 0,21-21 16,-20 0-16,-1 0 0,0 0 0,0 0 16,0 0-16,0 0 0,1 0 15,-1 0-15,-21-21 0,21 21 16,-21-21-16,21 21 0,-21-21 16,0-1-1</inkml:trace>
  <inkml:trace contextRef="#ctx0" brushRef="#br0" timeOffset="69551.28">29316 2963 0,'0'0'16,"0"-21"-16,21 0 0,0 21 16,-21-21-16,0 0 0,0 0 15,0-1-15,0 1 0,0-21 0,0 21 16,0 0-16,0-1 0,0 1 16,0 0-16,-21 0 0,0 0 15,0 0-15,-1 21 0,1 0 16,0 0-16,0 0 0,0 21 15,-22 0-15,22 0 0,0 0 0,0 0 16,21 1-16,-21 20 0,0-21 16,21 0-16,-22 0 0,22 22 0,0-22 15,0 0-15,0 0 0,0 0 16,0 1-16,0-1 0,0 0 16,22-21-1,-22 21-15,21-21 0,0 0 0,0 0 16,0 0-16,0 0 0,1 0 15,-1 0-15,0 0 0,0 0 0,21 0 16,-20-21-16,-1 0 0,0 0 16,0-1-16,0 1 0,0 0 0,1-21 15,-22-1-15,21 1 0,0 0 16,0-1-16,-21-20 0,21-1 16,0 1-16,-21 21 0,0-22 0,0 22 15,22-1-15,-22 1 0,21 21 16,-21-21-16,0 20 0,0 44 31,0 20-31,0 0 16,-21 1-16,-1 20 0,22 1 15,-21-1-15,0 1 0,21-1 0,0-21 16,-21 22-16,0-22 0,21 1 16,0-1-16,0-21 0,0 21 15,0-20-15,0-1 0,0 0 0,0 0 16,0 0-16,0 0 15,0 1 1,21-22-16,0 0 16,0-22-16,0 1 15</inkml:trace>
  <inkml:trace contextRef="#ctx0" brushRef="#br0" timeOffset="69984.06">29697 2773 0,'0'0'0,"21"0"0,-21-21 16,21 21-1,0-21-15,0-1 16,1 22-16,-1 0 0,0 0 16,0 0-1,0 0-15,-21 22 0,21-1 0,1 0 16,-22 0-16,0 0 15,0 22-15,0-22 0,0 0 0,0 0 16,0 0-16,-22 22 0,1-22 16,0 0-16,0-21 0,0 21 0,21 0 15,-21-21-15,21 21 0,-22-21 16,22-21 15,0 0-15,0 0-16,0 0 0,22 0 0,-1-1 15,-21 1-15,21-21 0,0 21 16,0 0-16,0-22 0,1 22 16,-1 0-16,0-21 0,0 42 15,0-22-15,0 1 0,1 21 0,-1 0 16,0 0 0,0 21-16,-21 1 15,21-1-15</inkml:trace>
  <inkml:trace contextRef="#ctx0" brushRef="#br0" timeOffset="70251.91">30332 2794 0,'0'0'0,"0"21"31,-21 0-16,21 1-15,-22-1 0,22 0 16,0 0-16,-21 0 0,21 0 16,0 1-16,0-1 15,-21-21-15,21 21 0,0-42 63,0 0-48</inkml:trace>
  <inkml:trace contextRef="#ctx0" brushRef="#br0" timeOffset="70500.77">30416 2625 0,'0'0'0,"-21"0"0,21-21 0,-21 21 31,21-22-31,0 1 31,21 21 1,0 0-1,1 0-31</inkml:trace>
  <inkml:trace contextRef="#ctx0" brushRef="#br0" timeOffset="70988.49">30649 2794 0,'-21'0'15,"21"21"17,0 0-17,0 1 1,0-1-16,0 0 16,0 0-16,0 0 0,0 0 15,0 1-15,0-1 16,0 0-16,0 0 0,0 0 0,0 0 15,0 1-15,21-44 63,-21 1-63,21 0 16,1 0-16,-22 0 15,21 0-15,0-1 0,-21 1 16,21 0-16,-21 0 15,0 0-15,21 0 0,-21-1 0,21 22 16,-21-21-16,0 42 63</inkml:trace>
  <inkml:trace contextRef="#ctx0" brushRef="#br0" timeOffset="71388.25">30903 2879 0,'0'0'0,"21"0"15,1 0-15,-1 0 0,0 0 16,0 0-16,0 0 15,-21-21-15,21 21 0,1 0 0,-1-22 16,0 22-16,-21-21 16,21 21-16,0-21 15,-42 21 17,0 0-17,0 0-15,21 21 0,-21-21 16,-1 21-16,1 1 0,0-1 0,21 0 15,-21 0-15,21 0 0,-21-21 16,21 21-16,0 1 0,0-1 0,0 0 16,0 0-16,0 0 15,21-21 1,0 0 0,0 0-16,0 0 0,1 21 15,-1-21-15,21 0 0,-21 0 0,0 0 16,1 0-16,-1 0 15,0-21-15,0 21 0,0-21 0</inkml:trace>
  <inkml:trace contextRef="#ctx0" brushRef="#br0" timeOffset="71890.98">31538 2858 0,'-21'0'16,"21"-22"-16,0 1 0,21 0 31,0 21-15,1 0-16,-1 0 16,0 0-16,0 0 0,-21 21 15,21 0 1,-21 1-16,0-1 0,0 21 15,0-21-15,0 0 0,0 1 16,0-1-16,0 0 0,-21 0 16,21 0-16,-21 0 0,21 1 15,-21-22-15,21 21 16,0-42 15,0-1-15,21 1-16,0 0 15,-21 0-15,21 0 0,-21 0 16,21-1-16,-21 1 0,22 0 0,-22 0 16,21 0-16,-21 0 0,21-1 15,0 22 1,-21 22 15,0-1-31,0 0 16,0 0-1,0 0-15</inkml:trace>
  <inkml:trace contextRef="#ctx0" brushRef="#br0" timeOffset="72219.69">32004 3196 0,'21'0'16,"-21"-21"-16,21 21 15,-21-21-15,21 0 16,1 21 0,-22 21-1,0 0 1,0 0-16,0 0 0,0 22 15,-22-22-15,1 0 0,0 21 16,0-20-16,0-1 0,21 0 0,-21 0 16,-1 0-16,1-21 0,0 21 15,0-21-15,0 0 16,42-21 15</inkml:trace>
  <inkml:trace contextRef="#ctx0" brushRef="#br0" timeOffset="72968.25">32766 2646 0,'0'0'0,"0"-21"15,0 0 1,0-1 0,21 22-1,0 0-15,0-21 0,1 21 16,-1 0-16,0 0 0,0 0 15,0 0-15,0 0 16,1 0-16,-1 0 0,-21 21 16,0 1-16,0-1 0,0 0 15,0 0-15,0 0 0,0 0 0,0 22 16,0-22-16,-21 0 0,-1 0 16,-20 22-16,21-22 0,0-21 15,-22 21-15,22 0 0,-21-21 0,21 21 16,0-21-16,-1 0 0,1 0 15,42 0 17,1 0-32,-1-21 15,0 21-15,0 0 16,0-21-16,0 21 0,1 0 16,-1 0-16,0 0 0,0 0 15,0 0-15,0 0 0,1 0 0,-1 0 16,0 0-16,-21 21 0,0 0 15,21-21-15,-21 21 0,21 1 16,-21-1-16,0 0 0,0 0 16,0 0-16,0 0 15,-21 1-15,0-22 0,21 21 16,-21-21-16,0 0 0,-1 0 0,1 21 16,0-21-16,-21 0 0,21 0 15,-1 0-15,1 0 0,0 0 16,0 0-16,0 0 15,0 0 1,21-21-16,0 0 47,0-1-47,21 22 16,0-21-16,0 21 0</inkml:trace>
  <inkml:trace contextRef="#ctx0" brushRef="#br0" timeOffset="73459.99">33126 2265 0,'0'0'0,"0"-21"15,-21 21 1,21-21 0,21 21-1,0 21-15,0 0 16,21 0-16,-20 0 16,20 0-16,-21 22 0,21-1 15,-20 0-15,-1 1 0,0-1 16,0 22-16,0-22 0,-21 0 15,21 1-15,-21 20 0,0-21 0,0 1 16,-21-1-16,0 0 0,0-20 16,0 20-16,0 0 0,-1 1 15,1-22-15,0 21 0,-21 0 0,21-20 16,-1 20-16,1-21 0,0 0 16,0 0-16,0 1 0,0-22 15,-1 21-15,1-21 0,0 21 16,0-21-16,0 0 31,21-21 16,21 0-47,0 21 16,0-22-16</inkml:trace>
  <inkml:trace contextRef="#ctx0" brushRef="#br0" timeOffset="73748.83">33740 2963 0,'0'0'0,"0"-21"15,0 42 64,0 1-64,0-1 1,-22 0-16</inkml:trace>
  <inkml:trace contextRef="#ctx0" brushRef="#br0" timeOffset="74032.35">33697 3344 0,'0'22'0,"0"-1"0,0 0 16,0 0 0,0 0-16,0 0 15,-21 1-15,0-22 16,21 21-16,-21 0 0,0-21 16,-1 21-16,22 0 0,-21-21 0,0 21 15,0 1-15,0-22 0,0 21 16,-1-21-16,1 0 0,21 21 15,-21-21-15,0 0 0,0 0 0,0 21 16,-1-21-16,1 0 16</inkml:trace>
  <inkml:trace contextRef="#ctx0" brushRef="#br0" timeOffset="89064.05">720 4466 0,'0'0'0,"-22"0"0,22-21 15,-21 21 1,21-21-16,0 0 0,0 0 16,0-1-16,0 1 15,0 0 1,-21 21-16,21-21 0,0 0 0,-21 42 47,21 0-32,0 0-15,0 22 0,0-22 16,0 0-16,0 21 0,0-21 16,0 22-16,0-1 0,0-21 0,0 22 15,0-1-15,0 0 0,0-21 16,0 22-16,0-22 0,0 21 16,0-21-16,0 1 0,0-1 15,0-42 16,0-1-31,0 1 16,0 0-16,21-21 0,0 21 0,-21-1 16,21-20-16,-21 21 0,0 0 15,0-22-15,22 22 0,-22 0 0,21 0 16,-21 0-16,0 0 16,21 21-16,0 0 15,0 0-15,0 21 16,1 0-1,-1 0-15,-21 0 0,0 0 0,21 1 16,-21-1-16,21 0 0,0 0 16,-21 21-16,21-20 0,-21-1 15,22 0-15,-1-21 0,0 21 0,0-21 16,0 0-16,0 0 0,1 0 16,-1 0-16,0 0 0,21 0 0,-21-21 15,1 21-15,-1-21 16,0 0-16,0-1 0,0 1 0,0-21 15,1 21-15,-1-22 0,-21 22 16,0-21-16,0 0 0,0 20 16,0-20-16,0 0 0,0-1 0,-21 22 15,-1-21-15,22 21 0,-21 0 16,0 21-16,21-22 0,-21 22 16,0 0-16,0 0 0,-1 0 15,1 22-15,0-22 16,21 21-16,-21 0 0,21 0 15,-21 0-15,21 0 0,-21-21 16,21 22-16,0-1 16,0 0-16,21 0 15,0-21-15,0 21 16</inkml:trace>
  <inkml:trace contextRef="#ctx0" brushRef="#br0" timeOffset="89375.87">1757 4636 0,'0'21'0,"0"-42"0,21 42 0,0-21 47,-21-21-31,0-1-16,0 1 15,0 0 1,-21 21 15,0 21-15,21 0-16,0 1 16</inkml:trace>
  <inkml:trace contextRef="#ctx0" brushRef="#br0" timeOffset="91672.43">2561 4318 0,'0'0'0,"0"-63"16,0 41-16,0 1 0,0 0 15,0 0-15,0 0 16,0 42 15,0 0-31,0 0 16,0 22-16,-21-22 0,21 21 16,0 0-16,0 1 0,0-1 0,0 0 15,0 1-15,-21-1 0,21 0 16,0 1-16,0-1 0,0 0 15,0 1-15,0-1 0,0-21 16,0 22-16,21-22 0,0 0 0,0 0 16,0 0-16,1-21 0,-1 0 15,0 0-15,21 0 0,-21 0 0,22 0 16,-1-21-16,-21 0 0,22 0 16,-1-22-16,-21 22 0,21-21 0,-20 21 15,20-22-15,-21 1 0,0 0 16,0-1-16,1 1 0,-1 0 0,-21-1 15,0 1-15,0 0 0,0-1 16,0 1-16,0 0 0,0 21 0,0-1 16,0 1-16,0 0 15,0 0-15,-21 42 32,21 0-32,0 22 0,0-22 0,0 21 15,0-21-15,0 22 0,0-1 16,0 0-16,0 1 0,0-22 0,0 21 15,0 0-15,0-20 0,0 20 16,0-21-16,21 0 0,0 22 0,-21-22 16,21 0-16,0 0 0,0 0 15,1-21-15,-1 0 0,0 0 16,0 0-16,0 0 0,0 0 16,22-21-16,-22 0 0,0 0 15,21 0-15,-20-1 0,-1 1 0,21 0 16,-21-21-16,0 21 0,1-22 15,-1 22-15,0-21 0,-21 21 0,0-22 16,0 22-16,0-21 0,0-1 16,0 22-16,0 0 0,0 0 0,0 0 15,0 0-15,0 42 32,0 0-32,0 0 15,0 21-15,0-20 0,-21 20 0,21-21 16,0 21-16,-21-20 0,21 20 15,0-21-15,0 0 0,0 22 16,0-22-16,0 21 0,-22-21 16,22 0-16,0 1 0,0-1 0,-21 0 15,21 0-15,0 0 0,0 0 16,0-42 15,0 0-15,0 0-16,0 0 0,0 0 15,0-1-15,21 1 0,1 0 16,-22-21-16,21 21 0,0-22 0,0 22 0,0 0 16,0-21-16,22 20 15,-22 1-15,21-21 0,1 21 0,-22 21 16,21-21-16,0 21 0,-20 0 16,20 0-16,-21 0 0,0 0 0,-21 21 15,21-21-15,-21 21 0,22 0 16,-22 21-16,0-20 0,0-1 0,0 0 15,0 21-15,0-21 0,0 1 16,0 20-16,-22-21 0,22 0 0,0 0 16,0 1-16,0-1 0,0 0 0,0 0 15,0 0-15,22 0 16,-1-21-16,0 0 16,0 0-16,0 0 15,0-21-15,1 0 0,-1 0 0,0 0 16,0 21-16,0-21 0,0-22 15,1 22-15,20 0 0,-21 0 0,-21-22 16,21 1-16,0 21 0,1-21 16,-1-1-16,-21 1 0,0 0 0,21-1 15,-21 22-15,21-21 0,-21-1 0,0 1 16,0 0-16,0-1 0,0 22 16,0-21-16,0 21 0,0 0 0,0-1 15,0 1-15,0 0 16,-21 42 31,21 0-47,-21 1 15,21-1-15,0 0 0,0 21 16,0-21-16,0 1 0,0 20 16,0 0-16,0-21 0,0 22 0,0-1 15,-21 0-15,21-20 0,0 20 16,-22 0-16,22 1 0,0-22 0,0 21 15,0-21-15,0 22 0,0-22 0,0 21 16,0-21-16,0 0 0,22 1 16,-1-1-16,-21 0 0,21 0 0,0-21 15,0 0-15,0 21 16,1-21-16,-1 0 0,0 0 0,21 0 16,-21-21-16,1 0 0,20 0 15,-21 0-15,0-1 0,0 1 0,1 0 16,-1 0-16,21 0 0,-42-22 0,21 22 15,0-21-15,1 21 0,-22-22 16,0 22-16,0 0 0,0 0 0,0 0 16,0 42 15,0 0-31,0 0 16,0 0-16,0 1 0,0-1 15,-22 21-15,22-21 0,0 0 0,-21 1 16,21-1-16,0 0 0,0 0 15,0 21-15,0-20 0,21-1 16,1 0-16,-1-21 0,0 0 16,-21 21-16,21-21 0,0 0 0,0 0 15,22 0-15,-22 0 0,0-21 16,0 0-16,0 21 0,1-21 0,-1-1 16,0 1-16,0-21 0,0 21 0,0-22 15,1 1-15,-1 0 16,0-1-16,-21 1 0,21-21 0,-21-1 15,21 1-15,-21-1 0,0 1 16,0-1-16,0 22 0,0-1 0,0 1 16,0 0-16,0 21 0,0-1 0,0 1 15,0 0-15,-21 21 16,0 0-16,21 21 16,-21 0-16,21 1 0,-21-1 15,21 21-15,0 0 0,0 1 0,0-1 16,0 0-16,0 22 0,0-22 15,0 1-15,0 20 0,0-21 0,0 1 16,0-1-16,0 0 0,0-20 16,0 20-16,0 0 0,0-21 15,0 1-15,0-1 0,0 0 0,21 0 16,-21 0-16,21-21 0,-21 21 16,21-21-16,0 0 0,0 0 15,1 0-15,-1-21 16,0 21-16,0-21 0,0 0 15,0 0-15,1 21 0,-22-21 0,21-1 16,0 1-16,0 0 0,0 0 16,-21 0-16,0 0 0,0-1 0</inkml:trace>
  <inkml:trace contextRef="#ctx0" brushRef="#br0" timeOffset="91931.29">5143 3958 0,'0'0'0,"-21"0"0,21-21 109</inkml:trace>
  <inkml:trace contextRef="#ctx0" brushRef="#br0" timeOffset="92179.68">4276 4318 0,'0'0'0,"21"0"32,0 0-32,0 0 0,0 0 15,0 0-15,22-21 0,-22 21 0,0 0 16,21-21-16,1 21 0,-22 0 15,0 0-15,21-21 0,-20 21 0,-1 0 16,0 0-16,0 0 16,-21-22-16,21 22 15</inkml:trace>
  <inkml:trace contextRef="#ctx0" brushRef="#br0" timeOffset="92863.86">6689 3683 0,'0'0'16,"42"-21"-16,-21 0 0,0 21 0,22-21 15,-22-1-15,-21 1 0,21 0 16,-21 0-1,-21 21 1,0 0-16,-1 21 0,-20-21 16,21 21-16,-21 22 0,20-22 0,-20 21 15,0 22-15,-1-22 0,1 21 16,0 22-16,-1 0 0,1-1 0,21 1 16,-21 0-16,20-1 0,1 1 0,21 0 15,0-1-15,0 1 16,0-21-16,0 20 0,0-20 0,0-1 15,0 1-15,0-22 0,0 22 16,21-43-16,1 21 0,-1 0 0,-21-20 16,21-1-16,0 0 0,0-21 0,22 0 15,-22 0-15,0 0 0,0 0 16,21 0-16,-20 0 0,-1-21 0,21 0 16,-21-1-16,0 1 0,1 0 15,20-21-15,-21-1 0,0 1 16,0 0-16</inkml:trace>
  <inkml:trace contextRef="#ctx0" brushRef="#br0" timeOffset="93448.03">7048 4170 0,'-21'0'15,"42"0"17,1 0-32,-1-21 0,0 21 0,0-21 15,0-1-15,0 22 0,1-21 16,-1 0-16,21 0 0,-21 0 0,0 0 16,1-1-16,-22 1 15,0 0-15,0 0 0,-22 21 16,1 0-16,0 0 0,-21 0 15,21 0-15,-22 0 0,1 0 16,0 21-16,-1 0 0,1 0 0,0 1 16,20 20-16,1-21 0,0 21 15,21-20-15,0 20 0,0-21 0,0 21 16,0-20-16,0-1 0,21 0 16,0 0-16,1 0 0,-1-21 15,21 21-15,-21-21 0,0 0 0,22 0 16,-22 0-16,0 0 0,21 0 15,-20 0-15,-1 0 0,0 0 16,-21-21 0,-21 21-16,0 0 0,-1 0 15,-20 0-15,21 0 0,-21 0 16,-1 0-16,1 21 0,0 1 0,-1-22 16,1 21-16,0 0 0,20 0 15,1 0-15,0 22 0,0-22 0,21 0 16,0 0-16,0 0 0,0 0 15,0 1-15,21-1 0,0 0 16,0-21-16,1 21 0,20-21 0,0 0 16,1 0-16,-1 0 0,0 0 15,1 0-15,-1-21 0,0 21 0,1-21 16,-1 0-16,0-1 0</inkml:trace>
  <inkml:trace contextRef="#ctx0" brushRef="#br0" timeOffset="93683.9">7451 4339 0,'0'0'16,"0"-21"-16,-22 0 16,22 42-1,0 0 1,0 0-16,0 1 0,22-1 16,-1 0-16,0 0 0,-21 0 0,0 0 15,21 1-15,-21-1 0,21 0 0,-21 0 16,0 0-16,0 0 15,21-21-15,1 0 16,-1 0 0,-21-21-16,21 21 15,-21-21-15,21 0 0</inkml:trace>
  <inkml:trace contextRef="#ctx0" brushRef="#br0" timeOffset="93883.78">7705 4297 0,'0'0'0,"-43"21"16,22-21-16,0 21 16,0 0-16,0 1 0,-1-1 0,-20 0 15,21 0-15,0 21 0,0-20 16,-22-1-16,22 0 0,0 0 0,0 0 16,21 0-16,-21 1 0,21-1 0,0 0 15,21-21 16,0 0-31</inkml:trace>
  <inkml:trace contextRef="#ctx0" brushRef="#br0" timeOffset="94651.35">7874 4339 0,'0'0'0,"0"-21"0,0-21 16,-21 21-16,21-1 16,0 1-1,-21 21 1,21 21-16,0 1 16,-22-1-16,22 21 0,0-21 0,-21 43 15,21-22-15,0 0 0,-21 22 16,0-22-16,0 22 0,21 20 0,-21-20 15,-1 21-15,22-22 0,-21 22 0,0-1 16,0 1-16,0-21 0,21 20 16,-21 1-16,-1 0 0,22-22 15,-21 22-15,21-22 0,0 1 0,-21-1 16,21-20-16,0-1 0,0-21 16,0 21-16,0-20 0,0-44 31,0 1-31,21-21 0,-21 21 15,21-22-15,-21 1 0,0-21 0,0-1 16,0 1-16,0-1 0</inkml:trace>
  <inkml:trace contextRef="#ctx0" brushRef="#br0" timeOffset="94980.17">7493 4593 0,'0'0'0,"0"-21"0,-21-21 0,21 21 0,0-22 16,0 22-16,0 0 0,0 0 15,21 0-15,0-1 0,0 1 0,0 0 16,1 21-16,20-21 0,0 21 0,-21 0 16,22 0-16,-1 0 0,0 0 15,1 0-15,-1 0 0,0 0 0,-20 0 16,-1 21-16,0 0 0,-21 0 16,0 1-16,0-1 0,0 0 0,-21 21 15,0-21-15,-1 1 0,1-1 16,-21 0-16,0 0 0,20 0 15,-20 0-15,21-21 0,-21 22 0,20-22 16,1 0-16,0 0 0,21-22 47,21 1-47,0 21 16,1-21-16,-1 21 0,21-21 0,-21 21 15,22-21-15</inkml:trace>
  <inkml:trace contextRef="#ctx0" brushRef="#br0" timeOffset="95256.01">8340 4276 0,'-22'0'16,"1"0"-16,0 0 15,0 21-15,0 0 0,0-21 0,-1 21 16,1 0-16,0 1 0,0-1 15,0 21-15,21-21 0,0 0 0,-21 1 16,21-1-16,-22 0 0,22 0 0,0 0 16,0 0-16,0 1 15,22-22-15,-1 0 0,0 0 16,0 0-16,0 0 0,0 0 16,1 0-16,-1 0 0,0 0 15,21 0-15,-21-22 0,1 22 0,-1-21 16,0 0-16,0 0 0,0 0 15,0 0-15</inkml:trace>
  <inkml:trace contextRef="#ctx0" brushRef="#br0" timeOffset="96080.43">8551 4339 0,'0'43'15,"0"-22"-15,21-21 31,1 0-15,-1 0-16,-21-21 0,21 21 16,0-22-16,0 1 0,0 21 0,-21-21 15,22 21-15,-22-21 0,21 0 16,-21 0-16,0-1 16,-21 22-16,-1 0 15,1 0-15,0 0 0,0 22 16,21-1-16,-21 0 0,0 0 0,-1 0 15,1 0-15,0 22 0,21-22 16,0 21-16,-21-21 0,21 1 0,0 20 16,0-21-16,0 0 0,0 0 15,0 1-15,21-22 0,0 21 16,0-21-16,1 0 0,-1 0 0,21 0 16,-21 0-16,22 0 0,-22-21 15,21 21-15,0-22 0,-20 1 0,20 0 16,0 0-16,1-21 0,-22 20 0,21-20 15,-21 0-15,0-1 0,1 1 16,-1-21-16,0-1 0,0 1 0,-21 20 16,0-20-16,21-1 0,-21 22 15,21 0-15,-21-1 0,0 1 0,0 21 16,0 0-16,0-1 0,0 44 31,-21-1-31,0 0 0,0 0 0,21 21 16,-21 1-16,0-1 0,21 22 15,-22-22-15,22 21 0,0 1 0,0-22 16,0 22-16,0-22 0,0 0 16,0 1-16,0-1 0,0 0 0,0 1 15,0-22-15,0 0 0,0 0 0,0 0 16,0 1-16,22-1 0,-1-21 16,0 0-16,0 0 0,0 0 15,0 0-15,1 0 0,-1-21 16,-21-1-16,21 22 0,0-21 0,0 0 15,0 0-15,1 0 0,-1-22 16,-21 22-16,0 0 0,21 0 16,-21 0-16,0 0 0,0-1 0,0 1 15,0 42 1,0 1-16,-21-1 16,21 0-16,-21-21 0,21 21 0,0 21 15,0-20-15,0-1 0,0 0 16,0 0-16,0 0 0,0 0 15,0 1-15,0-1 16,21-21-16,0 0 16,0 0-16,0 0 0,22 0 15,-22 0-15,21 0 0,-21-21 16,22 21-16,-1-22 0,0 1 0,1 0 16</inkml:trace>
  <inkml:trace contextRef="#ctx0" brushRef="#br0" timeOffset="96579.15">9991 4360 0,'0'-42'16,"-22"42"-16,1 0 0,0 0 16,-21 0-16,21 0 15,-1 21-15,1 0 0,0 1 0,0-1 16,0 0-16,0-21 0,-1 21 16,22 21-16,-21-20 0,0-1 15,21 0-15,0 0 0,0 0 16,0 0-16,0 1 0,21-1 15,0-21 1,22 0-16,-22 0 0,0 0 0,0 0 16,0-21-16,22-1 0,-22 22 15,0-21-15,21 0 0,-20 0 0,-1 0 16,0-22-16,0 22 0,0-21 0,0 0 16,1-1-16,-22-20 0,21 20 15,0-20-15,0-1 0,-21 1 0,0-1 16,21 22-16,-21-21 15,21 20-15,-21 1 0,0 21 0,0-22 16,0 22-16,0 0 0,-21 42 31,0 22-31,0-22 0,21 21 0,-21 0 16,0 22-16,-1-22 0,22 22 16,-21-1-16,21 1 0,-21-1 0,21 1 15,0-1-15,0-20 0,0-1 16,0 0-16,0 1 0,0-22 0,21 21 15,0-21-15,-21 0 0,22-21 0,-1 22 16,0-22-16,0 0 0,0 0 16,0 0-16,1 0 0,-1 0 15,0-22-15,0 22 0,0-21 0,0 0 16,1 0-16,-22 0 0,0 0 16</inkml:trace>
  <inkml:trace contextRef="#ctx0" brushRef="#br0" timeOffset="96794.02">9186 4170 0,'-21'21'0,"42"-42"0,-63 42 0,42 0 16,0 0-1,21-21-15,0 0 16,0 0-16,1 0 0,-1 0 15,21 0-15,-21 0 0,22-21 0,-1 0 16,0 21-16,-21-21 0,22 0 0,-1 21 16,-21-21-16</inkml:trace>
  <inkml:trace contextRef="#ctx0" brushRef="#br0" timeOffset="100720.18">11197 3937 0,'0'0'0,"0"-21"16,21 21-16,-21-21 0,0 0 15,0-1-15,0 1 16,-21 21-16,0-21 0,0 0 0,0 21 15,-22-21-15,1 21 0,0-21 16,-1 21-16,-20 0 0,20 0 0,-20 0 16,21 0-16,-22 0 0,22 0 0,-1 0 15,1 21-15,0 0 0,-1 0 16,1 0-16,0 22 0,21 20 0,-1-21 16,-20 22-16,42 21 0,-21-22 15,21 1-15,0-1 0,0 1 0,0-1 16,0 1-16,0-22 0,21 21 15,-21-20-15,21-1 0,0 0 16,1 1-16,20-22 0,-21 0 0,0 0 16,22 0-16,-22 1 0,0-22 15,21 0-15,1 0 0,-22 0 0,21-22 16,0 1-16,-20 0 0,20 0 16,0 0-16,1-22 0,-1 22 0,0-21 15,-21 21-15,22-22 0,-22 22 0,21-21 16,-21 0-16,1 20 0,-22-20 15,0 0-15,0-1 0,0 22 0,0-21 16,0 21-16,0 0 16,-22-1-16,1 22 15,0 22-15,21-1 16,-21 0-16,21 0 0,0 0 16,0 22-16,0-22 0,0 21 0,0-21 15,0 22-15,0-22 0,0 21 16,0-21-16,0 0 0,0 22 0,0-22 15,0 0-15,21 0 0,0 0 16,0 1-16,1-1 0,-1-21 0,0 21 16,0-21-16,21 0 0,-20 0 0,-1 0 15,0 0-15,21 0 0,-21-21 16,1 21-16,-1-21 0,0-1 16,0 1-16,-21 0 15,0 0-15,0 0 0,0-22 0,0 22 16,0 0-16,0-21 0,-21 21 0,0-1 15,0-20-15,-1 21 0,-20 0 16,21 0-16,-21 21 0,20 0 0,1 0 16,-21 0-16,21 0 0,0 0 15,-1 0-15,1 21 0,0 0 0,0 0 16,21 0-16,0 0 0,0 1 0,0-1 16,0 0-16,0 0 0,0 21 15,21-20-15,0-1 0,0 0 0,1-21 16,-1 21-16,0-21 0,21 0 15,-21 21-15,22-21 0,-1 0 16,0 0-16,-20 0 0,20 0 0,0 0 16,1-21-16,-1 21 0,-21-21 15,21 0-15,1 21 0,-22-21 0,0-1 16,21 1-16,1 0 0,-43 0 16,0 0-16,21 0 0,-21-1 15,0 44 16,0-1-31,-21 0 0,21 0 16,0 0-16,0 0 0,-21 1 0,21-1 16,-22 0-16,22 0 15,0 0-15,0 0 0,0 1 16,22-22 15,-1-22-31,0 22 0,0-21 16,-21 0-16,21 0 0,0 21 15,1-21-15,-22 0 0,21-1 0,0 1 16,-21 0-16,0 0 0,21 0 16,0 21-16,-21-21 0,21 21 15,-21 21 1,0 0-16,0 0 16,0 0-16,0 0 0,0 1 15,0-1-15,0 0 0,22 0 16,-22 0-16,21 0 0,0 1 15,0-1-15,21 0 0,-20-21 16,-1 0-16,21 0 0,-21 0 16,22 0-16,-1 0 0,-21 0 0,21-21 15,1 21-15,-1-21 0,0-1 16,-20 1-16,20 21 0,-21-21 0,0 0 16,0 0-16,1-22 0,-1 22 0,-21 0 15,0 0-15,0-21 0,0 20 16,0 1-16,0 0 0,0 0 15,-21 0-15,-1 0 0,1 21 16,0 0-16,0 0 0,0 0 16,0 21-16,-1 0 0,-20-21 0,21 21 15,0 21-15,0-20 0,-1-1 16,1 0-16,0 21 0,21-21 0,0 1 16,0 20-16,0-21 0,0 0 15,0 0-15,0 1 0,0-1 0,0 0 16,21 0-16,0-21 0,1 0 15,-1 0-15,0 0 0,0 0 0,0 0 16,0 0-16,1 0 0,-1-21 0,0 21 16,0-21-16,21 0 0,-20-1 15,-1-20-15,0 21 0,0-21 16,0 20-16,-21-20 0,21 0 16,1-1-16,-22 1 0,0-21 0,0 20 15,21-20-15,-21-1 0,0 22 0,0-22 16,0 22-16,0 0 0,0 21 15,0-22-15,0 22 0,0 0 0,0 42 32,-21 21-32,21-20 0,-22 20 15,22 0-15,-21 1 0,21 20 16,-21-21-16,21 1 0,0 20 0,0-20 16,0-1-16,0 0 0,0 1 15,0-22-15,0 21 0,0 0 16,0-20-16,0 20 0,0-21 0,21 0 15,-21 0-15,21 22 0,1-43 16,-22 21-16,21 0 0,0-21 0,0 0 16,0 0-16,0 0 0,1 0 0,-1 0 15,21-21-15,-21 0 0,0 0 16,1-1-16,-1 22 0,0-42 0,0 21 16,0 0-16,0 0 0,1-22 15,-22 22-15,0 0 0,21-21 16,-21 20-16,0 1 0,0 0 0,0 42 47,0 0-47,0 1 15,0 20-15,0-21 0,0 0 0,0 0 16,0 1-16,0-1 0,0 0 0,0 0 16,0 0-16,0 0 0,0 1 15,21-1-15,0 0 0,0-21 0,0 0 16,1 0-16,-1 0 0,0 0 15,21 0-15,-21 0 0,1-21 0,-1 21 16,21-21-16,-21-1 0,0 1 16,1 0-16,20-21 0,-21 21 15,0-22-15,0 22 0,1-21 0,-22-22 16,21 22-16,0-22 0,0 22 16,-21-21-16,0-1 0,0 1 0,21-1 15,-21 22-15,0-1 0,0 1 0,21 21 16,-21-21-16,0 20 0,0 1 15,-21 21 1,0 21-16,21 1 16,-21-1-16,0 0 0,21 21 0,0 22 15,-21-22-15,-1 0 0,22 22 16,-21-1-16,21-20 0,0 20 16,0-20-16,0-1 0,0 0 0,0 1 15,0-1-15,0 0 0,0-21 16,0 22-16,0-22 0,21 0 0,1 0 15,-1 0-15,-21 1 0,21-22 16,0 0-16,0 21 0,0-21 0,1 0 16,-1 0-16,0 0 0,0-21 0,0-1 15,22 22-15,-22-21 0,0 0 16,0 0-16,0 0 0,0 0 0,1-1 16,20 1-16,-42-21 0,21 21 15,0 0-15,0-1 0,1-20 0,-22 21 16,21 0-16,-21 42 31,0 0-15,0 0-16,-21 0 15,21 1-15,0-1 0,0 0 0,0 0 16,0 21-16,-22-20 0,22-1 0,0 0 16,0 0-16,0 0 0,0 0 15,0 1-15,22-22 0,-22 21 16,21-21-16,0 0 0,0 0 15,0 0-15,0 0 0,1 0 0,-1 0 16,0-21-16,0 21 0,0-22 0,0 1 16,1 0-16,-1 0 15,0 0-15,0 0 0,0-1 0,-21 1 16,21 0-16,1 0 0,-22 0 16,21 0-16,-21-1 0,0 44 31,0-1-16,-21 0-15,21 0 0,0 0 16,0 0-16,-22 1 0,22-1 16,0 0-16,0 0 0,0 0 15,0 0-15,22-21 16,-1 22-16,0-22 0,0 0 16,0 0-16,0 0 0,1 0 15,-1 0-15,0 0 0,0-22 16,0 22-16,0-21 0,1 0 15,-22 0-15,21 0 0,-21 0 16,0-1-16,0 1 0,0 0 16,0 0-16,0 0 0,-21 0 0,-1 21 15,1-22-15,0 22 0,0 0 16,0 0-16,0 0 0,-1 0 0,1 0 16,0 0-16,42 0 31,0 0-16,1 0-15,-1 0 16,0 0-16,0 0 0,0 0 16,0-21-16,1 21 0,-1 0 0,0-21 15,0 21-15,0 0 16,0 0 0,1 0-1,-22 21-15,0 0 16,0 1-16,0-1 0,0 0 0,0 0 15,0 0-15,0 0 16,0 1-16,0-1 0,0 0 0,0 0 16,0 0-16,0 0 0,0 1 15,0-1 1,0-42 31,0-1-47,0 1 15,0 0-15,0 0 0,21 0 16,0 0-16,0-22 0,0 22 0,0 0 16,1-21-16,-1 20 0,21-20 15,-21 21-15,0 0 0,22 0 16,-22-1-16,0 22 0,0 0 0,22-21 16,-22 21-16,0 0 0,0 21 15,-21 1-15,21-1 0,-21 0 16,0 0-16,0 21 0,0-20 15,0-1-15,0 21 0,0-21 0,0 0 16,0 1-16,-21-1 0,21 0 0,0 0 16,0 0-16,0 0 15,21-21-15,0 22 0,1-22 16,-1 0-16,21 0 0,-21 0 16,0 0-16,1 0 0,-1 0 0,21-22 15,-21 22-15,0-21 0,1 21 16,-1-21-16,0 0 0,0 0 0,21 0 15,-42-1-15,22-20 0,-1 21 16,0 0-16,0 0 0,-21-1 16,0 1-16,0 0 0,0 0 0,0 0 15,-21 21 1,0 0 0,0 21-16,21 0 0,-22-21 0,22 21 15,-21 0-15,21 1 0,0-1 16,0 0-16,0 0 0,0 0 15,21-21-15,-21 21 16,22-21-16,-1 0 0,-21 22 0,21-1 16,0-21-16,0 0 15,-21 21-15,0 0 16,0 0 15,-21 0-15,0-21-16,0 22 15,0-22-15,-1 0 0,22 21 16,-21-21-16,0 0 0,0 0 0,0 0 16,0 0-16,-1 0 15,1 0-15,0 0 16,21-21 0,0-1-16,0 1 15</inkml:trace>
  <inkml:trace contextRef="#ctx0" brushRef="#br0" timeOffset="101003.5">15134 3874 0,'-42'-22'16,"21"22"-16,21-21 31,-22 21 16,1 0-31,0 21-1</inkml:trace>
  <inkml:trace contextRef="#ctx0" brushRef="#br0" timeOffset="101293.33">13716 4233 0,'0'0'0,"21"0"31,0 0-31,0 0 0,1 0 16,20 0-16,0-21 16,-21 21-16,22 0 0,-1-21 0,-21 21 15,22-21-15,-1 21 0,-21 0 16,0 0-16,22-21 0,-22 21 0,0 0 15,-21-21 1,0-1 0,-21 22-16,0 0 0</inkml:trace>
  <inkml:trace contextRef="#ctx0" brushRef="#br0" timeOffset="101667.12">13271 3958 0,'0'0'0,"-21"0"16,21-21 30,21 21-30,-21-21-16,22 21 0,-1 0 16</inkml:trace>
  <inkml:trace contextRef="#ctx0" brushRef="#br0" timeOffset="117619.59">16722 4509 0,'0'21'94,"0"0"-94,0 0 16,0 0-16,0 0 15,0 1 1,21-22 31,0 0-47,0-22 16,-21 1-16,21 0 15,-21 0 1,0 0-16,0 0 0,0-1 15,0 1 1,-21 21-16,0 0 16,0 0-1,21 21-15,-21-21 0,-1 22 0,22-1 16,-21 0-16,21 0 16,0 0-16,-21-21 0,21 21 0,0 1 15,0-1 1,21-21-1,0 0-15,1 0 16,-1 0 0,-21-21-16,0-1 0,21 22 15,-21-21-15,0 0 16,0 0-16,0 0 16,-21 21-1,0 0 1,-1 0-1,22 21 1,0 0-16,0 0 16,0 0-1,22-21 17,-1 0-17,-21-21-15,0 0 0,0 0 31,-21 21 1,21 21 15,0 0-32</inkml:trace>
  <inkml:trace contextRef="#ctx0" brushRef="#br0" timeOffset="129488.96">17780 3916 0,'0'-21'0,"-21"21"16,42 0 46,0 21-62,0-21 0,0 0 16,1 0-16,-1 0 16,0 0-16,0 0 0,0 0 0,0 0 15,1 0-15,20 0 0,-21 0 0,0 0 16,0 0-16,1 0 0,-1-21 15,0 21-15,0-21 0,-21-1 16,0 1 0,0 0-16,-21 21 15,0-21-15,0 21 16,-1 0-16,1 0 0,0 0 0,-21 0 16,21 0-16,-1 0 0,1 0 15,0 21-15,0 0 0,0 0 0,0 1 16,-1-1-16,22 0 0,-21 21 15,0 1-15,21-22 0,0 21 0,0 0 16,0 1-16,-21-1 0,21-21 16,0 22-16,0-22 0,0 0 0,0 0 15,21 0-15,-21 0 0,21 1 16,-21-1-16,21-21 0,1 21 16,-1-21-16,0 0 0,0 0 15,0 0-15,0 0 0,1 0 16,-22-21 15,-22 21-15,1 0-16,0 0 15,0 0-15,0 21 0,0 0 16,-1-21-16,1 21 0,0 0 16,21 1-16,0-1 0,0 0 15,-21 21-15,21-21 0,0 1 0,0-1 16,0 0-16,0 0 0,0 0 15,21 0-15,0 1 0,0-22 0,1 21 16,-1-21-16,0 0 0,21 0 16,-21 0-16,22 0 0,-1 0 0,0-21 15,1-1-15,-1 1 0,0 0 16,1 0-16,-1 0 0,0 0 0,1-22 16,-1 22-16,0-21 0,-20-1 15,-1 1-15,0 0 0,0-22 0,0 22 16,-21-22-16,0 22 15,0-21-15,0 20 0,0-20 0,0 20 16,0 1-16,0 0 0,0 21 16,-21-22-16,0 22 0,21 0 0,0 0 15,-21 0-15,0 21 0,-1 0 16,1 0 0,0 0-16,21 21 0,0 0 0,0 0 15,0 21-15,-21-20 0,21 20 16,0 21-16,0-20 0,0 20 0,-21-20 15,21 20-15,0-21 0,0 22 16,0-22-16,0 1 0,0-1 0,0 0 16,0 1-16,0-22 15,0 21-15,0-21 0,21 0 0,0 1 16,0-1-16,0 0 0,22 0 16,-22-21-16,21 0 0,1 0 0,-22 0 15,21 0-15,0 0 0,1 0 0,-1 0 16,-21-21-16,22 21 0,-22-21 15,21 0-15,-21-1 0,0 1 0,-21 0 16,0 0-16,22 0 0,-22 0 16,0-22-16,0 22 0,0 0 0,0 0 15,0 0-15,-22 21 0,22-22 16,-21 1-16,0 21 0,0 0 16,0 0-16,0 0 15,-1 0-15,22 21 0,-21 1 0,0-1 16,21 0-16,-21 0 0,21 0 0,0 0 15,0 1-15,0-1 0,0 0 16,0 0-16,21 0 0,0 0 0,0 1 16,1-22-16,-1 21 0,0-21 15,0 0-15,0 21 0,22-21 0,-22 0 16,0 0-16,21 0 0,-21 0 16,1 0-16,20 0 0,-21-21 0,0 21 15,22-21-15,-22-1 0,0 1 0,-21 0 16,21 0-16,0-21 0,-21 20 15,0-20-15,0 21 0,0 0 16,0 0-16,0-1 0,0 1 16,0 0-16,0 42 31,0 0-31,0 1 0,0-1 16,0 0-16,0 0 0,0 21 0,0-20 15,0-1-15,0 0 0,0 0 16,0 0-16,0 0 0,0 1 0,0-1 15,0 0-15,21-21 47,-21-21-47,22 21 16,-22-21-16,0-1 0,0 1 0,0 0 16,0 0-16,0 0 0,21-22 15,-21 22-15,21 0 0,-21 0 0,0-21 16,21 20-16,-21 1 0,21 0 15,0 0-15,1 21 16,-1 0-16,0 0 16,-21 21-16,21 0 0,0-21 0,-21 43 15,0-22-15,21 0 0,1 0 0,-22 0 16,21 0-16,-21 1 0,0-1 16,21 0-16,-21 0 0,21 0 15,-21 0-15,0 1 0,21-1 16,0-21-1,1 0 1,-22-21 0,21-1-16,-21 1 0,0 0 0,21 0 15,0 0-15,0 0 0,-21-22 16,21 22-16,1-21 0,-1 21 0,-21-1 16,21 1-16,0 0 0,0 0 15,0 0-15,1 21 16,-1 0-16,-21 21 15,0 0 1,0 0-16,0 0 0,0 1 0,0-1 16,0 0-16,0 21 0,0-21 15,0 1-15,0-1 0,0 0 0,0 0 16,0 0-16,0 0 0,0 1 16,21-1-16,-21 0 0,21-21 15,0 0-15,22 0 0,-22 0 16,0 0-16,21 0 0,1 0 0,-1 0 15,0-21-15,1 21 0,-22-21 0,21-1 16,0 1-16,-20 0 0,20 0 16,-21 0-16,0 0 0,-21-22 15,0 22-15,0 0 0,0-21 16,0 20-16,0 1 0,0 0 0,0 0 16,-21 21-16,0 0 0,0 0 0,0 0 15,-1 0-15,1 0 0,-21 0 16,21 21-16,0 0 0,-1 0 0,22 1 15,0-1-15,-21 0 0,21 0 16,0 21-16,0-20 0,0-1 0,0 0 16,21 0-16,-21 0 0,22 0 15,-1 1-15,21-1 0,-21-21 0,0 21 16,22-21-16,-22 21 0,21-21 0,1 0 16,-22 0-16,21 0 0,-21 0 15,22 0-15,-22 0 0,0-21 16,0 0-16,0 0 0,0-1 0,1 1 15,-22 0-15,21 0 0,-21 0 16,0 0-16,0-1 0,0 1 0,0 0 16,0 0-16,0 0 0,-21 21 47,21 21-47,0 0 0,-22 0 0,22 0 15,0 1-15,0-1 16,-21 0-16,21 0 0,0 0 0,0 0 15,0 1-15,0-1 16,0 0 0,0-42 15,0 0-15,21 21-16,-21-22 0,0 1 0,22 0 15,-1 0-15,0-21 0,-21 20 16,21 1-16,0 0 0,0-21 0,1 21 15,-1-1-15,0 1 0,0 0 16,0 21-16,0 0 0,1 21 16,-1 0-1,-21 1-15,0-1 0,0 0 16,0 0-16,0 0 0,0 0 16,0 22-16,0-22 0,0 0 15,0 0-15,21 0 0,-21 1 16,21-1-16,0 0 0,0-21 15,1 0-15,-1 0 16,0 0-16,0 0 0,0 0 16,0 0-16,1-21 0,-1 21 15,-21-21-15,21-1 0,0 1 0,0 0 16,0-21-16,-21 21 0,22-22 16,-22 1-16,21 0 0,-21-1 15,0-20-15,21-1 0,-21 22 0,21-22 16,-21 22-16,0 0 0,0-1 15,0 22-15,0 0 0,0 0 0,0 42 32,0 0-32,-21 0 0,0 22 15,0-1-15,-1 0 0,1 1 16,21-1-16,-21 22 0,0-22 0,0 0 16,21 1-16,0-1 0,0 0 15,0 1-15,0-1 0,0-21 0,0 21 16,0-20-16,0-1 0,0 0 0,0 0 15,0 0-15,21-21 16,0 21-16,0-21 0,0 0 0,1 0 16,-1 0-16,21 0 0,-21 0 15,0 0-15,22-21 0,-22 0 0,0 21 16,21-21-16,-20 0 0,-1 0 0,0-1 16,0 1-16,0 0 0,0 0 15,-21-21-15,0 20 0,0 1 0,0 0 16</inkml:trace>
  <inkml:trace contextRef="#ctx0" brushRef="#br0" timeOffset="129695.84">21336 4339 0,'0'0'0,"-21"0"0,42 0 31,0 0-31,21 0 0,-20 0 16,-1 0-16,0 0 0,21 0 0,1 0 15,-22 0-15,21 0 0,-21-21 16,22 0-16,-22 21 0,0 0 0,0-21 16,21 21-16,-20 0 0,-1-21 15,-21-1-15,21 22 0,0-21 0,-21 0 16</inkml:trace>
  <inkml:trace contextRef="#ctx0" brushRef="#br0" timeOffset="130176.01">22161 3768 0,'0'0'0,"0"21"46,0 0-46,0 0 0,0 22 0,0-22 16,0 21-16,0 22 0,0-22 16,0 21-16,0-20 0,-21 20 0,21-20 15,-21-1-15,21 0 16,-21 1-16,21-1 0,0 0 0,-21-21 16,21 22-16,0-22 0,0 0 15,0 0-15,0 0 0,21-21 31,0 0-31,0 0 16,0-21-16,1 0 0,-1 0 16,0 0-16,-21 0 0,21-1 15</inkml:trace>
  <inkml:trace contextRef="#ctx0" brushRef="#br0" timeOffset="130547.79">22458 4191 0,'0'42'15,"0"-20"-15,0-1 16,-21 0-16,21 21 0,0-21 16,0 1-16,-22-1 0,22 0 0,0 0 15,0 0-15,0 0 0,0 1 0,0-1 16,0 0-16,22 0 16,-1-21-16,0 0 0,0 0 15,0 0-15,0 0 0,1 0 16,20 0-16,-21 0 0,0 0 0,0-21 15,1 21-15,-1-21 0,-21 0 16,0-1-16,21-20 0,-21 21 16,0 0-16,0-22 0,0 22 0,0 0 15,-21-21-15,0 21 0,-1 21 16,1-22-16,0 22 0,0 0 0,0 0 16,0 0-16,-1 0 0,1 0 15,0 0-15,0 0 0,21 22 0,0-1 16,21-21 31,-21-21-47,21-1 15</inkml:trace>
  <inkml:trace contextRef="#ctx0" brushRef="#br0" timeOffset="130763.67">22140 4043 0,'0'0'0,"-21"0"0,21-21 16,21 21-1,0 0-15,22-21 16,-22 21-16,21 0 0,-21 0 16,22-22-16,-1 22 0,0 0 0,1 0 15,20 0-15,-42-21 0,22 21 0,-1 0 16,0 0-16,-20 0 0,20-21 15,-21 21-15,21 0 0,-20 0 0</inkml:trace>
  <inkml:trace contextRef="#ctx0" brushRef="#br0" timeOffset="131631.6">23283 3789 0,'0'0'0,"0"-21"16,-21 21 15,21 21-31,-21 0 0,0 21 16,21-20-16,-21-1 0,21 21 16,0 0-16,0 1 0,0-1 0,-22 0 15,22 22-15,0-22 0,0 1 16,-21-1-16,21 0 0,0 1 0,0-22 15,0 21-15,0 0 0,0-20 16,0-1-16,0 0 0,0 0 0,0 0 16,0 0-16,0 1 15,0-44 17,0 1-17,0 0-15,0 0 0,0 0 0,0 0 16,21-1-16,-21 1 0,22 0 15,-1 0-15,0 0 0,0 0 0,0-1 16,0 22-16,1-21 0,-1 21 0,0 0 16,0 0-16,0 0 0,0 0 15,22 0-15,-22 0 0,0 21 0,0 1 16,0-1-16,1 0 0,-1 0 16,-21 0-16,0 0 0,0 1 15,0-1-15,-21 0 16,-1 0-16,1-21 0,0 21 15,0-21-15,0 0 0,-22 0 0,22 21 16,0-21-16,0 0 0,0 0 16,0 0-16,-1 0 0,1 0 15,42 0 32,1 0-47,-1 0 0,0 0 16,0 0-16,21 0 0,-20 0 15,20 0-15,0 0 0,1 0 0,-1 0 16,0 0-16,1-21 0,20 0 16,-21 21-16,1-21 0,20 0 0,-42 0 15,22-1-15,-1 1 0,-21 0 16,0 0-16,1 0 0,-1 0 0,-21-1 16,0 1-16,0 0 15,-21 21-15,-1 0 16,1 0-16,0 0 0,0 21 15,0 0-15,0-21 0,21 22 0,-22-1 16,1 0-16,21 0 0,-21 0 0,21 0 16,0 1-16,0-1 15,0 0-15,0 0 0,0 0 0,21 0 16,0-21-16,1 0 0,-1 22 16,0-22-16,0 0 0,0 0 15,0 0-15,1 0 0,-1 0 0,0 0 16,0-22-16,0 1 0,0 21 15,1-21-15</inkml:trace>
  <inkml:trace contextRef="#ctx0" brushRef="#br0" timeOffset="132708.13">25125 4191 0,'0'0'0,"0"-21"0,0 0 16,0 0-16,0-1 15,0 1-15,-21 0 16,-1 21 0,1 0-16,0 0 0,0 0 15,-21 0-15,20 0 0,1 21 16,-21 0-16,21 1 0,0-1 0,-22 21 15,22 0-15,-21-20 0,21 20 16,-1 0-16,-20 1 0,21-1 0,21-21 16,0 21-16,-21-20 0,21 20 15,0-21-15,0 0 0,0 0 0,21 1 16,0-1-16,0 0 0,22-21 16,-22 21-16,21-21 0,0 0 15,1 0-15,-1 0 0,22 0 0,-22 0 16,0 0-16,22-21 0,-22 21 15,0-21-15,1 0 0,-1-1 0,0 1 16,-20 0-16,20-21 0,-21-1 16,21 1-16,-20 0 0,-1-1 0,0-20 15,-21 21-15,21-22 0,-21 1 16,21 20-16,-21-20 0,0 20 0,0 1 16,0 21-16,0-21 0,0 20 0,0 1 15,-21 42 16,0 1-31,21-1 0,-21 21 16,21 0-16,-21 1 0,-1 20 0,1-20 16,21 20-16,-21-21 0,21 1 0,-21-1 15,21 22-15,0-43 0,0 21 16,0 0-16,0-20 0,0 20 0,21-21 16,0 0-16,0 0 0,1 1 15,-1-22-15,0 0 0,0 21 0,21-21 16,-20 0-16,-1 0 0,21 0 15,-21-21-15,0 21 0,1-22 0,20 1 16,-21 0-16,0 0 0,0 0 0,1 0 16,-22-1-16,0 1 15,21 0-15,-21 0 0,21 21 16,-21 21 0,-21 0-1,21 0-15,-21-21 0,21 22 16,0-1-16,0 0 0,0 0 0,0 0 15,0 0-15,0 1 16,0-1 0,21-21 15,-21-21-31,0-1 0,21 1 16</inkml:trace>
  <inkml:trace contextRef="#ctx0" brushRef="#br0" timeOffset="132896.01">25950 4255 0,'0'-22'0,"-21"22"0,0 0 15,0 0 1,0 0 0,21 22-1,0-1 1,21 0-16,0-21 15,0 0-15,0 0 16,0 0-16</inkml:trace>
  <inkml:trace contextRef="#ctx0" brushRef="#br0" timeOffset="134623.54">26522 4255 0,'-21'0'15,"-1"-22"-15,1 22 0,0 0 16,0 0-16,0 0 16,0 0-16,-1 22 0,1-1 15,0 0-15,0 0 0,0 0 0,21 0 16,0 1-16,-21 20 0,21-21 16,0 0-16,0 0 0,0 22 0,0-22 15,0 0-15,21 0 0,-21 0 16,21-21-16,0 22 0,0-1 0,0-21 15,22 21-15,-22-21 0,0 0 0,21 0 16,-20 0-16,-1 0 0,21 0 16,-21 0-16,0-21 0,1 0 0,20-1 15,-21 1-15,0 0 0,0 0 16,1-21-16,-1-1 0,-21 1 16,21 0-16,0-22 0,-21 1 15,21-1-15,-21 22 0,0-22 0,0 1 16,0-1-16,0 22 0,0 0 0,0-1 15,0 22-15,0 0 0,0 0 16,-21 21 0,0 21-16,21 0 0,0 21 15,0 1-15,-21-1 0,21 0 0,0 22 16,0-1-16,-21-20 0,21 20 16,0-20-16,0-1 0,0 21 0,0-41 15,0 20-15,0 0 0,0-21 16,-22 1-16,22-1 0,0 0 15,0 0-15,0-42 32,0 0-32,0 0 15,22-1-15,-1 1 16,0-21-16,-21 21 0,21 0 0,0-1 16,22 1-16,-22 0 0,0 21 15,0-21-15,0 21 0,0 0 0,1 0 16,-1 0-16,0 0 0,0 0 15,-21 21-15,0 0 16,-21 0 0,0-21-1,0 0-15,-1 22 0,1-22 0,0 0 16,0 0-16,0 21 0,0-21 16,-1 21-16,1-21 0,0 0 0,21 21 15,-21-21-15,21 21 16,-21-21-16,21 21 0,0 1 15,0-1-15,21-21 16,0 21-16,0-21 0,0 21 0,1-21 16,20 21-16,-21-21 0,21 0 0,1 0 15,20 21-15,-20-21 0,-1 0 16,0 0-16,1 0 0,-1 0 0,0 0 16,1 0-16,-22 0 15,21 0-15,-21 0 0,0-21 0,1 21 16,-1-21-16,0 0 0,0 0 15,-21 0-15,0-1 0,0-20 0,0 21 16,0 0-16,0-22 0,0 22 16,0 0-16,0 0 0,-21 21 15,0 0 1,0 0-16,-1 21 0,-20 0 16,21 0-16,0 1 0,0-1 0,-1 0 15,1 0-15,0 0 0,0 0 16,21 1-16,0-1 0,0 0 0,0 0 15,0 0 1,21 0-16,0-21 16,0 0-16,1 0 0,-1 0 15,0 0-15,0 0 0,0-21 16,0 21-16,1-21 0,-22 0 16,21 0-16,0 0 0,-21-1 0,0 1 15,21 0-15,0 0 0,-21 0 0,0 0 16,0-1-1,0 44 1,0-1-16,0 0 16,0 0-16,0 0 0,0 0 0,0 1 15,0-1-15,0 0 16,0 0-16,0 0 0,21-21 16,1 21-16,-1-21 0,0 0 0,0 0 15,0 0-15,0 0 0,22 0 16,-22 0-16,0 0 0,0 0 0,0-21 15,1 21-15,-22-21 0,21 0 16,0 0-16,0-22 0,-21 22 0,0-21 16,21 0-16,-21-1 0,21-20 15,-21 20-15,22-20 0,-22-1 0,0 1 16,0 21-16,0-1 0,0 22 16,0 0-16,0 0 0,0 42 31,0 0-31,0 0 0,0 22 0,-22-22 15,1 21-15,21 0 0,-21 1 16,21-1-16,0 0 0,-21 1 0,21-1 16,-21 0-16,21-20 0,0 20 15,0-21-15,0 0 0,0 0 0,0 1 16,0-1-16,0 0 0,0 0 16,21-21 15,-21-21-16,21 21-15,-21-21 0,0 0 0,21-1 16,0 1-16,1 0 0,-1 0 16,0 0-16,21 0 0,-21-1 0,22 1 15,-22 21-15,21 0 0,-21-21 16,22 21-16,-22 0 0,0 0 0,0 0 16,0 21-16,1 0 0,-22 1 15,21-1-15,-21 0 0,0 0 16,0 0-16,-21 0 0,-1 1 15,1-1-15,0 0 0,-21-21 0,21 21 16,-22-21-16,22 21 16,-21-21-16,21 0 0,-22 0 0,22 21 15,0-21-15,0 0 0,0 0 0,-1 0 16,1 0 0,42-21-1,1 0 1,-1 21-16,0-21 0,21 0 0</inkml:trace>
  <inkml:trace contextRef="#ctx0" brushRef="#br0" timeOffset="134939.37">28808 3874 0,'-21'0'0,"42"0"15,-21 21-15,0 0 0,-21 21 0,-1-21 16,1 22-16,21-1 0,-21 0 16,21 1-16,-21 20 0,21-20 0,0-1 15,0 0-15,0 1 0,-21-1 0,21-21 16,0 21-16,0-20 0,0-1 16,0 0-16,0 0 0,-21 0 0,21 0 15,0 1 1,0-44 15,21 22-15,0-21-16,-21 0 0,21 0 0,0 0 15,0 0-15,-21-1 0,0 1 16</inkml:trace>
  <inkml:trace contextRef="#ctx0" brushRef="#br0" timeOffset="135276.35">28808 4382 0,'21'0'16,"-21"21"-1,21-21-15,0 0 16,0 0-16,1 0 16,-1 0-16,0 0 0,0 0 15,0 0-15,0 0 0,1 0 16,-1-21-16,0 21 0,0-22 16,0 1-16,-21 0 0,0 0 15,0 0-15,0 0 0,0-1 16,0 1-16,-21 0 0,0 21 15,0 0-15,0 0 0,-22 0 0,22 21 16,0 0-16,0 1 0,0-1 16,-1 21-16,1-21 0,0 22 0,0-22 15,0 0-15,21 21 0,0-21 16,0 1-16,0-1 0,0 0 16,0 0-16,0 0 0,0 0 0,21-21 15,-21 22-15,21-22 0,0 0 16,22 0-16,-22 0 0,0 0 0,21 0 15,1 0-15,-1-22 0,0 1 16,1 21-16,-1-21 0</inkml:trace>
  <inkml:trace contextRef="#ctx0" brushRef="#br0" timeOffset="135691.1">30141 3683 0,'0'0'0,"0"-21"16,0 0-16,-21 21 0,0 0 15,0 0-15,0 21 16,-1 0-16,1 0 0,0 0 16,0 22-16,0-1 15,0 0-15,-1 22 0,-20-1 0,21 1 16,0-1-16,0 1 0,-1-1 16,1 1-16,21-22 0,0 22 0,-21-22 15,21 22-15,0-22 0,0 0 16,0-21-16,0 22 0,0-1 0,21-21 15,0 0-15,1 1 0,-1-1 16,0 0-16,0 0 0,0-21 0,22 0 16,-1 0-16,0 0 0,1 0 15,-1-21-15,0 0 0,1 0 0,20-1 16</inkml:trace>
  <inkml:trace contextRef="#ctx0" brushRef="#br0" timeOffset="136676.42">30692 4466 0,'0'0'0,"-22"0"16,22 21-16,22-21 46,-1 0-30,0 0-16,0 0 0,0 0 16,0 0-16,22-21 0,-22 21 15,0-21-15,0 21 0,0-21 0,1 21 16,-1-21-16,0 0 0,-21-1 16,0 1-16,0 0 0,0 0 15,0 0-15,-21 0 16,0 21-16,-1 0 0,1 0 0,0 0 15,-21 0-15,21 21 0,-1 0 16,-20 0-16,21 0 0,0 0 16,0 1-16,-1 20 0,22-21 15,0 21-15,0-20 0,-21-1 16,21 0-16,0 21 0,0-21 0,0 1 16,21-1-16,1 0 15,-1-21-15,0 0 0,0 0 0,0 0 16,22 0-16,-22 0 0,0 0 15,21 0-15,1 0 0,-22 0 0,21-21 16,0 21-16,1-21 0,-22-1 16,21 1-16,1 0 0,-1 0 0,-21-21 15</inkml:trace>
  <inkml:trace contextRef="#ctx0" brushRef="#br0" timeOffset="136967.76">31559 3852 0,'0'-21'0,"0"42"0,0-21 32,0 22-32,-21 20 15,21 0-15,-21 1 0,21 20 0,-21-21 16,21 22-16,-21-22 0,21 1 16,0 20-16,-21-21 0,21 1 15,-22-1-15,22-21 0,0 22 16,-21-22-16,21 0 0,-21 0 0,21 0 15,0 0-15,0 1 16,21-22 15,0 0-31,1-22 16,-1 1-16,0 0 0,21 0 0,-21 0 16,1 0-16,-1-1 0</inkml:trace>
  <inkml:trace contextRef="#ctx0" brushRef="#br0" timeOffset="137323.57">31665 4382 0,'0'21'32,"21"-21"-17,1 0-15,-1 0 16,0 0-16,0 0 16,0 0-16,0 0 0,1 0 15,-1-21-15,0-1 16,0 22-16,-21-21 0,21 0 15,-21 0-15,0 0 0,0 0 16,0-1-16,0 1 0,-21 21 16,0 0-16,-21 0 0,20 0 15,1 0-15,0 21 0,0 1 16,0 20-16,0-21 0,-1 0 16,1 22-16,21-22 0,-21 21 15,21-21-15,0 0 0,0 22 0,0-22 16,0 0-16,0 0 0,21-21 15,0 21-15,1 1 0,-1-22 16,0 0-16,0 0 0,0 0 0,22 0 16,-22 0-16,0 0 0,21 0 15,-21 0-15,1-22 0,20 1 0,-21 0 16,0 0-16</inkml:trace>
  <inkml:trace contextRef="#ctx0" brushRef="#br0" timeOffset="137855.26">30861 4868 0,'0'0'0,"-42"22"15,20-22-15,22 21 16,0 0 0,22 0-1,-1-21-15,0 0 0,21 0 0,22 0 16,-22 21-16,22-21 16,20 0-16,-20 0 0,20 0 0,1 0 15,0 0-15,-1 0 0,1 0 16,0 0-16,-22 0 0,1 0 0,-1 0 15,1 0-15,-22 0 0,0 0 16,-20-21-16,-1 21 0,-42 0 31,-1 0-31,-20 0 16,21 0-16,-21 0 0,20 0 0,-20 0 16,0 0-16,-1 0 15,-20 0-15,21 0 0,-22 0 0</inkml:trace>
  <inkml:trace contextRef="#ctx0" brushRef="#br0" timeOffset="138168.04">30628 5144 0,'0'0'16,"-21"0"-16,-21 0 15,42 21-15,21-21 31,21 0-31,0 0 0,1 0 0,-1 21 16,22-21-16,20 0 0,-20 0 16,20 21-16,1-21 0,0 0 15,-1 0-15,1 0 0,0 0 16,-22 0-16,1 0 0,-1 0 0,-20 0 16,20 0-16,-21 0 0,-20 0 15,-1 0-15,0 0 0,0 0 0,-21-21 31,0 0-31,0 0 16,-21 21-16,21-22 16,0 1-16</inkml:trace>
  <inkml:trace contextRef="#ctx0" brushRef="#br0" timeOffset="138838.69">32321 3831 0,'-21'0'16,"0"0"-1,42 21 1,0-21-1,1 22-15,-1-1 0,21 21 16,-21-21-16,22 22 0,-22-1 16,0 0-16,21 1 0,-21-1 0,-21 21 15,22-20-15,-22-1 0,0 0 16,0 1-16,0-1 0,-22 0 16,1 1-16,0-22 0,-21 21 15,21-21-15,-22 1 0,1-1 16,0 0-16,20 0 0,-20 0 0,21-21 15,0 21-15,0-21 0,-1 0 16,1 0-16,42 0 31,1-21-15,-1 0-16,0 0 0,0 0 0,21-22 16</inkml:trace>
  <inkml:trace contextRef="#ctx0" brushRef="#br0" timeOffset="139163.5">32893 3789 0,'0'0'0,"63"0"15,-41 0-15,-1 21 16,21 0-16,-21 0 0,22 22 15,-1-1-15,0 0 0,-21 22 16,1-1-16,-1-20 0,0 20 16,-21 1-16,0-1 0,0-20 15,-21 20-15,0-21 0,-1 22 0,-20-22 16,0 1-16,-1-1 0,1 0 16,21-21-16,-21 22 0,-1-22 15,1 21-15,21-21 0,0 1 0,-1-1 16,1 0-16,0 0 15,0 0 1,21 0 0</inkml:trace>
  <inkml:trace contextRef="#ctx0" brushRef="#br0" timeOffset="139738.23">31115 5292 0,'21'-21'16,"0"21"-16,-21 21 31,0 0-15,0 0-16,0 21 0,0-20 15,0 20-15,0 0 0,0 1 0,0-1 16,0 0-16,0 1 0,0-22 15,-21 21-15,0 0 0,21-20 0,-21-1 16,21 0-16,0 0 0,0 0 16,0 0-16,-21-21 0,21-21 31,21 0-15,0 0-16,0-21 15,0 20-15,0-20 0,22 0 0,-22-1 16</inkml:trace>
  <inkml:trace contextRef="#ctx0" brushRef="#br0" timeOffset="139955.1">31348 5461 0,'-64'85'0,"128"-170"0,-64 43 0,21 21 0,-21-22 16,21 22-16,-21 0 0,0 42 31,-21 0-31,21 0 16,-21 1-16,21-1 0,-21 21 0,-1-21 16,22 22-16,-21-1 0,0 0 15,21 1-15,0-1 0,-21-21 16,0 21-16,21 1 0,-21-22 0,21 0 15,0 0-15,0 22 16,-22-43-16,22 21 0,-21 0 0,21 0 16,-21 0-1,0-21-15,0 0 0,0 0 16,-1 0-16,1-21 16</inkml:trace>
  <inkml:trace contextRef="#ctx0" brushRef="#br0" timeOffset="140247.93">30776 5757 0,'0'-21'16,"0"42"-16,0 1 15,0-1-15,0 0 16,0 0-16,0 0 0,0 22 0,0-22 16,0 0-16,0 0 0,0 0 15,0 0-15,0 1 0,0-1 0,21 0 16,1-21-16,-1 0 15,0 0-15,0 0 0,0 0 16,22 0-16,-22 0 0,0 0 16,21 0-16,1-21 0,-1 0 0,-21-1 15,21 1-15,1 0 0,-1 21 16,-21-21-16,0 0 0,1 0 0,-22-1 16,0 1-16,0 0 0,-22 21 15,-20 0 1,21 0-16,-21 0 0,-1 0 0</inkml:trace>
  <inkml:trace contextRef="#ctx0" brushRef="#br0" timeOffset="140552.76">28935 6689 0,'0'0'0,"-21"21"0,21 0 15,21-21 17,0 0-32,-21-21 0,21 21 15,0-21-15,-21 0 0,21-1 16,-21 1-16,0 0 0,0 0 15,0 0-15,0 0 0,0-1 16,-21 1-16,-21 0 0</inkml:trace>
  <inkml:trace contextRef="#ctx0" brushRef="#br0" timeOffset="141771.75">28702 6625 0,'0'43'16,"-21"-22"-16,21 0 0,-21 0 15,21 0-15,0 0 0,0 1 0,0-1 16,0 0-16,0 0 15,21-21-15,0 0 16,0 0-16,0 0 0,0 0 0,22 0 16,-22-21-16,21 21 0,1-21 15,-1 0-15,0-1 0,-21 1 0,22 0 16,-22 0-16,21 0 16,-21-22-16,-21 22 0,22 0 0,-22 0 15,0 0-15,0 0 0,0 42 31,-22 0-31,22 0 16,-21 0-16,21 0 0,0 1 16,0 20-16,0-21 0,0 0 0,0 0 15,0 1-15,0-1 0,21 0 16,-21 0-16,43-21 0,-22 0 16,0 21-16,21-21 0,-20 0 15,20 0-15,0 0 0,1 0 0,-1 0 16,0-21-16,1 21 0,-1-21 15,-21 0-15,21 0 0,-20 21 16,-1-22-16,0 1 0,-21 0 0,0-21 16,0 21-16,0-1 0,0 1 15,0 0-15,0 0 0,0 0 0,-21 21 16,0 0-16,-1 0 16,1 0-16,0 21 0,-21 0 0,21 0 15,-1 0-15,1 1 0,0-1 16,0 21-16,0-21 0,0 0 0,21 1 15,0-1-15,0 0 0,0 0 16,0 0-16,21-21 16,0 0-16,0 0 0,0 0 15,0 0-15,22 0 16,-22 0-16,0-21 0,0 0 0,0 21 16,1-21-16,-1 0 0,0-1 15,21-20-15,-42 21 0,21-21 0,1-1 16,-1 22-16,-21-21 0,0-1 15,0 1-15,0 0 0,21 21 0,-21-1 16,0 1-16,0 42 16,0 1-1,-21-1-15,0 0 0,21 21 16,0-21-16,-22 22 0,22-22 0,-21 21 16,21-21-16,0 22 0,0-22 0,0 0 15,0 21-15,0-20 16,0-1-16,21 0 0,1 0 15,-1-21-15,0 0 0,0 21 16,21-21-16,1 0 0,-1 0 0,0 0 16,1 0-16,20 0 0,-20 0 15,-1-21-15,0 21 0,-21-21 0,22 0 16,-22 0-16,0-1 0,0 1 16,0 0-16,-21 0 0,0 0 0,0 0 15,0-1-15,0 1 0,0 0 16,-21 21-16,0 0 0,0 0 15,0 0-15,0 0 0,-1 0 0,-20 0 16,21 21-16,0 0 0,0 1 16,-1-1-16,-20 0 0,21 0 0,0 0 15,21 0-15,0 1 0,-21-1 16,21 0-16,0 0 0,0 0 0,0 0 16,21-21-16,0 0 15,0 0-15,0 0 0,0 0 0,1 0 16,-1 0-16,21 0 0,-21 0 15,0 0-15,22-21 0,-22 0 0,0 0 16,0 0-16,0 0 0,1-1 16,-1-20-16,0 0 0,0-1 0,0 1 15,-21 0-15,21-22 0,1 22 16,-22 0-16,0-1 0,0 22 16,21 0-16,-21 0 0,0 0 0,0 42 31,0 0-31,-21 0 0,21 21 15,-22-20-15,1 20 0,21 0 0,-21 1 16,0-1-16,21 0 0,0-21 16,0 22-16,0-1 0,0-21 0,0 22 15,0-22-15,0 0 0,0 0 0,0 0 16,0 0-16,21-21 16,0 0-16,0 0 15,22 0-15,-22 0 0,0 0 16,0 0-16,0 0 0,1 0 0,20 0 15,-21-21-15,0 0 0,0 21 16,1-21-16</inkml:trace>
  <inkml:trace contextRef="#ctx0" brushRef="#br0" timeOffset="142187.49">30924 6689 0,'0'0'0,"0"-21"0,-21 21 0,21-22 15,0 1 1,0 0-1,21 21-15,1 0 0,-1 0 0,0 0 16,0 0-16,0 0 16,0 0-16,1 21 0,-1 0 15,0-21-15,-21 22 0,0-1 16,0 0-16,0 0 0,0 0 0,0 0 16,0 1-16,0-1 15,0 0-15,0 0 0,-21-21 16,0 21-16,21-42 47,21 0-32,0 0-15,0 21 0,0-21 0,0-1 16,1-20-16,-1 21 0,0 0 16,0 0-16,0-1 0,0 1 0,1 0 15,-22 0-15,0 0 0,21 21 16,0 0-16,-21 21 47,0 0-47,0 0 15,0 0-15</inkml:trace>
  <inkml:trace contextRef="#ctx0" brushRef="#br0" timeOffset="143249.41">31390 6731 0,'21'21'0,"0"-21"16,1 0-16,-1 0 15,0 0-15,0 0 0,0 0 16,0 0-16,-21-21 0,22 0 0,-1 21 16,0-21-16,0 0 0,0 21 15,-21-22-15,0 1 0,21 0 16,-21 0-16,0 0 0,0 0 0,0-1 16,-21 22-1,0 0-15,0 0 0,0 0 16,0 22-1,-1-1-15,1 0 0,0 0 0,0 0 16,0 0-16,21 1 0,0-1 16,-21 0-16,21 0 0,0 0 0,0 0 15,0 1-15,0-1 0,0 0 16,21 0-16,0-21 16,0 21-16,0-21 0,0 0 15,22 0-15,-22 0 0,0 0 0,21 0 16,-20 0-16,20-21 0,-21 21 15,0-21-15,0 21 0,22-21 0,-22 0 16,0-1-16,0-20 0,0 21 16,1 0-16,-1-22 0,-21 22 15,0-21-15,0 21 0,0 0 16,0-1-16,0 1 0,-21 42 31,21 1-31,-22-1 0,22 0 16,-21 0-16,21 0 0,0 0 15,0 1-15,0-1 0,0 0 0,0 0 16,0 0-16,0 0 16,21 1-16,-21-1 15,0-42 48,0-1-48,-21 1 1,0 21 0,0 0 15,21 21-15,0 1-1,21-22 1,-21 21-16,21-21 0,0 0 15,1 0-15,-1 0 0,0 0 0,0 0 16,21 0-16,-20 0 0,-1 0 16,21 0-16,0 0 0,-20-21 0,20 21 15,0-22-15,1 22 0,-1-21 16,-21 0-16,21 0 0,-20 0 16,20-22-16,-21 22 0,0 0 0,0 0 15,-21 0-15,0 0 0,0-1 16,-21 22-1,0 0-15,-21 0 0,21 22 16,-1-1-16,-20 0 16,21 0-16,0 0 0,21 0 0,0 1 15,0-1-15,0 0 0,0 0 16,0 21-16,21-20 0,0-1 16,0 0-16,0 0 0,1-21 15,-1 21-15,0-21 0,0 0 0,-21 21 16,21-21-16,-21 22 0,-21-22 31,0 0-15,0 0-16,0 0 0,-1 0 15,1 0-15,0 0 32,0 0-17,0-22 1</inkml:trace>
  <inkml:trace contextRef="#ctx0" brushRef="#br0" timeOffset="206703.9">16827 5884 0,'0'22'47,"0"-1"-32,-21-21-15,21 21 16,0 0 15,21-21 0,-21-21-15,22 0-16,-1 0 16,-21-1-16,0 1 15,0 0-15,-21 21 32,-1 0-32,1 0 15,0 21-15,0 0 16,21 1-16,-21-1 0,21 0 15,-21-21-15,21 21 0,-22 0 16,22 0-16,0 1 0,0-1 16,0 0-16,22-21 15,-1 21-15,0-21 16,0 0-16,0 0 16,0 0-16,1 0 0,-1 0 15,0-21-15,0 0 16,-21 0-16,21 21 0,-21-22 15,0 1-15,0 0 0,0 0 16,0 0-16,-21 21 16,21-21-16,-21 21 0,0 0 15,0 0-15,-1 21 16,1-21-16,21 21 16,0 0-16,-21-21 0,21 21 15,-21 0-15,21 1 0,0-1 16,0 0-16,0 0 15,0 0-15,21-21 16,0 0 0,0 0-16,1 0 15,-1-21 1,-21 0-16,21 21 0,-21-21 16,0 0-16,0-1 15,0 1-15,0 0 0,-21 21 16,21-21-16,-21 21 0,-1 0 31,1 21-31,0 0 16,21 0-16,0 1 15,0-1-15,0 0 16,0 0-16,0 0 16,21-21-1,0 0-15,1 0 16,-1-21-1,-21 0-15,0 0 16,0 0-16,0-1 16,0 1-16,0 0 0,-21 21 15,21-21-15,-22 21 16,1 0 0,21 21-16,-21 0 0,21 0 15,0 1-15,0-1 16,0 0-1,0 0-15,21-21 63,-21-21-63,21 21 0,-21-21 0</inkml:trace>
  <inkml:trace contextRef="#ctx0" brushRef="#br0" timeOffset="-214448.64">17568 5715 0,'0'-21'31,"0"0"1,0 0 30,21 21-62,-21-22 16,0 1-1,22 0 1,-22 0 0,21 21 15,0 0-15,-21 21-1,21 0-15,-21 0 0,0 1 16,21 20-16,-21-21 0,21 21 0,-21 1 15,0-1-15,0 0 0,22 1 16,-22-1-16,0 0 0,0 1 16,21-1-16,-21-21 0,0 22 0,0-22 15,0 0-15,0 21 0,0-21 16,21 1-16,-21-1 0,0 0 16,0 0-16,0 0 0,21-21 15,-21-21 32,0 0-47,0 0 0,0 0 0,0-1 16,0 1-16,0 0 0,0 0 15</inkml:trace>
  <inkml:trace contextRef="#ctx0" brushRef="#br0" timeOffset="-214092.85">18119 5588 0,'0'0'16,"21"-21"-16,-21 0 15,0 0-15,0-1 0,0 1 16,0 42 15,-21 1-15,21-1-16,-22 0 0,1 21 15,21 1-15,-21-1 0,0 0 0,0 22 16,21-22-16,-21 0 0,-1 1 0,1-1 16,21 0-16,-21 1 0,0-1 15,21-21-15,0 0 0,-21 22 0,21-22 16,-21 0-16,21 0 0,0 0 16,0 1-16,0-1 31,0-42 0,0-1-31,21 1 0</inkml:trace>
  <inkml:trace contextRef="#ctx0" brushRef="#br0" timeOffset="-213817.24">18224 5948 0,'0'21'16,"0"0"0,0 0-16,0 1 15,0-1-15,0 0 0,0 0 0,0 0 16,0 0-16,0 1 0,0-1 0,0 0 16,0 0-16,0 0 15,-21-21-15,21 21 0,0 1 16,0-44 15,0 1-15,0 0-16,0 0 0,0 0 15,0 0-15</inkml:trace>
  <inkml:trace contextRef="#ctx0" brushRef="#br0" timeOffset="-213614.36">18330 5779 0,'0'0'0,"0"-22"16,0 1 0,0 42 46,21-21-62,1 22 16,-1-1-1,0-21-15</inkml:trace>
  <inkml:trace contextRef="#ctx0" brushRef="#br0" timeOffset="-213120.63">18711 5969 0,'0'0'0,"21"0"0,1 0 15,-1 0-15,0-21 0,0 21 16,-21-21-16,21 0 16,0 21-16,-21-22 15,-21 22 1,0 0-16,0 0 16,0 0-16,-22 22 0,22-22 0,-21 21 15,21-21-15,-22 21 0,22-21 16,-21 21-16,21 0 0,0-21 0,-1 0 15,22 21-15,0 1 0,22-22 16,-1 21 0,0-21-16,21 0 0,-21 21 0,22-21 15,-22 0-15,21 21 0,1 0 16,-22-21-16,21 21 0,-21-21 0,0 22 16,1-22-16,-22 21 0,0 0 15,0 0-15,0 0 16,0 0-16,-22 1 15,-20-22-15,21 21 0,-21-21 0,-1 21 16,1-21-16,0 0 0,-1 0 16,22 21-16,-21-21 0,21 0 0,-1 0 15,1 0-15,0 0 16,21-21-16,0 0 16,21 0-1,-21-1-15,21 22 16,1-21-16,-1 21 0,0 0 0</inkml:trace>
  <inkml:trace contextRef="#ctx0" brushRef="#br0" timeOffset="-212828.79">19198 5990 0,'0'-21'16,"-21"21"0,21 21-16,0 0 15,0 1-15,0-1 0,0 21 16,0-21-16,0 0 0,0 1 0,0-1 16,0 0-16,0 0 0,0 0 15,0 0-15,0 1 16,0-44 31,0 1-47</inkml:trace>
  <inkml:trace contextRef="#ctx0" brushRef="#br0" timeOffset="-212628.94">19113 5779 0,'0'0'16,"0"-22"-16,0 1 0,0 0 16,22 21 31,-1 0-47,0 0 0,0 0 15,0 0-15,0 21 16,1-21-16</inkml:trace>
  <inkml:trace contextRef="#ctx0" brushRef="#br0" timeOffset="-212056.59">19664 5588 0,'0'0'15,"0"-21"-15,0 0 16,-21 0-16,21 42 47,0 0-47,0 0 0,0 0 0,0 22 15,0-1-15,0 0 0,0 1 0,0-1 16,0 0-16,0 1 0,0-1 16,0 0-16,-22 1 0,22-1 15,-21-21-15,21 21 0,0-20 0,-21 20 16,0-21-16,21 0 0,-21 0 0,21 1 15,-21-1-15,-1-21 16,1 0-16,21-21 31,0-1-31,0 1 16,0 0-16,0 0 0,21-21 16,1 20-16,-1 1 15,0 0-15,0 0 0,21 0 0,-20 0 16,-1-1-16,21 22 0,0-21 15,-20 21-15,20 0 0,-21 0 0,21 0 16,1 0-16,-22 21 0,0-21 0,21 22 16,-20-1-16,-1 0 0,-21 0 15,0 0-15,21 0 0,-21 1 0,0-1 16,0 0-16,-21 0 0,0 0 16,-1 0-16,1-21 0,-21 22 0,0-22 15,20 0-15,-20 21 0,0-21 0,-1 0 16,1 0-16,21 0 0,0 0 15,-22 0-15,22 0 16,0 0-16,21-21 16,0-1-1,21 22-15,0-21 0,1 0 0,-1 21 16</inkml:trace>
  <inkml:trace contextRef="#ctx0" brushRef="#br0" timeOffset="-210756.34">20383 5673 0,'0'0'0,"0"-21"0,0-1 16,0 1-16,0 0 0,0 0 16,-21 21-1,0 42 1,21-21-16,-21 1 15,21 20-15,0 0 0,0 1 0,0 20 16,0-21-16,-21 1 0,21-1 16,0 0-16,-21 1 0,21-1 0,0 0 15,0-20-15,0 20 0,0-21 0,0 0 16,0 0-16,21 1 0,0-1 16,0 0-16,0-21 0,0 0 15,1 0-15,-1 21 0,0-21 0,21 0 16,-21 0-16,1-21 0,-1 21 15,0-21-15,0 0 0,0-1 0,0 1 16,1 0-16,-1 0 0,0 0 16,0 0-16,0-22 0,-21 22 0,0 0 15,0 0-15,21 0 0,-21-1 0,0 1 16,0 42 15,-21-21-31,0 22 0,21-1 16,0 21-16,0-21 0,0 0 0,-21 1 15,21-1-15,0 0 0,0 0 16,0 0-16,0 22 0,0-22 16,21-21-16,0 21 0,0 0 0,1 0 15,-1-21-15,0 0 0,0 21 16,21-21-16,-20 0 0,-1 0 0,21 0 16,-21-21-16,0 0 0,1 0 0,-1 0 15,21 0-15,-21-1 0,0 1 16,1-21-16,-1 0 0,0-1 0,-21 1 15,21 0-15,0-22 0,0 22 16,-21-22-16,0 43 0,0-42 0,22 20 16,-22 1-16,0 0 0,0 20 15,0 1-15,0 0 0,0 0 16,0 42 0,0 0-16,0 22 15,0-1-15,0 0 0,0 1 0,0-1 16,0 0-16,-22 22 0,22-22 0,0 0 15,0 1-15,0-1 0,0 0 16,0 1-16,0-1 0,0-21 0,0 22 16,22-22-16,-1 0 0,0 0 15,0 0-15,0-21 0,0 0 16,1 0-16,-1 0 0,0 0 16,0-21-16,0 21 0,0-21 0,1 0 15,-1 0-15,-21-1 0,21-20 16,0 21-16,-21 0 0,21 0 15,-21-1-15,0 1 0,0 0 16,0 42 0,0 0-1,0 1-15,0-1 0,0 0 16,0 0-16,0 0 0,0 0 16,21-21-16,1 22 0,-1-1 0,0 0 15,0-21-15,0 0 16,0 0-16,1 0 0,-1 0 15,0 0-15,0 0 0,21 0 0,-20 0 16,-1-21-16,0 0 16,0-1-16,-21 1 0,0 0 0,0-21 15,0 21-15,0-1 0,0 1 0,0 0 16,0 0-16,0 0 16,0 42 15,0 0-31,0 0 0,0 0 0,-21 1 15,0-1-15,21 21 0,-21-21 0,-1 22 16,22-1-16,-21 0 16,21 1-16,-21-1 0,21 21 0,0 1 15,0-22-15,0 22 0,21-1 0,0 1 16,-21-1-16,22-20 0,-22 20 16,0 1-16,0-1 0,0-21 0,0 22 15,0-22-15,0 1 0,0 20 0,0-42 16,0 22-16,0-1 0,0-21 15,-22 0-15,1 0 0,0 1 0,0-22 16,0 21-16,0-21 16,-1 0-16,1 0 15,21-21-15,0-1 16,0 1-16,0 0 16,0 0-16,0 0 0,0 0 15,21-1-15,-21-20 0,22 21 0,-1-21 16,0-1-16</inkml:trace>
  <inkml:trace contextRef="#ctx0" brushRef="#br0" timeOffset="-210509.18">21505 6054 0,'0'0'0,"-21"0"16,21-21-1,0-1-15,21 1 16,0 0-16,1 0 16,-1 21-16,0 0 0,0-21 15,0 21-15,0 0 0,22 0 16,-22-21-16,0 21 0,0-22 0,0 22 16,1 0-16,-22-21 0,0 0 31</inkml:trace>
  <inkml:trace contextRef="#ctx0" brushRef="#br0" timeOffset="-210327.28">21209 5821 0,'0'0'0,"-21"0"16,0 0-16,-1 0 15,44 0 1,-1 0-1,0 0-15,0 0 16,0 0-16</inkml:trace>
  <inkml:trace contextRef="#ctx0" brushRef="#br0" timeOffset="-203292.91">25612 5715 0,'0'0'0,"-43"-21"0,-126-43 15,127 64 1,-22-21-16,1 21 0,-1-21 0</inkml:trace>
  <inkml:trace contextRef="#ctx0" brushRef="#br0" timeOffset="-201832.41">22585 5969 0,'0'0'0,"0"-21"16,0 0-16,-21 21 15,-1 0-15,22-21 16,-21 21-16,0 0 0,0 0 0,0 0 15,0 21-15,-1 0 16,1 0-16,0 0 0,21 0 16,-21 1-16,0-1 0,0 21 0,-1-21 15,22 0-15,0 1 0,0-1 16,-21 0-16,21 0 0,0 0 0,0 0 16,0 1-16,21-22 0,1 21 15,-1-21-15,0 0 0,0 0 0,0 0 16,22 0-16,-22 0 0,0 0 0,21-21 15,1-1-15,-22 22 0,21-21 16,0 0-16,-20 0 0,20 0 0,-21 0 16,0-1-16,0-20 15,-21 21-15,0 0 0,0 0 0,0-22 16,-21 22-16,0 0 0,0 0 0,0 0 16,0 21-16,-22-22 0,22 22 15,-21 0-15,21 0 0,-1 0 0,-20 0 16,21 0-16,0 22 0,0-22 15,21 21-15,0 0 16,42-21 0,-21 21-16,0-21 0,22 0 15,-1 0-15,0 0 0,22 0 0,-22-21 16,22 21-16,-22-21 0,21 0 16,-20-1-16,-1 22 0,0-21 0,1 0 15,-1 0-15,0 0 16,-20 0-16,-1-1 0,0 1 0,-21 0 15,0 0-15,0 0 0,0 0 16,0-1-16,0 1 0,-21 21 16,0 0-1,-1 0-15,22 21 16,0 1-16,-21-1 0,21 0 16,-21 21-16,21 1 0,-21-1 0,21 0 15,0 1-15,0 20 0,-21-21 0,21 1 16,0 20-16,0 1 0,0-22 15,0 22-15,0-1 0,0 1 16,0 20-16,0-20 0,0-1 0,0 1 16,0-1-16,21 1 0,-21-1 15,0 1-15,0-22 0,0 22 0,0-1 16,0 1-16,0-1 0,0-21 16,0 1-16,0 20 0,0-42 0,0 22 15,0-1-15,-21-21 0,21 0 0,-21 1 16,-1-22-1,1 0-15,0 0 0,0-22 16,0 1-16,21 0 0,-21-21 0,-1-1 16,22 1-16,0 0 15,-21-22-15,21 1 0,-21 20 0,21-20 16,0-1-16,0 1 0,0-1 0,0 1 16,0-1-16,21 1 0,0-1 15,-21 1-15,22 21 0,-1-1 0,0-20 16,0 42-16,0-22 0,22 22 15,-22-21-15,0 21 0,21-1 0,-21 1 16,22 0-16,-1-21 0,-21 21 0,22-1 16</inkml:trace>
  <inkml:trace contextRef="#ctx0" brushRef="#br0" timeOffset="-201497.47">23855 5736 0,'0'-21'0,"0"42"0,0-63 16,0 21-16,0 0 0,0-22 0,0 22 15,-21 0-15,21 0 0,-22 21 0,22-21 16,0-1-16,-21 22 16,0 43-1,21-22-15,-21 21 0,21 1 16,0-1-16,-21 0 0,0 22 0,21-22 15,0 22-15,-22-1 0,22-21 16,-21 1-16,21-1 0,0 0 16,0 1-16,0-1 0,0-21 0,0 22 15,0-22-15,0 0 0,0 0 16,0 0-16,21-21 31,1-21-31,-1 0 0,-21 0 0,21 0 16,0-1-16,-21 1 0,21-21 0</inkml:trace>
  <inkml:trace contextRef="#ctx0" brushRef="#br0" timeOffset="-200833.11">24024 5567 0,'0'-21'0,"0"42"0,21-63 0,-21 20 0,0 44 31,0-1-31,0 0 16,0 21-16,0 1 0,-21-1 15,21 0-15,0 22 0,0-22 0,-21 22 16,21-22-16,-21 0 0,0 1 0,21-1 16,0 0-16,-22-21 0,22 22 15,-21-22-15,21 0 0,0 0 0,-21-21 16,21 21-16,0-42 31,0 0-15,21 0-16,0 0 0,1 0 15,-22-22-15,21 22 0,0 0 0,0 0 16,-21 0-16,21-1 0,-21 1 16,21 21-16,1 21 15,-22 1 1,0-1-16,0 0 0,0 0 16,0 0-16,0 0 0,0 1 0,0-1 15,21 0-15,-21 0 0,0 0 16,21 0-16,0-21 0,0 0 15,0 0-15,1 0 16,-1 0-16,0 0 0,21 0 16,-21 0-16,1-21 0,20 0 0,-21 21 15,21-21-15,-20 0 0,-1 0 0,0-22 16,0 22-16,0 0 0,0 0 16,-21 0-16,0-1 0,0 1 0,0 0 15,0 0-15,-21 21 16,0 0-16,0 0 15,0 0-15,0 21 16,-1 0-16,1 0 0,21 1 16,0-1-16,-21 0 0,21 0 0,0 0 15,0 0-15,0 1 0,0-1 16,0 0-16,21 0 0,0-21 16,1 0-16,-1 0 0,0 0 15,0 0-15,0 0 0,22 0 0,-22 0 16,0 0-16,21-21 0,-21 21 0,1-21 15,-1 0-15,0-1 0,0 1 16,-21 0-16,21 0 0,-21 0 0,0 0 16,0-1-16</inkml:trace>
  <inkml:trace contextRef="#ctx0" brushRef="#br0" timeOffset="-200577.65">23622 5800 0,'21'0'16,"0"0"0,0 0-16,1 0 0,20-21 15,-21 21-15,21-22 0,1 22 0,-22-21 16,21 21-16,1 0 0,-22-21 0,21 21 15,-21 0-15,0-21 16,1 21-16,-1 0 0,0-21 0,0 21 16,0-21-16</inkml:trace>
  <inkml:trace contextRef="#ctx0" brushRef="#br0" timeOffset="-199661.4">24934 5800 0,'21'-21'47,"1"21"-47,-1-22 15,0 1-15,0 21 0,-21-21 16,42 0-16,-20 21 0,-1-21 0,-21 0 16,21-1-16,0 1 0,0 0 0,0 0 15,1 0-15,-1 21 0,-21-21 16,0-22-16,0 22 15,-21 21 1,-1 0-16,1 0 16,0 0-16,-21 0 0,21 21 15,-1 0-15,1 1 0,0-22 0,0 42 16,0-21-16,21 0 0,0 0 16,-21 1-16,21 20 0,0-21 0,0 0 15,0 0-15,0 1 16,21-1-16,-21 0 0,21-21 0,0 0 15,0 0-15,0 0 0,1 0 0,-1 0 16,21 0-16,-21 0 0,0 0 16,1 0-16,-1 0 0,0-21 15,0 21-15,0 0 0,-21-21 16,0-1 0,-21 22-16,0 0 15,0 0-15,0 22 0,-1-1 16,1-21-16,-21 21 0,21 21 0,0-21 15,-22 1-15,1-1 0,21 21 0,0-21 16,-1 22-16,1-1 0,21 0 16,-21-21-16,21 22 0,0-22 0,0 0 15,0 21-15,21-20 0,0-1 16,1-21-16,-1 21 0,21 0 0,-21-21 16,22 0-16,-22 0 0,21 0 15,0 0-15,1 0 0,-1 0 16,0-21-16,1 0 0,-1 0 0,0-1 15,-20-20-15,20 21 0,0-21 0,-21-1 16,22 1-16,-22-22 0,0 22 16,0 0-16,0-22 0,1 1 15,-22 20-15,0 1 0,0 0 0,0-22 0,0 22 16,0 0-16,0-1 0,0 22 16</inkml:trace>
  <inkml:trace contextRef="#ctx0" brushRef="#br0" timeOffset="-198517.98">25739 5334 0,'-43'21'16,"86"-42"-16,-107 63 0,43-20 15,21 20-15,-21 0 0,0 1 16,-1-1-16,1 0 0,21 1 16,-21 20-16,21-21 0,-21 22 0,21-22 15,0 1-15,0-1 0,0 0 0,0 1 16,0-22-16,0 21 0,0-21 16,0 0-16,21 1 0,0-1 0,0 0 15,1-21-15,20 21 0,-21-21 0,21 0 16,-20 0-16,20 0 0,0 0 15,-21 0-15,22 0 0,-1-21 0,0 21 16,-20-21-16,-1 0 0,21-1 16,-21 1-16,0 0 0,1 0 15,-1 0-15,-21 0 0,0-22 0,0 22 16,0 0-16,0 0 0,0 0 16,-21 21-1,-1 0-15,1 0 0,0 0 16,0 21-16,0 0 0,21 0 0,-21 0 15,21 0-15,-22 1 0,22-1 0,0 0 16,0 0-16,0 0 0,0 0 16,0 1-16,0-1 0,0 0 0,22-21 15,-1 21-15,0-21 0,0 0 16,0 0-16,0 0 0,22 0 0,-22 0 16,0 0-16,21 0 0,-20 0 15,-1-21-15,0 0 0,21 0 16,-21-1-16,1 1 0,-1 0 0,0 0 15,-21 0-15,21 0 0,-21-22 0,0 22 16,0 0-16,0 0 16,0 0-16,0 42 31,0 0-31,0 0 0,-21 0 16,21 0-16,0 22 0,0-22 0,0 0 15,0 0-15,0 0 0,0 1 16,0-1-16,0 0 0,0 0 15,0-42 32,21 0-31,0 0-16,-21-1 0,21 1 16,-21-21-16,22 21 0,-22 0 0,0-1 15,0 1-15,21 0 0,-21 0 16,21 0-16,-21 0 0,21 21 0,0 0 31,-21 21-15,0 0-16,0 0 0,0 0 15,0 22-15,0-22 0,0 0 16,0 0-16,0 0 0,0 0 0,0 1 16,0-1-16,21 0 0,-21 0 15,22 0-15,-1-21 16,0 0-16,0 0 15,0 0-15,0-21 16,-21 0-16,22 0 0,-1 0 0,0-1 16,-21 1-16,21 0 0,0 0 15,0 0-15,1 0 0,-22-22 0,21 22 16,0 0-16,0-21 0,-21 20 16,21 1-16,-21 0 15,21 21-15,-21 21 31,0 0-31,0 1 0,0-1 0,0 0 16,0 0-16,0 21 0,-21-20 0,21-1 16,-21 0-16,21 0 0,0 0 15,0 0-15,0 1 0,0-1 16,21-21-16,0 21 16,1-21-16,-1 0 0,21 0 15,-21 0-15,0 0 0,22 0 0,-22 0 16,0 0-16,21-21 0,-20 0 15,20-1-15,-21 22 0,0-21 16,22 0-16,-22 0 0,0 0 16,-21-22-16,0 22 0,21 0 0,-21 0 15,0-21-15,0 20 0,0 1 0,0 0 16,0 0-16,-21 21 16,0 0-16,-22 0 15</inkml:trace>
  <inkml:trace contextRef="#ctx0" brushRef="#br0" timeOffset="-197627.87">27263 5948 0,'0'0'0,"0"42"15,0-21-15,0 22 16,0-22-16,0 0 0,21 0 16,0 0-16,0 1 15,0-1-15,0-21 0,1 21 16,-1-21-16,0 0 0,0 0 0,21 0 16,-20 0-16,-1 0 0,0 0 15,21-21-15,-21 0 0,1 21 0,-1-22 16,0 1-16,0 0 0,0-21 15,0 21-15,1-1 0,-1 1 0,0-21 16,-21 21-16,0 0 0,21-1 16,-21 1-16,0 42 31,-21 1-31,0-1 0,21 0 16,0 0-16,-21 21 0,21-20 15,-22-1-15,22 0 0,0 0 0,0 0 16,0 0-16,0 1 0,0-1 15,0 0-15,22-42 47,-22 0-47,21 21 16,0-22-16,-21 1 0,21 0 16,0 0-16,0 0 0,-21-22 0,22 1 15,-1 42-15,0-21 0,0 0 16,-21 0-16,21-1 0,0 1 15,-21 42 1,0 1 0,0-1-16,0 0 0,0 0 15,0 0-15,0 0 0,0 1 16,0-1-16,0 0 0,0 0 0,0 0 16,22 0-16,-1-21 15,0 22-15,0-22 0,0 0 16,0 0-16,1 0 0,-1 0 15,0 0-15,0 0 0,0-22 16,0 1-16,1 21 0,-1-21 0,0 0 16,0 0-16,-21-22 0,21 22 0,0-21 15,1 0-15,-1-1 16,0 1-16,0 0 0,-21-1 0,21 1 16,-21 0-16,21-1 0,-21 1 15,0 21-15,0-22 0,0 22 0,0 0 16,0 0-16,0 42 31,-21 21-15,0-20-16,21 20 0,-21-21 0,0 21 15,21 1-15,0-1 0,-21 0 0,-1 1 16,22-1-16,-21 0 0,21 1 16,0-1-16,0-21 0,0 22 0,0-22 15,0 21-15,0-21 16,0 0-16,0 1 0,0-1 15,0 0-15,21-21 0,1 0 16,-1 0-16,0 0 16,0 0-16,0 0 0,0 0 0,1 0 15,20-21-15,-21 21 0,0-21 16,0-1-16,22 22 0,-22-21 0,0 0 16,0 21-16,0-21 0,1 0 0,-1 21 15,0-21-15,-21-1 0,0 1 16,0 0-16</inkml:trace>
  <inkml:trace contextRef="#ctx0" brushRef="#br0" timeOffset="-197336.03">28342 5694 0,'0'-21'16,"21"0"-1,0 21 1,22 0-16,-22-22 16,0 22-16,21-21 0,-20 21 0,20 0 0,-21 0 15,21-21-15,-20 21 16,20 0-16,-21 0 0,0-21 0,0 21 16,1 0-16,-1 0 0,0 0 15,0 0-15,-42 0 47,0 0-47,-22 21 0,22-21 16</inkml:trace>
  <inkml:trace contextRef="#ctx0" brushRef="#br0" timeOffset="-195928.89">19283 7006 0,'0'0'0,"-43"0"0,-20 0 0,21 0 15,-1 0-15,1 0 0,21 0 16,-22-21-16,1 21 0,21 0 0,-21 0 16,20 0-16,1 0 0,0 0 15,0 0-15,0 0 16,21-21-16,-21 21 0,-1 0 16,44 0 46,-1 0-62,21 0 0,-21 0 0,0 0 16,22 0-16,-1 0 0,0 0 15,1-21-15,20 21 0,-20 0 0,20 0 16,1 0-16,-22 0 0,21 0 16,1 0-16,-1 0 0,1 0 0,-1 0 15,1 0-15,-1 0 0,-20 0 0,20 0 16,1 0-16,-22 0 0,22 0 15,-1 0-15,-21 0 0,22 0 0,-1-21 16,1 21-16,-1 0 0,1 0 16,-1 0-16,1 0 0,-1 0 15,1 0-15,-1 0 0,1 0 0,-1 0 16,1 0-16,-1 0 0,1 0 16,-1 0-16,-20 0 0,20 0 0,1 0 15,-1 0-15,1 0 0,-1 0 0,22 0 16,-22 0-16,1 0 0,21 0 15,-22 0-15,1 0 0,20 0 0,-20 0 16,-1 0-16,22 0 0,-22 0 16,22 0-16,-21 0 0,20 0 0,1 0 15,0 0-15,-1 0 0,1 0 0,0 0 16,-1 0-16,1 0 0,-22 0 16,22 0-16,21 0 0,-21 0 15,-1 0-15,1 0 0,21 0 0,-22 0 16,1 0-16,0 0 0,-22 0 15,22 0-15,-22 0 0,1 0 0,21 0 16,-22 0-16,1 0 0,-1 0 16,1 0-16,20 0 0,-20 0 0,20 0 15,1 0-15,-21 0 0,20 0 0,-20 0 16,-1 0-16,1 0 0,-1 0 16,1 0-16,-1 0 0,-20 0 0,20 0 15,-21 0-15,1 0 0,-1 0 16,22 0-16,-22 0 0,0 0 0,1 0 15,-1 0-15,0 0 0,1 0 16,-1 0-16,0 0 0,1 0 16,-1 0-16,0 0 0,-21 0 0,22 0 15,-22 0-15,21 0 0,-21 0 16,1 0-16,-1 0 0,0 0 0,0 0 16,0 0 15,0 0 0,-21-22 0,-21 22-15,0-21-16</inkml:trace>
  <inkml:trace contextRef="#ctx0" brushRef="#br0" timeOffset="-189152.7">18690 5038 0,'-21'0'16,"0"0"-16,0 0 15,-1 0 1,1 0-16,0 0 16,42 0 62,0 0-78,1 0 0,-1 21 0,21-21 15,-21 0 1,0 0-16,1 0 0,-1 0 0,0 0 16,21 0-16,-21 0 0,22 0 15,-22 0-15,0 0 0,21 0 0,-20 0 16,20 0-16,-21 0 0,21 21 15,-20-21-15,20 0 0,0 0 0,-21 0 16,22 0-16,-22 0 0,21 0 16,-21 0-16,22 0 0,-22 0 0,21 0 15,-21 0-15,22 0 0,-22 0 0,21 0 16,-21 0-16,22 0 16,-22 0-16,21 0 0,1 0 0,-22 0 15,21 0-15,-21 0 0,22 0 16,-22 0-16,0 21 0,21-21 0,-21 0 15,1 0-15,-1 0 0,0 0 16,21 0-16,-21 0 0,1 0 0,-1 0 16,0 0-16,21 0 0,-21 0 15,1 0-15,-1 0 0,0 0 0,21 0 16,-21 0-16,1 0 0,20 0 0,-21 0 16,21 0-16,-20 0 0,20 0 15,-21 0-15,21 0 0,-20 0 0,20 0 16,-21 0-16,21 0 15,-20 0-15,20 0 0,-21 0 0,21 0 16,-20 0-16,-1 0 0,21 0 16,-21 0-16,0 0 0,1 0 0,-1 0 15,0 0-15,0 0 0,0-21 16,0 21-16,1 0 0,-1 0 16,0 0-16,0 0 0,0 0 15,22 0-15,-22 0 0,0 0 16,0 0-16,0 0 0,22 0 0,-22 0 15,0 0-15,0 0 0,0 0 16,0 0-16,1 0 0,20 0 0,-21 0 16,0 0-16,43 0 15,-43 0-15,0 0 0,0 0 0,0 0 16,1 0-16,-1 0 0,0 0 16,21 0-16,-21 0 0,22 0 0,-1 0 15,-42-21-15,42 21 0,-20 0 0,-1 0 16,21 0-16,-21 0 0,22 0 15,-22 0-15,21 0 0,-21 0 0,0 0 16,22 0-16,-22 0 0,21 0 16,-21 0-16,22 0 0,-22 0 0,21 0 15,-21 0-15,22 0 0,-1 0 0,0 0 16,1 0-16,-1 0 0,0 0 16,-20 0-16,20 0 0,0 0 15,-21 0-15,22 0 0,-22 0 16,21 0-16,-21 0 0,1 0 0,20 0 15,-21 0-15,0 0 0,22 0 16,-22 0-16,0 0 0,21 0 0,-21 0 16,1 0-16,20 0 0,-21 0 15,21 0-15,-20 0 0,20 0 0,-21 0 16,21 0-16,-20 0 0,20 0 16,0 0-16,-21 0 0</inkml:trace>
  <inkml:trace contextRef="#ctx0" brushRef="#br0" timeOffset="-188835.89">23918 5059 0,'21'0'16,"22"0"-16,-107 0 15,149 0-15,-64 0 0,0 0 0,0 0 16,1 0-16,20 0 0,-21 0 16,0 0-16,0 0 0,1 0 0,20 0 15,-21 0-15,0 0 0,0 0 0,1-21 16,-1 21-16,0 0 0,0 0 16,0 0-16,0 0 0,1 0 0,-1 0 15,0 0-15,0 0 0,0 0 16,0 0-16,1 0 0,-1 0 0,0 0 15,21 0-15,-21 0 0,1 0 16,20 0-16,-21 0 0,0 0 0,22 0 16,-22 0-16,0 0 0,21-21 15,-21 21-15,1 0 0,20 0 16,0 0-16,-21 0 16,1 0-16,-1 0 15,-21-22-15,-21 22 63</inkml:trace>
  <inkml:trace contextRef="#ctx0" brushRef="#br0" timeOffset="-186740.82">23876 5038 0,'0'0'0,"-21"0"0,0 0 31,-1 0-31,1 0 16,0 0 0,0 0-16,0 0 0,0 0 15,-1 0 1,22 21-1,-21-21 1,0 0 0,42 0 77,0 0-93,1 0 16,-1 0-16,21 0 0,-21 0 16,22 0-16,-22 0 0,21 0 0,-21 0 15,22 0-15,-1 0 0,-21 0 16,21 0-16,-20 0 0,-1 0 0,0 0 16,0 21-16,0-21 0</inkml:trace>
  <inkml:trace contextRef="#ctx0" brushRef="#br1" timeOffset="-168933.4">9800 7176 0,'0'0'0,"0"-22"16,0 1-16,0 0 15,0 0 1,0 0-16,-21 21 16,21-21-1,-21 21 1,21-22-16,-21 22 31,-1 0-15,22 22-1,0-1-15,0 0 16,0 0-16,0 0 0,0 22 16,0-22-16,0 21 0,0 0 15,0 1-15,0-1 0,-21 0 0,21 1 16,0-1-16,-21 22 0,21-22 15,-21 21-15,21 1 0,0-22 16,-21 22-16,21 20 0,-21-20 0,21-1 16,-22 1-16,22-1 0,0 1 15,0-1-15,0 1 0,0-1 0,0 1 16,0-22-16,0 22 0,0-1 16,0-20-16,0 20 0,0-21 0,0 22 15,0-22-15,0 1 0,0-22 0,0 21 16,0-21-16,0 0 0,0 1 15,22-22 1,-22-22-16,21 1 16,-21 0-16,21-21 0,-21 21 15,21-22-15,-21-20 0,21 20 0,-21 1 16</inkml:trace>
  <inkml:trace contextRef="#ctx0" brushRef="#br1" timeOffset="-166945.02">9652 6943 0,'0'0'0,"0"-21"16,-21 21 0,42 0 46,0 0-62,0 0 16,0 0-16,1 0 0,20 0 0,0 0 15,1 0-15,-1 0 0,21 0 16,-20 0-16,20 0 0,-20 0 0,20 0 16,1 0-16,-22-22 0,21 22 15,-20 0-15,20-21 0,1 21 0,-1 0 16,1 0-16,20 0 0,-20 0 15,21-21-15,-22 21 0,22 0 0,-22 0 16,1 0-16,-1 0 0,22-21 16,-22 21-16,-20 0 0,20 0 0,1-21 15,20 21-15,-20 0 0,-1 0 16,22-21-16,0 21 0,-22 0 16,22 0-16,0 0 0,-1-22 0,-20 22 15,20 0-15,-20 0 0,21 0 16,-22 0-16,22 0 0,-1 0 0,1 0 15,0 0-15,-1 0 0,1 0 16,0 0-16,-1 0 0,1 0 0,0 0 16,-1 0-16,1 0 0,21 0 0,-21 0 15,20 0-15,1 0 16,-21 0-16,21 0 0,-22 0 0,22 0 0,-21 0 16,0 22-16,-1-22 15,-20 0-15,20 0 0,1 21 0,-21-21 16,20 21-16,1-21 0,-22 0 15,22 0-15,-21 21 0,20-21 0,-20 0 16,-1 0-16,22 0 0,-22 0 0,1 21 16,-1-21-16,1 0 0,-1 0 15,1 0-15,-22 0 0,22 0 0,-1 21 16,1-21-16,-1 0 0,-20 0 16,20 0-16,-21 0 0,22 0 0,-22 0 15,1 0-15,-1 0 0,0 0 16,1 0-16,-22 0 0,21 0 15,-21 0-15,0 0 0,1 0 0,-1 0 16,0 0 0,-21 22 15,0-1-31,0 0 16,-21 0-16,21 0 15,0 0-15,-21 1 16,21-1-16,0 0 0,-22 0 0,22 21 15,0-20-15,0 20 0,0 0 16,0 1-16,0-1 0,0 0 0,0 1 16,0-1-16,0 0 0,0 1 0,0 20 15,0-21-15,0 1 16,22 20-16,-22-20 0,21 20 0,0 1 16,-21-1-16,21 1 0,0-1 0,-21 1 15,21-1-15,1 1 0,-1-1 16,-21-21-16,21 22 0,0-1 0,0 1 15,0-1-15,1 1 0,-1-1 16,0 1-16,0-1 0,0-20 0,0 20 16,1-20-16,-1 20 0,0-21 0,0 1 15,0-22-15,0 21 0,1-21 16,-22 22-16,0-22 0,0 0 16,0 0-16,0 0 0,0 1 0,0-1 31,-22-21-31,1 0 15,0 0-15,0 0 0,0 0 16,0 0-16,-22 0 0,22 0 16,0 0-16,-21 0 0,20 0 0,-20 0 15,21 0-15,-21 0 0,-1 0 0,1 0 16,0 0-16,-22 0 0,22 0 16,-1 0-16,-20-21 0,21 21 0,-22 0 15,1 0-15,-1 0 0,1 0 16,-1 0-16,1 0 0,-1 0 0,1 0 15,-1 0-15,1 0 0,-1 0 16,1 0-16,-1 0 0,-21 0 0,22 0 16,-22 0-16,1 0 0,-1 0 15,0 0-15,1 0 0,-1 0 0,21 0 16,-20 21-16,-1-21 0,22 0 0,-22 0 16,21 0-16,-20 21 0,-1-21 15,0 0-15,22 0 0,-22 0 0,1 0 16,-1 0-16,0 0 0,1 0 0,-1 0 15,0 0-15,1 0 0,-1 0 16,0 0-16,-21 0 0,22 0 16,-1 0-16,0 0 0,1 0 0,-1 0 15,0 0-15,22 0 0,-22 0 16,22 0-16,-1 0 0,1-21 0,-1 21 16,1 0-16,-1 0 0,1 0 0,-22 0 15,22 0-15,-1-21 0,1 21 16,-1 0-16,1 0 0,-1 0 0,1 0 15,20 0-15,-20 0 0,20 0 0,1 0 16,0-22-16,-1 22 0,1 0 16,0 0-16,-1 0 0,1 0 0,0 0 15,-1 0-15,22 0 0,-21 0 0,0 0 16,20 0-16,-20-21 0,21 21 16,-21 0-16,20 0 0,-20 0 0,21 0 15,0 0-15,0 0 0,-1 0 16,1-21-16,0 21 0,0 0 15,0 0-15,0 0 0,-22 0 0,22 0 16,0-21-16,0 21 0,-22 0 16,22 0-16,0 0 0,0 0 0,-21 0 15,20 0-15,1-21 0,0 21 0,0 0 16,0 0-16,0 0 0,-1 0 16,1 0-16,0 0 0,0 0 0,0 0 15,0 0 1,-1 0-16,22-21 15,-21-1 17,0 22-17,0 0 1,0 0 0,0 0-16,21-21 15,-22 21 1,22-21 31,0 0-47,0 0 15</inkml:trace>
  <inkml:trace contextRef="#ctx0" brushRef="#br1" timeOffset="-165257.41">10520 7197 0,'21'-21'15,"-21"-1"-15,0 1 16,0 0 0,0 0-1,0 0 17,0 0 14,0 42 17,0 0-47,0 0-1,-21-21-15,21 21 0,0 0 16</inkml:trace>
  <inkml:trace contextRef="#ctx0" brushRef="#br1" timeOffset="-161789.11">10562 7303 0,'0'0'0,"21"-22"0,0-20 15,1 21-15,-22 0 16,0 0-16,0-1 0,0 1 0,0 0 16,0 0-16,0 0 0,0 0 15,-22-1-15,1 1 0,0 21 16,0 0-16,0 0 0,0 0 16,-1 0-16,-20 0 0,21 0 0,0 21 15,0 1-15,-1-1 0,-20 0 0,21 21 16,0 1-16,0-1 0,-1 0 15,1 22-15,0-22 0,0 0 0,0 22 16,21-22-16,0 1 0,0-1 16,0 0-16,0 1 0,0-1 15,0 0-15,0-21 0,0 1 0,21 20 16,0-21-16,0 0 0,0-21 16,1 21-16,-1 1 0,21-22 0,-21 0 15,22 0-15,-22 0 0,21 0 0,0 0 16,-20-22-16,20 1 0,0 21 15,1-21-15,-1 0 0,0 0 0,-21 0 16,22-22-16,-1 22 0,-21 0 0,22 0 16,-22-22-16,0 22 0,0 0 15,-21-21-15,21 21 0,-21-1 0,0 1 16,0 0-16,0 0 0,0 0 16,-21 21-1,0 0-15,0 0 0,0 0 16,-1 21-16,22 0 15,-21-21-15,0 21 0,21 0 0,0 22 16,-21-22-16,21 0 0,0 0 0,-21 0 16,21 1-16,0-1 15,0 0-15,0 0 0,0 0 16,21-21-16,0 0 0,0 21 0,0-21 16,1 0-16,-1 0 0,0 0 15,21 0-15,-21 0 0,1 0 16,20 0-16,-21-21 0,0 0 0,0 0 15,22 21-15,-22-21 0,0 0 16,0-1-16,0 1 0,1 0 0,-22 0 16,0-21-16,0 20 0,0 1 15,0 0-15,0-21 0,0 21 0,-22-1 16,1 22-16,0-21 0,0 0 0,-21 21 16,20 0-16,1 0 0,0 0 15,-21 0-15,21 21 0,-1 0 0,1 1 16,0-1-16,0 0 0,21 0 15,0 0-15,0 0 0,0 1 0,0 20 16,0-21-16,21 0 0,0 0 16,0 1-16,22-22 0,-22 0 15,0 0-15,21 0 0,-20 0 16,20 0-16,-21 0 0,21 0 0,1 0 16,-1 0-16,-21-22 0,22 1 15,-22 21-15,21-21 0,-21 0 0,0 0 16,22 21-16,-22-21 0,0-1 0,-21 1 15,0 0-15,21 0 0,-21 0 16,0 42 15,0 0-31,0 0 16,-21 0-16,21 1 0,0-1 0,0 0 16,-21 0-16,21 0 0,0 0 15,0 1-15,0-1 0,0 0 16,0 0-16,0 0 15,0-42 17,0 0-17,21 0-15,-21 0 16,21-1-16,-21 1 0,21 0 0,1 0 16,-22-21-16,21 20 0,0 1 0,0 0 15,-21 0-15,21 0 0,0 21 16,1 0-16,-1-21 0,0 21 15,0 0-15,-21 21 16,0 0-16,21-21 0,0 21 0,-21 0 16,0 0-16,22 22 0,-22-22 0,21 0 15,0 0-15,-21 0 0,0 1 16,21-1-16,-21 0 0,21-21 0,-21 21 16,21-21-16,1 21 0,-1-21 15,0 0 1,0 0-16,0-21 0,0 0 15,1 0-15,-1 0 16,0-1-16,0 1 16,-21 0-16,21 0 0,0-21 0,1 20 15,-1 1-15,0 0 0,-21 0 0,21 0 0,0 21 16,0 0-16,1-21 16,-1 21-16,0 0 0,0 0 15,-21 21-15,21 0 0,-21 0 16,21 0-16,-21 0 0,22-21 15,-22 22-15,0-1 0,0 0 0,0 0 16,0 0 0,21-21-1,-21-21 17,0 0-32,0 0 15,0 0-15,-21-1 16,21 1-16,-22 21 0,22-21 15,0 0-15,-21 21 0,0 0 0,0-21 16,0 21-16,0 0 0,-1 0 16,1 0-16,0 21 0,0 0 15,0 0-15,0-21 0,-1 21 0,-20 22 16,21-22-16,0 0 0,0 0 0,-1 0 16,1 22-16,0-22 0,21 0 15,0 0-15,0 0 0,0 1 0,0-1 16,0 0-16,0 0 15,21-21-15,0 0 0,1 21 16,-1-21-16,0 0 0,0 0 0,0 0 16,0 0-16,1-21 0,20 21 0,-21-21 15,0 0-15,0 0 0,1-1 16,-1 1-16,0 0 0,0-21 0,0-1 16,0 22-16,1-21 0,-1 0 15,-21-1-15,21-20 0,-21 20 0,21 1 16,-21-21-16,0 20 0,21 1 0,-21 0 15,21 20-15,-21 1 0,0 0 16,0 0-16,0 0 0,0 42 31,0 0-31,0 21 16,0 1-16,0-1 0,0 0 0,0 1 16,0-1-16,0 0 0,0 22 15,0-22-15,0 1 0,-21-1 0,21 0 16,0 1-16,0-22 0,0 21 0,0-21 15,0 0-15,0 1 0,0-1 16,0 0-16,21 0 0,1-21 0,-1 0 16,0 0-16,0 0 0,0 0 15,0 0-15,22 0 0,-22 0 16,0-21-16,0 21 0,22-21 16,-22 0-16,0-1 0,21 1 0,-21 0 15,1-21-15,-1 21 0,0-1 16,0 1-16,-21-21 0,21 21 0,-21 0 15,21 21-15,-21-22 0,0 1 16,0 42 0,0 1-16,0-1 15,0 0-15,-21 0 0,21 0 0,-21 0 16,21 1-16,0-1 0,0 0 16,0 0-16,0 0 0,0 0 15,0 1-15,21-22 0,0 21 16,1-21-16,-1 0 0,0 0 15,0 0-15,0 0 0,0 0 0,1 0 16,-1 0-16,0 0 0,0-21 0,21-1 16,-20 22-16,-1-21 0,0 0 15,0 0-15,21 0 0,-42 0 0,22-22 16,-1 22-16,0-21 0,0-1 16,-21 22-16,0-21 0,0-22 0,0 22 15,0 0-15,0-1 0,0 22 0,21-21 16,-21 21-16,0-22 0,0 22 15,0 42 17,0 1-32,0 20 0,0-21 15,0 21-15,0 1 0,0-1 0,-21 0 16,21 1-16,0-1 0,0 0 16,-21 1-16,21-1 0,-21 0 0,21 1 15,0-22-15,-21 0 0,21 21 0,0-20 16,0-1-16,0 0 0,0 0 15,21 0-15,0-21 0,0 21 0,0-21 16,0 0-16,1 0 0,-1 0 0,0 0 16,21 0-16,-21 0 0,1-21 15,-1 21-15,0-21 0,0 0 16,0 0-16,22 0 0,-22-1 0,0 1 16,-21 0-16,21 0 0,0-21 15,-21 20-15,21-20 0,-21 21 16,0 0-16,0 42 31,0 0-31,0 0 0,0 0 16,0 1-16,-21-1 0,21 0 15,0 0-15,-21-21 0,21 21 0,0 0 16,0 1-16,0-1 0,0 0 0,0 0 16,0 0-16,21-21 15,0 0-15,1 21 0,-1-21 16,21 0-16,-21 0 0,0 0 0,22 0 0,-22 0 15,0-21-15,0 0 0,22 21 16,-22-21-16,0 0 0,0 21 16,0-21-16,0-1 0,1 1 0,-1 0 15,0 0-15,-21 0 0,0 0 16,0 42 15,0 0-15,0 0-16,0 0 0,-21 0 15,21 1-15,0-1 0,0 0 16,0 0-16,0 0 0,0 0 16,21-21-16,0 0 0,-21 22 15,21-22-15,0 0 0,1 0 16,-1 0-16,0 0 0,0 0 16,-21-22-16,0 1 0,21 21 15,-21-21-15,21 0 0,-21 0 0,0 0 16,0-1-16,0 1 0,0 0 15,0 0-15,-21 0 0,21 0 16,-21 21-16,0 0 0,0-22 0,0 22 16,-1 0-16,1 0 15,0 0 1,42 0 15,0 0-31,1 0 16,-1 0-16,0 0 0,0 0 0,0 0 15,0 0-15,1-21 0,-1 21 16,0 0-16,0 0 0,0 0 16,0 0-16,1 21 15,-22 1-15,0-1 16,21 0-16,-21 0 16,0 0-16,0 0 0,0 1 15,0-1-15,0 0 16,0 0-16,0 0 15,-21-21 32,21-21-31,0 0 0,0 0-16,0 0 15,0-1-15,0 1 0,21 0 0,0 0 16,-21 0-16,21 0 0,0-22 15,-21 22-15,21 0 0,1 0 0,20 0 16,-21-1-16,0 22 0,0-21 16,1 21-16,-1 0 0,0 0 0,0 0 15,0 0-15,-21 21 0,0 1 0,0-1 16,0 0-16,0 0 16,0 21-16,0-20 0,0-1 15,0 0-15,0 0 0,0 0 0,0 0 16,-21 1-16,0-1 0,21 0 0,-21-21 15,21 21-15,-21-21 0,21 21 16,-22-21 15,22-21-15,0 0-16,0 0 16,0 0-16</inkml:trace>
  <inkml:trace contextRef="#ctx0" brushRef="#br1" timeOffset="-161561.24">14541 7133 0,'-21'0'0,"0"0"16,21-21 31,-21 21-32</inkml:trace>
  <inkml:trace contextRef="#ctx0" brushRef="#br1" timeOffset="-161321.37">13504 7493 0,'0'21'0,"21"-21"31,22 0-31,-22 0 0,0-21 16,0 21-16,22-21 0,-22 21 0,0-21 15,21 21-15,-21 0 0,1-21 0,-1 21 16,0 0-16,-21-22 0,0 1 16,0 0-16</inkml:trace>
  <inkml:trace contextRef="#ctx0" brushRef="#br1" timeOffset="-161133.48">13187 7387 0,'-21'0'16,"42"0"0,0 0-16,0 0 15,0 0 1</inkml:trace>
  <inkml:trace contextRef="#ctx0" brushRef="#br1" timeOffset="-160688.72">16002 7472 0,'0'-21'16,"0"42"15,0 0-31,0 0 16,-21 0-16,21 1 16,0-1-16,0 21 0,-21-21 15,21 0-15,0 1 0,0-1 16,0 0-16,-22-21 0,22 21 0,-21 0 15,0 0-15,42-21 47</inkml:trace>
  <inkml:trace contextRef="#ctx0" brushRef="#br1" timeOffset="-160289.89">16341 7535 0,'0'-21'16,"-22"21"-1,1 0-15,0 0 16,0 0-16,0 0 0,0 0 0,-1 21 16,1-21-16,0 22 0,0-1 0,0 0 15,0-21-15,21 21 16,0 0-16,0 0 15,21-21 1,0 22-16,0-22 0,21 0 16,-20 0-16,20 0 0,-21 0 0,0 0 0,22 0 15,-22 0-15,0 0 16,0 0-16,0 21 0,-21 0 16,0 0-1,-21-21-15,0 21 16,-21-21-16,20 0 0,1 0 0,0 21 15,0-21-15,0 0 0,0 0 0,-1 0 16,1 0-16,0 0 0,0 0 16,21-21 15</inkml:trace>
  <inkml:trace contextRef="#ctx0" brushRef="#br1" timeOffset="-160097.15">15938 7260 0,'22'21'0,"-44"-42"16,1 0-16,0 21 16,21-21-16,0 0 31,-21 21 0,0 21-31</inkml:trace>
  <inkml:trace contextRef="#ctx0" brushRef="#br1" timeOffset="-159129.46">11642 8657 0,'21'0'0,"0"0"15,0-21-15,0 21 0,0 0 16,1-21-16,-1 21 0,0-21 0,0 0 16,21 21-16,-20-22 0,-1 1 0,0 21 15,21-21-15,-21 0 0,-21 0 16,0 0-16,0-1 15,0 1-15,0 0 0,-21 21 0,-21-21 16,21 21-16,-22 0 0,-20 0 16,21 0-16,-1 0 0,-20 0 0,20 0 15,1 21-15,0 0 0,-1 0 0,1-21 16,0 22-16,21-1 0,-1 0 16,1-21-16,0 21 0,21 0 0,0 0 15,0 1-15,21-1 16,0 0-16,1-21 0,-1 21 15,21 0-15,-21 0 0,0 1 0,22-1 16,-22 0-16,21 21 0,-21-21 16,1 22-16,-1-22 0,0 21 0,0-21 15,0 22-15,-21-22 0,0 21 16,0-21-16,0 1 0,-21 20 16,0-21-16,0 0 0,-22 0 0,1 1 15,0-1-15,21-21 0,-43 21 0,22-21 16,-1 0-16,1 0 0,0 0 15,-1 0-15,1 0 0,0 0 0,-1-21 16,22 21-16,-21-21 0,21-1 0,0-20 16,-1 21-16,1 0 0,21-22 15,-21 1-15,21 0 0,0-1 0,0 1 16,0 0-16,0-1 0,0 1 16,0 21-16,0-21 0,0 20 15,21 1-15,0 21 0,1 0 16,20 0-16,-21 0 0,0 21 15,22 1-15,-22-1 0,21 21 0,-21-21 16,0 22-16,-21-1 0,22-21 0,-22 21 16,0-20-16,21 20 0,-21-21 15,0 21-15,0-20 0,0-1 0,0 0 16,21 0-16,0-21 16,0 0-16,0 0 15,1 0-15,-1 0 0,0 0 16,0-21-16</inkml:trace>
  <inkml:trace contextRef="#ctx0" brushRef="#br1" timeOffset="-158153.02">12192 8869 0,'0'0'0,"21"-21"0,0-43 15,-21 43-15,0 0 16,0 0-16,0 0 15,-21 21-15,0 0 0,0 0 16,-22 0-16,22 0 0,0 21 16,0 0-16,-21 0 0,20 0 15,1 0-15,0 22 0,0-22 0,0 21 16,0 1-16,-1-22 0,1 21 16,21-21-16,0 22 0,0-22 0,0 0 15,0 0-15,0 0 0,0 0 0,0 1 16,21-22-1,1 0-15,-1 0 0,0 0 0,0 0 16,0 0-16,0-22 0,1 1 0,20 21 16,-21-21-16,0 0 0,0 0 15,1-22-15,-1 22 0,0 0 0,0-21 16,0-22-16,-21 43 0,21-21 16,-21 21-16,0-22 15,0 22-15,0 0 0,0 42 31,0 0-31,-21 0 16,21 1-16,-21-1 0,21 21 0,0-21 16,0 0-16,0 22 0,0-22 15,0 0-15,0 0 0,0 22 0,0-22 16,0 0-16,21-21 16,0 21-16,1-21 0,-1 0 15,0 0-15,0 0 0,0 0 0,22 0 16,-22-21-16,0 21 0,0-21 0,21 0 15,-20-1-15,-1 1 16,0 0-16,0-21 0,0 21 0,0-22 16,1 1-16,-1 0 0,0-1 15,0 1-15,-21 0 0,21-1 0,-21 22 16,21-21-16,-21 21 0,0-22 0,0 22 16,0 0-16,0 42 31,-21-21-31,21 21 0,-21 22 15,21-22-15,-21 21 0,21 0 0,-21 1 16,21-1-16,0 0 0,-21 1 0,-1-1 16,22 0-16,-21 1 0,21-1 15,0 0-15,0-20 0,0-1 16,0 21-16,0-21 0,0 0 16,0 1-16,21-22 15,1 0-15,-1 0 0,0 0 0,0 0 16,0-22-16,0 1 0,1 21 15,-1-21-15,0 0 0,0 0 16,0 0-16,0-22 0,1 22 0,-1 0 16,0-21-16,0 20 0,-21 1 15,0 0-15,21 0 0,-21 0 16,21 21-16,-21 21 16,0 0-1,-21 0-15,21 0 0,-21 1 16,21-1-16,0 0 0,0 0 0,-21 0 15,21 0-15,-21-21 0,21 22 16,0-1-16,0 0 16,0-42 15,0 0-15,0-1-16,0 1 0</inkml:trace>
  <inkml:trace contextRef="#ctx0" brushRef="#br1" timeOffset="-157949.14">13060 8573 0,'0'-22'0,"0"44"47,0-1-31,-21-21-16,21 21 15,-22-21 17,1 0-32,0 0 15</inkml:trace>
  <inkml:trace contextRef="#ctx0" brushRef="#br1" timeOffset="-157751.92">12467 8763 0,'0'0'16,"-21"0"0,42 0 15,0 0-31,0 0 0,1 0 0,-1 0 16,21 0-16,-21 0 0,0 0 15,22-21-15,-1 21 0,0-21 16,-20 21-16,20 0 0</inkml:trace>
  <inkml:trace contextRef="#ctx0" brushRef="#br1" timeOffset="-157229.11">13589 8890 0,'21'0'15,"-42"0"-15,63-21 0,-21 0 16,1 21-16,-22-21 0,21 21 16,0-22-16,-21 1 0,21 0 15,-42 21 17,0 0-32,0 0 0,-1 0 15,-20 21-15,21-21 0,0 21 0,-22 1 16,22-1-16,0 0 0,-21 0 0,21 0 15,-1 0-15,22 1 16,0-1 0,22-21-16,-1 0 0,-21 21 15,21-21-15,21 0 16,-21 0-16,1 21 0,-1-21 0,0 21 16,0-21-16,0 0 0,0 21 0,1-21 15,-22 22-15,0-1 16,0 0-1,-22-21-15,1 0 0,0 21 16,0-21-16,-21 0 0,20 0 16,-20 0-16,21 0 0,0 0 0,-22 0 15,22 0-15,0 0 0,0 0 16,0 0-16,0 0 0,-1 0 16,22-21-16,-21 21 15,21-21-15,0 0 16,0-1-16,0 1 15,21 0-15,1 21 16</inkml:trace>
  <inkml:trace contextRef="#ctx0" brushRef="#br1" timeOffset="-155468.34">13801 9102 0,'0'0'0,"21"0"15,0 0-15,0 0 0,0 0 16,0 0-16,1-21 0,-1-1 16,0 22-16,21-21 0,-21 0 15,1 21-15,-1-21 0,0 0 0,0 0 16,0-1-16,0 1 0,1-21 16,-1 21-16,0-22 0,21 22 0,-42-21 15,21 21-15,1-22 0,-22 22 0,21-21 16,-21 21-16,0-22 0,0 22 15,0 0-15,0 0 0,0 0 16,-21 21 0,-1 21-16,1-21 15,21 21-15,-21 0 0,0 22 0,0-22 16,0 21-16,21 0 0,0 1 0,-22-1 16,1 0-16,21 22 0,-21-22 15,21 22-15,-21-1 0,21-20 0,-21 20 16,0-21-16,-1 22 0,22-1 0,-21-20 15,0 20-15,0 1 0,0-1 16,0 1-16,-1-1 0,1 1 0,0-1 16,0 1-16,0-1 0,21-20 0,0 20 15,-21-21-15,21 1 0,0-22 16,0 21-16,0-21 0,0 1 0,0-1 16,21-21-16,0 0 0,0 0 0,0 0 15,0 0-15,22 0 0,-22 0 16,0-21-16,21-1 0,-20 1 15,20 0-15,-21 0 0,21 0 0,-20 0 16,20-1-16,-21-20 0,0 0 0,0 21 16,-21-22-16,0-20 0,22 20 0,-22 1 15,0-21-15,0 20 0,0-20 16,-22 20-16,1-20 0,0 21 0,0 20 16,0-20-16,0 21 0,-22-21 0,22 20 15,0 22-15,-21-21 0,20 0 16,1 21-16,0 0 0,0 0 15,21-21-15,21 21 32,0 0-32,0-21 0,1 21 15,-1 0-15,21-21 0,0 21 0,-20-22 16,20 22-16,0-21 0,1 0 16,-22 21-16,21-21 0,0 0 0,-20 0 15,-1-1-15,21 1 0,-21 0 0,0 0 16,-21-21-16,22 20 0,-22 1 15,21-21-15,-21 21 0,0 0 0,0-1 16,0 1-16,0 0 0,-21 21 31,-1 21-15,22 0-16,0 1 16,0-1-16,0 0 0,0 0 0,0 0 15,0 0-15,0 1 0,0-1 0,0 0 16,0 0-16,0 0 0,0 0 15,0 1-15,22-22 16,-1 21-16,0-21 0,0 0 16,0 0-16,0 0 0,1 0 15,-1 0-15,0 0 0,0-21 16,0-1-16,0 22 0,1-21 16,-1 0-16,0 0 0,-21 0 15,0 0-15,21-1 0,-21 1 0,0 0 16,0 0-16,0 0 0,0 0 15,0-1-15,-21 22 16,0 0-16,0 0 16,-1 22-16,1-1 0,0 0 15,21 0-15,-21 0 16,21 0-16,0 1 0,0-1 0,0 0 16,0 0-16,0 0 0,0 0 15,21-21-15,0 22 0,0-1 16,1-21-16,20 0 0,-21 0 0,0 0 15,22 0-15,-1 0 0,-21 0 16,21 0-16,1 0 0,-1 0 16,0 0-16,1 0 0,-22-21 0,21-1 15,1 1-15,-22 0 0,21 0 16,-21 0-16,0 0 0,1-1 0,-1 1 16,0 0-16,0-21 0,-21 21 0,0-1 15,0 1-15,-21 21 16,0 0-16,0 0 15,-1 0-15,1 0 0,0 0 0,0 0 16,-21 0-16,20 21 16,1 1-16,0-22 0,0 21 0,21 0 0,0 0 15,-21 0-15,21 0 16,0 1-16,0-1 0,0 0 16,0 0-16,21 0 15,0-21-15,0 0 16,0 0-16,1 0 0,-1 0 15,0 0-15,0-21 0,0 0 16,0 21-16,-21-21 0,22 0 16,-1-1-16,-21-20 0,0 21 0,21-21 15,0 20-15,-21-20 0,21 0 0,-21 21 16,21-22-16,-21 1 16,22 0-16,-1 20 0,-21-20 0,0 21 15,21-21-15,-21 20 0,21 1 0,-21 0 16,0 0-16,0 0 15,0 42 17,-21-21-32,21 42 0,-21-21 15,0 1-15,21 20 0,0-21 0,0 21 16,-22 1-16,22-22 0,-21 21 16,21 1-16,0-1 0,0 0 0,-21 1 15,21-1-15,0-21 0,0 21 0,0-20 16,0 20-16,0-21 0,0 0 15,0 0-15,21 1 0,0-1 16,1 0-16,-1-21 0,0 0 16,0 0-16,0 0 15,0 0-15,22 0 0,-22 0 0,0-21 16,0 21-16,0-21 0,1-1 0,-1 22 16,0-21-16,0 0 0,-21 0 15,21 0-15,0 0 0,-21-1 16,0 1-16,22 0 0,-22 0 0,0 0 15,0 0-15,0-1 16,0 1-16,-22 0 0</inkml:trace>
  <inkml:trace contextRef="#ctx0" brushRef="#br1" timeOffset="-155216.97">14859 8446 0,'-21'0'16,"0"21"62</inkml:trace>
  <inkml:trace contextRef="#ctx0" brushRef="#br1" timeOffset="-154573.33">12023 9948 0,'0'0'0,"21"-42"15,-21 21-15,-21 21 47,-1 21-47,1 0 0,-21 0 16,21 22-16,-22-22 0,1 21 15,0 1-15,-1-1 0,-20 0 0,-1 1 16,1 20-16,-1-21 0,1 22 16,-22-1-16,22-20 0,-22 20 0,0 1 15,1-1-15,20 1 0,-20-22 0,-1 22 16,21-1-16,1-21 0,-1 22 16,1-22-16,-1 22 0,22-22 0,0 0 15,-1-20-15,1 20 0,0-21 0,-1 0 16,22 0-16,0 1 0,0-22 15,0 0-15,0 0 0,21-22 32,0 1-32,0 0 0</inkml:trace>
  <inkml:trace contextRef="#ctx0" brushRef="#br1" timeOffset="-154183.55">10308 10901 0,'0'-21'0,"0"42"0,0-21 47,0 21-47,0 0 16,0 0-16,-21 1 0,0-1 15,0 0-15,-1-21 0,22 21 16,-21 0-16,0 0 0,0 1 0,-21-1 15,20 0-15,1 0 0,0 0 0,21 0 16,-21 1-16,21-1 0,-21-21 16,21 21-16,0 0 15,21-21-15,0 21 0,0 0 16,0-21-16,22 0 0,-1 22 16,-21-22-16,22 21 0,-1-21 15,0 0-15,1 21 0,-1-21 0,0 0 16,1 0-16,-1 21 0,0-21 15,1 0-15,-22 0 0,21 0 0,-21 0 16,0 0-16,1 0 0,-44-21 31</inkml:trace>
  <inkml:trace contextRef="#ctx0" brushRef="#br1" timeOffset="-153206.58">7832 10287 0,'-22'-21'16,"1"21"-16,0-21 16,21 0-16,0-1 15,0 1 1,21 21-1,0 0-15,1 0 0,-1-21 0,0 21 16,0 0-16,0 0 0,0 0 16,1 0-16,-1 21 0,0-21 0,-21 21 15,21 1-15,-21-1 0,21 0 0,-21 0 16,0 21-16,0-20 0,0-1 16,0 21-16,0-21 0,0 0 0,0 1 15,0-1-15,0 0 0,0 0 0,0 0 16,21-21-1,1 0-15,-1 0 16,0-21-16,0 21 16,-21-21-16,21 0 0,0 0 0,1-1 15,-1 1-15,0 0 0,0 0 0,0-21 16,0 20-16,1 1 0,-22-21 16,21 21-16,-21 0 0,21-1 0,-21 1 15,0 0-15,0 0 0,0 0 16,0 42-1,0 0 1,0 0-16,0 0 0,0 22 16,0-22-16,0 21 0,-21 1 15,21 20-15,-21-21 0,21 1 0,0 20 16,0-20-16,-22 20 0,22-21 0,-21 1 16,21 20-16,0-20 0,0-1 15,0 0-15,-21-21 0,21 22 0,0-1 16,-21-21-16,21 0 0,-21 22 15,21-22-15,0 0 0,-21 0 0,-1 0 16,1 1-16,0-22 0,0 0 16,0 0-16,0 0 15,-1 0-15,1-22 0,0 22 0,0-21 16,0 0-16,0 0 0,-1 0 0,1 0 16,0-1-16,0 1 15,21 0-15,0 0 0,-21 0 0,21 0 16,0-1-16,0 1 0,0 0 15,0 0 1,21 0-16,-21 0 0,21 21 0,0-22 16,0 1-16</inkml:trace>
  <inkml:trace contextRef="#ctx0" brushRef="#br1" timeOffset="-152522.97">8742 10583 0,'0'0'15,"21"0"-15,-21-21 0,21-21 16,0 21-16,0 0 0,-21-1 16,0 1-16,22 0 0,-1 0 15,-21-21-15,0 20 0,0 1 0,0 0 16,0 0-16,0 0 0,-21 21 31,-1 0-31,1 0 0,0 21 16,0 0-16,21 0 0,-21 0 0,0 1 15,21 20-15,0-21 16,0 0-16,0 22 0,-22-22 0,22 21 16,0-21-16,0 0 0,0 1 15,0-1-15,0 0 0,22 0 16,-1-21-16,0 0 0,0 0 0,0 0 15,0 0-15,1 0 0,-1 0 16,21 0-16,-21 0 0,0-21 0,22 0 16,-22 21-16,21-21 0,-21-1 0,22 1 15,-22 0-15,21-21 0,-21 21 16,1-1-16,-1 1 0,0-21 16,0 21-16,-21 0 0,0-1 0,0 1 15,0 0-15,-21 21 31,21 21-31,-21 0 16,21 1-16,0-1 16,0 0-16,0 0 0,0 0 0,0 0 15,0 1-15,0-1 0,0 0 16,21 0-16,-21 0 0,21 0 16,-21 1-16,0-1 15,0 0 1,-21-21-1,0 0-15,0 0 16,-1 0-16,1 0 16,0 0-16,0 0 0,0 0 15,0 0-15,-1 0 32</inkml:trace>
  <inkml:trace contextRef="#ctx0" brushRef="#br1" timeOffset="-151821.05">5567 11769 0,'0'0'0,"0"-21"0,0-22 15,21 22-15,-21 0 0,21 0 16,-21 0-16,0-1 0,0 1 16,0 0-16,0 42 31,0 0-31,0 1 15,0 20-15,0 0 0,-21 1 0,21-1 16,-21 21-16,0 1 0,21-1 16,0 22-16,-22-21 0,22-1 15,-21 1-15,21-1 0,-21 1 0,21-1 16,0 1-16,0-22 0,0 21 16,-21-20-16,21-1 0,0 0 0,-21-20 15,21 20-15,0-21 0,0 0 0,0 0 16,0 1-16,0-1 0,0-42 31,0-1-15,0 1-16,0 0 0,0-21 0,0 21 15</inkml:trace>
  <inkml:trace contextRef="#ctx0" brushRef="#br1" timeOffset="-150792.17">5482 11726 0,'0'0'0,"21"-42"16,0 42-16,-21-21 15,22 21 1,-1 0-16,0 0 0,0 0 16,0 0-16,22 0 0,-22 0 15,21 0-15,-21 0 0,22 0 0,-1 0 16,0 0-16,22 0 0,-22 0 15,0 0-15,1 0 0,-1 0 16,22 0-16,-1 21 0,1-21 0,-1 0 16,22 0-16,21 0 0,-1 0 15,1 0-15,21 0 0,0-21 0,0 21 16,0 0-16,21-21 0,1 21 0,-1 0 16,-21 0-16,21 0 0,0-21 15,0 21-15,0 0 0,-21 0 0,22 0 16,-1 0-16,-21 0 0,21 0 0,-21 0 15,0 0-15,0 0 0,0-22 16,0 22-16,-21 0 0,21-21 16,-21 21-16,-1 0 0,1-21 15,-21 0-15,0 21 0,-1 0 0,-20 0 16,20-21-16,-41 21 0,20 0 0,-20 0 16,-1 0-16,-21 0 0,0 0 15,0 0-15,-21 21 31,0 0-15,0 0-16,0 0 16,0 1-16,0 20 0,-21-21 0,21 0 15,0 22-15,0-1 0,-21-21 16,21 21-16,0 22 0,0-22 16,0 1-16,0-1 0,0 21 0,0-20 15,0 20-15,0-20 0,0-1 16,0 21-16,0-20 0,0-1 0,0 0 15,0 1-15,0 20 0,0-20 0,0-1 16,0 0-16,0 1 0,0-1 16,0 0-16,0 1 0,-21-1 0,21-21 15,-21 0-15,21 22 0,-21-22 0,-1-21 16,22 21-16,-21 0 0,0-21 16,0 0-16,0 21 0,0-21 0,-22 0 15,22 0-15,-21 0 0,-1 0 0,1 0 16,0 0-16,-1 0 15,-20 0-15,-1 0 0,-20 0 0,-1 0 16,0 0-16,-20 0 0,-1 0 0,0 0 16,-21 0-16,21 0 0,-21 0 15,-21 21-15,0-21 0,0 0 0,-1 22 16,-20-22-16,21 0 0,-21 21 0,-1-21 16,1 0-16,0 21 0,20-21 15,-20 0-15,21 0 0,-21 0 0,20 0 16,1 0-16,21 0 0,0 0 15,21 0-15,1 0 0,20 0 0,0 0 16,1 0-16,20 0 0,-21 0 16,22 0-16,-1 0 0,1 0 15,-1 0-15,1 0 0,21 0 0,-22 0 16,22 0-16,-1 0 0,22 0 0,0 0 16,0 0-16,0 0 0,0 0 15,21-21 1,0 0 31,0-1-32,0 1 1,21 0-16,0 21 16</inkml:trace>
  <inkml:trace contextRef="#ctx0" brushRef="#br1" timeOffset="-150189.84">5905 12488 0,'0'0'0,"0"-42"16,0 21-16,0 0 15,0 0-15,22 21 16,-22-22-16,21 22 16,0 0-1,-21 22-15,21-1 0,0 0 16,0 0-16,1 0 0,-22 22 0,21-22 16,0 21-16,-21-21 0,0 22 15,0-1-15,0 0 0,0-21 0,0 22 16,0-22-16,0 0 0,0 0 15,0 0-15,0 1 0,21-22 16,-21-22 15,0 1-31,0 0 0,21-21 16,-21 21-16,0-1 0,21-20 16,-21 21-16,0-21 0,0-1 0,22 22 15,-22-21-15,21 21 0,0-22 0,0 22 16,-21 0-16,21 0 0,0 0 15,1-1-15,-1 22 0,0 0 0,0 0 16,0 0-16,0 22 0,-21-1 16,0 0-16,22 0 0,-22 21 0,0-20 15,0-1-15,0 21 0,0-21 0,0 0 16,0 22-16,0-22 0,-22 0 16,22 0-16,-21 22 0,21-22 15,-21 0-15,21 0 16,0-42 15,0 0-15,0 0-16,21-1 0,-21 1 15,21 0-15</inkml:trace>
  <inkml:trace contextRef="#ctx0" brushRef="#br1" timeOffset="-149853.03">6625 12594 0,'0'0'0,"0"21"0,21-21 16,0 0-16,1 0 0,-1 0 15,0 0-15,0 0 0,0-21 0,0 21 16,43-21-16,-43 0 16,0 0-16,0 21 0,1-21 0,-1 21 15,-21-22-15,21 22 0,-21-21 16,-21 21-1,0 0-15,-1 0 0,1 0 0,0 0 16,0 0-16,0 21 16,0 1-16,-1-1 0,22 0 15,-21 0-15,21 0 0,0 0 0,0 1 16,0 20-16,0-21 0,0 0 16,0 0-16,0 1 0,0-1 15,0 0-15,21-21 0,1 0 0,-1 0 16,0 0-16,0 0 0,0 0 15,0 0-15,1 0 0,-1-21 0,21 0 16</inkml:trace>
  <inkml:trace contextRef="#ctx0" brushRef="#br1" timeOffset="-149580.55">7302 12383 0,'22'0'0,"-22"21"16,0 0 0,0 0-16,0 0 0,0 0 0,21 1 15,-21-1-15,0 0 0,21 0 0,-21 0 16,21 22-16,-21-22 0,0 0 16,21 0-16,-21 0 0,21 0 0,-21 1 15,0-1-15,0 0 0,22-21 16,-22-21 31,0 0-47,0-1 0</inkml:trace>
  <inkml:trace contextRef="#ctx0" brushRef="#br1" timeOffset="-149368.67">7556 12404 0,'0'0'0,"-21"0"15,21 21 1,-42 21-16,21 1 16,0-22-16,-1 0 0,-20 0 15,21 21-15,0-20 0,-22 20 0,22-21 16,0 0-16,0 0 0,0 1 16,0-1-16,21 0 0,21-42 31,0 0-16</inkml:trace>
  <inkml:trace contextRef="#ctx0" brushRef="#br1" timeOffset="-149056.85">8001 12044 0,'0'0'0,"-21"21"0,0 0 0,21 22 16,-22-1-16,1 0 0,0 1 15,0-1-15,0 0 0,0 1 0,21-1 16,-22 0-16,1 1 0,0-1 0,21 0 16,0 1-16,0-22 0,0 21 15,0-21-15,0 0 0,0 1 0,0-1 16,21-21-16,0 0 15,1 0-15,-1 0 16,0 0-16,0 0 0,0 0 16,0-21-16,-21-1 0,22 22 15,-1-21-15,-21 0 0,0 0 0,0 0 16</inkml:trace>
  <inkml:trace contextRef="#ctx0" brushRef="#br1" timeOffset="-148868.95">7810 12467 0,'0'0'0,"-21"0"16,42 0-1,1 0 1,-1 0-16,0 0 0,0 0 16,0 0-16,0 0 0,1 0 0,20-21 15,-21 21-15,21-21 0,-20 21 0,20-21 16,-21 0-16,0 21 0,22-22 15</inkml:trace>
  <inkml:trace contextRef="#ctx0" brushRef="#br1" timeOffset="-147537.02">8636 12721 0,'0'0'0,"21"0"15,0-21 1,0 21 0,-21-21-16,22 0 0,-1 21 0,0-21 15,0-1-15,21-20 0,-20 21 16,-1 0-16,0 0 0,21-22 0,-21 1 16,1 21-16,-22-22 0,21 1 0,-21 0 15,21-1-15,-21 22 16,0-21-16,0 0 0,0 20 0,0 1 0,0 0 15,-21 0-15,0 21 0,-1 0 16,1 0-16,0 0 16,0 21-16,0 0 0,0 0 0,-1 22 15,1-22-15,0 21 0,0 1 16,21-1-16,0 0 0,-21 1 0,21-1 16,-21 0-16,21 1 0,-22-1 0,22-21 15,0 21-15,0-20 0,0 20 16,0-21-16,0 0 0,0 0 0,22 1 15,-1-22-15,0 21 0,21-21 16,-21 0-16,1 0 16,20 0-16,-21 0 0,21-21 0,-20-1 15,20 22-15,-21-21 0,21 0 0,-20 0 16,-1 0-16,0 0 0,0-1 16,0 1-16,0 0 0,1 0 0,-22 0 15,0 0-15,0-1 16,0 1-16,0 0 0,0 42 47,-22 0-47,22 1 0,0-1 0,0 0 15,0 0-15,0 0 0,0 0 0,0 1 16,0-1-16,0 0 16,0 0-16,0 0 0,22-21 0,-22 21 15,21-21-15,0 0 0,0 0 16,0 0-16,0 0 0,1 0 15,-1 0-15,0 0 0,0-21 0,21 0 16,-20 0-16,-1 21 0,0-21 16,0 0-16,0-1 0,-21 1 0,21 0 15,-21 0-15,22 0 0,-22 0 0,0-1 16,0 1-16,0 0 0,0 0 16,0 42 15,-22 0-31,22 0 15,0 1-15,0-1 0,-21 0 16,21 0-16,0 0 0,0 0 0,0 1 16,0-1-16,0 0 15,0 0-15,-21-21 0,21-21 47,21 0-31,-21 0-16,21-1 0,1 22 15,-22-21-15,21 0 0,0 0 0,-21 0 16,21 0-16,0-1 0,-21 1 0,43 0 31,-22 21-31,0 0 0,0 0 0,0 0 32,-21 21-32,0 0 0,0 1 15,21-1-15,-21 0 0,0 0 16,0 0-16,0 0 0,0 1 15,22-1-15,-1-21 16,0 21-16,0-21 16,0 0-16,0 0 0,1 0 0,-1 0 15,0 0-15,0 0 0,0 0 16,0-21-16,22 0 0,-22-1 0,0 22 16,21-21-16,-20 0 0,-1 0 0,0 0 15,0 0-15,0-1 16,0 1-16,1 0 0,-22 0 0,0 0 15,0 0-15,0-1 0,0 1 16,-22 21 0,1 0-1,0 21-15,0-21 0,21 22 0,-21-1 16,0 0-16,21 0 0,0 0 16,0 0-16,0 1 0,0-1 0,0 0 15,0 0-15,0 0 0,0 0 16,0 1-16,21-22 15,0 0-15,0 21 0,0-21 0,0 0 16,1 0-16,-1 0 0,0 0 16,0 0-16,0 0 0,-21-21 15,21-1-15,1 22 0,-22-21 0,21 0 16,-21 0-16,0 0 0,0 0 16,0-1-16</inkml:trace>
  <inkml:trace contextRef="#ctx0" brushRef="#br1" timeOffset="-147169.62">9610 12002 0,'0'0'0,"-43"0"0,1 42 15,21-42-15,0 21 0,21 0 16,0 0-16,21-21 31,0 0-31,0 0 16,0 0-16,0 0 0,1 0 16,-22-21-16,21 21 15,-21-21-15,0 0 31,-21 21-31,-1 0 16,1 21 0,21 0-16,-21-21 15,21 21-15,-21-21 0,21 22 16</inkml:trace>
  <inkml:trace contextRef="#ctx0" brushRef="#br1" timeOffset="-146193.36">14880 9631 0,'0'0'0,"-21"0"0,21-21 0,0 0 16,0-1-1,0 1 1,0 42 0,0 1-1,0-1-15,0 21 0,0 0 16,0 1-16,21-1 0,-21 22 0,21-22 16,22 21-16,-22 1 0,0-1 0,0 1 15,21-1-15,-20 1 0,20 21 16,0-22-16,1 22 0,-1-1 0,21-20 15,-20 21-15,-1-22 0,22 22 16,-22-22-16,0 1 0,1-1 0,-1 1 16,-21-1-16,0 1 0,22-22 0,-22 0 15,0 1-15,-21-1 0,21 0 0,-21-20 16,21 20-16,-21-21 16,0 0-16,21-21 0,-21 21 0,0 1 15,0-44 32,0 1-47,0 0 0,-21 21 16,0-21-16,21 0 0,-21 21 15,0-21-15</inkml:trace>
  <inkml:trace contextRef="#ctx0" brushRef="#br1" timeOffset="-145888.68">15303 11324 0,'-21'0'16,"42"21"15,1-21-31,-1 22 16,0-1-16,0-21 0,21 21 16,-20 0-16,20 0 0,-21 0 0,21 1 15,1-1-15,-22-21 0,21 21 0,-21 0 16,22-21-16,-22 21 0,0-21 15,0 0-15,0 21 0,1-21 0,-1 22 16,0-22-16,0 0 0,0 0 0,-21-22 63,0 1-48,0 0-15,0 0 0</inkml:trace>
  <inkml:trace contextRef="#ctx0" brushRef="#br1" timeOffset="-145632.31">16235 11049 0,'0'0'16,"0"21"-1,-21 0-15,-1 1 16,22-1-16,-21 0 0,0 0 0,0 0 15,21 22-15,-21-22 0,0 0 16,-1 21-16,1-21 0,0 1 0,21 20 16,-21-21-16,0 0 0,0 0 0,21 1 15,0-1-15,-22 0 16,44-21 15,-22-21-15</inkml:trace>
  <inkml:trace contextRef="#ctx0" brushRef="#br1" timeOffset="-145233.54">16806 10393 0,'0'-21'0,"0"42"0,-21-63 15,21 20-15,-21 22 16,21-21-16,-21 21 16,0 21-1,21 1-15,0 20 0,0-21 16,-22 21-16,22 1 0,-21 20 15,21-20-15,0-1 0,0 0 0,0 1 16,0-1-16,0 0 0,0 1 0,0-22 16,0 21-16,0-21 0,0 22 15,0-22-15,0 0 0,0 0 16,0 0-16,0 0 16,0-42 15,0 0-31,0 0 15,0 0-15</inkml:trace>
  <inkml:trace contextRef="#ctx0" brushRef="#br1" timeOffset="-144776.8">16510 10435 0,'0'-21'0,"0"42"0,0-84 15,0 42-15,0-1 0,21 1 16,0 21-16,0 0 0,1-21 0,-1 21 15,0 0-15,21 0 16,-21 0-16,1 21 0,20 0 0,0 1 16,-21 20-16,22 0 0,-1 1 0,0-1 15,-20 0-15,20 22 0,0-22 16,1 0-16,-22 1 0,0-1 0,0 0 16,0 1-16,0-22 0,1 21 0,-22-21 15,21 1-15,-21-1 0,21 0 16,-21 0-16,0-42 47,0 0-47,0 0 0,-21-1 15,21 1-15,0 0 0,0-21 16,0-1-16,0 1 0,0 0 16,0-1-16,0 1 0,21-21 0,0-1 15,0 1-15,0 20 0,1-20 16,-1 20-16,0-20 0,-21 42 0,21-22 15,0 22-15,-21-21 0,0 21 16,0 0-16,21 21 0,-21 21 31,0 0-31,0 0 16,0 0-16,0 0 16,0 1-16,0-1 0,0 0 0</inkml:trace>
  <inkml:trace contextRef="#ctx0" brushRef="#br1" timeOffset="-144226.1">17589 10562 0,'0'21'31,"0"1"-31,0-1 16,0 0-16,-21 0 16,21 0-16,0 0 0,0 1 0,0-1 15,0 0-15,-21 0 0,21 0 0,0 0 16,0 1-16,0-1 16,0 0-1,21-21-15,0 0 0,1 0 16,-1 0-16,0 0 0,0 0 15,0 0-15,0 0 0,1 0 0,-1 0 16,0-21-16,0 0 0,0 21 16,0-22-16,1 1 0,-1 0 15,0 0-15,0 0 0,-21 0 0,0-1 16,0 1-16,0-21 0,0 21 16,0 0-16,0-1 0,-21 1 0,0 0 15,-22 21-15,22 0 0,-21 0 16,21 0-16,-64 21 15,43 0-15,-1 1 0,22-1 0,0 0 16,-21 0-16,21 0 0,21 0 0,0 1 16,0-1-16,0 0 15,0 0-15,0 0 0,21-21 16,0 0 0,0 21-16,0-21 0,0 0 15,1 0-15,-1 0 16,0 0-16,-21-21 15</inkml:trace>
  <inkml:trace contextRef="#ctx0" brushRef="#br1" timeOffset="-143488.95">14372 12319 0,'0'-21'0,"0"42"0,0-63 0,0 21 15,0-1-15,0 1 16,0 42 15,0 1-31,0-1 16,-21 0-16,21 21 0,0-21 0,0 22 16,0-1-16,0 0 0,0 1 15,0-1-15,0 22 0,0-22 0,0 0 16,0 22-16,0-22 0,0 0 0,0 22 15,0-22-15,0 1 16,-21-1-16,21 0 0,-21 1 0,21-1 16,0 0-16,0-21 0,0 22 0,0-22 15,0 0-15,0 0 0,0 22 16,0-22-16,0 0 0,0-42 31,0 0-15,0-22-16,0 22 0,0 0 15,0 0-15</inkml:trace>
  <inkml:trace contextRef="#ctx0" brushRef="#br1" timeOffset="-142259.02">14414 12192 0,'0'0'0,"0"-21"0,0 0 63,22 21-63,-1 0 15,0 0-15,0 0 0,21 0 0,-20 0 16,-1 0-16,21 0 0,0-21 15,1 21-15,-1 0 0,22 0 0,-22 0 16,21 0-16,1 0 0,21 0 0,-22 0 16,22 0-16,-1 0 0,1 0 15,0 0-15,-1 0 0,1 0 0,21 0 16,-21 0-16,20 0 0,1 0 16,0 0-16,21 0 0,-21 0 0,0 0 15,0 0-15,-1 0 0,1 0 16,0 0-16,0 0 0,0 0 15,0 0-15,-22 0 0,22 0 0,0 0 16,0 0-16,-22 0 0,1-22 0,21 22 16,-21 0-16,20-21 0,-20 21 15,0-21-15,21 21 0,-22 0 0,22 0 16,-21-21-16,-1 21 0,1 0 16,0 0-16,-22 0 0,22 0 0,-22 0 15,22 0-15,-21-21 0,-1 21 0,1 0 16,-1 0-16,1 0 0,-1 0 15,1 0-15,-22-21 0,0 21 0,1 0 16,-1 0-16,0 0 16,-21 0-16,1 0 0,-22 21 31,0 0-31,-22-21 16,1 21-16,0 0 0,0 0 15,0 1-15,0-1 0,21 0 16,-22 0-16,1 0 0,21 22 15,-21-22-15,21 0 0,0 0 0,-21 21 16,21-20-16,-21 20 0,21 0 16,0 1-16,0-1 0,-21 0 0,21 1 15,-22-1-15,22 0 0,-21 22 0,21-22 16,0 0-16,0 22 16,-21-22-16,21 1 0,-21-1 0,0 0 15,21 1-15,-21-1 0,21-21 0,-22 21 16,1-20-16,21-1 0,-21 21 15,0-21-15,0 0 0,21 1 0,-21-1 16,-1 0-16,1 0 0,0 0 16,0 0-16,0-21 15,0 0-15,21 22 0,-22-22 0,1 0 16,0 0-16,0 0 0,-21 21 0,20-21 16,-20 0-16,21 0 0,-21 0 15,-1 0-15,1 0 0,-22 0 0,1 0 16,-1 0-16,1 0 0,-1 0 15,1 0-15,-22 0 0,22 0 16,-22 0-16,22 0 0,-1 0 0,1 0 16,-22 0-16,21 0 0,1 0 15,-1 0-15,1 21 0,-1-21 0,1 0 16,-1 0-16,-20 0 0,20 0 0,1 21 16,-22-21-16,22 0 0,-22 0 15,21 21-15,-20-21 0,-1 0 0,0 0 16,1 21-16,-1-21 0,0 22 0,22-22 15,-22 0-15,1 0 0,20 0 16,-21 0-16,22 0 0,-1 0 0,1 0 16,-22 0-16,22 0 0,-1 0 15,1 0-15,-22 0 0,22 0 16,-22 0-16,0 0 0,22 0 0,-22 0 16,0 0-16,1 0 0,-1 0 0,0 0 15,1 0-15,-1 0 0,22 0 16,-22 0-16,21 0 0,22 0 0,0 0 15,-1 0-15,1 0 0,21 0 0,-21 0 16,20-22-16,1 22 0,21-21 16,-21 21-16,0 0 0,21-21 31,0 0-15,0 0-16,0 0 15,21-1-15</inkml:trace>
  <inkml:trace contextRef="#ctx0" brushRef="#br1" timeOffset="-141924.58">14626 12700 0,'0'0'0,"0"-21"15,0 0-15,21 21 16,0-21-16,1 21 16,-1 0-16,0 0 0,21 0 15,-21-22-15,22 22 0,-1 0 0,-21 0 16,22 0-16,-1 0 0,-21 0 0,21 0 15,-20-21-15,-1 21 0,0 0 16,0 0-16,-42 0 31,0 0-31,0 0 0,-1 21 16,1-21-16,0 0 0</inkml:trace>
  <inkml:trace contextRef="#ctx0" brushRef="#br1" timeOffset="-141480.66">14880 12658 0,'0'21'0,"0"0"0,0 0 16,0 0-16,-21 1 0,21 20 16,0-21-16,0 21 15,-21-20-15,21 20 0,-21 0 0,21 1 16,0-1-16,0 0 0,-22-21 0,22 22 15,-21-1-15,21-21 0,0 0 16,0 1-16,0-1 0,0 0 0,0 0 16,0 0-16,21-21 62,-21-21-46,-21 21 93</inkml:trace>
  <inkml:trace contextRef="#ctx0" brushRef="#br1" timeOffset="-141197.2">15092 13060 0,'0'21'16,"0"0"-16,0 0 15,0 1-15,0-1 0,0 0 16,0 0-16,-21 0 0,21 0 16,-22 1-16,22-1 0,0 0 15,-21 0-15,21 0 0,0 0 16,0-42 15,0 0-15,0 0-16,0 0 15</inkml:trace>
  <inkml:trace contextRef="#ctx0" brushRef="#br1" timeOffset="-141017.21">15092 12891 0,'0'0'0,"-21"0"16,21 21 31,0 0-47,0 0 16,0 0-16,21 0 15,0-21-15</inkml:trace>
  <inkml:trace contextRef="#ctx0" brushRef="#br1" timeOffset="-140311.15">15409 13166 0,'0'0'0,"-21"21"0,0 0 15,21 0-15,0 0 0,0 1 16,0-1-16,0 0 0,-21-21 16,21 21-16,0 0 0,0 0 15,0 1-15,0-44 63,0 1-63,0 0 15,0 0-15,0 0 0,0 0 16,0-1-16,0-20 0,21 21 0,-21 0 16,21 0-16,0-22 0,-21 22 15,21 0-15,1 0 0,-1 0 16,-21-1-16,21 22 0,0 0 0,0 0 16,0 0-16,1 22 0,-1-1 15,-21 0-15,0 0 0,21 0 16,-21 22-16,0-22 15,0 0-15,0 0 0,0 0 0,0 0 16,0 1-16,0-1 0,0 0 16,-21-21-16,0 0 31,21-21 0,0 0-31,0-1 0,21 22 16,0-21-16,-21-21 0,21 21 0,0 0 15,0-1-15,1 1 16,-1 0-16,0 0 0,0 0 0,0 0 16,0-1-16,1 22 0,-1 0 0,0 22 15,-21-1 1,21 0-16,-21 0 0,0 0 16,0 0-16,0 1 0,0-1 15,0 0-15,0 0 0,0 0 0,-21 0 16,0 1-16,21-1 0,-21 0 15</inkml:trace>
  <inkml:trace contextRef="#ctx0" brushRef="#br1" timeOffset="-139933.14">16150 13250 0,'21'0'16,"-42"0"-16,42-21 0,0 21 0,1-21 15,-1 21-15,0-21 0,0 0 16,0 21-16,-21-21 0,21 21 15,-21-22-15,0 1 0,0 0 16,0 0-16,-21 0 16,0 21-16,0 0 0,0 0 15,0 0-15,-1 0 0,1 0 0,-21 0 16,21 21-16,0 0 0,-1 0 16,1 0-16,21 1 0,-21-1 0,21 0 15,-21 0-15,21 21 0,0-20 0,0-1 16,0 0-16,0 0 15,21 0-15,0-21 0,0 0 16,1 21-16,-1-21 0,0 0 16,0 0-16,0 0 0,22 0 15,-22 0-15,0-21 0,21 21 0,-21-21 16</inkml:trace>
  <inkml:trace contextRef="#ctx0" brushRef="#br1" timeOffset="-139384.72">17208 12531 0,'0'0'0,"0"-21"0,-21-1 16,0 22-1,0 0-15,0 0 16,21 22-16,-21-1 0,-1 0 0,1 0 15,0 21-15,0-20 0,0 20 0,0 0 16,-1 22-16,1-22 0,21 0 16,-21 1-16,21-1 0,-21 0 0,21 1 15,0-1-15,0 0 0,0 1 16,0-22-16,0 0 0,0 21 0,21-20 16,0-1-16,0 0 0,1 0 15,-1-21-15,0 21 0,0-21 0,21 0 16,-20 0-16,-1 0 0,21 0 0,-21 0 15,22 0-15,-22-21 0,21 21 16,-21-21-16,22 0 0,-22 0 0,21-1 16,-21 1-16,22-21 0,-22 21 15,0-22-15,0 1 0,0 0 0,-21-1 16,0-20-16,0 21 0,0-1 16,0-20-16,0 20 0,0 1 0,-21 0 15,0 21-15,0-22 0,-22 22 0,22 0 16,-21 21-16,0-21 0,-1 21 15,1 0-15,0 0 0,20 0 0,-20 0 16,0 0-16,21 21 0,-1-21 0,1 21 16,0 0-16,0 0 0,21 1 15,-21-1-15,21 0 0,0 21 16,0-21-16,0 1 0,0 20 16,21-21-16,0 0 0,0 22 0,0-22 15,22 0-15,-22 0 0,21 0 0,-21 0 16</inkml:trace>
  <inkml:trace contextRef="#ctx0" brushRef="#br1" timeOffset="-138965.45">17674 12912 0,'0'0'15,"21"0"1,0 0-16,1 0 15,-22 21-15,21 0 16,-21 0-16,0 0 0,0 22 0,21-22 16,-21 0-16,21 0 0,-21 0 15,0 1-15,0-1 0,0 0 0,21 0 16,-21 0-16,21 0 16,-21 1-16,22-22 15,-1 0 1,-21-22-1,21 22-15,-21-21 0,21 0 16,-21 0-16,0 0 0,0 0 0,21-1 16,-21 1-16,21 0 0,-21 0 15,22-21-15,-22 20 0,0 1 0,0-21 16,21 21-16,-21 0 0,21 21 0,-21-22 16,0 1-16,0 42 46,0 1-30,0-1-16</inkml:trace>
  <inkml:trace contextRef="#ctx0" brushRef="#br1" timeOffset="-138617.61">18224 13081 0,'0'0'0,"43"0"16,-22-21-16,0 0 15,0 0-15,-21-1 16,0 1-16,0 0 0,21 21 16,-21-21-16,0 0 0,0 0 15,-21 21 1,0 0-16,0 0 15,21 21-15,-21 0 0,21 0 0,-21 0 16,21 0-16,0 1 0,0-1 0,-22 0 16,22 0-16,0 0 0,0 0 15,0 1-15,0-1 0,0 0 16,0 0-16,22-21 0,-1 0 16,0 0-16,0 0 15,0 0-15,0 0 0,1 0 16,-1 0-16,0-21 0,0 0 15</inkml:trace>
  <inkml:trace contextRef="#ctx0" brushRef="#br1" timeOffset="-138209.85">18648 12869 0,'0'0'15,"0"-21"1,21 21-16,-21-21 15,21 21-15,0 0 0,0 0 16,1 0-16,-1 0 0,0 0 16,0 21-16,0-21 0,0 21 15,1 1-15,-1-1 0,0 0 0,-21 0 16,21 21-16,-21-20 0,0-1 16,0 0-16,0 0 0,0 0 0,0 0 15,0 1-15,-21-22 0,0 21 16,0-21-16,-1 0 0,1 0 15,0 0 1,21-21 0,0-1-1,0 1-15,21 21 0,0-42 0,1 21 16,-22 0-16,21-1 0,0-20 16,0 21-16,0-21 0,0-1 0,-21 22 15,22-21-15,-1 21 0,0-22 16,0 22-16,0 0 0,0 21 0,1-21 15,-1 21-15</inkml:trace>
  <inkml:trace contextRef="#ctx0" brushRef="#br1" timeOffset="-137585.15">16341 13949 0,'0'-21'16,"0"42"-16,0-63 16,0 20-1,0 44 1,0-1-1,0 0-15,0 21 0,0 1 0,0-1 16,0 0-16,0 22 0,0-1 16,0 22-16,0-22 0,0 22 0,0-21 15,0-1-15,0 1 0,0-1 0,0-21 16,0 22-16,0-22 0,0 1 16,0-1-16,0 0 0,0 1 0,0-1 15,0-21-15,0 0 0,0 22 16,0-22-16,0 0 0,-22 0 15,1 0-15,0-21 0,21 21 0,-21-21 16,0 0-16,0 0 0</inkml:trace>
  <inkml:trace contextRef="#ctx0" brushRef="#br1" timeOffset="-137309.31">15917 14944 0,'0'0'15,"0"-21"-15,-21 21 16,21 21 15,0 0-31,21 0 0,0 21 16,1-20-16,-1-1 0,0 21 16,0-21-16,0 0 0,-21 22 0,21-22 15,-21 0-15,22 0 0,-22 0 16,21 1-16,-21-1 0,0 0 15,21-21-15,0 0 16,0 0 0,0-21-16,1 0 0,-22-1 15,0 1-15,21 0 0,0 0 0</inkml:trace>
  <inkml:trace contextRef="#ctx0" brushRef="#br1" timeOffset="-137127.41">16552 14901 0,'0'22'32,"0"-1"-32,0 0 15,0 0-15,-21-21 0,0 21 0,0 0 16,0-21-16,21 22 0,-22-1 16,1-21-16,0 21 0,0-21 0,0 21 15,0-21-15,-1 0 0,1 21 0,0-21 16,0 21-16</inkml:trace>
  <inkml:trace contextRef="#ctx0" brushRef="#br1" timeOffset="-136548.62">13229 15854 0,'0'0'0,"0"-21"15,0 63 17,0-21-32,0 22 15,21 20-15,0 1 0,1-1 0,-22 1 16,21-1-16,0 1 0,-21-1 0,21 1 16,-21-1-16,0 1 0,21-1 15,-21 1-15,21-1 0,-21 1 0,0-22 16,0 0-16,0 1 0,0-1 15,0 0-15,0-21 0,0 1 16,0-1-16,0-42 31,0-1-31,0 1 16,0 0-16</inkml:trace>
  <inkml:trace contextRef="#ctx0" brushRef="#br1" timeOffset="-135489.24">13420 16171 0,'0'0'16,"0"-21"-16,-22 0 0,22-21 15,0 21-15,0-1 0,22 22 16,-1 0-16,0-21 16,0 21-16,21 0 0,-20 0 0,20 0 15,0 0-15,22-21 0,-1 21 16,1 0-16,20 0 0,1 0 0,21 0 15,0 0-15,-22 0 0,22 0 16,21 0-16,-21 0 0,21 0 0,-21 0 16,21 0-16,0 0 0,0 0 0,21 0 15,-21 0-15,0 0 0,21 21 16,0-21-16,1 0 0,20 0 0,0 0 16,1 0-16,20 0 0,22 21 15,-22-21-15,22 0 0,0 0 16,-1 22-16,1-22 0,0 0 0,-1 0 15,1 0-15,0 0 0,-1 0 16,1 0-16,-22 0 0,1 0 0,-1 0 16,1 0-16,-22 0 0,1 0 15,-1 0-15,-21 0 0,0-22 0,-21 1 16,0 21-16,0-21 0,-21 21 16,0-21-16,-21 21 0,-1 0 0,-20-21 15,-1 21-15,1 0 0,-22-21 16,0 21-16,1 0 0,-22 0 0,0-22 15,0 22-15,0 0 0,1 0 16,-22 22 0,0-1-1,0 21-15,-22-21 16,1 22-16,0-1 0,-21 0 0,21 1 16,-1 20-16,-20-21 0,0 1 15,21 20-15,-22 1 0,22-22 0,-21 22 16,21-1-16,-22 1 0,22-1 0,-21 1 15,21-22-15,-1 21 0,1 1 16,-21-22-16,42 22 0,-21-22 0,0 0 16,-1 1-16,1-1 0,21-21 15,-21 22-15,0-22 0,21 0 16,-21 21-16,0-21 0,-1 1 16,1-1-16,0-21 0,0 0 15,0 0-15,-22 21 0,22-21 16,0 0-16,-21 0 0,21 0 0,-22 0 15,1 0-15,0 0 0,-22 0 16,22 0-16,-22 0 0,1 0 0,-22 0 16,22-21-16,-22 21 0,0 0 15,1 0-15,-22 0 0,21 0 0,-21 0 16,-21 0-16,0 0 0,-21 21 0,0-21 16,0 0-16,0 0 15,-22 0-15,-20 0 0,20 0 0,1 0 16,-21 0-16,20 0 0,-20 0 15,-1 0-15,1 0 0,-1 0 0,1 0 16,20 0-16,-20 0 0,-1-21 16,1 21-16,21 0 0,-22-21 0,1 21 15,20-22-15,-20 22 0,20 0 16,22 0-16,-21-21 0,42 21 0,-21 0 16,21 0-16,0-21 0,0 21 0,21 0 15,0-21-15,21 21 0,1 0 16,-1-21-16,0 21 0,22 0 15,-1 0-15,22-21 0,-21 21 16,41 0-16,-20 0 0,0 0 0,21-22 16,-1 22-16,1 0 15,42 0 32,1 0-31,-1-21-16,0 21 15,21-21-15</inkml:trace>
  <inkml:trace contextRef="#ctx0" brushRef="#br1" timeOffset="-135137.45">14541 16701 0,'-21'-22'15,"21"1"-15,0 0 0,0 0 16,21 0 0,1 21-1,20 0-15,-21 0 0,21-21 0,1 21 16,-1 0-16,0-22 0,1 22 15,20-21-15,-20 21 0,20-21 0,1 21 16,-22 0-16,0 0 0,1-21 16,-1 21-16,-21 0 0,0 0 0,-42 0 31,0 0-31,0 21 16,0-21-16,-1 0 0,1 0 0,0 0 15,0 21-15,0-21 0</inkml:trace>
  <inkml:trace contextRef="#ctx0" brushRef="#br1" timeOffset="-134910.56">14986 16531 0,'0'43'16,"-21"-22"-16,0 0 0,21 0 0,0 0 16,0 0-16,0 22 0,0-1 15,0 0-15,0 1 0,0-1 0,0 0 16,0 1-16,0-1 0,0 0 15,0 1-15,-22-22 0,22 0 0,0 0 16,0 0-16,0 1 0,0-1 16,22-21-1,-1 0 1,0 0-16,-21-21 0,21-1 16,0 22-16</inkml:trace>
  <inkml:trace contextRef="#ctx0" brushRef="#br1" timeOffset="-134676.7">15430 16912 0,'0'0'0,"22"21"0,-22 1 16,0-1-16,0 0 0,0 0 16,0 0-16,0 0 0,-22 1 15,22-1-15,-21 0 0,0 0 0,0 0 16,0-21-16,21 21 0,-21-21 15,21 22-15,0-44 47,0 1-47,21 0 16,-21 0-16</inkml:trace>
  <inkml:trace contextRef="#ctx0" brushRef="#br1" timeOffset="-134484.96">15515 16701 0,'0'21'31,"0"0"-15,-21-21-16,21 21 0,0 0 15,0 0-15,0 1 31,21-22-31</inkml:trace>
  <inkml:trace contextRef="#ctx0" brushRef="#br1" timeOffset="-133816.84">15833 16976 0,'0'0'15,"0"42"1,0-21-16,0 0 0,0 1 0,0-1 16,0 0-16,-22 0 15,1-21-15,21 21 16,0-42 31,0 0-47,0 0 15,0 0-15,0-1 16,0 1-16,0 0 0,0 0 0,0 0 16,0 0-16,21-1 0,1 1 0,-22 0 15,21 0-15,0 0 0,0 21 16,0 0-16,0 0 16,1 21-16,-1 0 15,-21 0-15,0 0 0,0 1 0,0-1 16,21 0-16,-21 0 0,0 0 15,0 0-15,0 1 16,0-1-16,-21-21 31,21-21 1,0-1-32,0 1 15,21 0-15,0 0 0,0 0 16,-21 0-16,21-1 0,1 1 0,20 0 15,-21 0-15,0 0 0,0 21 16,1 0-16,20 0 0,-21 0 0,0 0 16,0 21-16,1 0 0,-22 0 0,0 22 15,21-22-15,-21 0 16,0 0-16,0 0 0,0 22 0,0-22 16,0 0-16,-21 0 15,21 0-15,0 0 16,21-21 15,-21-21-15,21 0-16,0 0 15,-21 0-15</inkml:trace>
  <inkml:trace contextRef="#ctx0" brushRef="#br1" timeOffset="-133464.53">16468 17018 0,'21'0'15,"0"0"-15,0 0 16,0 0-16,0 0 16,1 0-16,-1 0 0,0 0 15,0-21-15,0 21 0,0-21 16,1 0-16,-22-1 16,0 1-16,0 0 15,-22 21 1,1 0-16,0 0 15,0 0-15,0 0 0,0 0 16,21 21-16,-22 0 0,22 1 16,-21-1-16,21 0 0,-21 21 0,21-21 15,0 1-15,0-1 0,0 0 16,0 0-16,0 0 0,0 0 0,0 1 16,21-22-1,0 21-15,1-21 0,-1 0 16,0 0-16,0 0 0,0 0 15,-21-21-15,21-1 0,1 1 16,-1 0-16,-21 0 0</inkml:trace>
  <inkml:trace contextRef="#ctx0" brushRef="#br1" timeOffset="-132289.21">17441 16447 0,'0'0'15,"21"-43"-15,-21 22 0,0 0 0,-21 21 32,0 0-32,0 21 0,0 21 0,0-20 15,21 20-15,-22-21 0,1 21 16,0 1-16,0-1 0,21 22 0,0-22 16,0 0-16,0 1 0,0-1 15,0 0-15,0-21 0,0 22 16,0-22-16,42 0 0,-21 0 0,1 0 15,20-21-15,0 22 0,-21-22 16,22 0-16,-1 0 0,-21 0 0,22 0 16,-22 0-16,21 0 0,-21-22 15,22 22-15,-22-21 0,0 0 0,0 0 16,0 0-16,0-22 0,1 22 0,-22-21 16,0 0-16,0-1 0,0 1 15,0-22-15,0 22 0,0 0 0,0-22 16,0 22-16,-22 0 0,1-1 15,0 1-15,-21 21 0,21 0 16,-22-1-16,1 22 0,21 0 0,-43 0 16,22 22-16,0-1 0,-1 0 15,-20 0-15,20 21 0,1 1 0,21-1 16,-21 0-16,42 22 0,0-22 16,0 1-16,0-1 0,0 21 0,21-20 15,0-22-15,0 21 0,21-21 0,1 22 16,-1-22-16,0 0 0,22-21 15,-22 21-15,1-21 0,-1 0 0,21 0 16,-41 0-16,20 0 0,0-21 16,1 0-16,-22 21 0,21-21 0,-21 0 15,0-1-15,1 1 0,-1 0 16,-21 0-16,0 0 0,21 0 16,-21-1-16,0 1 0,0 42 31,0 1-31,-21-1 15,21 0-15,0 0 0,0 0 16,0 0-16,0 1 0,0-1 0,0 0 16,0 0-16,0 0 0,21 0 15,0-21 1,0 0-16,0 0 16,1 0-16,-1 0 0,-21-21 15,21 21-15,0-21 0,0 0 16,-21 0-16,21 21 0,-21-21 0,22-1 15,-22 1-15,0 0 0,0 0 16,0 0-16,21 0 0,-21 42 31,0 0-31,0 0 16,0 0-16,0 0 0,0 1 16,0-1-16,0 0 0,0 0 15,21 0-15,-21 0 16,21-21-16,0 0 0,-21 22 0,21-22 15,1 0-15,-1 0 0,0 0 16,0 0-16,0 0 0,0-22 16,1 22-16,-1-21 0,-21 0 15,21 0-15,0 0 0,-21 0 0,21-1 16,0-20-16,-21 0 0,0-1 0,22 1 16,-1 0-16,-21-1 0,21-20 15,-21 21-15,0-1 0,0-20 0,21 20 16,-21 1-16,21 21 0,-21-21 15,0 20-15,0 44 16,0 20 0,0-21-16,0 21 0,-21 1 15,21-1-15,-21 0 0,21 22 0,0-22 16,0 22-16,0-22 0,0 22 16,0-22-16,0 0 0,0 1 0,0-22 15,0 21-15,0-21 0,21 0 0,-21 1 16,21-1-16,0-21 15,1 0-15,-1 0 0,0 0 16,0 0-16,0 0 16,0-21-16,-21-1 0,22 1 15,-1 0-15,-21 0 0,0 0 16,21-22-16,0 22 0,-21-21 16,0 0-16</inkml:trace>
  <inkml:trace contextRef="#ctx0" brushRef="#br1" timeOffset="-132065.34">18669 16658 0,'0'0'0,"0"21"15,0 1-15,21-22 16,0 0-16,0 0 0,1 0 16,-1 21-16,21-21 0,-21 0 0,0 0 15,1 0-15,-1 0 0,0 0 16,0 0-16,0 0 0,0 0 15,-21-21-15,22-1 16,-22 1 0,0 0-1</inkml:trace>
  <inkml:trace contextRef="#ctx0" brushRef="#br1" timeOffset="-130856.56">19706 16658 0,'0'0'0,"21"0"0,0 0 16,1 0-16,-1 0 0,0 0 15,0 0-15,21 0 16,-20 0-16,-1 0 0,0 0 0,0 0 15,0 0-15,0 0 0,1 0 16,20-21-16,-21 21 0,0-21 16,0 0-16,-21 0 15,0-1-15,0 1 16,0 0-16,-21 0 16,0 21-16,0 0 0,0 0 0,0 0 15,-1 0-15,-20 0 0,21 0 0,0 0 16,-22 21-16,22 0 0,0 0 15,0 1-15,0 20 0,0-21 16,21 0-16,0 0 0,0 1 16,0 20-16,0-21 0,21 0 0,-21 0 15,42 1-15,-21-1 0,0 0 16,22 0-16,-22-21 0,21 21 0,-21-21 16,22 0-16,-22 0 0,0 0 15,21 0-15,-20 0 0,-1 0 16,-21-21-1,0 0-15,-21 21 16,-1-21-16,1 21 0,0 0 0,-21 0 16,-1 0-16,1 0 0,21 0 15,-21 21-15,-1 0 0,22 0 16,-21-21-16,21 21 0,-1 1 16,1-1-16,21 0 0,0 0 0,0 0 15,0 0-15,21 1 0,1-1 16,-1-21-16,21 21 0,0-21 15,-20 21-15,20-21 0,0 0 0,1 0 16,-22 0-16,21 0 0,0 0 16,-20 0-16,-1 0 0,21 0 0,-21-21 15,0 21-15,-21-21 0,22 0 16,-1-1-16,-21 1 0,0 0 16,0 0-16,0 0 15,0 0-15,0-1 0,0 44 47,21-1-47,-21 0 16,21 0-16,0 0 0,22-21 15,-22 21-15,0 1 0,21-1 0,-21 0 16,22-21-16,-22 21 0,21-21 0,-21 0 16,1 21-16,-1-21 0,0 0 15,0 0-15,0 0 0,0 0 16,-21-21-1,-21 0 1,0 21-16,21-21 0,-21 0 16,0 21-16,0-22 0,-1 1 15,22 0-15,-21 0 0,21 0 0,-21 0 16,21-1-16,-21 1 0,21 0 16,0 42 15,0 0-16,0 1-15,0-1 0,0 0 0,0 0 16,0 0-16,0 22 0,0-22 16,0 0-16,-21 0 0,0 0 15,-1 0-15,22 22 0,-21-22 16,0 0-16,0-21 0,0 21 0,0 0 16,-1 1-16,1-1 0,-21-21 15,42 21-15,-21 0 0,0-21 0,-1 0 16,44 0-1</inkml:trace>
  <inkml:trace contextRef="#ctx0" brushRef="#br1" timeOffset="-130484.78">20849 16997 0,'0'0'0,"0"-21"0,0 42 47,0 0-47,0 0 15,0 0-15,0 22 0,0-22 16,0 0-16,0 21 0,0-20 0,0 20 16,0-21-16,0 21 0,0 1 15,-21-1-15,0 0 0,21 1 0,-21-1 16,-1 22-16,1-22 0,0 0 0,-21 1 15,21-1-15,-1 0 16,1 1-16,0-1 0,0 0 0,21-21 16,-21 1-16,21 20 0,-21-21 15,21 0-15,0 0 0,0 1 16,0-1-16,0-42 47,0-1-32,0 1-15,0 0 0</inkml:trace>
  <inkml:trace contextRef="#ctx0" brushRef="#br1" timeOffset="-130138.97">20532 16997 0,'0'0'0,"21"-42"0,0-64 15,0 85-15,0-1 0,0-20 16,22 21-16,-22 0 0,21 0 0,1-1 16,-1 22-16,0 0 0,1-21 0,-1 21 15,0 0-15,1 0 16,-22 21-16,21 1 0,-21-1 0,-21 0 0,0 21 16,0 1-16,0-22 0,0 21 15,0 0-15,-21-20 0,-21-1 16,21 21-16,-22-21 0,1 0 0,0 1 15,-1-22-15,22 21 0,-21-21 16,-1 0-16,1 0 0,21 0 0,0 0 16,0 0-16,-1 0 0,1 0 15,0 0-15,0 0 16,21-21 0,-21 21-16,21-22 15,-21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2:50:12.9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4466 1842 0,'0'21'31,"21"-21"16,0 0-47,1 0 15,-1 0-15,0 0 0,0 0 16,0-21-16</inkml:trace>
  <inkml:trace contextRef="#ctx0" brushRef="#br0" timeOffset="1442.62">3154 783 0,'0'-21'0,"0"0"31,-21 21-15,-1 0-1,22 21 1,0 21-16,0-20 16,0-1-16,0 0 0,0 21 15,0-21-15,0 22 0,0-22 16,0 0-16,0 0 0,0 0 15,22 1-15,-1-1 0,0 0 16,0-21-16,21 0 0,-20 0 16,-1 0-16,21 0 0,-21 0 0,22 0 15,-1-21-15,-21 0 0,21 21 16,1-22-16,-22-20 0,21 21 0,-21 0 16,1 0-16,-1-22 0,0 22 15,0-21-15,-21 21 0,21-22 0,-21 22 16,0-21-16,0 21 15,0-1-15,0 1 0,0 0 0,0 0 16,-21 21 0,0 0-16,21 21 15,-21 0-15,0-21 16,21 21-16,-22 22 0,22-22 0,0 21 16,0-21-16,0 22 0,0-1 15,-21 0-15,21 1 0,0-1 16,0 0-16,0 1 0,0-1 0,0 0 15,-21 1-15,21-1 0,0 0 16,0 1-16,0-1 0,0-21 16,0 22-16,0-1 0,0 0 0,0-21 15,-21 22-15,21-22 0,-21 21 16,21-21-16,0 1 0,-21-1 0,-1-21 16,1 21-16,0-21 0,0 0 15,-21 0-15,20 0 0,1 0 16,0-21-16,-21 21 0,21-21 15,-22-1-15,22 1 0,-21 0 0,21 0 16,-1-21-16,-20 20 0,21 1 16,0 21-16,21-21 0,-21 0 0,-1 21 15,22-21-15,22 42 47,-22 0-47,21-21 16,0 21-16,0-21 0,0 0 15,0 0-15,1 21 0,20-21 0</inkml:trace>
  <inkml:trace contextRef="#ctx0" brushRef="#br0" timeOffset="2210.23">3916 1397 0,'0'-21'16,"-21"21"-1,-1 21 1,22 0 0,0 0-16,0 1 15,0-1-15,0 0 0,0 0 16,0 0-16,0 0 0,0 1 0,0-1 15,0 0-15,0 0 0,0 0 16,0 0-16,-21 1 0,21-1 16,-21-21 15,21-21-15,0-1-16,0 1 0,0 0 15,0-21-15,0 21 0,0-1 16,0-20-16,0 21 0,21 0 0,0-22 15,1 22-15,-1 0 0,21 0 16,-21 0-16,22 0 0,-22 21 0,0-22 16,21 22-16,-21 0 0,1 0 15,-1 0-15,0 0 0,0 22 0,0-22 16,0 21-16,1 0 16,-22 0-16,21 0 0,-21 0 0,0 22 15,0-22-15,0 0 0,0 0 0,0 0 16,0 1-16,0-1 0,0 0 15,0 0-15,-21-21 0,21 21 0,-22-21 16,1 0 0,21-21-1,0 0-15,0 0 0,0 0 16,0-1-16,0-20 0,21 21 0,-21 0 16,22-22-16,-1 22 0,0-21 15,0 21-15,0 0 0,0-1 0,22 1 16,-22 0-16,0 21 15,0 0-15,0 0 0,1 0 0,-1 0 16,-21 21-16,21 0 0,-21 1 16,21-1-16,-21 0 0,0 0 0,0 0 15,0 0-15,0 1 0,0-1 16,0 21-16,-21-21 0,21 0 0,-21 1 16,21-1-16,-21-21 0,21 21 15,0 0-15,-22-21 0,22 21 0,-21-21 16,42 0 15,1 0-31</inkml:trace>
  <inkml:trace contextRef="#ctx0" brushRef="#br0" timeOffset="2678.31">4953 1376 0,'0'0'15,"0"-21"-15,0 0 0,-21 21 16,21-22-16,-21 22 15,21 22 1,0-1 0,0 0-16,0 0 0,0 21 0,0 1 15,0-1-15,0 0 0,0 22 16,0-1-16,0 1 0,0-1 0,0 149 16,-22-148-16,22 20 15,-21 1-15,0 0 0,-21-1 16,21 22-16,-1-21 0,-20-1 15,21-20-15,-21 21 0,20-22 0,1 1 16,0-1-16,-21 1 0,21-22 16,-1 0-16,22-21 0,0 22 0,-21-22 15,21-42 1,0 0 0,0-1-16,21 1 0,-21-21 0,22 0 15,-1 20-15,-21-20 0,21-21 0,0 20 16,0-20-16,0 20 0</inkml:trace>
  <inkml:trace contextRef="#ctx0" brushRef="#br0" timeOffset="3027.11">4741 1545 0,'0'0'0,"0"-21"0,0-42 16,0 41-16,0 1 0,0 0 15,21 0-15,1 0 0,20 0 0,-21-1 16,0 22-16,22-21 0,-1 21 16,0 0-16,1 0 0,-22 0 0,21 0 15,0 0-15,1 0 0,-22 21 16,21 1-16,-21-1 0,1 0 0,-1 0 16,-21 21-16,0-20 15,0-1-15,0 21 0,-21-21 0,-1 22 16,-20-22-16,21 21 0,-21-21 15,20 0-15,-20 1 0,0-1 0,21 0 16,-22-21-16,22 21 0,0-21 0,0 0 16,0 0-16,-1 0 15,22-21 1,22 0 0,-1 0-16,0 21 0,0-22 0,0 22 15</inkml:trace>
  <inkml:trace contextRef="#ctx0" brushRef="#br0" timeOffset="3682.27">5292 1757 0,'21'0'16,"0"0"-16,0 0 15,0 0-15,0-21 16,-21 0-16,22-1 0,-1 1 15,0 0-15,0 0 0,0-21 0,0 20 16,1-20-16,-1 0 16,0-1-16,0 1 0,0-21 0,0 20 15,1-20-15,-1 20 0,0-20 0,-21 21 16,0-1-16,0 1 0,0 0 16,0 20-16,0 1 0,0 0 15,0 0-15,-21 42 31,21 0-31,-21 0 0,-1 1 0,22 20 16,0 0-16,-21 1 0,21-1 0,-21 0 16,0 1-16,21-1 0,-21 0 15,21 1-15,0-1 0,0 0 0,0 1 16,-21-1-16,21 0 16,0 1-16,0-22 0,0 21 0,0-21 15,21 0-15,-21 22 0,21-43 16,0 21-16,0 0 0,0-21 0,1 0 15,20 0-15,-21 0 0,21 0 0,-20 0 16,-1-21-16,21 0 0,-21 0 16,22-1-16,-22 1 0,0 0 0,0-21 15,0 21-15,0-22 0,1 22 16,-1-21-16,0 21 0,-21-1 16,0 1-16,0 0 0,0 0 0,0 42 46,0 0-46,-21 0 0,21 1 16,-21-1-16,21 21 0,0-21 0,0 0 16,0 22-16,0-22 0,0 0 15,0 0-15,0 0 0,0 1 0,0-1 16,21-21-16,0 21 0,0-21 16,0 0-16,0 0 15,1-21-15,-1 0 0,-21-1 16,21 1-16,0 0 0,0 0 15</inkml:trace>
  <inkml:trace contextRef="#ctx0" brushRef="#br0" timeOffset="3995.56">6308 1122 0,'0'0'0,"-22"0"0,1 0 0,0 21 16,0-21-16,0 21 0,21 0 15,0 1-15,0-1 16,21-21-16,0 0 16,0 0-16,0 0 15,1 0-15,-22-21 16,0-1-16,0 1 16,0 0-16,0 0 15,-22 0 1,1 21-16,0 0 0,0 0 15,0 0-15,21 21 16,-21-21-16,21 21 0,-22-21 0,22 21 16,0 0-16,0 1 0,0-1 15</inkml:trace>
  <inkml:trace contextRef="#ctx0" brushRef="#br0" timeOffset="4982.6">6731 1312 0,'0'0'0,"-21"0"16,0 0 0,-1 0-1,1 0-15,0 0 0,0 0 16,21 22-16,-21-22 0,0 21 15,-1 0-15,22 0 0,0 0 0,-21 0 16,21 1-16,-21-1 0,21 21 0,0-21 16,0 0-16,0 1 0,0 20 15,0-21-15,0 0 0,0 0 16,21-21-16,0 22 0,1-1 0,-1-21 16,0 0-16,0 0 0,21 0 0,-20 0 15,-1 0-15,21 0 16,-21 0-16,22-21 0,-22 21 0,0-22 15,21 1-15,-21 0 0,1 0 0,-1 0 16,0-22-16,0 22 0,0 0 16,0-21-16,-21 21 0,22-1 0,-22 1 15,0 0-15,0 0 0,0 0 16,0 0-16,0 42 31,0 0-31,0 0 16,-22 0-16,22 0 0,0 1 15,0-1-15,0 21 16,0-21-16,0 0 0,0 1 0,0-1 16,0 0-16,0 0 0,22 0 15,-1-21-15,0 21 0,0 1 0,0-22 16,0 0-16,1 0 0,-1 0 0,0 0 16,0 0-16,0 0 0,22-22 15,-22 1-15,0 0 0,0 0 0,21 0 16,-20 0-16,-1-22 0,0 22 15,21-21-15,-21-1 0,1 1 0,-1-21 16,0 20-16,0-20 0,0-1 16,-21 1-16,21-1 0,-21 1 15,22 20-15,-22-20 0,0 21 0,0 20 16,0-20-16,0 21 0,0 0 16,-22 21-1,1 0-15,21 21 16,-21 0-16,21 0 0,0 22 0,-21-1 15,21 0-15,-21 1 0,21 20 16,0-21-16,0 1 0,0 20 16,0-20-16,-21-1 0,21 0 0,0 1 15,0-1-15,0 0 0,0 1 0,0-22 16,0 21-16,0-21 0,0 0 16,21 1-16,-21-1 0,21 0 15,0 0-15,0-21 0,0 0 0,1 0 16,-1 0-16,0 0 15,0 0-15,0 0 0,0-21 0,1 21 16,-1-21-16,0 0 0,21-1 0,-21 1 16,1 0-16,-1-21 0,0 21 15,-21-22-15</inkml:trace>
  <inkml:trace contextRef="#ctx0" brushRef="#br0" timeOffset="5202.49">7683 1122 0,'22'0'15,"-1"0"-15,0 0 16,0 0-16,21 0 0,-20 0 16,-1 0-16,21 0 0,-21 0 0,0-21 15,22 21-15,-22-21 0,0 21 16,21 0-16,-20-22 0,-22 1 15</inkml:trace>
  <inkml:trace contextRef="#ctx0" brushRef="#br0" timeOffset="5511.33">7154 974 0,'0'0'0,"-21"21"0,21 0 16,0 0-16,21-21 31,0 0-31,1 0 16,-1 0-16,-21-21 0,21 21 0,-21-21 15,0 0-15,0 0 16,0-1-16,0 1 15,-21 21-15,0 0 16,-1 0 0,1 21-16,21 1 15,0-1 1</inkml:trace>
  <inkml:trace contextRef="#ctx0" brushRef="#br0" timeOffset="6466.77">8848 889 0,'0'0'0,"0"-42"16,0 21-1,0 42 16,0 0-31,0 0 0,0 0 16,0 22-16,0-1 0,0 0 0,-22 1 16,22-1-16,-21 0 0,0 1 0,21-1 15,-21 0-15,0 1 0,21-1 16,-21 0-16,-1 1 0,22-22 0,0 21 16,0-21-16,-21 0 0,21 1 15,0-1-15,0 0 0,21-21 31,-21-21-15,0 0-16,22-1 0,-1 1 0,0-21 16,-21 21-16,21-22 0,0 22 15,0-21-15,1 0 0,20 20 0,-21-20 16,0 0-16,0 21 0,1-1 16,-1 22-16,0-21 0,0 21 15,-21 21-15,0 1 16,0-1-16,0 21 0,0-21 15,0 22-15,0-22 0,0 21 16,0 0-16,0-20 0,0 20 0,0-21 16,0 0-16,0 22 0,21-22 0,-21 0 15,21-21-15,1 21 16,-1-21-16,0 0 0,0 0 0,0 0 16,0 0-16,1 0 0,-1-21 0,21 21 15,-21-21-15,0 0 0,1-1 16,-1 1-16,21-21 0,-42 21 0,21-22 15,0 1-15,-21 0 0,22-22 16,-22 22-16,0-22 0,0 1 0,0 21 16,0-22-16,-22 22 0,1-22 15,0 43-15,21-21 0,-21 21 0,0-1 16,0 1-16,-1 21 0,1 0 16,0 0-16,0 0 15,0 21-15,21 1 0,0 20 16,0-21-16,0 21 0,0-20 15,0 20-15,0-21 0,21 21 0,-21 1 16,21-22-16,0 21 0,-21-21 16,21 22-16</inkml:trace>
  <inkml:trace contextRef="#ctx0" brushRef="#br0" timeOffset="7518.7">9991 1334 0,'0'0'0,"0"-22"16,0 1-16,0 0 0,0 0 15,-22 0-15,1 0 0,0 21 16,0-22-16,0 1 0,0 21 0,-1 0 16,1 0-16,0 0 0,0 0 15,0 21-15,0 1 0,-1-22 0,1 42 16,0-21-16,0 0 0,0 22 0,21-22 15,0 21-15,-21 0 0,21-20 16,0 20-16,0 0 0,0-21 16,0 1-16,0 20 0,21-21 0,0 0 15,0 0-15,21-21 16,-20 0-16,-1 0 0,0 0 0,21 0 16,-21 0-16,1-21 0,20 0 15,-21 0-15,0 0 0,22 0 0,-22-1 16,0 1-16,0-21 0,-21 21 15,21-22-15,-21 22 0,21-21 0,-21 0 16,0 20-16,0 1 0,0 0 0,0 0 16,0 0-16,0 0 0,0 42 31,0 0-31,0 0 16,-21 0-16,21 0 0,-21 1 0,21-1 15,0 0-15,0 21 0,-21-21 0,21 1 16,0 20-16,0-21 0,0 0 15,0 0-15,21 1 0,0-22 0,0 21 16,1-21-16,-1 0 0,0 0 16,21 0-16,-21 0 0,1 0 0,20 0 15,-21-21-15,0 21 0,0-22 0,1 1 16,-1 0-16,0 0 0,0 0 16,0 0-16,-21-1 0,21-20 0,-21 21 15,0-21-15,0 20 0,0 1 16,0 0-16,0 0 0,0 0 0,0 42 47,0 0-47,0 0 0,0 0 0,0 22 15,0-22-15,-21 0 0,21 21 16,0-20-16,0-1 0,0 21 0,0-21 16,0 0-16,0 1 0,0-1 15,21 0-15,1 0 0,-1-21 0,0 0 16,0 0-16,0 0 0,0 0 0,1 0 15,-1 0-15,21 0 0,-21-21 16,0 0-16,22 0 0,-22-1 0,0 1 16,0 0-16,22-21 0,-22 21 15,0-22-15,0 1 0,0-22 16,-21 22-16,21-21 0,1 20 0,-1-20 16,-21-1-16,0 22 0,21-22 15,-21 22-15,21 21 0,-21 0 0,0 0 16,0-1-16,0 44 15,0-1 1,0 0-16,0 21 0,0 1 16,-21-1-16,21 0 0,-21 1 0,21-1 15,0 0-15,0 1 0,-21-1 0,-1 0 16,22 1-16,-21-22 16,21 21-16,0 0 0,0-20 0,0 20 15,0-21-15,0 21 0,0-20 0,0-1 16,0 0-16,21 0 0,1-21 15,-22 21-15,21-21 0,0 0 0,0 0 16,0 0-16,0 0 0,1 0 16,-1 0-16,0 0 0,21-21 0,-21 0 15,1 21-15,-1-21 0,0 0 0,0-1 16,21-20-16,-20 21 0,-1 0 16,-21-22-16,21 22 0</inkml:trace>
  <inkml:trace contextRef="#ctx0" brushRef="#br0" timeOffset="7751.57">10985 1143 0,'22'0'15,"-1"0"-15,0 0 0,21 0 0,-21 0 16,1 0-16,-1 0 0,21 0 0,-21-21 15,0 21-15,22 0 0,-22-21 0,0 21 16,21-21-16,-20 21 16,-1 0-16,-21-22 0,21 22 0,-21-21 15,0 0 1,-21 21-16</inkml:trace>
  <inkml:trace contextRef="#ctx0" brushRef="#br0" timeOffset="8071.39">10541 995 0,'0'0'0,"21"0"31,0 0-31,0 0 16,-21-21 0,0 0-16,0-1 0,0 1 15,0 0-15,0 0 16,-21 21-16,0 0 31,0 21-31,21 0 16,0 0-1,0 1 1</inkml:trace>
  <inkml:trace contextRef="#ctx0" brushRef="#br0" timeOffset="11503.18">16235 720 0,'0'-21'16,"0"-1"31,-21 44 0,21-1-47,-22-21 15,22 21-15,0 0 0,0 0 16,0 0-16,0 1 0,0-1 16,0 0-16,0 0 0,0 21 15,0-20-15,0-1 0,0 0 0,0 0 16,0 21-16,0-20 0,0-1 0,0 0 16,0 21-16,0-21 0,0 1 15,0-1-15,0 21 0,0-21 16,0 0-16,0 22 0,0-22 15,0 0-15,0 0 0,0 22 0,0-22 16,0 0-16,0 0 0,0 21 0,0-20 16,0-1-16,0 21 0,0-21 15,0 0-15,0 1 0,0-1 0,-21 0 16,21 21-16,-21-21 0,21 1 16,0-1-16,0 0 0,-21 0 0,21 0 15,-21 0-15,21 1 0,-21-1 0,21 0 16,-22 0-16,22 0 0,0 0 15,0 1-15,-21-1 0,0 0 16,21 0-16,-21 0 0,21 0 16,0 1-16,0-1 0,-21 0 15,21 0-15,-21 0 0,21 0 0,-22 1 16,22-1-16,0 21 0,0-21 16,-21 0-16,21 1 0,-21-1 0,21 0 15,0 21-15,0-21 0,0 1 0,-21-1 16,21 21-16,0-21 0,-21 0 15,21 1-15,0-1 0,-21 21 0,21-21 16,0 0-16,0 1 16,0-1-16,0 21 0,0-21 0,-22 0 15,22 1-15,0-1 0,0 0 0,0 0 16,0 0-16,0 0 0,0 1 16,0 20-16,-21-21 0,21 0 0,0 0 15,0 1-15,0-1 0,0 0 0,0 0 16,0 0-16,0 22 0,0-22 15,0 0-15,0 0 0,0 0 0,0 0 16,0 1-16,0-1 0,0 0 16,0 0-16,0 0 0,0 0 0,0 1 15,0-1-15,0 0 0,-21 0 0,21 0 16,0 0-16,0 1 16,0-1-16,0 0 0,0 0 15,0 0-15,0 0 0,0 1 0,0-1 16,0 0-16,0 0 15,0 0-15,0 0 0,0 1 0,0-1 16,0 0-16,-21 0 0,21 0 0,0 0 16,0 1-16,0 20 0,-21-42 15,21 21-15,0 21 0,0-20 0,0-1 16,0 0-16,0 0 0,0 0 16,0 0-16,0 1 0,0-1 15,0 0-15,0 0 0,0 0 0,0 0 16,0 1-16,0-1 0,0 0 15,0 0-15,0 0 16,0 0-16,0 1 0,0-1 0,0 0 16,-21 0-16,21 0 0,0 0 15,0 1-15,0-1 0,0 0 16,0 0-16,0 0 0,-22 0 16,22 1-16,0-1 0,0 0 0,0 0 15,0 0-15,0 0 0,0 1 16,0-1-16,-21 0 0,21 0 0,0 0 15,0 0-15,-21 1 0,21-1 16,0 0-16,0 0 0,0 0 0,0 0 16,0 1-16,0-1 0,-21 0 15,21 0-15,0 0 0,0 0 0,-21 1 16,21-1-16,0 0 0,0 0 16,0 21-16,0-20 0,0-1 0,0 0 15,0 0-15,0 21 0,0-20 0,0-1 16,0 0-16,0 21 0,0-21 15,0 1-15,0-1 0,0 21 0,0-21 16,0 0-16,0 1 0,0-1 0,0 21 16,0-21-16,0 0 0,0 1 15,0-1-15,0 0 0,0 0 0,0 0 16,0 0-16,0 1 0,0-1 0,0 0 16,0 0-1,0 0-15,0 0 0,0 1 0,0-1 16,0 0-16,0 0 0,0 0 15,0 0-15,0 1 0,0-1 16,0 0-16,21 0 0,-21 0 16,0 0-16,0 1 0,0-1 0,21 0 15,-21 0-15,0 0 16,0 0-16,0 1 0,0-1 16,0 0-16,0 0 0,0 0 15,0 0-15,0 1 16,0-1-16,0 0 0,0 0 15,0 0-15,0 0 16,0 1-16,0-1 0,0 0 16,0 0-16,0 0 0,0 0 15,0 1-15,0-1 0,0 0 16,0 0-16,0 0 0,0 22 0,-21-22 16,21 0-16,0 0 0,0 21 15,-21-20-15,21-1 0,0 21 0,0-21 16,0 0-16,0 22 0,0-22 0,0 21 15,0-21-15,-21 1 0,21 20 0,0-21 16,0 21-16,0-20 0,0-1 16,0 21-16,-22-21 0,22 22 0,0-22 15,0 21-15,0-21 0,0 22 16,0-22-16,0 21 0,0-21 16,0 22-16,0-1 0,0-21 0,0 21 15,-21 1-15,21-1 0,0-21 0,0 22 16,0-22-16,-21 21 0,21 0 15,0-20-15,0 20 0,0 0 0,0-21 16,0 22-16,0-1 0,0-21 0,-21 22 16,21-1-16,0 0 0,-21-21 0,21 22 15,0-1-15,0 0 16,0 1-16,0-22 0,0 21 0,0 1 16,0-1-16,-21-21 0,21 21 0,0-20 0,0 20 15,0 0-15,-22-21 16,22 22-16,0-22 0,0 21 0,0-21 15,0 22-15,0-22 0,0 21 0,0 1 16,0-22-16,0 21 0,0-21 0,0 22 16,0-1-16,-21-21 0,21 21 15,0-20-15,0 20 0,0-21 0,0 0 16,0 22-16,0-22 0,0 21 0,0-21 16,0 0-16,-21 1 0,21 20 15,0-21-15,0 0 0,0 22 0,0-22 16,0 0-16,0 21 0,0-21 0,0 1 15,0 20-15,0-21 0,0 21 16,0-20-16,0 20 0,0-21 16,-21 0-16,21 22 0,0-22 0,0 21 15,0-21-15,0 0 0,-21 22 0,21-22 16,0 21-16,0-21 0,0 1 16,0-1-16,0 21 0,0-21 0,0 0 15,0 22-15,0-22 0,0 0 0,-21 21 16,21-20-16,0 20 0,0-21 0,0 21 15,0-20-15,0-1 0,0 21 16,0-21-16,-22 22 0,22-22 16,0 21-16,0-21 0,0 0 0,0 22 0,0-22 15,0 0-15,0 21 16,0-20-16,0-1 0,0 21 0,0-21 16,-21 0-16,21 1 0,0 20 0,0-21 15,0 0-15,-21 22 0,21-22 0,0 0 16,0 21-16,0-21 0,0 22 15,0-22-15,0 21 0,0 1 0,0-22 16,-21 21-16,21-21 0,0 22 0,0-22 16,-21 21-16,21-21 0,0 22 15,0-22-15,0 21 0,0-21 0,0 0 16,0 22-16,0-22 0,0 21 16,-21-21-16,21 22 0,0-22 15,-22 21-15,22 1 0,0-22 0,0 21 16,0 0-16,0 1 0,0-22 0,-21 21 15,21 1-15,0-22 0,-21 21 0,21-21 16,0 22-16,0-1 0,0-21 16,0 21-16,-21-20 0,21 20 0,0 0 15,-21-21-15,21 22 0,0-1 0,0-21 16,-21 22-16,21-1 0,-22 0 16,22 1-16,0-1 0,-21 0 15,21-21-15,0 22 0,0-1 0,-21 0 0,21 1 16,-21-1-16,21 0 0,-21 1 15,21-1-15,0 0 0,0 1 16,-21-1-16,21 0 0,-22 1 0,22 20 16,0-20-16,0 20 0,0-21 0,-21 22 15,21-22-15,0 22 0,-21-22 16,21 22-16,0-22 0,0 0 0,0 22 16,0-22-16,0 22 0,0-1 0,-21-21 15,21 22-15,0-1 0,-21-20 16,21 20-16,0-20 0,-21 20 0,21-21 15,0 1-15,0 20 0,0-20 0,0 20 16,0-21-16,-22 22 0,22-22 16,0 22-16,0-22 0,0 0 15,0 22-15,0-22 0,0 22 0,-21-22 16,21 0-16,0 1 0,0-1 16,-21 22-16,21-22 0,0 0 0,0 1 15,0-1-15,0 0 0,0 1 0,0-1 16,0 0-16,0 1 0,0-1 15,0 0-15,0 1 0,0-1 0,0 0 16,0 1-16,0-1 0,-21-21 16,21 21-16,0 1 0,0-22 0,0 21 15,0-21-15,0 22 0,0-22 0,0 21 16,0-21-16,0 22 0,0-22 16,0 0-16,0 21 0,0-20 15,0-1-15,0 0 0,0 0 16,0 0-16,0 0 0,0 1 0,0-1 15,0 0-15,0 0 0,0 0 16,0-42 15,0 0-31,0 0 16,0 0-16,0-22 0</inkml:trace>
  <inkml:trace contextRef="#ctx0" brushRef="#br0" timeOffset="13042.29">17208 1185 0,'0'0'0,"0"22"0,-21-22 16,0 21-16,0-21 0,21 21 15,0 0-15,0 0 16,21-21-1,0 0-15,0 0 16,1 0-16,20 0 0,0 0 16,1 0-16,-1 0 0,0-21 0,22 21 15,-22-21-15,0 21 0,1-21 16,-1 0-16,-21 21 0,0-22 0,1 1 16,-1 21-16,-21-21 0,0 0 15,0 0-15,-21 0 0,-1 21 16,-20-22-16,0 22 0,-1 0 15,1 0-15,0 0 0,-1 0 0,1 0 16,-21 0-16,20 22 0,22-1 16,-21-21-16,-1 21 0,22 0 15,0 21-15,0-20 0,21-1 16,-21 0-16,21 21 0,0-21 0,0 1 16,0-1-16,21 0 0,0 0 0,21 0 15,-20-21-15,-1 21 0,21-21 16,0 0-16,-20 22 0,20-22 0,0 0 15,-21 0-15,22 0 0,-1 0 16,-21 0-16,0 0 0,1 0 0,-1 0 16,-64 0-1,22 0 1,-21 0-16,-22 0 0,1 0 0,21 0 0,-22 0 16,1 0-16,20 21 0,-20-21 15,20 21-15,1 0 0,21 0 16,-21 0-16,20 22 0,1-22 15,21 0-15,0 21 0,0-20 0,0 20 16,0-21-16,21 0 0,1 0 16,20 22-16,-21-43 0,0 21 0,22 0 15,-1 0-15,0-21 0,1 0 0,-1 21 16,0-21-16,1 0 0,-1 0 16,0 0-16,1 0 0,-1 0 0,0-21 15,1 21-15,-22-21 0,21 0 16</inkml:trace>
  <inkml:trace contextRef="#ctx0" brushRef="#br0" timeOffset="13291.15">17865 1545 0,'0'-21'16,"21"21"-16,0 21 15,-21 0-15,21 1 16,0 20-16,0-21 0,-21 0 15,22 0-15,-1 1 0,-21-1 16,21 0-16,0 0 0,0 0 0,-21 0 16,21 1-16,1-1 15,-22 0 1,0-42 15,0 0-31,0-1 16</inkml:trace>
  <inkml:trace contextRef="#ctx0" brushRef="#br0" timeOffset="13481.05">18203 1588 0,'0'0'0,"-21"0"31,0 21-31,0 0 16,0 0-16,-1 0 0,22 0 15,-21 1-15,0-1 0,0 0 16,21 0-16,0 0 0,-21 0 0,21 1 15,-21-1-15,21 0 0,0 0 16,-22-21-16,22 21 0,0 0 16</inkml:trace>
  <inkml:trace contextRef="#ctx0" brushRef="#br0" timeOffset="13822.86">18563 1545 0,'0'0'0,"0"-21"15,-21 42 1,21 0 0,0 22-16,-21-22 0,21 21 15,0 1-15,-21-1 0,21 0 16,0 1-16,0 20 0,0-21 0,-22 22 15,22-22-15,0 22 0,-21-1 16,21 1-16,0 20 0,0-20 0,0 21 16,0-22-16,0 22 0,0-22 0,-21 1 15,21-1-15,0 1 16,0-22-16,-21 22 0,21-43 0,0 21 16,0-21-16,0 0 0,0 1 0,0-44 31,0 1-31,21 0 15,-21 0-15,21 0 0,-21-22 0,21 1 16</inkml:trace>
  <inkml:trace contextRef="#ctx0" brushRef="#br0" timeOffset="14138.68">18500 1715 0,'0'0'0,"-22"-43"0,1 1 15,21 0-15,0 20 0,0 1 0,0 0 16,0 0-16,21 0 0,1 0 16,-1 21-16,21-22 0,0 22 15,1 0-15,-1 0 0,0 0 0,1 0 16,-1 22-16,0-22 0,1 21 16,-22 21-16,21-21 0,-21 0 0,-21 22 15,0-22-15,0 21 0,0-21 16,0 22-16,-21-22 0,0 0 0,0 0 15,-21 0-15,20 1 0,-20-1 16,21-21-16,0 21 0,-22-21 16,22 0-16,0 0 0,0 0 0,21-21 31,0 0-15</inkml:trace>
  <inkml:trace contextRef="#ctx0" brushRef="#br0" timeOffset="14622.6">19240 1185 0,'0'0'0,"0"-21"16,0-21-16,0 21 0,0 0 15,0-1-15,-21 44 31,0 20-31,21-21 0,-21 21 0,21 1 16,0-1-16,0 0 0,-21 1 16,21 20-16,-21-20 0,21 20 0,0-21 15,0 22-15,0-22 0,0 1 0,0-1 16,0-21-16,0 21 16,0-20-16,21-1 0,0 0 0,0 0 15,0-21-15,0 0 16,1 0-16,-1 0 0,0 0 0,0 0 15,0 0-15,0-21 0,1 0 0,20 0 16,-21-22-16,0 22 0,-21 0 16,21-21-16,1 20 0,-22-20 0,0 0 15,0 21-15,0-1 0,0 1 16,0-21 0,0 63-1,0 0-15,0 0 0,0 1 16,0-1-16,0 0 0,0 21 0,0-21 15,0 1-15,0-1 0,0 0 16,0 0-16,0 0 0,21-21 16,0 0-1,0 0-15,-21-21 16</inkml:trace>
  <inkml:trace contextRef="#ctx0" brushRef="#br0" timeOffset="14806.5">19600 1418 0,'0'0'0,"-21"0"15,0 0 1,21 21 15,21-21-31,0 0 16,0 22-16,1-22 0,-1 0 15</inkml:trace>
  <inkml:trace contextRef="#ctx0" brushRef="#br0" timeOffset="15582.57">19939 1482 0,'0'-21'16,"-21"21"-1,0 21 1,-1-21-16,22 21 0,-21 0 0,21 0 16,-21 0-16,21 1 0,-21 20 15,0-21-15,21 0 0,0 22 0,0-22 16,-21 0-16,21 0 0,0 0 16,0 22-16,0-22 0,0 0 15,21 0-15,0-21 0,0 0 16,0 0-16,0 0 15,1 0-15,-1 0 0,0 0 0,0-21 16,0 21-16,0-21 0,1 0 16,20-1-16,-21 1 0,0 0 0,-21 0 15,21-21-15,1 20 0,-1 1 16,0-21-16,-21 21 0,0 0 0,21-1 16,-21 1-16,0 42 31,0 1-31,0-1 15,0 0-15,-21 0 0,21 21 16,-21-20-16,21-1 0,0 0 0,0 0 16,0 0-16,0 0 0,0 1 15,0-1-15,0 0 16,21-21-16,0 0 0,0 0 0,0 0 16,1 0-16,20 0 0,-21 0 15,0 0-15,22 0 0,-22 0 0,0-21 16,0 0-16,0-1 0,22 1 15,-22 0-15,0 0 0,0-21 0,0-1 16,0 1-16,1 0 0,-1-1 0,0 1 16,0 0-16,0-1 0,0 1 15,-21 0-15,22-1 0,-22 22 0,21-21 16,-21 21-16,0-1 16,0 44-1,-21-1 1,21 0-16,-22 0 0,1 21 0,21 1 15,-21-22-15,0 21 0,21 1 0,-21-1 16,0 0-16,21 1 0,0-1 16,-22-21-16,22 21 0,-21 1 0,21-22 15,0 21-15,0-21 0,0 1 16,0-1-16,0 0 0,21 0 0,1-21 16,-1 0-16,0 21 0,0-21 15,0 0-15,0 0 0,1 0 0,20 0 16,-21 0-16,0-21 0,22 0 15,-22 0-15,0 0 0,0-1 16,0 1-16,0 0 0,1 0 0</inkml:trace>
  <inkml:trace contextRef="#ctx0" brushRef="#br0" timeOffset="15812.44">20934 1461 0,'0'0'0,"21"0"0,0 0 0,0-22 15,0 22-15,1-21 0,-1 21 16,0 0-16,0-21 0,0 0 15</inkml:trace>
  <inkml:trace contextRef="#ctx0" brushRef="#br0" timeOffset="16046.54">20256 1376 0,'0'0'0,"-21"0"16,42 0 31,1 0-32,-1 0-15,0 0 16</inkml:trace>
  <inkml:trace contextRef="#ctx0" brushRef="#br0" timeOffset="16898.75">21823 1482 0,'0'0'0,"0"21"47,0 0-47,-21-21 15,21 42-15,0-20 0,0-1 16,0 0-16,0 0 0,0 21 0,0-20 15,-22-1-15,22 0 0,0 0 16,-21 0-16,21 0 0,0 1 0,0-1 16,0 0-1,21-21 1,1 0-16,-22-21 0,21 0 16,0 21-16,0-22 0,0 1 15,0 21-15,-21-21 0,22 0 0,-1 0 16,0 0-16,-21-1 0,0 1 15,21 0-15,0 21 0,-21-21 16,21 21-16,-21 21 16,0 0-1,0 0-15,0 1 0,0-1 0,0 0 16,0 0-16,0 0 0,0 0 16,0 1-16,0-1 0,22 0 15,-1-21-15,0 0 16,0 0-16,0 0 0,0 0 0,1 0 15,-1 0-15,0 0 0,21-21 16,-21 0-16,1 21 0,20-22 0,-21 1 16,0 0-16,22 0 0,-22-21 0,0 20 15,-21-20-15,21 0 16,-21 21-16,0-22 0,0 1 0,0 0 16,0-1-16,0 1 0,-21 0 15,21-1-15,-21 1 0,0 21 0,-1 0 16,1 21-16,0 0 0,0 0 15,0 0-15,0 0 0,-1 0 0,1 21 16,0 0-16,0 0 0,21 0 16,0 0-16,-21 22 0,21-22 0,0 0 15,0 21-15,0-20 0,0-1 16,0 0-16,0 0 0,0 0 16,21 0-16,0-21 0,0 0 15</inkml:trace>
  <inkml:trace contextRef="#ctx0" brushRef="#br0" timeOffset="17943.2">22818 1545 0,'0'0'16,"0"-21"-16,0 0 0,0 0 15,0 0 1,-22 21-16,1 0 15,0 0 1,0 21-16,0-21 0,21 21 16,0 0-16,-21 0 0,21 22 15,-22-22-15,22 0 0,-21 21 0,21-21 16,0 1-16,0-1 0,0 0 16,0 0-16,0 0 0,0 0 15,0 1-15,21-22 16,1 0-16,-1 0 15,0 0-15,0-22 0,0 1 0,0 21 16,-21-21-16,22 0 16,-1 0-16,0 0 0,0-1 0,0 1 15,0-21-15,1 21 0,-1 0 16,-21-1-16,0 1 0,21 0 0,-21 0 16,21 21-16,-21 21 31,0 0-31,-21 0 0,21 1 15,-21-1-15,21 0 0,0 0 16,0 0-16,0 0 0,0 1 0,0-1 16,0 0-16,0 0 0,0 0 15,21-21 1,0 0-16,0 0 16,0 0-16,1 0 15,-22-21-15,21 0 0,0 21 0,0-21 16,-21 0-16,21-1 0,0 1 15,-21 0-15,22 0 0,-1 0 0,-21 0 16,21-1-16,-21 1 0,0 0 16,0 42 15,0 0-31,0 1 0,0-1 16,0 0-16,0 0 15,0 0-15,0 0 0,0 1 16,0-1-16,21-21 15,0 0-15,-21 21 16,21-21-16,1 0 0,-1 0 0,0 0 16,0-21-16,0 21 15,0-21-15,-21-1 0,22 1 0,-1 0 16,-21 0-16,0 0 0,21-22 16,-21 22-16,21-21 0,-21 21 0,0-22 15,0 1-15,21 0 0,-21-1 0,21-20 16,-21 21-16,0-1 0,0 1 15,22 0-15,-22 20 0,21-20 0,-21 21 16,0 0-16,0 42 31,0 0-15,0 21-16,0-20 0,0 20 0,0 0 16,-21 1-16,-1-1 0,22 0 15,-21 1-15,21-22 0,-21 21 0,21 0 16,0-20-16,0 20 0,-21 0 15,21-21-15,0 22 0,0-22 0,0 0 16,0 0-16,0 0 0,0 1 0,0-1 16,0 0-16,21-21 15,-21 21-15,21-21 0,0 0 16,1 0-16,-1 0 0,0 0 16,0 0-16,0-21 0,0 0 15,1 21-15,-1-21 0,0-1 0,21 1 16,-21 0-16,1 0 0,-1 0 15,0 0-15,0-1 0,-21 1 0</inkml:trace>
  <inkml:trace contextRef="#ctx0" brushRef="#br0" timeOffset="18181.08">23495 1334 0,'21'0'47,"0"0"-47,0 0 0,1 0 15,-1 0-15,0 0 0,0 0 0,21-22 16,-20 22-16,-1 0 0,0 0 16,0 0-16,0-21 0,0 21 15,-21-21-15,0 0 16</inkml:trace>
  <inkml:trace contextRef="#ctx0" brushRef="#br0" timeOffset="18403.25">23177 1058 0,'-21'0'15,"0"0"1,0 0-16,0 0 63,0 0-63,21 22 15,-22-22-15</inkml:trace>
  <inkml:trace contextRef="#ctx0" brushRef="#br0" timeOffset="19898.99">3556 2053 0,'21'0'47,"0"0"-47,0 0 16,22 0-16,-22 0 0,21 0 16,1 0-16,-1 0 0,0 0 0,22 0 15,-22 0-15,22 0 16,-1 0-16,22 0 0,-22 0 0,22 0 15,0 0-15,20 0 0,-20 0 16,21 0-16,0 0 0,-22 0 0,22 0 16,-21 0-16,21 21 0,0-21 15,-22 0-15,22 0 0,0 0 0,0 0 16,0 0-16,21 0 0,-22 0 0,1 0 16,0 0-16,21 0 0,-21 0 15,0 0-15,0 0 0,21 0 0,-43 0 16,22 0-16,0 0 0,-21 0 15,-22 0-15,22 0 0,-1 0 0,-20 0 16,21 0-16,-22 0 0,22 0 16,-22 0-16,22 0 0,0 0 15,-22 0-15,22 0 0,-22 0 0,1 0 16,-1 0-16,1-21 0,-22 21 16,22 0-16,-22 0 0,21 0 0,-20 0 15,-1 0-15,0 0 0,1 0 16,-22 0-16,21 0 0,-21 0 0,1 0 15,-1 0-15,0 0 0,0 0 16,0 0 0,-21-21 15,0 0 0</inkml:trace>
  <inkml:trace contextRef="#ctx0" brushRef="#br0" timeOffset="39899.33">17420 2498 0,'-21'0'0,"0"0"16,21 21 15,-21-21-31,-1 0 16,1 0 0,0 0-16,0 0 15,0 0-15,0 0 16,-1 21-1,1-21 1,42 0 47,1 0-48,-1 0-15,0 0 16,0 0-16,0 0 0,0 0 15,1 0-15,-1 0 0,0 0 0,0 0 16,0 0-16,0 0 0,1 0 0,-1 0 16,0 0-16,0 0 0,0 0 15,0 0-15,22 0 0,-22 0 0,0 0 16,21 0-16,-20 0 0,20 0 16,-21 0-16,21 0 0,-20 0 0,20 0 15,-21 0-15,21 0 16,-20 0-16,20 0 0,-21 0 0,21 0 0,-20 0 15,-1 0-15,42 0 16,-42 0-16,22 0 0,-22 0 16,0 0-16,21 0 0,-20 0 0,-1 0 15,21 0-15,-21 0 0,22-21 16,-1 21-16,-21 0 0,21 0 0,-20 0 16,20 0-16,0 0 0,-21 0 15,22 0-15,-22-21 0,0 21 0,21 0 16,-20 0-16,-1 0 0,0 0 15,0 0-15,21 0 0,-20 0 0,-1 0 16,0 0-16,21 0 0,-21 0 16,1 0-16,20 0 0,0-21 15,-21 21-15,22 0 0,-22 0 0,21 0 16,1 0-16,-22 0 0,21 0 16,0 0-16,1 0 0,-22 0 0,21 0 15,1 0-15,-22 0 0,21 0 16,0 0-16,-20 0 0,20 0 0,-21 0 15,21 0-15,-20 0 0,-1 0 16,21 0-16,-21 0 0,22 0 0,-22 0 16,21 0-16,-21 0 0,22 0 15,-1 0-15,-21 0 0,21 0 0,1 0 16,-22 0-16,21 0 0,1 0 16,-22 0-16,21 0 0,0 0 15,-20 0-15,20 0 0,0 0 0,1 0 16,-1 0-16,-21 0 0,21 0 15,1 0-15,-1 0 0,0 0 0,1 0 16,-1 0-16,-21 0 0,22 0 16,-1 0-16,0 0 0,1 0 0,-1 0 15,-21 0-15,21 0 0,1 0 16,-1 0-16,0 21 0,1-21 0,-22 0 16,21 0-16,1 0 0,-1 0 0,0 0 15,1 0-15,-1 0 0,0 0 16,1 0-16,-1 21 0,0-21 15,1 0-15,-1 0 0,0 0 16,-21 0-16,22 0 0,-1 0 0,0 0 16,1 0-16,-1 0 0,-21 0 15,22 0-15,-1 0 0,0 0 0,1 0 16,-1 0-16,0 0 0,1 0 0,-1 0 16,0 0-16,1 0 0,-1 0 15,21 0-15,-20 0 0,-1 0 0,0 0 16,1 0-16,-1 0 0,0 0 15,1 0-15,-1 0 0,0 0 0,1 0 16,-1 0-16,-21 0 0,22 0 16,-1 0-16,0 0 0,22 0 15,-22 0-15,0 0 0,1 0 16,-1 0-16,0 0 0,-20 0 0,20 0 16,0 0-16,1 0 0,-1 0 0,-21 0 15,21 0-15,-20 0 0,20 0 16,-21 0-16,0 0 0,0 0 0,1 0 15,-1 0-15,0 0 16,0 0-16</inkml:trace>
  <inkml:trace contextRef="#ctx0" brushRef="#br1" timeOffset="48367.27">698 3471 0,'-21'0'93,"0"0"-61,21 22 30</inkml:trace>
  <inkml:trace contextRef="#ctx0" brushRef="#br1" timeOffset="49218.86">889 3471 0,'-21'0'0,"0"0"0,-1 0 31,1 0-31,0 0 16,0 0-16,0 0 16,0 0-16,-22 0 0,22 0 15,0 0-15,-21 0 0,20 0 0,1 0 16,-21 0-16,21 0 0,0 0 15,-1 0-15,1 0 0,0 0 0,0 0 16,0 0-16,42 0 94,0 0-94,0 0 0,0 0 15,1 0-15,-1 0 0,0 0 16,21 0-16,1 0 0,-22 0 0,21 0 16,0 0-16,1 0 0,-1 0 15,0 0-15,1 0 0,20 0 16,-20 0-16,-1 0 0,0 0 0,1 0 16,-22-21-16,21 21 0,0 0 15,1 0-15,-1 0 0,0-21 0,1 21 16,-1-21-16,0 21 0,1 0 15,-22 0-15,21-21 0,-21 21 16,1 0-16,-1 0 0,0 0 16,-21-21-16,21 21 0,-42 0 78,0 0-63,0 0 1,-1 0 0,1 0-16</inkml:trace>
  <inkml:trace contextRef="#ctx0" brushRef="#br1" timeOffset="49878.48">1397 3175 0,'-42'0'16,"42"-21"-1,0 42 32,0 0-31,21 0-16,0-21 15,-21 22-15,21-1 0,0-21 16,0 21-16,1-21 0,20 21 16,-21-21-16,0 0 0,22 21 0,-22-21 15,0 0-15,21 21 16,-21-21-16,1 0 0,-1 0 0,0 0 15,0 0-15,0 0 0,0 0 16,1 0 0,-44 22 15,1-1-15,0-21-16,0 21 0,0-21 0,0 21 15,-22-21-15,22 21 0,0 0 16,-21 1-16,20-1 0,1 0 0,-21 0 15,21 0-15,0 0 0,-1 1 16,1-1-16,0-21 0,0 21 16,0 0-16,21 0 0,0 0 15,-21-21-15,21 22 16,-22-22-16,44 0 78,-1 0-62,0-22-16,0 22 0,0 0 15,-21-21-15,0 0 16,21 21-16,1 0 0</inkml:trace>
  <inkml:trace contextRef="#ctx0" brushRef="#br1" timeOffset="54522.96">3260 2985 0,'0'0'0,"0"21"16,0 0-1,21-21 1,0 0 0,0 0-16,0 0 15,0 0-15,1 0 16,-1 0-16,0-21 0,0 21 15,0-21-15,0 21 0,1-22 16,-1 1-16,0 0 0,0 21 0,0-21 16,-21 0-16,21 0 0,1-1 15,-22 1-15,0 0 0,0 0 16,0 0-16,0 0 0,0-1 16,-22 22-16,-20 0 0,21 0 15,0 0-15,-22 0 0,22 0 16,-21 0-16,0 0 0,20 0 0,-20 22 15,21-22-15,-21 21 0,20 0 16,1 0-16,0 0 0,0 0 0,0 1 16,21 20-16,0-21 15,0 0-15,0 0 0,0 1 0,0-1 16,0 0-16,0 0 0,0 0 16,0 0-16,21 1 0,0-1 0,21 0 15,-20 0-15,-1 0 0,21 0 16,0 1-16,1-1 0,-1 0 0,0 0 15,1 0-15,-22 0 0,21 1 16,1-1-16,-22 21 0,0-21 0,-21 0 16,0 1-16,0-1 0,0 0 0,-21 0 15,-22 0-15,1 0 0,0 1 16,-1-1-16,-20-21 0,21 21 0,-22 0 16,22-21-16,-1 0 15,1 0-15,0 0 0,-1 0 0,22 0 16,0-21-16,0 0 0,0 0 15,0-1-15,21 1 0,0 0 0,-22 0 16,22 0-16,0 0 0,0-22 16,0 22-16,0 0 0,0 0 0,0 0 15,0-1-15,22 22 0,-1-21 16,0 21-16,0 0 0,0 0 0,0 0 16,22 0-16,-22 0 0</inkml:trace>
  <inkml:trace contextRef="#ctx0" brushRef="#br1" timeOffset="55194.74">4022 3217 0,'0'0'0,"0"22"31,0-1-31,-22 0 16,1 0-16,21 21 0,0-20 16,0-1-16,0 0 0,-21 0 15,21 0-15,0 0 0,0 1 16,0-1-16,0 0 0,0 0 0,21 0 16,0-21-1,1 0-15,-1 0 0,0 0 0,0 0 16,0 0-16,0 0 0,1-21 15,-1 21-15,0-21 0,21 0 0,-21 0 16,1-1-16,-1 1 0,0-21 16,0 21-16,0 0 0,0-1 0,-21 1 15,22 0-15,-22 0 0,0 0 0,0 0 16,0-1-16,0 44 47,0-1-47,0 0 0,0 0 0,-22 0 15,22 22-15,0-1 0,0 0 16,0 1-16,0-1 0,0 0 0,0 1 16,0-1-16,0 21 0,0-20 15,0 20-15,0-20 0,0 20 0,0 1 16,0-22-16,22 21 0,-22 1 0,0-1 16,0-20-16,0-1 0,0 22 15,0-22-15,0 0 0,0 1 0,-22-1 16,1-21-16,0 0 0,-21 22 15,21-22-15,-1 0 0,-20 0 16,0-21-16,21 0 0,-22 0 0,1 0 16,0 0-16,-1 0 0,1-21 15,0 0-15,-1 0 0,1-1 0,0-20 16,-1 21-16,22-21 0,0 20 0,0-20 16,0 0-16,21-1 0,0 22 15,0-21-15,0 0 0,0 20 0,21-20 16,0 0-16,21 21 0,-21-22 15,22 1-15,-1 21 0,-21-22 0</inkml:trace>
  <inkml:trace contextRef="#ctx0" brushRef="#br1" timeOffset="55703.07">4741 3154 0,'-21'0'0,"42"0"0,-63 0 16,42 21-1,0 0-15,0 22 16,0-22-16,0 21 0,0-21 16,0 22-16,0-22 0,0 21 15,0-21-15,0 22 0,0-22 0,0 0 16,0 0-16,0 0 0,0 0 15,-21-21 1,21-21 0,0 0-1,0 0-15,0 0 0,0-22 0,0 22 16,0 0-16,0-21 0,21 21 16,0-22-16,0 22 0,0-21 0,1 21 15,-1-1-15,0 1 0,21 0 0,-21 0 16,22 21-16,-22 0 0,21 0 15,-21 0-15,1 0 0,20 0 16,-21 21-16,0 0 0,0 0 16,1 1-16,-1 20 0,-21-21 0,0 0 15,0 22-15,0-22 0,0 0 0,0 0 16,-21 0-16,-1 0 0,1 1 16,0-1-16,0 0 0,0 0 0,0-21 15,21 21-15,0-42 31,0 0-31,21 0 16</inkml:trace>
  <inkml:trace contextRef="#ctx0" brushRef="#br1" timeOffset="55977.02">5651 3133 0,'0'0'0,"0"-21"0,0-22 15,-21 43-15,21-21 0,-21 21 16,0 0-16,0 0 0,0 0 16,-22 21-16,22-21 0,0 21 0,0 1 15,0-1-15,-1 21 0,1 0 16,21-20-16,-21 20 0,21 0 16,-21 1-16,21-1 0,0-21 0,0 21 15,0-20-15,0-1 0,21 0 16,0 0-16,0 0 0,1-21 0,20 0 15,-21 0-15,21 0 0,1 0 16,-22 0-16,21 0 0,1-21 0,-1 0 16,0 0-16,1 0 0,-1-22 0</inkml:trace>
  <inkml:trace contextRef="#ctx0" brushRef="#br1" timeOffset="56434.47">6075 2900 0,'0'0'0,"0"-21"0,0 0 0,0-1 15,0 1-15,-21 21 16,-1 0-16,1 0 16,21 21-16,0 1 0,0-1 15,-21 21-15,21-21 0,0 22 0,0-1 16,0 0-16,0 1 0,0-1 0,0 21 16,0-20-16,0-1 0,0 0 15,0 1-15,0-22 0,0 21 0,0-21 16,0 1-16,0-1 0,0 0 15,0 0-15,-21-42 32,21 0-32,0 0 15,0-1-15,0-20 0,0 21 16,0 0-16,0-22 0,0 22 16,0-21-16,0 21 0,0-22 0,21 22 15,0 0-15,0 0 0,22 0 0,-22 0 16,0 21-16,0 0 0,22 0 15,-22 0-15,0 0 0,0 0 0,0 21 16,0 0-16,1 0 0,-1 21 16,-21-20-16,0-1 0,0 21 0,0-21 15,0 0-15,0 1 0,0 20 16,0-21-16,0 0 0,0 0 16,0 1-16,0-1 15,0-42 16,0-1-31</inkml:trace>
  <inkml:trace contextRef="#ctx0" brushRef="#br1" timeOffset="56810.42">6498 3154 0,'0'0'0,"-21"-42"16,21 20-1,21 22 1,0 0-16,0 0 0,1 0 16,-1 22-16,0-22 0,0 21 15,0 0-15,0 21 0,1-21 0,-1 1 16,0 20-16,-21-21 0,0 0 0,0 22 16,0-22-16,0 0 0,0 0 15,0 0-15,0 0 0,0 1 0,0-1 16,-21-21-1,21-21 1,0-1 0,0 1-16,0 0 0,0 0 15,0 0-15,0 0 0,0-22 16,0 22-16,0 0 0,0-21 16,21 20-16,-21 1 0,0 0 0,21 0 15,-21 0-15,21 0 0,0 21 0,-21-22 16,22 22-1,-1-21-15</inkml:trace>
  <inkml:trace contextRef="#ctx0" brushRef="#br1" timeOffset="57363.56">7387 3175 0,'-21'-21'16,"0"0"-16,21 0 15,0-1-15,-21 22 0,-1-21 16,1 21-1,0 0 1,0 21-16,0 1 16,21 20-16,-21-21 0,-1 21 15,22-20-15,0 20 0,0 0 0,0 1 16,0-22-16,0 21 0,0-21 0,0 0 16,0 1-16,0-1 0,0 0 15,22 0-15,-1-21 0,0 0 0,0 0 16,21 0-16,-20 0 0,-1 0 15,21 0-15,-21 0 0,22-21 0,-22 0 16,0 0-16,21-1 0,-21 1 0,1 0 16,-1-21-16,-21 21 0,0-22 15,0 1-15,0 0 0,0 20 16,-21-20-16,-1 21 0,1-21 0,0 20 16,-21 22-16,21-21 0,-22 21 15,22-21-15,0 21 0,-21 0 0,20 0 16,1 21-16,0 0 0,21 1 15,0-1-15,0 21 0,0-21 16,0 0-16,0 1 0,21-1 16,0 0-16,-21 0 0,43 0 15,-22 0-15,0-21 0,21 0 0</inkml:trace>
  <inkml:trace contextRef="#ctx0" brushRef="#br1" timeOffset="57844.46">7959 3048 0,'0'0'16,"-22"0"-1,1 0 1,21 21-16,0 0 0,-21 1 16,21-1-16,0 21 0,0-21 15,-21 0-15,21 22 0,0-22 0,0 0 16,0 21-16,0-20 0,0-1 15,0 0-15,0 0 0,0 0 16,0 0-16,0 1 16,-21-22-16,0 0 15,21-22 1,0 1-16,0 0 0,0 0 16,0-21-16,0 20 0,0 1 15,21-21-15,0 0 0,0 20 0,21-20 16,-20 21-16,-1-21 0,21 20 0,-21 1 15,0 0-15,22 21 0,-22-21 16,21 21-16,-21 0 0,1 0 0,-1 0 16,21 21-16,-42 0 0,21-21 15,0 21-15,1 22 0,-22-22 16,21 0-16,-21 21 0,0-20 0,0-1 16,0 21-16,0-21 0,0 0 15,0 1-15,0-1 0,0 0 0,-21-21 16,21 21-16,-22-21 0,22 21 0,0-42 31,0 0-15</inkml:trace>
  <inkml:trace contextRef="#ctx0" brushRef="#br1" timeOffset="58084.95">8636 3027 0,'0'0'0,"0"21"31,0 0-31,0 0 16,0 1-16,-21-1 0,21 0 0,-21 0 15,21 0-15,0 0 0,0 1 0,0-1 16,0 0-16,-22 0 0,22 0 16,0 0-16,0 1 0,0-1 15,-21-21 1,21-21-1,0-1 1,0 1-16</inkml:trace>
  <inkml:trace contextRef="#ctx0" brushRef="#br1" timeOffset="58259.94">8615 2942 0,'0'0'16,"-21"-21"-16,-1 21 15,22-21-15,-21 21 0,42 0 63,1 0-63,-1 0 0,0 0 0,0 0 16</inkml:trace>
  <inkml:trace contextRef="#ctx0" brushRef="#br1" timeOffset="58850.65">8975 3090 0,'21'0'31,"0"0"-31,0 0 0,0 0 16,0 0-16,1 0 15,-1 0-15,-21 22 0,0-1 16,0 0-16,0 0 0,0 0 16,0 0-16,0 1 0,0-1 15,-21 0-15,-1 21 0,1-21 0,0 1 16,-21-22-16,21 21 0,-1 0 0,-20 0 16,21 0-16,0-21 15,0 0-15,-1 21 0,22-42 47,22 21-47,-1-21 0,0 21 0,0 0 16,0 0-16,0 0 0,1-21 0,20 21 15,-21 0-15,0 0 0,0 0 16,22 0-16,-22 21 0,0-21 0,0 21 16,0 0-16,22 1 0,-22-1 15,-21 0-15,21 0 0,0 0 0,-21 0 16,21 22-16,-21-22 0,0 21 0,0-21 15,0 22-15,0-1 0,0-21 16,-21 22-16,0-1 0,0-21 16,0 21-16,0 1 0,-1-22 0,1 0 15,0 21-15,-21-20 0,-1-22 0,22 21 16,-21 0-16,0-21 0,-1 0 16,1 0-16,0 0 0,-1 0 0,1 0 15,0 0-15,20 0 0,1-21 0,0 21 16,21-21-16,0-1 15,0 1-15,0 0 0,0 0 16,0 0-16,0 0 0,21-1 16,0 1-16,1 0 0</inkml:trace>
  <inkml:trace contextRef="#ctx0" brushRef="#br1" timeOffset="59225.95">9461 3239 0,'0'-22'16,"0"1"-16,22 21 16,-1-21-16,0 21 15,0-21-15,0 21 0,0-21 0,1 21 16,-1-21-16,0 21 0,0-22 15,0 22-15,-21-21 0,21 0 16,-21 0-16,-21 21 31,0 0-31,0 0 0,0 0 0,0 0 16,-1 0-16,1 21 0,0 0 0,0 0 16,0 1-16,21 20 0,-21-21 15,21 21-15,0-20 0,0-1 0,0 21 16,0-21-16,0 0 0,21 1 0,0-1 15,0 0-15,0 0 16,0-21-16,22 0 0,-22 0 0,0 0 16,0 0-16,0 0 0</inkml:trace>
  <inkml:trace contextRef="#ctx0" brushRef="#br1" timeOffset="59998.3">11324 2731 0,'0'-22'0,"0"44"0,21-65 0,-21 22 16,21 0-16,-21 0 0,0 0 0,0-1 16,0 1-16,0 0 0,0 0 15,-21 21-15,0 0 0,0 0 16,0 0-16,0 0 0,-1 0 0,-20 0 16,21 21-16,-21 21 0,20-20 15,-20 20-15,21 21 0,-21-20 0,20-1 16,-20 22-16,21-22 0,0 21 0,0 1 15,-1-1-15,22-20 0,0 20 16,0-20-16,0-1 0,0 0 0,22 1 16,-1-1-16,21-21 0,0 0 15,1 0-15,-1 1 0,22-22 16,-22 0-16,21 0 0,1 0 0,-22 0 16,22-22-16,-1 1 0,1 0 0,-1 0 15,-20-21-15,20 20 0,1-20 16,-22 0-16,0-1 0,1 1 0,-1 0 15,-21-1-15,0-20 0,-21 21 0,0-22 16,0 22-16,0-22 0,-21 1 16,0 20-16,0-20 0,-22 21 0,1-22 15,-21 43-15,20-21 0,1 20 16,-22 1-16,22 21 0,0 0 16,-1 0-16,-20 21 0,21 1 0,-1 20 15,22 0-15,-21 1 0,21-1 16,-22 0-16,22 22 0,21-22 0,0 22 15,0-22-15,0 0 0,0 1 16,0-1-16,0 0 0,0 1 0,21-1 16,0 0-16,22-21 0,-22 1 0,0-1 15,21 0-15,-20-21 0,20 0 16,-21 21-16</inkml:trace>
  <inkml:trace contextRef="#ctx0" brushRef="#br1" timeOffset="60471.03">12150 2985 0,'0'0'0,"0"-22"15,0 44 1,-22-1 0,22 0-16,0 0 15,-21 0-15,21 0 0,0 1 0,0-1 16,0 0-16,0 21 0,-21-21 15,21 1-15,0-1 0,-21-21 16,21 21-16,0-42 47,0 0-47,0-1 0,0 1 0,0 0 16,0 0-16,0 0 0,21-22 15,0 22-15,0-21 0,1 21 0,-1 0 16,0-1-16,0 1 0,0 0 0,22 0 15,-1 21-15,-21 0 0,21 0 16,-20 0-16,-1 21 0,21 0 0,-42 0 16,21 1-16,0-1 0,-21 0 0,22 0 15,-22 0-15,0 22 0,0-22 16,0 0-16,0 0 0,0 0 0,0 0 16,0 1-16,0-1 15,-22-21-15,22 21 16,-21-21-16,0 0 15,21-21 1,0 0-16,0-1 0,0 1 16,21 0-16,0 0 0</inkml:trace>
  <inkml:trace contextRef="#ctx0" brushRef="#br1" timeOffset="61416.03">12806 2582 0,'0'0'0,"21"-42"15,-21 21 1,0 42 0,0 0-16,0 22 15,0-22-15,0 21 0,-21-21 16,21 22-16,-21-1 0,-1 0 16,22 1-16,0-1 0,-21 0 0,21 1 15,-21-1-15,21-21 0,-21 21 0,21 1 16,0-22-16,0 21 0,0-21 15,0 1-15,21-1 0,0 0 16,0 0-16,1-21 0,-1 0 0,0 0 16,0 0-16,21 0 0,-20 0 0,-1 0 15,21 0-15,-21-21 0,0 0 16,1 0-16,-1-1 0,0 1 16,0 0-16,0 0 0,0 0 0,-21 0 15,22-1-15,-22 1 0,21 0 0,-21 0 16,0 42 15,0 0-15,0 0-16,-21 1 15,21-1-15,0 0 0,0 0 0,0 0 16,0 0-16,0 1 0,0-1 16,21-21-16,0 21 15,0-21-15,21 0 0,-20 21 0,20-21 16,-21 0-16,21 0 0,1 0 0,-1 0 15,-21-21-15,22 0 0,-22 21 16,0-21-16,0-1 0,0 1 0,0 0 16,1 0-16,-22 0 0,21 0 0,-21-1 15,0 1-15,0 0 0,0 0 16,0 0-16,0 42 47,0 0-47,0 0 15,0 0-15,-21 22 0,-1-22 16,22 21-16,-21 1 0,0-1 0,0 0 16,0 1-16,21-1 0,-21 21 0,-1-20 15,1 20-15,0 1 0,21-22 16,0 22-16,0-1 0,0 22 0,0-22 16,0 1-16,0 20 0,0-20 0,-21-1 15,21 22-15,0-21 0,0-1 0,0 1 16,0-1-16,-21-21 0,21 22 15,0-1-15,-21-20 0,21-1 0,0 0 16,-22-20-16,1-1 0,0 0 0,21 0 16,-21-21-16,0 0 0,-22 0 15,22-21-15,0 0 0,-21 0 16,21-22-16,-22 22 0,1-21 0,0-22 16,-1 22-16,1-22 0,0 1 0,-1-1 15,1 1-15,0-22 0,20 22 16,1-22-16,0 22 0,21-1 0,0 1 15,0-1-15,0 22 0,21-1 0,0-20 16,1 21-16,-1-1 0,21 1 16,0 0-16,1 20 0,-1-20 0,0 0 15,22 21-15,-22-1 0,1-20 16,20 21-16,1 21 0,-22-21 0,0 0 16,1 21-16,-1 0 0,-21 0 15,0 0-15,0 0 0</inkml:trace>
  <inkml:trace contextRef="#ctx0" brushRef="#br1" timeOffset="62118.65">5546 4678 0,'0'-42'15,"0"20"-15,0 44 32,0-1-32,0 0 15,0 0-15,0 21 0,0 1 16,0 20-16,-22-20 0,22 20 0,-21-21 16,21 22-16,-21-22 0,21 22 0,-21-22 15,0 0-15,21 1 16,0-1-16,0-21 0,0 0 0,0 1 15,0-1-15,21-42 32,-21-1-17,21 1-15,-21 0 0,0-21 16</inkml:trace>
  <inkml:trace contextRef="#ctx0" brushRef="#br1" timeOffset="62330.51">5524 4657 0,'0'0'0,"0"-21"16,0-1-1,22 1 1,-1 21-16,0 0 16,21 0-16,-21-21 0,22 21 0,-1 0 15,0 0-15,-20 0 0,20 0 0,-21 0 16,21 0-16,-20 0 0,-1 0 15,-21 21 1,-43 0-16</inkml:trace>
  <inkml:trace contextRef="#ctx0" brushRef="#br1" timeOffset="62539.39">5419 5038 0,'0'0'0,"0"21"0,0 0 0,21-21 32,0 0-17,0 0-15,0 0 0,22-21 16,-22 21-16,0 0 0,0-21 0,0 21 16,22-21-16,-22 21 0,21 0 0,-21-22 15,0 22-15,22 0 0</inkml:trace>
  <inkml:trace contextRef="#ctx0" brushRef="#br1" timeOffset="62883.32">6392 4678 0,'0'0'0,"0"-21"0,0 0 15,0-1-15,0 1 16,-21 21-16,0 0 15,0 0-15,0 21 0,21 1 16,-22-1-16,1 0 0,0 0 0,0 0 16,0 22-16,21-1 0,-21 0 15,-1 22-15,22-22 0,-21 0 16,21 1-16,0-1 0,0 0 0,0 1 16,0-1-16,0-21 0,0 22 0,0-22 15,21 0-15,1 0 0,-1-21 16,0 21-16,0-21 0,0 0 0,0 0 15,22 0-15,-22 0 0,0 0 16,21 0-16,1-21 0,-22 21 0,21-21 16,-21 0-16,22 21 0,-22-21 0,0-1 15,21 1-15,-20 0 0,-1 0 16,-21 0-16,0 0 0,21-1 0</inkml:trace>
  <inkml:trace contextRef="#ctx0" brushRef="#br1" timeOffset="63095.2">6286 4995 0,'0'0'15,"-21"0"-15,42 0 32,1 0-32,-1 0 0,0 0 15,0 0-15,0-21 0,0 21 16,22-21-16,-22 21 0,0-21 0,21 21 15,-20-21-15,-1 21 0,0-21 16,0 21-16,-21-22 0,0 1 16,0 0-16</inkml:trace>
  <inkml:trace contextRef="#ctx0" brushRef="#br1" timeOffset="63271.1">6329 4657 0,'0'-21'15,"21"21"-15,0 0 0,0-22 0,0 22 16,22 0-16,-22 0 0,0 0 16,0-21-16,22 21 0,-22 0 15,21 0-15,-21 0 0,22 0 16,-1-21-16,-21 21 0,0 0 0,0 0 16,1 0-16,-1 0 0,0 0 0</inkml:trace>
  <inkml:trace contextRef="#ctx0" brushRef="#br1" timeOffset="64243.06">7937 4720 0,'22'-21'16,"-1"0"-16,-21 0 0,0 0 16,0-1-16,0 1 15,0 0-15,0 0 16,-21 21-16,-1 0 0,1 0 15,0 0-15,0 0 0,0 0 0,0 0 16,-22 0-16,22 21 0,-21 0 16,21 0-16,-22 1 0,22-1 15,0 0-15,0 21 0,0-21 0,21 22 16,-22-22-16,22 21 0,0-21 16,0 22-16,0-22 0,22 0 0,-1 0 15,0 0-15,0 1 0,0-22 0,22 21 16,-22-21-16,21 0 0,0 0 15,-20 0-15,20 0 0,0 0 0,-21 0 16,22 0-16,-22 0 0,0 0 16,0 0-16,0 0 0,-21-21 0,0-1 15,-21 22 1,0 0-16,0 0 0,0 0 16,-22 0-16,22 0 0,-21 22 15,21-1-15,-22-21 0,1 21 0,21 0 16,0 0-16,0 0 0,-22-21 15,43 22-15,-21-1 0,21 0 0,-21 0 16,21 0-16,0 0 0,21-21 16,0 22-16,0-22 15,1 0-15,-1 0 0,0 0 0,0 0 16,21 0-16,-20 0 0,20 0 0,-21-22 16,21 22-16,1-21 0,-22 21 15,0-21-15,0 21 0,0-21 0,1 21 16,-1 0-16,-21-21 15,-21 21 17,21 21-32,-22 0 0,1 0 15,0 0-15,21 1 0,-21-1 16,21 21-16,0-21 0,-21 0 0,21 22 16,-21-22-16,21 21 0,-22-21 0,22 1 15,0 20-15,0-21 0,-21 0 16,21 0-16,0 1 0,-21-1 0,21 0 15,0 0-15,0 0 0,21-21 32,0-21-17,1 21-15,-1-21 0,0 0 16</inkml:trace>
  <inkml:trace contextRef="#ctx0" brushRef="#br1" timeOffset="64566.87">9334 4572 0,'0'0'0,"0"21"16,0 0-16,0 1 0,0-1 15,0 21-15,0 0 0,0 1 16,0-1-16,-21 0 0,0 1 0,21-1 16,-21 0-16,21 1 0,-21-22 0,0 21 15,21 1-15,-22-22 0,22 0 16,0 0-16,-21 0 0,21 0 0,-21 1 16,21-44 15,21 22-31,0-21 15,-21 0-15,22 0 0</inkml:trace>
  <inkml:trace contextRef="#ctx0" brushRef="#br1" timeOffset="64802.74">9292 4657 0,'0'-21'16,"21"-1"31,0 22-47,1 0 0,-1 0 0,0 0 0,0-21 15,0 21-15,0 0 0,-21-21 16,22 21-16,-1 0 0,0 0 16,0 0-16,0 0 0,0 0 0,-21 21 15,0 0 1,0 1-16</inkml:trace>
  <inkml:trace contextRef="#ctx0" brushRef="#br1" timeOffset="64994.63">9250 4953 0,'0'0'0,"0"21"16,0 0-1,21-21 1,0 0-16,0 0 0,0 0 15,1 0-15,-1 0 0,0 0 16,0 0-16,0-21 0,0 21 16,1-21-16,20 21 0,-21-21 0,0 21 15,0-21-15,1 21 0,-1-21 16</inkml:trace>
  <inkml:trace contextRef="#ctx0" brushRef="#br1" timeOffset="65346.95">10118 4530 0,'0'0'0,"0"-21"16,0 42 0,0 0-1,-22-21-15,22 21 0,-21 21 0,21-20 16,-21-1-16,21 21 0,-21-21 15,0 22-15,21-1 0,-21 0 0,21 1 16,-22-1-16,1 0 0,21-21 16,0 22-16,0-22 0,0 21 15,0-21-15,0 1 0,0-1 0,0 0 16,21 0-16,1-21 0,-1 0 0,0 21 16,21-21-16,-21 0 0,22 0 15,-1 0-15,-21 0 0,22 0 0,-1-21 16,-21 0-16,21 21 0,-20-21 0,20 0 15,-21 21-15,0-22 0,0 1 16,1 0-16,-1 0 0,-21 0 0,21 0 16,-21-1-16</inkml:trace>
  <inkml:trace contextRef="#ctx0" brushRef="#br1" timeOffset="65558.83">10033 4847 0,'0'0'0,"-21"0"15,42 0 17,0 0-32,0 0 0,0 0 15,1-21-15,20 21 0,-21 0 0,0 0 16,22 0-16,-22 0 0,0-21 16,0 21-16,21 0 0,-20 0 0,-1-21 15,0 21-15,0-21 0,0 21 0,-21-22 16,0 1-16</inkml:trace>
  <inkml:trace contextRef="#ctx0" brushRef="#br1" timeOffset="65799.69">10223 4487 0,'0'-21'0,"22"21"31,-1 0-31,0 0 0,0 0 16,0-21-16,0 21 16,1 0-16,-1 0 15,0 0-15,0 0 0,0 0 0,0 0 16,1 0-16,-1 0 0,0 0 16,0 0-16</inkml:trace>
  <inkml:trace contextRef="#ctx0" brushRef="#br1" timeOffset="66083.53">11091 4339 0,'-21'0'31,"21"21"-31,0 1 0,-21-1 16,0 0-16,21 0 15,0 0-15,0 0 16,0 1-1,0-1 1</inkml:trace>
  <inkml:trace contextRef="#ctx0" brushRef="#br1" timeOffset="66650.53">11493 4678 0,'0'0'0,"0"-21"16,0 0-1,0-1 1,-21 22-16,0 0 0,0 0 15,0 0-15,0 0 0,-1 0 0,1 0 16,0 22-16,0-22 0,0 21 0,0-21 16,-1 21-16,22 0 0,-21 0 15,21 0-15,-21 1 0,21-1 16,0 0-16,0 0 16,0 0-16,21-21 15,0 0-15,1 21 0,-1-21 0,0 0 16,0 0-16,0 22 0,0-22 0,1 0 15,-1 0-15,0 21 0,0-21 16,0 0-16,0 21 0,1 0 0,-22 0 16,21-21-16,-21 21 0,21 1 15,-21-1 1,0 0-16,-21-21 16,0 21-16,-1-21 0,1 0 0,0 21 15,0-21-15,0 0 0,0 0 16,-22 0-16,22 0 0,0 0 15,0 0-15,0 0 16,-1 0 0,1 0-1</inkml:trace>
  <inkml:trace contextRef="#ctx0" brushRef="#br1" timeOffset="68115.28">17886 3387 0,'0'0'0,"21"0"0,0-21 0,21-1 15,-20 1-15,-1 0 0,21 21 0,-21-21 16,22 0-16,-22 0 0,0-1 16,0 1-16,0 0 0,-21 0 15,0 0-15,0 0 0,0-1 16,-21 22 0,0 0-16,0 0 0,-22 0 0,1 0 15,21 0-15,-21 0 0,-1 22 16,1-22-16,0 21 0,-1 0 0,22 0 15,-21 0-15,21 0 0,-1 1 16,1-1-16,21 0 0,0 0 0,0 0 16,0 22-16,21-22 0,1 0 0,-1 0 15,0 0-15,21 0 0,-21 1 16,22-1-16,-1 0 0,0 0 16,1 0-16,-1 0 0,0 1 15,-20-1-15,20 0 0,0 0 0,-21 0 16,1 0-16,-22 1 0,0-1 15,0 0-15,-22-21 0,1 21 16,-21 0-16,0-21 0,-1 21 0,1-21 16,0 0-16,-22 22 0,22-22 15,-1 0-15,-20 0 0,21 0 0,-1 0 16,1 0-16,0-22 0,20 1 16,-20 21-16,21-21 0,0 0 0,0 0 15,-1 0-15,22-1 0,0 1 16,0 0-16,0 0 15,0 0-15,22 21 0,-1-21 0,0 21 16,0 0-16,21 0 0,-20 0 16,20-22-16,0 22 0,1 0 0,-1 0 15,0 0-15,1 0 0,-1 0 0</inkml:trace>
  <inkml:trace contextRef="#ctx0" brushRef="#br1" timeOffset="68762.91">18584 3556 0,'0'-21'15,"0"42"17,0 0-32,-21 0 15,21 1-15,-21-1 0,21 0 16,0 21-16,0-21 0,0 1 0,0-1 15,0 0-15,0 0 16,0 0-16,0 0 0,21-21 0,0 0 16,0 22-16,1-22 0,20 0 0,-21 0 15,0 0-15,22 0 0,-22 0 16,21-22-16,0 1 0,-20 21 0,-1-21 16,21 0-16,-21 0 0,0 0 15,1-1-15,-22 1 0,21 0 16,-21 0-16,21 0 0,-21 0 0,21-1 15,-21 1-15,0 0 16,0 42 15,-21-21-31,21 21 0,-21 1 16,21-1-16,-21 0 0,21 0 16,0 21-16,0-20 0,0-1 0,-22 21 15,22 0-15,0-20 0,0 41 16,-21-21-16,21 22 0,0-1 0,0 1 15,0-1-15,0 1 0,-21-1 16,21 1-16,0-1 0,-21 1 16,21-1-16,0 1 0,0-22 0,-21 22 15,21-22-15,-21 0 0,-1 1 0,22-1 16,-21 0-16,0-20 0,0-1 16,0 0-16,0 0 0,-1-21 0,1 0 15,-21 0-15,21 0 0,0 0 0,-22 0 16,22-21-16,-21 0 0,-1 0 15,1-1-15,0 1 0,-1-21 0,1 21 16,0-22-16,21 22 0,-22-21 16,22 21-16,-21-22 0,21 22 15,21 0-15,0 0 0,0-21 0,0 20 16,0 1-16,21 0 0,0-21 0,0 21 16,0-22-16</inkml:trace>
  <inkml:trace contextRef="#ctx0" brushRef="#br1" timeOffset="69434.89">19410 3514 0,'0'-21'16,"0"42"31,0 0-47,0 0 0,0 0 15,0 0-15,0 1 0,0 20 0,0-21 16,0 0-16,0 0 0,-21 1 16,21-1-16,-22 0 0,1 0 0,21 0 15,-21-21-15,0 0 16,21-21 15,0 0-31,0 0 16,0 0-16,0-22 0,21 22 0,0-21 15,0 21-15,1-22 0,-1 22 16,0-21-16,21 21 0,-21-22 16,22 22-16,-22 0 0,21 0 0,1 21 15,-22 0-15,21 0 0,0 0 16,-20 21-16,20 0 0,-21 0 0,21 0 15,-20 1-15,-1 20 0,-21-21 16,0 0-16,0 22 0,0-22 0,0 21 16,0-21-16,0 0 0,0 1 0,-21-1 15,-1 0-15,22 0 16,-21-21-16,21 21 0,-21-21 0,21-21 47,21 21-47,0-21 15,1 0-15</inkml:trace>
  <inkml:trace contextRef="#ctx0" brushRef="#br1" timeOffset="69709.74">20383 3323 0,'-21'0'0,"0"0"15,0 0-15,0 0 0,0 21 0,-1 1 16,1-1-16,0 21 0,0-21 16,0 22-16,21-22 0,-21 21 0,-1 0 15,22-20-15,-21 20 0,21-21 16,0 43 0,0-43-16,0 0 0,21 0 0,1-21 15,-1 0-15,0 0 0,0 0 0,0 0 16,0 0-16,1 0 0,-1 0 0,21 0 15,-21 0-15,0-21 0,1 0 16,20 21-16,-21-21 0</inkml:trace>
  <inkml:trace contextRef="#ctx0" brushRef="#br1" timeOffset="70178.47">20743 3154 0,'0'0'0,"0"-42"0,0 20 16,0 1-1,0 42 1,0 22-16,0-22 0,0 21 16,0 1-16,0-1 0,0 0 15,-21 1-15,21 20 0,0-21 0,0 1 16,0-22-16,0 21 0,0 1 16,0-22-16,0 21 0,0-21 15,0 0-15,0 1 0,0-1 16,-21-21-16,21 21 15,0-42 1,0 0 0,0-1-16,0 1 0,0 0 15,0 0-15,0 0 0,0 0 0,21-22 16,0 22-16,0-21 0,1 21 16,-1-1-16,0 1 0,0 21 0,21-21 15,-20 21-15,20 0 0,-21 0 0,0 0 16,0 21-16,22-21 15,-43 21-15,21 22 0,0-22 0,0 0 16,-21 0-16,0 22 0,21-22 16,-21 0-16,0 0 0,0 0 0,0 0 15,0 1-15,0-1 0,0 0 16,-21-21 0,21-21 15,0 0-31</inkml:trace>
  <inkml:trace contextRef="#ctx0" brushRef="#br1" timeOffset="70575">21315 3450 0,'0'-21'15,"0"0"-15,0 0 16,21 21-1,0 0-15,0 0 0,0 0 16,1 0-16,-1 0 0,0 0 16,0 21-16,0 0 0,0 0 0,1 0 15,-1 1-15,-21-1 0,0 21 16,21-21-16,-21 0 0,0 1 0,0-1 16,0 0-16,0 0 0,0 0 0,-21 0 15,21 1-15,-21-22 16,-1 0-16,1 21 0,0-21 15,0 0-15,0 0 16,21-21-16,0-1 16,0 1-16,0 0 0,0 0 15,0 0-15,21 0 0,0-22 16,0 22-16,0 0 0,1 0 0,-1-22 16,0 22-16,0 0 0,0 21 0,0-21 15,1 0-15,-1 21 0,0 0 16,0 0-16,0-21 0,0 21 15,1 0-15,-1 0 16,0 0-16</inkml:trace>
  <inkml:trace contextRef="#ctx0" brushRef="#br1" timeOffset="70990.77">22119 3344 0,'-21'0'31,"0"0"-31,0 22 16,-1-1-16,22 0 0,-21 0 0,0 0 15,0 0-15,0 22 16,21-22-16,0 0 0,-21 21 0,21-20 16,0-1-16,0 0 0,0 0 15,0 0-15,21 0 0,0 1 16,0-22-16,0 0 0,0 0 0,1 0 15,-1 0-15,0 0 0,21 0 16,-21 0-16,1-22 0,-1 22 0,0-21 16,0 0-16,0 21 0,0-21 15,1 0-15,-1-22 0,-21 22 16,21 0-16,-21-21 0,0 21 0,0-22 0,0 22 16,-21-21-16,0 21 0,-1-1 15,1 22-15,0-21 0,0 21 16,0 0-16,0 0 0,-1 0 15,1 21-15,0-21 0,0 22 0,0-1 16,0 0-16,21 0 0,0 0 16,-22 0-16,22 1 0,-21-1 15,21 0-15</inkml:trace>
  <inkml:trace contextRef="#ctx0" brushRef="#br1" timeOffset="71602.42">22585 3408 0,'0'0'0,"0"-21"15,-21 21 1,-1 0 0,22 21-1,0 0-15,-21 0 0,21 0 16,0 22-16,-21-22 0,21 0 0,0 0 16,0 0-16,0 1 0,0-1 0,0 0 15,-21 0-15,21 0 0,0 0 16,0 1-16,-21-22 15,0-22 17,21 1-17,0 0-15,0 0 0,0 0 16,0 0-16,21-1 0,0 1 16,0 0-16,0-21 0,0 21 15,1-1-15,20-20 0,-21 21 0,21 0 16,1 21-16,-22-21 0,21 21 15,-21 0-15,22 0 0,-22 0 0,0 0 16,0 21-16,0 0 0,1 0 0,-22 0 16,0 22-16,0-22 0,0 0 15,0 21-15,0-21 0,0 1 0,0-1 16,-22 0-16,1 0 0,0 0 16,21 0-16,-21-21 0,21 22 0,-21-22 15,21 21-15,0-42 63,0-1-63,21 22 0,0-21 0,0 21 15</inkml:trace>
  <inkml:trace contextRef="#ctx0" brushRef="#br1" timeOffset="71850.28">23262 3387 0,'0'0'0,"0"21"32,0 0-17,0 0-15,0 0 0,-21 22 0,21-22 16,0 0-16,0 0 0,0 0 16,-21 1-16,21-1 0,0 0 0,0 0 15,0 0-15,0 0 16,-21-21-16,21 22 0,-22-22 15,22-22 17,0 1-32,0 0 0</inkml:trace>
  <inkml:trace contextRef="#ctx0" brushRef="#br1" timeOffset="72051.16">23262 3175 0,'0'0'0,"0"-21"16,-21 21-16,42 0 62,-21 21-46,21-21-16</inkml:trace>
  <inkml:trace contextRef="#ctx0" brushRef="#br1" timeOffset="72661.33">23643 3387 0,'21'0'15,"0"0"1,1 0-16,-1 0 0,0 0 0,0 0 16,0 0-16,0 0 0,1 0 15,-1 0-15,0 0 0,0 0 16,-21 21-16,21 0 0,-21 0 16,0 0-16,0 1 15,-21-1-15,-21 0 0,21 0 0,-22 0 16,1 0-16,0 1 0,-1-1 15,-20 0-15,20 0 0,1 0 0,21 0 16,-21-21-16,20 22 0,1-22 0,21 21 16,21-21 15,1 0-15,-1 0-16,0 0 0,21 0 0,-21 0 15,22 0-15,-22 0 0,21 0 0,1 0 16,-22 0-16,21 0 0,0 21 15,1 0-15,-1 0 0,-21 0 0,0 1 16,1-1-16,-1 0 0,0 0 16,-21 21-16,21-20 0,-21 20 0,0 0 15,0-21-15,0 22 0,-21-22 0,0 21 16,0-21-16,-1 22 0,-20-22 16,21 0-16,-21 0 0,-1 0 0,-20 1 15,20-1-15,1 0 0,-21-21 0,20 21 16,-20-21-16,20 0 15,-20 0-15,21 0 0,-1 0 0,22 0 16,-21 0-16,21 0 0,-1 0 0,1 0 16,21-21-16,0 0 15,0 0-15,0-1 0,21 1 16,1 0-16,-1 0 0,21 0 16,-21-22-16,22 22 0,-22-21 0,21 0 15,0 20-15</inkml:trace>
  <inkml:trace contextRef="#ctx0" brushRef="#br1" timeOffset="73027.48">24257 3641 0,'0'-21'15,"21"21"1,0 0-16,-21-22 0,21 22 0,1 0 15,-1-21-15,-21 0 0,21 21 16,0-21-16,0 0 0,0 21 0,1-21 16,-1-1-16,-21 1 0,21 0 15,-21 0-15,0 0 0,0 0 16,-21-1 0,0 22-16,-1 0 0,1 0 15,-21 0-15,21 22 0,0-1 0,-22 21 16,22-21-16,0 0 0,0 22 15,0-22-15,21 0 0,0 21 0,-22-20 16,22-1-16,0 0 0,0 21 16,0-21-16,22-21 0,-1 22 0,0-1 15,0-21-15,0 0 0,22 21 0,-22-21 16,0 0-16,21 0 0,-21 0 16,1-21-16,-1 21 0,0-21 0,0-1 15</inkml:trace>
  <inkml:trace contextRef="#ctx0" brushRef="#br1" timeOffset="73575.17">26289 3429 0,'0'0'0,"0"-21"0,0 0 0,0-22 16,0 22-16,0 0 15,21 21-15,-21 21 16,0 0 0,0 1-16,0-1 0,0 21 0,-21 0 15,21-20-15,0 20 0,-21 0 0,0-21 16,21 22-16,-22-22 0,22 21 16,0-21-16,0 1 0,0-1 0,-21-21 15,21 21-15,0 0 0,21-21 31,1-21-15</inkml:trace>
  <inkml:trace contextRef="#ctx0" brushRef="#br1" timeOffset="73973.94">26374 2963 0,'0'0'0,"-22"0"0,1 0 16,0 0-16,0 0 0,0 0 0,0 0 16,-1 22-16,1-22 0,21 21 15,-21 0-15,21 0 0,0 0 16,0 0-16,0 1 0,21-22 16,0 21-16,1 0 0,-1-21 15,21 0-15,-21 0 0,0 0 0,1 0 16,20 0-16,-21 0 0,0 0 15,0 0-15,1 0 0,-1-21 0,-21 0 16,0-1-16,0 1 16,0 0-16,0 0 0,-21 0 15,21 0-15,-22-1 0,1 1 16,0 21-16,0 0 0,0 0 0,0 0 16,-1 0-1,1 0-15,0 0 0,21 21 0,0 1 16,-21-22-16,21 21 0,0 0 0,0 21 15,0-21-15,0 1 0,0 20 16,0-21-16,21 21 0,0-20 0,0-1 16,1 21-16</inkml:trace>
  <inkml:trace contextRef="#ctx0" brushRef="#br1" timeOffset="74434.89">26755 3429 0,'0'21'0,"0"0"0,-22 1 16,22-1-16,-21-21 0,0 21 15,21 0-15,0 0 0,0 0 0,-21 1 16,21-1-16,-21 0 0,21 0 16,0 0-16,0 0 15,0 1-15,-21-22 0,-1 0 31,22-22 1,0 1-32,0 0 0,0 0 15,0 0-15,0-22 0,22 22 0,-1 0 16,0-21-16,0-1 0,0 22 16,0-21-16,22 21 0,-22-22 0,21 22 15,1 0-15,-22 21 0,21 0 16,0 0-16,1 0 0,-22 21 0,0 0 15,21 1-15,-42-1 0,22 21 16,-22-21-16,0 22 0,0-22 0,0 21 16,0-21-16,0 0 0,-22 1 15,22-1-15,-21 0 0,0 0 0,21 0 16,-21-21-16,21 21 0,-21-21 16,21-21 15,21 21-31,0-21 15</inkml:trace>
  <inkml:trace contextRef="#ctx0" brushRef="#br1" timeOffset="75383.35">27665 3196 0,'0'0'0,"-21"0"0,-1 0 15,1-21-15,0 21 0,0 0 16,0 0-16,0 0 0,-1 21 0,1 0 16,0 1-16,0-1 0,0 0 0,0 21 15,-1 1-15,1-1 0,21-21 16,0 21-16,0 1 0,0-22 0,0 21 16,0-21-16,0 1 0,0 20 15,21-21-15,1-21 0,-1 21 0,0 0 16,0-21-16,0 0 0,0 0 15,1 0-15,-1 0 0,0 0 0,0 0 16,0 0-16,22-21 0,-22 21 16,0-21-16,21 0 0,-21 0 15,1-22-15,-1 22 0,0-21 0,0 0 16,0-1-16,0 1 0,-21 0 16,22-22-16,-1 22 0,0-1 0,0 1 15,-21 0-15,21-1 0,-21 1 16,21 21-16,-21 0 0,0 0 15,0 42 1,-21 0-16,0 0 16,21 21-16,-21-20 0,0 41 15,0-21-15,-1 1 0,22-1 0,0 0 16,-21 22-16,21-22 0,0 1 16,0-1-16,0-21 0,0 21 15,0-20-15,0-1 0,0 0 0,0 0 16,0 0-16,21 0 0,1-21 15,-1 22-15,0-22 0,0 0 16,0 0-16,0 0 16,1 0-16,-1-22 0,0 1 0,0 21 15,0-21-15,0 0 0,1 0 0,-1 0 16,-21-1-16,21-20 0,0 21 16,0 0-16,-21 0 0,0-1 0,0 1 15,21 0-15,-21 42 31,0 0-31,0 1 16,0-1-16,0 0 0,0 0 0,0 0 16,0 0-16,0 1 0,0-1 0,0 0 15,0 0-15,0 0 16,22-21-16,-1 0 0,0 0 16,0 0-16,21 0 0,-20 0 15,-1 0-15,0 0 0,21 0 0,-21 0 16,1-21-16,-1 0 0,0 0 15,0 0-15,-21-1 0,21 1 0,-21 0 16,21-21-16,-21 21 0,22-22 16,-22 22-16,0 0 0,0 0 15,0 0-15,-22 42 32,1 0-32,21 0 0,-21 0 15,21 0-15,0 22 0,0-22 16,0 0-16,0 0 0,0 22 0,0-22 15,0 0-15,0 0 16,0 0-16,21-21 0,0 0 16,1 0-16,20 0 15,-21 0-15,21 0 0,-20 0 0,20 0 16,0 0-16,1 0 0,-1-21 0</inkml:trace>
  <inkml:trace contextRef="#ctx0" brushRef="#br1" timeOffset="75931.53">29422 3344 0,'0'0'0,"-43"-42"15,22 21-15,0 0 0,0 21 0,-22 0 16,22 0-16,-21 0 0,0 0 16,20 0-16,-20 0 0,0 0 0,-1 21 15,22 0-15,-21 21 16,21-20-16,0-1 0,-1 21 0,1-21 0,21 22 15,0-22-15,0 21 16,0-21-16,0 0 0,0 1 0,21-1 16,1 0-16,-1 0 0,0 0 0,0-21 15,21 21-15,-20-21 0,-1 0 16,21 0-16,-21 0 0,22 0 0,-22 0 16,21 0-16,-21-21 0,0 0 15,22 21-15,-22-21 0,0-21 0,0 20 16,0-20-16,1 0 0,-1-1 15,-21 1-15,21 0 0,0-1 0,-21-20 16,0 21-16,0-1 16,21 1-16,-21 0 0,0-1 0,21 1 15,-21 0-15,0 20 0,0 1 16,0 0-16,0 0 0,0 42 31,-21 0-31,0 22 0,0-22 0,21 21 16,-21 0-16,0 22 0,21-22 15,0 1-15,-22-1 0,22 21 0,-21-20 16,21-1-16,0 0 0,0-20 0,0 20 16,0-21-16,0 21 0,0-20 15,0-1-15,0 0 0,21-21 0,-21 21 16,22-21-16,-1 0 16,0 0-16,0 0 0,0 0 0,0 0 15,1 0-15,-1 0 0,0-21 16,21 21-16,-21-21 0,1 0 0,20 21 15</inkml:trace>
  <inkml:trace contextRef="#ctx0" brushRef="#br1" timeOffset="77542.81">29803 3471 0,'0'43'16,"0"-22"-16,0 0 15,21-21 1,0 0-16,0 0 0,0 0 0,0 0 16,1 0-16,-1 0 15,0 0-15,0-21 0,0 0 0,0 21 16,1-21-16,-22-1 0,21 1 16,-21 0-16,21 0 0,-21 0 0,0 0 15,0-22-15,0 22 0,0 0 16,0 0-16,-21 21 15,0 0-15,-1 0 0,-20 0 16,21 21-16,0 0 0,0 0 16,-1 0-16,1 1 0,0 20 15,0-21-15,0 21 0,21-20 0,0 20 16,0-21-16,0 0 0,0 0 16,0 1-16,0-1 0,0 0 0,0 0 15,21 0-15,0-21 0,0 0 16,0 0-16,22 21 0,-22-21 0,21 0 15,-21 0-15,22 0 0,-1 0 0,0 0 16,1-21-16,-1 0 0,0 0 16,1 0-16,-22 0 0,21-1 0,-21 1 15,1-21-15,20 21 0,-42-22 16,21 1-16,0 21 0,-21 0 16,0-22-16,21 43 0,-21-21 15,-21 21 1,0 0-16,21 21 0,-21 1 15,0-1-15,0 0 0,21 0 0,0 0 16,0 22-16,-22-22 0,22 0 16,0 0-16,0 0 0,0 0 0,0 1 15,0-1-15,22-21 0,-1 21 16,0 0-16,0-21 0,0 0 0,0 21 16,22-21-16,-22 0 0,0 0 15,0 0-15,22 0 0,-22 0 0,0-21 16,0 21-16,0-21 15,0 0-15,1 0 0,-1-22 0,0 22 16,-21-21-16,21 21 0,0-22 16,0 22-16,1-21 0,-22 21 0,0-1 15,21 22-15,-21-21 0,0 42 32,0 1-32,-21-1 0,21 0 15,0 0-15,0 0 0,-22 0 0,22 1 16,0-1-16,-21 0 0,21 0 15,0 0-15,0 0 16,0 1-16,21-22 0,1 0 0,-1 21 16,0-21-16,0 0 0,0 0 15,0 0 1,1 0-16,-22-21 0,0-1 0,0 1 16,21 0-16,0 0 0,-21 0 15,21 0-15,-21-1 0,0 1 0,0 0 16,0 0-16,-21 21 15,0 0 1,0 0-16,-1 0 0,1 0 16,0 21-16,0-21 0,0 21 15,21 0 1,21-42 31,0 0-32,0 21-15,0-21 0,1 21 0,-1-21 16,0 0-16,0 21 0,0-22 16,0 22-16,1 0 0,-1 0 0,0 0 15,0 0-15,-21 22 16,0-1-16,0 0 16,0 0-16,0 0 0,0 0 15,0 1-15,0-1 0,0 0 16,-21 0-16,21 0 0,0 0 15,0 1-15,0-1 16,21-21 0,0 21-16,22-21 0,-22 0 0,21 0 15,-21 0-15,0 0 0,22 0 16,-22-21-16,0 21 0,21-21 0,1-1 16,-22 1-16,21 0 0,-21 0 15,22 0-15,-22-22 0,21 22 0,-21-21 16,1 21-16,-22 0 0,0-1 15,21 1-15,-42 21 32,-1 0-32,1 0 0,0 0 0,0 0 15,-21 0-15,20 0 16,1 0-16,0 0 0,0 0 16,0 0-16,0 21 0,-1-21 15,1 22-15,21-1 0,0 0 16,0 0-16,0 0 0,0 0 0,0 1 15,0-1-15,0 0 0,0 0 16,0 0-16,21 0 0,1 1 16,-22-1-16,0 0 15,21-21-15,-21 21 0,0 0 16,0 0-16,0 22 0,0-22 0,0 21 16,0 1-16,0-1 0,0 0 15,0 1-15,0-1 0,-21 0 16,21 1-16,-22-1 0,1 0 0,21 1 15,-21-22-15,21 21 0,0-21 16,-21 0-16,21 22 0,-21-22 0,21 0 16,0 0-16,-21-21 31,21-21-15,0 0-1,0 0-15,0-22 16,0 22-16</inkml:trace>
  <inkml:trace contextRef="#ctx0" brushRef="#br1" timeOffset="78695.07">25463 2307 0,'0'0'0,"22"-21"0,-22 0 0,0 0 0,0 0 16,0-1-16,0-20 0,-22 21 15,1 0-15,0 0 0,0 21 0,0-22 16,0 22-16,-22 0 0,22 0 16,-21 0-16,21 0 0,-22 0 15,1 22-15,21-1 0,-22 0 16,22 0-16,-21 21 0,21-20 0,0-1 15,21 0-15,0 21 0,0-21 0,0 1 16,0-1-16,0 0 0,0 0 16,21-21-16,21 0 0,-21 0 15,0 0-15,1 0 0,20 0 16,-21 0-16,21 0 0,-20 0 0,20-21 16,-21 0-16,0 0 0,0 21 15,22-22-15,-22-20 0,-21 21 0,21 0 16,0 0-16,-21-1 0,0-20 15,0 21-15,0 0 0,21 0 16,-21-1-16,0 44 31,0-1-31,0 0 0,0 0 16,-21 0-16,21 0 0,0 22 0,0-22 16,0 0-16,0 0 0,0 0 15,0 1-15,0-1 0,0 0 0,0 0 16,21-21-16,1 0 15,-1 0-15,0 0 16</inkml:trace>
  <inkml:trace contextRef="#ctx0" brushRef="#br1" timeOffset="78950.92">25844 1820 0,'0'-21'16,"0"42"-16,0-21 15,0 22 1,0-1-16,-21 0 0,0 21 16,21 1-16,-21-22 0,0 21 0,0 0 15,21-20-15,-22 20 16,1-21-16,21 0 0,0 22 0,0-22 0,0 0 16,0 0-16,0 0 15,21-21 16,1-21-31,-1 21 0,0-21 16,-21 0-16</inkml:trace>
  <inkml:trace contextRef="#ctx0" brushRef="#br1" timeOffset="79162.8">26035 1757 0,'0'0'0,"0"21"16,0 0-16,0 0 0,0 22 15,-21-1-15,21-21 0,-21 22 16,21-1-16,0-21 0,-22 21 16,22-20-16,-21 20 0,21-21 15,0 0-15,0 0 0,0 1 0,-21-1 16,21 0-16,21-21 31,0 0-31,1 0 0</inkml:trace>
  <inkml:trace contextRef="#ctx0" brushRef="#br1" timeOffset="79879.34">27157 2011 0,'0'0'0,"-21"0"16,-22 21-16,22 0 0,21 0 15,-21 1-15,0-1 0,0 0 16,21 0-16,-22 0 0,1 0 16,21 22-16,0-22 0,-21 0 15,0 0-15,21 0 0,0 1 16,-21-22-16,0 21 15,-1-42 17,22-1-32,0 1 0,0 0 15,0 0-15,0 0 0,0-22 16,22 22-16,-1-21 0,0 21 0,0-22 16,0 22-16,22-21 0,-22 21 15,21 0-15,0-1 0,-20 1 0,20 0 16,0 21-16,1 0 0,-22 0 15,21 21-15,-21 0 0,0 1 16,1-1-16,-1 0 0,0 0 0,-21 21 16,21-20-16,-21 20 0,0-21 15,0 0-15,0 0 0,0 1 0,-21-1 16,0 0-16,21 0 0,-21-21 16,-1 0-16,1 21 0,0-21 15,0 0-15,21-21 16,0 0-1,0 0-15,0 0 0,21-1 16,0 1-16,0 0 0,1 0 16,20 0-16,0-22 0,1 22 15,-1-21-15,-21 21 0,21 0 0,1 21 16,-1 0-16,0 0 0,-20 0 16,20 0-16,-21 0 0,-21 21 0,0 0 15,0 0-15,0 0 0,0 22 16,0-22-16,0 0 0,0 21 0,-21-21 15,0 1-15,0-1 0,-1 0 0,1-21 16,21 21-16,-21 0 0,0-21 16,42 0 15,0 0-31</inkml:trace>
  <inkml:trace contextRef="#ctx0" brushRef="#br1" timeOffset="80218.66">28003 2159 0,'0'0'16,"22"-21"-16,-1 21 0,0 0 15,0 0-15,0-21 0,0 21 16,1-21-16,-1-1 0,0 1 15,-21 0-15,21 0 0,-21-21 16,0 20-16,0 1 0,0 0 16,-21 21-16,0 0 15,0 0-15,-1 0 0,1 21 16,0 0-16,0 1 0,0 20 0,21-21 16,-21 0-16,-1 22 0,22-22 15,-21 0-15,21 0 0,0 0 0,0 0 16,0 1-16,0-1 0,0 0 15,21-21-15,1 0 0,-1 0 16,21 0-16,-21 0 16,22 0-16,-1 0 0</inkml:trace>
  <inkml:trace contextRef="#ctx0" brushRef="#br1" timeOffset="80478.5">28787 1693 0,'-22'0'16,"1"22"-1,21-1-15,-21 0 0,0 21 0,21-21 0,-21 22 16,21-1-16,-21-21 0,21 22 16,0-1-16,-22 0 0,1-21 15,21 22-15,-21-22 0,21 21 0,-21-21 16,21 1-16,0-1 0,0 0 15,0 0-15,0 0 0,21-21 32,-21-21-17</inkml:trace>
  <inkml:trace contextRef="#ctx0" brushRef="#br1" timeOffset="80927.5">28892 1757 0,'0'0'0,"22"-21"0,-22 0 16,21 21-16,-21 21 16,0 0-16,0 21 15,0-21-15,0 22 0,-21-1 16,-1-21-16,22 22 0,0-1 0,-21 0 16,0-21-16,21 22 0,-21-22 15,21 21-15,0-21 0,-21 1 0,21-1 16,-21 0-16,21 0 15,0 0-15,0-42 32,0 0-17,0 0-15,0 0 0,21-1 16,0 1-16,0 0 0,0 0 16,0 21-16,1-21 0,20 0 0,-21-1 15,0 22-15,22 0 0,-1 0 16,-21 0-16,0 0 0,0 0 0,1 0 15,-1 22-15,-21-1 0,0 0 16,0 0-16,0 0 0,0 0 16,0 1-16,-21-1 0,-1 0 15,1-21-15,21 21 0,0 0 0,-21-21 16,42 0 31,0 0-47,1 0 0</inkml:trace>
  <inkml:trace contextRef="#ctx0" brushRef="#br1" timeOffset="81295.28">29676 2074 0,'0'0'0,"-22"0"0,1 0 15,0 0-15,0 22 16,0-22-16,0 21 0,-1-21 15,1 21-15,0 0 0,21 0 16,-21-21-16,21 21 0,-21 1 0,21-1 16,0 0-16,0 0 15,21-21-15,0 0 16,-21 21-16,21-21 0,0 0 16,1 0-16,-1 0 0,0 0 0,0 0 15,0-21-15,0 21 0,1-21 16,-22 0-16,21 0 0,0 21 0,0-43 15,-21 22-15,0 0 0,21 0 16,-21 0-16,0-22 0,0 22 0,0 0 16,-21 21-1,0 0 1,0 0-16,0 21 0,-1-21 16,1 21-16,0 0 0,0 1 0,0-1 15,21 0-15,0 0 16</inkml:trace>
  <inkml:trace contextRef="#ctx0" brushRef="#br1" timeOffset="81802.73">30459 2096 0,'0'0'0,"0"-22"0,0-20 16,0 21-16,-21 0 0,-1 21 15,1 0-15,0 0 0,0 0 16,-21 0-16,-1 0 0,22 21 0,-21-21 16,-1 21-16,1 0 0,21 0 15,-21 22-15,20-22 0,1 0 0,0 0 16,0 0-16,21 1 0,0-1 16,0 0-16,0 0 0,0 0 0,0 0 15,21 1-15,0-22 16,0 0-16,1 0 0,20 0 0,-21 0 15,0 0-15,22 0 16,-22 0-16,21-22 0,-21 1 0,0 21 16,22-21-16,-22 0 0,21 0 15,-21-22-15,1 22 0,-1-21 0,0 21 16,0-22-16,0 1 0,0 0 16,1-1-16,-22 1 0,0 0 15,0-1-15,21 22 0,-21 0 0,0 0 16,0 0-16,0 42 15,-21 0-15,21 0 16,-22 0-16,1 22 0,21-1 0,-21-21 16,0 22-16,21-1 0,0 0 15,-21 1-15,0-22 0,21 21 16,0-21-16,0 22 0,0-22 16,0 0-16,0 0 0,0 0 15,0 0-15,21-21 16,0 0-16</inkml:trace>
  <inkml:trace contextRef="#ctx0" brushRef="#br1" timeOffset="82150.53">31009 2138 0,'0'0'0,"0"-21"0,0 0 0,0-1 0,-21 1 15,0 21 1,0 0-16,-1 0 0,1 0 0,0 21 15,0-21-15,0 22 0,0-1 16,-1 0-16,1-21 0,21 21 0,0 0 16,0 0-16,0 1 15,0-1-15,21 0 0,1-21 16,-1 0-16,0 0 0,0 21 16,21-21-16,-20 0 0,-1 0 0,21 0 15,-21 0-15,0 0 0,1 0 16,-44 21 15,1-21-31,0 0 0,0 0 16,0 21-16,0-21 0,-1 0 15,1 0-15,0 0 0,0 22 0,0-22 16,0 0-16,-1 0 0,1 0 16,0 0-16,0 0 0,-21 0 15</inkml:trace>
  <inkml:trace contextRef="#ctx0" brushRef="#br1" timeOffset="82473.34">28892 2032 0,'0'0'16,"22"0"-16,20 0 0,0 0 16,1 0-16,20 0 0,-21 0 0,1 0 15,20 0-15,-20 0 0,-1 0 16,0 0-16,-21 0 0,22 0 0,-22 0 15,0 0-15,-42 0 32</inkml:trace>
  <inkml:trace contextRef="#ctx0" brushRef="#br1" timeOffset="83171.95">25506 3429 0,'0'0'0,"-21"42"0,21-20 16,-22-1-16,22 21 0,-21 0 0,21-20 15,0 20-15,0 0 0,0 1 16,0-1-16,0-21 0,0 21 0,0 1 15,0-1-15,0-21 16,0 22-16,0-22 0,0 21 0,-21-21 16,21 0-16,0 1 0,0-1 0,0 0 15,0 0-15,0 0 16,-21-21 0,21-21-1,0 0-15,0 0 0,0 0 0,0-22 16,0 22-16</inkml:trace>
  <inkml:trace contextRef="#ctx0" brushRef="#br1" timeOffset="83580.71">25548 3450 0,'0'0'0,"0"-42"16,0 21-16,0 0 0,0-1 0,0 1 16,-21 21-16,0 0 0,0 21 15,-1 1-15,1-22 0,0 42 16,0-21-16,21 0 0,-21 0 15,0 22-15,21-22 0,-22 0 0,22 0 16,0 0-16,0 1 0,-21-1 16,42-42 15,1-1-15,-1 1-16,0 0 0,0 0 0,-21 0 15,21-22-15,0 22 16,1 0-16,-1-21 0,0 21 0,-21-22 15,21 22-15,0 0 0,-21 0 0,21 21 16,-21 21 0,0 0-16,0 0 0,22 0 15,-22 1-15,0 20 0,21-21 16,-21 21-16,0-20 0,0 20 0,0-21 16,21 0-16,-21 0 0,21 1 15,-21-1-15,0 0 0,21-21 16,0 21-16,-21 0 31</inkml:trace>
  <inkml:trace contextRef="#ctx0" brushRef="#br1" timeOffset="84231.07">19812 4636 0,'0'0'0,"0"21"16,-21 0 0,21 0-16,0 21 0,-21-20 0,21 41 15,0-21-15,0 1 0,0 20 16,-22-20-16,1 20 0,0-21 0,21 1 16,-21-1-16,0 0 0,21 1 0,-21-22 15,-1 21-15,22-21 0,0 1 16,0-1-16,0 0 0,-21 0 0,21-42 47,21 21-47,1-21 0,-22 0 0,0-1 15</inkml:trace>
  <inkml:trace contextRef="#ctx0" brushRef="#br1" timeOffset="84459.25">19685 4720 0,'0'-21'16,"21"0"-16,0 21 0,0-21 15,1 21-15,-1-21 0,21 21 0,-21 0 16,22-22-16,-1 22 0,0 0 0,1 0 16,-1 0-16,0 0 0,1 0 15,-22 0-15,0 0 0,0 0 16,-21 22-1,-21-22-15,21 21 16,-21-21-16,-22 0 0,22 21 0</inkml:trace>
  <inkml:trace contextRef="#ctx0" brushRef="#br1" timeOffset="84659.14">19621 5017 0,'0'0'16,"0"21"-16,-21 0 0,21 0 0,0 0 15,0 0 1,21-21-16,1 0 16,-1 0-16,0 0 0,21 0 15,-21 0-15,1 0 0,20 0 0,-21 0 16,0 0-16,22-21 0,-22 21 0,0-21 16,0 21-16,21-21 0,-20 21 15,-1 0-15,0 0 0</inkml:trace>
  <inkml:trace contextRef="#ctx0" brushRef="#br1" timeOffset="85019.37">20616 4741 0,'0'0'0,"0"-21"15,-21 21 1,0 0-16,0 0 0,21 21 15,-21 1-15,-1-1 0,1 0 0,0 0 16,0 21-16,0 1 0,0-22 16,-1 21-16,1 1 0,0-1 0,0 0 15,0 1-15,0-1 0,21 0 0,0 1 16,0-22-16,0 21 0,0-21 16,0 0-16,0 1 0,21-1 15,0 0-15,0-21 0,0 0 16,0 21-16,22-21 0,-22 0 0,21 0 15,1 0-15,-22 0 0,21 0 0,-21-21 16,22 21-16,-22-21 0,21 21 16,-21-21-16,0-1 0,22 22 0,-22-21 15,0 0-15,0 0 0,-21 0 16,0 0-16,0-1 0,0 1 16,0 0-16</inkml:trace>
  <inkml:trace contextRef="#ctx0" brushRef="#br1" timeOffset="85222.76">20447 5144 0,'0'21'16,"21"-21"0,0 0-16,0 0 15,1 0-15,-1 0 0,21 0 0,-21-21 16,22 21-16,-22 0 0,21-22 15,-21 22-15,22 0 0,-22-21 0,0 0 16,-21 0-16,0 0 16,0 0-16,0-1 0</inkml:trace>
  <inkml:trace contextRef="#ctx0" brushRef="#br1" timeOffset="85422.65">20489 4763 0,'0'0'0,"21"0"31,1-22-31,-1 22 0,0 0 0,0 0 16,21 0-16,-20 0 0,20 0 0,-21-21 15,21 21-15,1 0 0,-1 0 16,-21 0-16,22 0 0,-22 0 16,0 0-16,0 0 0,0 0 0,0 0 31</inkml:trace>
  <inkml:trace contextRef="#ctx0" brushRef="#br1" timeOffset="86105.55">22310 5144 0,'0'0'0,"-22"0"0,1 0 0,0 0 0,-21 0 16,21 0-16,-22-22 0,22 22 16,-21-21-16,21 0 0,-1 21 0,1-21 15,0 0-15,0 21 0,0-21 0,21-1 16,0 1-16,0 0 0,0 0 15,0 0-15,0 0 0,21-22 16,0 22-16,0 0 16,0 21-16,1-21 0,20 0 0,-21-1 0,21 22 15,-20 0-15,20-21 16,-21 21-16,0 0 0,22 0 0,-22 0 16,0 0-16,-21 21 15,0 1-15,0-1 16,-21 21-16,0-21 0,-22 0 0,22 22 15,0-22-15,-21 21 0,-1 1 16,22-22-16,-21 21 0,21-21 0,-1 0 16,-20 1-16,42-1 0,-21 0 0,21 0 15,-21-21-15,21 21 0,21-21 32,0 0-32,0 0 0,0 0 15,1 0-15,-1 0 0,0-21 16,0 21-16,0-21 0,0 21 0,22-21 15,-22 0-15,0 21 0,0-22 16,0 22-16,1 0 0,-1 0 0,0 0 16,-21 22-16,0-1 15,0 21-15,-21-21 16,0 0-16,-1 1 0,22 20 0,-21-21 16,0 21-16,0-20 0,0 20 15,0-21-15,21 21 0,-22-20 0,22-1 16,-21 0-16,21 0 0,0 0 15,0 0-15,0 1 0,21-22 32,-21-22-32,0 1 15</inkml:trace>
  <inkml:trace contextRef="#ctx0" brushRef="#br1" timeOffset="86634.25">23791 4784 0,'0'0'0,"0"-43"0,0 1 16,0 21-16,0 0 0,0 42 31,0 0-31,0 0 0,0 22 16,0-1-16,0 0 0,0 1 16,-21 20-16,21-21 0,0 22 0,0-22 15,-21 1-15,0-1 0,0 43 16,21-43-16,0-21 15,0 0-15,0 0 0,0 1 0,0-1 16,0 0-16,0-42 31,0 0-15,0-1-16,21 1 16</inkml:trace>
  <inkml:trace contextRef="#ctx0" brushRef="#br1" timeOffset="86867.12">23770 4784 0,'0'-21'0,"0"42"0,0-64 16,21 43 0,0-21-16,1 21 0,-1-21 15,0 21-15,21 0 0,-21 0 16,22 0-16,-22 0 0,21-21 0,-21 21 15,1 0-15,-1 0 0,0 0 16,0 0-16,0 0 0,-21 21 16,0 0-16,-21-21 15,21 21-15,-21-21 16</inkml:trace>
  <inkml:trace contextRef="#ctx0" brushRef="#br1" timeOffset="87062.52">23749 5122 0,'0'0'16,"0"22"-1,21-22-15,0 0 16,0 0-16,22 0 16,-22 0-16,0 0 0,21 0 0,-20 0 15,-1 0-15,21 0 0,-21-22 0,0 22 16,22 0-16,-22-21 15,0 21-15,0-21 0</inkml:trace>
  <inkml:trace contextRef="#ctx0" brushRef="#br1" timeOffset="87423.31">24617 4763 0,'0'0'15,"-21"0"1,-1 21-16,22 0 16,-21 0-16,21 0 0,-21 0 15,21 22-15,-21-22 0,21 21 16,0-21-16,-21 22 0,0-1 0,-1 0 16,22-20-16,-21 20 0,21 0 0,0-21 15,0 1-15,0 20 0,0-21 16,0 0-16,0 0 0,21-21 0,-21 22 15,22-1-15,-1-21 0,21 0 0,-21 0 16,0 0-16,1 0 0,20 0 16,-21 0-16,21 0 0,-20-21 0,-1 21 15,21 0-15,-21-22 0,22 1 0,-22 21 16,0-21-16,0 21 0,-21-21 16,21 21-16,-21-21 0,0 0 15,0-1-15,0 1 0,0 0 16</inkml:trace>
  <inkml:trace contextRef="#ctx0" brushRef="#br1" timeOffset="87622.21">24596 5122 0,'0'0'0,"-22"0"0,44 0 47,-1 0-47,0 0 15,0 0-15,0 0 0,22 0 0,-22-21 16,0 21-16,21 0 0,-21 0 0,1 0 16,-1-21-16,0 21 0,0-21 15,-21 0-15,0 0 16</inkml:trace>
  <inkml:trace contextRef="#ctx0" brushRef="#br1" timeOffset="87811.1">24659 4763 0,'0'0'0,"21"0"0,0 0 16,64 0 0,-43 0-16,-20 0 0,20 0 0,-21 0 15,0 0-15,22 0 0,-22 0 0,0 0 16,-21-22-16</inkml:trace>
  <inkml:trace contextRef="#ctx0" brushRef="#br1" timeOffset="88075.98">25463 4657 0,'22'-21'16,"-44"42"31,22 0-47,-21-21 15,21 21-15,-21-21 0,21 21 0,-21 0 16,21 1-1,0-1-15</inkml:trace>
  <inkml:trace contextRef="#ctx0" brushRef="#br1" timeOffset="88594.63">26120 4847 0,'0'0'0,"-22"-21"0,1 21 16,0 0-16,0 0 16,0 0-16,-22 0 0,22 0 0,0 0 15,-21 0-15,21 21 0,-1-21 0,1 21 16,-21 1-16,21-1 0,0 0 15,21 0-15,0 0 0,0 0 16,0 1-16,21-22 16,0 21-16,0-21 0,0 0 15,0 0-15,1 21 0,20-21 16,-21 0-16,21 0 0,-20 0 16,-1 21-16,0-21 0,0 0 0,0 0 15,0 21-15,1-21 0,-1 21 16,-21 1-1,0-1-15,-21-21 0,-1 0 16,1 21-16,-21-21 0,21 0 16,0 21-16,-22-21 0,22 0 0,-21 0 15,21 0-15,-22 21 0,22-21 0,0 0 16,0 0-16,0 0 0,-1 0 16,1 0-16,0 0 15,0 0 32,0 0-47,0 0 16,-1 0-16</inkml:trace>
  <inkml:trace contextRef="#ctx0" brushRef="#br1" timeOffset="90575.5">1101 7514 0,'-22'0'15,"22"21"-15,-21-21 16,0 0-16,0 0 15,0 0-15,0 22 16,-1-22-16,1 0 0,0 0 16,0 0-16,-21 0 0,20 0 15,1 0-15,-21 0 0,21 0 16,0 0-16,-22 0 0,22 0 0,0 0 16,0 0-16,0 0 0,-1 0 15,1 0-15,0 0 31,21 21-31,21-21 32,0 0-32,22 0 0,-22 0 0,21 0 15,1 0-15,-1 0 0,0 0 16,22 0-16,-1 0 0,1 0 16,-1 0-16,1 0 0,-1-21 15,1 21-15,-1-22 0,1 22 0,-22 0 16,22 0-16,-22 0 0,21 0 15,-20 0-15,-1-21 0,-21 21 0,22 0 16,-22 0-16,0 0 0,0 0 16,-42 0 46,21-21-62,-21 21 16,0 0-1,21-21-15,-22 21 16,22-21-16</inkml:trace>
  <inkml:trace contextRef="#ctx0" brushRef="#br1" timeOffset="91047.62">1503 7176 0,'0'0'0,"-21"0"15,21 21 17,0 0-17,0 0-15,0 0 0,0 0 16,0 1-16,21-1 0,0 0 16,0 21-16,0-21 0,22 1 0,-22-22 15,0 21-15,21 0 0,-21 0 16,1-21-16,20 0 0,-21 0 0,21 0 15,-20 0-15,-1 0 0,0 0 16,0 0-16,0 0 0,0 0 16,-42 0 15,0 21-31,21 0 16,-42-21-16,21 22 0,-1-1 0,1-21 15,-21 21-15,21 0 0,-22 0 16,1 22-16,21-22 0,-21 0 0,-1 0 15,22 21-15,-21-20 0,21-1 16,-1 0-16,1 21 0,0-21 0,0 1 16,0-1-16,21 0 0,0 0 15,0 0 1,0-42 31,0 0-47</inkml:trace>
  <inkml:trace contextRef="#ctx0" brushRef="#br1" timeOffset="115239.18">3387 6985 0,'-22'0'31,"22"-21"-31,-21 0 0,0 0 16,0 21-1,21-22-15,-21 22 16,0 0-16,-1-21 0,1 21 16,0 0-16,0 0 15,0 0-15,0 0 0,-1 0 16,1 0-16,0 0 31,21 21 0,21-21-15,0 0-16,1 0 16,20 0-16,-21 0 0,21 0 15,22 0-15,-22 0 0,22 0 0,-1 0 16,1 0-16,-1 0 0,1 0 0,-1 0 16,1 0-16,-1 0 0,-20 0 15,-1 0-15,0 0 0,-21 0 0,22 0 16,-22 0-16,0 0 0,0 0 15,-21 22-15,-21-22 32,0 0-17,0 0-15,0 0 0,-1 0 0</inkml:trace>
  <inkml:trace contextRef="#ctx0" brushRef="#br1" timeOffset="115602.48">3746 6922 0,'0'-22'16,"0"1"-1,-21 21 17,21 21-1,0 1-31,0-1 15,0 0-15,0 21 0,0 1 0,0-22 16,0 42-16,0-20 0,0-1 16,0 21-16,0-20 0,-21-1 0,21 22 15,0-22-15,-21 0 0,21 1 0,0-1 16,0-21-16,0 21 0,-21-20 16,21-1-16,0 0 0,0 0 0,-21 0 15,21-42 32,0 0-47,21 0 16,-21 0-16,21 21 0,0-22 0,-21 1 15</inkml:trace>
  <inkml:trace contextRef="#ctx0" brushRef="#br1" timeOffset="115886.38">4043 7324 0,'21'0'0,"-21"21"31,0 0-15,0 0-16,0 0 0,21 1 16,-21-1-16,0 21 0,0-21 15,0 0-15,0 1 0,0-1 0,0 0 16,0 0-16,0 0 0,0 0 15,0 1-15,0-1 16,0 0 0,0-42 15,0 0-31,0-1 16,0 1-16</inkml:trace>
  <inkml:trace contextRef="#ctx0" brushRef="#br1" timeOffset="116095.35">4085 7070 0,'0'0'0,"0"-21"0,21 21 110</inkml:trace>
  <inkml:trace contextRef="#ctx0" brushRef="#br1" timeOffset="116843.32">4339 7197 0,'0'0'0,"0"21"0,0 0 15,0 0-15,0 0 16,0 1-16,0-1 0,0 0 0,0 0 16,0 0-16,21 22 0,-21-22 15,0 0-15,0 0 0,0 0 0,0 0 16,0 1-16,0-1 0,0 0 15,0 0-15,-21 0 0,21 0 16,-21-21-16,21 22 0,0-44 47,0 1-31,0 0-16,0 0 0,0 0 15,0 0-15,0-22 0,21 22 0,-21-21 16,21 21-16,-21-22 0,21 22 15,1-21-15,-1-1 0,0 22 0,0 0 16,21 0-16,-20 0 0,20 0 16,-21-1-16,21 22 0,-20 0 0,-1 0 15,21 0-15,-21 22 0,0-1 16,1 0-16,-1 0 0,0 0 0,0 22 16,0-22-16,0 0 0,-21 21 0,0-21 15,0 1-15,0-1 0,0 21 16,0-21-16,0 0 15,0 1-15,0-1 16,-21-21 0,21-21-1,0-1-15,0 1 16,0 0-16,0 0 0,0-21 16,0 20-16,21 1 0,-21-21 15,22 21-15,-1-22 0,0 22 0,0 0 16,0 0-16,0 0 0,1 21 15,-1 0-15,0 0 0,0 0 0,0 0 16,0 21-16,-21 0 0,22 21 16,-22-20-16,0-1 15,21 0-15,-21 21 0,0-21 0,0 1 16,0-1-16,0 0 0,0 0 16,0 0-16,0 0 0,0 1 0,0-1 15,-21-21-15,21 21 16,-22-21-1,22-21 17,0 0-32</inkml:trace>
  <inkml:trace contextRef="#ctx0" brushRef="#br1" timeOffset="117230.33">5334 7514 0,'0'0'0,"21"0"0,0 0 16,0 0-16,1 0 0,-1 0 16,0 0-16,0 0 0,0-21 0,0 21 15,1-21-15,20 0 0,-21 21 16,21-21-16,-20-1 0,-1 1 0,0 0 16,21 0-16,-42 0 0,21 0 15,-21-1-15,0 1 0,0-21 0,0 21 16,0 0-16,0-1 0,-21 22 15,0-21-15,0 21 0,0 0 16,0 0-16,-22 0 0,22 21 0,-21-21 16,-1 22-16,22 20 0,-21-21 0,21 21 15,0-20-15,-1 20 0,1 0 16,21 1-16,0-1 0,0-21 0,0 21 16,0-20-16,0-1 0,0 21 15,0-21-15,21 0 0,1-21 0,20 22 16,-21-1-16,0-21 0,22 0 0,-22 0 15,21 0-15,0 0 0,-20 0 16,20 0-16,0 0 0,1-21 16,-22 21-16,21-22 0,0 1 0,-20 0 15</inkml:trace>
  <inkml:trace contextRef="#ctx0" brushRef="#br1" timeOffset="117687.21">6223 7049 0,'0'0'0,"0"-22"0,0 1 0,0 0 16,0 0-16,0 0 16,0 42 15,0 0-31,0 0 16,0 0-16,0 1 0,0 20 0,0 0 15,0 1-15,-21-1 0,21 21 16,0-20-16,-21-1 0,21 0 0,0 1 15,0-1-15,0 0 0,0-20 0,0 20 16,0-21-16,0 0 0,0 0 16,21 1-16,0-22 0,0 21 0,0-21 15,0 0-15,1 0 0,-1 0 16,0 0-16,0 0 0,0-21 0,0-1 16,22 1-16,-22 0 0,0 0 0,0-21 15,0-1-15,1 1 0,-1 0 16,0-22-16,0 22 0,0-22 15,0 1-15,-21 20 0,0-20 0,22 21 16,-22-1-16,0 1 0,0 0 16,0 20-16,0 1 0,-22 21 31,1 21-31,21 1 16,-21-22-16,21 21 0,0 0 0,-21 0 15,21 0-15,0 0 0,0 1 16,0-1-16,0 0 0,0 0 15</inkml:trace>
  <inkml:trace contextRef="#ctx0" brushRef="#br1" timeOffset="118255.22">6943 7260 0,'0'0'0,"0"-21"0,-22 21 16,22 21 15,0 0-31,0 1 16,0-1-16,0 21 0,0-21 0,0 0 15,0 1-15,0-1 0,0 0 16,0 21-16,0-21 0,0 1 0,0-1 15,-21 0-15,21 0 0,0 0 16,0 0 0,0-42-1,0 0 1,0 0-16,0 0 16,0 0-16,0-1 0,0-20 0,0 21 15,0-21-15,21 20 0,1-20 16,-1 21-16,0-21 0,0 20 0,0 1 15,0 0-15,1 0 0,-1 0 16,0 21-16,0 0 0,0 0 16,0 0-16,1 0 0,-1 0 0,0 21 15,0 0-15,-21 0 0,0 0 16,21 1-16,-21 20 0,0-21 0,0 0 16,0 22-16,0-22 0,0 0 0,0 21 15,0-21-15,0 1 0,0-1 16,0 0-16,-21 0 0,21 0 15,0-42 32,0 0-31,21 0-16,0 0 0</inkml:trace>
  <inkml:trace contextRef="#ctx0" brushRef="#br1" timeOffset="118537.27">7599 7218 0,'0'-21'15,"0"42"1,0 0-16,0 0 16,0 0-16,0 1 15,-21-1-15,21 0 0,0 0 0,0 21 16,-22-20-16,22-1 0,0 0 15,0 0-15,0 0 0,0 0 0,-21 1 16,21-1-16,0 0 16,0 0-16,21-21 47,-21-21-47,0 0 0,22 0 15,-1-1-15,-21 1 0</inkml:trace>
  <inkml:trace contextRef="#ctx0" brushRef="#br1" timeOffset="118887.07">7641 6964 0,'0'0'0,"-21"-21"0,0 21 16,-22 0 0,22 0-16,0 0 0,0 21 15,21 0 1,0 0-16,0 0 15,21-21-15,0 22 16,0-22-16,1 0 16,-1 0-16,0 0 0,0 0 15,-21-22 1,21 22-16,-21-21 0,0 0 16,0 0-16,0 0 15,-21 0-15,0-1 0,0 22 16,0 0-16,-1 0 15,1 0 1,21 22-16,0-1 16,0 0-16,0 0 15,21-21-15,1 21 16,-1-21-16,0 0 0,0 0 0</inkml:trace>
  <inkml:trace contextRef="#ctx0" brushRef="#br1" timeOffset="119218.39">8170 6795 0,'0'0'0,"0"-22"16,0 44 15,0-1-31,0 0 16,-21 0-16,21 0 0,-21 22 15,21-22-15,0 21 0,-21 0 16,0 1-16,21-1 0,-22 0 0,1 1 16,21-1-16,-21 0 0,0 1 0,0-1 15,21 0-15,0 1 0,0-22 16,0 0-16,0 21 0,0-20 0,0-1 16,0 0-16,21-21 15,0 0 1,0 0-16,0 0 0,1 0 0,-1-21 15,0 21-15,0-21 0,0-1 16,0 1-16,1-21 0,-1 21 0,-21 0 16,21-22-16</inkml:trace>
  <inkml:trace contextRef="#ctx0" brushRef="#br1" timeOffset="119446.26">7959 7049 0,'21'0'16,"0"0"0,0 0-16,21 0 0,-20 0 0,20 0 15,0 0-15,-21 0 0,22 0 0,-22 0 16,21 0-16,-21-22 0,22 22 16,-22 0-16,0 0 0,0 0 15,0 0-15,1 0 16,-22-21-1</inkml:trace>
  <inkml:trace contextRef="#ctx0" brushRef="#br1" timeOffset="120059">9969 6795 0,'22'-22'0,"-44"44"0,65-65 15,-22 22-15,-21 0 0,0 0 0,21 0 16,-21-1-16,0 1 0,0 0 16,0 0-16,0 0 0,-21 0 0,21-1 15,-21 22-15,0-21 0,-1 21 16,1 0-16,-21 0 0,21 0 0,-22 0 16,1 21-16,0 1 0,-1 20 15,22-21-15,-21 21 0,0 1 16,20-1-16,-20 22 0,21-22 0,0 21 15,0-20-15,-1 20 0,22-20 0,-21 20 16,21-21-16,0 22 0,0-22 16,0 1-16,0-1 0,21 0 0,1-21 15,-1 22-15,0-22 0,0 0 16,21 0-16,1 0 0,-1-21 0,0 0 16,1 0-16,-1 0 0,22 0 0,-22 0 15,21 0-15,-20-21 0,20 0 16,-20 0-16,20 0 0,-21 0 0,1-1 15</inkml:trace>
  <inkml:trace contextRef="#ctx0" brushRef="#br1" timeOffset="120915.31">10499 7006 0,'0'0'0,"0"-21"0,-43-21 16,22 42-16,0-21 16,0 21-16,0 0 0,-1 0 0,-20 0 15,21 0-15,-21 21 0,20 0 0,1-21 16,-21 42-16,21-21 0,0 1 15,-1 20-15,1-21 0,21 21 0,0-20 16,0 20-16,0-21 0,0 21 16,0-20-16,0-1 0,21 0 0,-21 0 15,22-21-15,-1 21 0,21-21 16,-21 0-16,0 0 0,22 0 16,-22 0-16,0-21 0,21 21 0,-20-21 15,-1 0-15,21 0 0,-21-1 0,0 1 16,1-21-16,-1 21 0,0 0 15,-21-22-15,0 22 0,21 0 0,-21-21 16,0 20-16,0 1 0,0 42 31,0 1-31,0-1 16,0 21-16,-21-21 16,21 0-16,0 22 0,0-22 15,0 0-15,0 0 0,0 22 0,0-22 16,21 0-16,0-21 15,0 0-15,1 0 0,-1 0 0,0 0 16,0 0-16,0 0 0,0 0 0,22 0 16,-22-21-16,0 21 0,21-21 15,-20-1-15,20 1 0,-21 0 0,0-21 16,22 21-16,-22-1 0,0 1 0,-21 0 16,0 0-16,21 0 0,-21 0 15,0-1-15,0 44 16,0-1-1,0 0-15,-21 0 16,21 21-16,-21-20 0,21-1 0,-21 0 16,21 21-16,0-21 0,0 1 0,-22-1 15,22 0-15,0 0 0,-21 0 16,21-42 31,0 0-32,0 0-15,0 0 0,0-1 16,0-20-16,21 21 0,1-21 0,-22 20 16,21-20-16,0 21 0,-21-21 15,21 20-15,0 1 0,22-21 16,-22 21-16,0 0 0,21 21 0,-21-22 16,22 22-16,-1 0 0,0 0 0,-20 22 15,20-1-15,0 0 0,-21 0 16,22 0-16,-22 22 0,0-1 0,-21-21 15,0 21-15,21-20 0,-21 20 16,0-21-16,0 21 0,0-20 0,0-1 16,0 0-16,0 0 0,0 0 0,-21-21 15,21 21-15,-21-21 16,21-21 15,0 0-31,21 0 16</inkml:trace>
  <inkml:trace contextRef="#ctx0" brushRef="#br1" timeOffset="121902.71">12531 6689 0,'0'0'0,"0"-21"0,0-43 16,0 43-16,0 0 0,0-22 16,0 22-16,0 0 0,0 0 0,0 0 15,0 0-15,0 42 32,0 0-32,-22 21 0,22 1 15,0-1-15,0 0 0,-21 1 16,21-1-16,-21 21 0,21-20 0,-21-1 15,21 0-15,0 22 0,-21-22 16,21 1-16,-21-1 0,-1-21 0,22 21 16,0 1-16,0-22 0,-21 0 15,21 0-15,0 0 0,-21 1 16,21-1-16,0-42 31,0-1-31,0 1 16,0 0-16,0 0 0,21 0 0,0 0 15,1-22-15,-1 22 0,0 0 0,0-21 16,0 20-16,0 1 0,22 21 16,-22-21-16,0 0 0,0 21 0,0 0 15,1 0-15,-1 0 0,0 0 16,0 21-16,0 0 0,0 0 0,1 1 16,-22-1-16,0 0 0,21 0 15,-21 0-15,0 0 0,0 22 16,0-22-16,0 0 0,0 0 0,0 0 15,-21 1-15,-1-1 0,1 0 0,0-21 16,0 21-16,0-21 0,0 0 16,-22 0-16,22 0 0,0 0 0,0 0 15,0 0-15,-1 0 0,1 0 0,0 0 16,0 0-16,21-21 16,0 0-1,21 21 16,0 0-31,0 21 0,1-21 16,-1 21-16,0-21 0,21 0 16,-21 0-16,1 0 0,20 0 0,0 0 15,-21 0-15,22 0 0,-1 0 0,22 0 16,-22 0-16,0 0 0,22-21 16,-22 0-16,0 0 0,1 21 0,-1-22 15,0-20-15,1 21 0,-22 0 0,0 0 16,21-22-16,-20 22 0,-22 0 15,21-21-15,-21 20 0,0-20 0,0 21 16,0 0-16,0 0 16,0-1-16,0 1 0,-21 21 0,-1 0 15,1 0-15,0 21 0,0 1 16,0-1-16,21 21 0,-21-21 16,-1 22-16,1-1 0,0 0 0,21-21 15,0 22-15,0-1 0,0-21 0,0 0 16,0 22-16,21-22 0,0 0 15,1-21-15,-1 21 0,21-21 0,-21 0 16,22 0-16,-22 0 0,21 0 16,0 0-16,-20 0 0,20 0 0,-21-21 15,21 21-15,-20-21 0,-1 0 16,0 21-16,0-21 0,0-1 16,-21 1-16,21 0 0,-21 0 0</inkml:trace>
  <inkml:trace contextRef="#ctx0" brushRef="#br1" timeOffset="123169.44">2032 8932 0,'0'0'15,"0"-21"-15,0 0 16,0 0-16,0 0 15,0 0-15,-21-1 16,21 1-16,0 42 31,0 1-15,0-1-16,0 21 0,0 0 0,0-20 16,0 20-16,0 0 0,0 1 15,0-1-15,0-21 0,-21 21 0,-1-20 16,22 20-16,0-21 0,-21 0 15,21 0-15,-21 1 0,21-1 16,-21-21 0,21-21-1,0-1-15,0 1 0,0 0 16,0 0-16,0 0 0,0 0 16,0-22-16,0 22 0,21-21 15,-21-1-15,0 1 0,21 21 0,0-21 16,1-1-16,-1 22 0,0 0 15,0 0-15,0 21 0,0 0 0,1 0 16,20 0-16,-21 21 0,0 0 16,0 0-16,1 0 0,20 22 0,-42-22 15,21 21-15,0-21 0,-21 22 16,0-22-16,0 0 0,0 0 16,0 22-16,0-22 0,0 0 15,0 0 1,0-42-1,0 0 1,0 0-16,21-1 0,-21-20 16,22 21-16,-1 0 0,0-22 15,0 1-15,21 21 0,-20-21 0,-1-1 16,21 22-16,-21 0 0,0 0 16,22 0-16,-22 21 0,0 0 0,0 21 15,0 0-15,1 0 0,-1 0 16,-21 22-16,21-22 0,-21 21 15,0-21-15,0 22 0,0-1 16,0-21-16,0 0 0,-21 22 0,0-22 16,21 0-16,-22 0 0,22 0 0,0 0 15,0 1-15,0-44 47,22 22-47,-1-21 0,-21 0 0,21 0 16</inkml:trace>
  <inkml:trace contextRef="#ctx0" brushRef="#br1" timeOffset="123375.32">2984 8954 0,'0'21'16,"0"0"-16,0 0 0,0 0 16,0 0-16,0 1 0,0-1 0,0 0 15,0 21-15,0-21 0,0 1 16,-21-1-16,21 0 0,0 0 15,-21-21-15,21 21 0,0-42 47,0 0-47,0 0 16,0 0-16</inkml:trace>
  <inkml:trace contextRef="#ctx0" brushRef="#br1" timeOffset="123543.23">2942 8700 0,'0'0'0,"-21"0"16,0 0-16,21 21 31,0 0-31,0 0 16,0 0-16,21 0 15,0-21-15,-21 22 0,21-22 16</inkml:trace>
  <inkml:trace contextRef="#ctx0" brushRef="#br1" timeOffset="124487.2">3238 8996 0,'0'0'0,"0"21"15,0 0-15,0 0 16,0 1-16,0-1 0,0 0 0,0 0 15,0 0-15,0 0 0,0 1 16,0-1-16,0 0 0,0 0 16,0 0-16,0 0 15,-21-21-15,21 22 16,0-44 15,0 1-31,0 0 16,0 0-16,0-21 15,0 20-15,21-20 0,1 21 0,-1-21 16,0-1-16,0 22 0,0-21 16,0 21-16,22-1 0,-22 1 0,21 0 15,-21 21-15,1 0 0,20 0 0,-21 21 16,0 0-16,0 1 0,1-1 16,-1 0-16,0 21 0,-21-21 15,21 22-15,-21-22 0,0 21 16,0-21-16,0 1 0,0-1 0,0 0 15,-21 0-15,21 0 0,-21 0 0,21 1 16,21-22 15,0 0-31,0-22 16,0 22-16,1-21 0,-1 0 16,0 21-16,0-21 0,0 0 0,0 0 15,1-1-15,-22-20 0,21 21 16,-21 0-16,21-22 0,-21 22 0,21 0 15,-21 0-15,0 0 0,0 0 16,0-1 0,0 44-1,0-1 1,0 0-16,0 0 0,0 21 16,0-20-16,0-1 0,0 0 0,-21 0 15,21 0-15,0 0 0,0 1 16,0-1-16,0 0 0,0 0 15,21 0-15,0-21 16,0 0-16,1 21 0,-1-21 0,0 0 16,0 0-16,0 0 0,0 0 15,1-21-15,-1 0 0,21 0 16,-21 21-16,-21-21 0,21 0 0,1-1 16,-1 1-16,-21 0 0,0 0 0,0-21 15,0 20-15,0 1 0,0-21 16,0 21-16,0 0 0,0-1 0,0 1 15,0 42 17,0 1-32,0 20 0,0-21 15,0 0-15,0 0 0,0 22 16,0-22-16,0 0 0,0 21 0,0-20 16,0-1-16,0 0 15,0 0-15,0 0 0,21-21 16,0 0-16,0 0 0,0 0 15,1 0-15,-1 0 0,0 0 16,0 0-16,0 0 0,0-21 0,1 0 16,-1 0-16,21 0 0,-21-1 0,0 1 15,1-21-15</inkml:trace>
  <inkml:trace contextRef="#ctx0" brushRef="#br1" timeOffset="124727.06">4762 8594 0,'0'-21'0,"0"42"0,22-64 0,-22 65 31,0-1-31,-22 0 16,22 21-16,0-21 0,-21 22 0,21-1 15,0 22-15,0-22 0,0 0 16,-21 1-16,21-1 0,-21 0 0,21-21 16,0 22-16,0-22 0,0 21 15,0-21-15,0 1 0,0-1 0,0 0 16,0 0-16,0 0 0,21-21 31,0 0-31,0 0 0,1 0 16,-1-21-16,0 0 0,0 0 0</inkml:trace>
  <inkml:trace contextRef="#ctx0" brushRef="#br1" timeOffset="125334.72">5038 9102 0,'21'0'15,"0"0"1,0-21 0,0 21-16,0-22 0,1 1 15,-1 21-15,0-21 0,0 0 16,-21 0-16,21 0 16,-21-1-16,0 1 0,0 0 15,-21 21 16,0 0-31,0 21 0,0-21 16,21 21-16,-22 1 0,22-1 16,0 21-16,-21-21 0,0 0 0,21 1 15,-21-1-15,21 0 0,0 0 0,0 0 16,0 0-16,0 1 0,0-1 16,21-21-16,0 21 0,0-21 15,1 0-15,-1 0 0,0 0 16,0 0-16,21 0 0,-20 0 0,-1-21 15,21 21-15,-21-21 0,22-1 16,-22 1-16,0 0 0,21 0 16,-21 0-16,1 0 0,-1-1 0,0 1 15,0-21-15,-21 21 0,0 0 0,21-1 16,-21 1-16,0 0 0,-21 21 31,21 21-31,0 0 16,0 1-16,0-1 15,0 0-15,0 0 0,0 0 0,0 0 16,0 1-16,0-1 0,0 0 16,21 0-16,0-21 0,-21 21 15,0 0-15,0 1 16,-21-22 31,0 0-32,0-22-15,21 1 16,-21 21-16,21-21 0,-21 0 0</inkml:trace>
  <inkml:trace contextRef="#ctx0" brushRef="#br1" timeOffset="125552.41">4889 8721 0,'22'0'32,"-1"0"-32,0 0 15,0 0-15,0-21 0,0 21 0,22 0 16,-22 0-16,0 0 0,21 0 0,-20 0 16,-1 0-16,0 0 0,0 0 15,0 0-15,0 0 0,1-22 0,-1 22 16</inkml:trace>
  <inkml:trace contextRef="#ctx0" brushRef="#br1" timeOffset="125835.25">6244 9144 0,'0'42'16,"0"-20"-1,0-1-15,0 0 16,0 0-16,0 0 16,0 0-16,0 1 0,0-1 15,0 0-15,0 0 16,-21-21-16,0 21 0,0 0 0,-1-21 15,1 22-15,0-22 16</inkml:trace>
  <inkml:trace contextRef="#ctx0" brushRef="#br1" timeOffset="126659.51">6964 8446 0,'0'0'0,"0"-22"16,-21 1 0,-1 21-1,22 21-15,0 1 16,0-1-16,0 21 0,0-21 15,0 22-15,0-1 0,0 0 0,0 1 16,0 20-16,0-21 0,0 1 0,0 20 16,0-20-16,0-1 0,0 0 15,0-21-15,0 22 0,0-22 0,0 0 16,0 0-16,0 0 0,-21-21 16,21-21 15,0 0-31,0 0 15,0 0-15,0 0 0,0-1 0,0 1 16,21-21-16,1 0 0,-22 20 0,21-20 16,0 0-16,0-1 0,0 22 15,0-21-15,1 21 0,-1 0 0,0-1 16,21 1-16,-21 21 0,1 0 16,-1 0-16,0 0 0,0 21 0,0 1 15,-21-1-15,0 21 0,21-21 0,-21 22 16,0-22-16,0 21 15,0 0-15,0-20 0,0 20 0,0-21 16,0 0-16,0 0 0,0 1 0,0-1 16,0 0-16,-21-21 0,21 21 15,0-42 17,0 0-17,0 0-15,0-1 0</inkml:trace>
  <inkml:trace contextRef="#ctx0" brushRef="#br1" timeOffset="127074.78">7514 8742 0,'0'-21'15,"21"21"1,0 0-16,1 21 15,-1 0 1,0 0-16,0 0 0,-21 1 0,21-1 16,0 0-16,-21 0 0,0 0 15,0 22-15,0-22 0,0 0 0,0 0 16,0 0-16,0 0 0,0 1 16,-21-1-16,0-21 15,21 21-15,0-42 31,0 0-31,0-1 16,0 1-16,0 0 0,0 0 0,21 0 16,-21 0-16,21-22 0,-21 22 15,0-21-15,0-1 0,22 22 0,-22-21 16,21 21-16,-21 0 0,21-1 0,0 1 16,0 21-16,0 0 15,1 0-15,-22 21 16,21 1-1,-21-1-15,21-21 0,-21 21 16</inkml:trace>
  <inkml:trace contextRef="#ctx0" brushRef="#br1" timeOffset="127542.82">8318 8678 0,'0'0'0,"22"0"0,-22-21 15,-22 21 1,1 0-16,0 0 16,0 21-16,0-21 0,0 22 0,-1-1 15,1 0-15,0 0 0,0 0 16,0 0-16,0 1 0,-1-22 0,22 21 15,0 0-15,0 0 0,0 0 16,0 0-16,22-21 0,-1 0 16,0 22-16,0-22 0,0 0 0,0 21 15,1-21-15,-1 0 0,21 21 16,-21-21-16,0 21 0,1-21 0,-1 21 16,0-21-16,-21 21 0,21 1 15,-21-1 1,0 0-16,-21 0 15,0-21-15,0 0 0,-1 0 16,1 0-16,-21 0 0,21 0 16,0 0-16,-1 0 0,1 0 0,0 0 15,0 0-15,0 0 0,0 0 16,-1 0-16,22-21 31,22 21-15,-1 0-16</inkml:trace>
  <inkml:trace contextRef="#ctx0" brushRef="#br1" timeOffset="127760.7">8848 9123 0,'0'21'15,"21"-21"-15,-21 21 0,0 0 16,0 1-16,0-1 15,-21 0-15,-1-21 16,22 21-16,-21 0 0,0-21 16,0 21-16,0-21 15,21 22-15,-21-22 0,-1 0 16,1 0-16</inkml:trace>
  <inkml:trace contextRef="#ctx0" brushRef="#br1" timeOffset="128534.79">9546 8700 0,'0'0'0,"21"-22"0,0 22 0,-21-21 16,0 0-16,22 21 16,-22-21-1,21 21-15,-21 21 16,0 0-1,0 22-15,0-22 0,0 0 0,0 21 16,0-21-16,0 22 0,0-22 16,0 21-16,0-21 0,0 22 0,0-22 15,0 0-15,-21 0 0,21 0 16,-22 1-16,22-1 0,0 0 16,-21-21-1,0-21 1,21 0-16,0-1 15,0 1-15,0 0 0,0 0 0,0 0 16,0-22-16,21 1 0,0 21 16,1-21-16,-1-1 0,0 22 0,21-21 15,-21 21-15,1-1 0,20 1 0,0 0 16,1 21-16,-22 0 16,21 0-16,0 0 0,1 0 0,-22 21 0,0 0 15,21 1-15,-42 20 0,22-21 16,-22 21-16,0-20 0,0 20 15,0-21-15,0 21 0,0-20 0,-22-1 16,1 0-16,21 0 0,-21 0 0,0-21 16,0 21-16,0-21 15,42 0 17,-21-21-32,21 21 15,0 0-15,0-21 0</inkml:trace>
  <inkml:trace contextRef="#ctx0" brushRef="#br1" timeOffset="129000.53">10520 8763 0,'0'0'0,"0"-21"0,0 0 0,0 0 16,-21-1-16,-1 22 0,1 0 15,0 0-15,0 0 16,0 0-16,0 0 0,-1 22 0,-20-1 15,21 0-15,0 0 0,0 0 16,21 0-16,-22 22 0,1-22 0,0 21 16,21-21-16,0 22 0,-21-22 15,21 0-15,0 21 0,0-20 16,0-1-16,0 0 0,21-21 16,0 0-16,0 0 15,1 0-15,-1 0 0,21 0 16,-21 0-16,0-21 0,22 0 0,-22 21 15,0-22-15,0 1 0,22 0 0,-22 0 16,0-21-16,-21 20 0,21 1 16,0 0-16,-21-21 0,21 21 0,-21-1 15,0 1-15,0 42 32,-21 1-17,21-1-15,-21 0 0,21 0 16,0 21-16,0-20 0,-21-1 0,21 0 15,0 0-15,0 0 0,0 0 0,0 1 16,21-22-16,0 0 16,0 21-16,1-21 0,-1 0 0,21 0 15,-21 0-15,22 0 0,-22 0 0,0-21 16,21-1-16</inkml:trace>
  <inkml:trace contextRef="#ctx0" brushRef="#br1" timeOffset="129459.3">11049 8742 0,'0'0'0,"-21"0"16,0 21-1,-1 0-15,22 0 16,0 1-16,0-1 0,0 0 0,0 0 16,0 0-16,0 0 0,0 1 15,0-1-15,-21 0 0,21 0 0,0 0 16,0 0-16,-21 1 0,21-1 15,-21-21 17,21-21-32,0-1 15,0 1 1,0 0-16,0 0 0,0 0 0,0 0 16,0-1-16,21 1 0,0-21 0,0 21 15,1-22-15,-1 22 0,21 0 16,-21 0-16,22 0 0,-22 0 0,21-1 15,-21 22-15,22 0 0,-22 0 0,0 0 16,0 22-16,0-1 0,0 0 16,1 0-16,-22 0 0,21 0 0,-21 1 15,0 20-15,0-21 0,0 0 0,0 0 16,-21 1-16,-1-1 0,1 0 16,21 0-16,-21-21 0,0 21 15,0-21-15,21 21 0,21-21 47,0-21-47,0 21 0,0-21 0</inkml:trace>
  <inkml:trace contextRef="#ctx0" brushRef="#br1" timeOffset="129863.18">11726 8763 0,'-21'0'0,"0"0"0,0 0 16,0 21-16,-1-21 16,22 21-16,-21 1 0,0-1 0,21 0 15,0 0-15,-21 0 0,21 0 0,0 1 16,-21-1-16,21 0 0,0 0 16,0 0-16,0 0 0,21 1 15,0-22-15,0 0 0,0 0 0,1 0 16,-1 0-16,0 0 0,0 0 15,0 0-15,0-22 0,1 22 0,-1-21 16,0 0-16,0 0 0,0 0 16,-21 0-16,21-1 15,-21-20-15,0 21 0,0 0 0,0-22 16,0 22-16,0 0 0,0 0 0,-21 0 16,0 0-16,0 21 0,0 0 15,0 0-15,-1 0 0,1 0 0,0 0 16,0 21-16,0 0 0,0 0 15,21 0-15,0 0 0,0 1 16,0-1-16,0 0 0,21 0 16,0-21-16,0 0 15,0 0-15,22 0 0</inkml:trace>
  <inkml:trace contextRef="#ctx0" brushRef="#br1" timeOffset="130258.95">12382 8700 0,'0'0'0,"22"-22"16,-1-20 0,-42 42-1,-1 0-15,1 0 0,-21 0 0,21 0 16,0 0-16,-22 21 0,22 0 0,-21 1 16,21-1-16,-1 0 0,1-21 15,0 21-15,21 0 0,0 0 16,0 1-16,0-1 0,21-21 15,22 21-15,-22 0 16,0-21-16,21 0 0,-21 21 0,1-21 16,-1 0-16,0 21 0,0-21 15,0 0-15,0 22 0,-21-1 16,0 0-16,0 0 16,-21-21-16,0 0 15,-21 21-15,21-21 0,-1 0 0,-20 0 16,21 0-16,-21 0 0,20 0 0,1 0 15,-21 0-15,21 0 0,0 0 16,-1 0-16,1 0 16,21-21 15,21 21-31,1-21 0,-1 21 0,0-21 16</inkml:trace>
  <inkml:trace contextRef="#ctx0" brushRef="#br1" timeOffset="130602.76">12509 8911 0,'0'0'0,"0"-21"0,22 21 15,-1 0-15,0-21 0,0 21 0,21-42 16,-20 42-16,-1-22 0,0 1 16,0 0-16,0 21 0,0-21 15,-21 0-15,0 0 16,0-1-1,-21 22-15,0 0 16,0 0-16,0 0 0,-22 0 16,22 22-16,0-1 0,0 0 15,0 0-15,0 0 0,-1 0 0,1 1 16,21-1-16,-21 21 0,21-21 0,-21 0 16,21 1-16,0-1 0,0 0 15,0 0-15,0 0 0,21 0 16,0-21-16,0 0 0,1 0 15,-1 22-15,0-22 0,0 0 0,0 0 16,0 0-16,1 0 0,-1-22 16,21 1-16,-21 21 0,0-21 0</inkml:trace>
  <inkml:trace contextRef="#ctx0" brushRef="#br1" timeOffset="130906.58">13229 8721 0,'0'0'0,"0"-21"16,0-1 0,-21 22-16,0 0 0,0 0 15,-1 0-15,1 0 0,0 0 16,0 22-16,0-1 0,0 0 16,-1-21-16,1 21 0,0 0 15,0 22-15,21-22 0,-21 0 0,21 0 16,-21 0-16,21 0 0,0 1 0,0-1 15,0 0-15,0 0 16,21-21 0,0 0-16,0 0 15,0 0-15,0 0 16,1 0-16,-1-21 16,0 21-16,0-21 0,0 0 0,0-1 15</inkml:trace>
  <inkml:trace contextRef="#ctx0" brushRef="#br1" timeOffset="131154.73">13695 8954 0,'0'21'16,"0"0"-1,0 0-15,0 0 16,0 0-16,0 1 16,0-1-16,-21-21 15,-1 21-15,1-21 0,0 0 16,21 21-16,-21-21 0,0 0 16,0 0-16,-1 0 0,1 0 0,0 0 15</inkml:trace>
  <inkml:trace contextRef="#ctx0" brushRef="#br1" timeOffset="132394.76">2921 10054 0,'0'0'16,"0"-21"-1,0 42 1,0 0-16,0 1 16,0 20-16,0-21 0,0 0 0,0 22 15,0-1-15,0-21 0,0 21 16,0 1-16,0-22 0,0 21 0,0-21 16,0 1-16,0-1 0,0 0 15,0 0 1,0-42 15,0 0-31,0 0 0,0-22 16,0 22-16,0 0 0,0 0 15,0-22-15,0 22 0,21-21 0,0 21 16,0-22-16,1 1 0,-22 21 16,21-21-16,0 20 0,0 1 0,0 21 15,0 0-15,22 0 0,-22 0 16,0 0-16,0 0 0,0 21 0,-21 1 15,22-1-15,-1 0 0,-21 0 16,0 21-16,0-20 0,0-1 16,0 21-16,0-21 0,0 22 0,0-22 15,0 0-15,0 0 0,0 0 16,0 0-16,-21-21 16,-1 0-1,22-21-15,0 0 16,0 0-16,0 0 0,0 0 15,0-1-15,0 1 16,22-21-16,-1 21 0,0 0 0,0-1 16,0-20-16,0 21 0,1 0 0,20 0 15,-21-1-15,21 1 0,-20 21 16,20 0-16,-21 0 0,21 0 0,-20 0 16,20 21-16,-21 1 0,0-1 15,0 0-15,1 0 0,-22 0 0,0 0 16,0 22-16,0-22 0,0 0 15,0 21-15,0-20 0,-22-1 0,22 0 16,-21 0-16,0 0 0,0 0 16,21-42 31,0 0-47,21 0 0</inkml:trace>
  <inkml:trace contextRef="#ctx0" brushRef="#br1" timeOffset="132622.64">3958 10097 0,'0'0'0,"0"21"15,0 0 1,0 0-16,0 0 0,0 0 16,0 1-16,0-1 0,0 0 0,-21 0 15,21 0 1,0 0-16,-21 1 0,21-1 15,0-42 32,0-1-47,0 1 16</inkml:trace>
  <inkml:trace contextRef="#ctx0" brushRef="#br1" timeOffset="132794.54">3916 9991 0,'-21'0'16,"-1"0"0,22 21 15,0 0-31,0 0 16,22-21-1,-1 0-15,0 0 16</inkml:trace>
  <inkml:trace contextRef="#ctx0" brushRef="#br1" timeOffset="133286.76">4254 10202 0,'0'0'0,"0"22"15,0-1-15,0 0 0,0 0 16,0 0-16,0 0 0,0 1 0,0-1 16,0 0-16,0 0 15,-21-21-15,21 21 0,-21-21 16,21-21 15,0 0-15,0 0-16,0 0 0,0-1 15,0 1-15,0 0 0,0 0 16,0 0-16,0-22 0,0 22 0,21 0 16,0 0-16,1 0 0,-1 0 15,0-1-15,0 1 0,0 21 0,0 0 16,1 0-16,-1 0 0,0 0 0,0 21 16,0 1-16,0-1 0,-21 0 15,22 0-15,-22 0 0,21 0 0,-21 1 16,0-1-16,0 0 0,0 0 15,0 21-15,0-20 0,0-1 0,-21 0 16,-1 0-16,22 0 0,-21-21 16,21 21-16,0-42 47,0 0-32,21 0-15,-21 0 0</inkml:trace>
  <inkml:trace contextRef="#ctx0" brushRef="#br1" timeOffset="133524.63">4889 10160 0,'0'21'15,"0"0"-15,0 1 0,-21-22 0,21 21 16,-21 0-16,21 0 0,0 0 15,-21 0-15,21 1 0,-21-1 0,21 0 16,-21 0-16,21 0 16,0-42 15,0 0-15,21 0-16,0 0 0</inkml:trace>
  <inkml:trace contextRef="#ctx0" brushRef="#br1" timeOffset="133739.51">4826 9991 0,'21'0'109,"0"0"-109</inkml:trace>
  <inkml:trace contextRef="#ctx0" brushRef="#br1" timeOffset="134034.34">5186 10012 0,'0'0'0,"0"21"0,0 0 0,0 22 15,0-22-15,0 0 0,0 0 0,0 21 16,-21-20-16,21 20 0,-22-21 0,22 21 15,0-20-15,0-1 0,0 0 16,-21 0-16,21 0 0,0 0 0,0 1 16,21-22 15,1 0-31,-22-22 0,0 1 0,21 21 16,0-21-16,0 0 0,-21 0 15,21-22-15,-21 22 0</inkml:trace>
  <inkml:trace contextRef="#ctx0" brushRef="#br1" timeOffset="134263.21">5419 9843 0,'0'21'16,"0"0"-16,0 0 0,0 0 16,0 22-16,0-22 0,0 21 15,-22 0-15,22 1 0,-21-22 0,21 21 16,-21 1-16,21-22 0,-21 21 0,21-21 15,0 22-15,0-22 0,-21 0 16,21 0-16,0 0 0,0 0 16,21-21 15,0 0-31,0-21 0,0 0 16,1 0-16</inkml:trace>
  <inkml:trace contextRef="#ctx0" brushRef="#br1" timeOffset="134627.24">5821 10118 0,'-21'0'16,"-1"0"-16,1 0 0,0 0 16,0 21-16,0-21 0,21 21 15,-21 0-15,-1 0 0,22 1 16,22-1-1,-1-21 1,0 0-16,0 0 0,0 21 0,0-21 16,1 21-16,-1-21 15,-21 21-15,21-21 0,-21 21 0,0 1 16,0-1-16,-21 0 16,0-21-1,-1 21-15,1-21 0,0 0 0,0 0 16,0 0-16,0 0 0,-1 0 15,1 0-15,0 0 0,0 0 16,21-21-16,0 0 16,0 0-1,21 21-15,0-22 0,0 1 16,1 21-16,-1-21 0</inkml:trace>
  <inkml:trace contextRef="#ctx0" brushRef="#br1" timeOffset="135343.82">6159 10224 0,'0'0'0,"22"0"16,-1 0-16,0 0 0,0 0 16,-21-22-16,21 1 0,0 21 15,-21-21-15,0 0 16,0 0-16,0 0 0,0-1 15,-21 22 1,0 0-16,0 0 0,0 0 16,0 22-16,-1-1 15,22 0-15,-21 0 0,21 0 16,0 0-16,0 1 0,0-1 0,0 0 16,0 0-16,0 0 0,0 0 15,0 1-15,0-1 0,21 0 16,1-21-16,-1 0 0,0 0 0,0 0 15,0 0-15,0 0 0,1 0 0,-1 0 16,0-21-16,0 21 0,0-21 16,0-1-16,1 22 0,-22-21 0,21 0 15,0 0-15,0 0 0,-21 0 0,0-1 16,21 1-16,-21 0 16,21 0-16,-21 0 0,22 21 31,-1 0 0,-21 21-31,21-21 31,0 0-31,0 0 16,-21-21 15,0 0-15,-21 21-16,0 0 15,0 21 1,0 0-16,21 0 0,-22-21 16,22 21-16,-21 0 0,0 1 0,21-1 15,-21 0-15,21 0 16,0 0-16,0 0 0,0 1 0,0-1 16,0 0-16,0 0 0,21-21 15,0 21-15,0-21 16,1 0-16,20 0 0,-21 0 0,0 0 15,0 0-15,1 0 0,-1 0 16,0-21-16,0 21 16</inkml:trace>
  <inkml:trace contextRef="#ctx0" brushRef="#br1" timeOffset="135551.71">7218 10499 0,'0'0'0,"0"21"0,0 0 0,0 0 15,0 0-15,0 1 0,-21-1 0,-1 0 16,1 0-16,0-21 0,21 21 16,-21 0-16,0-21 0,0 22 0,-1-22 15,1 0-15,0 0 0,0 0 16,0 0-16</inkml:trace>
  <inkml:trace contextRef="#ctx0" brushRef="#br1" timeOffset="136067.42">8340 9821 0,'0'0'0,"0"-21"0,0 42 15,-22-21 1,22 22-16,0 20 0,0-21 16,0 0-16,0 22 0,0-22 0,0 21 15,0-21-15,0 22 0,0-22 0,0 0 16,0 0-16,0 0 0,0 0 16,0 1-16,0-1 0,-21-21 0,21 21 15,0-42 16</inkml:trace>
  <inkml:trace contextRef="#ctx0" brushRef="#br1" timeOffset="136383.13">8107 9927 0,'0'0'0,"0"-42"15,0 21-15,21 0 16,0-1-16,0 1 0,0 21 0,1-21 15,20 21-15,-21-21 0,21 21 16,1 0-16,-1 0 0,0 0 0,1 0 16,-1 21-16,0 0 0,1 0 15,-1 1-15,0-1 0,-20 21 16,-1-21-16,-21 22 0,0-22 0,0 0 16,0 21-16,-21-21 0,-1 1 15,-20-1-15,0 0 0,-1 0 0,1 0 16,0-21-16,-1 21 0,22-21 0,-21 22 15,0-22-15,20 21 0,1-21 16,0 0-16,42 0 31,22 0-15,-22 0-16,0-21 0</inkml:trace>
  <inkml:trace contextRef="#ctx0" brushRef="#br1" timeOffset="136858.85">9207 10012 0,'0'0'0,"0"-21"0,0 0 16,-21 21 0,0 0-16,0 0 0,0 0 15,-22 0-15,22 0 0,0 21 0,-21-21 16,21 21-16,-22 0 0,1 0 0,21 0 15,0 1-15,-1-1 16,1 21-16,0-21 0,21 0 0,-21 1 16,21-1-16,0 0 0,0 0 15,21-21-15,0 0 0,0 0 16,1 0-16,-1 0 0,0 0 0,21 0 16,-21 0-16,1-21 0,-1 21 15,21-21-15,-21 21 0,0-21 0,1-1 16,-1 1-16,21 0 0,-42 0 0,21 0 15,0 0-15,1-1 0,-22 1 16,21 0-16,-21 0 0,0 0 0,0 0 16,0 42 15,0 0-31,0 21 16,0-21-16,0 1 0,0-1 0,0 0 15,0 0-15,0 0 0,0 0 16,0 1-16,21-1 0,0 0 15,0-21-15,0 0 16,1 0-16,-1 0 16,0 0-16,0 0 0,0-21 15,0 0-15</inkml:trace>
  <inkml:trace contextRef="#ctx0" brushRef="#br1" timeOffset="137895.29">9673 9779 0,'0'0'0,"0"-21"0,0 42 16,0 0 0,0 0-16,-21 1 0,21 20 15,0-21-15,0 0 0,-21 0 0,21 1 16,0-1-16,0 0 0,0 0 16,0 0-1,0-42 32,0 42 16,0 0-63,0 1 15,0-1-15,0 0 16,0 0-16,0 0 0,0 0 15,21-21-15,-21 22 0,21-22 16,0 21 0,0-21-16,1 0 0,-1 0 15,0 0-15,0 0 0,0 0 0,0 0 16,1-21-16,-1 21 0,0-22 16,0 1-16,21 21 0,-20-21 0,-1 0 15,0 0-15,0-22 0,0 22 0,0 0 16,-21 0-16,22-21 0,-22 20 15,0 1-15,0 0 0,0 0 0,0 0 16,0 0-16,0 42 31,0 0-31,0 0 0,0 21 16,0-20-16,0 20 0,0-21 16,0 21-16,0 1 0,0-1 15,0 0-15,0 1 0,0 20 0,0-20 16,0-1-16,0 21 0,0-20 0,0 20 15,21-20-15,-21 20 0,0-21 16,0 22-16,0-22 0,0 1 0,0-1 16,0 0-16,0 1 0,0-22 0,0 21 15,-21-21-15,-1 22 0,1-22 16,0 0-16,0-21 0,0 0 0,0 0 16,-1 0-16,1 0 15,21-21-15,0 0 0,0-1 16,0 1-16,0 0 0,0-21 15,0-1-15,0 22 0,21-42 0,22 20 16,-22 1-16,21-21 0,1-1 0,-1 1 16,21-22-16,-20 21 0,-1-20 15,22 20-15,-22 1 0,0-1 0,1 1 16,-1-1-16,0 22 0,-21 0 16,1-1-16,-1 22 0,0 0 0,-21 0 15,-21 21 1,0 0-16,-1 21 0,1 0 15,0-21-15,-21 21 0,42 0 0,-21 1 16,21-1-16,0 0 0,0 0 16,0 0-16,0 0 15,21-21-15,0 22 0,0-1 0,0-21 16,0 21-16,1-21 0,20 21 0,-21 0 16,0 0-16,-21 1 15,0-1 1,-21-21-16,0 0 15,0 0-15,0 0 0,-1 0 16,1 0-16,0 0 0,0 0 16,0 0-16,42 0 47,0 0-47</inkml:trace>
  <inkml:trace contextRef="#ctx0" brushRef="#br1" timeOffset="138367.01">11515 10075 0,'21'22'16,"0"-22"-16,0 0 0,0 0 16,0 0-16,-21-22 0,22 22 0,-1-21 15,0 21-15,-21-21 0,21 0 16,0 21-16,0-21 0,-21 0 0,0-1 15,22 1-15,-22-21 0,0 21 0,0 0 16,0-1-16,0 1 0,0 0 16,-22 21-1,1 0-15,0 0 0,0 0 16,0 21-16,0 0 0,-1 22 16,1-22-16,0 21 0,21-21 0,-21 22 15,21-22-15,-21 21 0,21-21 0,0 1 16,0-1-16,0 0 0,0 0 15,0 0-15,21 0 0,-21 1 0,21-22 16,0 0-16,0 0 0,1 0 0,-1 0 16,0 0-16,0 0 0,0 0 15,0 0-15,1-22 0,-1 1 16</inkml:trace>
  <inkml:trace contextRef="#ctx0" brushRef="#br1" timeOffset="139133.09">12107 9716 0,'0'0'0,"0"-43"0,0 22 0,0-21 16,-21 42 0,0 0-16,21 21 0,-21 0 15,21 21-15,-21-20 0,21 20 0,-22 0 16,22-21-16,0 22 0,0-1 16,0 0-16,0 1 0,0-22 0,0 21 15,0-21-15,0 22 0,0-22 16,0 0-16,0 0 0,0 0 0,0 1 15,0-1-15,0 0 0,22-21 16,-1 21-16,0-21 0,0 0 16,0 0-16,0 0 15,1 0-15,20 0 0,-21-21 0,0 21 16,0-21-16,1 0 0,-1 21 0,0-22 16,-21 1-16,21 0 0,-21-21 15,21 21-15,-21-1 0,21 1 0,-21-21 16,0 21-16,0 0 0,0-1 15,0 44 1,0-1 0,0 0-16,0 0 15,0 0-15,0 0 16,22-21-16,-1 22 0,0-22 16,0 0-16,0 0 0,0 0 15,1 0-15,-1 0 16,0 0-16,0 0 0,-21-22 15,21 22-15,0-21 0,-21 0 0,0 0 16,22 0-16,-22 0 16,21-1-16,-21 1 0,0 0 15,0 0-15,0 0 16,0 42 15,-21 0-15,21 0-1,-22-21-15,22 21 0,-21-21 0,21 22 16,0-1-16,-21-21 16,21 21-16,-21 0 0,21 0 15,0 0-15,0 1 0,0-1 16,0 0-16,0 0 16,0 0-1,21 0-15,0-21 0,0 0 16,1 0-16,-1 0 15,0 0-15,0 0 0,0 0 16,0 0-16,1 0 16,-1-21-16,-21 0 0,0 0 0,21 21 15,-21-21-15,21 0 0,0-1 16,-21 1-16,0 0 0,21-21 0</inkml:trace>
  <inkml:trace contextRef="#ctx0" brushRef="#br1" timeOffset="139326.98">12658 9694 0,'0'0'15,"-43"0"1,43-21-16,0 0 62</inkml:trace>
  <inkml:trace contextRef="#ctx0" brushRef="#br1" timeOffset="139547.85">12023 9821 0,'0'0'0,"-22"0"0,1 22 0,21-1 15,21-21 1,1 0 0,20 0-16,-21 0 0,0 0 0,22 0 15,-22 0-15,21 0 0,-21 0 0,0 0 16,22 0-16,-22 0 0,0 0 16,0-21-16,-21-1 31</inkml:trace>
  <inkml:trace contextRef="#ctx0" brushRef="#br1" timeOffset="141275.1">17674 7218 0,'0'0'0,"0"21"16,21-21-16,0 0 15,1 0-15,-1 0 16,0 0-16,0-21 0,0 21 16,0-21-16,1 0 0,-1 21 15,21-22-15,-21 1 0,0 21 16,1-21-16,-1 0 0,-21 0 16,0 0-16,0-1 0,-21 1 15,-1 21 1,1 0-16,-21 0 0,21 0 0,-22 0 15,1 0-15,0 0 0,-1 0 16,1 0-16,0 0 0,-1 21 0,22-21 16,-21 22-16,21-1 0,0-21 0,-1 21 15,22 0-15,0 0 0,0 0 16,0 1-16,0 20 0,22-21 0,-1 0 16,0 22-16,0-22 15,21 21-15,-20-21 0,20 22 0,0-22 16,-21 21-16,22-21 0,-1 0 0,-21 22 15,0-22-15,22 21 0,-22-21 16,-21 1-16,0-1 0,0 21 0,0-21 16,0 0-16,-21 1 0,0-1 15,-1 0-15,-20 0 0,0-21 0,-1 21 16,-20 0-16,-1-21 0,22 0 0,-21 0 16,-1 0-16,1 0 0,-1 0 15,22-21-15,-1 21 0,1-21 0,0 0 16,-1 0-16,22 0 0,0-1 15,0-20-15,21 21 0,0-21 16,0-1-16,0 22 0,0-42 0,0 20 16,0 1-16,21 0 0,0-1 15,0 1-15,22 21 0,-22 0 0,21-1 16,1 22-16,-22 0 0,21 0 16,-21 22-16,22-1 0,-22 0 0,0 21 15,0 1-15,0-22 0,0 21 0,-21 0 16,0 1-16,0-1 0,0 0 15,0 1-15,0-22 0,0 21 0,0-21 16,0 1-16,0-1 0,0 0 16,0 0-16,22-21 31,-1 0-31,0 0 0,0 0 16,0 0-16,0-21 0,1 0 0,20 0 15</inkml:trace>
  <inkml:trace contextRef="#ctx0" brushRef="#br1" timeOffset="141650.89">17992 7620 0,'0'0'0,"0"21"0,0 0 32,21-21-17,0 0-15,0 0 16,0-21-16,0 0 15,1 21-15,-1-21 0,0 21 0,0-21 16,0 21-16,0-21 0,-21-1 16,22 1-16,-22 0 15,-22 21-15,1 0 16,0 0-16,-21 0 0,21 0 16,-22 0-16,22 21 0,-21 0 0,21 1 15,-1-1-15,1 0 16,0 0-16,0 21 0,21-20 0,0-1 0,0 0 15,0 0-15,0 0 0,0 0 16,0 1-16,21-22 0,0 21 16,0-21-16,1 0 0,20 0 0,-21 0 15,21 0-15,-20 0 0,20 0 0,-21 0 16,21 0-16,1 0 0,-22 0 16,21-21-16,1 21 0,-22-22 0,21 1 15</inkml:trace>
  <inkml:trace contextRef="#ctx0" brushRef="#br1" timeOffset="141926.73">18796 7493 0,'0'0'0,"0"-21"0,0 0 15,-21 21 1,0 0-16,-1 0 16,1 0-16,0 0 0,0 21 0,0 0 15,0-21-15,-1 21 0,1 0 0,0 22 16,21-22-16,-21 0 0,0 0 15,21 0-15,-21 1 0,21 20 0,0-21 16,0 0-16,0 0 0,0 1 16,0-1-16,0 0 0,21-21 15,0 21-15,0-21 0,0 0 16,0 0-16,1 0 0,-1 0 16,21 0-16,-21 0 0,22 0 15,-22-21-15,21 21 0,0-21 0,-20 0 16,20-1-16,0 22 0</inkml:trace>
  <inkml:trace contextRef="#ctx0" brushRef="#br1" timeOffset="142751.76">19177 7599 0,'0'0'0,"0"-21"0,0 0 0,0-1 15,0 1-15,0 0 16,-21 42 0,21 0-1,-21-21-15,21 22 0,0-1 16,-22 0-16,1 21 0,21-21 15,-21 1-15,21-1 0,0 0 0,0 0 16,0 0-16,0 0 0,0 1 0,0-1 16,21-21-1,0 0-15,1 0 0,-1 0 16,0 0-16,21 0 0,-21 0 0,1 0 16,-1-21-16,21 21 0,-21-22 15,0 1-15,1 21 0,-22-21 0,21 0 16,-21 0-16,0 0 0,0-22 15,0 22-15,0 0 0,0-21 0,-21 20 16,-1 1-16,1 0 0,0 0 16,0 0-16,0 0 0,-22 21 15,22 0-15,0 0 0,0 0 0,0 0 16,21 21-16,-21-21 0,21 21 16,0 0-16,21-21 15,0 0-15,0 0 16,21 0-16,-20 0 0,20 0 15,0 0-15,-21 0 0,22 0 0,-1-21 16,0 21-16,-20 0 0,20-21 0,0 21 16,-21 0-16,22 0 0,-22 0 15,0 0-15,0 0 0,0 0 0,-21 21 16,0 0 0,0 0-16,0 0 0,0 1 15,0-1-15,0 0 0,0 0 0,0 0 16,0 0-16,0 1 0,0-1 15,0 0-15,0 0 0,0 0 16,-21 0-16,21 1 0,-21-22 16,21 21-1,-21-21 1,21-21 0,0-1-16,0 1 15,0 0-15,21 0 16,-21 0-16,21-22 15,0 22-15,1 0 0,20-21 0,-21 21 16,0-22-16,22 22 0,-1 0 0,-21 0 16,21 0-16,-20 21 0,20 0 15,-21 0-15,0 0 0,0 21 0,22 0 16,-22 0-16,-21 0 0,21 0 0,-21 1 16,21-1-16,-21 21 0,0-21 15,0 0-15,0 1 0,0-1 0,0 0 16,0 0-16,0 0 15,-21-21-15,0 21 0,0-21 16,21 22 0,0-44 15,0 1-31</inkml:trace>
  <inkml:trace contextRef="#ctx0" brushRef="#br1" timeOffset="143350.91">21082 7620 0,'0'-63'15,"0"41"-15,-21 1 0,0 21 16,-1-21-16,1 0 0,0 0 15,0 0-15,0 21 0,0 0 0,-1-22 16,1 22-16,-21 0 0,21 0 16,-22 0-16,1 22 0,21-1 0,-21 0 15,-1 0-15,1 21 0,0-20 0,20-1 16,1 21-16,-21-21 0,21 0 16,21 22-16,0-22 0,0 0 0,0 0 15,0 0-15,0 1 0,21-1 16,0-21-16,0 0 0,22 21 15,-22-21-15,21 0 0,0 0 16,1 0-16,-1 0 0,0 0 0,1-21 16,-1 0-16,0 21 0,-20-22 15,20 1-15,-21 0 0,21 0 0,-20-21 16,-1 20-16,0-20 0,-21 0 16,21-1-16,-21 1 0,21 0 0,-21-22 15,0 22-15,0-22 0,0 22 0,0-21 16,0 20-16,0 1 0,0 21 15,0-22-15,0 22 0,0 42 32,0 1-32,0 20 15,-21 0-15,21 1 0,-21 20 0,21-21 16,-21 22-16,21-22 0,0 22 16,0-22-16,0 0 0,0 1 0,0-1 15,0 0-15,0-20 0,0 20 16,0-21-16,0 0 0,0 0 0,0 1 15,21-1-15,0-21 16,0 0-16,0 0 16,1 0-16,-1 0 0,0-21 0</inkml:trace>
  <inkml:trace contextRef="#ctx0" brushRef="#br1" timeOffset="143786.66">21802 7451 0,'0'0'0,"42"-43"16,-42 22-16,0 0 16,0 0-1,-21 21-15,0 0 0,-1 0 0,-20 0 16,21 0-16,0 0 0,-22 21 0,22-21 16,-21 21-16,21 0 0,0 1 15,-1-1-15,1 21 0,0-21 16,0 0-16,21 1 0,0-1 15,0 0-15,0 0 0,21-21 16,0 0-16,22 0 16,-22 0-16,0 0 0,21 0 15,-21 21-15,22-21 0,-22 0 0,0 0 16,0 0-16,0 21 0,1-21 0,-22 22 16,0-1-16,0 0 15,-22-21 1,1 21-16,0-21 0,-21 0 0,21 0 15,-1 0-15,-20 0 0,21 0 16,0 0-16,0 0 0,-1 0 16,1 0-16,0 0 0,0 0 0,0 0 15,0 0 1,-1 0-16,1 0 16,0 0-1,0 0-15</inkml:trace>
  <inkml:trace contextRef="#ctx0" brushRef="#br1" timeOffset="146606.48">783 12361 0,'-21'0'47,"0"0"-31,0 0-16,-1 0 15,1 0 1,0 22-16,0-22 0,0 0 0,0 0 16,-22 21-16,22-21 0,0 0 15,-21 0-15,20 0 0,1 0 0,-21 0 16,21 0-16,0 0 0,-22 0 15,22 0-15,0 0 0,0 0 16,0 0-16,-1 0 16,1 0-1,42 0 32,1 0-47,20 0 0,0 0 0,22 0 16,-1 0-16,22 0 0,0 0 15,-1 0-15,1-21 0,0 21 0,-1-22 16,1 22-16,0 0 0,-1 0 16,1-21-16,0 21 0,-22 0 0,1 0 15,-1 0-15,1-21 0,-22 21 16,0 0-16,-21 0 0,1 0 0,-1 0 16,-42 0 30,-1 0-46,1 0 0,0 0 0,0 0 16,0-21-16,0 21 0,-1 0 16,1 0-16,0 0 0,0-21 15,0 21-15</inkml:trace>
  <inkml:trace contextRef="#ctx0" brushRef="#br1" timeOffset="147095.28">1206 11959 0,'-21'0'16,"21"21"15,21-21-31,1 22 0,-1-1 15,0-21-15,0 21 0,0-21 16,22 21-16,-1-21 0,0 0 0,1 21 16,-1-21-16,0 0 0,1 21 15,-22-21-15,21 0 0,0 0 0,-20 22 16,-1-22-16,0 0 0,0 0 16,-21 21-16,0 0 15,0 0-15,0 0 16,-21 0-16,0 1 0,0-1 0,-22 0 15,1 0-15,0 21 0,-1-20 16,1-1-16,0 21 0,-1-21 0,22 22 16,-21-22-16,-1 0 0,1 0 15,21 21-15,-21-20 0,20-1 16,1 0-16,0-21 0,21 21 0,0 0 31,21-21 0,0 0-31,1-21 16,-1 21-16,-21-21 0,21 21 16,-21-21-16,21 21 0</inkml:trace>
  <inkml:trace contextRef="#ctx0" brushRef="#br1" timeOffset="148430.57">3450 12065 0,'0'-21'0,"0"0"16,0 0-16,0-1 15,0 1-15,0 0 16,-21 21-16,21-21 16,0 0-16,-21 21 0,21-21 15,-21 21 1,21 21-16,-22 0 16,22 21-16,0-21 0,0 22 15,0 20-15,0-20 0,-21 20 0,21-21 16,0 22-16,-21-22 0,21 22 15,0-22-15,0 0 0,0 1 0,0-1 16,0-21-16,0 22 0,-21-22 16,21 21-16,0-21 0,-21 0 15,21 1-15,0-1 16,-21-21 0,-1 0-1,22-21-15,-21-1 16,0 1-16,21 0 0,-21 0 15</inkml:trace>
  <inkml:trace contextRef="#ctx0" brushRef="#br1" timeOffset="148891.31">2963 12213 0,'0'0'0,"-21"-42"0,21 0 16,0 20-16,-21-20 0,21 21 0,0-21 15,0-1-15,0 22 0,0 0 16,0-21-16,21 20 0,-21 1 15,21 0-15,0 0 0,1 0 16,20 21-16,-21-21 0,0 21 0,22 0 16,-22 0-16,21 0 0,0 21 0,22 0 15,-22 21-15,22 1 0,-22-1 16,22 21-16,-22 1 0,21-1 0,-20 1 16,-1-22-16,-21 22 0,22-1 15,-22-20-15,0-1 0,-21 0 0,0 1 16,21-22-16,-21 21 0,0-21 15,0 0-15,0 1 0,0-1 16,0-42 15,0-1-31,21 1 0,-21 0 16,0 0-16,0 0 0,0-22 16,21 22-16,-21-21 0,22 0 0,-22-1 15,0 1-15,21-22 0,0 22 16,-21-21-16,21 20 0,-21-20 0,0-1 15,21 22-15,-21 0 0,21-1 16,-21 1-16,0 21 0,22 0 0,-22-1 16,21 22-16,-21 22 15,21-22-15,-21 21 16,0 0-16,0 0 0,0 21 0,0-20 16,0 20-16</inkml:trace>
  <inkml:trace contextRef="#ctx0" brushRef="#br1" timeOffset="149315.07">4212 12171 0,'0'0'0,"0"21"31,0 0-31,-21-21 16,21 21-16,0 22 0,0-22 15,-21 0-15,21 0 0,0 0 0,0 22 16,0-22-16,0 0 0,0 0 16,0 0-16,0 1 0,0-1 15,21-21-15,0 0 0,0 0 16,0 0-16,1 0 0,20 0 0,-21 0 16,0-21-16,22 21 0,-22-22 0,0 1 15,21 0-15,-21 0 0,1 0 16,-1 0-16,-21-1 0,0 1 0,0-21 15,0 21-15,0-22 0,0 22 16,0 0-16,0-21 0,-21 21 0,-1-1 16,1 1-16,0 0 0,0 0 15,0 21-15,0 0 0,-1 0 16,1 0-16,0 0 0,0 0 16,21 21-1,-21 0-15,21 0 16,21-21-1,0 0-15</inkml:trace>
  <inkml:trace contextRef="#ctx0" brushRef="#br1" timeOffset="150574.9">5376 12065 0,'0'0'0,"0"-21"16,0 0-16,0 0 16,0-1-16,21 1 0,1 0 15,-1 0-15,0 0 0,0 0 0,0-22 16,0 22-16,1 0 0,-1-21 0,0 20 16,0-20-16,0 21 0,-21 0 15,0-22-15,0 22 0,0 0 0,0 0 16,-21 21-16,0 0 0,-21 0 15,20 0-15,-20 0 0,0 0 16,-1 21-16,22 0 0,-21 0 0,0 1 16,20-1-16,-20 0 0,21 21 0,0-21 15,0 22-15,21-22 0,0 21 16,0-21-16,0 22 0,0-22 16,0 21-16,0-21 0,21 1 0,0 20 15,21-21-15,-21 0 0,22 0 16,-22 1-16,21-1 0,1 0 0,-1 0 15,0-21-15,1 21 0,-1 0 0,-21 1 16,21-1-16,-20 0 0,-22 0 16,0 0-16,0 0 0,0 1 0,-22-1 15,-20 0-15,0 0 0,-1-21 0,1 21 16,-21 0-16,20-21 0,-20 22 16,-1-22-16,22 0 0,-22 0 15,22 0-15,0 0 0,-1 0 0,1 0 16,0 0-16,21-22 0,-1 1 15,-20 0-15,21 0 0,21 0 0,-21 0 16,21-22-16,0 22 0,0-21 16,0 21-16,0-22 0,0 22 0,0 0 15,0 0-15,21 0 0,-21-1 16,21 22-16,0 0 0,0 0 16,1 22-16,-1-1 0,0 21 0,-21-21 15,21 22-15,0-22 0,0 21 16,1-21-16,-1 22 0,0-1 15,0-21-15,0 0 0,0 22 0,1-22 16,-22 0-16,21 0 0,0 0 16,0-21-16,21 21 0,-20-21 0,-1 0 15,0 0-15,0 0 0,21 0 16,-20 0-16,-1-21 0,21 21 0,-21-21 16,22 0-16,-22 0 0,21 0 0,0-1 15,-20 1-15,-1 0 0,21 0 16,-21-21-16,0 20 0,1 1 0,-22-21 15,0 21-15,21 0 0,-21-1 16,0 1-16,0 0 0,0 42 31,0 0-15,0 1-16,-21 20 0,21-21 0,-22 0 16,22 0-16,-21 22 0,21-22 0,0 0 15,0 0-15,0 0 0,0 1 16,0-1-16,21-21 0,1 21 0,-1 0 15,0-21-15,0 0 0,0 0 16,0 0-16,22 0 0,-22 0 16,0-21-16,0 0 0,0 21 0,22-21 15,-22-1-15,0 1 0,0 0 16,0 0-16,1 0 0,-22 0 0,0-1 16,21 1-16,-21 0 0,0-21 15,21 21-15,-21-1 16,0 1-16,-21 21 15,21 21-15,-21 1 16,21-1-16,0 0 0,-22 0 16,22 0-16,-21 0 0,21 1 0,0-1 15,-21 0-15,21 0 0,0 0 0,0 0 16,0 1-16,0-1 0,0 0 16,21-21-1,0 0-15,1 0 0,-1 0 16,0 0-16,0 0 0,21 0 0,-20 0 15,20-21-15,-21 0 0,21 21 16,1-22-16</inkml:trace>
  <inkml:trace contextRef="#ctx0" brushRef="#br1" timeOffset="151247.51">6710 12086 0,'0'0'0,"0"-21"0,-21-21 15,-1 42-15,1 0 16,0 0-16,0 0 0,0 0 15,0 0-15,-1 21 0,1 0 0,-21 0 16,42 22-16,-21-22 0,0 21 0,-1-21 16,22 22-16,-21-1 0,21-21 15,0 21-15,0-20 0,0 20 16,0-21-16,0 0 0,21 0 0,1-21 16,-1 22-16,0-1 0,0-21 15,0 0-15,0 0 0,22 0 0,-1 0 16,-21 0-16,22-21 0,-1-1 15,0 1-15,1 21 0,-1-21 0,0-21 16,-21 21-16,22-1 0,-22 1 0,0-21 16,0 0-16,0-1 0,1 22 15,-22-21-15,0-1 0,0-20 0,0 21 16,0-1-16,0 1 0,0 21 16,0-22-16,0 22 0,0 0 15,0 0-15,0 42 16,-22 0-1,22 22-15,0-22 0,0 21 16,0 0-16,0 1 0,0-1 0,0 0 16,0 1-16,0-22 0,0 21 0,0 1 15,0-22-15,0 21 0,0-21 16,0 0-16,0 1 0,0-1 0,-21-21 16,21 21-16,-21-21 15,21 21-15,0-42 31,0 0-31,0 0 16,0-1-16,0 1 0,0 0 16,21 0-16,0-21 0,1 20 0,-1 1 15,21-21-15,-21 21 0,0 21 16,22-21-16,-22 21 0,0 0 0,0 0 16,0 0-16,1 0 0,-1 21 0,0 0 15,0 0-15,-21 0 0,0 0 16,21 1-16,-21-1 0,0 0 0,0 0 15,0 21-15,0-20 0,-21-1 16,0 0-16,21 0 16,0 0-16,-21 0 15</inkml:trace>
  <inkml:trace contextRef="#ctx0" brushRef="#br1" timeOffset="151999.17">8191 12107 0,'0'0'0,"22"0"46,-1 0-46,0 0 0,0-21 16,0 0-16,0 21 0,22-21 0,-22 0 16,21 0-16,-21-1 0,22 1 0,-22 0 15,0 0-15,0 0 0,0 21 16,-21-21-16,0-1 0,0 1 0,-21 0 16,0 21-16,-21 0 0,21 0 15,-22 0-15,1 0 0,0 0 16,-1 0-16,1 21 0,0 0 0,20 1 15,-20-1-15,21 0 0,0 21 16,0-21-16,-1 22 0,22-1 0,0-21 16,0 22-16,0-22 0,0 21 15,22-21-15,-1 0 0,0 1 16,0-1-16,0-21 0,22 0 0,-22 21 16,21-21-16,-21 0 0,22 0 0,-22 0 15,0 0-15,0 0 0,0 0 16,0-21-16,-21 0 0,-21 21 31,-21 0-31,21 0 0,-22 0 0,22 0 16,-21 0-16,0 21 0,20-21 0,-20 21 15,21 0-15,-21 0 0,20 0 16,22 22-16,0-22 0,-21 0 0,21 0 16,0 0-16,0 1 0,0-1 15,21 0-15,1 0 0,-1 0 16,0 0-16,0-21 0,21 0 0,-20 22 15,-1-22-15,21 0 0,0 0 0,1 0 16,-1-22-16,0 1 0,1 0 16,20 21-16,-20-42 0,20 21 0,-21-1 15,22-20-15,-22 21 0,1-21 16,-1-1-16</inkml:trace>
  <inkml:trace contextRef="#ctx0" brushRef="#br1" timeOffset="152231.04">9038 11811 0,'0'0'0,"0"-63"15,0 41-15,0 1 0,0 42 32,-21 1-32,21 20 0,0 0 0,-21 1 15,21-1-15,0 21 0,0-20 0,-21 20 16,21-20-16,-22 20 0,22-21 16,-21 1-16,21-1 0,0 0 0,0 1 15,-21-1-15,21-21 0,0 0 16,0 1-16,0-1 0,0 0 0,0 0 15,21-21 1,0 0-16,1 0 0,-1-21 16,0 0-16,21 21 0,-21-21 0,1-1 15</inkml:trace>
  <inkml:trace contextRef="#ctx0" brushRef="#br1" timeOffset="153232.44">9229 12340 0,'0'21'16,"21"-21"0,0 0-1,0 0-15,0 0 0,0 0 16,1-21-16,-1 0 0,0 21 0,0-21 16,0 0-16,0 21 15,-21-21-15,0-1 0,22 1 0,-22 0 16,0 0-16,0 0 0,-22 0 15,1 21-15,0 0 16,0 0-16,0 0 0,0 21 0,21 0 16,-22 0-16,1 0 0,21 0 0,-21 1 15,21 20-15,0-21 0,0 0 16,0 22-16,0-22 0,0 0 0,0 0 16,0 0-16,0 0 0,21-21 0,0 22 15,1-22-15,-1 0 0,0 0 16,21 21-16,-21-21 0,1 0 0,20 0 15,-21 0-15,21-21 0,-20 21 16,20-22-16,-21 1 0,21 21 16,-20-21-16,-1 0 0,0 0 0,0 0 15,0-22-15,-21 22 0,0 0 0,0-21 16,0 20-16,0-20 0,0 21 16,0 0-16,0 0 0,-21 21 31,21 21-31,-21 0 0,21 0 15,0 0-15,0 22 0,-21-22 0,21 0 16,0 21-16,0-21 0,0 1 16,0-1-16,0 0 0,0 0 0,0 0 15,0 0-15,0 1 0,0-44 63,0 1-63,0 0 15,0 0-15,0 0 0,0 0 16,0-1-16,0-20 0,21 21 0,-21 0 16,0-22-16,21 22 0,0 0 15,0 0-15,1 0 0,-1 0 0,0 21 16,0 0-16,0 0 0,0 0 0,1 0 16,-1 0-16,0 21 15,0 0-15,0 0 0,0 0 0,1 0 16,-1 1-16,-21-1 0,0 0 0,0 21 15,0-21-15,0 1 16,0-1-16,0 0 0,0 0 16,-21-21-1,-1 0 1,22-21-16,0 0 0,0 0 16,0-1-16,0 1 15,0 0-15,22 0 0,-1-21 16,0 20-16,0 1 0,0-21 0,0 21 15,1-22-15,-1 22 0,21 0 0,-21 0 16,0 0-16,1 21 0,-1 0 16,0 0-16,0 0 0,0 21 0,0 0 15,1 0-15,-22 0 0,0 1 16,21 20-16,-21-21 0,21 0 0,-21 0 16,0 22-16,0-22 0,0 0 15,0 0-15,0 0 0,0 1 16,-21-1-16,21-42 47,0-1-32</inkml:trace>
  <inkml:trace contextRef="#ctx0" brushRef="#br1" timeOffset="153575.25">10604 12298 0,'22'0'0,"-1"0"0,0 0 0,0-21 16,0 21-16,0-21 16,1 21-16,-1-22 0,0 22 0,0-21 15,-21 0-15,21 21 0,0-21 0,1 0 16,-22 0-16,0-1 16,0 1-16,0 0 0,0 0 15,0 0-15,-22 21 0,1 0 16,0 0-16,0 0 0,0 21 15,0 0-15,-1 0 0,1 0 16,0 1-16,21-1 0,0 21 0,-21-21 16,21 22-16,-21-22 0,21 0 15,0 0-15,0 0 0,0 0 0,0 1 16,0-1-16,21-21 0,0 21 0,0-21 16,0 0-16,1 0 15,-1 0-15,0 0 0,0 0 0,0 0 16,0 0-16,1 0 0,-1-21 15,0 21-15,0-21 0,0-1 16,0 22-16</inkml:trace>
  <inkml:trace contextRef="#ctx0" brushRef="#br1" timeOffset="154042.5">11070 12086 0,'0'0'16,"0"-21"-1,0 42 1,0 0-1,0 1-15,0-1 0,0 0 0,0 0 16,0 0-16,0 0 16,0 1-16,0 20 0,0-21 0,0 0 15,0 0-15,0 1 0,0-1 16,0 0-16,0 0 16,-21-21-1,0 0-15,21-21 31,0 0-31,0 0 16,0-1-16,0 1 0,21 0 0,-21 0 16,21 0-16,0-22 0,0 22 15,22 0-15,-22-21 0,0 21 0,0-1 16,0 1-16,22 0 0,-22 21 16,0 0-16,0 0 15,0 0-15,1 21 0,-22 0 0,21 1 16,-21-1-16,0 0 0,0 21 15,0-21-15,21 1 0,-21-1 0,0 0 16,0 0-16,0 0 0,0 0 0,0 1 16,0-1-16,0-42 62,0-1-62,0 1 16</inkml:trace>
  <inkml:trace contextRef="#ctx0" brushRef="#br1" timeOffset="154314.21">11832 11726 0,'0'0'16,"0"-21"-16,-21 21 15,0 21-15,21 1 16,-21-22-16,21 42 0,-22-21 0,22 0 15,-21 22-15,21-22 0,0 21 0,0 0 16,-21 1-16,21-1 0,-21 22 16,0-43-16,21 21 0,0 0 15,0 1-15,-21-22 0,21 21 0,0-21 16,0 1-16,-22-1 0,22 0 16,0 0-16,22-21 15,-1 0 1,0 0-16,0-21 15,-21 0-15,21 21 0</inkml:trace>
  <inkml:trace contextRef="#ctx0" brushRef="#br1" timeOffset="154524.09">11663 11959 0,'0'0'0,"-21"0"0,42 0 31,0 0-15,0 0-16,0 0 0,0 0 0,1 0 16,-1 0-16,0 0 0,21 0 15,-21 0-15,1 0 0,-1 0 0,0 0 16,-21-21-16,21 21 0,0 0 0,0-21 16</inkml:trace>
  <inkml:trace contextRef="#ctx0" brushRef="#br1" timeOffset="155248.46">12785 11938 0,'-22'0'16,"22"21"-16,22-21 15,-1 0 1,0 0-16,0 0 0,0 0 16,22-21-16,-22 21 0,0-21 15,21 21-15,-21-21 0,1 0 0,-1 21 16,0-22-16,-21 1 0,0 0 16,0 0-16,-42 0 15,20 21 1,1 0-16,-21 0 0,0 0 0,-1 0 15,22 0-15,-21 0 0,-1 0 16,1 0-16,21 21 0,0 0 0,0 0 16,-1 0-16,1 1 0,21-1 0,0 21 15,0-21-15,0 22 0,0-22 16,0 0-16,21 21 0,1-21 0,-22 1 16,21-1-16,21 0 0,-21 0 0,0-21 15,1 21-15,20-21 0,-21 0 16,0 0-16,22 0 0,-22 0 15,0 0-15,-42 0 32,0-21-32,-1 21 0,1 0 0,-21 0 15,21 0-15,-22 0 0,22 0 16,-21 0-16,21 0 0,-22 0 0,22 21 16,0 0-16,0 1 0,0-1 0,21 0 15,0 0-15,0 0 0,0 0 16,0 1-16,0-1 0,0 0 0,0 0 15,0 0-15,21 0 0,0-21 0,21 22 16,-20-22-16,-1 0 16,21 0-16,-21 0 0,22 0 0,-1 0 15,0 0-15,22 0 0,-22-22 0,0 1 16,22 21-16</inkml:trace>
  <inkml:trace contextRef="#ctx0" brushRef="#br1" timeOffset="155514.31">13398 12171 0,'0'0'16,"0"-21"-16,0 0 0,0 42 31,0 0-15,0 0-16,22 0 0,-1 22 16,-21-22-16,21 0 0,0 21 15,-21-21-15,21 1 0,0-1 0,1 21 16,-1-21-16,0 0 0,0 1 0,0-22 15,0 21-15,1-21 0,-1 0 16,-21 21-16,0-42 31,0 0-31,0-1 16,0 1-16,0 0 0,0 0 16,0 0-16</inkml:trace>
  <inkml:trace contextRef="#ctx0" brushRef="#br1" timeOffset="155747.18">13737 12065 0,'21'0'0,"-42"0"0,21 21 47,-21 0-47,0 1 0,0-1 0,-1 0 16,1 21-16,-21-21 0,21 1 0,0-1 15,-22 21-15,22-21 0,0 0 16,-21 1-16,20-1 0,-20 0 0,21 0 15,0 0-15,0 0 0,-1 1 0,1-1 16,21 0-16,-21-21 0,21 21 16,21-21-1,0 0-15,1 0 0,20 0 16,-21 0-16</inkml:trace>
  <inkml:trace contextRef="#ctx0" brushRef="#br1" timeOffset="156102.97">13949 12150 0,'0'0'0,"0"21"31,0 0-31,-21 0 0,21 0 16,0 22-16,-22-22 0,22 21 0,-21 1 15,0-1-15,21 0 0,0 1 16,0-1-16,0 0 0,0 1 0,0 20 16,0-21-16,0 22 0,0-22 0,0 22 15,0-22-15,0 0 0,0 22 16,0-22-16,-21 1 0,21-1 0,0 0 16,0 1-16,-21-1 0,21 0 0,0-21 15,0 22-15,-21-22 0,-1 0 0,22 21 16,-21-42-16,21 22 0,0-1 15,-21-21-15,21-21 32,0-1-32,0 1 0,0 0 15</inkml:trace>
  <inkml:trace contextRef="#ctx0" brushRef="#br1" timeOffset="156422.79">13864 12319 0,'0'-42'0,"0"84"0,0-105 0,0 41 0,0 1 15,21 0-15,0 0 16,-21 0-16,22 21 0,20 0 16,-21-21-16,21 21 0,-20 0 0,20 0 15,0 0-15,1 0 0,-1 0 16,-21 0-16,21 21 0,-20 0 0,-1 0 15,0 0-15,-21 0 0,0 1 16,0-1-16,0 0 0,0 21 0,-21-21 16,0 1-16,-1-1 0,-20-21 0,21 21 15,-21 0-15,20-21 0,-20 21 16,21-21-16,0 0 0,0 0 16,-1 21-16,1-21 0,0 0 31</inkml:trace>
  <inkml:trace contextRef="#ctx0" brushRef="#br1" timeOffset="159780.31">16849 11345 0,'-22'0'0,"1"0"16,21 22-16,0-1 0,-21 0 15,21 0-15,0 0 16,0 0-16,0 1 0,0-1 0,21 0 16,0 0-16,1 0 0,-1 0 0,21 1 15,-21-22-15,22 21 0,-1-21 16,21 0-16,-20 0 0,-1 0 16,22 0-16,-1 0 0,-21 0 15,22 0-15,-22 0 0,1-21 0,20-1 16,-42 22-16,22-21 0,-22 0 0,21 0 15,-42 0-15,21 0 0,-21-1 16,0 1-16,0 0 0,0-21 0,0 21 16,0-1-16,-21 1 0,0 0 15,0 0-15,0 21 0,-1 0 16,1 0-16,0 0 0,21 21 16,-42 0-16,21 22 0,-1-22 0,1 21 15,0 0-15,0 1 0,0-1 0,0 0 16,-1 1-16,1 20 15,21-20-15,0 20 0,0 1 0,0-22 16,-21 21-16,21 1 0,0-22 16,0 22-16,0-22 0,0 0 0,0-20 15,0 20-15,0-21 0,0 0 0,0 0 16,0 1-16,-21-22 0,0 21 16,0-21-16,-1 0 0,1 0 15,0 0-15,-21 0 0,21 0 16,-22-21-16,22-1 0,-21 22 0,21-21 15,-22 0-15,22 0 0,-21 0 0,21 0 16,-1-22-16,1 22 0,0 0 16,0 0-16,0 0 0,21-1 15,0 1-15,21 0 16,21 21-16,-21 0 16,22 0-16,-1 0 0,0 0 0,1 0 15,20 0-15</inkml:trace>
  <inkml:trace contextRef="#ctx0" brushRef="#br1" timeOffset="160027.17">17801 11917 0,'0'21'31,"0"0"-31,0 0 0,0 1 0,0-1 16,0 0-16,0 0 0,-21 21 15,21-20-15,0 20 0,0-21 0,0 0 16,-21 0-16,21 1 0,0-1 0,-21 0 16,21 0-16,0 0 15,0-42 17,0 0-32,0 0 15</inkml:trace>
  <inkml:trace contextRef="#ctx0" brushRef="#br1" timeOffset="160197.07">17780 11811 0,'0'0'0,"0"-21"0,0 0 15,0 0-15,0-1 16,21 22 31,-21 22-47,21-22 15,0 21-15,1-21 0,-1 21 0</inkml:trace>
  <inkml:trace contextRef="#ctx0" brushRef="#br1" timeOffset="160850.7">18267 11959 0,'0'0'0,"-21"0"0,-1 21 0,22 1 15,-21-22-15,21 21 0,0 0 16,-21 0-16,21 0 0,-21 0 0,21 1 16,0-1-16,0 0 0,0 0 15,-21 0-15,21 0 0,0 1 0,0-1 16,-21-21-16,21 21 0,0 0 16,0-42 30,0 0-46,0 0 16,0-1-16,0-20 0,0 21 0,0-21 16,0 20-16,0-20 0,21 0 15,0-1-15,0 1 0,0 21 0,22 0 16,-22 0-16,21-1 0,-21 22 16,22 0-16,-1 0 0,0 0 0,-21 22 15,22-1-15,-22 0 0,21 0 0,-21 0 16,-21 22-16,22-22 0,-22 0 15,0 21-15,0-21 0,0 22 16,0-22-16,0 0 0,0 0 16,-22 0-16,22 1 0,-21-22 0,0 21 15,0-21-15,0 0 16,0 0-16,21-21 16,0-1-1,0 1-15,0 0 0,21 0 16,0-21-16,0 20 0,0-20 0,0 0 15,1 21-15,20-22 0,-21 22 0,0 0 16,22 0-16,-22 0 0,21 21 16,-21 0-16,0 0 0,1 0 15,-1 21-15,0 0 0,0 0 0,-21 21 16,0-20-16,0 20 0,0-21 16,0 21-16,0-20 0,0-1 0,0 21 15,0-21-15,-21 0 0,0 1 16,21-1-16,-21 0 0,21 0 15,-22-21-15,22-21 32,22 21-32,-1-21 0</inkml:trace>
  <inkml:trace contextRef="#ctx0" brushRef="#br1" timeOffset="161198.5">19156 12150 0,'0'0'0,"21"0"16,0 0-16,0 0 16,0 0-16,1 0 0,-1 0 15,21 0-15,-21 0 0,0-21 16,1 21-16,20-22 0,-21 22 0,0-21 16,0 0-16,1 0 0,-1 0 15,-21 0-15,0-1 0,0 1 16,0 0-16,0 0 15,-21 21-15,-1-21 0,1 21 0,-21 0 16,21 0-16,0 0 0,-22 0 0,22 21 16,-21 0-16,21 0 0,-1 0 15,1 1-15,0 20 0,0-21 0,21 21 16,0-20-16,0 20 0,0-21 0,0 21 16,0-20-16,21-1 0,0 0 15,0 0-15,1 0 0,20 0 0,-21-21 16,21 0-16,1 22 0,-1-22 15,0 0-15,22 0 0,-22 0 0,1-22 16</inkml:trace>
  <inkml:trace contextRef="#ctx0" brushRef="#br1" timeOffset="162449.79">20891 11472 0,'0'0'15,"-21"0"-15,-21 0 0,21 0 0,-22 0 16,1 0-16,0 22 0,-1-1 0,1 0 16,0 21-16,-1-21 0,1 22 15,0 20-15,-1-20 0,1-1 0,21 21 16,0 1-16,0-22 0,-1 22 15,22-1-15,0-20 0,0-1 0,0 0 16,0 1-16,22-22 0,20 21 0,-21-21 16,21 0-16,-20 1 0,41-22 15,-21 0-15,1 0 0,20 0 0,-20 0 16,20 0-16,-21 0 0,1 0 0,20-22 16,-20 1-16,-1 0 0,0 0 15,-21 0-15,22-22 0,-22 1 0,0 0 16,0-1-16,0 1 15,-21 0-15,0-22 0,0 22 0,0-22 16,0 1-16,-21 21 0,0-22 0,0 22 16,0-1-16,-22 1 0,1 0 15,0 21-15,-22-22 0,22 43 0,-22 0 16,1 0-16,21 0 0,-22 0 16,22 21-16,-1 22 0,1-22 0,21 21 15,-21 1-15,20-1 0,1 0 0,21 22 16,0-22-16,0 22 0,0-22 15,0 21-15,21 1 0,22-22 0,-22 1 16,21-1-16,-21 0 0,22 1 16,-1-22-16,0 0 0,1 0 15,-1 0-15,22 0 0,-22-21 0,0 0 16,1 0-16,-1 0 0,0 0 16,1-21-16,-22 0 0,21 21 0,-21-21 15,22-21-15,-22 20 0,0 1 0,0-21 16,0 21-16,0-22 0,-21 22 15,0 0-15,22-21 0,-22 21 0,0-1 16,0 1-16,0 42 31,0 1-31,0 20 0,-22-21 16,22 0-16,0 0 0,-21 22 16,21-22-16,0 0 0,0 0 15,0 22-15,0-22 0,0 0 16,0 0-16,21-21 0,1 0 15,-1 21-15,0-21 0,0 0 0,0 0 16,0 0-16,22 0 0,-22 0 16,21-21-16,-21 0 0,22 0 0,-22 0 15,0-1-15,21 1 0,-20-21 0,-1 21 16,0-22-16,0 22 0,-21-21 16,0 21-16,21 0 0,-21-1 0,0 1 15,-21 21 1,21 21-16,-21 1 15,21-1-15,-21 0 0,0 21 16,21-21-16,0 1 0,0-1 16,0 21-16,0-21 0,0 0 0,0 1 15,0-1-15,0 0 16,21 0-16,0-21 0,0 0 0,0 0 16,0 0-16,22 0 0,-22 0 0,21 0 15,1-21-15,-1 21 0,0-21 16,1 0-16,-22-1 0,21-20 0,-21 21 15,0-21-15,1-1 0,-1-20 16,-21 20-16,21 1 0,-21-21 16,21 20-16,-21 1 0,0-22 0,0 22 0,0 0 15,0-1-15,0 22 16,0-21-16,0 21 0,-21 42 31,0 0-31,0 0 0,-1 0 0,22 22 16,0-1-16,-21 0 0,0 1 0,21-1 15,0 22-15,0-22 0,0 0 16,0 1-16,0 20 0,0-21 0,0-20 16,0 20-16,0 0 0,0-21 15,0 1-15,0-1 0,0 0 16,21 0-16,0-21 0,1 21 0,-1-21 16,0 0-16,0 0 15,0 0-15,0-21 0,1 0 16,-1 0-16,0 0 0,-21-1 15,0-20-15,21 21 0,-21-21 16</inkml:trace>
  <inkml:trace contextRef="#ctx0" brushRef="#br1" timeOffset="162650.68">22034 11790 0,'0'0'15,"0"21"1,0 0-16,22 0 15,-1-21-15,0 0 0,0 22 16,21-22-16,-20 0 0,20 0 16,-21 0-16,21 0 0,-20 0 0,20 0 15,-21 0-15,0 0 0,0 0 0,1 0 16,-1 0-16,0-22 0,0 1 16,-21 0-1</inkml:trace>
  <inkml:trace contextRef="#ctx0" brushRef="#br1" timeOffset="163475.25">23347 11748 0,'21'0'47,"0"0"-47,0 0 0,0 0 0,1 0 15,20 0-15,-21 0 0,21-22 16,1 22-16,-1-21 0,0 21 15,1-21-15,-1 21 0,-21-21 0,22 0 16,-22 21-16,0-21 0,0-1 16,-21 1-16,0 0 0,0 0 15,0 0-15,-21 21 0,0-21 16,0 21-16,-22 0 0,22 0 0,-21 0 16,-1 0-16,1 0 0,0 0 15,-1 21-15,22 0 0,-21 0 0,0 0 16,20 0-16,1 1 0,0 20 0,0-21 15,21 0-15,0 0 0,0 22 16,0-22-16,0 0 0,0 0 16,21 0-16,0 1 0,0-22 15,22 21-15,-22 0 0,21-21 0,1 0 16,-1 0-16,21 0 0,-20 0 0,-1 0 16,0 0-16,-20 0 0,-1-21 15,0 21-15,-21-21 0,-21-1 16,0 22-16,-22 0 15,1 0-15,0 0 0,-1 0 0,1 0 16,0 0-16,-22 22 0,22-22 0,-1 21 16,1 0-16,0 0 0,21 21 15,-1-20-15,1-1 0,0 21 16,21-21-16,0 0 0,0 22 0,0-22 16,0 0-16,0 0 0,21 22 15,22-22-15,-22-21 0,21 21 0,-21 0 16,22-21-16,20 0 0,-21 0 15,22 0-15,-1 0 0,-20 0 0,20 0 16,-20 0-16,-1 0 0,0-21 16,1 0-16,-22 0 0,0-1 0</inkml:trace>
  <inkml:trace contextRef="#ctx0" brushRef="#br1" timeOffset="163683.13">24045 11959 0,'0'-21'15,"0"0"-15,0 190 0,0-296 0,21 85 31,1 63-31,-22 0 0,21 0 16,0 22-16,0-22 0,0 0 16,0 21-16,1-20 0,-1 20 0,0-21 15,0 0-15,0 0 0,0 1 0,1-1 16,-1 0-16,0 0 0,0-21 16,-21 21-16,21-21 0,0 0 31,-21-21-31,0 0 15</inkml:trace>
  <inkml:trace contextRef="#ctx0" brushRef="#br1" timeOffset="163897.01">24511 11811 0,'0'0'0,"-21"0"15,0 0-15,-1 21 0,1 0 0,-21 22 16,42-22-16,-42 0 15,20 21-15,1-20 0,0 20 0,21-21 16,-21 21-16,0-20 0,21-1 16,-21 21-16,21-21 0,0 0 0,0 1 15,0-1-15,0 0 0,0 0 0,0 0 16,21 0 0,0-21-16,0 0 0</inkml:trace>
  <inkml:trace contextRef="#ctx0" brushRef="#br1" timeOffset="164228.82">24955 11917 0,'0'0'0,"0"-42"16,-21 63 15,21 0-31,-21 0 0,21 0 0,-21 22 15,21-1-15,0 0 0,0 22 16,-21-22-16,21 22 0,-21-22 16,21 21-16,0 1 0,0-1 0,-22 1 15,1-1-15,0 1 0,0-1 0,21 1 16,-21 21-16,0-22 0,-1 1 16,22-22-16,-21 21 0,0-20 0,21-1 15,0 0-15,-21 1 0,21-1 0,-21-21 16,21 0-16,0 1 0,21-22 31,0-22-15,0-20-16,0 21 0,-21 0 15</inkml:trace>
  <inkml:trace contextRef="#ctx0" brushRef="#br1" timeOffset="164514.92">24871 12002 0,'0'-43'0,"0"86"0,0-107 0,0 43 16,0 0-16,0 0 0,0-1 15,0 1-15,21 0 0,0 21 0,21-21 16,-20 21-16,20 0 0,0 0 16,1 0-16,-22 0 0,21 0 15,0 0-15,1 0 0,-22 21 0,0 0 16,0 0-16,-21 1 0,0 20 15,0-21-15,0 21 0,0-20 0,0 20 16,-21-21-16,0 0 0,-21 0 16,20 1-16,1-1 0,-21-21 0,21 21 15,-22-21-15,22 21 0,-21-21 0,21 0 16,0 0-16,-22 0 0,22 0 16,-21 0-16</inkml:trace>
  <inkml:trace contextRef="#ctx0" brushRef="#br1" timeOffset="167490.98">868 14690 0,'0'0'0,"-21"21"0,-1-21 0,1 0 15,0 0-15,0 0 0,0 0 16,0 21-16,-1-21 15,1 0-15,0 0 0,0 0 16,0 0-16,0 0 0,-1 0 16,1 0-16,0 0 15,0 0 1,42-21 31,0 21-32,22 0-15,-1 0 0,21 0 0,1 0 16,-1 0-16,1 0 0,21 0 16,-1 0-16,1 0 0,21 0 0,-22 0 15,1 0-15,0 0 0,-22 0 16,1 21-16,-1-21 0,-20 0 0,20 0 16,-21 21-16,-20-21 15,20 0-15,-21 0 0,0 21 0,0-21 16,-21 22-1,-21-22 1,0 0 0,0 0-16,0 0 15,0-22-15,-1 1 0,1 21 0</inkml:trace>
  <inkml:trace contextRef="#ctx0" brushRef="#br1" timeOffset="167966.71">1482 14436 0,'0'0'0,"0"21"47,0 0-47,21 0 15,0-21-15,0 21 0,0 1 0,0-1 16,1-21-16,-1 21 0,0-21 16,21 21-16,-21-21 0,22 0 0,-22 0 15,0 0-15,21 0 16,-20 0-16,-1 0 0,0 0 0,0 0 16,-42 0 15,0 21-16,0 0-15,-22 1 0,22-1 0,-21 0 16,-1 0-16,1 21 0,0-20 16,21 20-16,-22-21 0,1 21 15,0-20-15,20 20 0,1-21 0,-21 21 16,21-20-16,21-1 16,-21 21-16,21-21 0,-22 0 0,22 1 15,-21-1-15,21-42 47,21 21-31,-21-22-16</inkml:trace>
  <inkml:trace contextRef="#ctx0" brushRef="#br1" timeOffset="173634.6">3746 14266 0,'22'0'16,"-1"0"31,0-21-32,-21 0 17,21 21-17,-21-21 1,21 21-16,-21-21 16,0 0-1,0-1 1,0 1-1,0 0-15,-21 0 16,0 21 0,0 0 15,0 0-31,-1 0 16,1 0-16,0 0 15,0 0-15,0 0 0,0 0 16,21 21-16,-22-21 0,1 0 0,0 21 15,0-21-15,0 21 0,0-21 16,-1 22-16,1-1 0,0 0 16,0 0-16,0 21 0,21-20 15,-21 20-15,21 0 0,0 1 16,-22-1-16,22 0 0,0 1 0,0 20 16,0-21-16,0 1 0,0-1 15,0 0-15,22 1 0,-1-1 16,0 0-16,0 1 0,0-22 0,22 21 15,-22-21-15,0 1 0,21-1 0,-21 0 16,22 0-16,-22 0 0,21-21 16,-21 0-16,1 0 0,20 0 15,-21 0-15,0-21 0,0 0 0,22 0 16,-22 0-16,0-1 0,0 1 16,0 0-16,22 0 0,-22-21 0,-21 20 15,21 1-15,0-21 0,0 21 16,-21 0-16,0-22 0,0 22 0,0 0 15,0 0-15,22 0 0,-22-1 16,0 44 0,0-1-1,0 0-15,-22 0 0,22 21 16,0-20-16,0 20 0,0-21 0,0 21 16,0 1-16,0-22 0,0 21 15,0-21-15,0 1 0,0 20 0,22-21 16,-1 0-16,0 0 15,0-21-15,0 0 0,0 0 0,22 0 16,-22 0-16,0-21 0,21 0 16,-20 0-16,20 0 0,-21 0 0,21-1 15,-20 1-15,-1 0 0,0-21 16,0 21-16,0-1 0,-21-20 16,0 21-16,0-21 0,0-1 0,0 22 15,-21-21-15,0-1 0,0 22 16,-22 0-16,22-21 0,-21 42 0,21-21 15,-22 21-15,1 0 0,21 0 16,-21 0-16,-1 21 0,22 0 0,0 0 16,-21 0-16,20 22 0,1-22 15,21 21-15,0 0 0,0-20 0,0 20 16,0 0-16,0-21 0,0 22 16,21-22-16,1 0 0,-1 0 0,21 0 15,-21 1-15,22-1 0,-1-21 16,0 0-16,1 0 0,-1 0 0,0 0 15,1 0-15,20-21 0,-21-1 16,22 1-16,-22 21 0,1-21 16,-1 0-16,0-21 0,1 20 0,-22 1 15,0 0-15,0 0 0,0-21 16,-21 20-16,21 1 0,-21 0 0,0 0 16,0 0-16,0 0 0,-21 21 31,0 21-31,21 21 15,-21-21-15,0 0 0,21 1 16,-21 20-16,21-21 0,0 0 0,-22 0 16,22 22-16,-21-22 0,21 0 15,0 0-15,-21 0 0,21 1 16,21-44 15,0 1-15,1 0-16,-22 0 0,21 0 15,-21 0-15,21-1 0,0 1 0,-21-21 16,21 21-16,0 0 0,-21-1 16,22 1-16,-22 0 0,21 0 0,0 21 15,0 0 1,-21 21-16,0 0 0,0 0 16,0 1-16,0-1 0,0 0 15,21 0-15,-21 0 0,0 0 16,21 1-16,-21-1 0,0 0 0,22 0 15,-1 0-15,0 0 0,0 1 16,21-1-16,-20-21 0,20 0 0,0 21 16,1-21-16,-1 0 0,0 0 15,1 0-15,-1 0 0,0-21 0,1 0 16,-1-1-16,0 1 0,1 0 0,-1 0 16,0 0-16,-21 0 0,1-1 15,-1 1-15,0-21 0,-21 21 0,0 0 16,0-1-16,0 1 0,0 0 15,-21 0-15,0 0 0,-1 21 0,1 0 16,0 0-16,0 0 0,-21 0 16,20 0-16,-20 0 0,21 21 15,-21-21-15,20 21 0,-20 0 0,21 0 16,0 22-16,0-22 0,-1 0 0,22 21 16,0-20-16,0-1 0,0 21 15,0-21-15,0 0 0,0 1 0,0 20 16,0-21-16,22-21 0,-1 21 15,0 0-15,0-21 0,0 0 0,22 0 16,-22 0-16,21 0 0,0 0 16,1-21-16,-22 0 0,21 0 15,1 0-15,-22 0 0,21-1 0,-21 1 16,0-21-16,1 21 0,-1-22 16,0 1-16,-21 21 0,21-21 0,-21-22 15,0 22-15,0-1 0,0 1 0,0-21 16,0 20-16,0-20 0,0 20 15,0 1-15,0 0 0,0 21 0,0-22 16,0 22-16,0 0 16,-21 21-16,21 21 0,0 0 15,-21 0-15,21 22 0,0-1 16,-21 0-16,21 22 0,0-22 16,0 22-16,0-22 0,-22 22 0,22-22 15,0 0-15,0 1 0,0-1 16,0 0-16,0 1 0,0-22 0,22 21 15,-1-21-15,0 0 0,0 1 0,0-1 16,0 0-16,22-21 0,-22 0 16,21 0-16,-21 0 0,1 0 0,20-21 15,-21 21-15,21-21 0,-20-1 16,-1 1-16,21 0 0,-21 0 0,0 0 16,1 0-16,-1-22 0,0 22 15,0-21-15,-21 21 0,0-1 0,21 1 16,-21 0-16,21 0 0,-21 0 0,0 42 47,0 0-47,0 0 0,0 0 15,-21 1-15,21-1 0,0 0 16,0 0-16,0 0 0,0 0 0,0 1 16,0-1-16,21 0 0,1 0 15,-1-21-15,0 0 16,0 0-16,0 0 0,0 0 0,1 0 15,-1 0-15,21 0 0,-21 0 0,22-21 16,-22 0-16,21 0 0,-21-1 16,0 1-16,22-21 0,-22 21 0,0-22 15,0 1-15,-21 0 0,21-1 16,1 1-16,-22 0 0,21-22 16,-21 22-16,0-22 0,0 22 0,0 0 15,21-1-15,-21 22 0,0-21 16,0 21-16,0 0 0,-21 42 31,21 21-31,0-21 0,-21 22 16,-1-1-16,22 21 0,-21-20 0,21-1 15,0 22-15,0-22 0,-21 21 16,21-20-16,0-1 0,0 0 0,0 1 16,0-1-16,0 0 0,0-20 15,0-1-15,0 21 0,21-21 16,0 0-16,1-21 0,-1 0 15,0 0-15,21 0 0,-21 0 0,1 0 16,-1 0-16,21 0 0,-21-21 16,0 0-16,1 0 0,-1 0 0,21 0 15,-21-1-15,-21-20 0,21 21 0,1-21 16,-1 20-16,0 1 0,-21 0 16,0-21-16,21 42 0,-21-21 0,21-1 15,-21 44 16,0-1-31,0 0 16,0 0-16,0 0 0,0 0 16,0 1-16,0-1 0,0 0 0,0 21 15,0-21-15,0 1 0,0-1 16,0 0-16,0 0 0,21 0 16,1-21-16,-1 0 15,0 0-15,0 0 0,0 0 0,0-21 16,1 0-16,20 21 0,-21-21 15,0 0-15,0-1 0,1 1 0,-1 0 16,0-21-16,0 21 0,0-1 16,0-20-16,1 21 0,-22 0 15,0 0-15,21-1 0,-21 1 0,0 42 47,-21 1-47,21-1 0,-22 0 16,22 0-16,0 0 0,0 0 0,0 1 15,-21-1-15,21 21 0,0-21 0,0 0 16,0 1-16,0-1 0,0 0 16,21-21-16,1 21 0,-1 0 0,0-21 15,0 0-15,21 0 0,-20 0 0,20 0 16,-21 0-16,21 0 16,-20 0-16,20 0 0,-21-21 0,0 0 15,0 0-15,1 21 0,-1-21 16,-21-1-16,21 1 0,-21-21 0,0 21 15,0 0-15,0-22 0,0 22 0,-21-21 16,0-1-16,-1 22 0,-20-21 16,21 21-16,-21 0 0,20-1 0,-41 22 15,21 0-15,20 0 16,-20 0-16,21 0 0,0 22 0,0-1 16,-1 0-16,1 21 0,21-21 0,-21 22 15,21-22-15,0 21 0,0-21 16,0 22-16,21-22 0,0 0 15,1 21-15,-1-20 0,0-1 0,21 0 16,-21 0-16,22-21 0,-22 0 16,21 0-16,-21 0 0,22 0 0,-22 0 15,21 0-15,1 0 0,-1-21 16,0 0-16,-21 0 0,22-1 0,-1 1 16,-21 0-16,0-21 0,22 21 0,-22-1 15,0 1-15,0-21 0,-21 21 16,21 0-16,-21-1 0,22 1 0,-22 0 15,21 21-15,-21-21 0,0 42 32,0 0-17,0 0-15,0 1 16,-21-1-16,21 21 0,-22-21 0,22 0 16,-21 1-16,21-1 0,0 0 0,0 0 15,-21 0-15,21 0 16,0 1-16,-21-22 0,21-22 47,0 1-47,0 0 15,0 0-15,21 21 0,0-21 16,0 0-16,1-22 0,-1 22 16,0 0-16,0-21 0,0 20 0,22-20 15,-22 21-15,0-21 0,21 20 16,-21 1-16,22 0 0,-22 0 0,21 0 15,-21 21-15,1 0 0,-1 0 0,0 0 16,-21 21-16,0 0 0,21 0 16,-21 0-16,0 1 0,0-1 0,0 21 15,0-21-15,0 22 0,0-22 16,-21 0-16,21 21 0,-21-21 0,21 1 16,-21-1-16,-1 0 0,44-21 31,-1 0-31,0 0 15,0 0-15,0-21 0,0 21 0,1-21 16,-1 21-16,0-22 0,21 1 16,-21 21-16,1-21 0,-1 0 0,0 0 15,0 0-15,-21-1 0,0-20 0,21 21 16,-21-21-16,0 20 0,0-20 16</inkml:trace>
  <inkml:trace contextRef="#ctx0" brushRef="#br1" timeOffset="173862.83">8636 13970 0,'0'0'15,"-21"0"-15,0 0 0,-1 0 0,1 0 0,0 0 16,0 0-1,0 0 32</inkml:trace>
  <inkml:trace contextRef="#ctx0" brushRef="#br1" timeOffset="174114.68">7197 14203 0,'-43'21'15,"86"-42"-15,-107 42 0,64 0 16,21-21 0,0 0-16,22 0 0,-22 0 15,0 0-15,21 0 16,1-21-16,-22 21 0,21 0 0,-21 0 0,22-21 15,-22 21-15,0 0 0,0 0 16,0 0-16,-21-21 16,0 0-16,-21 21 15,0-22-15,0 22 0</inkml:trace>
  <inkml:trace contextRef="#ctx0" brushRef="#br1" timeOffset="174302.57">6498 14076 0,'-21'0'0,"42"0"0,-63 0 15,63 0 17,-21 21-17,21-21-15,0 0 0,0 0 16,1 0-16</inkml:trace>
  <inkml:trace contextRef="#ctx0" brushRef="#br1" timeOffset="174879.04">11155 14372 0,'0'0'0,"0"-42"0,0 21 0,0 0 16,0-22-1,0 22-15,0 42 32,21 0-32,0 1 0,0 20 15,0-21-15,1 21 0,20 1 16,-21 20-16,21-20 0,1-1 0,-22 21 16,21-20-16,1-1 0,-22 0 15,21 1-15,-21-1 0,22-21 0,-22 22 16,0-22-16,0 21 0,0-21 0,0 0 15,-21 1-15,22-1 0,-22 0 16,0-42 15,0 0-31,0-1 16,0 1-16,0 0 0</inkml:trace>
  <inkml:trace contextRef="#ctx0" brushRef="#br1" timeOffset="175187.4">11938 14288 0,'0'0'0,"0"-64"15,-21 64 1,0 0-16,-22 0 0,22 0 16,0 21-16,-21 0 0,20 1 15,-20 20-15,0 0 0,-1 1 0,1-1 16,0 0-16,-1 1 0,-20 20 15,-1-21-15,22 22 0,-21-22 16,-1 1-16,1-1 0,-1 0 0,22 1 16,-22-1-16,22-21 0,0 21 15,20-20-15,1 20 0,-21-21 0,42 0 16,-21 0-16,42-21 31,0 0-31,0 0 16,0 0-16,1-21 0,-1 0 0,21 21 15,0-21-15</inkml:trace>
  <inkml:trace contextRef="#ctx0" brushRef="#br1" timeOffset="178807.37">18288 13991 0,'-64'-21'15,"64"0"-15,-21 21 16,0 0-16,0-21 0,0 21 0,0 0 16,-1 0-16,1 0 0,0 0 15,-21 0-15,21 21 0,-1 0 16,-20 0-16,21 0 0,0 1 0,-22 20 15,22-21-15,-21 21 0,21 1 16,0-1-16,-22 22 0,22-22 0,0 21 16,0 1-16,0-22 0,21 22 15,0-22-15,0 22 0,0-22 0,0 0 16,0 1-16,21-22 0,0 21 16,21-21-16,-21 0 0,22 1 15,-22-1-15,21-21 0,1 0 0,-1 0 16,0 0-16,1 0 0,-1-21 15,0 21-15,1-22 0,20 1 0,-21 0 16,1 0-16,-1-21 0,0 20 0,1-20 16,-22 21-16,0-21 0,0 20 15,0-20-15,-21 21 0,22 0 0,-22-22 16,0 22-16,0 0 16,-22 21-16,1 0 0,0 0 15,0 21-15,0 0 0,0 1 0,-1-1 16,1 21-16,21-21 15,-21 22-15,21-1 0,-21-21 0,21 21 16,0-20-16,0 20 0,0-21 16,0 0-16,21 0 0,0 1 0,-21-1 15,43 0-15,-22-21 0,0 0 0,0 21 16,21-21-16,1 0 0,-22 0 16,21 0-16,1 0 0,-1-21 0,-21 0 15,21 21-15,1-21 0,-22-1 16,0 1-16,0 0 0,0 0 0,-21 0 15,0 0-15,0-22 0,0 22 0,0-21 16,0 21-16,0-22 0,-21 1 16,0 21-16,-21-22 0,21 22 0,-1 0 15,-20 0-15,0 0 16,21 21-16,-22 0 0,1 0 0,21 21 16,-22 0-16,22 0 0,0 22 0,0-22 15,0 21-15,0 0 0,21 1 16,0-1-16,0-21 0,0 22 0,0-1 15,21-21-15,0 21 0,0-20 16,21-1-16,1 0 0,-22 0 0,21-21 16,1 0-16,20 21 0,-21-21 0,1 0 15,-1 0-15,0 0 0,1 0 16,-1-21-16,0 0 0,1 21 16,-22-21-16,21 0 0,-21-1 0,1 1 15,-1 0-15,0 0 0,0 0 16,-21 0-16,21-22 0,-21 22 0,0 0 15,0 0-15,0 0 0,0-1 16,-21 44 0,0-1-16,21 0 15,-21 0-15,21 0 0,0 0 16,-21 1-16,-1-1 0,22 0 0,-21 0 16,21 0-16,0 0 0,-21 1 15,21-1-15,0 0 0,-21-21 0,21 21 16,21-21 15,0-21-15,0 0-16,-21 0 0,22 21 0,-1-22 15,0 1-15,-21 0 0,21 0 16,0 0-16,0 0 0,-21-1 0,22 1 16,-1 0-16,0 21 0,0 0 15,0 0-15,0 21 16,-21 0-16,22 1 15,-22-1-15,0 0 0,0 0 16,21 0-16,-21 0 0,21 1 16,0-1-16,0 0 0,-21 0 0,43 0 15,84 43 1,-85-64-16,0 0 0,1 0 16,-1 0-16,0 0 0,1 0 15,-1 0-15,0-21 0,1 21 0,-1-22 16,0 22-16,-21-21 0,1 0 15,-1 0-15,0 0 0,0 0 0,-21-1 16,0-20-16,0 21 0,0 0 0,0-22 16,0 22-16,0 0 0,0-21 15,-21 21-15,0-1 0,0 22 16,-1 0-16,1 0 16,0 0-16,0 0 0,0 22 0,0-1 15,-22 0-15,22 0 0,0 21 0,0-20 16,0-1-16,-1 21 0,22-21 15,-21 22-15,21-22 0,0 0 0,0 0 16,0 0-16,21 0 0,1 1 16,-1-1-16,0 0 0,0-21 0,0 0 15,0 0-15,1 0 0,20 0 16,-21 0-16,0 0 0,22 0 0,-22-21 16,0 0-16,21-1 0,-21 1 0,1 0 15,-1 0-15,0-21 0,21 20 16,-42-20-16,21 0 0,1-1 0,-1 1 15,0 0-15,-21-1 16,0-20-16,21 21 0,-21-22 0,21 22 16,-21-1-16,21 1 0,-21-21 15,0 20-15,0 22 16,-21 21-16,0 21 16,0 0-16,21 1 0,-21 20 15,0 0-15,-1 1 0,22-1 0,0 21 16,-21-20-16,21 20 0,-21-20 15,21-1-15,0 0 0,0 1 0,0-1 16,0 0-16,0-21 0,0 22 16,0-22-16,21 21 0,0-21 15,1 1-15,-1-1 0,0-21 0,21 21 16,-21-21-16,1 0 0,20 0 16,-21 0-16,21 0 0,1 0 0,-22-21 15,21 0-15,-21-1 0,22 1 0,-22 21 16,0-21-16,0-21 0,0 21 15,1-1-15,-1 1 0,-21 0 0,0 0 16,0 0-16,0 0 0,21 21 16,-42 21 15,0 0-31,21 0 16,0 0-16,0 0 0,0 1 0,0-1 15,0 0-15,0 0 0,0 0 0,21 0 16,-21 1-16,21-22 15,0 21-15,0 0 0,22-21 0,-22 0 16,0 0-16,21 0 0,-21 0 16,22 0-16,-22 0 0,21 0 0,-21-21 15,1 0-15,-1-1 0,21 1 0,-21 0 16,0 0-16,1 0 0,-1-22 16,0 1-16,0 0 0,0-1 15,-21 1-15,0 0 0,21-22 0,-21 22 16,22-22-16,-22 22 0,0-21 15,0 20-15,0 1 0,0 21 0,0 0 16,0-1-16,0 1 0,-22 21 16,1 21-1,0 1-15,21 20 0,-21-21 16,21 43-16,-21-22 0,0 0 0,21 22 16,0-22-16,0 0 0,0 22 15,0-22-15,0 1 0,0-1 0,0 0 16,0-21-16,0 22 0,0-22 0,0 0 15,0 21-15,21-20 0,0-1 16,0 0-16,0-21 0,0 0 16,1 0-16,-1 0 0,0 0 15,0 0-15,0 0 0,0-21 16,1 0-16,20 21 0,-21-22 0,0 1 16,22 0-16,-22 0 0,0 0 15,21-22-15,-21 22 0,1 0 0,-1 0 16,-21 0-16,0 0 0,21-1 0,-42 44 47,21-1-47,0 0 0,-21 0 15,21 0-15,0 0 0,-22 1 0,22-1 16,0 21-16,0-21 0,0 0 16,0 1-16,0-1 15,22 0-15,-1 0 0,0-21 0,0 0 16,0 21-16,0-21 0,22 0 15,-22 0-15,0 0 0,21 0 0,-20-21 16,-1 21-16,0-21 0,0 0 16,0 0-16,22-1 0,-22 1 15,0 0-15,0-21 0,0 21 0,-21-1 0,21-20 16,1 21-16,-22 0 0,0 0 16,0-1-16,0 1 0,0 0 0,0 42 46,-22 0-46,22 1 0,-21-1 0,21 0 16,-21 0-16,21 0 0,0 0 16,0 1-16,0-1 0,0 0 15,0 0-15,0 0 0,21-21 0,0 21 16,1-21-16,-1 0 16,0 0-16,0 0 0,0 0 15,0 0-15,1 0 0,-1 0 16,-21-21-16,0 0 0,21 21 15,-21-21-15,0 0 0,0 0 0,0-1 16,0 1-16,0 0 0,0 0 16,0 0-16,-21 0 0,0-1 15,-1 1-15,1 21 0,0 0 16,0 0-16,42 0 47,0 0-32,0 0-15,1 0 0,-1 0 0,0 0 16,21 0-16,-21 0 0,1 0 16,-1 0-16,21 0 0,-21 0 0,0 0 15,1 0-15,-1 0 0,0 0 16,0 0-16,0 0 0,-21 21 16,0 1-16,0-1 0,0 0 15,0 0-15,0 0 16,0 0-16,0 1 15,0-1-15,0 0 16,-21 0-16,0 0 16,21 0-16,-21-21 31,0 0 0,21-21-15,0 0-16,0 0 15,0 0-15,0 0 0,0-22 16,21 22-16,0 0 0,0 0 16,0 0-16,0-22 0,22 22 15,-22 0-15,21 0 0,-21 0 0,22-1 16,-22 1-16,21 21 0,-21 0 0,22 0 16,-22 0-16,0 21 0,0 1 15,-21-1-15,0 0 0,21 0 0,-21 0 16,0 22-16,0-22 0,0 0 15,0 0-15,0 21 0,0-20 0,-21-1 16,0 0-16,0 0 0,21 0 16,-21 0-16,0 1 0,-1-22 15,22 21-15,0-42 47,0-1-31,0 1-16,0 0 15</inkml:trace>
  <inkml:trace contextRef="#ctx0" brushRef="#br1" timeOffset="179043.8">22648 14266 0,'0'0'16,"-21"0"62</inkml:trace>
  <inkml:trace contextRef="#ctx0" brushRef="#br1" timeOffset="179307.66">21378 14520 0,'0'0'0,"21"0"31,1 0-31,-1 0 0,0 0 16,0 0-16,21-21 0,-20 21 0,20 0 15,0 0-15,-21-21 0,22 21 16,-1 0-16,-21 0 0,22-21 0,-22 21 16,0 0-16,21 0 0,-42-21 15,21 21-15,1-21 0,-22-1 16</inkml:trace>
  <inkml:trace contextRef="#ctx0" brushRef="#br1" timeOffset="179538.61">20955 14309 0,'0'0'0,"0"21"0,-21-21 16,0 0-16,42 0 63,0 0-63,0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24FF-9DF4-4645-B4DD-B2A94DC1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A33D0-95E0-46E8-BE45-ABFF61B2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6D97-70DF-4E7C-AA48-4FAE13A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DFB0-CF74-4A74-AB5E-1A1786C9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2571-A09B-45C0-9A52-CB384FC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1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1BEA-B310-493F-AD88-50DDD8B2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AF69A-DA07-4FFD-B8E3-65BBCE6B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46E5-D7C5-486D-99C8-74377F0E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8B28-3BDA-46A1-8F87-4B95CC4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8B4C-DE26-4319-9ECA-26D7A022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A6DB7-5663-470A-A5FF-D88C7B290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CFCA-720C-4316-A3FD-C45DD0A3D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1668-ECB7-4558-9675-789425AB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955C-E64E-4995-96E5-F4A02B7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2909-B037-4C1A-A80F-57701747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B0BB-8163-4E18-A606-3AD18BE4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5631-EA99-4E24-8522-D75BCB49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A635-1E42-40B3-821F-C1856FA0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4586-184C-4113-A7BF-8C8151B5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1D65-D643-4BFA-8D6D-52C5400D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836-4C5E-4077-AA57-92D7B785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4DA1-7BA8-45FC-9D22-9A2E2459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3406-6946-43B3-8C58-A32E3B42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0FE5-7D4C-4A0B-AD15-EC937294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BF4D-F707-4BAF-8246-2A793B12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5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B22D-4087-4D65-9FEB-8B936AE0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627F-87B7-4244-9A7A-8CE1B0934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1A4D-E310-4840-9DAA-DCA1D31A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0254-CBEE-410B-9924-19A2630D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7B49-A2F9-4124-8A83-1D91BF3E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B512-6819-4C64-8A9E-5CD0929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9BFB-BE9C-4229-AFA0-9DAF8D79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CCD9-6FD5-4C19-8D15-2139EA7B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7F1B-18EF-430F-8767-563E5E34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B126C-AE26-4561-A59C-4B8A22A6C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B7B21-BA79-4287-B95F-4358B3354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B811A-2270-452B-AA87-31ABF4CA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167CD-BFDC-45F2-92F3-D3F1760A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A6325-588E-4BD8-A08E-FE8B9C4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0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3FA-496C-4CB0-96B6-302DBC79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F7E3-C7F2-4BE3-B647-A42B8C59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E2F42-AE52-48BF-862F-219F9550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E9571-BA30-4D72-A842-C2E4E88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2B00F-1B67-41C0-B7BE-BBD817E3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6406F-0437-431F-917D-F5A50B1C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B45E-BDBE-4B94-8029-C85D5D09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090A-3970-4744-872A-00AEDDC1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A044-8BBF-4717-9701-5932CD3E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9AB6E-4F72-424C-8E0F-20BCFDF6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D62AB-5BBB-4C9C-8317-3A1C1ED9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F63EB-DC0C-4BDB-9B49-8359734A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FCE8-3968-4BEA-B08C-E1FF55A2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122-74D7-4662-8A70-5AA027D9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67274-DA9F-435C-9C80-29303BCE5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016F-18C7-4DF2-858B-C615F4B6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5B67-0E2F-43A1-BD68-860615CA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A9534-B047-464B-A227-2D145BCE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C1642-EE75-4781-9073-F02DA35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3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6D52-2EB9-42C5-8A03-69B555D0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F41BB-AAAA-44E9-AC37-1EEA5619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AA12-7BA1-4EF3-ADB6-A98F1DE54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569D-0DE1-423D-96A1-F1FD0852363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DA85-181C-4DC7-B803-929FFA0B7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B46-57B0-48F5-B0B6-142868A1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0194-392A-4DAD-AB53-9AFC32FFD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2C3AC5-1C7D-4957-95C4-112DC130BA8E}"/>
                  </a:ext>
                </a:extLst>
              </p14:cNvPr>
              <p14:cNvContentPartPr/>
              <p14:nvPr/>
            </p14:nvContentPartPr>
            <p14:xfrm>
              <a:off x="327600" y="152280"/>
              <a:ext cx="833652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2C3AC5-1C7D-4957-95C4-112DC130B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42920"/>
                <a:ext cx="835524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33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2F5B02-0495-41CB-812F-CADE73E6C262}"/>
                  </a:ext>
                </a:extLst>
              </p14:cNvPr>
              <p14:cNvContentPartPr/>
              <p14:nvPr/>
            </p14:nvContentPartPr>
            <p14:xfrm>
              <a:off x="312480" y="221040"/>
              <a:ext cx="880128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2F5B02-0495-41CB-812F-CADE73E6C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882000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79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D2673-B159-47C8-BBFE-028E4A299646}"/>
                  </a:ext>
                </a:extLst>
              </p14:cNvPr>
              <p14:cNvContentPartPr/>
              <p14:nvPr/>
            </p14:nvContentPartPr>
            <p14:xfrm>
              <a:off x="205560" y="289440"/>
              <a:ext cx="1056168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D2673-B159-47C8-BBFE-028E4A299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80080"/>
                <a:ext cx="1058040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9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D5F6EF-4A7A-43E1-8FA0-CE918A8A203C}"/>
                  </a:ext>
                </a:extLst>
              </p14:cNvPr>
              <p14:cNvContentPartPr/>
              <p14:nvPr/>
            </p14:nvContentPartPr>
            <p14:xfrm>
              <a:off x="68400" y="312480"/>
              <a:ext cx="6683400" cy="27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D5F6EF-4A7A-43E1-8FA0-CE918A8A2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303120"/>
                <a:ext cx="670212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3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EA3F7-AFAB-4E2A-B86E-16278C241443}"/>
                  </a:ext>
                </a:extLst>
              </p14:cNvPr>
              <p14:cNvContentPartPr/>
              <p14:nvPr/>
            </p14:nvContentPartPr>
            <p14:xfrm>
              <a:off x="144720" y="106560"/>
              <a:ext cx="12039840" cy="583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EA3F7-AFAB-4E2A-B86E-16278C2414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1205856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7764C-6530-42C1-9464-DE4900DDEEB7}"/>
                  </a:ext>
                </a:extLst>
              </p14:cNvPr>
              <p14:cNvContentPartPr/>
              <p14:nvPr/>
            </p14:nvContentPartPr>
            <p14:xfrm>
              <a:off x="228600" y="137160"/>
              <a:ext cx="1191816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7764C-6530-42C1-9464-DE4900DDEE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7800"/>
                <a:ext cx="1193688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4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591-CDF6-42E3-8368-4395389F2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A340-64B2-4D88-B64D-DA9D7ACA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4CAAF-4807-46A7-B210-30B69D15469D}"/>
                  </a:ext>
                </a:extLst>
              </p14:cNvPr>
              <p14:cNvContentPartPr/>
              <p14:nvPr/>
            </p14:nvContentPartPr>
            <p14:xfrm>
              <a:off x="60840" y="221040"/>
              <a:ext cx="114076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4CAAF-4807-46A7-B210-30B69D1546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11680"/>
                <a:ext cx="114264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88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2021-03-18T02:07:45Z</dcterms:created>
  <dcterms:modified xsi:type="dcterms:W3CDTF">2021-03-18T02:54:35Z</dcterms:modified>
</cp:coreProperties>
</file>