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2:10:20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614 0,'-21'0'0,"21"-21"31,0 0-15,0-1-1,0 1 1,0 0-16,0 0 16,0 0-16,0 0 15,0-1 1,0 44 46,0-1-62,0 0 16,0 0-16,0 0 0,0 0 16,0 22-16,0-22 0,0 21 0,0-21 15,0 22-15,0-1 0,0 0 16,0 22-16,0-22 0,0 1 16,0-1-16,0 21 0,0-20 0,0-1 15,0 22-15,0-22 0,0 0 16,0 1-16,0-1 0,0 0 0,0 1 15,0-1-15,0 0 0,0 1 16,0-1-16,0-21 0,0 21 16,0 1-16,0-22 0,0 0 0,0 0 15,0 0-15,0 1 16,0-1-16,0 0 16,0-42 15,0 0-31,0-1 15,0-20-15,0 21 0,0 0 16,0-22-16</inkml:trace>
  <inkml:trace contextRef="#ctx0" brushRef="#br0" timeOffset="654.14">1058 593 0,'0'0'0,"0"-43"15,0 22 1,0 0-16,21 0 15,1 0 1,20 0-16,-21 21 0,0-22 0,22 22 16,-1-21-16,0 0 0,1 21 15,20-21-15,-21 21 0,22 0 16,-1-21-16,-20 21 0,20 0 0,-20 0 16,-1 0-16,21 21 0,-20-21 15,-1 21-15,0 21 0,1-20 0,-1-1 16,0 21-16,1 0 0,-1-20 15,0 20-15,-20 0 0,20 22 16,-21-22-16,21 22 0,-20-22 0,-1 21 16,0 1-16,0-22 0,0 22 15,0-22-15,-21 22 0,0-22 0,0 21 16,0-20-16,0-1 0,0 22 16,-21-22-16,0 0 0,0 22 15,-21-22-15,20 22 0,-20-22 16,0 0-16,21 22 0,-22-22 15,-20 0-15,20 1 0,1-22 0,-21 21 16,-1-21-16,1 22 0,-1-22 16,-21 0-16,1 0 0,-1 0 0,0 1 15,1-22-15,20 0 0,1 0 16,-1 0-16,22 0 0,0 0 16,20 0-16,-20 0 0,21 0 15,0-22-15,21 1 0,-21 0 16,21 0-16,0 0 15,0 0 1,21 21-16,0-22 0,-21 1 16,21 21-16,0-21 0,22 0 15,-22 0-15</inkml:trace>
  <inkml:trace contextRef="#ctx0" brushRef="#br0" timeOffset="1217.64">2519 1482 0,'0'-21'0,"-21"21"0,21-22 16,-22 22-16,22-21 15,0 0 1,22 0-16,-1 21 16,0-21-16,0 21 15,0 0-15,22 0 0,-22 0 16,0 0-16,21 0 0,-21 21 16,1-21-16,-1 21 0,21 0 0,-21 0 15,-21 1-15,21-1 0,-21 21 16,22-21-16,-22 22 0,0-22 0,0 21 15,0 0-15,0 1 0,0-22 16,0 21-16,0-21 0,-22 22 0,22-22 16,0 0-16,0 0 0,0 0 15,-21 1-15,0-22 32,21-22-32,0 1 15,0 0-15,0-21 16,0 21-16,0-22 0,21 1 0,0 0 15,-21-1-15,0 1 0,22 0 16,-1 20-16,0-20 0,-21 21 0,21 0 16,0 0-16,0-1 0,1 1 15,-22 0-15,21 21 0,0 0 0,-21-21 16,21 21-16,0 0 16,0 0-16,1 21 15,-22 0 1</inkml:trace>
  <inkml:trace contextRef="#ctx0" brushRef="#br0" timeOffset="1741.85">3514 1461 0,'0'0'0,"0"-22"15,0 1-15,-22 21 16,1 0-16,0 0 0,0 0 16,0 0-16,0 0 15,-1 21-15,1-21 16,0 22-16,0-1 0,21 0 16,-21 0-16,21 0 0,-21 22 0,21-22 15,0 0-15,-22 21 0,22-21 16,0 22-16,0-22 0,0 21 15,0-21-15,0 1 0,0-1 0,0 0 16,22 0-16,-1-21 0,0 0 16,0 0-16,0 0 0,22 0 15,-22 0-15,0 0 0,21 0 0,-21-21 16,22 0-16,-22 0 0,21-1 16,-21 1-16,1 0 0,20 0 0,-42-21 15,21 20-15,0 1 0,-21-21 16,0 0-16,0 20 0,0-20 15,0 21-15,-21 0 0,0-22 16,0 22-16,-22 0 0,22 21 0,-21-21 16,21 21-16,0 0 0,-22 0 15,22 0-15,0 0 0,0 0 0,0 21 16,-1-21-16,1 21 0,21 0 16,-21 1-16,21-1 0,-21 0 15,21 0-15,0 0 0,0 0 0,0 1 16,0-1-16,21 0 15,0-21-15,0 0 0,1 0 16</inkml:trace>
  <inkml:trace contextRef="#ctx0" brushRef="#br0" timeOffset="2152.62">4085 1397 0,'0'0'0,"0"-21"15,0 0-15,0 0 16,-21 21 0,21 21-1,0 0 1,-21 0-16,21 0 0,0 0 0,0 1 16,0-1-16,0 21 0,0 0 15,0-20-15,-21 41 0,21-21 0,0 22 16,0-22-16,0 22 0,0-1 15,0 1-15,0 20 0,0-20 0,0 21 16,0-22-16,0 22 0,0-1 0,0-20 16,0 21-16,0-22 0,0 1 15,0-1-15,0 1 0,0-1 0,0-21 16,0 1-16,0-1 0,0 0 16,0-20-16,0-1 0,0 0 0,-22 0 15,22 0-15,-21-21 16,21-21-1,0 0 1,0 0-16,0-22 0,0 22 0,0-21 16,0 0-16,0-1 0,0 1 15</inkml:trace>
  <inkml:trace contextRef="#ctx0" brushRef="#br0" timeOffset="2499.92">3789 1757 0,'0'0'0,"0"-42"0,-21 20 0,21 1 0,0-21 16,0 21-16,0 0 0,0-1 15,0 1-15,0 0 0,21 0 0,0 0 16,0 0-16,21-1 0,-20 22 16,20-21-16,0 21 0,1 0 0,-22-21 15,21 21-15,0 0 0,-20 0 16,20 0-16,0 21 0,-21-21 0,22 21 15,-22 1-15,0-1 0,0 0 16,-21 0-16,0 0 0,0 22 0,0-22 16,0 0-16,0 21 0,-21-21 15,0 22-15,0-22 0,-22 0 16,22 0-16,-21 0 0,21 1 16,-22-1-16,22 0 0,0 0 0,0-21 15,0 0-15,0 21 0,-1-21 16,1 0-16,21-21 31</inkml:trace>
  <inkml:trace contextRef="#ctx0" brushRef="#br0" timeOffset="3670.63">5397 826 0,'22'-22'0,"-22"-41"15,0 42-15,0 0 16,0-1-16,0 1 0,0 0 16,0 0-16,0 0 15,-22 21 1,1 0-16,21 21 16,-21 0-16,0 0 15,0 22-15,0-22 0,21 42 0,-22-20 16,1 20-16,0 1 0,21 20 15,-21-20-15,0-1 0,0 22 0,-1-22 16,1 1-16,0-1 0,0 1 16,-21-1-16,20 1 0,1-22 0,0 22 15,0-22-15,0-21 0,0 22 16,-1-22-16,1 0 0,0 0 0,0-21 31,0-21-31,21 0 16,0 0-16,0-22 0,0 22 15,0-21-15,0-1 0,0 1 0,0 0 16,0-1-16,0 1 0,0 0 16,0-22-16,0 22 0,21 21 0,0-22 15,-21 1-15,21 21 0,-21 0 16,21 0-16,1 21 0,-1 0 16,0 21-16,0 0 15,-21 0-15,0 0 0,21 22 0,0-1 16,-21-21-16,0 21 0,0 1 15,22-1-15,-1 0 0,-21-20 0,21 20 16,0 0-16,-21-21 16,21 22-16,0-22 0,1 0 0,20-21 15,-21 21-15,0-21 0,22 0 16,-1 0-16,-21 0 0,21 0 0,1-21 16,-1 0-16,0 0 0,1 0 15,-1-22-15,0 1 0,1 21 0,-22-22 16,21 1-16,1-21 0,-22 20 0,0-20 15,0 20-15,0-20 0,-21-1 16,0 1-16,0-1 0,0-20 16,0 20-16,-21 22 0,0-22 0,0 1 15,-22 21-15,22-1 0,-21 1 16,0 0-16,-1 20 0,1-20 16,0 21-16,-1 0 0,1 0 15,0-1-15,-22 22 0,22 0 0,21 0 16,-22 0-16,1 0 0,21 22 15,-22-1-15,22 0 0,0 21 0,0 1 16,0-1-16,21 21 0,0 1 16,0-1-16,0 1 0,0-1 0,0 1 15,0-1-15,21 1 0,0-1 16,0 1-16,0-22 0,1 1 0,-1-1 16,21 0-16,-21-21 15,0 22-15,1-22 0,-1 0 0,21 0 16,-21 0-16,0-21 0,1 22 15,20-22-15,-21 0 0,0 0 0,0 0 16,1 0-16,20 0 0,-21 0 16,0 0-16,0 0 0,1-22 0,-1 1 15,0 21-15,21-21 0,-21 0 16,1 21-16</inkml:trace>
  <inkml:trace contextRef="#ctx0" brushRef="#br0" timeOffset="4217.75">6244 1249 0,'0'0'0,"21"-21"0,-21 0 16,-21 21 15,0 0-31,0 0 16,0 21-16,-1 0 0,1 0 15,21 0-15,-21 0 0,0 1 16,0-1-16,0 21 0,21-21 0,0 0 15,-22 22-15,22-22 0,-21 0 16,21 21-16,0-20 0,0 20 0,0-21 16,0 0-16,0 0 0,0 1 15,21-1-15,1 0 0,-1 0 0,0-21 16,0 0-16,0 21 16,0-21-16,22 0 0,-22 0 0,0 0 15,0-21-15,22 0 0,-22 21 0,0-21 16,21 0-16,-21-1 0,1 1 15,-1 0-15,0 0 0,0-21 0,-21 20 16,0-20-16,0 21 0,0-21 16,0 20-16,0-20 0,0 0 0,-21-1 15,0 22-15,0-21 0,-1 21 16,1-22-16,0 22 0,0 0 16,-21 21-16,20 0 0,1 0 15,0 0-15,0 0 0,0 0 0,-22 21 0,22 0 16,0 1-16,21-1 15,-21 0-15,0 0 0,21 21 0,-21-20 16,21 20-16,0-21 0,0 21 16,0-20-16,0 20 0,0-21 0,0 21 15,0-20-15,0-1 0,21 0 16,0 0-16,-21 0 0,21 0 0,0-21 16,0 22-16,1-22 15,-1 0-15,0 0 0,0 0 0,0-22 16,22 22-16</inkml:trace>
  <inkml:trace contextRef="#ctx0" brushRef="#br0" timeOffset="5454.55">6794 1291 0,'0'0'0,"22"-42"16,-22 21-1,0 0-15,0-1 16,0 44-1,-22-1 1,22 0-16,0 0 16,-21 0-16,21 0 0,0 22 0,0-22 15,0 0-15,0 21 16,0-20-16,0-1 0,0 21 0,0-21 16,0 0-16,0 1 0,0-1 15,0 0-15,0 0 0,0 0 0,0 0 16,0 1-16,0-1 15,21-21-15,1 0 16,-1 0-16,0 0 16,0 0-16,-21-21 0,21 21 0,0-22 15,1 1-15,-1 0 0,-21 0 16,21-21-16,0 20 0,0 1 0,-21-21 16,21 21-16,1 0 0,-22-22 15,0 22-15,21 0 0,0 21 16,-21-21-16,0 0 0,0 42 31,0 0-15,0 0-16,0 0 15,0 0-15,0 1 0,0-1 0,0 21 16,0-21-16,0 0 0,0 1 16,0-1-16,0 0 0,0 0 0,0 0 15,0 0-15,21 1 16,0-22-16,0 0 0,1 0 15,-1 0-15,0 0 16,0 0-16,0-22 0,0 22 16,1-21-16,-1 0 0,0 0 0,0 0 15,-21-22-15,21 22 16,-21 0-16,0 0 0,0 0 0,0-22 16,0 22-16,0 0 0,-21 0 15,0 0-15,21 0 0,-21-1 0,0 22 16,-1-21-16,1 21 15,21-21 17,21 21-17,1 0 1,-1-21-16,0 21 0,0-21 0,0 21 16,22-21-16,-22 21 0,0 0 15,0-22-15,0 22 0,22 0 0,-22 0 16,0 0-16,0 0 0,0 0 15,-21 22-15,21-1 0,1 0 0,-22 0 16,0 0-16,0 0 16,0 1-16,0-1 0,0 0 0,0 0 15,0 21-15,0-20 0,0-1 16,0 0-16,0 0 0,0 0 0,0 0 16,0 1-16,0-1 0,0 0 15,0 0-15,0 0 16,0 0-16,0-42 62,0 0-62,0 0 0,0 0 16,0 0-16,0-1 0,0 1 16,0 0-16,0-21 0,21 21 0,0-1 15,0-20-15,0 21 0,-21-21 16,21 20-16,1-20 0,-1 21 0,21-21 15,-21 20-15,0 1 0,22 0 16,-22 0-16,21 0 0,1 0 16,-1 21-16,0 0 0,1 0 0,-1 21 15,-21-21-15,21 21 0,-20 21 16,-1-21-16,0 22 0,-21-1 0,0 0 16,0-20-16,0 20 0,0 0 15,0 1-15,0-22 0,-21 21 0,0 0 16,-1-20-16,22 20 0,-21-21 15,0 21-15,0-20 0,0-1 0,21 0 16,-21 0-16,21 0 0,-22 0 16,22 1-16,-21-22 47,21-22-47,-21 22 15,0-21-15</inkml:trace>
  <inkml:trace contextRef="#ctx0" brushRef="#br0" timeOffset="6282.6">1609 2244 0,'0'0'0,"-22"0"0,1 0 0,-42 0 16,42 0-16,-1 0 15,1 0-15,0 0 0,0 0 0,0 0 16,21 21-16,21-21 31,21 0-31,1 0 16,-1 0-16,0 0 0,22 0 16,-22 0-16,22 0 0,20 0 15,-20 0-15,20 0 0,1 0 16,0 0-16,-1 0 0,22 0 0,0 0 15,0 0-15,0 0 0,-22 0 16,22 0-16,-21 0 0,0 0 0,-1-21 16,1 21-16,0 0 0,-22 0 15,1 0-15,-1-21 0,-21 21 0,22 0 16,-22 0-16,-21 0 0,22 0 16,-22 0-16,0-22 0,0 22 15</inkml:trace>
  <inkml:trace contextRef="#ctx0" brushRef="#br0" timeOffset="7109.71">5122 2159 0,'0'0'16,"-21"0"-16,0 0 0,0 0 0,0 0 15,-1 0-15,1 0 16,-21 21-16,21-21 0,0 0 0,-1 0 15,1 0-15,-21 0 0,21 0 16,0 0-16,21 21 0,-22-21 16,1 0-16,42 22 47,1-22-47,20 0 0,0 0 0,1 0 15,-1 0-15,0 0 0,22 0 16,-1 0-16,1 0 0,-1 0 0,22 0 15,0 0-15,-1 0 0,1 0 0,0 0 16,20 0-16,1 0 0,0 0 16,0 0-16,0 0 0,-22 0 0,22 0 15,0 0-15,0-22 16,0 22-16,0 0 0,-22 0 0,1 0 16,0 0-16,-1 0 0,-20 0 15,20 0-15,-41-21 0,20 21 0,1 0 16,-22 0-16,0-21 0,1 21 0,-1 0 15,0 0-15,-20 0 0,-1-21 16,0 21-16,0 0 0,0 0 0,-42 0 94,0 0-94,0 0 15,0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2:12:36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5397 3556 0,'0'21'0,"0"0"16,0 1 31,22-22-32,-1 0 1,0 0 0,0 0-1,0-22-15,0 22 16,1-21-16,-1 0 15,0 21-15,0-21 0,0 0 16,-21 0 0,21-1-16,1 1 0,-1 0 15,-21 0-15,0 0 16,0 0-16,0-1 0,0 1 16,0 0-16,0 0 15,0 0-15,0 0 0,0-1 0,0 1 16,-21 21-1,-1-21-15,1 21 0,0 0 16,0 0-16,0 0 0,0 0 16,-1 0-16,1 0 0,0 0 15,-21 21-15,21-21 0,-1 21 16,1 1-16,0-22 0,0 21 0,0 0 16,0 0-16,-1 0 0,1 0 15,0 1-15,0 20 0,0-21 0,0 0 16,-1 0-16,1 22 0,21-22 15,0 0-15,-21 21 0,0-20 0,21-1 16,-21 21-16,21-21 0,0 0 16,0 1-16,0-1 0,0 0 15,0 0-15,0 0 0,0 0 0,0 1 16,21-1-16,0 0 0,0 0 16,-21 0-16,21 0 0,1 1 0,-1-1 15,0 0-15,-21 0 16,21 0-16,0-21 0,0 21 0,-21 1 15,22-22-15,-1 21 0,0 0 16,0-21-16,0 21 0,-21 0 16,21-21-16,1 21 15,-22 1-15,0-1 16,0 0-16,0 0 16,0 0-16,0 0 15,-22 1-15,1-22 0,0 21 16,21 0-16,-21-21 0,0 21 15,0-21-15,-1 21 0,1-21 0,0 0 16,0 21-16,0-21 0,0 0 16,-22 0-16,22 0 0,-21 0 0,21 0 15,-22 0-15,1 0 0,21 0 0,-22 0 16,22 0-16,-21 0 0,0-21 16,20 21-16,1-21 0,-21 21 15,21-21-15,0 21 0,-1-21 16,1 0-1,21-1-15,0 1 16,0 0 0,21 21-1,1 0-15,-1-21 16,0 21-16,0-21 0,0 0 16,0 21-16</inkml:trace>
  <inkml:trace contextRef="#ctx0" brushRef="#br0" timeOffset="628.65">5694 4212 0,'21'0'16,"0"0"-16,0 0 15,0 0-15,1-21 0,-1 21 0,0-21 16,0 21-16,0-21 0,0 0 15,1 21-15,-22-22 0,21 1 0,0 0 16,-21 0-16,21 21 0,-21-21 16,0 0-16,0-1 0,0 1 0,0 0 15,0 0-15,0 0 16,-21 21-16,0 0 0,0 0 16,-1 0-16,22-21 0,-21 21 15,0 0-15,0 0 0,0 0 16,0 0-16,-1 21 0,1-21 0,0 21 15,0 0-15,0 0 0,0 0 16,21 1-16,-22-1 0,1 0 0,0 21 16,21-21-16,0 22 0,-21-22 15,21 21-15,-21-21 0,21 22 0,0-22 16,0 21-16,0-21 0,0 1 0,0-1 16,0 0-16,0 0 0,21 0 15,0 0-15,0 1 0,0-22 16,1 0-16,-1 21 0,21-21 15,-21 0-15,0 0 0,22 0 16,-22 0-16,0 0 0,21 0 0,-20 0 16,20-21-16,-21 21 0,0-22 15,22 1-15,-22 21 0,0-21 0,0 0 16,0 0-16,22 0 0,-22-1 0,0 1 16,0-21-16,0 21 0,0-22 15</inkml:trace>
  <inkml:trace contextRef="#ctx0" brushRef="#br0" timeOffset="1075.74">6583 3069 0,'0'0'0,"-21"0"16,-1 0-16,22 21 0,-21-21 15,0 22-15,0-1 0,21 0 0,0 0 16,-21 21-16,21-20 0,-21 20 16,-1 0-16,22 1 0,0-1 0,0 0 15,-21 1-15,21 20 0,-21-21 16,21 1-16,0-1 0,0 0 15,-21 22-15,21-22 0,-21 1 0,21-1 16,0 21-16,0-20 0,-21-1 16,21 0-16,-22 1 0,22-1 0,-21 0 15,21 1-15,0-22 0,0 21 16,0-21-16,0 1 0,0-1 0,0 0 16,21-21 15,1 0-31,-1 0 0,0-21 15,0 0 1,0 21-16,-21-22 0,21 1 0,-21 0 16,22 0-16,-1 0 0,-21-22 0</inkml:trace>
  <inkml:trace contextRef="#ctx0" brushRef="#br0" timeOffset="1616.2">6604 4106 0,'0'22'0,"21"-22"16,0 21-1,0-21-15,1 0 16,-1 0-16,0 0 0,0-21 15,0 21-15,0-22 0,1 22 16,-1-21-16,0 0 0,0 21 16,-21-21-16,21 0 0,0 0 0,1-1 15,-22 1-15,0 0 0,0 0 16,0 0 0,0 0-16,-22 21 0,1 0 15,0 0-15,0 0 16,0 0-16,0 0 0,-1 0 0,1 0 15,0 0-15,0 21 0,0-21 0,0 21 16,-1 0-16,1-21 0,0 21 16,21 0-16,-21 22 0,0-22 0,21 0 15,-21 0-15,21 22 0,0-22 16,0 0-16,0 21 0,0-21 0,-22 1 16,22-1-16,0 0 0,0 0 0,0 0 15,0 0-15,0 1 16,0-1-16,22 0 15,-1-21-15,0 21 0,0-21 16,0 0-16,0 0 0,1 0 16,-1 0-16,0 0 0,0 0 15,0 0-15,-21-21 0,43 21 16,-22-21-16,0 21 0,0-21 0,0-1 16,0 1-16</inkml:trace>
  <inkml:trace contextRef="#ctx0" brushRef="#br0" timeOffset="2007.49">7366 3874 0,'0'-43'15,"-21"43"1,0 0-16,-1 0 15,1 0 1,0 0-16,21 21 0,0 1 0,-21-1 16,0 0-16,21 0 15,-21 21-15,21-20 0,0-1 0,0 21 16,-22-21-16,22 0 0,-21 22 16,21-22-16,-21 0 0,21 0 0,0 0 15,0 1-15,0-1 0,0 0 16,0 0-16,0 0 15,0 0-15,21-21 0,0 0 16,-21 22-16,22-22 0,-1 0 16,0 0-16,0 0 15,0 0-15,0 0 0,1-22 16,-1 1-16,0 21 16,-21-21-16,21 0 0,0 0 0,22 0 15,-22-22-15</inkml:trace>
  <inkml:trace contextRef="#ctx0" brushRef="#br0" timeOffset="2532.21">7980 3048 0,'0'0'0,"0"-21"0,-21 21 16,-1 0-16,1 0 16,0 0-1,0 0-15,21 21 0,-21 0 0,21 0 16,0 1-16,-21-1 16,-1 21-16,22-21 0,-21 22 0,21-1 15,0 0-15,-21 1 0,0-1 16,21 0-16,-21 1 0,21-1 0,-21 21 15,21-41-15,0 20 0,-22 0 0,1 1 16,21-1-16,-21 0 0,21 1 16,-21-1-16,21-21 0,0 21 0,-21 1 15,21-22-15,-21 21 0,21-21 16,-22 1-16,22 20 0,0-21 16,0 0-16,0 0 0,0 1 0,0-1 15,0 0-15,0 0 16,22-21-1,-1 0-15,0 0 16,0 0-16,0 0 16,0 0-16,1 0 0,-22-21 0,21 21 15,0 0-15,0-21 0,0 0 16,0-1-16,1 22 0,-1-21 16,0 0-16,0 0 15,0 21-15,-21-21 0,0 0 16,21-1-16,-21 1 0,22 21 0</inkml:trace>
  <inkml:trace contextRef="#ctx0" brushRef="#br0" timeOffset="2900.07">7662 3598 0,'-21'0'16,"42"0"0,0 0-1,1 0-15,20 0 0,-21 0 16,21 0-16,-20 0 0,20-21 0,0 21 15,1 0-15,-22 0 0,21 0 16,-21 0-16,0-21 0,1 21 0,-1 0 16,0 0-16,0 0 0,-42 0 78,0 0-78</inkml:trace>
  <inkml:trace contextRef="#ctx0" brushRef="#br0" timeOffset="9084.11">9292 4191 0,'0'21'0,"0"0"16,0 1-16,0-1 16,0 0 31,0-42 15,0 0-46,21-1-16,0 1 0,1 0 15,-1 0-15,-21 0 16,21-22-16,0 22 0,21 0 0,-20-21 16,-1-1-16,21 1 0,0 21 0,1-21 15,-22-1-15,21 1 0,1 0 16,-1-1-16,-21 22 0,21-21 0,-20-1 15,-1 1-15,0 21 16,0 0-16,0-22 0,0 22 0,1 21 16,-22-21-16,0 0 0,-22 21 31,1 21-15,0-21-16,0 21 0,0 0 15,0-21-15,-22 22 0,22-1 0,0 0 16,0 0-16,0 0 0,-1 0 15,1 1-15,21-1 0,0 0 0,-21 0 16,21 0-16,0 0 16,0 1-16,0-1 0,0 0 15,21 0 1,0-21-16,1 21 16,-1-21-16,0 0 0,0 0 0,0 21 15,0-21-15,1 0 0,-1 0 0,21 0 16,-21 22-16,0-22 0,1 0 15,-1 0-15,0 21 0,0-21 0,0 0 16,0 21-16,1 0 16,-22 0-16,21-21 0,-21 21 15,0 1-15,0-1 0,0 0 16,-21 0-16,21 0 16,-22 0-16,1-21 0,0 22 15,0-1-15,0 0 0,0-21 0,-1 21 16,1-21-16,0 21 0,-21-21 15,21 0-15,-1 0 0,1 0 0,-21 0 16,21 0-16,0 0 0,-1 0 16,1 0-16,-21 0 0,21 0 0,0 0 15,-1-21-15,1 0 0,0 0 16,0 21-16,21-21 16,-21 21-16,21-22 31,21 1 31</inkml:trace>
  <inkml:trace contextRef="#ctx0" brushRef="#br0" timeOffset="9613.7">11091 3768 0,'0'21'15,"-21"-21"-15,42 0 47,0 0-47,1 0 0,-1 0 16,0 0-16,0 0 0,21 0 16,-20 0-16,-1 0 0,0 0 0,21 0 15,-21 0-15,1-21 0,-1 21 16,0 0-16,0 0 0,0 0 15,-42 0 48,0 0-63,0 0 0</inkml:trace>
  <inkml:trace contextRef="#ctx0" brushRef="#br0" timeOffset="9956.51">11070 4001 0,'21'0'16,"0"0"-1,1 0-15,-1 0 16,0 0-16,0 0 0,0-22 16,0 22-16,1 0 15,-1 0-15,0 0 0,0 0 16,-21-21-16,21 21 0,0 0 15,-21-21 32</inkml:trace>
  <inkml:trace contextRef="#ctx0" brushRef="#br0" timeOffset="10968.45">12277 3768 0,'0'0'0,"-22"0"16,1 0-1,21-21 1,0-1-16,0 1 0,0 0 15,0 0-15,0 0 16,0 0-16,0-1 0,0 1 0,0 0 16,0 0-16,21 0 0,1 21 15,-22-21-15,21-1 0,0 1 0,0 21 16,21-21-16,-20 21 0,-1 0 16,0 0-16,0 0 0,0 0 0,0 0 15,1 0-15,-1 0 0,0 21 0,0 0 16,-21 1-16,21 20 0,0-21 15,1 0-15,-22 22 0,0-22 16,0 21-16,0-21 0,0 22 16,0-22-16,0 0 0,0 21 0,0-21 15,0 22-15,0-22 0,0 0 0,0 0 16,0 0-16,0 1 0,0-1 16,0 0-16,0 0 15,0-42 16,0 0-31,0 0 0,0-1 16,0 1-16,0-21 16,0 21-16,0 0 0,0-1 0,0-20 15,0 21-15,21 0 16,0-22-16,-21 22 0,21 0 0,0 0 16,0-21-16,22 20 0,-22 1 0,21 0 15,-21 0-15,22 0 0,-22 21 16,21-21-16,1 21 0,-22 0 0,0 0 15,21 0-15,-21 0 0,1 0 16,20 21-16,-21 0 0,-21 0 0,21 0 16,0 22-16,-21-22 0,0 0 0,0 21 15,0-21-15,0 22 0,0-22 16,0 21-16,0-21 0,0 1 0,-21 20 16,21-21-16,-21 0 0,21 0 15,0 1-15,0-1 0,0 0 16,-21-21-16,21 21 0,0-42 47,0 0-47,0 0 15,0-1-15,21 1 0</inkml:trace>
  <inkml:trace contextRef="#ctx0" brushRef="#br0" timeOffset="11475.67">13483 3768 0,'0'0'0,"0"21"16,0 0-1,21-21 1,0 0-16,1 0 15,-1-21-15,0 0 16,0 21-16,0-21 0,0 21 0,1-22 16,-1 1-16,0 21 0,-21-21 0,21 0 15,0 21-15,-21-21 0,0 0 16,0-1-16,0 1 16,0 0-16,0 0 0,0 0 15,-21 21-15,0 0 16,0 0-16,0 0 0,-1 0 15,1 0-15,0 0 16,0 21-16,0 0 0,21 0 0,0 0 16,-21 1-16,21-1 0,-22 0 15,22 21-15,0-21 0,0 1 0,0 20 16,0-21-16,0 0 0,0 0 0,0 1 16,0 20-16,0-21 0,0 0 15,0 0-15,0 1 16,0-1-16,22 0 0,-1-21 15,-21 21-15,21-21 16,0 0-16,0 0 16,0 0-1,-21-21-15,22 21 0,-22-21 0,21 0 16,0-1-16</inkml:trace>
  <inkml:trace contextRef="#ctx0" brushRef="#br0" timeOffset="12200.26">14097 3535 0,'0'-21'16,"0"42"15,0 0-31,0 0 0,0 0 15,0 1-15,-21-1 0,21 21 0,0-21 16,-21 0-16,21 22 0,0-22 16,0 0-16,0 21 0,-22-20 0,22-1 15,0 0-15,-21 0 0,21 0 16,0 0-16,0 1 0,0-1 16,0 0-16,21-21 31,1-21-31,-22 0 15,21 21-15,0-22 0,-21 1 0,21 0 16,0 0-16,0 0 0,1 0 16,-1-1-16,0 1 0,0-21 0,-21 21 15,21 0-15,0-1 0,1 1 0,-1 0 16,0 21-16,-21-21 0,21 21 16,0 0-16,0 0 31,-21 21-31,0 0 15,0 0-15,22-21 0,-22 22 0,0-1 16,0 0-16,0 21 0,0-21 16,0 1-16,21-1 0,-21 0 0,21 0 15,-21 0-15,21 0 0,0 1 16,0-22-16,-21 21 0,22-21 16,-1 0-16,0 0 0,0 0 15,0 0-15,0 0 0,1-21 16,-1 21-16,-21-22 0,21 1 0,0 0 15,-21 0-15,21 0 0,-21-22 16,0 22-16,21 0 16,-21-21-16,0 21 0,0-22 0,0 1 15,0 0-15,0 20 0,0-20 0,0 0 16,0 21-16,-21-1 0,21 1 16,0 0-16,0 0 0,-21 21 15,21-21-15</inkml:trace>
  <inkml:trace contextRef="#ctx0" brushRef="#br0" timeOffset="13289.53">16658 3006 0,'0'0'0,"0"21"15,21-21 16,0 0-31,1 0 0,-1-21 16,0 0-16,0 21 0,21-22 0,-20 1 16,20 0-16,0 0 0,-21 0 15,22 0-15,-1-1 0,-21 1 16,22-21-16,-1 21 0,-21-22 16,0 1-16,0 21 0,1-21 0,-1-1 15,-21 22-15,0-21 0,0-1 16,0 22-16,0 0 0,-21-21 0,-1 21 15,1-1-15,0 22 0,-21-21 0,21 21 16,-22 0-16,22 0 0,-21 0 16,-1 0-16,1 0 0,0 0 0,-22 21 15,22 1-15,-22-1 0,22 21 16,-21-21-16,-1 0 0,22 22 0,-1-1 16,1-21-16,0 22 0,21-22 15,-1 21-15,22 0 0,0-20 16,0 20-16,0-21 0,0 21 15,22-20-15,-22-1 0,42 21 0,-21-21 16,0 0-16,22 1 0,-22-1 16,21 21-16,0-21 0,1 0 0,-22 1 15,21 20-15,1-21 0,-1 0 0,-21 0 16,21 22-16,-20-22 0,20 0 16,-21 21-16,21-20 0,-20 20 0,-1-21 15,0 0-15,0 22 0,-21-22 16,0 0-16,0 0 0,0 21 0,0-20 15,0-1-15,0 0 0,0 0 16,-21 0-16,0 0 0,0 1 16,-22-1-16,22 0 0,-21 0 0,-1 0 15,1 0-15,0 1 0,-1-22 16,1 21-16,21-21 0,-21 0 0,-1 0 16,1 0-16,21 0 0,-22 0 0,1 0 15,21 0-15,-21 0 0,20 0 16,1-21-16,0-1 0,-21 1 0,21 0 15,-1 0-15,1 0 0,0 0 16,0-1-16,21 1 0,-21 0 0,21 0 16,-21 0-16,21 0 0,0-1 15,0 1-15,0 0 16,0 0 0,21 21-16,0 0 15,0 0-15,0 0 16,0 0-16,-21 21 15</inkml:trace>
  <inkml:trace contextRef="#ctx0" brushRef="#br0" timeOffset="14100.73">17145 3535 0,'0'21'0,"21"-21"15,0 21 1,0-21-16,1 0 0,-1 0 15,0 0-15,0 0 0,0 0 16,0-21-16,1 0 0,-1 21 16,0-21-16,0 21 0,0-21 0,0-1 15,1 1-15,-1 0 0,0 21 16,0-21-16,-21 0 0,21 0 0,-21-1 16,0 1-16,0 0 15,0 0-15,0 0 0,-21 0 0,0-1 16,0 1-16,0 21 0,-1 0 15,1 0-15,0 0 0,-21 0 0,21 0 16,-22 0-16,22 0 0,-42 21 16,41 1-16,1-1 0,0 21 15,0-21-15,0 22 0,0-22 0,21 21 16,0 0-16,-22 1 0,22-1 16,-21 0-16,21-20 0,0 20 0,0-21 15,0 21-15,0-20 0,0-1 16,21 0-16,1-21 0,-1 21 0,0-21 15,21 0-15,-21 21 0,22-21 16,-22 0-16,21 0 0,1 0 16,-1 0-16,0 0 0,-21-21 0,22 21 15,-1-21-15,0 0 0,-20 0 16,20-1-16</inkml:trace>
  <inkml:trace contextRef="#ctx0" brushRef="#br0" timeOffset="14496.5">18161 2392 0,'0'0'0,"0"-21"0,0 0 15,-21 21-15,0 0 16,21 21-16,0 0 15,0 0-15,-22 21 0,22 1 0,0-1 16,-21 0-16,21 1 0,0 20 0,0 1 16,-21-1-16,21 1 0,-21-1 15,0 1-15,21-1 0,0 1 0,-21 20 16,-1-20-16,1-1 0,0 1 16,21-22-16,-21 22 0,21-22 0,-21 0 15,21 1-15,0-1 16,-21 0-16,21-20 0,-22 20 0,22-21 15,0 0-15,0 0 0,0 1 0,0-1 16,22-21 15,-1-21-15,-21-1-16,0 1 0,21 0 0,0 21 16,-21-21-16,21 0 0</inkml:trace>
  <inkml:trace contextRef="#ctx0" brushRef="#br0" timeOffset="14940.25">18119 3704 0,'21'0'0,"0"0"16,0 0-16,0 0 0,0 0 15,1 0-15,-1 0 0,0 0 0,0-21 16,0 21-16,0-21 0,1 21 0,20-21 16,-21 0-16,0 21 0,0-22 15,1 1-15,-22 0 0,0 0 0,21 0 16,-21 0-16,0-1 16,0 1-16,0 0 0,0 0 0,0 0 15,-21 0-15,-1-1 16,1 22-16,0 0 0,0 0 15,0 0-15,0 0 0,-1 22 0,1-1 16,0 0-16,0 0 0,0 0 16,0 22-16,-1-22 0,1 0 0,21 21 15,-21-21-15,21 22 0,0-22 16,0 0-16,0 21 0,0-20 0,0-1 16,0 0-16,0 0 0,21-21 15,0 21-15,1 0 0,-1-21 16,0 22-16,21-22 0,-21 0 15,1 0-15,-1 0 0,21 0 16,-21 0-16,0-22 0,22 22 0,-1-21 16</inkml:trace>
  <inkml:trace contextRef="#ctx0" brushRef="#br0" timeOffset="15695.98">19113 3408 0,'0'0'0,"0"-21"16,0 0-16,-21 21 16,0 0-1,0 0 1,0 0-16,0 0 0,-1 21 16,22 0-16,-21 0 15,21 21-15,-21-20 0,21-1 0,0 21 16,-21-21-16,21 22 0,-21-22 0,21 0 15,0 21-15,0-21 0,0 1 16,0-1-16,0 0 0,0 0 0,0 0 16,0 0-16,21 1 15,0-22-15,0 0 16,0 0-16,1 0 16,-1 0-16,0 0 0,0 0 15,0-22-15,0 22 0,1-21 0,20 0 16,-21 0-16,0 21 0,22-21 15,-22 0-15,0-22 0,21 22 0,-21-21 16,1 21-16,20-22 0,-21 1 0,0 0 16,0-22-16,1 22 0,-1-22 15,0 22-15,0-22 0,0 1 0,0-1 16,1 22-16,-1-21 0,-21 20 16,0 1-16,21 0 0,-21-1 0,21 1 15,-21 0-15,0 20 16,0 1-16,0 0 0,21 0 0,-21 0 15,0 42 17,0 0-32,-21 0 15,21 22-15,-21-22 0,0 21 0,21 0 16,-21 1-16,-1 20 0,22-20 16,-21-1-16,0 21 0,0-20 0,21-1 15,-21 22-15,0-22 0,-1 21 0,22-20 16,-21-1-16,21 0 15,-21 1-15,21-1 0,0-21 0,0 22 0,0-22 16,0 0-16,0 0 16,0 0-16,0 0 0,0 1 0,21-22 15,-21 21-15,21-21 0,1 0 0,-1 0 16,0 21-16,0-21 16,0 0-16,0 0 0,1 0 15,-1 0-15,0 0 16,-21-21-16,21 21 0,0-21 0,0 21 15,-21-22-15,22 22 0,-1-21 0,-21 0 16,21 0-16,-21 0 16,21 0-16</inkml:trace>
  <inkml:trace contextRef="#ctx0" brushRef="#br0" timeOffset="16009.8">19367 3239 0,'0'0'0,"-21"0"0,0 0 15,42 0 17,0 0-32,1 0 15,-1 0-15,21 0 0,-21 0 16,22 0-16,-22 0 0,21 0 0,-21 0 15,0 0-15,22 0 0,-22 0 16,0 0-16,0 0 0,0 0 0,1 0 16,-1 0-16,0 0 31</inkml:trace>
  <inkml:trace contextRef="#ctx0" brushRef="#br0" timeOffset="16816.4">21251 2392 0,'0'0'0,"0"-21"0,43-43 15,-43 43 1,0 0-16,0 0 0,0 0 16,0-1-1,-22 44 32,1-22-47,0 21 0,0 0 16,-21 21-16,20-21 0,1 22 15,0 20-15,-21-20 0,21 20 0,-22 1 16,22-22-16,-21 21 0,21 1 16,-22-1-16,22 1 0,-21-1 0,21 1 15,-1-1-15,-20 22 0,21-21 16,0-1-16,0 1 0,-1-1 0,22 1 15,0-22-15,-21 21 0,21-20 16,0 20-16,0-20 0,0-1 0,0 0 16,0 1-16,21-1 0,-21 0 0,22 1 15,-1-22-15,21 21 0,-21-21 16,0 0-16,22 1 0,-22-1 16,21 0-16,-21 0 0,22-21 15,-1 21-15,-21-21 0,22 0 0,-22 0 16,21 0-16,-21 0 0,22 0 0,-22 0 15,21 0-15,-21 0 0,0 0 16,1-21-16,-1 0 0,-21 0 0,21 0 16</inkml:trace>
  <inkml:trace contextRef="#ctx0" brushRef="#br0" timeOffset="17520.99">22098 3366 0,'21'0'32,"0"0"-32,-21-22 15,21 1 1,-21 0 0,0 0-1,22 21 1,-22-21-16,0 0 109</inkml:trace>
  <inkml:trace contextRef="#ctx0" brushRef="#br0" timeOffset="18048.22">21378 2858 0,'0'0'0,"0"-22"47,21 22-32,-21 22 32,22-22-15,-22-22-1,21 22-31,-21-21 15,0 0 1,0 42 15,-21 0-31,21 1 16,-22-1-16,22 0 0,-21-21 16,21 21-16,0 0 0,0 0 15,0 1 1,21-22-1</inkml:trace>
  <inkml:trace contextRef="#ctx0" brushRef="#br0" timeOffset="18277.15">21717 2731 0,'0'21'47,"0"0"-47,-21-21 16,21 21-16,0 0 16,0 0-16,0 1 0,-21-22 15,21 21-15,0 0 16,0 0-16,0 0 0</inkml:trace>
  <inkml:trace contextRef="#ctx0" brushRef="#br0" timeOffset="18972.12">22394 3471 0,'0'0'0,"21"-21"0,-21 0 0,0 0 15,0 0-15,0 0 0,0-1 16,0 1-16,0 0 0,0-21 16,0 21-16,0-1 0,0 1 0,-21 0 15,0 21-15,0-21 16,0 21-16,0 0 0,-1 0 0,1 0 16,0 21-16,0 0 0,0 0 15,0 1-15,-1-1 0,1 21 0,0 0 16,0-20-16,-21 20 0,20 0 15,22 1-15,-21-1 0,21 0 0,0-21 16,0 22-16,0-22 0,0 0 16,0 0-16,0 0 0,0 1 15,21-1-15,1-21 0,-1 0 16,0 0-16,0 0 0,0 0 16,0 0-16,1-21 0,-1-1 15,0 1-15,0 0 0,0 0 16,0 0-16,1 0 0,-1-22 0,-21 22 15,21-21-15,-21 21 0,21-22 16,-21 22-16,0-21 0,0 21 0,0-1 16,0 1-16,0 0 0,0 0 15,0 42 1,0 0-16,0 0 16,0 1-16,0 20 15,0-21-15,0 21 0,0 1 0,0-22 16,0 21-16,0-21 0,0 22 15,21-22-15,-21 0 0,21 0 0,-21 0 16,0 1-16,22-22 0,-1 21 16,0-21-16,0 21 0,0-21 0,0 0 15,1 0-15,-1 0 0,0 0 0,0 0 16</inkml:trace>
  <inkml:trace contextRef="#ctx0" brushRef="#br0" timeOffset="19553.79">23220 3408 0,'0'0'0,"0"-42"15,0 20-15,0 1 16,-21 0-16,-1 0 0,1 21 16,0 0-16,0 0 0,0 0 15,0 0-15,-1 0 0,-20 0 0,21 21 16,-21 0-16,20 0 0,-20 1 15,21-1-15,0 21 0,-22-21 0,22 22 16,0-22-16,21 21 0,-21 0 16,21-20-16,0-1 0,0 21 15,0-21-15,0 0 0,0 1 0,0-1 16,21 0-16,0-21 0,0 21 16,1-21-16,-1 0 0,0 0 0,0 0 15,0 0-15,0 0 0,22 0 16,-22 0-16,0 0 0,0-21 0,0 21 15,22-21-15,-22 0 0,0-1 16,0 1-16,-21-21 0,21 21 0,1-22 16,-1 1-16,0 0 0,0-22 15,-21 22-15,0-22 0,21 1 0,0 21 16,-21-22-16,0 22 0,0-1 0,22 1 16,-22 0-16,0 21 15,0-1-15,0 1 0,0 42 31,0 22-15,0-22-16,-22 21 0,22 1 16,0 20-16,0 1 0,-21-22 0,21 21 15,-21-20-15,21 20 0,0-20 16,0-1-16,0 0 0,-21 1 0,21-1 16,0-21-16,0 0 0,0 0 15,0 1-15,0-1 0,0 0 0,21 0 16,0-21-16,0 0 0,1 0 15,-1 0-15,0 0 16,0 0-16</inkml:trace>
  <inkml:trace contextRef="#ctx0" brushRef="#br0" timeOffset="20153.45">24024 3471 0,'0'0'0,"0"-21"0,0 0 15,0 0-15,0 0 0,0 0 0,-21-1 16,0 1-16,0 21 0,-1 0 16,1-21-16,0 21 0,0 0 0,0 0 15,0 0-15,-1 0 16,-20 21-16,21 0 0,0 1 0,0-1 16,-1 0-16,1 21 0,0-21 15,0 22-15,21-22 0,0 21 0,-21-21 16,21 22-16,-21-22 0,21 21 15,0-21-15,0 1 0,0-1 0,0 0 16,0 0-16,0 0 0,21 0 0,0-21 16,0 22-16,0-22 0,0 0 15,1 0-15,-1 0 0,0 0 0,0 0 16,21 0-16,-20-22 0,20 1 16,-21 0-16,21 0 0,1 0 0,-22-22 15,21 22-15,-21-21 0,22 0 16,-22-22-16,0 22 0,21-22 15,-20 1-15,-22-1 0,21 1 0,-21-1 16,0 22-16,21-22 0,-21 22 16,0 0-16,0 21 0,0-22 0,0 22 15,0 0-15,-21 42 32,0 0-32,21 0 0,-22 22 15,22-1-15,-21 0 0,21 22 0,-21-1 16,0-20-16,21 20 0,0 1 15,-21-1-15,21-20 0,0-1 0,-21 0 16,21 1-16,0-1 0,0-21 16,0 21-16,0-20 0,0-1 15,0 0-15,21 0 0,0 0 0,-21 0 16,21-21-16,0 0 0,-21 22 16,21-22-16,1 0 0,-1 0 0,0 0 15,0 0-15,0 0 0,0-22 0,1 1 16,20 0-16</inkml:trace>
  <inkml:trace contextRef="#ctx0" brushRef="#br0" timeOffset="20620.18">24617 3493 0,'0'0'0,"-21"-22"16,21 1-16,0 0 15,0 0 1,21 21-16,0 0 0,0 0 16,0 0-16,0 0 0,1 0 15,-1 0-15,0 0 0,0 0 0,0 21 16,0-21-16,1 21 0,-1 0 0,-21 1 16,0-1-16,0 0 15,0 0-15,0 0 0,0 22 0,0-22 0,0 0 16,0 0-16,0 0 15,0 0-15,0 1 0,0-1 16,-21-21-16,21 21 0,-22-21 0,22-21 63,0 0-63,22-1 0,-1 1 15,0-21-15,0 21 0,-21 0 0,21-22 16,0 22-16,1-21 15,-1 21-15,0-22 0,0 22 0,0 0 0,0 0 16,1 0-16,-1 21 16,-21-22-16,21 22 0,0 0 0,0 0 15,0 0 1,1 0 0,-22 22-16,0-1 0</inkml:trace>
  <inkml:trace contextRef="#ctx0" brushRef="#br0" timeOffset="20987.11">25527 3577 0,'0'0'0,"21"-21"16,0-21-1,0 21-15,-21-1 0,0 1 0,0 0 16,0 0-16,0-21 0,0 20 16,0 1-16,-21 21 15,0 0-15,0 21 16,0 1-16,0-1 0,-1 0 16,22 0-16,-21 0 0,0 0 0,0 22 15,21-22-15,0 21 16,-21-21-16,0 1 0,21-1 0,0 0 15,0 0-15,0 0 0,0 0 0,0 1 16,0-1-16,21-21 16,0 0-16,0 0 15,0 0-15,0 0 0,1 0 16,-1 0-16,0 0 0,21 0 0</inkml:trace>
  <inkml:trace contextRef="#ctx0" brushRef="#br0" timeOffset="21479.92">26204 3514 0,'0'0'0,"64"-64"16,-64 43-16,0 0 15,21 21-15,-21-21 0,0 0 16,0-1-16,-21 22 16,0 0-16,-1 0 15,1 0-15,0 0 0,-21 22 0,21-1 16,-1 0-16,-20 0 0,21 0 15,0-21-15,0 21 0,-1 1 0,22-1 16,0 0-16,-21 0 0,21 0 0,0 0 16,0 1-1,21-22 1,1 0-16,-1 21 0,0-21 16,0 0-16,0 0 0,0 0 0,22 0 15,-22 0-15,0 0 0,0 0 0,0 21 16,1-21-16,-22 21 15,0 0 17,0 0-17,-22-21-15,1 0 0,0 0 16,0 22-16,0-22 0,0 0 0,-1 0 16,1 0-16,-21 21 0,21-21 15,0 0-15,-1 0 0,1 0 16,0 0-16,0 0 0,0 0 0,0 0 15,-1 0 1</inkml:trace>
  <inkml:trace contextRef="#ctx0" brushRef="#br0" timeOffset="22007.63">26776 3408 0,'0'0'0,"21"-21"0,-21 0 16,0-1-16,0 1 15,0 0-15,0 0 0,-21 21 16,0 0-1,-1 0-15,1 0 0,0 0 16,0 0-16,0 21 0,0 0 16,-1 0-16,1 1 0,21-1 15,0 0-15,-21 0 16,21 0-16,0 0 0,0 1 16,0-1-16,0 0 0,0 0 15,21-21-15,0 0 16,1 21-16,-1-21 0,0 0 15,21 0-15,-21 0 0,1 21 16,-1-21-16,0 0 0,0 0 16,-21 22-1,0-1 1,-21-21 0,0 0-1,0 21-15,-1-21 16,1 0-16,-21 0 0,21 21 0,0-21 15,-1 0-15,1 0 0,0 21 16,0-21-16,0 21 0,0-21 0,-1 0 16,22 22-16,-21-22 15,0 0-15,0 0 16,21-22 0,0 1-1</inkml:trace>
  <inkml:trace contextRef="#ctx0" brushRef="#br0" timeOffset="23648.05">28046 3112 0,'0'-22'0,"0"1"31,-21 21 1,-1 0-32,1 0 15,0 21-15,21 1 16,-21-1-16,0 0 0,0 0 0,-1 21 15,22 1-15,0-22 0,-21 21 16,21 1-16,0-22 0,0 21 0,0-21 16,0 0-16,0 22 0,21-22 15,-21 0-15,43-21 0,-22 21 0,0-21 16,21 0-16,-20 21 0,20-21 16,0 0-16,-21 0 0,22 0 0,-22 0 15,21 0-15,-21-21 0,22 0 16,-22 21-16,0-21 0,0 0 0,0 0 15,1-1-15,-22 1 0,0 0 16,0-21-16,0 21 0,0-22 16,0 1-16,0 0 0,-22-1 15,1 22-15,0-21 0,0 21 0,0-22 16,0 22-16,-1 0 0,-20 21 16,21-21-16,0 21 0,0-21 0,-1 21 15,1 0 1,42 0 15,22 0-31,-22 0 0,21 0 16,1 0-16,20 0 0,-21 0 15,22 0-15,-1 0 0,1 0 0,-1 0 16,1 0-16,-1-22 16,1 1-16,-1 21 0,-20-21 0,20 0 15,-20 0-15,20 0 0,-42-1 16,22-20-16,-22 21 0,0 0 0,-21-22 15,0 22-15,0-21 0,0 21 16,0-22-16,-21 22 0,0 0 0,-1 0 16,1 0-16,0 0 0,-21-1 15,21 22-15,-22 0 0,22 0 16,0 0-16,-21 22 0,20-1 0,-20 21 16,21-21-16,0 22 0,0-1 0,-1 21 15,1-20-15,21-1 16,0 22-16,0-1 0,0 1 0,0-1 15,0 1-15,0-1 0,0 22 16,0-22-16,0 22 0,0-22 0,0 1 16,0-1-16,0 1 0,0-1 15,21 1-15,-21-1 0,22-20 0,-1 20 16,-21-20-16,0-1 0,0 0 16,21 1-16,-21-1 0,0-21 0,0 21 15,0-20-15,0-1 0,0 0 0,0 0 16,0 0-1,-21-21-15,0 0 0,-1 0 16,1 0-16,0 0 16,0-21-16,0 0 0,0 21 0,-1-21 15,1 21-15,0-21 0,21-1 0,-21 1 16,0 21 0,21-21-16,0 0 0,-21 21 0,21-21 15,-22 21 1,1 0-16</inkml:trace>
  <inkml:trace contextRef="#ctx0" brushRef="#br0" timeOffset="24372.32">22733 4593 0,'0'0'0,"0"-21"15,0-42-15,0 41 0,0 1 16,0 0-16,0 0 16,0 0-16,-21 21 0,21-21 15,-21 21 1,-1 0-16,22 21 0,-21 0 16,21 0-16,0 0 0,-21 22 15,21-1-15,0 0 0,-21 1 0,21-1 16,0 21-16,0-20 0,0 20 0,0-20 15,0 20-15,0-21 0,-21 1 16,21-1-16,0 0 0,0 1 0,0-22 16,0 0-16,0 0 0,0 0 15,0 1-15,0-44 32,0 1-32</inkml:trace>
  <inkml:trace contextRef="#ctx0" brushRef="#br0" timeOffset="25079.92">22183 4953 0,'0'0'15,"-22"0"-15,1 0 0,42 0 47,1 0-47,20 0 0,0 0 0,1-21 16,20 0-16,1 21 0,-1-21 15,1-1-15,20 1 0,-20 21 0,20-21 16,-20 0-16,-1-21 0,1 20 16,-22 1-16,1 0 0,-1 0 15,0 0-15,1 0 0,-22-22 0,0 22 16,-21 0-16,0 0 0,0 0 16,0-1-16,0 1 0,0 0 0,-21 0 15,0 0-15,-1 21 16,1-21-16,0 21 15,0 0-15,0 0 16,21 21-16,-21 0 0,-1 0 0,22 0 16,0 0-16,0 22 0,-21-1 0,21 0 15,0 1-15,-21-1 16,21 22-16,0-22 0,0 0 0,0 22 16,0-22-16,0 0 0,-21 1 15,21-1-15,-21-21 0,21 22 0,0-22 16,0 0-16,0 0 0,0 0 0,0 0 15,0 1 1,-21-22-16,21-22 16,0 1-1,0 0-15,0 0 0,0 0 16,0 0-16,0-1 0,21-20 0,0 21 16,0-21-16,0 20 15,0 1-15,22-21 0,-22 21 0,21 0 16,-21-1-16,22 1 0,-1 21 15,-21 0-15,22 0 0,-22 0 0,21 0 16,-21 0-16,0 21 0,1 1 16,-1-1-16,-21 0 0,0 0 0,0 0 15,0 22-15,0-22 0,0 0 0,0 0 16,0 21-16,0-20 0,0-1 16,-21 0-16,-1-21 0,22 21 0,-21 0 15,21 0-15,0-42 47,0 0-31,0 0-16,0 0 0,21 0 15</inkml:trace>
  <inkml:trace contextRef="#ctx0" brushRef="#br0" timeOffset="25472.5">23728 4974 0,'0'0'0,"21"0"0,0 0 15,0 0-15,0 0 0,1 0 16,-1 0-16,0-21 0,0 21 16,0-21-16,0 0 0,22 21 15,-22-21-15,0-1 0,0 22 0,0-21 16,-21 0-16,0 0 15,0 0-15,0 0 0,-21-1 16,0 22-16,0 0 16,0 0-16,0 0 0,-1 0 15,-20 22-15,21-1 0,0 0 0,0 0 16,-1 0-16,1 22 0,0-22 16,0 21-16,0 0 0,21-20 0,-21 20 15,21-21-15,0 21 0,0-20 16,0-1-16,0 0 0,0 0 15,0 0-15,21 0 0,0-21 16,0 0-16,0 0 16,0 0-16,1 0 0,-1 0 0,0 0 15,0 0-15,0-21 0,22 0 0,-22 21 16</inkml:trace>
  <inkml:trace contextRef="#ctx0" brushRef="#br0" timeOffset="26211.79">25379 4593 0,'0'0'0,"-21"0"16,-1 0-16,22-21 47,22 21-47,-1-21 0,0 0 15,0 21-15,0-21 0,0-1 16,1 1-16,20 0 0,-21 21 0,-21-21 15,21 0-15,-21 0 0,21 21 16,-21-22-16,0 1 0,0 0 16,-21 21-16,0-21 0,0 21 15,0 0-15,0 0 0,-22 0 0,22 0 16,-21 21-16,21 0 0,-22 0 16,22 1-16,-21 20 0,21-21 0,-1 21 15,1 1-15,0-22 0,0 21 16,21 1-16,-21-1 0,21-21 15,0 21-15,0-20 0,0 20 0,0-21 16,21 0-16,0 0 0,0 1 16,0-22-16,1 0 0,-1 21 0,21-21 15,-21 0-15,22 0 0,-22 0 16,21 0-16,-21-21 0,22-1 0,-22 22 16,0-21-16,0 21 0,-21-21 0,0 0 15,0 0 1,-21 21-16,-21 0 15,20 0-15,1 0 16,-21 0-16,21 0 0,-22 21 0,22 0 16,-21 0-16,21 0 0,0 22 15,-22-22-15,22 21 0,0-21 0,21 22 16,-21-22-16,21 21 0,0-21 0,0 22 16,0-22-16,0 0 0,0 0 15,0 0-15,21-21 0,0 22 0,0-22 16,22 0-16,-22 0 0,21 0 0,0 0 15,-20 0-15,20-22 0,0 1 16,1 0-16,-1 21 0,0-42 0,1 21 16,-1-1-16,0 1 0,1-21 15,-22 0-15</inkml:trace>
  <inkml:trace contextRef="#ctx0" brushRef="#br0" timeOffset="26496.62">26035 4318 0,'0'0'0,"0"-63"15,0 41-15,0 1 16,0 0-16,0 0 0,0 42 31,0 0-31,0 22 0,0-22 16,-21 21-16,21 0 0,-21 1 16,21-1-16,0 22 0,0-22 0,-22 0 15,22 22-15,-21-22 0,21 0 16,-21 22-16,21-22 0,0 1 15,0-22-15,0 21 0,0-21 0,0 22 16,0-22-16,0 0 0,0 0 16,0 0-16,21-21 15,0 0 1,1 0-16,-1-21 16,0 0-16</inkml:trace>
  <inkml:trace contextRef="#ctx0" brushRef="#br0" timeOffset="26870.41">26204 4826 0,'21'0'16,"1"0"0,-1 0-16,0 0 0,0 0 15,21 0-15,-20 0 0,-1 0 16,21 0-16,-21-21 0,0 21 0,22-21 15,-22 21-15,0-21 0,0 21 16,0-22-16,-21 1 0,0 0 16,0 0-16,-21 21 15,21-21-15,-21 21 16,0 0-16,0 0 0,0 0 16,-1 0-16,-20 0 0,21 21 15,0 0-15,0 0 0,-1 0 0,1 1 16,0-1-16,21 21 0,0-21 0,0 22 15,0-22-15,0 0 0,0 0 16,0 21-16,0-20 0,21-1 16,0 0-16,1-21 0,-1 0 15,0 0-15,21 0 0,-21 0 0,1 0 16,20 0-16,0-21 0,1 0 0,-22-1 16</inkml:trace>
  <inkml:trace contextRef="#ctx0" brushRef="#br0" timeOffset="27564.2">26903 4657 0,'0'0'16,"0"-21"-16,-21 21 15,21 21 1,0 0-16,0 0 16,-22 0-16,22 0 0,0 1 0,-21 20 15,21-21-15,0 0 0,0 0 16,0 1-16,0-1 0,0 0 0,0 0 15,-21 0-15,21 0 0,0 1 16,-21-22-16,0 0 31,0 0-15,21-22-16,-22 1 16,22 0-16,0-21 0,0 21 15,0-1-15,0 1 0,0-21 16,22 21-16,-1 0 0,0-22 0,0 22 15,0 0-15,22 0 0,-22 0 16,21-1-16,0 1 0,-20 21 0,20 0 16,-21 0-16,21 0 0,-20 0 0,20 21 15,-21 1-15,0-1 16,0 0-16,1 0 0,-22 0 0,0 0 16,21 22-16,-21-22 0,0 0 15,0 0-15,0 0 0,0 1 0,0-1 16,0 0-16,-21 0 0,-1 0 15,1-21 1,0 0-16,21-21 31,0 0-31,0 0 0,0 0 16,0-1-16,21 1 0,0-21 16,1 21-16,-1 0 0,0-22 15,21 22-15,-21 0 0,22 0 0,-22 0 16,21-1-16,-21 1 0,1 21 15,20 0-15,-21 0 0,0 0 0,22 0 16,-22 21-16,0 1 0,-21-1 16,21 0-16,-21 0 0,0 0 0,0 0 15,0 1-15,0 20 0,0-21 0,0 0 16,0 0-16,0 1 0,0-1 16,0 0-16,0 0 15,-21-21 1,21-21 15,21 21-31,0-21 0,0 0 16</inkml:trace>
  <inkml:trace contextRef="#ctx0" brushRef="#br0" timeOffset="27920.36">28003 4763 0,'22'0'0,"-1"0"16,0-22-16,0 22 16,0 0-16,0 0 0,1-21 15,-1 0-15,0 21 0,0 0 0,0-21 16,0 21-16,1-21 0,-1 21 16,-21-21-16,21 21 0,0-22 0,-21 1 15,0 0-15,0 0 16,-21 21-16,0 0 15,0 0-15,-1 0 0,-20 21 16,21-21-16,-21 21 0,20 0 0,-20 1 16,21-1-16,0 0 0,0 21 15,-1-21-15,1 1 0,21-1 0,-21 21 16,21-21-16,0 0 0,0 1 0,0-1 16,21 0-16,0-21 15,1 0-15,-1 0 0,0 0 0,21 0 16,-21 0-16,22 0 15,-22 0-15,21 0 0,1-21 0</inkml:trace>
  <inkml:trace contextRef="#ctx0" brushRef="#br0" timeOffset="28440.06">28617 4572 0,'0'-21'15,"0"42"-15,0-21 31,0 21-15,-21 0 0,21 1-16,0-1 0,0 0 0,0 0 15,0 0-15,-21 0 0,21 1 0,0-1 16,-21 0-16,21 0 0,0 0 16,0 0-16,0 1 0,-21-22 15,-1 0 16,22-22-15,0 1-16,0 0 16,0 0-16,22 0 15,-1 0-15,-21-22 0,21 22 0,0 0 16,0 0-16,0-22 16,22 22-16,-22 0 0,21 0 0,1 0 15,-1 0-15,0-1 0,1 22 0,-1 0 16,-21 0-16,21 0 0,1 0 15,-22 22-15,0-1 0,0 0 0,-21 0 16,0 0-16,0 0 0,0 1 16,0-1-16,0 21 0,-21-21 0,0 0 15,0 1-15,0-1 0,-1 0 16,22 0-16,-21 0 0,0 0 0,0-21 16,21 22-16,-21-22 15,21-22 32,21 1-47,0 21 0,-21-21 0,21 0 16</inkml:trace>
  <inkml:trace contextRef="#ctx0" brushRef="#br0" timeOffset="28779.87">29422 4128 0,'0'0'0,"0"-22"16,0 44 15,0-1-31,0 0 0,0 21 0,-22-21 16,22 22-16,0-1 0,-21-21 16,0 22-16,21-1 0,-21 0 0,0 1 15,21-22-15,-21 21 0,21 0 16,-22-20-16,22 20 0,0-21 0,0 0 15,0 0-15,0 22 0,0-22 16,0 0-16,0 0 0,0 0 16,0 1-1,22-22-15,-1 0 0,0 0 16,0 0-16,0 0 0,0 0 16,1-22-16,-1 1 0,0 21 0,0-21 15,0 0-15,0 21 0,1-21 0,-1-22 16,0 22-16,0 0 0</inkml:trace>
  <inkml:trace contextRef="#ctx0" brushRef="#br0" timeOffset="28996.75">29210 4382 0,'0'0'0,"0"-22"31,21 22-31,21 0 16,-20-21-16,-1 21 0,21 0 16,0 0-16,-20-21 0,20 21 15,0-21-15,1 21 0,-1 0 0,0-21 16,-21 21-16,22-21 0,-1-1 16,-21 22-16,22-21 0</inkml:trace>
  <inkml:trace contextRef="#ctx0" brushRef="#br0" timeOffset="29737.79">30035 2794 0,'0'-21'0,"0"0"16,0 0 0,0 42 46,0 0-62,0 0 16,0 0-16,-21-21 0,21 21 15,-21 1-15,21-1 0,0 0 16,-21-21 0,0 0-1</inkml:trace>
  <inkml:trace contextRef="#ctx0" brushRef="#br0" timeOffset="29996.17">30226 2773 0,'0'-21'15,"0"0"17,0 42-1,0 0-16,0 0-15,0 0 16,0 0-16,0 1 0,-21-22 16,21 21-16,-21-21 15,21 21-15,-22-21 0,1 0 16</inkml:trace>
  <inkml:trace contextRef="#ctx0" brushRef="#br0" timeOffset="30519.5">30438 2286 0,'0'0'0,"0"-21"32,21 21-17,0 0 1,0 0-16,0 21 0,22 0 16,-22 0-16,21-21 0,-21 43 0,22-22 15,-22 0-15,21 21 0,-21 1 16,22-22-16,-22 21 0,21 22 0,-21-22 15,22 22-15,-22-22 0,21 21 16,-21 1-16,0-1 0,22 1 0,-22-1 16,-21 22-16,0-21 0,21 20 15,-21-20-15,0 20 0,0-20 0,-21-1 16,0 1-16,-22-1 0,22 1 16,-21-22-16,0 22 0,-1-22 0,-20 0 15,20 1-15,1-1 16,0-21-16,-1 22 0,1-22 0,0 0 15,-1 0-15,22 0 0,-21 0 16,21 1-16,-22-22 0,22 21 0,0-21 16,0 0-16,0 0 15,21-21 17,21-1-32,0 1 0,0 0 15,22 0-15,-22-21 0</inkml:trace>
  <inkml:trace contextRef="#ctx0" brushRef="#br0" timeOffset="30935.77">31708 3260 0,'21'0'125,"-21"21"-94,0 0-31,0 0 16,0 0-16,0 1 0</inkml:trace>
  <inkml:trace contextRef="#ctx0" brushRef="#br0" timeOffset="31364.65">31792 3852 0,'0'-21'62,"0"42"-15,21 1-31,-21-1-16,22-21 0,-22 21 15,21 0-15,-21 0 0,0 0 16,0 1-16,0-1 15,0 0-15,0 0 0,0 0 0,-21 0 16,-1 1-16,-20-1 0,21-21 16,0 21-16,-22 0 0,1-21 0,21 21 15,-21-21-15,20 21 0,-20-21 16,21 0-16,0 0 0</inkml:trace>
  <inkml:trace contextRef="#ctx0" brushRef="#br0" timeOffset="32152.31">31750 3302 0,'0'21'0,"0"0"16,-21 1-16,21-1 15,0 0 1,21-21 31,0-21-32,0 0-15,-21-1 16,0 1-16,0 0 16,0 0-16,0 0 0,0 0 15,0-1 1,-21 22-16,0 0 0,0 0 16,0 22-16,-1-22 0,1 21 15,0 0-15,21 0 16,-21 0-16,21 0 0,0 1 0,0-1 15,0 0-15,0 0 16,0 0-16,21-21 16,0 0-16,0 0 0,1 0 15,-1 0-15,-21-21 16,21 21-16,-21-21 0,21 0 16,-21 0-16,0-1 15,0 1-15,0 0 0,0 0 0,0 0 16,-21 21-1,0 0 1,0 0-16,21 21 16,0 0-16,-22-21 0,1 21 0,21 0 15,0 1-15,0-1 16,0 0-16,0 0 16</inkml:trace>
  <inkml:trace contextRef="#ctx0" brushRef="#br0" timeOffset="58552.95">5122 7006 0,'0'0'0,"21"0"16,-21-21 0,0 0-1,22 21-15,-22-21 0,0 0 16,21 21-16,-21-22 0,0 1 16,0 0-16,-21 21 15,-1 0-15,1 0 16,0 0-16,0 0 0,-21 0 0,20 0 15,-20 0-15,0 0 0,21 21 16,-22-21-16,1 21 0,0 1 0,-1-1 16,1 0-16,0 0 0,20 21 15,-20-20-15,21-1 0,0 0 16,0 0-16,21 0 0,-22 0 0,22 1 16,0-1-16,0 0 0,0 0 15,22 0-15,-1-21 0,21 21 0,-21 1 16,22-1-16,-1-21 0,0 21 15,1 0-15,-1-21 0,0 21 0,1 0 16,-1-21-16,0 22 0,1-1 0,-1-21 16,0 21-16,-21 0 0,1-21 15,-1 21-15,0 0 0,-21 1 0,0-1 16,0 0-16,0 0 0,0 0 16,-21 22-16,0-22 0,-1 0 15,-20 0-15,21 21 0,-21-20 0,-1-1 16,1 0-16,0 0 0,-1-21 15,1 21-15,0-21 0,-1 0 0,1 0 16,0 0-16,-1 0 0,1 0 0,21-21 16,-22 21-16,22-21 0,-21 0 15,21 0-15,0-1 0,-1 1 0,1 0 16,0 0-16,0-21 0,0 20 16,21 1-16,0 0 0,0 0 0,0 0 15,0 0-15,0-1 0,0 1 0,0 0 16,21 0-16,0 21 0,0-21 15,0 21-15,1 0 0,-1 0 16,21-21-16</inkml:trace>
  <inkml:trace contextRef="#ctx0" brushRef="#br0" timeOffset="59020.31">5524 7451 0,'0'0'0,"22"0"0,-1 0 15,0 0-15,-21-21 0,21 21 0,0-22 16,0 1-16,-21 0 0,22 21 15,-22-21-15,0 0 0,0 0 16,0-1-16,0 1 0,0 0 16,0 0-16,-22 21 15,1 0-15,0 0 0,0 0 16,0 0-16,0 0 0,-1 21 0,-20 0 16,21 0-16,0 1 0,0-1 15,-1 21-15,1-21 0,0 22 0,0-1 16,0-21-16,21 21 0,0 1 15,0-22-15,0 21 0,0-21 16,0 22-16,0-22 0,0 0 0,0 0 16,21 0-16,0 1 0,-21-1 15,21-21-15,0 21 0,1-21 0,-1 0 16,0 0-16,0 0 0,0 0 0,22 0 16,-22-21-16,0 21 0,21-21 15,-21-1-15,22 1 0,-1-21 0,-21 21 16</inkml:trace>
  <inkml:trace contextRef="#ctx0" brushRef="#br0" timeOffset="59337.14">6159 6710 0,'0'0'0,"0"21"0,-21 0 0,21 0 16,0 22-16,0-22 0,-21 21 16,21 1-16,0 20 0,0-21 0,0 22 15,-21-22-15,0 22 0,21-1 16,-21-20-16,21 20 0,-22-21 16,22 22-16,-21-22 0,21 1 0,-21-1 15,21-21-15,0 21 0,0-20 0,0-1 16,0 0-16,0 0 0,0 0 15,0 0-15,21-21 32,-21-21-32,21 21 0,1-21 15,-22 0-15</inkml:trace>
  <inkml:trace contextRef="#ctx0" brushRef="#br0" timeOffset="59756.94">6286 7514 0,'22'21'15,"-1"-21"-15,0 0 0,0 0 16,0 0-16,0-21 0,1 0 15,20 0-15,-21 21 16,0-21-16,0 0 0,1-1 0,-1 1 16,-21 0-16,0 0 0,0 0 0,0 0 15,0-1-15,0 1 0,-21 0 16,-1 0-16,1 21 0,0 0 16,0 0-16,0 0 0,0 0 15,-1 21-15,1 0 0,0 0 0,0 1 16,0-1-16,0 21 0,-1-21 0,1 22 15,0-1-15,0 0 0,21-21 16,0 22-16,0-1 0,0-21 0,0 22 16,0-22-16,0 21 0,0-21 15,0 0-15,21 1 16,0-22-16,0 0 0,1 0 0,-1 0 16,0 0-16,0 0 0,21 0 0,1-22 15</inkml:trace>
  <inkml:trace contextRef="#ctx0" brushRef="#br0" timeOffset="60087.75">7006 7260 0,'0'0'16,"0"-21"-16,-21 0 0,21 0 15,-21 21-15,0 0 16,-1 0-16,22 21 15,0 0-15,-21 0 0,21 0 16,-21 1-16,21 20 0,0-21 0,0 21 16,0 1-16,-21-22 0,21 21 0,0-21 15,0 22-15,0-22 0,0 0 16,0 0-16,0 22 0,0-22 16,0 0-16,21 0 0,0-21 15,0 21-15,1-21 0,-1 0 16,0 0-16,0 0 0,0 0 15,0 0-15,1-21 0,-1 0 16,0 0-16,0 0 0,0-1 16,0 1-16,1-21 0,-1 0 0,21-1 15,-21 1-15,0 0 0</inkml:trace>
  <inkml:trace contextRef="#ctx0" brushRef="#br0" timeOffset="60372.58">7366 7154 0,'0'0'0,"0"-63"0,0 21 0,0-1 0,0-20 15,0 20-15,0 1 0,0 0 16,0 21-16,0-22 0,0 22 0,0 0 15,0 0-15,0 42 32,-21 0-32,21 21 0,-21-20 15,21 20-15,0-21 16,-22 21-16,22 1 0,0 20 0,0-20 16,0-1-16,0 21 0,0-20 0,0-1 15,0 0-15,0 22 0,0-43 16,0 21-16,0 1 0,0-22 0,0 21 15,22-21-15,-22 1 0,21-1 0,-21 0 16,21 0-16,0 0 16,0-21-16,0 0 15,1 0-15,-1-21 16,0 0-16,0 0 16,0 0-16,-21-1 0</inkml:trace>
  <inkml:trace contextRef="#ctx0" brushRef="#br0" timeOffset="60597.78">7324 7070 0,'-22'0'0,"44"0"31,-1 0-15,0 0-16,0 0 0,0-21 0,0-1 15,22 22-15,-22 0 0,21-21 0,-21 21 16,1 0-16,-1 0 16,0-21-16,0 21 0,0 0 15</inkml:trace>
  <inkml:trace contextRef="#ctx0" brushRef="#br0" timeOffset="61152.53">8149 6773 0,'0'-21'15,"0"0"1,-21 21 0,0 21-1,21 0-15,-21 1 0,21-1 0,0 21 16,0-21-16,0 22 0,0-1 0,0 21 15,0 1-15,0-22 0,0 22 16,0-1-16,0 1 0,0-22 16,0 22-16,0-22 0,0 0 0,0 1 15,0-22-15,0 21 0,0-21 16,0 0-16,21-21 16,0-21-1,0 0 1,-21 0-16,0-21 0</inkml:trace>
  <inkml:trace contextRef="#ctx0" brushRef="#br0" timeOffset="61788.17">7916 6858 0,'0'0'0,"-21"0"16,21-21-16,0 0 15,21 21-15,0-21 0,1 21 16,20 0-16,-21-22 0,21 1 16,1 21-16,-1 0 0,0 0 0,1-21 15,-1 21-15,0 0 0,1 0 16,-1 0-16,-21 21 0,22 0 0,-22-21 16,0 22-16,-21-1 0,0 21 15,0-21-15,0 0 0,0 1 0,-21 20 16,-22-21-16,22 21 0,-21-20 15,21-1-15,-22 0 0,1 21 16,0-21-16,-1-21 0,22 22 0,-21-1 16,21-21-16,0 0 0,-1 0 0,44-21 31,-1-1-15,21 1-16,-21 21 15,0-21-15,22 21 0,-1 0 0,-21 0 16,22 0-16,-1 0 0,0 0 0,1 0 15,-1 0-15,-21 0 0,21 21 16,1 22-16,-1-22 0,-21 0 16,0 21-16,22-21 0,-43 22 0,0-22 15,0 21-15,0 1 0,0-22 16,-21 21-16,-1 0 0,1-20 0,-21 20 16,21-21-16,-22 0 0,1 22 0,0-22 15,-1 0-15,-20 0 0,21-21 16,-22 21-16,22-21 0,-22 0 0,1 21 15,-1-21-15,1 0 0,20 0 0,-20 0 16,21 0-16,-1-21 0,22 21 16,0-21-16,0 0 0,0 0 15,-1-22-15,22 22 0,0 0 0,0-21 16,0-1-16,0 22 0,0-21 16,22 0-16,-1-1 0,0 22 0,21-21 15,1 21-15,20-22 0,-21 22 16,22 0-16,-1 0 0,-20 0 0,20 21 15,1-22-15</inkml:trace>
  <inkml:trace contextRef="#ctx0" brushRef="#br0" timeOffset="62415.86">8953 7070 0,'0'0'0,"0"21"15,0 0-15,0 0 0,0 0 16,0 1-16,0-1 0,0 0 0,0 21 16,0-21-16,0 1 0,0-1 0,0 21 15,0-21-15,22 0 0,-22 1 16,0-1-16,21 0 0,0-21 0,-21 21 16,21-21-16,0 0 0,0 0 15,1 21-15,-1-21 0,0 0 0,0 0 16,0 0-16,0-21 0,1 0 0,-1 0 15,0 21-15,0-43 0,0 22 16,0 0-16,-21 0 0,0-21 16,22 20-16,-22-20 0,0 21 0,0-21 15,0 20-15,0 1 0,0-21 16,0 21-16,0 0 0,-22 21 31,22 21-15,0 21-16,0-21 0,0 22 15,0-22-15,0 21 0,0 22 0,0-22 16,0 0-16,0 22 0,0-22 16,0 22-16,0-1 0,0-21 0,0 22 15,0-1-15,0 1 0,0-1 16,0 1-16,0-1 0,0 1 0,0-1 16,0-20-16,0 20 0,0 1 15,0-22-15,-21 22 0,0-22 0,21 0 16,-21 1-16,0-1 0,0 0 0,-1 1 15,1-22-15,0 21 0,0-21 0,0 0 16,0 1-16,-1-1 0,-20-21 16,21 0-16,-21 0 0,-1 0 0,1 0 15,0 0-15,-1-21 0,-20-1 0,20 1 16,1 0-16,0 0 0,-1 0 16,1 0-16,21-1 0,0-20 0,0 21 15,-1 0-15,22-22 0,0 22 16,0-21-16,0 21 0,0-22 0,0 1 15,22 0-15,-1-22 0</inkml:trace>
  <inkml:trace contextRef="#ctx0" brushRef="#br0" timeOffset="62972.59">9885 6689 0,'0'0'15,"0"-21"-15,0-1 0,-21 1 16,-1 0-16,22 42 31,0 0-15,0 1-16,0 20 0,0 0 0,0 1 15,22 20-15,-22-21 0,21 22 0,0-22 16,-21 22-16,0-22 0,21 22 16,-21-22-16,21 0 0,-21 1 0,0-1 15,0-21-15,0 21 0,21-20 16,-21-1-16,0 0 15,22-21-15,-22-21 32,21 0-32,-21-1 0,0 1 0,21 0 15,-21-21-15,0-1 0,0 1 0,21 0 16</inkml:trace>
  <inkml:trace contextRef="#ctx0" brushRef="#br0" timeOffset="63215.97">10287 6541 0,'0'0'0,"21"-22"0,-21 1 16,21 21-16,0 0 16,-21 21-16,0 1 15,-21 20-15,0-21 0,21 21 0,-21 22 16,0-22-16,0 1 0,-1 20 16,1-21-16,0 1 0,-21 20 0,21-20 15,-1 20-15,1-21 0,0 1 0,21-1 16,0 0-16,-21-20 0,21 20 15,0-21-15,0 0 0,0 0 0,0 1 16,21-22 0,0 0-16,0 0 15,1 0-15,-1-22 0</inkml:trace>
  <inkml:trace contextRef="#ctx0" brushRef="#br0" timeOffset="63756.2">10880 7070 0,'0'0'0,"42"-21"0,-42-1 0,21 22 15,-21-21-15,21 0 0,-21 0 16,0 0-16,0 0 0,-21 21 16,0-22-16,0 22 0,0 0 15,-1-21-15,1 21 0,-21 0 16,21 0-16,-22 0 0,22 21 0,-21-21 15,21 22-15,-22-1 0,22 21 0,0-21 16,-21 22-16,21-22 0,-1 21 16,22 0-16,0 1 0,-21-1 0,21 0 15,0 1-15,0-1 0,0-21 16,0 22-16,0-22 0,21 0 0,1 0 16,-1 0-16,0-21 0,0 0 15,0 0-15,0 0 0,1 0 16,-1-21-16,0 21 0,21-21 0,-21 0 15,1 0-15,-1-22 0,0 22 16,21 0-16,-21-21 0,1-1 16,-1 1-16,-21 0 0,21-1 0,-21 1 15,21 0-15,-21 20 0,0-20 0,0 0 16,0 21-16,0-22 0,0 22 16,0 42-1,0 22 1,0-22-16,0 21 0,0-21 15,0 22-15,0-1 0,0 0 0,0 1 16,0-22-16,0 21 0,21 0 0,0-20 16,1-1-16,-22 0 15,21 0-15,0 0 0,0-21 16,0 0-16,0 0 0,1 0 0,-1 0 16,21 0-16,-21-21 0,0 0 15,1 21-15</inkml:trace>
  <inkml:trace contextRef="#ctx0" brushRef="#br0" timeOffset="64736.58">11599 6604 0,'0'0'0,"0"-127"16,0 106-16,0 0 0,0 0 16,0 42-1,0 0 1,0 21-16,0 1 0,0 20 0,0-21 15,0 22-15,0-1 0,0-20 16,0 20-16,-21 1 0,0-1 0,21-20 16,0 20-16,-21-21 0,21 22 0,-21-22 15,21 1-15,0-22 0,0 21 16,0-21-16,0 22 0,0-22 0,21-21 16,0 21-16,0-21 0,0 0 15,0 0-15,1 0 0,-1 0 16,21 0-16,-21-21 0,0 0 15,1-1-15,20 1 0,-21 0 0,0-21 16,22 21-16,-22-22 0,0 1 16,0 21-16,0-22 0,-21 1 0,0 21 15,21-21-15,-21 20 0,0-20 0,22 21 16,-22 0-16,0 0 16,0 42-1,0 0 1,0 0-16,0 0 0,0 0 0,0 1 15,0 20-15,0 0 0,0-21 0,0 22 16,0-22-16,0 0 0,0 21 16,0-20-16,0-1 0,0 0 15,21 0-15,0-21 0,0 0 16,0 0-16,0 0 0,1 0 16,-1 0-16,0-21 0,21 21 0,-21-21 15,1 0-15,-1-1 0,0 1 0,21 0 16,-21-21-16,-21 21 0,22-22 15,-1 22-15,-21-21 0,21 21 0,-21-22 16,0 22-16,0-21 0,0 21 0,21-1 16,-21 1-16,0 42 31,0 1-31,0-1 0,0 0 16,0 0-16,0 21 15,0-20-15,0-1 0,0 21 0,0-21 16,0 0-16,0 22 0,0-22 0,0 0 15,0 0-15,21 0 0,0 1 16,-21-1-16,22-21 0,-1 21 0,0-21 16,0 0-16,21 0 0,-20 0 15,20 0-15,-21 0 0,21 0 0,-20 0 16,20 0-16,-21 0 0,21-21 0,-20 21 16,-1-21-16,21-1 0,-21 1 15,0 0-15,1-21 0,-1 21 0,0-1 16,0-20-16,0 21 0,-21-21 15,0-1-15,0 22 0,0-21 16,0-1-16,0 22 0,0 0 0,0 0 16,0 0-16,0 0 0,-21 21 0,0 0 15,0 0-15,0 21 0,-1 0 16,1 0-16,0 0 0,0 0 0,0 22 16,0-22-16,21 21 0,-22 1 0,22-22 15,0 21-15,0-21 0,0 22 16,0-22-16,22 0 0,-1 0 0,0 0 15,21 0-15,-21-21 0,1 0 0,20 22 16,-21-22-16,21 0 0,-20 0 16,20 0-16,0 0 0,-21-22 15,22 22-15,-1-21 0,-21 0 0,0 0 16,1 21-16,-1-21 0,-21 0 16</inkml:trace>
  <inkml:trace contextRef="#ctx0" brushRef="#br0" timeOffset="65827.59">4762 8975 0,'22'0'0,"-1"0"15,0-21-15,21-1 0,-21 1 16,22 0-16,-22 0 0,21 0 0,-21-22 15,1 22-15,20 0 0,-21 0 0,0 0 16,-21 0-16,0-1 0,0 1 16,0 0-16,0 0 0,0 0 0,-21 0 15,0 21-15,-21-22 0,20 22 16,-41 0-16,21 0 0,-22 0 0,22 0 16,-22 0-16,1 0 0,-1 0 0,22 0 15,-22 22-15,22-1 16,-21-21-16,20 21 0,1 0 0,21-21 15,-22 21-15,22 0 0,0 1 16,21-1-16,0 0 0,0 0 0,0 0 16,0 0-16,21 22 0,0-22 15,22 0-15,147 106 16,-126-85-16,-1 1 0,1-22 16,-22 21-16,22-21 0,-22 22 15,0-22-15,-21 21 0,22-21 0,-43 22 16,0-1-16,0-21 0,0 22 15,-21-1-15,-22 0 0,1-21 16,0 22-16,-1-22 0,-20 21 0,-1-21 16,-20 22-16,20-22 0,1 0 0,-1 0 15,-21-21-15,22 0 0,21 0 16,-22 0-16,1 0 0,-1 0 0,22 0 16,-1-21-16,-20 0 0,21-21 15,-1-1-15,1 1 0,21 0 0,-22-1 16,22-20-16,0 20 0,0-20 15,21-1-15,0 22 0,0-21 0,0 20 16,21-20-16,21 42 0,1-22 0,-1 22 16,0 0-16,22 21 0,-22 0 15,22 0-15,-22 21 0,22 0 16,-22 0-16,21 22 0,-20-1 16,-1-21-16,0 22 0,1-1 0,-22 0 15,21 1-15,-21-22 0,1 21 0,-22 0 16,21-20-16,0-1 0,-21 21 15,0-21-15,21 0 0,0-21 16,0 0-16,1 0 16</inkml:trace>
  <inkml:trace contextRef="#ctx0" brushRef="#br0" timeOffset="66201.02">5080 9313 0,'0'0'0,"21"0"0,0 0 15,0 0 1,1 0-16,-1-21 0,-21 0 16,21 0-16,0 21 0,0-21 0,0 0 15,-21-1-15,22 1 0,-22 0 16,21 0-16,-21 0 0,0 0 15,0-1-15,-21 22 0,-1 0 16,1 0-16,0 0 0,0 0 16,-21 0-16,20 22 0,1-1 0,-21 0 15,21 21-15,0-21 0,-1 22 16,1-1-16,0 0 0,0 1 0,21-1 16,0 0-16,0 43 0,0-43 15,0-20-15,0 20 0,21-21 16,0 0-16,0 0 0,1-21 0,-1 0 15,0 0-15,0 0 0,0 0 0,22 0 16,-1-21-16,-21 0 0,85-42 16,-64 41-16</inkml:trace>
  <inkml:trace contextRef="#ctx0" brushRef="#br0" timeOffset="66476.5">5800 8509 0,'0'0'16,"0"21"-1,0 22-15,0-22 0,0 21 0,0 0 16,0 1-16,0 20 0,0 1 0,0-22 16,-22 22-16,22-1 15,-21 1-15,21-22 0,0 21 0,-21-20 16,0 20-16,21-20 0,-21-1 0,21 0 15,0 1-15,0-22 0,0 21 16,-21-21-16,21 0 0,0 1 0,21-22 31,0 0-31,0-22 16,-21 1-16</inkml:trace>
  <inkml:trace contextRef="#ctx0" brushRef="#br0" timeOffset="66868.42">5969 9292 0,'0'0'0,"0"21"0,0 1 16,21-22-16,0 21 0,0-21 16,1 0-16,-1 0 15,0 0-15,0 0 0,0 0 16,0-21-16,1-1 0,-1 22 0,0-21 15,0 0-15,0 0 0,0 21 16,1-21-16,-22 0 0,0-1 0,0 1 16,0 0-16,-22 0 15,1 21-15,0 0 16,-21 0-16,21 0 0,-1 21 16,1 0-16,0 0 0,0 1 0,-21-1 15,20 0-15,1 21 0,21-21 16,-21 1-16,21 20 0,-21-21 0,21 21 15,0-20-15,0-1 0,0 0 0,0 0 16,0 0-16,21 0 0,0-21 16,0 0-16,1 0 0,-1 0 0,0 0 15,0 0-15,0 0 0,22 0 0,-22-21 16,0 0-16,21 0 0,-21 21 16,22-21-16</inkml:trace>
  <inkml:trace contextRef="#ctx0" brushRef="#br0" timeOffset="67116.39">6773 9059 0,'-63'0'16,"42"0"-16,-1 22 0,1-1 0,0 0 16,21 0-16,-21 0 0,0 0 0,21 1 15,0-1-15,-21 21 0,-1-21 16,22 22-16,-21-22 0,21 21 0,-21-21 15,21 0-15,0 22 0,0-22 16,0 0-16,0 0 0,21-21 16,0 21-16,1-21 0,-1 0 0,0 0 15,21 0-15,-21 0 0,1-21 0,20 0 16,0 21-16,-21-21 0,22 0 16,-1 0-16</inkml:trace>
  <inkml:trace contextRef="#ctx0" brushRef="#br0" timeOffset="67397.88">7239 8636 0,'0'0'0,"0"-42"15,0-22 1,-21 85 0,21 1-16,-21-1 0,21 21 15,0 0-15,-22 1 0,1 20 0,0-20 16,21 20-16,0 1 0,-21-1 0,0 1 15,21-22-15,-21 21 0,21-20 16,0-1-16,0 0 0,0 1 0,0-1 16,0-21-16,0 22 0,0-22 0,0 0 15,0 0-15,21 0 0,-21 0 16,21-21-16,0 0 0,0 0 0,0 0 16,1-21-16,-1 0 0,0 21 15,0-21-15,0 0 16,-21-22-16</inkml:trace>
  <inkml:trace contextRef="#ctx0" brushRef="#br0" timeOffset="67581.89">7027 8996 0,'-21'0'0,"42"0"0,-63 0 16,21 0-16,21 21 0,0 0 15,21-21 1,21 0-16,-21 0 15,1 0-15,20 0 0,-21 0 0,21 0 16,-20-21-16,20 21 16,-21-21-16,21 0 0,-20 21 0,20-21 15</inkml:trace>
  <inkml:trace contextRef="#ctx0" brushRef="#br0" timeOffset="68055.77">8149 8424 0,'0'0'0,"0"-21"0,0 42 31,0 1-31,0-1 0,0 21 16,-21 0-16,21 1 0,0 20 0,0 1 15,0-1-15,0 1 0,-21 20 16,21-20-16,-21-1 0,21-20 0,-22 20 16,22-20-16,0-1 0,0 0 15,0-21-15,0 22 0,0-22 0,0 0 16,0-42 15,0 0-31</inkml:trace>
  <inkml:trace contextRef="#ctx0" brushRef="#br0" timeOffset="68584.47">7916 8636 0,'0'0'16,"-21"-42"-16,0-1 15,21 22-15,-21 0 0,21-21 16,0 21-16,0-1 0,21 22 16,0 0-16,0-21 0,22 21 0,-22 0 15,21 0-15,0 0 0,22 0 16,-22 21-16,1 1 0,-1-1 16,0 21-16,1-21 0,-1 22 0,0-1 15,-21-21-15,1 43 0,-22-22 0,0 0 16,0 1-16,0-1 0,-22 0 15,1 1-15,0-22 0,-21 21 0,21-21 16,-1 0-16,-20 1 0,21-1 0,0 0 16,0 0-16,-1-21 0,1 0 15,0 0-15,0 0 0,21-21 16,0 0-16,0 0 16,21-1-16,0 1 0,0 21 15,1-21-15,-1 0 0,21 21 16,0 0-16,-20 0 0,20 0 15,0 0-15,1 0 0,-22 21 0,21 0 16,0 0-16,-20 1 0,20-1 0,-21 0 16,0 0-16,-21 0 0,0 22 15,0-22-15,0 0 0,0 0 0,-21 0 16,0 0-16,0 1 0,0 20 0,-22-21 16,22-21-16,-21 21 0,21 0 15,-22 1-15,22-22 0,-21 0 0,-1 0 16,22 0-16,-21 0 0,21 0 0,0 0 15,-1 0-15,22-22 0,0 1 16,0 0-16,0 0 16,0 0-16,0 0 0,22-1 15,-1 1-15</inkml:trace>
  <inkml:trace contextRef="#ctx0" brushRef="#br0" timeOffset="69164.73">8953 8975 0,'0'21'16,"0"0"-1,0 0-15,-21 0 0,21 22 0,-21-22 16,21 0-16,0 0 0,0 22 16,0-22-16,0 0 0,0 0 15,0 0-15,0 0 0,0 1 0,21-22 16,0 21-16,1-21 0,-1 0 0,0 0 15,0 0-15,21 0 0,-20 0 16,-1 0-16,21-21 0,-21-1 0,0 22 16,22-21-16,-22 0 0,0 0 0,0 0 15,0-22-15,1 22 0,-1 0 16,-21 0-16,21-21 0,-21 20 0,0 1 16,0 0-16,0 0 0,0 0 15,0 0-15,0 42 16,0 0-1,-21 0-15,21 21 0,-21-20 0,21 20 16,0 0-16,0 1 0,-22 20 16,1-21-16,21 22 0,-21-1 0,21 1 15,0-1-15,0 1 0,0-1 0,0 1 16,0-1-16,0 1 0,0-1 0,0 22 16,0-21-16,0-1 0,0 1 15,0-1-15,0 1 0,0-1 0,0 1 16,0-22-16,0 21 0,0-20 0,0-1 15,0 0-15,0-20 0,0-1 16,0 0-16,-21 0 0,0-21 16,0 0-16,-22 0 0,22 0 0,-21-21 15,21 0-15,-22 0 0,1-1 0,0 1 16,20-21-16,-20 0 0,0 20 16,21-20-16,-22 0 0,22-1 0,0-20 15,0 21-15,21-1 0,0 1 0,-21 21 16,21-22-16,0 1 0,0 0 0,0-1 15,21 1-15</inkml:trace>
  <inkml:trace contextRef="#ctx0" brushRef="#br0" timeOffset="70984.17">10329 8488 0,'0'0'0,"-21"0"0,0-21 16,0 21-1,0 0-15,21 21 32,0 0-17,21-21 1,0 0-16,0 0 0,0 0 15,0 0-15,1 0 0,-1 0 16,0 0-16,0 0 0,0 0 0,0-21 16,22 21-16,-22-21 0,0 0 15,0-1-15,22 1 0,-22 0 0,0 0 16,0 0-16,0 0 0,0-1 16,-21 1-16,0 0 0,0 0 0,0 0 15,0 0-15,0-1 0,-21 22 16,0 0-1,0 22-15,0-1 0,0 0 16,21 0-16,-22 21 0,22 1 0,-21-1 16,21 0-16,0 22 0,0-1 15,0-20-15,0 20 0,0 1 16,0-1-16,0 1 0,0-1 0,0-20 16,0 20-16,0-21 0,0 1 15,0-1-15,0-21 0,-21 22 0,21-22 16,0 0-16,-21 0 0,21 0 15,-21-21-15,21 21 0,-21-21 16,-1 0-16,1 0 0,0 0 16,0-21-16,0 0 0,0 0 15,-22 0-15,22 0 0,0-1 0,-21 1 16,20 0-16,1-21 0,-21 21 0,21-22 16,0 22-16,-1 0 0,1 0 15,21 0-15,0 42 31,21 0-31,1 0 0,-1 0 16,0 22-16,0-22 0,0 21 0,22-21 16,-22 22-16,0-22 0,21 0 0,-21 0 15,22 0-15,-22-21 0,0 21 16,21-21-16,-20 22 0,20-22 0,-21 0 16,21 0-16,-20 0 0,20 0 0,0-22 15,-21 1-15,22 0 0,-1 0 16,-21 21-16,22-21 0,-1-22 0,-21 22 15,0 0-15,0-21 0,1-1 0,-1 22 16,0-21-16,-21 0 16,0-1-16,0 1 0,0 21 0,0 0 15,0-1-15,0 1 0,0 42 16,0 1 0,0-1-16,0 0 0,-21 21 0,21-21 15,-21 22-15,-1-1 0,22-21 16,0 22-16,-21-1 0,21-21 0,-21 0 15,21 0-15,-21 1 0,21-1 0,0 0 16,0 0 0,0-42-1,21 0 1,-21 0-16,21-1 16,0 1-16,1 0 0,-1 0 0,21 0 15,-21-22-15,0 22 0,1-21 0,-1 21 16,21 0-16,-21-1 0,0 1 15,1 21-15,-1 0 0,0 0 0,0 0 16,0 0-16,0 0 0,1 21 16,-1 1-16,-21-1 0,0 21 15,21-21-15,-21 0 0,21 1 0,-21-1 16,0 0-16,21 0 0,0 0 0,1 0 16,-22 1-16,21-22 15,0 21-15,0-21 0,0 0 0,0 0 16,1 0-16,-1 0 0,0 0 0,0 0 15,21 0-15,-20 0 0,-1 0 16,0-21-16,21-1 0,-21 22 0,1-21 16,-1 0-16,21 0 0,-21 0 0,0-22 15,1 22-15,-1-21 0,0 21 16,-21-22-16,0 1 0,0 21 0,0-21 16,0-1-16,0 22 0,0 0 0,0-21 15,-21 42-15,0-22 0,-1 22 16,1 0-16,0 0 0,0 0 0,0 22 15,0-22-15,-1 21 0,-20 21 16,21-21-16,0 22 0,0-22 16,-1 21-16,1 0 0,0 1 0,0-1 15,21-21-15,0 22 0,0-22 0,0 21 16,0-21-16,0 0 0,0 1 16,21-1-16,0 0 0,0-21 15,1 0-15,-1 0 0,0 0 16,0 0-16,0 0 0,0-21 15,1 0-15,-1 21 0,0-22 0,0 1 16,0 0-16,0 0 0,1-21 0,-1-1 16,0 22-16,0-21 0,0-1 15,0-20-15,-21 21 0,0-1 16,22-20-16,-22 20 0,21-20 0,-21 21 16,0-22-16,0 22 0,0-1 15,21-20-15,0 21 0,-21-1 0,0 22 16,0-21-16,21 21 0,-21 42 31,0 21-31,0-21 16,0 22-16,0-1 0,0 0 15,0 1-15,0-1 0,-21 21 0,21-20 16,0 20-16,0-20 0,-21-1 0,21 21 16,0-20-16,0-1 0,0 0 15,-21-20-15,21 20 0,0-21 0,0 0 16,0 22-16,0-22 15,0 0-15,21-21 0,0 0 16,0 0-16,0 0 0,22 0 16,-22 0-16,0 0 0,21 0 0,-20-21 15,20 21-15,-21-21 0,21-1 16,1 1-16,-22 0 0,0 0 0</inkml:trace>
  <inkml:trace contextRef="#ctx0" brushRef="#br0" timeOffset="71397.94">12658 8721 0,'0'0'0,"-22"42"16,22-21-16,0 0 0,0 1 16,0-1-1,22-21 1,-1 0-16,0 0 0,0 0 15,0-21-15,0 21 0,1-22 16,-1 1-16,0 0 0,0 21 16,-21-21-16,0 0 0,21 0 15,-21-1-15,0 1 0,0 0 16,0 0-16,-21 21 16,0 0-16,0 0 15,0 0-15,-1 0 0,1 21 0,21 0 16,-21 22-16,0-22 0,0 21 15,0-21-15,-1 22 0,22-1 0,-21-21 16,21 21-16,0 1 0,0-22 16,0 0-16,0 0 0,0 0 0,0 1 15,0-1-15,0 0 0,21-21 0,1 0 16,-1 21-16,0-21 0,0 0 16,0 0-16,0 0 0,22 0 15,-22-21-15,21 21 0,-21-21 0,22 0 16,-22-1-16</inkml:trace>
  <inkml:trace contextRef="#ctx0" brushRef="#br0" timeOffset="71644.78">13229 8657 0,'0'0'0,"0"21"31,0 1-31,0-1 0,21 0 16,-21 0-16,0 0 0,0 0 0,21 22 15,1-22-15,-22 0 0,0 0 16,21 0-16,-21 1 0,21-1 16,0 0-16,-21 0 0,0 0 0,21 0 15,0 1-15,-21-1 0,22-21 16,-22 21-16,21-21 16,0 0-1,-21-21-15</inkml:trace>
  <inkml:trace contextRef="#ctx0" brushRef="#br0" timeOffset="71876.66">13610 8615 0,'0'0'0,"-21"0"15,0 0-15,0 21 0,-1 21 16,1-20-16,0-1 0,0 21 15,0 0-15,0-20 0,-1 20 0,-20 0 16,21-21-16,-21 22 0,20-1 0,-20-21 16,21 0-16,-21 1 0,20-1 15,1 0-15,0 0 0,0 0 0,0 0 16,0-21-16,-1 22 0,1-22 16,0 0-16,0 21 0</inkml:trace>
  <inkml:trace contextRef="#ctx0" brushRef="#br0" timeOffset="73014.23">4635 10901 0,'22'0'31,"-1"0"-31,0 0 16,0-21-16,0 0 0,0 21 0,22-22 16,-22 22-16,0-21 0,21 0 0,-20 0 15,-1 0-15,21 21 0,-21-21 16,0-1-16,1 1 0,-22 0 0,0 0 15,0 0-15,0 0 16,0-1-16,-22 1 16,1 21-16,-21 0 0,21 0 0,-22 0 15,1 0-15,0 0 0,-22 21 16,22-21-16,0 22 0,-1-1 0,-20 0 16,20 0-16,1 21 0,0-20 15,-1-1-15,22 21 0,0-21 0,0 22 16,21-22-16,0 0 0,0 21 15,21-21-15,0 22 0,0-22 0,22 21 16,-1-21-16,22 22 0,-22-1 0,21 0 16,1-20-16,-1 20 15,1 0-15,-22 1 0,22-22 0,-22 21 0,0 0 16,1-20-16,-22 20 0,-21-21 16,0 21-16,0 1 0,0-22 15,-21 21-15,-22-21 0,22 1 0,-21 20 16,0-21-16,-22 0 0,22 0 15,-22 1-15,1-1 0,-1 0 0,22-21 16,-22 0-16,1 0 0,-1 0 0,22 0 16,0 0-16,-1 0 0,1-21 15,21 0-15,-21-1 0,20 1 0,1-21 16,0 0-16,0-1 0,0 1 16,0 0-16,-1-22 0,22 1 0,0-1 15,0 1-15,0 20 0,22 1 0,-1 0 16,0-1-16,0 22 15,21 0-15,1 0 0,-1 21 0,0 0 16,1 21-16,-1 21 0,22-21 16,-22 1-16,-21 20 0,21 0 0,-20 1 15,20-1-15,-21 0 0,0-21 0,-21 22 16,0-1-16,21-21 0,-21 0 16,0 1-16,0-1 0,22 0 0,-1-21 15,0 0-15</inkml:trace>
  <inkml:trace contextRef="#ctx0" brushRef="#br0" timeOffset="73414.52">5270 11494 0,'0'0'0,"22"0"0,20 0 16,-21 0-1,0 0-15,0 0 16,1-22-16,-1 1 0,0 0 16,-21 0-16,21 21 0,0-21 15,-21 0-15,0-1 0,21-20 16,-21 21-16,22 0 0,-22 0 0,0-1 16,0 1-16,0 0 0,0 0 15,-22 21-15,1 0 0,0 0 0,0 0 16,0 0-16,-22 0 0,22 21 0,0 21 15,0-20-15,0 20 0,0 0 16,21 1-16,0-1 0,-22 0 0,22 1 16,0-1-16,0 0 0,0 1 15,0-22-15,0 0 0,0 21 0,22-21 16,-1 1-16,0-1 0,0-21 16,0 0-16,0 0 0,1 0 15,-1 0-15,0 0 0,0 0 16,0-21-16,0-1 0,22 1 0,-22 0 15,0-21-15</inkml:trace>
  <inkml:trace contextRef="#ctx0" brushRef="#br0" timeOffset="73688.37">6138 10456 0,'0'22'0,"0"-44"0,-21 65 0,0-1 0,21 22 16,0-22-16,-21 0 16,0 22-16,21-1 0,-22 1 0,22-1 15,-21 1-15,0-1 0,0 1 0,21 20 16,-21-20-16,0-1 0,-1 1 16,1-22-16,0 22 0,0-22 0,21 0 15,0 1-15,-21-22 0,21 0 0,0 0 16,0 0-16,21-21 15,0 0 1,0-21-16,0 0 0,1 0 16</inkml:trace>
  <inkml:trace contextRef="#ctx0" brushRef="#br0" timeOffset="74080.14">6265 11472 0,'0'0'0,"0"64"16,21-64-16,-21 21 15,22-21-15,-1 0 0,0 0 16,0 0-16,0-21 0,-21 0 16,21 0-16,1-1 0,-1 22 0,21-21 15,-21 0-15,0-21 0,1 21 16,-22-1-16,0 1 0,21 0 15,-21 0-15,0 0 0,0-22 0,0 22 16,-21 0-16,-1 21 16,1 0-16,0 0 0,0 0 0,0 21 15,0 0-15,-1 1 0,1-1 16,0 21-16,0-21 0,-21 22 0,20-1 16,1-21-16,0 21 0,21 1 0,0-22 15,-21 21-15,21-21 0,0 1 16,0-1-16,0 0 0,0 0 15,21-21-15,0 0 0,0 21 0,1-21 16,20 0-16,-21 0 0,0 0 0,22 0 16,-22-21-16,21 21 0,0-21 15</inkml:trace>
  <inkml:trace contextRef="#ctx0" brushRef="#br0" timeOffset="74635.97">7112 11155 0,'0'0'0,"-21"0"16,0 0-16,-1 0 15,1 21-15,0 0 0,21 0 16,-21 1-16,0 20 0,0-21 16,21 21-16,-22 1 0,1-22 0,21 21 15,-21 1-15,0-1 0,21-21 0,-21 21 16,21-20-16,0-1 0,0 0 15,0 0-15,0 0 0,0 0 0,42-21 16,-21 0-16,0 0 0,1 0 16,20 0-16,-21 0 0,21-21 15,1 21-15,-22-21 0,21 0 0,1 0 16,-22 0-16,21-22 0,0 22 0,22-64 16,-43 43-16,21 0 15,-20-1-15,-1-20 0,0-1 16,0 22-16,21-64 0,-42 43 15,0 20-15,0 1 0,0 0 0,0-1 16,0 1-16,0 21 0,0 0 16,0 0-16,0-1 0,0 44 31,0 20-31,-21-21 16,21 21-16,-21 1 0,21-1 0,0 0 15,0 1-15,0 20 0,0-20 16,0 20-16,-21-21 0,21 22 15,0-22-15,-21 1 0,21-1 0,0 0 16,0 1-16,0-22 0,0 21 16,0-21-16,0 0 0,0 1 0,0-1 15,0 0-15,21-21 0,0 0 16,0 0-16,0 0 0,1-21 16,-1 0-1,0-1-15,-21 1 0</inkml:trace>
  <inkml:trace contextRef="#ctx0" brushRef="#br0" timeOffset="74846.84">7408 11049 0,'0'0'0,"-21"0"16,42 0-1,0 0 1,1 0-16,-1 0 0,0 0 0,0 0 15,0 0-15,22 0 0,-1-21 16,-21 21-16,21-21 0,1 21 0,-1-21 16,0 21-16,-20-22 0,20 22 0,-21 0 15,21-21-15,-20 0 0</inkml:trace>
  <inkml:trace contextRef="#ctx0" brushRef="#br0" timeOffset="75331.63">8826 10626 0,'0'0'0,"0"-21"16,0 42 0,0 0-16,0 0 0,0 0 15,0 22-15,0-1 0,0 0 16,0 22-16,0-22 0,0 22 16,0-1-16,0 1 0,-21-1 0,21-21 15,-21 22-15,21-22 0,0 1 0,0-1 16,0-21-16,0 21 0,0-20 15,0-1-15,0 0 16,0-42 0,0 0-16,21-1 15</inkml:trace>
  <inkml:trace contextRef="#ctx0" brushRef="#br0" timeOffset="75907.81">8572 10859 0,'0'0'0,"-21"-43"16,0 22 0,0 0-16,21 0 0,-21 0 0,21-1 15,0 1-15,0 0 0,21 21 16,0-21-16,21 21 0,-20-21 16,20 21-16,21 0 0,-20 0 0,20 0 15,-20 0-15,20 0 0,1 0 16,-1 21-16,-21 0 0,22 0 0,-22 0 15,-21 1-15,22-1 0,-43 21 0,21-21 16,-21 22-16,0-22 16,0 0-16,-21 21 0,0-21 0,-1 1 15,-20 20-15,21-21 0,0 0 0,-22 0 16,22 1-16,-21-22 0,21 21 16,0-21-16,-1 0 0,1 0 0,0 0 15,0 0-15,21-21 16,0-1-16,21 1 15,0 21-15,0-21 0,1 21 0,20-21 16,-21 21-16,21 0 0,1 0 0,-22 0 16,21 0-16,22 0 0,-22 21 15,0 0-15,1 0 0,-22 22 16,21-22-16,1 0 0,-22 21 0,0-20 16,0 20-16,-21 0 0,0-21 15,0 22-15,0-22 0,-21 21 0,-21-21 16,20 22-16,-20-22 0,0 0 0,-1 0 15,1 0-15,0 1 0,-22-1 16,22-21-16,-22 21 0,1-21 0,21 0 16,-22 0-16,22 0 0,-22 0 0,22 0 15,0 0-15,-1-21 0,1 0 16,21 21-16,-22-43 0,43 22 0,0 0 16,-21-21-16,21-1 0,0 22 15,0-21-15,21-1 0,1 1 16,20 0-16,-21-1 0,21 1 0,22 0 15</inkml:trace>
  <inkml:trace contextRef="#ctx0" brushRef="#br0" timeOffset="76504.08">9652 11028 0,'0'0'0,"0"21"15,0 21-15,0 1 0,0-1 0,0 0 16,0-20-16,0 20 0,0-21 16,0 21-16,0-20 0,0-1 0,0 0 15,0 0-15,0 0 0,21-21 16,0 0-16,0 0 16,22 0-16,-22 0 0,0 0 0,21-21 15,-20 0-15,20 0 0,-21 0 0,21-22 16,-20 22-16,20-21 0,-21 21 15,0-22-15,0 1 0,1 21 0,-1-22 16,0 1-16,-21 21 0,0 0 0,0-22 16,0 22-1,0 0-15,0 42 16,0 0 0,0 1-16,0 20 15,0-21-15,0 21 0,0 1 0,-21-1 16,21 0-16,-21 1 0,21-1 0,-22 0 15,22 22-15,0-22 0,-21 1 16,21 20-16,-21-21 0,21 22 0,0-22 16,0 22-16,0-1 0,0-20 0,0 20 15,0 1-15,0-1 0,0 1 16,0-22-16,0 21 0,0-20 16,0 20-16,0-20 0,-21-1 0,0 0 15,0 1-15,-1-1 0,1-21 0,0 21 0,0-20 16,0-1-16,0 0 15,-22 0-15,22 0 0,-21-21 0,21 0 16,-22 0-16,1 0 0,0 0 0,-1 0 16,1-21-16,-22 0 0,22 0 0,0 0 15,-1-1-15,1 1 0,0 0 16,-1 0-16,22-21 0,0 20 0,0-20 16,0 21-16,21-21 0,0-1 0,0 1 15</inkml:trace>
  <inkml:trace contextRef="#ctx0" brushRef="#br0" timeOffset="77056.28">10901 10308 0,'0'0'0,"-21"0"16,-1 0-1,1 0-15,21 21 16,0 1-16,0 20 0,0 0 16,0 1-16,0-1 0,21 21 0,1 1 15,-22-22-15,21 22 0,0-22 0,-21 22 16,21-22-16,-21 21 0,21-20 16,-21-1-16,0 0 0,21-20 0,-21 20 15,0-21-15,22 0 0,-22 0 0,0 1 16,21-22-1,0 0-15,-21-22 0,0 1 16,21 0-16</inkml:trace>
  <inkml:trace contextRef="#ctx0" brushRef="#br0" timeOffset="77326.12">11430 10181 0,'0'0'15,"0"-21"-15,0 42 16,-21-21-16,0 43 16,-1-22-16,1 21 0,0 0 15,0 22-15,0-1 0,0-20 16,-1 20-16,1 1 0,21-22 0,-21 22 16,0-22-16,0 0 0,21 1 0,0-1 15,-21 0-15,21 1 0,0-22 16,-22 21-16,22-21 0,0 0 0,0 1 15,0-1-15,22-21 0,-1 21 16,0-21-16,0 0 16,0-21-16,0 21 0</inkml:trace>
  <inkml:trace contextRef="#ctx0" brushRef="#br0" timeOffset="77556.99">11599 10710 0,'0'0'0,"0"-21"0,0 42 32,0 1-32,0-1 0,0 0 15,0 0-15,0 0 0,0 0 0,-21 1 16,21-1-16,-21 0 0,21 0 16,0 0-16,0 0 0,0 1 15,0-1-15,-21-21 0,21 21 0,-21 0 16,21-42 15</inkml:trace>
  <inkml:trace contextRef="#ctx0" brushRef="#br0" timeOffset="77723.89">11642 10583 0,'0'0'0,"0"-63"16,0 84 31,0 0-32,0 0 1</inkml:trace>
  <inkml:trace contextRef="#ctx0" brushRef="#br0" timeOffset="78232.48">12171 10753 0,'42'-21'16,"-42"-1"0,0 1-16,21 0 15,-21 0-15,0 0 16,0 0-16,-21 21 15,0 0-15,0 0 16,0 0-16,-1 0 0,1 21 0,0 0 16,0 0-16,-21-21 0,20 21 0,1 0 15,0 1-15,0-1 0,21 0 16,0 0-16,0 0 16,21 0-16,0 1 15,0-22-15,1 0 0,-1 0 16,0 21-16,21-21 0,-21 21 0,22-21 15,-22 21-15,0-21 0,21 21 16,-20-21-16,-1 21 0,0-21 16,-21 22-16,0-1 0,0 0 15,0 0-15,0 0 0,0 0 16,-42-21-16,20 22 0,1-22 0,-21 0 16,0 21-16,20-21 0,-20 0 15,0 0-15,-1 0 0,22 0 0,-21 0 16,21 0-16,0 0 0,-1-21 15,1 21-15,0-22 0,0 1 0,21 0 16,-21 0-16,21 0 16,0 0-16,0-1 0,0 1 0,21 0 15,0 0-15,0 21 16,0-21-16,1 0 0</inkml:trace>
  <inkml:trace contextRef="#ctx0" brushRef="#br0" timeOffset="78460.34">12509 10710 0,'0'0'0,"0"22"0,0-1 16,0 0-16,0 0 0,0 0 0,0 0 16,0 1-16,0-1 0,0 0 15,0 0-15,0 0 0,0 0 0,0 1 16,0-1-16,0 0 15,0 0-15,0-42 47</inkml:trace>
  <inkml:trace contextRef="#ctx0" brushRef="#br0" timeOffset="78640.24">12509 10520 0,'0'0'0,"0"-21"16,-21 21-1,42 0 32,1 0-47</inkml:trace>
  <inkml:trace contextRef="#ctx0" brushRef="#br0" timeOffset="79183.92">12975 10181 0,'0'-21'16,"-21"21"-16,0 0 0,21 21 15,0 22-15,-21-22 16,21 21-16,0 0 0,0 1 0,0 20 16,0-20-16,0 20 0,0-21 0,0 22 15,0-22-15,0 22 0,0-22 16,0 0-16,0 1 0,0-22 0,0 21 16,-22-21-16,22 22 0,0-22 0,0 0 15,0 0-15,-21-21 0,21-21 31,0 0-15,0 0-16,0 0 0,0-1 16,0 1-16,0 0 0,0 0 15,0-21-15,0 20 0,21 1 0,1-21 16,-1 21-16,0-22 0,21 22 0,-21-21 16,22 42-16,-22-21 0,21 21 15,1 0-15,-1 0 0,-21 0 0,21 21 16,-20 0-16,-1 0 0,21 0 0,-21 22 15,-21-22-15,0 0 16,21 21-16,-21-20 0,0 20 0,0-21 16,-21 0-16,-21 0 0,21 22 0,-22-22 15,22 0-15,-21 0 0,0 0 16,-1-21-16,1 22 0,21-22 0,-22 0 16,22 21-16,-21-21 0,21 0 0,0 0 15,-1 0-15,1-21 16,21-1-16,0 1 15,0 0-15,0-21 0,0 21 0,0-1 16,21-20-16,1 0 0</inkml:trace>
  <inkml:trace contextRef="#ctx0" brushRef="#br0" timeOffset="79455.78">13589 10075 0,'0'0'0,"0"22"0,0-1 0,0 0 16,0 21-16,0 1 0,0-1 0,0 21 15,0-20-15,0 20 0,0-20 0,0 20 16,0-21-16,0 22 0,0-22 16,0 1-16,-21-1 0,0 0 15,21 1-15,-22-1 0,22-21 0,0 0 16,0 22-16,0-22 0,0 0 0,0 0 15,22-21 17,-1 0-32,0-21 0,0 0 15</inkml:trace>
  <inkml:trace contextRef="#ctx0" brushRef="#br0" timeOffset="79833.08">13758 10753 0,'0'0'0,"21"0"15,1 0-15,-1 0 0,0 0 16,0 0-16,0-21 0,22 21 16,-22-22-16,0 22 0,0-21 15,0 0-15,0 0 0,1 21 0,-1-21 16,0 0-16,-21-1 0,0 1 0,0 0 15,0 0-15,0 0 0,-21 21 16,0 0-16,-22 0 16,22 0-16,-21 21 0,21 0 15,-1 0-15,-20 0 0,21 22 16,0-22-16,0 21 0,-1 1 0,1-1 16,21-21-16,-21 21 0,21 1 0,0-22 15,0 21-15,0-21 0,0 1 16,0-1-16,0 0 0,0 0 0,21 0 15,0-21-15,1 0 0,-22 21 0,21-21 16,0 0-16,0 0 0,0 0 0,0 0 16,22-21-16,-22 0 0,0 21 15</inkml:trace>
  <inkml:trace contextRef="#ctx0" brushRef="#br0" timeOffset="80311.84">14393 9948 0,'21'0'32,"1"0"-32,-1 0 0,0 0 15,21 0-15,1 0 0,-22 0 16,21 0-16,0 0 0,1-21 0,20 21 16,-20 0-16,-1 0 0,0 0 15,1-21-15,-1 21 0,0 0 0,1 0 16,-22 0-16,0-21 0,0 21 15,0 0-15,-42 0 16,0 0-16</inkml:trace>
  <inkml:trace contextRef="#ctx0" brushRef="#br0" timeOffset="80608.36">14732 9927 0,'0'21'0,"0"1"16,0-1-16,0 21 0,0-21 15,0 0-15,0 22 0,21-1 16,-21 0-16,0 22 0,0-22 0,0 22 16,0-1-16,0-20 0,0 20 0,0 1 15,0-22-15,0 21 16,0-20-16,-21-1 0,21-21 0,-21 22 15,21-22-15,-21 21 0,21-21 0,0 0 0,0 1 16,0-44 15,0 1-31,21 0 16,0 0-16,0 0 0</inkml:trace>
  <inkml:trace contextRef="#ctx0" brushRef="#br0" timeOffset="81003.64">15007 10562 0,'0'0'0,"21"0"0,0 0 16,1 0-1,-1 0-15,0 0 0,0 0 16,0-21-16,0 0 0,1 21 0,-1-21 15,0 0-15,0 21 0,0-22 16,0 22-16,-21-21 0,0 0 0,0 0 16,0 0-16,0 0 15,-21 21-15,0 0 16,-21 0-16,21 0 0,-1 0 0,-20 21 16,21 0-16,0 0 0,-22 0 15,22 0-15,0 22 0,0-22 16,0 21-16,21 1 0,0-22 0,0 21 15,0-21-15,0 0 0,0 22 16,0-22-16,0 0 0,21 0 0,0 0 16,0-21-16,0 22 0,1-22 0,-1 0 15,0 0-15,21 0 0,-21 0 16,22 0-16,-22 0 0,21 0 0,-21-22 16,22 22-16,-22-21 0,21 0 0,-21 0 15</inkml:trace>
  <inkml:trace contextRef="#ctx0" brushRef="#br0" timeOffset="81247.5">15663 10372 0,'0'0'0,"21"0"16,-21 21 0,0 0-16,22 0 0,-1 0 15,-21 1-15,0-1 0,21 21 16,0-21-16,0 22 0,0-22 0,1 0 15,-1 0-15,0 21 0,0-20 0,0-1 16,0 0-16,1 0 16,-1-21-16,0 21 0,0-21 15,0 0 1,-21-21 0</inkml:trace>
  <inkml:trace contextRef="#ctx0" brushRef="#br0" timeOffset="81507.91">16065 10308 0,'0'0'0,"-21"0"0,0 0 16,0 0-16,0 0 0,0 0 16,-1 43-16,1-22 15,0 0-15,0 21 0,0 1 16,0-1-16,-1-21 0,-20 21 0,21 1 15,0-1-15,0 0 0,-22-20 0,22 20 16,0-21-16,0 21 0,0-20 16,-1-1-16,22 0 0,0 0 15,22-21 1,-1 0-16,0 0 16,21-21-16,-21 21 0,1-21 0,-1 0 15,21-1-15</inkml:trace>
  <inkml:trace contextRef="#ctx0" brushRef="#br0" timeOffset="81872.71">16425 9885 0,'0'0'0,"0"-21"0,0 0 0,21-1 15,-21 1-15,0 42 31,0 1-31,0-1 0,0 21 16,-21-21-16,21 22 0,0-1 16,0 0-16,0 1 0,0 20 0,-21-21 15,21 22-15,0-22 0,-21 22 16,21-22-16,0 22 0,0-22 16,-21 21-16,0-20 0,21-1 0,0 0 15,0-20-15,0 20 0,0-21 0,0 21 16,0-20-16,0-1 0,0 0 15,0 0-15,21-21 16,0 0-16,0 0 0,0 0 0,0 0 16,1 0-16,-1 0 0,0 0 15,0-21-15,0 0 0,0 0 0,1 21 16,-1-22-16,0-20 0,0 21 0,0 0 16,0-22-16</inkml:trace>
  <inkml:trace contextRef="#ctx0" brushRef="#br0" timeOffset="82152.06">16277 10202 0,'0'0'15,"0"-21"-15,21 0 16,0 21-1,1 0-15,20 0 0,-21-21 0,0 21 16,22-21-16,-22 21 0,21 0 16,0 0-16,-20-21 0,20 21 15,-21 0-15,21 0 0,-20 0 0,-1 0 16,0 0-16,0 0 0,0 0 0,0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2:25:03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3620 0,'21'0'16,"0"0"-1</inkml:trace>
  <inkml:trace contextRef="#ctx0" brushRef="#br0" timeOffset="708.63">4318 2921 0,'0'0'0,"0"-21"15,-21 21-15,21-21 16,-21 21-16,21-21 16,0 42 31,0 21-47,0-21 15,0 22-15,0-1 0,0 0 0,0 22 16,0 20-16,0-20 0,0 21 15,0-1-15,-22-20 0,22-1 0,0 1 16,-42-22-16,42 22 16,0-1-16,0 1 0,0-1 0,21 1 15,-21-1-15,0-21 0,0 22 16,0-22-16,0 1 0,0-1 16,0 0-16,0-21 0,0 1 0,0-1 15,0 0-15,0 0 0,0-42 31,0 0-15,0 0-16,0-22 0,0 22 16,0-21-16,0-22 0,21 1 0,-21 20 15,0-20-15</inkml:trace>
  <inkml:trace contextRef="#ctx0" brushRef="#br0" timeOffset="2227.13">4297 3048 0,'0'0'0,"21"0"0,-21-21 16,21 21 30,0 0-30,0 0 0,1 0-16,-1 0 0,0 0 15,21 0-15,-21 0 16,1 0-16,20 0 0,0 0 0,22 0 16,-1 0-16,1 0 0,-1 0 15,1 0-15,20 0 0,1 0 0,0 0 16,-1 0-16,22 0 0,0 0 15,0 0-15,0 0 0,21 0 0,-21 0 16,21 0-16,0 0 0,21 0 16,-21 0-16,21 0 0,0 0 15,-21 0-15,0 0 0,0-21 16,0 21-16,0 0 0,21-21 0,-21 21 16,0-22-16,0 22 0,-21-21 15,0 21-15,0-21 0,0 21 0,-1-21 16,1 21-16,0 0 0,0-21 15,0 21-15,0 0 0,-1 0 0,-20 0 16,0 0-16,-22 0 0,22 0 16,0 0-16,-22 0 0,1 0 15,20 0-15,-20 0 0,-22 0 0,22 0 16,-22 0-16,21 0 0,-20 0 16,-22 0-16,21 0 0,-21 0 15,22 0-15,-22 0 0,0 0 0,0 0 16,0 0-1,-21 21 48,22 0-63,-1 0 0,-21 0 16,0 1-1,21-1-15,-21 0 0,0 0 0,0 0 0,0 0 16,0 22-16,0-1 0,0 0 15,0 1-15,0-1 0,0 22 16,-21-22-16,21 21 0,-21-20 16,21-1-16,0 22 0,0-22 0,0 0 15,0 22-15,0-22 0,0 0 16,0 1-16,0 20 0,0-20 0,0-1 16,0 0-16,0 1 0,21-1 15,0 0-15,-21 1 0,21-22 0,-21 0 16,0 21-16,0-21 0,0 1 15,0-1-15,0 0 16,-21-21-16,0 0 16,0 0-16,-1 0 15,1 0-15,0 0 0,0 0 16,0 0-16,0 0 0,-22-21 16,22 21-16,-21 0 0,21 0 0,-22-21 15,1 21-15,0 0 0,-1 0 16,1 0-16,0 0 0,-22 0 0,22 0 15,-22 0-15,22 0 0,-22 0 16,22 0-16,-21 0 0,-1 0 0,-21 0 16,22 0-16,-22 0 0,22 0 15,-22 0-15,0 0 0,1 21 16,-1-21-16,22 21 0,-22-21 0,0 0 16,22 0-16,-22 21 0,0-21 15,1 0-15,20 0 0,-20 0 0,-1 21 16,0-21-16,1 0 0,-1 0 15,21 0-15,-20 0 0,-1 0 0,22 0 16,-22 0-16,0 0 0,22 0 16,-22 0-16,0 0 0,22 0 0,-1 0 15,1 0-15,-1 0 0,1 0 16,-1 0-16,1 0 0,21 0 0,-22 0 16,1 0-16,20 0 0,-20 0 15,-1 0-15,1 0 0,-1 0 16,1 0-16,-1 0 0,1 0 15,-1 0-15,-20 0 0,20 0 0,1 0 16,-1 0-16,22 0 0,-22 0 16,22 0-16,-22 0 0,22 21 0,-21-21 15,20 0-15,1 0 0,-22 0 16,22 0-16,0 0 0,-22 0 0,22 0 16,0 0-16,-1 22 0,1-22 15,0 0-15,-22 0 0,22 0 0,-1 0 16,1 0-16,0 0 0,-1 0 15,1 0-15,0 0 0,21 0 16,-22 0-16,22 0 0,0 0 16,0 0-16,0 0 0,-1 0 0,1 0 31,0 0-15,42-22 77,-21 1-93,21 21 16</inkml:trace>
  <inkml:trace contextRef="#ctx0" brushRef="#br0" timeOffset="3203.62">2667 3895 0,'0'0'0,"-42"0"0,20 0 0,1 0 16,0 0-16,-21-21 0,21 21 16,-1 0-16,1 0 15,42 0 1,1 0-1,-1 0-15,21 0 0,0 0 0,22 0 16,-22 0-16,22 0 0,-1 0 16,1 0-16,-22 0 0,22 0 0,-22 0 15,21 0-15,1 0 16,-22 0-16,22 0 0,-1 0 16,-20 0-16,20 0 0,-21 0 0,1 0 15,-1 0-15,-21 0 0,0 0 16,1 0-16,-1 0 0,0 0 15,-21-22 17,-21 22-32,0 0 0,-1-21 15</inkml:trace>
  <inkml:trace contextRef="#ctx0" brushRef="#br0" timeOffset="3635.12">3365 3662 0,'22'0'16,"-1"21"-1,0-21-15,0 0 0,0 0 16,0 21-16,1-21 0,20 0 15,-21 0-15,21 0 0,-20 21 0,20-21 16,-21 0-16,21 0 0,-20 0 16,-1 0-16,0 0 0,0 0 15,0 22-15,-21-1 16,0 0 0,-21 0-16,-21 0 0,21 0 15,-22 1-15,22-1 0,-21 21 16,-1-21-16,1 22 0,0-1 15,-1 0-15,1-21 0,0 22 0,21-22 16,-22 0-16,22 21 16,0-20-16,0-22 0,0 21 0,-1 0 15,1-21-15,42 0 47,1-21-47,20 21 0</inkml:trace>
  <inkml:trace contextRef="#ctx0" brushRef="#br0" timeOffset="4331.37">4953 3366 0,'0'21'15,"0"0"1,21 0-16,0 21 0,-21 1 0,21-22 16,1 21-16,-22 1 0,21-1 15,0 21-15,-21-20 0,21-1 16,-21 0-16,0 1 0,21-1 16,-21 0-16,21 1 0,-21-1 0,0-21 15,0 0-15,0 1 0,0-1 16,22 0-16,-22 0 0,21-21 31,-21-21-15,0 0-16,0 0 0,0-1 0,0-20 15,21 21-15</inkml:trace>
  <inkml:trace contextRef="#ctx0" brushRef="#br0" timeOffset="4603.21">5313 3323 0,'-43'64'16,"22"-43"-16,21 21 0,0 1 16,-21-1-16,0 0 0,21 22 15,-21-22-15,0 22 0,21-22 0,0 21 16,-22 1-16,1-22 0,21 1 15,0-1-15,0 0 0,0 1 0,0-22 16,0 0-16,0 0 16,0 0-16,0 0 0,21-21 15,1 0 1,-1 0-16,-21-21 0,21 0 0</inkml:trace>
  <inkml:trace contextRef="#ctx0" brushRef="#br0" timeOffset="5156.85">5736 3704 0,'-42'0'15,"21"0"-15,-1 0 0,1 0 16,0 21-16,0-21 0,-21 22 16,20-1-16,1 0 0,0 0 15,0 0-15,21 0 0,0 22 0,-21-22 16,21 21-16,0 1 0,-21-22 16,21 21-16,0-21 0,0 22 0,0-22 15,0 0-15,21 0 16,0-21-16,0 0 15,0 0-15,0 0 0,1 0 16,20-21-16,-21 0 0,0 0 0,0-1 16,1 1-16,-1-21 0,0 21 15,0-22-15,0 1 0,0 21 0,-21-21 16,22 20-16,-22-20 0,0 0 16,0 21-16,0-1 0,0 1 0,0 0 15,0 0-15,0 42 31,0 0-31,0 0 0,0 1 0,0-1 16,0 0-16,0 21 0,0-21 16,-22 22-16,22-1 0,0-21 15,0 22-15,0-22 0,0 21 16,0-21-16,22 0 0,-1-21 0,-21 22 16,21-22-16,21 0 0,-21 0 15,1 0-15,-1 0 0,21-22 0,-21 1 16,22 0-16,-22 0 0,0 0 15</inkml:trace>
  <inkml:trace contextRef="#ctx0" brushRef="#br0" timeOffset="6161.3">6223 3344 0,'-21'22'15,"0"-1"-15,21 21 0,0-21 16,0 22-16,0-22 0,0 21 16,0 0-16,0-20 0,0 20 0,0 0 15,0 1-15,0-22 0,0 21 16,0 0-16,0-20 0,0 20 0,0 0 16,21-21-16,-21 22 0,0-22 15,21 21-15,-21-21 0,21 1 0,-21-1 16,0 0-16,21 0 0,0-21 15,1 0-15,-1 0 16,0 0-16,0 0 16,0 0-16,0-21 0,1 0 0,-22 0 15,21-1-15,0 1 0,0-21 16,-21 21-16,21-22 0,0 22 0,-21-21 16,0 21-16,22-22 0,-1 22 15,-21 0-15,0 0 0,21 0 16,0 21 15,-21 21-15,0 0-16,0 0 0,0 0 0,0 1 15,0-1-15,0 0 0,0 0 16,0 0-16,0 0 0,21 1 0,-21-1 16,21 0-16,-21 0 0,0 0 15,22-21-15,-1 0 0,0 0 0,0 0 16,0 0-16,22 0 15,-22 0-15,0-21 0,0 21 0,0-21 16,0 0-16,1 0 0,-1-1 16,0 1-16,0 0 0,0 0 0,0 0 15,1 0-15,-22-1 16,0 1-16,21 0 0,-21 0 0,21 21 16,-21-21-16,0 42 46,0 0-46,0 0 16,0 0-16,0 1 0,0-1 16,0 0-16,0 0 0,0 0 15,0 0-15,21 1 0,-21-1 16,21 0-16,0 0 0,-21 0 0,22-21 16,-1 21-16,0-21 0,0 0 15,0 0-15,0 0 0,22 0 16,-22 0-16,0 0 0,21 0 15,-20-21-15,20 0 0,-21 21 0,21-21 16,-20 0-16,20 0 0,-21-1 16,21 1-16,-20 0 0,-1-21 0,-21 21 15,0-1-15,21 1 0,-21 0 16,0 0-16,0 0 0,0 0 0,0-1 16,-21 22-16,0 0 15,-1 0-15,1 0 0,0 0 0,0 0 16,21 22-16,-21-1 0,0-21 15,21 42-15,-22-21 0,22 0 16,0 1-16,0 20 0,0-21 16,0 0-16,0 22 0,0-22 0,22 0 15,-1 0-15,21 0 0,-21 0 16,0-21-16,1 0 0,20 22 0,-21-22 16,21 0-16,-20 0 0,-1 0 15,21 0-15,-21 0 0,22-22 0,-22 1 16,0 0-16,0 21 0,0-21 15,0 0-15</inkml:trace>
  <inkml:trace contextRef="#ctx0" brushRef="#br0" timeOffset="7189.41">4762 3937 0,'0'21'32,"22"-21"-1,-1 0-16,0 0-15,0 0 0,21 0 16,1 0-16,-22 0 0,21 0 16,1 0-16,-1 0 0,21 0 15,-20 0-15,20-21 0,1 21 0,20 0 16,1 0-16,21 0 0,0-21 16,0 21-16,-1-21 0,22 21 0,-21 0 15,21 0-15,21-21 0,-21 21 16,22 0-16,-22 0 0,0-22 0,0 22 15,-22 0-15,1 0 16,0-21-16,-21 21 0,21 0 0,-22 0 16,-20 0-16,20 0 0,-20-21 15,-22 21-15,22 0 0,-22 0 0,-21 0 16,22 0-16,-22 0 0,0 0 16,0 0-1,-42 0 16,0 0-15,0 0-16</inkml:trace>
  <inkml:trace contextRef="#ctx0" brushRef="#br0" timeOffset="27650.09">7091 5736 0,'0'0'0,"-21"21"0,21 1 15,-22-1-15,22 0 16,0 0-1,0-42 1,0 0 0,0 0-16,22-1 0,20 1 15,-21 0-15,0-21 0,22-1 0,-1 1 16,0 0-16,1-22 0,20 1 16,1 20-16,-1-41 0,22 20 0,21-20 15,-22-1-15,1 0 0,21 22 16,0-22-16,-22 0 0,1 22 0,0-1 15,-1 22-15,-20 0 0,-1-1 16,1 1-16,-1 0 0,-20 21 16,-1-1-16,-21 22 0,0-21 15,0 21-15,-42 0 32,0 0-32,0 0 15,0 0-15,0 0 0,-1 0 16,1 0-16</inkml:trace>
  <inkml:trace contextRef="#ctx0" brushRef="#br0" timeOffset="28019.88">8445 4339 0,'22'0'15,"-1"0"-15,0 0 16,0-21-16,21 21 0,-20-21 0,20 21 16,-21-21-16,21 21 0,1 0 15,-22 0-15,0-21 0,0 21 16,0 0-16,1 0 0,-1 21 15,-21 0-15,0 0 0,0 0 16,0 22-16,-21-22 0,-1 21 16,1 0-16,0-20 0,0 20 0,-21-21 15,20 21-15,1-20 0,0-1 16,0 0-16,0 0 0,21 0 0,21-21 31,0-21-15,21 0-16</inkml:trace>
  <inkml:trace contextRef="#ctx0" brushRef="#br0" timeOffset="28495.61">8784 3852 0,'0'0'0,"42"0"0,128 0 16,-107 0-16,1 0 15,-22 0-15,22 0 0,-1 0 16,1 0-16,-22 0 0,21 0 0,-20 0 16,-1 0-16,0-21 0,1 21 15,-1 0-15,0 0 0,-20 0 16,-1 0-16,0 0 0,0 0 16</inkml:trace>
  <inkml:trace contextRef="#ctx0" brushRef="#br0" timeOffset="29684.44">4932 4255 0,'0'21'16,"0"0"-16,21-21 15,0 0-15,0 0 16,0 0-16,1 0 0,-1 0 16,21 0-16,-21 0 0,22 0 0,-1 0 15,21 0-15,22 0 0,-21 0 16,41 0-16,1-21 0,21 21 0,-21-21 16,21 21-16,0-22 0,21 22 15,0 0-15,1-21 0,20 21 0,-21 0 16,21-21-16,1 21 0,-1 0 15,0 0-15,1 0 0,-22-21 16,0 21-16,-21 0 0,0 0 16,-21 0-16,0 0 0,0 0 15,-1 0-15,-20-21 0,0 21 0,-22 0 16,1 0-16,-1 0 0,-20 0 16,-1 0-16,-21 0 0,21 0 0,-42-21 15,22 21-15,-22-22 16,-22 22-1,1 0-15,0-21 0,-21 21 16,21 0-16,-22-21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2:29:22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9207 1566 0,'0'0'0,"-21"-21"0,0 21 16,0 0-16,0 0 0,0 0 16,-1 0-16,1 0 15,0 0-15,0 0 16,42 0 15,0 0-31,22 0 0,-1 0 16,21 21-16,-20-21 15,20 0-15,22 0 0,-22 0 0,22 0 16,0 0-16,-1 0 0,22 0 16,-21 0-16,-22 0 0,22 0 0,0-21 15,-22 21-15,1 0 0,-22 0 16,22 0-16,-22-21 0,0 21 0,-21 0 15,22 0-15,-22 0 0,0 0 16,0 0-16,0 0 0,-42 0 31,0 0-31,0 0 16,-21 0-16,20 0 0</inkml:trace>
  <inkml:trace contextRef="#ctx0" brushRef="#br0" timeOffset="352.79">9715 1651 0,'0'0'0,"0"21"46,0 0-46,0 1 0,0-1 0,0 0 16,0 21-16,0 1 16,0-1-16,0 0 0,-21 1 0,21 20 15,0-21-15,0 22 0,-21-1 16,0-20-16,21 20 0,-21 1 0,21-1 16,0-20-16,-21-1 0,21 0 15,0 1-15,0-1 0,0-21 0,0 21 16,0-20-16,0-1 0,0 0 15,21-21 1,-21-21 0,21 21-1,0-21-15</inkml:trace>
  <inkml:trace contextRef="#ctx0" brushRef="#br0" timeOffset="1012.14">10139 2223 0,'0'0'16,"21"-22"-16,0 22 31,-21 22-15,0-1-16,0 0 0,0 0 0,0 0 15,0 0-15,0 22 16,0-22-16,-21 21 0,21-21 0,0 22 15,0-22-15,0 0 0,0 0 0,0 0 16,0 1-16,21-1 0,0-21 16,0 0-16,1 0 0,-1 0 15,21 0-15,-21 0 0,0 0 16,1-21-16,20 21 0,-21-22 0,0 1 16,0-21-16,1 21 0,-1-22 15,21 22-15,-42-21 0,21 0 0,0 20 16,-21-20-16,22 21 0,-22-21 15,0 20-15,0 1 0,0 0 16,0 0-16,0 0 0,0 42 31,-22 0-15,22 0-16,0 0 16,-21 22-16,21-22 0,0 21 0,0 1 15,0-22-15,0 21 0,0 22 16,0-22-16,0 0 0,0 1 0,0-1 15,0 0-15,0 1 0,0-1 16,0 0-16,0 1 0,21-22 0,-21 21 16,0-21-16,0 22 0,0-22 0,0 0 15,0 0-15,0 0 16,0 0-16,-21 1 0,0-1 0,-21 0 16,21 0-16,-1-21 0,-20 21 15,0-21-15,21 0 0,-22 0 0,1 0 16,0 0-16,-1 0 0,1 0 0,-22 0 15,22 0-15,21 0 0,-21-21 16,-1 0-16,22 0 0,0 21 0,0-21 16,0-1-16,21 1 15,21 0-15,0 21 16,0-21-16,21 0 0,-20 21 0,20-21 16,0-1-16</inkml:trace>
  <inkml:trace contextRef="#ctx0" brushRef="#br0" timeOffset="1368.6">11007 2223 0,'0'-43'16,"-22"22"-16,1 21 15,0 0-15,0 0 16,0 0-16,21 21 15,-21 22-15,21-22 0,0 21 16,0 0-16,0 1 0,0-1 16,0 22-16,0-1 0,0 1 15,0-22-15,0 21 0,0 1 0,0-22 16,0 22-16,-22-22 0,22 0 0,0 1 16,0-1-16,-21 0 0,21-20 15,-21 20-15,21 0 0,-21-21 0,21 1 16,0-1-16,0 0 0,0 0 15,0 0-15,0-42 32,0 0-32,0-21 15,0 20-15,0 1 0,0-21 0,0 0 16,0 20-16</inkml:trace>
  <inkml:trace contextRef="#ctx0" brushRef="#br0" timeOffset="1684.53">10837 2371 0,'0'-64'16,"0"43"-1,0 0-15,21 21 0,1-21 16,-1 21-16,0-21 0,21 21 0,-21-22 16,22 22-16,-1 0 15,0-21-15,1 21 0,-1 0 0,-21 0 16,22 0-16,-22 0 0,21 21 0,-21-21 15,-21 22-15,0-1 0,0 21 16,0-21-16,0 0 0,0 22 0,-42-22 16,21 0-16,0 21 0,-22-20 15,1-1-15,0 0 0,20 0 0,-20 0 16,21 0-16,-21 1 0,20-22 16,1 0-16,0 21 0,0-21 15,42-21 16,0 21-31,0-22 0</inkml:trace>
  <inkml:trace contextRef="#ctx0" brushRef="#br0" timeOffset="2040.54">11536 2350 0,'21'0'15,"-42"0"-15,63 0 0,-21-22 0,0 1 16,1 21-16,-1-21 0,0 21 16,21-21-16,-21 0 0,1 21 0,-1-21 15,0-1-15,0 1 0,0 21 16,-21-21-16,0 0 0,0 0 16,0 0-16,-21 21 15,0 0-15,0 0 0,-22 0 16,22 0-16,-21 21 0,21 0 0,0 0 15,-22 0-15,22 22 0,0-22 16,0 21-16,0 0 0,-1 1 0,22-22 16,0 21-16,0 1 0,0-22 0,0 0 15,0 0-15,0 0 0,22-21 16,-1 0-16,0 0 0,21 0 0,-21 0 16,1 0-16,20 0 0,0 0 15,-21 0-15,22-21 0,-22 0 16,21 0-16,1 0 0</inkml:trace>
  <inkml:trace contextRef="#ctx0" brushRef="#br0" timeOffset="2468.3">12425 2180 0,'21'0'0,"-21"-21"16,0 0-1,-21 21 1,0 0-16,-1 0 0,1 0 15,0 0-15,0 0 16,0 21-16,0 0 0,-1 0 16,1-21-16,0 22 0,0-1 15,0 0-15,0 0 0,21 0 16,0 0-16,0 1 0,0-1 16,0 0-1,21-21-15,21 0 0,-21 0 0,22 0 16,-22 0-16,21 0 0,0 0 15,1 0-15,-22 0 0,21 0 0,-21 0 16,1 21-16,-1-21 0,-21 21 16,0 0-16,0 1 15,0-1-15,-43-21 16,22 21-16,-21 0 0,0 0 16,-1-21-16,1 21 0,0 1 0,-1-1 15,1-21-15,0 21 0,-1-21 16,22 0-16,0 21 0,0-21 0,0 0 15,21-21 1,0 0-16,21 0 16,0-1-16,0-20 0</inkml:trace>
  <inkml:trace contextRef="#ctx0" brushRef="#br0" timeOffset="3608.58">14584 1947 0,'0'-21'15,"0"0"-15,0 0 16,0 0-16,0 0 0,-21 21 16,-1 0-1,1 0-15,0 0 0,0 0 0,-21 0 16,20 21-16,-20 0 0,21 0 15,-21 0-15,-1 0 0,22 22 0,-21-1 16,21-21-16,-1 22 0,1-1 16,21 0-16,-21 1 0,21-22 0,-21 21 15,21 0-15,0 1 0,0-22 16,0 21-16,0-21 0,21 1 16,21-1-16,-20-21 0,-1 0 15,21 21-15,0-21 0,1 0 0,-22 0 16,21 0-16,1-21 0,-1 0 0,-21 21 15,21-22-15,1 1 0,-22 0 16,21-21-16,-21 21 0,1-1 0,-1 1 16,-21-21-16,0 21 0,0 0 15,0-22-15,0 22 0,0-21 0,-21-1 16,-1 22-16,1-21 0,0 21 16,0 0-16,-21-1 0,20 1 0,-20 0 15,21 21-15,-21 0 16,20 0-16,-20 0 0,21 0 0,0 0 15,0 0-15,-1 0 0,1 0 16,21 21-16,0 0 16,43-21-1,-22 0-15,0 0 0,21 0 0</inkml:trace>
  <inkml:trace contextRef="#ctx0" brushRef="#br0" timeOffset="4167.27">15769 1334 0,'0'0'0,"0"-22"0,-21 22 15,0 0-15,0 0 16,-1 0-16,1 0 0,0 0 15,0 22-15,0-1 0,0 0 16,-1 21-16,1 1 0,0-1 0,0 0 16,0 22-16,0-1 0,-1 22 15,1-22-15,0 1 0,0 21 16,0-22-16,21 22 0,-21-1 0,21 1 16,-22 0-16,22-1 0,0 1 15,0-21-15,0 20 0,0-20 0,0-1 16,22-20-16,-1 20 0,-21-21 15,21 1-15,-21-22 0,0 21 0,21-21 16,-21 22-16,21-22 0,-21 0 16,0 0-16,0 0 0,0 1 15,0-1-15,-42-21 16,21 0 0,0 0-16,-22 0 0,1 0 15,0 0-15,-1-21 0,1-1 16,0 1-16,-22 0 0,22 0 0,-1-21 15,-20 20-15,21-20 0,-1 21 0,1 0 16,0-22-16,20 22 0,1 0 16,0 0-16,0 0 0,21 0 15,0-1-15,0 1 16,21 0-16,0 21 16,0-21-16,1 21 0,-1-21 15,21 0-15,-21 21 0,22-43 0,-1 22 16,0 0-16</inkml:trace>
  <inkml:trace contextRef="#ctx0" brushRef="#br0" timeOffset="4871.89">17589 1439 0,'0'0'0,"0"-21"0,0 0 15,0 0-15,22 0 0,-22-22 16,21 22-16,-21 0 0,0 0 15,0 0-15,0 42 32,0 0-32,0 21 0,0 1 15,0-1-15,0 0 0,-21 22 0,-1-1 16,1 22-16,0-21 0,0 20 16,0-20-16,0 20 0,-22-20 0,22-1 15,0 1-15,-21-22 0,42 1 0,-22-1 16,22-21-16,-21 21 0,21-20 15,0-1-15,0 0 0,0 0 16,0-42 0,0 0-16,21 0 15,1-1-15,-22-20 16,21 21-16,0 0 0</inkml:trace>
  <inkml:trace contextRef="#ctx0" brushRef="#br0" timeOffset="5301.16">17145 1482 0,'0'0'0,"-42"0"15,20-21-15,1 21 0,-21 0 0,21-22 16,0 22-16,21-21 0,0 0 16,0 0-16,42 0 15,-21 21-15,0-21 16,22 21-16,-1 0 0,21-22 15,-20 22-15,20 0 0,1 0 16,-1 0-16,22 0 0,-22 0 0,1 22 16,21-1-16,-22 0 0,1 21 15,-1-21-15,1 22 0,-1-1 0,-21 0 16,1 1-16,-1-1 0,-21 0 16,-21 22-16,0-22 0,0 1 0,-21 20 15,-21-21-15,21 1 0,-43-1 16,22 0-16,-1 1 0,-20-22 0,-1 21 15,1-21-15,-1 1 0,1-1 16,-1 0-16,22 0 0,-21 0 16,20-21-16,1 21 0,0-21 0,20 0 15,1 0-15,0 0 0,0 0 16,0 0-16,21-21 31,21 21-31,0-21 0,0 21 16,22-21-16,-22 21 0,21-21 15</inkml:trace>
  <inkml:trace contextRef="#ctx0" brushRef="#br0" timeOffset="5833.3">18246 1990 0,'0'0'0,"-22"-21"0,1-1 16,0 1-16,21 0 0,0 0 16,0 0-16,0 0 0,0-1 15,21 22-15,0 0 16,1 0-16,20 0 0,-21 0 15,0 0-15,22 0 0,-1 0 0,-21 22 16,0 20-16,22-21 0,-22 0 16,0 22-16,-21-22 0,21 21 0,-21 0 15,0-20-15,0 20 0,0-21 16,0 0-16,0 0 0,-21 1 0,0-1 16,0 0-16,-1-21 0,1 21 0,-21-21 15,21 21-15,0-21 0,-1 0 16,1 0-16,0 0 0,0 0 0,0-21 15,21 0 1,0 0-16,0 0 16,0-1-16,0 1 0,21 0 15,-21 0-15,21-21 0,0 20 0,0 1 16,1-21-16,-1 21 0,0-22 16,0 22-16,21 0 0,-20 0 0,-1 0 15,21 0-15,-21-1 0,0 22 16,1 0-16,-1 0 0,0 0 0,-21 22 31</inkml:trace>
  <inkml:trace contextRef="#ctx0" brushRef="#br0" timeOffset="6305.03">19008 1884 0,'0'0'0,"-22"0"16,1 0-16,0 0 15,-21 21-15,21 0 0,-1 0 0,1 1 16,0-1-16,0 0 0,0 21 16,21-21-16,-21 1 0,21-1 0,-22 21 15,22-21-15,0 0 0,0 1 16,0-1-16,22 0 0,-1-21 16,0 0-16,0 0 0,21 0 15,-20 0-15,-1 0 0,21 0 0,-21 0 16,22 0-16,-22-21 0,21 0 15,-21 21-15,0-22 0,1 1 0,-1 0 16,0 0-16,-21 0 0,0-22 16,0 22-16,0-21 0,0 21 15,0 0-15,-21-22 0,0 22 0,-1 0 16,1 21-16,0-21 0,0 21 16,0 0-16,0 0 0,-1 0 0,1 0 15,0 0-15,0 21 0,0-21 16,21 21-16,0 0 0,0 0 15</inkml:trace>
  <inkml:trace contextRef="#ctx0" brushRef="#br0" timeOffset="6699.42">19600 1757 0,'0'0'0,"-21"0"16,21 21-16,0 0 15,-21 0-15,21 22 16,0-22-16,0 0 0,0 21 0,0 1 16,0-1-16,0-21 0,0 22 15,0-1-15,0 0 0,-21 1 16,21-1-16,-21 21 0,21 1 0,-22-22 15,1 22-15,21-1 0,-21 1 16,0-1-16,21-20 0,-21 20 0,0-21 16,21 22-16,0-22 0,0 1 15,0-1-15,-22 0 0,22 1 0,0-22 16,0 0-16,0 0 0,0 0 16,0-42 15,0 0-31,22-21 0,-22 20 15,0 1-15,0-21 0,0 0 16,0-1-16</inkml:trace>
  <inkml:trace contextRef="#ctx0" brushRef="#br0" timeOffset="7024.86">19473 1715 0,'0'0'16,"21"0"-16,1 0 0,-1-22 0,21 22 0,-21 0 16,22 0-16,-1 0 0,0 0 15,1 0-15,-22 0 0,21 0 0,0 22 16,-20-1-16,-1 0 16,0 0-16,0 0 0,0 22 0,-21-22 15,0 21-15,0-21 0,0 0 16,-21 22-16,0-22 0,0 0 0,-22 0 15,1 0-15,0 1 0,-1-1 16,1 0-16,0-21 0,-1 21 0,1-21 16,0 21-16,21-21 0,-1 0 15,1 0-15,0 0 0,42 0 32,0-21-32,1 21 0,20-21 0,0 0 15,1 0-15</inkml:trace>
  <inkml:trace contextRef="#ctx0" brushRef="#br0" timeOffset="7765.88">20637 1545 0,'0'0'16,"0"-42"-16,0 21 15,-21 21 1,0 0-16,0 21 0,0 0 15,0 21-15,-1-20 0,1 20 0,0 0 16,0 1-16,0 20 0,0-21 16,-1 1-16,1 20 0,0-20 15,0 20-15,0-21 0,0 1 0,-1-1 16,1-21-16,0 22 0,0-22 16,21 0-16,0 0 0,0 0 0,0 0 15,-21-21-15,21-21 47,0 0-47,0 0 0,0-21 16,21 20-16,-21 1 0,21 0 15,0-21-15,-21 21 0,21-1 0,1 1 16,-1 21 0,-21 21-1,0 1-15,21-1 0,-21 0 0,0 0 16,21 0-16,0 0 0,-21 1 15,21-22-15,1 21 0,-22 0 0,21 0 16,0-21-16,0 21 0,0-21 16,0 0-16,22 0 0,-22 0 0,21 0 15,-21 0-15,22 0 0,-1 0 16,0-21-16,-20 21 0,20-21 0,0 0 16,1 0-16,-22-22 0,21 22 15,0-21-15,-20-1 0,-1 1 16,21-21-16,-21-1 0,0 1 0,-21-1 15,0 1-15,0-1 0,0 22 16,0-22-16,0 22 0,-21 0 16,0-1-16,-21 22 0,21 0 0,-22 0 15,1 21-15,0 0 0,-22 0 16,22 0-16,-22 0 0,22 0 0,-22 21 16,22 21-16,-21-21 0,20 22 15,1-1-15,21 0 0,-22 1 0,22-1 16,0 22-16,21-22 0,0 0 15,0 22-15,0-43 0,0 21 16,0 1-16,21-22 0,0 21 0,1-21 16,20 0-16,-21 1 0,21-22 15,-20 21-15,20 0 0,-21-21 0,21 0 16,1 0-16,-1 0 0,0 0 16,1 0-16,-1 0 0,0 0 0</inkml:trace>
  <inkml:trace contextRef="#ctx0" brushRef="#br0" timeOffset="8178.65">21399 1947 0,'0'0'0,"-21"0"32,21 22-32,-21-22 0,0 21 15,0 0-15,0 0 0,-1 0 0,1 0 16,0 1-16,21-1 0,0 0 15,-21 21-15,21-21 0,0 1 16,0-1-16,0 0 0,0 0 16,0 0-16,21-21 0,0 0 15,0 0-15,1 0 0,20 0 16,-21 0-16,0 0 0,22 0 0,-22 0 16,0-21-16,21 0 0,-21 21 15,1-21-15,-1 0 0,0-1 0,0 1 16,-21 0-16,0-21 0,0 21 15,0-1-15,0-20 0,0 21 16,-21 0-16,21 0 0,-21-1 0,0 1 16,-1 21-16,1 0 0,0 0 15,0 0-15,0 0 0,0 0 0,-1 21 16,1-21-16,0 22 0,21-1 16,-21 0-16,21 0 0,-21 0 0,21 0 15,0 1-15,0-1 16,21-21-1,0 0-15</inkml:trace>
  <inkml:trace contextRef="#ctx0" brushRef="#br0" timeOffset="8753.41">22056 1926 0,'-22'21'16,"22"1"-1,-21-22-15,0 21 0,0 0 16,0 0-16,0 21 0,-1-20 0,22-1 16,-21 0-16,21 0 0,-21 0 15,21 0-15,0 1 0,0-1 0,0 0 16,0 0-16,21 0 16,0-21-16,1 0 15,-1 0-15,0 0 0,0 0 16,21 0-16,-20 0 0,-1-21 15,0 0-15,0 21 0,0-21 0,-21 0 16,21 21-16,1-22 0,-22 1 16,21 0-16,-21 0 0,0 42 47,-21 0-32,21 0-15,-22 1 0,22-1 16,-21 0-16,21 0 0,0 0 15,0 0-15,21-21 16,1 0-16,-1 0 0,0 0 16,0 0-16,0 0 0,0 0 15,1 0-15,-1 0 0,21 0 0,-21-21 16,0 21-16,1-21 0,-1 0 16,0 21-16,-21-21 0,0 0 0,21-1 15,-21 1-15,0 0 0,0 0 16,0 0-16,0 0 0,0-1 0,-21 1 15,0 0-15,0 21 0,-1 0 16,1 0-16,0 0 16,0 0-16,0 0 0,0 0 15</inkml:trace>
  <inkml:trace contextRef="#ctx0" brushRef="#br0" timeOffset="9261.95">22585 2011 0,'21'-21'16,"-21"42"15,0 0-31,0 0 16,0 0-16,0 1 0,0-1 0,0 0 15,0 0-15,0 21 0,0-20 0,0-1 16,0 0-16,-21-21 0,21 21 16,0 0-16,0 0 0,0 1 15,-21-22 1,-1 0 0,22-22-1,0 1 1,0 0-16,0 0 0,0 0 15,22 0-15,-1-1 0,0-20 16,0 21-16,0-21 0,22 20 0,-22-20 16,21 21-16,0-21 0,1 20 15,-1 1-15,0 0 0,1 21 0,-1 0 16,0 0-16,1 0 0,-22 21 16,21-21-16,-21 43 0,-21-22 0,0 0 15,0 21-15,0-21 0,0 22 16,0-22-16,0 21 0,0-21 0,0 22 15,-21-22-15,0 0 0,21 0 16,-21 0-16,0 1 0,21-1 16,0 0-16,-21-21 0,21 21 15,-22-21-15,1 0 16,0 0 0,0 0-16</inkml:trace>
  <inkml:trace contextRef="#ctx0" brushRef="#br0" timeOffset="10084.49">9991 3175 0,'21'0'0,"-42"0"0,-1 0 0,1 0 15,42 0 1,22 0-1,-1 0-15,22 0 0,-1 0 0,22 0 16,-22 0-16,22 0 0,21 0 16,-22 0-16,22 0 0,-21 0 0,21 0 15,0 0-15,-1 0 0,-20 0 16,0-21-16,-1 21 0,1 0 0,0 0 16,-22-21-16,22 21 15,-22 0-15,-20 0 0,20 0 0,-20-21 16,-1 21-16,0 0 0,-21 0 0,1 0 15,-1 0-15,-21-22 16</inkml:trace>
  <inkml:trace contextRef="#ctx0" brushRef="#br0" timeOffset="11092.92">14139 3048 0,'0'0'0,"-42"0"15,21 0-15,0 0 0,-1 0 16,1 0 0,42 0 15,1 0-31,20 0 16,-21 0-16,21 0 0,1 0 15,-1 0-15,0 0 0,1 0 16,20 0-16,-20 0 0,20 0 0,1 0 15,-1 0-15,1 0 0,-1 0 0,22 0 16,-1 0-16,22 0 16,-21 0-16,21 0 0,0 0 0,-22 0 15,22-21-15,0 21 0,0 0 16,0 0-16,-1 0 0,1 0 0,21 0 16,0 0-16,-21-21 0,21 21 15,-21 0-15,0 0 0,21 0 0,-21 0 16,-1 0-16,22 0 0,-21 0 0,0 0 15,0 0-15,0 0 0,-22 0 16,22-21-16,-21 21 0,21-22 0,0 22 16,-22 0-16,22 0 0,0-21 15,0 21-15,0 0 0,-1 0 0,1-21 16,0 21-16,0 0 16,0 0-16,0-21 0,-1 21 0,1 0 15,0 0-15,0 0 0,0 0 16,-22-21-16,22 21 0,-21 0 0,0 0 15,20 0-15,1 0 0,-21 0 16,21 0-16,0 0 0,-22 0 0,22 0 16,-21 0-16,-1-21 0,1 21 15,0 0-15,-1 0 0,-20 0 0,21 0 16,-1-22-16,-20 22 0,-1 0 0,1 0 16,-1 0-16,-20 0 0,-1-21 15,0 21-15,1 0 0,-22 0 0,0 0 16,0 0-16,0 0 15,-42 0 17,-21-21-32,21 21 0,-22 0 0</inkml:trace>
  <inkml:trace contextRef="#ctx0" brushRef="#br0" timeOffset="11816.51">13610 3514 0,'0'0'0,"85"-21"15,-64 21-15,0-22 16,-42 22 0,0 22-1,0-1-15,-22 0 0,1 0 0,0 21 16,-22-20-16,1 20 15,-22 0-15,0 1 0,1 20 0,-22-21 0,0 22 16,21-1-16,-21 1 16,1 21-16,-1-22 0,-21 1 0,21-1 15,0 1-15,0-1 0,0-21 0,22 1 16,-1-1-16,22 0 0,20-20 16,1 20-16,21-21 0,0 0 0,-1 0 15,1 1-15,21-44 47</inkml:trace>
  <inkml:trace contextRef="#ctx0" brushRef="#br0" timeOffset="12184.81">11874 4255 0,'0'-22'16,"0"44"31,-21-1-47,0-21 0,0 21 0,0 21 16,-22-21-16,22 1 15,-21-1-15,0 21 0,20-21 0,-20 22 16,0-22-16,-1 21 0,22-21 15,-21 22-15,21-22 0,-22 21 0,22-21 16,0 0-16,21 1 0,0-1 0,0 0 16,0 0-16,21-21 15,0 0-15,1 0 0,-1 21 0,0-21 16,0 0-16,21 0 0,-20 0 16,-1 21-16,21-21 0,-21 0 0,22 0 15,-22 0-15,21 0 0,0 0 16,-20 0-16,20 0 0,0 0 0,1 0 15,-1 0-15,0-21 0</inkml:trace>
  <inkml:trace contextRef="#ctx0" brushRef="#br0" timeOffset="12860.23">17992 3387 0,'0'0'15,"0"-21"-15,-22 21 16,22-22-16,22 44 31,-1-1-15,21 0-16,0 0 0,1 21 15,-1 1-15,22-1 0,-1 0 16,1 1-16,20-1 0,-20 22 16,-1-1-16,22 1 0,-22-1 0,22 22 15,-21-22-15,20 1 0,1-1 0,-22-20 16,22 20-16,0-21 0,-1 1 16,-20-1-16,21-21 0,-22 22 0,1-22 15,-1 0-15,1 0 0,-22 0 16,0-21-16,1 21 0,-1-21 0,-21 22 15,0-22-15,0 0 0,1 0 0,-1 0 16,-21-22 0,0 1-16,0 0 15,-21 0 1</inkml:trace>
  <inkml:trace contextRef="#ctx0" brushRef="#br0" timeOffset="13160.58">19939 4149 0,'0'0'0,"-21"0"15,21 21-15,0 0 16,0 0 0,0 0-16,21-21 0,0 22 0,-21-1 15,21 0-15,0 0 0,1 0 16,-1-21-16,-21 21 0,21 1 15,0-1-15,0 0 0,-21 0 0,0 0 16,0 0-16,0 1 0,0-1 16,0 0-16,0 0 0,0 0 0,-21 0 15,0 1-15,-21-1 16,20-21-16,-20 21 0,0-21 0,-22 21 16,22 0-16,-22-21 0,22 21 0,-21-21 15,-1 22-15,1-1 0,20-21 16</inkml:trace>
  <inkml:trace contextRef="#ctx0" brushRef="#br0" timeOffset="14493">5355 5355 0,'21'0'15,"0"-21"-15,1 0 0,-1 0 16,0 0-16,0-1 0,21 1 16,-20 0-16,-1-21 0,21 21 0,-21-22 15,22 1-15,-22 0 0,21-1 16,-21 1-16,0 0 0,1-1 15,-1 1-15,-21 0 0,0 20 0,0-20 16,0 21-16,-21 0 0,-1 0 16,-20 21-16,0 0 0,-1 0 0,-20 0 15,-1 0-15,1 0 0,-22 21 16,22 0-16,-1 0 0,1 0 0,-1 22 16,-20-1-16,20 0 0,1 1 15,-1-1-15,1 0 0,20 1 0,1-1 16,21-21-16,0 21 0,21-20 15,0 20-15,0-21 0,21 0 0,21 0 16,0 1-16,1-1 16,-1 0-16,22 0 0,-22 21 0,21-20 15,1-1-15,-1 0 0,1 21 16,-1 1-16,1-1 0,-1-21 0,1 21 16,-1 1-16,-20-1 0,-1 0 0,-21 1 15,0-1-15,-21 0 0,0 1 16,-21-22-16,0 21 0,-21-21 0,-1 22 15,-20-22-15,21 0 0,-22 0 16,22-21-16,-22 21 0,-20 1 0,20-22 16,1 0-16,-22 0 0,21 0 15,-20 0-15,-1 0 0,22-22 0,-22 1 16,21 0-16,1 0 0,21-21 16,-22 20-16,43-20 0,-21-21 15,20 20-15,1 1 0,21-22 0,-21 1 16,21 21-16,0-1 0,21 1 15,22 0-15,-22-1 0,21 22 0,0 0 16,22 0-16,-1 0 0,-20-1 16,20 22-16,1 0 0,-1 0 0,1 0 15,-22 0-15,22 0 0,-22 0 16,21 22-16</inkml:trace>
  <inkml:trace contextRef="#ctx0" brushRef="#br0" timeOffset="14748.86">5948 5630 0,'0'0'0,"0"43"0,0 20 16,0-42-16,0 22 0,-21-22 15,21 21-15,-22-21 0,22 22 0,-21-22 16,21 0-16,0 0 0,0 0 15,0 1-15,-21-1 0,21 0 16,0-42 15,0 0-31,0-1 16,0 1-16</inkml:trace>
  <inkml:trace contextRef="#ctx0" brushRef="#br0" timeOffset="14940.75">5927 5292 0,'0'0'0,"0"21"62,0 0-46,0 0-1,21-21-15,0 21 16</inkml:trace>
  <inkml:trace contextRef="#ctx0" brushRef="#br0" timeOffset="15405.5">6350 5715 0,'0'0'15,"0"42"-15,-21-20 0,21-1 0,-21 0 0,21 0 16,0 0-16,0 0 0,0 1 16,-22-1-16,22 0 0,-21-21 0,21 21 15,-21-21-15,21-21 31,0 0-31,0 0 16,0-1-16,0 1 0,0 0 16,0-21-16,21 21 0,-21-22 15,21 1-15,1 0 0,-1-1 16,21 1-16,-21 21 0,0-22 0,22 22 16,-1 0-16,0 0 0,-20 21 15,20 0-15,0 0 0,1 0 0,-22 0 16,21 0-16,-21 0 0,0 21 0,1 0 15,-1 0-15,0 1 0,-21 20 16,0-21-16,0 21 0,0-20 0,0 20 16,0-21-16,-21 21 15,0-20-15,-1-1 0,22 0 0,0 0 16,0 0-16,-21 0 0</inkml:trace>
  <inkml:trace contextRef="#ctx0" brushRef="#br0" timeOffset="16141.08">7472 5376 0,'0'0'0,"0"-21"15,0 0-15,-21 21 16,-1 0-16,1 0 0,0 0 16,0 0-16,0 0 0,-22 0 15,22 21-15,0 0 0,0 1 0,0 20 16,0-21-16,-1 21 0,1 1 16,0-22-16,0 21 0,0 1 0,21-1 15,0-21-15,0 21 0,0-20 0,0-1 16,21-21-16,0 21 0,21-21 15,-20 0-15,-1 0 0,21 0 16,0 0-16,-20-21 0,20 0 16,0-1-16,1 1 0,-22 0 0,21 0 15,0 0-15,-20 0 0,-1-1 0,0 1 16,0 0-16,-21 0 0,0 0 16,0 0-16,0-1 0,0 1 15,-21 21 1,0 0-16,0 0 15,21 21-15,0 1 16,0 20-16,0-21 0,-22 21 0,22 1 16,0-1-16,0 0 0,0 1 0,0 20 15,0-20-15,0-1 16,0 21-16,0-20 0,0 20 0,0-20 16,0 20-16,0-21 0,22 22 15,-22-1-15,0 1 0,21-22 0,0 22 16,-21-1-16,0-20 0,0 20 0,0 1 15,0-22-15,0 0 0,0 22 16,0-22-16,-21 0 0,0 22 0,-1-22 16,-20 1-16,21-22 0,-21 21 0,-1 0 15,1-20-15,0-1 0,-1 0 16,-20-21-16,20 0 0,-20 0 0,-1 0 16,1 0-16,-22-21 0,22 0 0,-22-22 15,0 22-15,1-21 16,-1-1-16,22 1 0,-22 0 0,21-1 15,22-20-15,0 21 0,-1-22 0,1 1 16,21-1-16,0 22 0,21-22 16,0 1-16,0-1 0,0 22 0,21-22 15,0 22-15,21 0 0,1-1 0,-1 1 16,0 0-16,22-1 0,-1 1 16,1 0-16,21-22 0,-22 22 0</inkml:trace>
  <inkml:trace contextRef="#ctx0" brushRef="#br0" timeOffset="16432.91">8128 4953 0,'0'0'0,"-21"0"0,0 0 16,-1 21-16,1 0 0,0 22 15,0-22-15,0 21 0,0 1 0,-1-1 16,22 0-16,-21 1 0,0 20 0,21-21 16,-21 22-16,0-22 0,0 22 15,21-22-15,-22 0 0,22 22 0,-21-22 16,21-21-16,0 22 16,0-22-16,0 21 0,21-21 15,1 1-15,-1-22 0,0 0 0,0 0 16,0 0-16,0 0 0,22-22 15,-22 1-15,0 0 0</inkml:trace>
  <inkml:trace contextRef="#ctx0" brushRef="#br0" timeOffset="16816.86">8170 5630 0,'0'0'0,"0"22"0,0-1 15,0 0 1,21-21 0,1 0-16,-1 0 15,0 0-15,21-21 0,-21 0 0,1 21 16,-1-22-16,21 1 0,-21 21 0,22-21 16,-22 0-16,21 0 0,-21 0 15,0-1-15,1 1 0,-1 21 0,-21-21 16,0 0-16,0 0 0,0 0 15,-21-1-15,-1 22 0,1 0 16,0 0-16,0 0 0,-21 0 16,20 22-16,1-1 0,0 0 15,-21 21-15,21-21 0,-1 22 0,1-1 16,21 0-16,0 1 0,-21-1 0,21 0 16,0 1-16,0-22 0,0 0 15,0 21-15,21-20 0,0-1 0,1-21 16,-1 21-16,21-21 0,-21 0 15,22 0-15,-22 0 0,21-21 0,0 21 16</inkml:trace>
  <inkml:trace contextRef="#ctx0" brushRef="#br0" timeOffset="17716.34">10880 5228 0,'0'0'15,"21"0"-15,0-21 0,0 21 0,0-21 16,0 0-16,1 21 0,-1-21 0,-21-1 15,21 1-15,0 0 0,-21 0 16,21 0-16,-21 0 0,0-1 0,0 1 16,0-21-16,0 21 0,-42 0 15,21-1-15,0 22 0,-22-21 16,1 21-16,0 0 0,-1 0 0,1 0 16,0 21-16,-1-21 0,1 22 15,0-1-15,-1 0 0,1 0 0,0 0 16,-1 22-16,22-22 0,0 0 15,0 0-15,21 21 0,0-20 0,0-1 16,0 0-16,0 0 0,21 0 0,0 0 16,0 1-16,0-1 0,1-21 15,20 21-15,-21 0 0,21 0 0,-20 0 16,20 1-16,-21 20 0,21-21 16,-20 0-16,-1 22 0,0-22 15,0 21-15,-21-21 0,0 22 0,0-1 16,0-21-16,0 21 0,-21 1 15,0-22-15,-22 21 0,1-21 0,0 22 16,-1-22-16,1 0 0,0 0 0,-1 0 16,-20 1-16,-1-1 0,22-21 15,-21 0-15,-1 0 0,1 0 0,-1 0 16,1 0-16,-1 0 0,22-21 16,-22-1-16,22 1 0,21 0 15,-22-21-15,22 21 0,0-22 0,21 1 16,0-22-16,0 22 0,0-21 15,0 20-15,0-20 0,21-1 0,0 22 16,1 0-16,20-1 0,-21 1 16,21 21-16,-20 0 0,20-1 0,0 22 15,-21 0-15,22 0 0,-22 0 0,21 22 16,-21-1-16,1 21 0,-1-21 16,0 22-16,0-1 0,-21 0 0,0 1 15,21-1-15,-21 0 0,0 1 16,21-1-16,-21 0 0,22-21 0,-22 22 15,21-22-15,0 0 0,0 0 16,0-21-16,0 0 16,1 0-16,-1 0 0</inkml:trace>
  <inkml:trace contextRef="#ctx0" brushRef="#br0" timeOffset="18108.41">10985 5609 0,'0'0'0,"22"0"0,-1 0 0,0 0 16,0 0-16,0 0 0,0-21 15,1 21-15,-1-21 0,21 21 16,-21-21-16,0 0 0,1 21 0,-22-22 15,21 1-15,-21 0 0,21 21 16,-21-21-16,0 0 0,0 0 16,-21 21-16,0 0 15,-1 0-15,1 21 0,-21 0 16,21 0-16,0 0 0,-1 0 0,-20 22 16,21-22-16,0 21 0,0 1 15,21-1-15,0-21 0,-22 21 16,22 1-16,0-1 0,0-21 0,0 0 15,0 1-15,22-1 0,-1 0 16,-21 0-16,21-21 0,21 0 0,-21 0 16,22 0-16,-22 0 0,21-21 0,-21 0 15,22 0-15,-22-1 0</inkml:trace>
  <inkml:trace contextRef="#ctx0" brushRef="#br0" timeOffset="18388.27">11980 4974 0,'0'0'0,"0"-21"0,-21 21 15,0 0-15,0 0 0,0 0 16,-1 21-16,1 0 0,0 1 16,0-1-16,0 21 0,0 0 0,-1 1 15,22-1-15,-21 22 0,0-22 16,0 21-16,0-20 0,21 20 0,-21-20 15,21 20-15,-22-21 0,22 1 16,0-1-16,0-21 0,0 22 0,0-22 16,0 0-16,0 0 0,0 0 0,22-21 31,-1 0-31,0 0 16,0-21-16,0 21 0,-21-21 0</inkml:trace>
  <inkml:trace contextRef="#ctx0" brushRef="#br0" timeOffset="18780.06">11853 5694 0,'0'21'16,"0"0"-1,21-21-15,1 0 0,-1 0 16,0 0-16,0 0 0,21 0 0,-20 0 15,20-21-15,-21 21 0,21-21 16,1 0-16,-22 21 0,21-21 0,-21-1 16,1 1-16,20 0 0,-42 0 0,21 0 15,-21 0-15,0-1 0,0 1 16,0 0-16,0 0 0,0 0 16,-21 21-16,0 0 0,0 0 0,-1 0 15,1 0-15,-21 0 0,21 0 16,-22 21-16,22 0 0,0 0 0,-21 0 15,21 1-15,-1 20 0,1-21 16,0 21-16,21 1 0,0-22 16,-21 21-16,21-21 0,0 22 0,0-22 15,0 0-15,0 0 0,21-21 16,0 21-16,0-21 0,1 0 0,-1 0 16,21 0-16,-21 0 0,22 0 0,-22 0 15,21 0-15,0-21 0</inkml:trace>
  <inkml:trace contextRef="#ctx0" brushRef="#br0" timeOffset="19088.89">12869 5419 0,'0'0'0,"-21"0"15,0 0 1,0 0-16,0 21 15,-1 0-15,1-21 0,0 21 0,0 0 16,0 22-16,21-22 0,-21 0 16,21 21-16,-22-20 0,22 20 0,-21-21 15,21 21-15,0-20 0,0-1 0,0 0 16,0 0-16,0 0 0,0 0 16,21 1-16,1-22 0,-1 0 15,0 0-15,21 0 0,-21 0 0,22 0 16,-1-22-16,0 22 15,1-21-15,-1 0 0,0 0 0,-20 0 16,20 0-16,0-1 0,1 1 0,-22-21 16,21 0-16</inkml:trace>
  <inkml:trace contextRef="#ctx0" brushRef="#br0" timeOffset="19368.52">13589 4953 0,'0'0'15,"0"-42"-15,0-22 0,0 43 0,0-21 16,0 21-16,0-1 0,-21 22 15,0 0-15,-1 22 0,1 20 16,0-21-16,0 21 16,0 1-16,0-1 0,21 22 0,-22-22 15,1 21-15,0 1 0,21-22 0,0 22 16,-21-1-16,21-20 0,-21 20 16,21 1-16,0-22 0,0 0 0,0 1 15,0-1-15,0 0 0,0-21 16,0 22-16,0-22 0,0 0 0,0 0 15,21-21-15,0 0 0,0 0 16,0 0-16,1 0 16,-1-21-16,0 0 0,0 0 0,0 0 15,0-1-15,1 1 0,-1-21 16,0 21-16</inkml:trace>
  <inkml:trace contextRef="#ctx0" brushRef="#br0" timeOffset="19569.49">13250 5207 0,'0'0'0,"-21"0"0,21 21 15,21-21 1,0 0-16,1 0 0,20 0 16,-21 0-16,21 0 15,1-21-15,-1 21 0,0-21 0,1 21 16,-1-21-16,0 21 0,1-21 0,-1-1 15,-21 22-15,0-21 0,22 21 16,-22-21-16</inkml:trace>
  <inkml:trace contextRef="#ctx0" brushRef="#br0" timeOffset="19976.96">18373 4932 0,'0'0'0,"-85"21"15,64-21-15,0 0 16,-1 0-16,22 21 0,-21-21 0,21 21 16,0 1-1</inkml:trace>
  <inkml:trace contextRef="#ctx0" brushRef="#br0" timeOffset="20974.35">18246 5101 0,'0'0'0,"0"-21"0,-22 0 16,1 0-16,0 21 31,0 21-15,21 0-16,0 0 0,0 22 15,0-22-15,0 21 0,0 0 16,0 1-16,0-1 0,0-21 0,0 22 15,0-1-15,0 0 0,0 1 0,0-1 16,0-21-16,0 21 0,0-20 16,0 20-16,0-21 0,0 0 0,0 0 15,0 1 1,-21-22 0,0-22-16,21 1 15,-22 0-15,22 0 0,0 0 16,0 0-16,0-1 0,0-20 0,0 21 15,0-21-15,0-1 0,0 22 16,22-21-16,-1-1 0,0 1 0,0 0 16,0-1-16,22 1 0,-22 21 15,21-21-15,0 20 0,1 1 0,-22 21 16,21 0-16,1 0 0,-22 0 0,21 0 16,0 21-16,-20 22 0,-1-22 15,21 0-15,-21 21 0,-21 1 0,21-22 16,1 21-16,-22 1 0,21-1 15,-21 0-15,0-21 0,0 22 0,0-22 16,0 21-16,0-21 0,0 1 16,0-1-16,0 0 0,0 0 15,-21-21 1,-1 0-16,22-21 16,0 0-16,0 0 0,0-1 15,0 1-15,0-21 0,0 21 0,0 0 16,0-22-16,22 22 0,-1-21 15,0-1-15,0 1 0,0 21 0,22-21 16,-22 20-16,21-20 0,0 21 16,-20 0-16,20 21 0,0 0 0,-21 0 15,22 0-15,-22 0 0,21 42 16,-21-21-16,1 0 0,-1 22 16,0-1-16,0-21 0,-21 22 0,0-1 15,0 0-15,0 1 0,0-1 16,0-21-16,0 21 0,0-20 0,0 20 15,0-21-15,0 0 0,21-21 0,-21 21 16,21-21-16,1 0 16,-1 0-16,0 0 0,0 0 15</inkml:trace>
  <inkml:trace contextRef="#ctx0" brushRef="#br0" timeOffset="22205.15">19939 5228 0,'0'-21'0,"0"42"0,0-63 16,0 21-16,0 0 0,-21 42 31,0 0-31,21 0 16,-22 0-16,1 0 0,21 22 16,-21-22-16,21 21 0,0 1 0,0-22 15,-21 21-15,21 0 0,0-20 0,0 20 16,0-21-16,0 21 0,0-20 15,21-1-15,0 0 0,0-21 0,1 0 16,-1 21-16,21-21 0,-21 0 16,0 0-16,22 0 0,-22-21 15,21 0-15,-21 0 0,22-1 0,-22 1 16,21 0-16,-21-21 0,22 21 16,-22-22-16,0 1 0,0 21 0,0-22 15,1 1-15,-1 0 0,0-1 16,0 1-16,-21 0 0,0-1 15,21 22-15,-21 0 0,-21 21 32,0 42-32,0-20 0,0-1 0,-1 21 15,1 0-15,0 1 0,21-1 16,0 0-16,-21-20 0,21 20 16,0 0-16,0 1 0,0-1 0,0-21 15,21 21-15,-21-20 0,21-1 16,22-21-16,-22 21 0,0-21 0,21 0 15,1 0-15,-22 0 0,21 0 0,0 0 16,1-21-16,-22 0 0,21-1 16,1 1-16,-1 0 0,-21-21 0,21-1 15,-20 22-15,-1-21 0,21-22 16,-21 22-16,0-21 0,1 20 0,20-41 16,-21 20-16,0 1 0,-21-22 15,21 21-15,1 1 0,-22 21 0,0-22 16,0 43-16,0-21 0,0 20 15,0 1-15,-22 21 16,1 0-16,0 21 0,0 1 16,0 20-16,0 0 0,-1 1 15,1 20-15,0 1 0,0-1 0,21 1 16,0-1-16,0 1 0,0-1 0,0-21 16,0 22-16,0-22 0,0 1 15,0-1-15,0 0 0,0 1 0,0-22 16,21 21-16,0-21 0,-21 0 15,21 1-15,1-22 0,-1 21 16,0-21-16,0 0 0,0 0 0,0 0 16,1-21-16,20-1 15,-21 1-15,0 0 0,0 0 0,1-21 16,-1-1-16,21 1 0,-21 0 16,22-1-16,-22-20 0,21-1 0,-21 1 15,22-22-15,-22 22 0,21-22 0,-21 21 16,0 1-16,22-1 0,-43 1 15,21 21-15,-21-1 0,0 22 0,0-21 16,0 21-16,-21 42 16,0-21-1,-1 42-15,1-21 0,0 22 0,21-1 16,-21 21-16,0 1 0,0-1 16,21 1-16,0-1 0,0 1 0,0-1 15,0-20-15,0 20 0,0-20 16,0-1-16,0 0 0,0 1 0,0-22 15,0 0-15,21 0 0,0 0 0,-21 0 16,21 1-16,0-22 16,0 21-16,1-21 0,-1 0 0,0 0 15,0 0-15,0 0 0,0-21 16,22-1-16,-22 1 0,0 21 0,0-21 16,22-21-16,-22 21 0,0-1 0,0-20 15,0 21-15,0 0 16,1-22-16,-1 22 0,-21 0 0,0 42 31,0 22-15,0-22-16,0 0 0,-21 21 0,21-21 15,0 22-15,-22-22 0,22 0 16,0 0-16,0 0 0,0 1 0,0-1 16,0 0-16,22-21 15,-1 21-15,0-21 0,0 0 16,0 0-16,0 0 0,1-21 15,-1 0-15,0 21 0,0-21 16,0-1-16,0 1 0,1 0 16</inkml:trace>
  <inkml:trace contextRef="#ctx0" brushRef="#br0" timeOffset="22390.04">22458 4784 0,'0'0'0,"-21"0"0,-22-21 15,22 21-15,0 0 0,0 0 0,0 0 16,-1 21-16,1 0 16,21 0 15</inkml:trace>
  <inkml:trace contextRef="#ctx0" brushRef="#br0" timeOffset="22556.95">21442 5059 0,'0'0'16,"-21"21"-16,42-21 16,0 0-16,21 0 0,-21 0 15,22 0-15,-1 0 0,0 0 0,1-21 16,-22 21-16,21-21 15,1 0-15,-22-1 0</inkml:trace>
  <inkml:trace contextRef="#ctx0" brushRef="#br0" timeOffset="23546.39">23897 4826 0,'0'0'0,"21"0"0,0 0 16,1 0-16,-1 0 0,0 0 16,21 0-16,-21 0 0,1-21 0,20 0 15,-21 0-15,0 21 0,22-22 0,-22 1 16,21 0-16,-21 0 0,0-21 16,1 20-16,-1 1 0,0-21 0,-21 0 15,0 20-15,0-20 16,0 0-16,0 21 0,-21-22 0,-22 1 15,1 21-15,0 0 0,-1-1 16,-20 22-16,-1 0 0,1 0 0,-22 0 16,22 0-16,-1 22 0,1-1 15,-1 0-15,22 0 0,-22 0 0,43 0 16,0 1-16,0 20 0,21-21 0,0 0 16,0 0-16,21 1 0,0-1 15,22 0-15,-22 0 0,21 21 0,22-20 16,-22-1-16,0 0 15,22 21-15,-22-21 0,22 22 0,-22-1 0,0-21 16,1 22-16,-22-1 0,21 0 16,-21 1-16,0-1 0,1 0 15,-1 1-15,-21-1 0,0 0 0,0-21 16,-21 22-16,-1-1 0,-20-21 16,0 0-16,-22 22 0,22-22 0,-43 0 15,22 0-15,-1-21 0,-20 21 0,20-21 16,-21 0-16,22 0 0,-1 0 15,-20 0-15,20-21 0,1 21 0,-1-21 16,1 0-16,-1 0 0,1-22 16,20 22-16,1-21 0,0 0 15,21-1-15,-1 1 0,22 0 0,0-22 16,0 22-16,0-22 0,22 1 16,20 20-16,-21 1 0,21 0 0,1 21 15,20-1-15,-20 1 0,-1 21 16,0 0-16,22 0 0,-22 21 0,0 1 15,1 20-15,-22-21 0,21 21 16,1 1-16,-22 20 0,0-20 0,0-1 16,-21 0-16,0 22 0,21-22 0,-21 0 15,0 1-15,21-22 0,-21 21 16,0-21-16,0 1 0,0-1 0,22 0 16,-1 0-16,0 0 0,0-21 15,0 0-15,0 0 16,1 0-16,20 0 0,-21 0 0</inkml:trace>
  <inkml:trace contextRef="#ctx0" brushRef="#br0" timeOffset="23956.16">24320 5017 0,'0'21'0,"0"0"16,0 0-16,0 0 31,22-21-31,-1 0 16,0 0-16,0 0 0,0 0 0,22 0 15,-22-21-15,0 21 0,21-21 16,-21 0-16,1 0 0,-1 21 0,0-22 16,0 1-16,0-21 0,-21 21 15,0 0-15,0-1 0,0 1 0,-21 0 16,0 0-16,0 0 0,-22 21 15,22 0-15,0 0 0,-21 0 0,21 21 16,-22 0-16,22 0 0,-21 0 0,21 22 16,-1-1-16,1 0 0,0 1 15,0-1-15,0 0 0,21 1 16,0-1-16,0-21 0,0 22 16,0-22-16,0 21 0,0-21 0,21 0 15,0 1-15,21-22 0,-20 21 0,20-21 16,-21 0-16,21 0 0,1 0 15,-1 0-15,0 0 0,1-21 0,-1-1 16,22 22-16,-22-21 0,0 0 16</inkml:trace>
  <inkml:trace contextRef="#ctx0" brushRef="#br0" timeOffset="24247.99">25379 3958 0,'0'0'16,"-21"0"-16,-1 21 0,1 1 15,0 20-15,0 0 0,-21 22 0,20-1 16,1 22-16,-21-22 0,21 22 16,0-21-16,-1 20 0,1 1 0,0-22 15,-21 22-15,42 0 0,-21-22 16,-1 1-16,1-1 0,21-20 0,0-1 15,0 0-15,0 1 0,0-22 0,0 21 16,0-21-16,0 0 16,0 1-16,0-1 15,21-21-15,1 0 0,-1 0 16,0-21-16,0-1 0</inkml:trace>
  <inkml:trace contextRef="#ctx0" brushRef="#br0" timeOffset="24641.07">25273 5059 0,'0'0'15,"0"21"-15,0 0 16,0 0-16,0 1 16,21-22-16,0 0 15,0 0-15,1 0 16,20 0-16,-21 0 0,0 0 0,0 0 15,22-22-15,-22 22 0,0-21 16,0 0-16,0 21 0,1-21 0,-1 0 16,-21 0-16,0-1 0,0 1 0,0 0 15,0 0-15,0 0 0,-21 21 16,-1 0-16,1 0 0,0 0 0,-21 0 16,21 0-16,-22 21 0,22 21 15,0-21-15,-21 22 0,20-22 16,1 21-16,0 1 0,0-1 0,0-21 15,21 21-15,0-20 0,0-1 16,0 0-16,0 0 0,0 0 0,0 0 16,0 1-16,21-22 15,0 0-15,0 0 0,22 0 0,-22 0 16,21 0-16,-21 0 0,22 0 0,-1-22 16,0 1-16,1 21 0</inkml:trace>
  <inkml:trace contextRef="#ctx0" brushRef="#br0" timeOffset="24929.9">26310 4826 0,'0'0'0,"-21"0"16,0 0 0,0 0-16,-1 21 0,-20-21 0,21 43 15,0-22-15,-22 0 0,1 21 16,21-21-16,0 22 0,-22-1 0,22-21 15,0 22-15,21-22 0,0 21 16,0-21-16,0 0 0,0 1 0,0-1 16,21 0-16,0 0 0,1 0 0,-1-21 15,21 21-15,0-21 0,-20 0 16,20 0-16,0 0 0,1 0 16,-1 0-16,-21 0 0,21 0 0,1-21 15,-1 0-15,0 21 0,1-42 16,-1 21-16,0-1 0,1-20 0,-1 0 15,0-1-15</inkml:trace>
  <inkml:trace contextRef="#ctx0" brushRef="#br0" timeOffset="25240.72">27072 4572 0,'0'0'0,"21"-63"0,22-107 16,-43 128-16,0-22 0,0 43 16,0-21-16,0 21 0,0 0 15,0-1-15,-22 22 0,1 0 16,0 22-16,0-1 0,0 21 15,0 0-15,-1 1 0,1-1 0,0 0 16,0 1-16,0 20 0,0-20 16,21 20-16,0 1 0,0-1 0,-22 1 15,22-1-15,0 22 0,-21-22 16,21 1-16,0-22 0,0 22 0,0-22 16,0 0-16,0 1 0,0-22 15,0 21-15,0-21 0,0 0 0,0 1 16,21-1-16,1-21 0,-22 21 0,21-21 15,0 0-15,0 0 0,0 0 16,0 0-16,1 0 0,-1-21 0,0 21 16,0-21-16,21-1 0,-20 1 15,-1 0-15,21 0 0,-21-21 16,0 20-16</inkml:trace>
  <inkml:trace contextRef="#ctx0" brushRef="#br0" timeOffset="25492.58">26966 4720 0,'0'0'16,"-21"0"-16,-21 0 0,21 0 0,63 0 31,-21 0-31,21 0 0,1 0 16,-1 0-16,0-21 15,22 21-15,-1 0 0,-20 0 0,-1 0 16,22-21-16,-22 21 0,0 0 15,1 0-15,-22 0 0,21 0 0,-21 0 16,-21-21-16,21 21 0,-42 0 31,0 0-31,0 0 16,0 0-16</inkml:trace>
  <inkml:trace contextRef="#ctx0" brushRef="#br0" timeOffset="37616.21">7937 7980 0,'0'-21'16,"0"0"-16,-21 21 0,21-22 15,-21 22-15,21-21 16,0 0 0,-21 21-16,21-21 31,-21 21 0,21 21-31,0 0 16,0 0-16,0 1 15,0-1-15,0 21 0,0-21 0,0 0 16,0 22-16,0-22 0,0 21 16,21 1-16,-21-22 0,21 21 0,-21 0 15,21-20-15,-21 20 0,0-21 0,0 21 16,0-20-16,0 20 0,0-21 16,0 0-16,0 0 0,0 1 0,0-1 15,0 0-15,0 0 0,0 0 16,0 0-16,0 1 15,0-44 32,0 1-47,0 0 16,0 0-16</inkml:trace>
  <inkml:trace contextRef="#ctx0" brushRef="#br0" timeOffset="38907.99">7853 7895 0,'-21'0'16,"42"0"31,0 0-32,0 0-15,0 0 0,0 0 16,1 0-16,-1 21 0,0-21 0,21 0 16,-21 0-16,22 0 0,-22 0 0,21 0 15,1 0-15,-22 0 0,21 0 16,22 0-16,-22 0 0,0 0 0,22 0 16,-22 0-16,22 0 0,-1 0 0,-21-21 15,22 21-15,-1 0 16,1 0-16,-1-21 0,1 21 0,-1 0 15,-20 0-15,20-21 0,1 21 0,-22 0 16,22 0-16,-22-21 0,0 21 16,22 0-16,-22 0 0,0 0 0,22 0 15,-22-21-15,1 21 0,-1 0 0,0 0 16,1 0-16,-22 0 0,21 0 16,0 0-16,-20 0 0,20 0 0,-21 0 15,21 0-15,-20-22 0,-1 22 0,0 0 16,0 0-16,0 0 0,0 0 15,1 0-15,-1 0 0,0 0 16,-21 22 47,0-1-48,-21 0-15,21 0 16,0 0-16,0 0 0,0 1 15,0-1-15,0 0 0,0 0 16,0 0-16,0 0 0,0 1 0,0-1 16,0 0-16,21 0 0,-21 0 15,0 0-15,0 1 0,0-1 0,0 0 16,0 0-16,0 0 0,0 0 16,0 1-16,21-1 0,-21 0 0,0 0 15,0 0-15,0 0 0,0 1 16,0-1-1,0 0-15,0 0 16,-21-21 0,21 21-16,-21-21 0,21 21 15,-21-21-15,-1 0 16,22 22-16,-21-22 0,0 0 16,0 0-16,0 0 15,0 0-15,-1 0 16,1 0-16,0 0 0,-21 0 15,21 0-15,-1 0 0,1 0 0,0 0 16,-21 0-16,21 0 0,-22 0 16,22 0-16,-21 0 0,21 0 0,-22 0 15,1 0-15,0 0 0,20 0 0,-20 0 16,0 0-16,-1 0 0,1 0 16,0 0-16,-1 0 0,1 0 0,0 21 15,-1-21-15,1 0 0,0 0 0,-1 0 16,1 0-16,-21 0 0,20 21 15,1-21-15,-22 0 0,22 0 0,0 0 16,-22 0-16,22 0 0,0 0 16,-22 0-16,22 0 0,-1 0 0,1 0 15,0 21-15,-1-21 0,1 0 16,0 0-16,-1 0 0,1 0 0,0 0 16,21 0-16,-22 0 0,1 21 0,21-21 15,-22 0-15,22 0 0,0 0 16,0 0-16,0 0 0,0 0 15,-1 0-15,1 0 0,0 0 32,0 0-32,0 0 78</inkml:trace>
  <inkml:trace contextRef="#ctx0" brushRef="#br0" timeOffset="40188.81">3196 8213 0,'-21'0'15,"0"0"1,21-21-1,0-1 1,0 1-16,0 0 16,0 0-16,21 0 0,0 0 15,-21-1-15,21 1 0,-21 0 16,21 0-16,-21 0 0,0 0 0,0-22 16,22 22-16,-22 0 0,0 0 15,0 0-15,0-1 0,0 1 16,-22 0-16,1 0 0,0 21 15,0 0-15,0 0 0,0 0 16,-1 0-16,1 0 0,0 0 0,-21 0 16,21 21-16,-22 0 0,22-21 15,-21 21-15,-1 1 0,1-1 0,0 0 16,21-21-16,-22 21 0,1 0 16,21 0-16,0 1 0,-1-1 0,1-21 15,21 21-15,-21 0 0,21 0 16,0 0-1,21-21-15,0 0 0,1 22 16,-1-22-16,0 0 0,0 21 16,21-21-16,-20 0 0,-1 21 15,0-21-15,21 21 0,-21 0 0,1-21 16,-1 21-16,0-21 0,0 22 16,0-1-16,0 0 0,1 0 0,-1 0 15,-21 0-15,21 1 0,-21-1 0,21 0 16,-21 0-16,0 0 0,0 0 15,0 22-15,0-22 0,0 0 0,0 0 16,0 22-16,0-22 0,0 0 16,0 0-16,-21 0 0,0 22 0,0-22 15,-1 0-15,1 0 0,0 0 16,-21 0-16,21-21 0,-22 22 16,1-1-16,21-21 0,-22 0 0,22 0 15,-21 0-15,0 0 0,20 0 16,-20 0-16,21-21 0,-21-1 0,-1 1 15,22 0-15,0 0 0,-21 0 16,20 0-16,1-22 0,0 22 0,0-21 16,0-1-16,0 1 0,21 0 15,-22-1-15,22 1 0,0 0 0,0-1 16,0 1-16,22 21 0,-1-21 16,0 20-16,0 1 0,0 0 0,0 0 15,22 21-15,-22 0 16,0 0-16,21 21 0,-20 0 0,-1 0 15,21 1-15,-21 20 0,0 0 16,1-21-16,-1 22 0,0-1 0,0 0 16,-21-20-16,0 20 0,21-21 15,-21 21-15,21-20 0,-21 20 0,0-21 16,0 0-16,0 0 0,22 1 16,-22-1-16,21 0 0,-21 0 15,21-21-15,0 0 0,0 0 16,0-21-1,1 21-15,-22-21 0</inkml:trace>
  <inkml:trace contextRef="#ctx0" brushRef="#br0" timeOffset="40668.57">3238 8509 0,'43'0'0,"-22"0"16,0 0-16,0 0 15,0 0-15,1-21 0,-1 0 16,0 21-16,0-21 0,0-1 0,22 1 15,-22 0-15,0 0 0,0 0 16,0 0-16,-21-1 0,21 1 16,-21 0-16,0 0 0,0 0 15,0 0-15,-21-1 0,0 22 16,0 0-16,-21 0 0,20 0 16,1 0-16,0 0 0,0 22 0,-21-1 15,20 0-15,1 0 0,0 0 16,0 0-16,21 22 0,0-22 15,-21 21-15,21-21 0,0 22 0,0-1 16,0-21-16,0 22 0,0-22 16,0 21-16,0-21 0,0 0 0,21 1 15,0-1-15,0 0 0,0-21 16,1 0-16,20 0 0,-21 0 16,0 0-16,0 0 0,22-21 0,-22 21 15,21-21-15,-21-1 0,1 1 16,20-21-16,-21 21 0</inkml:trace>
  <inkml:trace contextRef="#ctx0" brushRef="#br0" timeOffset="40968.43">4064 7557 0,'0'-22'0,"0"44"0,0-65 16,-21 43-16,0 0 15,21 21-15,-22 1 0,22-1 16,0 0-16,0 21 0,0 1 16,0-1-16,0 0 0,0 22 15,0-1-15,0 1 0,0-1 0,0 1 16,0-1-16,0 1 0,0-22 16,0 22-16,0-22 0,0 0 0,-21 1 15,21-1-15,0-21 0,0 21 16,0-20-16,0-1 0,0 0 15,21-21 1,1 0-16,-22-21 16,0 0-16,21-1 0</inkml:trace>
  <inkml:trace contextRef="#ctx0" brushRef="#br0" timeOffset="41400.18">4254 8424 0,'0'0'0,"22"0"0,20 0 16,-21 0-1,0 0-15,0 0 0,1 0 0,-22-21 16,21 0-16,0 21 0,0-21 0,-21 0 15,0 0-15,21 21 16,-21-22-16,21 1 0,-21 0 0,0 0 16,0 0-16,0 0 0,0-1 0,-21 22 15,0-21-15,0 0 0,0 21 16,0 0-16,-1 0 0,1 0 0,0 0 16,0 21-16,0 0 0,0 1 15,-1-1-15,1 0 0,0 21 0,21-21 16,0 22-16,0-22 0,0 21 0,0 1 15,0-22-15,0 0 0,0 21 16,0-21-16,0 1 0,0-1 0,0 0 16,21 0-16,0-21 15,1 0-15,-1 0 16,0 0-16,0 0 0,0 0 16,0-21-16,1 0 0,-1 21 15,0-21-15</inkml:trace>
  <inkml:trace contextRef="#ctx0" brushRef="#br0" timeOffset="42036.82">4868 8043 0,'-21'0'31,"0"0"-31,0 0 15,21 22-15,-21-1 0,21 0 0,-22 0 16,22 0-16,-21 22 0,21-22 16,-21 21-16,21-21 0,0 22 0,0-1 15,0-21-15,0 21 0,0-20 0,0-1 16,0 21-16,0-21 0,0 0 16,0 1-16,0-1 0,21-21 0,-21 21 15,21-21-15,1 21 0,-1-21 16,0 0-16,0 0 0,0 0 0,22 0 15,-22-21-15,0 0 0,21 21 0,-21-21 16,22-1-16,-1 1 0,-21 0 16,0-21-16,22 21 0,-22-22 15,21 22-15,-21-21 0,1-1 0,-1-20 16,0 21-16,0-22 0,0 22 16,-21-22-16,0 22 0,21-22 0,-21 22 15,0 0-15,0-22 0,0 22 0,0 0 16,0 20-16,0-20 0,0 21 15,0 0-15,0 0 0,0-1 0,-21 22 16,21 22 0,0-1-16,-21 0 15,21 21-15,0-21 0,0 22 0,0-1 16,0 0-16,0 1 16,0 20-16,0-20 0,0 20 0,0-21 15,0 22-15,0-22 0,0 1 0,0-1 16,0 0-16,0 1 0,21-1 15,-21 0-15,0-21 0,21 1 0,1-1 16,-22 0-16,21 0 0,0 0 0,0 0 16,0-21-16,0 0 15,1 0-15,-1 0 16,0 0-16,-21-21 0,0 0 16,21 0-16,0 0 15,-21 0-15,21-22 0,-21 22 16</inkml:trace>
  <inkml:trace contextRef="#ctx0" brushRef="#br0" timeOffset="42312.77">5270 8001 0,'22'0'0,"-1"0"0,0 0 16,0 0-16,0 0 16,0 0-16,1 0 0,-1 0 0,21-21 15,-21 21-15,0 0 0,1 0 0,20 0 16,-21-21-16,0 21 0,0 0 16,1 0-16,-1 0 0,0 0 0,0 0 15,0 0 1,0 0-16,1 0 15</inkml:trace>
  <inkml:trace contextRef="#ctx0" brushRef="#br0" timeOffset="43628.65">3027 10732 0,'0'0'0,"0"-22"0,0 1 0,0 0 15,21 0-15,0 0 0,-21 0 0,0-1 16,0-20-16,0 21 0,0-21 15,0 20-15,0 1 0,0-21 0,-21 21 16,0 0-16,0-1 0,-1 1 16,-20 0-16,0 0 0,21 0 15,-22 21-15,-20 0 0,20 0 0,1 0 16,-21 0-16,20 0 0,-20 21 16,20 0-16,1 0 0,-21 22 0,20-1 15,1 0-15,0 22 0,20-22 16,1 22-16,0-1 0,21-21 0,0 1 15,0 20-15,0-20 0,0-1 16,21-21-16,0 21 0,1-20 0,-1-1 16,21 0-16,0-21 0,-20 0 15,20 0-15,0 0 0,1 0 0,-1-21 16,0 0-16,1-1 0,-1 1 16,0-21-16,1 21 0,-1-22 15,0 1-15,1 0 0,-1-22 0,0 22 16,-21-22-16,22 1 0,-22-1 15,21 22-15,-21-21 0,1-1 0,-22 22 16,0-22-16,0 22 0,0-22 0,0 22 16,0 0-16,0 21 0,0-22 15,-22 22-15,1-21 0,0 42 0,21-21 16,-21 21-16,0 0 0,0 0 16,21 21-16,-22 0 0,1 0 0,21 21 15,0 1-15,0-1 16,0 0-16,0 22 0,0-22 0,0 22 15,0-1-15,0 1 0,0-1 0,0 1 16,0-1-16,21-20 0,1 20 16,-22-21-16,21-20 0,0 20 0,0-21 15,0 0-15,0-21 16,1 0-16,-1 0 0,0 0 0,0 0 16</inkml:trace>
  <inkml:trace contextRef="#ctx0" brushRef="#br0" timeOffset="44076.39">3471 10499 0,'0'0'0,"0"21"16,0 0-16,0 0 15,21-21-15,1 0 16,-1 0-16,0-21 16,0 21-16,0-21 15,0 0-15,1 0 0,-1-1 0,0 1 16,0 0-16,0 0 0,0 0 0,-21 0 16,22-22-16,-22 22 15,0 0-15,0 0 0,0 0 0,-22-1 16,1 22-16,0 0 15,0 0-15,0 0 0,0 0 0,-22 0 16,22 22-16,0-1 0,-21 0 0,20 0 16,1 21-16,0-20 0,0 20 15,21 0-15,0 1 0,-21-22 0,21 21 16,0 0-16,0 1 0,0-22 16,0 0-16,0 21 0,0-20 15,0-1-15,0 0 0,21-21 16,0 0-1,0 0-15,0 0 0,1 0 0,-1 0 16,0 0-16,0 0 0,0 0 0</inkml:trace>
  <inkml:trace contextRef="#ctx0" brushRef="#br0" timeOffset="44594.15">4318 10245 0,'0'0'0,"0"-21"15,-21 21 1,0 0-16,-1 0 0,1 0 16,0 0-16,0 0 0,0 0 15,0 21-15,-1-21 0,1 21 16,0 0-16,21 0 0,-21-21 0,0 21 15,21 1-15,0-1 0,0 0 0,0 0 16,0 0-16,0 0 0,0 1 16,0-1-16,21 0 0,0-21 15,0 21-15,0-21 0,1 0 0,-1 21 16,21-21-16,-21 21 16,0-21-16,1 22 0,-1-22 0,0 21 15,0-21-15,-21 21 0,21 0 16,-21 0-16,0 0 15,-21 1-15,0-22 16,0 21-16,0-21 0,-22 0 0,22 21 16,-21-21-16,21 0 0,-22 0 15,22 0-15,-21 0 0,21 0 0,-22 0 16,22 0-16,0-21 0,0 0 16,-22 21-16,22-22 0,0 1 0,0 0 15,21 0-15,-21 0 16,21 0-16,0-1 15,21 1-15,0 21 0,0-21 16,0 21-16,1-21 0,20 0 0,-21 21 16,21-21-16,-20-1 0</inkml:trace>
  <inkml:trace contextRef="#ctx0" brushRef="#br0" timeOffset="44994.92">4699 10351 0,'0'0'0,"21"0"16,0-22-16,0 1 15,1 21-15,-22-21 0,21 21 0,-21-21 16,21 0-16,-21 0 0,0-1 15,0 1 1,-21 21-16,0 0 16,-1 0-16,1 0 0,-21 0 0,21 0 15,0 21-15,-22 1 0,22-1 16,0 0-16,0 0 0,-22 0 16,22 22-16,21-1 0,-21-21 0,21 21 15,-21 1-15,21-1 0,0-21 16,0 22-16,0-22 0,0 0 0,21 21 15,0-42-15,0 21 0,1 1 0,-1-22 16,0 0-16,0 0 0,21 0 16,-20 0-16,-1-22 0,0 1 0,21 21 15,-21-21-15,1-21 0,-1 21 0,21-1 16</inkml:trace>
  <inkml:trace contextRef="#ctx0" brushRef="#br0" timeOffset="45280.76">5270 9504 0,'0'0'0,"0"21"0,0 0 16,0 0-16,-21 1 0,21 20 0,0 0 15,0 1-15,0 20 0,0-21 16,-21 1-16,21 20 0,0-20 0,0-1 15,0 21-15,-21-20 0,21 20 0,0-20 16,-21-1-16,21 21 0,-21-20 16,21-1-16,0 0 0,0 1 15,0-22-15,0 21 0,0-21 0,0 1 16,0-1-16,21-21 31,0-21-31,0-1 0,-21 1 0</inkml:trace>
  <inkml:trace contextRef="#ctx0" brushRef="#br0" timeOffset="45678.53">5651 10181 0,'0'0'0,"0"-21"0,0-21 15,0 21-15,-21 21 16,0 0-16,0 0 15,0 0-15,0 21 0,-1-21 16,1 21-16,0 0 0,21 0 0,-21 0 16,21 22-16,-21-22 0,21 0 15,0 21-15,0 1 0,0-22 0,0 0 16,0 21-16,0-20 0,0-1 0,0 0 16,0 0-16,0 0 0,21-21 15,0 21-15,0-21 16,0 0-16,1-21 0,-1 21 0,21-21 15</inkml:trace>
  <inkml:trace contextRef="#ctx0" brushRef="#br0" timeOffset="46314.17">6054 10075 0,'0'0'0,"-43"0"16,22 22-16,21-1 16,-21 0-16,0-21 0,21 21 15,-21 0-15,21 0 0,0 1 16,0-1-16,0 0 0,0 0 16,0 21-16,0-20 0,0-1 0,0 0 15,0 21-15,0-21 0,0 1 0,0-1 16,0 0-16,21 0 0,0 0 15,0 0-15,0-21 0,0 0 16,1 0-16,-1 0 0,0 0 0,21 0 16,-21-21-16,1 0 0,-1 0 15,21 0-15,-21 0 0,0-1 0,22 1 16,-22-21-16,0 21 0,0-22 0,0 1 16,1 21-16,-1-21 0,0-1 15,0 1-15,-21 0 0,0-22 16,21 22-16,-21-1 0,21-20 0,-21 21 15,0-22-15,0 22 0,0-1 16,0 1-16,0 0 0,0 21 0,0-1 16,0 1-16,0 0 0,-21 21 31,21 21-31,-21 0 16,0 22-16,21-22 0,0 21 0,0 1 15,0-1-15,0 21 0,-21-20 16,21-1-16,0 22 0,0-22 0,0 0 15,-21 1-15,21 20 0,0-21 16,0 1-16,0-1 0,0 0 16,0 1-16,0-22 0,0 21 0,0-21 15,0 1-15,0-1 0,0 0 0,21 0 16,0-21-16,0 0 16,0 0-16,0 0 0,1 0 15,-1-21-15,0 0 0,0 0 16,0-1-16,0 1 0,1 0 0,-22-21 15,21 21-15,0-22 0</inkml:trace>
  <inkml:trace contextRef="#ctx0" brushRef="#br0" timeOffset="46552.03">6498 9927 0,'0'0'0,"21"0"32,0 0-32,1 0 0,-1 0 0,0 0 15,0 0-15,21 0 0,-20-21 16,-1 21-16,0 0 0,21 0 0,-21-21 16,1 21-16,-1-21 0,0 21 0,0 0 15,-21-21 1</inkml:trace>
  <inkml:trace contextRef="#ctx0" brushRef="#br0" timeOffset="46960.8">5778 10287 0,'0'0'0,"0"21"15,0 0-15,-21-21 0,0 0 0,0 22 16,0-22-16,0 0 0,-1 0 0,1 21 16,0-21-16</inkml:trace>
  <inkml:trace contextRef="#ctx0" brushRef="#br0" timeOffset="47796.84">8594 9589 0,'0'0'0,"0"-22"16,-22 22 0,22-21-16,-21 21 15,21-21-15,21 42 63,1 0-48,-1 22-15,21-22 0,-21 0 0,22 21 16,-22-20-16,21 20 0,0-21 0,1 21 16,-22 1-16,21-22 0,1 21 15,-1-21-15,0 22 0,-21-22 0,22 0 16,-22 21-16,21-20 0,-21-1 0,1 0 15,-1 0-15,21 0 0,-21 0 0,0 1 16,1-1 0,-1-21-16,0 0 0,-21 21 0,21-21 15,-21-21 32,0 0-47,0-1 16,0 1-16</inkml:trace>
  <inkml:trace contextRef="#ctx0" brushRef="#br0" timeOffset="48228.02">9419 9610 0,'0'-21'15,"0"-1"-15,-21 22 32,0 0-17,21 22-15,0-1 0,-21-21 16,-1 21-16,22 0 0,-21 0 15,0 22-15,0-22 0,0 21 0,-22 0 16,22-20-16,0 20 0,-21 0 0,-1 1 16,1 20-16,0-21 0,-1 1 15,1-1-15,0 0 0,-1-20 0,22 20 16,-21 0-16,21-21 0,-22 22 0,22-22 16,0 0-16,0 0 0,0 0 15,0-21-15,21 22 0,0-44 47,0 1-31,0 0-16</inkml:trace>
  <inkml:trace contextRef="#ctx0" brushRef="#br0" timeOffset="54296.37">11218 8149 0,'0'0'0,"0"-21"16,-21 21-16,21-21 15,0 0-15,-21 21 16,21 21 46,0 0-62,0 0 0,0 0 0,0 1 16,0-1-16,21 21 0,-21-21 16,0 0-16,21 1 0,0 20 0,-21-21 15,0 0-15,0 0 0,22 1 0,-22-1 16,21 0-16,-21 0 0,21 0 16,-21 0-16,21-21 15,-21 22-15,21-22 0,0 0 16,1 0-1,-1 0-15,0 0 0,0-22 16,0 22-16,22-21 0,-22 0 0,21 0 16,0 0-16,1 0 0,-1-22 15,22 1-15,-22 21 0,21-22 0,1 1 16,-22 0-16,22-1 0,-1 1 0,1 0 16,-22-1-16,22 22 0,-22-21 15,0 21-15,1 0 0,-22-1 0,21 1 16,-21 0-16,0 21 0,1-21 0,-1 21 15,0 0 1,-21-21-16,21 21 16,-21 21 46,-21-21-46,0 0-16,0 21 0,21 0 0</inkml:trace>
  <inkml:trace contextRef="#ctx0" brushRef="#br0" timeOffset="65624.14">2074 12298 0,'0'0'0,"-21"0"0,0 0 32,0 0-1,21-21-31,0 0 0,0-1 16,0 1-16,0 0 15,0 0-15,21 0 0,0 0 16,-21-1-16,21 22 0,0-21 15,1 21-15,-1 0 16,0 0-16,0 0 16,0 21-16,-21 1 15,0-1-15,21-21 0,-21 42 16,22-21-16,-22 0 0,21 1 0,-21-1 16,0 0-16,0 21 15,0-21-15,21 1 0,-21 20 0,0-21 16,21 0-16,-21 0 0,0 1 15,0-1-15,21 0 0,0-21 16,-21 21-16,22-21 16,-1 0-16,0 0 15,0-21-15,0 21 16,0-21-16,1 0 0,-22-1 0,21 1 16,0 0-16,0 0 0,-21 0 0,21 0 15,-21-22-15,21 22 0,-21-21 16,0 21-16,22-22 0,-22 22 0,21-21 15,-21 21-15,0-1 16,0 1-16,0 0 0,0 0 16,0 0-16,0 42 78,0 0-78,0 0 15,0 0-15,0 1 16,0-1-16,0 0 0,0 21 16,0-21-16,0 1 0,0 20 0,0 0 15,0 1-15,0-1 16,0 0-16,0 1 0,21-1 0,-21 0 16,21 22-16,-21-22 0,0 22 15,0-22-15,0 21 0,21-20 0,-21 20 16,0-20-16,0-1 0,0 0 0,0 1 15,0-1-15,0 0 0,0-21 16,0 22-16,-21-22 0,21 21 0,-21-21 16,0 22-16,0-22 0,-1 0 15,1 0-15,0 0 0,-21 1 0,21-1 16,-22 0-16,22-21 0,-21 0 16,-1 0-16,1 0 0,0 0 0,21-21 15,-22 21-15,1-21 0,0-1 16,20 1-16,-20 0 0,21-21 15,0-1-15,0 22 0,-1-21 0,1 21 16,21 0-16,0-22 0,0 22 16,0-21-16,0 21 0,0-1 0,0-20 15,21 21-15,1-21 0,-1-1 16,0 1-16,0 0 0,21 20 0</inkml:trace>
  <inkml:trace contextRef="#ctx0" brushRef="#br0" timeOffset="66652.09">3048 11980 0,'0'0'0,"0"-21"0,-21 21 0,0 0 15,-1 0-15,1 0 16,0 0-16,21 21 0,-21-21 0,21 22 15,-21-1-15,0 0 0,21 21 16,0 1-16,0-22 0,-22 21 0,22 0 16,0 1-16,-21-1 0,21 0 15,0 1-15,0-22 0,0 21 0,0-21 16,21 22-16,-21-22 0,22-21 16,-1 21-16,0 0 0,0-21 15,0 0-15,0 0 0,1 0 0,-1 0 16,0 0-16,0 0 15,0-21-15,0 0 0,1 21 0,-22-21 16,21 0-16,0-1 0,-21 1 16,0 0-16,0 0 0,21 0 0,-21-22 15,0 22-15,0-21 0,0 21 0,0-22 16,0 22-16,0-21 0,0 21 16,-21-22-16,0 22 0,0 0 15,-1 0-15,1 0 0,0 0 0,0 21 16,0 0-16,-22 0 0,22 0 15,0 0-15,0 0 0,0 21 16,21 0-16,-21 0 0,-1 0 0,22 0 16,0 22-16,0-22 0,0 21 0,0-21 15,0 22-15,0-1 0,0 0 16,0-20-16,0 20 0,22 0 0,-1-21 16,0 1-16,-21-1 0,21 0 15,21 0-15,-20 0 0,-1 0 0,0-21 16,0 0-16,21 0 0,-20 0 15,-1 0-15,21 0 0,-21 0 16,0 0-16,22-21 0,-22 0 0,0 0 16,21 0-16,-20 0 0,-1-1 15,0 1-15,-21 0 0,21 0 0,0 0 16,0-22-16,-21 22 0,0-21 16,0 21-16,22-22 0,-22 22 0,0-21 15,0 21-15,21 0 0,-21-1 0,0 1 16,0 0-16,0 0 15,0 42 1,0 0 0,0 0-16,0 22 0,0-22 0,0 0 15,0 21-15,0-20 0,0 20 16,0-21-16,21 21 0,-21-20 16,21-1-16,-21 0 0,0 0 0,0 0 15,21 0-15,0-21 0,1 22 16,-1-22-16,0 0 15,0 0-15,0-22 0,-21 1 16,21 21-16,1-21 0,-1 0 16,-21 0-16,21 0 0,-21-22 0,21 22 15,-21 0-15,0-21 0,0-1 0,0 22 16,0-21-16,0-1 0,0 22 16,0-21-16,0 21 0,0 0 0,0-1 15,0 1-15,21 21 16,-21 21-1,0 1-15,0-1 0,0 21 16,21-21-16,-21 22 0,0-22 16,0 21-16,0-21 0,0 22 0,0-22 15,0 0-15,22 21 0,-22-21 0,0 1 16,21-22-16,-21 21 0,0 0 16,0 0-16,21-21 15,0 0-15</inkml:trace>
  <inkml:trace contextRef="#ctx0" brushRef="#br0" timeOffset="67196.39">5292 11790 0,'0'0'0,"-22"-21"0,22 0 15,0-1-15,0 1 0,0 0 16,0 0-16,0 0 0,0 0 16,0-1-16,-21 1 15,0 21-15,0-21 16,0 21-16,0 0 0,-1 0 16,-20 21-16,21-21 15,0 21-15,0 1 0,-22-1 0,22 0 16,0 21-16,-21-21 0,20 22 0,-20-1 15,21 0-15,0 1 0,0 20 16,-1 1-16,1-22 0,0 22 0,21-22 16,0 21-16,0-20 0,0-1 0,0 0 15,21 1-15,-21-1 0,43-21 16,-22 0-16,0 1 0,21-1 0,-21-21 16,22 0-16,-1 0 0,-21 0 15,22 0-15,-1 0 0,0 0 0,1 0 16,-1-21-16,0 21 0,1-22 0,20 1 15,-21 0-15,1 0 16,-1 0-16,0 0 0</inkml:trace>
  <inkml:trace contextRef="#ctx0" brushRef="#br0" timeOffset="68078.92">5778 12044 0,'0'0'0,"0"-21"0,0 0 0,0-1 15,0 1-15,-21 0 0,0 21 0,0-21 16,0 21-16,0 0 0,-22 0 0,22 0 15,0 0-15,0 0 0,0 21 0,-22-21 16,22 21-16,0 0 0,0 1 16,21 20-16,0-21 0,-21 21 0,21 1 15,0-22-15,0 21 0,0 1 16,0-22-16,0 21 0,0-21 16,21 22-16,0-22 0,-21 0 0,21-21 15,0 21-15,0 0 0,1-21 16,-1 0-16,0 0 0,0 0 0,0 0 15,0 0-15,1 0 0,-1-21 16,0 0-16,0 0 0,0 0 16,0-1-16,1 1 0,-22 0 0,0 0 15,21 0-15,-21 0 0,0-22 0,0 22 16,0-21-16,0 21 0,0-1 16,0 1-16,0 0 0,0 0 15,0 42 16,0 0-31,0 0 0,0 1 16,0-1-16,0 21 0,0-21 0,0 0 16,0 1-16,21-1 0,0-21 15,0 21-15,-21 0 0,21-21 0,1 0 16,-1 21-16,0-21 0,0 0 0,0 0 16,0 0-16,22 0 0,-22 0 15,0-21-15,0 21 0,0-21 0,1 0 16,-22 0-16,21-1 0,0 1 0,0 0 15,-21 0-15,0 0 16,0 0-16,0-1 0,0 1 0,0-21 0,0 21 16,0 0-16,0-1 0,0 1 15,0 42 17,0 1-32,0-1 0,0 0 0,0 0 15,0 21-15,0-20 0,0 20 16,0-21-16,0 0 0,0 22 0,0-22 15,0 0-15,0 0 0,0 21 0,0-20 16,0-1-16,0 0 16,-21-21-16,21 21 15,0-42 17,0 0-32,0 0 0,0-1 15,0 1-15,0-21 0,0 21 0,21 0 16,-21-22-16,0 1 0,21 0 15,0 20-15,1-20 0,-1 0 0,0 21 16,0-22-16,0 22 0,22 0 0,-22 0 16,21 21-16,0 0 0,-20 0 15,20 0-15,-21 0 0,0 0 0,22 21 16,-22 21-16,0-21 0,0 1 0,0 20 16,0-21-16,-21 0 15,0 22-15,0-22 0,0 0 0,0 21 0,0-21 16,0 1-16,0-1 0,-21 0 15,0 0-15,0 0 0,21 0 16,-42-21-16</inkml:trace>
  <inkml:trace contextRef="#ctx0" brushRef="#br0" timeOffset="68120.89">6773 12298 0,'21'-21'16</inkml:trace>
  <inkml:trace contextRef="#ctx0" brushRef="#br0" timeOffset="68884.87">7937 11663 0,'0'0'0,"0"-42"16,0 20-16,-21 1 0,21 0 0,0 0 15,0 0-15,-21 21 0,21-21 16,-21 21-16,0 0 15,0 0-15,-1 0 0,1 21 16,0 0-16,0 0 0,21 21 16,0-20-16,-21 20 0,21 0 15,-21 22-15,21-22 0,0 0 0,0 22 16,0-1-16,0-20 0,0 20 0,0-20 16,0-1-16,0 0 0,0 1 15,0-22-15,0 21 0,21-21 0,0 0 16,0 1-16,0-22 0,0 0 15,1 21-15,20-21 0,-21 0 16,21 0-16,-20 0 0,-1-21 0,21-1 16,-21 1-16,0 0 0,22 0 0,-22 0 15,0 0-15,0-22 0,0 1 16,1 21-16,-1-22 0,-21 1 0,0 0 16,21-1-16,-21 1 0,0 0 0,0-1 15,0-20-15,0 21 0,-21-1 16,0 22-16,21-21 0,-22-1 0,-20 1 15,21 21-15,0-21 0,-22 20 0,1 1 16,21 21-16,-21 0 16,-1 0-16,1 0 0,0 0 0,-1 0 15,1 21-15,21 1 0,-22 20 0,1-21 16,21 21-16,0 1 0,0-1 16,21 0-16,0 1 0,0 20 0,0-20 15,0 20-15,21 1 0,0-22 0,0 0 16,0 22-16,22-22 0,-22-21 15,0 22-15,21-22 0,-21 0 0,22 0 16,-1 0-16,0-21 0,1 0 0,-1 0 16,0 0-16,1 0 0,-1 0 15,0 0-15,1 0 0,-22 0 0,21-21 16,1 0-16,-1 0 0,-21 0 16,21-1-16,-20-20 0</inkml:trace>
  <inkml:trace contextRef="#ctx0" brushRef="#br0" timeOffset="70152.48">8678 11938 0,'0'0'0,"21"-42"16,-21 63 15,-21-21-31,21 21 16,-21 0-16,21 22 0,-21-22 0,21 0 16,0 21-16,0-21 0,0 1 0,0-1 15,0 21-15,0-21 0,-21 0 16,21 1-16,0-1 0,0 0 15,0 0-15,0 0 0,0-42 47,0 0-47,21 0 16,-21 0-16,21-22 0,0 22 0,-21-21 16,21 21-16,1-22 0,-22 1 15,21 21-15,0-22 0,0 22 0,-21 0 16,21 0-16,0 0 0,1 0 0,-1 21 15,0 0-15,0 21 16,-21 0 0,21 0-16,-21 0 0,0 0 0,0 22 15,21-22-15,-21 0 0,0 21 16,22-20-16,-22 20 0,0-21 0,0 0 16,21 0-16,-21 1 0,21-1 0,-21 0 15,21 0-15,-21 43 16,21-43-16,0-21 0,1 0 15,-1-21-15,0 21 0,0-22 0,0 1 16,0 0-16,1 0 0,-1 0 0,0 0 16,0-1-16,0-20 15,0 21-15,-21-21 0,22-1 0,-1 1 0,0 0 16,-21-1-16,0-20 0,0 20 0,21 1 16,-21 0-16,0-1 15,0 1-15,0 0 0,0 21 0,0-22 16,0 22-16,0 0 0,0 0 15,-21 42 1,21 0-16,0 0 16,0 0-16,-21 1 0,21 20 0,0 0 15,-21-21-15,21 22 0,0-1 16,0 0-16,0 1 0,0-1 0,-22 0 16,22 1-16,0-1 0,0 0 15,0-20-15,0 20 0,0-21 16,0 0-16,0 22 0,22-22 0,-1 0 15,0 0-15,0-21 16,0 0-16,0 0 0,1 0 16,-1 0-16,0-21 0,0 21 0,0-21 15,0 0-15,1 21 0,-1-22 0,0-20 16,0 21-16,0 0 0,0 0 0,-21-22 16,0 22-16,22-21 0,-22 21 15,21-1-15,-21 1 0,0 0 0,0 0 16,0 42-1,0 0 1,0 0-16,0 1 16,0-1-16,0 0 0,0 0 0,0 0 15,0 22-15,0-22 0,21 0 16,-21 0-16,21 0 0,0 0 16,0-21-16,1 0 15,-1 0-15,0 0 0,0 0 0,0 0 16,0 0-16,1 0 0,-1-21 15,0 0-15,0 0 0,0 21 0,0-21 16,1 0-16,-22-1 0,0 1 0,0 0 16,0-21-16,21 21 0,-21-1 15,0 1-15,0 0 0,0 42 47,0 0-47,-21 1 0,21-1 16,-22 21-16,22-21 0,0 22 0,-21-1 15,21 0-15,-21 1 0,21-1 0,-21 0 16,21 1-16,0-1 0,0 21 16,0 22-16,0-43 0,0 22 15,0-22-15,0 22 0,0-1 0,0 1 16,0-1-16,0 1 0,0-22 0,0 22 16,0-1-16,0-21 0,0 1 0,0-1 15,0 0-15,0 1 16,0-1-16,0 0 0,0-20 0,0 20 15,-21-21-15,0 0 0,-1 0 0,1 1 16,0-22-16,0 21 0,0-21 0,0 0 16,-22 0-16,22 0 0,-21 0 15,-1-21-15,1 21 0,0-22 0,-1 1 16,1 0-16,0-21 0,21 21 0,-22-22 16,43 1-16,-21 0 0,0 20 0,0 1 15,0 0-15</inkml:trace>
  <inkml:trace contextRef="#ctx0" brushRef="#br0" timeOffset="70196.46">9356 13187 0,'0'-21'15,"0"42"-15,0-63 0,21-1 16,0 22-16,0-21 0</inkml:trace>
  <inkml:trace contextRef="#ctx0" brushRef="#br0" timeOffset="70942.33">11134 11557 0,'0'0'0,"21"0"16,42-21-16,-42 0 0,1 21 16,-1-21-16,0-1 0,0 1 15,0 0-15,0 21 16,-21-21-16,0 0 0,0 0 0,0-1 15,0 1-15,0 0 16,0 0-16,-21 21 16,0-21-16,0 21 0,0 0 0,0 0 15,-22 0-15,22 21 0,-21 0 16,-1-21-16,1 21 0,0 0 0,-1 1 16,22-1-16,-21 21 0,21-21 0,0 0 15,21 1-15,0-1 0,0 0 16,0 0-16,21 0 0,0 0 0,21 1 15,-21-1-15,22 0 0,-22 0 0,21 0 16,1 0-16,-1 1 0,-21-22 16,21 21-16,-20 0 0,20 0 15,-21 0-15,-21 0 0,21 1 0,-21-1 16,0 0-16,0 0 0,0 0 0,0 22 16,0-22-16,-21-21 0,0 21 15,0 0-15,-22 0 0,22 0 0,-21 1 16,21-22-16,-22 21 0,22-21 0,-21 0 15,0 0-15,-1 0 0,22 0 16,-21 0-16,21 0 0,-1 0 0,-20-21 16,21-1-16,0 1 0,21 0 0,-21 0 15,21 0-15,-22-22 0,22 22 16,0 0-16,0-21 0,0 21 16,0-22-16,0 22 0,0 0 0,0 0 15,22 0-15,-1 21 0,0-22 0,0 1 16,0 21-16,0 0 0,22-21 15,-22 21-15,0 0 0,0-21 0,22 21 16</inkml:trace>
  <inkml:trace contextRef="#ctx0" brushRef="#br0" timeOffset="71344.72">11515 11769 0,'0'0'0,"21"0"16,0 0-16,0 0 16,0 0-16,0 0 15,1 0-15,-1-21 0,0-1 16,0 22-16,-21-21 0,21 0 16,0 21-16,-21-21 0,0 0 0,22 21 15,-22-21-15,0-1 0,21 1 0,-21 0 16,0 0-16,0 0 0,0 0 15,-21 21-15,-1 0 16,1 0-16,0 0 0,0 21 16,0 0-16,0 0 15,-1 0-15,1 22 0,0-22 0,21 21 16,-21 0-16,21 1 0,-21-22 0,21 21 16,0 1-16,0-1 0,0-21 0,0 21 15,0-20-15,0-1 0,0 0 16,21 0-16,0-21 0,0 0 0,0 21 15,1-21-15,20 0 0,-21 0 0,0 0 16,22-21-16,-22 0 0,0 0 16,21 0-16,-21-1 0,22 1 15</inkml:trace>
  <inkml:trace contextRef="#ctx0" brushRef="#br0" timeOffset="71642.06">12255 11070 0,'0'0'16,"0"-21"-16,-21 21 31,0 21-31,21 0 0,0 1 0,-21 20 16,21 0-16,-21 1 0,21-1 16,-21 0-16,21 22 0,0-22 0,0 0 15,0 22-15,0-22 0,-22 1 16,22-1-16,-21 21 0,0-20 0,21-22 15,0 21-15,-21 1 0,0-1 16,21-21-16,-21 0 0,21 22 0,-43-43 16,43 21-16,0 0 0,0 0 0,21-21 31,1-21-15,-1 0-16</inkml:trace>
  <inkml:trace contextRef="#ctx0" brushRef="#br0" timeOffset="72042.45">12361 11790 0,'21'21'15,"1"-21"-15,-1 0 0,0 0 16,0 0-16,21-21 15,-42 0-15,22 21 0,-1-21 0,21 21 16,-21-22-16,0 1 16,1 21-16,-1-21 0,-21 0 15,0 0-15,0 0 0,0-1 16,-21 22 0,-1 0-1,1 0-15,0 0 0,0 0 0,0 22 16,0-1-16,-1-21 0,1 21 0,21 0 15,-21 0-15,0 22 0,21-22 16,-21 0-16,21 0 0,0 0 0,0 22 16,0-22-16,0 0 0,0 0 0,0 0 15,0 22-15,0-22 16,0 0-16,0 0 0,21-21 0,0 0 16,0 0-16,0 0 0,1 0 15,20 0-15,-21 0 0,0-21 0,22 21 16,-22-21-16</inkml:trace>
  <inkml:trace contextRef="#ctx0" brushRef="#br0" timeOffset="72696.62">13293 11494 0,'0'-22'16,"-22"22"-16,1 0 15,21 22-15,-21-22 16,0 21-16,0 0 0,21 0 16,-21 0-16,-1 22 0,1-22 0,21 21 15,-21-21-15,21 0 0,-21 22 0,21-22 16,0 0-16,0 21 0,0-20 16,0-1-16,0 0 0,0 0 0,0 0 15,0 0-15,0 1 0,21-22 0,0 21 16,0-21-16,1 0 0,-1 0 0,21 0 15,-21 0-15,22 0 0,-1 0 16,-21 0-16,21-21 0,1 21 0,-22-22 16,21 1-16,1 0 0,-22 0 0,21 0 15,-21 0-15,0-1 16,1-20-16,-1 0 0,0 21 0,0-22 16,0 1-16,-21-22 0,21 22 0,-21 0 15,0-22-15,0 22 0,0-22 0,0 22 16,0 0-16,0-1 0,0 1 15,0 0-15,0 21 0,0-1 0,0 1 16,0 0-16,0 42 16,0 22-1,-21-22-15,0 0 0,21 21 16,-21 1-16,21-1 0,0 0 0,-21 22 16,21-22-16,0 0 0,-21 1 0,21 20 15,0-20-15,0-1 0,-22 0 16,22-21-16,0 22 0,-21-1 15,21 0-15,0-20 0,0 20 0,0-21 16,0 0-16,0 0 0,0 22 0,0-22 16,0 0-16,21-21 15,1 21-15,-1-21 16,0 0-16,0 0 0,0 0 16,0-21-16,1 21 0,-22-21 15,21 0-15,0 21 0,0-21 16,-21-1-16,21 1 0,0 0 0,-21 0 15,22-21-15,-22 20 0,21 1 0,0 0 16,-21 0-16</inkml:trace>
  <inkml:trace contextRef="#ctx0" brushRef="#br0" timeOffset="72822.52">13589 11578 0,'0'0'0,"-21"0"16</inkml:trace>
  <inkml:trace contextRef="#ctx0" brushRef="#br0" timeOffset="74568.03">13801 11536 0,'0'0'0,"-22"0"16,-20-21-16,21 21 0,0 0 15,0 0-15,-1 0 16</inkml:trace>
  <inkml:trace contextRef="#ctx0" brushRef="#br0" timeOffset="74593.03">13631 11472 0</inkml:trace>
  <inkml:trace contextRef="#ctx0" brushRef="#br0" timeOffset="74711.96">13652 11557 0,'0'0'0,"22"0"16,-1 0-16,0 0 0,0 0 0,0 0 15,22 0-15,-22 0 0,21 0 16,0-21-16,1 21 0,-1 0 0,0 0 15,22-21-15,-22 21 0,1 0 0,-1 0 16,-21-21-16,21 21 16,-42-22-16</inkml:trace>
  <inkml:trace contextRef="#ctx0" brushRef="#br0" timeOffset="74751.94">14457 11472 0,'0'0'0</inkml:trace>
  <inkml:trace contextRef="#ctx0" brushRef="#br0" timeOffset="74833.89">14330 11663 0,'0'-21'0,"0"42"0,0-63 16,0 20-16</inkml:trace>
  <inkml:trace contextRef="#ctx0" brushRef="#br0" timeOffset="76546.69">3577 13864 0,'0'-21'16,"-21"21"-16,21-21 15,0 0 1,0 0-16,0-1 0,0 1 15,0 0-15,0 0 0,21 0 16,-21 0-16,0-22 0,21 22 0,-21 0 16,21 0-16,-21-22 0,0 22 15,0 0-15,0 0 0,0 0 16,0 42 15,0 0-15,0 21-16,0-20 0,0 20 15,22 0-15,-22 1 0,21-1 0,-21 0 16,0 1-16,0 20 0,0-21 16,21 1-16,-21-1 0,0 0 15,0 1-15,0-22 0,21 21 0,-21-21 16,0 22-16,0-22 0,0 0 16,0 0-16,0 0 0,0 1 15,0-1-15,0 0 16,-21-21-16,0 0 15,0 0-15,-1 0 0,1 0 0,0 0 16,0 21-16,0-21 0,0 0 16,-22 0-16,22 0 0,-21 0 0,21 0 15,-22 0-15,22 21 0,0-21 16,0 0-16,0 0 0,-1 0 16,1 0-16,42 0 31,1 0-31,-1 0 0,0 0 0,0 0 15,21 0-15,-20-21 0,20 21 16,-21-21-16,21 21 0,-20 0 0,20-21 16,0 21-16,-21 0 0,22-21 0,-22 21 15,0 0-15,0-22 0,0 22 16,1-21-16,-1 21 0,0 0 0,-21-21 31,21 21-15</inkml:trace>
  <inkml:trace contextRef="#ctx0" brushRef="#br0" timeOffset="77248.94">5207 13610 0,'0'0'0,"-21"-42"16,0 21-1,21 0-15,-22 21 0,1 0 16,0 0 0,0 0-16,0 21 15,0 0-15,21 0 0,-22 0 0,1 0 16,0 22-16,21-22 0,-21 21 15,21 1-15,-21-1 0,21 0 0,0 1 16,0-1-16,0-21 0,0 21 0,0-20 16,0 20-16,0-21 0,21 0 15,0 0-15,0-21 0,0 22 0,1-22 16,20 0-16,-21 0 0,0 0 16,0 0-16,22 0 0,-22-22 0,0 22 15,21-21-15,-20 0 0,-1 0 0,21 0 16,-21 0-16,0-22 15,22 22-15,-22 0 0,0-21 0,0-1 16,-21 22-16,0-21 0,0-1 0,0 1 16,0 0-16,0-1 0,0 22 15,-21-21-15,-21 0 0,21 20 0,-22 1 16,22 0-16,-21 0 0,-1 21 0,22 0 16,-21 0-16,0 0 0,20 0 15,-20 21-15,21 0 0,-21 0 0,20 1 16,1-1-16,0 21 0,0-21 15,0 22-15,21-1 0,0-21 0,0 21 16,0-20-16,0 20 0,0-21 16,21 21-16,0-20 0,0-1 15,0 0-15,1 0 0,20-21 0,-21 21 16,21-21-16,-20 0 0</inkml:trace>
  <inkml:trace contextRef="#ctx0" brushRef="#br0" timeOffset="77632.72">5948 13568 0,'0'0'0,"0"-21"0,0 0 0,0-22 15,0 22-15,-21 21 16,-1 0-16,1 0 16,0 0-16,0 0 15,0 21-15,21 0 0,-21 22 16,21-22-16,0 21 0,0 1 15,0-1-15,0 0 0,0 1 0,-22 20 16,22-21-16,0 22 0,0-1 0,0 1 16,0-1-16,0 1 0,0 21 15,0-22-15,0 22 0,0-1 0,0-20 16,0 21-16,0-1 0,0 1 0,0-22 16,0 22-16,0-21 0,0 20 0,0-20 15,0-1-15,-21 1 0,21-22 16,-21 0-16,21 1 0,0-22 15,0 0-15,0 0 0,0-42 32,0 0-32,0-21 15,0 20-15,0-20 0,0 21 0,0-21 16,0-22-16,0 22 0,0-22 0,0 1 16,21-1-16</inkml:trace>
  <inkml:trace contextRef="#ctx0" brushRef="#br0" timeOffset="78008.5">5969 13695 0,'-21'-21'0,"0"21"16,21-21-16,0-1 0,0 1 15,0 0-15,21 0 16,0 0-16,0 0 0,64-22 15,-64 43-15,21 0 16,-21 0-16,1 0 0,20 0 0,-21 0 16,0 21-16,0-21 15,1 22-15,-1-1 0,0 21 0,-21-21 16,0 0-16,0 22 0,0-22 0,-21 21 16,0-21-16,-22 22 0,22-1 15,-21-21-15,21 22 0,-22-22 0,1 21 16,21-21-16,-22 0 0,22 1 0,-21-1 15,21 0-15,0 0 0,-1-21 16,1 0-16,21 21 0,21-42 31,1 21-31,-1-21 16,0 0-16,0 0 0,21-1 0,-20 1 16,20-21-16</inkml:trace>
  <inkml:trace contextRef="#ctx0" brushRef="#br0" timeOffset="79316.94">6667 13123 0,'0'0'0,"22"-21"0,-22 0 16,21 21-16,-21-21 0,0 42 31,0 0-31,0 0 0,0 1 0,0 20 16,0-21-16,0 21 0,0 1 0,0-1 15,0 0-15,0 1 16,0-1-16,0 22 0,0-22 0,0 0 16,0 22-16,0-22 0,0 0 0,0 1 15,0-22-15,21 21 0,-21-21 16,21 1-16,0-1 0,-21 0 0,21-21 16,1 0-16,-1 0 0,0 0 15,0 0-15,0-21 0,0 0 0,1-1 16,-1 1-16,0 0 0,0 0 15,0-21-15,-21 20 0,21-20 0,-21 21 16,22-21-16,-22 20 0,21-20 0,-21 21 16,0 0-16,0 0 0,0-1 15,21 22-15,-21 22 32,0-1-32,0 0 15,0 21-15,0-21 0,0 22 0,0-22 16,0 21-16,0-21 0,0 22 0,0-22 15,0 21-15,0-21 0,0 1 0,0-1 16,21-21-16,0 21 0,0-21 16,1 0-16,-1 0 0,21 0 15,-21 0-15,0 0 0,1-21 0,-1 0 16,0-1-16,21 1 16,-21 0-16,1 0 0,-22-21 0,21 20 0,0 1 15,-21-21-15,0 21 0,0 0 0,0-1 16,0 1-16,0 0 0,0 0 15,0 42 1,0 0 0,0 0-16,0 1 0,0-1 0,0 0 15,0 0-15,0 0 0,0 0 16,0 22-16,0-22 0,0 0 0,0 0 16,0 0-16,21 1 0,0-22 15,0 0-15,1 0 16,-1 0-16,0 0 15,0 0-15,0-22 0,0 22 0,1-21 0,-22 0 16,21 0-16,0 0 0,-21 0 16,0-1-16,0 1 0,0 0 15,0 0-15,0 0 0,0 0 0,0-1 16,-21 1-16,0 21 0,-1-21 0,1 21 16,0-21-16,0 21 0,0 0 15,0 0-15,-1 0 0,22 21 16,0 0-16,22-21 31,-1 0-15,0 0-16,0-21 0,0 21 15,0-21-15,1 0 0,20 21 0,-21-21 16,0-1-16,22 22 0,-22-21 16,21 21-16,-21 0 0,0 0 15,1 0-15,-1 0 0,0 0 0,0 0 16,-21 21-16,0 1 0,0-1 15,0 0-15,0 21 16,0-21-16,0 1 0,0-1 0,0 0 16,0 0-16,0 0 0,0 0 0,0 1 15,0-1-15,0 0 0,0 0 16,0 0-16,0 0 0,0 1 16,0-1-16,-21-21 31,21-21-16,0-1 1,0 1-16,0-21 0,0 21 16,0 0-16,21-22 0,0 22 0,0-21 15,1-1-15,-1 1 0,0 0 16,0 21-16,21-22 0,-20 22 0,20 0 16,-21 0-16,21 0 0,-20-1 0,20 22 15,-21 0-15,0 0 0,0 0 16,1 0-16,-1 22 0,-21-1 0,0 0 15,0 0-15,0 0 0,0 0 16,0 1-16,0 20 0,0-21 0,0 0 16,0 22-16,0-22 0,0 0 15,0 0-15,0 0 0,0 0 0,0 1 16,0-1-16,0-42 47,0-1-47,0 1 15,0 0-15,0 0 0,0 0 0,0 0 16</inkml:trace>
  <inkml:trace contextRef="#ctx0" brushRef="#br0" timeOffset="79554.14">7641 12996 0,'0'0'0,"-21"0"16,0 0-16,0 0 0,-1 0 15,1 0 17,21 22-17,0-1 1</inkml:trace>
  <inkml:trace contextRef="#ctx0" brushRef="#br0" timeOffset="79822.92">6583 13399 0,'21'0'16,"0"0"-16,21 0 15,-20 0-15,20-22 0,-21 1 0,21 21 16,1 0-16,-1-21 0,-21 21 16,22 0-16,-1-21 0,-21 21 0,21 0 15,1 0-15,-22-21 0,0 21 0,21 0 16,-20 0-16,-1 0 0,0 0 15,0 0-15,0 0 0,0 0 16</inkml:trace>
  <inkml:trace contextRef="#ctx0" brushRef="#br0" timeOffset="80965.88">10964 13399 0,'0'0'0,"21"-22"16,1 1-16,-22 0 15,21 0-15,-21 0 0,0 0 16,0-1-16,-21 1 16,-1 0-16,1 21 0,0-21 15,0 21-15,-21 0 0,20 0 0,1 0 16,-21 0-16,21 0 0,-22 0 15,1 0-15,21 21 0,-21 0 0,20 0 16,1 1-16,-21-1 0,21 21 16,0-21-16,-1 106 15,1-84-15,21-1 0,0 0 0,0 1 16,0-22-16,0 21 0,0-21 16,0 0-16,21 1 0,-21-1 0,22-21 15,-1 0-15,0 0 0,0 0 16,0 0-16,0 0 0,1 0 0,-1-21 15,0-1-15,21 1 0,-21 0 0,1 0 16,-1 0-16,0 0 0,0-1 0,-21-20 16,21 21-16,0 0 0,-21-22 15,22 22-15,-22 0 0,0-21 0,0 21 16,0-1-16,21-20 0,-21 21 0,0 0 16,0 0-16,21-1 0,-21 1 15,0 42 16,0 1-31,0-1 0,0 0 0,21 0 16,-21 0-16,21 0 0,-21 22 16,21-22-16,1 0 0,-22 21 0,21-20 15,0-1-15,0 21 0,-21-21 0,21 0 16,0-21-16,1 22 0,-1-1 16,0-21-16,0 0 0,0 0 0,0 0 15,22 0-15,-22 0 0,0 0 0,0 0 16,0-21-16,1-1 0,-1 1 0,0 0 15,0 0-15,0 0 16,0 0-16,1-1 0,-1-20 0,-21 21 16,0-21-16,21 20 0,-21-20 0,21 0 15,-21-1-15,0 1 0,0 0 16,0 21-16,0-43 0,0 22 0,21-1 16,-21 22-16,0-21 0,21 21 0,-21 0 15,0-1-15,0 1 0,0 42 31,0 1-31,0 20 0,0-21 0,0 21 16,0 1-16,0-1 0,0 0 16,0 1-16,-21-1 0,21 0 0,0 1 15,0-1-15,0-21 0,0 22 0,0-1 16,0-21-16,0 21 0,0-20 16,0-1-16,0 0 0,0 0 15,0 0-15,21 0 0,1-21 16,-1 0-16,0 0 0,0 0 15,0 0-15,0 0 0,-21-21 16,22 0-16,-1 0 0,0 0 16,-21 0-16,21-1 0</inkml:trace>
  <inkml:trace contextRef="#ctx0" brushRef="#br0" timeOffset="81214.87">11409 13250 0,'0'0'0,"21"0"31,0 0-31,0 0 0,22-21 0,-22 21 16,21 0-16,-21-21 0,22 21 16,-22 0-16,21-21 0,0 0 0,-20 21 15,20 0-15,-21 0 0,0-21 0,22 21 16,-22 0-16,0 0 0,0 0 15,0 0-15,-21-22 0,21 22 16,1 0-16</inkml:trace>
  <inkml:trace contextRef="#ctx0" brushRef="#br0" timeOffset="82006.72">13377 13335 0,'0'0'16,"0"-21"-16,0 0 0,-21 0 16,0-1-16,0 1 15,0 0-15,-1 0 0,1 0 16,0 0-16,0-1 15,0 1-15,0 21 0,-1 0 16,1 0-16,0 0 0,0 0 16,0 21-16,0 1 15,-1 20-15,1-21 0,0 0 16,21 22-16,-21-22 0,0 21 0,21 0 16,-21-20-16,-1 20 0,1 0 15,21-21-15,0 22 0,-21-22 0,21 21 16,0-21-16,0 1 0,0-1 0,0 0 15,21-21 1,0 0-16,1 0 16,-1 0-16,0 0 0,0-21 0,0 21 15,0-21-15,1-1 0,20 1 0,-21 0 16,0 0-16,0 0 0,1 0 16,20-1-16,-21-20 0,0 21 0,0 0 15,1-22-15,-22 22 0,21-21 0,0 21 16,0-22-16,-21 22 0,0-21 0,21 21 15,0 0-15,-21-1 0,22 1 16,-1 21 15,-21 21-31,0 22 0,0-22 0,0 21 16,0-21-16,0 22 0,0-1 16,0 0-16,0-20 0,21 20 0,-21 0 15,21-21-15,0 1 0,0 20 16,-21-21-16,22-21 0,-1 21 0,0-21 15,0 0-15,0 0 0,0 0 0,1 0 16,-1 0-16,0 0 0,0-21 16,0 0-16,0 21 0,1-21 0,-1 0 15,0-1-15,0 1 0,-21 0 0,0 0 16,0 0-16,0 0 0,0-1 0</inkml:trace>
  <inkml:trace contextRef="#ctx0" brushRef="#br0" timeOffset="83897.59">9440 15219 0,'0'0'0,"-21"0"0,21 21 16,0 0-16,0 0 16,-21-21-16,21 22 0,0-44 31,21 22-31,-21-21 0,21 0 15,0-21-15,1 21 0,-1-1 16,21-20-16,-21 21 0,0-21 0,1-1 16,-1 1-16,0 21 0,0-22 0,0-20 15,0 21-15,1-1 0,-22 1 16,0 0-16,0-1 0,0 1 0,0 0 16,0-1-16,0 1 0,0 21 0,0-22 15,0 22-15,0 0 0,-22 21 16,1 0-1,0 0-15,0 21 16,0 22-16,21-22 0,-21 21 16,-1 0-16,22 1 0,-21-1 0,21 0 15,0 22-15,-21-22 0,21 1 0,-21 20 16,21-21-16,0 1 0,0 20 16,0-20-16,0-1 0,0 0 0,0 1 15,0-1-15,0-21 0,21 21 0,0-20 16,0-1-16,22-21 0,-22 21 15,21-21-15,-21 0 0,22 0 0,-22 0 16,21 0-16,-21 0 0,1-21 0,20 0 16,-21 21-16,21-22 0,-20-20 15,-1 21-15,21 0 0,-21 0 16,0-22-16,1 22 0,-1-21 0,0-1 16,0 22-16,0-21 0,-21 0 0,21 20 15,-21-20-15,0 21 0,0 0 16,0 0-16,0-1 0,0 1 0,-21 21 31,0 0-31,0 21 16,21 1-16,0-1 0,0 0 15,0 21-15,0-21 0,0 1 16,0 20-16,0-21 0,0 0 0,0 22 16,21-22-16,0 0 0,-21 0 15,21 0-15,1 0 0,-1-21 0,0 22 16,0-1-16,0-21 0,0 0 0,1 0 15,20 0-15,-21 0 0,21 0 0,-20-21 16,20-1-16,-21 1 0,21 0 16,-20 0-16,-1 0 0,0 0 0,0-1 15,0 1-15,0 21 0,-21-21 0,22 0 16,-22 0-16,0 0 0,0-1 16,0 1-16,0 0 0,0 0 15,-22 21 1,1 0-16,21 21 15,0 0-15,0 0 16,0 1-16,0-1 0,-21 0 0,21 0 16,0 21-16,0-20 0,0-1 0,0 0 15,-21 0-15,21 0 0,0 0 16,0 1-16,0-1 16,0-42 15,0-1-31,21 1 15,-21 0-15,21 0 0,-21 0 0,21 0 16,-21-1-16,0 1 0,22 0 0,-22 0 16,21 0-16,-21 0 0,21-1 15,0 1-15,0 0 16,0 21-16,1 0 16,-1 0-16,-21 21 15,21 0-15,0 1 16,-21-1-16,0 0 0,0 0 0,21-21 15,-21 21-15,21 0 0,1 1 0,-22-1 16,21-21-16,0 0 0,0 0 16,0 0-1,0 0-15,1 0 16,-1 0-16,-21-21 0,21 21 0,0-22 16,-21 1-16,21 0 0,0 21 0,-21-21 15,22 0-15,-22 0 0,21-1 16,-21 1-16,21 0 0,0 0 0,-21 0 15,0 0-15,21-1 0,0 22 0,-21-21 16,22 21 0,-1 0-16,0 21 15,-21 1-15,0-1 16,0 0-16,0 0 0,0 0 0,0 0 16,21 1-16,-21-1 15,0 0-15,21 0 0,0 0 0,1 0 16,-1 1-16,0-1 15,0-21-15,0 0 16,0 0-16,1 0 0,-1 0 0,0 0 16,0 0-16,0 0 0,0-21 0,22 21 15,-22-22-15,0 1 0,0 21 0,22-21 16,-22 0-16,0 0 0,0 0 16,0-1-16,0 1 0,1 0 0,-1-21 15,0 21-15,-21-1 0,0 1 0,21-21 16,-21 21-16,0 0 0,0-1 0,0 1 15,-21 21 1,0 0 0,0 0-16,-1 21 0,1 1 15,0-1-15,0 0 0,21 0 0,0 0 16,0 22-16,-21-22 0,21 0 16,0 0-16,-21 21 0,21-20 0,0-1 15,0 0-15,0 0 0,0 0 0,0 0 16,0 1-16,21-1 0,0-21 15,0 21-15,0-21 0,0 0 0,1 0 16,-1 0-16,0 0 0,0 0 16,0 0-16,22-21 0,-22 0 0,0 21 15,0-22-15,21 1 0,-20 0 0,-1 0 16,0 0-16,0 0 0,0-1 0,0 1 16,1-21-16,-1 21 0,0-22 15,0 1-15</inkml:trace>
  <inkml:trace contextRef="#ctx0" brushRef="#br0" timeOffset="84339.26">10499 14245 0,'0'0'0,"0"21"0,-22-21 16,22 22-16,-21-22 0,21 21 0,-21-21 16,21 21-16,21-21 31,0 0-31,1 0 0,-1 0 15,0 0-15,0-21 0,0 0 16,0 21-16,-21-22 0,22 1 16,-1 0-16,-21 0 15,0 0-15,-21 21 16,-1 0 0,1 0-16,21 21 15,-21 0-15,21 0 16,-21 0-16,21 1 15,0-1-15,0 0 0,0 0 16,-21-21-16</inkml:trace>
  <inkml:trace contextRef="#ctx0" brushRef="#br0" timeOffset="84632.09">9546 14796 0,'0'0'0,"-21"0"16,42 0-1,0 0 1,0-22-16,1 22 0,20-21 15,-21 21-15,21-21 0,-20 21 0,20 0 16,-21-21-16,21 21 0,-20 0 0,-1 0 16,0 0-16,-21-21 31</inkml:trace>
  <inkml:trace contextRef="#ctx0" brushRef="#br0" timeOffset="99932.83">19939 7260 0</inkml:trace>
  <inkml:trace contextRef="#ctx0" brushRef="#br0" timeOffset="101260.83">19939 7239 0,'21'0'422,"-21"-21"-422</inkml:trace>
  <inkml:trace contextRef="#ctx0" brushRef="#br0" timeOffset="102676.45">20024 7345 0,'0'0'0,"0"21"0,21-21 15,0 0-15,0 0 16,0 0-16,0 0 15,1 0 48,-1 0-47,-21-21-16,21 21 15,-21-21-15,21 21 16,-21-21-16,21-1 15,-21 1-15,21 21 16,-21-21-16,0 0 0,22 21 0,-22-21 16,21 0-16,-21-1 0,0 1 15,0 0-15,0 0 0,0 0 16,-21 21 0,-1 0-16,1 0 15,0 0-15,0 0 0,-21 21 16,20 0-16,-20-21 0,21 21 0,-21 22 15,20-22-15,-20 0 0,21 0 16,0 21-16,0-20 0,-1-1 0,1 21 16,21-21-16,0 0 0,0 1 15,0-1-15,0 0 0,0 0 16,21 0-16,1-21 0,-1 21 16,0 1-16,21-22 0,-21 21 15,1-21-15,-1 21 0,21-21 0,-21 21 16,0 0-16,22-21 0,-22 21 0,0 1 15,0-1-15,22-21 0,-43 21 16,21 0-16,0 0 0,-21 0 0,0 1 16,0-1-16,0 0 0,0 0 15,-21 21-15,0-20 0,-22-1 0,22 0 16,-21 0-16,-1 0 0,22 0 0,-21 1 16,0-1-16,-1-21 15,22 0-15,-21 0 0,-1 0 0,1 0 16,21 0-16,-21 0 0,20-21 15,1 21-15,-21-22 0,21 1 0,0 0 16,-1-21-16,1 21 0,0-1 0,0 1 16,0 0-16,21 0 0,0 0 15,0 0-15,0-1 0,0 1 0,0 0 16,0 0-16,21 0 16,0 21-16,21 0 0,-20 0 15,-1-21-15,21 21 0,-21 0 0,22 0 16,-22 0-16,21-22 0,-21 22 15</inkml:trace>
  <inkml:trace contextRef="#ctx0" brushRef="#br0" timeOffset="103092.21">20532 7705 0,'0'0'16,"21"0"-16,0 21 0,0-21 15,0 0-15,0 0 16,1 0-16,-1 0 0,0-21 16,0 0-16,0 21 15,0-22-15,1 1 0,-1 21 16,0-21-16,0 0 0,-21 0 16,21 0-16,-21-1 0,0 1 15,0 0-15,0 0 16,-21 21-1,0 0-15,0 0 0,0 0 0,-1 21 16,1 0-16,0 0 0,0 1 0,0 20 16,0-21-16,-1 21 0,1-20 15,0 20-15,21 0 0,-21-21 0,21 22 16,0-22-16,0 21 0,0-21 16,0 1-16,21-1 0,0 0 0,0 0 15,1-21-15,-1 0 16,21 0-16,-21 0 0,0 0 15,1 0-15,20 0 0,-21-21 0,0 21 16,0-21-16,22 0 0,-22-1 16,21-20-16,-21 21 0,1 0 0</inkml:trace>
  <inkml:trace contextRef="#ctx0" brushRef="#br0" timeOffset="103397.04">21357 7091 0,'0'0'0,"0"-21"15,0-22 1,0 22-16,-21 21 16,21 21-1,-21 1-15,21-1 0,0 21 16,0 0-16,0 1 0,-21-1 0,21 0 16,0 22-16,0-22 0,0 1 15,-22 20-15,22-21 0,-21 1 0,21-1 16,-21 0-16,21 1 0,0-1 15,0-21-15,0 0 0,0 22 0,0-22 16,0 0-16,0 0 0,0 0 16,0 1-16,0-1 15,21-42 17,0-1-32,1 22 15,-22-21-15</inkml:trace>
  <inkml:trace contextRef="#ctx0" brushRef="#br0" timeOffset="103809.31">21484 7705 0,'21'0'0,"0"0"31,1 0-31,-1 0 16,0 0-16,0 0 0,0 0 15,0 0-15,1 0 16,-1-21-16,-21-1 0,21 22 0,0-21 16,0 21-16,0-21 0,1 0 15,-22 0-15,21 21 0,-21-21 16,0-1-16,0 1 0,-21 21 16,21-21-16,-22 21 15,1 0-15,0 0 0,0 0 0,0 21 16,0-21-16,-1 21 0,1 1 15,0-1-15,0 0 0,0 0 16,0 21-16,21-20 0,0-1 0,-22 21 16,22-21-16,0 0 0,0 1 15,0-1-15,0 0 0,0 0 0,0 0 16,0 0-16,22-21 0,-1 0 16,0 0-16,0 0 15,0 0-15,0 0 0,1 0 0,-1 0 16,21 0-16,-21-21 0,22 0 15,-22 0-15,21 0 0</inkml:trace>
  <inkml:trace contextRef="#ctx0" brushRef="#br0" timeOffset="104422.17">22288 7493 0,'0'-21'16,"0"0"-16,-21 0 0,0 21 15,0 0 1,0 21-16,0-21 16,21 21-16,-22 0 0,22 0 0,0 0 15,-21 22-15,21-22 0,-21 0 16,21 21-16,0-20 0,0-1 0,0 0 16,0 0-16,0 21 0,0-20 15,0-1-15,0 0 0,0 0 16,21 0-16,0-21 0,1 21 15,-1-21-15,0 0 0,0 0 16,0 0-16,22 0 0,-22 0 0,21 0 16,-21-21-16,22 21 0,-1-21 0,-21 0 15,0 21-15,22-21 0,-22 0 16,0-22-16,21 22 0,-21-21 0,1 21 16,-1-22-16,0 1 0,0-22 15,21 22-15,-42-21 0,22 20 0,-1-20 16,0-1-16,0 22 0,0 0 0,0-22 15,-21 43-15,0-21 16,22 20-16,-22 1 0,0 0 0,0 0 16,-22 21 15,1 21-31,21 21 0,0-20 0,-21 20 16,0-21-16,21 21 0,-21 22 15,21-22-15,0 1 0,0-1 0,-21 0 16,21 22-16,0-22 0,0 0 15,0-20-15,0 20 0,0 0 0,0-21 16,0 1-16,0-1 0,0 21 0,0-21 16,0 0-16,21 1 15,0-22 1,0 0-16,0 0 0,0 0 16,1 0-16,-1 0 15,0-22-15,0 22 0,0-21 0,0 0 16,-21 0-16,22 0 0,-1 0 0</inkml:trace>
  <inkml:trace contextRef="#ctx0" brushRef="#br0" timeOffset="104661.04">22712 7430 0,'0'0'0,"-21"0"16,42 0 15,63 0-31,-41 0 0,-22 0 0,-21-22 16,21 22-16,0-21 0,0 21 15,1-21-15,-1 21 0,0-21 16,0 21-16,0 0 0,0-21 0,1 21 16,-1 0-16,0-21 0,0 21 15,-21-22-15,0 1 0</inkml:trace>
  <inkml:trace contextRef="#ctx0" brushRef="#br0" timeOffset="104741.99">23474 7049 0,'84'0'16</inkml:trace>
  <inkml:trace contextRef="#ctx0" brushRef="#br0" timeOffset="107228.72">24977 7281 0,'0'0'0,"-22"-21"15,22 0 1,0 0-16,-21 0 16,21 0-1,-21 21-15,0 0 47,21 21-47,-21 0 0,21 0 16,0 0-16,0 0 0,0 22 0,0-1 15,-21 0-15,21 1 0,0-1 16,-22 0-16,22 1 0,-21-22 16,21 21-16,0 1 0,-21-1 0,21-21 15,-21 0-15,0 22 0,21-22 16,0 0-16,0 0 0,-21-21 15,21-21 17,0 0-17,0 0-15,0-1 0,21 1 16,-21-21-16,21 21 0,-21-22 0,21 22 16,0-21-16,-21 0 0,21-1 15,1 1-15,-1 0 0,0-22 16,0 22-16,0 21 0,22-22 0,-22 22 15,0 0-15,0 0 0,21 0 16,-20 21-16,-1 0 0,0 21 0,0 0 16,0 0-16,-21 21 0,21 1 15,1-22-15,-22 21 0,21 1 0,-21-1 16,0 0-16,0 1 0,0-1 0,0-21 16,0 21-16,0-20 0,0-1 15,0 0-15,0 0 0,0 0 16,21-42 31,0 0-47,-21 0 15,21 0-15,-21-22 0,21 22 0,1 0 16,-22-21-16,21-1 0,0 1 16,0 0-16,0-1 0,0 22 0,22-21 15,-22-1-15,0 22 0,21 0 0,-20 0 16,-1 21-16,0 0 0,21 0 15,-21 0-15,1 0 0,-1 21 0,0 21 16,-21-20-16,21 20 0,-21-21 16,21 21-16,-21 1 0,0-1 0,0-21 15,0 22-15,0-1 16,0-21-16,0 0 0,21 0 0,-21 1 16,22-1-16,-1 0 0,0 0 0,0-21 15,0 0-15,0 21 0,1-21 16,-1 0-16,21 0 0,-21 0 0,0 0 15,22 0-15,-22-21 0,0 21 0,21-21 16,-20 0-16,-1 0 0,0 21 16,0-43-16,0 22 0,0 0 0,1-21 15,-1 20-15,-21-20 0,0 0 16,0-1-16,0 22 0,0-21 0,0 21 16,0-22-16,0 22 0,0 0 15,0 42 1,0 0-1,0 1-15,0 20 0,0-21 16,0 21-16,0-20 0,0 20 0,0 0 16,0-21-16,0 22 0,0-22 15,0 21-15,0-21 0,0 1 0,0-1 16,21-21-16,0 21 0,0 0 0,0-21 16,1 0-16,20 0 15,-21 0-15,0 0 0,0 0 16,1 0-16,-1 0 0,21-21 0,-21 0 0,0 21 15,1-21-15,-1-1 0,0 1 16,0-21-16,0 21 0,-21-22 16,21 1-16,-21 21 0,22-21 15,-22-1-15,0 1 0,0 0 0,0 20 16,0-20-16,0 21 0,0 0 16,-22 42-1,22 0-15,0 0 16,-21 22-16,21-22 0,-21 21 15,21 0-15,0-20 0,0 20 0,0 0 16,0 1-16,0-22 0,0 21 16,0-21-16,0 0 0,21 1 15,0-1-15,1 0 0,-1 0 0,0-21 0,0 0 16,21 21-16,-20-21 16,-1 0-16,21 0 0,-21 0 0,22 0 15,-22 0-15,21-21 0,-21 0 0,0 0 16,22 0-16,-22-1 0,0 1 15,0 0-15,0-21 0,1-1 0,-22 1 16,21 0-16,0-22 0,0 22 16,-21-22-16,0 22 0,21-21 0,-21 20 15,21-20-15,-21 20 0,22 22 0,-22-21 16,0 21-16,0 0 0,0-1 16,0 44-1,-22-1 1,1 0-16,21 0 0,0 21 15,-21 1-15,0-1 0,0 0 0,21 1 16,0 20-16,0-20 0,-21 20 16,21-21-16,0 1 0,0 20 0,0-20 15,0-22-15,0 21 0,0-21 16,0 22-16,0-22 0,0 0 0,21 0 16,-21 0-16,21-21 0,0 21 0,0-21 15,0 0-15,1 0 16,20 0-16,-21 0 0,0 0 0,0 0 15,22-21-15,-22 0 0,21 0 16,-21 0-16,22-22 0,-22 22 16,21-21-16,-21-22 0,22 22 0,-22-21 15,21-1-15,-21 22 0,22-22 16,-22 1-16,21-1 0,-21 22 0,1-22 16,-22 22-16,0 0 0,21 21 15,-21-22-15,0 22 0,0 0 0,0 0 16,-21 21-16,-1 0 15,1 0-15,0 0 16,0 21-16,21 0 0,-21 0 0,0 0 16,21 22-16,0-22 0,-22 42 15,22-20-15,-21-1 0,21 22 16,-21-1-16,21-21 0,0 22 0,0-22 16,0 1-16,0-1 0,0 0 15,0 1-15,0-22 0,0 0 0,0 21 16,0-21-16,0 1 15,0-1-15,21-21 0,0 0 0,1 21 16,-1-21-16,0 0 0,0 0 16,0 0-16,0 0 0,22-21 15,-22 0-15,0 21 0,0-22 0,22 1 16,-22 0-16,0-21 0,0 21 16,0-22-16,22 22 0,-22-21 15,0-1-15,-21 22 0,21 0 0,-21 0 16,21 0-16,-21 0 0,0 42 15,0 0 1,0 0-16,-21 21 0,0-20 16,21-1-16,-21 21 0,21-21 0,-21 22 15,21-22-15,-22 0 0,22 0 16,0 0-16,0 0 0,-21 1 0,21-1 16,21-21-16,1 0 0,-1 21 15,0-21-15,0 0 0,0 0 16,0 0-16,1 0 0,-1 0 0,0 0 15,0-21-15,21 21 0,-20-21 0,-1-1 16,0 1-16,0 0 0,0 0 16,-21 0-16,21 0 0,1-22 15,-1 1-15,0 21 0</inkml:trace>
  <inkml:trace contextRef="#ctx0" brushRef="#br0" timeOffset="107573.04">28808 6943 0,'-21'0'0,"-1"0"15,22 21-15,-21-21 0,21 21 16,21-21 31,1 0-47,-22-21 15,0 0-15,0 0 16,0-1-16,-22 1 16,1 21-1,0 0-15,0 0 0,0 0 16,0 0-16,-1 0 16,22 21-1,-21-21-15,21 22 16,21-22 15</inkml:trace>
  <inkml:trace contextRef="#ctx0" brushRef="#br0" timeOffset="107838.89">27749 7197 0,'-21'0'15,"42"0"-15,-63 0 0,42 21 0,21-21 32,0 0-32,1 0 15,-1 0-15,21-21 0,-21 21 0,22 0 16,-1-21-16,-21 21 0,21-22 15,1 22-15,-22 0 0,21-21 0,-21 21 16,1 0-16,-1-21 0,0 21 16,0 0-16</inkml:trace>
  <inkml:trace contextRef="#ctx0" brushRef="#br0" timeOffset="108304.62">29379 6922 0,'0'0'16,"-21"-22"-16,0-20 15,0 21-15,21 0 16,0 42 31,0 0-47,0 0 0,0 0 15,21 1-15,0 20 0,-21 0 0,0 1 16,21-1-16,-21 0 0,21 1 16,-21-1-16,0 21 0,0-20 0,0-1 15,0 0-15,0 1 0,0-22 16,0 21-16,0-21 0,0 1 0,0-1 15</inkml:trace>
  <inkml:trace contextRef="#ctx0" brushRef="#br0" timeOffset="108548.48">29464 7641 0,'0'0'16,"21"-21"-1,-21 0-15,21 21 0,-21-21 16,21 0-16,1-22 0,-22 22 16,21-21-16,-21-1 0,21 1 0,0 0 15,0-22-15,-21 22 0,21 0 16,1-1-16,-1 1 0,-21 0 0,21-1 15,0 1-15,0 21 0,-21-22 16,0 22-16,21 0 0,-21 0 0,22 21 16,-22-21-16,0 42 62,0 0-62,21-21 0,-21 21 0,0 0 16,21 1-1</inkml:trace>
  <inkml:trace contextRef="#ctx0" brushRef="#br0" timeOffset="110174.57">30311 7493 0,'0'0'0,"21"0"0,0 0 0,0 0 16,0 0 0,-21-21-16,21 0 0,-21 0 15,0-1-15,22 1 0,-22 0 16,0-21-16,0 21 0,0-22 16,0 1-16,0 21 0,0-22 0,0 22 15,0 0-15,0 0 0,0 0 16,-22 21-16,1 0 0,0 0 0,0 0 15,0 0-15,-22 0 0,22 21 16,0 0-16,-21 21 0,21-20 0,-22 20 16,22 0-16,0 1 0,0-1 15,0-21-15,-1 21 0,1 1 16,21-22-16,0 21 0,0-21 0,0 1 16,0-1-16,0 0 0,0 0 15,21 0-15,1-21 0,-1 0 0,0 21 16,0-21-16,0 0 0,0 0 15,1 0-15,-1 0 0,0-21 0,0 21 16,21-21-16,-20 0 0,-1 21 16,0-21-16,0 0 0,0-22 0,0 22 15,-21-21-15,22 21 0,-1-22 16,0 1-16,-21 0 0,0-1 0,0 22 16,21 0-16,-21 0 0,0 0 15,21-1-15,-21 44 31,0-1-31,-21 0 0,0 0 16,21 0-16,0 22 0,0-22 0,-21 21 16,21-21-16,0 22 0,0-22 15,0 21-15,0-21 0,0 0 0,0 1 16,21-1-16,0 0 0,0 0 16,0 0-16,1-21 0,-1 0 0,0 0 15,0 0-15,21 0 0,-20 0 16,-1 0-16,0 0 0,0 0 0,0 0 15,0-21-15,1 0 0,-1 0 0,0 0 16,0-1-16,0 1 16,-21-21-16,21 0 0,1-1 0,-1 1 15,-21-22-15,0 22 0,0 0 16,21-22-16,-21 22 0,0 0 0,21-1 16,-21 22-16,0-21 0,0 21 15,0-1-15,0 1 0,0 42 31,0 1-15,-21-1-16,21 0 0,0 21 16,-21-21-16,21 22 0,-21-1 0,21 0 15,0 22-15,-22-22 0,22 1 16,-21-1-16,21 21 0,-21-20 16,21-22-16,0 21 0,0 1 0,0-22 15,0 0-15,0 0 0,0 0 16,0 0-16,0 1 0,0-1 15,21-21-15,0 0 16,1 0-16,-1 0 0,0 0 16,0-21-16,0-1 0,0 1 15,1 0-15,-1 0 0,0 0 0,0 0 16,0-22-16,22 22 0,-22-21 0,0 21 16,0-22-16,-21 22 0,21 0 15,-21 0-15,21 21 0,-42 21 47,0 0-47,21 0 0,-21 0 16,21 1-16,-21-1 0,0 0 0,21 0 15,0 21-15,0-20 0,0-1 16,0 0-16,0 0 0,0 0 16,0 0-16,0 1 15,0-1-15,21-21 16,0 0-16,0 0 15,-21 42-15,21-42 0,0 0 16,1-21-16,-1 0 0,0 0 0,-21-1 16,0 1-16,21 0 0,0 0 15,0-21-15,-21 20 0,22 1 16,-1 0-16,0 0 0,0 0 0,-21 0 16,0-1-16,21 22 15,-21 22 1,0-1-1,-21 0-15,0 0 16,21 0-16,0 0 0,-21 1 16,21-1-16,-21 0 0,21 0 0,0 0 15,0 0-15,0 1 16,0-1-16,0 0 0,0 0 16,21-21-16,0 21 0,0-21 15,0 0-15,0 21 0,22-21 16,-22 0-1,0 0-15,0 0 0,22-42 16,-22 42-16,0-21 0,-21 0 0,21 0 16,0-1-16,-21 1 0,21 0 0,1 0 15,20 0-15,-21-22 0,0 1 16,0 21-16,1-21 0,-1-1 0,-21 1 16,0 21-16,0-22 15,0 22-15,0 0 0,0 0 0,-64 42 31,43-21-31,0 21 16,0 0-16,0 22 0,-1-22 0,22 21 16,-21 1-16,21-1 0,-21-21 15,21 21-15,0-20 0,0 20 0,0-21 16,0 0-16,0 0 0,0 1 16,0-1-16,0 0 0,0 0 0,21 0 15,0-21-15,1 0 16,-1 0-16</inkml:trace>
  <inkml:trace contextRef="#ctx0" brushRef="#br0" timeOffset="110226.54">32046 10605 0,'64'-22'16,"-64"1"-16,42 21 15</inkml:trace>
  <inkml:trace contextRef="#ctx0" brushRef="#br0" timeOffset="110276.51">32300 7641 0,'21'0'16,"-42"0"-16,42-21 15</inkml:trace>
  <inkml:trace contextRef="#ctx0" brushRef="#br0" timeOffset="112020.75">20151 9864 0,'0'21'15,"-22"-21"-15,22-21 47,0 0-31,0-1-16,0 1 0,0 0 15,0 0-15,0 0 16,0 0-16,0-1 16,0 1-16,-21 21 0,0-21 0,0 0 15,0 0-15,0 21 0,-1-21 16,1 21-16,0 0 0,-21-22 0,21 22 15,-1 0-15,1 0 0,0 0 16,0 22-16,0-22 0,0 21 0,-1 0 16,1 0-16,0 0 0,21 0 15,-21 22-15,0-22 0,0 0 0,21 21 16,0-20-16,0 20 0,0-21 0,0 0 16,0 0-16,0 22 0,0-22 15,0 0-15,21 0 0,0 0 16,0-21-16,0 0 0,0 22 15,1-22-15,-1 0 0,21 0 0,-21 0 16,22 0-16,-22 0 0,0-22 16,21 1-16,-21 21 0,1-21 0,-1 0 15,21 0-15,-21 0 0,0-1 16,1-20-16,-1 21 0,0 0 0,-21-22 16,21 1-16,0 0 0,-21-1 0,21 1 15,-21 0-15,0-1 0,0-20 16,22 21-16,-22-1 0,0 1 0,0 0 15,0-22-15,0 22 0,0-1 16,0 22-16,0-21 0,0 21 0,0 0 16,0-1-16,0 44 15,-22-1 1,22 21-16,-21 0 0,21-20 16,0 41-16,-21-21 0,21 1 15,0 20-15,-21 1 0,21-22 0,0 22 16,0-1-16,0-21 0,0 22 0,0-22 15,0 1-15,0-22 0,21 21 16,0-21-16,0 0 0,1 1 0,-1-1 16,0-21-16,0 0 0,0 21 0,0-21 15,1 0-15,-1 0 0,0 0 16,0-21-16,0 21 0,0-21 0,1-1 16,-1 1-16,0 0 0,0 0 15,0 0-15</inkml:trace>
  <inkml:trace contextRef="#ctx0" brushRef="#br0" timeOffset="112444.51">20722 9610 0,'0'21'16,"0"0"-16,0 0 0,0 0 16,21-21 15,0 0-31,1 0 0,-1 0 15,0 0-15,0-21 16,0 21-16,0-21 0,-21 0 0,22 0 16,-1 21-16,0-21 0,-21-1 15,0 1-15,0 0 0,0 0 16,0 0-16,0 0 0,-21-1 16,0 22-16,-1 0 15,1 0-15,0 0 0,-21 0 0,21 0 16,-1 0-16,1 22 0,-21-1 0,21 0 15,0 21-15,-22-21 0,22 22 16,0-1-16,0-21 0,0 22 0,21-1 16,0 0-16,0-21 0,0 22 15,0-22-15,0 21 0,0-21 16,0 1-16,0-1 0,21 0 0,0-21 16,0 21-16,0-21 0,0 0 15,1 0-15,20 0 0,-21 0 0,0 0 16,0 0-16,22 0 0,-22-21 0,0 0 15,21 0-15,-20 21 0,20-22 16,-21 1-16</inkml:trace>
  <inkml:trace contextRef="#ctx0" brushRef="#br0" timeOffset="114444.98">21526 9504 0,'0'0'0,"22"-21"16,-1-22-16,-21 22 15,-21 21 1,-1 0-16,1 0 0,0 0 16,-21 0-16,21 21 0,-1 1 15,-20-1-15,21 0 0,-21 0 0,20 0 16,-20 0-16,21 1 0,0-1 0,0 0 16,21 0-16,0 0 0,-22 0 15,22 1-15,0-1 0,0 0 0,0 0 16,0 0-16,22-21 0,-1 21 15,0-21-15,0 22 0,0-22 16,0 0-16,22 21 0,-22-21 0,0 0 16,21 21-16,-20-21 0,20 0 15,-21 21-15,0-21 0,0 0 0,1 21 16,-1-21-16,-21 21 0,0 1 16,0-1-1,-21-21-15,-1 0 0,1 0 16,0 0-16,0 21 0,-21-21 0,20 0 15,1 0-15,0 0 0,0 0 16,0 0-16,0 0 0,-1 0 0,1-21 16,0 21-16,0 0 0,21-21 0,-21 21 31,21 21-15,0 0-16,0 0 0,0 0 15,21-21-15,0 0 16,-21 21-16,21-21 0,0 0 0,1 0 15,20 0-15,-21 0 0,0 0 0,22 0 16,-22 0-16,21 0 0,0-21 16,1 0-16,-1 21 0,-21-21 0,22 0 15,-1 0-15,0 21 0,-21-22 0,22 1 16,-22-21-16,21 21 0,-21 0 16,1-1-16,-1-20 0,-21 21 0,0-21 15,0 20-15,0-20 0,0 21 16,0 0-16,0 0 0,0-1 15,-21 22 1,-1 0-16,22 22 16,-21-1-16,0 0 0,0 0 0,21 21 15,0-20-15,-21 20 0,21-21 0,-21 21 16,21-20-16,0 20 0,0-21 16,0 0-16,0 22 0,0-22 0,21-21 15,0 21-15,-21 0 0,21-21 0,0 0 16,22 0-16,-22 0 15,0 0-15,21 0 0,-21 0 0,1 0 16,20-21-16,-21 0 0,21 0 0,-20-1 0,-1 1 16,21 0-16,-21 0 15,0-21-15,1-1 0,-1 22 0,0-21 16,0-22-16,0 22 0,-21 0 0,0-22 16,21 22-16,-21-1 0,0-20 15,0 21-15,22-1 0,-22 1 0,0 0 16,0-1-16,0 22 0,0 0 15,0 0-15,0 42 16,0 0-16,-22 0 16,22 0-16,-21 22 0,21-22 15,0 21-15,-21 1 0,21-1 16,-21 0-16,21 1 0,0-1 0,0 0 16,0 22-16,0-22 0,0 0 15,0 1-15,0-22 0,0 21 0,0-21 16,21 22-16,-21-22 0,21 0 0,0 0 15,1 0-15,-1-21 0,21 0 16,-21 22-16,0-22 0,22 0 0,-22 0 16,21 0-16,1-22 0,-22 1 0,21 0 15,-21 21-15,22-21 0,-22 0 16,21-22-16,-21 22 0,0 0 0,1-21 16,-22 21-16,0-22 0,21 1 15,-21 21-15,0-22 0,0 22 16,0-21-16,0 21 0,0 0 0,-21 21 15,21-22-15,-22 22 16,1 0-16,0 22 0,21-1 16,0 0-16,-21 0 0,21 0 0,-21 22 15,21-22-15,0 21 0,0 0 16,0-20-16,0 20 0,0-21 0,0 0 16,21 0-16,0 1 0,0-1 0,0 0 15,1 0-15,20-21 0,-21 0 16,21 0-16,1 0 0,-22 0 0,21 0 15,1 0-15,-22 0 0,21-21 16,0 21-16,-20-21 0,-1 0 16,21-1-16,-21 1 0,0 0 0,1 0 15,-1 0-15,0-22 0,-21 22 0,21-21 16,0 21-16,-21-22 0,21 22 16,-21 0-16,0 0 0,22 0 0,-22 0 15,21 21-15,0 0 31,-21 21-15,0 0-16,21-21 0,-21 21 16,21-21-1,-21 21 1,0-42 15,0 0-31,0 0 16,0 0-1,-21 21-15,21-22 0,-21 22 16,0 0-16,0 0 16,-1 0-16,1 0 15,21 22-15,0-1 0,-21 0 16,21 0-16,-21 21 0,21-20 0,0-1 16,0 21-16,-21-21 0,21 22 15,0-22-15,0 0 0,0 0 16,0 0-16,21 0 0,0 1 0,-21-1 15,21-21-15,0 21 0,1-21 16,-1 0-16,21 0 0,-21 0 0,0 0 16,22 0-16,-22 0 0,21 0 0,-21-21 15,22 0-15,-22-1 0,21 22 16,-21-21-16,1 0 0,20-21 0,-21 21 16,0-1-16,0-20 0,1 0 0,-1-1 15,-21 1-15,21 0 0,0-1 16,-21-20-16,0 21 0,0-22 0,0 1 15,21 20-15,-21-20 0,0 20 0,0-20 16,0 42-16,0-22 16,0 22-16,0 0 0,0 0 0,0 42 15,0 0 1,-21 22-16,21-22 16,0 0-16,0 21 0,-21 1 0,21-1 15,0 0-15,0 1 0,-21-1 16,21 0-16,0 1 0,0-1 0,0 0 15,0 1-15,0-22 0,0 21 0,0 0 16,0 1-16,0-22 0,0 0 16,0 21-16,21-20 0,0-1 15,-21 0-15,21-21 0,0 0 16,1 0 0,-1 0-16,0 0 15,0-21 1,0 0-16,-21-1 15,0 1-15,0 0 0,0 0 0,21 0 16,-21 0-16</inkml:trace>
  <inkml:trace contextRef="#ctx0" brushRef="#br0" timeOffset="114684.85">23982 9292 0,'0'21'0,"42"-21"15,-21 0 1,0 0-16,22 0 0,-22 0 0,0 0 16,21 0-16,-20 0 0,-1 0 0,21 0 15,-21 0-15,0-21 0,1 21 16,-1 0-16,0 0 0,0-21 0,0 21 16,-21-21-1,21 21-15,-42 0 16,21-21-1</inkml:trace>
  <inkml:trace contextRef="#ctx0" brushRef="#br0" timeOffset="115176.7">25231 9123 0,'0'0'0,"0"-42"16,0 20-16,-22 22 16,22-21-16,-21 21 31,0 0-31,0 21 16,21 1-16,0-1 0,-21 0 15,0 0-15,21 21 0,-22-20 0,22 20 16,0-21-16,-21 21 0,21-20 15,0 20-15,-21-21 0,21 21 0,0-20 16,0 20-16,0-21 0,0 21 16,0-20-16,0-1 0,0 0 0,21 0 15,0 0-15,-21 0 0,22-21 0,-1 22 16,0-22-16,0 0 0,0 0 16,0 0-16,1 0 0,-1 0 0,0 0 15,0 0-15,0 0 0,0-22 0,22 1 16,-22 21-16,0-21 15,0 0-15</inkml:trace>
  <inkml:trace contextRef="#ctx0" brushRef="#br0" timeOffset="115472.53">25717 9081 0,'0'0'0,"0"-22"15,0 1 1,22 21-16,-1 0 16,0 0-16,0 0 15,0 0-15,0 0 0,1 21 16,-1 1-16,0-1 0,0 0 0,-21 0 16,21 0-16,-21 0 0,21 22 15,-21-22-15,0 21 0,0-21 0,0 22 16,0-22-16,0 21 0,0-21 0,0 22 15,0-22-15,-21 0 0,0 21 16,0-20-16,0-1 0,21 0 0,-21 0 16,-1-21-16,22 21 0,-21 0 0</inkml:trace>
  <inkml:trace contextRef="#ctx0" brushRef="#br0" timeOffset="115520.5">25590 9716 0,'85'-22'15</inkml:trace>
  <inkml:trace contextRef="#ctx0" brushRef="#br0" timeOffset="117344.55">26691 9208 0,'0'0'15,"-21"0"1,21-22-16,0 1 16,21 21 62,-21 21-78,0 1 0,0-1 15,0 0-15,21 0 0,-21 0 16,0 0-16,21 1 0,-21-1 0,0 0 16,0 0-16,0 0 0,0 0 0,0 1 15,0-1-15,22 0 0,-22 0 16,0 21-16,21-20 15,-21-1-15,0 0 0,0 0 0,21-21 16,-21 21-16,21-21 0,0 21 16,0-21-16,1 0 15,-1 0-15,0 0 0,21-21 16,1 21-16,-1-21 0,0-21 16,22 21-16,-1-1 0,22-20 0,0 21 15,-1-21-15,1-1 0,21 1 0,0 0 16,-1-1-16,-20 1 0,21 0 15,0-1-15,-22 1 0,1 0 0,0 20 16,-1-20-16,-20 21 0,-1 0 16,-20 0-16,-1-1 0,0 22 15,-20-21-15,-1 21 0,0 0 0,-21-21 32,21 21-17,0 0 63,0 0 47,1 0-93,-22 21 14,21-21-14,0 0 93,-42 0 500,21 21-625,-21-21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C048-B2F3-4A87-B4F2-B89C45FE7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90B05-41D1-47C7-B521-5FB94FBEA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D9AE-1570-4BED-9D13-990F366E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9B73-F014-4C29-8EA6-A8AE045A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9C59E-F301-4E2E-A3AD-12C3CAF0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3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D86C-CAA4-43FD-B494-A749AF4A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6BBA1-E6D3-42C6-8F0E-1C3AB91E6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AB91-7711-465E-BE68-4CEA1192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59F9-7E37-4E05-8F50-2A5215D3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061C-E10D-4CE4-A13E-B94CB6DF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9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BB16E-BFDC-4947-8CD2-6ACADCECB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80CF2-6D38-4D06-A72F-5377B124F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84BB-FF7B-4A3A-B71F-3EB52140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45E8-9E54-4E07-995C-9B4E5E8B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B923-84D2-42A9-84E1-C35FB5E6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3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0D5B-2CD9-4D4E-8D8D-5D5BB1B9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D51C-C3CF-4045-9FCC-076D24D7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3503-1ED6-4901-BC52-73E1E6B8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4AC3-7B40-46F8-B018-9DDA229C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5582-3357-477E-9A3B-74F72594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0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4FA5-7645-4AC9-B216-2562A282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415C5-3863-49E9-9719-855C56E1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ABEB-00A2-4B73-8581-E89605E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F0DBA-564A-410C-B91A-098B9D4B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B51A-12EF-4BB9-ACDD-13ACA895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7536-EE58-4A6A-AEA0-1C70730F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38B4-EF7A-4384-B402-19A8FD694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095C6-6567-4944-8759-4B698C69A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FEC2-E1D4-4F90-9F8C-67E681B4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5119E-DE2D-4B4A-B347-2927BFEA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30A9-5B73-4BD2-94D0-820B70C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67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F449-8E71-41D1-B8C1-238A2651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FEDAA-2531-4A83-A2AE-0A1CEC19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EF125-C53D-4B43-9C90-AAE5C2B3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44C54-47FB-4F64-B85B-B3EED91B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9C4F2-D228-4CCF-BC5E-794AB9A2E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99E70-433A-46FA-907F-A31FA1B9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44212-37F2-41D3-96FE-E37A7CD3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6EBE8-1635-4F60-928C-0D66F032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93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A0D6-4421-42B9-BB3C-046CE14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0A772-316B-46C8-B006-6D6FA3D0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9DF46-CA64-4E10-A0F0-D2ADDD90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691B-3959-4254-B37F-68D9A7D5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7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F6C6-23D1-459A-BF4D-BD0C9218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C78B1-A13D-47DF-9D74-240FAEAF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3C623-BE1C-4557-A758-855BBF43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3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B364-8BC5-471F-B270-546C720C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432E-92AA-44DB-9AC1-54F0516A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71F26-AF96-4F34-AD03-87FFAA8B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588B-FE8C-4620-BC21-4A8CEF68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FC0A1-47A0-4716-A2DD-733B46D3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9D60-3B92-45E6-A56A-7BFA32C4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BF39-612A-423C-BD22-4D88CE15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B5B55-7263-449D-A134-1687B0A0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E2227-247D-48A1-990E-D3613F8DB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4CA7A-4339-4D51-B891-B9418677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2A7C-1C56-4C27-A72F-1ADAB58B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81056-CCD0-471E-8FC3-5B4FB97A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0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7F9DA-FD74-4D28-8B5E-89B160D2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0E8A7-8298-4CB9-AC98-94EB19A7B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F06C7-9004-4B65-9E67-BAF637267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88A5-A3EA-47AC-906B-89510BE3072A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04A7-4482-46FE-A50D-887F35511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2CB4-6700-44EB-85F6-CC9F05C5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7EAD-A93A-49C1-B452-22D2C824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9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0044-2D70-4D24-8791-1DC352B16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DC76E-F4A5-499E-9BEB-D181F963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870FC0-976E-4425-B098-5F268875B7DD}"/>
                  </a:ext>
                </a:extLst>
              </p14:cNvPr>
              <p14:cNvContentPartPr/>
              <p14:nvPr/>
            </p14:nvContentPartPr>
            <p14:xfrm>
              <a:off x="350640" y="122040"/>
              <a:ext cx="2667240" cy="102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870FC0-976E-4425-B098-5F268875B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12680"/>
                <a:ext cx="268596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4D9E06-8F49-4E2F-8ABD-FCE73E8CE0A4}"/>
                  </a:ext>
                </a:extLst>
              </p14:cNvPr>
              <p14:cNvContentPartPr/>
              <p14:nvPr/>
            </p14:nvContentPartPr>
            <p14:xfrm>
              <a:off x="1280160" y="792360"/>
              <a:ext cx="10188360" cy="378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4D9E06-8F49-4E2F-8ABD-FCE73E8CE0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0800" y="783000"/>
                <a:ext cx="10207080" cy="38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895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0044-2D70-4D24-8791-1DC352B16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DC76E-F4A5-499E-9BEB-D181F963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92DC85-323A-4456-8676-27B282A702FE}"/>
                  </a:ext>
                </a:extLst>
              </p14:cNvPr>
              <p14:cNvContentPartPr/>
              <p14:nvPr/>
            </p14:nvContentPartPr>
            <p14:xfrm>
              <a:off x="883800" y="1028880"/>
              <a:ext cx="2827440" cy="107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92DC85-323A-4456-8676-27B282A702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1019520"/>
                <a:ext cx="2846160" cy="10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04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0044-2D70-4D24-8791-1DC352B16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DC76E-F4A5-499E-9BEB-D181F963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DA180B-6073-4405-A2C3-6F90D8571892}"/>
                  </a:ext>
                </a:extLst>
              </p14:cNvPr>
              <p14:cNvContentPartPr/>
              <p14:nvPr/>
            </p14:nvContentPartPr>
            <p14:xfrm>
              <a:off x="700920" y="442080"/>
              <a:ext cx="10935000" cy="514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DA180B-6073-4405-A2C3-6F90D8571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432720"/>
                <a:ext cx="1095372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08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2021-03-23T02:08:23Z</dcterms:created>
  <dcterms:modified xsi:type="dcterms:W3CDTF">2021-03-23T02:55:03Z</dcterms:modified>
</cp:coreProperties>
</file>