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08:11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1397 0,'0'0'0,"0"-21"16,0 0-16,0 0 0,0-1 15,0 1-15,0 0 16,0 0-16,0 0 0,0 0 0,0-1 16,0 1-1,-21 21-15,21 21 32,0 22-17,0-22-15,0 0 0,0 21 0,0 1 16,0-1-16,0 0 0,0 22 15,0-1-15,0-20 0,0 20 0,0 1 16,0-1-16,0 1 0,0-22 16,0 0-16,0 22 0,0-43 0,0 21 15,0 1-15,0-22 0,0 0 16,0 0-16,0 0 0,0 1 16,0-44 15,0 1-16</inkml:trace>
  <inkml:trace contextRef="#ctx0" brushRef="#br0" timeOffset="292.83">2138 1884 0,'21'0'0,"-21"-21"31,-21 21 1,0 0-17,-1 0 1,22 21-1,22-21 17,-1-21-32</inkml:trace>
  <inkml:trace contextRef="#ctx0" brushRef="#br0" timeOffset="887.49">4022 1334 0,'-22'0'0,"44"0"0,-44-22 0,22 1 16,-21 21-16,0-21 16,21 0-16,-21 21 0,0 0 15,0 0-15,-1 0 16,1 0-16,0 21 0,0 0 16,0 0-16,0 1 0,-22-1 15,22 21-15,0-21 0,-21 22 0,20-1 16,1 0-16,0 22 0,0-22 15,0 0-15,21 22 0,0-22 0,0 1 16,0-1-16,0-21 0,21 21 16,21-20-16,-21-1 0,1 0 0,20-21 15,0 21-15,1-21 0,-1 0 16,-21 0-16,21 0 0,1 0 16,-22-21-16,21 0 0,-21 0 0,22-1 15,-22-20-15,0 21 0,21-21 16,-20-1-16,-1 1 0,0-22 0,0 22 15,-21 0-15,0-1 0,0-20 16,0 21-16,-21-1 0,0 22 0,0-21 16,-22 21-16,22-1 0,-21 1 15,21 21-15,-22 0 0,1 0 0,0 0 16,20 21-16,-20 1 0,0-1 16,21 0-16,-1-21 0,1 21 0,0 21 15,21-20-15,0-1 16,0 0-16,21 0 0,0 0 15,1-21-15,-1 0 0</inkml:trace>
  <inkml:trace contextRef="#ctx0" brushRef="#br0" timeOffset="1219.81">4678 1291 0,'0'21'15,"-21"-21"-15,21 22 0,-22-1 0,1 0 16,21 0-16,0 21 16,-21 1-16,0-1 0,21 0 0,0 22 15,0-1-15,-21 22 0,21-21 16,-21 20-16,21 1 0,-22 0 0,22-1 16,0 1-16,-21 21 0,21-22 15,-21 1-15,21 21 0,-21-21 0,21-1 16,0 1-16,0-22 0,0 1 0,0-1 15,0 1-15,-21-22 0,21 1 16,0-1-16,0-21 0,0 0 0,0 0 16,0-42-1,0 0 1,0 0-16,0 0 0,0-22 0,0 1 16,0 0-16,0-1 0,0-20 0,0-22 15</inkml:trace>
  <inkml:trace contextRef="#ctx0" brushRef="#br0" timeOffset="1535.63">4445 1503 0,'0'0'0,"0"-42"0,0-1 0,-21 22 0,21-21 16,0 21-16,0-1 0,0 1 16,21 0-16,0 0 0,0 0 15,22 0-15,-22 21 0,42-22 16,-20 22-16,-1 0 0,0 0 0,22 0 15,-22 0-15,0 0 0,1 0 16,-1 0-16,-21 22 0,0-1 0,1 0 16,-1 0-16,-21 0 0,0 0 15,0 22-15,0-22 0,-21 0 0,-22 21 16,22-20-16,-21-1 0,21 0 0,-22 0 16,1 0-16,21 0 0,-22 1 15,22-1-15,0-21 0,0 21 0,0-21 16,21 21-1,21-21 1,0 0 0</inkml:trace>
  <inkml:trace contextRef="#ctx0" brushRef="#br0" timeOffset="2232.3">5165 1588 0,'21'0'0,"-42"0"0,42-22 0,0 22 0,0-21 15,0 21-15,-21-21 0,21 0 16,1 0-16,-1 21 0,0-21 0,0-1 16,-21 1-16,21 0 0,-21 0 0,21 0 15,-21 0-15,0-1 16,0 1-16,0 0 0,-21 21 31,0 0-31,0 0 0,0 21 0,0-21 16,-1 21-16,1 22 0,0-22 15,0 0-15,21 21 0,0-20 0,0-1 16,0 21-16,0-21 0,0 0 16,0 1-16,0-1 0,21 0 15,0-21-15,0 0 0,22 0 16,-22 0-16,0 0 0,21 0 0,-20-21 16,20 0-16,-21 21 0,0-22 0,22 1 15,-22 0-15,0 0 16,0 0-16,0 0 0,0-22 0,-21 22 15,22 0-15,-22 0 0,0 0 16,0-1-16,0 44 31,-22-1-31,22 0 16,-21 0-16,21 0 0,0 22 0,0-22 16,-21 0-16,21 0 0,0 0 15,-21 0-15,21 1 0,0-1 0,0 0 16,0-42 31,0 0-47,0-1 0,0 1 15,0 0-15,0-21 0,0 21 0,21-1 16,0 1-16,0-21 0,1 21 16,-1 0-16,0-1 0,21 1 0,-21 0 15,22 21-15,-1 0 0,0 0 16,1 0-16,-22 0 0,21 0 0,1 21 15,-22 0-15,0 1 0,0-1 16,0 0-16,-21 0 0,0 21 0,0-20 16,0 20-16,0-21 0,0 0 0,0 22 15,0-22-15,0 0 0,-21 0 16,21 0-16,-21-21 0,21 21 16,-21-21-16,21 22 0</inkml:trace>
  <inkml:trace contextRef="#ctx0" brushRef="#br0" timeOffset="2665">7429 910 0,'0'0'0,"0"-42"0,-21 21 0,21-22 16,0 1-16,-21 21 0,21 0 15,0 0-15,-21 21 0,21 21 32,0 0-32,0 21 0,0 1 15,0 20-15,0 1 0,0-1 0,0 1 16,0-1-16,0 1 0,0-22 16,0 21-16,0 1 0,-21-22 0,21 1 15,0-1-15,0 0 0,0 1 16,0-22-16,0 21 0,0-21 0,0 0 15,0-42 17</inkml:trace>
  <inkml:trace contextRef="#ctx0" brushRef="#br0" timeOffset="3299.63">6900 1291 0,'0'0'0,"-21"0"0,42 0 32,0 0-32,22 0 0,-22-21 15,21 21-15,1-21 0,20 0 16,-21 21-16,22-21 0,-1-1 0,1 1 16,-1-21-16,1 21 15,-1 0-15,1-22 0,-1 22 0,1-21 16,-22-1-16,22 1 0,-43 21 15,21-21-15,-21-1 0,1 22 0,-22-21 16,0 21-16,0-22 0,0 22 16,-22 0-16,1 0 0,0 0 0,-21 21 15,21 0-15,-1 0 0,1 0 16,0 0-16,0 21 0,0 21 0,0 0 16,21 1-16,0 20 0,0-20 15,0 20-15,0 22 0,-22-22 0,22 1 16,0-1-16,-21-20 0,21 20 0,0-21 15,0 22-15,-21-22 16,21 1-16,0-22 0,-21 21 0,21 0 16,0-20-16,0-1 0,0 0 15,0 0-15,0-42 32,0 0-32,0-22 15,0 22-15,0 0 0,21 0 16,-21 0-16,21-22 0,0 22 15,-21 0-15,22 0 0,-1 0 0,0 0 16,0-1-16,0 1 0,0 21 16,1 0-16,-1 0 0,0 0 0,0 21 15,0 1-15,-21-1 16,21 0-16,-21 0 0,0 0 16,0 22-16,0-22 0,0 0 0,0 0 15,0 0-15,0 0 16,0 1-16,-21-22 0,21 21 0,0 0 15,0-42 17,0 0-32,21-1 0,1 1 15</inkml:trace>
  <inkml:trace contextRef="#ctx0" brushRef="#br0" timeOffset="3644.95">8213 1439 0,'0'0'0,"0"22"0,21-22 47,0-22-47,0 1 0,0 0 16,0 0-16,1 21 0,-1-21 15,0 0-15,0-1 0,-21 1 16,0 0-16,21 0 0,-21 0 15,-21 21 1,0 0-16,0 0 16,0 21-16,-1 0 0,1 0 0,0 0 15,0 22-15,0-22 0,0 21 16,-1 1-16,22-22 0,-21 21 0,21-21 16,0 22-16,0-22 0,0 0 0,21 0 15,1 0-15,-1-21 0,0 0 16,21 0-16,-21 0 0,22 0 0,-1 0 15,0 0-15,22-21 0,-22 0 16</inkml:trace>
  <inkml:trace contextRef="#ctx0" brushRef="#br0" timeOffset="4315.95">9842 847 0,'0'-43'16,"0"86"-16,-21-107 0,21 43 0,0 0 0,0 0 16,-21 21-16,0 21 15,21 21 1,0 1-16,0-1 0,0 21 16,0-20-16,0 20 0,0 22 0,0-22 15,0 1-15,0-1 0,0 1 0,0 21 16,0-22-16,0 1 0,0-22 15,0 21-15,0-20 0,-21-1 16,21 0-16,0-20 0,0-1 0,0 0 16,0 0-16,0-42 31,0 0-31,0 0 0,0-1 16,0 1-16,0-21 0,0 21 0,0-22 15,0 1-15,0 21 0,21-21 0,0-1 16,-21 22-16,21-21 0,0-1 15,1 22-15,20 0 0,-21 0 0,0 0 16,22 0-16,-1 21 0,-21 0 16,21 0-16,-20 0 0,-1 0 15,0 21-15,0 0 0,0 0 0,0 0 16,-21 22-16,0-22 0,0 21 16,0-21-16,0 22 0,-21-1 0,0-21 15,0 21-15,0-20 0,-22-1 16,22 21-16,0-21 0,-21 0 0,21 1 15,-1-22-15,-20 21 0,21-21 16,0 0-16,21-21 31,21-1-31,0 1 16</inkml:trace>
  <inkml:trace contextRef="#ctx0" brushRef="#br0" timeOffset="4660.33">10350 1397 0,'0'0'16,"22"-21"-1,-1 21-15,0 0 0,0 0 0,0 0 16,0 21 0,-21 0-16,22 0 0,-1 1 0,-21 20 15,0-21-15,0 0 0,0 22 0,0-1 16,0-21-16,0 21 0,0-20 15,0 20-15,0-21 0,0 0 0,0 0 16,0 1-16,0-1 16,-21-21-16,21-21 15,0-1 1,0 1-16,0 0 0,0 0 16,0 0-16,0-22 0,21 22 0,-21-21 15,0 21-15,0-22 0,21 22 16,0 0-16,-21 0 0,21 0 0,-21 0 15,0-1-15,21 22 0,-21-21 16,22 21-16,-1 0 16</inkml:trace>
  <inkml:trace contextRef="#ctx0" brushRef="#br0" timeOffset="5049.05">10985 1376 0,'0'0'0,"-21"21"16,0 0-16,-21-21 0,21 21 0,-1 1 15,1-1-15,0 0 0,0 21 0,0-21 16,0 1-16,21 20 0,0-21 16,0 21-16,0-20 0,0-1 0,0 0 15,0 0-15,0 0 16,0 0-16,21 1 0,0-22 0,0 0 15,21 0-15,-20 0 0,-1 0 0,21 0 16,-21 0-16,22 0 0,-22-22 16,21 1-16,-21 0 0,22 0 0,-22 0 15,0 0-15,0-22 0,0 22 0,0-21 16,-21 21-16,0-22 0,0 1 16,0 21-16,0 0 0,0-1 0,-21 1 15,0 0-15,0 0 0,0 21 16,0 0-16,-22 0 0,22 0 15,-21 0-15,21 21 0,-1-21 0,1 21 0,0 0 16,21 1-16,0-1 16</inkml:trace>
  <inkml:trace contextRef="#ctx0" brushRef="#br0" timeOffset="5603.73">11536 1418 0,'0'0'0,"-21"43"16,21-22-16,-22 0 0,1 0 0,21 21 16,-21-20-16,21 20 0,0-21 0,0 0 15,-21 22-15,21-22 0,0 0 16,0 0-16,0 0 0,0 0 15,21-21 1,0 0 0,0-21-16,1 0 0,-1 0 0,0 21 15,0-21-15,-21 0 0,21-22 16,0 22-16,1 0 0,-1 0 0,-21 0 16,0-1-16,21 22 15,0 0 1,-21 22-16,0-1 0,0 0 0,0 0 15,0 0-15,0 0 0,0 1 16,0-1-16,0 0 0,0 0 0,0 0 16,0 0-16,21-21 0,0 22 15,1-22-15,-1 0 16,0 0-16,21-22 0,-21 22 0,1-21 16,-1 0-16,0 0 0,-21 0 0,21 0 15,0-1-15,-21 1 0,21 0 16,-21-21-16,0 21 0,0-1 0,0-20 15,0 21-15,0 0 0,0 0 16,0-1-16,-21 22 0,0-21 16,0 21-16,0 0 0,0 0 15,-1 0 1,1 0-16,21 21 16,0 1-1</inkml:trace>
  <inkml:trace contextRef="#ctx0" brushRef="#br0" timeOffset="6004.5">12277 1461 0,'0'0'0,"42"0"0,-21 0 0,21-22 16,-20 1-16,-1 21 16,-21-21-16,0 0 15,-43 21 16,22 0-31,0 0 0,0 21 0,0 0 16,0-21-16,-22 21 0,22 1 16,21-1-16,0 0 0,0 0 15,0 0-15,0 0 0,0 1 16,21-22-16,0 21 0,1 0 16,-1-21-16,0 21 0,0 0 0,0-21 15,0 21-15,1-21 16,-22 22-16,21-22 0,0 0 15,-21 21-15,0 0 16,-21-21 0,0 0-16,-1 0 0,1 21 15,0-21-15,0 0 0,0 0 0,-22 0 16,22 0-16,0 0 0,0 0 16,0 0-16,0 0 0,21-21 31,21 21-16</inkml:trace>
  <inkml:trace contextRef="#ctx0" brushRef="#br0" timeOffset="6336.31">12615 1588 0,'0'0'0,"0"-22"15,21 22 1,1 0-16,-1-21 0,0 21 0,0-21 15,0 21-15,0-21 0,1 21 16,-1-21-16,0 0 0,0 21 0,0-22 16,0 1-16,-21 0 15,-21 21 17,0 0-32,21 21 0,-21 0 0,0 1 15,0-1-15,21 0 0,0 0 16,0 0-16,-22 0 0,22 1 0,0-1 15,0 0-15,0 0 16,0 0-16,0 0 0,22-21 16,-22 22-16,21-22 15,0 0-15,0 0 0,0 0 16,0 0-16,1-22 0,-1 22 16,0-21-16</inkml:trace>
  <inkml:trace contextRef="#ctx0" brushRef="#br0" timeOffset="6694.11">13144 1482 0,'0'-21'16,"0"42"-16,22-64 0,-1 22 16,-21 0-16,21 21 0,0-21 15,0 21-15,0 0 0,1 0 0,-1 0 16,0 0-16,0 0 16,21 0-16,-20 0 0,-1 21 15,0-21-15,-21 21 0,21 0 0,-21 1 16,0-1-16,0 0 15,0 21-15,0-21 0,-21-21 0,0 22 16,0-1-16,-1 0 0,22 0 16,-21 0-16,0-21 0,21 21 15,-21-21-15,0 0 16,21-21 0,0 0-16,0 0 15,0 0-15,0 0 0,21-1 0,0 1 16,0-21-16,0 21 0,1 0 15,-1-22-15,21 22 0,-21-21 0,0 21 16,22-1-16,-22 1 0,0 0 0,0 21 16,0-21-16,1 21 0,-1-21 15,0 21-15</inkml:trace>
  <inkml:trace contextRef="#ctx0" brushRef="#br0" timeOffset="7596.08">2032 3535 0,'0'0'0,"-21"-21"0,21 0 0,-21-1 15,21 1-15,-22-21 0,22 21 16,0-22-16,0 22 0,0 0 0,0-21 15,0 21-15,0-1 0,0 1 16,22 0-16,-1 0 0,0 21 16,0 0-16,-21 21 0,21 0 15,0 22-15,1-1 0,20 21 16,-42-20-16,21 20 0,-21 1 0,0-1 16,0 1-16,0 20 0,0-20 15,-21-1-15,0 1 0,-22-22 16,22 22-16,-21-22 0,21 0 0,-22 1 15,22-1-15,-21-21 0,21-21 16,0 21-16,-22-21 0,22 0 16,0 0-16,0-21 0,0 0 0,-1 0 15,1 0-15,21-22 0,0 1 16,-21 0-16,21-1 0,-21 1 0,21 0 16,0 21-16,0-22 0,0 22 15,0 0-15,0 0 0,21 21 0,0 0 16,0 0-16,1 21 0,-1 0 15,0 0-15,0 22 0,0-1 0,22 0 16,-22 1-16,0-1 16,0 0-16,0 1 0,0-1 0,1-21 15,-1 21-15,0-20 0,0-1 16,0-21-16,0 0 0,1 0 0,-1 0 16,0 0-16,0 0 0,0 0 15</inkml:trace>
  <inkml:trace contextRef="#ctx0" brushRef="#br0" timeOffset="7767.98">2730 3768 0,'0'0'0,"0"21"47,22-21-32,-1 0 1</inkml:trace>
  <inkml:trace contextRef="#ctx0" brushRef="#br0" timeOffset="8420.61">4000 3493 0,'-21'21'15,"21"-42"1,0-1-16,0 1 15,0 0-15,21 0 0,1 0 16,-22-22-16,42 22 0,-21 0 0,0-21 16,0-1-16,1 22 0,-1-21 15,0 21-15,-21 0 0,0-22 0,0 22 16,0 0-16,0-21 0,0 20 16,-21 1-16,0 21 0,-1-21 0,-20 21 15,0 0-15,21 0 0,-22 0 16,1 21-16,0 0 0,-1 1 0,1-1 15,21 21-15,-22 0 0,22 1 16,0-1-16,0 0 0,21 1 0,0-1 16,0 0-16,0 1 0,21-22 0,21 21 15,-20-21-15,20 1 16,-21-22-16,21 21 0,-20-21 0,20 0 16,0 0-16,-21 0 0,22 0 15,-1 0-15,-21-21 0,22 21 0,-22-22 16,0 1-16,-21 0 15,-21 21 1,0 0-16,-1 0 0,-20 0 0,21 21 16,-21 0-16,-1 1 0,1 20 15,0-21-15,20 0 0,-20 22 0,21-1 16,0 0-16,0-21 0,21 22 16,0-1-16,0-21 0,0 22 15,0-22-15,21 21 0,0-21 16,0 0-16,21 1 0,-20-1 0,-1-21 15,21 0-15,0 0 0,-20 0 0,20 0 16,0 0-16,1-21 0,20-1 16,-21 1-16,22-21 0,-22 21 0</inkml:trace>
  <inkml:trace contextRef="#ctx0" brushRef="#br0" timeOffset="8851.87">4762 3514 0,'0'-21'0,"0"42"0,0-64 0,-21 43 16,0 0-16,0 0 15,0 0-15,0 0 0,21 22 16,-22-1-16,22 0 0,-21 0 16,21 21-16,-21-20 0,21 20 0,0-21 15,0 21-15,-21-20 0,21-1 16,-21 21-16,21-21 0,0 0 0,0 1 16,-21-22-16,21 21 0,-22-21 15,22-21 1,0-1-1,0 1-15,0-21 16,0 21-16,22 0 0,-1-22 0,0 1 16,0 21-16,-21-22 0,21 1 0,0 0 15,1 21-15,20-1 16,-21 1-16,0 0 0,0 21 0,22 0 16,-22 0-16,0 21 0,21-21 15,-20 21-15,-1 1 0,0 20 0,0-21 16,-21 0-16,0 22 0,0-1 0,0-21 15,0 21-15,0-20 0,0 20 16,0-21-16,-21 0 0,0 0 0,21 1 16,0-1-16,0 0 0,-21 0 0,21-42 31,21 21-15,0-21-16,0 0 0,0-22 15,0 22-15</inkml:trace>
  <inkml:trace contextRef="#ctx0" brushRef="#br0" timeOffset="9089.57">5461 3006 0,'0'0'0,"21"-21"0,-21-1 0,0 44 32,-21-1-32,0 21 0,21-21 0,-21 22 15,-1-1-15,22 0 0,0 22 16,-21-22-16,21 22 0,-21-22 0,0 21 15,21-20-15,-21-1 0,21 0 16,0 1-16,0-22 0,0 21 16,0-21-16,0 1 0,0-1 15,0 0-15,21-42 16,-21 0 0,21 21-16,-21-22 0</inkml:trace>
  <inkml:trace contextRef="#ctx0" brushRef="#br0" timeOffset="9276.46">5207 3535 0,'0'0'15,"0"21"-15,21-21 32,0 0-32,0 0 0,1 0 0,-1-21 15,0 21-15,0-21 0,0 21 16,0-21-16,22 21 0,-22-22 0,0 22 15,0-21-15,0 21 0,1-21 16,-1 21-16,0 0 0</inkml:trace>
  <inkml:trace contextRef="#ctx0" brushRef="#br0" timeOffset="9571.81">5715 3535 0,'21'0'16,"0"0"-1,0 0-15,1 0 0,-1-21 16,0 21-16,0-21 16,0-1-16,0 22 0,-21-21 0,22 0 15,-1 0-15,-21 0 16,-21 21 0,-1 0-16,1 0 0,0 21 15,0 0-15,0 0 0,21 0 16,0 1-16,-21-1 0,21 21 15,0-21-15,0 0 0,0 22 16,0-22-16,0 0 0,0 0 16,0 0-16,0 1 0,21-22 0,0 21 15,0-21-15,0 0 0,0 0 0,22 0 16,-22 0-16,21-21 0</inkml:trace>
  <inkml:trace contextRef="#ctx0" brushRef="#br0" timeOffset="9876.64">6329 3450 0,'0'-63'16,"0"42"-16,0-1 15,21 22 1,0 0-16,0 0 16,0 0-16,1 22 0,-1 20 0,0-21 15,0 21-15,0-20 0,0 20 16,1 0-16,-1 1 0,-21-22 0,0 21 15,0-21-15,0 22 0,0-22 0,0 0 16,0 0-16,0 0 16,0 0-16,-21-21 15,-1-21 1,22 0-16,0 0 0,0 0 16,0 0-16,0-1 15,0-20-15,22 21 0,-1-21 0,0 20 16,0-20-16,0 21 0,22-21 15</inkml:trace>
  <inkml:trace contextRef="#ctx0" brushRef="#br0" timeOffset="10240.06">8276 2985 0,'0'0'0,"0"-22"0,-85-83 15,64 83-15,0 22 0,0 0 16,0 0-16,0 22 15,21 20-15,0-21 16,0 21-16,0 1 0,0 20 16,0-20-16,0 20 0,0 1 15,0-22-15,0 0 0,0 22 0,0-22 16,0 0-16,0 1 0,0-22 16,0 21-16,0-21 0,0 1 0,0-1 15,-22 0-15</inkml:trace>
  <inkml:trace contextRef="#ctx0" brushRef="#br0" timeOffset="10967.64">7705 3429 0,'0'0'16,"-22"-21"-16,22 0 0,22 0 16,-1 21-1,21-22-15,-21 22 0,43-21 16,-22 0-16,22 21 0,-1-21 0,1 0 15,-22 0-15,21-1 0,1-20 16,-1 21-16,1 0 0,-22-22 0,22 22 16,-22 0-16,0-21 0,1 21 0,-1-1 15,-21-20-15,0 21 0,-21 0 16,0 0-16,0-1 0,-21 22 16,0 0-1,0 0-15,-21 22 0,20 20 16,22-21-16,-21 21 0,0 1 15,21-1-15,-21 22 0,21-22 16,0 21-16,-21-20 0,21 20 0,-21-20 16,21 20-16,0-42 0,-22 22 0,22-1 15,0-21-15,0 0 0,0 0 16,0 1-16,0-44 31,22 22-31,-1-21 0,0 0 16,-21 0-16,21 0 0,0 0 0,0-1 15,1 1-15,-1-21 0,-21 21 16,21 0-16,0 21 0,0-22 0,0 1 16,1 21-16,-1 0 15,0 21 1,-21 1-16,21-1 0,-21 0 0,21 0 16,-21 21-16,0-20 0,0-1 0,21 0 15,-21 0-15,22 0 0,-22 0 16,21 1-16,0-22 0,0 0 0,0 0 15,0 0-15,1 0 0,20 0 0,-21 0 16,21 0-16,1-22 0,-22 22 16,21-21-16,-21 0 0,22 0 0,-22 0 15,0 0-15,0-1 0,0 1 0,1 0 16,-22 0-16,21-21 0,-21 20 16,0 1-16,0 0 0,-21 21 15,-1 0 1,1 0-16,0 21 15,21 0-15,0 1 0,-21-1 0,0 0 16,21 21-16,0-21 0,-21 1 0,21-1 16,0 0-16,0 0 0,0 0 15,0 0-15,21-21 16,0 0-16,0 0 0,0 0 0,0 0 16,22 0-16,-1 0 0</inkml:trace>
  <inkml:trace contextRef="#ctx0" brushRef="#br0" timeOffset="11428.38">10626 2900 0,'0'0'15,"0"-21"-15,-22 0 0,1 21 16,0 21 0,21 0-16,0 0 0,-21 0 15,0 22-15,21-1 16,-21 0-16,21 1 0,-22-1 0,22 21 16,0-20-16,0-1 0,0 22 0,0-22 15,0 0-15,0-21 0,0 22 16,0-22-16,0 0 0,22 0 0,20 0 15,-21-21-15,0 0 0,22 0 0,-1 0 16,-21-21-16,21 21 0,1-21 16,-22 0-16,21 0 0,-21-22 0,22 22 15,-22 0-15,0-21 0,0-1 0,0 1 16,-21 0-16,0-1 0,0 1 16,0 0-16,0-1 0,0 1 0,0 21 15,0-21-15,0 20 0,0 1 16,0 0-16,0 42 31,0 0-31,22-21 16,-1 22-16,-21-1 0,21-21 15,0 21-15</inkml:trace>
  <inkml:trace contextRef="#ctx0" brushRef="#br0" timeOffset="12028.27">11451 2963 0,'0'0'0,"-21"0"32,0 0-32,0 0 0,-1 22 0,22-1 15,-21 0-15,21 21 0,-21-21 0,21 22 16,0-1-16,-21 0 0,21 1 16,-21-1-16,21 0 0,0 1 0,0 20 15,-21-20-15,21-22 0,-22 21 0,22 0 16,0-20-16,0-1 0,0 0 15,0 0-15,22-42 32,-1 0-17,0 0-15,-21-1 0,0-20 16,21 21-16,0-21 0,-21 20 0,0-20 16,0 0-16,21-1 0,-21 1 0,22 0 15,-22-1-15,21 1 0,-21 0 16,21-1-16,0 22 0,-21-21 0,21 21 15,0 0-15,1-1 0,-1 1 0,0 21 16,0 0-16,0-21 0,0 21 16,1 0-16,-1 0 0,-21 21 15,0 0-15,0 1 16,0-1-16,0 0 0,0 0 0,-21 0 16,-1 0-16,1 1 15,0-1-15,0 0 0,-21 0 0,20 0 16,1-21-16,-21 21 0,21 1 15,0-22-15,-1 21 0,1-21 0,0 0 16,21 21-16,0 0 0,0 0 16,0 0-16,21 1 15,0-1-15,-21 0 0,22-21 16,-1 21-16,0 0 0,0 0 0,0-21 16,0 22-16,1-1 0,-1 0 15,0-21-15,-21 21 16,21-21-16,0 0 0,0 0 15,1 0 1,-22-21-16,21 0 0</inkml:trace>
  <inkml:trace contextRef="#ctx0" brushRef="#br0" timeOffset="12352.08">12340 2815 0,'0'0'0,"-21"21"16,0 1 0,0-1-16,-1 21 0,-20-21 0,21 22 15,0-1-15,0 21 0,-1-20 0,1 20 16,21-20-16,-21-1 0,0 21 16,21-20-16,-21-1 0,21 0 0,0-20 15,0 20-15,0-21 0,0 0 16,0 0-16,0 1 0,21-1 0,-21 0 15,21-21-15,21 0 0,-20 0 0,-1 0 16,21 0-16,-21 0 0,22 0 16,-22-21-16,21 0 0,-21-1 0,22 22 15,-22-21-15,21 0 0,-21 0 0,0 21 16,1-21-16,-1 0 0,0 21 16,0-22-16,0 1 0</inkml:trace>
  <inkml:trace contextRef="#ctx0" brushRef="#br0" timeOffset="13779.9">1947 5440 0,'-21'0'16,"21"-21"-16,-21 21 15,0-21 1,21-1 0,-21 1-16,21 0 15,0 0-15,21 0 16,0 0-16,0 21 0,0-22 15,0 22-15,1 0 0,-1 0 0,0 0 16,21 0-16,-21 0 0,1 0 16,-1 22-16,0-1 0,0 0 0,-21 21 15,0-21-15,0 22 0,0-1 16,0 0-16,0 22 0,-21-22 0,0 22 16,0-22-16,-22 0 0,43 1 15,-21-22-15,0 21 0,0-21 16,21 1-16,0-44 31,0 1-31,0 0 16,21 0-16,21 0 15,-21 0-15,1 21 0,-1-22 0,21 1 16,-21 21-16,22 0 0,-22 0 16,21 0-16,-21 0 0,22 0 0,-22 0 15,21 21-15,-21 22 0,0-22 16,1 0-16,-22 21 0,0 1 0,0-1 15,0 0-15,0 1 0,-22-22 16,-20 21-16,21 1 0,-21-22 0,20 21 16,-20-21-16,0 0 15,-1 1-15,22-1 0,-21 0 0,0-21 16,-1 0-16,1 0 0,0 0 0,-1 0 16,1 0-16,0 0 0,20 0 15,-20 0-15,21-21 0,0 21 16,-22-21-16,43-1 0,0 1 0,0 0 15,0 0-15,0 0 0,22 0 16,-1-22-16,21 22 0,0 0 0</inkml:trace>
  <inkml:trace contextRef="#ctx0" brushRef="#br0" timeOffset="13996.29">3133 5779 0,'-22'0'31,"1"0"-31,0 0 16,0 0 0,42 0 15,0 0-31</inkml:trace>
  <inkml:trace contextRef="#ctx0" brushRef="#br0" timeOffset="15624.45">4445 5715 0,'0'0'0,"0"-21"0,0 0 16,0 0-16,0-1 16,0 1-16,0 0 15,0 0-15,21 0 0,0 0 0,0-1 16,1 1-16,-1 0 0,0 0 0,0 21 16,21-21-16,-20 0 0,-1 21 15,0 0-15,21 0 0,-21 0 0,22 21 16,-22 0-16,0 0 0,21 21 15,-20-20-15,-1 20 0,-21 0 0,0 1 16,0-1-16,0 21 0,0-20 16,0-1-16,0 0 0,0 1 15,0-22-15,-21 21 0,21-21 0,-22 1 16,22-1-16,-21-21 0,21 21 16,0-42 15,0 0-31,0-1 0,0 1 0,0 0 15,21-21-15,1-1 0,-1 22 0,0-21 16,0-22-16,0 22 0,0 0 16,22-1-16,-22 1 0,0 21 15,0-21-15,22 20 0,-22 1 0,0 0 16,0 21-16,0 0 0,0 0 16,1 0-16,-1 0 0,-21 21 15,21 22-15,-21-22 0,0 0 16,0 21-16,0 1 0,0-1 0,0 0 15,0 1-15,21-1 0,-21-21 16,0 21-16,21 1 0,0-22 0,-21 0 16,22 0-16,-1 0 0,0 1 0,0-22 15,0 0-15,0 21 0,22-21 16,-22 0-16,0 0 0,21 0 0,-20-21 16,20-1-16,0 1 0,1 0 15,-1 0-15,-21 0 0,21-22 16,1 22-16,-22-21 0,0 0 0,21-1 15,-42 22-15,22-21 0,-22-1 16,21 1-16,-21 0 0,0 21 0,0-22 16,0 22-16,0 0 0,-21 0 0,21 0 15,-22 21-15,1 0 0,0 0 16,0 21-16,0 0 0,0 0 16,21 0-16,0 22 0,-22-22 15,22 21-15,-21 0 0,21 1 0,0-1 16,0 0-16,0 1 0,0-22 0,0 21 15,0-21-15,0 1 16,0-1-16,0 0 0,0 0 0,21-21 16,1 0-16,-1 0 0,0 0 15,0 0-15,0-21 0,0 0 16,1 0-16,20-1 0,-21-20 0,0 21 16,0-21-16,22-1 0,-22 22 0,0-21 15,-21 21-15,21-1 0,-21 1 16,21 0-16,-21 0 0,0 42 31,0 0-31,0 0 16,0 1-16,0 20 0,0-21 0,0 21 15,0-20-15,0-1 16,0 21-16,0-21 0,0 0 0,22 1 16,-22-1-16,21 0 0,0-21 15,-21 21-15,21-21 16,0 0-16,0 0 0,1-21 15,-1 0-15,0 0 0,0-1 16,0 1-16,0 0 0,1 0 0,-1 0 16,0 0-16,-21-1 0,21 1 0,-21 0 15,0 0-15,0 42 32,0 0-32,0 0 0,0 1 15,0-1-15,0 0 0,0 21 16,0-21-16,0 1 0,0-1 0,0 0 15,0 0-15,0 0 0,0 0 16,21-21-16,0 0 16,1 0-16,20 0 0,-21 0 0,21 0 15,-20-21-15,20 0 0,0 0 16,-21 0-16,22 0 0,-22-1 0,0 1 16,0 0-16,0-21 0,-21 21 0,0-1 15,0-20-15,0 21 0,-21-21 16,0 20-16,0 1 0,-21 0 0,20 0 15,-20 0-15,21 0 0,-21-1 16,20 22-16,1 0 0,0-21 16,0 21-16,42 0 31,0 0-31,0 0 0,1 0 0,-1 0 16,0 0-16,21 0 0,-21 0 0,1 0 15,20 0-15,-21 0 0,0 0 16,22 0-16,-22-21 0,21 21 0</inkml:trace>
  <inkml:trace contextRef="#ctx0" brushRef="#br0" timeOffset="15992.26">8509 5080 0,'0'0'0,"-21"0"0,0 0 0,21-21 31,21 21-31,0 0 0,21-21 15,1 21-15,-1 0 0,0-21 0,22 21 16,-1 0-16,-20-22 0,20 22 16,1 0-16,-22 0 0,21 0 0,-20 0 15,-1 0-15,-21 0 0,22 0 16,-22 0-16,0 0 0,0 0 0,0 0 16,-42 0 15,0 22-31</inkml:trace>
  <inkml:trace contextRef="#ctx0" brushRef="#br0" timeOffset="16236.12">8932 5101 0,'0'0'0,"0"21"0,0 1 15,-21-22-15,21 21 0,-21 0 0,0 0 16,21 21-16,0-20 0,0 20 0,-21-21 15,21 21-15,0 1 0,-22-1 16,22 0-16,0 1 0,0-1 0,0 22 16,-21-22-16,21-21 0,-21 21 15,21 1-15,0-1 0,0-21 16,0 0-16,-21 1 0,21-1 0,0 0 16,0 0-16,21-21 15,0 0 1</inkml:trace>
  <inkml:trace contextRef="#ctx0" brushRef="#br0" timeOffset="16704.84">9546 5440 0,'0'-21'0,"0"0"0,0-1 16,-21 1-16,0 21 0,0 0 15,-22-21-15,22 21 0,0 0 0,0 0 16,-22 0-16,22 21 0,-21 0 16,21 1-16,0 20 0,-1-21 0,1 21 15,0 1-15,0-1 0,0 0 0,21 1 16,-21-1-16,21-21 0,0 22 16,0-22-16,0 0 0,0 0 0,0 0 15,21 0-15,0-21 0,0 0 0,0 0 16,0 0-16,1 0 15,-1-21-15,0 0 0,0 0 0,21 0 16,-20 0-16,-1-1 0,0 1 0,0 0 16,0-21-16,-21 21 0,0-22 15,21 1-15,-21 21 0,22-22 0,-22 22 16,0 0-16,0 0 0,0 0 0,0 0 16,0 42-1,0 0-15,0 0 0,0 0 0,0 0 16,0 22-16,0-1 0,0-21 0,0 22 15,0-22-15,0 21 0,0-21 16,0 0-16,0 1 0,0-1 0,21 0 16,0-21-16,0 0 0,0 0 15,0 0-15,1 0 0,20 0 16,-21 0-16,21 0 0,-20-21 0,20 0 16</inkml:trace>
  <inkml:trace contextRef="#ctx0" brushRef="#br0" timeOffset="17156.09">10075 5038 0,'0'0'16,"0"-43"-16,0 1 0,-21 0 0,21 21 15,-21-1-15,21 1 0,-21 21 16,21 21-16,-21 22 16,21-22-16,0 21 0,0 1 15,0-1-15,-22 21 0,22-20 0,-21-1 16,21 22-16,-21-22 0,21 0 15,0 1-15,0-1 0,-21-21 0,21 21 16,0-20-16,-21-1 0,21 0 0,0 0 16,0 0-1,0-42 1,0 0-16,0 0 16,21 0-16,0-1 0,0 1 15,0 0-15,1 0 0,20-21 0,-21 20 16,21 1-16,1 0 0,-1 21 0,0-21 15,1 21-15,-1 0 16,0 0-16,1 0 0,-22 0 0,0 21 16,21 0-16,-20 0 0,-22 1 0,21-1 15,-21 0-15,0 21 0,0-21 16,0 1-16,-21 20 0,-1-21 0,1 0 16,-21 0-16,21 1 0,-22 20 0,1-42 15,21 21-15,-21 0 0,20 0 16,1-21-16,0 0 0,0 0 0,21-21 31,21 0-31,0 0 0</inkml:trace>
  <inkml:trace contextRef="#ctx0" brushRef="#br0" timeOffset="17656.07">11155 5355 0,'0'0'0,"21"0"15,0 0 1,21 21-16,-20-21 0,20 0 0,0 0 16,1 0-16,20 0 0,-21 0 15,1 0-15,20 0 0,-20 0 16,-1 0-16,0 0 0,1 0 0,-22 0 15,0 0-15,21 0 0,-21 0 0,1 0 16,-22-21-16,21 21 16,-21-21-16,0 0 15,0 0-15,-21 21 16,-1-21-16,1 21 0,0 0 16,0-22-16,0 22 0,0-21 15,21 0 16,21 21-31,0 0 16,0 0-16,0 0 16,-21 21-16,21-21 15,-21 21-15,0 1 0,0-1 0,0 0 16,0 0-16,0 0 0,0 0 16,0 1-16,-21-1 0,0 0 15,0 0-15,0 0 0,-22 0 0,22 1 16,0-1-16,-21 0 0,21-21 0,-22 21 15,22 0-15,0-21 0,-21 21 16,20-21-16,1 0 0,0 0 0</inkml:trace>
  <inkml:trace contextRef="#ctx0" brushRef="#br0" timeOffset="18143.83">13250 4911 0,'0'0'0,"21"-43"0,1 1 15,-22 21-15,21 0 16,0 0-16,-21-1 0,0 44 31,0 20-31,0 0 16,0 1-16,0 20 0,0-21 0,0 22 15,0-1-15,0 1 0,0-1 0,0-20 16,-21 20-16,0-20 0,-1 20 16,22-21-16,-21 1 0,0-1 0,0-21 15,21 0-15,-21 22 0,21-22 16,-21-21-16,21 21 0,0-42 31</inkml:trace>
  <inkml:trace contextRef="#ctx0" brushRef="#br0" timeOffset="18912.39">12996 4932 0,'0'0'0,"0"-42"0,21-1 0,1 1 0,-1 21 15,21-22-15,0 1 0,1 21 16,-1 0-16,22 0 0,-1 21 0,-21 0 16,22 0-16,-1 0 0,-20 0 15,-1 0-15,0 21 0,1 0 0,-22 0 16,0 0-16,0 22 0,-21-22 0,0 21 16,0 0-16,-21 1 15,0-1-15,0 0 0,-22 1 0,22-1 16,-21-21-16,0 0 0,-22 22 0,22-22 15,-1 0-15,1 0 0,0-21 16,-1 21-16,1-21 0,0 0 0,21 0 16,-1 0-16,1 0 0,0 0 15,42 22 17,0-22-32,1 21 15,-1 0-15,21 21 0,-21-21 0,0 1 16,22-1-16,-22 0 0,0 0 0,0 0 15,0 0-15,1 1 16,-1-1-16,0 0 0,0-21 0,0 21 16,0-21-16,1 0 0,-1 0 15,0 0-15,0 0 0,-21-21 16,21 21-16,0-21 0,1 0 0,-1-1 16,0 22-16,0-21 0,0 0 0,0-21 15,1 21-15,-1-1 0,0 1 16,-21-21-16,0 21 0,21 0 0,-21-1 15,0 1-15,21 21 0,-21 21 32,-21 1-32,21-1 15,-21 21-15,21-21 0,0 0 16,0 1-16,0-1 0,0 0 16,0 0-16,0 0 0,0 0 0,0 1 15,21-22-15,0 21 16,0-21-16,1 0 0,-1 0 0,0 0 15,0-21-15,21 21 0,-20-22 0,-1 1 16,21 21-16,-21-21 0,0 0 16,1 0-16,-1 0 0,-21-1 0,0-20 15,0 21-15,0 0 0,0 0 0,-21-22 16,-1 22-16,1 0 0,0 0 16,0 21-16,0-21 0,0 21 0,-22 0 15,22 0-15,0 0 0,0 21 16,0-21-16,-1 21 0,1 0 15,0-21-15,21 21 0,-21 0 0,21 1 16,21-22 0</inkml:trace>
  <inkml:trace contextRef="#ctx0" brushRef="#br0" timeOffset="19412.64">14563 4720 0,'0'0'0,"0"-21"0,0 0 0,0-43 16,-22 64 0,22 22-1,-21-1-15,0 21 0,21 0 16,-21 1-16,21 20 0,-21-20 0,0 20 16,-1 1-16,1-1 0,21 1 15,0-1-15,-21-21 0,21 1 0,0-1 16,0 0-16,0 1 0,0-22 0,0 21 15,0-21-15,0 1 0,0-1 16,21 0-16,-21-42 47,0 0-47,0-1 0,0 1 0,0 0 16,21-21-16,1 21 0,-1-1 0,0 1 15,0-21-15,0 21 0,0 0 16,1-1-16,-1 1 0,21 0 0,-21 21 15,22 0-15,-22 0 0,0 0 16,0 0-16,0 0 0,0 21 0,1 0 16,-1 1-16,-21-1 0,0 0 0,0 0 15,0 0-15,0 22 0,0-22 16,-21 0-16,-1 21 0,-20-21 0,0 1 16,21-1-16,-22 21 0,1-21 15,0 0-15,-1 1 0,1-22 16,21 21-16,-22-21 0,22 0 0,0 0 15,42-21 1,0-1-16,22 1 16,-22 0-16</inkml:trace>
  <inkml:trace contextRef="#ctx0" brushRef="#br0" timeOffset="19772.66">15176 5165 0,'0'0'0,"-21"21"31,21 0-31,-21 0 0,0 0 16,0 1-16,0-1 0,21 21 0,-22-21 15,1 0-15,0 22 0,21-22 0,0 0 16,0 0-16,0 0 0,0 1 16,0-1-16,0 0 0,21-21 15,0 0-15,1 0 0,20 0 16,-21 0-16,0 0 0,22 0 0,-22-21 15,21 0-15,-21-1 0,0 1 0,1 0 16,-1 0-16,0 0 0,-21 0 16,0-22-16,0 22 0,0 0 0,0-21 15,-21 20-15,0 1 0,-1 0 0,1 0 16,0 21-16,0 0 16,0 0-16,0 0 0,-1 0 0,1 0 15,0 0-15,0 0 0,21 21 16,0 0-1,42-21 1,-21 0-16</inkml:trace>
  <inkml:trace contextRef="#ctx0" brushRef="#br0" timeOffset="20084.49">15938 4699 0,'0'0'0,"0"-21"0,0-21 0,0 20 16,0 1-16,-21 21 15,0 0 1,0 21-16,21 1 0,-21-1 16,0 0-16,-1 21 0,1 22 0,21-22 15,0 22-15,-21-22 0,21 21 0,0 1 16,-21-1-16,21 1 0,0-22 16,0 22-16,0-22 0,-21 0 0,21 1 15,0-1-15,0-21 0,0 22 0,0-22 16,0 0-16,0 0 15,21-21-15,0 0 0,0 0 16,0 0-16,1 0 0,-22-21 0,21 21 16,0-21-16,-21 0 0,21-1 15,-21 1-15,21 0 0,-21-21 0,21 21 16,-21-22-16,0 22 0,0-21 0,0-1 16</inkml:trace>
  <inkml:trace contextRef="#ctx0" brushRef="#br0" timeOffset="20248.4">15621 5059 0,'0'0'15,"-21"0"-15,-22 0 0,22 0 0,0 0 16,21 21 0,21-21-16,0 21 15,1-21-15,-1 0 0,0 0 16,21 0-16,-21 0 0,22 0 0,-22 0 16,21 0-16,1 0 0,-22 0 15,21 0-15,0-21 0,1 21 0,-1-21 16,-21 0-16,22 21 0,-1-21 0</inkml:trace>
  <inkml:trace contextRef="#ctx0" brushRef="#br0" timeOffset="20692.15">17018 5186 0,'-21'0'15,"42"0"-15,-42 21 0,42-21 32,0 0-32,21 0 0,-20 0 15,20 0-15,-21 0 0,21 0 0,1 0 16,-1 0-16,0 0 0,1-21 16,-1 21-16,0-21 0,1 21 0,-1-21 15,-21-1-15,22 22 0,-22-21 16,0 21-16,0-21 0,0 0 0,-21 0 15,0 0 1,-21 21-16,0-22 16,0 22-16,0 0 0,-1 0 0,1 0 15,0 0-15,0 0 0,21 22 16,0-1 0,0 0-16,21-21 0,0 21 15,0 0-15,1 0 0,-22 22 16,21-22-16,-21 0 0,0 0 0,0 0 15,0 1-15,0-1 0,0 0 0,0 0 16,-21 0-16,-22-21 0,22 21 16,0 1-16,-21-22 0,20 0 0,1 0 15,-21 0-15,21 0 0,0 0 16</inkml:trace>
  <inkml:trace contextRef="#ctx0" brushRef="#br0" timeOffset="21736.55">18986 4763 0,'0'0'0,"0"-43"0,0-20 16,0 20-16,0 22 0,0-21 0,-21 21 15,0 0-15,-21-1 0,21 22 0,-1 0 16,-20 0-16,0 0 0,21 22 16,-22-1-16,22 21 0,-21 0 0,21 1 15,-1 20-15,1 1 0,0-1 16,0 1-16,21-1 0,0 22 0,0-22 15,0-20-15,0 20 0,0-20 0,0-1 16,21 0-16,0 1 0,0-22 16,22 0-16,-22 0 0,21 0 15,1-21-15,-1 0 0,0 0 0,1 0 16,-1-21-16,21 0 0,-20 0 16,-1 0-16,0-1 0,1 1 0,-1-21 15,0 0-15,1-1 0,-22 1 0,21 0 16,1-22-16,-22 22 0,0-22 15,21 1-15,-21-22 0,1 22 0,-22 20 16,21-20-16,-21-1 0,0 22 16,0-22-16,0 43 0,0-21 0,0 21 15,0 0-15,-21 21 0,-1 0 16,1 21-16,0 0 0,0 0 0,0 21 16,0 1-16,-1-1 0,1 22 15,0-1-15,21 1 0,-21-1 16,21 1-16,0-1 0,0 1 0,0-1 15,0 1-15,0-22 0,0 0 0,0 1 16,0-1-16,21-21 0,0 21 16,0-20-16,22-1 0,-22-21 0,21 21 15,1-21-15,-1 0 0,-21 0 0,21 0 16,1-21-16,-1 21 0,0-21 16,1-1-16,-1 1 0,0 0 0,-20-21 15,20-1-15,-21 1 0,0 0 16,0-1-16,1-20 0,-1-1 0,0 1 15,-21-1-15,0 1 0,0-1 16,21 22-16,-21-21 0,0 20 16,0 22-16,21-21 0,-21 21 0,0-1 15,0 44 1,0-1-16,0 21 0,0-21 16,-21 22-16,21 20 0,-21-21 0,21 22 15,-21-1-15,21-20 0,0 20 16,-21 1-16,21-22 0,-22 0 0,22 1 15,0-1-15,0 0 0,0 1 16,0-22-16,0 0 0,0 21 0,22-20 16,-22-1-16,21-21 0,0 0 15,0 0-15,0 0 16,0 0-16,1 0 0,20 0 0,-21-21 16,0-1-16,0 22 0,-21-21 0,22 0 15,-1 0-15,-21-21 0,0 20 16</inkml:trace>
  <inkml:trace contextRef="#ctx0" brushRef="#br0" timeOffset="21907.45">19897 4995 0,'0'0'0,"-22"0"16,1 0-16,42 0 31,1 22-31,-1-22 16,0 0-16,0 0 0,21 0 15,-20 0-15,20 0 0,0 0 0,1-22 16,-1 1-16,0 21 0,1-21 0,-1 0 16</inkml:trace>
  <inkml:trace contextRef="#ctx0" brushRef="#br0" timeOffset="22172.3">21145 4657 0,'0'0'0,"0"-21"15,-21 21 17,0 21-32,21 0 15,0 0-15,0 0 0,-21 22 16,21-1-16,-21 0 0,21 22 0,-21-22 16,21 0-16,0 1 0,0-1 0,-22 0 15,22 1-15,-21-22 0,21 21 16,0-21-16,0 1 0,0-1 0,0 0 15,0-42 32</inkml:trace>
  <inkml:trace contextRef="#ctx0" brushRef="#br0" timeOffset="22379.69">20722 5080 0,'-21'0'0,"42"0"0,-63 0 15,42-21 1,21 0 0,0 21-16,21 0 15,-20 0-15,20-21 0,0 21 0,1-22 16,-22 22-16,21 0 0,0-21 0,-20 21 16,20 0-16,-21 0 15,21-21-15,-20 21 0,-1 0 0,0 0 16,0-21-16,0 0 0,0 21 0,1-21 15,20 21-15</inkml:trace>
  <inkml:trace contextRef="#ctx0" brushRef="#br0" timeOffset="22664.53">21844 4699 0,'-21'0'16,"42"0"0,0 0-16,0-21 15,0 21-15,22 0 0,-22 0 16,21 0-16,1 0 0,-22 0 0,21-21 16,0 21-16,-20 0 0,20 0 0,0 0 15,-21 0-15,1-21 0,-1 21 16,0 0-16,0 0 0,0 0 15,-21-22 1,-21 22 0,0 0-16</inkml:trace>
  <inkml:trace contextRef="#ctx0" brushRef="#br0" timeOffset="22880.42">22183 4657 0,'0'0'0,"0"21"0,-22 0 15,1 0-15,21 22 16,-21-22-16,21 21 0,0 0 16,-21 1-16,0-1 0,0 0 0,21 1 15,-22-1-15,1 0 0,21-20 16,-21 20-16,21-21 0,0 0 0,0 0 16,-21 1-16,21-1 0,0 0 0,-21 0 15,21 0 1,-21-21-16,-1 0 0,22 21 15,-21-21-15</inkml:trace>
  <inkml:trace contextRef="#ctx0" brushRef="#br0" timeOffset="24272.51">1926 7599 0,'0'-21'0,"0"0"16,0-1-1,0 44 17,0-1-32,0 21 0,0-21 15,0 0-15,0 22 0,0-22 16,0 21-16,0 1 0,0-22 0,0 21 16,0 0-16,0-20 0,0 20 15,-21 0-15,0-21 0,21 1 16,-21-1-16,-1 0 0,22 0 0,0 0 15,-21-21-15,0 0 16,21-21 15,21 0-31,0 21 16,-21-21-16,22 21 0,-1-21 16,0 21-16,21 0 0,-21-22 0,1 22 15,20 0-15,-21-21 0,0 21 16,22 0-16,-22-21 0,0 0 15,21 21-15,-21-21 0,1 21 0,-1-21 16,0-1-16,0 22 0,0-21 16,-21 0-16,0 0 15,0 0-15,0 0 0,0-1 16,0 1-16,0 0 0,-21 0 16,0 0-16,21 0 0,-21 21 0,0-22 15,21 1-15,-22 21 16,1 0-16,0 0 15,21 21-15,-21 1 0,21-1 16,0 21-16,0 0 0,0 22 0,0-22 16,0 22-16,0-1 0,0 1 15,0-22-15,0 22 0,0-1 16,0-21-16,0 1 0,0-1 16,0-21-16,0 0 0,0 1 0,0-1 15,0 0-15,21-21 31,0 0-31,-21-21 0,21 0 0,1-1 16</inkml:trace>
  <inkml:trace contextRef="#ctx0" brushRef="#br0" timeOffset="24749.24">2794 8022 0,'0'0'0,"0"21"0,0 1 16,0-1-16,0 0 0,0 0 15,21-21 17,0 0-32,0-21 15,-21 0-15,0 0 16,22 21-16,-22-22 0,0 1 0,0 0 15,0 0 1,-22 21 15,22 21-15,0 0-16,-21-21 0,21 21 16,0 1-16,0-1 15,-21 0-15,21 0 16,0-42 93,-21 21-93</inkml:trace>
  <inkml:trace contextRef="#ctx0" brushRef="#br0" timeOffset="106948.46">17632 5906 0,'0'0'0,"-64"-64"0,-20-21 15,-1 22-15,0-1 0,-42 1 0,21-22 16,-42 22-16,0-1 0</inkml:trace>
  <inkml:trace contextRef="#ctx0" brushRef="#br0" timeOffset="108096.09">15155 3090 0,'0'0'0,"-21"0"0,-21 0 0,-1 0 15,1 0-15,0 0 0,21 0 16,-22 0-16,22 0 0,0 0 0,0 0 16,0 0-16,42 0 15,0 0 1,21 0-16,1 0 0,-1 0 16,0-21-16,22 21 0,-1 0 0,1 0 15,-1-21-15,-20 21 0,20 0 16,1 0-16,-22 0 0,21-21 0,-20 21 15,-1 0-15,0 0 0,-20 0 16,-1 0-16,21 0 0,-63 21 47,0-21-47,0 0 0,-22 0 16,22 0-16,0 21 0,0-21 15</inkml:trace>
  <inkml:trace contextRef="#ctx0" brushRef="#br0" timeOffset="108352.46">15388 3090 0,'0'22'16,"0"-1"-16,0 0 0,-21 0 16,21 0-16,0 22 0,-21-1 0,21 0 15,0-21-15,0 22 0,-21-1 16,-1 0-16,1 1 0,21-1 0,-21 0 15,0-20-15,0 20 0,0-21 16,-1 21-16,1-20 0,21-1 0,-21 0 16,0 0-16,21 0 15,21-42 17,0 0-17,0-21-15</inkml:trace>
  <inkml:trace contextRef="#ctx0" brushRef="#br0" timeOffset="108844.18">15600 3090 0,'0'0'0,"0"22"0,0-1 15,0 0-15,0 0 0,0 21 16,0-20-16,0 20 0,0 0 0,0 1 15,0-1-15,0 0 0,-21-21 16,21 22-16,-22-1 0,22 0 16,0-20-16,-21-1 0,0 0 15,21 21-15,-21-42 0,21 21 0,0 1 16,-21-1 0,0-21-16,21-21 15,0-1 1,0 1-16,0 0 0,0 0 15,0-21-15,0 20 0,0-20 0,21 0 16,-21 21-16,21-22 0,0 22 16,0 0-16,22 0 0,-22 0 15,0-1-15,0 1 0,0 21 0,0 0 16,22 0-16,-22 0 0,0 21 16,0 1-16,0-1 0,1 0 15,-22 0-15,21 0 0,-21 22 0,0-22 16,0 21-16,0-21 0,0 22 15,0-22-15,-21 21 0,21-21 16,-22 0-16,1 1 0,0-1 16,21-42 31,0-1-47,0 1 0,0 0 15</inkml:trace>
  <inkml:trace contextRef="#ctx0" brushRef="#br0" timeOffset="109255.46">15981 3450 0,'0'-42'16,"21"42"-16,-21-21 0,21 21 15,0-21-15,0-1 0,1 22 0,-1-21 16,0 21-16,21 0 0,-21 0 15,22 0-15,-22 0 0,21 21 16,-21 1-16,1-1 0,20 0 0,-21 0 16,-21 21-16,0-20 0,0 20 15,0-21-15,0 0 0,0 0 0,0 22 16,0-22-16,-21 0 0,0-21 16,0 21-16,21 0 0,-22-21 0,22-21 31,0 0-16,0 0-15,22 0 16,-22 0-16,21-22 0,0 22 0,-21 0 16,21-21-16,-21 20 0,21-20 0,0 21 15,1 0-15,-1 0 16,0-1-16,-21 1 0,21 0 0,0 21 16,0 0-16,1 0 0,-1 0 15,0 0-15,0 0 16,-21 21-1,0 0-15</inkml:trace>
  <inkml:trace contextRef="#ctx0" brushRef="#br0" timeOffset="109656.23">16743 3556 0,'0'0'0,"21"0"0,0 0 16,0 0-16,0 0 15,1 0-15,-22-21 0,21 0 0,0 21 16,0-21-16,0-1 0,0 1 16,1 21-16,-1-21 0,0 0 0,-21 0 15,21 0-15,-21-1 16,0 1-16,0 0 16,-21 21-16,0 0 0,0 0 15,-1 0-15,1 0 0,-21 21 0,21 0 16,0-21-16,-1 22 0,1-1 15,0 0-15,0 0 0,0 21 16,21-20-16,0-1 0,0 0 0,0 0 16,0 0-16,0 0 0,0 1 15,0-1-15,0 0 0,21 0 0,0-21 16,0 21-16,0 0 0,1-21 16,-1 0-16,0 0 0,0 22 0,0-22 15,0 0-15,1 0 0,-1 0 16,0 0-16,0 0 0,0 0 0,-21-22 15,21 1-15,1 21 0,-1-21 16,0 0-16,0 0 0,0 0 0</inkml:trace>
  <inkml:trace contextRef="#ctx0" brushRef="#br0" timeOffset="110693.63">17462 3302 0,'0'0'0,"0"-21"16,-21 21-1,0 0 1,0 21-16,0 0 0,0 0 0,-22 1 16,22-1-16,0 21 0,0-21 15,0 0-15,-1 22 0,1-22 0,21 0 16,0 0-16,0 0 0,0 1 16,0-1-16,0 0 0,21-21 15,1 0 1,20 0-16,-21-21 15,0 21-15,22-21 0,-22-1 0,0 1 16,21 0-16,-21 0 0,1 0 16,-1 0-16,0-1 0,0 1 0,0-21 15,0 21-15,-21 0 0,0-1 16,22 1-16,-22 42 31,0 1-31,0-1 0,-22 0 16,22 0-16,0 0 0,0 0 15,-21 22-15,21-22 0,0 0 0,0 0 16,0 0-16,0 1 16,0-1-16,21 0 0,1-21 15,-1 0-15,0 0 0,0 0 16,21 0-16,-20 0 0,-1 0 16,0 0-16,21 0 0,-21-21 0,1 0 15,-1 21-15,0-22 0,21 1 16,-21 0-16,1 0 0,-22 0 0,21 21 15,-21-21-15,21-1 0,-21 1 16,0 0-16,0 0 0,0 0 0,0 0 16,-21-1-16,0 1 0,21 0 15,-22 21-15,1 0 0,0 0 16,0 0-16,0 0 0,0 0 16,-1 0-16,1 21 0,0 0 15,0 1-15,0-1 0,21 0 16,-21 0-16,21 0 0,-22 0 0,22 1 15,0-1-15,0 0 16,0 0-16,0 0 0,22-21 31,-1 0-31,0 0 16,0 0-16,0 0 0,0 0 16,1-21-16,-1 21 15,0-21-15,0 0 0,-21 0 0,21-1 16,0 1-16,1 0 0,-1 0 15,-21-21-15,21 20 0,0-20 0,0 0 16,-21-1-16,21 22 0,1-21 16,-22 0-16,21-1 0,-21 1 0,0 21 15,21-22-15,-21 22 0,0 0 16,0 0-16,0 0 0,0 0 0,0 42 31,-21 0-31,0 0 16,-1 0-16,22 22 0,-21-1 15,21-21-15,-21 21 0,21 22 16,0-22-16,0 1 0,0-1 16,0 0-16,0-21 0,0 22 0,0-1 15,0-21-15,0 0 0,0 1 16,0-1-16,21 0 0,0 0 0,-21 0 16,22-21-16,-1 21 0,0-21 15,0 0-15,0 0 0,0 0 16,1 0-16,-1 0 0,0 0 15,0-21-15,0 21 0,0-21 0,1 0 16,-1 21-16,0-21 0,0 21 16,0 0-16,0-21 0,-21-1 15</inkml:trace>
  <inkml:trace contextRef="#ctx0" brushRef="#br0" timeOffset="110816.56">18436 3493 0,'0'0'0,"0"21"15</inkml:trace>
  <inkml:trace contextRef="#ctx0" brushRef="#br0" timeOffset="111559.61">18944 3154 0,'0'0'0,"-21"0"0,21-21 16,21 21 15,0 0-15,0 0-16,22 0 0,-1 0 15,0 0-15,1 21 0,20 0 16,1 0-16,-1 0 0,1 22 15,-1-22-15,1 21 0,-1 1 0,1 20 16,-1-21-16,-20 1 0,-1 20 16,0-20-16,-21-1 0,1 21 0,-1-20 15,-21-1-15,0 0 0,0 22 16,0-22-16,0 1 0,-21-1 0,21-21 16,-22 21-16,22-20 0,0-1 15,0 0-15,0 0 0,-21 0 0,0-21 31,0-21-15,0 0-16,0 0 16,-1 0-16,1-1 0,0-20 15,0 0-15,0 21 0,0-22 0</inkml:trace>
  <inkml:trace contextRef="#ctx0" brushRef="#br0" timeOffset="111944.39">18817 3429 0,'0'0'15,"-21"-21"-15,21 0 16,-21 21-16,21-21 0,0-1 16,21 22-16,0 0 15,0 0-15,22 0 0,-22 0 0,0 0 16,21 0-16,1 22 0,-1-22 15,0 42-15,22-21 0,-22 0 0,22 22 16,-1-1-16,1-21 0,-1 21 16,1 1-16,-22-1 0,0 0 0,1 1 15,-1-22-15,-21 21 0,0-21 0,0 22 16,1-1-16,-22-21 0,0 22 16,0-22-16,21 0 0,-21 0 0,0 0 15,0 0-15,0 1 16,0-1-16,-21-21 47,21-21-47,-22 21 15,1-22-15,0 22 0,0-21 16,0 21-16</inkml:trace>
  <inkml:trace contextRef="#ctx0" brushRef="#br0" timeOffset="112272.2">19135 3874 0,'0'0'0,"-22"0"0,44 0 47,-1 21-47,0 0 0,0 0 16,21-21-16,-20 21 0,20 0 0,0 22 15,1-22-15,-1 0 0,-21 0 16,21 0-16,1 1 0,-22 20 0,21-21 16,-21 0-16,22 0 0,-22 1 15,0-22-15,0 21 0,0 0 0,-21 0 16,22-21-16,-22-21 47,0 0-32,0 0-15,21-1 0,0 1 0,0-21 16,-21 21-16</inkml:trace>
  <inkml:trace contextRef="#ctx0" brushRef="#br0" timeOffset="112492.15">20362 3641 0,'-42'0'16,"21"0"-16,0 21 0,-1 0 0,1 0 16,0 0-16,0 1 0,0 20 15,0-21-15,-1 0 0,1 22 0,0-1 16,0-21-16,-21 21 0,20 1 16,1-22-16,0 21 0,-21-21 0,21 22 15,-1-22-15,-20 0 0,21 0 16,0 0-16</inkml:trace>
  <inkml:trace contextRef="#ctx0" brushRef="#br0" timeOffset="120879.83">19050 6033 0,'0'0'0,"-21"0"0,0-22 0,-1 22 15,1-21-15,0 21 0,0 0 0,0 0 16,0-21-16,-1 21 0,1 0 16,0 0-16,0 0 0,0 0 15,0 0-15,-1 0 0,44 0 47,-1 0-31,21 21-16,0-21 0,22 0 15,-1 0-15,22 0 0,21 0 0,21 0 16,0 0-16,21-21 0,21 21 0,1-21 16,20 0-16,1 21 0,-1-21 15,-20-1-15,20 1 0,1 21 16,-22-21-16,0 0 0,-21 21 0,1-21 15,-22 0-15,-22 21 0,1-22 16,-21 22-16,-22 0 0,1-21 0,-1 21 16,-20 0-16,-22 0 0,21 0 15,-21 0-15,-21-21 0,0 0 32,-21 21-17,0 0-15,0-21 0,0 21 0,0 0 16,-22 0-16,22 0 0,-21 0 15,-1 0-15</inkml:trace>
  <inkml:trace contextRef="#ctx0" brushRef="#br0" timeOffset="155383.95">6413 7091 0,'0'0'0,"-21"0"16,0 0-16,0 0 16,0 0-16,0 0 0,-1 0 15,-20 0-15,21 21 0,0 0 0,-22 0 16,1 22-16,21-22 0,-21 21 0,-1 1 16,1-1-16,21 21 0,-22-20 15,22 20-15,0-20 0,0 20 0,21-21 16,0 22-16,0-22 0,0 1 15,0 20-15,21-21 0,0-20 0,0 20 16,22-21-16,-22 0 0,21 0 16,1 1-16,-1-22 0,0 0 15,1 0-15,-1 0 0,-21 0 0,21 0 16,1-22-16,-22 1 0,21 0 16,-21 0-16,1 0 0,-22 0 0,0-1 15,0 1-15,0 0 16,0 0-16,0 0 0,-22 0 0,1 21 15,-21-22-15,21 1 0,-22 21 0,22-21 16,-21 21-16,21 0 0,-22-21 16,22 21-16,0-21 0,42 21 31,0 0-15,1 21-16,-1-21 0,0 21 0,21 0 15,-21 0-15,1 22 0,-1-22 16,0 21-16,0 1 0,-21-1 0,21 0 15,-21 22-15,0-22 0,0 22 0,0-22 16,0 21-16,-21-20 0,21-1 16,-21 0-16,0 1 0,21-1 0,-21 0 15,-1 1-15,22-1 0,-21-21 16,21 22-16,-21-22 0,21 0 16,0 0-16,0 0 0,0-42 31,21 0-31,0 0 0,1-22 0,-1 1 15,0 0-15,21-1 0</inkml:trace>
  <inkml:trace contextRef="#ctx0" brushRef="#br0" timeOffset="155932.15">6985 7324 0,'0'0'0,"0"21"16,0 0-16,0 0 0,0 22 15,0-22-15,-21 21 0,0 22 0,-1-22 16,22 21-16,-21-20 0,0 20 16,0-20-16,0 20 0,0 1 0,-1-22 15,1 0-15,0 1 0,21-1 16,0-21-16,0 0 0,0 0 0,0 1 16,0-44-1,21 1-15,-21 0 0,21 0 16,1-21-16,20-1 0,-21 22 0,0-21 15,0-1-15,1 1 0,-1 21 0,0-21 16,0 20-16,0 1 0,0 21 16,1 0-16,-1 0 15,0 21-15,0-21 0,0 22 16,-21 20-16,0-21 0,21 0 16,1 0-16,-22 22 0,0-22 0,21 0 15,0 0-15,-21 0 0,21 1 16,0-22-16,0 0 0,1 0 15,-1 0-15,0 0 0,0-22 0,21 1 16,-20 0-16,-1 0 0,21 0 16,-21 0-16,0-22 0,-21 22 0,0 0 15,0-21-15,0 20 0,0-20 16,-21 21-16,0-21 0,0-1 0,-21 22 16,20-21-16,1 21 0,-21-1 15,21 1-15,0 0 0,-1 21 16,1 0-16,0 0 15,21 21-15,0 0 16,0 1-16,0-1 16,0 0-16,21-21 0,0 0 0,1 21 15,-1-21-15,0 0 0</inkml:trace>
  <inkml:trace contextRef="#ctx0" brushRef="#br0" timeOffset="156199.99">8043 7239 0,'0'0'0,"0"-21"0,0 0 16,0 42-1,0 21 1,-21-21-16,21 22 0,0-1 16,-21 0-16,21 1 0,0-1 0,0 0 15,-21 22-15,0-22 0,-1 1 16,22-1-16,-21 0 0,0-21 0,21 22 15,0-22-15,0 21 0,-21-21 0,21 1 16,21-22 0,-21-22-1,21 22-15,0-21 0,1 0 0,-1-21 16,21 21-16</inkml:trace>
  <inkml:trace contextRef="#ctx0" brushRef="#br0" timeOffset="156435.85">8318 7197 0,'0'0'0,"0"-21"0,0 42 16,0 0-1,0 0-15,0 21 0,0-20 0,0 20 16,0 0-16,0 1 0,0 20 0,0-21 16,0 1-16,0-1 15,0 0-15,0 1 0,-21-1 0,21 0 16,-21-20-16,21 20 0,0-21 0,0 0 15,0 0-15,0 1 0,0-1 16,0-42 0,0-1-1,0 1-15,0 0 0</inkml:trace>
  <inkml:trace contextRef="#ctx0" brushRef="#br0" timeOffset="156640.26">7832 7705 0,'0'0'0,"0"21"0,21-21 15,0 0-15,0 0 16,0 0-16,0 0 0,1 0 0,-1-21 16,0 21-16,0 0 0,21 0 15,-20 0-15,-1-21 0,0 21 0,0 0 16,0 0-16,0-22 0,1 22 0,-1-21 15,21 0-15,-21 21 0</inkml:trace>
  <inkml:trace contextRef="#ctx0" brushRef="#br0" timeOffset="157148.97">9356 7662 0,'0'0'0,"21"0"16,0 0-16,0 0 0,21 0 16,-20 0-16,20 0 0,0 0 15,-21 0-15,22 0 0,-1 0 0,22 0 16,-22-21-16,0 21 0,22 0 15,-22 0-15,0 0 0,22-21 16,-43 21-16,21 0 0,1 0 0,-22-21 16,0 21-16,0 0 0,0-21 15,-21 0-15,-21-1 16,0 22-16,0 0 16,0-21-16,0 21 0,-1-21 15,-20 21-15,21-21 0,0 0 16,21 0-16,0-1 15,21 22 1,0 0-16,0 0 16,0 0-16,1 0 0,-1 22 15,0-1-15,-21 0 16,0 0-16,0 0 0,0 0 0,0 1 16,0-1-16,-21 21 0,-22-21 0,22 0 15,-21 22-15,0-22 0,-22 0 16,22 21-16,-1-20 0,1-1 0,0 0 15,-1 0-15,22 0 0,0 0 0</inkml:trace>
  <inkml:trace contextRef="#ctx0" brushRef="#br0" timeOffset="157856.97">11282 7684 0,'21'0'15,"-42"0"-15,63 0 0,-21 0 0,0 0 0,1-22 16,-1 1-16,0 0 0,0 0 16,-21 0-16,0 0 0,0-1 15,0-20-15,0 21 0,0 0 0,0-22 16,-21 22-16,0-21 0,-22 21 15,22 0-15,-21-1 0,0 1 16,-1 21-16,1 0 0,-22 0 0,22 0 0,-21 21 16,20 1-16,-20-1 15,20 21-15,1-21 0,0 22 0,-1-1 16,22 0-16,0 1 0,21-1 0,0 0 16,0 1-16,0-22 0,0 21 15,21-21-15,22 0 0,-22 1 0,0-1 16,21-21-16,1 0 0,-1 0 0,0 0 15,1 0-15,-1 0 0,0 0 16,-21-21-16,22-1 0,-1 1 0,-21 0 16,22 0-16,-22-21 0,0 20 15,0 1-15,-21-21 0,0 21 0,0-22 16,0 1-16,0 21 0,0-21 16,0 20-16,0 1 0,0 0 0,0 63 31,0-20-16,0-1-15,0 21 0,0-21 0,0 22 16,0-1-16,21-21 0,0 21 16,1-20-16,-1-1 0,0 0 15,0 0-15,0 0 0,0-21 0,1 0 0,-1 0 16,0 0-16,21 0 0,-21 0 16,1 0-16,20-21 0,-21 21 0,21-42 15,-20 21-15,-1-1 0</inkml:trace>
  <inkml:trace contextRef="#ctx0" brushRef="#br0" timeOffset="158444.15">11896 7387 0,'0'0'0,"0"-21"0,0-21 16,-22 42-1,22 21-15,0 0 0,0 0 16,-21 0-16,21 1 0,-21-1 16,21 21-16,0-21 0,-21 22 0,21-22 15,0 0-15,0 21 0,0-21 0,0 1 16,0-1-16,0 0 15,0-42 32,0 0-47,0-1 0,0 1 0,0 0 16,0 0-16,0 0 0,0-22 0,0 22 16,0-21-16,21 21 0,0-22 15,0 22-15,1 0 0,20 0 0,-21 21 16,0 0-16,0 0 0,1 0 0,-1 0 15,21 21-15,-21 0 0,0 0 16,1 1-16,-22 20 0,21-21 16,-21 0-16,21 22 0,-21-22 0,0 0 0,0 21 15,0-21-15,0 1 0,0-1 16,0 0-16,0 0 16,0-42 15,0 0-31,0 0 15,0-1-15,0-20 0,21 21 0,-21-21 16,21-1-16,0 1 0,22 21 16,-22-22-16,0 1 0,21 21 0,1-21 15,-22 42-15,0-22 0,21 22 16,-20 0-16,-1 0 0,0 22 16,0-1-16,-21 0 0,0 21 0,0-21 15,0 22-15,0-1 0,0 0 0,0-20 16,0 20-16,0 0 0,0-21 15,-21 22-15,21-22 0,-21 0 0,21 0 16,0 0-16,0 1 16,21-22-1,0-22-15,21 22 0,-20-21 0,20 0 16,0 0-16</inkml:trace>
  <inkml:trace contextRef="#ctx0" brushRef="#br0" timeOffset="158856.91">13293 7303 0,'0'0'0,"0"-22"0,0 1 0,0 0 0,-22 0 16,1 21-16,0 0 15,0 0-15,0 0 0,-22 21 16,22-21-16,-21 42 0,21-20 0,-22-1 16,22 21-16,-21 0 0,21-20 0,0 20 15,-1 0-15,1-21 0,21 22 16,0-22-16,0 0 0,0 0 0,0 0 15,0 1-15,0-1 0,0 0 0,21-21 16,1 0-16,-1 0 16,0 0-16,0 0 0,0 0 0,0-21 15,1 21-15,-1-21 0,0-1 16,0 1-16,0 0 0,0 0 16,-21-21-16,22 20 0,-1-20 0,-21 21 15,0 0-15,0 0 0,21-1 16,-21 44-1,0-1-15,0 0 16,0 0-16,0 0 0,0 0 16,0 1-16,0 20 0,0-21 0,0 0 15,0 0-15,0 1 0,0-1 16,21-21-16,0 0 0,0 0 16,22 0-16,-22 0 15,0 0-15,0 0 0,22 0 0</inkml:trace>
  <inkml:trace contextRef="#ctx0" brushRef="#br0" timeOffset="159399.59">13716 7366 0,'0'0'0,"21"-21"0,0 0 16,0 21-16,1 0 0,-1 0 15,0 0-15,0 0 16,0 0-16,0 0 0,1 0 0,-1 21 15,-21 0-15,0 0 0,0 0 16,21 22-16,-21-22 0,0 0 16,0 21-16,0-20 0,-21 20 0,0-21 15,-22 21-15,22-20 0,-21 20 0,-1-21 16,1 0-16,0 22 0,-1-22 16,22 0-16,-21 0 0,21 0 0,0 0 15,-1-21-15,44 0 31,-1-21-31,0 21 0,0-21 16,21 21-16,-20 0 0,-1 0 0,21 0 16,-21 0-16,22 0 0,-1 0 15,0 0-15,1 0 0,-1 21 16,0 0-16,1 1 0,-1-1 0,0 0 16,1 21-16,-22-21 0,21 22 15,-21-1-15,0 0 0,-21 1 0,0-1 16,0 0-16,0 1 0,-21 20 0,0-20 15,0-22-15,-21 21 0,-1 0 16,1-20-16,-22 20 0,22-21 0,-21 0 16,20 0-16,-20 1 0,-1-1 0,1-21 15,20 0-15,-20 21 0,-1-21 0,22 0 16,0 0-16,-1 0 0,1-21 16,21 21-16,0-21 0,21-1 0,0 1 15,0 0-15,0 0 0,0 0 16,0 0-16,21-1 0,0-20 15,0 21-15,22-21 0,-1-1 0,0 1 16,1 0-16,-1-22 0</inkml:trace>
  <inkml:trace contextRef="#ctx0" brushRef="#br0" timeOffset="160048.15">14478 7493 0,'0'0'0,"0"-21"0,-85 0 15,64 21 1,0 0-16,0 0 0,0 21 16,-1 0-16,1 0 0,21 0 15,0 1-15,0-1 0,0 0 0,0 0 16,0 0-16,0 0 0,0 1 16,0-1-16,0 0 0,0 0 15,21-21 1,-21-21-1,0 0-15,0 0 16,0-1-16,22 1 0,-22 0 16,0 0-16,21-21 0,0 20 15,0-20-15,0 21 0,0-21 16,1 20-16,20 1 0,-21 0 0,0 0 16,0 21-16,22 0 0,-22 0 15,0 0-15,0 0 0,0 0 0,1 42 16,-1-21-16,-21 1 0,0 20 15,21-21-15,-21 21 0,0-20 0,0 20 16,0-21-16,0 0 0,0 0 0,0 1 16,0-1-16,0 0 0,-21-21 15,21 21-15,-21-21 16,-1 0-16,1 0 0,21-21 16,0 0-16,0 0 15,0-1-15,0 1 0,0 0 0,21-21 16,1-1-16,-1 1 0,0 0 15,0-1-15,0 1 0,22 0 16,-22-1-16,21 1 0,0 21 0,-20 0 16,20 21-16,0 0 0,-21 0 0,22 0 15,-22 21-15,0 21 0,-21-21 16,0 22-16,0-1 0,0 0 0,0 1 16,0-1-16,0 0 0,0-20 0,0 20 15,-21-21-15,21 21 0,-21-20 16,21-1-16,-21-21 0,21 21 0,-22-21 15,1 21-15,0 0 16,0-21-16,0 0 16,0 0-16,-1 0 0,1 0 0,0 0 15</inkml:trace>
  <inkml:trace contextRef="#ctx0" brushRef="#br0" timeOffset="161016.18">2413 10393 0,'0'-21'15,"0"0"-15,0-1 16,21 1-16,0 21 0,22-21 15,-22 0-15,21 0 0,0 21 16,1-21-16,-1-1 0,0 1 0,1 21 16,-1-21-16,-21 21 15,0 0-15,1 0 0,-1 0 0,-42 0 32,-22 21-32,22-21 15,-21 21-15,-1 1 0,1-1 16,0-21-16,-22 21 0,22 0 0,21-21 15,-22 21-15,22 0 0,0-21 16,0 22-16,0-22 0,0 21 0,-1-21 16,22 21-1,0 0-15,22-21 16,20 21-16,-21-21 0,21 21 16,1 1-16,-1-1 0,0-21 0,22 21 15,-22 0-15,1 0 16,-1 0-16,-21 1 0,0-1 0,0 0 15,-21 21-15,0-21 0,0 1 0,-21-1 16,0 21-16,-21-21 0,-1 0 16,1 1-16,0-1 0,-1 0 0,-20-21 15,21 0-15,-1 0 0,1 0 16,0 0-16,-1 0 0,1 0 0,21 0 16,0 0-16,-1-21 0,1 0 15,21-1-15,0 1 0,0 0 16,21 0-16,1 0 15,-1 0-15,21-1 0,0 1 16</inkml:trace>
  <inkml:trace contextRef="#ctx0" brushRef="#br0" timeOffset="161172.09">3344 10456 0,'0'0'0,"43"0"16,-43-21-16,21 21 62</inkml:trace>
  <inkml:trace contextRef="#ctx0" brushRef="#br0" timeOffset="161848.71">5990 9631 0,'0'0'0,"-21"-21"0,0 0 0,0 21 16,-22 0-16,22 0 0,-21 0 16,-1 0-16,1 0 0,0 21 0,-1 0 15,-20 0-15,21 0 0,-1 0 16,1 22-16,0-1 0,-1 0 15,1-20-15,21 20 0,0 0 0,-1 22 0,22-22 16,0-21-16,0 22 16,0-1-16,0-21 0,22 0 0,-1 0 15,0 1-15,21-22 0,1 0 0,20 0 16,1 0-16,-22 0 0,43-22 16,-22 1-16,1 0 0,-1 0 0,-21 0 15,22 0-15,-22-1 0,1 22 16,-1-21-16,-21 0 0,0 21 0,-21-21 15,-21 21-15,0 0 16,0 0-16,-22 21 0,1 0 16,0-21-16,21 21 0,-22 1 15,1-1-15,21 0 0,0 0 0,-1 0 16,22 0-16,0 1 0,0-1 16,0 0-16,0 21 0,22-21 0,-1 22 15,21-1-15,-21 0 0,22 1 16,-22-1-16,21 0 0,-21 1 0,0-1 15,1 0-15,-1 1 0,0-1 0,-21 22 16,0-1 0,0-42-16,0 0 0,0 1 0,0-44 31,0 1-31,0 0 0,0 0 16,21-21-16,-21-1 15,0 1-15</inkml:trace>
  <inkml:trace contextRef="#ctx0" brushRef="#br0" timeOffset="162359.96">6519 9652 0,'0'0'0,"0"42"16,0 1-16,0-1 16,-21 0-16,21-20 0,-21 41 0,0-21 15,21 1-15,-21-1 0,21-21 0,-22 22 16,22-22-16,-21 21 0,21-21 15,0 0-15,0 1 0,21-22 32,1-22-32,-1 22 15,0-21-15,-21 0 0,21 0 0,0 0 16,0 0-16,1-22 0,-1 22 16,0 0-16,-21 0 0,21 0 0,0 21 15,0 0-15,1 0 16,-1 0-16,0 21 15,0 0-15,0 0 0,-21 0 0,21 0 16,1 1-16,-1 20 0,0-21 0,0-21 16,0 21-16,-21 0 15,21 1-15,1-22 0,-1 0 0,0 0 0,0 0 16,0 0-16,0-22 16,1 1-16,-1 21 0,0-21 15,-21 0-15,21-21 0,-21 20 0,21 1 16,-21-21-16,0 21 0,0-22 0,0 1 15,0 0-15,-21-1 0,0 1 16,-21 21-16,20-21 0,1 20 0,0 1 16,0 0-16,0 0 0,0 21 15,-1 0-15,1 21 0,0 0 16,21 0-16,-21 1 0,21-1 0,0 0 16,0 0-16,0 0 0,0 0 15,0 1-15,21-1 16</inkml:trace>
  <inkml:trace contextRef="#ctx0" brushRef="#br0" timeOffset="162616.32">7705 9462 0,'0'21'15,"0"0"1,-22 21-16,22-21 0,0 22 0,0-1 15,-21-21-15,21 22 0,0 20 16,-21-21-16,21 1 0,-21-1 16,21 0-16,0 1 0,0-1 0,0-21 15,0 22-15,0-22 0,0 0 0,0 0 16,0 0-16,0 0 0,21-21 31,0 0-31,0-21 0,1 0 16,-1-21-16</inkml:trace>
  <inkml:trace contextRef="#ctx0" brushRef="#br0" timeOffset="162857.18">8086 9440 0,'0'22'15,"0"20"-15,0-21 0,0 21 0,0 1 16,0-1-16,0 0 0,-22 1 15,22 20-15,0-20 0,0-1 0,-21 0 16,21 1-16,-21-1 0,21-21 0,-21 21 16,21-20-16,0-1 0,0 0 15,0 0-15,0 0 0,0-42 32,0 0-17,0 0-15,0 0 0</inkml:trace>
  <inkml:trace contextRef="#ctx0" brushRef="#br0" timeOffset="163033.07">7599 9927 0,'0'0'0,"-21"0"16,21 21 0,21-21-1,0 0-15,0 0 0,0 0 0,0 0 16,1 0-16,20 0 0,-21-21 0,21 21 15,-20-21-15,20 21 0,0-21 16,-21 0-16,22 21 0,-22-21 16</inkml:trace>
  <inkml:trace contextRef="#ctx0" brushRef="#br0" timeOffset="165180.15">8657 9779 0,'0'-21'15,"-21"0"-15,21 0 16,-21 21-16,0-22 15,-1 1-15,1 21 0,0 0 16,0 0-16,0 0 0,0 0 0,-1 0 16,1 0-16,0 21 0,0 1 15,0 20-15,0-21 0,21 21 16,-22-20-16,22 20 0,0 0 16,0-21-16,0 22 0,0-22 0,0 0 15,0 0-15,0 0 0,22 1 0,-1-22 16,0 0-16,0 0 0,0 0 15,0 0-15,1 0 0,-1-22 16,0 1-16,0 0 0,0 21 0,0-21 16,1 0-16,-22 0 0,0-1 15,21-20-15,-21 21 0,21 0 16,-21 0-16,0-22 0,0 22 0,0 0 16,0 0-16,0 0 0,0 42 31,0 0-31,0 0 0,0 0 15,21 0-15,-21 22 0,21-22 16,0 0-16,-21 21 0,22-20 0,-1-1 16,0-21-16,-21 21 0,21 0 0,0-21 15,0 0-15,1 0 0,20 0 16,-21 0-16,0 0 0,0 0 0,1-21 16,-1 0-16,0 0 0,0 21 0,0-22 15,-21 1-15,0 0 16,21 0-16,-21 0 0,0-22 0,0 22 15,0 0-15,0 0 0,0 0 16,0 42 0,-21-21-16,21 21 15,0 0-15,0 22 0,0-22 0,0 0 16,0 21-16,0-21 0,-21 1 16,21-1-16,0 0 0,0 0 0,-21-21 15,21 21-15,21-21 31,0-21-15,-21 0-16,21 0 0,1 0 0,-1-1 16,-21 1-16,21 0 0,0 0 15,-21 0-15,21 0 0,0-1 0,-21 1 16,22 21-16,-1 0 0,0 0 16,-21 21-1,0 1-15,21-1 0,-21 0 16,21 0-16,-21 0 0,21 0 15,1 1-15,-1-1 0,-21 0 16,21-21-16,0 21 0,0-21 0,22 0 16,-22 0-16,0 0 0,21 0 15,-21 0-15,1 0 0,20 0 16,-21 0-16,0-21 0,22 21 0,-22-21 16,0 0-16,-21-1 0,21 1 0,-21 0 15,21 0-15,-21 0 0,0-22 16,0 22-16,0 0 0,0 0 0,0-21 15,0 20-15,-21 22 16,0 0-16,0 0 16,0 22-16,-1-1 0,1 0 0,0 0 15,0 21-15,21-20 0,-21 20 16,21-21-16,-21 0 0,21 22 0,0-22 16,0 0-16,0 0 0,0 0 0,0 0 15,21-21 1,0 0-16,0 0 0,0 0 15,0 0-15,1 0 0,-1-21 16,0 21-16,0-21 0,0 0 0,0 0 16,1 0-16,-22-1 0,0-20 15,21 21-15,-21-21 0,21-1 0,-21-20 16,0 20-16,0 1 0,0-21 0,0 20 16,0 1-16,0 21 0,0-22 15,0 22-15,0 0 0,0 42 31,-21 0-31,21 22 16,-21-22-16,21 21 0,0 1 0,0-1 16,0 21-16,0-20 0,0-1 15,0 0-15,0-20 0,0 20 0,0-21 16,21 21-16,-21-20 0,21-1 0,0-21 16,0 21-16,0-21 0,1 0 15,-1 0-15,0 0 0,0 0 0,21 0 16,-20 0-16,-1-21 0,21 0 0,-21 21 15,0-43-15,1 22 0,20 0 16,-21-21-16,0-1 0,0 1 16,1-22-16,-1 22 0,0-21 0,-21 20 0,21-20 15,-21-1-15,21 22 16,-21 0-16,0-1 0,0 1 0,0 21 16,0 0-16,0 42 31,0 0-31,0 0 0,-21 21 0,21 1 15,0-1-15,0 0 0,0 1 0,0 20 16,0-20-16,0-1 0,0 0 16,0 1-16,0-1 0,0 0 0,0 1 15,0-22-15,0 0 0,0 0 16,21 0-16,0 0 0,1-21 16,-1 0-16,21 0 0,-21 0 0,0 0 15,1 0-15,20 0 16,-21-21-16,0 0 0,0 0 0,1 0 15,-1 0-15,0-1 0,-21 1 0,0 0 16,21 0-16,-21 0 0,0 0 16,21 21 62,-21-22-63,21 1-15,1 21 0,-1-21 0,0 21 16,-21-21-16,21 21 0,0 0 16,0 0-16,1 0 15,-22 21 1,0 0-16,0 0 16,0 1-16,0-1 0,-22 0 15,1 0-15,21 0 0,-21-21 0,21 21 16,-21-21-16,21 22 15,0-44 17,21 1-32,0 0 0,0 21 15,22-21-15</inkml:trace>
  <inkml:trace contextRef="#ctx0" brushRef="#br0" timeOffset="165667.87">11620 9525 0,'0'0'0,"0"21"0,0 0 31,22-21-31,-1 0 0,0 0 16,0 0-16,0 0 0,22 0 15,-22 0-15,21 0 0,-21 0 0,22 0 16,-1-21-16,-21 21 0,21-21 15,1 21-15,-22 0 0,21 0 16,-21-21-16,22 21 0,-22 0 0,21-21 16,-21 21-16,1 0 0,-1-21 0,0-1 15,-21 1-15,0 0 16,-21 21 0,0-21-16,-1 0 0,1 21 0,0 0 15,0 0-15,21-21 16,-21 21-16,42 0 47,0 0-47,0 0 0,0 0 15,1 21-15,-1 0 0,0 0 16,-21 0-16,0 0 16,0 1-16,0 20 0,0-21 15,0 0-15,-21 0 0,0 1 0,-1-1 16,1 0-16,0 0 15,0 0-15,0-21 0,0 21 0,-22 1 16,22-22-16,0 0 0,0 0 0,0 0 16</inkml:trace>
  <inkml:trace contextRef="#ctx0" brushRef="#br0" timeOffset="166448.44">14224 9081 0,'0'0'0,"-21"-22"0,21 1 0,-21 0 16,21 0-16,0 0 0,-22 0 0,22-1 16,-21 22-16,21-21 0,-21 21 15,0 21 1,21 1-16,-21 20 15,21 0-15,-21 1 0,-1-1 0,22 0 16,-21 1-16,0-1 0,0 21 0,21-41 16,-21 20-16,0 0 0,21 1 15,-22-22-15,22 0 0,0 21 16,0-21-16,0 1 0,22-44 31,-22 1-31,21 0 0,0 0 16,21 0-16,-21 0 0,1-22 0,-1 22 15,0-21-15,0-1 0,0-20 16,0 21-16,1-1 0,-1-20 0,0-1 16,0 22-16,0 0 0,-21-1 15,21 1-15,-21 21 0,22 21 0,-22 21 16,21 0 0,0 21-16,-21 1 0,0-1 0,0 0 15,0 1-15,0 20 0,0-20 16,0-1-16,0 0 0,0 1 15,0-1-15,0-21 0,0 21 0,0-20 16,0-1-16,0 0 0,0 0 0,-21 0 16,0-21-16,21 21 15,-22-21-15,1 0 0,0 0 0,0 0 16,-21 0-16,20 0 0</inkml:trace>
  <inkml:trace contextRef="#ctx0" brushRef="#br0" timeOffset="167140.56">13737 9419 0,'0'0'0,"21"0"32,0 0-32,1 0 0,20 0 15,0 0-15,1-21 0,-1 21 16,0-21-16,22 21 0,-22-21 0,22 0 16,-1-1-16,-21 22 0,22-21 0,-22 0 15,22 0-15,-22 0 0,0 21 16,-20 0-16,20 0 0,-21 0 0,0 0 15,0 0-15,-21 21 0,0 0 16,0 0-16,0 0 0,0 1 16,0-1-16,0 0 0,0 0 0,0 21 15,0-20-15,-21-1 0,21 0 16,0 0-16,-21-21 0,21 21 16,0-42 15,0 0-16,0 0-15,0 0 0,0-1 0,0 1 16,0 0-16,0-21 0,21 21 16,0-1-16,-21-20 0,0 21 0,22 0 15,-22 0-15,21 21 0,0 0 0,0 0 32,0 21-32,-21 0 0,21 0 0,-21 0 15,0 0-15,0 1 0,0 20 16,22-21-16,-22 0 0,0 0 15,0 1-15,0-1 0,0 0 0,21 0 16,0-21 15,0-21-31,0 21 0,-21-21 16,21 0-16,-21-1 0,22 1 16,-1 0-16,-21 0 0,21 0 0,0-22 15,0 22-15,0 0 0,1 0 0,-22 0 16,21 0-16,0 21 0,0 0 15,0 0-15,0 21 16,1 0-16,-22 0 0,0 0 16,0 0-16,0 22 0,0-22 15,0 0-15,0 21 0,0-20 0,0-1 16,0 0-16,0 0 0,0 0 16,0 0-16,0 1 0,21-22 0,0 0 15,0 0-15,0 0 0,0 0 0,22 0 16,-22 0-16,21-22 0,1 1 15,-1 0-15,0 0 0</inkml:trace>
  <inkml:trace contextRef="#ctx0" brushRef="#br0" timeOffset="167491.35">15833 9165 0,'0'0'0,"0"-21"0,0 0 16,-22 21-1,1 0-15,0 21 0,0 0 0,-21 0 16,20 1-16,1-1 0,0 21 15,0-21-15,0 22 0,0-22 0,-1 21 16,22-21-16,0 0 0,0 22 0,-21-22 16,21 0-16,0 0 15,21-21-15,1 0 16,-1 0-16,0-21 16,0 0-16,0 21 0,0-21 0,-21 0 15,22-1-15,-1 1 0,0-21 16,0 21-16,0 0 0,-21-1 15,21 22-15,-21-21 0,22 21 0,-1 0 16,-21 21 0,0 1-16,0-1 0,0 0 15,0 0-15,0 0 0,0 0 0,0 1 16,0-1-16,0 0 0,0 0 16,0 0-16,21-21 0,0 0 15,0 0-15,0 0 0,1 0 0,20 0 16,0-21-16</inkml:trace>
  <inkml:trace contextRef="#ctx0" brushRef="#br0" timeOffset="167924.11">16235 9313 0,'63'-21'15,"-42"21"-15,1 0 16,-1 0-16,0 21 0,0-21 15,0 22-15,-21-1 0,0 0 16,0 0-16,0 0 0,0 0 0,-21 1 16,0-1-16,0 0 15,-22 0-15,22 21 0,-21-20 0,0-1 0,-22 0 16,22 21-16,-1-21 0,1 1 16,21-1-16,-21-21 0,20 21 15,1-21-15,64 0 16,-22 0-16,21 0 15,0 0-15,1 0 0,-1 0 0,22 21 16,-22-21-16,0 21 0,1-21 0,-1 21 16,-21 1-16,0-1 0,0 0 15,1 0-15,-22 21 0,0-20 0,0-1 16,0 21-16,0-21 0,-22 22 0,1-22 16,-21 0-16,21 21 0,-22-21 15,1 1-15,-21-1 0,20 0 0,1-21 16,0 21-16,-1-21 0,1 0 15,21 0-15,0 0 0,-1 0 0,1 0 16,21-21-16,0 0 16,0 0-16,21-1 0,1-20 0,20 21 15</inkml:trace>
  <inkml:trace contextRef="#ctx0" brushRef="#br0" timeOffset="168493.57">16870 9313 0,'0'0'0,"-21"0"16,-1 0-16,1 0 0,0 0 0,-21 0 16,21 22-16,-1-22 15,1 21-15,0 0 0,21 0 0,0 21 16,0-20-16,0-1 0,0 0 0,0 0 16,0 0-16,0 0 0,21-21 15,0 0-15,1 0 16,-1 0-16,0-21 15,-21 0-15,0 0 16,0 0-16,0-22 0,0 22 0,0 0 16,0-21-16,21 21 0,-21-1 15,0-20-15,21 21 0,0-21 0,-21 20 16,22 1-16,-1 0 0,0 21 16,0 0-16,0 0 0,0 0 15,1 0-15,-1 21 0,0 0 0,0 1 16,0-1-16,0 0 0,-21 0 0,0 21 15,0-20-15,22-1 0,-22 0 16,0 0-16,0 0 0,0 0 0,0 1 16,-22-22-1,1 0 1,21-22-16,0 1 16,0 0-16,0 0 0,0 0 15,0 0-15,0-1 0,21-20 16,1 21-16,-22-21 0,21 20 0,21 1 15,-21-21-15,0 21 0,1 21 0,20 0 16,-21 0-16,0 0 0,22 0 16,-43 21-16,21 0 0,0 0 0,-21 0 15,0 1-15,0 20 0,0-21 16,0 21-16,0 1 0,-21-22 0,21 21 16,-21-21-16,21 1 0,-22 20 0,22-21 15,0 0-15</inkml:trace>
  <inkml:trace contextRef="#ctx0" brushRef="#br0" timeOffset="168676.46">17716 9504 0,'0'21'16,"0"0"-16,-21 0 0,21 1 15,-21-22-15,21 21 0,-21 0 16,0 0-16,0 0 0,21 0 0,-22-21 15,1 22-15,0-1 0,0-21 0,0 21 16,0-21-16,-1 0 0,1 0 16,0 0-16,0 0 0,0 0 0,0 0 15</inkml:trace>
  <inkml:trace contextRef="#ctx0" brushRef="#br0" timeOffset="169964.32">18500 8827 0,'0'0'0,"0"-22"0,0 1 0,0 0 16,0 0-16,21 21 16,0 0-16,-21 21 31,0 0-31,0 22 0,0-22 0,0 21 15,0 0-15,0 1 0,0-1 16,-21 0-16,0 1 0,21-22 16,-22 21-16,1-21 0,0 1 0,21-1 15,0 0-15,0 0 0,-21-21 0,0 0 32,21-21-32,0 0 15,0 0-15,0-1 0,0 1 16,0-21-16,0 0 0,0 20 15,0-20-15,21 0 0,0-22 0,-21 43 16,21-21-16,0-1 0,1 22 16,-1 0-16,-21 0 0,21 21 15,0 0-15,0 0 0,0 21 0,-21 0 16,22 0-16,-1 1 0,0 20 16,-21 0-16,0 1 0,21-22 0,-21 21 15,21 0-15,-21 1 0,21-22 0,-21 21 16,0-21-16,0 1 0,0-1 15,0 0-15,22 0 0,-1-21 16,0 0 0,0-21-16,0 21 0,0-21 15,-21 0-15,22-1 0,-1-20 0,0 21 16,0 0-16,-21-22 0,21 1 16,0 0-16,1-1 0,-22 1 15,21 21-15,0-21 0,-21 20 0,0 1 16,21 0-16,0 21 15,-21 21-15,0 0 0,0 1 16,0-1-16,0 21 0,0 0 16,0-20-16,0 20 0,0 0 0,0-21 15,0 22-15,0-22 0,21 0 0,1 0 16,-22 0-16,21 1 0,0-22 16,0 21-16,0-21 0,0 0 15,1 0-15,20-21 0,-21-1 16,0 1-16,0 21 15,1-21-15,-1 0 0,0 0 16,-21-22-16,21 22 0,-21 0 0,21 0 16,-21 0-16,21 0 0,-21-1 15,0 44 1,0-1-16,0 0 16,0 0-16,0 21 0,0-20 15,0-1-15,0 0 0,0 0 0,0 0 16,0 0-16,0 1 0,22-1 15,-1-21-15,0 0 16,0 0-16,0 0 0,22-21 0,-22-1 16,21 22-16,-21-21 0,0 0 15,1 0-15,20 0 0,-21 0 16,0-22-16,0 22 0,1 0 0,-22-21 16,21 20-16,-21 1 0,0 0 15,0 0-15,0 42 31,0 0-31,0 0 0,0 22 16,-21-22-16,21 0 0,-22 21 0,22 1 16,0-22-16,0 21 0,0 1 15,-21-22-15,21 21 0,0 0 0,0 1 16,0 20-16,0-20 0,0 20 0,0-21 16,0 22-16,0-22 0,0 22 15,-21-1-15,21 1 0,-21-22 16,0 22-16,0-22 0,-22 0 0,22 1 15,0 20-15,-21-42 0,-1 22 16,22-1-16,-21-21 0,21 0 0,-22-21 16,22 0-16,-21 0 0,21 0 0,-1 0 15,22-21-15,-21 0 0,21-21 0,-21-1 16,21 1-16,0 0 0,0-1 16,0-20-16,0-1 0</inkml:trace>
  <inkml:trace contextRef="#ctx0" brushRef="#br0" timeOffset="171667.33">20362 8721 0,'0'0'0,"0"63"16,-21-42-16,0 1 0,21 20 15,-21 0-15,21-21 0,0 22 16,-21-22-16,21 21 0,-22-21 0,22 1 15,0-1-15,-21 0 0,21 0 16,0 0-16,0-42 31,21 0-15,1 0-16,-22 0 0,21-22 16,0 22-16,0-21 0,-21 21 0,21-22 15,0 22-15,1-21 0,-22 21 16,21-1-16,0 22 0,-21 22 15,21 20 1,-21-21-16,0 0 0,0 0 16,21 22-16,-21-22 0,0 0 0,0 21 15,0-20-15,21-1 0,1-21 0,-1 21 16,0 0-16,0-21 16,21 0-16,-20 0 0,-1 0 0,0 0 15,0-21-15,21 21 0,-20-21 16,-1 0-16,0-1 0,0 1 15,0-21-15,0 21 0,-21-22 0,22 1 16,-22 0-16,21-1 0,-21 1 16,0-21-16,0 20 0,0 1 0,0 0 15,0-1-15,0 1 0,21 21 0,-21 0 16,0-1-16,0 44 16,0-1-1,0 21-15,0-21 0,-21 22 16,21 20-16,-21-21 0,21 1 0,-22 20 15,22-20-15,0-1 0,0 0 0,0 1 16,0-1-16,0-21 16,0 21-16,0-20 0,22-1 0,-1 0 15,0-21-15,0 0 0,-21 21 0,42-21 16,-20 0-16,-1 0 0,0 0 16,0-21-16,0 0 0,22 21 0,-22-21 15,0-1-15,0 1 0,0-21 0,0 21 16,-21 0-16,0-22 0,0 22 15,0-21-15,0 21 0,0-1 0,0 1 16,-21 21 0,0 21-1,0 1-15,0-1 0,0 0 0,21 21 16,-22-21-16,1 22 0,21-22 16,-21 0-16,21 0 0,0 0 0,0 1 15,0-1-15,0 0 0,21-21 31,0 0-31,1-21 0,-1 0 16,-21-1-16,21 1 16,0 0-16,-21 0 0,0 0 0,21 0 15,0-1-15,1 1 0,-22 0 16,0 42 15,0 0-31,0 1 0,0-1 16,0 0-16,0 0 0,0 0 15,0 0-15,0 1 0,0-1 0,21-21 16,-21 21-16,21-21 0,0 0 16,0 0-1,0 0-15,-21-21 0,22 0 16,-1 21-16,-21-22 0,21 1 16,0 0-16,-21 0 0,21 0 0,0 0 15,1-22-15,-1 22 0,21 0 0,-21-21 16,0 42-16,1-22 0,-1 1 15,0 21-15,-21 21 16,0 1 0,0-1-16,0 0 0,0 0 0,0 0 15,-21 0-15,21 1 0,-21 20 0,-1-21 16,1 0-16,21 0 16,0 1-16,-21-22 15,21-22 48,0 44-1,0-1-31,0-42 32,0-1-47,21 22-16,-21-21 0,21 0 0,-21 0 15,22-21-15,-1 20 16,0 1-16,0 0 0,-21-21 15,21 21-15,0-1 0,1 1 0,-1 0 16,0 0-16,-21 42 16,0 0-1,0 0-15,0 1 0,0 20 0,0-21 16,0 21-16,0-20 0,-21-1 16,21 0-16,-21 0 0,21 0 0,0 0 15,0 1 1,21-44 15,0 22-31,0-21 0,-21 0 0,21 0 16,0 0-16,1 0 0,-1 21 15,0-22-15,-21 1 0,21 0 0,0 21 16,0 0-16,-21 21 31,0 0-31,0 1 16,0-44 31</inkml:trace>
  <inkml:trace contextRef="#ctx0" brushRef="#br0" timeOffset="171919.19">20913 8488 0,'0'0'0,"-22"0"0,1 21 15,42-21 1,1 0-16,-1 0 16,21 0-16,0 0 0,1-21 0,-1 21 15,0 0-15,1-21 0,-1 21 16,0 0-16,1-21 0,-22 21 15,21 0-15,-21-22 0,1 22 0,20-21 16</inkml:trace>
  <inkml:trace contextRef="#ctx0" brushRef="#br0" timeOffset="172672.76">12382 11769 0,'0'0'0,"0"-43"16,0 22-16,0 0 16,0 0-16,0 0 15,0 0-15,0-1 0,0 1 16,22 0-16,-1 21 47,-21 21-47,0 0 0,21 22 0,-21-22 15,0 21-15,0 1 0,21-1 16,-21 21-16,21-20 0,-21 20 16,0 1-16,0 20 0,0-20 0,0-22 15,0 22-15,0-1 0,0 1 16,0-22-16,0 0 0,0 1 0,0-1 16,0 0-16,0-20 0,0 20 0,0-21 15,-21 0-15,21 0 16,0-42-1,0 0-15,0 0 0,0 0 16,0 0-16,0-1 0,0-20 16,0 21-16,0-21 0,0-1 0</inkml:trace>
  <inkml:trace contextRef="#ctx0" brushRef="#br0" timeOffset="173373.04">12446 11494 0,'0'0'0,"21"0"31,21 0-31,-20 0 16,20-22-16,-21 22 0,43 0 0,-22 0 15,21 0-15,22 0 16,0-21-16,-1 21 0,1 0 0,21 0 15,0-21-15,0 0 0,-1 21 16,1 0-16,0-21 0,0 21 0,0 0 16,21-21-16,-21 21 0,-1 0 0,1 0 15,-21-22-15,21 22 0,-22-21 16,1 21-16,-21 0 0,-1 0 0,1 0 16,-22 0-16,0 0 0,1 0 15,-22 0-15,0 0 0,-21 21 31,0 1-31,0-1 0,0 0 16,0 0-16,0 0 0,0 22 16,0-22-16,0 21 0,0 0 15,0-20-15,0 20 0,0 0 0,0 1 16,0-1-16,0 0 0,0 1 0,0-1 16,0 0-16,0 1 0,0-1 15,0 0-15,0 1 0,0-22 0,0 21 16,0-21-16,0 22 0,0-22 0,0 0 15,0 0-15,0 0 0,0 0 16,0 1-16,0-1 0,-21 0 16,0-21-16,21 21 0,-22-21 0,1 21 0,0-21 15,-21 21-15,21-21 16,-22 0-16,-20 22 0,20-22 0,-20 0 16,-22 21-16,1-21 0,-22 21 0,-21-21 15,0 21-15,0-21 0,-21 21 16,-1 0-16,1 1 0,0-22 0,-21 21 15,42 0-15,-21 0 0,21-21 0,21 21 16,0-21-16,0 0 0,21 21 16,22-21-16,-1 0 0,1 22 0,21-22 15,-1 0-15,22 0 0,0 0 16,0 0-16,21-22 16,21 1-1,0 0-15,0 0 16,0 21-16,22-21 0</inkml:trace>
  <inkml:trace contextRef="#ctx0" brushRef="#br0" timeOffset="173988.99">15748 11451 0,'0'0'16,"0"-21"-16,0 0 0,0 0 0,21 0 16,-21-1-16,21 1 0,0 21 15,-21 21 1,22 1-16,-1-1 0,-21 21 16,21 0-16,0 1 0,0-1 15,-21 22-15,21-22 0,-21 21 16,22 1-16,-22-1 0,0 1 0,0-1 15,0-20-15,0 20 0,0-20 0,0 20 16,0-21-16,0-20 0,0 20 16,0-21-16,0 0 0,0 0 0,0 1 15,-22-22 1,22-22 0,0 1-16,0 0 0,0 0 15,0-21-15,0-1 0,0 1 16</inkml:trace>
  <inkml:trace contextRef="#ctx0" brushRef="#br0" timeOffset="174516.26">15917 11367 0,'0'0'0,"-21"-22"0,21 1 16,0 0-16,-21 0 0,21 0 0,0 0 31,21 21-31,0-22 0,22 22 16,20-21-16,1 0 0,20 21 15,1-21-15,42 0 0,-21 0 0,0-1 16,21 22-16,0-21 0,21 0 16,-21 21-16,0-21 0,21 21 0,-21 0 15,-21-21-15,0 21 0,-1 0 16,-20 0-16,0-21 0,-1 21 16,1 0-16,-21 0 0,-1 0 0,-21 0 15,1 0-15,-1 0 0,-21 0 0,0 0 16,1 0-16,-1 0 0,-21 21 15,0 0-15,0 0 16,0 0-16,0 22 0,0-22 16,0 21-16,0 0 0,0 22 0,0-22 15,0 1-15,0 20 0,0-21 0,0 1 16,0 20-16,0-20 0,0-1 16,0 0-16,0-21 0,0 22 0,0-1 15,0 0-15,0-20 0,0 20 16,0-21-16,0 21 0,0-20 15,0 20-15,0-21 0,0 0 0,0 0 16,-21 1-16,-1-22 0,-20 21 16,21 0-16,-21 0 0,-22-21 15,22 21-15,-22-21 0,-20 21 0,-1-21 0,-21 22 16,0-22-16,-21 21 0,-21-21 16,0 0-16,0 21 0,0-21 0,-22 0 15,1 0-15,21 0 0,0 21 0,21-21 16,0 0-16,42 0 0,0 0 15,1 0-15,20 0 0,-21 0 0</inkml:trace>
  <inkml:trace contextRef="#ctx0" brushRef="#br0" timeOffset="175172.03">13166 11875 0,'0'-22'0,"0"44"0,0-65 16,-22 64 0,1 1-16,21-1 15,-21 21-15,0 0 0,0 22 0,0-22 16,-1 1-16,1 20 0,0-21 15,0 1-15,0-1 0,21 0 0,-21 1 16,21-22-16,-22 21 0,22-21 16,0 1-16,-21-22 0,21-22 31,0 1-31,21 0 16,1 0-16,-1-21 0,0 20 0,-21-20 15,21-21-15,0 20 0,0-20 16,1-1-16,-1 1 0,0 20 0,0-20 15,0 21-15,0-1 0,1 1 0,-1 21 16,-21 0-16,21-1 0,0 22 16,0 22-1,0-1-15,1 21 0,-22 0 0,21 1 16,0-1-16,0 0 0,0 1 16,0-1-16,1 22 0,-22-43 0,21 21 15,0 0-15,-21 1 0,0-22 16,21 0-16,-21 0 0,21 0 0,-21 1 15,0-1-15,-21-21 32,0 0-32,0 0 0,0 0 15</inkml:trace>
  <inkml:trace contextRef="#ctx0" brushRef="#br0" timeOffset="175335.94">12912 12361 0,'0'0'0,"-22"0"16,22-21-1,22 0 1,-1 21-16,21 0 0,0-21 16,1 0-16,-1 21 0,22-21 15,20-1-15,-20 1 0,20 0 0,1 0 16,0 0-16,21-22 0,-22 22 16,43-21-16</inkml:trace>
  <inkml:trace contextRef="#ctx0" brushRef="#br0" timeOffset="176267">16319 11621 0,'0'0'0,"0"-22"15,-21 22 1,21 22-1,0-1-15,0 0 16,0 0-16,0 21 0,0-20 16,0 20-16,0 0 0,0-21 0,0 22 15,0-1-15,0-21 0,-21 22 16,21-22-16,0 0 0,0 0 0,0 0 16,-21 0-16,21 1 0,-21-44 46,21 1-46,0 0 0,0-21 16,0 21-16,0-1 0,0-20 16,0 0-16,0 21 0,0-22 0,0 1 15,0 0-15,0-1 0,0 1 16,0 0-16,0 20 0,0 1 0,21 0 16,-21 0-16,21 21 0,0 0 0,0 0 15,1 0-15,-1 21 0,0 0 16,0 0-16,21 22 0,-20-22 0,-1 21 15,0-21-15,-21 22 0,21-22 16,-21 0-16,21 21 0,-21-20 16,21-1-16,-21 21 0,0-21 15,0 0-15,22-21 16,-22-21 0,21 21-16,0-21 15,-21-21-15,21 21 0,0-1 16,0-20-16,1 0 0,-1 21 0,0-22 15,0-20-15,0 20 0,0 1 16,22 0-16,-22-1 0,0 22 16,0 0-16,0 0 0,1 21 0,-1 0 0,0 21 15,0 0-15,0 22 16,0-1-16,-21-21 0,0 43 0,0-22 16,0 0-16,0 1 0,0-1 0,0 21 15,-21-20-15,0-1 0,0 0 16,0-20-16,0 20 0,-1-21 0,22 0 15,-21 0-15,0 1 0,0-22 0</inkml:trace>
  <inkml:trace contextRef="#ctx0" brushRef="#br0" timeOffset="178340.37">13674 11303 0,'0'0'0,"-22"0"16,1 0-1,21-21 1,-21 21 15,21-21-31,0 0 16,0-1 0,0 1-16,0 0 15,0 0-15,0 0 0,0 0 16,0-1-16,0 1 0,0 0 15,0 0-15,0-21 0,0 20 0,0-20 16,0 0-16,0-1 0,21 1 16,0 0-16,1-22 0,-1 1 15,0-1-15,21 1 0,1-1 0,-1 1 16,21-1-16,1 22 0,21-22 16,-1 22-16,1-21 0,21 20 0,-22 1 15,22 0-15,0 20 0,-21-20 0,21 21 16,-1 0-16,1 21 0,0 0 15,-21 0-15,21 0 0,-22 21 0,-20 0 16,20 21-16,-20-20 0,-1 20 16,1 0-16,-1 1 0,1 20 15,-1-21-15,1 1 0,-1 20 0,1-20 16,-22-1-16,22 21 0,-22-20 16,22-1-16,-22-21 0,-21 22 0,0-22 15,0 0-15,1 21 0,-22-21 16,0 1-16,0-1 0,0 0 15,-22-21 1,1 0 0,0 0-16,0 0 15,0 0-15,21-21 16,-21 0-16,-1-1 16,1 22-16,21-21 0</inkml:trace>
  <inkml:trace contextRef="#ctx0" brushRef="#br0" timeOffset="178820.12">15917 10605 0,'0'-22'16,"21"22"-16,1 0 15,-1 0-15,0 0 0,0 22 16,21-1-16,-20-21 0,-1 21 0,21 0 15,-21 0-15,22 0 0,-22 1 16,21-1-16,-21 0 0,0 0 16,1 0-16,20 0 0,-21-21 0,-21 22 15,21-22-15,0 0 0,1 21 16,-1-21 0,0 0-1,-21-21-15,0-1 16,21 1-16,-21 0 0,21 0 15,0 0-15,-21-22 0,22 22 16,-1-21-16,-21 0 0,21-1 16,0 1-16,0 0 0,0-1 0,1 1 0,-1 21 15,-21-22-15,0 22 0,0 0 16,0 42 0,0 0-16,-21 1 15,-1-1-15,1 21 0,0 0 0,0 1 16,0-1-16,0-21 0,-1 22 0,-20 62 15,21-83 1,21-1-16,-21 0 0,21 0 0,0 0 16,0 0-16,0 1 0,-21-22 0,21 21 15,-22-21-15,22 21 16</inkml:trace>
  <inkml:trace contextRef="#ctx0" brushRef="#br0" timeOffset="181747.77">4127 14605 0,'0'-21'16,"-21"21"-16,21-21 16,0 0-16,0-1 15,-21 22-15,21-21 0,0 0 16,0 0-16,-21 0 16,21 0-16,0-1 0,-21 1 15,0 0-15,-1 0 0,22 0 16,-21 21-16,-21-21 0,21-1 15,0 22-15,-22 0 0,1 0 0,21 0 16,-22 0-16,1 0 0,0 0 16,-1 0-16,1 22 0,0 20 0,-1-21 15,22 0-15,-21 22 0,21-1 16,0 0-16,-1 1 0,22 20 0,0-21 16,0 1-16,0-1 0,0 0 15,0 1-15,22-22 0,-1 21 0,0-21 16,0 1-16,21-1 15,-20-21-15,20 0 0,-21 0 0,21 0 16,1 0-16,-22 0 0,21-21 0,1-1 16,-22 1-16,21 0 0,-21-21 15,22 21-15,-22-22 0,21 1 16,-21-22-16,22 22 0,-22-21 0,0 20 16,0-20-16,0-1 0,-21 1 15,0 20-15,0-20 0,0-1 0,0 22 16,0-21-16,0 20 0,0-20 15,0 20-15,0 1 0,0 21 0,0 0 16,0 0-16,0-1 0,-21 22 16,21 22-1,0-1-15,0 21 0,0 0 0,0 1 0,0-1 16,0 0-16,0 22 16,0-1-16,0 1 0,0-1 0,0 22 15,0-21-15,21-1 0,0 1 16,1-22-16,-1 21 0,0-20 0,0-1 15,0-21-15,0 0 0,1 1 16,-1-1-16,21-21 0,-21 0 0,22 0 16,-22 0-16,21 0 0,-21-21 0,22-1 15,-22 1-15,0 0 0,0 0 16,0-21-16,0 20 0,1-20 0,-1 21 16,-21-21-16,0 20 0,0-20 15,0 0-15,0 21 0,-21-22 0,-1 22 16,1 0-16,0 0 15,-21 0-15,21 21 0,-1 0 0,1 0 16,0 0-16,0 0 0,0 0 16,21 21-16,0 0 15,0 0-15,21 0 0,0 0 0,0 1 16,22-1-16,-22 21 0,21-21 16,-21 0-16,22 22 0,-22-22 0,0 21 15,0-21-15,0 1 0,0-1 16,-21 0-16,0 0 0,22 0 0,-22 0 15,21-21-15,-21 22 16,21-22 0,-21-22-16,21 1 15,-21 0-15,21 0 16,0 0-16,-21-22 0,0 22 0,0-21 16,22 0-16,-22 20 0,21 1 15,-21-21-15,0 21 0,0 0 0,21 21 16,0 21-1,-21 0-15,0 0 16,0 0-16,0 22 0,0-22 0,0 21 16,0-21-16,0 0 15,0 22-15,0-22 0,0 0 0,0 0 16,0 0-16,0-42 31,0 0-15,0 0-16,0 0 0</inkml:trace>
  <inkml:trace contextRef="#ctx0" brushRef="#br0" timeOffset="181892.69">4932 14224 0,'0'-21'0,"0"0"0,0 42 47,0 0-32,21 0 1</inkml:trace>
  <inkml:trace contextRef="#ctx0" brushRef="#br0" timeOffset="182763.71">5207 14457 0,'21'-21'31,"0"21"-15,0 0-16,1 0 0,-1 0 15,0 21-15,-21 0 0,21 0 0,0 0 16,0 1-16,-21-1 0,0 0 16,22 0-16,-22 21 0,0-20 0,0-1 15,0 21-15,0-21 0,0 0 0,0 1 16,0-1-16,0 0 15,21-42 17,0 0-32,0 21 0,-21-43 15,21 22-15,0 0 0,1 0 0,-1-22 0,0 1 16,-21 21-16,21-21 16,0 20-16,0-20 0,-21 21 0,22-21 15,-22 20-15,21 22 0,-21-21 0,0 42 31,0 1-31,0-1 16,0 21-16,0-21 0,0 0 16,0 22-16,0-1 0,0-21 0,0 22 15,0-22-15,0 21 0,0-21 0,0 0 16,0 1-16,21-1 0,0-21 16,0 21-16,0-21 0,1 0 0,-1 0 15,0 0-15,21 0 0,-21-21 16,22 21-16,-1-21 0,-21-1 15,22 1-15,-22 0 0,0 0 0,21-21 16,-21 20-16,1 1 0,-22-21 16,0 21-16,0 0 0,0-22 0,0 22 15,0 0-15,0 0 0,-22 0 0,1-1 16,0 22-16,0 0 16,0 0-16,0 0 0,-1 0 0,1 22 15,21-1-15,0 0 0,-21 0 16,21 21-16,0-20 0,0 20 0,0 0 15,0-21-15,0 22 0,0-22 16,21 0-16,0 0 0,-21 0 16,22 1-16,-1-22 0,0 0 0,0 0 15,0 0-15,0 0 0,1 0 0,-1 0 16,0-22-16,0 22 0,-21-21 16,21 0-16,0 0 0,-21 0 0,22-22 15,-22 22-15,0-21 0,21 21 16,-21 0-16,21-22 0,-21 22 0,0 0 15,0 0-15,0 0 0,21-1 0,0 22 16,-21 22 0,0-1-16,0 0 0,0 21 0,0-21 15,0 22-15,0-22 0,0 0 16,0 21-16,0-20 0,0-1 16,0 0-16,21 0 0,-21 0 0,0 0 15,22-21 1,-1 0-1,-21-21-15</inkml:trace>
  <inkml:trace contextRef="#ctx0" brushRef="#br0" timeOffset="182908.62">6667 14584 0,'0'21'31,"22"-21"0,-1 0-15</inkml:trace>
  <inkml:trace contextRef="#ctx0" brushRef="#br0" timeOffset="184292.31">7387 14817 0,'0'-21'31,"0"-1"-31,0-20 15,0 0-15,21 21 0,0-22 0,-21 1 16,22 0-16,-1-22 0,0 1 0,0 20 16,0-20-16,0-1 15,1 1-15,-1 20 0,-21-20 0,0 21 16,0 20-16,0-20 0,-21 21 16,-1 21-16,1 0 0,0 0 15,0 21-15,0 0 0,0 0 0,-1 1 16,1 20-16,21-21 0,0 21 15,0-20-15,0 20 0,0 0 0,0-21 16,21 22-16,22-1 0,-22-21 16,0 22-16,0-22 0,22 21 0,-22-21 15,21 0-15,-21 1 0,0-1 0,1 0 16,-1 0-16,0 0 0,-21 0 16,-21-21-1,0 0 1,-1 0-16,1 0 0,0 0 15,-21 0-15,21-21 0,-22 0 0,22 21 16,0-21-16,-21 0 0,20 0 16,1 21-16,21-22 0,-21 22 15,21 22 1,0-1-16,0 0 0,21 0 16,0 0-16,-21 0 0,22-21 0,-1 22 15,21-1-15,-21 0 0,0-21 0,1 0 16,20 21-16,-21-21 0,21 0 15,-20 0-15,20 0 0,-21-21 16,21 0-16,1 0 0,-1-1 0,-21 1 16,22 0-16,-22 0 0,21-21 15,-21 20-15,0-20 0,1 0 0,-22 21 16,0-22-16,0 1 0,0 21 16,0-22-16,0 22 0,0 0 0,0 0 15,0 0-15,0 42 16,0 0-1,-22 0-15,22 22 0,0-22 0,0 21 16,0 0-16,0-20 0,0 20 16,0 0-16,0-21 0,0 1 0,0 20 15,0-21-15,22-21 0,-22 21 16,21-21-16,0 21 0,0-21 16,0 0-16,0-21 0,1 0 15,-1 21-15,0-21 0,0 0 0,-21 0 16,21-22-16,0 22 0,-21 0 15,0 0-15,0-22 0,22 22 0,-22 0 16,0 0-16,0 0 0,0 0 16,0 42-1,0 0-15,0 0 16,0 0-16,0 0 0,0 1 16,0 20-16,0-21 0,0 0 0,0 0 15,0 1-15,0-1 16,21 0-16,-21 0 0,0 0 0,21-21 15,0 0-15,0 0 0,0 0 0,1 0 16,-1 0-16,0 0 0,0-21 16,0 21-16,0-21 0,1 0 0,20 0 15,-21-1-15,0 1 0,0-21 0,1 21 16,-1 0-16,-21-22 0,0 1 16,0 21-16,0 0 0,0-22 0,0 22 15,0 0-15,0 0 0,0 42 31,0 0-31,21 21 16,-21-20-16,0-1 16,21 21-16,-21-21 0,0 22 0,0-22 15,21 0-15,-21 21 0,21-21 0,-21 1 16,22-1-16,-1-21 16,0 0-16,0 0 0,0 0 0,0 0 15,1 0-15,-1-21 0,0-1 0,0 1 16,0 0-16,0 0 0,1 0 15,-22-22-15,21 22 0,0-21 0,-21 21 16,0 0-16,21-22 0,-21 22 16,21 0-16,-21 42 31,0 0-31,0 0 16,0 1-16,0 20 0,-21-21 0,21 0 15,-21 22-15,21-22 0,0 0 0,0 0 16,0 0-16,0 0 0,0-42 47,0 0-47</inkml:trace>
  <inkml:trace contextRef="#ctx0" brushRef="#br0" timeOffset="184448.23">9165 14012 0,'-21'0'15,"0"0"1,42 0 15,0 0-15,0 0-16</inkml:trace>
  <inkml:trace contextRef="#ctx0" brushRef="#br0" timeOffset="184692.09">9779 13758 0,'-21'0'15,"0"22"-15,-1-1 0,1 0 0,21 0 16,0 21-16,-21 1 0,0-1 16,0 0-16,21 1 0,-21-1 0,21 0 15,-22 22-15,1-22 0,0 22 0,0-22 16,21 0-16,-21 1 0,21-1 15,-21-21-15,21 22 0,0-22 0,0 0 16,21-21 15,-21-21-31,21 0 0,-21-1 0,0 1 16</inkml:trace>
  <inkml:trace contextRef="#ctx0" brushRef="#br0" timeOffset="184851.99">9398 14351 0,'21'0'32,"0"0"-17,0 0-15,1 0 0,-1 0 16,21-21-16,-21 0 0,22 21 0,-1-21 16,0-1-16,1 1 0,-1 0 15,0 0-15</inkml:trace>
  <inkml:trace contextRef="#ctx0" brushRef="#br0" timeOffset="185444.66">10160 14034 0,'0'0'0,"-21"0"0,-22 0 15,22 0-15,0 21 0,0-21 0,0 21 16,21 0-16,-21 0 0,21 22 16,-22-22-16,22 21 0,-21-21 0,21 22 15,0-1-15,0 0 0,0-21 0,0 22 16,0-22-16,0 21 15,0-21-15,0 1 0,21-22 0,1 21 0,-1-21 16,0 0-16,21 0 0,-21 0 16,22-21-16,-22-1 0,21 1 15,-21 0-15,22 0 0,-22-21 0,0 20 16,0-20-16,0 0 0,1 21 16,-1-22-16,-21 1 0,21 0 0,-21-1 15,0 1-15,0-22 0,0 43 0,0-21 16,0 0-16,0 20 0,0 44 31,0-1-31,0 0 0,-21 21 16,21 1-16,-21-22 15,21 21-15,-22 22 0,22-22 0,-21 0 0,0 1 16,21-1-16,-21 0 0,0 1 16,21-1-16,-21-21 0,21 21 15,0-20-15,0-1 0,0 0 16,0-42-1,0 0-15,0-1 16,21 1-16,0-21 0,0 21 0,0-22 16,0 22-16,1-21 0,20 0 15,-21 20-15,0 1 0,22 0 0,-22 0 16,0 0-16,0 21 0,0 0 0,0 0 16,-21 21-1,22-21-15,-22 21 0,0 0 0,0 0 16,0 1-16,0 20 0,0-21 0,0 0 15,0 0-15,0 1 0,0-1 16,0 0-16,0-42 31,21 0-15,0-1-16</inkml:trace>
  <inkml:trace contextRef="#ctx0" brushRef="#br0" timeOffset="185647.54">10731 13907 0,'0'0'0,"22"0"15,-1-22-15,0 22 0,0 0 0,0 0 16,22-21-16,-22 21 0,21 0 16,0-21-16,1 21 0,-22 0 0,21 0 15,1-21-15,-22 21 0,21 0 16,-21 0-16,0 0 0,1 0 0,-22-21 15</inkml:trace>
  <inkml:trace contextRef="#ctx0" brushRef="#br0" timeOffset="185876.41">11028 13843 0,'0'0'16,"0"21"-16,0 0 0,-21 1 0,21-1 0,0 0 15,0 0-15,0 0 0,-22 0 16,22 22-16,0-22 0,-21 0 0,21 21 16,0-20-16,-21 20 0,21 0 0,0-21 15,0 1-15,-21 20 0,21-21 16,-21 0-16,21 0 0,0 1 0,0-1 16,21-21 15,0-21-31,0-1 15</inkml:trace>
  <inkml:trace contextRef="#ctx0" brushRef="#br0" timeOffset="186169.24">11239 14161 0,'0'21'16,"-21"0"-16,0 21 0,21-21 15,-21 1-15,21-1 0,0 0 0,0 21 16,-21-21-16,21 1 0,0-1 15,0 0-15,0 0 0,21-21 16,0 0 0,0 0-16,0 0 0,1-21 0,-1 0 15,0 0-15,0-1 0,0 1 16,-21 0-16,21 0 0,-21 0 0,22 0 16,-22-1-16,0 1 0,0 0 15,0 0-15,0 0 0,-22 21 16,1-21-16,0 21 0,0 0 15,0 0-15,0 0 0,-1 21 16,1-21-16,0 0 0,0 21 0,21 0 16</inkml:trace>
  <inkml:trace contextRef="#ctx0" brushRef="#br0" timeOffset="186376.12">11790 14436 0,'0'0'0,"-21"21"0,-1-21 16,44 0 15,-1 0-31,0 0 16</inkml:trace>
  <inkml:trace contextRef="#ctx0" brushRef="#br0" timeOffset="187724">12488 14012 0,'0'-21'0,"0"42"0,0-21 32,0 22-32,0-1 15,0 21-15,0-21 0,0 22 0,0-22 16,-21 21-16,21 0 0,-21 1 16,0-22-16,21 21 0,0-21 0,0 1 15,0-1-15,0 0 0,0 0 16,21-42-1,-21 0 1,21 21-16,0-21 0,-21-22 16,21 22-16,1 0 0,-22 0 0,21 0 15,0-22-15,-21 22 0,21 0 16,-21 0-16,21 21 0,-21-21 16,0 42-1,21 0-15,-21 0 0,22 0 16,-22 0-16,0 1 0,0-1 15,0 0-15,0 0 0,21 0 0,-21 0 16,21 1-16,-21-1 0,21-21 16,0 0-16,0 0 0,1 0 15,-1 0-15,0 0 16,0-21-16,0-1 0,0 22 0,1-21 16,-1 0-16,0 0 0,0-21 0,-21 20 15,21 1-15,-21 0 0,21-21 16,-21 21-16,22-1 0,-22 1 0,0 0 15,0 0-15,0 0 0,0 42 32,0 0-17,0 21-15,0-20 0,0-1 0,0 21 16,0-21-16,0 22 0,0-22 16,0 0-16,0 21 0,0-21 0,21 1 15,0-1-15,-21 0 0,21 0 16,0-21-16,22 0 0,-22 0 0,21 0 15,-21 0-15,22 0 0,-22-21 0,21 21 16,0-21-16,-20 0 0,20-22 16,-21 22-16,0 0 0,0-21 0,22-1 15,-43 22-15,21-21 0,0-1 16,-21 1-16,21-21 0,-21 20 16,0 1-16,0 0 0,0-1 0,0 22 15,0-21-15,0 21 0,-21 21 31,21 21-31,-21 0 0,21 21 0,0 1 16,0-22-16,0 21 0,-21 0 16,21 1-16,0-1 0,-21 0 0,21 1 15,0-1-15,0 0 0,0-20 16,0 20-16,0-21 0,0 0 0,0 0 16,0 1-16,21-22 31,-21-22-31,21 1 15,0 0-15,0 0 0,-21 0 0,21 0 16,1-1-16,-1-20 0,-21 21 16,21 21-16,-21-21 0,21 0 0,0 21 15,-21 21 1,21-21-16,-21 21 16,0 0-16,0 0 0,22 0 0,-22 1 15,21-1-15,-21 0 0,0 0 16,21 0-16,0 0 15,0-21-15,0 0 0,1 0 16,-1 0-16,0 0 0,0 0 0,0 0 16,0-21-16,1 21 0,-1-21 15,0 0-15,0 0 0,0 0 16,0-1-16,-21 1 0,0 0 0,22 0 16,-22 0-16,21 0 0,-21-1 15,0 44 1,0-1-1,0 0-15,0 0 0,0 0 0,0 0 16,0 1-16,0-1 0,0 0 16,0 0-16,0 0 0,21-21 47,-21-21-47,21 0 0,-21 0 15</inkml:trace>
  <inkml:trace contextRef="#ctx0" brushRef="#br0" timeOffset="187875.91">14203 13991 0,'0'0'0,"-21"-21"15,-1 21 1,22-21 31,0 0-47,22 21 15</inkml:trace>
  <inkml:trace contextRef="#ctx0" brushRef="#br0" timeOffset="188111.78">14499 13695 0,'0'0'0,"0"21"31,0 0-31,0 22 0,-21-22 0,21 0 16,0 21-16,0 1 0,-21-22 0,0 21 15,-1 0-15,22 1 16,0-22-16,-21 21 0,0 1 0,0-22 16,21 21-16,0-21 0,-21 22 0,21-22 15,-21 0-15,21 21 0,0-21 16,0 1-16,21-22 16,0 0-1,0 0-15,0 0 0,0-22 0,1 22 16</inkml:trace>
  <inkml:trace contextRef="#ctx0" brushRef="#br0" timeOffset="188599.94">14944 14139 0,'0'-21'0,"0"0"15,0 0-15,-22 21 16,1 0-16,0 0 15,0 0-15,0 0 0,0 21 16,-1-21-16,1 21 0,0 0 0,21 1 16,0-1-16,-21 0 0,21 21 15,-21-21-15,21 1 0,0-1 0,0 0 16,0 0-16,0 0 0,0 0 16,0 1-16,0-1 15,21-21-15,0 0 0,0 0 0,0 0 16,1-21-16,-1-1 15,21 1-15,-21 21 0,0-21 0,1-21 16,-1 21-16,0-1 0,21-20 0,-21 21 16,1-21-16,-1-1 0,-21 1 15,21 0-15,0-22 0,-21 22 0,0-22 16,0 22-16,0 0 0,0-1 16,0 1-16,0 21 0,0 0 0,0 63 31,-21-21-31,0 21 0,21 1 15,-21-1-15,21 22 0,0-22 0,0 0 16,-22 22-16,22-22 0,0 0 0,0 1 16,0-1-16,0-21 15,0 22-15,0-22 0,0 0 0,0 0 16,0 0-16,22 0 0,-1-21 0,0 0 16,0 0-16,21 0 15,-20-21-15</inkml:trace>
  <inkml:trace contextRef="#ctx0" brushRef="#br0" timeOffset="188919.76">16023 13526 0,'0'0'0,"0"-22"0,0-20 15,-21 42 1,21 21 0,-21 0-16,0 1 0,21 20 0,-22 21 15,1-20-15,21 20 0,0 1 0,-21-1 16,0-20-16,21 20 0,-21 1 16,21-1-16,0-21 0,0 22 15,0-22-15,0 1 0,0-22 16,0 21-16,21-21 0,0 0 0,0 1 15,0-1-15,22-21 0,-22 0 0,21 0 16,1 0-16,-22-21 0,21-1 16,0 1-16,1 0 0,-1-21 0</inkml:trace>
  <inkml:trace contextRef="#ctx0" brushRef="#br0" timeOffset="191611.48">4741 10033 0,'0'0'0,"-21"0"16,0 0-16,0 0 0,42 0 46,0 0-30,0 0-16,22 0 0,-22 0 16,21 0-16,0 0 0,-20 0 0,20 0 15,-21-21-15,0 21 0,0 0 16,1 0-16,-1 0 0,0 0 16,-42 0 15</inkml:trace>
  <inkml:trace contextRef="#ctx0" brushRef="#br0" timeOffset="191764.39">4635 10224 0,'0'0'0,"-21"0"0,21 21 16,-21-21-16,21 21 16,21-21-1,0 0-15,1 0 16,-1-21-16,0 0 0,0 21 15,-21-22-15,0 1 0,0 0 0</inkml:trace>
  <inkml:trace contextRef="#ctx0" brushRef="#br0" timeOffset="192152.17">3323 9610 0,'-42'0'16,"21"0"-16,21 21 15,0 0-15,0 0 0,0 0 0,0 1 16,0 20-16,0-21 0,0 21 16,0-20-16,0 20 0,0 0 15,0-21-15,21 22 0,0-22 0,0 0 16,0 0-16,0 0 0,22 1 16,-22-1-16,21-21 0,1 0 0,-1 0 15,-21 0-15,21 0 0,1 0 16,-1 0-16,0-21 0,1 21 0,-22-22 15,21 1-15,-21-21 0,22 21 16,-22 0-16,0-22 0</inkml:trace>
  <inkml:trace contextRef="#ctx0" brushRef="#br0" timeOffset="192707.31">4000 9504 0,'0'0'15,"-21"0"1,21 21-16,0 0 0,0 0 15,0 22-15,0-22 0,0 21 0,0 1 16,0-1-16,0 0 0,0 1 16,0-1-16,0-21 0,0 21 0,0-20 15,0 20-15,21-21 0,-21 0 0,0 0 16,0 1-16,22-22 16,-1 0-1,-21-22-15,21 1 16,0 21-16,-21-21 0,0 0 15,0 0-15,21 0 0,-21-22 0,21 22 16,-21 0-16,0 0 0,0 0 16,0-1-16,22 22 0,-1 0 15,0 0 1,0 22-16,0-1 0,-21 0 0,21 0 16,1 0-16,-1 0 0,0 1 15,0-1-15,0-21 16,0 0-16,1 0 15,-1 0 1,0-21-16,-21-1 0,21 1 0,0 0 16,-21 0-1,0 0-15,0 0 0,0-1 0,0 1 16,0 0 0,21 21-16,1 21 15,-22 0-15,21-21 16,0 22-16,-21-1 0,21 0 15,-21 0-15,21 0 0,-21 0 0,21 1 16,1-22-16,-22 21 0,21-21 16,0 0-1,-21-21 17,0-1-32</inkml:trace>
  <inkml:trace contextRef="#ctx0" brushRef="#br0" timeOffset="192888.79">4508 9525 0,'0'0'0,"-21"-21"15,0 21-15,0 0 16,21-21-16,0 0 62,0-1-62</inkml:trace>
  <inkml:trace contextRef="#ctx0" brushRef="#br0" timeOffset="193144.65">4657 9229 0,'0'0'0,"0"21"15,0 0 1,0 0-16,0 0 0,0 22 0,0-22 16,21 0-16,0 21 0,-21-20 15,21 20-15,-21-21 0,21 21 0,-21 1 16,0-22-16,21 0 0,-21 0 16,22 22-16,-22-22 0,21-21 0,-21 21 15,0 0-15,21-21 0,0 0 16,0 0-1,0 0-15,-21-21 0,22 0 16</inkml:trace>
  <inkml:trace contextRef="#ctx0" brushRef="#br0" timeOffset="193601.39">5080 9483 0,'0'0'15,"-21"0"-15,0 0 0,-1 21 16,1 0-16,21 0 16,0 0-16,-21 1 0,0-1 15,21 0-15,0 0 0,0 0 0,0 0 16,0 1-16,0-1 0,0 0 16,21-21-16,0 0 15,0 0 1,1 0-16,-1 0 0,0-21 15,-21 0-15,0-1 0,21 1 16,-21-21-16,0 21 0,0-22 16,0 22-16,0-21 0,0 21 0,0-22 15,-21 1-15,21 0 0,-21 21 16,0-22-16,-1 1 0,1 21 0,0-22 16,0 22-16,0-21 0,21 21 15,-21 21-15,21-21 0,0 42 16,0 0-16,0 0 0,0 21 15,21 1-15,0-1 0,-21 0 16,21 1-16,0-1 0,0 22 16,1-22-16,-1 0 0,0 1 15,64 84 1,-43-85-16,-42-21 0,21 0 16,0-21-1</inkml:trace>
  <inkml:trace contextRef="#ctx0" brushRef="#br0" timeOffset="194736.7">16700 13674 0,'0'0'0,"0"-43"0,-21 22 15,21 0-15,-21-21 0,0 21 0,21-22 0,-21 22 16,21 0-16,0 0 0,0 0 15,-21-1-15,21 1 0,0 42 32,0 22-32,0-22 15,0 21-15,0 1 0,0-1 0,21 0 16,0 1-16,-21-1 0,0 21 0,0-20 16,21-22-16,-21 21 0,0 1 15,0-22-15,0 0 0,0 0 0,0 0 16,0 0-16,0-42 31,0 0-15,0 0-16,21 0 0,-21 0 15,21-1-15,-21-20 0,22 21 16,-1 0-16,0 0 0,0-1 0,0 1 16,22 0-16,-22 21 0,0 0 15,0 0-15,21 0 0,-20 0 0,-1 0 16,0 21-16,-21 0 0,21 1 15,-21-1-15,0 0 0,0 0 16,0 21-16,0-20 0,-21-1 0,0 0 16,21 0-16,-21 0 0,-1 0 0,1 1 15,0-1-15,0-21 16,0 21-16,0-21 0,-1 0 0,22-21 31,0 0-15</inkml:trace>
  <inkml:trace contextRef="#ctx0" brushRef="#br0" timeOffset="195035.53">17187 13229 0,'0'0'0,"21"0"0,1 0 15,-1 0-15,0 0 16,0 21-16,0 1 15,22-1-15,-22 21 0,21-21 0,-21 0 16,22 22-16,-22-1 0,21-21 16,-21 22-16,0-1 0,1 0 0,-1 1 15,0-22-15,-21 21 0,0 0 0,0 1 16,0-1-16,0-21 0,-21 22 16,0-22-16,-1 21 0,1-21 0,-21 0 15,21 22-15,-22-22 0,1 0 0,21 0 16,0 0-16,0-21 0,-1 22 15,1-22-15,42-22 16,1 1 0,-1 0-16</inkml:trace>
  <inkml:trace contextRef="#ctx0" brushRef="#br0" timeOffset="195260.4">18140 13610 0,'0'0'0,"-21"0"16,-1 0 15,22 21 0,0 1-31,0-1 0,0 0 16,0 0-16,-21 0 15,0 0-15,21 1 0</inkml:trace>
  <inkml:trace contextRef="#ctx0" brushRef="#br0" timeOffset="195428.31">18076 14139 0,'0'43'0,"0"-86"0,-21 107 16,0-43-16,0 0 0,0 0 0,-1 22 15,1-22-15,-21 0 0,21 0 16,-22 22-16,1-22 0,0 0 0,-1 0 16,-20 21-16,-1-20 0,1-1 0,-22 0 15,1 0-15</inkml:trace>
  <inkml:trace contextRef="#ctx0" brushRef="#br0" timeOffset="197753.62">17145 12446 0,'21'0'15,"0"0"-15,-21-21 16,21 21-16,-21-21 16,0 0-1,0-1 1,0 1-16,0 0 16,0 0-1,-21 21 1,0 0-1,0 0 1,0 0-16,0 21 16,21 0-16,-22-21 0,1 21 0,21 1 15,-21-1-15,0 0 16,21 0-16,-21 0 0,0 0 0,21 1 16,-22-1-16,1 0 0,0 0 15,21 0-15,-21 22 0,0-22 16,0 0-16,-1 21 0,1-21 0,0 1 15,0 20-15,-21-21 0,-1 21 16,1-20-16,-22 20 0,1-21 0,-1 21 16,1-20-16,-1 20 0,1-21 0,-1 0 15,-20 0-15,20 1 0,1-1 16,-1 0-16,1 0 0,-1 0 0,1-21 16,-1 21-16,-20-21 0,-1 0 15,21 0-15,-20 22 0,-1-22 0,0 0 16,1 0-16,-1 0 0,0 0 0,1 0 15,-1 0-15,0 0 16,1 0-16,-1 0 0,-21 0 0,22 0 16,-1-22-16,0 22 0,1 0 0,20-21 15,1 21-15,-1-21 0,1 0 16,-1 0-16,1 21 0,-1-21 0,22-1 16,-22 1-16,22 0 0,0 21 15,-1-21-15,22 0 0,0 0 0,0 21 16,21-22-16,-21 22 0,21-21 15,0 0 1,21 21 31,0 0-31,-21-21 15,0 0-31,21 0 15</inkml:trace>
  <inkml:trace contextRef="#ctx0" brushRef="#br0" timeOffset="198216.36">13843 12658 0,'21'0'16,"-42"0"15,0 0-31,0 0 16,-1 0-16,1 0 0,0 0 15,0 0-15,0 0 0,0 21 0,-1-21 16,1 0-16,0 0 0,-21 21 16,21-21-16,-1 0 0,-20 0 0,21 21 15,0-21-15,-22 0 0,22 0 16,0 0-16,0 0 0,0 0 15,21 21 17,0 1-32,0-1 15,0 0-15,21 0 0,-21 0 16,21 22-16,0-22 0,-21 21 0,21-21 16,1 22-16,-1-1 0,0 0 15,0-21-15,0 22 0,0-22 0,1 21 16,-1-21-16,-21 1 0,21-1 15,0 0-15,0 0 0,0 0 0,-21 0 16,22 1-16,-1-22 16,-21 21-16,-21-21 47</inkml:trace>
  <inkml:trace contextRef="#ctx0" brushRef="#br0" timeOffset="199727.49">4191 16404 0,'21'-42'15,"0"21"-15,-21-22 0,0 22 16,0-21-16,0 21 0,0-22 0,0 1 16,0 0-16,0 21 0,-21-22 15,-21 1-15,21 21 0,-1 0 0,-20-1 16,0 1-16,21 0 0,-43 21 16,22 0-16,-1 0 0,1 0 15,0 21-15,-1 0 0,-20 1 16,21-1-16,20 0 0,-20 21 15,21 1-15,0-1 0,0-21 0,21 21 16,0 1-16,0-1 0,0 0 16,0 1-16,0-22 0,0 21 0,21-21 15,0 1-15,0-1 0,0-21 16,22 0-16,-22 0 0,0 0 16,0 0-16,21-21 0,-20-1 15,20 1-15,-21-21 0,0 0 16,22-1-16,-22 1 0,21 0 15,-21-22-15,0 1 0,22-1 16,-22 1-16,0 20 0,0-20 0,0-1 0,-21 1 16,0 20-16,22-20 15,-22 21-15,0-22 0,0 22 0,0-1 16,0 22-16,0 0 0,0 0 16,0 0-16,0 42 15,0 0-15,-22 21 16,22-20-16,0 20 0,-21 0 0,21 1 15,0 20-15,-21-21 0,21 22 16,0-1-16,0 1 0,0-1 16,0 22-16,0-21 0,0-1 15,0-21-15,21 22 0,0-22 0,-21-21 16,22 22-16,-1-22 0,0 0 16,0 0-16,0-21 0,0 0 15,1 0-15,20 0 0,-21 0 0,0 0 16,22-21-16,-22 0 0,21 0 15,-21-22-15,22 22 0,-22-21 0,0 0 16,0 20-16,0-20 0,-21 0 16,0 21-16,0-22 0,0 22 0,-21 0 15,0 0-15,0 0 0,0 21 16,-22 0-16,22 0 0,-21 21 0,21 0 16,-22 0-16,22 0 15,0 0-15,0 1 0,21-1 16,0 0-16,0 0 0,21-21 15,0 0-15,21 21 16,-20-21-16,20 0 0,0 0 0,1 0 16,-1 0-16,0 21 0,-21-21 15,22 22-15,-22-22 0,21 21 0,-21 0 16,1-21-16,-22 21 0,0 0 16,21 0-16,-21 1 0,0-1 0,0 0 15,0 0-15,0 0 16,21-21 15,0-21-31,0 21 16,0-21-16,-21 0 0,22 0 15,-1-1-15,0 1 0,0-21 0,-21 21 16,21-22-16,0 22 0,-21 0 16,0 0-16,22 0 0,-22 0 0,21-1 15,-21 44 1,0-1-1,0 0-15,0 0 0,0 0 16,0 0-16,0 22 0,0-22 0,0 0 16,-21 0-16,21 0 0,0 1 15,-22-1-15,22 0 16,0-42 15,0 0-31,0-1 0</inkml:trace>
  <inkml:trace contextRef="#ctx0" brushRef="#br0" timeOffset="199884.92">5059 15896 0,'0'0'0,"0"-21"0,0 0 15,-21 21 1,-1 0 0,22 21-1,22-21 1,-1 0-1,0 21-15</inkml:trace>
  <inkml:trace contextRef="#ctx0" brushRef="#br0" timeOffset="200736.43">5355 16066 0,'21'21'0,"-21"21"16,0-21-1,21-42 16,1 0-15,-1 21-16,0-21 0,0 21 16,0 0-16,0 0 0,1 0 15,-1 21-15,-21 0 0,21 0 0,-21 0 16,21 22-16,-21-22 0,0 21 16,0-21-16,0 1 0,0 20 0,0-21 15,0 0-15,0 22 0,21-43 16,-21 21-16,0 0 0,0 0 0,21-21 15,1 0 1,-1 0 0,-21-21-16,21 0 0,0 0 15,0-1-15,0-20 0,22 0 16,-22 21-16,0-22 0,0 1 0,0-22 16,1 22-16,-1 0 0,-21-1 15,0 22-15,0 0 0,0 0 0,0 0 16,-21 42-1,21 0-15,-22 0 0,1 0 16,0 22-16,21-1 0,0-21 16,0 22-16,0-1 0,-21 0 0,21 1 15,0-22-15,0 21 0,0-21 16,21 22-16,0-22 0,0 0 0,1 0 16,-1-21-16,0 0 15,0 0-15,21 0 0,-20 0 0,-1 0 16,21 0-16,-21-21 0,22 0 15,-22 0-15,0-1 0,0 1 0,0 0 16,0 0-16,1-21 0,-22 20 16,0-20-16,0 0 0,0 21 0,0-22 15,0 22-15,0-21 0,0 21 16,0-1-16,-22 22 0,1 0 16,21 22-16,0-1 15,0 21-15,-21-21 0,21 22 0,0-22 16,0 21-16,0-21 0,0 22 15,0-22-15,0 21 0,0-21 16,0 0-16,21-21 0,-21 22 0,21-22 16,-21 21-16,22-21 15,-1 0-15,0-21 0,0-1 0,0 22 16,-21-21-16,21 0 0,1-21 16,-1 21-16,-21-1 0,21-20 0,-21 21 15,21 0-15,-21 0 0,0-1 16,0 1-16,21 0 0,0 21 15,-21 21 1,0 0-16,0 1 16,0-1-16,0 0 0,0 0 15,0 0-15,0 0 0,0 1 16,0-1-16,22 0 0,-22 0 0,0 0 16,0 0-16,21-21 15,0 0 1</inkml:trace>
  <inkml:trace contextRef="#ctx0" brushRef="#br0" timeOffset="200900.34">7154 16256 0,'21'0'0,"-42"0"0,64 0 0,-22 0 62,-21-21-62,0 0 16,42 21-16,-21-21 0</inkml:trace>
  <inkml:trace contextRef="#ctx0" brushRef="#br0" timeOffset="202303.91">8615 16383 0,'-64'0'0,"128"0"0,-212 21 15,84-21-15,1 0 0,-1 0 16,1 0-16,-1 0 0,22 0 0,-22 0 15,22 0-15,21 0 0,0-21 16,-1-21-16,22 21 0,0-22 0,43-105 16,-22 85-1,21-1-15,1 22 0,-22-22 0,21 1 16,0-1-16,1 1 0,-1 20 16,0-20-16,-20 21 0,-1 20 15,0-20-15,-21 21 0,-21 42 16,-22 0-1,1 0-15,0 1 0,-1 20 0,1 0 16,0-21-16,-1 22 0,1-1 16,21 0-16,0 1 0,0-1 0,21-21 15,0 22-15,0-22 0,21 0 16,0 0-16,21 0 0,-21 0 0,22 1 16,-22-1-16,21-21 0,1 21 15,-22 0-15,21-21 0,-21 21 0,0-21 16,1 0-16,-1 21 15,-21 1 1,-21-22-16,-1 0 16,1 0-16,0 0 0,-21 0 0,21 0 15,-22-22-15,22 1 0,-21 21 0,21-21 16,-1 21-16,-20-21 0,42 0 16,-21 21-16,21 21 31,21 0-31,0 0 0,0 0 0,1 1 15,-1-1-15,0 0 0,21 0 16,-21-21-16,1 21 0,-1 0 16,0-21-16,0 22 0,21-22 15,-20 0-15,-1 0 0,0 0 0,0 0 16,0 0-16,22-22 0,-22 22 16,0-21-16,21 0 0,-21 0 0,22-21 15,-22 20-15,21-20 0,-21 21 16,1-21-16,-1 20 0,0-20 0,0 0 15,-21 21-15,0-22 0,0 22 0,0 0 16,0 0-16,-21 21 16,0 0-16,21 21 15,0 0-15,0 0 0,0 22 16,0-22-16,0 21 0,0-21 16,0 22-16,0-22 0,0 21 15,0-21-15,21 0 0,0 1 0,0-22 16,22 21-16,-22-21 0,0 0 15,0 0-15,21 0 0,-20 0 0,-1-21 16,21 21-16,-21-22 0,0 1 0,1 0 16,-1 0-16,0 0 0,0 0 15,-21-1-15,0 1 0,0 0 0,0 0 16,0 0-16,0 0 0,0-1 16,0 44 15,0-1-31,0 0 0,0 0 15,0 0-15,0 22 0,0-22 16,21 0-16,0 0 0,-21 0 0,22 0 16,-1 1-16,0-22 0,0 21 15,0-21-15,0 0 0,1 0 16,-1 0-16,-21-21 0,21 21 0,0-22 16,0 1-16,0 0 0,-21 0 15,0 0-15,22-22 0,-22 22 0,21 0 16,-21-21-16,0 21 0,0-1 15,0 1-15,0 0 0,0 0 16,0 0-16,0 42 16,0 0-1,0 0-15,0 0 0,0 1 0,0-1 16,21 21-16,-21-21 0,21 0 16,-21 1-16,21-1 0,-21 0 0,21 0 15,1-21-15,-22 21 16,21-21-16,0 0 0,0 0 15,-21-21-15,21 21 0,-21-21 16,0 0-16,21 0 0,1-1 0,-22 1 16,0 0-16,0-21 0,0 21 15,21-1-15,-21 1 0,0 0 16,0 42 0,0 0-1,0 1-15,0-1 0,0 0 0,0 21 16,0-21-16,0 1 0,0-1 15,0 0-15,0 0 0,0 0 0,0 0 16,0-42 15,0 0-31</inkml:trace>
  <inkml:trace contextRef="#ctx0" brushRef="#br0" timeOffset="202463.96">9737 15685 0,'0'0'0,"0"-22"0,0 1 16,0 42 15,21-21-15,-21 22-16,21-22 0,0 0 16,0 0-16,0 0 0</inkml:trace>
  <inkml:trace contextRef="#ctx0" brushRef="#br0" timeOffset="202707.82">10435 15536 0,'0'22'16,"-21"-1"-16,0 0 0,21 0 16,-21 0-16,-1 0 0,22 22 15,0-22-15,-21 21 0,0-21 0,21 22 16,-21-1-16,21 0 0,-21 1 15,21-22-15,0 21 0,0 1 0,-21-22 16,21 21-16,0-21 0,0 0 0,0 1 16,0-1-1,0-42 1,0-1-16,0 1 16</inkml:trace>
  <inkml:trace contextRef="#ctx0" brushRef="#br0" timeOffset="202899.71">10054 16023 0,'0'0'0,"21"-21"47,0 21-47,1 0 0,20-21 16,-21 21-16,21 0 0,-20-21 15,20 21-15,0-21 0,-21 21 16,22-22-16,-1 1 0,-21 21 0,22-21 15,-22 0-15,0 0 0,0 0 16,0 21-16,0-22 0</inkml:trace>
  <inkml:trace contextRef="#ctx0" brushRef="#br0" timeOffset="203468.39">10604 15748 0,'0'0'16,"-21"0"-16,0 0 0,21 21 0,-21 0 16,0-21-16,21 22 0,-21-1 15,21 0-15,0 0 0,0 0 0,0 22 16,0-22-16,0 0 0,0 21 15,0-21-15,0 1 0,0-1 16,0 0-16,21 0 0,0 0 0,0 0 16,0-21-16,0 0 0,1 0 15,-1 0-15,0 0 0,21 0 0,-21-21 16,85-42 0,-63 42-16,-22-1 0,21-20 0,-21 0 15,0-1-15,1 22 0,-1-21 16,-21 0-16,0-1 0,0 22 0,0-21 15,0-1-15,0 22 0,0 0 0,0-21 16,-21 42-16,21-21 0,0-1 16,-22 22-16,22 22 15,0-1-15,0 0 16,0 21-16,0-21 0,0 1 16,0 20-16,0-21 0,0 21 0,0 1 15,0-22-15,-21 21 0,21 1 16,-21-22-16,21 21 0,-21-21 0,21 0 15,0 1-15,0-1 0,0-42 47,0-1-47,0 1 0,21 0 0,0 0 16,0-21-16,-21 20 0,22 1 0,-1 0 16,0 21-16,0-21 0,0 21 15,0 0-15,1 0 0,-1 21 16,0 0-1,-21 0-15,0 1 0,0-1 16,0 0-16,0 0 0,0 0 16,0 0-16,0 1 0,0-1 15,0-42 17,0-1-32,21 1 0</inkml:trace>
  <inkml:trace contextRef="#ctx0" brushRef="#br0" timeOffset="203675.95">11303 15642 0,'0'0'0,"21"-21"0,0 21 0,0 0 16,1 0-16,-1 0 16,0 0-16,0 0 0,0 0 0,0 0 15,22 0-15,-22 0 0,21 0 0,-21-21 16,22 21-16,-22 0 0,0 0 15,0 0-15,0 0 0,1 0 0,-44 0 47,1 0-47</inkml:trace>
  <inkml:trace contextRef="#ctx0" brushRef="#br0" timeOffset="203900.34">11599 15579 0,'0'0'0,"0"21"0,-21-21 0,21 21 16,-21 0-16,21 0 0,0 1 16,0-1-16,0 0 0,0 21 15,0-21-15,0 1 0,0 20 0,0-21 16,0 21-16,0-20 0,0-1 16,0 21-16,0-21 0,0 0 15,0 1-15,0-1 0,0 0 0,0 0 16,0 0-16,0-42 31,21 21-31</inkml:trace>
  <inkml:trace contextRef="#ctx0" brushRef="#br0" timeOffset="204216.16">11832 15875 0,'0'42'16,"0"-20"-16,0-1 0,0 0 15,0 0-15,0 0 0,0 0 0,0 22 16,0-22-16,0 0 16,0 0-16,21-21 0,0 0 15,1 21-15,-1-21 0,21 0 0,-21 0 16,0 0-16,22-21 0,-22 21 16,0-21-16,0 0 0,22 0 0,-43 0 15,21-1-15,-21 1 0,0 0 0,0-21 16,0 21-16,0-1 0,0 1 15,0 0-15,-21 0 0,-1 0 0,1 0 16,0 21-16,0 0 16,0 0-16,0 0 15,-1 21-15,22 0 0,0 0 16,0 0 0</inkml:trace>
  <inkml:trace contextRef="#ctx0" brushRef="#br0" timeOffset="204376.06">12340 15875 0</inkml:trace>
  <inkml:trace contextRef="#ctx0" brushRef="#br0" timeOffset="205966.36">13695 15685 0,'0'-22'0,"0"1"16,21 0-16,-21 0 15,0 0-15,0 0 16,0-1-16,0 1 16,0 42 15,0 1-31,-21-1 0,21 0 0,0 0 16,0 21-16,0-20 15,-21 20-15,21-21 0,-22 21 0,22-20 16,0 20-16,0-21 0,0 21 0,-21-20 15,21-1-15,0 0 0,21-42 32,-21 0-17,22 21-15,-1-43 0,-21 22 0,21 0 16,0 0-16,0 0 0,0-1 16,1 1-16,-1 0 0,-21 0 0,21 0 15,0 21-15,0 0 16,-21 21-1,21-21-15,-21 21 0,22 0 16,-22 0-16,0 1 0,0-1 16,21 0-16,0 0 0,-21 21 0,21-20 15,0-22-15,-21 21 0,21 0 16,1-21-16,-1 0 0,0 0 0,21 0 16,-21 0-16,1 0 0,20-21 15,-21 0-15,0 21 0,22-22 0,-22-20 16,0 21-16,0 0 0,0 0 15,0-1-15,-21 1 0,0-21 0,0 21 16,0 0-16,0-1 0,0 1 0,0 0 16,-21 21 15,0 21-31,21 0 16,0 1-16,0-1 0,0 0 0,0 21 15,0-21-15,0 1 0,0-1 16,0 0-16,0 0 0,21 0 0,0-21 15,1 0-15,-1 21 0,0-21 16,0 0-16,0 0 0,22 0 0,-22-21 16,0 0-16,21 21 0,-21-21 0,1 0 15,-1 0-15,0-1 0,-21 1 16,21 0-16,0 0 0,-21 0 0,0 0 16,0 42 15,0 0-16,0 0-15,0 0 0,0 0 16,0 1-16,0-1 0,0 0 0,0 0 16,0 0-1,21-42 1,1 0 0,-22 0-16,0 0 0</inkml:trace>
  <inkml:trace contextRef="#ctx0" brushRef="#br0" timeOffset="206115.93">14817 15536 0,'0'0'0,"0"-21"0,-22 21 16,22-21-16,-21 21 0,21 21 31,0 0-15,0 1-16,21-22 15,1 21-15,-1-21 16,0 0-16</inkml:trace>
  <inkml:trace contextRef="#ctx0" brushRef="#br0" timeOffset="206885.22">15303 15579 0,'0'0'0,"0"84"16,-21-62 0,21-1-16,0 0 0,0 0 15,-21 0-15,21 0 0,-21 1 0,21-1 16,-21 0-16,21 0 0,0 0 15,0-42 17,0 0-32,21 21 15,0-21-15,0 0 0,-21-1 0,21 1 16,1 0-16,-1 21 0,-21-21 16,21 0-16,0 21 0,0 0 15,0 0 1,-21 21-1,0 0-15,22 0 0,-22 0 0,0 1 16,0-1-16,21-21 0,0 21 16,0 0-16,0 0 0,0 0 0,22-21 15,-22 0-15,21 22 0,-21-22 16,22 0-16,-22 0 0,0 0 0,21-22 16,-20 1-16,-1 21 0,21-21 15,-21 0-15,0 0 0,-21 0 16,0-1-16,0 1 0,0 0 0,0 0 15,0 0-15,0 0 0,-21-1 16,21 1-16,-21 0 0,0 21 16,0 0-16,0 0 15,-1 0-15,1 0 0,0 0 0,0 21 16,21 0-16,0 1 0,-21-1 0,21 0 16,0 0-16,-21 0 0,21 0 15,0 1-15,0-1 0,0 0 0,21 0 16,0 0-16,-21 0 0,21-21 15,0 0-15,0 0 0,1 0 0,-1 0 16,21 0-16,-21-21 0,0 21 16,1-21-16,-1 0 0,-21 0 0,21 0 15,0-22-15,-21 22 0,0 0 16,0-21-16,0-1 0,0 1 16,0 0-16,0-1 0,0 1 0,0 0 15,0-1-15,0 1 0,0 21 16,0 0-16,0-1 0,0 44 15,0-1-15,0 0 16,-21 21-16,21-21 0,-21 22 16,21-1-16,0 0 0,0 1 0,0-22 15,0 21-15,0 1 0,0-22 16,0 21-16,0 0 0,21-20 0,-21-1 16,21 0-16,21 0 0,-20 0 15,-1-21-15,21 0 0,-21 0 16,22 0-16,-22 0 0,21-21 0,0 21 15,-20-21-15</inkml:trace>
  <inkml:trace contextRef="#ctx0" brushRef="#br0" timeOffset="207791.94">16637 15600 0,'0'0'0,"-21"21"16,0 0-16,-1 0 15,1 1-15,21-1 0,0 0 16,-21 21-16,0-21 0,21 1 0,0-1 15,0 0-15,0 0 0,0 0 16,0 0-16,0 1 0,0-1 0,21 0 16,0-21-1,0 0-15,1 0 0,-1 0 16,0 0-16,-21-21 0,21 0 0,0 21 16,-21-22-16,0 1 0,0 0 15,0 0-15,0-21 0,0 20 0,0 1 16,0-21-16,-21 21 0,21 0 15,-21-1-15,0 1 0,0 21 0,-1 0 16,1 0-16,0 0 0,0 0 16,21 21-1,-21 1-15,21-1 0,0 0 0,0 0 16,0 0 0,0 0-16,21 1 0,0-22 15,0 0-15,0 0 0,1 0 0,-1 0 16,21 0-16,-21 0 0,0 0 15,22-22-15,-22 1 0,0 21 0,0-21 16,22 0-16,-22 0 0,0 21 16,0-21-16,0-1 0,0 22 0,1 0 15,-22-21-15,0 42 32,0 1-32,0-1 0,0 0 15,0 0 1,0 0-16,0 0 0,0 1 15,0-1-15,21-21 32,0 0-17,-21-21-15,21-1 0,0 22 16,-21-21-16,21 21 0,1-21 0,-22 0 16,21 0-16,0 21 15,0 21 16,-21 0-31,0 0 16,0 0-16,0 1 16,21-1-1,0-21-15,1 0 16,-1 0-16,0 0 16,0 0-16,0 0 15,-21-21 1,0-1-1,0 1-15,0 0 0,0 0 16,0 0-16,0 0 16,0-1-16,21 1 0,1 21 0,-1-21 15,21 21-15,-21 0 0,0-21 16,22 21-16,-22 0 0,0 0 16,0 0-16,0 0 0,1 0 0,-1 0 15,0 0-15,-21-21 31,0 0-15,0-1-16,0 1 0,0 0 16,-21 0-16,0 0 0</inkml:trace>
  <inkml:trace contextRef="#ctx0" brushRef="#br0" timeOffset="209627.71">5122 7747 0,'0'0'0,"-21"0"16,0 0-16,0 0 0,0 0 0,21-21 47,21 0-47,0 21 0,21 0 15,-21-21-15,1 21 0,-1 0 16,0 0-16,0 0 0,0-22 0,0 22 16,1 0-16,-1 0 0,0 0 0,-21 22 31,-21-1-16</inkml:trace>
  <inkml:trace contextRef="#ctx0" brushRef="#br0" timeOffset="209782.62">5016 7959 0,'0'0'0,"0"21"0,0 0 16,22-21-1,-1 0-15,0 0 16,0 0-16,0 0 0,0 0 0,1 0 15,-1-21-15,0 0 0,0 0 16,0-1-16,0 1 0</inkml:trace>
  <inkml:trace contextRef="#ctx0" brushRef="#br0" timeOffset="210116.11">3535 7705 0,'-21'0'0,"42"0"0,-64-21 16,22 21-16,21 21 31,0 0-31,0 0 0,0 21 15,0 1-15,0 20 0,0-20 16,0 20-16,0 1 0,0-1 0,0 1 16,0-22-16,0 21 15,0-20-15,0-1 0,0 0 0,0-20 16,0 20-16,0-21 0,0 0 16,0 0-16,21-21 0,1 0 15,-22-21 1,21 21-16</inkml:trace>
  <inkml:trace contextRef="#ctx0" brushRef="#br0" timeOffset="210382.6">3492 7832 0,'0'0'0,"0"-43"0,0 22 0,0-21 16,0 21-16,22 0 0,-1-1 0,0 1 15,0 0-15,21 21 0,1 0 16,-1 0-16,0 0 0,1 0 0,-22 21 15,21 0-15,-21 1 0,1-1 16,-22 21-16,0-21 0,0 0 0,0 22 16,0-22-16,-22 0 0,1 21 15,0-20-15,0-1 0,-21 0 0,20 0 16,1 0-16,0-21 0,0 0 16,0 0-16,0 0 15,21-21-15,0 0 16,0 0-16,0 0 15,21-1-15</inkml:trace>
  <inkml:trace contextRef="#ctx0" brushRef="#br0" timeOffset="210732.01">4064 7705 0,'-21'0'16,"0"21"-16,-1-21 0,1 21 15,0 0-15,0-21 0,0 21 16,0-21-16,-1 22 0,1-22 0,21 21 0,0 0 16,21-21 15,1 0-15,-1 0-16,0-21 0,0 21 15,-21-21-15,21-1 0,0 22 16,1-21-16,-22 0 0,21 0 15,0 21-15,-21-21 16,21 21 0,0 21-16,0 0 15,-21 0 1,22 0-16,-1 1 0,-21-1 0,42 0 16,-21 0-16,0-21 0,22 21 15,-1 0-15,22 1 0,-1-22 0</inkml:trace>
  <inkml:trace contextRef="#ctx0" brushRef="#br0" timeOffset="211648.37">18732 14901 0,'22'-21'0,"-44"42"0,65-84 0,-43 42 0,0-22 15,0 22-15,0 0 0,0 0 16,-21 0-16,-1 21 0,1 0 0,0 0 15,-21 0-15,21 21 0,-22 21 16,1-21-16,21 22 0,-22-1 16,1 22-16,0-1 0,-1 1 15,-126 317 1,148-297-16,0-20 16,21-22-16,0 22 0,0-22 0,21 0 15,0-21-15,21 22 0,1-22 16,-1-21-16,0 0 0,22 0 0,-22 0 15,1 0-15,-1 0 0,0-21 16,1 0-16</inkml:trace>
  <inkml:trace contextRef="#ctx0" brushRef="#br0" timeOffset="211897.36">18965 15388 0,'0'0'0,"0"-21"0,0 0 15,0 0-15,-21 21 16,0 0-16,0 0 0,0 42 0,-1-21 15,1 22-15,0-22 0,0 42 16,0-20-16,0 20 0,-1 1 0,22-1 16,-21 1-16,0 20 0,0-20 15,21 20-15,-21 1 0,21 0 0,-21-22 16,21 22-16,-22 0 0,22-1 0,0-20 16,-21 20-16,0 1 0,21-21 15,0 20-15,0-20 0,0-1 16,0-20-16,0-1 0,0 0 15,0-21-15,0 1 0,0-1 0</inkml:trace>
  <inkml:trace contextRef="#ctx0" brushRef="#br0" timeOffset="212184.79">18775 15790 0,'0'-63'15,"0"126"-15,21-168 0,0 41 0,-21 22 16,21-1-16,0 22 0,1-21 16,-1 21-16,0 0 0,0-1 0,0 22 15,0 0-15,1 0 0,-1 0 16,0 22-16,-21-1 0,0 21 0,0-21 16,0 22-16,0-22 0,-21 21 0,0 0 15,-1-20-15,1 20 0,0 0 16,0-21-16,-21 22 0,20-22 0,1 21 15,-21-21-15,21 1 0,0-1 16,21 0-16,0-42 16,0 0-1,21-1-15,0 1 0</inkml:trace>
  <inkml:trace contextRef="#ctx0" brushRef="#br0" timeOffset="213564.18">19516 15388 0,'0'0'0,"-22"0"0,1 0 15,-21 0-15,21 0 0,0 0 0,-22 0 16,22 0-16,0 0 0,0 21 16,0 22-16,-22-22 0,22 0 0,21 21 15,-21-20-15,0 20 0,21-21 0,-21 0 16,21 22-16,0-22 15,0 0-15,0 0 0,21-21 16,0 0 0,0 0-16,0 0 0,0 0 0,1-21 15,-1 0-15,21 0 0,-21-1 16,0 1-16,22 0 0,-22 0 0,0-21 16,-21 20-16,21 1 0,-21 0 0,21 0 15,-21 0-15,0 0 16,0 42-1,0 0-15,0 0 16,-21 0-16,21 22 0,-21-22 0,21 0 16,-21 21-16,21-21 0,0 1 15,0-1-15,0 0 0,0 0 0,0 0 16,21-21-16,0 0 0,0 21 0,1-21 16,-1 0-16,0 0 0,0 0 15,21 0-15,-20-21 0,20 0 0,-21 21 16,0-21-16,22 0 0,-22 0 15,0-1-15,0 1 0,0 0 16,0 0-16,1 0 0,-22 0 0,21 21 16,0-22-16,-21 44 15,21-22 1,-21 21-16,0 0 0,0 0 16,21 0-16,-21 0 0,0 1 0,0-1 15,21 0-15,-21 0 0,22-21 16,-22 21-16,21-21 0,0 0 15,0 0-15,0 0 0,0 0 16,1 0-16,-1 0 0,0-21 0,21 0 16,-21 21-16,22-21 0,-1 0 15,-21-1-15,22 1 0,-22 0 0,0 0 16,0 0-16,0 0 0,-21-1 16,-21 22 15,0 0-31,0 22 15,21-1-15,-21 0 0,21 0 16,-22 0-16,22 0 0,0 1 16,0-1-16,0 0 0,0 0 15,22-21-15,-1 0 0,0 21 16,0-21-16,0 0 16,22 0-16,-22-21 0,0 21 0,0-21 15,21 0-15,1 0 0,-22-1 16,21 1-16,1 0 0,-22 0 0,21 0 15,-21 0-15,0 21 0,-21-22 16,0 1-16,22 0 0,-22 42 31,0 0-15,0 1-16,-22-1 0,22 0 0,-21 0 16,21 0-16,0 0 0,0 1 15,0-1-15,0-42 47,21-1-47,1 22 0,-1-21 16,-21 0-16,21 0 0,0 0 15,0 0-15,-21-1 0,21 1 0,1 0 16,-1 21 0,-21 21-1,0 0 1,0 1-16,0-1 0,0 0 15,21 0-15,-21 0 0,21-21 16,-21 21-16,21-21 0,0 0 0,1 0 16,-1 0-16,0 0 0,21 0 15,1 0-15,-22 0 0,21-21 0,0 0 16,-20 0-16,20 0 16,-21 0-16,0-1 0,0 1 0,1 0 15,-22-21-15,0 21 0,0-22 0,0 1 16,0-22-16,0 22 0,0 0 15,0-1-15,0-20 0,0 21 0,0-1 16,0 22-16,0 0 0,21 0 16,-21 0-16,21 21 0,-21 21 15,0 0-15,0 21 16,0 1-16,0-1 0,0 0 0,-21 22 16,0-22-16,-1 22 0,22-22 15,-21 0-15,0 1 0,0-1 0,21 0 16,0 1-16,0-22 0,0 0 0,0 0 15,0 0-15,0 0 16,21-21-16,0 0 16,0 0-16,1 0 0,20-21 15,-21 21-15,0-21 0,0 0 0,1 0 16</inkml:trace>
  <inkml:trace contextRef="#ctx0" brushRef="#br0" timeOffset="213753.14">21505 15282 0,'0'0'0,"-21"0"16,0 0-16,-21 22 15,20-22-15,22 21 0,22-21 16,-1 0 0,21 0-16,-21 0 0,22 0 0,-22 0 15,21 0-15,0 0 0,1-21 16,-1-1-16,0 1 0,1 21 0,-1-21 15</inkml:trace>
  <inkml:trace contextRef="#ctx0" brushRef="#br0" timeOffset="214072.12">22119 14817 0,'0'0'0,"-21"0"0,21-21 16,21 21 15,0 0-31,0 0 0,1 21 0,20-21 16,-21 21-16,0 0 15,22 0-15,-22 22 0,42 20 0,-20-21 16,-22 1-16,21-1 0,-21 0 16,0 22-16,1-22 0,-22 1 15,0-1-15,0 0 0,0 1 0,0-22 0,0 21 16,0-21-16,-22 0 15,1 1-15,0-1 0,0 0 0,0 0 0,0 0 16,-1-21 0,1 0-16,0 0 0,42 0 31,22-21-31</inkml:trace>
  <inkml:trace contextRef="#ctx0" brushRef="#br0" timeOffset="214288.62">23199 15177 0,'21'-22'15,"0"22"-15,-21-21 0,21 21 16,-21-21 0,21 0-16,-21 42 46,0 0-46,0 0 0,0 1 16,-21-1-16,0 0 0,0 21 0,0-21 16,-1 1-16</inkml:trace>
  <inkml:trace contextRef="#ctx0" brushRef="#br0" timeOffset="214452.12">23177 15600 0,'0'21'0,"0"-42"0,0 63 0,0 1 15,0-22-15,0 0 0,-21 0 0,0 0 16,0 0-16,0 1 0,-22-1 16,22 0-16,-21 0 0,0 0 0,-22 0 15,22-21-15,-22 22 0,-20-1 0,20-21 16,-21 21-16,-20-21 0</inkml:trace>
  <inkml:trace contextRef="#ctx0" brushRef="#br0" timeOffset="-212736.3">16891 14224 0,'0'0'0,"-21"0"0,0 0 0,-1 0 15,1 0-15,0 21 0,0-21 16,0 0-16,0 0 0,42 0 47,0 0-47,21 0 0,-21 0 0,22 0 15,-1 0-15,0 0 0,22 0 0,-22 0 16,1 0-16,20 0 0,-21 0 16,22 0-16,-22 0 0,1 0 0,-1 0 15,0 0-15,-21 0 0,1 0 16,-1 0-16,-42 0 31,-1 0-31,1 0 0,-21 21 0,0-21 16,-1 0-16,1 22 0,-22-22 15,1 21-15,21-21 0,-22 21 0,1-21 16,-1 21-16,1-21 0,-1 21 0,22 0 16,-22-21-16,22 22 0,21-22 15,0 21-15,-1-21 0,22 21 16,22-21-16,-1 0 0,21 0 15,0 0-15,1 0 0,20 0 16,-20 0-16,20 0 0,22-21 16,-22 0-16,1 21 0,20-22 0,-20 1 15,21 21-15,-22-21 0,1 0 16,-22 21-16,0-21 0,-21 21 0,1 0 16,-1 0-16,-21-21 0,-21 21 15,-22 0 1,1 0-16,0 0 0,-22 0 0,1 0 15,20 21-15,-20 0 0,-1-21 16,1 21-16,20-21 0,1 0 0,0 21 16,21-21-16,21 21 0,21-21 15,21 0 1,0 0-16,1 0 0,20-21 16,1 0-16,-1 0 0,22 0 0,0 0 15,-1-1-15,1 1 0,-22 0 0,22 0 16,-21 0-16,-1 0 0,1-1 15,-1 22-15,-21-21 0</inkml:trace>
  <inkml:trace contextRef="#ctx0" brushRef="#br0" timeOffset="-211868.26">21103 16298 0,'0'0'0,"-21"22"0,0-22 16,21 21-16,-21-21 0,-1 0 16,22 21-16,-21-21 0,0 0 15,0 21-15,0-21 16,0 0 0,21 21-1,42-21 1,-21 0-16,21 0 15,1 0-15,-1 0 0,22-21 16,-1 0-16,22 21 0,-22-21 0,43 0 16,-21-1-16,-1 1 0,1 21 0,0-21 15,-22 0-15,1 0 0,-1 21 16,1-21-16,-43 21 0,21 0 0,-21-22 16,1 22-16,-44 0 15,1 0 1,-21 0-16,0 0 0,-1 0 0,-20 22 15,-1-22-15,-20 21 0,-1 0 0,0 0 16,1-21-16,-22 21 0,0 0 16,21 1-16,-21-1 0,22 0 0,-1 0 15,0-21-15,22 21 0,-1-21 0,43 21 16,-21-21-16,21 22 0,21-1 16,21-21-1,21 0-15,1 0 0,-1 0 0,21 0 16,-20 0-16,20 0 0,22 0 15,-22 0-15,1-21 0,21-1 16,-22 22-16,22 0 0,-22-21 0,-20 21 16,20 0-16,-21-21 0,-20 21 15,20-21-15,-63 21 16,0 0-16,-22 0 16,1 21-16,-22 0 0,1-21 0,-1 21 15,1 1-15,-1-22 0,-20 21 16,20 0-16,1 0 0,-1-21 0,22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12:03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868 0,'0'-21'0,"0"0"0,0-1 16,21 1 0,0 0-16,0 0 15,1 0-15,-22 0 16,21-1-16,0 22 0,-21-21 0,21 0 16,-21 0-16,0 0 15,0 0 1,-42 21-16,21 0 0,-1-22 15,1 22-15,-21 0 0,0 0 0,-1 0 16,1 22-16,0-1 0,-22-21 16,22 21-16,-22 0 0,22 21 0,-22-20 15,22 20-15,0 0 0,-1 1 16,1-1-16,0 21 0,21 1 16,-1-22-16,1 22 0,21-22 15,0 22-15,0-22 0,0 21 0,0-20 16,21-1-16,1-21 0,-1 22 15,0-1-15,0-21 0,0 0 0,22 0 16,-22 1-16,21-1 0,0 0 16,1-21-16,-22 0 0,21 0 0,22 0 15,-22 0-15,0 0 0,1 0 16,-1-21-16,0 0 0,1-1 0,-1 1 16,0 0-16,1-21 0,-1 21 0,0-1 15,1-20-15</inkml:trace>
  <inkml:trace contextRef="#ctx0" brushRef="#br0" timeOffset="555.67">5673 572 0,'0'-43'0,"0"86"0,0-128 16,0 64-16,0-22 0,0 22 0,0 0 16,-22 0-16,1 21 15,0 0-15,0 21 16,21 0-16,-21 22 0,21-22 15,0 21-15,0 22 0,0-22 16,0 21-16,0 1 0,0-1 0,0 1 16,0-1-16,0 1 0,-21-1 15,21-20-15,0 20 0,0-20 16,0 20-16,0-21 0,0-20 0,-22 20 16,22 0-16,-21-21 0,21 1 15,0-1-15,0 0 0,0 0 0,-21-21 16,21 21-16,-21-21 15,21-21 1,0 0-16,0 0 16,0 0-16,0-1 15,0 1-15,0-21 0,0 21 0,0-22 16,0 22-16,21-21 0,0 0 16,0-1-16,22 1 0,-22 0 0,21 20 15,1-20-15,-1 0 0,0 21 16,1-1-16,-1 1 0,0 21 0,1 0 15,-1 0-15,0 21 0,-21 1 16,1-1-16,-1 21 0,0-21 0,0 0 16,-21 22-16,0-1 0,0-21 0,0 22 15,0-22-15,0 21 0,0-21 16,-21 0-16,0 1 0,21-1 0,0 0 16,-21 0-16,-1 0 15,22 0-15,-21-21 0,21 22 0,0-44 47,0 1-31,0 0-16</inkml:trace>
  <inkml:trace contextRef="#ctx0" brushRef="#br0" timeOffset="1327.77">6752 1249 0,'0'0'0,"21"0"0,0-21 15,1 21-15,-1-21 0,0 21 16,-21-22-16,21 1 0,0 0 16,0 21-16,-21-21 0,0 0 0,22 0 15,-22-1-15,0 1 0,0 0 16,0 0-16,0 0 0,-22 21 15,1-21-15,0-1 0,-21 22 16,21 0-16,-22 0 0,22 0 0,-21 0 16,-1 0-16,1 22 0,21-22 15,-21 21-15,-1 0 0,1 21 0,0-21 16,20 22-16,1-1 0,-21 0 16,21 1-16,21-1 0,0-21 15,0 22-15,0-1 0,0-21 0,0 21 16,0-20-16,0-1 0,0 0 15,21 0-15,0-21 0,0 0 0,0 0 16,1 0-16,20 0 0,-21 0 16,0 0-16,22 0 0,-1-21 0,-21 0 15,21 21-15,1-43 0,-22 22 16,21 0-16,-21 0 0,22-21 0,-22 20 16,0-20-16,0 21 0,0-21 0,1 20 15,-22-20-15,0 21 0,21 0 16,-21-22-16,0 22 0,0 0 15,0 42 1,0 0 0,-21 1-16,21 20 0,-22-21 15,22 21-15,0 1 0,-21-1 0,21-21 16,0 22-16,0-1 0,0-21 0,0 0 16,0 22-16,0-22 0,21-21 15,1 21-15,-1 0 0,0-21 0,21 0 16,-21 0-16,1 0 15,-1 0-15,21 0 0,-21 0 0,22-21 16,-22 0-16,21 0 0,0-1 16,-20-20-16,20 21 0,-21 0 0,21-22 15,-20 22-15,-1-21 0</inkml:trace>
  <inkml:trace contextRef="#ctx0" brushRef="#br0" timeOffset="1671.57">7535 974 0,'0'0'0,"0"-85"16,-21 64-16,0 0 0,0 21 15,0 0 1,-1 21-16,22 21 16,0-21-16,0 1 0,0 20 15,0 0-15,0 1 0,0 20 0,0-21 16,0 22-16,0-22 0,0 22 16,0-1-16,0 1 0,0-1 0,0 1 15,0 20-15,0-20 0,22 21 16,-22-1-16,21 1 0,-21 0 15,0-22-15,0 22 0,0-1 0,0 1 16,0-21-16,0 20 0,0-20 0,0-1 16,0-20-16,0-1 0,0 0 15,-21-21-15,21 1 0,0-1 0,0 0 16,-22-21-16,22-21 16,0 0-1,0-1-15,0-20 0,0 0 0,0 21 16,0-43-16,0 22 0,0-22 0,0 22 15,0-22-15,0 1 16,0-1-16,0-20 0,0 20 0</inkml:trace>
  <inkml:trace contextRef="#ctx0" brushRef="#br0" timeOffset="1991.29">7429 1312 0,'0'0'0,"0"-127"15,0 85-15,0 0 16,0 21-16,0-22 0,0 22 15,43-21-15,-22 21 0,0-22 0,21 22 16,1 0-16,-1 0 0,0 0 0,22 21 16,-22 0-16,22 0 0,-22 0 15,22 0-15,-22 42 0,0-21 16,-21 0-16,1 22 0,-1-1 16,-21 0-16,0 1 0,0-1 0,0-21 15,-21 21-15,-22 1 0,22-1 16,-21-21-16,-1 22 0,1-22 0,0 0 15,-1 0-15,1 0 0,0-21 0,-1 21 16,22 1-16,-21-22 0,21 0 16,0 0-16,-1 0 0,1 0 15,21-22 1,21 1 0,1 0-16,20 0 0,-21 0 0</inkml:trace>
  <inkml:trace contextRef="#ctx0" brushRef="#br0" timeOffset="2312.11">8657 445 0,'0'0'0,"0"-22"0,-21 1 15,0 21-15,0 0 16,-1 0-16,22 21 0,-21 1 15,0-1-15,21 0 0,0 21 16,-21 1-16,21-1 0,-21 0 16,21 22-16,0-22 0,-21 22 0,-1-1 15,1 1-15,21-1 0,-21-21 16,0 22-16,0-22 0,21 1 0,0-1 16,0 0-16,-21 1 0,21-22 15,0 0-15,0 0 0,0 0 16,21-21-16,0 0 15,0 0-15,0-21 16,0 21-16,1-21 0,-1 0 0,0 0 16,0-1-16,0-20 0</inkml:trace>
  <inkml:trace contextRef="#ctx0" brushRef="#br0" timeOffset="2500">8297 1080 0,'0'0'15,"-21"21"-15,-21-21 16,21 0-16,21 21 0,42-21 31,-21 0-31,0-21 0,0 21 16,22-21-16,-22-1 0,21 22 0,-21-21 16,22 0-16,-1 21 0,-21-21 15,22 21-15,-22 0 0</inkml:trace>
  <inkml:trace contextRef="#ctx0" brushRef="#br0" timeOffset="2867.79">8742 1101 0,'0'21'16,"21"-21"-16,0 0 15,0 0-15,0 0 16,1 0-16,-1-21 0,0 21 15,21-21-15,-42-1 0,43 22 16,-43-21-16,21 0 0,0 21 16,0-21-16,-21 0 0,0 0 0,0-1 15,0 1-15,-21 21 16,0 0 0,0 0-16,-1 0 0,1 0 15,0 21-15,0 1 0,0-1 0,21 0 16,-21 21-16,-1-21 0,22 22 0,-21-22 15,21 21-15,0 1 0,0-22 16,0 21-16,0-21 0,0 0 0,0 1 16,0-1-16,0 0 0,21-21 15,1 21-15,-1-21 0,0 0 16,0 0-16,0 0 0,0 0 0,1 0 16,-1 0-16,0-21 0,0 0 0,0 21 15</inkml:trace>
  <inkml:trace contextRef="#ctx0" brushRef="#br0" timeOffset="3272.05">9292 1016 0,'0'0'0,"-21"-42"16,0 42-16,21-21 0,0-1 16,0 1-16,0 0 15,0 0-15,21 21 16,0 0-16,0 0 0,0 0 0,1 0 15,-1 0-15,0 0 0,0 21 0,-21 0 16,21 0-16,0 1 0,1-1 16,-1 21-16,-21-21 0,0 22 0,0-22 15,0 21-15,0-21 0,0 0 16,0 22-16,0-22 0,0 0 0,0 0 16,-21 0-16,21 1 0,-22-1 0,1 0 15,0-21 1,21-21-1,0 0 1,0-1-16,0 1 0,0 0 16,0 0-16,21 0 0,-21 0 0,21-22 15,1 22-15,-1 0 0,-21-21 16,21 20-16,0 1 0,-21 0 0,21 0 16,0 0-16,1 0 15,-1 21-15,0-22 0,0 22 16,0 0-1</inkml:trace>
  <inkml:trace contextRef="#ctx0" brushRef="#br0" timeOffset="3567.88">10075 1164 0,'0'0'0,"21"0"62,1 0-62,-1 0 0,0 0 0,0 0 16,0 0-16,0 0 0,1 0 15,-1 0-15,0 0 0,0 0 0,0 0 16,0 0 0,1 0-16,-22-21 0,21 21 0</inkml:trace>
  <inkml:trace contextRef="#ctx0" brushRef="#br0" timeOffset="4224.53">11028 910 0,'0'0'0,"-21"0"0,-1-21 0,1 21 0,21-21 15,-21 0-15,21 0 16,0-1-16,0 1 15,0 0-15,21 21 0,0-21 16,1 21-16,-1 0 0,0-21 0,21 21 16,-21 0-16,22 0 0,-22 0 0,0 0 15,21 0-15,-20 21 0,-1 0 16,0 0-16,0 0 0,0 1 16,-21-1-16,0 0 0,0 21 15,0-21-15,0 22 0,0-22 0,-21 21 16,0 1-16,-21-22 0,20 0 0,-20 21 15,0-21-15,21 1 0,-22-1 16,1 0-16,21 0 0,0 0 0,-1-21 16,1 0-16,0 0 0,21-21 31,0 0-15,21 21-16,0-21 0,1 0 15,20 21-15,-21-22 0,0 22 16,0-21-16,22 21 0,-22 0 0,21 0 15,-21 0-15,22 0 0,-22 0 16,0 0-16,21 0 0,-20 0 0,-1 0 16,-21 21-16,21 1 0,-21-1 0,21-21 15,-21 21-15,0 0 0,0 0 16,0 0-16,0 1 0,0-1 0,0 0 16,-21-21-16,0 21 0,-22 0 15,22 0-15,0 1 0,-21-22 0,-1 21 16,1-21-16,0 21 0,-1 0 0,1-21 15,0 0-15,-1 21 0,22-21 16,-21 0-16,21 0 0,0 0 16,-1 0-16,1 0 0,0 0 15,0 0 17</inkml:trace>
  <inkml:trace contextRef="#ctx0" brushRef="#br0" timeOffset="4867.87">4953 2244 0,'0'0'0,"-21"0"0,0 0 16,-1 0-16,22-21 0,-21 21 16,42 0-1,1 0 1,20 0-16,-21 0 0,21 0 0,22 0 16,-22 0-16,22 0 0,20 0 15,-20 0-15,21 0 0,20 0 0,1 0 16,0 0-16,21 0 0,0 0 15,0-22-15,21 22 0,22-21 0,-22 21 16,21-21-16,22 21 0,-22-21 0,21 0 16,1 21-16,21-21 15,-22-1-15,1 1 0,-1 0 0,1 0 16,20 21-16,-41-21 0,20 0 0,1-1 16,-22 1-16,21 0 0,-41 0 15,20 0-15,-21 0 0,0-1 0,-21 1 16,-21 0-16,0 21 0,0-21 0,-22 0 15,1 21-15,-21 0 0,-1-21 16,-21 21-16,-20 0 0,-1 0 0,-42 0 31,-1 0-31,-20 0 0,0 0 16,-1 0-16,-20 0 0,-1 0 0,1 21 16,-22-21-16,-21 21 0,22-21 0,-43 0 15</inkml:trace>
  <inkml:trace contextRef="#ctx0" brushRef="#br0" timeOffset="5424.06">5440 2328 0,'-64'22'0,"128"-44"0,-170 65 16,64-43-16,-22 0 0,43 0 15,-21 21-15,-1-21 0,22 0 0,0 0 16,0 0-16,0 0 0,21 21 0,-22-21 16,44 0-1,-1 0-15,21 21 16,0-21-16,1 0 0,-1 0 15,0 0-15,22 0 0,-1 0 0,22 0 16,0 0-16,21 0 0,-1 0 16,1-21-16,21 0 0,0 21 15,0-21-15,21 0 0,22 21 0,-22-22 16,21 1-16,1 0 0,-1 21 16,21-21-16,-20 0 0,20 0 0,-20-1 15,-1 22-15,0-21 0,1 0 0,-1 0 16,0 0-16,-21 0 0,22 21 15,-22-22-15,0 1 0,0 0 0,-21 21 16,21-21-16,-21 0 0,0 0 0,-21 21 16,0-22-16,0 22 0,-21 0 15,-1-21-15,-20 21 0,-1 0 0,-20 0 16,-1 0-16,0 0 0,-21 0 16,-21 21 15,0 1-16,22-22 1,-1 0-16,0 0 0</inkml:trace>
  <inkml:trace contextRef="#ctx0" brushRef="#br0" timeOffset="14132.28">2984 3641 0,'0'0'0,"0"-21"15,0-1-15,0 1 16,0 0-16,0 0 15,0 0 1,-21 21 0,21-21-16,-21 21 15,21 21 17,0 0-32,0 0 15,0 21-15,0-20 16,0-1-16,0 21 0,0-21 0,0 22 15,0-1-15,0 0 0,0 1 16,0 20-16,0-21 0,-21 22 0,21-1 16,-21-20-16,21 20 0,0-20 15,-21-1-15,-1 0 0,1 1 0,21-22 16,0 0-16,0 0 0,-21 0 16,0-21 15,21-21-31,0 0 15,0 0-15,0 0 16,0-1 47,0 1-48,21 21 1</inkml:trace>
  <inkml:trace contextRef="#ctx0" brushRef="#br0" timeOffset="14624.28">3429 3958 0,'0'21'31,"0"1"-16,0-1-15,0 0 16,21-21 15,0 0-15,-21-21-16,21 0 16,-21-1-16,0 1 15,-21 21 16,0 0-31,0 0 16,0 0-16,0 21 16,-1 1-1,22-1-15,0 0 16,22-21 15,-1 0-31</inkml:trace>
  <inkml:trace contextRef="#ctx0" brushRef="#br0" timeOffset="16243.87">5567 3344 0,'0'-21'15,"-21"21"17,-1 0-32,1 0 15,0 21 1,0 1-1,21-1-15,0 0 0,-21 0 0,21 21 16,0 1-16,0-1 0,0 0 16,0 1-16,0-1 0,0 22 15,0-22-15,-21 21 0,-1-20 0,22 20 16,-21 1-16,21-1 0,-21-20 16,0-1-16,0 21 0,21-20 0,-21-22 15,-1 21-15,1-21 0,21 1 16,-21-1-16,0 0 0,0-21 15,0 0-15,-1 0 16,22-21-16,-21 0 0,0-22 16,21 22-16,0 0 0,0-21 15,0-1-15,-21 1 0,21 0 0,0 20 16,0-20-16,0 0 0,0 21 16,0-1-16,0 1 0,21 21 15,0 0-15,0 0 0,1 21 16,-1 1-16,0-1 0,0 0 15,0 21-15,0 1 0,1-22 0,-1 21 16,0-21-16,0 22 0,0-22 16,0 0-16,1 0 0,-1 0 0,21 0 15,-21 1-15,22-22 0,-22 0 16,21 0-16,0 0 0,22 0 0,-22-22 16,22 1-16,-22 0 0,22 0 0,-22-21 15,21-1-15,-20 1 16,-1 0-16,0-1 0,1-20 0,-22 20 15,21-20-15,-21-1 0,1 22 16,-22-21-16,0-1 0,0 22 0,0-22 16,-22 1-16,-20 20 0,21-20 15,-21 21-15,-1-22 0,1 43 0,-22-21 16,1 20-16,21 1 0,-22 21 16,1 0-16,-1 0 0,1 21 0,20 22 15,-20-22-15,20 21 0,22 22 16,-21-1-16,21-20 0,21 20 0,0 1 15,0-22-15,0 21 0,0-20 16,0-1-16,21 0 0,0 1 16,0-1-16,0 0 0,22 1 15,-1-22-15,-21 21 0,22-21 0,-1 1 16,21-1-16,-20-21 0,-1 0 16,0 0-16,22 0 0,-22 0 0,22 0 15,-22 0-15</inkml:trace>
  <inkml:trace contextRef="#ctx0" brushRef="#br0" timeOffset="17408.62">6837 3789 0,'0'-21'0,"0"42"0,0-63 0,0 20 0,0 1 16,0 0-16,-21 21 16,-1-21-16,1 21 0,0 0 0,0 0 15,0 0-15,0 0 0,-22 21 16,22-21-16,0 21 0,-21 22 0,20-22 15,1 0-15,0 21 0,0 1 16,0-1-16,0 21 0,-1-20 0,22-1 16,-21 0-16,21 1 0,0-22 0,0 21 15,0-21-15,21-21 0,1 22 16,-1-22-16,21 0 0,-21 0 0,22-22 16,-22 22-16,21-21 0,0-21 15,-20 21-15,20 0 0,0-22 0,-21 22 16,1-21-16,-1 21 15,0-22-15,0 1 0,-21 21 0,0 0 16,0-22-16,0 22 0,0 0 0,0 0 16,0 0-16,0 42 31,0 0-15,0 0-16,0 21 0,0-20 0,0 20 15,0-21-15,0 21 0,0 1 16,0-22-16,0 21 0,0-21 15,0 1-15,0-1 0,21 0 0,0 0 16,1 0-16,-1-21 0,0 0 16,0 0-16,21 0 0,-20 0 0,-1 0 15,21-21-15,-21 0 0,0 0 16,1 0-16,20-1 0,-21-20 0,0 21 16,22-21-16,-22-1 0,0 1 15,0 21-15,0-22 0,-21 1 0,0 0 16,0-1-16,0 1 0,21-21 15,-21 20-15,0 22 0,0-21 0,0 21 16,0-1-16,0 1 0,0 42 31,0 1-31,-21 20 0,21-21 0,-21 21 16,21 1-16,0-1 16,0 0-16,0 1 0,-21-22 0,21 21 15,0 22-15,0-22 0,0 0 16,0 1-16,0-22 0,0 21 0,0 1 15,0-22-15,21 0 0,0 0 16,0 0-16,22 0 0,-22-21 0,21 0 16,1 0-16,20 0 0,-21 0 0,1-21 15,20 0-15,-20 0 0,-1 0 16,21 0-16,-20-22 0,-1 22 0,0 0 16,-20-21-16,20 20 15,-21-20-15,0 21 0,0 0 0,-21-22 16,0 22-16,0-21 0,0 21 0,0 0 15,0-1-15,0 1 0,0 0 16,0 0-16,-21 21 0,0 0 0,0 0 16,0 0-16,21 21 0,-21 0 15,-1 0-15,1 1 0,0-1 0,0 0 16,0 21-16,0-21 0,-1 22 16,1-22-16,21 21 0,-21 1 0,21-22 15,-21 0-15,21 0 0,0 0 0,0 0 16,0 1-16,21-22 0,0 0 15,0 0-15,1 0 16,-1-22-16,0 1 0,0 0 16,0 0-16,0 0 0,1 0 0,-1-22 15,0 22-15,-21 0 0,0-21 0,21 20 16,-21 1-16,21 0 0,-21 0 16,0 0-16,21 21 0,-21 21 31,0 0-31,0 0 15,0 0-15,0 1 0,0-1 16,0 0-16,0 0 0,0 0 0,0 0 16,0 1-16,22-22 0,-1 21 0,0-21 15,0 21 1,0-21-16,0 0 0,1 0 16,-1 0-16,-21-21 0,21 21 15,0-21-15,0-1 0,0 22 0,-21-21 16,22 0-16,-1 0 0,-21 0 15,0-22-15,0 22 0,21 0 0</inkml:trace>
  <inkml:trace contextRef="#ctx0" brushRef="#br0" timeOffset="17656.48">7535 3620 0,'0'0'0,"-84"0"15,62 0-15,22-22 16,22 22-16,-1-21 16,21 21-16,0-21 0,1 0 15,-1 21-15,22-21 0,-22 21 0,21-21 16,-20 21-16,-1 0 0,22-22 16,-22 22-16,-21 0 0,21-21 0,-20 21 15,-1 0-15,0 0 0,0 0 16,-21-21-1,0 0-15</inkml:trace>
  <inkml:trace contextRef="#ctx0" brushRef="#br0" timeOffset="19096.16">9419 3493 0,'0'-22'0,"0"44"0,0-65 16,0 22-16,0 0 0,-21 0 16,21 0-16,-21-1 0,21 1 0,0 0 15,-21 21 1,21 21-16,0 0 16,0 22-16,-22-1 0,22 0 15,0 1-15,-21 20 0,21-20 16,-21 20-16,0 1 0,0-1 0,0 1 15,-1-1-15,1 1 0,-21 20 16,21-41-16,0 20 0,-1-21 0,1 1 16,0-1-16,21 0 0,-21-20 15,21-1-15,0-42 32,0-1-32,21 1 0,0 0 15,0-21-15,-21-1 0,22 1 0,-1 0 16,-21-1-16,0 1 0,21 0 15,-21 21-15,21-22 0,0 22 16,-21 0-16,0 0 0,21 21 16,1 0-16,-22 21 15,0 0-15,0 21 0,0-20 16,0-1-16,0 21 0,0-21 16,21 22-16,-21-22 0,21 21 0,-21-21 15,21 0-15,0 1 0,0-1 0,22 21 16,-22-42-16,0 0 15,0 0-15,22 0 0,-22 0 0,21 0 16,-21 0-16,22-21 0,-1 21 16,0-21-16,1 0 0,-1-1 0,-21-20 15,21 21-15,1-21 0,-22-1 16,0 1-16,0 0 0,0-1 16,-21 1-16,0 0 0,0-1 0,0-20 15,0 20-15,-21 1 0,0-21 16,0-1-16,-21 22 0,20-22 0,-20 22 15,0-22-15,-1 22 0,1 21 0,0-21 16,-1 20-16,1 22 0,0 0 16,-1 0-16,1 0 0,21 0 0,-21 22 15,20 20-15,-20-21 0,42 21 16,-21 1-16,21 20 0,0-20 0,0 20 16,0-21-16,0 22 15,0-22-15,0 22 0,0-22 0,21 22 16,0-22-16,0 21 0,1-20 0,-1-1 15,0 0-15,0 1 0,0-1 16,22-21-16,-1 0 0,0 1 0,1-1 16,20-21-16,-21 0 0,22 0 15,-1 0-15,1 0 0,-1 0 0,1 0 16,-1-21-16,1-1 0,-22 1 0,22-21 16,-22 21-16,0 0 0,1-22 15,-22 1-15,21 21 0,-21-22 0,1 1 16,-22 21-16,0-21 0,0-1 15,0 22-15,0-21 0,0 21 16,0-1-16,-22 1 0,1 21 16,0 0-16,-21 0 0,21 0 15,-1 0-15,-20 0 0,21 21 0,0 1 16,0-1-16,-1 0 0,22 0 16,0 21-16,0-20 15,22 20-15,-1-21 0,0 0 0,0 0 16,0 1-16,0-1 0,1 0 15,-1 0-15,0 0 0,-21 0 0,21 1 16,-21-1-16,21 0 16,-21 0-16,21 0 0,1-21 0,-22 21 15,21-21-15,0 0 0,0 0 0,0 0 16,0 0 0,1 0-16,-1 0 0,0-21 0,0 0 15,0 0-15,0 0 0,1 0 0,-1-1 16,0-20-16,-21 21 0,21-21 15,-21 20-15,21 1 0,-21-21 0,0 21 16,0 0-16,0-1 16,21 22-16,-21 22 15,0-1 1,0 0-16,0 0 0,-21 0 16,21 22-16,0-22 0,0 0 0,0 21 15,-21-21-15,21 1 0,0-1 16,0 0-16,0 0 0,0 0 15,0 0-15,0-42 47,0 0-47,0 0 16,21 0-16,-21-22 0</inkml:trace>
  <inkml:trace contextRef="#ctx0" brushRef="#br0" timeOffset="19276.48">10774 3683 0,'0'0'0,"-43"0"16,22 0-16,42 0 47,1 0-32</inkml:trace>
  <inkml:trace contextRef="#ctx0" brushRef="#br0" timeOffset="19712.22">11091 3747 0,'21'0'31,"1"0"-31,-1 21 16,0 0-16,0-21 15,-21 21-15,0 0 0,21 0 16,0 1-16,-21-1 0,0 21 0,0-21 16,22 0-16,-22 1 0,0-1 0,0 21 15,0-21-15,0 0 16,0 1-16,0-1 0,0 0 15,21-21-15,0 0 32,0-21-32,0 0 0,0-1 15,-21 1-15,22-21 0,-1 0 16,0 20-16,0-20 0,0 0 0,0-1 16,1 22-16,-1-21 0,0 0 0,0 20 15,-21 1-15,21 0 0,-21 0 16,21 0-16,-21 42 47,0 0-47,0 0 15,0 0-15,0 1 0,0-1 16</inkml:trace>
  <inkml:trace contextRef="#ctx0" brushRef="#br0" timeOffset="20508.22">11599 3916 0,'0'21'0,"0"-42"0,0 63 0,0-21 15,21-21-15,1 0 16,-1 0-16,0 0 0,0 0 16,0 0-16,0 0 0,1-21 15,-1 0-15,0 21 0,0-21 16,0 0-16,0 0 0,1 21 0,-1-22 16,0 1-16,-21 0 0,21 0 15,-21 0-15,21 0 0,-21-1 0,0 1 16,-21 21-1,0 0 1,0 21-16,0 1 0,-1-1 0,1 0 16,0 0-16,0 0 0,21 0 0,-21 22 15,21-22-15,0 0 0,0 0 16,0 22-16,0-22 0,0 0 0,0 0 16,21-21-16,0 21 0,21 0 15,-20-21-15,20 0 0,0 22 16,1-22-16,-22 0 0,21 0 0,0 0 15,1 0-15,-22-22 0,21 1 16,-21 21-16,22-21 0,-22 0 0,0 0 16,0 0-16,0-1 0,1-20 15,-1 21-15,0 0 0,0 0 0,-21-22 16,0 22-16,21 0 0,-21 0 0,0 0 16,0 42 15,0 0-31,0 0 0,-21 0 15,21 0-15,-21 1 0,21-1 16,-21 0-16,0 0 0,21 21 0,0-20 16,0-1-16,-22 0 0,22 0 15,0 0-15,-21 0 0,21 1 16,0-1 0,0-42 15,0-1-31,0 1 0,0 0 15,0 0-15,0 0 0,0-22 0,0 22 16,0-21-16,0 21 0,0-22 16,21 1-16,1 21 0,-1-21 0,21 20 15,-21-20-15,22 21 0,-22 0 16,21 0-16,0 21 0,1 0 16,20 0-16,-20 0 0,-1 0 0,0 0 15,1 0-15,-1 21 0,-21 0 16,21 0-16,-20 0 0,-22 0 0,0 1 15,0-1-15,0 0 0,0 0 0,0 0 16,0 0-16,0 1 0,-22 20 16,1-21-16,21 0 0,-21 0 0,0 1 15,0-22-15,0 21 0,-1 0 16,1 0-16,0 0 0,0-21 16,0 0-16,0 21 0,-1-21 0,1 0 15,0 22-15,0-22 0,0 0 16</inkml:trace>
  <inkml:trace contextRef="#ctx0" brushRef="#br0" timeOffset="21439.9">3090 5969 0,'0'0'0,"-21"0"16,21-21-16,-21 0 15,21 0-15,-21 21 16,21-22-16,0 1 0,0 0 16,0 0-16,0 0 15,0 0-15,0-1 0,21 22 0,0-21 16,0 0-16,0 21 0,1 0 16,-1 0-16,21 0 0,-21 21 0,22 22 15,-1-22-15,-21 21 0,21 0 16,-20 1-16,-1 20 0,0-20 0,-21 20 15,0-21-15,0 22 0,0-1 16,-21 1-16,-22-1 0,22 1 0,-21-22 16,0 22-16,-1-22 15,1 0-15,0 1 0,20-22 0,-20 21 16,0-21-16,-1-21 0,1 22 16,21-22-16,-21 0 0,20 0 0,-20-22 15,21 1-15,0 0 0,0 0 16,-1-21-16,1-1 0,0 1 0,0-22 15,21 22-15,-21 0 0,21-22 16,0 22-16,0 21 0,21-22 0,21 22 16,-21 21-16,22 0 0,-1 0 15,0 0-15,1 0 0,-1 0 16,0 21-16,1 22 0,-1-22 0,-21 21 16,22 1-16,-1-1 0,-21-21 15,0 21-15,0 1 0,1-22 0,-1 21 16,-21-21-16,0 1 0,21-1 15,-21 0-15,21 0 0,-21 0 0,21-21 16,0 0 0,-21-21-16,22 21 0</inkml:trace>
  <inkml:trace contextRef="#ctx0" brushRef="#br0" timeOffset="21596.81">3937 6329 0,'0'-21'47</inkml:trace>
  <inkml:trace contextRef="#ctx0" brushRef="#br0" timeOffset="22083.53">5588 5609 0,'0'-21'0,"0"42"0,0-84 0,0 42 0,0-1 16,21 1-16,-21 0 0,21 21 31,-21 21-31,0 22 0,0-1 0,0 0 16,21 1-16,-21 20 0,22 1 16,-22-1-16,21 1 0,-21-1 0,0-21 15,0 22-15,0-1 16,0-20-16,0 20 0,0-20 0,-21-1 15,21 0-15,-22-21 0,22 1 0,0 20 16,0-21-16,-21-21 31,21-21-31,-21 0 0,21 0 16</inkml:trace>
  <inkml:trace contextRef="#ctx0" brushRef="#br0" timeOffset="22420.34">5207 5842 0,'0'0'0,"-21"-42"0,21 21 0,0-22 16,0 22-16,0-21 0,0 21 15,0-22-15,0 22 0,21-21 0,0 21 16,0-22-16,22 22 0,-1 0 16,0 0-16,22 21 0,-1 0 0,1 0 15,20 0-15,-20 0 0,-1 21 0,1 0 16,-1 0-16,1 22 0,-22-22 15,1 21-15,-22 22 0,0-22 0,-21 0 16,0 1-16,0-1 0,0 0 16,-42 1-16,20-1 0,-20-21 0,21 21 15,-21-20-15,-1-1 0,1 0 16,0 0-16,-1 0 0,1-21 16,0 0-16,-1 21 0,22-21 0,0 0 15,0 0-15,0 0 16,42-21-1,0 21-15,21-21 0,1 0 0,-22 0 16,21 21-16</inkml:trace>
  <inkml:trace contextRef="#ctx0" brushRef="#br0" timeOffset="22868.59">6456 5609 0,'0'0'0,"0"-21"16,0 42-1,-21-21-15,-1 21 16,22 22-16,-21-22 0,0 21 0,0-21 16,21 22-16,0-1 0,-21 0 15,21 22-15,-21-22 0,21 1 0,0-1 16,0 0-16,0-21 0,0 22 16,0-1-16,0-21 0,0 0 0,0 22 15,21-43-15,0 21 0,0 0 0,21-21 16,-20 0-16,20 0 0,0 0 15,1-21-15,-1 0 0,0 0 16,1-1-16,-1-20 0,0 21 16,1-21-16,-22 20 0,21-20 0,-21 0 15,-21-1-15,0 1 0,0 0 0,0-22 16,0 22-16,-21-22 0,0 22 16,-21 0-16,20-1 0,-20 22 0,0 0 15,-1 0-15,1 21 0,-21 0 16,20 0-16,1 0 0,0 21 0,-22 0 15,43 22-15,-21-22 0,-1 21 16,22-21-16,0 22 0,21-1 0,0 0 16,0-21-16,0 22 0,0-22 0,0 21 15,0-21-15,21 1 16,0-1-16,0 0 0,1 0 0,20-21 16,-21 0-16,21 0 0,22 0 15,-22 0-15</inkml:trace>
  <inkml:trace contextRef="#ctx0" brushRef="#br0" timeOffset="23132.45">7345 5630 0,'0'-21'0,"0"42"0,0-63 16,0 0-16,0 21 0,0-1 16,0 44-1,0 20-15,-21-21 16,21 21-16,0 1 0,0-1 15,0 0-15,0 1 0,0 20 0,-22-20 16,22-1-16,-21 0 0,0 1 0,21-1 16,-21 0-16,0-21 0,21 22 15,-21-22-15,21 0 0,-22 0 0,22 0 16,0 1-16,22-22 31,-1-22-31,-21 1 0,21 0 16</inkml:trace>
  <inkml:trace contextRef="#ctx0" brushRef="#br0" timeOffset="23368.31">7345 5694 0,'0'0'0,"0"-21"0,0 0 16,0-1-16,0 1 0,21 42 31,0 1-31,-21-1 0,21 21 16,0-21-16,1 0 0,-1 22 0,-21-22 15,21 0-15,0 21 0,-21-20 16,0-1-16,21 0 0,-21 0 0,21 0 16,-21 0-16,0 1 0,0-1 15,22-21-15,-22 21 0,21-21 32,0-21-32,0 0 15,0-1-15</inkml:trace>
  <inkml:trace contextRef="#ctx0" brushRef="#br0" timeOffset="23824.96">8170 5482 0,'0'0'15,"0"-21"-15,-21 21 16,0 0-16,-21 0 0,20 21 16,1 0-16,-21 1 0,21-1 0,-22 0 15,1 21-15,21-21 0,-21 22 0,-1-1 16,1-21-16,21 22 0,-22-1 15,22-21-15,-21 21 0,21-20 0,0-1 16,21 0-16,0 0 0,0 0 16,21-21-1,0 0-15,21-21 16,-21 0-16,22 0 0,-1 0 0,0-1 16,1 1-16,-1-21 0,-21 21 0,22-22 15,-22 1-15,21 0 0,-21 21 16,0-22-16,-21 1 0,0 0 0,22 20 15,-22 1-15,21-21 0,-21 21 16,21 42 0,-21 0-1,21 0-15,-21 22 0,0-1 16,0 0-16,0 1 0,0-1 0,0 21 16,0-20-16,0-1 0,0 22 0,0-22 15,0 0-15,0 1 0,0-1 16,0-21-16,0 21 0,-21-20 0,21-1 15,-21 0-15,21 0 0,0 0 16,0 0-16,-21-21 16</inkml:trace>
  <inkml:trace contextRef="#ctx0" brushRef="#br0" timeOffset="24779.93">2752 8128 0,'0'0'16,"0"-21"-16,0 0 0,0-22 15,0 22-15,21 0 16,0 0-16,-21 0 0,21 0 16,0-1-16,0 1 0,1 0 0,-1 21 15,0-21-15,0 21 0,0 0 16,22 0-16,-22 0 0,0 21 0,0-21 15,0 42-15,0-20 0,-21-1 16,0 21-16,0 0 0,0 1 0,0-1 16,0 0-16,0 1 0,-21-1 0,0 0 15,-21 1-15,21-22 0,-1 21 16,1-21-16,0 1 0,0-1 0,21 0 16,-21 0-1,0-21-15,21-21 16,0 0-1,21 0-15,0-1 0,0 22 16,0-21-16,0 0 0,22 0 16,-1 21-16,-21 0 0,22 0 0,-1 0 15,0 0-15,22 0 0,-22 21 0,0 0 16,-20 0-16,20 1 0,0-1 16,-21 0-16,1 21 0,-22-21 0,0 22 15,0-22-15,0 21 0,0-21 16,-43 22-16,22-1 0,-21-21 0,-1 22 15,1-22-15,0 21 0,-1-21 16,1 0-16,0 1 0,-1-1 16,-20-21-16,21 0 0,20 0 0,-20 0 15,0 0-15,-1 0 0,22 0 16,-21-21-16,0-1 0,20 1 0,-20 21 16,21-21-16,0 0 0,0 0 15,-1 0-15,22-22 0,0 22 16,0 0-16,22 0 0,20 0 15,-21-1-15,0 1 0</inkml:trace>
  <inkml:trace contextRef="#ctx0" brushRef="#br0" timeOffset="24988.81">3810 8382 0,'21'0'79,"0"0"-79,0 0 15</inkml:trace>
  <inkml:trace contextRef="#ctx0" brushRef="#br0" timeOffset="25416.22">5249 7641 0,'0'0'0,"0"-21"16,21 21-16,22 0 16,-1-21-16,0 21 0,22 0 0,-22-21 15,43 21-15,-22 0 0,1-21 16,-1 21-16,1 0 0,-1 0 16,1 0-16,-1 0 0,-20 0 0,20 0 15,-42 0-15,22 0 0,-22 0 16,0 0-16,0 0 0,-42 0 31,0 21-31</inkml:trace>
  <inkml:trace contextRef="#ctx0" brushRef="#br0" timeOffset="25672.59">5757 7620 0,'0'0'0,"-21"0"16,0 0-1,0 0-15,0 0 0,21 21 16,-22-21-16,1 21 0,21 1 0,0-1 16,0 0-16,0 21 0,0 1 15,0 20-15,0 1 0,0-1 0,21 1 16,-21 20-16,0-20 0,0-1 16,0 1-16,0-1 0,0 1 0,0-22 15,0 0-15,0 1 0,0-1 0,-21 0 16,21-20-16,0-1 0,0 0 15,21-21-15,1 0 16,-1 0-16,0-21 0,0 0 0</inkml:trace>
  <inkml:trace contextRef="#ctx0" brushRef="#br0" timeOffset="26080.43">6159 8319 0,'0'21'31,"0"-42"0,22-1-15,-1 1-16,0 21 0,0-21 16,0 0-16,0 0 0,1 0 0,-1-1 15,-21 1-15,21 0 0,-21 0 0,21 0 16,-21 0-16,0-1 0,0 1 15,0 0-15,0 0 0,-21 21 16,0 0-16,0 0 0,-1 21 16,1 0-16,0 22 0,0-22 15,0 21-15,21 0 0,-21 1 0,21-1 16,-22 0-16,22 1 0,0-1 16,0 0-16,0 1 0,0-1 15,0-21-15,0 0 0,0 1 0,22-1 16,-1 0-16,0 0 0,0-21 15,0 0-15,0 0 0,22 0 0,-22 0 16,21-21-16,1 0 0,-1 0 0,0-1 16,1 1-16,20-21 0,-21 21 15,1-22-15,20 1 0,-20 0 0</inkml:trace>
  <inkml:trace contextRef="#ctx0" brushRef="#br0" timeOffset="26415.48">7070 8001 0,'0'0'0,"0"-42"0,0 21 16,0-1-16,-22 22 15,1 0-15,0 22 0,0-1 16,0 0-16,0 21 0,-1-21 16,1 22-16,0-22 0,21 21 15,0-21-15,0 22 0,0-22 0,0 0 16,0 0-16,21 0 0,0 1 0,1-1 16,-1 0-16,0-21 0,0 21 15,21 0-15,-20-21 0,-1 21 0,0 1 16,0-1-16,0 0 15,-21 0-15,0 0 16,-21-21-16,0 21 16,-21-21-16,20 0 0,-20 22 15,21-22-15,-21 0 0,20 0 16,-20 0-16,0 0 0,21 0 0,-22 0 16,22 0-16,0 0 0,0 0 0,0 0 15,21-22-15,0 1 16,0 0-16,21 0 15,21 0-15,-21 0 0,0-1 0,22 1 16</inkml:trace>
  <inkml:trace contextRef="#ctx0" brushRef="#br0" timeOffset="26708.31">7578 7620 0,'0'0'0,"0"21"31,0 0-31,0 1 16,0 20-16,-22 0 0,22 1 0,-21-1 15,21 0-15,-21 22 0,0-22 16,0 22-16,0-1 0,-1-21 0,22 22 16,-21-22-16,0 1 0,21-1 0,-21 0 15,21-21-15,0 1 0,0-1 16,0 0-16,0 0 0,21 0 0,0-21 15,0 0-15,1 0 0,-1 0 0,0 0 16,0 0-16,21-21 16,-20 0-16,-1 21 0,0-21 0,0 0 15,0-1-15,0 1 0,1-21 0,-22 21 16</inkml:trace>
  <inkml:trace contextRef="#ctx0" brushRef="#br0" timeOffset="26880.21">7429 8065 0,'0'0'16,"-21"0"-16,0 0 0,0 0 0,63 0 31,-21 0-15,1 0-16,-1-22 0,0 22 16,0-21-16,21 21 0,-20-21 15,-1 0-15,21 0 0,-21 21 0,22-21 16</inkml:trace>
  <inkml:trace contextRef="#ctx0" brushRef="#br0" timeOffset="27195.91">8403 7535 0,'-21'0'0,"21"22"16,-21-22-16,21 21 0,-21 0 15,21 0-15,-22 21 0,22 1 16,0-22-16,0 21 0,0 1 0,-21 20 16,21-21-16,-21 22 0,21-22 0,0 22 15,0-22-15,0 0 0,0 1 16,0-1-16,0 0 0,0 1 0,0-22 16,0 0-16,0 0 0,0 0 0,0 1 15,0-1-15,0 0 16,0-42 15,0 0-31,0-1 0,0 1 0,0 0 16,21-21-16,0-1 0,-21 1 15,22 0-15</inkml:trace>
  <inkml:trace contextRef="#ctx0" brushRef="#br0" timeOffset="27453.76">8361 7874 0,'0'0'0,"0"-42"0,0-1 0,0 22 15,0 0-15,0 0 0,0 0 16,0 42-1,21 0-15,0 0 16,0 0-16,0 1 0,22-1 0,-22 21 16,0-21-16,21 22 0,-20-1 15,20-21-15,0 21 0,-21 1 16,1-22-16,20 21 0,-21-21 0,0 1 16,0-1-16,1 21 0,-22-21 0,21-21 15,0 21-15,-21 1 0,21-22 16,-21 21-16,21-21 0,0 0 15,1 0-15,-1 0 16,-21-21-16,21-1 0,0 1 0,-21 0 16,0 0-16,21-21 0,-21-1 0,21 1 15,-21 0-15</inkml:trace>
  <inkml:trace contextRef="#ctx0" brushRef="#br0" timeOffset="27680.63">9102 7514 0,'0'0'0,"0"-42"16,0 21-16,0-22 15,-22 43-15,1 0 0,21 22 16,-21-1-16,0 21 0,21-21 0,-21 22 16,21-1-16,-21 0 0,-1 1 0,22-1 15,-21 0-15,21 22 0,-21-22 16,21 0-16,-21 1 0,0-1 0,0 0 16,21 1-16,0-1 0,-22-21 15,1 22-15,21-22 0,-21 0 0,21 0 16,0 0-16,0 0 0,0 1 15,21-22 1,0 0-16,22-22 16,-22 1-16</inkml:trace>
  <inkml:trace contextRef="#ctx0" brushRef="#br0" timeOffset="28360.24">10012 7430 0,'0'-22'16,"0"44"-16,0-65 0,0 22 0,0 0 0,-21 21 15,-1 0 1,1 0-16,0 0 0,0 21 0,-21 0 16,20 0-16,1 1 0,-21 20 15,21-21-15,0 21 0,-22 1 0,22-1 16,0 0-16,0 1 0,0-1 0,-1 0 15,1 1-15,21-1 0,0 0 16,0 22-16,0-22 0,0 1 0,0-22 16,21 21-16,1-21 0,-1 22 15,0-22-15,21 0 0,-21 0 0,22-21 16,-1 21-16,-21-21 0,22 0 0,-1 0 16,-21 0-16,0 0 0,22 0 15,-22-21-15,21 21 0,-21-21 16,0 0-16,1 0 0,-1-1 0,-21 1 15,0 0-15,21 0 0,-21-21 16,0 20-16,0 1 0,0-21 0,-21 21 16,0 0-16,-22-1 0,22 22 15,0 0-15,-21 0 0,20 0 16,1 0-16,-21 0 0,21 22 16,21-1-1,21-21-15,0 0 16,0 0-16,0 0 0,1 0 0,-1-21 15,21 21-15,-21 0 0,0 0 16,1-22-16,-1 22 0,0 0 16,0 0-16,0 22 15,0-1 1,-21 0-16,0 0 0,0 21 0,0-20 16,0 20-16,0 0 0,0 1 0,0-1 15,-21 0-15,0 1 0,0-1 16,21 0-16,0 22 0,0-22 0,0 22 15,0-22-15,0 21 0,0-20 0,21 20 16,0-20-16,-21 20 0,21-21 16,1 1-16,-1-1 0,-21 0 0,0 1 15,21-22-15,-21 21 0,0-21 0,0 1 16,-21-22 0</inkml:trace>
  <inkml:trace contextRef="#ctx0" brushRef="#br0" timeOffset="29552.6">13271 3852 0,'0'0'0,"-42"0"0,21 0 0,-21 0 0,-1 0 15,1-21-15,21 21 0,-22 0 16,22 0-16,-21 0 0,21 0 0,0-21 16,-1 21-16,1 0 0,0 0 15,0 0-15,21-21 31,21 0-15</inkml:trace>
  <inkml:trace contextRef="#ctx0" brushRef="#br0" timeOffset="29852.43">13039 3704 0,'0'0'0,"21"-21"16,0 21-16,21 0 15,-42 21 16,0 0-15,0 1-16,0-1 0,0 0 16,0 0-16,0 0 0,0 0 15,0 1-15,0 20 0,0-21 0,0 21 16,0-20-16,21-1 0,-21 0 16,22 0-16,-1 0 0,-21 0 0,21 1 15,21-1-15,-21-21 0,22 0 0,-1 0 16,0 0-16,22 0 0,-1-21 15,22-1-15,0-20 0,-1 21 0,22-21 16,0-1-16,0 1 0,21 0 16,-21-22-16,0 22 0,-1-1 0,1-20 15,-21 21-15,0-1 0,-22 22 16,1 0-16,-22 0 0,0 0 16,-21 21-16</inkml:trace>
  <inkml:trace contextRef="#ctx0" brushRef="#br0" timeOffset="30408.33">9927 5715 0,'-21'21'16,"-21"43"-1,20-43-15,22 21 0,0-21 0,0 1 16,0-1-16,0 0 0,0 21 0,0-21 16,0 1-16,0-1 0,0 0 0,0 0 15,22 0-15,-1-21 0,0 0 16,21 0-16,1 0 0,20 0 16,1-21-16,-1 0 0,22-21 0,-1-1 15,1 1-15,21 0 0,0-22 16,21 1-16,0-1 0,21-21 0,-21 22 15,21-22-15,-21 1 0,21-1 0</inkml:trace>
  <inkml:trace contextRef="#ctx0" brushRef="#br0" timeOffset="31614.16">5207 9292 0,'0'0'0,"0"-21"15,0 0 1,-21 21-16,0 0 16,-1 0-1,1 0-15,0 0 0,0 0 16,0 0-1,42 21 17,0-21-32,0 0 15,22 0-15,20 0 0,-21 0 0,22 0 16,21 0-16,-1 0 0,22 0 16,0 0-16,0 0 0,0 0 15,21 0-15,0-21 0,0 21 0,21 0 16,21-21-16,0 21 0,1 0 15,-1-21-15,22-1 0,-1 22 0,1-21 16,-1 21-16,1-21 0,-1 21 0,1-21 16,-22 21-16,21-21 0,-20 21 15,-22 0-15,-21-21 0,21 21 0,-42 0 16,0 0-16,-22 0 16,1-22-16,-21 22 0,-22 0 0,0 0 0,1 0 15,-22 0-15,0 0 0,0 0 16,-42-21 31,0 21-47,0 0 15,-1 0-15,1 0 0,0-21 16,0 0-16,0 21 16,0 0-16,-1-21 0</inkml:trace>
  <inkml:trace contextRef="#ctx0" brushRef="#br0" timeOffset="44801.65">1651 3747 0,'0'-22'0,"0"1"16,0 0-16,0 0 15,21 21-15,-21-21 0,0 0 16,0-1-16,0 1 15,0 0-15,0 0 0,0 0 0,0 0 16,0-1-16,0 1 0,0 0 16,-21 21-16,0 0 15,0 0-15,-1 0 16,1 0-16,-21 0 0,21 0 16,0 0-16,-22 0 0,1 0 0,0 21 15,20 0-15,-20 1 0,0-1 16,-22 0-16,22 0 0,0 0 15,-1 22-15,1-22 0,0 21 0,-1-21 16,-20 22-16,20-1 0,1-21 16,0 21-16,-1-20 0,22 20 15,-21 0-15,21 1 0,0-22 16,21 21-16,0-21 0,0 22 0,0-22 16,0 0-16,0 0 0,21 0 15,0 0-15,0 1 0,21-1 16,-20 0-16,-1 0 0,0 21 15,21-20-15,-21-1 0,1 0 0,-1 0 16,21 0-16,-21 22 0,22-22 16,-22 0-16,21 0 0,-21 21 0,22-20 15,-22 20-15,21-21 0,-21 21 16,22 1-16,-22-1 0,0 0 16,0 1-16,0 20 0,0-20 0,1-1 15,-22 21-15,0-20 0,0-1 16,0 0-16,0 22 0,0-22 0,0 22 15,0-22-15,-22 0 16,1 22-16,-21-22 0,21 1 16,0 20-16,-22-21 0,1 1 0,0-22 15,20 21-15,-20-21 0,0 22 16,-1-22-16,22 0 0,-21 0 0,0 0 16,20-21-16,1 22 0,0-22 15,0 0-15,0 0 16,21-22-1,0 1 1,0 0-16,21 21 0,0-21 16,0 21-16,0 0 0,1-21 15,-1 21-15,0 0 0,0 0 16,0 0-16,22-21 0,-22 21 16,0 0-16,21 0 0,-21 0 0,22 0 15,-1 0-15,-21 0 0,22 21 16,-22-21-16,21 21 0,-21 0 15,0 0-15,22 22 0,-22-22 0,0 21 16,0-21-16,0 22 0,-21-1 16,0 0-16,0 1 0,22 20 0,-22-21 15,0 22-15,0-1 0,0 1 16,0-22-16,0 22 0,0-1 0,0 1 16,0-1-16,-22 1 0,22 20 15,-21-20-15,21 21 0,0-22 16,-21 22-16,21-1 0,-21 1 15,0-21-15,21 20 0,-21 1 0,-1 0 16,1-1-16,21 1 0,-21 0 16,0 20-16,0-20 0,0 0 0,-1-1 15,1 1-15,21 0 0,-21-1 16,0 1-16,21 0 0,0-1 16,-21 1-16,21 0 0,-21-1 0,21 1 15,0-21-15,0 20 0,0-20 16,0 20-16,0-20 0,0-1 0,0 22 15,0-21-15,21-22 16,0 21-16,0 1 0,0-22 0,0 1 16,1-1-16,20 0 0,0 1 15,-21-22-15,22 21 0,-1-21 0,0 0 16,1 1-16,-1-1 0,0 0 16,1-21-16,-22 0 0,21 0 0,-21 0 15,22 0-15,-22 0 0,0 0 0,0-21 16,0 21-16,1-21 0,-1-1 15,0 1-15,0 0 0,-21 0 0,21 0 16,0 0-16,-21-22 0</inkml:trace>
  <inkml:trace contextRef="#ctx0" brushRef="#br0" timeOffset="48359.79">15536 9081 0,'0'-22'32,"0"1"-1,21 21 0,-21-21 16,0 0-16,0 0-15,0 0 0,0-1-1,0 1-15,0 0 16,0 0-1,-21 21 17,21 21-17,0 0-15,0 22 16,0-22-16,0 21 0,0 0 16,0 1-16,21-1 0,-21 0 0,0 1 15,22-1-15,-1 0 0,-21 22 16,0-22-16,0 1 0,0-1 0,0 21 15,0-20-15,0-22 0,0 21 0,0 1 16,0-22-16,0 21 0,0-21 16,0 0-16,0 1 0,0-1 15,0 0 1,21-21-16,0 0 16,-21-21-16,21 0 0</inkml:trace>
  <inkml:trace contextRef="#ctx0" brushRef="#br0" timeOffset="48681.61">16595 9610 0,'0'21'15,"0"0"1,0 0-16,0 0 0,0 1 16,0-1-16,0 0 0,0 21 15,-22-21-15,1 1 0,0 20 0,0-21 16,-21 21-16,-1-20 0,22-1 0,-21 0 15,21 21-15,-22-21 16,22-21-16,0 22 0,0-22 0</inkml:trace>
  <inkml:trace contextRef="#ctx0" brushRef="#br0" timeOffset="49296.78">17674 8996 0,'0'0'0,"0"-21"0,0 0 0,0-1 0,-21 22 16,21-21-16,0 0 0,0 0 16,0 0-16,0 0 0,0-1 15,0 1 1,21 21-16,0-21 0,0 21 0,1 0 15,-1-21-15,0 21 0,0 0 0,21 0 16,-20 0-16,-1 0 0,0 0 16,0 21-16,0 0 0,0 0 0,1 22 15,-22-22-15,0 21 0,0 1 16,0-1-16,0 21 0,0-20 0,0-1 16,-22 0-16,-20 1 0,21 20 15,-21-20-15,-1-1 0,1 0 0,0 1 16,-1-22-16,1 21 0,0-21 15,20 0-15,1 1 0,0-22 0,21 21 16,-21-21-16,63 0 31,-21 0-31,1 0 0,-1 0 16,21 0-16,-21 0 0,22-21 16,-22 21-16,21-22 0,-21 22 0,0-21 15,22 21-15,-22-21 0,0 21 0,0 0 16,0-21-16,1 21 0,-1 0 15,0 0-15,0 0 0,-21-21 0,21 21 16,0 0-16,1 0 0</inkml:trace>
  <inkml:trace contextRef="#ctx0" brushRef="#br0" timeOffset="49560.09">18732 9589 0,'0'0'16,"0"21"-16,0 0 15,0 0-15,0 0 0,0 0 16,0 1-16,0-1 16,0 0-16,0 0 0,0 0 0,0 0 15,-21 1-15,21-1 0,-21 0 16,0 0-16,0 0 15,21 0-15,-21-21 0,-1 22 0,44-44 32</inkml:trace>
  <inkml:trace contextRef="#ctx0" brushRef="#br0" timeOffset="50163.9">19516 8848 0,'0'0'0,"-22"-21"0,1-22 15,21 22-15,0 0 16,0 0-16,21 21 15,1-21-15,-1 21 0,21 0 16,0 0-16,-20 0 0,20 0 0,0 0 16,-21 0-16,22 0 15,-1 0-15,-21 0 0,0 0 0,1 0 0,-1 21 16,-21 0-16,0 0 0,0 21 16,0 1-16,0-22 0,-21 21 15,-1 1-15,-20-1 0,0 0 16,-1 1-16,1-1 0,0-21 0,-1 21 15,1-20-15,0-1 0,21 0 16,-1 0-16,1 0 0,0-21 0,0 21 16,42-21 15,0 0-31,0-21 0,1 21 0,20 0 16,-21-21-16,21 21 0,1 0 15,-22 0-15,21 0 0,1 0 16,-22 0-16,21 0 0,0 0 15,-20 0-15,20 0 0,-21 21 0,0 0 16,0-21-16,-21 22 0,0-1 0,0 0 16,0 0-16,0 0 0,0 0 15,0 1-15,-21-1 0,0 0 0,-21 0 16,21 0-16,-22 0 0,22-21 16,-21 22-16,-1-1 0,1 0 0,0-21 15,21 21-15,-22-21 0,22 0 16,-21 0-16,21 0 0,-22 0 0,22 0 15,0 0-15,0 0 0,0 0 0,-1 0 16</inkml:trace>
  <inkml:trace contextRef="#ctx0" brushRef="#br0" timeOffset="51252.31">15071 10224 0,'0'21'31,"0"0"-15,0 21-16,21-21 0,0 1 16,-21 20-16,21 0 0,21-21 0,-20 22 15,20-1-15,-21 0 0,21-20 16,22 20-16,-22 0 0,1-21 0,20 1 16,-21-1-16,1 0 0,-1 0 15,0 0-15,1 0 0,20-21 0,-20 0 16,-1 0-16,0 0 0,22 0 0,-1 0 15,-20 0-15,20 0 16,1-21-16,-1 0 0,22 0 0,-22 0 16,22 0-16,-22-22 0,22 1 0,0 21 15,-22-22-15,22 1 0,-22 0 16,22-1-16,-21 22 0,20-21 0,1 21 16,-22-22-16,22 22 0,-21 0 15,20 0-15,1 0 0,-22 0 0,1-1 16,21 22-16,-22-21 0,1 21 0,-1 0 15,1 0-15,-1 0 0,1 0 16,-1 0-16,1 0 0,-1 0 0,-21 0 16,22 0-16,-22 21 0,22 1 15,-22-22-15,0 21 0,1 0 16,-1 0-16,0 0 0,1 22 0,-1-22 16,-21 0-16,0 0 0,1 0 15,-1-21-15,0 21 0,-21 1 0,21-22 16,-21 21-16,0-42 47,21-1-47,-21 1 15,21 0-15,1 0 0,-1 0 0,0 0 16,0-1-16,0 1 0,22 0 16,-1 0-16,0 0 0,22 0 0,-22-1 15,22 1-15,-1 0 0,1 0 16,20 21-16,-20-21 0,-1 21 15,1 0-15,-1 0 0,-20 0 0,20 0 16,-21 0-16,1 0 0,-1 0 16,-21 0-16,22 0 0,-1 21 0,-21-21 15,21 21-15,1-21 0,-22 0 0,21 21 16,1 0-16,-22-21 0,21 0 16,-21 0-16,22 0 0,-22 0 0,21 0 15,-21 0-15,0 0 0,22 0 16,-22 0-16,0 0 0,0-21 0,0 21 15,1-21-15,-1 0 0,0 21 16,0-21-16,0 0 16,0-1-16,-21 1 0,0 0 15,22 21-15,-22-21 0,0 0 0,0 0 16,-22 21 0,1 0-16,0 0 0,-21 0 15,-1 0-15,1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13:04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720 0,'0'0'0,"21"-21"0,-21-1 0,21 1 15,-21 0-15,22 0 0,-22 0 0,0 0 16,0-1-16,0 1 0,0 0 16,0 0-16,-22 42 31,1 0-31,21 0 0,-21 22 0,0-22 16,0 21-16,0 22 0,21-1 15,-22 1-15,1-1 0,0 1 0,0-1 16,0 1-16,0 20 0,-1-41 15,-20 20-15,21 1 0,0-1 0,-22-20 16,22 20-16,0-21 16,0 1-16,0-1 0,0-21 0,-1 22 15,1-22-15,21 0 0,0-42 32,0 0-32,0-22 15,0 22-15,0-21 0,0-1 16,0 1-16,0 0 0,0 21 0,21-22 15,1 1-15,-22 0 0,0-1 16,21 22-16,-21-21 0,21 21 0,0 21 16,0 0-1,0 0-15,-21 21 0,22 0 0,-1 0 16,-21 21-16,21-20 0,0 20 16,-21-21-16,21 21 0,0 1 15,1-22-15,-22 21 0,21 1 0,0-22 16,0 0-16,0 21 0,0-21 15,1-21-15,20 22 0,-21-22 0,0 21 16,22-21-16,-1 0 0,-21 0 16,21-21-16,1-1 0,-1 1 0,0 0 15,1 0-15,-1-21 0,-21 20 16,22-20-16,-22 21 0,21-21 0,-21-1 16,0 1-16,1-22 0,-1 22 15,-21-21-15,0-1 0,0 1 0,0-1 16,0 1-16,0-1 0,-21 1 15,-22 20-15,22-20 0,-21 20 16,21 1-16,-22 0 0,1 21 0,-22-1 16,22 1-16,0 0 0,-22 21 15,22 0-15,0 21 0,-22 0 0,22 1 16,-1-1-16,22 21 0,-21 0 16,21 22-16,21-22 0,0 22 0,0-1 15,0 1-15,0-1 0,0-20 16,0 20-16,0-21 0,21 1 0,21-1 15,-21 0-15,1-20 0,20-1 16,0 0-16,1 0 0,-1 0 16,0-21-16,1 0 0,20 0 0,1 0 15,-22 0-15,21 0 0,-20-21 16</inkml:trace>
  <inkml:trace contextRef="#ctx0" brushRef="#br0" timeOffset="1231.76">6667 1122 0,'0'0'16,"0"-21"-16,0 0 0,0-1 0,0 1 15,0 0-15,-21 0 0,0 21 16,0 0-16,0-21 0,0 21 16,-1 0-16,1 0 0,0 21 0,-21 0 15,21 0-15,-1 0 0,1 22 16,0-22-16,0 21 0,0 1 0,0-1 15,-1 0-15,1 1 0,0-1 16,0-21-16,0 21 0,21 1 0,0-22 16,0 21-16,0-21 0,0 1 15,0-1-15,0 0 0,21-21 0,0 0 16,0 0-16,0 0 0,22 0 0,-22-21 16,21 0-16,-21 21 15,22-22-15,-22 1 0,21-21 0,-21 21 16,22 0-16,-22-1 0,0-20 15,0 21-15,0-21 0,1-1 0,-22 22 16,21-21-16,-21-1 0,0 22 0,0-21 16,0 21-16,0 0 0,0-1 15,-21 44 1,21-1 0,-22 21-16,1-21 0,21 22 0,0-1 15,0-21-15,0 21 0,0 1 16,0-22-16,0 21 0,0-21 0,0 22 15,0-22-15,0 0 0,21 0 16,1 0-16,-1-21 0,0 22 16,0-22-16,0 0 0,0 0 0,22 0 15,-22 0-15,0-22 0,21 22 16,-20-21-16,20 0 0,-21 0 0,21-21 16,-20 20-16,20-20 0,-21 21 0,0-21 15,22-1-15,-22 1 0,0-22 16,0 22-16,-21-21 0,0-1 0,0 22 15,0-22-15,0 1 0,0 20 16,0 1-16,0 21 0,0-21 0,0 20 16,0 1-16,0 42 31,0 1-31,0 20 0,-21 0 16,21 1-16,-21-1 0,21 21 0,-21 1 15,21-22-15,-22 22 0,22-1 0,-21-20 16,21-1-16,0 21 0,0-20 15,0-1-15,0-21 0,0 22 0,0-22 16,0 0-16,21 0 0,1 0 16,-1 0-16,21-21 0,-21 0 0,0 22 15,22-22-15,-1 0 0,0 0 0,1 0 16,-1-22-16,0 22 0,1-21 16,-22 0-16,21 0 0,1 0 0,-1 0 15,-21-1-15,21 1 16,-20-21-16,-1 21 0,0-22 0,0 22 15,0-21-15,-21 21 0,0-22 0,0 22 16,0-21-16,0 21 0,0 0 16,0-1-16,-21 22 0,0 0 15,0 0-15,0 0 0,-1 0 16,1 22-16,0-1 0,0 0 0,0 21 16,0-21-16,-1 22 0,1-22 0,0 21 15,0 1-15,21-22 0,-21 0 16,21 21-16,0-21 0,0 1 0,0-1 15,21-21 1,0 0-16,0 0 16,0 0-16,1 0 0,-1-21 15,0 21-15,0-22 0,0 1 16,0 0-16,1 0 0,-22 0 0,21 0 16,0-22-16,-21 22 0,21-21 15,-21 21-15,21-22 0,-21 22 0,21 0 16,1 0-16,-22 0 0,0 42 31,0 0-31,0 0 0,0 21 16,0-20-16,0-1 15,0 21-15,0-21 0,0 0 0,0 1 0,0-1 16,0 0-16,21 0 0,0 0 16,0-21-16,-21 21 0,21-21 15,0 0-15,1 0 0,-1 0 16,0 0-16,0 0 0,0 0 0,0 0 15,1 0-15,-22-21 0,21 21 16,0-21-16,0 0 0,0 0 0,-21 0 16,21-1-16,-21 1 0</inkml:trace>
  <inkml:trace contextRef="#ctx0" brushRef="#br0" timeOffset="1371.71">7302 931 0,'0'0'0,"-42"0"0,21 0 0</inkml:trace>
  <inkml:trace contextRef="#ctx0" brushRef="#br0" timeOffset="1542.62">8107 804 0,'21'0'15,"21"0"-15</inkml:trace>
  <inkml:trace contextRef="#ctx0" brushRef="#br0" timeOffset="2355.65">7387 995 0,'0'0'0,"-42"0"16,21 0-16,-1 21 0,1-21 16,0 0-16,0 0 0,0 21 15,0-21 1,42 0-1,0 0-15,21 0 0,1-21 16,-1 21-16,21-21 0,1 0 16,-1 21-16,1-21 0,21-1 0,-1 1 15,1 21-15,-22-21 0,22 0 16,-21 21-16,-1-21 0,-21 21 0,22 0 16,-22 0-16,-21 0 0,1-21 15,-1 21-15,0 0 0,-21 21 63</inkml:trace>
  <inkml:trace contextRef="#ctx0" brushRef="#br0" timeOffset="2525.56">9377 656 0,'0'0'0,"-21"0"16,-22-21-16</inkml:trace>
  <inkml:trace contextRef="#ctx0" brushRef="#br0" timeOffset="3240.15">9123 1143 0,'-64'85'16,"43"-43"-16,0 0 16,-21 1-16,20-1 0,-20 0 0,21 1 15,-21-22-15,20 21 16,1-21-16,0 1 0,21-1 0,0 0 16,-21-21-16,0 0 15,21-21 1,0 0-16,0-1 0,0 1 15,0 0-15,0-21 0,21 21 16,0-1-16,-21 1 0,21 0 0,-21 0 16,21 0-16,1 0 0,-22-1 15,21 1-15,0 21 16,0 0-16,0 0 16,0 21-16,-21 1 15,0-1-15,22 21 0,-1-21 16,0 0-16,-21 1 0,21-1 15,0 21-15,-21-21 0,21 0 0,1 1 16,-1-22-16,0 21 0,0 0 0,0-21 16,0 0-16,1 0 0,-1 0 15,21 0-15,-21 0 0,0 0 0,1 0 16,-1-21-16,21 0 0,-21-1 16,0 22-16,1-42 0,-1 21 0,21 0 15,-21-22-15,-21 22 0,21-21 16,-21 0-16,22-1 0,-22 1 0,0-22 15,0 22-15,0-21 0,0-1 0,0 1 16,-22 20-16,1-20 16,0 20-16,0-20 0,0 21 0,0-1 15,-1 22-15,-20-21 0,21 21 16,-21-1-16,20 22 0,-20-21 0,0 21 16,21 0-16,-22 0 0,22 0 15,-21 21-15,21-21 0,-22 43 0,22-22 16,0 0-16,21 21 0,0 1 15,0 20-15,0-20 0,0 20 0,0-21 16,0 22-16,0-22 0,0 1 0,0-1 16,21 0-16,-21 1 0,21-22 15,0 0-15,1 0 0,-1 0 16,0 0-16,0-21 0,0 0 16,0 0-16,22 0 0,-22 0 0,0 0 15,21 0-15,-20-21 0,-1 0 16,0 21-16,21-21 0,-21 0 0,1 21 15,-1-21-15,0 21 0,0 0 0,-21-22 16,0 1-16,21 21 16</inkml:trace>
  <inkml:trace contextRef="#ctx0" brushRef="#br0" timeOffset="3992.72">9673 1461 0,'0'0'0,"0"21"0,21-21 62,-21-21-62,21-1 16,1 1-16,-1 0 0,0 0 0,0 0 16,0 0-16,0-1 15,1-20-15,-1 0 0,0 21 0,0-22 16,-21 1-16,0 21 0,21-22 16,-21 22-16,21-21 0,-21 21 0,0 0 15,-21 21 1,0 21-1,0 0-15,0 0 0,21 0 0,0 0 16,0 1-16,0-1 0,0 0 16,0 0-16,0 0 0,0 0 15,0 1-15,21-22 0,0 21 16,0-21-16,0 21 0,-21 0 0,22-21 16,-1 21-16,0-21 0,-21 21 0,0 1 15,21-1-15,0 0 16,-21 0-16,0 0 0,0 0 15,0 1-15,0-1 0,21 0 16,1-21 15,-1 0-31,0 0 0,0 0 16,-21-21-16,21 0 0,0 21 0,1-22 16,20 1-16,-21 0 0,0 0 15,0 0-15,-21 0 0,22-22 16,-1 22-16,0 0 0,0 0 0,-21-22 15,0 22-15,0 0 16,0 42 0,0 0-1,0 1-15,0-1 0,0 21 16,0-21-16,-21 0 0,21 1 0,0-1 16,0 0-16,0 0 0,0 0 15,0 0-15,0 1 0,0-1 31,21-21-15,-21-21 0,21-1-16,-21 1 15,21 0-15,-21 0 0</inkml:trace>
  <inkml:trace contextRef="#ctx0" brushRef="#br0" timeOffset="4131.64">10350 974 0,'-21'-21'15,"0"21"-15,0-22 16</inkml:trace>
  <inkml:trace contextRef="#ctx0" brushRef="#br0" timeOffset="4203.6">10287 953 0,'0'21'31,"21"-21"-31,0 21 15,0-21-15,1 21 16</inkml:trace>
  <inkml:trace contextRef="#ctx0" brushRef="#br0" timeOffset="4652.34">10689 1080 0,'0'0'0,"0"-22"32,21 22-1,-21 22-31,21-1 0,1-21 16,-22 21-16,0 21 0,21-21 0,-21 1 15,21-1-15,-21 0 0,21 0 16,-21 0-16,0 22 0,0-22 0,0 0 15,0 0-15,0 0 16,0 0-16,0 1 16,21-22-16,0-22 31,1 1-31,-1 21 0,-21-21 16,21 0-16,-21 0 0,21-22 0,0 22 15,0 0-15,-21-21 0,22 21 16,-1-1-16,-21-20 0,21 21 0,-21 0 15,0-22-15,21 22 0,0 0 16,-21 0-16,21 21 0,1 0 31,-22 21-15,0 0-16,0 0 16,0 1-16</inkml:trace>
  <inkml:trace contextRef="#ctx0" brushRef="#br0" timeOffset="5468.51">11324 1312 0,'21'0'0,"0"0"0,1 0 15,-1 0-15,-21-21 0,21 21 16,0-21-16,0 0 0,0 21 15,1-21-15,-1 0 0,0-1 16,-21 1-16,21 0 0,0 0 0,-21 0 16,0 0-16,0-1 15,-21 22 1,0 22 0,0-1-16,21 0 0,-21 0 15,-1 21-15,22-20 0,-21-1 0,21 21 16,0-21-16,0 22 0,0-22 15,0 0-15,0 0 0,0 0 0,0 0 16,0 1-16,0-1 0,21 0 16,1-21-16,20 0 15,-21 0-15,21 0 0,-20 0 0,20 0 16,0-21-16,-21 0 0,22 21 0,-1-22 16,-21 1-16,0 21 0,1-21 15,20 0-15,-21 0 0,-21-22 0,21 22 16,-21 0-16,21 0 0,-21 0 0,0-22 15,0 22-15,0 0 0,0 0 16,0 0-16,0 42 31,0 0-31,0 0 16,0 0-16,0 1 0,-21-1 0,21 21 16,-21-21-16,21 0 0,0 1 15,0-1-15,-21 0 0,21 0 0,0 0 16,0 0-16,-21-21 0,21 22 0,0-1 15,-21-21 17,21-21-17,-22 21-15,22-22 0,0 1 16,0 0-16,0-21 0,0 21 16,22-1-16,-1-20 0,0 21 15,21-21-15,-21-1 0,1 22 16,20-21-16,0 21 0,1-1 0,-22 1 15,21 0-15,0 21 0,1 0 16,-22 0-16,21 21 0,-21-21 0,1 21 16,-1 22-16,0-22 0,-21 0 15,0 21-15,0-20 0,0 20 0,0-21 16,0 0-16,0 22 0,0-22 0,0 0 16,0 0-16,0 0 0,0 0 15,0 1-15,-21-1 0,0-21 31,-1 0-15,1 0-16,0 0 16</inkml:trace>
  <inkml:trace contextRef="#ctx0" brushRef="#br0" timeOffset="6868.22">5524 1905 0,'0'0'16,"-21"0"-16,0 0 0,0 0 0,0 0 15,0 0-15,-1 0 16,1 0 15,64 0 0,-22 0-31,0 21 16,21-21-16,1 0 0,20 0 16,1 0-16,-1 0 0,22 0 0,-1 0 15,1 0-15</inkml:trace>
  <inkml:trace contextRef="#ctx0" brushRef="#br0" timeOffset="7125.07">6943 1905 0,'0'0'0,"42"0"16,43 0-16,-1 0 0,43 0 0,0 0 15,43-21-15,-1 21 0,0-21 16,22 21-16,20 0 0,1-21 0,0-1 15,-1 1-15,1 21 0,21-21 0,-21 0 16,20 0-16,-20 0 0,0 21 16,21-22-16,-43 1 0,22 0 15,-22 21-15,-20-21 0,-1 0 16,0 21-16,-21-21 0,-21 21 0,0 0 16,0-22-16,-21 22 0,-21 0 0,0 0 15,-22 0-15,1-21 0,-22 21 16,-21 0-16,21 0 0,-20 0 0,-1 0 15,-42 0 17,-1 0-32,1 0 15,0 0-15,-21 0 0,-1-21 16</inkml:trace>
  <inkml:trace contextRef="#ctx0" brushRef="#br0" timeOffset="20388.13">5503 3598 0,'0'0'0,"0"-21"0,0 0 16,0 0-16,0 0 0,-21 0 16,21-1-16,0 1 0,0 0 15,0 0-15,0 0 0,0 0 16,0-1-16,-21 22 15,21 22 1,-21 20-16,21-21 16,0 21-16,0 1 0,0-22 0,0 21 15,0 22-15,0-22 0,0 0 0,0 1 16,0-1-16,0 0 16,0 1-16,0-1 0,0 0 0,0 1 15,0-22-15,0 21 0,0-21 16,0 1-16,21-22 0,0 0 0,0 0 15,0 0-15,1 0 0,-1 0 0,0 0 16,0-22-16,0 1 0,22 0 16,-22 0-16,0-21 0,21 20 0,-21-20 15,1 0-15,20-1 0,-21 22 16,0-21-16,0 0 0,-21-22 0,22 22 16,-22-1-16,21 1 0,-21 0 0,0-1 15,0 1-15,0 21 0,0-21 16,0 20-16,0 1 0,0 0 15,0 42 17,0 0-32,0 1 0,0-1 15,0 0-15,0 0 0,0 0 0,0 0 16,0 1-16,21-1 0,-21 0 0</inkml:trace>
  <inkml:trace contextRef="#ctx0" brushRef="#br0" timeOffset="20657.5">6413 3366 0,'0'0'0,"0"-22"15,-21 44 1,21-1-16,-21 0 0,21 0 16,-21 0-16,21 22 0,-21-1 15,21 0-15,0 1 0,-21-1 0,-1 0 16,22 1-16,-21 20 0,0-21 15,21 1-15,-21-22 0,21 21 0,0 1 16,-21-22-16,21 0 0,0 0 0,0 0 16,0 0-16,0-42 31,0 0-31,21 0 16,-21 0-16,0 0 0,0-1 0,21-20 15</inkml:trace>
  <inkml:trace contextRef="#ctx0" brushRef="#br0" timeOffset="21072.27">6286 3577 0,'0'0'0,"22"-84"16,-22 62-16,0-20 15,21 21-15,0 0 0,0 0 16,0-1-16,0 22 0,1-21 0,-1 0 16,21 21-16,0 0 0,1 0 0,-22 0 15,21 21-15,1 0 16,-22 1-16,21 20 0,-21-21 0,-21 0 15,0 22-15,0-22 0,0 21 16,0-21-16,-21 22 0,0-22 0,0 21 16,-22-21-16,1 0 0,21 1 0,-21-1 15,20 0-15,-20 0 0,21-21 16,-21 0-16,20 0 0,1 0 0,0 0 16,0 0-16,0 0 15,0 0 1,21 21-1,21-21-15,0 21 16,0-21-16,0 22 0,0-1 16,1-21-16,-22 21 0,21 0 15,0 0-15,0-21 0,0 21 0,-21 1 16,21-22-16,1 21 0,-1-21 0,0 0 16,0 21-16,0-21 15,0 0-15,1 0 0,-1 0 0,0 0 16,21-21-1,-21 21-15,1-21 0</inkml:trace>
  <inkml:trace contextRef="#ctx0" brushRef="#br0" timeOffset="21543.99">7366 3450 0,'0'0'0,"0"-21"16,0 0-16,0 0 0,-21 21 0,21-21 15,0 42 1,0 0 0,0 0-16,0 21 0,0-20 15,0 20-15,0 0 0,0 1 0,-21-1 16,21 0-16,-22 1 0,1-22 0,0 21 16,0 0-16,0 1 0,0-1 15,-1-21-15,1 22 0,0-22 0,0 0 16,21 0-16,-21-21 15,0 0 1,21-21-16,0 0 16,0 0-16,0-1 0,0 1 15,0-21-15,0 21 0,0 0 0,0-1 16,21 1-16,0 0 0,-21 0 0,21 21 16,0 0-1,0 0-15,1 21 0,-1 0 16,0 0-16,-21 1 0,21 20 0,0-21 15,-21 0-15,21 0 0,1 1 16,-22-1-16,21 0 0,0 0 0,0 0 16,0 0-16,0-21 0,1 0 15,-1 0-15,21 0 0,-21 0 16,0 0-16,1 0 0,20 0 0,-21 0 16,21-21-16,-20 0 0,20 0 15,-21 0-15,0 0 0,22-1 0</inkml:trace>
  <inkml:trace contextRef="#ctx0" brushRef="#br0" timeOffset="21915.78">9165 2646 0,'0'0'0,"-21"0"16,0 0-16,0 21 16,-1 0-16,1 0 0,0 22 15,0-1-15,-21 0 0,20 1 0,1 20 16,-21 1-16,21-22 0,0 43 16,-1-22-16,-20 1 0,21 20 15,0-20-15,0-1 0,21 1 0,-22-1 16,22 1-16,-21-22 0,21 22 15,0-22-15,0 0 0,0 22 0,0-22 16,0-21-16,21 22 0,1-1 0,-1-21 16,0 0-16,0 1 0,0-22 15,22 0-15,-22 21 0,0-21 0,21 0 16,1 0-16,-22-21 0,21-1 0,-21 1 16,22 0-16,-22 0 0,0 0 15,0-22-15,0 22 0</inkml:trace>
  <inkml:trace contextRef="#ctx0" brushRef="#br0" timeOffset="22167.64">9356 3048 0,'0'0'0,"-22"0"15,1 21 1,21 0-16,0 1 15,0 20-15,0-21 0,0 0 16,0 0-16,0 1 0,0-1 16,0 0-16,0 0 0,0 0 0,0 0 15,21-42 17,-21 0-32,22 21 15,-1-21-15,0 0 0,0 0 0</inkml:trace>
  <inkml:trace contextRef="#ctx0" brushRef="#br0" timeOffset="22311.55">9504 3048 0,'0'0'0,"21"0"0,-21 21 31,0 0-31,0 1 16,0-1-16,0 0 16,0 0-16,0 0 0,0 0 15,0 1-15,-21-1 16</inkml:trace>
  <inkml:trace contextRef="#ctx0" brushRef="#br0" timeOffset="24208.07">10604 3662 0,'0'-21'32,"0"0"-32,0-1 0,0 1 15,0 0-15,0 0 0,0 0 16,-21 21-16,0-21 16,21-1-16,-21 1 0,0 21 0,0 0 15,-1 0-15,1 0 0,0 0 16,0 0-16,0 21 0,0 1 15,-1-1-15,1 21 0,0-21 0,0 22 16,0-1-16,21 0 0,-21 1 16,21-22-16,-22 21 0,22-21 0,0 22 15,0-22-15,0 0 0,0 0 0,22 0 16,-1-21-16,0 0 0,0 0 16,21 0-16,-20 0 0,20 0 0,0 0 15,-21-21-15,22 0 0,-1 0 0,0 0 16,1-22-16,-22 22 15,21-21-15,-21 21 0,22-22 0,-22 1 16,21 0-16,-21-22 0,1 22 0,-22-22 16,21 1-16,-21-1 0,0 1 15,0-1-15,0 1 0,0 20 0,0-20 16,0 21-16,-21-1 0,-1 1 16,1 21-16,21 0 0,-21-1 0,0 22 15,0 0-15,0 22 0,21-1 0,0 21 16,-22-21-16,22 43 0,0-22 15,0 22-15,0-1 0,0 1 0,0-1 16,0 1-16,0-1 0,0 1 16,0-1-16,0-21 0,22 22 15,-22-22-15,21 1 0,0-22 0,0 21 16,0-21-16,0 0 0,22 1 16,-22-1-16,21-21 0,1 0 0,-1 0 15,-21 0-15,64 0 0,-43 0 16,0-21-16,-20-1 0,20 1 15,-21 0-15,21 0 0,-20-21 0,-1 20 16,0-20-16,0 21 0,-21-21 0,0-1 16,0 1-16,0 21 0,0-22 15,0 22-15,0 0 0,0 0 16,0 0-16,-21 21 0,0 0 0,0 0 16,-1 21-16,1 0 15,0 21-15,21-20 0,0 20 0,-21-21 16,21 21-16,-21-20 0,21 20 0,0 0 15,0-21-15,0 1 0,0-1 16,0 21-16,21-21 0,0 0 16,0-21-16,0 0 0,1 0 0,20 0 15,-21 0-15,0 0 0,22 0 16,-22 0-16,0-21 0,21 0 0,-21 0 16,1 0-16,-1 21 0,0-21 0,0-22 15,0 22-15,-21 0 16,21 0-16,-21 0 0,22-1 0,-22 1 15,0 0-15,0 0 0,0 42 32,0 0-32,0 0 0,-22 1 15,22 20-15,-21-21 0,0 0 0,21 0 16,-21 1-16,21 20 0,0-21 16,-21-21-16,21 21 0,0 0 0,0 1 15,-21-22-15,42-22 31,0 1-15,0 0-16,-21 0 0,21 0 16,0-22-16,-21 22 15,0 0-15,22 0 0,-1 0 0,-21 0 16,21-1-16,-21 1 0,21 21 16,0 0-16,-21 21 15,0 1 1,0-1-16,21 0 0,-21 0 0,0 0 15,0 0-15,0 1 0,0-1 16,22 0-16,-1 0 16,0-21-16,-21 21 15,21-21-15,0 0 0,0 0 0,1 0 16,-1 0-16,0 0 16,0-21-16,0 21 0,0-21 0,1 0 15,20 21-15,-21-21 0,0-1 16,0-20-16,1 21 0,-22 0 0,21 0 15,0-1-15,-21 1 0,21 0 16,-21 42 15,0 0-31,0 1 0,0-1 0,0 0 16,-21 0-16,21 0 0,0 22 16,0-22-16,0 0 0,0 0 15,0 0-15,0 0 0,0 1 16,0-1-16,21-21 15,0 0-15,0 0 0,1 0 16,-1 0-16,0 0 0,21 0 0,-21-21 16,1 21-16,-1-22 0,0 1 0,0 21 15,0-21-15,0 0 0,1 0 16,-1 0-16,0-1 0,-21 1 0,21 0 16,-21 0-16,21 0 0,-21 42 31,-21 0-31,0 0 15,0 0-15,21 1 0,-21-1 16,21 0-16,-22 0 0,22 21 0,0-20 16,0-1-16,0 0 15,0 0-15,22 0 16,-1-21-16,0 0 0,21 0 16,-21 0-16,22 0 0,-1 0 0,-21-21 15,22 21-15,-22-21 0,0 0 0,0 0 16,0-1-16,0 1 0,1-21 15,-22 21-15,21 0 0,-21-22 0,0 22 16,0 0-16,0-21 0,0 20 0,-21 1 16,-1 21-16,1-21 0,0 21 15,0 0-15,-21 0 0,20 0 16,1 0-16,-21 21 0,21 0 0,0-21 16,-22 22-16,22-1 0,0 0 15,0 0-15,21 0 0,0 0 0,-21-21 16,21 22-16,0-1 0,21-21 31,0 0-31</inkml:trace>
  <inkml:trace contextRef="#ctx0" brushRef="#br0" timeOffset="24441.94">13250 3704 0,'21'-21'15,"-21"0"1,-21 21 31,0 0-31</inkml:trace>
  <inkml:trace contextRef="#ctx0" brushRef="#br0" timeOffset="25224.49">13885 3704 0,'0'0'0,"21"0"0,22 0 0,-22-21 15,21 21-15,-21 0 0,22-21 16,-22 21-16,0-21 0,0 21 0,22-21 16,-22-1-16,-21 1 15,21 0-15,-21 0 16,0 0-16,0 0 0,0-1 0,-21 1 15,0 0-15,-1 21 0,22-21 0,-21 21 16,0 0-16,-21 0 0,21 0 16,-1 0-16,1 21 0,-21 0 0,21 0 15,-22 22-15,22-22 0,-21 21 16,21 1-16,0-22 0,-1 21 0,1 0 16,21-20-16,0-1 0,0 21 0,0-21 15,0 0-15,21-21 16,1 0-16,-1 0 0,21 0 15,-21 0-15,0 0 0,22-21 16,-1 0-16,-21 0 0,22 0 16,-22 0-16,0-1 0,0 1 0,0 0 15,0-21-15,-21 21 0,22-1 0,-22 1 16,0-21-16,0 21 0,0 0 16,0-1-16,-22 22 31,22 22-31,0-1 0,-21-21 15,21 21-15,0 0 0,0 0 0,0 0 16,0 1-16,0-1 16,0 0-16,0 0 31,21-21 0,-21-21 0,0 0-15</inkml:trace>
  <inkml:trace contextRef="#ctx0" brushRef="#br0" timeOffset="25632.26">14309 3450 0,'0'0'0,"0"21"47,0 1-31,0-1-16,0 0 0,0 0 0,0 21 16,0-20-16,0-1 0,0 21 15,0-21-15,0 0 0,0 1 0,0-1 16,0 0-16,21-21 0,0 0 15,0 21-15,0-21 16,0 0-16,1 0 0,-1 0 0,21-21 16,-21 21-16,0-21 0,22 0 0,-22-1 15,0 22-15,0-21 0,0 0 16,1-21-16</inkml:trace>
  <inkml:trace contextRef="#ctx0" brushRef="#br0" timeOffset="26543.73">14774 3408 0,'0'0'0,"-21"21"31,0 0-31,21 0 0,-21 1 0,21 20 16,-21-21-16,21 21 0,-22-20 0,22 20 15,0-21-15,0 0 0,-21 22 16,21-22-16,0 0 0,0 0 16,0 0-16,21-42 46,-21 0-46,22 0 0,-1 0 16,-21-1-16,0 1 0,21-21 16,0 21-16,0 0 0,-21-22 0,0 22 15,21 0-15,1 0 0,-1 0 16,-21-1-16,21 22 0,0 0 16,-21 22-16,0-1 0,0 0 15,0 0-15,21 21 0,-21-20 16,0-1-16,0 0 0,21 0 0,-21 0 15,0 0-15,0 1 0,22-1 16,-1-21 0,0 0-1,0-21-15,0 21 0,0-22 16,1 1-16,-1 0 0,0 21 16,0-21-16,0-21 0,0 20 0,1 1 15,-1 0-15,0 0 0,-21 0 0,21 0 16,0-1-16,0 22 15,1 22-15,-22-1 16,21 0-16,-21 0 0,0 0 16,0 0-16,0 1 0,0-1 0,0 21 15,21-21-15,-21 0 0,21 1 16,-21-1-16,21-21 0,0 21 16,1-21-16,-1 0 0,21 0 0,-21 0 15,0 0-15,22 0 0,-22 0 0,21 0 16,1 0-16,-22-21 0,21 0 15,-21 21-15,0-22 0,1 1 0,-1 0 16,0-21-16,0 21 0,-21-1 0,21-20 16,-21 21-16,0-21 0,0 20 15,0-20-15,0 21 0,-21 0 0,0 0 16,0 21-16,0 0 0,-1 0 16,1 0-16,0 21 0,0 0 15,0 0-15,0 0 0,-1 0 0,1 22 0,0-22 16,21 0-16,-21 21 0,21-20 15,-21-1-15,21 0 0,0 0 16,0 0-16,0 0 0,21-21 16,0 0-1,0 0-15,0 0 0,1 0 0,-1 0 16,0-21-16,0 0 0,0 21 0,0-21 16,-21 0-16,22 0 0,-22-1 15,21 1-15,-21 0 0,0 0 16,0 42 15,0 0-31,0 0 0,0 1 16,0-1-16,0 0 0,0 0 15,0 0-15,0 0 0,0 1 16,21-1-16,0-21 16,0 0-16,0 0 0,1 0 15,-1 0-15,0 0 0,0 0 0</inkml:trace>
  <inkml:trace contextRef="#ctx0" brushRef="#br0" timeOffset="27016.46">16256 3535 0,'-21'0'0,"42"21"47,0-21-47,0 21 0,0 0 0,1 1 15,-1-1-15,0 0 0,0 0 16,0 0-16,-21 0 0,0 22 0,0-22 16,0 0-16,-21 21 0,0 1 0,0-1 15,-22 0-15,-20 1 0,21-1 16,-1 0-16,-20 1 0,20-22 0,-20 21 16,21-21-16,20 1 0,-20-1 0,21-21 15,63 0 16,-21 0-31,22 0 0,-1 0 0,0 0 16,1 0-16,-1 0 0,0 0 16,1 0-16,-1 0 0,0 0 0,1 21 15,-1 0-15,-21-21 0,0 21 0,1 0 16,-22 1-16,0 20 0,0-21 0,0 0 16,-22 22-16,1-22 0,0 21 15,-21-21-15,-1 22 0,1-22 0,0 0 16,-1 21-16,-20-21 0,21 1 0,-1-1 15,-20 0-15,20 0 0,1 0 16,0-21-16,-1 0 0,22 0 16,0 0-16,0 0 0,21-21 15,0-21-15,21 21 0,0-1 16,0-20-16,22 0 0,-1-1 0,22 1 16</inkml:trace>
  <inkml:trace contextRef="#ctx0" brushRef="#br0" timeOffset="27632.11">16827 3662 0,'0'0'16,"0"-21"-16,0 0 0,-21 21 0,0 0 0,0 0 15,-21 0-15,20 0 0,1 0 16,-21 21-16,21 0 0,0 0 16,-1 0-16,1 0 0,0 1 0,21-1 15,0 0-15,0 0 16,0 0-16,21-21 15,0 0-15,1 0 0,-1 0 0,0 0 16,0-21-16,0 21 0,0-21 16,-21 0-16,0 0 0,22-1 0,-22 1 15,0 0-15,21 0 0,-21 0 0,0-22 16,0 22-16,0-21 0,21 21 16,0 0-16,-21-22 0,0 22 0,21 21 15,0-21-15,1 21 0,-1 0 16,-21 21-16,21-21 15,-21 21-15,21 22 0,0-22 0,-21 0 16,0 21-16,0-21 0,0 22 16,0-22-16,0 21 0,0-21 0,0 1 15,0-1-15,0 0 0,0 0 0,0 0 16,0-42 15,0 0-31,0 0 0,0 0 16,0-1-16,21 1 0,1-21 15,-1 21-15,0-22 0,-21 22 0,21-21 16,0 21-16,0-22 0,1 22 16,-1 0-16,0 0 0,0 21 15,0 0-15,0 0 0,-21 21 16,0 0-16,0 0 0,0 22 16,0-22-16,0 21 0,0-21 0,0 22 15,0-22-15,0 21 0,0-21 0,0 1 16,0-1-16,0 0 0,0 0 15,0 0-15,0 0 0,0 1 16,22-44 15,-1 22-31,0-21 16,0 0-16</inkml:trace>
  <inkml:trace contextRef="#ctx0" brushRef="#br0" timeOffset="27784.14">17547 3598 0,'0'0'0,"0"-21"0,0 0 15,-21 21 32,0 0-47</inkml:trace>
  <inkml:trace contextRef="#ctx0" brushRef="#br0" timeOffset="28864.06">17928 3408 0,'0'0'0,"21"-21"0,0 0 0,-21-1 0,0 1 15,0 0-15,0 0 16,0 0-16,-21 21 16,0 0-16,21 21 0,-21 0 15,0 0-15,0 0 0,-1 22 0,1-22 16,0 21-16,0-21 0,0 22 0,21-1 15,0-21-15,0 22 0,0-22 16,0 0-16,0 0 0,0 0 16,21 0-16,0 1 0,0-22 0,22 0 15,-22 0-15,0 0 0,0 0 16,0 0-16,22 0 0,-22 0 0,0 0 16,0-22-16,0 1 0,0 0 15,1 0-15,-22 0 0,0 0 0,21-1 16,0 1-16,-21-21 0,0 21 0,0 0 15,21-1-15,-21 44 32,0-1-32,-21 0 15,21 0-15,0 0 0,0 0 16,0 1-16,0-1 16,0 0-16,21-21 15,0 0-15,0 0 0,1 0 16,-1 0-16,0 0 0,0 0 15,0 0-15,-21-21 16,21 0-16,-21-1 0,0 1 16,0 0-16,0 0 0,0 0 0,-21 0 15,0-1-15,21 1 0,-21 0 16,0 0-16,0 21 0,-1-21 0,22 0 16,-21 21-16,21-22 15,21 22 1,1 0-1,-1 0-15,0 0 0,0 0 16,0 0-16,22 0 0,-22 0 0,0 0 16,-21 22-16,21-22 0,0 21 0,-21 0 15,21 0-15,-21 0 0,0 0 16,0 1-16,0-1 0,0 0 0,0 0 16,0 0-16,0 0 0,0 1 15,0-1-15,0 0 16,0-42 31,0 0-47,0-1 0,0 1 15,0 0-15,0 0 0,0 0 16,0-22-16,0 22 0,22-21 0,-1 21 16,0-22-16,0 22 0,0 0 15,0 0-15,22 21 0,-22 0 0,0 0 16,21 0-16,-20 0 0,-1 21 15,0 0-15,0 0 0,0 1 0,-21 20 16,21-21-16,-21 21 0,0 1 0,0-22 16,0 21-16,0-21 0,0 1 15,0-1-15,0 0 0,0 0 0,22 0 16,-22-42 15,21 0-15,-21 0-16,0 0 0,21-1 15,-21 1-15,21-21 0,-21 21 16,0 0-16,21-22 0,0 22 0,-21-21 16,22-1-16,-1 22 0,0 0 15,-21 0-15,21 0 0,0 21 16,-21 21-16,0 0 16,0 0-16,0 0 0,0 1 0,0 20 15,0-21-15,0 21 0,-21-20 16,0-1-16,21 0 0,-21 0 15,21 0-15,0 0 0,-21-21 16,21-21 15</inkml:trace>
  <inkml:trace contextRef="#ctx0" brushRef="#br0" timeOffset="29132.32">19494 2794 0,'0'0'0,"-21"0"0,0 0 15,0 0-15,0 0 16,0 21-16,21 0 16,0 1-16,-22-1 0,22 0 15,-21 0-15,21 0 0,0 0 16,0 1-16,-21-1 0,21 0 0,-21 0 15,21 0-15,0 0 16,-21-21 0,42 0-1,-21-21 1,21 21-16</inkml:trace>
  <inkml:trace contextRef="#ctx0" brushRef="#br0" timeOffset="29304.22">19537 2815 0,'0'0'0,"0"-21"0,0 0 15,0 42 1,0 0 0,0 0-16,-21 1 0,21-1 0,-22 0 15,1 0-15,21 0 0,0 0 16,0 1-16,0-1 0,-21 0 0,21 0 16,21-21 15,0 0-31</inkml:trace>
  <inkml:trace contextRef="#ctx0" brushRef="#br0" timeOffset="29644.03">19537 2180 0,'0'0'0,"0"-42"15,42 42 1,-21 21-16,0 0 16,22 0-16,-1 1 0,0 20 15,1-21-15,-1 21 0,0 22 0,-20-22 16,20 22-16,-21-1 0,0 1 16,0-1-16,1 1 0,-22-1 0,0 1 15,0-1-15,0 1 0,0 20 16,0-20-16,-43-1 0,22 1 0,-21-22 15,-1 22-15,1-22 0,0 0 16,-22 1-16,22-22 0,-22 21 0,22-21 16,0 1-16,21-1 0,-22 0 15,43 0-15,-21 0 0,42-21 32,0 0-32</inkml:trace>
  <inkml:trace contextRef="#ctx0" brushRef="#br0" timeOffset="29887.63">20637 3048 0,'0'0'0,"0"21"47,0 0-47,-21-21 16,21 22-16,-21-1 0,21 0 15,0 0-15,0 0 16,0 0-16</inkml:trace>
  <inkml:trace contextRef="#ctx0" brushRef="#br0" timeOffset="30068.09">20680 3577 0,'0'0'0,"0"21"0,0 1 15,0-1-15,-21 0 0,21 0 0,-22 0 16,22 0-16,-21 1 0,0-1 0,0-21 16,-21 21-16,20 0 0,-20 0 15,0-21-15,-1 21 0,1-21 0,0 22 16,-22-1-16,22-21 0,0 21 0,-1-21 15</inkml:trace>
  <inkml:trace contextRef="#ctx0" brushRef="#br0" timeOffset="34300.03">5207 5927 0,'0'-21'31,"0"-1"-31,0 1 0,0 0 16,21 0-16,0-21 0,0 20 16,22-20-16,-22 0 0,21-1 0,1 1 15,-22 0-15,21-1 0,0 1 16,1 0-16,-22-1 0,0 1 0,0 21 16,-21 0-16,0 0 0,0-1 15,-21 22-15,0 22 16,-21-1-16,-1 0 0,22 21 0,-21-21 15,21 22-15,-1-1 0,1 0 16,21 1-16,0-1 0,0 0 0,0-20 16,21 20-16,1-21 0,-1 21 15,0-20-15,21-1 0,-21 0 0,1 0 16,-1 0-16,0 0 16,0 1-16,-21-1 0,0 0 15,-21-21-15,0 21 0,0-21 16,-1 0-16,1 0 0,-21 0 15,21 0-15,0 0 0,-22-21 0,22 0 16,-21 21-16,21-21 0,-1 21 16,1-22-16,0 22 0,0 0 0,0-21 15,0 21-15,21 21 16,0 1 0,0-1-16,0 0 0,21 0 15,0 0-15,21 0 16,-21-21-16,22 22 0,-22-22 0,21 21 15,22-21-15,-22 0 0,22 0 16,-22 0-16,21 0 0,1-21 0,-22-1 16,22 1-16,-1 0 0,-20 0 0,-1 0 15,0 0-15,1-1 0,-1-20 16,-21 21-16,0-21 0,0 20 0,1-20 16,-22 21-16,0-21 0,0-1 15,0 22-15,0 0 0,0 0 0,0 0 16,-22 21-16,1 0 0,0 0 15,0 21-15,0 0 0,21 0 16,-21 0-16,21 22 0,-22-1 16,22 0-16,-21 1 0,21-22 15,0 21-15,0 0 0,0-20 0,0 20 16,0-21-16,0 0 0,0 0 0,0 1 16,21-22-1,1 0-15,-1-22 16,0 1-16,0 0 15,21 0-15,-20 0 0,-1 0 0,0-22 16,0 22-16,0 0 0,0-21 0,1 20 16,-1-20-16,0 21 0,-21 0 15,0 0-15,21 21 0,0 0 16,-21 21 0,0 0-16,0 0 0,21 0 15,-21 0-15,0 1 0,0 20 16,22-21-16,-22 0 0,0 0 0,0 1 15,21-1-15,0-21 0,0 21 0,0-21 16,0 0-16,1 0 0,-1 0 16,0 0-16,0 0 0,0-21 0,0 0 15,1 21-15,-1-22 0,21 1 16,-21 0-16,0 0 0,1 0 0,-1 0 16,0-1-16,0 1 0,0 0 15,-21 0-15,21 21 31,-21 21-31,0 0 16,22 0-16,-22 1 0,0-1 0,0 0 16,21 0-16,-21 0 0,21 0 0,0 1 15,21-1-15,-20-21 16,-1 0-16,21 0 0,-21 0 0,22 0 16,-22 0-16,21 0 0,0 0 0,-20 0 15,20-21-15,-21-1 0,0 22 16,22-21-16,-22 0 0,0 0 0,0 0 15,0 0-15,-21-1 0,0 1 16,0 0-16,0-21 0,0 21 16,0-1-16,-21 1 0,-21 0 0,21 0 15,-1 0-15,-20 0 0,21 21 16,-21 0-16,20 0 0,-20 0 0,21 21 16,-21 0-16,20 0 0,-20 21 15,21-20-15,0 20 0,0 0 0,-1 1 16,22-22-16,0 21 0,0-21 0,0 22 15,22-22-15,-1 0 0,0 0 16,0-21-16,0 0 0,22 21 0,-22-21 16,21 0-16,-21 0 0,22-21 15,-22 21-15,21-21 0,0 0 16,-20 0-16,20-1 0,-21 1 0,21 0 16,-20-21-16,20 21 0,-21-22 15,0 1-15,0 0 0,-21-1 0,0 1 16,0 0-16,0-22 0,0 22 0,0-22 15,0 22-15,0 0 0,0-22 16,0 22-16,0-1 0,0 22 0,0 0 16,0 0-16,0 42 15,-21 0-15,0 22 0,0-1 16,21 0-16,0 1 0,0-1 0,-21 21 16,21 1-16,0-22 0,0 22 15,0-1-15,0-20 0,0-1 0,21 0 16,-21 1-16,42-22 15,-21 21-15,1-21 0,-1-21 0,21 21 16,-21-21-16,22 0 0,-1 0 0,0 0 16,-21 0-16,22-21 0,-1 0 15,-21 0-15,22 0 0,-22 0 0,0-1 16,21-20-16,-21 0 0,1-1 0,-1 1 16,-21 0-16,0-1 0,21-20 15,-21 21-15,0-22 0,0 22 0,0-22 16,0 22-16,0 0 0,0-1 15,0 22-15,-21 0 0,0 21 16,21 21-16,0 21 16,-22 64-1,22-21-15,-21-22 16,21-20-16,0-1 0,0 0 16,0 22-16,0-22 0,0-21 0,0 22 15,0-22-15,0 21 0,0-21 0,0 1 16,0-1-16,21-42 31,1-1-31,-22 1 0,21 0 16,0 0-16,-21-21 0,21 20 15,0 1-15,0-21 0,1 21 16,-1 0-16,0-1 0,0 1 16,0 21-16,0 0 0,1 0 15,-1 0-15,0 0 0,-21 21 16,0 1-1,0-1 1,-21-21-16,21 21 0,-21-21 16,-1 0-16,1 0 0,0 0 0,0 0 15,0 0-15,0 0 0,-1 0 16,1 0-16,21 21 0,0 0 16,-21-21-16,21 21 0,-21 1 0,21-1 15,0 0-15,0 0 16,0 0-16,0 0 0,21 1 15,0-1-15,0-21 0,1 21 0,-1-21 16,21 0-16,-21 21 0,22-21 16,-1 0-16,-21 0 0,21 0 0,22 0 15,-22 0-15,1 0 0,-1-21 0,0 21 16,1-21-16,-1 0 0,0 21 16,1-22-16,-22 1 0,21 0 0,-21-21 15,0 21-15,1-1 0,-22 1 0,0-21 16,0 21-16,0 0 0,0-1 15,-22 1 1,1 21-16,0 0 0,0 21 16,0 1-16,0-1 0,21 0 15,-22 0-15,22 0 0,-21 0 0,21 22 16,0-22-16,0 0 0,0 0 16,0 0-16,0 1 0,21-1 0,1 0 15,-1-21-15,0 0 0,0 21 0,0-21 16,22 0-16,-22 0 0,21 0 15,-21 0-15,22-21 0,-1 0 0,-21 0 16,21 21-16,-20-22 0,-1 1 16,0-21-16,0 21 0,-21 0 15,0-1-15,21 1 0,-21 0 0,0 0 0,21 0 16,-21 42 15,0 0-31,0 0 0,0 0 16,0 1-16,0-1 0,0 0 15,0 0-15,22 0 0,-22 0 16,21-21-16,0 0 0,0 22 16,0-22-16,0 0 0,1 0 0,20 0 15,-21 0-15,0 0 0,22-22 0,-22 22 16,0-21-16,0 0 0,0 0 16,-21 0-16,21 0 15,-21-1-15,22 1 0,-22 0 0,21 0 16,-21 0-1,21 21-15,-21 21 16,0 0-16,0 0 0,0 22 16,0-22-16,0 21 0,0 0 15,0 1-15,21-1 0,-21 22 0,21-22 16,0 21-16,-21 1 0,22-22 0,-22 22 16,21-1-16,-21 22 0,21-22 15,-21 1-15,0-1 0,0 1 0,0-1 16,0-20-16,0 20 0,0-20 0,0-22 15,0 21-15,-21-21 0,0 0 16,-1 1-16,1-22 0,-21 21 16,21-21-16,-22 0 0,22 0 0,-21 0 15,21 0-15,-22-21 0,1-1 0,21 1 16,0 0-16,0 0 0,21-21 16,0-1-16,0-20 0,0 20 0,0-20 15,21-22-15,21 22 0,-21-22 0,22 0 16,-1 1-16,21-22 0,-20 21 15,20-21-15,-20 1 0,20 20 16,1 21-16,-22-20 0,0 20 0,1 22 16,-1 0-16,-21 20 0,0 1 0,0 0 15,-21 42 1,-21 0-16,0 1 0,0 20 16,0-21-16,21 0 0,0 22 15,-21-22-15,21 0 0,0 0 0,21 0 16,0 0-16,0 1 0,21-1 0,1 0 15,-1-21-15,0 21 0,1 0 16,-22-21-16,21 21 0,-21 1 0,1-1 16,-1-21-16,-21 21 0,0 0 15,0 0-15,-21 0 0,-1-21 16,1 22-16,-21-22 0,0 0 0,-1 21 16,1-21-16,0 0 15,-1 0-15,-20 0 0,20 0 0,1 0 16,0-21-16</inkml:trace>
  <inkml:trace contextRef="#ctx0" brushRef="#br0" timeOffset="34783.8">11663 4720 0,'42'-21'16,"-84"42"-16,105-84 0,-42 42 0,-21-1 15,0 1-15,0 0 0,-21 0 0,-21 21 16,21 0-16,-22 0 0,22 0 16,-21 21-16,0 0 0,-1 0 15,22 43-15,-21-22 0,-1 22 0,22-1 16,0 22-16,0 0 0,0-22 0,21 22 15,0-22-15,0 1 0,0-1 16,0 1-16,0-1 0,0 1 0,0-22 16,21 0-16,0 1 0,0-22 0,0 21 15,1-21-15,-1-21 0,0 22 16,0-22-16,21 0 0,-20 0 0,-1-22 16,21 22-16,0-21 15,-20 0-15</inkml:trace>
  <inkml:trace contextRef="#ctx0" brushRef="#br0" timeOffset="35009.19">11980 4932 0,'0'0'0,"0"-42"0,0 20 0,0-20 0,0 21 16,0 0-16,-21 42 31,21 0-31,-21 0 0,21 0 16,0 1-16,0-1 0,-21 0 0,21 0 15,-21 0-15,21 0 0,0 1 0,0-1 16,21-21 0,0 0-1,21 0-15,-21-21 0,1-1 16,-1 1-16</inkml:trace>
  <inkml:trace contextRef="#ctx0" brushRef="#br0" timeOffset="35168.1">12171 4784 0,'0'0'0,"0"-21"15,0 42 1,0 0-16,0 0 16,0 0-16,0 0 0,0 1 0,0 20 15,0-21-15,0 21 0,-21-20 16,21 20-16,0-21 0,0 21 16,0-20-16,0-1 0,0 0 0,0 0 15,0 0-15,0 0 0</inkml:trace>
  <inkml:trace contextRef="#ctx0" brushRef="#br0" timeOffset="35555.87">12700 4953 0,'0'0'0,"0"-21"15,0 42 1,0 0-16,0 0 0,0 1 0,0 20 15,0-21-15,0 21 0,0-20 16,0 20-16,0 0 0,-21-21 0,21 22 16,0-1-16,0-21 0,0 0 0,0 22 15,0-22-15,0 0 0,21 0 16,0-21-16,0 21 0,0-21 0,22 0 16,-1 0-16,0 0 0,1-21 0,-22 21 15,21-21-15,1 0 0,-1 0 16,0 0-16,-21-22 0,1 22 0,-1-21 15,0-1-15,0 22 0,-21-42 16,0 20-16,0 1 0,0 0 16,0-1-16,0 22 0,0 0 0,0-21 15,0 21-15,-21 21 16,21 21 0,0 0-16,0 0 15,0 0-15,0 0 0,0 1 16,21-22-16,0 0 0</inkml:trace>
  <inkml:trace contextRef="#ctx0" brushRef="#br0" timeOffset="35908.28">13885 4974 0,'-21'0'0,"0"0"15,-21 0-15,20 21 0,-20-21 0,0 22 16,21-1-16,-1-21 0,-20 21 15,21 0-15,0 0 0,21 0 0,0 1 16,0-1-16,0 0 16,21 0-16,0 0 0,21 0 15,-20 1-15,-1-22 0,0 21 16,0 0-16,0-21 0,22 21 16,-22 0-16,-21 0 0,21 1 0,0-1 15,-21 0-15,0 0 16,0 0-16,-21 0 15,0 1-15,0-22 0,-1 21 0,1-21 16,0 21-16,-21-21 0,21 0 16,-1 0-16,1 0 0,0 0 0,-21 0 15,21 0-15,-1-21 0,22 0 16,-21 21-16,21-22 16,0 1-16,21 0 0,1 0 15</inkml:trace>
  <inkml:trace contextRef="#ctx0" brushRef="#br0" timeOffset="36131.82">14266 4932 0,'0'0'0,"0"-21"0,-21 42 31,21 0-31,-21-21 16,21 21-16,-21 0 0,21 1 15,0-1-15,-21 0 0,-1 0 16,22 0-16,0 0 16,22-21-1,-1 0-15,0 0 16,0-21-16,0 0 0</inkml:trace>
  <inkml:trace contextRef="#ctx0" brushRef="#br0" timeOffset="36287.73">14436 4932 0,'0'-21'0,"0"42"16,0 0 0,0 0-16,-22 0 15,1 1-15,21-1 0,-21-21 16,21 21-16,0 0 0</inkml:trace>
  <inkml:trace contextRef="#ctx0" brushRef="#br0" timeOffset="36635.57">14647 4551 0,'0'0'0,"0"-21"0,0 0 0,0-1 0,21 22 16,1 0-16,-1 0 15,0 0-15,0 22 0,0-1 16,0 0-16,1 0 0,20 0 0,0 43 16,1-43-16,-22 21 15,21 1-15,-21-1 0,22 21 0,-22-20 16,0 20-16,0-20 0,0 20 16,-21 1-16,0-22 0,0 21 0,-21-20 15,-21 20-15,21-20 0,-22-1 0,22 0 16,-21 1-16,-1-1 0,1-21 15,0 0-15,21 0 0,-22 1 0,1-1 16,21-21-16,-22 0 0,22 0 0,0 0 16,0 0-16,42 0 31,-21-21-31,42-1 0,-20 1 0</inkml:trace>
  <inkml:trace contextRef="#ctx0" brushRef="#br0" timeOffset="38640.79">5249 7853 0,'0'0'0,"-21"21"0,21 0 0,0 0 16,0-42 15,0 0-31,21 0 0,0 0 0,1-22 16,20 1-16,0 21 0,22-21 0,-1-22 15,1 22-15,-1-22 0,1 22 16,-1-22-16,-20 1 0,20-1 0,-21 1 16,-20 21-16,20-1 0,-21 1 15,-21 0-15,0-1 0,0 22 0,0 0 16,-42 21-16,21 0 0,-22 0 0,-20 0 15,20 21-15,-20 0 0,21 0 16,-22 22-16,22-22 0,-1 21 16,1 1-16,21-1 0,0 0 0,21 1 15,0-1-15,21-21 0,0 21 16,21 1-16,-20-22 0,20 0 0,0 21 16,1-20-16,-1-1 0,0 0 15,1 0-15,-1-21 0,-21 21 0,0 0 16,0 1-16,-21-1 0,0 0 15,-21-21-15,0 0 16,0 0-16,0 0 0,-22 0 0,22 0 16,0 0-16,0 0 0,-21-21 15,20 21-15,1 0 0,-21 0 16,21 0-16,0 0 0,-1 0 16,22 21-16,0 0 0,0 0 15,0 0-15,22 1 16,-1-1-16,0 0 0,21 0 0,1-21 15,-1 0-15,0 21 0,22-21 0,-22 0 16,22 0-16,-22-21 0,21 21 16,-20-21-16,20 0 0,-20 0 0,20-1 15,-21 1-15,22 0 0,-22 0 0,1 0 16,-1 0-16,0-1 0,1 1 16,-22 0-16,0-21 0,-21 21 0,0-1 15,0 1-15,0 0 16,-21 21-1,21 21-15,0 0 0,-21 1 16,21-1-16,-22 0 0,1 0 16,21 0-16,0 22 0,0-22 0,0 0 15,0 0-15,0 0 0,0 0 0,0 1 16,21-22 0,1 0-16,-1 0 0,-21-22 15,21 22-15,0-21 0,0 0 0,0 0 16,1 0-16,-1 0 0,0-1 15,-21 1-15,21 0 0,0 0 16,0 0-16,-21 0 0,0-1 0,22 22 16,-1-21-16,0 21 15,-21 21-15,21-21 16,0 22-16,-21-1 0,0 0 0,0 0 16,21 0-16,1 0 15,-1 1-15,-21-1 0,21 0 16,0-21-16,0 21 0,0-21 15,1 0-15,-1 0 16,0 0-16,0 0 0,0 0 0,0 0 16,1-21-16,-1 21 0,0-21 15,0 21-15,0 0 0,0 0 16,1-21-16,-1 21 0,0 0 16,21 0-16,-21-22 0,1 22 0,-1 0 15,21-21-15,-21 0 0,0 21 16,1-21-16,-1 21 0,0-21 0,0 21 15,0-21-15,0 21 0,-21-22 0,0 1 16,0 0-16,0 0 16,0 0-16,0 0 0,0-1 15,-21 1-15,0 21 0,0 0 0,0 0 16,0 0-16,-1 0 0,1 0 16,0 0-16,0 21 0,0-21 0,0 22 15,-1-1-15,1 21 0,0-21 16,0 0-16,21 1 0,-21-1 15,21 0-15,0 0 0,0 0 0,0 0 16,0 1-16,0-1 0,21-21 16,0 0-1,0 0-15,0 0 0,1 0 0,-1-21 16,0-1-16,21 22 0,-21-21 0,1 0 16,20-21-16,-21 21 0,0-1 15,0-20-15,1 21 0,-1-21 0,-21-1 16,0 1-16,0 0 0,21-1 0,-21 1 15,0-22-15,0 22 16,0-21-16,0 20 0,0 1 0,0 0 16,0 20-16,-21 1 0,21 0 15,-21 0-15,21 42 16,-22 0-16,1 0 0,21 22 0,-21-1 16,21 0-16,0 1 0,-21 20 15,21 1-15,-21-22 0,21 22 0,0-22 16,0 21-16,0-20 0,0-1 0,21 0 15,21-20-15,-21-1 0,22 21 16,-1-42-16,0 21 0,1 0 16,-1-21-16,0 0 0,1 0 0,-1 0 0,0 0 15,1 0-15,-22-21 16,21 0-16,-21 0 0,22 21 0,-22-42 16</inkml:trace>
  <inkml:trace contextRef="#ctx0" brushRef="#br0" timeOffset="40016.66">8424 6837 0,'0'0'0,"0"42"15,0-21-15,0 1 16,0 20-16,0 0 0,-21 1 16,21-1-16,0 0 0,-21 1 15,21 20-15,0-21 0,-21 1 0,0-1 16,21 0-16,-22 1 0,22-22 15,0 21-15,0-21 0,-21-21 0,21 22 16,0-1-16,-21-21 0,21-21 31,0-1-31,21 1 0,0 0 16,1 0-16,-22 0 0,21 0 0,21-1 16,-21 1-16,0 0 0,1 21 15,-1-21-15,0 21 0,0-21 16,0 21-16,-42 21 62,0-21-62,0 21 0,0 0 16,-1 0-16,1 1 0,21-1 0,0 0 16,0 0-16,-21 0 0,21 0 15,0 1-15,0-1 0,0 0 0,0 0 16,21-21-16,0 21 0,1 0 0,-1-21 15,0 0-15,21 0 0,-21 0 16,22 0-16,-1 0 0,0 0 0,1 0 16,-1-21-16,0 21 0,1-21 15,-1 0-15,0 21 0,-20-21 16,-1 0-16,0-1 0,0 1 16,-21 0-16,21 0 0,-21 0 0,0 0 0,0-1 15,0 1-15,0 0 0,-21 21 16,0 0-1,21 21-15,0 0 0,0 1 0,0-1 16,-21 0-16,21 0 0,0 0 16,0 0-16,0 1 0,0-1 0,0 0 15,0 0-15,21 0 0,0-21 16,0 0-16,0 0 16,1 0-16,-1 0 0,0 0 15,0-21-15,0 21 0,-21-21 16,0 0-16,21 0 15,1-1-15,-22 1 0,0 0 16,0 0-16,0 0 0,0 0 16,0 42-1,21 0 1,-21 0-16,0 0 0,21 0 16,0 1-16,-21-1 15,21 0-15,0-21 0,1 21 0,-1-21 16,21 21-16,-21-21 0,0 0 15,1 0-15,-1 0 16,0 0-16,21 0 0,-21 0 0,1 0 16,-1 0-16,21-21 0,-21 21 0,0-21 15,1 21-15,-22-21 0,0 0 16,21 21-16,-21-22 0,0 1 0,0 0 16,0 0-16,-21 42 31,21 0-16,-22 0-15,22 1 0,-21 20 0,21-21 16,0 21-16,-21 1 16,21-1-16,0 0 0,0 1 0,0-1 0,0 22 15,0-22-15,0 21 0,21-20 0,0 20 16,1 1-16,20-22 16,0 22-16,-21-1 0,22-21 0,-1 1 15,-21 20-15,22-20 0,-22-1 0,0 0 16,0 1-16,0-1 0,-21-21 0,0 0 15,0 0-15,0 1 0,-21-22 16,0 0-16,-21 0 0,20 0 0,1-22 16,0 1-16,0 0 0,0 0 0,-22-21 15,22-1-15,0 1 0,0 0 0,0-22 16,21 22-16,0-22 0,0 1 16,0-22-16,21 22 0,0-22 0,0 21 15,22 1-15,-22-22 0,0 22 16,21-1-16,1 1 0,-22-1 15,0 1-15,21-1 0,-21 1 0,1 20 16,-1 1-16,0 21 0,-21-21 16,0 20-16,0 44 15,-21-1-15,0 0 16,21 0-16,-22 21 0,22-20 16,0 20-16,0-21 0,0 0 0,0 22 15,22-22-15,-1 0 0,0 21 0,0-21 16,43 22-16,-43-22 15,0 0-15,0 0 0,-21 0 0,0 1 16,0-1-16,0 0 0,-21-21 16,0 21-16,-22 0 0,1 0 0,0-21 15,-22 22-15,22-1 0,-22-21 16,1 0-16,21 0 0,-22 0 0,43 0 16</inkml:trace>
  <inkml:trace contextRef="#ctx0" brushRef="#br0" timeOffset="40520.12">12192 6308 0,'0'-21'0,"0"42"0,0-64 16,-21 22-16,0 21 16,-1 0-16,-20 0 0,0 0 0,21 21 15,-22 1-15,1 20 0,0 0 16,-1 1-16,1 41 0,0-20 16,-1-1-16,22 22 0,-21 0 0,21-1 15,-1-20-15,1 20 0,0 1 0,21-21 16,-21 20-16,21-20 0,0-22 0,0 22 15,0-22-15,21 0 0,0-21 16,0 22-16,1-22 0,-1 0 16,0-21-16,21 21 0,-21-21 0,22 0 15,-22 0-15,21 0 0,-21-21 0,22 0 16,-1 0-16,-21 0 0,22-22 16,-22 1-16</inkml:trace>
  <inkml:trace contextRef="#ctx0" brushRef="#br0" timeOffset="40720.62">12319 6668 0,'0'-43'16,"0"86"-16,0-107 0,0 85 15,0 0 1,0 1-16,0 20 16,-21-21-16,21 0 0,0 0 15,0 1-15,0-1 0,0 0 16,21-42 15</inkml:trace>
  <inkml:trace contextRef="#ctx0" brushRef="#br0" timeOffset="40888.11">12488 6604 0,'0'-21'15,"0"42"1,0 0-16,0 0 15,-21 1-15,21-1 16,0 21-16,0-21 0,0 0 0,-21 1 16,21 20-16,0-21 0,0 0 0,0 0 15,0 1-15,0 20 0,0-21 16,21-21-16,-21 21 0,21 0 0</inkml:trace>
  <inkml:trace contextRef="#ctx0" brushRef="#br0" timeOffset="41148.06">12996 6922 0,'0'21'31,"0"21"-31,0-21 0,0 22 0,0-1 16,0 21-16,0-20 0,0 20 15,0 1-15,0-1 0,0 1 0,-21-1 16,21-20-16,-21 20 0,21 1 0,-21-1 15,0 1-15,21-22 0,-22 21 16,1 1-16,0-22 0,0 1 16,0-1-16,0 0 0,21-21 0,0 1 15,-22-1-15,22 0 0,0-42 16,0 0 0,0-1-16,22-20 0</inkml:trace>
  <inkml:trace contextRef="#ctx0" brushRef="#br0" timeOffset="41432.04">12954 7133 0,'0'-42'0,"0"84"0,0-126 15,21 41-15,0 1 0,-21 0 16,21 20-16,22-20 0,-22 0 0,21 21 16,-21-1-16,22-20 0,-1 42 0,0-21 15,1 21-15,-1 0 16,0 0-16,1 0 0,-22 21 0,0 0 15,0 0-15,-21 1 0,0 20 0,0-21 16,0 21-16,0-20 0,-21 20 16,-21 0-16,21-21 0,-22 22 0,1-22 15,21 0-15,-22 21 0,1-20 16,0-1-16,21 0 0,-1-21 16,1 21-16,0-21 0,42-21 31,0 0-31,1 0 0</inkml:trace>
  <inkml:trace contextRef="#ctx0" brushRef="#br0" timeOffset="41928.49">13631 6858 0,'0'21'16,"0"0"-16,0 22 0,0-22 0,0 0 15,-21 21-15,21-20 0,0-1 0,-21 21 16,21-21-16,0 22 0,-21-22 15,21 0-15,0 0 0,0 0 16,21-21 0,0 0-16,0-21 15,0 0-15,-21 0 0,22 0 16,-1-1-16,0 1 0,0 0 16,0 0-16,-21 0 0,21 0 0,1-1 15,-22 1-15,21 0 16,0 21-1,-21 21-15,0 0 0,0 1 0,0-1 16,0 0-16,0 0 0,0 0 0,0 22 16,0-22-16,0 0 0,0 0 15,0 0-15,21-21 0,-21 21 0,21-21 16,0 0-16,1 0 0,-1-21 16,0 21-16,0-21 15,0 0-15,0 0 0,1 0 0,-1-1 16,0-20-16,0 21 0,0 0 15,-21 0-15,0-22 0,0 22 0,0 0 16,0-21-16,0 20 0,0 1 0,0 0 16,0 0-16,-21 21 31,0 21-31,21 0 16,0 0-16,0 1 15,0-1-15,21 0 16,0-21-16</inkml:trace>
  <inkml:trace contextRef="#ctx0" brushRef="#br0" timeOffset="42471.92">14859 6837 0,'0'0'15,"0"-21"-15,0 0 0,-21 21 16,0-22-16,-1 22 0,1 0 0,0 0 15,0 0-15,-21 0 0,20 0 16,-20 22-16,0-1 0,-1 0 0,1 0 16,21 21-16,-21-20 0,-1 20 0,22-21 15,-21 21-15,21 1 16,-1-1-16,1-21 0,21 22 0,0-22 16,0 0-16,21 0 0,1 0 0,-1 0 15,0-21-15,0 0 0,21 0 16,-20 0-16,20 0 0,-21 0 0,21 0 15,1-21-15,-22 0 0,0 21 0,21-21 16,-20 0-16,-1-22 0,0 22 16,0 0-16,0-21 0,0 21 0,-21-22 15,22 1-15,-22 0 0,21-1 16,-21 1-16,21 0 0,-21-22 0,0 22 16,0-22-16,0 22 0,0 0 15,21-1-15,-21 22 0,0 0 16,0 0-16,0 42 15,0 0-15,0 21 16,0 1-16,0-1 0,0 0 0,0 1 16,0-1-16,0 22 0,0-22 0,0 0 15,0-21-15,0 22 0,0-1 16,0-21-16,0 0 0,0 22 0,0-22 16,0 0-16,21-21 0,-21 21 0,0 0 15,21-21-15,1 0 16,-1 0-16,0 0 15,0-21-15,-21 0 0,0 0 16,21 21-16,0-21 0,-21 0 16</inkml:trace>
  <inkml:trace contextRef="#ctx0" brushRef="#br0" timeOffset="42719.8">15430 6583 0,'0'21'16,"0"0"-16,-21 0 0,21 1 0,-21-1 16,21 0-16,0 0 0,0 0 15,-21-21-15,21 21 0,0 1 0,-21-22 16,21 21-16,0-42 62,21-1-62,0 1 16,0 0-16,-21 0 0,21 0 16</inkml:trace>
  <inkml:trace contextRef="#ctx0" brushRef="#br0" timeOffset="42870.8">15515 6625 0,'0'21'0,"0"1"16,0-1-16,0 0 15,-21 0-15,0 0 0,21 0 16,0 1-16,-21-1 0,-1 0 15,22 0-15,0 0 16,0-42 15,22 21-31</inkml:trace>
  <inkml:trace contextRef="#ctx0" brushRef="#br0" timeOffset="43225.59">15663 6138 0,'21'-21'16,"1"21"-16,-1 0 0,0 0 16,0 21-16,0-21 15,0 22-15,22-1 0,-22 0 0,0 0 16,0 21-16,0 1 0,1-1 15,-1 0-15,0 22 0,21-22 0,-21 22 16,1-22-16,-1 22 0,0-22 0,-21 21 16,0-20-16,0-1 0,0 0 15,-21 1-15,0-1 0,-1 0 16,1 1-16,-21-22 0,21 21 0,-22-21 16,22 22-16,-21-22 0,0 0 15,-1 0-15,1 0 0,21 1 0,-22-1 16,22-21-16,0 0 0,0 21 0,21-42 31,0 0-31,21-1 16,0 1-16</inkml:trace>
  <inkml:trace contextRef="#ctx0" brushRef="#br0" timeOffset="43477.18">16764 6583 0,'0'0'0,"0"-21"0,0 0 15,21 21 32,-21 21-31,0 0-1,-21 0-15,0 0 0,0 0 16,-1 1-16,1-1 0,0 0 0,0 21 16,0-21-16</inkml:trace>
  <inkml:trace contextRef="#ctx0" brushRef="#br0" timeOffset="43675.82">16743 7281 0,'-21'22'0,"42"-44"0,-64 65 15,22-22-15,21 0 0,-21 0 16,0 0-16,0-21 0,0 22 0,-1-1 16,1-21-16,0 0 0,-21 21 0,21-21 15,-22 0-15,22 0 0,0 0 16,-21 0-16</inkml:trace>
  <inkml:trace contextRef="#ctx0" brushRef="#br0" timeOffset="44080.1">15960 5228 0,'0'0'0,"21"0"16,0 0-1,0 0 1,0 0 0,0 21-1,-21 1-15,0-1 16,0 0-16,0 0 15,0 0-15,0 0 0,0 1 16</inkml:trace>
  <inkml:trace contextRef="#ctx0" brushRef="#br0" timeOffset="44272.02">16108 5673 0,'0'0'16,"0"21"-16,0 0 0,0 0 15,0 0-15,0 1 0,-21-1 0,21 0 16,-22 0-16,1-21 0,21 21 16,0 0-16,-21-21 0,0 22 0,21-1 15,-21-21-15,0 21 0,-1-21 16,1 0-16,0 21 0,0-21 16,0 0-16</inkml:trace>
  <inkml:trace contextRef="#ctx0" brushRef="#br0" timeOffset="45435.82">12277 4001 0,'0'21'0,"0"21"16,21-21-16,0-21 0,-21 21 0,21-21 16,0 22-16,0-22 0,1 21 15,20-21-15,0 0 0,1 0 0,-1 21 16,0-21-16,22 0 0,20 0 15,1 0-15,21 0 0,0 0 0,0 0 16,21-21-16,21 21 0,0-21 16,21 21-16,1-22 0,20 22 0,1-21 15,20 21-15,1-21 0,21 21 0,0-21 16,-1 21-16,22 0 0,0 0 16,0-21-16,0 21 0,0-21 15,0 21-15,0 0 0,-21 0 16,21 0-16,-21 0 0,-21 0 0,-1 0 15,1 0-15,-43 0 0,22 0 16,-22 0-16,-21 0 0,1 0 0,-22 0 16,-22 21-16,1-21 0,-21 0 15,0 21-15,-43-21 0,21 21 0,-41-21 16,20 0-16,-21 0 0,-21 21 16,-21 0-1,-21-21-15,20 0 0,-20 0 16,-21 0-16,-1 22 0</inkml:trace>
  <inkml:trace contextRef="#ctx0" brushRef="#br0" timeOffset="46091.87">12531 6033 0,'0'0'0,"-22"0"15,22-22 1,22 22 0,-1-21-16,21 21 0,-21 0 15,43 0-15,-22 0 0,43 0 0,-1-21 16,1 21-16,21 0 0,0 0 0,0 0 15,-1-21-15,22 21 0,0 0 16,0 0-16,0-21 0,0 21 16,0 0-16,-21 0 0,21 0 0,-21 0 15,0 0-15,-21 0 0,-1 0 16,1 0-16,0 0 0,-22 0 0,1 0 16,-22 0-16,0 0 0,1 0 0,-22 0 15,0 0-15,-42 0 16,0 0-1,-1 0-15,1 0 0,0 0 16,-21 0-16,21 21 0,-22-21 0</inkml:trace>
  <inkml:trace contextRef="#ctx0" brushRef="#br0" timeOffset="46748.32">13335 7599 0,'0'0'0,"-21"0"0,0 0 0,-1 0 0,-20 0 16,21 0-16,0 0 0,0 0 15,-1 0-15,1 0 0,0 0 0,0 0 16,0 0-16,0 0 0,21 21 16,0 0 15,42-21-31,-21 0 16,21 21-16,1-21 0,20 0 0,1 0 15,20 0-15,1 0 0,0 0 16,-1 0-16,22 0 0,0 0 0,0 0 15,21 0-15,-21-21 0,0 21 0,21-21 16,-22 21-16,1 0 0,21-21 0,-21 21 16,-21 0-16,21 0 0,-22-21 15,1 21-15,0 0 0,-1 0 0,-20 0 16,-22 0-16,0 0 0,1 0 16,-1 0-16,-21 0 0,0 0 0,1 0 15,-1 0 1,-42 0 15,-1 0-15,1 0-16,0 0 15,0 0-15,0 0 0</inkml:trace>
  <inkml:trace contextRef="#ctx0" brushRef="#br0" timeOffset="83943.96">9017 11832 0,'0'-21'94,"0"0"-78,0 0-1,-21 0-15,21-1 16,-21 22-16,-1-21 0,-20 21 0,21-21 16,0 21-16,-22 0 0,22 0 15,-21 0-15,0 0 0,-1 0 0,1 0 16,21 0-16,-22 0 0,1 21 0,0 0 16,21-21-16,-22 22 0,22-1 15,0 0-15,0 21 0,0-21 0,-1 1 16,1 20-16,21-21 0,-21 21 15,21-20-15,0 20 0,0-21 16,0 21-16,0-20 0,0-1 0,0 0 16,0 21-16,21-21 15,0 1-15,1-1 0,-1-21 16,0 0-16,21 0 0,-21 0 16,1 0-16,20 0 0,0 0 0,-21-21 15,22 21-15,-1-22 0,0 1 0,1-21 16,-1 21-16,0 0 0,1-22 15,-1 22-15,0-21 0,1-1 0,-1 1 16,-21 0-16,22-1 0,-1 1 16,-21 0-16,21-1 0,-20 1 0,20 0 15,-21-1-15,0 1 0,0-21 0,1 20 16,-1 1-16,0-22 16,-21 22-16,0 0 0,0-1 0,0 22 15,0-21-15,0 21 0,0 0 0,0-1 16,-21 22-16,0 0 15,-1 0-15,1 0 0,0 0 0,0 22 16,0-1-16,0 0 0,-22 21 16,22 1-16,0 20 0,-21-21 0,20 22 15,-20-1-15,21-20 0,0 20 16,0 1-16,-1-1 0,1 1 0,21-1 16,-21-20-16,21 20 0,0-21 0,0 1 15,0-1-15,21-21 0,0 22 16,22-22-16,-22-21 0,0 21 15,21-21-15,1 0 0,-1 0 0,0 0 16,1 0-16,-1-21 0,0 0 16,1-1-16,20 1 0,-20 0 0,-1-21 15,21 21-15,-20-1 0,-1-20 16,0 21-16,1 0 0,-22-22 0,0 22 16,0 0-16,0 0 0,-21-21 0,0 20 15,0 1-15,0 0 16,-21 21-16,0 0 0,0 0 0,0 0 15,0 0-15,-22 0 0,22 21 16,0 0-16,-21 1 0,20 20 16,1-21-16,0 21 0,0 1 0,0-22 15,21 21-15,0 1 0,0-22 16,0 0-16,0 21 0,0-21 0,21 1 16,0-1-16,0-21 15,0 0-15,22 0 0,-22 0 0,0 0 16,21-21-16,1-1 0,-22 1 0,21 0 15,1 0-15,-1 0 0,-21 0 16,21-1-16,-20-20 0,-1 21 0,0 0 16,0 0-16,0-1 0,-21 1 15,21 0-15,-21 42 47,0 0-47,0 1 0,-21-1 0,0 0 16,21 0-16,0 0 0,0 0 0,-21 1 15,21-1-15,-21 0 0,21 0 16,0 0-16,0-42 47,21 0-47,0 21 0,-21-21 16,21 0-16,-21-1 15,21 1-15,1 0 0,-22 0 0,21 0 16,0 21-16,-21-21 0,21 21 15,0 0-15,-21 21 32,0 0-32,21 0 0,-21 0 0,0 0 15,0 1-15,22-1 16,-22 0-16,0 0 0,21-21 16,0 0-16,0 0 15,0 0-15,0 0 0,1-21 16,-1 21-16,0-21 0,0 0 0,0 21 15,0-22-15,1 1 16,-1 0-16,0 0 0,0 0 0,0 0 16,0 21-16,1-22 0,-1 1 0,0 21 15,-21-21-15,0 42 32,0 0-17,0 1-15,-21-1 0,21 0 0,-21 0 16,21 0-16,0 0 0,0 1 0,0-1 15,0 0-15,0 0 0,21 0 16,0-21-16,0 0 16,0 0-16,0 0 0,22 0 15,-22 0-15,21-21 0,-21 0 16,22 21-16,-1-21 0,0 0 0,-20-1 16,20 1-16,-21 0 0,21 0 15,-20 0-15,-1 0 0,0-1 0,0 1 16,-21 42 15,0 1-15,0-1-16,0 0 0,0 0 0,-21 0 15,21 0-15,0 1 16,0-1-16,21-21 16,0 0-1,0 0-15,1 0 0,-1-21 16,0-1-16,0 22 0,0-21 0,0 0 15,1 0-15,-1 0 0,-21 0 16,21-1-16,-21 1 0,0 0 0,0 0 16,0 0-16,0 0 0,-21-1 0,0 22 15,-1 0-15,1 0 0,0 0 16,0 0-16,0 0 0,0 0 0,-1 22 16,1-22-16,0 21 0,0 0 0,21 0 15,-21 0-15,21 0 16,0 1-16,0-1 0,0 0 15</inkml:trace>
  <inkml:trace contextRef="#ctx0" brushRef="#br0" timeOffset="84111.38">11684 11959 0,'0'0'0,"0"-21"0</inkml:trace>
  <inkml:trace contextRef="#ctx0" brushRef="#br0" timeOffset="84775.33">13187 11853 0,'0'0'16,"0"-21"0,0 0-1,0 0-15,21 0 16,0 21-16,-21-21 0,21-1 0,0 1 16,-21 0-16,22-21 0,-22 21 0,21-22 15,-21 22-15,0 0 0,0-21 16,0 20-16,0 1 0,-21 0 0,-1 0 15,-20 0-15,0 21 0,21 0 16,-43 0-16,22 0 0,-1 21 0,-20 0 16,21-21-16,-22 42 0,22-20 15,-1-1-15,1 21 0,21 0 16,-21-20-16,20 20 0,1-21 0,21 0 16,0 22-16,0-22 0,0 0 0,0 0 15,21 0-15,1 0 16,-1-21-16,21 0 0,-21 0 0,22 0 15,-1 0-15,21 0 0,-20-21 0,-1 0 16,22 21-16,-22-21 0,21 0 16,-20 0-16,-1-1 0,-21 1 0,22 0 15,-22 0-15,0 0 0,-21 0 16,0-1-16,0 1 0,0 42 31,0 43-15,0-43-16,0 21 15,0-20-15,0-1 0,0 0 0,0 0 16,0 0-16,0 0 0,0 1 16,0-1-16,21 0 0,0-21 15,0 0-15,1 0 0,20 0 16,-21 0-16,0 0 16,0 0-16,1 0 0,-1-21 0</inkml:trace>
  <inkml:trace contextRef="#ctx0" brushRef="#br0" timeOffset="85720.36">13695 11663 0,'0'0'0,"0"-21"0,0 0 16,0 42 15,0 0-31,-21 0 0,-1 0 16,22 0-16,0 1 0,0-1 15,0 0 1,22-21 15,-1-21-31,0 0 16,0-1-16,0 1 15,-21 0-15,0 0 0,21 21 16,1-21-16,-1 0 0,-21-1 0,21 22 16,0 0-16,-21-21 0,21 21 15,0 0-15,1 21 0,-22 1 16,0-1-16,0 0 0,0 0 15,0 0-15,0 0 0,0 1 16,0-1-16,0 0 0,0 0 16,0 0-16,21-21 31,0 0-15,-21-21-16,21 21 15,0-21-15,0 0 0,1 0 16,-1-1-16,0 1 0,0 0 0,0 0 15,0 0-15,22 0 0,-22-1 16,0 22-16,0 0 0,0 0 0,1 0 16,-1 0-16,-21 22 0,0-1 15,0 0-15,0 0 0,0 21 16,0-20-16,0-1 0,0 0 0,21 21 16,-21-21-16,0 1 0,21-1 0,0 0 15,0-21-15,1 0 16,-1 0-16,21 0 15,-21 0-15,0 0 0,22-21 16,-22 21-16,21-21 0,1-1 0,-1 22 16,0-21-16,-21 0 0,22 0 0,-1 0 15,0 0-15,-20-1 0,-1 1 16,0-21-16,0 21 0,-21 0 0,0-1 16,0 1-16,0 0 0,-21 21 15,0 0-15,0 0 16,-1 0-16,-20 21 0,21 0 0,0 1 15,-22-1-15,22 0 0,0 0 16,0 0-16,0 0 0,0 1 16,21-1-16,-22 0 0,22 0 0,0 0 15,22-21 1,-1 0 0,0 0-16,0 0 0,0 0 0,0-21 15,1 21-15,-1-21 0,0 0 16,0 21-16,0-21 0,0-1 0,1 22 15,-1-21-15,-21 0 16,21 21-16,-21 21 16,0 0-16,0 1 15,-21-1-15,21 0 0,0 0 16,-21 0-16,-1 0 0,1 1 16,21-1-16,0 0 0,0 0 15,21-21 1,1 0-16,-1 0 15,0-21-15,21 0 0,-21 21 16,1-21-16,-1 21 0,0-22 16</inkml:trace>
  <inkml:trace contextRef="#ctx0" brushRef="#br0" timeOffset="86075.68">15452 11621 0,'0'21'15,"-22"-21"-15,1 21 16,21 0-16,-21 0 0,0 0 16,0 1-16,21-1 0,0 0 15,0 0-15,0 0 0,0 0 16,0 1-16,21-1 16,0 0-16,0 0 0,0 0 15,1 0-15,-1 1 16,-21 20-16,21-21 0,-21 0 0,0 0 15,0 22-15,0-22 0,-21 21 16,0-21-16,-1 1 0,-20 20 0,0-21 16,-1 0-16,1 0 0,0 1 15,-22-1-15,22 0 0,0 0 0,-1 0 16,1-21-16,21 0 0,0 21 0,-1-21 16,1 0-16,21-21 15,21 0 1,1 0-16,-1 0 0,21 0 0,-21-22 15,22 1-15,-1 0 0</inkml:trace>
  <inkml:trace contextRef="#ctx0" brushRef="#br0" timeOffset="86695.79">16002 11621 0,'0'0'0,"-42"21"16,20 0-16,1 0 0,0 0 0,-21 0 15,21 1-15,-1-1 0,1 0 16,0 0-16,0 0 0,0 0 0,21 1 16,0-1-16,0 0 15,21-21 1,0 0-16,-21-21 16,21 21-16,0-21 15,-21-1-15,22 1 0,-22 0 16,0 0-16,21 0 0,0 0 0,0-1 15,-21 1-15,0-21 0,21 21 16,0 0-16,1-1 0,-22 1 0,21 0 16,0 0-16,0 21 0,0 0 15,0 21 1,-21 0-16,0 0 0,0 1 16,0-1-16,0 0 0,0 0 15,0 21-15,0-20 0,0-1 0,0 0 16,0 0-16,0 0 0,0 0 15,0 1 1,0-44 0,0 1-1,0 0-15,22 0 16,-1 0-16,0 0 0,0-1 0,0 1 16,22-21-16,-22 21 0,21-22 0,-21 22 15,22-21-15,-22 21 0,21 0 16,-21 21-16,0 0 0,-21 21 15,0 0-15,0 0 0,0 0 16,0 22-16,0-22 0,0 21 16,-21-21-16,21 22 0,0-22 0,-21 21 15,0-21-15,21 0 0,-21 22 0,21-22 16,0 0-16,0 0 16,-21 0-16,21 1 15,21-44 16,0 22-31,0-21 0</inkml:trace>
  <inkml:trace contextRef="#ctx0" brushRef="#br0" timeOffset="86907.68">16976 11472 0,'0'22'31,"0"-1"-31,-22 0 0,1 0 0,21 0 15,-21 0-15,21 22 0,0-22 16,-21 0-16,21 21 0,-21-20 0,21-1 16,-21 0-16,21 0 0,0 0 0,0 0 15,0 1-15,-22-1 0,22 0 16,-21 0-16</inkml:trace>
  <inkml:trace contextRef="#ctx0" brushRef="#br0" timeOffset="87279.99">17378 11451 0,'0'0'0,"0"-21"0,21 0 15,-21 0-15,21 21 0,0-21 16,0 21-16,1 0 0,-1-22 0,0 22 15,0 0-15,0 0 16,0 0-16,1 0 0,-1 0 0,-21 22 16,0-1-16,0 0 15,0 0-15,0 0 0,-21 0 16,-1 22-16,1-22 0,0 0 16,-21 21-16,-1-20 0,1-1 0,0 0 15,-1 0-15,22 0 0,-21 0 16,21 1-16,0-22 0,-1 21 0,22 0 15,22-21 17,-1 0-32,0 0 15,0-21-15,0 21 0,0-21 0,22-1 16,-22 22-16,0-21 0,21 0 16,-20 0-16,20 0 0,-21 0 15</inkml:trace>
  <inkml:trace contextRef="#ctx0" brushRef="#br0" timeOffset="87728.73">17801 11388 0,'0'0'0,"21"-21"16,0 21 0,1-22-16,-1 22 15,0 0-15,0 0 16,0 0-16,0 22 31,-21-1-31,0 0 0,0 0 16,0 0-16,-21-21 15,0 21-15,0-21 0,21 22 16,-21-22-16,0 0 16,-1 21-16,22 0 46,22-21-46,-22 21 16,21-21-16,0 0 0,-21 21 0,0 0 16,21-21-16,-21 22 15,0-1 1,0 0-16,0 0 16,-21 0-1,0-21-15,0 0 0,-1 0 16,1 21-16,0-21 0,0 0 0,0 0 15,0 0-15,-1 0 16,1 0-16</inkml:trace>
  <inkml:trace contextRef="#ctx0" brushRef="#br0" timeOffset="87944.61">18034 11409 0,'0'-21'0,"0"0"16,21 21 77</inkml:trace>
  <inkml:trace contextRef="#ctx0" brushRef="#br0" timeOffset="88850.2">18584 11303 0,'0'-21'16,"-21"21"-1,0 21-15,0-21 16,21 21-16,-21 0 0,-1 1 16,1-1-16,21 0 0,0 0 0,-21-21 15,0 21-15,21 0 0,0 1 16,0-1-16,0 0 0,0 0 16,0 0-1,21-21-15,0 0 16,22 0-16,-22 0 0,0 0 0,21 0 15,-21 0-15,22 0 0,-22 0 0,21-21 16,-21 21-16,1-21 0,-1 21 16,0-21-16,0 0 0,-21-1 15,21 22-15,-21-21 0,0 0 0,21 21 32,-21 21-17,0 0 1,0 1-1,22-22 17,-1 0-17,-21-22-15,0 1 16,0 0-16,0 0 16,0 0-16,0 0 15,-21 21-15,21-22 16,0 1-16,0 0 15,0 0 1,21 21-16,0 0 16,0 0-16,0 0 15,0 0-15,1 21 16,-22 0-16,0 0 0,0 1 16,21-1-16,-21 0 0,0 0 15,0 0-15,0 0 16,0 1-1,0-44 32,0 1-47,0 0 16,0 0-16,21 0 0,-21 0 16,21-1-16,0 1 0,-21 0 15,21 0-15,1 21 0,-1-21 0,0 0 16,0 21-16,0 0 0,0 0 0,1 0 15,-1 0-15,0 21 0,0-21 16,0 21-16,-21 0 0,21 0 0,-21 0 16,22-21-16,-22 22 0,0-1 0,0 0 15,0 0-15,0 0 16,0 0-16,-22 1 16,1-22-16,21 21 0,-21-21 0,0 0 15,21 21 1,-21-21-16,0 0 15,-1 0 1,1 0 0</inkml:trace>
  <inkml:trace contextRef="#ctx0" brushRef="#br0" timeOffset="107565.37">21971 3006 0,'0'-21'0,"-21"21"110,0 0-95</inkml:trace>
  <inkml:trace contextRef="#ctx0" brushRef="#br0" timeOffset="108031.44">21907 2879 0,'0'0'0,"0"-21"15,0-1 1,0 1-16,0 0 16,-21 21-1,21-21 1,-21 21-16,21 21 31,0 0-31,42 0 16,-20 1-16,-1-1 0,21 0 0,-21 0 15,22 21-15,-1-20 0,0 20 16,22-21-16,-22 21 0,22 22 0,-22-22 16,0 1-16,1 20 0,-1-21 15,0 1-15,-21 20 0,1-20 0,-1-1 16,0-21-16,0 21 0,0-20 15,-21-1-15,21 0 0,-21 0 0,0 0 16,0 0 0,0-42 15,0 0-31,0 0 16,-21 0-16,21 0 0,-21-1 15</inkml:trace>
  <inkml:trace contextRef="#ctx0" brushRef="#br0" timeOffset="108368.25">22839 2709 0,'0'0'0,"-43"43"0,1-22 15,-21 21-15,-1 1 0,1-1 16,-22 0-16,21 1 0,-20 20 16,20-21-16,-20 22 0,20-22 15,1 1-15,-1-1 0,22 0 0,-1 1 0,1-1 16,0-21-16,21 0 15,-1 0-15,22 1 0,0-1 0,0 0 16,0 0-16,0 0 16,0 0-16,22 1 15</inkml:trace>
  <inkml:trace contextRef="#ctx0" brushRef="#br0" timeOffset="109104.76">19854 4826 0,'0'0'0,"-21"0"15,0 0-15,0 0 0,21 21 16,0 0-1,0 22-15,0-22 16,42 21-16,-21 1 0,22-1 0,-22 0 0,21 1 16,22-1-16,-22 0 15,0 1-15,22-1 0,-22 0 0,22 1 16,-22-22-16,0 21 0,1-21 0,-22 0 16,21 22-16,0-22 0,-20 0 15,-1-21-15,0 21 0,0 0 0,-21 1 16,-21-22 15,0-22-31,0 1 0,-1 0 16,22 0-16</inkml:trace>
  <inkml:trace contextRef="#ctx0" brushRef="#br0" timeOffset="109396.59">20680 5059 0,'0'0'0,"0"-21"0,0-22 16,0 22-16,21 0 0,-21 0 16,0 0-16,-21 42 31,0 0-31,-1 0 16,-20 22-16,0-22 0,21 21 15,-43 0-15,22 1 0,-22 20 16,22-20-16,-22-1 0,1 21 15,21-20-15,-22-1 0,22 0 0,-1 1 16,1-1-16,0 0 0,-1 1 0,22-1 16,0-21-16,0 0 0,21 22 15,0-22-15,0 0 0,0 0 16,0 0 0</inkml:trace>
  <inkml:trace contextRef="#ctx0" brushRef="#br0" timeOffset="109943.75">19664 7049 0,'0'0'0,"0"-22"15,0 44 17,0-1-17,21 0-15,0 0 0,0 0 0,0 0 16,22 22-16,-22-22 0,0 21 0,21-21 15,-20 22-15,-1-1 0,21-21 16,-21 22-16,0-22 0,1 21 0,-1-21 16,0 22-16,0-22 0,0 0 0,0 0 15,-21 0-15,22 0 0,-1 1 16,-21-1-16,21 0 16,-21-42 15,0 0-16</inkml:trace>
  <inkml:trace contextRef="#ctx0" brushRef="#br0" timeOffset="110264.08">20595 6964 0,'0'0'0,"0"-21"0,0 0 0,0-1 16,-21 22 15,0 0-31,0 22 0,-1-1 16,-20 0-16,21 0 0,-21 0 0,-1 22 16,1-1-16,0-21 0,-1 21 15,1 1-15,-22-1 0,22 0 16,-21 1-16,-1-1 0,22 0 0,-22 1 0,22-22 15,0 21-15,-1-21 0,1 1 16,0 20-16,20-21 0,1-21 0,0 21 16,0 0-16,0-21 0,21 22 0,-21-22 31</inkml:trace>
  <inkml:trace contextRef="#ctx0" brushRef="#br0" timeOffset="160731.14">1990 10139 0,'-22'0'0,"22"-21"15,0 0-15,-21 21 16,21-22-16,-21 22 15,21-21-15,-21 21 32,0 0-32,0 0 31,-1 21-15,22 1-16,0-1 15,0 0-15,0 0 0,0 0 16,0 0-16,0 1 0,-21-1 15,21 0-15,0 21 0,-21-21 0,21 22 16,0-22-16,-21 21 0,21-21 16,0 22-16,0-22 0,-21 21 0,21-21 15,-21 1-15,21-1 16,0 0-16,0 0 0,0 0 0,-22-21 16,22 21-16,0-42 46,0 0-46,0 0 0,0 0 16,0 0-16,0-1 0,0 1 16,0 0-16,0-21 0,0 21 0,0-22 15,0 22-15,0-21 0,0-1 16,0 22-16,22-21 0,-22 21 0,0 0 16,21-22-16,-21 22 0,21 0 15,-21 0-15,21 0 0,0 21 16,-21-22-16,21 22 0,1-21 15,-1 21-15,0 0 16,0 0 0,-21 21-16,0 1 0,21-1 0,0 0 15,-21 0-15,22 0 0,-22 22 16,0-1-16,0-21 0,21 21 0,-21 1 16,0-1-16,0-21 0,0 22 15,0-22-15,0 0 0,0 0 0,0 0 16,0 0-16,21-21 31,-21-21-15,0 0-16,0 0 15,0 0-15,0 0 0,0-1 16,0 1-16,0-21 0,0 21 0,0-22 16,21 22-16,-21-21 0,21 21 15,0-22-15,1 1 0,-1 21 0,21 0 16,-21 0-16,22-1 0,-22 1 15,21 0-15,-21 21 0,22 0 0,-22 0 16,0 0-16,0 0 0,0 21 16,0 0-16,-21 1 0,22 20 15,-22-21-15,0 0 0,0 22 16,0-22-16,0 21 0,0 0 16,0 1-16,-22-22 0,1 21 0,21 1 15,-21-22-15,21 0 0,0 21 16,-21-21-16,21 1 0,0-1 15,0 0 1,21-21 0,0 0-16</inkml:trace>
  <inkml:trace contextRef="#ctx0" brushRef="#br0" timeOffset="163024.95">3175 10139 0,'0'0'0,"0"-21"0,-21 0 16,0-1-16,-1 22 15,1 0-15,0 0 0,-21 0 16,21 22-16,-22-1 0,1-21 0,21 21 16,-22 0-16,1 21 15,0-20-15,-1 20 0,1 0 0,21 1 16,-21-1-16,20 0 0,1 1 16,21-1-16,0-21 0,0 21 0,0-20 15,0 20-15,0-21 16,21 0-16,1 0 0,-1-21 0,0 0 15,0 0-15,0 0 0,0 0 16,1 0-16,20 0 0,-21-21 0,0 0 16,0 0-16,22 21 0,-22-42 0,0 20 15,0 1-15,0 0 16,1-21-16,-1 21 0,0-22 0,0 1 16,0 21-16,-21 0 0,0-1 15,21-20-15,-21 21 0,0 0 16,-21 21 15,21 21-31,-21 0 0,21 0 16,0 0-16,0 22 0,0-22 0,0 21 15,0-21-15,0 1 0,0-1 0,0 21 16,0-21-16,21 0 0,0-21 16,1 22-16,-1-1 0,0-21 0,0 0 15,21 0-15,-20 0 16,20 0-16,-21 0 0,21 0 0,-20 0 15,20 0-15,-21-21 0,21 21 16,-20-22-16,-1 1 0,0 0 0,0 0 16,0 0-16,0 0 0,-21-1 0,0 1 15,0-21-15,0 21 0,0 0 16,0-1-16,0 1 0,0 0 16,-21 21-1,0 0-15,21 21 0,-21 0 16,0 1-16,21-1 0,-21 0 15,21 21-15,0-21 0,0 1 0,-22-1 16,22 21-16,0-21 0,-21 0 16,21 1-16,0-1 0,0 0 15,0 0-15,0-42 47,0 0-31,0 0-16,21-1 0,1 1 15,-22 0-15,21 0 0,0-21 16,0 20-16,0 1 0,-21 0 16,21 0-16,1 0 0,-1 21 0,-21-21 15,21 21-15,0 0 16,-21 21-16,21 0 16,-21 0-16,0 0 0,21 0 15,-21 1-15,0-1 0,0 0 0,0 0 16,0 0-16,0 0 0,22-21 15,-22 22-15,21-1 0,-21 0 0,21-21 16,-21 21-16,21-21 0,0 0 16,0 0-16,1 0 15,-1 0-15,0 0 0,0 0 16,0-21-16,0 0 0,1 21 16,-1-21-16,-21-1 0,21 1 0,0-21 15,0 21-15,-21 0 0,21-22 16,1 22-16,-1-21 0,-21 21 15,21-1-15,-21 1 0,21 0 0,-21 0 16,0 42 15,0 0-15,0 0-16,0 1 0,0-1 0,-21 0 16,21 0-16,0 21 0,0 1 15,0-22-15,0 0 0,0 0 16,0 0-16,0 1 0,0-1 15,21-21-15,0 0 16,0 0-16,1 0 16,-1 0-16,0 0 15,21 0-15,-21 0 0,1 0 0,20 0 16,-21-21-16,0 21 0,22-22 0,-22 1 16,0 0-16,0 0 0,0 0 15,0 0-15,1-1 0,-22 1 0,21 0 16,0 21-16,-21-21 0,0 0 15,0 0-15,0-1 16,21 22-16,-21 22 31,0-1-15,0 0-16,0 0 16,0 0-16,0 0 0,0 1 15,0-1-15,21 0 0,-21 0 16,0 0-16,21 0 0,1-21 0,-22 22 15,21-1-15,0-21 0,0 0 0,0 21 16,0-21-16,1 0 0,-1 0 16,21 0-16,-21 0 0,22 0 0,-22 0 15,21 0-15,-21-21 0,22 21 0,-22-21 16,21-1-16,-21 22 0,22-21 16,-22 0-16,0 21 0,0-21 0,0 0 15,0 0-15,1-1 0,-22 1 16,0-21-16,0 21 0,0 0 15,0-1-15,-22 1 0,1 21 0,0-21 16,0 0-16,0 21 0,-22 0 16,22 0-16,0 0 0,0 0 0,0 0 15,0 0-15,-1 21 0,1 0 0,-21 0 16,21 1-16,0-1 0,21 21 16,-22-21-16,1 0 0,0 1 0,21-1 15,0 21-15,0-21 0,0 0 16,0 1-16,0-1 15,21-21-15,0 0 16,1 0-16,-1 0 16,0 0-16,0-21 15,0 21-15,-21-22 0,21 1 16,-21 0-16,22 21 0,-22-21 16,21 0-16,-21 0 0,0-1 15,0 1-15,0 42 47,0 1-31,21-1-16,-21 0 15,0 0-15,21 0 0,-21 0 0,21-21 16,-21 22-16,21-1 16,1 0-16,-1-21 0,0 21 15,0-21-15,0 0 0,0 0 16,1 0-16,-1 0 0,0 0 15,0 0-15,0 0 0,0 0 16,1 0-16,-1-21 0,0 21 0,0-21 16,-21 0-16,21-1 0,0 1 0,1 0 15,-1 0-15,-21-21 0,0 20 16,21-20-16,0 0 0,-21 21 0,0-22 16,0 1-16,0 21 0,0-22 0,21 22 15,-21 0-15,0-21 0,0 21 16,0-1-16,0 1 15,-21 21 17,0 0-32,21 21 0,0 1 15,0-1-15,-21 0 0,21 0 16,0 21-16,0-20 0,0 20 0,0 0 16,0-21-16,0 22 0,21-1 15,0 0-15,-21-20 0,21-1 0,0 21 16,1-21-16,-22 0 0,0 1 0,21-22 15,-21 21-15,21-21 0,-21 21 16,21-21 0,0 0-16,0 0 15,1 0-15,-1-21 16,0 0-16,0-1 0,0 1 16,0 0-16,1 21 0</inkml:trace>
  <inkml:trace contextRef="#ctx0" brushRef="#br0" timeOffset="163681.09">2222 11070 0,'0'0'15,"-127"-21"-15,85 21 16,21 0-16,-21-21 0,20 21 0,1 0 16,0 0-16,0 0 0,0 0 15,42 0 17,0 0-32,21 0 0,1 0 15,-1 0-15,22-21 0,20 21 16,1 0-16,21 0 0,0 0 0,21 0 15,-22 0-15,22-21 0,0 21 16,0 0-16,0 0 0,0 0 0,0 0 16,-21 0-16,21 0 0,-21 0 15,0 0-15,-21 0 0,20 21 16,-20-21-16,21 0 0,-21 0 0,20 21 16,-20-21-16,0 0 0,-1 0 0,-20 0 15,-1 21-15,1-21 0,-1 0 16,-20 0-16,20 0 0,-42 0 0,22 0 15,-1 0-15,-21 0 0,0 0 0,1 0 16,-1 0-16,0 0 0,0 0 31,-42 0 32,0 0-63</inkml:trace>
  <inkml:trace contextRef="#ctx0" brushRef="#br0" timeOffset="165312.09">3768 11367 0,'0'0'0,"0"21"31,0 0-15,0 0-16,0 0 16,0 0-16,0 1 0,0-1 15,0 0-15,0 0 0,0 0 16,0 0-16,0 1 0,0-1 0,0 0 15,0 0-15,0 21 0,0-20 16,0-1-16,0 21 0,0-21 0,0 22 16,0-1-16,0 0 0,0 1 15,0-1-15,21 0 0,-21 1 16,21 20-16,0-21 0,-21 1 0,21-1 0,0 0 16,-21 1-16,22-22 0,-1 21 15,0 1-15,-21-22 0,21 21 16,0-21-16,0 22 0,1-1 0,-1-21 15,0 21-15,0-20 0,0 20 0,0-21 16,22 0-16,-22 22 0,21-22 16,1 0-16,-22 0 0,21 0 0,0 0 15,1 1-15,-1-1 0,0 0 16,1-21-16,-1 21 0,0 0 0,-20-21 16,20 0-16,0 0 0,1 0 15,-1 0-15,0 0 0,-21 0 0,22 0 16,-1 0-16,0 0 0,1 0 15,-22-21-15,21 21 0,1 0 0,-1-21 16,0 21-16,1-21 0,20 0 0,-21 21 16,1-22-16,-1 1 0,22 21 15,-22-21-15,0 0 0,22 0 0,-22 21 16,0-21-16,22-1 0,-22 1 0,22 0 16,-22 0-16,0-21 0,1 20 15,20 1-15,-20 0 0,-1 0 0,0-21 16,1 20-16,-1 1 0,-21 0 0,21-21 15,1 21-15,-1-22 0,0 22 16,1-21-16,-1-1 0,0 1 16,1 0-16,-1-22 0,22 22 0,-22 0 15,0-22-15,22 22 0,-22-22 0,0 22 16,22-22-16,-22 22 0,1 0 16,-1-22-16,0 22 0,-21 0 0,22-22 15,-22 22-15,21-22 0,-21 1 0,1 20 16,-1-20-16,0-1 0,0 22 15,0-21-15,0 20 0,-21-20 0,22 20 16,-1-20-16,-21 21 0,21-22 0,0 22 16,-21-22-16,21 22 0,0-22 15,1 22-15,-1-21 0,0-1 16,0 22-16,0-1 0,0 1 0,1-21 16,20 20-16,-21 1 0,21 0 15,1-1-15,-1 1 0,0 0 0,1-1 16,-1 1-16,0-22 0,1 22 15,-1 0-15,0-1 0,1 22 0,-22-21 16,21 0-16,1 20 0,-1-20 0,-21 21 16,21 0-16,-20 0 0,-1-1 15,21 1-15,-21 0 0,0 0 0,1 21 16,-1-21-16,0 0 0,-21-1 16,21 22-16,-21-21 0,21 0 0,-21 0 15,0 0-15,0 0 31,-21 21-31,0 0 0,0 0 16,0 0-16,-1 0 0,1 0 16,0 0-16,0 0 0,-21 0 15,20 0-15,1 0 0,0 21 0,0-21 16,-21 0-16,20 21 0,1-21 16,0 0-16,0 21 0,0 0 0,-22-21 15,22 0-15,0 21 0,0-21 16,0 0-16,21 22 0,-21-22 15,42 0 48,21 0-47,-21 0-16,0 0 0,22 0 0,-22-22 15,0 22-15,21-21 0,-20 21 16,20-21-16,-21 21 0,0-21 0,22 21 15,-22-21-15,21 21 0,-21-21 0,0 21 16,1 0-16,-22 21 47,0 0-31,0 0-16,0 0 0,0 0 15,-22-21-15,22 22 0,0-1 16,0 0-16,0 0 0,0 0 0,-21 0 15,21 1-15,0-1 0,0 0 16,0 0-16,0 0 0,0 0 0,0 1 16,0-1-16,0 0 0,0 0 0,0 0 15,0 0-15,0 1 16,0-1-16,0 0 16,0 0-16,0 0 15,-21 0-15,0-21 16,0 0-16,0 22 0,-1-22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16:20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2138 0,'0'0'0,"21"0"0,-21-21 16,21 0-16,0-1 0,0 1 15,-21 0 1,0 0-16,0 0 31,0 0 32,0-1-48,0 1-15</inkml:trace>
  <inkml:trace contextRef="#ctx0" brushRef="#br0" timeOffset="515.7">2265 1376 0,'0'0'0,"0"-21"0,0-22 16,0 22-16,0 0 15,0 0-15,-21 21 0,21-21 0,0 0 16,0-1-1,-22 44 1,22-1 0,0 0-16,-21 0 0,21 0 15,-21 22-15,21 20 0,-21 1 16,21 20-16,-21 1 0,0 0 16,21 20-16,-22 1 0,1 0 15,0 21-15,21-21 0,-21 21 0,21-21 16,-21 0-16,0-1 0,21 1 15,-22 0-15,22 0 0,-21 0 16,21 0-16,0-1 0,-21 1 0,0-21 16,0 21-16,0-22 0,21 1 15,-22 0-15,1-1 0,0-20 0,21-1 16,-21 1-16,21-22 0,-21 1 16,21-22-16,0 0 0,0 0 0,0 0 15,0-42 1,0 0-16,0 0 15,0-22-15,21 1 0,0 0 16,-21-22-16,21 22 0,-21-22 0</inkml:trace>
  <inkml:trace contextRef="#ctx0" brushRef="#br0" timeOffset="1484.09">2307 1503 0,'-21'0'0,"0"-21"16,21 0-16,-21 21 15,21-22-15,0 1 16,0 0 0,21 21-16,21-21 0,0 21 15,1-21-15,-1 21 0,22-21 0,-1 21 16,1-22-16,20 22 16,-20-21-16,20 21 0,22-21 0,-21 21 15,42-21-15,0 21 0,0 0 16,21-21-16,-21 0 0,21 21 0,0 0 15,1 0-15,-1-22 0,0 22 16,0 0-16,-21 0 0,0 0 16,0-21-16,-21 21 0,-21 0 0,-1 0 15,1 0-15,0 0 0,-22 0 16,1 0-16,-22 0 0,21 0 0,-20 0 16,-1 0-16,-21 0 0,22 0 15,-22 0-15,0 0 0,0 21 16,0-21-16,-21 22 0,0-1 15,21-21-15,-21 21 0,0 21 0,0-21 16,0 1-16,0 20 0,0-21 16,22 21-16,-22 1 0,0-1 0,0 22 15,0-1-15,0 1 0,21-1 16,-21 22-16,0-22 0,0 1 0,0 20 16,0 1-16,0-21 0,0 20 15,0 1-15,-21 0 0,-1-1 0,22 1 16,-21 0-16,0-22 15,21 22-15,-21-22 0,21 22 0,0-22 0,0 22 16,0-21-16,0 20 0,0-20 16,-21-1-16,21 1 0,-21-22 15,21 22-15,-22-22 0,22 21 0,0-20 16,-21-1-16,0-21 0,0 22 16,21-1-16,-21 0 0,0-21 0,-1 1 15,1 20-15,0-21 0,0 0 0,0 0 16,0 1-16,-1-1 0,1 0 15,0-21-15,-21 21 0,21 0 0,-22-21 16,1 21-16,0-21 0,-1 22 16,-20-22-16,-1 0 0,22 21 0,-43-21 15,22 0-15,-22 0 0,0 21 0,1-21 16,-1 0-16,-21 0 16,0 0-16,1 0 0,-1 0 0,-21 0 15,0 0-15,-21 0 0,-1 0 16,1 0-16,0 0 0,0 0 0,0 0 15,0 21-15,-1-21 0,22 21 0,0-21 16,22 21-16,-1 1 0,0-22 16,21 21-16,1 0 0,-1-21 0,21 21 15,1-21-15,21 0 0,-22 21 16,43-21-16,-21 0 0,20 0 16,44-21 15,-1 0-31</inkml:trace>
  <inkml:trace contextRef="#ctx0" brushRef="#br0" timeOffset="2319.8">1736 6837 0,'0'0'0,"0"-21"0,0 0 0,0-1 16,0 1-16,0 0 15,-22 21-15,1 0 0,0 0 16,0 21-16,0 0 15,21 1-15,-21 20 0,-1 0 16,22 1-16,-21 41 0,21 1 16,0 21-16,0 21 0,-21 0 0,0 21 15,0 0-15,0 21 0,-1 1 16,1-22-16,0 21 0,0-21 0,0 1 16,21-1-16,0-21 0,-21 0 15,21-21-15,0-1 0,0-20 0,0 0 16,0-1-16,-22-20 0,22-1 15,0-20-15,0-1 0,0 0 0,0 1 16,0-22-16,0-42 31,0-22-31,0 1 16,0 0-16,0-22 0,0 1 0,22-1 16,-22-20-16</inkml:trace>
  <inkml:trace contextRef="#ctx0" brushRef="#br0" timeOffset="3087.67">1799 6731 0,'0'0'0,"42"0"16,1 0-16,-22 0 0,21-21 15,1 21-15,20 0 0,22 0 16,-1 0-16,22-21 0,0 21 0,0 0 16,21-21-16,0 21 0,21-22 15,-21 22-15,42-21 0,-20 21 0,-1-21 16,-21 21-16,21 0 0,-21-21 15,0 21-15,-21 0 0,0-21 16,-1 21-16,1 0 0,-21 0 0,0 0 16,-1 0-16,1 0 0,-22 0 15,1 0-15,-1 0 0,-20 0 0,-1 0 16,0 0-16,1 0 0,-1 21 16,0-21-16,-20 21 0,-1-21 0,0 21 15,0 0-15,0 1 0,0 20 16,-21-21-16,0 21 0,0 1 0,0-1 15,0 0-15,0 22 0,0-1 0,0 22 16,0-21-16,0 20 0,0 1 16,0-22-16,0 22 0,0 0 0,0-1 15,0 1-15,0 0 0,0-1 0,0 1 16,0 0-16,0-1 16,0 1-16,0-21 0,0 20 0,-21 1 15,0 0-15,21-22 0,-21 22 0,0-22 16,0 1-16,-1-1 0,1 1 15,-21-1-15,21 1 0,-22-22 0,22 0 16,-21 1-16,0-1 0,20 0 0,-20-20 16,0-1-16,-1 0 0,1 0 15,-21 0-15,20 0 0,-20-21 0,-1 0 16,-20 0-16,-1 22 0,-21-22 0,0 0 16,-21 0-16,-21 0 0,0 0 0,0 0 15,-22 0-15,-20 0 0,-1 0 16,1 0-16,-22 0 0,22 0 15,-1 0-15,22 0 0,-22 0 16,22 0-16,21 0 0,0 0 0,21 0 16,0 0-16,21 0 0,0 0 15,0 0-15,43 0 0,-22 0 0,43-22 16,-1 1-16,22 21 0,0-21 16,21 0-16,0-21 0,21 20 0,22-20 15,-1 0-15</inkml:trace>
  <inkml:trace contextRef="#ctx0" brushRef="#br0" timeOffset="3451.46">2498 7006 0,'0'0'0,"-22"-21"0,1 0 0,0 0 16,0 0-16,0 21 0,0 0 16,-1 0-16,1 21 0,0 21 0,21 0 15,0 22-15,-21 21 0,0-1 16,0 22-16,21 21 0,-22 0 0,1 21 16,21 0-16,-21 1 15,0-1-15,0-21 0,0 21 0,-1 0 16,1-21-16,0-21 0,0 21 15,-21-21-15,42-22 0,-22 1 0,22-21 16,0-1-16,0-21 0,0 1 16,0-22-16,0 0 0,22 0 0,-1-21 15,0-21-15,0 0 16,0-21-16,22-1 0,-22 1 0,21-22 16,-21 1-16,22-22 0</inkml:trace>
  <inkml:trace contextRef="#ctx0" brushRef="#br0" timeOffset="3739.3">3281 6773 0,'0'0'0,"0"-21"0,0 42 16,0 22-16,0 20 0,0 22 15,0 0-15,0 42 0,0 0 0,-21 0 16,-1 21-16,1 0 0,0 0 15,21 0-15,-21-21 0,0 21 16,0-21-16,-1-21 0,1 0 16,0 0-16,21 0 0,-21-22 0,21-20 15,-21 21-15,21-22 0,0-21 0,0 1 16,0-1-16,0-21 0,0 22 16,21-43-1,0-22-15,-21 1 0,21-21 0,0 0 16,22-22-16,-22 1 0,21-22 15</inkml:trace>
  <inkml:trace contextRef="#ctx0" brushRef="#br0" timeOffset="4031.13">3979 6795 0,'0'0'16,"21"-22"-16,-21 44 15,0-1-15,22 42 0,-22-20 0,21 41 16,-21 1-16,0 21 0,0 21 0,0 0 16,0 0-16,0 0 0,0 21 15,-21-21-15,-1 0 0,1 21 0,0-42 16,0 21-16,0 0 0,0-21 0,-1-22 16,-20 22-16,21-21 0,0-22 15,21 1-15,-21-1 0,21-20 16,-22-1-16,22-21 0,0 0 0,0 1 15,0-1-15,0-42 16,0-1-16,0-20 16,0 21-16,0-43 0,0 22 0</inkml:trace>
  <inkml:trace contextRef="#ctx0" brushRef="#br0" timeOffset="4383.93">2138 7747 0,'0'0'0,"-148"-21"16,105 21-16,22 0 0,0 0 16,21-21-16,21 21 15,0 0-15,22 0 0,20 0 16,1-21-16,20 21 0,22-22 15,0 22-15,21-21 0,21 0 0,0 21 16,0-21-16,22 21 0,-1-21 0,0 21 16,1 0-16,-1-21 0,-21 21 15,22 0-15,-22-22 0,-21 22 0,21 0 16,-42 0-16,0 0 16,-1 0-16,-20 0 0,-21 0 0,-1 0 15,-21 0-15,1 0 0,-22 0 0,0 0 16,-21 22-16,-21-22 15,0 21-15,-43 0 0,1-21 16,-1 21-16</inkml:trace>
  <inkml:trace contextRef="#ctx0" brushRef="#br0" timeOffset="4645.41">1947 8530 0,'0'0'0,"-42"21"0,0 1 0,20 20 16,65-42 0,-1 0-16,22 0 0,20 0 0,22 0 15,0 0-15,42-21 0,0 21 16,0-21-16,1-1 0,-1 22 0,21-21 16,0 0-16,-20 21 0,-1-21 15,0 0-15,-21 21 0,0-21 0,0 21 16,-21-22-16,0 1 0,-22 21 0,1-21 15,-22 21-15,1-21 16,-22 0-16,1 21 0,-1-21 0,-21-1 16</inkml:trace>
  <inkml:trace contextRef="#ctx0" brushRef="#br0" timeOffset="5340.01">3027 6033 0,'0'0'0,"0"21"16,0 0-16,0 0 15,0 0-15,21-21 16,0 0-16,0 0 16,22 0-16,-22 0 15,0-21-15,21 21 0,1-21 16,-1 0-16,0 21 0,-21-21 15,22-1-15,-1 1 0,-21 0 0,0 0 16,-21 0-16,0 0 0,0-1 16,-42 1-16,21 21 0,-21-21 15,20 21-15,-20 0 0,-21 0 16,20 0-16,1 0 0,0 0 0,-1 21 16,22-21-16,0 21 0,-21 1 15,42-1-15,0 0 0,0 0 16,0 0-16,21 0 15,0 1-15,0-22 0,0 0 0,22 21 16,-22-21-16,21 0 16,-21 0-16,22 0 0,-22 0 0,21 0 15,-21 0-15,0 0 0,-63 21 32,21-21-17,-21 21-15,-1-21 0,1 21 0,0 0 16,-1 1-16,1-1 0,0 0 15,-1 0-15,1 21 0,21-20 0,-22-1 16,22-21-16,21 21 0,0 0 16,0 0-1,43-21-15,-22 0 0,0 0 16,21 0-16,1 0 0,-1-21 16,0 21-16,1-21 0,20 0 15,-21 21-15,22-21 0</inkml:trace>
  <inkml:trace contextRef="#ctx0" brushRef="#br0" timeOffset="5567.88">3619 6075 0,'0'0'15,"0"-21"-15,0 0 16,22 21 0,-1 0-1,0 21-15,-21 0 0,21-21 0,0 21 16,0 0-16,1 0 0,-1 1 15,-21-1-15,21 0 0,-21 0 16,21 0-16,0 0 0,-21 1 16,0-1-16,21 0 15,1-21 1,-1 0-16,-21-21 16</inkml:trace>
  <inkml:trace contextRef="#ctx0" brushRef="#br0" timeOffset="5783.76">4064 6033 0,'-21'0'15,"0"0"-15,-1 0 16,1 21-16,0-21 0,-21 21 0,21 0 16,-22 0-16,1 0 0,0 1 15,-1-1-15,1 0 0,0 0 0,20 21 16,-20-20-16,21-1 0,0 0 15,21 0-15,0 0 0,0 0 0,0 1 16,42-22-16,-21 0 0,22 0 16,-1 0-16,0 0 0,22-22 0</inkml:trace>
  <inkml:trace contextRef="#ctx0" brushRef="#br0" timeOffset="6025.62">4551 6011 0,'0'0'0,"0"-21"16,-21 21 0,-22 0-16,22 0 0,0 0 0,-21 0 15,20 21-15,1 1 0,-21-1 16,21 0-16,0 0 0,-1 0 0,1 0 16,21 1-16,0 20 0,0-21 15,-21 0-15,21 0 0,0 1 0,0 20 16,0-21-16,21-21 0,0 21 15,1 0-15,-1 1 0,21-22 16,-21 0-16,22 0 0,-1 0 0,0 0 16,1-22-16</inkml:trace>
  <inkml:trace contextRef="#ctx0" brushRef="#br0" timeOffset="6627.84">4932 6160 0,'21'0'31,"0"0"-15,0-22-16,0 22 0,1-21 16,-1 21-16,0 0 0,0-21 0,0 21 15,0-21-15,1 21 0,-1-21 0,-21 0 16,0-1-1,-21 22-15,-1 0 16,1 0-16,0 0 0,-21 22 16,21-22-16,-1 21 0,-20 0 0,21-21 15,-21 21-15,20 0 0,1 0 16,0 1-16,0-1 0,21 0 0,0 0 16,0 0-16,0 0 0,0 1 15,21-22-15,0 0 16,0 21-16,22-21 0,-22 0 0,0 0 15,21 0-15,-20 0 0,20 0 16,-21 0-16,21-21 0,-20-1 0,20 22 16,-21-21-16,21 0 0,-20 0 0,20-21 15,-21 20-15,0 1 0,0-21 16,1 0-16,-1-1 0,0 1 0,0 0 16,-21-1-16,0 1 15,0 0-15,0-1 0,0 1 0,0 21 0,0 0 16,0-1-16,-21 22 15,0 0-15,0 22 16,-1 20-16,1 0 0,0 1 16,0-1-16,0 0 0,0 22 0,-1-22 15,22 0-15,0 1 0,0-1 0,0 0 16,0 1-16,0-22 0,0 21 16,0-21-16,22 1 0,-1-1 0,0 0 15,0 0-15,0 0 0,0-21 16,1 0-16,-1 0 0,0 0 0,0 0 15,0 0-15,-21-21 0,21 0 16</inkml:trace>
  <inkml:trace contextRef="#ctx0" brushRef="#br0" timeOffset="8111.82">3514 445 0,'0'0'0,"-22"0"16,22-22 0,0 1-16,0 0 15,0 0 1,-21 21-16,21-21 16,-21 21-16,21 21 15,0 0 1,-21 0-16,21 22 0,-21-22 15,21 21-15,0 0 0,-21 1 16,21-1-16,-22 0 0,1 1 16,21-1-16,0 0 0,-21 1 0,0-1 15,0 0-15,21 1 0,0-22 16,0 0-16,0 0 0,0 0 0,0-42 31,0 0-15,21 0-1</inkml:trace>
  <inkml:trace contextRef="#ctx0" brushRef="#br0" timeOffset="8479.62">3111 381 0,'0'0'16,"0"-21"-16,0 0 0,0 0 0,0-1 0,0 1 15,0 0-15,22 0 0,-1-21 16,0 20-16,21 1 0,-21 0 16,22 0-16,-1 0 0,0 0 0,1 21 15,-1 0-15,0 0 0,1 0 16,-1 0-16,0 21 0,1 0 0,-1 21 16,-21-21-16,22 22 15,-22-22-15,0 21 0,-21 1 0,0-22 16,0 21-16,-21-21 0,0 22 15,-22-22-15,22 0 0,-21 21 16,-1-21-16,-20 1 0,21-1 0,-1-21 16,1 21-16,0 0 0,20-21 15,1 0-15,0 21 0,0-21 0,21 21 32,21-21-17,0 0-15,0 0 0,1 0 0,-1 0 16,21-21-16</inkml:trace>
  <inkml:trace contextRef="#ctx0" brushRef="#br0" timeOffset="8835.42">3704 656 0,'0'-21'15,"21"21"-15,0 0 16,-21-21-16,22 0 0,-1 21 0,0 0 15,0 0-15,0 0 0,0 0 16,1 0-16,-1 0 0,0 0 16,0 0-16,0 21 0,0-21 15,1 21-15,-22 0 0,21 22 0,-21-22 16,0 0-16,0 21 0,0-21 16,0 1-16,0 20 0,-21-21 15,21 0-15,-22 0 0,1 1 0,0-22 16,21 21-16,-21-21 15,21-21-15,0-1 16,0 1-16,0 0 16,0-21-16,0 21 0,21-1 0,-21 1 15,21-21-15,0 21 0,1 0 16,-1-22-16,0 22 0,-21 0 0,21 0 16,0 0-16,0-1 15,1 1-15</inkml:trace>
  <inkml:trace contextRef="#ctx0" brushRef="#br0" timeOffset="9199.71">4276 762 0,'0'0'16,"-22"64"-1,22-43-15,0 0 0,0 0 16,0 0-16,22-21 15,-1 0-15,0 0 16,0 0-16,0 0 0,22 0 0,-22-21 16,0 0-16,0 21 0,21-21 15,-20 0-15,20-1 0,-21 1 0,0 0 16,0 0-16,1 0 0,-22 0 16,0-1-16,0 1 0,0 0 0,0 0 15,0 0-15,-43 0 0,22-1 16,0 22-16,-21 0 0,20 0 0,-20 0 15,21 0-15,0 0 16,-22 0-16,22 22 0,0-22 0,0 21 16,21 0-16,0 0 15,0 0-15,0 0 0,0 1 16,21-22-16,0 0 0,0 0 16,1 0-16,20 0 0</inkml:trace>
  <inkml:trace contextRef="#ctx0" brushRef="#br0" timeOffset="9475.02">4974 529 0,'-21'21'16,"21"1"0,0 20-16,-21-21 0,21 21 15,0 1-15,-21-1 0,21 0 16,0 22-16,0-1 0,-22 22 15,1-21-15,0-1 0,21 22 0,-21-22 16,-21 22-16,20-22 0,1 1 0,-21-1 16,21 1-16,0-1 0,-22-20 15,22-1-15,0-21 0,21 22 0,0-22 16,0-42 0,21-1-1,0 1-15,0-21 16,1 0-16</inkml:trace>
  <inkml:trace contextRef="#ctx0" brushRef="#br0" timeOffset="9750.86">4847 741 0,'0'0'0,"0"-21"0,0 0 0,0-1 16,0 1-16,0 0 0,0 0 15,21 21-15,0-21 16,1 0-16,-1 21 0,0 0 15,0 0-15,0 0 0,0 0 0,22 0 16,-22 0-16,0 0 16,0 21-16,-21 0 0,0 0 15,0 21-15,0-20 0,0-1 16,0 0-16,0 21 0,-21-21 0,21 1 16,-21-1-16,0 0 0,0 0 15,-1 0-15,1 0 0</inkml:trace>
  <inkml:trace contextRef="#ctx0" brushRef="#br0" timeOffset="10067.68">5313 720 0,'21'-21'0,"-42"42"0,63-42 0,-42-1 16,21 1-16,-21 0 0,21 21 0,-21-21 15,22 21-15,-22-21 16,-22 21-16,1 0 16,0 21-16,0 0 15,0 0-15,0 0 0,21 1 0,0 20 16,0-21-16,-22 21 15,22-20-15,0 20 0,0-21 0,0 0 16,0 0-16,0 1 0,0-1 16,22 0-16,-1-21 15,0 0-15,0 0 0,0 0 16,22-21-16,-22 0 0,0 21 0,0-22 16</inkml:trace>
  <inkml:trace contextRef="#ctx0" brushRef="#br0" timeOffset="10420.48">5715 677 0,'0'0'16,"-21"-21"-1,21 0 1,0 0-16,21 21 16,0 0-16,0 0 15,0 0-15,1 0 16,-22 21-16,0 0 0,21 0 0,-21 1 15,21-1-15,-21 21 0,0-21 16,0 22-16,0-22 0,0 0 0,0 0 16,-21 21-16,0-20 0,-1-22 15,22 21-15,0 0 0,-21-21 16,21-21 15,0 0-31,0-1 0,0-20 16,21 21-16,1 0 0,-1-22 15,-21 22-15,21-21 0,0 21 16,0-22-16,0 22 0,1 0 0,-1 0 16,0 0-16,0 0 0,0-1 15,0 1-15,22 0 0</inkml:trace>
  <inkml:trace contextRef="#ctx0" brushRef="#br0" timeOffset="10676.33">6329 381 0,'-21'0'16,"-1"0"-16,22 21 16,-21 0-16,0 1 0,0-1 15,21 0-15,-21 21 0,0-21 16,21 22-16,0-1 0,-22 0 0,1 22 16,0-22-16,21 1 0,0-1 15,-21 0-15,21 1 0,-21-1 0,21-21 16,0 21-16,0-20 0,0-1 15,0 0-15,21-21 16,0 0-16,0 0 16,0 0-16,-21-21 15,22 0-15,-22-1 0,21 1 16</inkml:trace>
  <inkml:trace contextRef="#ctx0" brushRef="#br0" timeOffset="11315.22">6075 868 0,'-21'0'0,"42"0"32,0 0-17,0 0-15,0 0 0,0 0 16,22 0-16,-22-21 0,21 0 16,-21 21-16,1-22 0,20 22 0,-21-21 15,0 0-15,0 21 0,1-21 16,-1 21-16,0 0 0,0 0 0,-21-21 15,0 42 1,0 0-16,-21 0 16,21 0-16,0 1 0,-21-1 15,0 0-15,21 0 0,-22 0 0,22 0 16,0 1-16,0-1 0,0 0 16,22 0-16,-1-21 15,0 0-15,0 0 16,0 0-16,0 0 0,1 0 0,-1-21 15,0 0-15,0 21 0,21-21 16,-20-1-16,-1 1 0,0 0 0,0-21 16,0 21-16,-21-1 0,21 1 15,-21 0-15,22 21 0,-22-21 0,21 0 16,-21 42 15,0 0-31,0 0 16,-21 0-16,21 22 0,-22-22 0,22 21 15,-21 1-15,0-1 0,21 0 16,-21 1-16,0-1 0,0 0 16,21 22-16,-22-22 0,22 22 0,-21-1 15,21-21-15,0 22 0,-21-1 16,21 1-16,-21-1 0,21-20 0,-21 20 16,21-20-16,0-1 0,0 0 15,0 1-15,-21-22 0,-1 21 0,22-21 16,-21-21-16,0 21 0,0-21 15,0 0-15,0 0 0,-1 0 16,1 0-16,0 0 0,0-21 0,0 0 16,-22 0-16,22 0 0,0 0 15,0-22-15,0 22 0,21-21 16,0-1-16,0 1 0,0 0 0,0-1 16</inkml:trace>
  <inkml:trace contextRef="#ctx0" brushRef="#br0" timeOffset="12263.76">7620 847 0,'21'0'0,"0"0"0,0 0 15,1 0-15,20 0 0,-21-21 16,21-1-16,-20 1 0,20 0 0,0 0 16,1 0-16,-22 0 0,21-1 15,0 1-15,-20-21 0,20 21 0,-21 0 16,0-22-16,0 1 15,1 21-15,-22-22 0,0 1 0,0 0 0,0 21 16,0-22-16,0 22 16,-22 0-16,1 0 0,0 21 0,0 0 15,0 0-15,0 0 0,-22 21 16,22 0-16,0 21 0,-21 1 0,20-1 16,-20 22-16,21-1 0,0 22 15,-22-1-15,22 1 0,-21 0 0,21 21 16,0-22-16,-22 22 0,22-21 15,0 21-15,-21-22 0,20 22 0,1-21 16,0 21-16,21-22 0,0 1 0,-21 0 16,21-22-16,0 22 15,0-22-15,0 1 0,0-1 0,0 1 0,0-22 16,21 22-16,-21-22 0,0 0 16,21-21-16,0 22 0,-21-22 15,22-21-15,-22 21 0,21-21 0,0 0 16,0 0-16,0-21 0,22 0 15,-22 0-15,0-22 0,0 1 16,21 0-16,-20-1 0,20 1 0,-21-22 16,0 22-16,0-21 0,1-1 15,-22-21-15,0 22 0,0-22 0,0 22 16,0-22-16,-22 22 0,1-22 0,-21 21 16,0 22-16,-1-21 0,1 20 15,0 22-15,-1-21 0,1 21 0,21 21 16,-22-22-16,22 22 15,0 0-15,0 0 0,42 0 32,21 0-32,-20-21 15,20 21-15,0-21 0,1 21 16,-1-21-16,21 21 0,-20-21 0,20 0 16,-20-1-16,20 1 0,-21 0 15,1 0-15,-1 0 0,0 0 0,-20-1 16,20 1-16,-21 0 0,0 0 15,-21 0-15,-21 21 32,0 21-32,21 0 0,-21 0 15,0-21-15,-1 21 0,22 1 0,0-1 16,-21 0-16,21 0 0,0 0 16,0 0-16,0 1 15,21-22 1,1 0-1,-1 0-15,-21-22 0,21 22 16,0-21-16,-21 0 0</inkml:trace>
  <inkml:trace contextRef="#ctx0" brushRef="#br0" timeOffset="12592.24">8488 847 0,'-21'0'16,"-1"0"-16,1 0 0,0 0 15,21 21 1,21-21 15,0 0-15,1 0-16,-1-21 0,0 0 16,0 21-16,-21-22 0,21 1 15,-21 0-15,0 0 16,0 0-16,-21 21 15,0 0 1,0 0-16,0 0 0,-1 0 16,1 0-16,21 21 15,-21 0-15,21 0 0,0 0 0,0 1 16,0-1-16,42-21 31,-20 0-31</inkml:trace>
  <inkml:trace contextRef="#ctx0" brushRef="#br0" timeOffset="12876.05">9080 466 0,'0'0'16,"0"-21"-16,0-1 0,0 1 0,-21 21 15,0 0-15,0 21 16,0 1-16,0-1 0,-1 0 0,1 21 15,0 1-15,0-1 0,-21 21 16,20 1-16,1-1 0,-21 1 0,21-1 16,-22 1-16,22-1 0,0 1 15,0-1-15,0-20 0,0-1 16,21 0-16,-22-20 0,22 41 16,0-42-16,0 0 0,0 1 15,22-22-15,-1 0 0,0 0 16,0 0-16,0 0 0,0-22 15,1 1-15,-1 0 0,21 0 0</inkml:trace>
  <inkml:trace contextRef="#ctx0" brushRef="#br0" timeOffset="13255.83">9144 889 0,'-21'0'0,"-43"64"16,43-64-16,21 21 15,-21 0-15,21 0 0,-21 0 0,21 0 16,0 1-16,0-1 0,0 0 16,21-21-16,0 0 0,0 0 15,22 0-15,-22 0 0,0 0 0,21 0 16,-21 0-16,1-21 0,20 21 16,-21-21-16,0-1 0,0 1 0,1 0 15,-1 0-15,-21 0 0,0-22 16,0 22-16,0 0 0,0 0 0,0 0 15,0 0-15,-21 21 0,-1 0 16,1 0-16,-21 21 0,21 0 16,0 0-16,-22 21 0,22 1 15,-21-1-15,21 0 0,-22 1 0,22-1 16,0 0-16,0 1 0,21-1 16,0-21-16,0 22 0,0-22 0,0 0 15,0 0-15,21 0 0,21 0 0,-21 1 16,22-22-16,-22 0 0,21 0 15,1 0-15,-1 0 0,0 0 0,-21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16:53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2879 0,'0'-21'0,"0"-1"0,0-20 0,0 21 16,0 0-16,0 0 0,22-22 15,-22 22-15,21 0 0,-21 0 0,0 0 16,0-1-16,21 1 15,0 21 1,-21 21-16,0 1 16,0-1-16,0 21 0,0-21 15,0 43-15,0-22 0,0 0 0,0 1 16,0 20-16,0 1 0,-21-1 16,0-20-16,0 20 0,-1 1 0,1-1 15,0 1-15,-21-22 0,21 0 16,-1 1-16,1-1 0,0 0 15,0 1-15,0-22 0,0 0 0,21 0 16,0 0-16,-22-21 0,22 21 16,-21-21-16,21-21 15,0 0 1,0 0-16,-21 0 0,21-22 0,-21 22 16,21-21-16</inkml:trace>
  <inkml:trace contextRef="#ctx0" brushRef="#br0" timeOffset="399.67">4784 2392 0,'105'0'16,"-210"0"-16,316 0 0,-126 21 0,0 21 0,20-20 16,-41 20-16,21 0 0,-22 22 15,1-22-15,-1 22 0,-42-1 0,22 1 16,-43-1-16,0 1 16,0-1-16,-22 1 0,-20-1 0,0 1 15,-1-1-15,-20 1 0,-1-22 16,1 21-16,-22-20 0,22-1 0,-22 0 15,-21-20-15,22-1 0,-1 0 0,21 0 16,-20 0-16,20-21 0,22 0 16,0 0-16,-1 0 0,22 0 0,-21 0 15,42-21 1,0 0-16,42 0 16,-21 0-16,22-1 15,-1 22-15,0-21 0,1 0 16</inkml:trace>
  <inkml:trace contextRef="#ctx0" brushRef="#br0" timeOffset="1011.42">6011 3366 0,'0'0'0,"0"-22"16,21 1-16,1 0 0,-1 0 16,-21 0-16,21 0 0,0-1 0,-21 1 15,0 0-15,0 0 0,0-21 16,0 20-16,0 1 0,0 0 16,-21 21-16,0 0 0,0 0 15,-1 0-15,-20 0 0,21 0 0,-21 0 16,-1 0-16,1 42 0,0-20 0,-1-1 15,1 21-15,0 0 0,20 1 16,-20-1-16,21 22 0,0-22 0,0 0 16,21-21-16,0 22 0,0-22 15,0 21-15,0-21 0,0 1 0,21-22 16,0 21-16,0-21 16,0 0-16,0 0 0,1 0 0,20 0 15,-21 0-15,21-21 0,-20-1 0,20 1 16,-21 0-16,21 0 0,1 0 15,-22 0-15,0-22 0,0 1 0,0 21 16,1-22-16,-22 1 0,21 21 16,-21-21-16,0-1 0,0 22 0,0 0 15,0 0-15,-21 42 16,21 0 0,-22 0-16,22 22 0,0-22 15,0 21-15,0 0 0,0 1 0,0-22 16,0 21-16,0-21 0,0 1 15,0 20-15,22-21 16,-22 0-16,21 0 0,0-21 16,0 0-16,0 0 0,0 0 15,1 0-15,-1 0 0,0-21 0,21 21 16,-21-21-16,1 0 0,-1 0 16,21-22-16,-21 1 0,0 0 0,1-1 15</inkml:trace>
  <inkml:trace contextRef="#ctx0" brushRef="#br0" timeOffset="1288.26">6646 2625 0,'0'0'0,"0"-43"0,0 22 0,0-21 0,0 21 15,0 42 1,0 0-16,0 21 16,-21 1-16,0 20 0,0-20 15,21 20-15,-21 1 0,21-1 0,0 1 16,-22-1-16,1 1 0,21-1 15,-21-21-15,21 22 0,0-22 0,0 1 16,0-1-16,0 0 0,0-21 16,0 1-16,0-1 0,0 0 0,0 0 15,21-21-15,0 21 16,1-21-16,-1 0 0,0 0 16,0 0-16,0 0 0,0 0 0,1-21 15,20 21-15,-21-21 0,0 0 16,22 0-16,-1-1 0,-21-20 0</inkml:trace>
  <inkml:trace contextRef="#ctx0" brushRef="#br0" timeOffset="1712.02">7154 3196 0,'0'0'16,"21"-42"-16,1 21 0,-1 0 0,0-1 15,-21 1-15,0 0 0,-21 21 16,0 0 0,-1 0-16,1 21 0,0-21 15,-21 21-15,21 1 0,-1-1 0,-20 21 16,21-21-16,0 0 15,-22 22-15,22-1 0,0-21 0,0 22 16,0-22-16,0 0 0,21 0 16,0 0-16,0 0 0,0 1 0,21-22 31,0 0-31,0 0 0,0-22 16,22 22-16,-22-21 0,0 0 0,0 0 15,0 0-15,22-22 0,-22 22 16,0 0-16,0 0 0,-21 0 15,21 0-15,0-1 0,1 22 16,-22 22-16,0-1 16,0 0-16,0 21 0,0-21 15,21 22-15,-21-22 0,0 0 16,0 21-16,0-20 0,0-1 0,21 0 16,0 0-16,-21 0 0,21-21 15,0 21-15,1-21 0,-1 0 16,0 0-16,0 0 0,0 0 15,0 0-15,1-21 0,-1 21 16,0-21-16,-21 0 0,21 0 0,-21 0 16,0-1-16,0-20 15</inkml:trace>
  <inkml:trace contextRef="#ctx0" brushRef="#br0" timeOffset="1916.57">6392 2858 0,'0'0'0,"-42"0"0,0 0 16,63 0-1,21 0 1,-21 0-16,22 0 0,-1 0 0,21 0 16,-20 0-16,20 0 0,-20-22 0,20 22 15,1-21-15,-1 21 16,-21-21-16,22 21 0,-22-21 0,22 21 15</inkml:trace>
  <inkml:trace contextRef="#ctx0" brushRef="#br0" timeOffset="2263.4">8340 2667 0,'0'0'0,"0"-21"16,-22 21-1,1 21 1,21 0-16,-21 22 16,0-1-16,21 0 0,-21 1 15,0 20-15,-1-21 0,22 22 0,-21-1 16,0 1-16,0-1 0,0-20 0,21 20 15,-21-20-15,21-1 0,0-21 16,0 21-16,0-20 0,0-1 0,0 0 16,0 0-16,21-21 31,-21-21-31,21 0 16,-21-22-16,21 22 15,-21 0-15</inkml:trace>
  <inkml:trace contextRef="#ctx0" brushRef="#br0" timeOffset="2620.19">7832 2731 0,'0'0'15,"-43"-43"-15,22 22 0,0-21 0,21 21 16,0-1-16,0-20 0,0 21 0,21 0 16,0 0-16,0-1 0,22 1 15,20 0-15,-20 21 0,20-21 0,1 21 16,-1 0-16,1 0 15,-1 0-15,1 21 0,-1 0 0,1 0 16,-1 22-16,1-22 0,-22 21 16,0 1-16,1-1 0,-1 21 0,-21-20 15,0-1-15,-21 22 0,0-22 16,0 0-16,0 1 0,-21 20 0,0-21 16,-21 1-16,20-1 0,-20 0 0,0 1 15,-1-1-15,1-21 0,0 0 16,-22 22-16,22-22 0,-22 0 0,22 0 15,-21 0-15,20-21 0,-20 22 16,20-22-16,22 0 0,-21 21 0,21-21 16,0 0-16,63 0 31,-21 0-31,0 0 0,22-21 0,-1-1 16</inkml:trace>
  <inkml:trace contextRef="#ctx0" brushRef="#br0" timeOffset="3048.13">8869 3175 0,'0'0'0,"0"-21"0,0 0 0,0 0 16,21-1-16,-21 1 15,21 21-15,0-21 0,22 0 0,-22 21 16,0 0-16,0 0 0,0 0 15,22 0-15,-22 0 0,0 0 0,0 21 16,0 0-16,-21 0 0,0 22 0,0-22 16,0 21-16,0-21 0,0 22 15,0-1-15,0-21 0,0 22 0,0-22 16,-21 0-16,0 0 0,21 0 16,0 0-16,-21 1 0,0-22 0,-1 0 15,22-22 16,0 1-31,0 0 0,22 0 16,-1 0-16,21-22 0,-21 22 16,0-21-16,1 21 0,-1-22 0,21 1 15,-21 21-15,0-21 0,1 20 0,-1 1 16,0 0-16,0 21 0,0 0 16,-21-21-16,21 21 0,-21 21 15,0 0 1,0 0-16,0 1 15</inkml:trace>
  <inkml:trace contextRef="#ctx0" brushRef="#br0" timeOffset="3287.99">9525 3175 0,'0'0'0,"21"0"0,-21-21 0,21 0 16,-21 42 15,0 0-31,0 0 15,-21 0-15,21 1 0,0 20 16,-21-21-16,0 0 0,21 22 0,0-22 16,0 0-16,0 0 0,-21 0 15,21 0-15,0 1 0,0-1 16,0-42 31,21-1-47,-21 1 0</inkml:trace>
  <inkml:trace contextRef="#ctx0" brushRef="#br0" timeOffset="3455.9">9546 2963 0,'0'0'16,"0"-21"-16,0-21 16,0 63 30,21 0-14</inkml:trace>
  <inkml:trace contextRef="#ctx0" brushRef="#br0" timeOffset="3800.21">9948 2942 0,'0'21'15,"0"1"-15,0-1 16,0 0-16,-21 0 0,21 0 0,-21 22 16,21-22-16,0 21 0,0-21 15,0 22-15,0-1 0,0-21 16,0 0-16,0 22 0,0-22 0,0 0 16,0 0-16,0 0 15,21-21-15,0 0 16,0 0-16,1-21 15,-1 21-15,-21-21 16,21 0-16,0 0 0,-21-22 0,21 22 16,-21 0-16,21-21 0,1-1 15,-22 22-15,21 0 0,-21-21 0,21 20 16,-21 1-16,21 0 0,0 0 16,-21 42 15,21-21-16,-21 21-15</inkml:trace>
  <inkml:trace contextRef="#ctx0" brushRef="#br0" timeOffset="4533.1">10329 3281 0,'0'0'0,"21"0"0,22 0 16,-22 0-16,0 0 15,0-21-15,0 21 0,1-21 16,-1-1-16,0 1 0,0 0 0,0 0 16,0 0-16,-21 0 0,0-1 15,0 1-15,22 0 0,-44 21 16,1 0 0,0 21-16,0 0 15,-21 1-15,20-1 0,1 21 0,0-21 16,0 22-16,0-22 0,21 21 15,0-21-15,0 22 0,0-22 0,0 0 16,0 0-16,0 0 0,21 0 16,0 1-16,0-22 15,0 0-15,1 0 0,20 0 0,-21 0 16,0 0-16,0-22 0,22 22 16,-22-21-16,0 0 0,0 0 0,0 0 15,1 0-15,20-1 0,-21-20 0,0 21 16,-21-21-16,21-1 0,1 22 15,-1 0-15,-21 0 0,0 0 0,0-1 16,0 44 0,0-1-16,0 0 15,-21 0-15,-1 0 0,1 22 16,21-22-16,-21 21 0,0-21 0,21 0 16,0 22-16,-21-22 0,21 0 15,-21 0-15,21 0 0,0 1 16,0-44 31,0 1-47,0 0 0,0 0 15,0 0-15,0-22 0,21 22 0,0-21 16,-21 0-16,42-1 0,-21 22 16,1-21-16,20-1 0,0 22 0,1 0 15,-1 0-15,0 0 0,1 21 16,-1 0-16,-21 0 0,21 0 15,1 0-15,-22 21 0,0 0 0,0 0 16,0 22-16,-21-22 0,0 21 16,0-21-16,0 22 0,0-1 0,0-21 15,0 21-15,-21-20 0,0-1 16,0 21-16,21-21 0,-21-21 0,0 21 16,-1 1-16,1-22 0,0 21 0,0-21 15,0 0-15,0 0 16,-1 0-16</inkml:trace>
  <inkml:trace contextRef="#ctx0" brushRef="#br0" timeOffset="5160.26">4551 3810 0,'0'0'15,"-21"0"-15,-22 0 0,22 0 0,0 21 0,0-21 16,42 21 0,21-21-16,1 0 15,-1 0-15,21 0 0,22 22 0,-21-22 16,41 0-16,-20 0 0,0 0 15,21 0-15,21 0 0,-22 0 0,44 0 16,-1 0-16,0 0 0,21 0 16,22 0-16,-1 0 0,1 0 0,20 0 15,-20 0-15,21 0 0,-1 0 0,1 0 16,0 0-16,-22 0 0,22-22 16,-22 22-16,22 0 0,-22-21 0,1 0 15,-22 21-15,1-21 0,-1 21 16,-21-21-16,0 0 0,0 21 0,-21 0 15,-21-22-15,-21 22 0,0 0 0,-22 0 16,-21 0-16,1 0 0,-22 0 16,0 0-16,0 0 0,0 0 15,1 0 1,-22 22 0,0-1-1,-22-21 1,1 21-16</inkml:trace>
  <inkml:trace contextRef="#ctx0" brushRef="#br0" timeOffset="6496.38">952 5122 0,'0'0'0,"0"-21"16,0 0-16,0 0 16,0 0-16,0 0 15,0-1-15,-21 22 47,0 0-31,0 22-16,0-22 15,21 21-15,-21-21 0,-1 21 0,22 0 16,-21-21-16,21 21 16,-21 22-16,21-22 0,0 21 15,0 0-15,0 22 0,0-22 0,0 43 16,0-22-16,0 22 0,0-21 16,0 20-16,0-20 0,0 20 0,-21-20 15,0-1-15,0 1 0,-1-1 16,-20 1-16,21-22 0,0 1 15,0-1-15,-1 0 0,1-21 16,21 1-16,-21-22 16,21-22-1,0 1-15,0 0 0,0 0 16,0-21-16,0-1 0,0 1 0,0 0 16</inkml:trace>
  <inkml:trace contextRef="#ctx0" brushRef="#br0" timeOffset="7191.98">233 5461 0,'0'0'0,"-64"-127"16,43 106 0,21-21-16,0-1 0,0 1 15,21 0-15,0 20 0,22-20 0,-1 0 16,22 21-16,-22-22 0,43 22 16,-22 0-16,22 0 0,-22 21 15,22 0-15,0 21 0,-22 0 0,22 0 16,-22 22-16,1-1 0,-22 0 15,0 22-15,1-22 0,-22 22 0,-21-22 16,0 21-16,-21-20 0,-22 20 16,1-20-16,0 20 0,-1-21 15,-20 1-15,21-1 0,-22-21 0,22 22 16,-1-22-16,1 0 16,0 0-16,-1-21 0,1 0 0,21 0 15,-21 0-15,20 0 0,1-21 16,0 0-16,21 0 0,0-1 0,0 1 15,21 21 1,0 0-16,1 0 0,-1 0 16,21 21-16,-21 1 0,22-1 0,-22 21 15,21-21-15,-21 22 0,0-1 16,1-21-16,-1 21 0,0-20 0,-21 20 16,21-21-16,0 21 0,-21-20 15,21-1-15,1 0 0,-1 0 16,0-21-16,0 0 0,21 0 15,-20 0-15,-1 0 0,21 0 16,0 0-16,1-21 0,-1 0 0,0 0 16,1-1-16,-1 1 0,0-21 15,1 21-15,-1-22 0,-21 1 0,22 0 16,-22-1-16,-21 1 0,0 0 16,0 21-16,0-22 0,0 22 0,0 0 15,0 0-15,-21 21 16,-1 0-16,1 21 0,0 0 0,0 0 15,0 0-15,0 22 0,-1-22 16,1 21-16,21 1 0,0-1 16,-21-21-16,21 21 0,0-20 15,0 20-15,0-21 0,0 0 0,21 0 16,0 1-16,1-1 0,-1 0 16,21-21-16,-21 0 0,22 0 15,-1 0-15,0 0 0,1 0 0,-1 0 16,0 0-16,1 0 0,20-21 0,-21 0 15,1 21-15,-1-22 0,0 1 16,-20 0-16,20 0 0</inkml:trace>
  <inkml:trace contextRef="#ctx0" brushRef="#br0" timeOffset="8052.71">2392 5800 0,'0'0'0,"0"-21"0,0-22 16,-21 43-1,-1 0-15,1 0 0,0 0 16,-21 0-16,21 21 0,-22 1 0,22 20 15,0-21-15,0 0 0,-22 22 16,43-22-16,-21 21 0,0-21 0,0 22 16,21-22-16,0 21 0,0-21 15,0 0-15,0 1 0,0-1 0,0 0 16,0 0-16,21-21 16,0 0-1,0 0-15,1-21 0,-1 21 16,21-21-16,-21 0 0,0-1 0,22-20 15,-22 21-15,21 0 0,-21-22 16,1 1-16,-1 21 0,-21-21 0,21 20 16,-21 1-16,21 0 0,-21 0 15,0 42 1,0 0-16,0 0 16,0 1-16,0 20 0,0-21 0,0 21 15,0-20-15,0-1 0,0 21 0,0-21 16,21 0-16,0 1 0,1-1 15,-1 0-15,21 0 0,-21-21 16,22 0-16,-1 21 0,0-21 0,22 0 16,-22 0-16,22 0 0,-22-21 0,21 0 15,-20 21-15,-1-21 16,0 0-16,1-1 0,-1 1 0,-21 0 16,22 0-16,-22 0 0,0 0 0,-21-22 15,0 22-15,0 0 0,0 0 16,0 0-16,0-1 0,-21 1 0,0 21 15,-1 0-15,1 0 0,0 0 16,0 0-16,0 21 0,-22-21 0,22 22 16,0-1-16,-21 0 0,21 0 15,-1 0-15,1 22 0,0-22 0,21 0 16,0 0-16,0 0 0,0 0 16,0 1-16,0-1 0,0 0 15,21-21-15,0 0 0,1 0 16,-1 0-16,0 0 0,0 0 15,21 0-15,-20-21 0,-1 0 0,21 21 16,-21-43-16,22 22 0,-22 0 16,0-21-16,21-1 0,-21 1 0,1 0 15,-1-1-15,0-20 0,0-1 0,-21 1 16,0-22-16,21 22 0,-21-22 16,0 21-16,0 1 0,0-1 0,0 22 15,0 21-15,0 0 16,-21 21-16,21 21 15,-21 21-15,0 1 0,0-1 16,21 21-16,-22 1 0,22-1 0,-21 1 16,21-1-16,0 1 0,-21-1 0,21 1 15,0-1-15,0-20 0,0-1 16,0 0-16,0 1 0,0-1 0,0-21 16,0 22-16,0-22 0,0 0 15,21 0-15,0-21 0,1 21 0,-1-21 16,21 0-16,-21 0 0,22 0 0,-1 0 15,0 0-15</inkml:trace>
  <inkml:trace contextRef="#ctx0" brushRef="#br0" timeOffset="8476.46">5524 5101 0,'0'0'16,"-21"0"-16,0 21 16,21 1-16,0-1 15,0 0-15,0 21 0,0 1 0,0 20 16,0-21-16,0 22 0,0-22 0,-21 22 16,21-1-16,-21-20 0,21 20 15,-21 1-15,21-22 0,-22 0 16,22 1-16,0-1 0,-21-21 15,21 0-15,0 0 0,0 1 0,0-1 16,-21-21-16,0 0 31,0-21-31</inkml:trace>
  <inkml:trace contextRef="#ctx0" brushRef="#br0" timeOffset="9240.03">4974 5779 0,'0'0'0,"-21"0"0,0 0 0,21-22 15,42 22 1,-21 0 0,22 0-16,-1-21 0,0 21 15,1 0-15,-1-21 0,21 0 0,1 0 16,-1 21-16,22-21 0,-21-1 16,-1-20-16,22 21 0,-22 0 0,1 0 15,-22-1-15,22-20 0,-22 21 0,-21-21 16,0 20-16,0 1 0,-21-21 15,0 21-15,0-22 0,0 22 0,0 0 16,-21 0-16,21 0 0,-21 0 16,0 21-16,0 0 0,0 0 0,-1 21 15,22 0-15,0 0 0,-21 21 0,0 1 16,21-1-16,-21 0 16,21 1-16,-21 20 0,21 1 0,0-22 15,-21 22-15,21-22 0,-22 21 0,22-20 16,-21-1-16,21 0 0,0-20 15,0 20-15,0-21 0,0 0 0,0 0 16,0 1-16,0-44 31,21 1-31,1 0 16,-1 0-16,0 0 0,-21 0 16,21-22-16,0 1 0,0 21 15,1-22-15,-1 22 0,0 0 0,-21 0 16,21 0-16,0 0 0,0 21 15,1 0-15,-22 21 16,21 0-16,-21 0 0,0 0 16,0 0-16,0 22 0,21-22 0,-21 0 15,21 0-15,-21 0 0,0 1 0,21-1 16,0 0-16,1 0 0,-1 0 16,21-21-16,-21 0 0,0 0 15,1 0-15,20 0 0,0 0 0,-21 0 16,22 0-16,-1-21 0,0 0 15,-20 0-15,20 21 0,-21-43 0,21 22 16,-20 0-16,-1-21 0,-21 21 16,21-22-16,-21 22 0,0-21 15,0 21-15,0-1 0,0 1 0,0 0 16,-21 21-16,0 0 16,-1 21-16,1 0 0,0 1 15,0 20-15,21-21 0,0 21 16,-21-20-16,21 20 0,0-21 0,0 21 15,0-20-15,0-1 0,0 0 0,21 0 16,0 0-16,0 0 0,0-21 16,1 0-16,20 22 0,-21-22 0,0 0 15,22 0-15,-22 0 0,0 0 16,0-22-16,0 1 0,0 0 0</inkml:trace>
  <inkml:trace contextRef="#ctx0" brushRef="#br0" timeOffset="10011.43">8551 5884 0,'0'0'0,"-21"0"0,21-21 46,0 0-46,21 0 0,0 0 16,-21 0-16,22-1 0,-1 1 16,-21 0-16,21 0 0,-21 0 15,21 0-15,-21-1 0,0 1 0,0 0 16,0 0-16,0 0 0,-42 0 0,21-1 16,-1 1-16,1 0 0,-21 21 15,0 0-15,20 0 0,-20 0 0,0 0 16,21 0-16,-22 21 0,22 0 15,-21 1-15,21 20 0,-1-21 0,1 21 16,21 1-16,0-1 0,0-21 0,0 22 16,0-1-16,0-21 0,0 0 15,21 0-15,1 1 0,-1-1 16,0-21-16,0 0 0,0 0 0,0 0 16,22 0-16,-22 0 0,21 0 15,-21 0-15,22-21 0,-1-1 0,0 1 16,1-21-16,-1 21 0,0-22 0,1 1 15,-1 0-15,-21-1 0,22 1 16,-22-21-16,0 20 0,-21-20 0,0 20 16,0-20-16,0-1 0,0 22 15,0-21-15,-21 20 0,0 22 0,-1-21 16,1 21-16,0 21 16,0 0-16,21 21 0,0 21 15,-21 0-15,21 1 0,0-1 16,-21 0-16,21 1 0,0 20 15,0-20-15,0 20 0,0-21 0,0 1 16,0 20-16,0-20 0,0-1 0,21-21 16,0 21-16,-21-20 0,21 20 15,0-21-15,0-21 0,1 21 0,20 0 16,-21-21-16,21 0 0,-20 0 0,20 0 16,0-21-16,-21 0 0,22 21 15</inkml:trace>
  <inkml:trace contextRef="#ctx0" brushRef="#br0" timeOffset="10472.17">9525 5503 0,'0'0'0,"0"-21"0,0-42 15,0 42-15,-21-1 16,0 1-16,-1 21 0,1 0 16,0 0-16,-21 0 0,21 0 0,-1 21 15,1 1-15,0-1 0,-21 0 16,21 21-16,-1-21 0,1 22 0,0-22 15,21 21-15,0 1 0,-21-22 0,21 21 16,0-21-16,0 22 0,0-22 16,0 0-16,0 0 0,21 0 15,0-21-15,0 0 0,1 0 16,-1 0-16,0 0 16,0-21-16,0 0 0,0 0 0,1 0 15,-1-1-15,0-20 0,0 21 0,0-21 16,0 20-16,-21-20 0,0 21 15,0-21-15,0 20 0,0 1 0,0 0 16,0 42 0,0 0-16,0 1 15,0-1-15,0 0 0,0 21 0,0 1 16,0-22-16,22 21 0,-22-21 16,0 22-16,0-22 0,0 0 0,21 0 15,-21 0-15,21 0 0,0-21 0,0 22 16,0-22-1,1 0-15,-1 0 0,21 0 0,-21-22 16,22 1-16,-22 0 0,21 0 0,0 0 16,-20 0-16,20-22 0,0 1 15,1 0-15,-22-1 0</inkml:trace>
  <inkml:trace contextRef="#ctx0" brushRef="#br0" timeOffset="10708.03">10266 4995 0,'0'-42'0,"0"84"0,0-126 16,0 63-16,21-1 15,-21 1-15,0 42 16,-21 1-16,21 20 0,-21 0 0,-1 1 16,1 20-16,0-21 15,0 22-15,0-1 0,21-20 0,-21 20 16,-1 1-16,1-1 0,21 1 0,-21-1 16,21-20-16,-21 20 0,21-21 15,0 1-15,0-22 0,0 21 0,0-21 16,21 1-16,0-1 0,0-21 15,1 0-15,20 0 0,-21 0 0,21 0 16,1-21-16,-1 21 0,-21-22 0,22 1 16,-1 0-16,0 0 0</inkml:trace>
  <inkml:trace contextRef="#ctx0" brushRef="#br0" timeOffset="11131.31">10795 5461 0,'0'0'0,"0"-21"0,0 0 16,0-22-16,0 22 15,-21 21-15,0 0 0,-1 0 16,1 0-16,0 0 0,0 0 0,0 21 16,0 1-16,-1-1 0,1 0 0,0 21 15,0-21-15,0 22 0,0-1 16,-1-21-16,22 22 0,-21-22 0,21 21 16,0-21-16,0 0 0,0 1 15,0-1-15,21 0 0,1-21 16,-1 0-16,0 0 0,0 0 0,0 0 15,22 0-15,-22-21 0,0 0 0,0 21 16,0-22-16,0 1 0,1-21 16,-1 21-16,0 0 0,-21-22 0,0 22 15,21 0-15,-21 0 0,0 0 0,0-1 16,0 44 0,0-1-1,0 0-15,0 21 0,0-21 0,0 1 16,0 20-16,0-21 0,0 21 15,0-20-15,0-1 0,0 0 0,21 0 16,0 0-16,1 0 0,20-21 16,-21 0-16,0 0 15,22 0-15,-1 0 0,-21 0 0,21-21 16,1 0-16,-22 0 0,21 0 0,-21 0 16,1-22-16,20 22 0</inkml:trace>
  <inkml:trace contextRef="#ctx0" brushRef="#br0" timeOffset="11340.19">10266 5122 0,'0'0'0,"-21"0"0,21 22 0,0-1 15,21-21-15,0 0 0,21 0 16,1 0-16,-1 0 0,0 0 15,1 0-15,-1 0 0,0 0 0,22 0 16,-22-21-16,22 21 0,-22-22 0,0 1 16,1 0-16,-1 21 0,0-21 15</inkml:trace>
  <inkml:trace contextRef="#ctx0" brushRef="#br0" timeOffset="13219.31">12679 5355 0,'21'0'16,"0"-21"-16,0 0 0,22 0 0,-1 0 15,0-1-15,22 1 0,-22-21 16,22 21-16,-1-22 0,1 1 0,-22 0 15,21-1-15,-20-20 0,-1 21 16,0-1-16,-20-20 0,-1 20 0,0 1 16,-21 0-16,0-1 0,0 1 0,-21 0 15,0-1-15,-1 22 16,-20-21-16,21 21 0,-21 0 0,-1 21 16,1 0-16,0 0 0,-1 0 15,1 21-15,0 0 0,-1 21 0,1 22 16,21-22-16,0 43 0,-22-1 0,22 1 15,0 21-15,0 0 0,0 0 16,-1-1-16,1 1 0,0 0 0,0 21 16,21-21-16,-21 0 0,21 0 0,-21-1 15,21 22-15,0-21 0,0 0 16,0 0-16,0 0 0,0 0 0,0-1 16,0-20-16,0 21 0,0-43 0,0 22 15,0-21-15,0-1 0,0 1 16,0-22-16,0 0 0,0 1 15,0-22-15,0 0 0,21-21 16,0-21-16,0 0 0,0-1 16,22-20-16,-22 21 0,21-43 0,0 22 15,1-21-15,-1-1 0,0 1 16,1-1-16,-1-21 0,-21 22 0,22-22 16,-22 1-16,0 20 0,-21-21 0,0 22 15,0-22-15,0 22 0,-21-1 0,-22 1 16,1 20-16,0 1 0,-1-21 15,-20 41-15,21-20 0,-22 21 0,22 0 16,-1 0-16,1-1 0,0 22 16,21 0-16,-1 0 0,1 0 15,21-21-15,21 0 16,1 21-16,-1-21 16,0 21-16,21-21 0,1 0 15,-1-1-15,21 1 0,-20 0 0,20-21 16,1 21-16,-1-22 0,-20 1 15,20 0-15,-21-1 0,1 1 0,-1 0 16,0 20-16,-20-20 0,-22 21 0,0-21 16,0 20-16,-22 22 15,1 0-15,0 22 16,0-22-16,0 21 0,0 0 16,-1 0-16,22 0 0,0 0 15,0 1-15,0-1 0,0 0 0,0 0 16,0 0-16,0 0 0,0 1 15,22-1-15,-22 0 0,21-21 16,0 21-16,0-21 0,0 0 0,0 0 16,22 0-16,-22 0 0,0 0 15,21 0-15,-20 0 0,20 0 0,-21-21 16,0 0-16,22 21 0,-22-21 16,0-1-16,21 1 0,-21 0 0,1 0 15,-1 0-15,-21 0 0,21-1 16,0 1-16,-21 42 31,0 1-31,-21-1 16,21 0-16,-21 0 0,0 0 15,21 0-15,0 1 0,0 20 0,0-21 16,0 0-16,0 0 0,0 1 16,21-22-16,0 0 15,0 0-15,0 0 0,0 0 0,22 0 16,-22-22-16,0 22 0,0-21 15,0 21-15,1-21 0,-1 0 0,0 0 16,-21 0-16,0-1 0,0 1 16,0 0-16,0 0 0,0 0 15,0 0-15,-21-1 0,0 22 0,-22 0 16,22-21-16,0 21 0,-21 0 0,20 0 16,1 0-16,0 0 0,0 0 15,21-21-15,0 0 16,21 0-16,0 21 15,22-21-15,-22 21 0,21-22 16,0 22-16,-20 0 0,20 0 0,0 0 16,1 0-16,-22 22 0,21-1 0,0-21 15,-20 21-15,20 0 0,-21 0 16,0 0-16,0 1 0,1-1 16,-1 0-16,-21 0 0,21 0 0,-21 0 15,0 1-15,0-1 0,0 0 16,0 0-16,0 0 0,-21 0 15,0-21-15,-1 0 0,1 0 16,0-21 0,21 0-1,0 0-15,0 0 0,0 0 16,21-1-16,0 1 0,1-21 0,-1 21 16,0-22-16,0 22 0,21-21 0,-20 21 15,20 0-15,0-22 16,-21 43-16,22-21 0,-1 21 0,0 0 15,-20 0-15,20 0 0,0 21 0,-21 0 16,1 1-16,-1-1 0,0 0 16,-21 0-16,0 0 0,0 0 0,0 1 15,0-1-15,0 0 0,0 0 0,-21 0 16,0-21-16,21 21 0,0 1 16,-22-22-16,1 0 0,21-22 31,0 1-16,0 0-15,21 0 0,1 0 0,-22-22 16,42 22-16,-21-21 16,21 21-16,-20-22 0,20 1 0,21 21 15,-20-21-15,-1 20 0,22 1 0,-22 21 16,0 0-16,-21 0 0,22 0 16,-22 21-16,0 1 0,0 20 0,-21-21 15,0 0-15,0 22 0,0-22 0,0 21 16,0-21-16,-21 0 0,0 1 15,0-1-15,21 0 0,0 0 0,-21 0 16,-1-21-16,22 21 0</inkml:trace>
  <inkml:trace contextRef="#ctx0" brushRef="#br0" timeOffset="15955.3">16065 5419 0,'0'0'0,"0"42"16,0-21-1,22-21-15,-1 0 16,0 0-16,0 0 0,0 0 0,0 0 16,1 0-16,20 0 0,-21 0 0,21-21 15,1 0-15,-22 21 0,21-21 16,-21 0-16,1-1 0,-1 1 0,0 0 15,0 0-15,-21 0 0,0-22 16,0 22-16,0 0 0,0 0 16,-21 0-16,21 0 0,-21-1 0,0 22 15,-1 0-15,1 0 0,0 0 16,0 0-16,0 22 0,0 20 0,21-21 16,0 21-16,0-20 0,0 20 0,0 0 15,0 1-15,0-22 0,0 21 16,0-21-16,21 22 0,0-22 0,0 0 15,0 0-15,0 0 0,1-21 16,-1 0-16,0 0 0,21 0 0,-21 0 16,1 0-16,-1 0 0,0 0 0,0-21 15,0 0-15,0 0 0,1 0 16,-1-1-16,0 1 0,0-21 16,0 0-16,0-1 0,1 1 0,-1 0 15,0-1-15,0 22 0,0-21 16,0 21-16,1-22 0,-1 43 0,21 0 15,-21 0-15,0 0 0,1 0 16,-1 21-16,0 1 0,0-1 0,0 21 16,-21-21-16,0 22 0,0-1 0,0-21 15,0 21-15,0-20 0,0 20 16,-21-21-16,0 21 0,0-20 0,21-1 16,-21 0-16,-1-21 0,22 21 15,0-42 16,0 0-15,22 0-16,-1-1 0,0 1 0,0 0 16,21-21-16,-20-1 0,-1 22 0,0-21 15,21 0-15,-21-1 0,1 1 16,-1 21-16,0 0 0,-21-1 0,0 1 16,0 42-1,0 1-15,0-1 0,0 21 16,-21-21-16,0 22 0,21-22 0,-22 21 15,1 0-15,21-20 0,0 20 16,0-21-16,0 21 0,0-20 0,0-1 16,0 0-16,21 0 0,1 0 15,20 0-15,-21-21 0,21 0 16,1 0-16,-1 0 0,0 0 0,1 0 16,-1-21-16,0 21 0,22-21 15,-43 0-15,21 0 0,1 0 0,-1-22 16,-21 22-16,22-21 0,-22-1 0,21 1 15,-21-21-15,0-1 0,1 1 16,-1-1-16,-21-21 0,21 1 0,-21 20 16,21 1-16,-21-1 0,0 1 15,0 20-15,0 1 0,0 21 0,0 0 16,0 0-16,0 42 16,0 0-16,-21 21 15,21 1-15,-21-1 0,0 21 0,-1 1 16,1-1-16,21 1 0,-21-1 15,0 1-15,0-1 0,21 1 0,0-1 16,-21-20-16,-1-1 0,22 22 0,0-22 16,0 0-16,0 1 0,0-22 15,0 21-15,0-21 0,0 0 0,0 1 16,0-1-16,22 0 0,-1-21 0,0 0 16,0 0-16,0 0 0,22 0 15,-22 0-15,0 0 0,21 0 16,-21-21-16,22 0 0,-1-1 0,-21 1 15,22 0-15,-1-21 0,-21 21 16,21-22-16,-20 22 0,20-21 0,-21 21 16,0-22-16,0 22 0,1 0 15,-22 0-15,0 0 0,-22 21 32,1 0-32,0 21 0,0 0 15,0 0-15,21 0 0,-21 0 0,-1 22 16,1-22-16,21 0 0,0 0 0,-21 22 15,21-22-15,-21 0 16,21 0-16,0 0 0,0 0 0,0 1 16,21-22-16,0 0 0,0 0 15,1 0-15,-1 0 0,21 0 16,-21 0-16,0 0 0,22 0 0,-1-22 16,-21 22-16,22-21 0,-1 0 15,-21 0-15,21 0 0,-20 0 0,-1-22 16,0 22-16,0 0 0,0-21 0,-21 20 15,21 1-15,-21 0 0,0 0 16,-21 21 0,0 0-16,21 21 15,-21-21-15,21 21 0,0 0 0,0 1 16,-21-1-16,21 0 0,0 0 16,0 0-16,0 22 0,0-22 15,0 0-15,0 0 0,0 0 0,0 0 16,0 1-16,21-1 0,0 0 0,0-21 15,0 0-15,1 0 0,-1 0 16,0 0-16,0 0 0,0 0 0,22 0 16,-22 0-16,21-21 0,-21 0 0,0 21 15,1-22-15,20 1 0,-21 0 16,0 0-16,0-21 0,1 20 16,-22 1-16,21-21 0,-21 21 15,21 0-15,-21-1 0,0 1 0,-21 21 31,0 21-15,-1 1-16,1-1 0,21 0 0,-21 0 16,0 0-16,0 0 0,21 1 0,0-1 15,-21 0-15,-1 0 0,22 0 16,-21 0-16,21 1 0,0-44 47,21 1-47,1 0 15,-1 21-15,0-21 0,-21 0 16,42 0-16,-21-1 0,1 1 16,-1 0-16,0 0 0,0 0 0,0 0 15,0 21-15,1 0 0,-1 0 16,0 0-16,0 0 0,0 0 16,-21 21-16,0 0 15,0 0-15,0 0 0,0 0 16,0 1-16,0-1 0,21 0 0,-21 0 15,22 0-15,-22 0 0,21 1 16,21-22-16,-21 21 0,0 0 0,1-21 16,20 0-16,-21 0 0,21 0 0,-20 0 15,-1 0-15,21 0 0,-21 0 16,0 0-16,1 0 0,-1-21 16,0 0-16,0-1 0,0 1 0,-21 0 15,21 0-15,1 0 0,-1 0 16,-21-22-16,0 22 0,21 0 0,-21-21 15,0 20-15,0 1 16,0 0-16,-21 21 16,0 21-16,-1 0 15,1-21-15,0 22 0,0-1 16,-21 0-16,20 21 0,1-21 16,0 1-16,0-1 0,0 0 0,21 0 0,0 0 15,0 0-15,-21 1 16,21-1-16,0 0 0,21-21 31,0 0-31,0 0 0,0 0 16,0-21-16,-21 0 0,22 21 0,-1-22 15,0 1-15,0 0 0,0 0 16,-21 0-16,21 0 0,1-1 0,-1 1 16,-21 0-16,0 0 0,21 21 0,0 0 15,-21 21 1,0 0-16,0 0 15,0 1-15,0-1 16,0 0-16,0 0 0,0 0 0,0 0 16,0 1-16,0-1 15,21 0-15,0-21 16,1 0-16,-1 0 0,0 0 16,0 0-16,0 0 0,0 0 0,1 0 15,20-21-15,-21 0 0,0 21 16,0-22-16,22 1 0,-22 0 0,0-21 15,0 21-15,0-22 0,1 1 0,-1 0 16,0-1-16,0-20 0,0-1 16,0 1-16,1-1 0,-1 1 15,0-22-15,0 22 0,0 20 0,-21-20 16,21 20-16,-21 22 0,22-21 16,-22 21-16,-22 21 15,1 21 1,0 0-16,0 21 0,0 1 0,21-1 15,-21 0-15,-1 22 0,1-22 16,0 22-16,0-22 0,0 22 0,21-22 16,-21 0-16,21 1 0,-22 20 0,22-42 15,0 22-15,0-1 0,0 0 16,0-21-16,0 1 0,0-1 0,0 0 16,22 0-16,-1 0 0,0-21 15,0 0-15,0 0 0,0 0 16,1 0-16,20 0 0,-21 0 15,21-21-15,-20 21 0,20-21 16,-21 0-16,21 0 0,-20-1 0,-1 1 16,21-21-16</inkml:trace>
  <inkml:trace contextRef="#ctx0" brushRef="#br0" timeOffset="16195.68">18436 4868 0,'0'0'0,"-42"22"0,21-1 0,-1-21 0,22 21 16,22-21-16,-1 0 15,21 0-15,0 0 0,22 0 0,-22 0 16,22 0-16,-1-21 0,1 21 0,-22-21 15,22-1-15,-1 22 0,-21-21 16,1 0-16,-1 0 0,-21 0 0</inkml:trace>
  <inkml:trace contextRef="#ctx0" brushRef="#br0" timeOffset="18924.96">21675 5588 0,'0'-21'31,"0"0"-31,21 0 16,0-1-16,-21 1 0,21 0 0,0 0 16,0 0-16,1-22 0,-1 1 15,21 0-15,-21-1 0,0 1 0,22 0 16,-22-1-16,0 1 0,-21 0 15,21-1-15,-21 22 0,0 0 0,0 0 16,0 42 0,0 0-1,-21 0-15,21 22 0,0-22 0,0 21 16,0-21-16,0 22 0,0-22 16,21 21-16,-21-21 0,21 22 15,-21-22-15,0 21 0,22-21 0,-1 1 16,-21 20-16,21-21 0,-21 0 15,0 0-15,21 1 0,0-1 0,0 0 16,1-21-16,-1 0 16,0 0-16,0 0 15,0 0-15,0 0 0,22 0 0,-22-21 16,0 0-16,21 21 0,-20-22 16,20 1-16,-21 0 0,0 0 0,22-21 15,-22 20-15,-21-20 16,21 21-16,-21-21 0,21-1 0,-21 22 15,0 0-15,0 0 0,0 0 0,0-1 16,-21 22-16,0 0 16,0 22-16,-1-1 0,1 0 15,0 21-15,0-21 0,0 1 16,0 20-16,-1-21 0,22 21 0,0-20 16,0 20-16,0-21 0,0 0 0,0 22 15,0-22-15,22 0 0,-1-21 16,0 21-16,21-21 0,-21 0 0,1 0 15,20 0-15,0 0 0,1 0 16,20 0-16,-21 0 0,1-21 16,-1 0-16,22 0 0,-22-1 0,0 1 15,-21 0-15,22 0 0,-22-21 16,0 20-16,0-20 0,-21 0 0,0 21 16,0-22-16,0 22 0,0 0 15,0 0-15,-21 21 0,0 0 16,0 0-16,21 21 0,-21 0 15,21 0-15,0 0 0,0 1 16,0 20-16,0-21 0,0 0 0,0 0 16,0 22-16,21-22 0,-21 0 15,0 0-15,21 0 0,-21 1 0,21-1 16,-21 0-16,0 0 0,0 0 16,0 0-16,-21-21 31,0 0-31,0 0 15,21-21-15,-22 21 0,1-21 16,21 0-16,-21 21 0,21-21 0,0 42 63,21-21-63,0 21 0,1-21 0,-1 0 15,0 21-15,0-21 0,0 0 0,0 0 16,1 0-16,-1 0 15,0 0-15,0 0 0,0 0 0,0 0 16,1-21-16,20 21 0,-21-21 16,0 21-16,0-21 0,1 0 0,-1-1 15,0 1-15,0 0 0,0 0 0,0 0 16,-21 0-16,0-22 0,22 22 16,-22 0-16,21 0 0,-21 0 0,0 42 31,0 0-31,-21 0 15,21 0-15,0 22 0,-22-22 0,1 0 16,21 0-16,0 0 0,0 22 16,0-22-16,0 0 0,0 0 15,0 0-15,0 0 0,21-21 16,1 0-16,-1 0 16,0 0-16,21 0 0,-21 0 0,1 0 15,20-21-15,-21 21 0,21-21 16,-20 21-16,-1-21 0,21 0 0,-21 0 15,0-1-15,-21 1 0,22-21 0,-22 21 16,21-22-16,-21 22 0,0-21 16,0 21-16,0-22 0,-21 22 0,-1 0 15,1 0-15,0 21 0,0 0 16,0 0-16,-22 0 0,22 21 0,-21 0 16,21 0-16,-22 1 0,22 20 15,0-21-15,0 21 0,0-20 16,21 20-16,0-21 0,0 21 0,0-20 15,0 20-15,0-21 0,21 0 0,0 0 16,0-21-16,0 22 0,1-22 16,-1 21-16,0-21 0,0 0 0,0 0 15,22 0-15,-22 0 0,0-21 16,21-1-16,-21 1 0,1 21 16,20-21-16,-21 0 0,21-21 0,-20 20 15,-1 1-15,0-21 0,0 21 0,0 0 16,0-1-16,1 1 0,-22 0 15,21 21-15,-21 21 32,0 0-32,0 1 0,0-1 0,-21 0 15,21 0-15,0 0 0,0 0 16,0 1-16,0-1 0,0 0 0,0 0 16,0 0-16,0 0 15,21-21-15,0 0 16,0 0-16,0 0 0,0 0 0,1 0 15,-1 0-15,0 0 16,0-21-16,0 0 0,0 21 0,-21-21 16,22 0-16,-22 0 15,21-1-15,-21 1 0,21-21 0,-21 21 16,0 0-16,0-1 0,0 44 31,0-1-15,-21-21-16,21 21 0,0 0 0,0 0 15,0 0-15,0 1 0,0-1 16,0 0-16,0 0 0,0 0 16,0 0-1,21-21-15,0 0 0,0 0 16,0 0-16,1 0 0,-1 0 16,21 0-16,-21-21 0,0 0 15,1 21-15,-1-21 0,0 0 0,0 0 16,0-1-16,0 1 0,1 0 15,-1 0-15,0 0 0,-21 0 0,0-1 16,0 1-16,21 21 0,-21 21 31,0 1-31,0-1 16,0 0-16,0 0 0,21 0 16,-21 0-16,0 1 15,21-22 1,1 21-16,-1-21 15,0 0-15,0-21 16,0-1 0,0 1-16,-21 0 15,0 0-15,0 0 0,22 0 16,-22-1-16,0 1 16,-22 21-1,1 0-15,0 21 16,21 1-16,-21-1 0,0 0 0,0 0 15,21 0-15,0 0 0,0 1 16,0-1-16,0 0 0,0 0 16,0 0-16,0 0 0,21-21 15,0 0 1,0 0-16,0 0 0,0 0 0,1 0 16,-1 0-16,0 0 0,0 0 0,0-21 15,0 0-15,1 21 0,-1-21 16,0 0-16,0 0 0,0 21 0,-21-22 15,0 1-15,21 0 0,-21 0 16,0 0-16,0 42 31,-21 0-31,0-21 0,21 21 16,0 0-16,0 1 0,0-1 16,0 0-16,0 0 15,21-21 16,0 0-31,1 0 0,-22-21 16,21 0-16,0 0 16,0-1-16,-21 1 15,21 21-15,-21-21 0,21 21 0,-21-21 16,22 21-16,-22 21 31,0 0-31,0 0 16,0 1-16,-43-22 0,22 21 15,0 0-15,0-21 0</inkml:trace>
  <inkml:trace contextRef="#ctx0" brushRef="#br0" timeOffset="20511.65">3175 7641 0,'0'0'0,"21"-21"31,0 0-15,0 0-16,22 0 0,-22-22 0,21 22 15,1-21-15,-1 21 0,0-22 0,-21 1 16,22 21-16,-22-22 0,0 1 15,0 21-15,-21-21 0,0 20 0,0 1 16,-21 0-16,0 0 0,0 0 16,-22 21-16,1-21 0,0 21 15,-1 0-15,1 0 0,-21 0 0,20 0 16,22 0-16,-21 0 0,-1 21 0,22-21 16,0 21-16,-21 0 0,42 0 15,0 22-15,0-22 0,0 21 16,0 0-16,0-20 0,21 20 0,0 0 15,0 1-15,22-1 0,-22 0 16,21 1-16,0-1 0,-20 0 0,20 1 16,-21-22-16,0 21 0,0 0 15,-21-20-15,0 20 0,0-21 0,0 21 16,-21-20-16,-21-1 0,21 0 0,-22 0 16,1 0-16,0 0 15,-1-21-15,-20 0 0,21 0 0,-1 0 0,1-21 16,-22 0-16,22 0 15,0 0-15,-1-22 0,1 22 0,0-21 16,-1 0-16,1-1 0,21 22 0,-21-21 16,20-1-16,1 22 0,21 0 15,0 0-15,0 0 0,21 42 32,1 0-32,-1 0 0,0 0 0,0 22 15,21-22-15,-20 21 0,20-21 16,-21 22-16,0-1 0,22 0 0,-22-20 15,21 20-15,-21-21 0,22 0 16,-22 0-16,21 1 0,-21-1 0,22-21 16,-22 0-16,21 0 0,0 0 15,1 0-15,-22-21 0,21-1 16,1 1-16,20 0 0,-21 0 0,1-21 16,-1 20-16,22-20 0,-22 0 15,-21 21-15,21-22 0,-20 1 0,-1 0 16,0 20-16,-21-20 0,0 0 0,0 21 15,0-1-15,0 44 32,0-1-32,-21 0 15,21 0-15,0 0 0,0 22 16,0-22-16,0 0 0,0 21 0,0-21 16,0 1-16,0-1 0,21 0 15,0 0-15,0 0 0,0-21 16,1 0-16,-1 0 0,21 0 0,-21 0 15,0 0-15,1 0 0,-1 0 16,0-21-16,21 0 0,-21 0 0,1 21 16,-22-21-16,21-1 0,-21 1 15,21 0-15,-21-21 0,0 21 16,0-1-16,0 1 0,0 0 0,0 0 0,0 0 16,0 0-16,-21 21 15,0 21 1,21 0-16,0 0 0,0 0 15,0 0-15,-22 22 0,22-22 16,0 0-16,0 0 0,0 0 0,0 1 16,0-1-16,0 0 0,0 0 0,22-21 15,-1 0-15,0 0 16,0 0-16,0 0 0,0 0 16,1-21-16,-1 21 15</inkml:trace>
  <inkml:trace contextRef="#ctx0" brushRef="#br0" timeOffset="20752.5">4466 7472 0,'0'0'15,"0"-21"-15,0 0 0,0-1 0,-21 22 16,0 0-16,0 0 0,-1 0 16,1 22-16,0-1 0,0 0 15,0 0-15,21 21 0,0-20 0,0 20 16,0 0-16,0 1 0,0-22 15,0 21-15,0-21 0,0 22 0,0-22 16,0 0-16,21 0 0,0 0 0,0 0 16,0-21-16,1 0 0,20 0 15,-21 0-15,0 0 0,22 0 0,-1-21 16,-21 21-16,21-21 0,1 0 16,-1-21-16</inkml:trace>
  <inkml:trace contextRef="#ctx0" brushRef="#br0" timeOffset="21184.26">5101 7049 0,'0'0'16,"0"-43"-16,-21 1 0,21 21 0,-21 0 15,21-1-15,-21 22 0,21 22 16,0-1-16,0 0 0,0 21 16,0 1-16,0 20 0,0-21 15,0 22-15,0-1 0,0 1 0,0-1 16,-22 1-16,22-1 0,-21-20 15,0 20-15,21-20 0,0-1 16,-21-21-16,0 21 0,21-20 0,0-1 16,0 0-16,0-42 31,0 0-31,0-1 0,0 1 16,21-21-16,0 21 0,0-22 0,0 1 15,1 0-15,-1-1 0,0 22 16,21-21-16,-21 0 0,1 20 0,-1 1 15,21 0-15,-21 21 0,0 0 0,1 21 16,-1 0-16,0 1 0,0-1 16,-21 0-16,0 21 0,21-21 15,-21 22-15,0-1 0,0-21 0,0 22 16,0-22-16,0 0 0,0 21 16,-21-21-16,21 1 0,-21-1 0,21 0 15,0 0-15,-21 0 0,0 0 16,21-42-1,21 0 1</inkml:trace>
  <inkml:trace contextRef="#ctx0" brushRef="#br0" timeOffset="21928.5">6837 7599 0,'0'0'0,"21"0"0,21 0 16,-21-21-16,1 0 0,-1-1 0,0 1 16,0 0-16,-21 0 0,0 0 0,0 0 15,0-1-15,0-20 0,0 21 16,0 0-16,0-22 0,0 22 0,-21 0 16,0 0-16,0 0 0,-1 21 0,1 0 15,0 0-15,-21 0 0,21 21 16,-22 0-16,1 0 0,0 22 15,-1-1-15,1 0 0,0 1 0,-1-1 16,1 0-16,21 1 0,0-1 16,-1 0-16,1-21 0,21 22 0,0-22 15,0 0-15,21 0 0,1-21 16,20 0-16,-21 0 16,21 0-16,-20-21 0,20 21 0,0-21 15,-21 0-15,22 0 0,-1-1 0,-21 1 16,22 0-16,-22 0 0,0 0 15,0 0-15,0-22 0,-21 22 0,0-21 16,0 21-16,0-1 0,21 1 0,-21 42 47,0 1-47,0-1 0,-21 0 0,21 21 16,0-21-16,-21 1 0,0 20 0,21-21 15,-21 21-15,21-20 0,0-1 16,0 0-16,0 0 0,0 0 0,21 0 15,0 1-15,0-22 0,22 0 0,-22 0 16,21 0-16,-21 0 0,22 0 16,-1 0-16,0-22 0,1 22 0,-22-21 15,21 0-15,0 0 0,1 0 16,-22-22-16,0 22 0,21 0 0,-20-21 16,-1-1-16,0 22 0,0-21 15,0 0-15,-21-1 0,0 1 0,0 21 16,0 0-16,0-1 0,-21 22 15,21 22 1,-21-1-16,21 0 0,0 21 0,0-21 16,0 1-16,0 20 0,0-21 15,0 21-15,0-20 0,0-1 0,0 21 16,0-21-16,0 0 0,0 1 0,-21-1 16,21 0-16,0 0 0,-21-21 0,-1 21 15,1 0-15,0-21 16,0 22-16,0-22 0,0 0 0,-1 0 15,1 21-15,0-21 0,0 0 0</inkml:trace>
  <inkml:trace contextRef="#ctx0" brushRef="#br0" timeOffset="22680.08">9737 7366 0,'0'0'0,"0"-21"0,0 0 0,-22 0 16,22-1-16,0 1 16,0 0-16,64-42 15,-22 41 1,-21 1-16,1 0 0,20 0 0,0 0 15,1-22-15,-1 22 0,-21 0 16,21 0-16,-20-21 0,-1 20 0,0 1 16,-21 0-16,0 0 0,0 0 0,-21 21 15,0-21-15,-1 21 0,-20 0 16,0 0-16,-22 0 0,22 21 0,-22-21 16,1 21-16,21 0 0,-22 0 15,22 22-15,-1-22 0,1 0 0,21 0 16,0 21-16,0-20 0,21-1 15,0 0-15,0 21 0,21-21 16,0 1-16,0-1 0,21 0 0,-20 0 16,20 0-16,0-21 0,-21 21 0,22 1 15,-1-22-15,0 0 0,-20 0 16,20 0-16,-21 0 0,0 0 0,0 0 16,-42 0-1,0 21-15,-21-21 16,21 0-16,-22 21 0,1 0 0,0 0 15,-1 0-15,1 1 0,0-1 0,-1 21 16,1-21-16,0 22 0,20-22 16,1 0-16,0 21 0,21-21 15,0 1-15,0-1 0,21 0 16,0-21-16,1 21 0,20-21 16,0 0-16,-21 0 0,43 0 0,-22 0 15,1 0-15,-1 0 0,21-21 0,1 0 16,-22 21-16,22-21 0,-22-1 15,22 1-15,-22 0 0,0 0 0</inkml:trace>
  <inkml:trace contextRef="#ctx0" brushRef="#br0" timeOffset="22889.97">10393 7281 0,'0'0'0,"0"22"31,21-1-31,-21 0 0,21 0 16,-21 0-16,0 0 0,21 22 0,0-22 15,1 0-15,-22 21 0,0-20 0,0-1 16,21 0-16,-21 0 0,0 0 16,0 0-16,0 1 0,0-1 15,21-21 1,0 0 0,0-21-1,0-1-15</inkml:trace>
  <inkml:trace contextRef="#ctx0" brushRef="#br0" timeOffset="23087.85">10731 7345 0,'0'0'0,"0"-21"0,-21 21 15,-21 0-15,21 0 0,0 0 16,-1 21-16,1 0 0,-21 0 0,21 0 16,0 22-16,-22-22 0,22 0 0,0 21 15,0-20-15,21-1 0,0 0 16,-21 0-16,21 0 0,0 0 0,0 1 15,0-1-15,21-21 16,0 0 0,0 0-16,0 0 0,22 0 0,-22-21 15</inkml:trace>
  <inkml:trace contextRef="#ctx0" brushRef="#br0" timeOffset="23327.71">11218 7281 0,'0'0'0,"-21"0"16,21 22 0,-42-1-16,21 0 0,-1 0 0,1 0 15,0 0-15,0 22 0,0-1 16,0-21-16,-1 22 0,1-22 0,21 21 16,0-21-16,0 0 0,0 1 15,0-1-15,0 0 0,21 0 16,1-21-16,-1 0 0,0 0 0,21 0 15,-21 0-15,1 0 0,20 0 16,-21-21-16,21 0 0,-20 21 0,-1-21 16,0-1-16</inkml:trace>
  <inkml:trace contextRef="#ctx0" brushRef="#br0" timeOffset="23891.42">11409 7514 0,'0'21'0,"21"-21"31,0 0-31,0 0 16,0 0-16,1 0 0,-1 0 0,0-21 15,0 0-15,0 21 0,0-21 16,1 0-16,-1 21 0,-21-21 0,21-1 16,-21 1-16,21 21 0,-21-21 0,0 0 15,0 0-15,0 0 16,-21 21-16,0 0 0,0 0 15,-1 21-15,1-21 0,0 21 0,-21 21 16,21-21-16,-1 22 16,1-22-16,0 21 0,0 1 0,21-22 15,0 21-15,0-21 0,0 0 0,0 22 16,0-22-16,21 0 16,21-21-16,-20 0 0,-1 0 15,21 0-15,-21 0 0,22 0 0,-1 0 16,0-21-16,-21 0 0,43 0 15,-22-1-15,1 1 0,-1-21 0,0 21 16,1-22-16,-1 1 0,-21 0 0,21-1 16,-20-20-16,-1 21 0,21-22 15,-21 1-15,0-1 0,1 1 0,-1 20 16,0-20-16,0 20 0,-21 1 16,0 21-16,0 0 0,0 0 15,-21 21-15,0 21 0,0 0 16,-1 21-16,1 1 0,0-1 0,-21 0 15,21 22-15,-1-1 0,1 1 16,0-1-16,0 1 0,21-1 0,0 1 16,0-22-16,0 0 0,0 1 0,0-1 15,0 0-15,0-20 0,21-1 0,0 0 16,0 0-16,1-21 16,-1 0-16,0 0 0,0 0 0,0 0 0,0 0 15,1 0-15</inkml:trace>
  <inkml:trace contextRef="#ctx0" brushRef="#br0" timeOffset="24397.43">13885 7027 0,'0'0'0,"0"-21"15,-21 0-15,0 21 16,0 21-16,0 22 16,-1-1-16,22 0 0,0 22 0,-21 20 15,0-20-15,21 21 0,-21-1 16,21 1-16,0 0 0,-21-1 0,21 1 15,-21 0-15,-1-1 0,22 22 0,-21-42 16,21 20-16,-21 1 0,0-22 0,0 1 16,0-1-16,-1 1 0,22-1 15,-21-20-15,21-1 0,-21 0 0,21 1 16,0-22-16,0 0 0,0-42 16,21 0-16,0 0 15,1-1-15</inkml:trace>
  <inkml:trace contextRef="#ctx0" brushRef="#br0" timeOffset="24720.24">13652 7620 0,'0'0'16,"-21"-63"-16,21-1 0,-21-105 16,21 126-16,0 1 0,0 0 15,21 21-15,0-22 0,1 22 0,20 0 16,0 0-16,22 0 0,-1-1 0,-20 22 15,20 0-15,1 0 0,-1 0 16,1 22-16,-22-1 0,0 0 0,-21 21 16,1-21-16,-22 22 0,0-1 15,0-21-15,-22 22 0,1-1 16,0-21-16,-21 21 0,-1-20 0,1-1 16,0 21-16,-1-21 0,1-21 0,0 21 15,21 1-15,-1-22 0,1 0 16,0 0-16,42-22 31,0 22-31,1-21 0,-1 0 16,21 0-16,-21 0 0,22 0 0,-22-1 15,21 1-15</inkml:trace>
  <inkml:trace contextRef="#ctx0" brushRef="#br0" timeOffset="25048.2">14436 7154 0,'0'0'0,"21"-21"0,0 21 15,0 0-15,0 0 0,0 0 16,1 0-16,-1 0 16,-21 21-16,21 1 0,0-1 0,0-21 15,0 42-15,-21-21 0,0 0 0,22 1 16,-22 20-16,21-21 0,-21 0 16,0 0-16,0 1 0,0-1 0,0 0 15,0 0-15,-21 0 0,-1 0 16,1-21-1,0 0-15,21-21 16,0 0-16,0 0 16,0 0-16,0 0 0,21-22 15,0 22-15,-21-21 0,22 21 0,-1-22 16,-21 1-16,21 21 0,0 0 16,0-1-16,0 1 0,1 0 0,-1 0 15,0 21-15,0 0 0,0-21 0,0 21 16,1 0-16,-1 0 15,0 0-15</inkml:trace>
  <inkml:trace contextRef="#ctx0" brushRef="#br0" timeOffset="25391.93">15155 7133 0,'0'21'0,"-21"1"15,0-1-15,0 0 0,0 0 0,21 21 16,-22-20-16,1-1 0,0 21 0,21-21 15,0 0-15,0 1 0,0-1 16,0 21-16,0-21 0,0 0 16,21 1-16,0-22 0,1 0 15,-1 0-15,21 0 0,-21 0 0,22 0 16,-1-22-16,-21 22 0,21-21 0,1 0 16,-22 0-16,21 0 0,-21 0 15,1-1-15,-1 1 0,0-21 16,-21 21-16,0-22 0,0 22 0,0-21 15,0 21-15,0 0 0,0-1 0,-21 1 16,0 0-16,-1 21 0,1 0 16,0 0-16,0 0 0,0 0 0,0 21 15,-1 0-15,1 1 0,0-22 0,0 21 16,21 0-16,0 21 0,0-21 16,0 1-16,0-1 15,0 0-15</inkml:trace>
  <inkml:trace contextRef="#ctx0" brushRef="#br0" timeOffset="25683.76">15833 7239 0,'0'-21'16,"0"42"0,0 0-16,0 0 15,-22 1-15,1-1 0,21 21 0,-21 0 16,0 1-16,0-1 0,21 22 15,-21-22-15,-1 21 0,1 1 16,0-1-16,21 1 0,-21 21 0,0-22 16,21 1-16,-21 20 0,-1-20 15,1-1-15,21 1 0,-21-1 0,0 1 16,0-1-16,21-20 0,-21 20 0,-1-21 16,1 1-16,21-1 0,0-21 0,-21 0 15,21 1-15,0-1 0,0-42 31,0-1-31,21-20 0,0 21 0,1 0 16</inkml:trace>
  <inkml:trace contextRef="#ctx0" brushRef="#br0" timeOffset="25984.23">15663 7451 0,'0'0'0,"43"-148"16,-22 105-16,0 22 15,0-21-15,0 21 0,0-1 0,22 1 16,-22 21-16,0 0 0,21 0 16,-20 0-16,-1 0 0,21 0 0,-21 0 15,0 21-15,-21 1 0,22-1 0,-22 21 16,0-21-16,0 22 0,0-22 16,0 21-16,-22-21 0,1 0 0,0 22 15,0-22-15,-21 0 0,20 0 16,-20 0-16,21 1 0,-21-1 15,20-21-15,-20 0 0,21 21 0,0-21 16,21-21 0,0 0-16,21-1 15,0 1-15,0 0 0,0 0 16,1 0-16</inkml:trace>
  <inkml:trace contextRef="#ctx0" brushRef="#br0" timeOffset="26297.57">16087 7345 0,'0'0'0,"21"0"0,0 0 0,0 0 16,0 0-16,0 0 0,1 0 0,-1 0 16,0-21-16,0 21 0,0-21 15,22 21-15,-22-22 0,0 1 16,21 0-16,-21 21 0,1-21 0,-1 0 16,-21 0-16,0-1 0,0 1 15,0 0-15,0 0 0,0 0 0,0 0 16,-21 21-16,-1 0 0,1 0 0,0 0 15,-21 0-15,21 0 0,-1 0 16,1 42-16,0-21 0,0 0 0,0 22 16,21-22-16,0 21 0,0-21 0,0 22 15,0-22-15,0 21 16,0-21-16,0 0 0,21 1 0,0-1 16,0 0-16,0-21 0,1 21 0,-1-21 15,0 0-15,0 0 0,0 0 16,0 0-16,22 0 0,-22 0 0,0 0 15,21-21-15</inkml:trace>
  <inkml:trace contextRef="#ctx0" brushRef="#br0" timeOffset="26627.38">16743 7260 0,'0'0'0,"0"-42"0,0-22 16,0 43-16,0 0 0,21 0 16,0 21-16,0-21 0,0 21 15,1 0-15,-1 0 16,0 0-16,-21 21 0,21 0 15,-21 0-15,21 0 0,-21 22 0,21-22 16,-21 21-16,0 1 0,0-22 0,0 21 16,0-21-16,0 22 0,0-22 15,0 0-15,0 0 0,0 0 16,-21-21 0,0 0-16,21-21 15,0 0 1,0 0-16,0 0 0,0-22 15,0 22-15,0 0 0,0-21 0,0-1 16,21 1-16,0 21 0,1-22 16,-22 1-16,21 21 0,0-21 15,-21 20-15,21-20 0,-21 21 0,21 0 16,-21 0-16,21-22 0,1 22 0,-22 0 16,21 0-16</inkml:trace>
  <inkml:trace contextRef="#ctx0" brushRef="#br0" timeOffset="27351.97">17441 6519 0,'-42'0'15,"21"0"-15,0 22 0,-1-1 16,1 21-16,21-21 16,-21 0-16,0 22 0,21-1 0,-21 0 15,0 1-15,21-1 0,-22 0 0,22 1 16,-21-1-16,21 22 0,-21-22 15,21 0-15,0 22 0,0-22 0,0 0 16,0 1-16,0-22 0,0 21 0,0-21 16,0 1-16,21-1 0,0 0 15,-21 0-15,22-21 0,-1 0 0,0 0 16,0 0-16,0 0 16,0 0-16,1-21 0,-1 0 0,0 0 15,21-1-15,-21 1 0,1 0 0,-1 0 16,0-21-16,0 20 15,0 1-15,0 0 0,1 0 0,-1 21 16,-21-21-16,0 42 16,0 0-1,0 0-15,0 0 0,-21 22 16,21-22-16,0 0 0,0 0 0,0 0 16,0 1-16,0-1 15,21 0-15,0 0 0,0-21 16,0 0-16,0 0 0,1 0 0,-1 0 15,0 0-15,0 0 0,0-21 16,0 21-16,1-21 0,-1 0 0,0-1 16,0 1-16,-21 0 0,21 0 15,0-21-15,-21 20 0,0 1 16,22-21-16,-22 21 0,21 21 0,-21-21 16,0 42 15,0 0-31,0 0 0,0 0 0,0 22 15,0-22-15,0 21 0,0 0 16,0 1-16,-21-1 0,-1 0 0,22 1 16,0 20-16,-21-20 0,21-1 0,-21 21 15,0-20-15,21-1 0,0 22 16,-21-22-16,0 21 0,-1-20 0,22-1 16,-21 22-16,0-22 0,21 0 15,-21-21-15,0 22 0,21-1 16,-21-21-16,-1 0 0,22 1 0,-21-1 15,0-21-15,0 0 16,21-21 0,0-1-16,0 1 15,0 0-15,0-21 0,0-1 0</inkml:trace>
  <inkml:trace contextRef="#ctx0" brushRef="#br0" timeOffset="27575.84">16954 6879 0,'-21'0'0,"21"-21"16,21 21-16,1 0 16,-1-21-16,0 21 0,0 0 15,21 0-15,-20-21 0,20 21 0,0 0 16,1 0-16,-22-21 0,21 21 0,0 0 15,-20 0-15,20 0 16,0 0-16,-21-22 0,1 22 0,-1 0 16,21 0-16</inkml:trace>
  <inkml:trace contextRef="#ctx0" brushRef="#br0" timeOffset="29075.86">19113 7303 0,'22'0'15,"-1"0"-15,0 0 0,21-22 16,1 1-16,-1 0 0,21-21 16,1 21-16,-22-1 0,22-20 0,20 21 15,-41-21-15,20-1 0,1 1 16,-22 21-16,0-22 0,1 1 0,-22 0 15,0-22-15,0 22 0,-21 0 16,0-1-16,0 1 0,0 0 0,0 20 16,0-20-16,-21 21 0,0 0 15,0 0-15,0-1 0,-1 22 0,-20 0 16,21 22-16,-21-1 0,20 21 16,-20 22-16,21-1 0,-21 1 0,20 20 15,-20 1-15,21 21 0,0 0 16,0-1-16,-1 1 0,1 0 0,21 21 15,0-21-15,0 0 0,0 21 0,0-21 16,0 21-16,0-22 0,0 1 0,0 0 16,-21 0-16,21-21 0,-21 20 15,0-20-15,0 0 0,-1-22 16,1 22-16,0-22 0,0-20 0,0-1 16,0 0-16,21 1 0,0-22 0,0 0 15,21-42 1,0 0-16,21 0 0,1-1 0,-1-20 15,0 0-15,1-1 0,20 1 16,1-21-16,-22-1 0,21 1 0,-20-1 16,20 1-16,-20-1 0,-1 1 0,-21-22 15,21 21-15,-20-20 0,-22-1 16,0 0-16,0 1 0,0 20 0,0-20 16,-22 20-16,1 1 0,-21 20 15,21 1-15,-22 0 0,1-1 16,21 22-16,-21 0 0,20 21 0,-20-21 15,21 21-15,0 0 0,42 0 32,0 0-32,21 0 15,-20 0-15,20 0 0,0-21 0,1 21 16,-1-22-16,0 1 0,22 21 16,-22-21-16,0 0 0,22 0 15,-22 0-15,1-22 0,-1 22 0,-21 0 16,21 0-16,-20 0 0,-1-1 15,-21-20-15,0 21 0,0 0 0,0 0 16,0-1-16,0 1 0,0 0 16,-21 21-16,-1 0 15,1 0-15,0 0 0,21 21 16,-21 0-16,0-21 0,21 22 0,0-1 16,0 0-16,0 0 0,0 0 15,0 0-15,0 1 0,0-1 16,21-21-16,0 21 15,0-21-15,22 0 0,-22 0 16,0 0-16,21 0 0,1-21 0,-22 21 0,21-21 16,0-1-16,-20 1 15,20 0-15,0 0 0,-21-21 0,22 20 16,-1-20-16,-21 0 0,0-1 0,22 1 16,-22 0-16,0-1 0,0-20 15,0 21-15,1-22 0,-22 22 0,21-1 16,-21 1-16,21 0 0,-21 21 15,0-1-15,0 1 0,0 42 16,-21 1 0,0 20-16,-1 0 0,1 1 15,0-1-15,0 0 0,0 1 16,21-1-16,-21 0 0,21 1 0,-22 20 16,22-21-16,0 1 0,0-1 15,0 0-15,0 1 0,0-1 0,22 0 16,-1-20-16,0 20 0,0-21 15,0 0-15,0 0 0,1-21 0,-1 0 16,-21 22-16,21-22 0,0 0 0,0 0 16,0 0-16,1-22 0,20 1 15,-21 21-15,0-21 0,0 0 16,1-21-16,-1 20 0,0 1 0,0-21 0,-21 21 16,21-22-16,-21 22 15,21-21-15,-21 21 0,0 0 0,0-1 0,0 1 16,-21 21-1,0 0-15,0 0 0,0 21 16,0 1-16,-1-1 0,22 21 0,-21-21 16,21 22-16,0-22 0,0 0 0,0 21 15,0-21-15,0 1 0,21 20 16,1-21-16,-1 0 0,0-21 16,0 0-16,0 0 0,0 0 0,1 0 15,20 0-15,-21 0 0,0 0 16,0-21-16,1 0 0,-1 21 0,21-21 15,-21-22-15,-21 22 0,21 0 16,-21-21-16,22 21 0,-22-22 16,0 22-16</inkml:trace>
  <inkml:trace contextRef="#ctx0" brushRef="#br0" timeOffset="29288.74">20786 6668 0,'0'0'0,"-22"0"16,1 21-16,0-21 15,21 21 1,21-21 0,0 0-1,1 0-15,-1 0 0,0 0 16,21 0-16,-21 0 0,1 0 0</inkml:trace>
  <inkml:trace contextRef="#ctx0" brushRef="#br0" timeOffset="29556.09">22352 6583 0,'0'21'16,"0"0"0,0 0-16,0 1 15,0-1-15,0 0 0,0 0 0,0 0 16,-21 0-16,21 1 0,-21-22 16,21 21-16,-22-21 15,22-21 16,0-1-31,0 1 0</inkml:trace>
  <inkml:trace contextRef="#ctx0" brushRef="#br0" timeOffset="29713">22542 6562 0,'0'0'0,"0"21"16,0 0-1,0 0-15,0 0 0,0 1 0,0-1 16,0 0-16,-21 0 0,0 0 0,0 0 15,21 1-15,-21-1 16,0 0-16,-1-21 0,1 0 16,21 21-16,-21-21 0,0 0 0</inkml:trace>
  <inkml:trace contextRef="#ctx0" brushRef="#br0" timeOffset="30771.62">593 4064 0,'0'0'0,"21"0"16,0-21-16,0 0 0,0 0 15,0-1-15,1 22 16,-22-21-16,21 21 16,-21 21-1,0 1 1,0-1-16,0 0 0,0 0 15,0 0-15,0 0 0,-21 1 16,21-1-16,0 0 0,0 0 0,0 0 16,0 0-16,-22 1 15,1-22 1,21 21-16,-21-21 16,21-21-1</inkml:trace>
  <inkml:trace contextRef="#ctx0" brushRef="#br0" timeOffset="30949.52">847 4064 0,'0'0'16,"0"-21"-16,0 42 31,0 0-31,0 0 16,0 1-16,0-1 15,0 0-15,0 0 16,0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38:16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1270 0,'0'0'0,"0"-21"0,0 0 15,0 0-15,-21-1 16,21 1-16,-21 0 0,0 0 15,21 0-15,0 0 16,-21 21-16,0 0 16,-1 0-1,22 21 1,0 0-16,0 0 0,0 0 16,0 0-16,0 22 0,0-22 15,0 0-15,0 0 0,0 0 16,0 1-16,0-1 0,0 0 0,0 0 15,22 0-15,-22 22 0,21-22 16,-21 0-16,0 21 0,0 1 16,0-1-16,0-21 0,0 21 15,0 1-15,0-1 0,0 0 0,0 1 16,0-1-16,0 0 0,0 1 16,0-1-16,0-21 0,0 22 0,0-1 15,0 0-15,0 1 0,0-1 16,0-21-16,-21 43 0,21-22 0,-22 0 15,22 1-15,0 20 0,0-21 16,-21 1-16,0 20 0,0-20 16,21 20-16,-21-21 0,0 22 0,21-22 15,-22 1-15,1 20 16,21 1-16,-21-22 0,0 21 0,21 1 16,-21-1-16,21 1 0,-21-1 15,-1-20-15,22 20 0,-21 1 0,21-22 16,0 0-16,-21 22 0,21-22 15,-21 22-15,21-22 0,0 22 0,0-1 16,0-21-16,-21 22 0,21-22 16,0 22-16,-21-22 0,21 22 0,0-22 15,0 21-15,0 1 16,-22-22-16,1 22 0,21-1 0,-21 22 0,21-22 16,-21 1-16,21-1 0,-21 22 15,0-21-15,21-1 0,0 1 16,-22-1-16,22 1 0,-21-22 15,21 21-15,0 1 0,0-1 0,-21 1 16,21-22-16,0 22 0,-21-1 16,21-20-16,0 20 0,0-21 0,-21 22 15,21-22-15,0 1 0,0-1 16,0 0-16,0-21 0,0 22 16,0-22-16,0 21 0,0-21 0,0 1 15,0-1-15,-21-21 16,-1 0 15,1-21-31,21-1 16,-21 1-16,21-21 0</inkml:trace>
  <inkml:trace contextRef="#ctx0" brushRef="#br0" timeOffset="2671.97">3048 1291 0,'-21'0'0,"0"-21"0,-1 0 16,1 21 0,0-21-16,0 21 0,0 0 15,0 0-15,-1-21 16,1 21-16,0 0 16,0-22-16,42 22 109,0 0-109,0 0 0,1 0 16,-1 0-16,0 0 0,21 0 15,-21 0-15,1 0 0,20 0 16,-21 0-16,21 0 0,1 0 0,-1 0 15,-21 0-15,22 0 0,-1 0 16,21 0-16,-20 0 0,-1 0 16,22 0-16,-1 0 0,1-21 15,-22 21-15,21 0 0,1 0 0,-1 0 16,1 0-16,-1 0 0,1 0 16,-1 0-16,1 0 0,21 0 15,-1-21-15,1 21 0,0 0 0,-1 0 16,1 0-16,21 0 0,-22 0 15,1 0-15,0-21 0,-1 21 0,1 0 16,21 0-16,-21 0 0,20 0 16,1 0-16,0 0 0,0 0 0,-21 0 15,20 0-15,-20 0 16,21 0-16,-21 0 0,20 0 0,1 0 16,0 0-16,0 0 0,0-21 15,-22 21-15,22 0 0,-21 0 16,0 0-16,-1 0 0,1 0 0,21-21 15,-22 21-15,1 0 0,21 0 16,-21 0-16,-1-22 0,1 22 0,0 0 16,-1 0-16,-20 0 0,20 0 15,1-21-15,-21 21 0,20 0 0,-20-21 16,20 21-16,1 0 0,0 0 16,-1 0-16,1 0 0,-21 0 15,20-21-15,1 21 0,-22 0 16,22 0-16,-21 0 0,20 0 15,1 0-15,0-21 0,-1 21 0,1 0 16,21 0-16,-22 0 0,-20 0 16,21 0-16,-22 0 0,22 0 0,-22 0 15,-20 0-15,20 0 0,-21 0 16,22 0-16,-22 0 0,22 0 0,-22 0 16,0 0-16,1 0 0,-1 0 15,-21 0-15,22 0 0,-22 0 16,0 0-16,21 0 0,-21 0 15,1 0-15,-22 21 79,0 0-64,0 0 1,0 0-16,-22 1 0,22-1 15,-21 0-15,21 0 0,0 0 16,0 0-16,-21 1 0,0-1 0,0 21 16,21-21-16,-21 22 0,-1-1 15,1 0-15,0 1 0,0-1 0,-21 21 16,20 1-16,1-1 16,0 1-16,0-1 0,0 1 0,0-1 15,-1 22-15,1-21 0,21-1 16,0 22-16,0-1 0,-21 1 0,21 0 15,0-1-15,-21 1 0,21-21 16,0 20-16,0 1 0,0 0 0,0 20 16,-21-20-16,21 0 0,0-1 0,0 1 15,0 0-15,0-1 0,0 1 16,-21 21-16,21-21 0,0-1 0,0 1 16,0 0-16,0-1 0,-22 1 15,22 0-15,-21-1 0,21 1 0,0 0 16,0-1-16,-21 1 0,21 0 15,0-1-15,0-20 0,-21 20 16,21-20-16,0-1 0,0 22 0,0-21 16,0-1-16,0 1 0,0-1 0,0 1 15,0-1-15,0 1 0,0-1 16,0 1-16,0-1 0,0-21 0,0 22 16,0-22-16,0 22 0,0-22 0,0 22 15,0-22-15,0 21 0,0-20 16,0-1-16,0 22 0,21-22 0,-21 0 15,0-21-15,0 22 0,21-1 0,-21-21 16,0 22-16,0-22 0,0 0 16,0 0-16,0 0 0,0 0 15,0 1-15,0-1 16,-21-21-16,0 0 16,0 0-1,0 0 1,-1 0-16,1 0 0,0 0 15,0 0-15,0 0 0,-22 0 0,22 0 16,0 0-16,-21 0 0,21 0 16,-22 0-16,1 0 0,0 0 0,-1 0 15,1 0-15,-22 0 0,22 0 16,-21 0-16,20 0 0,-20 0 0,-1 0 16,22 0-16,-22 0 0,22 0 15,0 0-15,-22 0 0,22 0 0,0 0 16,-1 0-16,-20 0 0,20 0 0,-20-21 15,21 21-15,-22-22 0,1 22 0,-1-21 16,-21 21-16,22-21 0,-22 21 16,1-21-16,-1 21 0,0-21 0,-21 21 15,22-21-15,-22 21 0,21 0 0,-21-22 16,22 22-16,-22-21 0,21 21 16,-21 0-16,1-21 0,-1 21 15,0-21-15,-21 21 0,21-21 0,-42 21 0,21-21 16,-21 21-16,21-22 15,-43 1-15,22 21 0,0 0 0,0-21 16,0 21-16,0 0 0,21-21 0,0 21 16,0 0-16,0 0 0,21-21 15,-21 21-15,0-21 0,21 21 0,-21 0 16,21 0-16,0-22 0,0 22 0,-21 0 16,22-21-16,-22 21 0,21 0 15,-21 0-15,21-21 0,0 21 0,0-21 16,0 21-16,22 0 0,-1 0 15,22 0-15,-22 0 0,21-21 0,1 21 16,21 0-16,-22 0 0,22 0 16,-1 0-16,1 0 0,0 0 15,21 0-15,-1 0 0,1 0 0,0 0 16,0 0-16,0 0 0,0 0 16,-1 0-16,1 0 0,0 0 62,0 21-62,0-21 16,0 0-16,-1 0 15,1 0 1,21-21 0,0 0-16,0-1 0</inkml:trace>
  <inkml:trace contextRef="#ctx0" brushRef="#br0" timeOffset="3659.6">5228 1588 0,'0'0'0,"0"21"125,0 0-109,-21 0-16,21 0 0,0 0 15,-21 22-15,0-1 0,-1 0 16,1 1-16,21 20 0,0-20 0,0 20 16,-21-21-16,21 22 0,0 21 15,0-22-15,0 22 0,0 21 0,0-22 16,0 22-16,0-21 0,0 21 15,0-1-15,0 1 0,21 21 16,0-21-16,-21 0 0,22 0 0,-22 0 16,21 21-16,-21 0 0,0-22 15,0 22-15,0 0 0,0-21 0,0 21 16,0 0-16,0-21 0,0 21 16,0 0-16,-21-21 0,-1 21 0,22-21 15,-21 0-15,0-1 0,0-20 0,21 21 16,-21-21-16,21-22 0,-21 22 15,21-22-15,0-20 0,0-1 0,0 0 16,0-21-16,0 1 0,0-1 0,0-42 31,21-1-31,0-20 16,-21 0-16,21-22 0,0 1 0</inkml:trace>
  <inkml:trace contextRef="#ctx0" brushRef="#br0" timeOffset="4523.35">7937 1291 0,'0'-42'15,"0"21"17,-21 21-32,0 0 15,21 21 1,0 0-16,0 0 15,0 0-15,0 1 0,0-1 0,0 21 16,0 0-16,0 22 0,0-1 16,0 22-16,0 0 0,0-1 0,0 1 15,0 21-15,0 21 0,0-21 16,0 21-16,0 0 0,0 0 0,0 0 16,-21 21-16,21-21 15,-21 21-15,0 0 0,21-21 0,0 21 16,0-21-16,-22 22 0,22-22 0,-21 0 15,21 0-15,-21-22 0,21 22 16,0 0-16,-21-21 0,0 21 0,0-21 16,21 0-16,-22 0 0,1 0 0,0-1 15,21-20-15,-21 21 0,0-21 16,0-1-16,21 1 0,0 0 0,-22-1 16,22-20-16,0-1 0,-21 1 0,21-1 15,0 1-15,0-22 0,0 0 16,0-20-16,0-1 0,0 0 0,0 0 15,0 0-15,0-42 16,0 0 0,0 0-16,0-22 0,0 22 15,-21-21-15,0 0 0,0-22 0,0 22 16</inkml:trace>
  <inkml:trace contextRef="#ctx0" brushRef="#br0" timeOffset="5527.68">2773 2773 0,'21'0'47,"0"0"-47,0 0 15,0 0-15,22 0 0,-22 0 16,21 0-16,-21 0 0,22 0 16,-1 0-16,0 0 0,64 0 15,-63 0-15,20 0 0,22 0 16,-22 0-16,22 0 0,0 0 15,20 0-15,-20 0 0,21 0 0,21 0 16,0 0-16,21 0 0,21 0 16,-20 0-16,20 21 0,21-21 0,-20 0 15,20 0-15,1 0 0,-1 0 16,1 0-16,20 0 0,1 0 0,0 0 16,-1 0-16,1 0 15,0 0-15,21 0 0,-22 0 0,1 0 16,0 0-16,-1 0 0,-20 0 15,20 21-15,-41-21 0,-1 0 0,0 0 16,-20 21-16,-1-21 0,-21 0 16,0 22-16,-21-22 0,-1 0 0,-20 0 15,0 21-15,-22-21 0,1 0 16,-22 0-16,-21 21 0,22-21 0,-22 0 16,0 0-16,0 0 0,-42 0 62,0 0-62,-22 0 16,1-21-16,0 21 0,-43 0 15,0 0-15,1-21 0,-22 21 16,-21 0-16</inkml:trace>
  <inkml:trace contextRef="#ctx0" brushRef="#br0" timeOffset="6463.14">2498 4403 0,'0'0'0,"-64"21"16,43-21-1,0 0-15,21 21 32,21-21-17,0 0-15,0 0 0,22 0 0,-1 0 16,0 0-16,22 0 0,-22 0 15,22 0-15,-1 0 0,22 0 0,-22 0 16,22 0-16,0 0 0,-1 0 16,43 0-16,0 0 0,-21 0 0,42 0 15,-21 0-15,21 0 16,1-21-16,-1 21 0,21 0 0,0 0 16,1 0-16,-1 0 0,22 0 15,-1-21-15,1 21 0,-1 0 0,1 0 16,-1 0-16,1 0 0,20 0 0,-20 0 15,-1 0-15,-20 0 0,20 0 16,-21 0-16,1 0 0,-1 0 0,-21 0 16,22 0-16,-43 0 0,21 0 15,-21 0-15,0 0 0,0 0 0,0 0 16,-21 0-16,-22 0 0,22 0 16,-42 0-16,20 0 0,-20 0 0,-22 0 15,0 0-15,1 0 0,-1 0 16,-21 0-16,0 0 15,-42 0 32,0 0 16,21-21-48</inkml:trace>
  <inkml:trace contextRef="#ctx0" brushRef="#br0" timeOffset="8299.44">868 3196 0,'0'0'0,"-21"0"0,-1-21 0,1 21 16,0-21-16,-21 21 0,21 0 0,-22 0 15,22-21-15,-21 21 0,-1 0 16,22 0-16,-21 0 0,21 0 15,0 0-15,-1 0 0,44 0 32,-1 0-32,21 0 0,0 21 15,22-21-15,-1 0 0,1 21 16,21-21-16,-1 0 16,1 0-16,21 21 0,-22-21 0,22 21 15,0-21-15,-21 0 0,21 22 16,-43-22-16,22 0 0,-22 0 0,1 21 15,-22-21-15,0 0 0,1 0 16,-1 0-16,-21 0 0,0 0 0,-21-21 47,0-1-47,-21 22 16,21-21-16,-21 0 0</inkml:trace>
  <inkml:trace contextRef="#ctx0" brushRef="#br0" timeOffset="8625.25">1905 2985 0,'-21'0'16,"42"0"15,0 0-16,0 0-15,0 0 16,1 0-16,-1 21 0,0-21 0,0 21 16,0-21-16,0 21 0,-21 0 15,22 0-15,-22 1 0,0-1 16,0 0-16,0 0 0,-22 21 16,1-20-16,0 20 0,0-21 0,-21 21 15,20-20-15,-20-1 0,0 21 16,-1-21-16,1 0 0,0 22 15,21-22-15,-22-21 0,22 21 0,0 0 16,-21-21-16,20 0 0,1 0 16</inkml:trace>
  <inkml:trace contextRef="#ctx0" brushRef="#br0" timeOffset="9195.43">381 4233 0,'0'0'0,"-21"0"0,0 0 15,21-21-15,-22 0 0,1 0 16,21 0 0,0 0-16,21 21 15,22 0-15,-22 0 0,0 0 16,21 0-16,1 21 0,-22 0 15,21-21-15,1 42 0,-22-21 16,21 1-16,-21 20 0,22-21 16,-22 21-16,-21 1 0,0-22 0,0 21 15,0-21-15,0 1 0,0-1 16,0 0-16,0 0 0,-21 0 0,-1 0 16,1-21-16,0 0 0,0 0 15,0 0-15,21-21 16,0 0-1,-21 0-15,21 0 0,0 0 16,0-1-16,0-20 0,0 21 0,0-21 16,0 20-16,0-20 0,0 21 15,0-21-15,21 20 0,-21 1 16,0 0-16,21 0 0,0 21 16,-21-21-16,21 0 0,0 21 15,1 0-15</inkml:trace>
  <inkml:trace contextRef="#ctx0" brushRef="#br0" timeOffset="9603.81">952 4212 0,'-21'21'0,"0"22"16,21-22-16,0 0 0,0 0 0,-21 0 15,21 1-15,-21-1 0,21 21 16,-21-21-16,21 0 0,0 1 0,0-1 16,0 0-16,0 0 15,0 0-15,21 0 0,0-21 16,0 0-16,0 0 16,0 0-16,1 0 0,-1 0 15,0-21-15,0 21 0,0-21 0,0 0 16,1 0-16,-22 0 0,0-1 15,21 1-15,-21 0 0,0 0 0,0 0 16,0 0-16,-21-22 16,-1 22-16,1 0 0,0 0 0,0 0 15,0-1-15,0 22 0,-1 0 16,1 0-16,0 0 0,0 0 16,0 0-16,21 22 15,0-1 1,0 0-1,21-21-15,0 0 16</inkml:trace>
  <inkml:trace contextRef="#ctx0" brushRef="#br0" timeOffset="10148.66">1164 4212 0,'0'21'0,"0"1"15,0-1-15,0 0 16,0 21-16,0-21 0,0 1 0,0-1 16,0 0-16,0 21 0,0-21 15,0 1-15,0-1 0,0 0 16,0 0-16,0 0 16,21-21-1,0 0 1,-21-21-16,0 0 15,22 0-15,-1 0 16,-21-1-16,0 1 0,21 0 16,-21 0-16,0 0 0,0 0 0,0-1 15,0 1-15,0 42 32,0 1-17,0-1-15,0 0 0,0 0 16,21-21-16,-21 21 0,0 0 0,21 1 15,-21-1-15,21-21 16,1 0-16,-1 0 0,0 0 31,0 0-31,0 0 0,-21-21 0,21-1 16,-21 1-16,22 0 16,-22 0-16,0 0 0,0 0 0,0-1 15,0 1-15,0-21 0,0 21 16,0 0-16,-22-1 0,22 1 15,0 0-15,-21 21 16</inkml:trace>
  <inkml:trace contextRef="#ctx0" brushRef="#br0" timeOffset="10531.44">1799 4191 0,'0'-21'15,"0"0"17,-21 21-17,0 0-15,21 21 0,-21-21 16,-1 21-16,1 0 0,21 0 15,-21-21-15,21 22 0,0-1 16,0 0-16,0 0 0,0 0 16,21 0-16,0-21 15,1 0-15,-1 22 0,21-22 0,-21 0 16,0 0-16,1 21 0,-1-21 16,0 21-16,-21 0 15,0 0-15,0 0 16,-21-21-16,0 22 0,-22-22 15,22 21-15,-64 0 16,64 0-16,0-21 16,0 0-16,0 0 15,21-21 1,0 0-16,0 0 0</inkml:trace>
  <inkml:trace contextRef="#ctx0" brushRef="#br0" timeOffset="11780.24">6646 0 0,'21'0'0,"-21"42"109,0 22-93,0-1-16,0 1 0,0-1 16,0-20-16,0 20 0,0 1 0,0-22 15,0 0-15,0 1 0,0-22 16,0 21-16,0-21 0,0 22 0,0-22 15,0 0-15,0 0 0,0 0 16,0 1-16,-21-22 31,0 0-31,0 0 0,0 0 16,0-22-16</inkml:trace>
  <inkml:trace contextRef="#ctx0" brushRef="#br0" timeOffset="12072.59">6202 550 0,'0'0'0,"-21"0"15,21 22 17,21-1-32,0 0 15,0 0-15,0 0 0,0 0 16,1 1-16,-1-1 0,0 0 15,0 0-15,0 0 0,0 0 0,1 1 16,-22-1-16,21 0 0,0 0 16,0 0-16,0 0 0,0 1 15,-21-1-15,22 0 0,-1-21 32,0 0-32,-21-21 15,21 21-15,-21-21 0,21-1 16</inkml:trace>
  <inkml:trace contextRef="#ctx0" brushRef="#br0" timeOffset="12291.46">7133 487 0,'21'0'0,"-42"0"0,42-21 0,-42 21 31,0 21-31,-21 0 0,20 0 16,1 0-16,-21 22 0,21-22 0,-22 21 15,22-21-15,0 22 0,0-1 16,0-21-16,0 22 0,21-22 16,-22 0-16,22 21 0,0-21 0,0 1 15,0-1-15,0 0 16</inkml:trace>
  <inkml:trace contextRef="#ctx0" brushRef="#br0" timeOffset="20088.27">8805 339 0,'0'-21'125,"0"-1"-31,-21 22-79,21-21 17,0 0-1,-21 21 0,21-21-31,-21 21 31,21-21-31,-21 21 47,-1-21-31,1 21 15,0 0-15,0 0-1,0 0-15,21 21 16,-21-21-16,21 21 0,-22-21 0,1 21 16,21 0-16,-21 0 15,0-21-15,0 22 0,21-1 16,-21-21-16,21 21 0,-22 0 15,22 0-15,0 0 16,-21-21-16,21 22 0,-21-1 0,21 0 16,0 0-16,0 0 15,0 0-15,0 1 0,0-1 16,0 0-16,0 0 0,0 0 16,0 0-16,0 1 0,0-1 15,0 0-15,21 0 0,-21 0 16,21-21-16,1 21 0,-1-21 15,0 22-15,0-22 0,0 21 0,0-21 16,1 0-16,20 0 0,-21 0 16,0 0-16,0 0 0,22 0 15,-22 0-15,0-21 0,21-1 0,-20 22 16,-1-21-16,21 21 0,-21-21 16,0 0-16,1 21 0,20-21 15,-21 0-15,0-1 0,0 1 0,1 0 16,-22 0-16,21 0 0,-21 0 15,0-1-15,21 1 0,-21 0 0,0 0 16,0 0-16,-21 21 16,0 0-16,-1-21 0,1 21 15,0 0-15,0 0 0,-21 0 16,20 21-16,1 0 0,0-21 0,0 21 16,0 0-16,0-21 15,21 21-15,0 1 0,-22-1 0,22 0 16,0 0-16,0 0 0,0 0 15,0 1-15,0-1 0,22 0 16,-22 0-16,21 0 0,0-21 16,-21 21-16,21-21 0,0 0 0,0 0 15,1 22-15,-1-22 0,0 0 16,0 0-16,21 0 0,-20-22 16,-1 22-16,21-21 0,-21 0 0,22 0 15,-22 0-15,21 0 0,0-1 16,-20 1-16,-1-21 0,21 21 15,-21-22-15,0 1 0,1 21 0,-1-21 16,0-1-16,0 1 0,0 0 0,-21-1 16,0 1-16,0 0 0,0 20 15,0 1-15,0-21 0,0 21 16,0 0-16,0-1 16,0 44-1,-21-1-15,0 0 16,21 21-16,-21-21 0,0 22 0,21-1 15,0 0-15,-22 1 0,1-1 16,21 0-16,-21 1 0,21-22 0,0 21 16,0-21-16,0 22 0,0-22 15,0 0-15,0 0 0,0 0 0,0 1 16,21-1-16,0 0 16,1-21-16,-1 0 15,0 0-15,0 0 0,0 0 0,22 0 16,-22 0-16,0 0 15,0-21-15,0 0 0,0 21 0,1-22 16,-1 22-16,21-21 0,-21 0 16,0 0-16,1 0 0,-1 0 0,0-1 15,0-20-15,0 21 16,0-21-16,1 20 0,-22-20 0,0 0 0,21-1 16,-21 22-16,21-21 15,-21 21-15,0 0 0,0-1 0,0 1 16,0 0-16,-21 21 31,0 0-31,21 21 0,-22 0 16,1 1-16,21 20 0,-21 0 0,0-21 15,21 22-15,0-1 0,0-21 16,0 22-16,0-1 0,0-21 0,0 0 16,0 22-16,0-22 0,0 0 15,0 0-15,0 0 0,21-21 0,0 21 16,0 1-16,1-22 0,-1 0 15,0 21-15,21-21 0,1 0 16,-1 0-16,-21 0 0,21 0 16,1 0-16,-22 0 0,0-21 0,21-1 15,-20 22-15,-1-21 0,0 0 16,-21 0-16,21 21 0,-21-21 16,21 0-16,-21-1 15,0 1-15,-21 21 16,-21 0-16,21-21 15</inkml:trace>
  <inkml:trace contextRef="#ctx0" brushRef="#br0" timeOffset="22663.87">4487 1207 0,'-21'0'16,"0"21"-1,-21-21-15,20 0 0,-20 0 16,0 21-16,21-21 0,-43 0 0,22 0 16,-1 21-16,1-21 0,-21 0 15,-1 0-15,1 21 0,-1-21 0,1 0 16,-22 0-16,0 0 15,22 21-15,-1-21 0,-20 0 0,20 0 16,22 0-16,-22 0 0,22 0 16,0 0-16,-1 0 0,22 0 0,-21 0 15,21 0-15,-1 0 0,1 0 16,0 0-16,0 0 16,0 0-1,21 22 32,0-1-31,0 0-16,0 0 15,0 0-15,0 0 0,0 1 0,0-1 16,0 21-16,0 0 0,0 1 16,0-1-16,0 22 0,0-1 15,0 1-15,0-1 0,0 1 0,0-22 16,0 21-16,0 1 0,0-1 15,0-20-15,0 20 0,0 1 0,0-22 16,0 22-16,0-22 0,0 21 16,0-20-16,0-1 0,0-21 0,0 22 15,0-1-15,0-21 0,0 21 16,0-20-16,0-1 0,0 0 0,0 21 16,0-21-16,0 1 15,0-1-15,0 0 0,0 0 16,21-21 15,0 0-31,-21-21 0,21 0 16,0 21-16,1-21 0,-1 21 15,0-22-15,21 1 0,-21 21 0,22-21 16,-1 0-16,0 21 0,22-21 16,-22 21-16,22-21 0,-1 21 15,1 0-15,-1-22 0,22 22 16,-22-21-16,22 21 0,-21 0 0,-1 0 15,22 0-15,-22 0 0,1 0 16,20 0-16,-20 0 0,-1 0 0,1 0 16,-1 0-16,1 0 0,-1-21 0,-20 21 15,20 0-15,-20 0 0,-1 0 16,0 0-16,1 0 0,-22 0 0,0 0 16,21 0-16,-21 0 0,1 0 15,-1 0-15,0 0 16,-21-21-16,0 0 15,0 0 1,0-1 0,0 1-16,0 0 15,0 0-15,0 0 0,-21-22 16,21 22-16,-21-21 0,21 0 16,0-22-16,0 22 0,0-22 0,0 22 15,0-22-15,21 1 0,0-22 16,-21 22-16,0-22 0,21 0 0,-21 22 15,21-22-15,-21 22 0,0-1 16,0 22-16,21-22 0,-21 22 0,0 0 16,0-1-16,0 1 0,0 0 15,0-1-15,0 22 0,0-21 0,0 21 16,0 0-16,0-1 16,0 1-16,0 0 0,-21 21 31,21-21-31,-21 21 47,0 0-47,0 21 15,0-21-15,-1 0 0,1 21 16,-21-21-16,21 21 16,-22-21-16,-20 0 0,21 22 0,-22-22 15,-21 0-15,22 21 0,-22-21 16,1 21-16,-1-21 0,0 21 15,-21-21-15,22 21 0,-1-21 0,-21 21 16,22-21-16,-1 22 0,0-22 16,1 0-16,-1 21 0,21-21 0,-20 0 15,41 21-15,-20-21 0,-1 0 16,22 0-16,0 0 0,21 21 0,-22-21 16,22 0-16,0 0 0,0 0 15,21 21 32,0 0-31,0 1-1,0-1 1,0 0-16,0 0 16,0 0-16,0 0 15,0 1-15,0-1 0,0 0 16,0 21-16,0 1 0,0-1 15,0 0-15,0 1 0,0 20 0,0 1 16,0-1-16,0-21 0,0 22 16,0-1-16,0 1 0,0-1 0,0 1 15,0-1-15,0 1 16,0-1-16,0-20 0,0 20 0,0-20 0,0 20 16,0-21-16,21 1 15,-21-1-15,0-21 0,0 22 0,0-22 16,0 21-16,0-21 0,0 0 15,0 1-15,0-1 0,0 0 0,0 0 16,0 0 0,21-21 15,-21-21-15,21 21-1,0 0-15,1-21 0,-1 0 16,0 21-16,0-21 0,21 21 0,-20-22 15,20 22-15,21-21 0,-20 21 16,20-21-16,1 21 0,20-21 0,1 21 16,-21-21-16,20 21 0,1 0 15,0-21-15,-1 21 0,1-22 0,0 22 16,-1 0-16,1 0 0,0-21 0,-1 21 16,-20 0-16,20 0 0,-41 0 15,20 0-15,-20-21 0,20 21 0,-42 0 16,22 0-16,-22 0 0,21-21 15,-21 21-15,0 0 0,-21-21 0,22 0 16,-22-1-16,0 1 16,0 0-16,0-21 15,0 21-15,0-1 0,0-20 0,-22 0 16,22-1-16,0 1 0,0 0 16,0-1-16,0 1 0,0 21 0,0-21 15,0 20-15,0 1 0,0-21 16,0 21-16,0 0 0,0-1 15,0 1-15,0 0 16,0 0-16,0 42 63</inkml:trace>
  <inkml:trace contextRef="#ctx0" brushRef="#br0" timeOffset="23823.9">4149 2498 0,'0'0'0,"0"-21"0,21-22 15,-21 22-15,0 0 0,0 0 16,21 0-16,-21-1 0,0 1 0,-21 42 47,0-21-47,-1 22 16,1-1-16,0 21 0,0-21 0,0 22 15,0-22-15,-22 21 0,22 0 16,0 22-16,-21-22 0,20 22 0,-20-22 15,21 22-15,-21-1 0,-1 1 16,22 20-16,-21 1 0,-1 0 0,1-1 16,21 22-16,-21 0 0,-1 0 15,1 21-15,-22 0 0,22 0 0,-21 0 16,20 21-16,1 0 0,-22 0 16,22 0-16,0 22 0,-1-22 15,1 21-15,0-21 0,21 1 0,-1 20 16,1-21-16,21 0 0,0-21 15,0 21-15,0 1 0,21-22 0,1 0 16,-1 0-16,0 0 0,0 0 16,0-22-16,0 1 0,1 0 0,20-21 15,-21-1-15,0 1 0,0-21 0,1-1 16,20-21-16,-21 1 0,0-1 16,0-21-16,1 0 0,-1 1 0,0-22 15,0 0-15,-21-22 16,0 1-16,0 0 0,0 0 15,-21-21-15,0 20 0,0 1 16,-1 0-16,1-21 16,0 21-16,0-1 0,0-20 0,0 21 15,-22-21-15,22-1 0,0 22 0,-21-21 16,20 21-16,-20-22 0,21 22 16,0 0-16,0 0 0,-1 0 0,1 21 15,0-22-15,0 22 0,0 0 16,0-21-16,-1 21 15,22 21 1,0 1 0,0-1-16,0 0 0,0 0 15,22 0-15,-1 22 0,-21-22 16,21 0-16,0 21 0,0-21 16,0 22-16,1-22 0,-1 21 0,0-21 15,0 1-15,0 20 0,0-21 16,1 0-16,-1 0 0,0-21 0,0 22 15,0-22-15,0 0 0,1 0 16,-1 0-16,0 0 0,0-22 16,0 1-16,0 21 0,1-21 0,-22 0 15,21 0-15,0-22 0,-21 22 16,21-21-16,-21 21 0,21-22 0,0 1 16,-21 0-16,22-1 0,-1 1 0,0 0 15,0-1-15,0 1 0,0 0 16</inkml:trace>
  <inkml:trace contextRef="#ctx0" brushRef="#br0" timeOffset="25151.79">4381 8107 0,'0'0'16,"0"-21"-16,0-22 0,0 22 0,0 0 15,0-21-15,0 21 0,0-1 0,0 1 16,0 0-16,0 0 0,0 0 16,0 0-16,-21 21 15,0 0-15,0 0 16,0 0-1,0 21-15,-1 0 0,22 0 0,-21 0 16,0 22-16,0-1 0,0 0 0,0 1 16,21 20-16,-22-21 0,22 22 15,-21-1-15,21-20 0,0 20 0,0-20 16,0 20-16,0-21 0,0 1 0,0-1 16,0 0-16,21 1 0,1-22 15,-1 0-15,0 0 0,0 0 0,21 1 16,-20-1-16,20-21 0,0 0 15,-21 0-15,22 0 0,-1 0 16,0 0-16,1-21 0,-1-1 0,0 1 16,1 0-16,-1-21 0,-21 21 0,22-1 15,-1-20-15,-21 21 0,0-21 16,0 20-16,1-20 0,-22 21 0,0-21 16,0 20-16,0-20 0,0 21 0,0 0 15,-22 0-15,1-1 0,0 22 16,0 0-16,0 0 0,0 0 0,-1 0 15,1 0-15,0 22 0,0-22 0,0 21 16,0 21-16,21-21 16,0 22-16,0-22 0,0 21 0,0-21 15,0 22-15,0-22 0,0 21 0,0-21 16,21 22-16,-21-22 0,21 0 16,0 0-16,0 0 0,0-21 0,1 21 15,-1-21-15,21 0 0,-21 0 0,0 0 16,1 0-16,20-21 0,-21 21 15,0-21-15,0 0 0,22 0 0,-22 0 16,0-1-16,0 1 0,0 0 0,1-21 16,-1 21-16,0-22 0,-21 1 15,21 0-15,-21-1 0,21 1 16,-21 0-16,0-1 0,21-20 0,-21 20 0,22 1 16,-22-21-16,21 20 15,-21 22-15,0-21 0,0 21 0,0-1 16,0 44 15,0-1-31,0 21 0,0-21 16,-21 22-16,21-1 0,0 0 0,0 1 15,0-1-15,-22 0 0,22 1 16,0-1-16,0 0 0,0-21 0,0 22 16,0-1-16,0-21 0,0 0 15,0 22-15,0-22 0,22-21 16,-1 21-16,-21 0 0,21-21 0,0 0 15,0 0-15,0 0 0,1 0 16,-1 0-16,0-21 0,0 21 0,0-21 16,0 0-16,1 0 0,-1-1 15,0 1-15,21 0 0,-21 0 0,1-21 16,-1 20-16,0-20 0,0 21 0,0-21 16,0-1-16,1 1 0,-1 0 15,0-22-15,0 22 0,-21-22 0,0 22 16,21 0-16,-21-1 0,21 22 0,-21-21 15,0 21-15,0-1 0,0 44 32,0 20-17,0 0-15,0 1 0,-21-1 16,21 0-16,-21 22 0,21-1 0,0-20 16,0 20-16,0-21 0,0 1 0,0-1 15,0 0-15,0-20 0,0-1 16,0 0-16,0 0 0,21 0 0,0 0 15,1-21-15,-1 0 0,0 0 0,0 0 16,0 0-16,0 0 0,1 0 0,-1 0 16,0-21-16,0 21 0,-21-21 15,21 0-15,0 0 0,-21 0 0,22-22 16</inkml:trace>
  <inkml:trace contextRef="#ctx0" brushRef="#br0" timeOffset="32015.74">2265 1630 0,'0'-21'15,"0"42"-15,-21-63 0,-1 20 0,1-20 0,21 21 16,-21 0-16,0 0 0,0-1 16,0 22-16,-1-21 0,1 21 0,0 0 15,0 0-15,0 0 0,0 0 16,-1 0-16,1 0 0,0 21 16,-21 1-16,21-1 0,-1 21 15,1-21-15,0 22 0,21-1 0,-21 21 16,21-20-16,0-1 0,0 22 15,0-22-15,0 0 0,0 1 16,0-1-16,21 0 0,0-21 0,0 1 16,1-1-16,-1 0 0,0 0 15,0 0-15,21-21 0,-20 0 0,-1 0 16,21 0-16,-21 0 0,0 0 16,22 0-16,-22-21 0,0 0 15,21 21-15,-20-21 0,20-22 0,-21 22 16,0 0-16,0-21 0,1-1 15,-1 22-15,0-21 0,-21 0 0,0-1 16,0-20-16,0 20 0,0 1 16,-21 0-16,-22-1 0,22 1 15,-21 21-15,0-21 0,-1 20 0,1 22 16,0-21-16,-1 21 0,1 0 16,0 0-16,-1 0 0,-20 21 0,20 1 15,1-1-15,21 21 0,-21-21 16,20 22-16,1-1 0,0 21 0,21-20 15,0-1-15,0 22 16,0-22-16,21 0 0,0 1 0,1-1 0,-1 0 16,0 1-16,0-22 15,0 21-15,0 0 0</inkml:trace>
  <inkml:trace contextRef="#ctx0" brushRef="#br0" timeOffset="32787.93">2074 3620 0,'0'0'0,"0"-22"16,0 1-1,0 42 32,0 1-47,0-1 0,0 0 0,-21 0 16,21 21-16,-21-20 0,21 20 15,0-21-15,0 21 0,0 1 0,0-1 16,-21 0-16,21-20 0,-21 20 16,21 0-16,0-21 0,0 1 0,0-1 15,0 0-15,0-42 31,0 0-31,0-1 16,21 1-16,-21-21 0,21 21 0,-21-22 16,0 1-16,0 21 0,0-21 15,0-1-15,0 1 0,0 0 0,0-1 16,0 1-16,0 21 16,0 0-16,0-1 0,21 1 0,0 21 15,-21 21 1,0 22-16,21-22 0,-21 0 15,0 21-15,0 1 0,0-22 0,0 21 16,0 1-16,0-22 0,0 21 16,0 0-16,-21-20 0,21 20 0,0-21 15,-21 0-15,21 22 0,-21-22 16,0 0-16,21 0 0</inkml:trace>
  <inkml:trace contextRef="#ctx0" brushRef="#br0" timeOffset="33515">1482 5652 0,'0'0'0,"0"-22"0,-22 1 0,1 0 0,21 0 16,-21 0-16,0 0 0,0-22 15,21 22-15,0-21 0,-21 21 16,21-1-16,0-20 0,0 21 0,0 0 16,0 0-16,0-1 15,21 22-15,0 0 0,0 0 0,21 0 16,-20 22-16,20-1 0,-21 21 16,21-21-16,-20 22 0,20-22 15,21 106 1,-41-85-16,-1 0 0,-21 22 0,0-22 15,0 1-15,0-1 0,-21 0 0,-1 1 16,1-22-16,0 21 0,-21 0 16,21-20-16,-22 20 0,22-21 0,-21 0 15,-1 0-15,22-21 0,-21 22 16,21-22-16,-22 0 0,22 0 0,-21 0 16,21-22-16,0 1 0,-22 0 15,22 0-15,0-21 0,0 20 16,0-20-16,21 21 0,-22-21 15,22 20-15,0-20 0,0 21 0,0 0 16,22 21-16,-1 0 16,21 0-16,-21 0 0,22 0 0,-1 21 15,-21 0-15,21 0 0,1 0 16,-1 1-16,0 20 0,1-21 0,-1 0 16,0 22-16,1-22 0,-22 0 15,21 0-15,-21 0 0,22 0 0,-22 1 16,21-22-16,-21 0 0,1 0 15,-1 0-15,21 0 0,-21 0 0,0-22 16,-21 1-16,22 0 0,-1 0 16,-21-21-16,21 20 0,-21-20 15,0-21-15,0 20 0</inkml:trace>
  <inkml:trace contextRef="#ctx0" brushRef="#br0" timeOffset="35699.57">4064 402 0,'0'0'0,"0"-21"0,0 0 16,0 0-1,0 0-15,-21-1 16,0 22-1,-1 0-15,1 0 16,-21 0-16,21 22 0,0-1 0,-22 0 16,22 0-16,-21 21 0,21 1 15,-22-22-15,22 21 0,0 1 0,0-1 16,0 0-16,21 1 0,0-1 16,0 0-16,0-21 0,0 22 15,21-22-15,0 0 0,21 0 0,-21 0 16,22 1-16,-1-22 0,0 0 15,1 0-15,20 0 0,-20 0 0,20 0 16,-21-22-16,22 1 16,-22 0-16,22-21 0,-22 21 0,22-22 15,-22 22-15,0-21 0,-21-1 16,22 1-16,-22 0 0,-21-1 0,0 1 16,0 0-16,-21-1 0,0 1 15,-22 0-15,22-1 0,-42 22 0,20 0 16,1 0-16,0 0 0,-1 21 15,-20 0-15,20 0 0,1 0 16,-21 21-16,20-21 0,1 42 0,-22-21 16,22 22-16,21-22 0,-21 21 15,20 1-15,1-22 0,0 21 16,21 0-16,0 1 0,0-22 0,21 21 16,0-21-16,22 22 0,-1-22 15,0 0-15,1 0 0,20 0 16,1 1-16</inkml:trace>
  <inkml:trace contextRef="#ctx0" brushRef="#br0" timeOffset="36255.76">6286 487 0,'0'0'0,"0"-21"0,0 0 16,0-1-16,0 1 0,-21 0 15,0 21-15,21-21 0,-21 0 0,0 21 16,0 0-16,-1 21 16,1 0-16,0 0 0,0 0 15,21 1-15,0 20 0,-21-21 16,21 21-16,-21 1 0,21-22 15,-22 21-15,22 1 0,0-22 0,0 21 16,0-21-16,0 22 0,0-22 16,0 0-16,0 0 0,0 0 15,22-42 1,-22 0 0,21 0-16,-21 0 0,0-22 15,0 22-15,0-21 0,21-1 0,-21 1 16,0 0-16,0-1 0,0-20 15,0 21-15,0-22 0,0 22 0,0-1 16,0 1-16,0 0 0,0 21 16,0-1-16,0 1 0,-21 21 15,0 21-15,21 22 16,-22-22-16,1 21 0,21 1 16,-21 20-16,0-21 0,0 1 15,0 20-15,21-20 0,0-1 0,-22 21 16,22-20-16,0-1 0,0 0 15,0 1-15,0-22 0,22 21 0,-22-21 16,42 1-16,-21-1 0,0-21 16,22 0-16,-22 0 0,21 0 0</inkml:trace>
  <inkml:trace contextRef="#ctx0" brushRef="#br0" timeOffset="36832.94">7493 466 0,'-21'-21'16,"21"-1"0,0 1-16,0 0 15,21 0-15,-21 0 0,21 21 16,0-21-16,0 21 0,1 0 0,-1-22 16,21 22-16,-21 0 0,0 0 15,1 0-15,-1 22 0,0-1 0,-21 0 16,0 0-16,0 0 0,0 0 15,0 22-15,-21-1 0,0-21 0,-1 22 16,-20-22-16,21 21 0,-21 0 16,20 1-16,-20-22 0,21 21 0,0-21 15,-22 22-15,22-22 0,0 42 32,0-63-32,21 22 0,0-1 15,21-21 1,21 0-1,-20 0-15,20-21 0,0 21 16,1-22-16,-1 22 0,21-21 0,-20 0 16,20 0-16,-20 21 0,-1-21 15,0 0-15,1 21 0,-22 0 0,0-22 16,0 22-16,-21 22 31,0-1-31,0 0 16,-21 21-16,0-21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31:16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5122 0,'0'0'0,"0"-381"0,0-21 0,0 21 15,0 85-15,0 42 0,0 63 0,0 43 16,0 42-16,22 22 0,-22 20 15,0 22-15,0 0 0,0-1 0,0 22 16,0 0-16,0 0 16,21 21-1,-21-21 1,21-1-16,-21 1 16,21 21-16,0-21 0</inkml:trace>
  <inkml:trace contextRef="#ctx0" brushRef="#br0" timeOffset="1384.16">2222 1651 0,'0'-21'15,"0"42"64,0 0-64,0 0-15,0 1 0,0-1 16,0 21-16,0-21 0,0 0 0,0 22 15,0-22-15,0 21 0,0 1 16,0-22-16,0 21 0,0 0 16,0 1-16,0-1 0,0 0 15,0 1-15,0-1 0,0 0 16,0 1-16,-21 20 0,21-20 0,-21-1 16,21 21-16,-21-20 0,0 20 15,21-20-15,-21 20 0,21-21 0,-22 1 16,22-1-16,-21 0 0,21 22 15,0-22-15,0 1 0,0-1 16,0 0-16,-21 22 0,21-22 0,0 0 16,0 1-16,0-1 0,-21 0 15,21 1-15,0-1 0,0 0 0,0-20 16,0 20-16,-21 0 0,21 1 16,-21-1-16,21-21 0,0 21 15,-22 1-15,22-22 0,0 21 0,0 1 16,0-22-16,0 21 0,-21-21 15,21 22-15,0-22 0,0 21 0,0-21 16,0 0-16,0 1 0,0-1 16,0 0-16,0 0 0,0 0 0,0-42 47,0 0-47,0-21 0,0-1 15</inkml:trace>
  <inkml:trace contextRef="#ctx0" brushRef="#br0" timeOffset="3134.71">2286 1461 0,'0'21'16,"0"0"15,21-21-15,21 21-1,-20-21-15,-1 0 0,21 0 0,-21 0 16,22 0-16,-1 0 0,0 0 16,1 21-16,-1-21 0,0 0 0,1 0 15,-1 21-15,0-21 0,1 0 16,-1 22-16,21-22 0,-20 0 16,-1 21-16,0-21 0,22 0 0,-1 0 15,1 0-15,-1 21 16,22-21-16,0 0 0,-22 0 0,22 0 0,0 0 15,-1 21-15,1-21 16,0 0-16,-1 0 0,22 0 0,-21 0 16,21 21-16,-1-21 0,1 0 15,0 0-15,0 0 0,0 0 0,0 0 16,-1 21-16,1-21 0,0 0 16,0 0-16,21 0 0,-21 0 0,0 22 15,-1-22-15,1 0 0,0 0 16,-21 21-16,21-21 0,21 0 0,-22 0 15,1 21-15,0-21 0,0 0 16,0 0-16,0 21 0,-1-21 0,1 0 16,0 21-16,-21-21 0,21 0 15,-1 0-15,-20 21 0,21-21 0,-21 22 16,20-22-16,-20 0 16,-21 0-16,20 21 0,1-21 0,-22 0 15,1 0-15,-1 0 0,1 21 16,-1-21-16,1 0 0,-22 0 0,1 0 15,-1 0-15,-21 0 0,0 0 0,0 0 16,1 0-16,-1 0 16,-21 21 15,0 0-15,-21-21-16,21 21 0,-22 1 15,1-22-15,21 21 0,-21 0 0,0 0 16,21 21-16,-21-20 15,0 20-15,21-21 0,-22 21 0,1 1 16,0-22-16,0 42 0,21-20 0,-21-1 16,0 22-16,21-22 0,-22 21 15,22-20-15,-21 20 0,21 1 0,-21-22 16,21 22-16,0-22 0,0 21 16,0-20-16,0 20 0,0-20 0,-21 20 15,21 1-15,0-22 0,0 21 0,-21 1 16,21-22-16,0 22 15,0-1-15,0-20 0,-21 20 0,21-21 0,-22 22 16,22-22-16,-21 22 0,21-22 0,0 22 16,0-22-16,0 21 15,0-20-15,-21 20 0,21-20 0,-21-1 16,21 0-16,0 1 0,0-1 0,-21 0 16,21 1-16,-21-1 0,21-21 0,-22 21 15,22 1-15,-21-22 0,0 21 16,0-21-16,21 22 0,-21-22 0,0 0 15,21 21-15,-22-20 0,22-1 0,0 0 16,-21 0-16,21 0 0,-21 0 16,0 1-16,21-1 0,0 0 15,-21 0-15,0 0 0,-1 0 16,22 1-16,-21-1 16,0-21-16,0 21 0,0 0 15,0-21-15,-1 0 0,22 21 16,-21-21-16,0 0 0,0 21 0,0-21 15,0 0-15,-1 22 0,1-22 0,-21 0 16,21 21-16,0-21 0,-22 0 16,22 0-16,-21 0 0,21 0 0,-22 0 15,1 21-15,-22-21 0,22 0 0,0 0 16,-22 0-16,1 0 0,20 0 0,-20 0 16,-22 0-16,22-21 0,-1 21 15,-20 0-15,-1 0 0,0-21 16,1 21-16,-22 0 0,21-22 0,0 1 15,-20 21-15,-1-21 0,0 21 0,0-21 16,-21 21-16,0-21 0,21 21 16,-42-21-16,21-1 0,-21 22 0,0-21 15,0 0-15,-1 21 0,1-21 0,0 0 16,0 0-16,21 21 0,-21-22 0,0 22 16,21-21-16,-22 21 0,22-21 15,0 21-15,0 0 0,0 0 0,22 0 16,-22-21-16,21 21 0,-21 0 15,42 0-15,-21 0 0,22 0 16,-1 0-16,21 0 0,1-21 0,21 21 16,-1 0-16,22 0 0,-21 0 15,21 0-15,21-21 16,0-1 0,0 1-16,0 0 15,21-21-15</inkml:trace>
  <inkml:trace contextRef="#ctx0" brushRef="#br0" timeOffset="4411.43">3577 783 0,'-21'0'15,"21"21"-15,-21-21 16,21 22-16,21-22 47,0 0-32,0 0-15,22-22 0,-22 22 16,21-21-16,0 0 0,1 0 0,-22 0 16,21-22-16,1 22 0,-22 0 15,0-21-15,0 21 0,0-1 0,-21-20 16,0 21-16,0 0 15,0 0-15,-21-1 0,0 22 0,0 0 16,-22 0-16,-20 0 0,21 0 16,-22 0-16,1 0 0,-1 22 0,1-1 15,-1 0-15,1 0 0,-1 0 16,1 22-16,-1-22 0,22 0 16,-1 21-16,22 1 0,0-22 0,0 21 15,21-21-15,0 22 0,0-22 16,21 0-16,0 21 0,0-21 0,1 1 15,20-1-15,0 21 0,1-21 16,-1 0-16,0 1 0,1-1 16,-1 0-16,0 0 0,1 0 0,-22 0 15,0 1-15,0-1 0,0 0 16,-21 0-16,0 0 0,0 0 16,-21-21-16,-21 22 0,21-1 0,-22 0 15,1 0-15,-22-21 0,22 21 16,0-21-16,-22 0 0,22 0 15,0 0-15,-22 0 0,22 0 0,-22 0 16,22 0-16,0 0 0,-1-21 16,1 0-16,0 0 0,20 21 0,1-21 15,0-1-15,0 1 0,21 0 16,0 0-16,21 0 16,0 21-16,0 0 15,22-21-15,-1-1 0,22 22 16,-22-21-16,21 0 0,1 21 15</inkml:trace>
  <inkml:trace contextRef="#ctx0" brushRef="#br0" timeOffset="4799.18">3725 1270 0,'0'0'0,"0"-21"47,21 0-47,1 21 15,-1-21-15,0-1 0,0 1 0,0 0 16,0-21-16,1 21 0,-1-1 16,0 1-16,-21 0 0,21 0 0,-21 0 15,0 0-15,0-1 0,-21 22 16,0 0-16,-22 0 15,22 22-15,0-1 0,-21 0 0,21 0 16,-22 0-16,22 22 0,0-22 16,-21 21-16,20 0 0,1-20 15,21 20-15,0-21 0,0 0 0,0 0 16,0 1-16,0-1 0,0 0 16,21-21-16,1 21 15,-1-21-15,0 0 0,21 0 0,1 0 16,-1-21-16,0 0 0,-21 0 15,22-1-15,-1 1 0</inkml:trace>
  <inkml:trace contextRef="#ctx0" brushRef="#br0" timeOffset="5079.03">4635 381 0,'0'0'0,"0"-21"15,0 0-15,-21-22 16,0 43-16,0 0 15,0 0-15,0 0 0,-1 22 0,1-1 16,0 0-16,21 21 0,-21-21 16,0 22-16,21-1 0,-21 0 0,21 22 15,0-22-15,-22 22 0,1-1 16,0-20-16,21 20 0,-21 1 0,21-22 16,0 0-16,-21 1 0,0-1 15,21 0-15,-22 1 0,22-22 0,0 0 16,0 0-16,0 0 15,0 0-15,22-21 16,-1 0 0,0 0-16,0-21 0,0 21 0</inkml:trace>
  <inkml:trace contextRef="#ctx0" brushRef="#br0" timeOffset="5447.82">4530 1164 0,'0'21'0,"0"1"16,21-22 15,0 0-31,0 0 16,0-22-16,22 22 0,-22-21 0,0 0 16,21 21-16,-21-21 0,22 0 15,-22 0-15,0-1 0,0 1 0,0 0 16,-21 0-16,0 0 0,0 0 15,-21-1-15,0 22 16,0 0-16,0 0 0,0 0 16,-22 22-16,22-1 0,0 0 0,0 0 15,0 0-15,-1 0 0,1 1 16,0 20-16,21-21 0,0 0 0,0 0 16,0 22-16,0-22 15,0 0-15,0 0 0,21-21 16,0 21-16,1-21 15,-1 0-15,21 0 0,-21 0 0,22 0 16,-22-21-16,21 21 0,0-21 0,1 0 16</inkml:trace>
  <inkml:trace contextRef="#ctx0" brushRef="#br0" timeOffset="5895.93">5207 1016 0,'0'-21'0,"0"42"0,0-21 47,0 21-47,0 0 0,-21-21 16,0 22-16,21-1 0,-22 0 15,22 0-15,0 0 0,0 0 0,-21 1 16,21-1-16,-21 0 0,21 0 16,-21-21-16,21 21 15,0 0-15,0-42 31,0 0-15,0 0-16,0 0 0,0-22 16,21 22-16,0 0 15,0 0-15,-21-21 0,22 20 16,-1 1-16,21 0 0,-21 0 0,0 0 16,1 0-16,-1 21 0,0 0 15,0 0-15,0 0 0,0 0 0,1 21 16,-22 0-16,0 0 0,21 0 15,-21 0-15,21 1 0,-21 20 0,0-21 16,0 0-16,0 0 0,0 1 16,0-1-16,0 0 0,0 0 0,0 0 15,0 0-15,0 1 16,0-44 31</inkml:trace>
  <inkml:trace contextRef="#ctx0" brushRef="#br0" timeOffset="6150.82">5990 931 0,'0'22'0,"0"-1"0,-21-21 16,21 21-16,-21 0 0,21 0 15,0 0-15,0 1 0,-21 20 0,21-21 16,0 0-16,0 0 16,-22 1-16,22-1 0,0 0 0,0 0 15,0 0-15,0 0 0,22-42 63,-1 0-63</inkml:trace>
  <inkml:trace contextRef="#ctx0" brushRef="#br0" timeOffset="6486.63">5969 762 0,'0'0'0,"-21"0"15,21 21-15,0 0 16,0 1-16,0-1 15,21-21 1,0 0-16,0 0 0,0 0 16,1-21-16,-1 21 0,-21-22 15,0 1-15,21 0 16,-21 0-16,0 0 0,0 0 16,-21-1-16,0 1 15,-1 21-15,1 0 0,0 0 16,0 0-16,0 0 0,0 0 15,21 21-15,-22 1 16,22-1-16,0 0 0,0 0 0,0 21 16,0-20-16,0-1 0,0 21 15,0-21-15,22 0 0,-1-21 0,-21 22 16,21-1-16,0-21 0</inkml:trace>
  <inkml:trace contextRef="#ctx0" brushRef="#br0" timeOffset="7555.12">6350 974 0,'-21'0'16,"0"21"0,21 0-16,-22-21 0,22 21 0,0 22 15,0-22-15,0 0 0,-21 0 16,21 0-16,0 0 0,0 1 0,0-1 15,0 0-15,0 0 0,0 0 16,0 0-16,21 1 0,1-22 16,-1 21-16,0-21 0,0 0 0,0 0 15,22 0-15,-22 0 16,0 0-16,0-21 0,0-1 0,22 22 16,-22-21-16,0 0 0,0 0 15,0 0-15,0 0 0,1-22 0,-22 22 16,21-21-16,0 21 0,-21-22 15,0 22-15,0 0 0,21 0 0,-21 0 16,0 42 15,-21 0-31,21 0 0,-21 0 16,21 0-16,0 22 16,0-22-16,0 0 0,0 0 0,0 0 15,0 1-15,0-1 0,0 0 16,21 0-16,0-21 0,0 0 0,0 0 15,1 0-15,-1 0 0,21 0 0,-21 0 16,0 0-16,1 0 0,20-21 16,-21 0-16,0 0 0,0 21 0,-21-22 15,22 1-15,-22-21 0,21 21 16,-21 0-16,0-1 0,0 1 0,0 0 16,0 0-16,0 0 15,0 42 1,0 0-16,-21 0 15,21 0-15,-22 1 0,22 20 16,0-21-16,0 0 0,0 0 0,-21 1 16,21-1-16,0 0 0,0 0 15,0 0-15,0 0 0,0 1 16,0-44 31,0 1-47,0 0 0,0 0 15,0 0-15,0 0 0,0-22 16,21 22-16,-21 0 0,22 0 16,-1 0-16,0-1 0,0 1 15,-21 0-15,21 0 0,0 21 0,1 0 16,-1 0-16,0 0 0,0 0 16,0 21-16,0 0 0,1 0 0,-1 1 15,-21 20-15,21-21 0,0 0 16,-21 22-16,0-22 0,0 0 0,0 0 15,0 0-15,0 0 0,0 1 16,0-1-16,0 0 0,-21-21 31,0 0-31,21-21 16,0 0 0,0-1-16,0 1 15,0 0-15,0 0 0,0 0 0,21-22 16,0 1-16,0 21 0,22 0 15,-22-22-15,21 22 0,0 0 0,1 21 16,-1 0-16,-21 0 0,22 0 0,-1 21 16,-21 0-16,0 1 0,0-1 15,-21 0-15,0 21 0,0-21 0,0 22 16,0-22-16,0 0 0,0 21 16,-21-20-16,0-1 0,21 0 0,-21 0 15,21 0-15,-21 0 0,0 1 0,21-1 16,-22 0-1,1-21-15,0 0 0</inkml:trace>
  <inkml:trace contextRef="#ctx0" brushRef="#br0" timeOffset="8647.06">15875 1990 0,'0'-43'15,"0"22"-15,0 0 0,0 0 16,0 0-16,0 0 0,0-1 16,0 1-16,0 0 15,0 0 1,0 42-1,0 0 1,0 0-16,0 22 0,-21-22 16,21 42-16,-21-20 0,21 20 0,-22 22 15,22 0-15,-21-1 0,21 22 16,-21-21-16,0 21 0,21-1 0,-21 1 16,21 0-16,-21 21 0,21-21 15,0 0-15,-22 21 0,22 0 0,-21-21 16,0 21-16,21 0 0,0 0 0,-21 0 15,21 0-15,-21 0 0,21-22 16,-21 22-16,21-21 0,0-21 16,-22 21-16,22-22 0,-21-20 0,21-1 15,0 1-15,0-22 0,-21 1 0,21-22 16,0 0-16,0-42 16,0 0-16,0-1 15,0-20-15,0 0 0,0-22 0,0 1 16</inkml:trace>
  <inkml:trace contextRef="#ctx0" brushRef="#br0" timeOffset="9635.08">15917 2011 0,'0'0'0,"-21"0"16,21-21-16,-21 21 0,21-21 15,0-1 1,0 1 15,21 21-31,0 0 0,22 0 16,-22 0-16,21 0 0,22-21 16,20 21-16,1-21 0,0 21 0,20 0 15,22-21-15,0 21 0,22-21 16,20-1-16,0 22 0,22-21 0,-1 21 15,1 0-15,-1-21 0,22 21 16,-22 0-16,1 0 0,-22 0 16,22 0-16,-43 0 0,21 0 15,-21 0-15,1 0 0,-44 0 0,22 0 16,-21 21-16,-21-21 0,0 0 16,-1 0-16,-20 0 0,-1 0 0,-20 0 15,-1 21-15,0-21 0,-21 0 16,1 0-16,-1 0 0,0 0 0,0 0 15,-21 22-15,0-1 16,21-21-16,-21 21 0,21 0 0,-21 0 16,0 22-16,0-22 0,0 21 15,0-21-15,0 22 0,0-1 16,0 21-16,0-20 0,0 41 16,0-20-16,0 21 0,0-22 0,0 22 15,-21-1-15,21 1 0,0 0 16,0 21-16,0-22 0,0 1 0,0 0 15,0 20-15,0-20 0,0 0 0,0-1 16,0 1-16,0 21 0,0-21 16,0 20-16,0-20 0,0 21 0,0-21 15,0-1-15,0 1 0,0-22 0,0 22 16,0-21-16,0 20 0,0-20 16,0-1-16,0-20 0,0 20 0,0-21 15,0 1-15,0-22 0,0 21 16,0-21-16,0 1 0,0-1 15,0 0-15,-21-21 0,0 21 16,-21-21-16,20 0 0,-20 0 0,0 0 16,-1 0-16,-20 0 0,-22 0 15,1 0-15,-1-21 0,-42 0 0,0 21 16,0-21-16,-42 21 0,20-22 0,-41 22 16,-1-21-16,-20 21 0,-1-21 15,-21 21-15,0 0 0,1 0 0,-1 0 16,21 0-16,-21 0 0,43 0 15,-22 0-15,43 0 0,21 21 0,-1-21 0,22 0 16,22 21-16,20-21 16,21 0-16,1 0 0,21 0 0,-1 0 15,22 0-15,21-21 0,0 0 0,0 0 16,42 0-16,-20-22 0,20 1 16,21 0-16,-20-1 0,20 1 0,1 0 15,-1-22-15</inkml:trace>
  <inkml:trace contextRef="#ctx0" brushRef="#br0" timeOffset="10171.32">17060 2582 0,'0'0'0,"0"-21"15,0-21-15,0 0 0,-21 20 0,21-20 16,0 0-16,0 21 0,0-22 16,0 22-16,0-21 0,0 21 15,0-22-15,0 22 0,0 0 0,0-21 16,0 20-16,0 1 0,0 0 15,-21 0-15,21 0 0,0 0 0,0-1 16,-21 1-16,0 21 16,21 21 15,-22 1-31,1 20 0,21 0 0,-21 22 16,0-1-16,21 22 0,-21 21 15,0 0-15,-1 21 0,22-22 0,-21 44 16,0-22-16,0 0 0,0 21 15,0-21-15,21 21 0,0 0 16,-22-21-16,1 21 0,21-21 0,-21 21 16,21-21-16,0 0 0,-21 0 0,0-21 15,21 0-15,-21-21 0,21-1 16,0 1-16,0-21 0,0-1 0,0-21 16,0 1-16,0-22 0,0 0 0,0 0 15,21-42 1,0 0-16,0-21 0,-21-1 0,21 1 15,0-22-15,22 1 0</inkml:trace>
  <inkml:trace contextRef="#ctx0" brushRef="#br0" timeOffset="10591.06">17738 2011 0,'0'0'0,"42"-127"16,-21 85-16,-21-1 0,0 1 0,21 21 15,0 0-15,-21-1 0,22 1 16,-22 0 0,0 42-1,0 0-15,0 1 0,0 20 16,0 21-16,-22 1 0,1-1 0,0 22 15,0 21-15,0 0 0,-22 21 0,22 0 16,0 0-16,0 0 0,0 21 16,0 0-16,21 0 0,0 0 0,-22-21 15,1 0-15,0 22 0,21-22 16,-21 0-16,0 0 0,-22 275 16,43-318-16,0 1 15,0-21-15,0-1 0,0-21 16,0 1-16,0-1 0,22-21 0,-1 0 15,-21 1-15,21-22 0,0 0 16,0-22-16,0 1 0,1 0 16,-1-21-16,-21-22 0,21 22 15,0-22-15,21-20 0</inkml:trace>
  <inkml:trace contextRef="#ctx0" brushRef="#br0" timeOffset="10975.35">18859 1693 0,'22'-42'0,"-44"84"0,65-126 16,-43 63-16,21-22 0,-21 22 15,21 0-15,0 21 16,-21 21-16,0 21 15,0 1-15,0 20 0,0 1 0,0 20 16,0 22-16,0 0 0,-21 21 16,0 21-16,0 0 0,21 1 0,-43 20 15,22-21-15,0 21 0,0-20 16,0-22-16,0 21 0,-1-21 0,1 0 16,0-21-16,21 21 0,0-22 15,-21-20-15,21 21 0,-21-43 16,21 22-16,0-21 0,0-22 0,0 21 15,0-20-15,0-1 0,0-21 0,0 0 16,0 1-16,0-1 0,21-21 16,-21-21-1,21-1-15,-21 1 0,0 0 0,21-21 16</inkml:trace>
  <inkml:trace contextRef="#ctx0" brushRef="#br0" timeOffset="11458.55">15960 2815 0,'-22'0'0,"44"0"0,-65 0 0,22 0 15,0 0-15,42 0 32,21 0-32,1 0 0,-1 0 0,43 0 15,-1 0-15,22 0 0,0 0 16,21 0-16,21 0 0,22 0 0,20 0 15,1-21-15,20 21 0,22 0 16,0 0-16,0 0 0,0 0 0,-1 0 16,1 0-16,-21 0 0,0 21 15,-22-21-15,-21 0 0,-20 21 0,-1-21 16,-42 0-16,-1 22 0,-41-22 16,-1 0-16,1 0 0,-43 0 0,0 0 15,0 21-15,-42-21 31,0 0-31,0 0 0,0 0 16,-22 0-16,22 0 0,0 0 16,-21 0-16,21 0 0,-22 0 0,-20 21 15</inkml:trace>
  <inkml:trace contextRef="#ctx0" brushRef="#br0" timeOffset="11914.8">16214 3620 0,'0'0'15,"-22"0"-15,44 0 31,-1 0-31,21 0 0,0 0 16,22 0-16,-1 0 0,1 0 0,21 0 16,20-22-16,1 22 15,21 0-15,0 0 0,43 0 0,-22 0 16,42 0-16,-20 0 0,20 0 0,22 0 16,-22 0-16,1 0 0,-1 22 15,1-22-15,-1 21 0,-20-21 0,-1 0 16,-21 21-16,-21-21 0,-21 0 15,0 0-15,-22 0 0,1 0 0,-21 0 16,-1 0-16,-21 0 0,1 0 0,-22 0 16,21 0-16,-21 0 15,-42 0 1,0 0-16,0 0 16,0 0-16,-22 0 0,1 0 15,0 0-15,-1 0 0,1 0 0,-21 0 16,-1 0-16,1 0 0,-22 0 15,21 0-15</inkml:trace>
  <inkml:trace contextRef="#ctx0" brushRef="#br0" timeOffset="12319.09">16870 4318 0,'0'0'0,"-43"21"15,-41 0-15,84 1 16,0-1 0,21-21-1,0 0-15,21 0 0,1 0 0,20 0 16,1 0-16,-1 0 0,43 0 0,-21 0 16,42 0-16,-21 0 0,21-21 15,21 21-15,-21 0 0,21 0 0,0 0 16,0 0-16,0 0 0,-21 0 0,0 0 15,0 0-15,-21 0 0,0 0 16,-21 0-16,-1 0 0,1 0 0,-21 0 16,-22 0-16,0 0 0,22 0 0,-43 0 15,21 0-15,-21 0 0,22 0 16,-22 0-16,0 0 0,0 0 16,0 0-16,1 0 0,-1 0 15,0 0 1,-42-22-1,0 22 1,-1 0-16,1 0 16</inkml:trace>
  <inkml:trace contextRef="#ctx0" brushRef="#br0" timeOffset="16767.32">16954 1122 0,'0'0'0,"-21"0"0,0 0 0,21-21 31,0 0-15,21 21-16,0-22 16,22 22-16,-22-21 0,0 21 0,21-21 15,-20 0-15,20 21 0,0-21 16,-21 21-16,22-21 0,-22-1 16,0 22-16,0-21 0,-21 0 0,0 0 15,-21 21 1,0 0-16,0 0 15,-22 0-15,1 0 0,0 0 0,-1 0 16,1 21-16,0 0 0,-1 0 16,1 1-16,0-1 0,21 21 0,-22-21 15,22 0-15,-21 1 0,42 20 16,0-21-16,0 0 0,0 0 0,0 1 16,0-1-16,21 0 0,0-21 15,0 21-15,22 0 0,-22-21 0,21 21 16,0-21-16,1 0 0,-22 0 15,21 0-15,1 22 0,-1-22 16,0 0-16,-21 0 0,1 0 16,-1 0-16,0 0 0,-21-22 31,-21 22-31,0 0 0,-1 0 16,-20 0-16,21 0 0,-21 0 0,20 0 15,-20 0-15,21 0 0,-21 22 16,20-1-16,-20-21 0,21 21 0,0 0 15,0 0-15,-1 0 0,1 1 16,21-1-16,-21 0 0,21 0 0,0 0 16,0 0-16,0 1 0,21-1 15,0-21-15,1 21 0,-1 0 16,0-21-16,21 0 0,-21 0 0,1 0 16,20 0-16,-21 0 0,21 0 15,-20 0-15,20-21 0,-21 21 0</inkml:trace>
  <inkml:trace contextRef="#ctx0" brushRef="#br0" timeOffset="17299">17547 1291 0,'0'-42'15,"0"21"1,21 0-16,0-1 15,1 22-15,-1 0 0,0 0 0,0 0 16,0 0-16,0 0 0,1 0 0,-1 0 16,0 0-16,-21 22 0,21-1 15,-21 0-15,21 0 0,-21 21 0,0-20 16,0-1-16,0 21 0,0-21 16,-21 22-16,0-22 0,0 0 0,0 0 15,-1 21-15,1-20 0,0-1 16,0-21-16,0 21 0,21 0 0,-21-21 15,21 21-15,0-42 32,21 0-32,0 0 15,0 0-15,0-1 16,0 1-16,1 0 0,-1 0 0,0-21 16,0 20-16,0 1 0,0-21 15,-21 21-15,22 0 0,-22-1 0,21 22 16,-21-21-16,0 42 15,-21 1 1,-1-1-16,22 0 0,-21 0 16,0 21-16,21-20 0,-21-1 15,21 0-15,0 0 0,0 0 16,0 0-16,0 1 0,0-1 16,0 0-16,21-21 15,0 0-15,0 0 16,1 0-16,-1 0 0,0 0 15,0 0-15,0-21 0,0 21 0</inkml:trace>
  <inkml:trace contextRef="#ctx0" brushRef="#br0" timeOffset="17583.84">18415 1249 0,'-42'0'15,"20"0"-15,1 0 16,0 0-16,0 0 0,0 0 16,0 21-16,-1-21 0,1 21 15,0 0-15,0 1 0,0 20 0,21-21 16,0 0-16,0 22 0,-21-22 16,21 0-16,0 21 0,0-21 0,0 1 15,0-1-15,0 0 0,21 0 16,0 0-16,0-21 15,0 0-15,0 0 0,1 21 0,-1-21 16,0 0-16,21 0 0,-21 0 16,1-21-16,20 21 0,-21-21 0,0 0 15</inkml:trace>
  <inkml:trace contextRef="#ctx0" brushRef="#br0" timeOffset="18307.41">18711 1376 0,'0'0'0,"-21"21"16,21 0 15,21-21-15,0 0-16,1 0 15,-1 0-15,0 0 0,0 0 0,0-21 16,0 21-16,1 0 0,-1-21 15,0 21-15,-21-21 0,21 0 16,-21-1-16,0 1 0,0 0 16,0 0-16,-21 21 15,0-21-15,0 21 0,-1 0 16,-20 0-16,21 0 16,0 21-16,0-21 0,-1 21 15,-20 0-15,21 0 0,0 1 16,0 20-16,-1-21 0,22 0 0,0 0 15,-21 1-15,21 20 0,0-21 0,0 0 16,0 0-16,0 1 0,21-22 16,1 21-16,-1 0 0,0-21 0,0 0 15,21 21-15,-20-21 0,20 0 16,0 0-16,-21 0 0,22 0 0,-1-21 16,0 21-16,-20-21 0,20 0 15,-21-1-15,21 1 0,-20 0 0,20 0 16,-21 0-16,0-22 0,22 22 0,-22-21 15,21 0-15,-21-1 16,0-20-16,1 20 0,-1 1 0,0-21 16,-21 20-16,0 1 0,0-22 15,0 43-15,0-21 0,0 21 0,0 0 16,-21 21 0,0 21-16,-1 0 15,-20 42-15,21-20 16,0-1-16,21 0 0,0 22 0,-21-22 15,21 1-15,0-1 0,0 0 16,0 1-16,0-1 0,0 0 0,21-21 16,-21 1-16,21 20 0,0-21 0,21 0 15,-20 0-15,-1 1 16,0-22-16,21 21 0,-21-21 0,1 0 16,-1 0-16,0 0 0,0 0 15,0 0-15,0 0 16,1 0-16,-22-21 15,21-1-15,-21 1 0,21 21 16,-21-21-16</inkml:trace>
  <inkml:trace contextRef="#ctx0" brushRef="#br0" timeOffset="28983.42">1757 6033 0,'0'0'0,"0"-22"15,0 1-15,0 0 0,0 0 0,0 0 16,0 0 0,-21 21-16,-1 0 0,1 0 15,21 21-15,0 21 16,-21-21-16,21 0 0,0 22 16,0-1-16,-21 0 0,21 1 0,0-1 15,0 0-15,0 1 0,0 20 16,0-20-16,0-1 0,0 0 15,0 1-15,0-1 0,0-21 0,0 21 16,0-20-16,0-1 16,0-42-1,21-1-15,-21 1 16,21-21-16,-21 21 0,21-22 16,1 22-16,-22-21 0,0 0 0,0 20 15,21-20-15,-21 21 0,21-21 16,-21 20-16,0 1 0,21 0 15,0 21-15,-21 21 16,21 0 0,-21 1-16,22-1 0,-1 21 0,-21-21 15,0 22-15,21-22 0,0 21 0,0-21 16,-21 22-16,21-22 0,1 0 16,-1 0-16,-21 0 0,21-21 15,0 0-15,0 0 0,0 0 0,1 0 16,20 0-16,-21 0 0,0-21 15,22 0-15,-22 0 0,0-22 0,0 22 16,0-21-16,0 21 0,1-22 16,-22 1-16,21 0 0,-21 21 0,0-22 15,0 1-15,0 0 0,-21-1 16,-1 1-16,1 0 0,-21-1 0,21 22 16,0-21-16,-1 21 0,1-1 15,0 1-15,0 21 0,0 0 16,0 21-1,21 1 1,0-1-16,0 0 0,0 21 16,21-21-16,-21 1 0,21-1 0,0 0 15,0 0-15,0 0 0,22 0 16,-22 1-16,0-1 0</inkml:trace>
  <inkml:trace contextRef="#ctx0" brushRef="#br0" timeOffset="29366.71">2519 6371 0,'0'0'0,"0"21"16,0 43-1,0-43-15,21-21 16,0 0 0,0 0-16,0-21 15,1 0-15,-1 0 0,0-1 16,0 1-16,0 0 0,0 0 0,1 0 15,-1 0-15,0-1 0,-21 1 16,0 0-16,0 0 0,0 0 0,0 0 16,0-1-16,0 1 0,-21 21 15,0 0-15,-1 0 16,1 0-16,0 21 0,0 1 0,0-22 16,21 21-16,-21 21 0,-1-21 15,22 0-15,0 22 0,0-22 0,0 21 16,0-21-16,0 22 0,0-22 15,0 0-15,0 0 0,22 0 0,-1 1 16,0-22-16,0 21 16,0-21-16,0 0 0,1 0 15,-1-21-15,0 21 0,0-22 0,-21 1 16,21 0-16,0-21 0,1 21 16</inkml:trace>
  <inkml:trace contextRef="#ctx0" brushRef="#br0" timeOffset="29847.44">3048 5757 0,'0'0'0,"-21"0"15,21 22 1,0-1-16,0 0 0,0 0 16,0 21-16,0-20 0,0 20 0,0 0 15,0-21-15,0 22 0,0-1 16,0 0-16,0-20 0,0 20 0,0 0 15,0-21-15,0 22 0,0-22 16,0 21-16,0-21 0,0 1 16,0-1-16,0 0 0,0 0 15,-21-21 1,21-21 0,0 0-16,0 0 15,0-1-15,0 1 16,0 0-16,0 0 0,0 0 0,21 0 15,0-1-15,0 1 0,0 0 16,0 21-16,22-21 0,-22 21 0,21 0 16,-21 0-16,1 0 0,20 0 0,-21 0 15,0 0-15,0 0 16,1 0-16,-1 21 0,0 0 0,-21 0 16,0 1-16,0-1 0,0 0 15,0 0-15,0 0 0,-21 0 0,0 22 16,-1-22-16,1 0 0,-21 0 0,21 0 15,21 1-15,-21-22 0,-1 21 16,1-21-16,21-21 31,0-1-31,0 1 0</inkml:trace>
  <inkml:trace contextRef="#ctx0" brushRef="#br0" timeOffset="30603.31">4635 5736 0,'0'0'15,"-42"-106"1,42 64-16,-21 21 0,21 0 0,-21 0 16,21-1-16,0 1 0,0 0 15,0 0-15,0 42 31,0 0-31,0 22 0,0-22 16,0 21-16,0 0 0,21 22 0,-21-22 16,21 22-16,-21-1 0,21-20 15,-21 20-15,0-21 0,0 22 0,0-22 16,0 1-16,0-1 0,0 0 16,0 1-16,0-22 0,0 21 15,0-21-15,0 0 0,0 1 0,-21-1 16,21 0-16,-21-21 15,21-21 1,-21 0-16,21-1 0,0 1 16,0 0-16,0 0 0,0 0 0,0 0 15,0-22-15,0 22 0,0 0 16,0-21-16,0 20 0,0 1 0,21 0 16,0 0-16,0 0 0,0 0 0,22-1 15,-22 22-15,21 0 16,-21 0-16,22 0 0,-1 0 0,0 0 15,-20 0-15,20 0 0,-21 22 0,21-1 16,-20 0-16,-1 0 0,0-21 16,0 21-16,-21 0 0,0 1 0,0 20 15,0-21-15,0 0 0,-21 0 0,0 1 16,0-1-16,-22 0 0,22 0 16,-21 0-16,-1 0 0,22-21 0,-21 22 15,0-1-15,20-21 0,-20 0 0,21 0 16,0 0-16,0 0 0,-1 0 15,1 0-15,0 0 0,21-21 16,0-1 0,21 1-1,0 21-15,1-21 0,-1 21 0,0-21 16,0 0-16</inkml:trace>
  <inkml:trace contextRef="#ctx0" brushRef="#br0" timeOffset="31147">5546 6054 0,'0'0'0,"0"-21"0,21 21 0,-21-22 0,0 1 16,0 0-16,0 0 0,0 0 15,-21 0-15,-1 21 0,1 0 16,0 0-16,0 0 0,-21 0 0,20 0 15,1 0-15,0 21 0,0 0 16,0 0-16,21 0 0,-21 0 0,-1 1 16,1 20-16,21-21 0,0 21 0,-21 1 15,0-22-15,21 21 0,0 1 16,-21-22-16,21 21 0,0-21 0,0 22 16,0-22-16,0 0 0,0 0 15,0 0-15,21-21 16,0 0-16,0 0 0,0 0 15,1-21-15,-22 0 0,21 0 0,0 0 16,0-1-16,0 1 0,0 0 16,1-21-16,-22 21 0,21-22 0,-21 22 15,21-21-15,-21 21 0,0-1 0,0-20 16,0 21-16,21 0 0,-21 0 16,0 42-1,0 0 1,0 0-16,0 0 0,0 22 15,0-22-15,0 0 0,0 21 0,0-21 16,0 22-16,0-22 0,0 21 0,0-21 16,0 1-16,0-1 15,0 0-15,21 0 0,-21 0 16,21-21-16,1 0 0,-1 0 16,0 0-16,0-21 15,0 0-15,-21 0 0,43 0 0,-22-1 16</inkml:trace>
  <inkml:trace contextRef="#ctx0" brushRef="#br0" timeOffset="31548.77">6032 6033 0,'0'0'0,"0"-22"16,-21 22-1,0 0-15,0 0 16,0 0-16,0 22 0,-1-22 0,1 21 15,0 0-15,21 0 0,0 0 0,-21-21 16,21 21-16,0 1 0,0-1 16,0 0-16,21 0 15,0 0-15,0-21 0,1 0 0,-1 0 16,0 21-16,0 1 0,0-1 16,0-21-16,1 0 15,-1 21-15,-21 0 0,0 0 16,0 0-16,0 1 15,0-1-15,-21-21 0,-1 21 16,1-21-16,0 21 0,-21-21 0,21 21 16,-1-21-16,-20 0 0,21 0 0,0 0 15,0 0-15,-1 0 0,1 0 16,0 0-16,0 0 0,21-21 47,0 0-47,21 21 15,0-21-15,0 0 0</inkml:trace>
  <inkml:trace contextRef="#ctx0" brushRef="#br0" timeOffset="31918.56">6223 6287 0,'42'0'15,"-42"-22"1,21 22-16,-21-21 0,22 21 16,-22-21-16,21 0 15,0 0-15,-21 0 16,0-1-16,-21 22 31,0 0-31,-1 0 16,22 22-16,-21-22 15,21 21-15,-21 0 0,21 0 0,-21 0 16,21 0-16,0 1 0,0-1 16,0 0-16,0 0 0,0 0 0,0 0 15,0 1-15,0-1 0,0 0 16,21-21 0,0 0-16,0 0 15,1 0-15,-1 0 16,0-21-16,0 21 0,0-21 15,0 21-15,22-22 0</inkml:trace>
  <inkml:trace contextRef="#ctx0" brushRef="#br0" timeOffset="32499.74">6879 6096 0,'0'0'0,"-42"0"16,21 0-1,-1 0-15,1 0 16,0 0-16,0 0 0,0 0 16,0 21-16,21 0 0,-22-21 0,1 22 15,0-1-15,21 0 0,-21-21 16,21 21-16,0 0 0,-21 0 0,21 1 16,0-1-16,0 0 0,0 21 0,0-21 15,0 1-15,0-1 0,0 0 16,0 0-16,21 0 15,0-21-15,0 0 0,0 0 16,1 0-16,-1-21 0,0 0 16,0 21-16,0-21 0,0 0 15,1-1-15,-22 1 0,21 0 16,0 0-16,0 0 0,0-22 0,0 22 16,1-21-16,-22 0 0,21-1 0,0 1 15,0 0-15,0-1 0,-21-20 16,21 20-16,1-20 0,-22 21 0,0-1 15,21 1-15,-21 21 0,21-22 0,-21 22 16,0 0-16,0 42 31,0 0-31,0 1 0,-21 20 16,21-21-16,-21 21 0,21 1 16,0-22-16,0 21 0,-22 1 15,22-1-15,-21 0 0,21 1 0,0-22 16,-21 21-16,21 0 0,0-20 15,0-1-15,0 21 0,0-21 0,0 0 16,0 1-16,21-1 0,0-21 0,-21 21 16,22 0-16,-1-21 0,0 0 15,0 0-15,0 0 16,0 0-16,1 0 16,-1-21-16,-21 0 0</inkml:trace>
  <inkml:trace contextRef="#ctx0" brushRef="#br0" timeOffset="47108.46">16192 6308 0,'0'-21'31,"0"-1"-15,22 1-16,-1 21 16,-21-21-16,21 21 15,0-21-15,0 0 0,0 21 0,-21-21 16,22 21-16,-1-22 0,-21 1 0,21 0 15,-21 0-15,0 0 16,0 0-16,-21 21 16,0 0-16,-1 0 0,1 0 15,-21 0-15,21 0 0,-22 0 16,1 0-16,0 0 0,21 0 0,-22 0 16,1 0-16,0 21 0,20-21 15,-20 21-15,21-21 0,-21 21 0,20 0 16,1 0-16,0-21 0,21 22 0,0-1 15,0 0-15,0 0 16,0 0-16,0 0 0,0 1 16,21-1-16,0 0 0,1-21 15,-1 21-15,21 0 0,-21 0 0,22 1 16,-1-1-16,-21 0 0,21 0 0,1 0 16,-22 0-16,0 1 15,0-1-15,0 0 0,1 21 0,-22-21 16,0 1-16,0-1 0,0 0 0,-22 0 15,1 0-15,-21 0 0,21 1 16,-22-1-16,1 0 0,0 0 0,-1-21 16,1 21-16,0-21 0,-1 0 15,1 0-15,21 0 0,-21 0 0,-1 0 16,1 0-16,21-21 0,-22 0 0,22 21 16,-21-21-16,21-22 0,0 22 15,-1-21-15,1 21 0,0-22 0,21 22 16,0-21-16,-21 21 0,21-22 0,0 22 15,0 0-15,0 0 16,0 0-16,0 0 0,21 21 0,-21-22 16,21 22-16,0-21 0,22 21 15,-22 0-15,21-21 0,-21 21 0,22 0 16,-1-21-16,-21 21 0</inkml:trace>
  <inkml:trace contextRef="#ctx0" brushRef="#br0" timeOffset="47439.27">16468 6096 0,'0'-21'0,"0"0"16,0 42 15,0 0-16,0 0-15,0 22 0,0-22 16,0 0-16,-22 21 0,1 1 0,21-1 16,-21 0-16,0 22 0,0-22 0,0 0 15,21 1-15,-22-1 0,22 0 16,-21-20-16,21 20 0,0-21 0,0 0 16,0 0-16,0 1 0,21-22 46,1-22-46,-1 1 0,-21 0 0,21 0 16,0 0-16,-21 0 0</inkml:trace>
  <inkml:trace contextRef="#ctx0" brushRef="#br0" timeOffset="47663.14">16171 6414 0,'0'0'0,"-21"0"0,42 0 32,0-22-32,1 22 15,-1 0-15,0 0 0,21-21 16,-21 21-16,1 0 0,20-21 0,-21 21 16,0-21-16,0 21 0,1 0 0,-1 0 15,0 0-15,0 0 0,-21-21 16,21 21-16</inkml:trace>
  <inkml:trace contextRef="#ctx0" brushRef="#br0" timeOffset="48774.91">16954 6604 0,'22'-21'31,"-22"0"-31,21 21 0,0-21 16,-21-1-16,21 1 16,-21 0-16,0 0 0,21 0 0,-21 0 15,0-1-15,0 1 16,-21 0-16,0 0 0,0 21 15,0 0-15,-1 0 16,1 0-16,0 0 0,-21 21 0,21 0 16,-1 0-16,-20 1 0,21-1 15,0 0-15,-22 21 0,22-21 0,-21 22 16,21-22-16,0 21 0,-1-21 0,1 1 16,21 20-16,0-21 0,0 0 15,0 0-15,0 1 0,0-1 16,21-21-16,1 0 0,-1 0 15,0 0-15,0 0 0,0 0 16,0 0-16,1 0 0,20-21 0,-21 21 16,0-22-16,0 1 0,22 0 0,-22 0 15,0 0-15,0-22 0,0 22 16,1 0-16,-1-21 0,0 21 0,-21-22 16,0 22-16,0-21 0,0 21 0,0-22 15,0 22-15,0 0 0,0 0 16,0 42 15,0 0-31,0 0 0,0 0 0,0 22 16,0-22-16,0 21 0,0-21 15,0 22-15,0-22 0,0 0 16,0 0-16,0 0 0,0 1 0,0-1 16,21 0-16,0-21 15,0 0-15,1 0 0,-1 0 16,0-21-16,0 21 0,0-21 15,0-1-15,1 1 0,20 0 0,-21 0 16,0 0-16,-21 0 0,21-1 16,1-20-16,-1 21 0,-21 0 0,0 0 15,0-1-15,0 1 0,0 0 0,-21 42 47,-1 0-47,1 1 16,21-1-16,0 0 0,-21 0 15,21 21-15,-21-20 0,21-1 0,-21 0 16,21 0-16,0 0 0,0 0 0,0 1 16,0-1-16,-21 0 15,21-42 32,0 0-31,0-1-16,0 1 0,0 0 15,0 0-15,0-21 0,0 20 16,0 1-16,21-21 0,-21 21 0,21 0 16,0-1-16,0 1 0,0 0 15,1 21-15,-1-21 0,21 21 0,-21-21 16,0 21-16,1 0 0,20 0 0,-21 0 16,0 21-16,0 0 0,1 0 15,-1 0-15,0 1 0,0-1 0,-21 0 16,0 21-16,0-21 0,0 1 0,0 20 15,0-21-15,0 0 0,0 0 16,-21 1-16,0-1 0,21 0 0,-21-21 16,21 21-16,-22-21 0,22 21 15,-21-21-15,21-21 32,0 0-17,0 0-15,0 0 16,21-1-16</inkml:trace>
  <inkml:trace contextRef="#ctx0" brushRef="#br0" timeOffset="49435.01">18330 6477 0,'0'0'0,"0"-42"16,0 21-16,0-1 15,0 1-15,0 0 0,-21 21 16,0 0-16,21-21 0,-21 21 0,0 0 16,-1 0-16,1 0 0,0 0 15,-21 21-15,21 0 0,-1 0 0,1 1 16,0-1-16,-21 0 0,21 21 15,-1-21-15,1 22 0,0-1 16,21-21-16,0 0 0,-21 22 0,21-22 16,0 0-16,0 0 0,0 0 0,0 1 15,21-22 1,0 0-16,0 0 0,1 0 16,-1 0-16,21-22 0,-21 22 15,0-21-15,22 0 0,-22 0 0,0 0 16,0 0-16,22-22 0,-22 22 0,0-21 15,0 21-15,0-22 0,-21 1 16,21 0-16,-21-1 0,22 1 0,-22 0 16,0-1-16,0 22 0,0-21 15,0-1-15,0 22 0,0 0 16,0 0-16,-22 21 16,1 0-1,21 21-15,0 0 0,0 0 16,0 22-16,-21-22 0,21 21 0,0 1 15,0-1-15,0-21 0,0 21 0,0 1 16,0-1-16,0 0 0,0-20 16,0 20-16,0-21 0,0 0 0,0 0 15,0 1-15,0-1 0,21-21 0,0 21 16,1-21 0,-1 0-16,0 0 0,0 0 0,0 0 15,0 0-15,1-21 0,-1 21 16,0 0-16,21-21 0,-21-1 15,1 22-15,-1-21 0,0 21 0,21-21 16,-21 21-16,1-21 0</inkml:trace>
  <inkml:trace contextRef="#ctx0" brushRef="#br0" timeOffset="49943.71">18986 6456 0,'0'0'16,"22"0"-16,20-85 15,-42 64-15,0 0 0,0 0 16,0 0-16,-21-1 15,0 22-15,-1 0 16,1 0-16,0 0 0,0 0 0,-21 0 16,20 22-16,-20-1 0,21-21 15,0 21-15,0 0 0,-1 21 0,1-20 16,0-1-16,21 21 0,-21-21 0,21 0 16,0 1-16,0 20 0,0-21 15,0 0-15,0 0 0,0 1 16,0-1-16,21-21 15,0 0-15,-21 21 0,21-21 0,1 0 16,-1 0-16,0 0 0,0-21 16,0 0-16,0-1 15,1 22-15,-22-21 0,21 0 0,0-21 16,0 21-16,-21-1 0,0 1 0,0-21 16,21 21-16,-21-22 0,21 22 15,-21 0-15,0 0 0,0 0 16,0 42 15,0 0-31,0 0 0,0 0 0,0 1 16,0-1-16,0 21 0,0-21 15,0 0-15,0 22 0,0-22 0,0 0 16,0 0-16,0 0 0,0 1 0,0-1 16,22 0-1,-1-21-15,0 0 0,0 0 16,0 0-16,0 0 15,1 0-15,-1-21 0,0 0 16,0-1-16,0 1 0,0-21 16</inkml:trace>
  <inkml:trace contextRef="#ctx0" brushRef="#br0" timeOffset="50271.53">19473 5948 0,'0'0'16,"-21"0"-16,21-21 0,-21 21 16,21 21 15,0 0-31,0 0 16,0 22-16,0-22 0,0 0 15,-21 21-15,21 1 0,0-22 16,0 21-16,0 0 0,0-20 0,0 20 15,0 0-15,-21-21 0,21 22 0,0-22 16,0 21-16,0-21 0,0 1 16,0-1-16,0 0 0,0 0 0,0 0 15,0 0 1,21-21 0,0 0-16,0-21 15,0 0-15,0 0 0,1 0 16</inkml:trace>
  <inkml:trace contextRef="#ctx0" brushRef="#br0" timeOffset="50686.29">19706 6287 0,'0'0'0,"0"21"31,0 0-31,0 0 16,-21 0-16,21 0 0,-21 1 0,21-1 15,-21 0-15,21 0 0,0 0 16,0 0-16,-22 1 0,22-1 0,0 0 16,0 0-16,0 0 15,22-21 1,-1 0-16,0 0 0,0 0 0,0 0 16,0 0-16,1 0 0,20 0 15,-21-21-15,0 0 0,0 0 0,1 21 16,-1-21-16,0-1 0,0 1 0,0-21 15,-21 21-15,0 0 0,21-22 16,-21 22-16,0 0 0,0 0 16,0 0-16,0-1 0,0 1 0,-21 21 15,0 0-15,0 0 16,0 0-16,0 0 0,-1 0 0,1 0 16,0 0-16,0 0 0,0 0 0,0 0 15,-1 21-15,1-21 0,0 0 16,0 22-16,0-22 0,0 0 15,-1 0 1</inkml:trace>
  <inkml:trace contextRef="#ctx0" brushRef="#br0" timeOffset="51335.43">20299 6308 0,'-21'0'15,"21"-21"-15,-22 21 16,1 0 15,21 21-31,-21 0 0,21 0 16,0 0-16,0 0 0,0 1 15,0-1-15,0 0 0,0 0 0,-21 0 16,21 0-16,-21-21 0,21 22 16,0-1-16,-21 0 0,21 0 15,-22-21 16,22-21-15,0 0-16,0 0 16,0-1-16,0 1 15,0-21-15,0 21 0,22 0 0,-22-1 16,21-20-16,-21 21 0,21 0 0,0 0 16,0-1-16,0 1 0,22 0 15,-22 0-15,21 21 0,-21 0 0,1-21 16,20 21-16,-21 0 0,21 0 0,-20 0 15,-1 21-15,0 0 0,0-21 16,0 21-16,0 22 0,-21-22 0,0 0 16,0 21-16,0-21 0,0 22 15,0-22-15,0 21 0,0-21 16,-21 1-16,0-1 0,0 0 0,21 0 16,-21 0-16,0-21 0,21 21 0,-22-21 15,1 0 1,21-21 15,0 0-31,0 0 0,21 0 16,-21 0-16,22-1 0,-1-20 0,0 21 15</inkml:trace>
  <inkml:trace contextRef="#ctx0" brushRef="#br0" timeOffset="51751.21">20807 6329 0,'0'21'0,"21"-21"31,0 0-31,0 0 0,0 0 16,1 0-16,-1 0 0,0 0 16,0 0-16,0 0 0,0-21 15,1 21-15,-1-21 0,0 0 0,0 21 16,-21-22-16,21 1 0,-21 0 15,0 0 1,-21 21 0,0 0-16,0 0 0,-22 0 15,22 0-15,0 0 0,0 0 16,0 21-16,-22 0 0,22-21 0,0 21 16,0 22-16,0-22 0,0 0 15,-1 0-15,22 22 0,0-22 0,0 0 16,0 0-16,0 21 0,0-20 0,0-1 15,22 0-15,-1-21 16,0 21-16,0-21 0,0 0 0,0 0 16,22 0-16,-22 0 0,21 0 0,-21 0 15,22 0-15,-22 0 16,21-21-16,-21 21 0,22-21 0,-22 0 16,21-1-16,-21 1 0,1 0 0</inkml:trace>
  <inkml:trace contextRef="#ctx0" brushRef="#br0" timeOffset="52103.31">22013 5757 0,'0'0'15,"0"-21"-15,-21 21 31,0 0-31,0 21 0,0 22 16,-1-22-16,1 21 0,0 1 16,0-1-16,0 21 0,-22-20 0,1 20 15,0 1-15,-1 20 0,1-20 16,0 21-16,-22-22 0,22 1 0,-22 20 16,22-41-16,0 20 0,-22 1 0,22-22 15,21 0-15,-22 1 0,1-1 16,21 0-16,0-21 0,-22 22 0,22-22 15,0 0-15,21 0 0,-21 0 0,0 1 16,21-44 15,21 1-15,0 0-16</inkml:trace>
  <inkml:trace contextRef="#ctx0" brushRef="#br0" timeOffset="52851.88">22267 6562 0,'0'0'16,"0"-21"-16,0-1 0,0 1 16,0 0-16,21 21 0,-21-21 0,0 0 15,22 0-15,-22-1 0,0 1 16,0 0-16,0 0 0,0 0 15,-22 21-15,1-21 0,0 21 16,0 0-16,0 0 16,0 0-16,-22 0 0,22 21 0,0 0 15,0 0-15,-22 0 0,22 0 0,0 22 16,-21-22-16,21 0 0,-1 21 16,1-20-16,0 20 0,21-21 0,0 0 15,0 0-15,0 1 0,0-1 16,0 0-16,0 0 15,21-21-15,0 0 0,1 0 16,-1 0-16,0 0 16,0 0-16,0-21 0,0 0 15,1 21-15,-1-21 0,0-1 0,0 1 16,0-21-16,0 21 0,-21-22 16,22 1-16,-1 21 0,0-21 0,-21-1 15,0 1-15,21 0 0,-21-1 0,0 1 16,21 0-16,-21 20 0,0-20 15,0 21-15,0 0 0,0 0 0,0-1 16,0 44 15,0-1-31,0 0 0,0 0 0,0 21 16,0 1-16,-21-1 0,21 0 0,0 1 16,-21-1-16,21 0 0,0 1 15,0-1-15,0-21 0,0 22 0,0-22 16,0 0-16,0 0 0,0 0 0,0 0 15,0 1-15,0-1 16,21-21 0,0 0-16,0 0 0,1-21 0,-1-1 15,0 1-15,21 0 16</inkml:trace>
  <inkml:trace contextRef="#ctx0" brushRef="#br0" timeOffset="53525.01">22585 6435 0,'-21'21'16,"42"-21"31,0 0-32,0 0-15,0-21 0,0 0 0,1 21 16,-1-22-16,0 22 0,0-21 0,-21 0 15,0 0-15,21 21 16,-21-21-16,0 0 0,0-1 0,0 1 16,0 0-16,-21 21 15,0 0-15,0 0 16,0 21-16,-1 0 0,1 1 16,0-1-16,0 0 0,0 0 0,0 0 15,21 22-15,-22-22 0,22 21 16,-21-21-16,21 0 0,0 22 0,0-22 15,0 0-15,0 0 0,0 0 16,21-21-16,1 0 16,-1 0-16,0 0 0,0 0 0,0 0 15,22 0-15,-22 0 0,0 0 16,0-21-16,21 0 0,-20 21 16,20-21-16,-21 0 0,21 0 0,-20-1 15,-1 1-15,21 0 0,-21-21 0,0 21 16,-21-1-16,22 1 0,-22 0 15,0 0-15,-22 21 32,22 21-17,0 0-15,0 0 0,0 1 0,0-1 16,0 0-16,0 0 0,0 0 16,0 0-16,0 1 0,0-1 0,22 0 15,-1 0-15,-21 0 16,0 0-1,-21-21 1,-1 0 0,1 0-16,0 0 0,0 0 15,0 0-15,0 0 0,-1 0 16,1 0-16,0 0 0,21-21 0,0 0 31,0 0-31,0 0 0,21 21 16</inkml:trace>
  <inkml:trace contextRef="#ctx0" brushRef="#br0" timeOffset="54241.79">23431 5969 0,'0'0'0,"0"-21"0,-21 0 16,0 0-16,0 21 15,0 0 1,21 21-16,0 0 16,0 0-16,0 21 0,-21-20 15,21 20-15,-22-21 0,22 21 0,-21 1 0,21-1 16,0 0-16,-21 1 16,21-22-16,-21 21 0,21 1 0,0-22 15,-21 21-15,0-21 0,21 0 0,-22 1 16,22-1-16,0 0 0,0 0 15,-21 0-15,21-42 47,0 0-47,0 0 0,0 0 16,0-1-16,0 1 0,21 0 16,-21 0-16,22 0 0,-1 0 15,-21-1-15,21 1 0,0 0 0,0 0 0,0 0 16,-21 0-16,22-1 15,-1 22-15,0 0 0,-21-21 0,21 21 16,0 0-16,0 0 0,1 0 16,-1 0-16,-21 21 15,0 1-15,0-1 0,0 0 16,0 0-16,-21 0 16,-1-21-16,1 0 15,0 21-15,0-21 0,0 0 16,0 0-16,-1 0 0,1 0 15,21 22 32,0-1-31,0 0-16,0 0 0,0 0 16,0 0-1,0 1-15,0-1 0,21-21 16,-21 21-16,0 0 0,22-21 15,-22 21-15,21-21 0,0 0 16,0 0 0,0 0-16,0 0 15,1 0-15,-1-21 16,0 21-16,0-21 0,0 0 16</inkml:trace>
  <inkml:trace contextRef="#ctx0" brushRef="#br0" timeOffset="54627.2">23855 6350 0,'0'-21'16,"0"0"-16,0 0 15,-21 21 1,-1 0-16,1 0 0,0 0 16,0 0-16,0 0 15,0 0-15,-1 21 0,1 0 0,21 0 16,-21 0-16,21 0 15,0 1-15,0-1 0,0 0 16,21 0-16,0-21 16,1 21-16,-1-21 15,21 0-15,-21 0 0,0 21 0,1-21 16,-1 0-16,21 22 0,-21-22 0,0 0 16,-21 21-16,22-21 0,-22 21 15,0 0-15,0 0 16,-22-21-16,1 0 15,0 0-15,0 0 0,0 21 16,0-21-16,-1 0 0,-20 0 16,21 0-16,-21 0 0,20 0 0,1 0 15,-21 0-15,21 0 0,0 0 16,21-21 0</inkml:trace>
  <inkml:trace contextRef="#ctx0" brushRef="#br0" timeOffset="55034.97">24236 5906 0,'0'0'16,"21"0"-16,-21-22 16,0 1-16,21 21 0,-21 21 31,-21 1-15,21-1-16,0 0 0,0 21 15,-21 1-15,0-22 0,21 21 0,-22 0 16,22 1-16,-21-1 0,0 0 15,21-20-15,0 20 0,-21 0 0,0 1 16,21-22-16,-21 21 0,21-21 16,0 0-16,0 1 0,0-1 0,0 0 15,0 0-15,0 0 16,21-21 15,0 0-31,0-21 0,0 0 16,0 0-1</inkml:trace>
  <inkml:trace contextRef="#ctx0" brushRef="#br0" timeOffset="55420.95">24384 6329 0,'0'21'15,"-21"0"-15,0 0 16,-1 1-16,22-1 0,0 0 15,-21 0-15,21 0 16,0 0-16,0 1 0,0-1 16,0 0-16,21-21 15,1 21-15,-1-21 0,0 0 16,0 0-16,0 0 0,0 0 16,1 0-16,-1 0 0,0 0 0,0-21 15,0 0-15,0 0 16,-21-1-16,0 1 0,0 0 15,0-21-15,0 21 0,0-1 16,0 1-16,0-21 0,-21 42 0,0-21 16,0 0-16,0 21 0,0 0 0,-1 0 15,1 0-15,0 0 16,0 21 0,21 0-16,-21-21 0,21 21 0,0 0 15,0 0-15,0 1 16,0-1-16,21-21 15</inkml:trace>
  <inkml:trace contextRef="#ctx0" brushRef="#br0" timeOffset="55854.01">24807 6308 0,'0'-21'16,"-21"42"47,21 0-63,-21 21 0,21-21 15,0 22-15,0-22 0,0 21 16,-21 1-16,21-1 0,-21 0 0,21 1 15,-22-1-15,22 0 0,0 1 0,-21-1 16,0 0-16,21 1 0,-21-22 16,0 21-16,0 0 0,21 1 0,-22-22 15,1 21-15,0 1 0,0-22 0,0 21 16,0 0-16,21-20 0,-22-1 16,22 0-16,-21 0 0,21 0 15,0 0-15,0 1 0,-21-1 0,21-42 47,0-1-31,21 1-16,-21-21 0,0 21 0,21 0 15,1-22-15,-1 1 0,-21 0 0,21-1 16</inkml:trace>
  <inkml:trace contextRef="#ctx0" brushRef="#br0" timeOffset="56195.82">24786 6477 0,'0'0'0,"-21"-21"0,21 0 0,0 0 0,0-1 15,0 1-15,0 0 0,0 0 16,0 0-16,21 21 0,0-21 0,0-1 16,1 22-16,20 0 0,-21-21 0,0 21 15,0 0-15,1 0 0,-1 0 16,21 0-16,-21 0 15,0 0-15,1 0 0,-22 21 0,0 1 16,0-1-16,0 21 16,0-21-16,0 0 0,-22 1 0,1-1 15,21 21-15,-21-21 0,0 0 0,0 1 16,0-1-16,-1 0 0,1-21 16,0 21-16,21 0 0,-21-21 0,0 0 15,0 21-15,21-42 31,0 0-15,0 0-16,0 0 16</inkml:trace>
  <inkml:trace contextRef="#ctx0" brushRef="#br0" timeOffset="56575.61">24130 6011 0,'0'0'0,"-21"0"0,0 0 16,-1 0-16,22-21 15,22 21 1,-1-21-1,0 21-15,0 0 0,0 0 0,22-21 16,-22 21-16,0 0 0,21 0 0,-21 0 16,1 0-16,-1 0 0,21 0 15,-21 0-15,0 0 0,1-21 0,-1 21 16,0 0 0,-42 0 46,0 0-62,-1 0 16,1 0-16</inkml:trace>
  <inkml:trace contextRef="#ctx0" brushRef="#br0" timeOffset="62327.68">2942 6604 0,'21'0'78,"0"0"-62,-21 21-1,22-21-15,-1 0 16,0 0-16,0 0 15,0 0-15,0 0 16,1 0-16,-1 0 0,0-21 0,21 21 16,-21-21-16,1 0 0,-1 21 0,21-21 15,-21 21-15,0-22 0,1 1 16,-1 21-16,0-21 0,0 21 0,0-21 16,-21 0-1,21 21-15,-21-21 31,0 42 16,-21-21-47,21 21 0,-21-21 0,21 21 16,-21-21-16,0 21 0,0 0 0,-1-21 16,22 22-16,-21-1 0,0-21 15,0 21-15,0-21 0,0 0 0,-1 21 16,1-21-16,0 0 0,0 0 15,0 21-15,0-21 0,-1 0 16,1 0 0,0 0-16,0 0 0,0 0 15,0 0 1,21-21 78</inkml:trace>
  <inkml:trace contextRef="#ctx0" brushRef="#br0" timeOffset="123947.42">8551 3577 0,'0'0'0,"0"21"16,0 1-1,-21-22-15,0 21 16,0 0 0,0-21-1,-1 0-15,22 21 16,22-21 62,-1 0-62,0-21-16,-21 0 0,21 21 15,0-21-15,0 21 0,22-22 0,-22 1 16,0 21-16,21-21 0,-20 0 15,20 0-15,-21 0 0,21-1 16,1 1-16,-1 0 0,-21 0 0,22 0 16,-1 0-16,0-1 0,1-20 15,20 21-15,-21 0 0,1 0 0,-1-1 16,0-20-16,1 21 0,-1 0 16,-21 0-16,22-1 0,-1 22 0,-21-21 15,21 0-15,-20 0 0,20 0 16,-21 21-16,21-21 0,-20-1 0,-1 1 15,0 21-15,21-21 0,-21 0 16,1 21-16,20-21 0,-21 0 0,21 21 16,-20-22-16,20 22 0,0-21 15,-21 0-15,22 21 0,-22-21 16,0 21-16,21 0 0,-20-21 0,-1 21 16,0 0-16,0-21 0,0-1 15,0 22-15,1 0 0,-22-21 16,21 21-16,0 0 0,-21-21 15,21 21-15,-21-21 0,21 0 16,0 21-16,-21-21 16,22-1-16,-1 22 15,-21-21 1,-21 21 78</inkml:trace>
  <inkml:trace contextRef="#ctx0" brushRef="#br0" timeOffset="124559.27">10096 2540 0,'0'0'16,"-21"0"-16,0-21 0,0 21 15,42 0 32,0 0-47,0 0 0,1 0 16,-1 0-16,21 21 0,-21 0 16,22-21-16,-1 0 0,-21 0 0,21 21 15,-20-21-15,20 0 0,-21 0 16,21 0-16,-20 0 0,-1 0 0,0 0 15,0 0-15,0 0 0,0 0 16,1 0-16,-22-21 0,21 0 16,-42 21 31,-1 0-32,1 21 1,0 0-16,0 1 0,0-1 0,21 0 15,-21 0-15,-1 21 0,-20-20 16,21-1-16,0 21 0,0-21 0,-1 0 16,-20 22-16,21-22 0,0 0 15,0 0-15,-1 0 0,1 1 0,0-22 16,21 21-16,0 0 16,-21-21-16,21-21 62,0 0-62</inkml:trace>
  <inkml:trace contextRef="#ctx0" brushRef="#br0" timeOffset="125762.58">14076 2244 0,'0'-21'16,"0"42"93,0 0-109,21-21 16,0 21-16,0-21 0,0 21 0,1 0 15,-1 1-15,0-1 0,0 0 16,0 0-16,22 0 0,-22 0 0,0 1 16,21 20-16,-21-21 0,22 0 15,-22 22-15,0-22 0,21 21 0,1-21 16,-22 22-16,21-22 0,-21 21 16,22-21-16,-1 22 0,-21-22 0,22 21 15,-1-21-15,0 22 0,1-1 16,-1-21-16,21 21 0,-20 1 0,20-1 15,-20-21-15,20 22 16,-21-1-16,1 0 0,-1 1 0,0-1 16,1 0-16,-1-21 0,-21 22 0,22-1 15,-22 0-15,21-20 0,-21 20 16,0-21-16,1 21 0,-1-20 0,0-1 16,0 0-16,-21 0 0,21 0 15,0 0-15,-21 1 0,0-1 0,22 0 16,-1-21-16,-21 21 0,21-21 0,-21 21 15,21-21-15,-21 21 0,0 1 32,0-44-1,0 1-15,-21 21-16,21-21 0,0 0 15,-21 0-15,0 0 0</inkml:trace>
  <inkml:trace contextRef="#ctx0" brushRef="#br0" timeOffset="126866.95">14478 2159 0,'-21'0'47,"0"0"-31,-1 0-16,1 0 0,0 0 15,0 0-15,0 0 0,-22 0 0,22 21 16,-21-21-16,21 0 0,0 0 0,-22 0 16,22 0-16,0 0 0,0 0 15,0 0-15,-1 0 31,1 0 1,21 21 46,0 1-63,0-1 1,0 0-16,21 0 16,1 0-16,-22 0 0,21 1 15,0-1-15,0 0 0,0 0 0,0 21 16,1-20-16,-1-1 0,0 0 16,0 0-16,0 0 0,0 0 15,1 1-15,-1-1 0,-21 0 0,21-21 16,0 21-16,-21 0 0,0 0 15,21-21-15,0 0 16,-21 22-16,0-44 63</inkml:trace>
  <inkml:trace contextRef="#ctx0" brushRef="#br0" timeOffset="128623.46">11176 1270 0,'0'0'0,"-21"0"0,0 0 15,-1 0-15,1 0 16,0-21 0,21 0-1,0 0-15,0-1 16,21 1-16,0 21 16,1-21-16,-1 21 0,21-21 0,-21 21 15,0 0-15,22 0 0,-22-21 16,0 21-16,0 0 0,22 0 0,-22 0 15,0 0-15,0 0 0,0 0 16,0 0-16,-21 21 0,0 0 0,0 0 16,0 0-16,0 1 15,0-1-15,0 0 0,-21 0 0,0 21 16,0-20-16,-21-1 0,-1 21 16,22-21-16,-21 0 0,-1 1 0,1-1 15,21-21-15,-21 21 0,20 0 16,1-21-16,0 0 0,0 0 15,42 0 17,0 0-32,-21-21 0,21 0 15,1 21-15,-1 0 0,0 0 16,21-21-16,-21 21 0,1 0 0,-1 0 16,21 0-16,-21 0 15,0 0-15,1 0 0,-1 0 0,0 21 16,0 0-16,0 0 0,0 0 15,-21 0-15,0 1 0,0-1 0,0 21 16,0-21-16,0 22 0,0-22 0,-21 21 16,0-21-16,0 0 0,0 22 15,-22-22-15,1 0 0,21 0 0,-21 0 16,-1-21-16,22 22 0,-21-22 16,-1 0-16,1 21 0,21-21 0,-21 0 15,-1 0-15,22 0 0,0 0 0,-21 0 16,20-21-16,1 21 0,0-22 15,0 22-15,21-21 0,-21 0 16,21 0-16,-21 21 0,21-21 16,-22 0-16,22-1 0,0 1 15,0 0 1,0 0-16,22 0 16,-1 21-16,0-21 0</inkml:trace>
  <inkml:trace contextRef="#ctx0" brushRef="#br0" timeOffset="129111.18">11663 1080 0,'21'0'0,"0"-22"16,0 22-16,0-21 15,1 21-15,-1 0 16,-21 21 0,21 1-16,-21-1 0,0 0 0,21 0 15,-21 21-15,0-20 0,0-1 16,0 21-16,0-21 0,0 0 15,0 1-15,-21-1 0,0 0 0,21 0 16,-21 0-16,21 0 16,0-42 15,0 0-15,0 0-16,0 0 0,0 0 15,0-1-15,0 1 0,0 0 16,0 0-16,0 0 0,0 0 0,21-1 15,0 1-15,-21 0 0,21 0 0,0 21 16,-21-21-16,21 21 0,1 0 16,-1 0-16,0 0 15,0 0 1</inkml:trace>
  <inkml:trace contextRef="#ctx0" brushRef="#br0" timeOffset="129730.83">12552 1080 0,'0'0'0,"0"-22"0,-21 1 16,-1 21-16,1 0 0,0-21 0,0 21 16,0 0-16,0 0 15,-1 0-15,1 0 0,0 21 0,-21-21 16,21 21-16,-1 1 16,1-1-16,0 0 0,0 0 0,0 0 0,0 0 15,-1 1-15,1-1 16,21 0-16,0 0 0,-21 0 0,21 0 15,0 1-15,-21-22 0,21 21 16,0 0-16,0 0 0,21-21 16,0 0-16,0 0 15,1 0-15,-1 0 16,0 0-16,21 0 0,-21 0 0,1-21 16,-1 21-16,0-21 0,0 21 15,21-21-15,-20-1 0,-1 1 0,0 0 16,0-21-16,0 21 15,0-22-15,1 22 0,-1-21 0,0-1 16,-21 1-16,0 0 0,0-1 16,0 22-16,0-21 0,0 21 0,0-22 15,0 22-15,0 0 0,0 0 16,0 42 15,0 0-31,0 0 0,-21 1 0,21 20 16,0-21-16,0 21 0,0-20 15,0 20-15,0-21 0,0 0 0,0 22 16,0-22-16,0 0 0,0 0 16,0 0-16,0 0 0,0 1 15,0-1-15,0 0 0,0 0 0,0 0 16</inkml:trace>
  <inkml:trace contextRef="#ctx0" brushRef="#br0" timeOffset="130115.69">13017 1080 0,'0'0'0,"0"-22"0,0 1 15,-21 21 1,0 0-1,0 21 1,21 1-16,0-1 0,-21 0 0,21 21 16,-21-21-16,21 22 0,-22-1 15,22-21-15,0 22 0,-21-1 0,0 0 16,21 1-16,-21-1 0,21 0 0,0 22 16,-21-22-16,21 0 0,-21 1 15,21-1-15,-22 0 0,22 1 16,0-1-16,0-21 0,0 22 0,0-22 15,-21 0-15,21 0 0,0 0 16,0 0-16,0 1 0,0-44 47,0 1-47,0 0 0,0-21 16</inkml:trace>
  <inkml:trace contextRef="#ctx0" brushRef="#br0" timeOffset="130506.98">12933 1037 0,'0'0'0,"21"-21"0,0 21 0,0-21 15,22 21-15,-22 0 0,0-21 0,21 21 16,-21 0-16,22 0 0,-22 0 16,21 0-16,-21 0 0,22 0 0,-22 0 15,0 0-15,0 21 0,0 0 16,-21 0-16,0 0 0,0 1 0,0-1 16,0 0-16,0 21 0,0-21 15,0 1-15,-21-1 0,0 0 16,-21 0-16,21 0 0,-22 0 0,22 1 15,-21-1-15,-1 0 0,1-21 16,21 21-16,-21 0 0,20-21 0,1 21 16,-21-21-16,42 22 0,-21-22 15,21 21-15,-21-21 16,21 21 0,21-21-16,0 0 15</inkml:trace>
  <inkml:trace contextRef="#ctx0" brushRef="#br0" timeOffset="131091.65">13695 1439 0,'0'0'0,"0"-21"16,-21 21 0,-1 0-16,1 0 15,0 0-15,0 0 0,0 0 0,0 0 16,-1 21-16,1-21 0,0 22 16,0-1-16,0-21 0,0 21 0,-1 0 15,1 21-15,0-20 0,0-1 16,21 0-16,0 0 0,-21 0 0,21 0 15,-21 1-15,21-1 0,0 0 16,0 0-16,21-21 16,0 0-16,0 0 0,0 0 15,0 0-15,1 0 16,-1-21-16,0 0 0,0 21 0,0-21 16,0-1-16,1 1 15,-1 0-15,-21 0 0,21 0 0,0-22 16,0 22-16,0 0 0,-21 0 0,0 0 15,22 0-15,-22-1 0,21 1 16,-21 42 15,0 1-15,0-1-16,-21-21 0,21 21 16,0 0-16,0 0 0,-22 0 0,22 1 15,0-1-15,0 0 0,0 0 16,0 0-16,0 0 0,0 1 0,0-1 15,0 0-15,22 0 16,-1-21 0,0 0-16,0 0 15,0 0-15,0 0 0</inkml:trace>
  <inkml:trace contextRef="#ctx0" brushRef="#br0" timeOffset="131582.81">13906 1524 0,'0'-21'0,"0"0"16,0 0 0,22-1-1,-1 22-15,0 0 0,0 0 16,0-21-16,0 21 15,1 0-15,-1 0 16,0 21-16,-21 1 0,0-1 16,0 0-16,0 0 15,0 0-15,0 0 0,0 1 0,0-1 16,0 0-16,0 0 16,0 0-16,0 0 0,0 1 0,-21-1 15,21 0-15,-21-21 16,-1 0-1,22-21 17,0 0-32,0-1 0,0 1 15,22 0-15,-22 0 0,0 0 0,21 0 16,0-1-16,-21 1 0,21 0 16,-21 0-16,21 21 0,-21-21 0,21 0 15,1-1 1,-1 22-16,0-21 15,0 21 1,-21-21-16,21 21 16,0-21-16,1 21 15</inkml:trace>
  <inkml:trace contextRef="#ctx0" brushRef="#br0" timeOffset="132578.78">14732 1058 0,'0'0'0,"0"-21"16,-21 21 15,21 21-16,0 1-15,-21-22 0,-1 21 16,22 0-16,0 21 0,-21-21 0,0 1 16,0 20-16,21-21 0,-21 21 0,0-20 15,-1 20-15,1-21 0,21 21 16,0-20-16,-21-1 0,21 0 0,0 0 16,0 0-16,0 0 0,0 1 15,0-1-15,0 0 0,0 0 0,0 0 16,0 0-1,21-21-15,-21 22 16,21-22-16,1 0 0,-1 0 16,0 0-16,0 0 15,0-22-15,-21 1 0,21 21 16,1-21-16,-22 0 0,21 21 16,0-21-16,-21 0 0,21-1 0,0 22 15,-21-21-15,0 0 0,21 21 16,1-21-16,-22 42 47,0 0-47,0 0 15,0 1-15,0-1 16,0 0-16,0 0 0,0 0 16,0 0-16,0 1 0,21-1 15,0 0-15,0-21 16,0 0-16,0 0 0,1 0 15,-1 0-15,0 0 16,0 0-16,0 0 0,-21-21 0,21 21 16,1-21-16,-1-1 15,0 22-15,-21-21 0,21 0 0,0 0 0,-21 0 16,0 0-16,21-1 0,1 1 16,-22 0-16,21 0 0,-21 0 15,-21 42 48,21 0-63,0 0 0,-22 0 15,1 1-15,21-1 0,-21 0 0,21 0 16,0 0-16,0 0 0,-21 22 16,21-22-16,0 0 0,0 21 15,0-20-15,0-1 0,0 0 16,0 21-16,0-21 0,0 1 0,0-1 15,0 0-15,0 0 0,0 0 0,-21 0 16,21 1-16,-21-1 0,-1 0 16,1 0-16,0 0 15,0-21-15,21 21 0,-21-21 16,21 22-16,-21-22 16,21-22 46,0 1-62,0 0 16,0 0-16,0 0 0</inkml:trace>
  <inkml:trace contextRef="#ctx0" brushRef="#br0" timeOffset="133035.51">14478 1228 0,'0'0'0,"-21"0"15,42 0 1,0 0-16,21 0 0,-20 0 16,20 21-16,0-21 0,-21 0 15,22 0-15,-1 0 0,0 0 0,-20 0 16,20 0-16,0 0 0,-21 0 16,1 0-16,20 0 0,-21-21 15,0 21 1,-21 21 78,0 0-79,0 0-15,0 0 31</inkml:trace>
  <inkml:trace contextRef="#ctx0" brushRef="#br0" timeOffset="145283.35">10689 3450 0,'21'0'16,"0"0"-16,-21-21 16,22 0-16,-1 21 15,-21-21-15,21 0 16,0-1-16,-21 1 15,0 0-15,21 21 0,-21-21 16,0 0-16,0 0 0,0-1 16,0 1-16,0 0 0,0 0 15,-21 0-15,0 0 0,0-1 16,0 22-16,-1 0 16,1 0-16,-42 0 15,20 0-15,22 0 0,0 0 0,-21 22 16,-1 20-16,22-21 0,-21 0 15,0 22-15,-1-1 0,22 0 16,-21 1-16,-1-1 0,22 0 0,0 1 16,-21-1-16,21-21 0,-1 21 0,22 1 15,0-22-15,-21 0 0,21 0 16,0 0-16,0 1 0,21-1 16,1-21-16,-1 0 15,21 0-15,-21 0 0,22-21 0,-1 21 16,-21-22-16,21 1 0,1 0 0,-1 21 15,0-21-15,-20-21 16,20 20-16,-21 1 0,21 0 0,1-21 16,-22 21-16,0-22 0,0 22 0,0-21 15,1 21-15,-1-1 0,0-20 16,-21 21-16,0 0 0,0 42 31,0 0-15,0 0-16,0 0 0,-21 1 15,21-1-15,-21 21 0,21-21 0,0 0 16,0 22-16,0-22 0,0 0 0,0 21 16,0-20-16,0-1 0,0 0 15,0 0-15,21 0 16,0-21 0,0 0-16,0 0 15,0 0-15,1 0 0,-1-21 16,0 21-16,0-21 0,0 21 0</inkml:trace>
  <inkml:trace contextRef="#ctx0" brushRef="#br0" timeOffset="145687.79">11345 3154 0,'0'0'0,"0"-21"16,0 42 15,0 0-15,0 0-16,0 22 0,0-1 15,-21-21-15,21 43 0,-21-22 0,21 0 16,-21 22-16,21-22 0,0 22 0,-21-1 16,21 1-16,-22-1 0,1 22 15,21-22-15,-21 1 0,0 20 0,21-20 16,-21 21-16,0-22 0,-1 22 15,1-22-15,21 22 0,-21-22 16,0 22-16,0-21 0,0-1 0,-1 1 16,1-1-16,0 1 0,0-1 15,21 43-15,-21-64 0,21 1 16,-21-1-16,21-21 0,0 21 0,0-20 16,0-1-16,0 0 0,0 0 0,0-42 31,0 0-31,0 0 15,0-1-15,21-20 0,0-21 16,-21 20-16,21-20 0</inkml:trace>
  <inkml:trace contextRef="#ctx0" brushRef="#br0" timeOffset="146103.19">11282 3535 0,'0'0'0,"0"-21"0,0-22 16,0 22-16,0 0 0,0 0 16,-21-21-16,21 20 0,0 1 0,0 0 15,0-21-15,0 21 0,0-1 16,0 1-16,21 0 0,-21 0 0,21 0 16,0 0-16,0-1 0,0 22 15,1-21-15,-1 0 0,21 21 16,0-21-16,-20 21 0,20 0 0,-21 0 15,21 0-15,-20 0 0,20 0 16,-21 0-16,0 0 0,0 0 0,1 21 16,-22 0-16,0 0 0,0 1 0,0-1 15,0 21-15,0-21 0,-22 22 16,1-22-16,0 21 0,0-21 0,-21 22 16,20-22-16,-20 21 0,21-21 15,0 0-15,-85 64 16,85-64-16,0-21 0,21 21 15,21-21 17,0 0-17,0 0-15,0-21 0,0 21 16,1-21-16</inkml:trace>
  <inkml:trace contextRef="#ctx0" brushRef="#br0" timeOffset="146668.17">12319 3154 0,'0'0'0,"0"-21"0,-21 0 15,0-1 1,-1 22-16,1 0 0,0 0 0,0 0 15,0 0-15,0 0 0,-1 0 0,1 0 16,0 0-16,0 0 0,0 22 16,0-1-16,-1 0 0,1 21 0,0-21 15,21 22-15,-21-1 0,0 0 16,0 1-16,-1-22 0,22 21 0,0 1 16,-21-22-16,21 0 0,0 21 15,0-21-15,0 1 16,21-22-1,1 0-15,-1 0 0,0 0 16,0 0-16,0-22 0,22 1 0,-22 0 16,21 21-16,-21-21 0,22 0 0,-22-22 15,21 22-15,-21 0 0,22-21 16,-22 21-16,0-22 0,0 22 0,0 0 16,-21 0-16,0 0 0,21-1 15,-21 1 1,0 42-1,0 1-15,0-1 16,-21 0-16,21 0 0,-21 0 0,21 22 16,0-22-16,0 0 0,0 21 15,0-21-15,0 1 0,0-1 0,0 0 16,0 0-16,0 0 0,0 0 16,21-21-1,0 0-15,1 0 16,-1 0-16,0-21 15,0 0-15</inkml:trace>
  <inkml:trace contextRef="#ctx0" brushRef="#br0" timeOffset="146987.13">12848 3069 0,'-21'21'16,"0"-21"-16,0 22 0,-1-1 15,1 0-15,0 0 0,0 21 16,0-20-16,0 20 0,-1-21 0,1 0 16,21 22-16,0-22 0,-21 0 0,21 21 15,0-21-15,0 1 0,0-1 16,0 0-16,0 0 15,21 0-15,0-21 16,1 0-16,-1 0 16,0 0-16,0 0 0,0 0 15,0 0-15,1-21 0,-1 21 0,0-21 16,0 0-16,0 0 0</inkml:trace>
  <inkml:trace contextRef="#ctx0" brushRef="#br0" timeOffset="147579.07">13229 2836 0,'0'22'0,"0"-1"15,-21 0-15,21 0 16,0 0-16,0 0 0,0 1 0,-21 20 15,21-21-15,-21 0 0,21 22 16,-22-1-16,22-21 0,0 21 16,-21-20-16,21 20 0,-21-21 0,0 0 0,21 22 15,0-22-15,0 0 0,-21-21 16,21 21-16,0 0 0,-21-21 16,21 21-16,0-42 46,0 0-30,0 0-16,0 0 16,0 0-16,0-1 0,21-20 0,0 21 15,-21 0-15,21 0 0,0-1 16,0 22-16,1-21 0,20 0 0,-21 21 16,0 0-16,22-21 0,-22 21 15,0 0-15,0 0 0,0 0 16,0 0-16,1 0 0,-1 0 0,-21 21 15,0 0-15,0 0 16,0 1-16,0-1 0,0 0 0,0 0 16,0 0-16,0 0 0,0 1 15,-21-22-15,21 21 0,-22 0 0,22 0 16,0 0-16,-21-21 0,21 21 0,-21-21 16,21 22-1,0-44 32,0 1-47,0 0 16,21 0-16,0 0 0</inkml:trace>
  <inkml:trace contextRef="#ctx0" brushRef="#br0" timeOffset="148103.03">13631 3260 0,'21'0'16,"1"0"-16,-1 0 31,0 0-31,0 0 0,0 0 16,0 0-16,1-21 15,-1 21-15,0 0 0,-21-22 0,21 22 16,0-21-16,0 21 0,1 0 16,-1-21-16,0 0 15,0 0-15,-21 0 16,0-1-16,0 1 16,0 0-16,-21 0 15,0 21 1,0 0-1,-1 0-15,1 0 0,0 21 16,21 0-16,-21-21 0,0 21 16,0 1-16,-1 20 0,1-21 0,0 0 15,21 22-15,-21-22 0,0 21 16,21-21-16,-21 22 0,21-22 0,0 0 16,0 0-16,0 0 0,0 0 0,21 1 15,0-22-15,0 0 16,0 0-16,0 0 0,1 0 0,-1 0 15,0 0-15,0 0 16,0 0-16,0 0 0,1 0 16,41-64-1,-42 64 1</inkml:trace>
  <inkml:trace contextRef="#ctx0" brushRef="#br0" timeOffset="148667.82">12298 4170 0,'0'0'0,"0"-21"0,0 0 16,21 21-16,-21 21 31,0 0-15,0 0-16,0 0 0,0 0 0,0 1 16,-21 20-16,21-21 0,0 21 15,0-20-15,-21 20 0,-1 0 16,1 1-16,21-1 0,-21 0 0,-21 43 15,21-22-15,-1-20 16,1-1-16,0 0 0,0 1 0,0-1 16,21-21-16,-21 22 0,21-22 0,0 0 15,0 0-15,0 0 0,0-42 47,0 0-47,0 0 0,21 0 16,-21-22-16,21 22 0,0-21 0,-21 21 15</inkml:trace>
  <inkml:trace contextRef="#ctx0" brushRef="#br0" timeOffset="149067.22">12213 4233 0,'0'-21'16,"0"42"-16,0-63 0,0 21 0,0 0 15,0 0-15,0-1 16,21 1-16,-21 0 0,21 21 16,1-21-16,-1 0 0,0 21 0,0-21 15,0 21-15,0-22 16,22 22-16,-22 0 0,21 0 0,-21 0 0,22 0 16,-22 0-16,21 0 0,-21 0 15,1 0-15,-1 0 0,0 22 16,0-1-16,0 0 0,-21 0 0,21 0 15,-21 0-15,0 1 0,0-1 16,0 0-16,0 0 0,-21 0 0,0 0 16,-21 1-16,21-1 0,-1 0 0,1 0 15,-21 0-15,21-21 0,0 21 16,-1-21-16,1 0 0,0 22 0,0-22 16,42 0 30,-21-22-30,21 22-16,0 0 16</inkml:trace>
  <inkml:trace contextRef="#ctx0" brushRef="#br0" timeOffset="149619.89">13166 4085 0,'0'0'0,"0"-21"15,-22 21 1,1 0 0,0 0-16,0 21 0,0-21 15,0 21-15,21 1 0,-22-1 0,1 0 16,0 0-16,0 0 0,21 0 0,-21 1 15,21-1-15,-21 0 0,-1 64 16,22-64 0,0 0-16,0 0 0,0 0 0,0 0 15,0 1-15,22-22 16,-22 21-16,21-21 16,0 0-16,0 0 0,0 0 0,0 0 0,1 0 15,-1 0-15,0 0 0,0 0 16,0-21-16,0-1 0,1 22 15,-1-21-15,0 0 0,0 21 0,0-21 16,0 0-16,1 0 0,-1-22 16,-21 22-16,21 0 0,-21 0 15,21-22-15,-21 22 0,0-21 0,0 21 0,0 0 16,0-1-16,0 1 0,0 0 16,-21 0-16,0 0 0,0 21 0,-1 0 15,1-21-15,0 21 0,0 0 0,0 0 16,0 0-16,-1 0 0,1 0 15,0 21 1,0 0-16,21 0 16,0 0-16,0 0 15,0 1-15,21-22 16,0 0-16,0 0 0,1 0 16,-1 21-16</inkml:trace>
  <inkml:trace contextRef="#ctx0" brushRef="#br0" timeOffset="150008.22">13737 3958 0,'0'0'0,"0"-21"16,0 42 46,-21 0-62,21 1 16,-21-1-16,21 0 0,0 21 15,0-21-15,0 1 0,0-1 16,-21 21-16,21-21 0,-22 22 0,22-22 16,-21 0-16,21 21 0,0-21 0,-21 1 15,21-1-15,-21 0 0,21 0 16,-21 0-16,21 0 15,0 1-15,0-1 32,0-42-1,0-1-15</inkml:trace>
  <inkml:trace contextRef="#ctx0" brushRef="#br0" timeOffset="150331.03">13377 4572 0,'0'0'0,"0"21"0,0 0 16,0 1-16,0-1 15,0 0-15,21-21 16,1 21-16,-1-21 0,0 0 16,0 0-16,0 0 0,0 0 15,1 0-15,20 0 0,-21 0 0,0 0 16,0 0-16,1 0 0,-1 0 16,0 0-16,0-21 0,-21 0 15,21 21-15,-21-21 16,21-1-16,-21 1 0,0 0 15,0 0-15,22 0 0,-22 0 16,0-1-16,21 22 16,-21-21-16,0 0 0,0 0 0</inkml:trace>
  <inkml:trace contextRef="#ctx0" brushRef="#br0" timeOffset="150686.82">13462 3852 0,'0'0'0,"21"0"0,0 0 0,0 0 16,22 0-16,-22 0 0,0 0 0,0-21 16,22 21-16,-22 0 0,21 0 0,-21 0 15,0 0-15,22-21 0,-22 21 16,21 0-16,-21 0 0,1 0 0,-1 0 16,0-21-16,0 21 0,0 0 15,0 0-15,-42-21 47,0 21-47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2:38:59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7218 2265 0,'0'-21'0,"0"0"0,0-1 15,0 1 1,0 0 0,-21 21 46,21 21-62,0 0 0,-22 1 16,22-1-16,0 0 15,-21 0-15,21 0 0,0 0 0,0 22 16,0-1-16,0-21 0,0 22 16,-21-1-16,21 0 0,0 1 0,0-1 15,0-21-15,-21 21 0,21 1 16,0-1-16,0-21 0,0 22 0,0-1 16,0 0-16,0-21 0,0 22 15,-21-1-15,21 0 0,-21 1 0,21-1 16,0 0-16,-22 22 15,22-22-15,-21 1 0,21-1 0,0 0 0,0 1 16,0-22-16,0 21 0,0 0 16,0 1-16,0-22 0,0 21 15,0 1-15,0-22 0,0 21 0,0 0 16,-21 1-16,21-1 0,0 0 16,0 1-16,-21-1 0,21 22 0,-21-22 15,21 0-15,-21 1 0,21-1 16,0 0-16,0 1 0,-22-1 0,22 0 15,-21 1-15,21-1 0,0-21 0,-21 21 16,21 1-16,0 20 0,0-20 16,-21-1-16,21 21 0,-21-20 15,0 20-15,21-20 0,0 20 0,0-21 0,-22 1 16,22 20-16,-21-20 16,21-1-16,0 0 0,0-21 0,0 22 15,0-1-15,0-21 0,0 22 0,0-22 16,0 0-16,0 0 0,0 0 15,0 0-15,-21-21 16,0 0-16,21-21 16,-21-21-16,21 21 0,0-22 15,0 1-15</inkml:trace>
  <inkml:trace contextRef="#ctx0" brushRef="#br0" timeOffset="2241.71">7154 2223 0,'21'0'16,"1"0"-16,-1 0 15,0 0 1,0 0-16,0 0 0,0 0 16,22 0-16,-22 0 15,0 0-15,0 0 0,22 0 0,-1 0 16,-21 0-16,21 0 0,1 0 16,20 0-16,-20 0 0,-1 0 15,21-22-15,1 22 0,-1 0 16,1 0-16,-1 0 0,1 0 0,-1 0 15,22 0-15,-21 0 0,20-21 16,22 21-16,-21 0 0,21 0 0,-1 0 16,1-21-16,0 21 0,0 0 15,0 0-15,-22 0 0,22-21 0,0 21 16,21 0-16,0 0 0,-21 0 0,21-21 16,0 21-16,0 0 0,-21 0 15,21 0-15,0-21 0,21 21 0,-21 0 16,0 0-16,0 0 0,-21 0 15,21 0-15,0 0 0,-21 0 16,21 0-16,-22 0 0,22 0 16,0 0-16,-21 0 0,0 0 0,0 0 15,0 0-15,0 0 0,-1 21 16,1-21-16,0 0 0,0 0 0,21 0 16,-21 0-16,-22 0 0,22 0 15,-21 0-15,0 0 0,20 0 0,-20 0 16,0 0-16,-1 0 0,1 21 15,0-21-15,-1 0 0,1 0 0,0 0 16,-22 0-16,1 0 0,-1 0 16,1 0-16,-1 0 0,1 21 0,-1-21 15,1 0-15,-1 0 0,1 0 16,20 0-16,-20 0 0,21 0 16,-22 0-16,22 0 0,-22 0 0,1 0 15,20 0-15,-41 0 0,20 0 16,1 0-16,-22 0 0,22 0 0,-22 0 15,0 0-15,1 0 0,-1 0 16,-21 0-16,21 0 0,1 0 0,-1 0 16,0 0-16,1 0 0,-1 0 15,0 0-15,1 0 0,-22 0 0,21 0 16,-21 0-16,1 0 0,-1 0 16,0 0-16,0 0 0,-21 21 46,0 0-30,0 1-16,0-1 16,0 0-1,0 0-15,0 0 0,0 0 16,0 1-16,0-1 0,0 21 16,0-21-16,0 22 0,0-22 0,0 21 15,0 0-15,-21 1 0,21-22 16,-21 21-16,0 1 0,21-1 0,0 0 15,-22 1-15,1-1 0,21 0 16,-21 1-16,21-1 0,0 0 16,0 1-16,0-1 0,0 0 0,-21 1 15,21-1-15,0 21 0,-21-20 16,21-1-16,0 0 0,0 1 0,0-1 16,0 0-16,-21 1 0,21-1 15,-22 0-15,22 1 0,0-1 0,0 0 16,0 1-16,0-1 0,-21 0 15,21 1-15,0 20 0,0-20 0,0-1 16,-21 0-16,21 1 0,0 20 16,0-21-16,0 1 0,0-1 0,-21 0 15,21 1-15,0-22 0,-21 21 0,21 1 16,0-1-16,0 0 16,0-21-16,0 22 0,0-1 0,0 0 15,0 1-15,0-22 0,0 21 0,0 1 16,0-22-16,0 21 0,0-21 15,0 22-15,-21-22 0,21 0 0,0 0 16,0 21-16,0-20 0,-22-1 16,22 0-16,-21 0 0,21 0 15,0 0-15,-21 1 0,21-1 16,-21-21 0,21 21-1,-21-21-15,0 0 0,-1 0 16,1 0-1,0 0-15,0 21 0,0-21 16,0 0-16,-1 0 0,1 0 16,0 0-16,0 21 0,0-21 15,0 0-15,-1 0 0,1 0 0,0 0 16,0 0-16,-21 0 0,-1 0 0,22 0 16,-21 0-16,-1 0 0,1 0 15,0 0-15,-22 0 0,1 0 0,20 0 16,-20 0-16,-1 0 0,1 0 0,-1 0 15,1 0-15,-1 0 0,1 0 16,-1 0-16,1 0 0,-1 0 0,1 0 16,-1 0-16,1 0 0,-1 21 15,-20-21-15,20 0 0,-20 0 0,-1 0 16,0 0-16,1 0 0,-1 0 16,0 0-16,1 0 0,-1 0 0,0 0 15,1 0-15,-1 0 0,0 0 0,1 22 16,-1-22-16,0 0 0,1 0 15,-1 21-15,0-21 0,1 0 0,-1 0 16,-21 0-16,21 21 0,-20-21 0,-1 0 16,21 0-16,-21 0 0,-21 0 15,43 0-15,-22 0 0,0 0 16,21 0-16,1 0 0,-1-21 0,-21 21 0,43 0 16,-22 0-16,0 0 15,1 0-15,-1-21 0,0 21 0,22 0 16,-22-22-16,-21 22 0,22 0 0,-22 0 15,0-21-15,0 21 0,-21 0 0,21 0 16,0-21-16,1 21 0,20 0 16,-21 0-16,21 0 0,1 0 0,20 0 15,-20 0-15,-1 0 0,21 0 0,-20 0 16,-1 0-16,22 0 0,-22 0 16,0 0-16,22 0 0,-22 0 0,0 0 15,1 0-15,-22 0 0,21 0 16,-21 0-16,22 0 0,-22 0 0,21 21 15,1-21-15,20 21 0,-21-21 16,22 0-16,21 0 0,-22 22 0,1-22 16,-1 0-16,22 0 0,-22 0 0,22 0 15,-22 0-15,22 0 0,-21 0 16,-1 0-16,22 0 0,-1 0 0,-20 0 16,21 0-16,20 0 0,-20 0 0,21 0 15,0-22-15,0 22 0,21-21 16,-22 21-16,1-21 15,21 0-15,-21 21 16,21-21-16,0 0 0,0-1 16,0 1-16,0-21 0,0 0 0,21-1 15</inkml:trace>
  <inkml:trace contextRef="#ctx0" brushRef="#br0" timeOffset="3710.38">7239 3239 0,'-42'0'15,"20"21"-15,1-21 16,0 0-16,42 0 78,0 0-78,1 0 0,-1 0 16,0 0-16,0 0 0,0 0 15,0 0-15,1 0 0,20 0 0,-21 0 16,21 0-16,1 0 0,-1-21 16,0 21-16,1 0 0,20 0 15,1 0-15,-1 0 0,1 0 0,-1 0 16,1 0-16,-1 0 0,1 0 15,-1 0-15,1 0 0,-1-22 0,1 22 16,-1 0-16,22 0 0,0 0 16,-1 0-16,22-21 0,-21 21 0,21 0 15,-1 0-15,1 0 0,-21 0 16,21 0-16,0 0 0,-1 0 0,1 0 16,0 0-16,-21 0 0,21 0 15,-1 0-15,-20 0 0,21 0 0,-21 0 16,-1 0-16,1 0 15,0 0-15,-1 0 0,1 0 0,0 0 16,-1 0-16,1 0 0,0 0 0,-1 0 16,-20 0-16,20 0 0,-20 0 15,21 0-15,-22 0 0,1 0 0,-1 0 16,1 0-16,20 0 0,-20 0 16,-1 0-16,1 0 0,-1 0 0,1 0 15,-1 0-15,-20 0 0,20 0 16,1 0-16,-1-21 0,-21 21 0,22 0 15,-22 0-15,22 0 0,-1 0 16,-20 0-16,20 0 0,1 0 0,-1 0 16,1 0-16,-1 0 0,1 0 15,20 0-15,-20 0 0,-1 0 16,1 0-16,-1 0 0,1 0 0,-22 0 16,22 0-16,-1 0 0,-21 0 15,22 0-15,-1 0 0,-20 0 0,20 0 16,1 0-16,-1 0 0,1 0 15,-1 0-15,1 0 0,-22 0 16,22 0-16,-1 0 0,-21 0 0,22 0 16,-22 0-16,1 0 0,20 0 0,-21 0 15,1 0-15,-1 0 0,0 0 16,1 0-16,-1 0 0,0 0 16,22 0-16,-22 0 0,1 0 0,-1 0 15,0 0-15,22 0 0,-22 0 16,0 0-16,1 0 0,-1 0 0,-21 0 15,22 0-15,-1 0 0,-21 0 16,21 0-16,1 0 0,-22 0 0,21 0 16,-21 0-16,22 0 0,-22 0 15,21 0-15,-21 0 0,22 0 0,-22 0 16,21 0-16,-21 0 0,64 0 16,-64 0-16,0 0 15,1 0-15,-1 0 16,-42 0 109,-1-21-125,-20 0 15,21 21-15,-43-21 0</inkml:trace>
  <inkml:trace contextRef="#ctx0" brushRef="#br0" timeOffset="4750.3">10118 2201 0,'0'-21'0,"21"21"16,0 0-16,0 0 15,0-21 1,0 21-16,1 0 16,-1 0-16,0 0 15,-21 21 79,0 0-94,0 1 16,0-1-16,0 0 0,0 0 15,-21 0-15,21 22 0,0-22 16,0 21-16,-21 0 0,21 22 16,-22-22-16,22 1 0,-21 20 0,21 1 15,0-22-15,0 21 0,0-20 16,-21 20-16,21 1 0,-21-1 0,21 1 15,0-1-15,0 1 0,0-1 16,0 1-16,0-1 0,0 1 0,0-1 16,0 1-16,0-1 0,0-20 0,-21 20 15,21 1-15,-21-1 0,21 1 16,0 20-16,-22-20 0,1-1 0,21-20 16,-21 20-16,21 1 0,0-22 15,0 0-15,0 1 0,0-1 16,0 0-16,0 1 0,0-22 0,0 21 15,0-21-15,0 22 0,0-22 0,0 0 16,0 0-16,0 0 0,0 0 16,0 1-16,0-1 0,0 0 0,0 0 15,0 0-15,0 0 0,0 1 16,0-1-16,-21 0 16,21 0-16,0 0 0,0 0 15,-21-21-15,21 22 0,-21-22 31,21-22-15,0 1-16,0 0 16,0 0-16,0 0 0,0-22 0,21 1 15,0 0-15</inkml:trace>
  <inkml:trace contextRef="#ctx0" brushRef="#br0" timeOffset="5873.82">13674 2201 0,'0'0'16,"0"-21"15,0 0 0,0 42 16,0 0-31,0 1-16,0-1 0,0 21 0,0-21 15,0 22-15,0-1 0,-22 0 16,22 22-16,-21-22 0,21 22 0,0-22 16,0 21-16,-21 1 0,21-22 15,-21 22-15,0-1 0,21 1 0,0-1 16,-21 1-16,-1 20 0,1-20 16,0-1-16,0 22 0,0-21 15,0-1-15,-1 1 0,1-1 0,0 1 16,0-1-16,0 1 0,0-1 15,21 1-15,0-1 0,0 1 0,0-22 16,0 21-16,0-20 0,0-1 0,0 0 16,0 1-16,0-1 0,0 0 15,0 1-15,0-22 0,0 21 0,0-21 16,0 22-16,0-1 0,0-21 0,0 22 16,0-1-16,0-21 0,0 21 15,0 1-15,0-22 0,0 21 0,0-21 16,0 1-16,0 20 0,0-21 0,0 0 15,0 0-15,21 1 16,-21-1-16,0 0 0,0 0 0,0 0 16,0 0-16,0 1 0,0-1 0,0 0 15,0 0-15,-21 0 16,21 0-16,-22-21 16,1 0-16,21 22 0,-21-22 15,21-22 32,0 1-47,0 0 0,-21 0 16,0 0-16,0 0 15,21-1-15</inkml:trace>
  <inkml:trace contextRef="#ctx0" brushRef="#br0" timeOffset="6717.88">10054 4995 0,'0'22'31,"0"-1"-15,0 0-16,0 21 15,0-21 1,0 1-16,0-1 0,0 0 0,0 0 16,0 0-16,0 0 15,0 1-15,0-1 0,0 0 16,0 0-16,0 0 0,0 0 16,0 1-1,0-1-15,0 0 16,21-21 15</inkml:trace>
  <inkml:trace contextRef="#ctx0" brushRef="#br0" timeOffset="7731.41">13314 5271 0,'21'0'15,"0"0"17,-21 21-17,0 0 1,0 0-16,0 0 16,0 0-1,0 1 1,-21-22-1,0 0 1,0 0 0</inkml:trace>
  <inkml:trace contextRef="#ctx0" brushRef="#br0" timeOffset="10632.9">7832 2540 0,'0'-21'0,"-22"0"16,22 0-1,0-1-15,0 1 16,-21 21 0,21 21 15,-21 1-31,21-1 0,0 0 15,0 21-15,0 1 0,0-1 16,0 0-16,-21 1 0,21-1 0,0 0 16,0 1-16,-21-22 0,21 21 15,0 0-15,0-20 0,0-1 16,0 21-16,0-21 0,21 0 16,0 1-16,0-22 0,0 0 15,1 0-15,-1 0 0,0 0 16,0 0-16,21 0 0,-20-22 0,-1 1 15,21 21-15,-21-21 0,0 0 0,22 0 16,-22-22-16,0 22 0,0 0 16,0-21-16,1 21 0,-22-22 0,0 1 15,21 21-15,-21-22 0,0 1 16,0 21-16,0-21 0,0 20 0,0 1 16,0 0-16,0 0 15,0 42 32,0 0-31,0 0-16,21-21 15</inkml:trace>
  <inkml:trace contextRef="#ctx0" brushRef="#br0" timeOffset="10957.71">8551 2477 0,'-21'21'0,"21"0"0,0 0 0,-21 0 16,21 0-16,0 1 0,0-1 15,0 21-15,0-21 0,0 22 0,0-22 16,0 21-16,0 0 0,-21-20 15,21-1-15,0 21 0,-21-21 0,21 22 16,0-22-16,0 0 0,0 0 16,-22 0-16,22 0 0,0 1 0,-21-22 15,21 21-15,0 0 16,0-42 15,0 0-31,0-1 16,0 1-16,0 0 0,0 0 15,0 0-15,0 0 0</inkml:trace>
  <inkml:trace contextRef="#ctx0" brushRef="#br0" timeOffset="11458.93">8636 2477 0,'0'0'0,"42"0"0,1-22 0,-22 22 16,21 0-16,-21 0 0,22 0 15,-22 0-15,0 0 0,21 22 0,-42-1 16,21 0-16,-21 0 0,0 0 16,0 0-16,0 1 0,0 20 0,0-21 15,-21 0-15,0 0 0,0 1 0,-21 20 16,20-21-16,-20 0 0,21 0 15,-21 1-15,20-22 0,1 21 16,-21-21-16,21 0 0,0 21 0,-1-21 16,1 0-16,0 0 15,42 0 48,-21 21-63,21-21 0,1 21 0,-1 0 15,0-21-15,-21 22 16,21-1-16,0-21 0,0 21 16,1 0-1,-1-21-15,-21 21 0,21-21 16,0 0 0</inkml:trace>
  <inkml:trace contextRef="#ctx0" brushRef="#br0" timeOffset="12054.59">9229 2455 0,'0'0'0,"0"-21"15,0 42 32,0 1-47,0-1 0,0 0 16,0 0-16,0 0 0,0 22 15,0-22-15,0 21 0,0-21 0,0 22 16,-22-22-16,1 21 16,21-21-16,0 22 0,0-22 0,-21 0 15,21 21-15,0-21 0,0 1 16,0-1-16,0 0 0,0 0 16,0 0-1,21-21-15,0 21 16,1-21-16,-1 0 0,0 0 15,0 0-15,0 0 0,0 0 16,22 0-16,-22 0 0,21-21 0,-21 21 16,22 0-16,-1-21 0,-21 21 15,22 0-15,-22-21 0,0 21 16,21 0-16,-21 0 0,1-21 16,-44 21 77,1 0-93,0 0 16,21 21-16,-21-21 16,0 0-16,0 0 0,-1 21 0,1-21 15</inkml:trace>
  <inkml:trace contextRef="#ctx0" brushRef="#br0" timeOffset="15825.95">10477 2286 0,'0'-21'0,"0"42"32,0 0-32,0 0 15,0 1-15,-21-1 0,21 21 16,-21 0-16,21 1 0,-21-1 0,21 22 16,0-22-16,0 0 0,0 1 15,0-1-15,0 0 0,0-21 0,0 22 16,0-22-16,0 0 15,21 0-15,0 0 0,0 1 16,1-22-16,-1 0 16,0 0-16,0 0 0,0 0 0,0 0 15,1 0-15,-1 0 0,0 0 0,0-22 16,0 1-16,0 0 0,1 0 16,-22 0-16,21 0 0,0-1 0,-21-20 15,0 0-15,21 21 0,-21-22 16,21 1-16,-21-22 0,0 22 15,0 0-15,0-1 0,0 1 0,0 0 16,0 21-16,0-22 0,0 22 0,0 0 16,0 0-16,0 0 15,21 21-15,-21-22 0,0 44 32,0-1-17,0 0-15,0 0 0,0 0 16,0 0-16,0 1 15,22-22-15</inkml:trace>
  <inkml:trace contextRef="#ctx0" brushRef="#br0" timeOffset="16337.39">11345 2519 0,'0'0'0,"0"-21"16,-21 21 15,0 0-31,0 21 0,0-21 16,-1 21-16,1 0 0,-21-21 0,21 21 15,0 1-15,-1-1 0,22 0 16,0 0-16,0 0 0,0 0 16,0 1-16,22-22 15,-22 21-15,21-21 0,0 21 0,0 0 16,0-21-16,0 21 0,1-21 0,-1 21 16,0-21-16,0 0 0,-21 22 15,0-1-15,0 0 16,-21-21-1,0 21-15,0-21 0,-1 21 0,-20-21 16,21 0-16,-21 0 0,20 0 16,-20 0-16,21 0 0,0 0 15,0 0-15,-1 0 0,1 0 0,0 0 16,0 0-16,42-21 62,0 0-62,0 21 0,1-21 0,20 0 16</inkml:trace>
  <inkml:trace contextRef="#ctx0" brushRef="#br0" timeOffset="16706.73">11493 2773 0,'22'-21'0,"20"0"15,-42-1 1,0 1-16,0 0 16,0 0-1,-21 21 1,0 21-1,-1 0-15,22 0 16,0 1-16,-21-1 0,21 0 16,0 0-16,0 0 0,0 0 0,0 1 15,0-1-15,0 0 0,0 0 16,0 0-16,21-21 16,1 0-1,-1 0-15,0 0 16,0 0-16,0 0 15</inkml:trace>
  <inkml:trace contextRef="#ctx0" brushRef="#br0" timeOffset="17150.04">11684 2709 0,'21'0'0,"0"0"16,0 0-1,1 0-15,-1 22 16,0-22 0,-21 21-16,0 0 0,21-21 0,-21 21 15,21-21-15,-21 21 0,0 0 0,0 1 16,21-22-16,-21 21 0,0 0 15,0 0-15,0 0 16,0 0 0,-21-21-16,21-21 31,0 0-15,0 0-16,0 0 15,0 0-15,0-1 0,0 1 16,0 0-16,21 21 0,1-21 15,-22 0-15,21 0 0,0-1 16,0 1-16,0 21 16,0 0-16,-21-21 0,22 21 15,-1 0 1,-21-21-16,21 21 0,0 0 16</inkml:trace>
  <inkml:trace contextRef="#ctx0" brushRef="#br0" timeOffset="17749">12277 2667 0,'-22'21'15,"1"0"-15,0 1 16,21-1-16,0 0 15,0 0-15,0 0 16,-21-21-16,21 21 0,0 1 0,0-1 16,0 0-16,0 0 15,0 0 1,0-42 46,0 0-46,0 0-16,0 0 0,0-1 16,0 1-16,0 0 0,0 0 15,21 0-15,-21 0 0,21-1 16,0 1-16,1 0 0,-1 0 16,0 21-16,0 0 0,0 0 15,0-21-15,1 21 0,-1 0 16,0 0-16,0 0 0,-21 21 15,0 0-15,21-21 0,-21 21 0,0 0 16,0 1-16,0-1 0,0 0 16,0 0-16,0 0 0,0 0 0,0 1 15,0-1-15,0 0 16,0 0-16,0 0 31,-21-21-15,0 0-1,0 0 1,21-21 0,0 0-1</inkml:trace>
  <inkml:trace contextRef="#ctx0" brushRef="#br0" timeOffset="18270.41">12763 2646 0,'-42'0'16,"21"0"-16,0 0 15,0 21-15,-1-21 0,22 21 16,-21 0-16,21 1 0,0-1 0,-21 0 15,21 0-15,-21 0 0,21 0 16,0 1-16,0-1 0,0 0 16,0 0-16,0 0 31,21-21-31,0 0 16,0 0-16,1 0 0,-22-21 15,21 21-15,-21-21 0,21 21 0,-21-21 16,21 0-16,0 21 15,-21-22-15,0 1 0,0 0 0,0 0 16,21 0-16,-21 0 16,0-1-16,0 1 0,0 42 47,0 1-47,0-1 0,0 0 15,0 0-15,-21 0 0,21 0 16,0 1-16,0-1 0,0 0 31,0 0-31,21-21 31,1 0-31,-1 0 16</inkml:trace>
  <inkml:trace contextRef="#ctx0" brushRef="#br0" timeOffset="19103.24">12954 2709 0,'-21'22'0,"21"-1"15,0 0-15,-21 0 16,21 0-16,-22-21 0,22 21 16,0 1-16,0-1 15,0 0-15,-21 0 0,0 0 16,21-42 46,0 0-46,0 0-16,0 0 16,0-1-16,0 1 0,0 0 15,21 0-15,-21 0 0,21 21 16,1-21-16,-22-1 0,21 22 16,0-21-16,0 0 0,0 21 0,0-21 15,1 21-15,-1 0 0,0 0 16,0 0-16,0 0 0,0 0 15,1 0-15,-22 21 16,0 0-16,0 0 16,0 1-16,0-1 0,0 0 15,-22-21-15,22 21 0,-21 0 16,21 0-16,-21-21 0,21 22 0,0-1 16,-21-21 15,21-21 0,0-1-15,0 1-16,0 0 15,21 0-15,0 0 16,-21 0-16,21-1 0,1 22 0,-1-21 16,-21 0-16,21 21 0,0-21 15,0 0-15,0 21 0,1 0 0,-1 0 16,0 0-16,0 0 15,-21 21-15,0 0 16,0 0-16,0 0 16,0 1-16,0-1 0,0 0 15,-21 0-15,21 0 0,0 0 16,-21-21 0,21 22-16,-21-22 0,-1 21 15,22-42 32</inkml:trace>
  <inkml:trace contextRef="#ctx0" brushRef="#br0" timeOffset="19483.18">13441 2773 0,'21'0'31,"-21"-21"-15,21 21-16,0 0 0,-21-21 16,0-1-16,21 22 15,-21-21-15,22 21 0,-22-21 16,21 21-16,-42 0 31,-1 0-31,1 0 16,0 21-16,0 0 0,0 1 15,0-1-15,-1 0 16,22 0-16,0 0 16,-21 0-16,21 1 0,0-1 15,0 0-15,21-21 31,1 0-15</inkml:trace>
  <inkml:trace contextRef="#ctx0" brushRef="#br0" timeOffset="22138.85">10583 2794 0,'-21'0'0,"0"0"15,0 0-15,0 0 32,-1 0-17,44 0 63,-1 0-62,-21-21-16</inkml:trace>
  <inkml:trace contextRef="#ctx0" brushRef="#br0" timeOffset="22521.74">11028 1926 0,'0'0'0,"0"-21"0,21 21 16,-21 21 15,0 0-31,0 1 0,0-1 0,0 21 16,0-21-16,0 22 0,-21-22 0,0 21 15,21 0-15,-22-20 0,22 20 16,0 0-16,0-21 0,-21 22 0,21-22 15,0 21-15,0-21 0,-21 1 16,21-1-16,0 0 0,0 0 16,0-42-1,0 0 1,21 0-16</inkml:trace>
  <inkml:trace contextRef="#ctx0" brushRef="#br0" timeOffset="22849.56">11112 1820 0,'43'0'0,"-86"0"0,128 0 0,-43 0 0,1 0 0,-1 0 16,-21 0-16,0 0 0,1 22 15,-1 20-15,-21-21 0,0 0 16,0 22-16,0-22 0,0 21 16,-21-21-16,-22 22 0,22-22 0,0 21 15,-21-21-15,-1 0 0,22 1 16,-21-1-16,21-21 0,-1 21 0,1 0 16,0-21-16,42 0 31,0 0-31,1 0 0,-1 0 15,0 0-15,0 0 0,0 0 16,0-21-16,1 21 0,-1 0 0</inkml:trace>
  <inkml:trace contextRef="#ctx0" brushRef="#br0" timeOffset="23558.02">11345 2223 0,'0'-22'16,"21"22"-1,1 0 1,-1 0-16,0 0 16,0 0-16,-21 22 0,21-1 15,0 0-15,-21 0 0,0 0 16,22 0-16,-22 1 0,0 20 0,0-21 16,0 0-16,0 0 0,0 1 15,0-1-15,0 0 0,0 0 16,0 0-1,0-42 1,0 0 0,0 0-16,0 0 0,0-1 15,0 1-15,0 0 0,21 0 0,-21-21 16,21 20-16,-21 1 0,0 0 16,0 0-16,21 21 0,0-21 0,-21 0 15,21 21-15,1 0 16,-1 0-16,0 0 0,0 0 15,0 0 1,0 0-16,1 0 16,-1 0-1,0 0-15,-21 21 32,0 0-32,0 0 15,-21 0-15,0 0 0,-1 1 0,22-1 16,-21 0-16,21 0 0,0 0 15,-21 0-15,21 1 0,0-1 0,0 0 16,0 0-16,21-21 31,0 0-31,1 0 0,-1 0 0,0 0 16,0-21-16,0 21 16,22-21-16,-22 0 0,0-1 0,0 22 15,0-21-15,-21 0 0,0 0 16,0 0-16,0 0 0,0-1 0,-21 1 15,0 21-15,0 0 16,0 0-16,-1 0 0,1 0 0,0 0 16,0 0-16,0 0 0,0 0 0,21 21 15,0 1 1,0-1-16,21-21 16,0 21-16,0-21 15,0 0-15,22 0 0,-22 0 0,21 0 16</inkml:trace>
  <inkml:trace contextRef="#ctx0" brushRef="#br0" timeOffset="24870.29">12319 2286 0,'-21'0'16,"0"0"-16,-1 0 0,1 0 0,0 21 15,0 0-15,0-21 0,0 22 16,21-1-16,-22 0 0,1-21 15,21 21-15,0 0 0,0 0 0,0 1 16,0-1-16,21-21 31,1 0-31,-1 0 0,0 0 0,0 0 16,0 0-16,0 0 0,1-21 16,-1-1-16,0 22 0,0-21 0,0 0 15,0-21-15,-21 21 0,0-1 0,0 1 16,0-21-16,22 21 0,-22-22 15,0 1-15,0 0 0,0 21 0,0-22 16,0 22-16,0-21 0,0 21 16,0-1-16,-22 44 31,1-1-31,21 0 0,0 21 16,-21-21-16,21 1 0,0 20 15,-21-21-15,21 21 0,0-20 0,0 20 16,0-21-16,0 21 0,0-20 15,0-1-15,0 21 0,0-21 0,21 0 16,0-21-16,0 22 0,-21-1 0,22-21 16,-1 0-16,0 0 15,0 0-15,0 0 0,0-21 16,1 21-16,-22-22 0,21 1 16,-21 0-16,0 0 15,21 21-15,-21-21 0,0 0 16,0 42 15,0 0-31,0 0 0,0 0 16,0 0-16,0 1 15,0-1-15,0 0 0,0 0 16,21-21 0,0 0-16,0 0 15,1-21-15,-1 0 16,-21 0-16,21 21 15,-21-22-15,0 1 0,0 0 16,0 0-16,21 0 0,-21 0 16,0 42 31,21-21-47,-21 21 0,0 0 15,0 0 1,21-21-1,1 0 1,-1 0 0,0 0-16,0 0 15,0 0 1,0-21 0,1 21-16,-22-21 0,0 0 31,-22 21 16,1 0-47,0 21 15,21 0 1,0 0-16,0 0 0,-21-21 16,21 22-16,0-1 0,0 0 15,0 0-15,0 0 16,21-21-1,0 0-15,0 0 16,1 0-16,-1-21 16,0 21-16,0-21 0,0 0 0,0 0 15,1 21-15,-1-22 0,0 1 16,-21 0-16,21-21 0,0 21 0,-21-1 16,21 1-16,-21-21 0,0 21 0,22 0 15,-22-22-15,21 22 0,-21 0 16,0 0-16,0 0 0,0-1 0,0 44 47,-21-1-47,21 0 15,0 0-15,-22 0 0,22 0 0,0 1 16,0 20-16,0-21 0,-21 0 0,21 0 16,0 22-16,0-22 0,0 0 15,0 0-15,0 0 0,0 1 0,0-1 16,0 0-16,0 0 0,0 0 15,21 0-15,1-21 16,-1 0 0,0-21-1,0 21-15</inkml:trace>
  <inkml:trace contextRef="#ctx0" brushRef="#br0" timeOffset="26797.36">5588 2709 0,'0'0'0,"21"-21"0,-21 0 16,0 0 0,-21 21 15,0 0-31,0 0 0,-1 0 16,1 0-16,0 0 0,0 21 15,0-21-15,-22 21 0,22 0 0,0 1 16,0-1-16,0 0 15,-22 0-15,22 21 0,0-20 0,21-1 16,0 21-16,-21-21 0,21 22 16,0-22-16,0 0 0,0 21 0,0-21 15,0 1-15,0-1 0,0 21 16,0-21-16,21 0 0,0 1 0,0-1 16,1 0-16,-1-21 15,0 21-15,0-21 0,0 0 16,0 0-16,22 0 0,-22 0 15,0 0-15,21 0 0,1-21 0,-1 0 16,0 0-16,1-1 0,20 1 16,1 0-16,-22 0 0,0 0 15,1 0-15,-1-1 0,-21 1 0,0 0 16,1 0-16,-22 0 0,0-22 16,0 22-16,0 0 0,0 0 0,0-21 15,0 20-15,-22 1 0,1 0 16,21-21-16,-21 21 0,0-1 0,0 1 15,0 0-15,21 0 0,-43 0 16,22 21-16,0-21 0,0 21 0,0 0 16,-1 0-16,-20 0 0,21 0 15,0 0-15,0 0 0,-22 0 16,22 21-16,-21-21 0,21 21 0,-22 0 16,22 0-16,0 22 0,-21-22 15,20 0-15,1 21 0,0-21 0,0 22 16,21-22-16,0 21 0,0-21 15,0 22-15,0-22 0,0 21 0,0-21 16,0 1-16,0-1 0,0 0 16,21 0-16,0-21 0,0 21 0,1 0 15,-1-21-15,0 0 0,21 0 16,-21 0-16,1 0 0,20 0 0,-21 0 16,21-21-16,1 0 0,-22 0 15,21 21-15,-21-21 0,22 0 16,-22-1-16,21 22 0,-21-21 15,1 0-15,-1 0 0,0-21 0,0 20 16,-21 1-16,0 0 0,0-21 0,0 21 16,0-22-16,0 22 0,-21-21 15,0 21-15,0-1 0,-1 1 0,-20 0 16,21 0-16,0 0 0,0 21 16,-22 0-16,22 0 0,-21 0 0,21 0 15,-1 0-15,-20 0 0,21 21 16,-21 0-16,20-21 0,1 21 0,0 0 15,0 1-15,0-1 0,0 0 16,-1 0-16,1 0 0,21 0 16,0 22-16,-21-22 0,21 0 15,-21 0-15,21 0 0,0 1 0,0-1 16,0 0-16,-21 0 0,21 0 16,0 0-16,0 1 15</inkml:trace>
  <inkml:trace contextRef="#ctx0" brushRef="#br0" timeOffset="27985.67">8805 1418 0,'0'0'0,"0"-42"16,0 21-16,0 0 15,-21 21-15,0 0 16,0 0-16,0 0 16,-1 0-16,1 0 0,0 0 0,0 21 15,21 0-15,-21 0 16,0 0-16,-1 22 0,22-22 0,0 21 16,0 0-16,-21 1 0,21-1 15,0 0-15,0 1 0,0-1 0,0 0 16,0 1-16,21-22 0,-21 0 15,22 21-15,-1-42 0,0 22 0,0-1 16,0-21-16,22 0 0,-22 21 16,0-21-16,0 0 0,0 0 0,22 0 15,-22-21-15,0 21 0,21-21 0,-21-1 16,22 1-16,-22 0 0,0 0 16,21-21-16,-20-1 0,-1 22 0,0-21 15,0-1-15,0 1 16,-21 0-16,0-1 0,0 1 0,0 0 15,0 21-15,-21-22 0,0 22 16,0 0-16,0 0 0,-22 0 0,22-1 16,-21 22-16,-1 0 0,22 0 15,-21 0-15,0 0 0,20 0 0,-20 22 16,21-22-16,0 21 0,0 21 16,-1-21-16,1 0 0,0 22 0,0-1 15,21-21-15,-21 22 0,21-1 16,0 0-16,0 1 0,0-22 0,0 21 15,0-21-15,21 0 0,0 22 16,0-22-16,0-21 0,1 21 16,20 0-16,-21 0 0,0-21 15,22 0-15,-22 22 0,21-22 0,-21 0 16,22 0-16,-22 0 0,21 0 0,-21-22 16,22 1-16,-22 0 0,21 21 15,-21-42-15,0 21 0,1-1 0,-1-20 16,0 21-16,0-21 0,0-1 15,-21 1-15,0 0 0,0 20 0,0-20 16,0 0-16,0-1 0,0 1 16,-21 21-16,0-21 0,0 20 0,0 1 15,-22 21-15,22-21 16,0 21-16,-21 0 0,20 0 0,-20 0 16,0 21-16,-1 0 0,1 1 15,0-1-15,-1 0 0,1 0 0,21 0 16,-21 0-16,20 1 0,1-1 15,21 0-15,0 0 0,0 0 0,0 0 16,21-21-16,1 0 0,20 0 16,0 0-16,1 0 0</inkml:trace>
  <inkml:trace contextRef="#ctx0" brushRef="#br0" timeOffset="28526.36">12594 1143 0,'0'0'0,"0"21"62,0 0-62,0 1 16,0-1-16,-21 0 0,21 21 0,-21-21 16,0 22-16,21-1 0,0-21 15,-22 22-15,22-22 0,-21 21 0,21 0 16,0-20-16,0 20 0,0-21 15,0 0-15,0 0 0,0 1 0,0-1 16,-21 0-16,21 0 16,0-42 15,0 0-31,21 0 0,0 21 16</inkml:trace>
  <inkml:trace contextRef="#ctx0" brushRef="#br0" timeOffset="29162.15">14795 1461 0,'0'-43'16,"0"22"-16,0 0 15,0 0-15,0 0 0,22-1 16,-1 1-16,0 21 16,0 0-16,0-21 0,0 21 0,1 0 15,20 0-15,0 0 0,1 0 16,-1 0-16,0 0 0,1 0 0,-1 0 15,-21 21-15,21 0 0,-20 1 16,-1-22-16,0 21 0,-21 21 0,0-21 16,0 0-16,0 1 0,0-1 15,-21 0-15,0 21 0,-22-21 0,1 1 16,0 20-16,-1-21 16,-20 0-16,-1 0 0,22 1 0,-22 20 15,1-21-15,21 0 0,-22-21 0,22 21 16,-1 1-16,1-1 0,21-21 15,0 21-15,0-21 0,-1 0 0,44 0 32,-1 0-17,0 0-15,21 0 0,1 0 16,-1 0-16,0 0 0,1 0 0,20 0 16,-21 0-16,22 0 0,-22 0 15,22-21-15,-22 21 0,22 0 0,-22 0 16,0 0-16,-21 0 15,22 0-15,-22 0 0,0 0 0,0 0 16,0-21-16,1 21 0,-1 0 31,-21-22-15,0 1 0</inkml:trace>
  <inkml:trace contextRef="#ctx0" brushRef="#br0" timeOffset="30403.49">5609 4530 0,'21'0'16,"0"0"30,-21-21-46,22-1 16,-1 1-16,-21 0 0,21 0 16,-21 0-16,0 0 0,21-1 15,-21 1-15,21 0 0,-21 0 16,0 0-16,0 0 0,0-1 0,0 1 16,0 0-16,0 0 0,0 0 15,21 42 16,-21 0-31,0 0 0,0 0 16,22 1-16,-22-1 0,21 21 16,-21-21-16,0 0 0,21 22 0,0-22 15,-21 21-15,0-21 0,0 22 0,0-22 16,21 21-16,-21-21 0,0 22 16,0-22-16,0 21 0,0-21 15,0 1-15,0 20 0,0-21 0,0 0 16,0 22-16,0-22 0,0 0 15,0 0-15,0 0 0,0 0 16,0 1 0,-21-22-16,0 0 0,0 21 0,0-21 15,-22 0-15,22 0 0,-21 21 0,-1-21 16,1 0-16,0 0 0,-1 0 16,22 0-16,-21 21 0,21-21 0,-22 0 15,22 0-15,0 0 16,42 0 15,0 0-31,22 0 16,-22 0-16,21 0 0,1 0 0,-1 0 15,0 0-15,1 0 0,20 0 16,-21-21-16,22 21 0,-22 0 0,1-21 16,20 21-16,-21-21 0,-20 21 0,20 0 15,-21 0-15,21 0 0,-20 0 16,-1 0-1,-21-22 48</inkml:trace>
  <inkml:trace contextRef="#ctx0" brushRef="#br0" timeOffset="32187.05">7493 4487 0,'0'0'0,"-21"0"0,0 22 0,-1-22 16,1 0-16,0 0 0,0 0 15,0 0-15,0 0 16,-1 0-16,1 0 16,0 0-16,0 0 15,0 0 48,42 0-32,0 0-31,0 0 16,0 0-16,1 0 0,-1 0 0,21 0 15,0 0-15,1 0 0,-1 0 0,22 0 16,-1 0-16,22 0 0,-1 0 15,1-22-15,21 22 0,-21 0 0,20-21 16,1 21-16,0 0 0,0 0 0,-21-21 16,20 21-16,1 0 0,-21 0 15,0 0-15,-1 0 0,-20 0 0,-1 0 16,1 0-16,-22 0 0,-21 0 0,0 0 16,22 0-16,-22 0 15,-42 0 63,0 0-62,-43 0 0,22 0-16,21 0 0,-22 0 15,1-21-15,0 21 0,-22-21 0,1 21 16,-1 0-16</inkml:trace>
  <inkml:trace contextRef="#ctx0" brushRef="#br0" timeOffset="33325.68">7112 4487 0,'0'0'0,"0"22"0,-21-22 0,0 0 0,-1 0 15,1 0-15,0 0 0,0 0 16,0 0-16,0 0 15,21 21-15,21-21 63,0 0-63,21 0 16,-21 0-16,22 0 0,-1 0 15,0 0-15,22 0 0,-22-21 16,22 21-16,-1 0 0,1 0 0,20-22 15,-20 22-15,21 0 0,20 0 0,-20 0 16,21-21-16,0 21 0,-22 0 16,22 0-16,0 0 0,-21 0 0,-1-21 15,1 21-15,0 0 0,-1 0 0,-20 0 16,-1 0-16,1 0 0,-22 0 16,22 0-16,-43 0 0,21 0 0,-21 0 15,1 0-15,-1 0 0,0 0 0,-21-21 578,21 21-562,0 0-16,-21-21 16,0 0 15,0-1-31</inkml:trace>
  <inkml:trace contextRef="#ctx0" brushRef="#br0" timeOffset="34809.9">6117 6689 0,'0'-21'0,"21"21"0,-21-22 16,0 1-1,-21 0 17,0 21-32,0 0 0,0 0 15,-1 0-15,-20 0 0,21 21 0,-21-21 16,20 21-16,-20 1 15,0-22-15,-1 42 0,1-21 0,0 0 16,-1 0-16,-20 22 0,21-1 16,20-21-16,-20 22 0,21-1 0,0 0 15,0 1-15,21 20 0,-22-21 0,22 1 16,0 20-16,0 1 0,0-22 16,0 22-16,22-1 0,-1-21 0,-21 22 15,21-22-15,0 1 0,21-1 0,-20 0 16,-1 1-16,21-22 15,-21 0-15,22 21 0,-1-21 0,0-21 16,1 22-16,-22-22 0,21 0 0,0 0 16,1 0-16,-22 0 0,21 0 15,-21 0-15,1 0 0,-1-22 0,0 22 16,0-21-16,0 0 0,0 21 0,1-21 16,-1 0-16,-21 0 0,21-1 15,0 1-15,-21 0 0,21 0 0,0 0 16,-21-22-16</inkml:trace>
  <inkml:trace contextRef="#ctx0" brushRef="#br0" timeOffset="35854.19">6456 7112 0,'0'21'0,"-21"-21"15,21 21 17,21-21 15,0-21-32,0 0-15,0 21 16,-21-21-16,21 0 0,1 0 15,-22-1-15,0 1 0,0 0 16,0 0-16,0 0 16,0 42 31,0 0-47,0 0 0,0 0 15,0 1-15,0 20 0,0-21 0,0 21 16,0-20-16,0 20 0,0 0 15,0-21-15,0 22 0,0-1 0,0-21 16,0 22-16,0-22 0,0 21 0,0-21 16,0 0-16,0 1 0,-22-1 15,22 0-15,-21 0 0,21 0 0,0 0 16,-21 1 0,0-22-1,0 0 1,0 0-16,-1 0 15,1 0-15,0 0 0,0 0 16,0 0-16,0 0 0,-1 0 0,1 0 16,0 0-16,0 0 0,0 0 0,0 0 15,-1 0 1,1 0-16,42 0 31,1 0-15,-1 0-16,21 0 0,-21 0 15,0 0-15,22 0 0,-22 0 0,21 0 16,-21 0-16,22 0 16,-1 0-16,-21 0 0,0-22 0,22 22 15,-22 0-15,0 0 0,0 0 0,0 0 16,-21-21 62,22 21-78,-1 0 16</inkml:trace>
  <inkml:trace contextRef="#ctx0" brushRef="#br0" timeOffset="36246.49">7175 7620 0,'0'0'0,"-21"0"16,21 21-1,-21-21 1,21-21 15,0 0-15,0 0-1,21 0-15,0 21 0,1 0 16,-1 0-16,0 0 16,0 0-1,-21 21-15,21-21 0,-21 21 16,0 0-16,0 0 0,0 22 0,0-22 16,0 0-16,0 21 0,-21-21 15,0 22-15,-21-22 0,20 21 0,1-21 16,-21 1-16,0 20 0,20-21 0,1 0 15,0-21-15,0 21 0,0-21 16,21-21 0,0 0-1,21 0-15</inkml:trace>
  <inkml:trace contextRef="#ctx0" brushRef="#br0" timeOffset="36890.29">8276 7027 0,'0'-21'15,"0"0"1,0 0-16,-21 0 15,0 21-15,0 0 16,-1 0 0,1 0-16,0 21 15,0-21-15,0 21 0,21 0 0,-21 0 16,-1 1-16,22 20 0,-21-21 16,0 21-16,21 1 0,-21-22 0,0 21 15,21 1-15,0-1 0,-21-21 16,21 21-16,0 1 0,0-22 15,0 0-15,0 0 0,0 0 0,0 1 16,0-1-16,21-21 0,0 21 0,0-21 16,0 0-16,0 0 0,22 0 15,-22 0-15,21 0 0,-21 0 0,22 0 16,-1-21-16,-21 21 0,22-21 16,-22-1-16,21 1 0,-21 21 0,0-21 15,1-21-15,-1 21 0,0-1 0,0-20 16,-21 21-16,21-21 0,-21-1 15,0 1-15,0 0 0,0 20 0,0-20 16,-21 21-16,0-21 0,0 20 16,21 1-16,-21 21 0,-22-21 15,22 21-15,0 0 0,0 0 0,0 0 16,-1 0-16,1 0 0,-21 21 16,21-21-16,0 21 0,-22 1 0,22-22 15,0 21-15,0 0 0,0 0 0,21 0 16,0 0-16,-22 1 0,22-1 15,0 0-15,0 0 16,0 0-16,22-21 16,-1 0-16,0 0 15,0 0-15,0-21 0,0 0 0,1 21 16,20-21-16</inkml:trace>
  <inkml:trace contextRef="#ctx0" brushRef="#br0" timeOffset="37394">8699 6583 0,'0'0'0,"-21"0"0,21-21 16,0 0-16,0-1 15,0 1-15,21 21 16,1 0-16,-1 0 15,0 0-15,21 0 0,-21 21 0,22 1 16,-1-1-16,0 0 0,1 21 16,-1-21-16,0 22 0,1-22 0,-1 21 15,0 1-15,-20-22 0,20 21 0,-21 0 16,0 1-16,0-1 0,1 0 16,-1 1-16,-21-1 0,0 0 0,0 1 15,0-1-15,0 0 0,0 1 0,-21-1 16,-1-21-16,-20 22 0,21-1 15,-21 0-15,-22-21 0,22 22 16,-22-22-16,1 21 0,20-21 0,-20 1 16,21-1-16,-1 21 0,1-21 15,0-21-15,20 21 0,1 1 0,-21-1 16,21-21-16,21 21 0,-21-21 0,-1 0 16,1 21-16,0-21 15,0 0 1,0 0-1,21-21 17,0 0-32,0 0 15,0-1 1,0 1-16</inkml:trace>
  <inkml:trace contextRef="#ctx0" brushRef="#br0" timeOffset="38670.26">11472 4297 0,'0'0'0,"-21"0"0,0 0 16,0 21-16,0-21 15,-1 0-15,1 0 0,0 0 0,-21 0 16,21 0-16,-1 0 16,1 0-16,0 0 0,0 0 0,-21 0 15,20 0-15,1 0 0,0 0 16,0 0 0,0 0-16,42 0 31,0 0-31,21 0 15,1 0-15,20 0 0,1 0 16,-1 0-16,22 0 0,21 0 0,-22 0 16,43 0-16,-21 0 0,0 0 15,21 0-15,-21 0 0,0 0 0,0 0 16,-22 0-16,1 0 0,0 0 0,-1 0 16,-20 0-16,-1 0 0,1 0 15,-22 0-15,0 0 0,1 0 16,-22 0-16,0 0 0,0 0 15,0 0-15,-42 0 32,0 0-17,0 0-15,0 0 0,-22 0 0,22 0 16,0 0-16,-21 0 0,-1 0 16,22 0-16,-21 0 0,0 0 0,-1 0 15,1 0-15</inkml:trace>
  <inkml:trace contextRef="#ctx0" brushRef="#br0" timeOffset="39457.62">11261 4424 0,'0'0'0,"-22"0"0,-62 0 16,63 0-1,-1 0-15,1 0 0,0 0 0,0 0 16,0 0-16,0 0 16,42 0 15,0 0-15,0 0-16,21 0 0,1 0 0,-1 0 15,22-21-15,-1 21 0,22 0 0,-22 0 16,22 0-16,21 0 0,-22 0 15,22 0-15,21 0 0,-21 0 0,0 0 16,0 0-16,-22 0 0,1 0 16,0 0-16,-1 0 0,1 0 0,-21 0 15,-1 0-15,-21 0 0,1 0 16,-1 0-16,0 0 0,-20 0 0,-1 0 16,0 0-16,-21-21 15,-21 21 32,0 0-31,-1 0 15,1 0-15,0 0 202,21-22-202,-21 22 0,21-21-16,-21 21 15,0 0-15,-1-21 16,1 21-16,0 0 0,0-21 0,0 21 15,-22 0-15,1-21 0,-21 21 0</inkml:trace>
  <inkml:trace contextRef="#ctx0" brushRef="#br0" timeOffset="40391.1">11134 6477 0,'0'0'16,"105"-106"0,-83 85-16,-22 0 0,21 0 0,-21 0 15,0-1-15,0 1 0,-21 21 16,-1 0-16,1 0 0,-21 0 15,21 0-15,0 0 0,-22 0 0,22 21 16,0 22-16,-21-22 16,20 21-16,-20 1 0,21 20 0,-21 1 15,20-22-15,-20 21 0,21 1 0,0-1 16,0 1-16,-1-1 0,1 1 16,0-1-16,21 1 0,0-1 0,0 1 15,0-1-15,0-20 0,0 20 0,21-20 16,0-22-16,22 21 0,-22 0 15,0-20-15,0-1 0,22 0 0,-22-21 16,21 21-16,0-21 0,-20 0 0,20 0 16,-21 0-16,21 0 0,-20-21 15,20 21-15,-21-21 0,21-22 0,-20 22 16,20 0-16</inkml:trace>
  <inkml:trace contextRef="#ctx0" brushRef="#br0" timeOffset="40974.4">11747 7027 0,'0'0'0,"0"-21"16,0 0-16,0 0 16,0 0-16,0 0 15,0-1-15,0 1 0,0 0 0,0-21 0,0 21 16,0-1-16,22-20 15,-22 21-15,21-21 0,-21 20 0,0 1 16,0 0-16,0 0 16,0 42-1,0 0-15,0 0 16,0 1-16,0 20 0,0-21 0,0 21 16,0 1-16,0-1 0,0 0 15,0 1-15,0-1 0,0 0 0,-21 1 16,21-1-16,-22 22 0,22-43 15,0 21-15,0 0 0,-21 1 0,21-22 16,0 21-16,-21-21 0,21 1 16,0-1-16,0 0 0,-21 0 15,21 0-15,-21-21 0,0 0 16,-1 0-16,1 0 16,0 0-16,0 0 0,0 0 15,0 0-15,-1-21 0,1 21 16,0-21-16,0 21 0,0 0 0,21 21 47,21-21-47,0 0 15,0 0-15,0 0 0,22 0 16,-22 0-16,21 0 0,-21 0 16,22 0-16,-22 0 0,0 0 0,0 0 15,0 0-15,1 0 0,-1 0 16,-21-21-16,21 21 15,-21-21-15,21 21 16,0 0-16,0 0 0</inkml:trace>
  <inkml:trace contextRef="#ctx0" brushRef="#br0" timeOffset="41231.83">12319 7430 0,'21'0'0,"-42"0"0,63 0 16,-42 21 15,0 0-15,0 0-16,-21-21 0,21 21 16,-21 0-16,0 1 0,0-1 0,-1 0 15,1 21-15,-21-21 0,21 1 0,-22-1 16,22 0-16,0 0 0,0 0 0,0 0 15,0 1-15</inkml:trace>
  <inkml:trace contextRef="#ctx0" brushRef="#br0" timeOffset="41846.11">12890 7070 0,'0'0'0,"0"-21"0,0-1 0,0 1 15,0 0-15,22 0 0,-22-21 16,0 20-16,0 1 0,21-21 16,0 21-16,-21 0 0,21-1 0,-21 1 15,21 0-15,-21 0 0,21 0 16,-21 42-1,0 0 1,0 21-16,-21-20 0,21-1 16,0 21-16,0-21 0,0 22 15,-21-1-15,21-21 0,0 21 0,-21 1 16,21-1-16,0-21 0,0 22 0,0-1 16,0-21-16,0 21 15,0-20-15,0-1 0,0 0 0,0 0 16,-21 0-16,21 0 0,-21 1 0,-1-1 15,1-21 1,0 21-16,0-21 0,0 0 16,0 0-16,-1 0 0,1 0 0,-21 0 15,21 0-15,0 0 0,-1 0 16,-20 0-16,21 0 0,0 0 16,21 21 15,21-21-31,0 0 0,0 0 0,0 21 15,22-21-15,-22 0 0,21 0 0,-21 0 16,22 0-16,-1 0 0,-21 0 0,22 0 16,-1 0-16,-21 0 15,21 0-15,1 0 0,-22 0 0,0 0 16,0 0-16,0-21 0,1 21 0,-1 0 16,0-21-16,-21 0 15,0 0 1,0-1-16,0 1 15,0 0-15,0 0 16,0 0-16</inkml:trace>
  <inkml:trace contextRef="#ctx0" brushRef="#br0" timeOffset="42367.05">13462 6392 0,'0'-42'16,"0"84"-16,-21-105 0,0 42 0,-1 0 0,22-1 16,0 1-16,0 0 15,22 0-15,-1 21 16,21 0-16,-21 0 0,22 0 0,-1 0 16,0 0-16,22 0 0,-22 21 15,0 0-15,1 0 0,20 22 0,-20-22 16,-1 42-16,0-20 0,-21 20 15,1-20-15,-1 20 0,0-21 16,-21 22-16,0-1 0,0-20 0,0 20 16,-21-20-16,0-1 0,-22 21 0,22-20 15,-21 20-15,-1-20 0,1-1 16,0 21-16,-1-20 0,-20-1 0,21 0 16,-1 1-16,1-1 0,0-21 0,-1 22 15,1-1-15,21-21 0,0 0 16,-1 22-16,1-22 0,0 0 0,0-21 15,21 21-15,0 0 0,0 0 16,-21-21-16,0 0 31,21-21 32,0 0-32,0 0-15,0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F08F-2B4A-43FC-998C-708E10672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759D8-CA7D-4AA0-A821-9A2DA311E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0CFA0-FB60-4976-8D45-AC5073A4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B8E1-BC73-41C4-A251-60705471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D2D5-4498-4F63-9119-883422A7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BC6C-0C39-41DC-9B98-C03CDBD1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E1819-6B64-4D8C-9AA8-5B6B9356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4C22-DBAD-48DB-BF16-E5C52B5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2250-33FE-4498-A87C-8E28A6D5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F75C-A719-426C-9F93-677673BA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9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E5FE-643B-4C76-8DC3-F3B6F7943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E106-5CE3-4B3E-8174-6839A26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41EB-EE45-4895-8F71-DFB4FDA1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2618-4496-4B78-862B-410A38C8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AAF8-2D00-474E-8196-BAA3CA7E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1CF4-C91A-45B9-BCBE-989CCF6F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5F06-AF2B-4D63-B233-823142C8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8E3A-9EA9-4C62-8345-EF846E5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880B-546F-4654-B812-686F349F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C12F-8624-48AC-BDD4-D6B6919D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0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2CA1-BDB7-4DFC-B45B-F26119D1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9520-0C1F-43BC-BAA6-91489522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F345-A5AD-4C7B-90D5-26CDEE76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5CA9-53F1-45D7-A578-16540E00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D8EC-9685-475F-9D3B-2561CE75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7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ACFA-ED03-490D-8E2C-9B959C39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BE4D-43BB-4465-8398-252EED007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41BD2-BDFD-49AA-AF61-7CD7F66D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3495-CAE7-4DB7-B994-FA910B24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FA70F-DBD5-4969-9841-EB045FDB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A1DA-CBD3-4C7D-9E8A-AE57B37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273-DA0C-4DC1-9AD8-651D71D9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F640-6828-4A87-930F-71F9C7AE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2BC7F-3007-4972-A8BF-668C270F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0FF00-5783-4311-AE5D-7F8B8568E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D548C-F5F6-4CAE-9C68-AE46B83D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F91B9-1E98-427E-9769-8F4F7FB4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4AAAF-7A55-4F46-87C5-1345C0DE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3734E-7993-4DCE-953F-C4719559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50C7-1C1A-46CE-A8AB-2FEBBB86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48EB-B5DE-4B7A-8F1F-1ACC45AB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3C7B9-F502-4BBB-AB4D-50BB2A04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2A9FD-ACCC-474F-8ED0-FA75F87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0B263-B04A-45E0-BC66-41D9FB1C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FE579-F06E-4802-851D-BC4E3126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8A92D-4718-42F4-B6BB-5D2085BE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FBE-B7E6-4489-8547-AD5C16FD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AFA5-213F-4B76-994B-AD881AE02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6A10-3198-4DA7-912B-D4FF59644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D600-8987-4D69-B486-C796FB9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8220-7F8C-462F-BCC2-B2B1E6ED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0E9A-B0AE-4D4F-A936-3A403E19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C5D4-F52D-4B1F-816D-2FBCFD67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E390A-1046-43C5-A57E-0F1A57287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CAFF7-1443-4336-A132-3163EC03E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D8A4-E9ED-4341-9D70-B9A1407C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FE46-6D81-4B87-8085-A2382C9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20AF0-DB0A-4D0A-9CAD-894B4198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EE75-ADEB-4195-B461-F0D04742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1C7C-B8A4-40C5-A570-6F7F7F7E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BB1E-2D65-4492-A38A-01292E870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7FB4-57E8-49F2-A996-43F886AC3B8F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99EF-83FD-4B02-B802-00DA71965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A622-EF14-49CD-8DE1-3CBADE35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F69F-C747-402F-942C-62C3F8352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5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C5A0DA-EA47-4B03-9790-691B6A3F82BD}"/>
                  </a:ext>
                </a:extLst>
              </p14:cNvPr>
              <p14:cNvContentPartPr/>
              <p14:nvPr/>
            </p14:nvContentPartPr>
            <p14:xfrm>
              <a:off x="594360" y="205920"/>
              <a:ext cx="778788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C5A0DA-EA47-4B03-9790-691B6A3F8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96560"/>
                <a:ext cx="780660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79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45F7E6-E759-42CC-B1DF-ECFCB2BEC3D8}"/>
                  </a:ext>
                </a:extLst>
              </p14:cNvPr>
              <p14:cNvContentPartPr/>
              <p14:nvPr/>
            </p14:nvContentPartPr>
            <p14:xfrm>
              <a:off x="213480" y="129600"/>
              <a:ext cx="7361280" cy="37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45F7E6-E759-42CC-B1DF-ECFCB2BEC3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20240"/>
                <a:ext cx="738000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4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FEE076-1B8E-4B35-A6F3-163A80A895C3}"/>
                  </a:ext>
                </a:extLst>
              </p14:cNvPr>
              <p14:cNvContentPartPr/>
              <p14:nvPr/>
            </p14:nvContentPartPr>
            <p14:xfrm>
              <a:off x="617040" y="175320"/>
              <a:ext cx="7605360" cy="45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FEE076-1B8E-4B35-A6F3-163A80A89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65960"/>
                <a:ext cx="762408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3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5B3955-DD0B-4879-B1FF-42F55B94D596}"/>
                  </a:ext>
                </a:extLst>
              </p14:cNvPr>
              <p14:cNvContentPartPr/>
              <p14:nvPr/>
            </p14:nvContentPartPr>
            <p14:xfrm>
              <a:off x="236160" y="23040"/>
              <a:ext cx="313992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5B3955-DD0B-4879-B1FF-42F55B94D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3680"/>
                <a:ext cx="315864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73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E372A-6D05-46D1-8087-FAE2C9225821}"/>
                  </a:ext>
                </a:extLst>
              </p14:cNvPr>
              <p14:cNvContentPartPr/>
              <p14:nvPr/>
            </p14:nvContentPartPr>
            <p14:xfrm>
              <a:off x="53280" y="861120"/>
              <a:ext cx="9121680" cy="247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E372A-6D05-46D1-8087-FAE2C9225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851760"/>
                <a:ext cx="914040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3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E194C6-690B-47EE-8C24-D07B04161017}"/>
                  </a:ext>
                </a:extLst>
              </p14:cNvPr>
              <p14:cNvContentPartPr/>
              <p14:nvPr/>
            </p14:nvContentPartPr>
            <p14:xfrm>
              <a:off x="106560" y="0"/>
              <a:ext cx="3902040" cy="318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E194C6-690B-47EE-8C24-D07B04161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392076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53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77292-5063-4DB3-9DCE-A00EEB0FCC73}"/>
                  </a:ext>
                </a:extLst>
              </p14:cNvPr>
              <p14:cNvContentPartPr/>
              <p14:nvPr/>
            </p14:nvContentPartPr>
            <p14:xfrm>
              <a:off x="594360" y="106560"/>
              <a:ext cx="8443440" cy="257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77292-5063-4DB3-9DCE-A00EEB0FC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97200"/>
                <a:ext cx="8462160" cy="25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2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915-007A-4A83-B31C-C43D4F072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2C3-F838-45C0-B5C6-92F9C5489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4E6E67-9601-44A7-AE89-3395A6442F61}"/>
                  </a:ext>
                </a:extLst>
              </p14:cNvPr>
              <p14:cNvContentPartPr/>
              <p14:nvPr/>
            </p14:nvContentPartPr>
            <p14:xfrm>
              <a:off x="1874520" y="411480"/>
              <a:ext cx="4122720" cy="248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4E6E67-9601-44A7-AE89-3395A6442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160" y="402120"/>
                <a:ext cx="414144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23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2021-03-31T02:05:39Z</dcterms:created>
  <dcterms:modified xsi:type="dcterms:W3CDTF">2021-03-31T02:46:19Z</dcterms:modified>
</cp:coreProperties>
</file>