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02:17:48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5186 826 0,'0'-22'0,"0"1"15,0 0-15,0 0 0,-21 0 16,21 0-16,0-1 16,0 1-16,0 0 0,0 0 0,0 0 15,0-22-15,0 22 16,0 0-16,-22 0 0,22 0 15,0 0-15,0-1 16,0 44 15,0-1-31,0 0 16,0 0-16,0 21 0,0 1 16,0-1-16,0 0 0,0 22 0,0-1 15,0 1-15,0-1 16,22 1-16,-22-1 0,0 22 0,0-21 15,0-1-15,0 1 0,0-1 16,0 1-16,0 20 0,0-20 0,0-1 16,0 1-16,0-1 0,0-20 15,0 20-15,0-21 0,0 1 0,0-22 16,0 0-16,0 0 0,0 0 16,0-42 15,-22 0-31,22-21 0,0 21 0,0-22 15,0 1-15,0 0 0,0-1 16</inkml:trace>
  <inkml:trace contextRef="#ctx0" brushRef="#br0" timeOffset="407.92">4784 741 0,'0'0'0,"-22"-21"0,1 0 0,0-1 16,-21 1-16,21 0 0,-1 0 16,22-21-16,0 20 0,0 1 0,0-21 15,0 21-15,0-22 0,22 22 16,20-21-16,0 21 0,1-22 16,-1 22-16,21-21 0,1 21 15,-22 0-15,22-1 0,-1 1 16,22 21-16,-22 0 0,1 21 0,21 1 15,-22-1-15,1 21 0,-1 0 16,-21 1-16,1 20 0,-22-20 0,21 20 16,-42 1-16,0-22 0,0 21 15,-21 1-15,0-1 0,-21 1 0,-1-1 16,1 1-16,0-22 0,-1 1 16,1-1-16,0 0 0,-1 1 15,22-22-15,-21 0 0,21 0 16,-1 0-16,1 0 0,0-21 0,0 22 15,0-44 17,21 1-17</inkml:trace>
  <inkml:trace contextRef="#ctx0" brushRef="#br0" timeOffset="1124.01">5969 1545 0,'0'0'0,"0"-21"0,0-21 16,0 21-16,0-1 15,0 1-15,0 0 0,0 0 16,-21 21 15,0 0-31,-1 0 0,22 21 16,-21 0-16,0 0 0,0 22 0,0-1 16,0 0-16,21 1 15,-43 20-15,22-20 0,0 20 0,0 1 16,21-22-16,-21 21 0,21-20 15,0-1-15,0 0 0,0 1 0,21-22 16,0 0-16,-21 0 0,42 0 16,-21 1-16,1-22 0,20 0 0,-21 0 15,21 0-15,-20 0 0,-1 0 16,21-22-16,-21 1 0,0 21 0,1-21 16,-1-21-16,21 21 0,-21-1 15,-21-20-15,21 0 0,1 21 0,-1-43 16,-21 22-16,0-1 0,0-20 15,0 21-15,0-1 0,0-20 0,-21 20 16,-1 22-16,1-21 0,0 21 16,-21 0-16,21-1 0,-1 1 15,-20 21-15,0 0 0,21 0 16,-22 0-16,22 21 0,0-21 0,0 22 16,0-1-16,-1 0 0,22 21 15,0-21-15,0 22 0,0-22 0,0 21 16,0-21-16,0 22 0,22-22 15,-1 0-15,0 0 0,0 0 0,0-21 16</inkml:trace>
  <inkml:trace contextRef="#ctx0" brushRef="#br0" timeOffset="1492.01">6625 1482 0,'0'0'0,"0"-21"15,0-1-15,-21 22 16,0 0 0,0 22-16,21-1 0,0 0 15,-22 0-15,22 21 0,0 1 16,-21 20-16,21-20 0,0 20 0,0 1 16,0-22-16,0 21 0,0 1 15,0-1-15,0 1 0,0 21 0,0-22 16,-21 22-16,21-1 15,-21 1-15,21 0 0,-21-22 0,0 22 16,-1 0-16,22-1 0,-21-20 16,0 20-16,0-20 0,0-1 0,21 1 15,0-22-15,-21 1 0,21-1 0,-22-21 16,22 0-16,0 0 0,0-42 31,0 0-31,0 0 0,0 0 16,0-22-16,0 1 0,0 0 0,22-1 15,-22 1-15,21-21 0</inkml:trace>
  <inkml:trace contextRef="#ctx0" brushRef="#br0" timeOffset="1887.99">6477 1842 0,'0'0'16,"0"-43"-16,-21 22 0,0-21 0,21 21 15,0-22-15,0 22 0,0 0 0,0 0 16,0 0-16,0-1 0,21 1 16,0 0-16,0 0 0,0 21 0,22-21 15,-1 0-15,0 21 0,1 0 16,-1-22-16,0 22 0,1 0 0,-1 0 16,0 0-16,1 0 15,-22 0-15,21 22 0,-21-1 0,0-21 16,1 42-16,-1-21 0,-21 0 15,0 1-15,0 20 0,0 0 0,-43-21 16,22 22-16,-21-1 0,0-21 16,-1 22-16,1-22 0,0 21 0,-1-21 15,1 0-15,0 1 0,-1-1 16,22 0-16,0-21 0,0 21 0,0-21 16,-1 0-16,1 0 15,21 21-15,21-21 31,1-21-15,-1 21-16,0-21 0,0 21 0,0-21 16</inkml:trace>
  <inkml:trace contextRef="#ctx0" brushRef="#br0" timeOffset="2355.98">7324 1503 0,'0'0'16,"0"-21"-16,0 0 0,0-1 16,0 44 15,0-1-15,0 0-16,0 21 15,0-21-15,0 22 0,0 20 16,0 22-16,0-43 15,0 1-15,0-1 0,0 0 0,0-21 16,0 1-16,0 20 0,21-21 16,-21 0-16,21 0 0,0-21 15,0 0-15,0 0 0,1 0 16,-1 0-16,0 0 16,0-21-16,0 0 0,0 0 15,1 0-15,-1 0 0,0-1 0,0 1 16,-21-21-16,21 21 0,-21-22 15,21 1-15,-21 0 0,0-1 0,0 1 16,0 21-16,0-21 0,0 20 16,0 1-16,0 0 0,0 0 15,22 21 17,-1 0-17,0 0 1,0 0-16,0 21 15</inkml:trace>
  <inkml:trace contextRef="#ctx0" brushRef="#br0" timeOffset="2771.44">8234 1439 0,'0'-21'15,"-21"21"1,-1 0 0,22 21-16,0 1 15,0-1-15,0 0 0,0 0 0,0 0 16,-21 22-16,21-1 0,0 0 16,0 1-16,-21-1 0,21 21 0,0-20 15,0 20-15,-21-20 0,0 20 16,0 1-16,-1-1 0,1-21 0,21 43 15,0-21-15,-21-1 0,21 1 16,0 20-16,0-20 0,0-1 0,0-20 16,0 20-16,0-21 0,0 1 0,21-1 15,-21 0-15,0-20 0,0 20 16,21-21-16,-21 21 0,0-20 0,0-1 16,22-21-16,-22 21 0,0-42 31,21 21-16,-21-21-15,21-22 0,-21 22 16,0 0-16,0-21 0,0-1 0,21-20 16,-21-1-16,0 1 0</inkml:trace>
  <inkml:trace contextRef="#ctx0" brushRef="#br0" timeOffset="3115.89">8064 1482 0,'0'-21'16,"0"42"-16,0-64 0,-21 22 0,21 0 0,0 0 16,0 0-16,0 0 15,21 21-15,1-22 0,-1 22 0,0-21 16,0 21-16,21-21 0,-20 21 16,20 0-16,-21 0 0,21 0 0,-20 0 15,20 0-15,-21 0 0,21 21 16,-20 0-16,20 1 0,-21-1 0,0 0 15,-21 0-15,21 0 0,-21 22 16,0-22-16,0 21 0,0-21 16,0 22-16,-21-1 0,0-21 15,0 21-15,-21-20 0,20 20 0,-20-21 16,21 0-16,0 0 0,0 1 16,-1-1-16,-20-21 0,42 21 0,-21-21 15,0 0-15,0 0 0,-1 0 16,1 0-16,0 0 15,0 0-15</inkml:trace>
  <inkml:trace contextRef="#ctx0" brushRef="#br0" timeOffset="3759.84">5101 2328 0,'0'0'0,"-42"0"15,63 0 32,0 0-31,0 0-16,22 0 0,-22 0 0,21 0 15,0 0-15,22 0 0,-1 0 16,1 0-16,-1 0 0,22 0 0,0 0 16,21 0-16,-22 0 0,22 0 15,0 0-15,0 0 0,21 0 16,0 0-16,0-21 0,0 21 0,21 0 16,-21 0-16,0 0 0,0 0 15,0 0-15,0-21 0,0 21 0,0 0 16,0 0-16,-21 0 0,0 0 15,-1 0-15,-20-21 0,0 21 0,-1 0 16,1 0-16,-21-21 0,-1 21 16,-21 0-16,1 0 0,-1 0 0,-21 0 15,0 0-15,1 0 0,-1 0 16,-21-21 0,0-1 15,-21 1-16,-1 21-15,1 0 0,0 0 16,0 0-16</inkml:trace>
  <inkml:trace contextRef="#ctx0" brushRef="#br0" timeOffset="6145.38">10753 1947 0,'0'0'0,"-22"0"15,1 0-15,0-21 0,0 21 16,0 0-16,0 0 0,-1 0 16,1 0-16,0 0 0,0 0 0,0 0 15,0 0-15,-1 0 0,1 0 16,42 21 15,1-21-31,20 0 0,0 0 16,22 22-16,-22-22 0,22 0 0,20 0 15,-20 21-15,-1-21 0,22 0 16,-22 0-16,22 0 0,-21 21 16,-1-21-16,1 0 0,-22 0 15,0 0-15,22 0 0,-22 0 0,-21 0 16,22 0-16,-1 0 0,-21 0 16,21 0-16,-20 0 0,-1 0 0,0 0 15,0-21 1,-21 0-16,0-1 15,0 1-15,-21 0 16,0 0-16,0 0 16</inkml:trace>
  <inkml:trace contextRef="#ctx0" brushRef="#br0" timeOffset="6491.43">11515 1693 0,'21'0'47,"0"0"-47,0 0 15,0 22-15,0-22 0,1 0 16,-1 0-16,0 0 0,0 21 0,21-21 16,-20 0-16,-1 21 0,0 0 15,0-21-15,0 21 0,-21 0 16,0 1-16,21-22 0,-21 21 0,0 0 15,0 0-15,0 21 0,0-20 16,-21-1-16,0 0 0,0 21 0,0-21 16,-22 22-16,22-22 0,-21 0 15,0 21-15,20-20 0,-20-1 0,21 21 16,-21-21-16,20 0 0,1 1 16,0-1-16,0-21 0,0 21 0,21 0 15,-21-21-15,21-21 31,21 0-31</inkml:trace>
  <inkml:trace contextRef="#ctx0" brushRef="#br0" timeOffset="7788.22">13293 1820 0,'0'0'0,"0"-21"0,0 0 0,0 0 15,0 0-15,0 0 0,0-1 16,0 1-16,0 0 0,0 0 15,0 0-15,0 0 16,0 42 15,0 0-31,0 0 16,0 0-16,0 22 0,0-22 0,0 21 16,-22 0-16,22 1 0,0-1 15,-21 0-15,21 1 0,0-1 0,0-21 16,0 22-16,0-22 0,0 0 15,0 0-15,0 0 0,0 0 0,0 1 16,0-1 0,21-21-1,1 0-15,-1-21 16,0 21-16,-21-22 0,21 1 16,0 0-16,0 0 0,1 0 0,-1 0 15,0-22-15,0 22 0,0 0 16,0-21-16,1 20 0,-1-20 0,0 21 15,-21 0-15,21 0 16,0-1-16,-21 44 16,0-1-1,0 0-15,0 0 0,0 0 0,0 0 16,0 1-16,0 20 0,0-21 16,0 0-16,0 0 0,0 1 15,21-1-15,-21 0 0,0 0 0,0 0 16,22 0-16,-1 1 15,0-22-15,0 0 0,0 0 16,0 0-16,1 0 0,-1 0 16,0 0-16,0-22 0,0 22 0,0-21 15,1 0-15,-1 0 0,0 0 16,0 0-16,-21-1 0,21 1 0,0-21 16,1 21-16,-22-22 0,0 1 15,21 21-15,-21-21 0,21-1 16,-21 22-16,0 0 0,0-21 0,0 20 15,21 1-15,-21 0 16,0 42 0,0 0-16,0 1 15,0 20-15,0-21 0,-21 21 0,21-20 16,0 20-16,0-21 0,-21 21 16,21 1-16,-21-22 0,21 21 0,0-21 15,0 22-15,0-22 0,0 0 16,0 0-16,0 0 0,0 1 0,0-1 15,21-21-15,0 21 0,0-21 16,0 0-16,22 0 16,-22 0-16,0 0 0,0 0 0,0 0 0,0 0 15,22-21-15,-22 0 16,0 21-16,0-22 0,0 1 0,1 0 16,-1 0-16,0-21 0,0 20 15,0 1-15,-21-21 0,0 21 0,0-22 16,21 22-16,-21-21 0,0 21 15,22 0-15,-22-1 0,0 44 32,0-1-32,0 0 0,0 0 15,-22 21-15,22-20 0,-21-1 16,21 0-16,0 21 0,0-21 0,0 1 16,0-1-16,0 0 0,0 0 15,0 0-15,0 0 16,21-21-16,1 0 15,-1 0-15,0 0 16,0 0-16,0 0 0,0 0 16,1-21-16,-1 0 0,-21 0 15,21 0-15</inkml:trace>
  <inkml:trace contextRef="#ctx0" brushRef="#br0" timeOffset="8167.99">14626 1418 0,'0'0'0,"-21"0"0,0 21 16,0-21-16,-1 22 0,1-1 0,21 0 16,0 0-16,0 0 15,0 0-15,0 1 16,21-22-16,1 0 0,-1 0 15,0 0-15,0 0 0,0 0 16,0 0-16,1 0 0,-22-22 16,21 22-16,-21-21 15,21 21-15,-21-21 0,0 0 0,0 0 16,0 0-16,0-1 16,-21 22-16,21-21 15,-21 21-15,-1 0 16,1 0-16,0 0 15,0 21-15,21 1 16,0-1-16,0 0 16,0 0-16,0 0 15,21-21-15,0 21 0</inkml:trace>
  <inkml:trace contextRef="#ctx0" brushRef="#br0" timeOffset="8836.09">14859 1926 0,'0'-21'0,"0"0"31,0 42-15,0 0-1,-21 0-15,21 1 0,0-1 16,-21 0-16,21 0 0,0 0 0,-22 22 15,22-22-15,0 0 0,0 0 16,0 0-16,-21 0 0,21 1 0,-21-1 16,21 0-16,-21 0 15,21 0-15,0 0 16,0-42 15,0 0-31,0 0 16,0 0-16,0 0 0,0-1 15,21 1-15,-21 0 0,21-21 0,0 21 16,22-22-16,-22 22 0,21-21 16,-21 21-16,22-1 0,-1 1 0,0 0 15,1 0-15,-1 0 0,0 21 16,1 0-16,-1 0 0,-21 0 16,22 21-16,-22 0 0,0 0 0,0 0 15,-21 22-15,0-22 0,0 0 16,0 21-16,0-20 0,0-1 0,-21 0 15,21 21-15,-21-21 0,0 1 16,-1-1-16,1-21 0,0 21 0,0 0 16,0-21-16,21 21 0,-21 0 15,42-42 32,0 21-47</inkml:trace>
  <inkml:trace contextRef="#ctx0" brushRef="#br0" timeOffset="9463.74">16002 2053 0,'0'0'0,"21"-42"15,0 21-15,-21 0 16,0-1-16,0 1 0,0 0 15,-21 0-15,0 0 16,0 21-16,0 0 0,-1 0 0,1 0 16,0 0-16,0 0 15,-21 0-15,20 21 0,-20-21 0,21 21 16,-21 0-16,20 0 0,-20 1 16,21 20-16,0-21 0,0 0 0,-1 22 15,1-22-15,0 21 0,21-21 16,-21 0-16,21 1 0,0 20 0,0-21 15,0 0-15,21 0 0,0 1 16,0-22-16,22 0 0,-22 0 16,0 0-16,21 0 0,-20 0 0,20 0 15,-21 0-15,21-22 0,-20 22 16,20-21-16,-21 0 0,21 0 0,-20 0 16,-1 0-16,21-22 15,-21 22-15,0-21 0,1-1 0,-1 1 16,0 0-16,0-1 0,-21-20 15,0 21-15,21-22 0,-21 22 0,21-22 16,-21 22-16,0 0 0,0-1 16,0 22-16,0-21 0,0 21 0,0-1 15,-21 22 1,21 22 0,-21-1-16,21 21 0,0 0 15,-21 1-15,21-1 0,-21 22 0,21-22 16,-21 21-16,21-20 0,0 20 15,0-20-15,0-1 0,0 0 16,0 1-16,0-22 0,0 21 0,0-21 16,0 0-16,0 1 0,0 20 15,0-21-15,0 0 0,0 0 16,21-21-16,0 0 16,0 0-16,0 0 0,0 0 0,1 0 15,-1 0-15,21-21 0,-21 21 0</inkml:trace>
  <inkml:trace contextRef="#ctx0" brushRef="#br0" timeOffset="9946.96">16785 1947 0,'0'0'0,"0"-21"0,0 0 16,0 0-16,0 0 0,-21 21 15,0 0 1,0 0-16,-1 0 15,1 21-15,0 0 0,0 0 16,0 0-16,0 1 0,-1-1 0,1 0 16,21 0-16,-21 21 0,0-20 0,21-1 15,-21 0-15,21 21 0,0-21 16,0 1-16,0-1 0,0 0 16,0 0-16,21-21 15,0 21-15,0-21 0,0 0 0,1 0 16,-1 0-16,0 0 0,0 0 0,21 0 15,-20 0-15,-1 0 0,0 0 16,0-21-16,0 0 0,0 21 0,1-21 16,-1 0-16,0-1 0,0 1 15,0 0-15,0-21 0,-21 21 0,0-22 16,22 22-16,-22-21 0,0 21 16,0-22-16,0 22 0,0 0 0,-22 0 15,22 0-15,-21 21 0,0 0 16,0 0-16,-21 0 0,20 0 0,1 0 15,0 0-15,0 0 16,0 0-16,0 21 0,-1 0 0,1 0 16,0 0-16,0-21 0,0 21 15,0 1-15,-1-1 0,22 0 0,-21 0 16,0 0-16,21 0 16</inkml:trace>
  <inkml:trace contextRef="#ctx0" brushRef="#br0" timeOffset="10695.55">17187 1863 0,'0'0'0,"0"-21"0,-21 21 0,21-22 16,-21 22 31,21 22-47,0-1 0,0 21 0,0-21 16,0 0-16,0 22 0,-21-22 15,21 21-15,-21-21 0,21 22 16,0-22-16,0 0 0,-22 21 0,22-20 15,0-1-15,0 0 0,0 0 16,0 0-16,0 0 16,22-21-1,-1 0 1,-21-21-16,21 21 0,0-21 0,0 21 16,0-21-16,1 0 0,-1 0 15,0-1-15,21 1 0,-21 0 16,1 0-16,-1 0 0,0 0 15,0-22-15,0 22 0,0 0 0,1 0 16,-22 0-16,21 21 16,-21-22-16,0 44 15,0-1-15,-21 0 16,-1 0-16,22 0 0,0 0 16,-21 22-16,21-22 0,-21 0 0,21 0 15,0 0-15,0 1 0,0-1 16,0 0-16,21-21 0,0 0 15,-21 21-15,22-21 0,-1 0 16,0 0-16,0 0 0,0 0 16,0 0-16,1 0 0,-1 0 0,21-21 15,-21 21-15,0-21 0,1 0 16,-1 21-16,-21-22 0,21 1 0,0-21 16,0 21-16,-21 0 0,0-22 15,0 1-15,0 21 0,0-22 0,0 22 16,0 0-16,0 0 0,0 0 15,-21 0-15,0 21 0,0 0 0,21-22 16,-21 22-16,-1 0 16,1 0-16,0 22 0,0-1 31,0-21-31,21 21 0</inkml:trace>
  <inkml:trace contextRef="#ctx0" brushRef="#br0" timeOffset="11707.97">19410 1947 0,'0'0'0,"0"-42"16,0 21-1,0 0-15,-21 0 0,21-1 16,0 1-16,0 0 16,0 42-1,-22 0 1,22 1-16,-21-1 0,21 0 16,-21 0-16,21 21 0,0-20 15,0 20-15,-21 0 0,21-21 0,-21 22 16,21-22-16,0 0 0,0 0 15,0 0-15,-21 1 0,21-1 0,0 0 16,0 0-16,21-21 31,0 0-15,-21-21-16,21 21 0,0-21 0,0 0 16,1-1-16,-1 22 0,0-21 15,0 0-15,21-21 0,-20 21 0,-1-1 16,0 1-16,0 0 0,0 0 15,0 0-15,1 0 0,-1-1 16,0 22-16,0 0 31,-21 22-31,0-1 0,0 0 0,0 0 16,0 0-16,0 0 0,0 22 16,0-22-16,0 0 0,0 0 0,0 0 15,0 1-15,0-1 0,21 0 16,-21 0-16,21-21 0,1 0 15,-1 0-15,0 0 0,0 0 16,21 0-16,-20 0 0,-1 0 16,0 0-16,0 0 0,0-21 15,0 21-15,1-21 0,-1 0 0,0-1 16,-21 1-16,21 0 16,-21-21-16,0 21 0,0-1 0,0-20 15,0 0-15,0 21 0,-21-22 16,0 22-16,0-21 0,-1-1 15,1 22-15,0 21 0,0-21 16,0 21-16,0 0 16,-1 0-16,22 21 15,0 0 1,22-21 0,-1 0-16,0 0 0,0 0 15,0 0-15,0 0 0</inkml:trace>
  <inkml:trace contextRef="#ctx0" brushRef="#br0" timeOffset="12291.41">20510 1418 0,'0'-42'0,"0"84"0,0-105 0,0 42 0,0-1 15,0 1 1,-21 21-16,0 0 15,21 21 1,-21 1-16,21-1 0,-21 21 0,21-21 16,0 22-16,0 20 0,-21-21 15,21 1-15,-22 20 0,22-20 0,-21 20 16,21-21-16,-21 22 0,0-22 16,21 1-16,-21-1 0,21 0 0,-21 1 15,-1-1-15,22-21 0,0 0 16,-21 0-16,21 1 0,-21-1 0,21 0 15,-21-21-15,21-21 47,0 0-31,0-1-16,21 1 0,0 0 0,0 0 16,1 0-16,-1-22 0,0 22 15,0-21-15,21 0 0,-20 20 0,20-20 16,0 21-16,1 0 0,20 0 15,-21-1-15,1 22 0,-1 0 0,-21 0 16,22 0-16,-22 0 0,0 0 16,0 22-16,0-1 0,-21 0 0,0 21 15,0-21-15,0 1 16,0-1-16,0 21 0,0-21 0,0 0 0,-21 1 16,0-1-16,21 0 0,-21 0 15,0 0-15,-1 0 0,22 1 16,-21-22-16,0 21 0,21 0 15,-21-21-15,42-21 47</inkml:trace>
  <inkml:trace contextRef="#ctx0" brushRef="#br0" timeOffset="12559.25">21272 1778 0,'0'21'31,"0"0"-31,0 1 0,0-1 16,0 0-16,-21 21 0,21-21 0,-21 1 15,0 20-15,21-21 0,0 0 16,0 22-16,-21-22 0,21 0 0,-21 0 15,21 0-15,0 0 16,0 1-16,-22-22 0,22-22 47,0 1-31</inkml:trace>
  <inkml:trace contextRef="#ctx0" brushRef="#br0" timeOffset="12912.06">21230 1545 0,'0'0'0,"0"21"31,0 1-15,21-22 15,0 0-31,-21-22 31,0 1-31,0 0 32,0 0-17,-21 21-15,0 0 16,0 0-16,21 21 15,0 0 1,0 0-16,0 1 0,0 20 16,0-21-16,0 0 0,0 0 15,0 1-15</inkml:trace>
  <inkml:trace contextRef="#ctx0" brushRef="#br0" timeOffset="13235.87">21738 1884 0,'0'0'0,"0"-42"15,0 20 1,0 1-16,0 0 0,-21 21 16,0 0-16,21-21 0,-21 21 15,-1 0-15,1 0 0,0 0 16,0 0-16,0 21 0,0 0 15,-1 0-15,22 1 0,-21 20 16,0-21-16,21 0 0,-21 22 0,21-22 16,0 21-16,0-21 0,0 0 0,0 1 15,0-1-15,0 0 0,0 0 16,0 0-16,21 0 0,0-21 16,0 0-16,1 0 15,20 0-15,-21 0 0,21 0 0,-20 0 16,20 0-16,0-21 0,1 0 15,-22 21-15</inkml:trace>
  <inkml:trace contextRef="#ctx0" brushRef="#br0" timeOffset="13797.72">22288 1164 0,'0'0'0,"-21"0"0,0 0 16,21 21-16,-21 1 0,21-1 0,-21 0 16,21 0-16,0 21 0,0 1 15,-21-22-15,21 42 0,-22-20 0,22-1 16,-21 22-16,21-22 0,-21 21 16,21-20-16,0-1 0,0 22 0,-21-22 15,21 0-15,-21-21 0,21 22 16,0-1-16,0-21 0,0 0 0,-21 1 15,21-1-15,0 0 0,-22-21 16,22 21-16,0-42 47,0 0-47,0 0 16,22-22-16,-1 22 0,0 0 15,0-21-15,0 20 0,0-20 0,1 21 16,20-21-16,-21-1 0,21 22 15,1 0-15,-22 0 0,21 0 0,1 21 16,-22 0-16,21 0 0,-21 0 16,0 0-16,1 21 0,-1 0 0,-21 0 15,0 0-15,0 22 0,0-22 16,0 21-16,0-21 0,0 0 0,-21 22 16,21-22-16,-22 0 15,1 0-15,0 0 0,21 1 0,-21-1 16,21 0-16,-21-21 0,0 21 15,21 0-15,-22-21 16,1 0 15,0 0-31</inkml:trace>
  <inkml:trace contextRef="#ctx0" brushRef="#br0" timeOffset="14772.35">12277 3895 0,'0'-21'0,"0"-1"32,0 1-32,21 21 0,0-21 15,0 21-15,-21-21 0,0 0 16,21 0-16,-21-1 0,21 22 0,-21-21 16,0 0-16,0-21 0,0 21 15,0-1-15,0 1 0,-21 0 0,0-21 16,0 21-16,-21-1 15,20 1-15,1 0 0,-21 0 0,21 0 16,-22 0-16,1 21 0,0 0 0,21 0 16,-22 0-16,1 0 0,0 0 15,-1 21-15,22 0 0,-21 0 0,21 0 16,-22 22-16,22-22 0,0 21 16,21 0-16,0 1 0,0-1 0,0 0 15,0 1-15,0-1 0,0 0 16,21-20-16,0 20 0,0-21 0,1 0 15,20 0-15,-21 1 0,0-1 16,22-21-16,-22 0 0,0 0 16,21 0-16,-21 0 0,22 0 15,-22-21-15,0 21 0,21-22 0,-20 1 16,-1 0-16,0 0 0,0 0 0,0 0 16,0-1-16,1-20 0,-1 21 15,-21 0-15,0-22 0,0 22 0,0-21 16,0 0-16,0 20 0,0-20 15,0 21-15,0 0 0,0 0 0,0-1 16,0 1-16,0 42 16,0 1-1,21-1-15,-21 0 0,0 0 16,21 21-16,-21-20 0,0-1 16,0 21-16,0-21 0,21 22 0,-21-22 15,21 0-15,-21 0 0,0 0 16,22-21-16,-1 21 0,0-21 0,0 22 15,0-22-15,0 0 16,1 0-16,-1 0 0,0-22 16,0 1-16</inkml:trace>
  <inkml:trace contextRef="#ctx0" brushRef="#br0" timeOffset="15092.16">12806 3387 0,'0'0'0,"0"-21"0,21-1 0,-21 1 0,0 0 16,0 0-16,0 0 0,-21 21 31,21 21-31,0 0 16,-21 21-16,21 1 0,0-1 0,0 22 16,0-22-16,-22 21 0,22 1 0,0-1 15,0 1-15,0-1 0,0 1 16,-21-1-16,21 1 0,-21-1 0,21 1 15,-21-1-15,21-20 0,0 20 16,0-20-16,0 20 0,0-42 0,0 22 16,0-1-16,0-21 0,0 0 15,0 0-15,0 1 0,21-44 47,0 1-47,-21 0 0,0-21 16</inkml:trace>
  <inkml:trace contextRef="#ctx0" brushRef="#br0" timeOffset="15443.96">12742 3556 0,'0'-21'0,"0"42"0,0-63 0,0 21 0,0-1 16,0 1-16,0 0 0,21 21 15,1-21-15,-1 0 0,0 0 0,21 21 16,1-22-16,-22 22 0,21 0 16,0 0-16,1 0 0,-1 0 0,-21 0 15,22 22-15,-22-1 0,21 0 16,-42 0-16,21 0 0,-21 22 0,0-22 16,0 21-16,0-21 0,-21 22 15,0-22-15,0 0 0,-22 0 16,22 0-16,-21 0 0,21 1 0,-22-1 0,1 0 15,21 0-15,0-21 16,-22 21-16,22-21 0,0 0 16,42 0 15,0 0-31,22-21 0,-22 0 16,21 0-16</inkml:trace>
  <inkml:trace contextRef="#ctx0" brushRef="#br0" timeOffset="15779.77">13695 3366 0,'0'-22'0,"-21"22"31,-1 0-31,22 22 0,0-1 0,-21 0 16,21 0-16,-21 21 0,21 1 15,-21-1-15,21 0 0,0 1 0,0 20 16,-21 1-16,21-22 0,-21 22 0,-1 20 16,22-20-16,-21-1 0,21 1 15,-21-22-15,0 22 0,0-22 0,21 21 16,-21-20-16,21-1 0,-22 0 16,22-20-16,-21-1 0,21 21 15,0-21-15,0 0 0,21-21 47,-21-21-47,22 0 0,-1 0 0,-21 0 16,0 0-16,21-1 0,0 1 15</inkml:trace>
  <inkml:trace contextRef="#ctx0" brushRef="#br0" timeOffset="16116.13">13568 3725 0,'0'0'0,"0"-42"15,0 21-15,0-21 0,0 20 16,0 1-16,0-21 0,0 21 0,0 0 16,21-1-16,-21 1 0,21 0 15,0 0-15,0 0 0,22 0 0,-22-1 16,21 22-16,-21 0 0,22 0 16,-1 0-16,-21 0 0,22 0 0,-1 22 15,-21-1-15,0 0 0,0 0 16,-21 0-16,22 22 0,-22-22 0,0 21 15,0-21-15,-22 0 0,-20 22 0,21-22 16,0 0-16,-22 0 0,1 0 16,21 1-16,-21-1 0,-1 0 15,22 0-15,-21-21 0,21 21 16,-1-21-16,1 0 0,0 21 0,0-21 16,0 0-16,21-21 31,21 21-16,0-21-15,0 0 0</inkml:trace>
  <inkml:trace contextRef="#ctx0" brushRef="#br0" timeOffset="16527.9">14203 3683 0,'0'0'0,"21"0"0,0 0 0,0 0 16,22-21-16,-22 0 0,0 21 15,0-21-15,0 21 0,0-22 0,1 1 16,-1 21-16,0-21 0,0 0 16,-21 0-16,0 0 0,21-1 0,-21 1 15,0 0-15,0 0 0,0 0 16,0 0-16,-21-1 15,0 22-15,0 0 0,-22 0 0,22 0 16,0 22-16,-21-22 0,21 21 16,-22 0-16,22 21 0,-21-21 0,21 1 15,-1 20-15,1-21 0,21 21 16,0-20-16,0 20 0,0-21 0,0 0 16,0 0-16,0 1 0,0-1 0,0 0 15,0 0-15,21-21 0,-21 21 16,22-21-16,-1 21 0,0-21 0,0 0 15,0 0-15,22 0 0,-22 0 16,0 0-16,21 0 0,-21-21 0,22 0 16,-1 21-16,0-21 0,1 21 0</inkml:trace>
  <inkml:trace contextRef="#ctx0" brushRef="#br0" timeOffset="17055.66">15198 3429 0,'0'0'0,"0"-21"0,0 0 16,0 0-16,-22-1 0,1 1 16,0 21-16,0 0 0,0 0 15,0 0-15,-1 0 0,1 0 0,0 0 16,0 21-16,0 1 0,-22-1 16,22 21-16,0-21 0,0 0 15,0 22-15,21-1 0,-21-21 16,-1 22-16,22-22 0,-21 21 0,21-21 15,0 22-15,0-22 0,0 0 0,0 0 16,0 0-16,0 0 0,0 1 16,0-1-16,21-21 0,1 0 15,-1 0-15,0 0 16,0 0-16,0 0 0,0 0 16,1-21-16,-1 21 0,0-22 15,0 1-15,0 0 0,-21 0 16,21 0-16,1 0 0,-1-22 0,0 22 15,-21-21-15,21 21 0,-21-22 16,21 1-16,-21 21 0,0-22 0,21 22 16,-21 0-16,22 0 0,-22 42 31,0 0-31,0 0 16,0 22-16,0-22 0,0 0 15,-22 21-15,22-20 0,0 20 0,0-21 16,0 0-16,0 22 0,0-22 15,0 0-15,0 0 0,0 0 16,0 0-16,0 1 16,22-22-16,-1 0 15,0 0 1,0 0-16,0 0 0,0-22 0</inkml:trace>
  <inkml:trace contextRef="#ctx0" brushRef="#br0" timeOffset="17511.41">15642 3598 0,'0'0'0,"-21"-21"0,-21 0 16,42 0-16,0 0 16,0 0-16,0-1 15,0 1-15,21 0 16,0 0-16,0 0 0,0 21 0,0-21 15,1 21-15,-1 0 0,21-22 16,-21 22-16,0 0 0,1 0 0,-1 0 16,21 22-16,-21-1 0,0 0 15,1 0-15,-22 0 0,21 0 0,-21 22 16,21-22-16,-21 0 0,0 21 16,0-20-16,0-1 0,0 21 0,0-21 15,0 0-15,0 1 0,-21-1 16,0-21-16,21 21 0,-22-21 15,22 21-15,-21-21 0,0 0 16,0 0 0,21-21-1,0 0-15,0 0 16,0-1-16,21 1 16,-21 0-16,0 0 0,21 0 0,0-22 15,1 22-15,-22 0 0,21 0 16,0 0-16,0 0 0,0-1 15,0 1-15,1 21 0,-1-21 0,21 0 16,0 0-16,1 0 0,-1 21 16</inkml:trace>
  <inkml:trace contextRef="#ctx0" brushRef="#br0" timeOffset="18104.07">16912 3450 0,'21'-21'15,"-21"0"-15,0 0 16,0 0 0,0-1-16,0 1 15,0 0-15,0 0 0,-21 0 16,0 21-16,0 0 0,0 0 15,-1 0-15,1 0 0,0 0 16,0 0-16,-21 21 0,20 0 16,-20 0-16,21 0 0,0 1 0,0 20 15,-1-21-15,1 0 0,21 0 16,0 1-16,0-1 0,0 0 16,0 0-16,21 0 15,1-21-15,-1 0 0,0 0 0,0 21 16,0-21-16,0 0 0,22 0 15,-22 0-15,0 0 0,0 0 16,0 0-16,1 22 0,-1-22 0,0 0 16,-21 21-16,21-21 15,-21 21-15,0 0 16,0 0-16,0 0 16,0 1-16,-21-22 15,0 0-15,0 21 0,-1-21 16,1 0-16,0 21 0,0-21 0,0 0 15,0 0-15,-1 21 0,1-21 16,0 0-16,0 0 0,0 0 16,0 21-16,-1-21 0,1 0 15,0 0-15,0 0 16,0 0-16,0 0 0,-1 0 0,1 0 16,0 0-16,0 0 15,0 0-15,0 0 0,-1 0 16,22-21-16</inkml:trace>
  <inkml:trace contextRef="#ctx0" brushRef="#br0" timeOffset="18996.56">19473 3069 0,'0'0'0,"0"-21"0,21 0 0,-21-21 0,22-1 16,-22 22-16,0 0 15,0 0-15,0 0 0,-22-1 16,1 22-16,-21-21 0,21 21 16,0 0-16,-22 0 0,1 0 0,21 0 15,-22 21-15,1-21 0,0 22 16,-1 20-16,22-21 0,-21 21 0,0-20 15,-1 41-15,22-21 0,-21 1 16,21 20-16,-22-20 0,22 20 0,0-21 16,0 22-16,21-22 0,0 1 15,0-1-15,0 0 0,0 1 0,0-22 16,21 0-16,0 21 0,0-21 16,0-21-16,22 22 0,-22-1 0,21-21 15,-21 0-15,22 0 16,-1 0-16,0 0 0,1 0 0,-1 0 15,22 0-15,-22-21 0,21-1 0,-20 1 16,20 0-16,-20 0 0,20 0 16,-21 0-16,1-22 0,-1 1 0,0 0 15,1-1-15,-22 1 0,0 0 16,0-22-16,0 22 0,-21-22 0,0 22 16,0 0-16,0-22 0,-21 22 15,-21-1-15,21 1 0,-22 21 16,1-21-16,-21 20 0,20 1 15,-20 0-15,-1 21 0,1 0 0,-1 0 16,1 0-16,-1 21 0,22 0 16,-22 1-16,22-1 0,0 21 0,21 0 15,-1 1-15,1-1 0,0 0 16,21 22-16,0-22 0,0 22 0,0-22 16,0 0-16,21 1 0,0-1 15,1 0-15,-1 1 0,21-22 0,-21 0 16,22 0-16,-22 0 0,21 1 15,22-22-15,-22 0 0,21 0 0</inkml:trace>
  <inkml:trace contextRef="#ctx0" brushRef="#br0" timeOffset="19488.28">20108 3323 0,'0'0'0,"0"-21"0,0 0 0,0 0 16,0 42 15,0 0-31,0 0 0,0 0 16,-21 1-16,21-1 0,-21 0 0,21 21 15,0-21-15,0 1 0,0-1 16,-21 0-16,21 0 0,0 0 16,-21 0-16,21 1 0,-22-1 15,22 0 1,0-42 31,0 0-47,0-1 0,0 1 0,0 0 15,0-21-15,0 21 0,22-22 0,-1 1 16,0 21-16,0-22 0,21 1 16,-20 21-16,20 0 0,0 0 15,-21-1-15,22 22 0,-1 0 0,0 0 16,-20 0-16,20 0 0,-21 22 15,0 20-15,0-21 0,1 21 16,-22-20-16,0 20 0,0 0 0,0 1 16,0-22-16,0 21 0,0-21 15,-22 0-15,1 22 0,0-22 0,0 0 16,0 0-16,0 0 16,21 1-16,-22-22 15,22-22 1,0 1-1</inkml:trace>
  <inkml:trace contextRef="#ctx0" brushRef="#br0" timeOffset="20048.47">22183 2942 0,'21'-21'0,"0"-42"16,-21 41-1,21 1-15,-21 0 0,0 0 0,0 0 16,0 0-16,0-1 15,0 44 17,0 20-32,0-21 0,0 21 0,0 1 15,-21-1-15,0 0 0,21 1 16,-21-1-16,-1 0 0,22 22 0,0-22 16,-21 1-16,0-1 0,21 0 0,-21 1 15,21-22-15,0 21 0,0-21 16,0 0-16,0 1 0,0-1 0,0 0 15,0 0 1,0-42 15,0 0-31,0 0 16</inkml:trace>
  <inkml:trace contextRef="#ctx0" brushRef="#br0" timeOffset="20786.05">21844 3196 0,'0'0'0,"-21"0"0,0 0 0,-1 0 16,44-21 15,20 21-15,-21-21-16,21 21 0,-20 0 0,20-21 15,0 21-15,22 0 0,-22-21 16,0-1-16,22 22 0,-22-21 0,22 21 15,-1-21-15,-20 0 0,20 0 16,-21 21-16,22-21 0,-22-1 0,1 1 16,-22 0-16,21 0 0,-21 0 0,0 0 15,1-1-15,-22-20 0,21 21 16,-21 0-16,0 0 0,0-1 0,0 1 16,0 0-16,-21 21 15,-1 0-15,1 0 0,0 0 16,0 21-1,0-21-15,21 21 0,-21 22 0,-1-22 16,1 0-16,21 21 0,0 1 16,-21-22-16,21 21 0,-21 1 0,0-1 15,21-21-15,0 21 0,-21 1 16,-1-1-16,1 0 0,21 1 0,-21-1 16,21-21-16,-21 22 0,0-22 15,21 0-15,0 21 0,-21-42 0,21 21 16,-22 1-16,22-1 0,0-42 62,0-1-62,22 1 0,-1 0 0,-21 0 16,21-21-16,0 20 0,0-20 16,0 0-16,22 21 0,-22-22 0,21 22 15,1-21-15,-1 21 0,0-1 16,1 1-16,-1 0 0,0 21 0,1 0 15,-1 0-15,-21 0 0,0 0 16,0 0-16,1 21 0,-1 0 0,-21 1 16,21-1-16,-21 0 0,0 21 0,0-21 15,0 22-15,0-22 0,0 0 16,-21 21-16,0-20 0,21-1 0,0 0 16,-22 0-16,1 0 15,21 0-15,-21-21 0,21 22 0,0-44 63,21 1-63,-21 0 0,21 0 15,1 0-15</inkml:trace>
  <inkml:trace contextRef="#ctx0" brushRef="#br0" timeOffset="21228.31">23368 3154 0,'0'21'0,"21"-21"15,0 0 1,0 0-16,1 0 16,20 0-16,-21 0 0,0 0 0,0 0 15,22 0-15,-1-21 0,-21 21 16,22 0-16,-22-21 0,0 0 0,0 21 15,0-22-15,0 22 0,-21-21 16,0 0-16,0 0 0,0 0 16,0 0-16,-21 21 15,0 0-15,0 0 0,-21 0 16,20 0-16,-20 0 0,21 0 0,-21 21 16,-1 0-16,22-21 0,0 21 15,-21 0-15,20 22 0,1-22 0,0 0 16,21 21-16,0-21 0,0 22 15,0-22-15,0 21 0,0-21 0,0 1 16,0-1-16,0 0 0,0 0 16,0 0-16,21 0 0,0-21 0,1 22 15,-1-1-15,0-21 0,0 0 16,0 0-16,0 0 16,1 0-16,-1 0 0,0 0 15,0 0-15,0-21 0,0-1 16,1 1-16,-1 0 0,0 21 0</inkml:trace>
  <inkml:trace contextRef="#ctx0" brushRef="#br0" timeOffset="22131.8">25612 2900 0,'21'0'0,"-42"0"0,63 0 16,-21-21-16,0 21 15,0-21-15,1 21 0,-22-22 0,21 22 16,0-21-16,0 21 0,21-21 16,-20 0-16,-1 21 0,-21-21 0,21 0 15,0-1-15,-21 1 0,21 0 16,-21 0-16,0 0 0,0 0 0,0-1 16,-21 1-16,-21 0 0,21 0 15,-1 21-15,-20 0 0,0-21 16,-1 21-16,-20 0 0,21 0 15,-1 0-15,1 0 0,0 21 0,-22 0 16,43 0-16,-21-21 0,-1 21 16,22 1-16,0-1 0,0-21 0,21 21 15,0 0-15,0 0 0,0 0 16,0 1-16,21-1 0,-21 0 0,21 0 16,21 0-16,-20 0 0,20 1 15,-21-22-15,21 21 0,1 0 16,-1 0-16,-21 0 0,22-21 0,-1 21 15,0 1-15,1-1 0,-22-21 16,21 21-16,-21 0 0,0 0 0,1 0 16,-1-21-16,-21 22 0,0-1 15,0 0-15,0 0 0,-21 0 0,-1-21 16,1 21-16,-21 1 0,0-1 16,20 0-16,-20-21 0,0 21 0,-1-21 15,1 0-15,0 0 0,-1 0 16,1 0-16,0 0 0,-1 0 0,1-21 15,21 21-15,-21-21 0,20 0 16,1 21-16,0-22 0,0 1 16,0 0-16,0 0 0,21 0 0,0 0 15,0-1-15,-22 1 16,22 0-16,0 0 16,22 21-1,-1 0-15,0 0 16,0 0-16,21 0 15,-20 0-15,-1 0 0,21 0 0,-21 0 16,22 0-16</inkml:trace>
  <inkml:trace contextRef="#ctx0" brushRef="#br0" timeOffset="22475.64">26289 2985 0,'0'-22'15,"0"44"-15,0-65 0,21 43 0,-21-21 0,0 0 16,0 0-16,0 0 16,0-1-16,-21 1 0,21 0 15,-21 21-15,0 0 16,-1 0-16,1 0 0,0 0 16,0 21-16,0 0 15,0 1-15,-1-1 0,1 0 0,0 21 16,0-21-16,0 1 15,21 20-15,0-21 0,-21 0 0,21 22 16,0-22-16,0 0 0,0 21 16,0-21-16,0 1 0,0-1 0,21 0 15,0-21-15,0 21 0,0-21 16,0 0-16,1 21 0,-1-21 0,21 0 16,0 0-16,-20 0 0,20 0 0,-21 0 15,21-21-15,1 21 0,-22-21 16,21 0-16,1 0 0</inkml:trace>
  <inkml:trace contextRef="#ctx0" brushRef="#br0" timeOffset="22943.11">26691 3006 0,'0'0'0,"0"-21"16,-21-1-16,0 1 15,21 0-15,0 0 16,0 0-16,21 21 15,0-21 1,0 21-16,0 0 0,1 0 16,-1 0-16,0 0 0,0 0 15,0 21-15,0 0 0,1-21 16,-1 21-16,0 0 0,-21 0 16,0 1-16,21-1 0,-21 0 0,0 0 15,0 21-15,0-20 0,0-1 16,0 0-16,-21 0 0,21 0 0,-21 22 15,0-22-15,-1-21 0,1 21 16,0 0-16,0 0 0,0-21 0,0 0 16,-1 0-16,22-21 31,0 0-31,0 0 16,0 0-16,0-22 0,22 22 0,-1 0 15,0-21-15,0 20 16,0 1-16,0-21 0,1 21 0,-1 0 15,21-1-15,-21 1 0,0 0 0,1 0 16,-1 21-16,0 0 0,0-21 16,0 21-16,0 0 0,1 0 15,-1 0 1,0 0-16,0 0 0</inkml:trace>
  <inkml:trace contextRef="#ctx0" brushRef="#br0" timeOffset="23385.97">27347 3090 0,'0'0'0,"21"0"15,1 0 1,-1 0-16,0 0 0,0 0 0,0 0 15,0-21-15,1 0 0,-1 21 16,0 0-16,0-21 0,0 21 0,0-21 16,1 21-16,-1-21 0,-21-1 15,0 1-15,0 0 16,0 0-16,0 0 16,-21 21-1,-1 0-15,1 0 0,0 0 0,0 0 16,0 0-16,0 0 0,-1 21 15,1-21-15,0 21 0,0 0 0,0 0 16,0 1-16,21-1 0,-22 21 16,22-21-16,-21 0 0,21 1 0,0 20 15,0-21-15,0 0 0,0 0 16,0 1-16,0-1 0,0 0 0,21 0 16,1-21-16,-1 21 0,0 0 15,0-21-15,0 0 0,0 0 0,1 0 16,20 0-16,-21 0 0,21 0 15,-20-21-15,20 21 0,-21-21 16,21 0-16,1 21 0</inkml:trace>
  <inkml:trace contextRef="#ctx0" brushRef="#br0" timeOffset="23822.72">28025 3069 0,'21'0'16,"0"0"0,0 0-16,0 0 0,0 0 0,1 0 15,-1 0-15,0 0 16,0 0-16,21-21 0,-20 21 0,-1 0 16,21-21-16,-21 21 0,0 0 15,1-21-15,-22 0 0,21-1 16,-21 1-16,0 0 15,-21 21-15,-1-21 16,1 21-16,-21 0 0,21 0 16,0 0-16,-22 0 0,22 0 0,-21 0 15,21 21-15,-22-21 16,22 21-16,-21 0 0,21 1 0,-1-1 0,1 0 16,0 0-16,21 0 0,0 22 15,0-22-15,0 0 0,0 0 16,0 0-16,0 22 0,21-22 15,0 0-15,22 0 0,-22 0 16,0-21-16,0 21 0,22-21 16,-22 0-16,21 0 0,-21 0 0,22 0 15,-1 0-15,-21 0 0,21 0 16,1 0-16,-22-21 0,21 0 0,-21 0 16,1 0-16,20 0 0</inkml:trace>
  <inkml:trace contextRef="#ctx0" brushRef="#br0" timeOffset="24423.17">28850 2858 0,'0'-22'16,"-21"22"0,0 22-16,0-1 15,-1-21-15,22 21 16,0 0-16,0 0 0,-21 0 0,21 1 15,-21-1-15,21 0 0,0 0 16,0 0-16,0 0 16,0 1-16,0-1 0,0 0 0,0 0 15,0 0-15,0 0 0,-21 1 16,21-1-16,-21-21 16,21-21 30,0-1-46,0 1 16,0 0-16,0 0 16,0 0-16,0-22 0,21 22 0,0 0 15,0 0-15,0-21 0,1 20 16,-1 1-16,21-21 0,-21 21 16,22 0-16,-1-1 0,0 1 15,1 0-15,20 0 0,-21 21 0,1 0 16,-1 0-16,0 0 0,-20 0 15,-1 21-15,0 0 0,0 0 0,-21 1 16,21-1-16,-21 21 0,0-21 16,0 22-16,0-22 0,0 21 0,-21-21 15,0 22-15,0-22 0,0 0 16,21 21-16,-22-21 0,1 1 0,21-1 16,-21 0-16,21 0 0,0 0 15,-21 0-15,0-21 78,21-21-78,-21 21 16</inkml:trace>
  <inkml:trace contextRef="#ctx0" brushRef="#br0" timeOffset="27931.55">2836 5863 0,'0'0'0,"0"-21"31,0 0 0,0 0-31,0 0 16,0-1-16,0 1 16,0 0-16,0 0 15,0 0-15,0 0 16,0-1-16,0 1 0,0 0 0,0 0 15,0 0-15,0 0 0,0-1 16,0 1-16,0 0 0,0 0 16,0 0-16,0 0 0,0-1 15,0 1-15,-21 21 32,21 21-17,0 1 1,0-1-16,0 0 0,0 21 15,0 1-15,0-1 0,0 21 0,21-20 16,-21 20-16,0 1 0,0-22 16,0 22-16,0-1 0,0-21 0,21 22 15,-21-22-15,0 1 0,0-1 16,0 0-16,0-21 0,0 22 0,22-22 16,-22 21-16,0-21 0,0 1 15,0-1-15,0 0 16,0 0-16,0-42 47,0 0-47,0 0 15,0-1-15,0 1 0,21 0 16,-21 0-16</inkml:trace>
  <inkml:trace contextRef="#ctx0" brushRef="#br0" timeOffset="28571.7">3344 6096 0,'-21'0'47,"0"0"-47,21 21 16,-21-21-1,42 0 32,0 0-31,-21-21-16,0 0 15,0 0 1,0 0 0,0-1-16,-21 22 15,21-21-15,-21 21 16,0 0 0,21 21-1,0 1-15,0-1 16,0 0-16,0 0 15,0 0 1,0 0-16,21-21 16,0 0-1,0 0 1,0 0-16,0 0 16,1 0-16</inkml:trace>
  <inkml:trace contextRef="#ctx0" brushRef="#br0" timeOffset="31399.39">4889 5376 0,'0'0'0,"22"-21"0,-1 0 15,0 0-15,-21 0 0,21 0 16,-21-1-16,0 1 0,0 0 16,0 0-16,0 0 15,-21 21 1,0 21-16,0-21 15,-1 42-15,1-21 0,0 22 0,-21-1 16,21 22-16,-22-22 0,1 21 16,0 22-16,-1-21 0,1-1 0,0 22 15,-1-22-15,-20 1 0,20-1 16,1 1-16,21-22 0,-21 0 0,20 1 16,1-1-16,0 0 0,21-20 15,0-1-15,0 0 0,21-21 31,0-21-31,1 0 0,-1-1 16,0 1-16,0-21 0,21 21 0,-20-22 16,20 1-16,-21 0 0</inkml:trace>
  <inkml:trace contextRef="#ctx0" brushRef="#br0" timeOffset="31640.25">4826 5482 0,'0'0'0,"21"-42"0,0 0 15,-21-1-15,0 22 0,21-21 16,-21 21-16,0-1 0,0 44 31,0-1-31,0 21 0,0 0 16,0 1-16,0 20 0,0-20 15,0 20-15,0 1 0,0-1 0,0 1 16,0-1-16,-21 1 0,21-22 0,0 0 16,-21 22-16,21-43 0,-21 21 15,21 1-15,0-22 0,0 0 0,0 0 16,0 0-16,0 0 0,-21-21 31</inkml:trace>
  <inkml:trace contextRef="#ctx0" brushRef="#br0" timeOffset="31832.14">4276 6033 0,'0'0'0,"21"-22"31,0 22-15,21 0-16,-21 0 0,22 0 0,-1-21 15,0 0-15,22 21 0,-22-21 16,22 21-16,-22-21 0,22 0 0,-1 21 16,-21-22-16,22-20 15,-22 21-15,22 0 0</inkml:trace>
  <inkml:trace contextRef="#ctx0" brushRef="#br0" timeOffset="32120.98">5694 5186 0,'0'0'16,"-21"-21"-16,-22 0 0,22-1 0,0 22 16,-21 0-16,20-21 0,1 21 0,0 0 15,-21 0-15,21 21 0,-1 1 16,1-1-16,0 21 0,0 0 0,21 1 15,0-1-15,-21 0 0,21 22 16,0-1-16,-21 1 0,21-1 0,0 1 16,0-22-16,0 22 15,0-1-15,0-20 0,0 20 0,0-21 16,0-20-16,0 20 0,-22-21 16,22 21-16,0-20 0,0-1 0,0 0 15,0 0-15,22-21 16,-1-21-1,0 0-15</inkml:trace>
  <inkml:trace contextRef="#ctx0" brushRef="#br0" timeOffset="32519.49">5546 5906 0,'-22'21'0,"44"-21"47,-1 0-47,0 0 0,0-21 0,0 21 15,22-22-15,-22 22 0,0-21 16,21 0-16,-21 21 0,1-21 0,-1 0 16,0 21-16,0-21 0,0-1 15,-21 1-15,0 0 16,-21 21-1,0 0-15,0 0 0,0 0 16,-1 0-16,-20 21 0,21 0 0,0 1 16,-22 20-16,22-21 0,0 21 15,0-20-15,0 20 0,0-21 0,-1 21 16,1-20-16,21 20 0,0-21 16,0 0-16,0 0 0,0 1 0,0-1 15,21 0-15,1-21 0,-1 0 16,0 0-16,0 0 0,0 0 15,0 0-15,22 0 0,-1 0 0,-21-21 16,22 21-16,-1-21 16,0-1-16</inkml:trace>
  <inkml:trace contextRef="#ctx0" brushRef="#br0" timeOffset="32928.29">6159 5842 0,'0'0'16,"-21"0"-16,21-21 0,-21 0 0,21 0 16,0-1-1,21 22-15,0 0 0,1 0 16,-1 0-16,0 0 16,0 0-16,0 22 0,0-1 0,22 0 15,-22 0-15,0 0 0,0 0 0,-21 22 16,21-22-16,-21 21 0,0-21 15,0 1-15,0 20 0,0-21 0,0 0 16,0 0-16,-21 1 0,21-1 16,-21 0-16,0 0 0,0 0 15,21-42 17,0 0-32,0 0 15,0 0-15,0-1 0,0 1 16,21-21-16,0 21 0,0-22 15,-21 1-15,21 21 0,1-21 16,-1-1-16,0 1 0,-21 21 0,21-22 16,21 22-16,-20 0 0,-1 0 15,0 0-15,0 0 0,0-1 0,22 22 16,-22-21-16,21 0 0</inkml:trace>
  <inkml:trace contextRef="#ctx0" brushRef="#br0" timeOffset="33260.1">7218 5292 0,'0'-21'0,"0"42"0,0-64 15,-21 43-15,-1 0 16,1 0 0,0 0-16,0 22 0,21-1 0,-21 0 15,0 0-15,21 21 0,0-20 16,-22 20-16,1 0 0,21 22 0,-21-22 15,0 22-15,21-22 0,-21 21 16,0-20-16,-1 20 0,22-20 0,-21-1 16,21 0-16,-21 1 0,21-1 15,0-21-15,0 0 0,0 0 0,0 1 16,0-1-16,0 0 0,0 0 0,21-21 31,0 0-31,1 0 0,-1 0 16,0 0-16,0 0 0,0-21 0,0 0 15,1 0-15,-1-1 0,21 1 16,-21 0-16,0 0 0,1-21 0</inkml:trace>
  <inkml:trace contextRef="#ctx0" brushRef="#br0" timeOffset="33479.67">6879 5757 0,'0'0'0,"-21"0"0,42 0 32,0 0-32,22 0 0,-22 0 0,0 0 15,21 0-15,-21-21 0,22 21 16,-22 0-16,21 0 0,-21-21 0,1 21 16,20 0-16,-21 0 0,0 0 0,0-21 15,1 21-15,-22-21 16,21 21-16</inkml:trace>
  <inkml:trace contextRef="#ctx0" brushRef="#br0" timeOffset="34012.03">8424 5842 0,'0'0'16,"0"-21"-16,0-21 0,-21 20 0,21-20 15,0 21-15,0-21 0,0-1 0,0 22 16,-21 0-16,21 0 0,0 0 0,0-1 16,-21 22-16,21 22 15,0-1 1,0 21-16,-21 0 15,21 22-15,0-22 0,-22 43 0,22-22 16,0 1-16,0-1 0,-21 1 0,0-1 16,0 22-16,21-21 0,-21-1 15,21 1-15,0-1 0,-21 1 0,-1-22 16,22 21-16,0-20 0,0-22 16,0 21-16,0-21 0,0 1 0,0-1 15,0 0-15,0 0 0,22-21 31,-22-21-15,0 0-16,0 0 0</inkml:trace>
  <inkml:trace contextRef="#ctx0" brushRef="#br0" timeOffset="34364.33">8191 6054 0,'0'0'0,"-21"-43"0,21 22 0,-21-21 0,0 0 15,21-1-15,0 1 0,0 21 16,0-22-16,0 1 0,0 21 16,21-21-16,21 20 0,-20-20 0,20 21 15,0-21-15,22 20 0,-22 1 0,22 0 16,-22 21-16,21 0 0,-20 0 16,20 0-16,-20 0 0,-1 0 15,0 0-15,-21 21 0,1 0 0,-1 1 16,-21 20-16,0-21 0,0 21 15,-21 1-15,-1-1 0,1-21 0,-21 22 16,21-1-16,-22-21 0,22 21 16,0-20-16,0-1 0,-21 0 0,42 0 15,-22-21-15,1 21 0,0-21 16,42 0 15,0 0-15,1-21-16,20 21 0,-21-21 15,21 0-15,1 0 0</inkml:trace>
  <inkml:trace contextRef="#ctx0" brushRef="#br0" timeOffset="34804.58">9292 5630 0,'0'0'0,"21"-21"0,-21 0 16,0 0-16,0 0 0,0 0 15,-21 42 16,21 0-31,-21 0 0,0 0 16,0 0-16,-1 1 0,22 20 0,-21 0 16,0-21-16,0 22 0,21-22 15,0 21-15,-21-21 0,21 22 16,0-22-16,0 0 0,0 0 0,0 0 16,0 1-16,21-1 0,0-21 15,0 0-15,0 21 0,1-21 0,-1 0 16,21 0-16,-21 0 0,0 0 0,1-21 15,20 21-15,-21-21 0,0-1 16,0 1-16,1 0 0,-1 0 0,-21 0 16,21 0-16,-21-1 0,21 1 15,-21-21-15,0 21 0,0-22 0,0 1 16,0 21-16,0-21 0,0-1 16,-21 22-16,0-21 0,21 21 15,-21-1-15,-1 1 0,1 21 16,0 0-1,0 0-15,0 0 0,21 21 0,-21 1 16,21-1-16,-22 21 16,22-21-16,0 0 0,0 1 0,0-1 15,0 0-15,22 0 16,-1 0-16</inkml:trace>
  <inkml:trace contextRef="#ctx0" brushRef="#br0" timeOffset="35131.4">9948 5567 0,'0'0'0,"0"-21"0,0 0 16,0-1-16,-21 1 15,0 21-15,0 0 16,0 0-16,-1 21 0,22 1 16,-21 20-16,0 0 0,0 1 15,0-1-15,21 0 0,-21 1 0,-1 20 16,22-21-16,0 22 0,-21-1 15,0-20-15,21 20 0,-21 1 0,21-22 16,0 22-16,0-1 0,-21 1 16,0-1-16,21 1 0,0-1 0,0-21 15,-22 22-15,1-22 0,0 1 16,21-1-16,0 0 0,-21-21 0,21 22 16,0-22-16,0 0 0,21-21 31,-21-21-31,21 0 15,-21 0-15,21-22 0,-21 22 16,22-21-16,-1 21 0</inkml:trace>
  <inkml:trace contextRef="#ctx0" brushRef="#br0" timeOffset="35496.04">9821 5969 0,'0'0'0,"0"-106"16,0 64-16,-21 0 0,21 20 15,0-20-15,0 21 0,0-21 16,21 20-16,0-20 0,1 21 0,20 0 16,-21 0-16,0-1 0,22 1 0,-1 21 15,-21 0-15,0 0 0,22 0 16,-22 0-16,0 0 0,21 0 0,-21 21 16,1 1-16,-22-1 15,0 0-15,0 0 0,0 0 0,0 22 16,0-22-16,-22 0 15,1 0-15,-21 21 0,21-20 0,-22-1 16,22 0-16,-21 0 0,21 0 0,-22 0 16,1-21-16,21 22 0,-21-1 15,20-21-15,-20 21 0,21-21 0,0 0 16,0 21-16,21 0 31,21-21-31,0 0 16,21 0-16,-21 0 15,22-21-15,-1 0 0,0 21 0,1-21 16</inkml:trace>
  <inkml:trace contextRef="#ctx0" brushRef="#br0" timeOffset="35896.33">10774 5482 0,'0'-21'0,"0"42"0,-21-42 16,-1 21-16,1 0 15,0 0-15,0 0 0,0 21 16,21 0-16,0 1 0,-21 20 16,21-21-16,-22 21 0,22 1 15,-21-1-15,21 0 0,0 1 0,0-1 0,0 0 16,0-20-16,0 20 0,0-21 16,0 0-16,21 0 15,1 1-15,-1-22 0,0 0 0,0 0 16,0 0-16,0 0 0,1 0 15,-1-22-15,0 1 0,21 21 0,-21-21 16,1 0-16,-1 0 0,0 0 16,0-1-16,0-20 0,0 21 0,1 0 15,-22-22-15,0 1 0,0 21 0,0-21 16,0-1-16,0 22 0,21 0 16,-21 0-16,0 0 0,0 42 46,21 0-30,-21 0 0</inkml:trace>
  <inkml:trace contextRef="#ctx0" brushRef="#br0" timeOffset="36139.19">11261 5567 0,'0'0'0,"0"-21"16,0 0-16,0 42 31,-22 0-31,1 21 16,21-21-16,-21 22 0,21-1 15,-21 0-15,0 1 0,21 20 16,-21-20-16,-1 20 0,1-21 0,21 22 16,-21-22-16,0 22 0,0-22 15,21 22-15,-21-22 0,-1 0 0,1 22 16,0-22-16,0 22 0,21-22 0,0 0 15,-21 22-15,0-43 0</inkml:trace>
  <inkml:trace contextRef="#ctx0" brushRef="#br0" timeOffset="36221.15">10837 6964 0,'0'0'16,"43"-21"0,-43 0-16,21-1 0,0 1 0,0 0 15,0 0-15,0-21 0,1 20 0,20-20 16,-21 0-16</inkml:trace>
  <inkml:trace contextRef="#ctx0" brushRef="#br0" timeOffset="36523.98">11282 5800 0,'0'0'0,"0"-43"0,0 1 0,0 21 0,0 0 16,0 0-16,0-1 0,0 1 15,0 0-15,0 0 0,21 0 16,0 0-16,21 21 0,-20-22 15,-1 22-15,21 0 0,0 0 16,1 0-16,-22 0 0,21 0 0,-21 0 16,1 0-16,-1 0 0,0 22 15,-21-1-15,0 0 0,0 0 0,0 21 16,0 1-16,0-22 0,-21 21 16,0-21-16,-1 22 0,1-22 0,-21 0 15,21 0-15,-22 0 0,1 1 16,0-1-16,-22 0 0,22-21 0,0 21 15,-1-21-15,-20 0 0,20 21 0,1-21 16,0 0-16,-1 0 0,1 0 16,0 21-16,-1-21 0</inkml:trace>
  <inkml:trace contextRef="#ctx0" brushRef="#br0" timeOffset="37636.23">2646 7916 0,'0'0'0,"0"-21"0,0 0 0,0 0 15,0 0 1,-21 21 0,21-21-16,-22-1 15,22 1-15,-21 0 16,21 0-16,0 0 16,0 0-16,21-1 15,1 1-15,20 0 16,-21 21-16,21 0 0,1-21 0,-22 21 15,21 0-15,-21 0 0,22 21 16,-22 0-16,0 0 0,0 22 0,0-22 16,1 21-16,-22 1 0,0-1 15,0 0-15,0 1 0,0-1 0,-22 21 16,1-20-16,-21-1 0,21 22 16,-22-22-16,-20 0 0,21 1 0,-1-1 15,-20-21-15,-1 21 0,22-20 0,-22-1 16,22 0-16,-21 0 15,20 0-15,1-21 0,0 0 0,-1 0 16,22 0-16,-21 0 0,21 0 16,-1-21-16,1 0 0,0 0 0,21 0 15,0-22-15,-21 22 0,21-21 16,0-1-16,0 22 0,0-21 0,0 0 16,21 20-16,0 1 0,0 0 15,1 0-15,-1 21 0,0 0 0,21 0 16,-21 21-16,22 0 0,-1 0 15,-21 22-15,22-22 0,-1 21 0,0 1 16,-21-22-16,1 21 16,20 0-16,-21-20 0,0 20 0,0-21 15,1 0-15,-1 22 0,0-22 16,0 0-16,-21 0 0,21-21 16,0 21-16,1-21 15,-1 0 1,0 0-16,0-21 15,0 0-15,0 0 0,-21 0 16,22-1-16,-1 1 0,-21 0 0</inkml:trace>
  <inkml:trace contextRef="#ctx0" brushRef="#br0" timeOffset="37832.12">3471 8107 0,'21'0'94</inkml:trace>
  <inkml:trace contextRef="#ctx0" brushRef="#br0" timeOffset="38383.8">4889 7472 0,'0'-21'0,"0"42"0,0-85 0,0 43 0,0 0 0,0 0 16,0 0-16,0 0 15,-21-1-15,21 1 0,-21 21 0,0 0 16,0 0-16,0 21 15,-1 1-15,1-1 0,0 21 0,0 0 16,21 1-16,-21-1 0,21 22 16,-21-22-16,-1 21 0,22 1 0,0-1 15,0 1-15,-21-1 0,0 1 0,21-1 16,-21-20-16,21 20 0,0-20 16,0-1-16,0 0 0,-21 1 0,21-22 15,0 0-15,0 0 16,21-21-16,0 0 15,0-21-15,-21 0 16,21 0-16,1-22 0</inkml:trace>
  <inkml:trace contextRef="#ctx0" brushRef="#br0" timeOffset="38671.64">5038 7578 0,'0'0'15,"21"-43"-15,0-20 0,-21 21 0,0-1 16,21 1-16,-21 21 0,0 0 0,21-1 15,-21 1-15,0 42 16,0 22-16,0-1 16,0 0-16,0 1 0,0-1 15,0 22-15,0-22 0,0 21 16,0-20-16,0 20 0,0 1 0,0-22 16,-21 22-16,0-22 0,21 0 0,-21 1 15,21-1-15,0 0 0,-21-21 16,21 22-16,-22-22 0,22 0 0,0 0 15,0 0-15,-21-21 32,21-21-17,-21 0-15,0 21 0,21-21 16,-21 0-16</inkml:trace>
  <inkml:trace contextRef="#ctx0" brushRef="#br0" timeOffset="39027.43">4657 8086 0,'0'0'0,"0"21"16,21-21 0,0 0-16,0 0 15,21 0-15,-20 0 0,20 0 16,0 0-16,1 0 0,-1-21 0,0 0 16,1-1-16,-1 1 0,21 0 0,-20 0 15,-1 0-15,0 0 16,22 21-16,-22-22 0,-21 1 0,22 0 15,-22 0-15,21 21 0,-21-21 16,1 21-16,-22 21 31,0 0-31,0 0 16,0 22-16,0-22 0,-22 0 0,22 21 16,-21-21-16,21 1 0,0 20 15,0-21-15,0 0 0,-21 0 0,21 1 16,0-1-16,0 0 15,0-42 17,0 0-32</inkml:trace>
  <inkml:trace contextRef="#ctx0" brushRef="#br0" timeOffset="39215.33">5567 7705 0,'0'0'0,"-21"-64"15,21 43-15,-22 21 16,22-21-16,-21 21 16,42 0 31,1 21-47,-1-21 0,0 21 0,0-21 15,21 0-15,-20 21 0,20-21 0,0 22 16</inkml:trace>
  <inkml:trace contextRef="#ctx0" brushRef="#br0" timeOffset="41083.98">6477 7916 0,'0'0'0,"0"-21"15,0 0 1,0 0-1,0 0-15,0 0 0,-21 21 16,21-22-16,-21 1 0,-1 21 16,1-21-16,0 21 0,0 0 15,0 0-15,0 0 0,-1 0 0,1 0 16,0 0-16,0 21 0,0 0 16,-22 1-16,22-1 0,0 0 0,-21 21 15,21 1-15,-1-22 0,1 21 16,21 0-16,0-20 0,0 20 0,0-21 15,0 21-15,0-20 0,21-1 0,1-21 16,-1 21-16,21-21 0,-21 0 16,0 0-16,1 0 0,-1 0 15,21 0-15,-21 0 0,0-21 0,1 0 16,20-1-16,-21 1 0,0 0 16,0 0-16,1 0 0,-1-22 0,0 22 15,0-21-15,0 0 0,0 20 16,-21-20-16,22 0 0,-22-1 0,21 1 15,-21 0-15,0-1 0,21 1 0,-21 0 16,0-1-16,21 1 0,-21 21 16,21-21-16,-21-1 0,0 22 0,0 0 15,0 42 1,0 0 0,0 22-16,0-1 0,0 0 15,0 1-15,0-1 0,0 21 16,0-20-16,0-1 0,-21 22 0,21-22 15,0 0-15,0 1 0,0 20 0,0-42 16,0 22-16,21-1 0,-21-21 16,21 0-16,1 0 0,-22 1 0,21-1 15,0 0-15,21-21 0,-21 0 16,1 0-16,20 0 0,0 0 0,1 0 16,-1 0-16,0 0 0,1 0 0,-1-21 15,0 21-15,1-21 0,-1-1 16,-21 1-16,21 21 0,-20-21 0,-1 0 15,0-21-15,0 20 0,0 1 16,-21 0-16,21-21 0,-21 21 16,0-1-16,0 1 0,0-21 0,0 21 15,0 0-15,-21 21 0,0-22 16,0 22-16,0 0 0,0 0 0,-1 0 16,1 0-16,0 0 0,0 0 0,-21 22 15,20-1-15,1 0 0,0 0 16,0 21-16,0-20 0,0-1 0,21 21 15,-22-21-15,22 22 0,0-22 16,0 21-16,0-21 0,0 0 16,0 1-16,0-1 0,22 0 0,-1-21 15,0 21-15,0-21 0,0 0 16,0 0-16,1 0 0,-1 0 16,0 0-16,0 0 0,0 0 0,-21-21 15,21 0-15,1 21 0,-1-21 16,0-1-16,0-20 0,0 21 0,0-21 15,1 20-15,-22-20 0,21 0 0,0-1 16,0 1-16,0 0 0,0-1 16,1 1-16,-22 0 0,21-1 0,0-20 15,-21 21-15,0-1 0,0 1 0,0 21 16,0-22-16,0 22 0,0 0 16,0 0-16,-21 21 31,0 0-31,21 21 0,-22 0 0,22 0 15,0 1-15,-21 20 0,21-21 0,-21 21 16,21 1-16,0-1 0,0 0 16,0 1-16,-21-1 0,21 0 0,-21 1 15,21-1-15,0 0 0,0 1 16,0-22-16,0 21 0,0 1 0,0-22 16,0 21-16,21-21 0,0 0 0,0 1 15,0-1-15,1-21 16,20 21-16,-21-21 0,21 0 0,-20 0 15,20 0-15,0 0 0,-21 0 0,22 0 0,-22 0 16,21-21-16,-21 0 16,22 21-16,-22-22 0,0 1 0,21 0 15,-20 0-15,-1 0 0,0-22 16,0 22-16,-21 0 0,21-21 0,-21 21 16,21-1-16,-21 1 0,0 0 0,0 0 15,0 0-15,-21 21 16,0 0-1,0 0-15,0 21 0,21 0 0,-21 0 16,21 0-16,0 22 16,0-22-16,0 0 0,0 0 0,0 22 15,0-22-15,0 0 0,0 0 0,21 0 16,0 0-16,0-21 16,0 0-16,0 22 0,1-22 0,-1 0 15,0 0-15,21 0 0,-21 0 16,1 0-16,-1-22 0,0 22 0,0-21 15,0 21-15,0-21 0,1 0 0,-1 0 16,0 0-16,-21-1 0,0 1 16,21-21-16,-21 21 0,21 0 0,-21-1 15,0-20-15,21 21 0,-21 0 16,0 0-16,0-1 16,0 44-1,-21-1-15,21 0 16,-21 0-16,0 0 0,21 0 0,0 1 15,0-1-15,-21 0 0,21 0 0,-21 21 16,21-20-16,0-1 0,0 0 16,0 0-16,-22 0 0,22 0 15,0 1-15,-21-1 16,21-42 31,0-1-32,0 1-15,0 0 0,0 0 0,0 0 16,21 0-16,1-22 0,-1 1 16,0 21-16,0-22 0,0 22 0,22-21 15,-22 21-15,21 0 0,-21-22 16,22 43-16,-1-21 0,-21 21 0,21 0 16,1 0-16,-22 0 0,21 21 0,-21 0 15,1 1-15,-1-1 0,0 0 16,-21 0-16,0 21 0,0-20 0,0 20 15,0-21-15,0 0 0,0 22 0,0-22 16,0 0-16,0 0 0,0 0 16,-21 0-16,0 1 0,-1-1 15,1 0 1,21-42 15,21 0-31</inkml:trace>
  <inkml:trace contextRef="#ctx0" brushRef="#br0" timeOffset="42163.96">10456 8065 0,'21'0'16,"1"0"-1,-1 0-15,0-22 16,-21 1-16,21 21 15,-21-21-15,0 0 0,0 0 0,0 0 16,0-1-16,0 1 0,0 0 0,-21 0 16,0 0-16,0 0 15,-1-1-15,-20 1 0,21 21 0,-21-21 16,20 21-16,-20 0 0,-21 0 0,20 0 16,1 0-16,0 0 0,-1 21 15,1 0-15,-22 1 0,22-1 0,21 21 16,-21 0-16,-1 1 0,22-1 0,0 0 15,21 1-15,0-1 16,0 0-16,0 1 0,0-1 0,0-21 0,0 22 16,21-22-16,0 0 0,22-21 15,-22 21-15,0-21 0,21 0 0,1 0 16,-1 0-16,0 0 0,1-21 16,-1 21-16,0-21 0,1 0 15,-22-1-15,21 1 0,0-21 0,1 0 16,-1 20-16,-21-20 0,22 0 0,-1-1 15,-21-20-15,0 21 0,0-1 16,22-63-16,-22 43 16,21-43-16,-42 64 0,0-22 0,0 22 15,0 0-15,0-1 0,0 22 16,0 0-16,0 0 0,0 0 0,-21 42 31,0 0-31,0 0 0,0 0 0,21 22 16,-22-1-16,1 21 0,21-20 0,-21-1 15,21 22-15,0-22 0,0 21 16,0-20-16,0 20 0,0-20 0,0-1 16,0 0-16,0 1 0,21-1 0,0-21 15,1 21-15,-1-20 0,0-1 16,0 0-16,0-21 0,0 0 0,22 21 16,-22-21-16,21 0 0,-21 0 0,22 0 15,-22-21-15,21 21 0,-21-21 16,1 0-16,20-1 0,-21 1 15,21 0-15,-20 0 0,-1-21 0,0 20 16,-21-20-16,21 21 0,-21 0 16,21 0-16,-21-1 0,0 1 0,0 42 31,0 1-31,0-1 16,0 0-16,0 0 0,0 0 0,0 0 15,0 1-15,0-1 0,0 0 16,0 0-16,0 0 0,0 0 0,0 1 15,21-22 17,1 0-32,-1 0 15,0-22-15,-21 1 0,21 21 0</inkml:trace>
  <inkml:trace contextRef="#ctx0" brushRef="#br0" timeOffset="42427.99">11515 7705 0,'-22'-21'0,"44"42"0,-65-42 0,22 21 16,0-22-16,0 22 0,0 0 0,-1 0 16,1 0-16,0 0 0,0 0 15,0 0-15,21-21 32,0 0-32,21 0 15,0 21-15,-21-21 16,21 21-16,0 0 15,-21 21 1,0 0 0,0 0-16,22 0 15,-22 1-15,21-22 0,-21 21 16,21-21-16,0 21 0</inkml:trace>
  <inkml:trace contextRef="#ctx0" brushRef="#br0" timeOffset="42719.37">11705 7768 0,'0'0'0,"-21"0"0,21 21 47,0 1-47,0-1 0,21 0 16,-21 21-16,21-21 0,-21 22 15,0-22-15,0 21 0,21-21 0,-21 1 16,0 20-16,0-21 0,0 0 0,0 0 16,22 1-16,-22-1 15,0 0 1,21-21 0,0-21-1,0 0-15,-21-1 0,21 22 0,0-42 16,1 21-16</inkml:trace>
  <inkml:trace contextRef="#ctx0" brushRef="#br0" timeOffset="42952.23">12171 7747 0,'21'-21'0,"-42"42"0,42-84 0,-21 41 0,0 1 15,0 0-15,0 0 0,-21 42 32,0 0-32,-1 0 0,1 1 15,0-1-15,-21 0 0,21 21 0,-1 1 16,-20-22-16,21 21 0,0 0 15,-22 1-15,22-1 0,0 0 16,-21-20-16,21 20 0,21-21 0,-22 0 16,22 0-16,-21 1 0,21-1 0,0 0 15,21-21 1,1 0 0,-1 0-16,0-21 0,0 0 0,21 21 15</inkml:trace>
  <inkml:trace contextRef="#ctx0" brushRef="#br0" timeOffset="43188.1">12467 7747 0,'0'0'0,"0"21"32,-21 0-17,0 1-15,21-1 0,-21 21 16,-1-21-16,22 0 0,0 22 0,-21-22 15,0 0-15,21 0 0,-21 0 16,21 1-16,0-1 0,0 0 0,0 0 16,21-21 15,-21-21-15,21 21-16</inkml:trace>
  <inkml:trace contextRef="#ctx0" brushRef="#br0" timeOffset="43375.99">12531 7535 0,'0'0'0,"-22"-21"0,1 0 16,0 21 15,21 21-15,0 0-1,21-21-15,-21 22 16,21-22-16</inkml:trace>
  <inkml:trace contextRef="#ctx0" brushRef="#br0" timeOffset="43872.23">13102 7726 0,'0'0'0,"21"0"16,0-42-16,-21 20 16,0 1-1,-21 21-15,0 0 16,0 0-16,-21 0 0,20 0 16,1 0-16,-21 21 0,21 1 15,0-1-15,-22-21 0,22 21 0,0 0 16,0 0-16,21 0 0,0 1 0,0-1 15,0 0-15,0 0 16,21 0-16,0 0 16,0-21-16,0 0 0,1 22 15,20-22-15,0 0 0,-21 21 0,22-21 16,-1 21-16,0-21 0,1 21 16,-22-21-16,21 21 0,-21-21 15,1 21-15,-22 1 0,0-1 16,-22 0-16,1-21 15,0 21-15,0-21 0,-21 21 16,20-21-16,-20 0 0,0 21 0,-1-21 16,22 0-16,-21 0 0,0 0 15,-1 0-15,1 0 0,0 0 0,20 0 16,-20 0-16,21 0 0,0 0 0,0 0 16,-1 0-16,22-21 15,0 0-15,22 0 16,-1 21-1,21-21-15,-21 21 0,22-21 16</inkml:trace>
  <inkml:trace contextRef="#ctx0" brushRef="#br0" timeOffset="44144.07">13483 7747 0,'0'0'0,"0"-21"0,21 21 0,-21-21 15,-21 42 17,0 0-32,21 0 15,-21 0-15,21 1 0,-21-1 16,21 0-16,-22 0 0,1 21 0,21-20 16,-21-1-16,21 0 0,0 0 15,-21 0-15,0 0 0,21 1 0,-21-22 16,21 21-16,0 0 15,21-21 1,0 0 0,-21-21-16</inkml:trace>
  <inkml:trace contextRef="#ctx0" brushRef="#br0" timeOffset="44351.71">13504 7620 0,'0'0'0,"-21"-42"16,0 21-16,0 21 16,0 0-1,-1 0-15,22 21 16,0 0 0,0 0-16,0 0 15,0 0-15,0 1 16,22-22-16,-1 21 0</inkml:trace>
  <inkml:trace contextRef="#ctx0" brushRef="#br0" timeOffset="45139.11">13991 7789 0,'0'-21'0,"0"0"16,-21 21-1,0 0 1,0 21-16,21 0 0,0 1 16,0-1-1,-22 0-15,22 0 0,0 0 0,0 0 16,0 1-16,0-1 0,0 0 0,0 0 16,0 0-16,0 0 15,0 1-15,0-1 16,22-21-16,-1 0 31,-21-21-15,0-1-16,0 1 15,0 0-15,0 0 0,0 0 16,0 0-16,0-1 0,0 1 16,0-21-16,0 21 0,0 0 15,0-1-15,21-20 0,-21 21 0,21 0 16,0 0-16,0-1 0,1 1 0,-1 21 15,21-21-15,-21 21 0,22 0 16,-22 0-16,21 0 0,0 0 0,-20 0 16,20 21-16,-21 0 0,0 1 15,0-1-15,1 0 0,-22 0 0,0 0 16,0 22-16,0-22 0,0 0 0,0 0 16,0 0-16,-22 22 0,1-22 15,21 0-15,-21 0 0,21 0 16,-21 0-16,0-21 0,21 22 15,-21-22 17,21-22-17,0 1-15,0 0 0,0 0 16,0 0-16,21 0 0,0-1 0,0-20 16,0 21-16,0-21 0,1 20 15,20-20-15,-21 0 0,21 21 0,1-22 16,-1 22-16,0 0 0,-20 21 15,20-21-15,0 21 0,1 0 16,-22 0-16,0 21 0,0 0 0,0 0 16,-21 0-16,0 22 0,0-22 15,0 21-15,0-21 0,0 22 0,0-1 16,0 0-16,-21-20 0,0 20 0,0-21 16,0 0-16,-1 0 0,1 1 15,0-1-15,21 0 0,-21-21 0,0 21 16,0-21-16,-1 0 15,1 0-15,0 0 16</inkml:trace>
  <inkml:trace contextRef="#ctx0" brushRef="#br0" timeOffset="46336.21">2561 10202 0,'0'0'16,"-21"0"-16,0-21 0,0 21 0,-1 0 0,1 0 15,21-21-15,-21 21 16,0 0-16,21-21 0,0 0 15,0 0-15,0-1 16,21 22-16,21-21 0,-20 21 0,20-21 16,0 21-16,1 0 0,-22 0 15,21 0-15,0 0 0,1 21 0,-22 0 16,0 1-16,0-1 0,-21 0 16,0 21-16,0-21 0,0 22 0,-21-1 15,0 0-15,0-20 0,0 20 0,-22 0 16,22-21-16,-21 1 0,21 20 15,-1-21-15,-20 0 0,21-21 0,0 21 16,0-21-16,-1 0 16,1 0-16,21-21 31,0 0-31,21 0 0,22 0 16,-22 0-16,0-1 0,21 22 15,1-21-15,-1 0 0,-21 0 0,22 21 16,-1 0-16,0 0 0,1 0 15,-1 21-15,0 0 0,-21 0 0,1 1 16,-1 20-16,0-21 0,-21 21 16,0-20-16,0 20 0,0 0 0,0-21 15,-42 22-15,20-1 0,1-21 0,-21 22 16,0-22-16,-1 0 16,1 0-16,0 0 0,-1 0 0,22-21 15,-21 22-15,-1-22 0,1 0 16,21 0-16,-21 0 0,20 0 0,-20 0 15,21 0-15,0 0 0,-22-22 16,22 1-16,0 21 0,0-21 0,0 0 16,0 0-16,21 0 0,-22 21 15,22-22-15,0 1 0,0 0 16,22 21 0,-1-21-16,0 21 0,0 0 15,21-21-15,-20 21 0</inkml:trace>
  <inkml:trace contextRef="#ctx0" brushRef="#br0" timeOffset="46548.6">3492 10478 0,'-21'0'31,"0"0"-15,42-22 31</inkml:trace>
  <inkml:trace contextRef="#ctx0" brushRef="#br0" timeOffset="47055.32">5228 9737 0,'0'0'0,"-21"-21"15,21-1-15,-42-20 16,42 21-16,-22 21 16,1 0-16,21 21 15,0 21-15,0-20 16,0 20-16,0 21 0,0-20 0,0 20 16,0 1-16,0-1 0,0 1 15,0-1-15,0 1 0,0-1 0,0 1 16,0-1-16,0-20 0,0 20 15,0-21-15,0 1 0,0-22 0,0 21 16,0-21-16,0 1 0,0-1 16,21-21 15,-21-21-31,22-1 0,-22 1 0</inkml:trace>
  <inkml:trace contextRef="#ctx0" brushRef="#br0" timeOffset="47359.14">5186 9673 0,'0'0'0,"-21"-21"0,-1 21 16,22-21-16,-21 21 0,21-21 15,-21 21-15,21-21 0,0-1 16,0 1-16,21 21 0,0-21 15,1 0-15,-1 0 0,21 21 0,-21-21 16,22-1-16,-1 1 0,21 21 16,-20-21-16,-1 0 0,22 21 0,-22 0 15,0-21-15,1 21 0,-22 0 0,21 0 16,-21 0-16,-21 21 16,0 0-1,0 0-15,0 0 0,-21 1 16,0-1-16,0 0 0,0 0 15,-22 21-15</inkml:trace>
  <inkml:trace contextRef="#ctx0" brushRef="#br0" timeOffset="47580.02">5059 10287 0,'0'0'0,"42"0"16,-21 0-16,0 0 15,1 0-15,-1 0 0,0-21 16,0 21-16,0-21 0,0 21 0,1-21 16,-1 21-16,21-22 0,-21 1 15,0 21-15,1 0 0,-1-21 16,0 21-16,0 0 0,0 0 0,0 0 16,-21-21-16,22 21 0,-1 0 15</inkml:trace>
  <inkml:trace contextRef="#ctx0" brushRef="#br0" timeOffset="47831.87">5736 10287 0,'0'0'0,"0"21"0,0 0 0,0 1 0,0 20 16,0-21-16,0 21 0,0-20 15,0 20-15,0-21 0,0 0 0,0 0 16,0 22-16,0-22 0,0 0 16,0 0-1,21-42 17,-21 0-32,21 21 0,1-21 0,-22 0 15,21-1-15</inkml:trace>
  <inkml:trace contextRef="#ctx0" brushRef="#br0" timeOffset="48171.68">5905 9927 0,'0'0'0,"-21"0"0,0 0 31,0 21-31,21 1 16,21-22-1,0 0 1,0 0-16,1 0 16,-1 0-16,-21-22 0,21 1 15,-21 0-15,0 0 16,0 0-16,-21 0 16,0 21-1,-1 0-15,1 0 0,0 0 0,0 0 16,0 0-16,0 0 0,-1 0 15,1 0-15,0 21 0,21 0 16,0 0-16,0 0 16,21 0-16,0-21 0,1 0 15,20 0-15,-21 0 0,21 0 16,-20 0-16</inkml:trace>
  <inkml:trace contextRef="#ctx0" brushRef="#br0" timeOffset="48501.01">6583 9483 0,'0'0'0,"-21"-21"0,-1-22 16,1 43 0,0 0-16,0 21 15,21 1-15,0-1 0,0 21 16,-21 0-16,21 1 0,-21 20 15,-1-20-15,22 20 0,-21 1 0,21-1 16,-21 1-16,21-1 0,-21 1 16,0-1-16,21 1 0,0-1 0,-21 1 15,21-22-15,-22 0 0,22 1 16,-21-1-16,21 0 0,0-21 0,0 1 16,0-1-16,0 0 0,0 0 0,21-42 46,1 0-46,-1 0 0,-21-1 16</inkml:trace>
  <inkml:trace contextRef="#ctx0" brushRef="#br0" timeOffset="48907.78">6646 10287 0,'0'21'16,"21"-21"0,1 0-16,-1 0 15,0 0-15,0-21 16,0 21-16,0-21 0,1 21 0,-1-21 16,0 0-16,0 21 0,0-22 0,0 1 15,1 21-15,-22-21 0,21 0 16,0 0-16,-21 0 0,0-1 15,0 1-15,0 0 0,-21 21 16,0 0-16,-1 0 0,1 0 16,0 0-16,-21 21 0,21 0 0,-22 1 15,22-1-15,-21 21 0,-1-21 16,22 22-16,-21-1 0,21 0 0,0 22 16,21-43-16,0 21 0,0 1 0,0-1 15,0-21-15,0 0 0,0 0 16,0 1-16,0-1 0,21 0 0,0-21 15,0 0-15,21 21 0,1-21 16,-1 0-16,0 0 0,22 0 16,-22-21-16,1 21 0,20-21 0,-21 0 15,1-1-15</inkml:trace>
  <inkml:trace contextRef="#ctx0" brushRef="#br0" timeOffset="49654.05">8318 9525 0,'0'0'0,"0"-21"0,0 0 16,0 0-16,0-1 15,0 1-15,0 42 32,0 22-32,-21-22 15,0 42-15,21-20 0,-21 20 0,21 1 16,0-1-16,-21 1 15,21-1-15,-21 1 0,21-1 0,0 1 16,0-1-16,0-20 0,0 20 16,0 1-16,0-22 0,21 0 0,0-21 15,0 22-15,0-22 0,22 0 0,-22-21 16,21 0-16,-21 0 0,22 0 16,-1 0-16,0 0 0,-21-21 0,22 0 15,-1 0-15,0-22 0,1 22 0,-22-21 16,21 21-16,-21-22 0,22 1 15,-22 0-15,0-1 0,0 1 0,0 0 16,1-22-16,-1 22 0,-21-22 16,0 1-16,0-1 0,0 1 15,0-1-15,0 1 0,0 20 0,0 1 16,0 0-16,0 21 0,0-1 16,-21 1-16,21 0 0,-22 0 0,1 21 15,21 21 1,0 0-16,0 0 15,0 1-15,0 20 0,0-21 0,21 21 16,1-20-16,-1 20 0,0-21 16,-21 21-16,21-20 0,0 20 15</inkml:trace>
  <inkml:trace contextRef="#ctx0" brushRef="#br0" timeOffset="49979.38">9207 9948 0,'-21'0'16,"0"22"-16,0-1 16,21 0-1,-21 0-15,21 0 0,-21 0 0,21 22 16,0-1-16,0 0 0,-22 1 0,22-1 16,0 22-16,0-1 0,0 1 15,-21-1-15,21 1 0,-21-1 16,21 1-16,0 20 0,-21-20 0,0 20 15,0-20-15,-1 21 0,1-1 0,0-20 16,0 20-16,0-20 0,0-1 16,-1 1-16,1-1 0,0-20 0,0-1 15,21 0-15,0 1 0,-21-22 0,21 0 16,0 0-16,0 0 0,0-42 31,21 0-31,-21 0 0,21-21 0,0-1 16,0 22-16,1-42 0,-1 20 0</inkml:trace>
  <inkml:trace contextRef="#ctx0" brushRef="#br0" timeOffset="50320.19">9207 10266 0,'0'0'0,"0"-127"15,0 106-15,0-22 16,0 22-16,0 0 0,0 0 0,0 0 15,0 0-15,22-1 0,-1 1 16,0 0-16,0 0 0,21 21 0,-20-21 16,-1 21-16,21 0 0,-21 0 15,0 0-15,1 0 0,-1 21 0,21 0 16,-42 0-16,21 0 0,0 22 16,-21-22-16,0 0 0,0 21 15,0-20-15,0-1 0,-21 0 0,0 21 16,0-21-16,0 1 0,0-1 0,-22 0 15,22 0-15,0 0 0,-21-21 16,20 21-16,1 1 0,-21-22 0,21 0 16,0 0-16,-1 0 0,1 0 0,21-22 15,0 1 1,0 0-16,21 0 16,1 0-16,-1 21 0</inkml:trace>
  <inkml:trace contextRef="#ctx0" brushRef="#br0" timeOffset="52284.62">9546 10224 0,'0'0'0,"21"0"15,0 0-15,1 0 16,-1 0-16,0 0 16,0 0-16,0-22 0,0 22 15,1-21-15,-1 21 0,0-21 16,21 0-16,-21 0 0,1 0 0,20-1 15,-21-20-15,21 21 0,-20-21 16,20-1-16,-21 1 0,21 0 0,-20-22 16,-1 22-16,0-22 0,0 22 15,-21-22-15,0 22 0,21 0 0,-21-1 16,0 1-16,0 21 0,0-21 16,0 20-16,0 1 0,0 0 0,0 0 15,-21 21-15,0 0 0,0 0 16,0 21-16,-1 0 0,1 22 15,0-22-15,21 21 0,0 0 0,-21 1 16,21 20-16,-21-20 0,21 20 16,-21-21-16,21 22 0,0-22 15,0 22-15,0-22 0,0 22 0,0-22 16,0 0-16,0 1 0,0-22 16,0 21-16,0-21 0,0 22 0,0-22 15,0 0-15,21 0 0,0-21 16,0 21-16,0-21 0,0 0 0,1 0 15,-1 0-15,0 0 0,0 0 0,21-21 16,-20 21-16,-1-21 0,21 0 16,-21 0-16,0 21 0,22-22 0,-22-20 15,0 21-15,0 0 0,0 0 0,-21-1 16,22 1-16,-1 0 0,-21 0 16,0 0-16,0 0 15,0 42 1,0 0-1,0 0-15,0 0 0,0 0 16,0 1-16,0-1 0,0 0 16,0 0-16,0 0 0,0 0 0,0 1 15,21-1-15,0 0 16,0 0-16,0-21 0,22 0 16,-22 0-16,21 0 0,-21 0 0,22 0 15,-22 0-15,0 0 0,21 0 0,-20-21 16,20 0-16,-21 21 0,21-21 15,-20-1-15,-1 1 0,0 0 16,21 0-16,-42 0 0,21 0 0,1-1 0,-22-20 16,0 21-16,0-21 0,0-1 15,0 1-15,0 0 0,-22 20 16,1-20-16,0 0 0,0 21 16,-21-1-16,20 1 0,-20 0 0,0 0 15,-1 21-15,22 0 0,-21 0 0,0 21 16,-1 0-16,1 0 0,21 1 15,0-1-15,-22 21 0,43 0 0,-21-20 16,21 20-16,0 0 0,-21 1 16,21-22-16,0 21 0,0 0 0,0-20 15,0 20-15,0-21 0,21 0 0,0 0 16,0 1-16,1-1 16,-1 0-16,0 0 0,21-21 0,1 0 15,-1 0-15,0 0 0,22 0 0,-22 0 16,22 0-16,-1 0 0,1-21 15,-22 21-15,21-21 0,1 0 0,-22-1 16,22 1-16,-22 0 0,0 0 0,1 0 16,-22-22-16,21 22 0,-21-21 15,1 21-15,-1-22 0,0 1 16,-21 0-16,0 21 0,0-22 0,0 22 16,0 0-16,0 0 0,0 0 0,-21 21 15,0 0-15,-1 0 0,-20 0 16,21 0-16,-21 21 0,20 0 15,-20 0-15,0 21 0,21-20 0,-22 20 16,22-21-16,-21 21 0,21 1 0,-1-22 16,1 0-16,0 21 0,21-20 15,0-1-15,0 0 0,0 0 16,0 0-16,21-21 0,0 0 0,1 0 16,-1 0-16,0 0 15,0 0-15,21 0 0,-20 0 0,-1 0 16,0-21-16,0 0 0,0 21 0,22-21 15,-22 0-15,0-1 0,0-20 16,0 21-16,0 0 0,1-22 16,-1 22-16,0-21 0,-21 21 0,21-22 15,-21 22-15,0 0 0,0 0 16,21 21-16,-21 21 16,0 0-1,0 0-15,0 1 0,0-1 0,0 21 16,0-21-16,0 0 0,0 1 0,0 20 15,21-21-15,-21 0 0,22 0 16,-1-21-16,0 22 0,0-1 0,0 0 16,22-21-16,-22 21 0,21-21 0,-21 0 15,22 0-15,-1 0 16,0 0-16,1 0 0,-22 0 0,21 0 16,0 0-16,1-21 0,-1 21 0,0-21 15,-20 0-15,20-1 0,0 1 16,-21 0-16,22 0 0,-22 0 0,0-22 15,21 22-15,-20-21 0,-1 0 16,0-1-16,-21 1 0,0 21 0,0-22 16,0 22-16,0-21 0,0 21 0,0 0 15,-21 21-15,0-22 0,-1 22 16,-20 0-16,21 0 0,-21 22 0,-1-1 16,22 0-16,-21 0 0,-1 21 15,22-20-15,-21 20 0,21 0 16,0-21-16,-1 22 0,1-1 0,0-21 15,21 22-15,-21-22 0,21 0 16,0 0-16,0 0 0,0 0 0,0 1 16,21-1-16,0-21 0,0 21 0,1-21 15,-1 0-15,0 0 0,21 0 16,-21 0-16,1 0 0,20 0 0,-21 0 16,0-21-16,22 0 0,-22 21 0,0-22 15,0 1-15,0 0 0,0 0 16,1 0-16,-1-22 0,0 1 15,-21 21-15,21-43 0,-21 22 0,21 0 16,-21-22-16,0 1 0,0 20 0,0-20 16,0 21-16,0-22 0,0 22 0,0-1 15,0 1-15,0 0 0,0-1 16,0 1-16,0 21 0,0 0 16,0 0-16,0-1 0,0 44 31,0 20-31,0-21 0,0 21 15,0 1-15,0-1 0,-21 22 0,0-22 16,21 21-16,0 1 0,0-1 16,0 1-16,0-22 0,0 22 15,0-1-15,0-20 0,0-1 0,0 0 16,0 1-16,0-22 0,0 21 16,0-21-16,0 0 0,0 1 0,21-1 15,0-21-15,0 21 0,1-21 16,-1 0-16,0 0 0,0 0 15,0 0-15,0 0 0,1-21 0,20 0 16,-21 21-16,0-22 0,0 1 0,1 0 16,-1 0-16,0 0 0,0 0 15</inkml:trace>
  <inkml:trace contextRef="#ctx0" brushRef="#br0" timeOffset="53359.59">2074 12404 0,'0'0'0,"43"-43"16,-43 22-16,0 0 0,0 42 47,0 0-47,0 22 0,0-22 0,0 21 15,0 1-15,0-1 0,0 0 16,-22 1-16,1-1 0,21 0 0,-21 1 15,0 20-15,0-42 16,0 22-16,-1-1 0,1-21 0,0 0 16,21 0-16,-21-21 0,42-21 47,0 0-47,0 21 0,1-21 0,-1 0 15,0 21-15,21-21 0,-21-1 16,22 22-16,-22-21 0,21 0 0,-21 21 15,22-21-15,-22 0 0,21 21 16,-21-21-16,1-1 0,-1 1 0,0 21 16,0-21-16,0 0 0,-21 0 15,0 0-15,0-1 16,0 1-16,0 0 16,0 0-16,-21 0 15,0 21-15,0 0 16,21 21-16,-21 0 0,21 0 15,-22 0-15,22 22 0,0-1 16,0 0-16,0 1 0,-21-1 0,21 0 16,0 1-16,0-22 0,0 21 15,0 1-15,0-22 0,0 0 0,0 0 16,0 0-16,0 0 0,0 1 16,0-1-16,21-21 31,1 0-31,-1-21 15,0 21-15</inkml:trace>
  <inkml:trace contextRef="#ctx0" brushRef="#br0" timeOffset="53560.47">3027 12700 0,'-21'0'31,"-1"0"1,44 0 15</inkml:trace>
  <inkml:trace contextRef="#ctx0" brushRef="#br0" timeOffset="54096.04">4741 11896 0,'0'-21'0,"0"42"0,21-64 16,-21 22-16,0 0 0,0 0 15,0 42 1,0 0 0,0 0-16,0 22 0,0 20 15,0 1-15,0-1 0,0 1 0,0-1 16,0 1-16,-21-1 0,21 1 15,-21-1-15,21 1 0,0-22 0,-21 0 16,21 22-16,-21-22 0,21 1 16,0-22-16,0 21 0,0-21 15,0 0-15,0 1 0,0-44 32,0 1-17,0 0-15,0 0 0,0-21 16,0 20-16</inkml:trace>
  <inkml:trace contextRef="#ctx0" brushRef="#br0" timeOffset="54355.9">4657 11980 0,'0'0'0,"-22"-21"0,1 0 16,21 0-16,0 0 0,-21 21 0,21-21 15,0-1-15,21 1 16,22 21-16,-22-21 0,21 21 15,0-21-15,22 21 0,-22-21 0,1 21 16,-1-21-16,21 21 0,-20-22 16,-1 22-16,0 0 0,1-21 0,-1 21 15,-21-21-15,22 21 0,-22 0 16,0 0-16,0 0 0,0 0 0,-21 21 16,0 0-16,0 1 15,0-1-15,-21 0 16,0 0-16,0 0 0,0 0 0</inkml:trace>
  <inkml:trace contextRef="#ctx0" brushRef="#br0" timeOffset="54563.78">4826 12467 0,'0'0'0,"0"21"0,0 1 16,21-22-16,0 0 0,0 0 15,1 0-15,-1 0 0,0-22 16,0 1-16,0 21 0,22-21 0,-22 21 16,0-21-16,0 21 0,0 0 15,0 0-15,1-21 0,-22 0 16,21 21-16,0 0 16</inkml:trace>
  <inkml:trace contextRef="#ctx0" brushRef="#br0" timeOffset="54824.14">5461 12467 0,'0'0'0,"0"21"0,0 1 15,0-1-15,0 0 16,0 0-16,0 0 0,-21 0 15,21 1-15,0-1 0,-21 0 0,21 0 16,0 0-16,-22 0 0,22 1 16,0-1-16,0 0 0,22-21 31,-1-21-15,0 21-16,0-21 0</inkml:trace>
  <inkml:trace contextRef="#ctx0" brushRef="#br0" timeOffset="55132.11">5651 12192 0,'0'0'0,"-21"0"16,21-21-1,0 0 1,0 0-1,0-1-15,-21 1 16,0 21 0,21-21-1,-21 21-15,0 0 16,-1 0-16,1 0 16,21 21-16,-21-21 15,21 21-15,0 1 16,21-22-1,0 0-15,1 0 16,-1 0-16,21 0 0</inkml:trace>
  <inkml:trace contextRef="#ctx0" brushRef="#br0" timeOffset="55439.45">6286 11621 0,'0'0'0,"0"-22"0,0 1 0,-21 21 16,0 0 0,-21 64-1,21-43-15,21 21 0,-22 1 16,22-1-16,0 21 0,-21 1 16,21-1-16,0 1 0,-21-1 0,21 1 15,0-1-15,0 1 0,0-1 0,-21 1 16,21-22-16,-21 1 0,21-1 15,-21 0-15,21 1 0,0-22 16,0 21-16,0-21 0,0 0 0,0 1 16,0-1-16,0-42 31,21-1-31,0 22 16,0-21-16</inkml:trace>
  <inkml:trace contextRef="#ctx0" brushRef="#br0" timeOffset="55840.21">6498 12510 0,'21'0'31,"0"0"-31,1 0 0,-1-22 0,0 1 16,0 21-16,0-21 0,0 21 15,1-21-15,-1 0 0,0 0 16,0-1-16,0 1 0,-21 0 16,21 0-16,-21 0 0,0 0 15,0-1-15,0 1 0,0 0 0,0 0 16,-21 21-16,0 0 0,0 0 16,0 0-16,0 0 0,-1 21 15,-20 0-15,21 0 0,-21 1 0,20 20 16,1-21-16,-21 21 0,21 1 15,21-1-15,-21 0 0,21-20 0,-22 20 16,22 0-16,0-21 0,0 1 0,0 20 16,0-21-16,0 0 0,0 0 15,22 1-15,-1-22 0,0 21 0,0-21 16,0 0-16,0 0 0,1 0 16,20 0-16,0 0 0,1 0 0,-1-21 15,0 21-15,1-22 0,20 1 0</inkml:trace>
  <inkml:trace contextRef="#ctx0" brushRef="#br0" timeOffset="58356.04">8403 11875 0,'0'-22'0,"0"44"0,0-65 15,0 22-15,0 0 0,0 0 0,0 0 16,-21 21 0,0 0-1,0 21-15,21 0 0,-22 21 0,22 1 16,0-1-16,-21 21 0,21 1 15,-21-1-15,21 1 0,0-1 0,-21 1 16,0-1-16,0 1 0,-1-1 16,1-20-16,0 20 0,0-20 0,0-1 15,21 0-15,-21-21 0,-1 1 0,1 20 16,0-21-16,0 0 16,0-21-1,21-21-15,0 0 0,0 0 16,0 0-16,-21-1 0,21 1 15,0-21-15,0 21 0,0-22 0,0 22 16,0-21-16,0 0 0,0 20 16,0-20-16,21 21 0,-21-21 0,21 20 15,0 1-15,0 21 16,0 0 0,1 21-16,-22 1 0,21-1 15,0 0-15,0 0 0,-21 21 16,21-20-16,0-1 0,1 21 0,-1-21 15,-21 0-15,42 1 0,-21-1 0,0 0 16,1 0-16,-1 0 0,21-21 16,-21 0-16,22 0 0,-22 0 15,21 0-15,0 0 0,-20 0 16,20 0-16,0-21 0,1 0 0,-1 0 16,-21 0-16,21-1 0,1 1 0,-1 0 15,-21-21-15,22-1 0,-22 22 16,0-21-16,0-22 0,0 22 0,0-21 15,-21 20-15,22-20 0,-22-1 16,0 1-16,0 20 0,0-20 0,-22-1 16,-20 22-16,21 0 0,0-22 0,-22 22 15,1 21-15,0-22 16,-1 22-16,1 0 0,0 0 0,-1 21 0,1 0 16,0 0-16,-1 21 0,1 0 15,0 0-15,-1 22 0,22-1 16,-21 0-16,21 22 0,0-1 0,-1 1 15,22-1-15,0 1 0,0-1 16,0 1-16,0-1 0,0 1 0,0-22 16,0 22-16,22-22 0,-1-21 0,0 22 15,21-1-15,-21-21 0,1 0 16,20 0-16,-21 1 0,21-22 16,1 0-16,-1 0 0,0 0 0,1 0 15,-1 0-15,0 0 0,1 0 0,20-22 16,-20 22-16,-1-21 0,0 0 15,1 0-15,20 0 0,-21 0 16,-20-22-16,20 22 0,0 0 0,-21 0 16,1 0-16,-1-1 0,0 1 0,0 0 15,-21 0-15,21 21 0,-42 21 47,21 0-47,-21 0 0,0 1 0,21-1 16,0 0-16,0 0 0,-21 0 0,21 22 15,0-22-15,0 0 0,0 0 16,0 0-16,0 0 0,0 1 16,0-1-16,21 0 0,0-21 15,0 0-15,0 0 16,0 0-16,22 0 0,-22 0 0,0 0 16,21-21-16,-20 21 0,-1-21 15,21 21-15,-21-22 0,22 1 0,-22 0 16,0 0-16,0 0 0,0 0 15,0-1-15,1 1 0,-22 0 0,0-21 16,0 21-16,0-22 0,0 1 0,0 21 16,-22-22-16,1 1 0,-21 21 0,21 0 15,0 0-15,-1-1 0,-20 22 16,21 0-16,-21 0 0,20 0 16,-20 22-16,21-1 0,0 0 15,-22 0-15,22 21 0,0-20 0,0 20 16,0 0-16,21 1 0,0-1 0,0-21 15,0 21-15,0-20 0,0 20 16,0-21-16,21 0 0,0 0 0,0-21 16,0 22-16,1-1 0,20-21 0,-21 0 15,0 0-15,22 0 0,-1 0 16,-21 0-16,21 0 0,1-21 0,-22 21 16,21-22-16,1 1 0,-1 21 0,0-21 15,1 0-15,-1 0 0,-21-22 16,21 22-16,-20 0 0,-1-21 15,0 21-15,0-1 0,0-20 16,-21 21-16,0-21 0,21 20 0,-21 1 16,22 0-16,-22 42 31,0 0-31,-22 1 16,1 20-16,21-21 0,0 0 0,-21 22 15,21-22-15,-21 0 0,21 0 16,0 21-16,0-20 0,0-1 0,0 0 15,0 0-15,0 0 16,0 0-16,21 1 16,0-22-16,0 0 15,1 0-15,-1 0 0,0 0 0,0 0 16,0 0-16,0-22 0,22 22 16,-22-21-16,0 0 0,0 0 0,0 0 15,1 21-15,-1-43 0,0 22 16,0 0-16,0 0 0,0 0 0,-21-22 15,0 22-15,22 0 0,-1 0 16,-21 0-16,0 42 16,0 0-1,0 0-15,0 0 16,0 22-16,0-22 0,-21 0 16,21 0-16,0 0 0,0 1 0,0-1 15,0 0-15,0 0 0,21 0 16,0-21-16,0 0 15,0 0-15,0 0 0,1 0 16,-1 0-16,0 0 0,0 0 0,0 0 16,0 0-16,1-21 0,-1 0 15,0 21-15,-21-21 0,21 0 0,-21-1 16,21 1-16,-21 0 0,0 0 16,0 0-16,0-22 0,0 22 0,0-21 15,0 21-15,0 0 0,0-22 16,-21 22-16,0 0 0,21 0 15,-21 21-15,21-21 16,21 21 0,0 0-1,0 0-15,22 0 0,-22 0 16,0 0-16,21 0 0,1 0 16,-22 0-16,21 0 0,0 0 0,1 0 15,-1 0-15,-21 21 0,22-21 0,-22 21 16,0 0-16,0 0 0,-21 0 15,0 1-15,0-1 0,0 0 0,0 0 16,0 0-16,0 22 0,0-22 0,0 0 16,0 0-16,-21 0 15,21 0-15,-21 1 0,21-1 0,-21 0 16,-1 0-16,22 0 0,0 0 16,-21-21-16,0 0 15,21 22-15,-21-22 16,21-22 15,0 1-31,0 0 0,0 0 16,21 0-16,-21 0 0,21-1 15,0 1-15,1-21 0,-1 21 0,21-22 16,-21 1-16,0 0 0,64-22 16,-43 22-16,1 21 15,-1 0-15,0-1 0,1 22 0,20 0 16,-20 0-16,-1 0 0,-21 22 0,0-1 15,0 0-15,1 21 0,-22-21 16,0 22-16,0-1 0,0-21 0,0 22 16,-22-22-16,1 21 0,21-21 0,-21 0 15,0 1-15,0-1 0,0 0 16,21 0-16,-22 0 0,1-21 16,21 21-16,-21-21 0</inkml:trace>
  <inkml:trace contextRef="#ctx0" brushRef="#br0" timeOffset="60547.79">12128 12510 0,'0'0'16,"22"0"15,-1-22-31,0 1 0,21 21 16,-21-21-16,1 0 0,20 0 15,-21 0-15,21-22 0,1 22 0,-22-21 16,21-1-16,-21 1 0,22-21 0,-22 20 15,21-20-15,-21-1 0,1 22 16,-1-22-16,0 1 0,0 21 0,0-22 16,-21 22-16,0-1 0,0-20 15,0 21-15,0 20 0,0-20 0,0 21 16,0 0-16,-21 0 0,0 21 16,0 0-16,0 0 0,-1 21 0,1 0 15,0 0-15,0 0 0,0 22 0,0-1 16,-1 0-16,22 22 0,0-22 15,-21 22-15,21-22 0,-21 21 16,21 1-16,0-1 0,0 1 0,-21-1 16,21-20-16,0 20 0,0-20 15,0-1-15,0 0 0,0 1 0,21-1 16,0-21-16,0 21 0,1-20 0,-1-1 16,0 0-16,0-21 0,0 21 15,22-21-15,-22 0 0,0 0 0,21 0 16,-21 0-16,22 0 0,-22 0 15,21-21-15,-21 0 0,22 0 0,-1-1 16,-21 1-16,22 0 0,-22 0 0,0 0 16,0 0-16,0-22 0,0 22 15,1-21-15,-22 21 0,21-1 16,-21-20-16,0 21 0,0 0 0,0 0 16,-21 42 15,-1 0-31,22 0 0,0 0 15,0 0-15,0 1 0,0-1 16,0 21-16,0-21 0,0 0 0,0 1 16,0-1-16,0 0 15,22 0-15,-1 0 0,0-21 0,0 0 16,0 21-16,0-21 0,22 0 16,-22 0-16,0 0 0,21 0 15,1 0-15,-22 0 0,21-21 0,-21 0 16,22 0-16,-1 21 0,-21-21 0,0 0 15,22-22-15,-22 22 0,0-21 16,0 21-16,-21-22 0,21 1 0,-21 0 16,0-1-16,0 1 0,0 0 15,0-1-15,0 1 0,-21 0 0,0 20 16,0 1-16,0 0 0,0 0 16,-22 0-16,22 21 0,-21 0 0,-1 0 15,1 0-15,0 21 0,-1 0 16,1-21-16,0 42 0,21-20 0,-22 20 15,22 0-15,0 1 0,0-1 16,0 0-16,21 1 0,0-1 0,0 0 16,0 1-16,21-22 0,0 21 0,0-21 15,0 22-15,22-22 0,-1 0 16,0 0-16,1 0 0,-1 0 0,0-21 16,22 0-16,-22 22 0,22-22 15,-22 0-15,21 0 0,1 0 0,-1 0 16,1 0-16,-1 0 0,1-22 0,-1 1 15,-20 21-15,20-21 0,-20 0 16,-22 0-16,21-22 0,0 22 16,-20 0-16,-1-21 0,-21 21 0,0-22 15,0 1-15,0 0 0,0 20 16,0-20-16,-21 21 0,-1-21 0,1 20 16,0 1-16,-21 21 0,21-21 15,-22 21-15,1 0 0,0 0 0,-1 0 16,1 21-16,0 0 0,-1 1 0,1 20 15,21-21-15,0 21 0,-22-20 16,43 20-16,0 0 0,-21-21 0,21 22 16,0-22-16,0 21 0,0-21 15,21 1-15,-21-1 0,43 0 16,-22-21-16,0 21 0,21-21 0,-21 0 16,22 0-16,-22 0 0,21 0 15,-21 0-15,22 0 0,-22 0 0,21 0 16,-21-21-16,1 0 0,-1 21 0,0-21 15,0-1-15,0 1 0,0 0 16,1-21-16,-22 21 0,21-1 0,-21-20 16,0 21-16,0-21 0,0 20 0,21 1 15,-21 0-15,0 0 0,0 42 32,-21 21-17,21-20-15,0-1 0,0 0 0,0 21 16,-21-21-16,21 22 0,0-22 15,0 0-15,0 0 0,0 0 16,21 1-16,0-1 0,0 0 0,0 0 16,0-21-16,1 21 0,20-21 0,0 0 15,1 0-15,-1 0 0,0 0 16,1 0-16,-1 0 0,0 0 0,1 0 16,-1 0-16,0 0 0,1-21 15,-1 0-15,0 21 0,1-21 0,-22-22 16,21 22-16,-21 0 0,22-21 15,-22 21-15,0-22 0,0 1 0,-21 21 16,0-22-16,0 1 0,0 21 0,0-21 16,0 20-16,0 1 0,-21 21 15,0-21-15,-22 21 0,22 0 16,-21 0-16,0 0 0,-1 21 0,1 0 16,0 22-16,20-22 0,-20 21 15,21-21-15,0 22 0,0-1 16,-1-21-16,22 43 0,0-22 0,0-21 15,0 0-15,0 1 0,0-1 16,22 0-16,-22 0 0,21-21 0,0 21 16,0-21-16,0 0 0,0 0 15,1 0-15,-1 0 0,0 0 0,0 0 16,0 0-16,22 0 0,-22-21 16,0 0-16,0 21 0,0-21 15,0 0-15,1-1 0,-1-20 0,0 21 16,0-21-16,0-1 0,0 1 0,1-22 15,-22 22-15,21-21 0,0 20 16,-21-20-16,21 20 0,-21-20 0,21-1 16,-21 22-16,0-21 0,0 20 15,0 1-15,0 0 0,0-1 0,0 1 16,0 21-16,0 0 0,0-1 0,0 1 16,-21 21-1,21 21-15,-21 1 16,21-1-16,0 0 15,-21 21-15,0 1 0,21-1 0,-22 0 16,22 1-16,0 20 0,-21-21 0,21 22 16,0-22-16,0 22 0,0-1 15,0-20-15,0 20 0,21 1 0,-21-22 16,22 0-16,-1 1 0,0-1 16,0 0-16,0-21 0,0 1 15,1-1-15,-1 0 0,21 0 0,-21 0 0,0-21 16,1 0-16,-1 21 0,0-21 15,0 0-15,0 0 0,0 0 16,1 0-16,-1-21 0,0 0 16,0 21-16,0-21 0,-21 0 0,0 0 15,21-1-15,-21 1 0,0 0 16,0 0-16</inkml:trace>
  <inkml:trace contextRef="#ctx0" brushRef="#br0" timeOffset="61283.88">2625 14266 0,'0'0'16,"-22"0"-16,1 0 0,0 0 0,0 0 16,0 0-16,0 0 15,21 22 1,21-22-16,-21 21 0,21-21 16,0 0-16,0 0 15,22 0-15,-22 0 0,0 0 0,0 0 16,21 0-16,-20 0 0,-1 0 15,0 0-15,0 0 16</inkml:trace>
  <inkml:trace contextRef="#ctx0" brushRef="#br0" timeOffset="61776.54">2392 14351 0,'-21'0'0,"42"0"0,-64 21 16,22 0-16,0 1 0,0-1 0,0 0 16,0 0-16,-1 0 0,1 0 15,21 1-15,-21-1 0,21 0 16,-21 0-16,0 0 16,42-21 46,0 0-62,0-21 16,0 21-16,1 0 0,-1 0 0,21-21 15,-21 21-15,0 0 0,22 0 16,-22 0-16,21 0 0,-21 0 0,22 0 16,-22 21-16,0 0 0,0 0 15,0 1-15,1-1 0,-22 21 0,0-21 16,0 0-16,0 22 0,0-22 15,-22 0-15,1 21 0,0-20 0,-21-1 16,21 0-16,-1 0 0,-20 0 16,21-21-16,0 21 0,-22-21 15,22 0-15,-21 0 0,21 0 0,0 0 16,-22 0-16,22 0 0,0 0 0,0-21 16,0 0-1,-1 0-15,22 0 16,0 0-1,0-1 1,22 22-16,20 0 0,-21-21 16,0 21-16,22 0 0,-22-21 0</inkml:trace>
  <inkml:trace contextRef="#ctx0" brushRef="#br0" timeOffset="61992.07">3196 14796 0,'0'21'16,"0"-42"77,21 21-93,0-22 0</inkml:trace>
  <inkml:trace contextRef="#ctx0" brushRef="#br0" timeOffset="62508.03">5080 14161 0,'0'0'16,"0"-22"-16,21 1 0,-21-21 0,0 21 15,0 0-15,0-1 0,0 1 16,0 0-16,0 0 0,-21 21 16,0 0-16,0 0 0,-1 0 15,1 0-15,-21 0 0,0 21 16,20 0-16,-20 0 0,0 22 0,-1-22 15,22 21-15,-21 1 0,21 20 16,0-21-16,-1 22 0,22-1 0,-21 1 16,21-1-16,0 1 0,0-22 15,21 22-15,1-22 0,-1 0 0,21 1 16,0-1-16,-20-21 0,20 0 16,21 1-16,-20-22 0,-1 21 0,0-21 15,1 0-15,20 0 0,-20 0 0,-1-21 16,21 21-16,1-22 0,-22 1 15,22-21-15,-22 21 0,22 0 0,-22-22 16,0 1-16,1 0 0</inkml:trace>
  <inkml:trace contextRef="#ctx0" brushRef="#br0" timeOffset="63211.89">5821 14034 0,'0'0'0,"0"-43"0,-21 1 15,-1 0-15,1 20 0,0 1 16,0 0-16,21 0 0,-21 21 0,0 0 15,-1 0-15,22 21 0,-21 0 16,21 0-16,-21 22 0,21-1 16,0 0-16,0 1 0,0-1 0,0 22 15,0-22-15,0 21 0,0 1 16,0-1-16,0-20 0,-21 20 16,21-20-16,-21-1 0,0 0 0,21 1 15,0-1-15,0-21 0,-22 0 16,22 22-16,-21-43 0,21 21 0,0-42 47,0-1-47,21 1 0,-21 0 15,22 0-15,-1 0 0,0-22 16,0 22-16,0-21 0,0 0 0,1-1 16,-1 22-16,21-21 0,-21-1 15,22 22-15,-22-21 0,21 21 0,-21 21 16,22 0-16,-22 0 0,0 0 15,0 0-15,0 21 0,0 0 16,1 0-16,-1 22 0,-21-22 0,0 21 16,0 0-16,0 1 0,0-22 15,0 21-15,0-21 0,0 22 0,0-22 16,0 21-16,21-21 0,-21 1 0,21-22 16,-21 21-16,0 0 0,21-21 15,0 0-15,1 0 0,-1 0 16,0 0-16,0 0 0,21-21 15,-20 0-15,-1-1 0,0 1 16,0 0-16,0 0 0,0 0 16,22 0-16,-22-22 0,0 22 15,-21-21-15,21 21 0,0-1 0,-21-20 16,0 21-16,0 0 0,22 0 0,-22 42 31,0 0-15,0 0-16,0 0 0,0 22 15,0-22-15,0 0 0,0 0 0,0 21 16,0-20-16,0-1 0,0 0 0,0 0 16,0 0-16,0 0 15,21-21-15,0 0 32,0-21-32,0 21 15,-21-21-15,21 0 0,1 0 0</inkml:trace>
  <inkml:trace contextRef="#ctx0" brushRef="#br0" timeOffset="63564.36">6773 14182 0,'0'0'0,"-21"0"0,-21 0 16,21 0 0,-1 0-16,1 0 0,0 0 0,0 0 15,21 21-15,0 0 16,0 0-1,21-21 1,0 0 0,0-21-16,-21 0 15,22 21-15,-22-21 0,0 0 16,0-1-16,0 1 16,-22 21-16,22-21 0,-21 0 0,0 21 15,0-21-15,0 21 16,0 0-16,-1 21 15,22 0 1,-21 21 0,21-20-16,0-1 0,0 0 0,0 0 15,0 0-15,0 0 16,21 1-16,1-22 0,-1 0 16,0 0-16</inkml:trace>
  <inkml:trace contextRef="#ctx0" brushRef="#br0" timeOffset="63855.83">7091 13991 0,'0'0'0,"0"-21"0,0-21 15,0 21-15,0-1 0,0-20 0,0 21 16,0 0-16,0 0 16,-21 21-1,21 21-15,0 0 0,-22 0 0,22 0 16,0 22-16,0-22 0,0 21 15,-21 0-15,21 22 0,0-22 0,-21 1 16,21 20-16,-21-21 0,21 22 16,0-22-16,0 1 0,0-1 0,-21 0 15,21 1-15,-21-1 0,21-21 0,0 0 16,0 0-16,0 1 0,0-1 16,0 0-16,0 0 15,21-42 16</inkml:trace>
  <inkml:trace contextRef="#ctx0" brushRef="#br0" timeOffset="64460.33">7683 14457 0,'0'0'0,"22"-42"15,-22 20-15,0-20 0,0 21 16,0 0-16,0 0 0,0-22 16,0 22-16,-22 0 0,1 0 0,0 0 15,0-1-15,0 22 16,0 0-16,-1 0 0,1 0 16,-21 0-16,21 22 0,0-1 0,-1 0 15,-20 21-15,21 1 0,0-1 0,-22 0 16,22 1-16,0-1 0,0 0 15,21 1-15,0-1 0,0-21 0,0 21 16,0-20-16,0-1 0,0 0 16,0 0-16,21 0 0,21-21 15,-20 0-15,-1 0 0,0 0 0,21 0 16,-21 0-16,22-21 16,-22 0-16,0 21 0,21-21 0,-20-22 15,20 22-15,-21 0 0,0-21 0,22 21 16,-22-22-16,0 1 0,0 0 15,-21-22-15,21 22 0,0-1 0,-21-20 16,0 21-16,0-22 0,0 22 0,22-22 16,-22 22-16,0-22 0,0 22 15,0 0-15,0-1 0,0 1 0,-22 21 16,1 0-16,21 0 0,-21 21 16,21 21-16,0 0 15,0 0-15,0 21 0,0 1 16,0-1-16,0 0 0,0 1 0,0 20 15,0-20-15,0 20 0,21-21 16,-21 22-16,0-1 0,0-20 16,0 20-16,0-20 0,21-1 0,-21 0 15,0 1-15,0-22 0,0 21 0,0 0 16,0-20-16,0-1 16,22-21-16,-1 0 15,0 0-15</inkml:trace>
  <inkml:trace contextRef="#ctx0" brushRef="#br0" timeOffset="65016.28">9229 14076 0,'0'0'15,"0"-21"-15,0 0 0,0-1 0,0 1 0,0 0 16,0 0-16,0 0 0,0 0 16,0-1-16,0 1 0,0 0 15,0 0-15,0 0 0,0 42 31,-22 0-15,22 21-16,0-20 0,0 20 16,0 0-16,0 1 0,0-1 0,0 0 15,0 22-15,0-22 0,0 0 0,0 1 16,0-1-16,0 0 0,0 1 16,0-22-16,0 21 0,0-21 0,0 1 15,0-1-15,0 0 0,0 0 16,22-21-1,-22-21 1,0 0-16,0 0 16</inkml:trace>
  <inkml:trace contextRef="#ctx0" brushRef="#br0" timeOffset="65664.22">9123 13991 0,'0'0'0,"-21"-21"0,-1 0 15,1-21-15,0 20 0,21 1 0,-21-21 16,21 21-16,-21 0 0,21-22 16,0 22-16,0 0 0,0-21 0,21 20 15,21 1-15,-21 0 0,22 0 16,-22 0-16,21 0 0,1-1 16,-1 22-16,0 0 0,1 0 0,-1 0 0,0 0 15,1 22-15,-22 20 16,21-21-16,-21 21 0,0-20 0,1 20 15,-22 0-15,0 1 0,0-1 16,0 0-16,0-21 0,-22 22 0,1-1 16,0-21-16,-21 0 0,21 1 0,-1 20 15,-20-42-15,21 21 0,0 0 16,0 0-16,-22-21 0,22 0 0,0 22 16,0-22-1,21-22 1,0 1-16,21 21 15,0-21-15,0 21 0,0 0 16,1-21-16,20 21 0,-21 0 0,21 0 16,1 0-16,-1 0 0,0 0 15,1 0-15,20 21 0,-20 0 0,-1 0 16,0 1-16,-21-1 0,22 0 0,-22 21 16,0-21-16,0 22 0,-21-22 15,0 21-15,0-21 0,0 22 0,-21-22 16,0 21-16,-21 1 0,-1-22 0,22 0 15,-21 21-15,-1-21 0,1 1 16,0-1-16,-1 0 0,1 0 16,21-21-16,-21 21 0,-1-21 0,1 0 15,21 0-15,-22 0 0,22 0 16,-21 0-16,21 0 0,0-21 0,-1 0 16,1 21-16,0-21 0,0-22 15,0 22-15,0 0 0,-1 0 0,22 0 16,0-22-16,0 22 0,0 0 0,0 0 15,0 0-15,22 0 16,-1 21-16,0 0 16,0 0-16,21-22 0,-20 22 15,20 0-15,-21 0 0</inkml:trace>
  <inkml:trace contextRef="#ctx0" brushRef="#br0" timeOffset="66116.86">10033 14161 0,'-21'-22'0,"42"44"0,-42-65 0,21 22 16,0 0-16,0 0 0,21 21 15,0-21-15,0 21 16,0 0-16,22 0 0,-22 0 0,0 0 15,0 0-15,0 0 0,22 21 0,-22-21 16,0 21-16,0 21 0,0-21 16,1 1-16,-22 20 0,0-21 0,21 21 15,-21-20-15,0 20 0,0-21 16,0 21-16,0-20 0,0-1 0,0 0 16,-21 0-16,-1 0 0,22 0 0,0 1 15,-21-22-15,0 21 16,21-42-1,0-1 1,0 1-16,0 0 0,0-21 16,0 21-16,0-1 0,0-20 0,21 21 15,0-21-15,1-1 16,-22 22-16,21-21 0,0 21 0,0-22 16,0 22-16,0 0 0,-21 0 0,22 21 15,-1-21-15,0 21 16,0 0-16,0 0 15,0 0-15</inkml:trace>
  <inkml:trace contextRef="#ctx0" brushRef="#br0" timeOffset="66607.81">10985 14055 0,'0'0'0,"-21"0"0,0-21 16,0 21-16,0 0 15,0 0-15,-1 0 16,1 0-16,0 21 0,21 0 16,-21-21-16,0 21 0,21 21 0,0-20 15,-21-1-15,21 21 0,-22-21 16,22 22-16,-21-1 0,21-21 0,0 21 15,0 1-15,0-22 0,0 0 16,0 21-16,0-20 0,21-1 16,1-21-16,-22 21 0,21 0 0,0-21 15,0 0-15,0 0 0,0 0 16,1 0-16,-1 0 0,0 0 0,0 0 16,0-21-16,22 0 0,-22 21 0,0-21 15,0-22-15,0 22 0,0 0 16,1-21-16,-1 20 0,0-20 0,-21 0 15,0 21-15,21-22 0,-21 1 16,0 0-16,0-1 0,0 22 0,0-21 16,-21 21-16,0-1 0,0 1 0,-1 0 15,1 21-15,0 0 16,0 0-16,-21 0 0,-1 0 0,22 0 16,-21 0-16,21 21 0,-1-21 0,-20 21 15,42 1-15,-21-1 0,21 0 16,0 0-16,0 0 0</inkml:trace>
  <inkml:trace contextRef="#ctx0" brushRef="#br0" timeOffset="67528.11">11599 13949 0,'0'-21'0,"0"42"0,0-63 0,-21 20 16,0 22 0,0 22-1,21-1-15,0 0 16,0 21-16,0-21 0,0 22 0,-21-1 16,21-21-16,0 22 0,0-1 15,0 0-15,-22 1 0,22-22 0,0 21 16,0-21-16,0 22 0,0-22 0,0 0 15,0 0-15,22-21 32,-1 0-32,-21-21 15,21 0-15,0 21 0,0-21 0,-21-22 16,21 22-16,1 0 0,-1 0 16,0 0-16,0-22 0,-21 22 15,21 0-15,0 0 0,1 0 0,-22-1 16,21 22-16,0 0 15,-21 22 1,21-1-16,-21 0 0,0 0 16,0 21-16,0-20 0,0-1 15,0 21-15,21-21 0,-21 0 0,0 1 16,0-1-16,21 0 0,1 0 16,-1 0-16,0-21 0,0 0 15,0 0-15,0 0 0,1 0 16,20 0-16,-21-21 15,0 0-15,22 0 0,-22 0 0,0-1 16,21 1-16,-21-21 0,1 21 0,-1-22 16,-21 1-16,0 21 0,0-21 15,0-1-15,0 1 0,0 0 0,0-1 16,0 1-16,-21 0 0,-1 20 16,22 1-16,0 0 0,-21 0 0,21 0 15,-21 21-15,0 0 16,21 21-16,0 0 0,0 0 15,0 0-15,0 1 0,0-1 0,0 0 16,0 0-16,21 0 0,0 0 16,0 1-16,1-1 0,-1 0 15</inkml:trace>
  <inkml:trace contextRef="#ctx0" brushRef="#br0" timeOffset="68032.82">13081 13928 0,'0'0'0,"0"-21"0,0-1 0,0 1 15,0 0-15,0 0 16,-21 21-16,0 0 0,-1 0 0,1 0 0,-21 0 16,21 0-16,-22 21 0,22-21 15,-21 21-15,21 0 0,-22 1 16,22-1-16,0 0 0,0 0 0,0 21 15,0-20-15,21-1 0,0 0 16,0 0-16,0 0 0,0 0 16,21 1-16,0-22 0,0 21 15,0 0-15,0-21 0,22 0 0,-22 21 16,21-21-16,-21 0 0,22 0 0,-1 21 16,-21-21-16,22 0 0,-22 21 15,0 1-15,21-22 0,-42 21 0,21-21 16,-21 21-16,22-21 0,-22 21 15,0 0-15,0 0 16,0 1-16,-22-22 0,1 21 0,-21-21 16,21 21-16,0-21 0,-22 0 15,1 21-15,21-21 0,-22 21 0,1-21 16,21 0-16,-21 0 0,-1 0 0,22 0 16,0 0-16,-21 0 15,20 0-15,1 0 0,0-21 0,21 0 0,-21 21 16,21-21-16,-21 0 0,21-1 15,0 1-15,0 0 16,21 0-16,0 21 0,-21-21 16,21 21-16,0-21 0,1 21 15</inkml:trace>
  <inkml:trace contextRef="#ctx0" brushRef="#br0" timeOffset="68439.58">13293 14203 0,'0'0'0,"21"0"0,0 0 15,0 0-15,0 0 0,22 0 16,-22 0-16,21 0 0,-21 0 16,22-21-16,-22 21 0,21-21 15,-21-1-15,0 22 0,1-21 0,-1 0 16,0 21-16,-21-21 0,0 0 15,0 0-15,0-1 0,0 1 0,0 0 16,0 0-16,0 0 0,-21 0 16,0 21-16,-1 0 0,1 0 15,0 0-15,0 0 0,0 0 0,-22 21 16,22 0-16,0 0 0,0 0 16,0 0-16,0 22 0,-1-22 0,1 0 15,21 21-15,0-20 16,0-1-16,0 0 0,0 21 0,0-21 15,0 1-15,0-1 0,0 0 0,0 0 0,21 0 16,1 0-16,-1-21 16,-21 22-16,21-22 0,0 0 0,21 0 15,-20 0-15,-1 0 0,0 0 16,21 0-16,-21 0 0,1-22 0,20 22 16,-21-21-16</inkml:trace>
  <inkml:trace contextRef="#ctx0" brushRef="#br0" timeOffset="68900.32">14076 14012 0,'0'0'0,"0"-21"0,0 0 0,0 0 16,0 0-16,-21 0 0,21-1 16,0 1-16,21 21 15,0-21-15,0 21 0,0 0 16,0 0-16,1 0 0,20 0 15,-21 0-15,21 21 0,1 0 0,-22 1 16,21-1-16,-21 0 0,1 0 0,-1 21 16,0-20-16,-21-1 0,0 0 15,0 21-15,0-21 0,0 1 0,0 20 16,0-21-16,-21 0 0,0 0 16,-1 22-16,1-22 0,0 0 15,-21 0-15,21 0 0,-1-21 0,1 22 16,0-1-1,21-42 1,0-1-16,0 1 16,21 0-16,0 0 0,-21 0 15,43 0-15,-22-22 0,0 1 0,0 21 16,22-22-16,-22 1 0,21 0 16,0-1-16,-20 1 0,20 0 0,0-1 15,-21 22-15,1-21 0,-1 42 16,0-21-16,0 0 0,-21 42 31,0 0-15,-21-21-16,0 21 0</inkml:trace>
  <inkml:trace contextRef="#ctx0" brushRef="#br0" timeOffset="69895.75">3111 16150 0,'0'-21'0,"-42"-21"16,21 21-1,0-1-15,0 22 0,-1-21 0,-20 0 16,21 21-16,0 0 0,-22 0 16,1 0-16,21 0 0,-21 0 0,-1 21 15,22 0-15,-21 1 0,21-1 16,-22 21-16,22 0 0,21 22 0,-21-22 15,21 22-15,-21-22 0,21 22 16,0-1-16,0 1 0,0-22 16,0 21-16,0 1 0,0-22 0,21 1 15,0-1-15,0 0 0,0 1 16,1-22-16,-1 0 0,21 0 16,-21-21-16,0 0 0,1 0 15,20 0-15,-21 0 0,0 0 0,0-21 16,1 0-16,-1 0 0,0-1 15,0 1-15,-21 0 0,0 0 0,0 0 16,0 0-16,0-1 0,0 1 16,-21-21-16,0 21 0,-22 0 0,22-1 15,0 1-15,-21 0 0,21 21 16,-1 0-16,1 0 0,0 0 0,0 0 16,21 21-1,-21 0-15,21 1 0,-21-1 0,21 0 0,0 0 16,0 21-16,0-20 0,0-1 15,0 0-15,0 0 0,21 0 16,0 0-16,0-21 0,0 0 16,0 0-16,1 0 0</inkml:trace>
  <inkml:trace contextRef="#ctx0" brushRef="#br0" timeOffset="70076.02">3471 16701 0,'0'0'0,"21"0"0,-21-22 16</inkml:trace>
  <inkml:trace contextRef="#ctx0" brushRef="#br0" timeOffset="70519.28">5609 15960 0,'0'0'0,"-21"-21"0,-43-85 16,22 85-16,21-1 16,0 1-16,0 0 0,-22 0 15,22 21-15,0-21 0,0 21 0,0 0 16,-1 0-16,1 21 15,0 0-15,21 21 0,-21 1 0,0 20 16,21 1-16,-21 20 0,21-20 16,0 21-16,0-1 0,0-20 0,-22 20 15,22-20-15,0-1 0,0 22 16,0-21-16,-21-1 0,21-21 0,0 1 16,0-1-16,0 0 0,0-20 15,0 20-15,0-21 0,0-42 47,0 0-47,0-22 0,0 22 0,0 0 16,0-21-16</inkml:trace>
  <inkml:trace contextRef="#ctx0" brushRef="#br0" timeOffset="70803.12">5016 16277 0,'-21'-42'15,"42"84"-15,-42-148 0,21 64 0,0-21 16,0 20-16,0 1 0,0 21 0,0-22 15,0 22-15,21 21 0,1 0 16,-1 0-16,21 0 0,-21 21 0,0 1 16,22 20-16,-1 0 0,0 1 15,22 20-15,-22 1 0,1-22 0,20 21 16,-21-20-16,-20 20 0,20-20 16,-21 20-16,0-21 0,0 1 15,-21-1-15,0 0 0,0-20 0,0 20 16,0-21-16,0 0 0,0 0 15,0 1-15,0-1 0,-21-21 16,21-21 15,0-1-31,0 1 0,0 0 16,0-21-16,21-1 0</inkml:trace>
  <inkml:trace contextRef="#ctx0" brushRef="#br0" timeOffset="71059.97">6032 15939 0,'0'0'0,"22"-43"0,-1 1 16,-21 0-16,0-1 0,0 22 16,0 0-16,0 0 0,-21 21 15,-1 21 1,1 0-16,0 21 0,0-20 0,0 41 16,21-21-16,-21 22 0,-1-1 15,22 1-15,0-1 0,-21 1 0,0-1 16,0 1-16,21-1 0,-21-20 15,0 20-15,21-20 0,0-1 0,-22 0 16,1-21-16,21 22 0,0-22 0,0 0 16,0 0-16,0 0 15,21-21 1,1-21 0</inkml:trace>
  <inkml:trace contextRef="#ctx0" brushRef="#br0" timeOffset="71507.71">6286 16362 0,'0'0'0,"0"-21"0,0 0 16,0-1-16,0 1 15,0 0-15,-21 21 16,0 21 0,0 0-16,0 1 15,21-1-15,-21 21 0,-1-21 0,22 22 16,0-1-16,-21-21 0,0 21 15,21 1-15,0-1 0,-21 0 0,21-20 16,0 20-16,0-21 0,0 21 16,0-20-16,21-1 0,0 0 0,0-21 15,1 21-15,-1-21 0,0 0 16,0 0-16,0 0 0,0-21 0,22 21 16,-22-21-16,21 0 0,-21-1 15,22-20-15,-22 21 0,0 0 16,0-22-16,0 22 0,1-21 0,-22 0 15,0 20-15,0-20 0,0 0 16,0-1-16,-22 1 0,1 0 0,0-1 16,0 1-16,0 21 0,-22-21 15,22 20-15,0 1 0,-21 0 0,21 21 16,-1 0-16,1 0 0,-21 21 0,21 0 16,0 1-16,-1-1 0,1 0 15,0 21-15,21-21 0,0 1 0,0 20 16,0-21-16,0 0 0,0 0 15,0 1-15,21-22 0,22 0 16,-22 0-16,0 0 0</inkml:trace>
  <inkml:trace contextRef="#ctx0" brushRef="#br0" timeOffset="72043.41">6985 15939 0,'0'0'15,"0"-22"-15,0-20 0,0 21 0,0 0 16,0 0-16,0-1 0,0 1 0,-21 21 16,0 0-1,21 21-15,-22 1 16,22 20-16,0 0 0,0 1 0,-21-1 16,21 0-16,-21 22 0,0-22 15,21 22-15,0-1 0,-21-21 0,21 1 16,-21 20-16,21-20 0,-22-1 0,22 0 15,0 1-15,0-1 0,0-21 16,0 21-16,0-20 0,0-1 0,22 0 16,-1 0-16,21 0 0,-21-21 15,0 0-15,1 0 0,20 0 0,-21 0 16,21 0-16,-20 0 0,20-21 16,-21 0-16,21 0 0,-20 21 0,-1-21 15,0-1-15,0 1 0,0-21 16,0 21-16,1 0 0,-1-1 15,-21 1-15,0-21 0,0 21 0,21 0 16,-21-1-16,0 1 0,21 0 16,-21 42 15,0 0-31,0 1 0,0 20 16,0-21-16,0 0 0,-21 0 0,21 1 15,0-1-15,-21 0 0,21 0 16,0 0-16,0 0 0,0 1 0,0-1 15,21-21 17,0-21-32,-21-1 15,21 1-15,0 0 0,-21 0 16</inkml:trace>
  <inkml:trace contextRef="#ctx0" brushRef="#br0" timeOffset="72247.28">7620 16023 0,'-42'-21'16,"20"21"-16,1 0 15,21-21-15</inkml:trace>
  <inkml:trace contextRef="#ctx0" brushRef="#br0" timeOffset="72452.17">6773 16235 0,'0'0'0,"0"21"16,21-21 0,1 0-1,20 0-15,-21 0 0,21 0 0,1-21 16,-22 21-16,21-21 0,1 21 16,-1 0-16,-21-21 0,21 21 0,1 0 15</inkml:trace>
  <inkml:trace contextRef="#ctx0" brushRef="#br0" timeOffset="73548.52">7853 16468 0,'0'0'0,"-21"0"0,-1 0 0,-20 0 16,21 0-1,42 0 16,0 0-31,0-21 0,1 21 0,20-22 16,-21 22-16,21-21 0,1 0 0,-1 0 16,0 0-16,22 0 0,-22-1 15,1 1-15,-1-21 0,0 21 0,1 0 16,-1-22-16,-21 22 0,0-21 16,0-1-16,1 22 0,-22-21 15,0 21-15,0-22 0,0 1 0,0 21 16,-22-21-16,1 20 0,0 1 0,0 0 15,0 0-15,0 0 16,-1 0-16,1 21 0,0 0 0,0 0 16,0 0-16,-22 21 0,22 0 0,0 21 15,0 1-15,-21-1 0,20 21 16,1 1-16,0 21 0,0-22 0,0 22 16,0-1-16,21-20 0,0 21 15,0-1-15,-22-20 0,22 20 0,0 1 16,0 0-16,0-1 0,0-20 15,0 21-15,0-22 0,0 22 0,0-1 16,-21-20-16,21 21 0,0-22 0,0 1 16,-21-1-16,21 1 15,-21-1-15,21-21 0,0 1 0,0-1 16,0-21-16,0 0 0,0 1 16,21-22-16,0 0 0,22-22 15,-22 1-15,0-21 16,21 21-16,1-22 0,-1 1 0,-21 0 15,21-22-15,1 22 0,-1-22 16,-21 22-16,0-21 0,1 20 0,-1-20 16,-21-1-16,0 22 0,0-22 15,-21 22-15,-1-21 0,1-1 16,-21 22-16,0-1 0,-1 1 0,1 0 16,-22-1-16,22 1 0,-21 21 15,20 0-15,1 21 0,0-21 0,-1 21 16,1 0-16,21 0 0,0 0 15,-1 0-15,1 0 0,42 0 32,1 0-32,-1 0 0,21 0 15,0 0-15,1-22 0,-1 1 16,0 21-16,22-21 0,-1 0 0,-20 21 16,20-21-16,1 0 0,-22-1 15,22 1-15,-22 0 0,21 0 16,-20 0-16,-1 0 0,-21-1 0,0 1 15,1 0-15,-1 0 0,-21 0 16,-21 21 15,21 21-31,-22 0 16,22 0-16,0 0 16,0 1-16,0-1 0,0 21 0,0-21 15,0 0-15,0 1 0,0-1 0,0 0 16,0 0-16,22 0 15,-1-21 17,0-21-17,-21 0-15,21 0 16,0 0-16</inkml:trace>
  <inkml:trace contextRef="#ctx0" brushRef="#br0" timeOffset="73731.52">8805 16214 0,'0'-21'0,"0"42"0,0-64 16,-21 22-16,0 0 16,21 0-1,0 42 32,0 0-47,21 0 16,0 1-16,0-22 0,1 21 15</inkml:trace>
  <inkml:trace contextRef="#ctx0" brushRef="#br0" timeOffset="74015.47">9229 16320 0,'21'0'15,"-21"-22"-15,0 1 16,0 0-16,0 0 15,-21 21-15,-1 0 0,1 0 16,0 0-16,0 0 0,0 21 16,0-21-16,-1 21 15,1 22-15,21-22 0,-21 0 0,0 21 16,0-21-16,21 22 0,0-22 16,0 21-16,0-21 0,0 22 0,0-22 15,0 0-15,21 0 0,-21 0 16,42 1-16,-21-1 0,1-21 0,20 0 15,0 0-15,-21 0 0,22 0 0,-1 0 16,0 0-16,-20-21 16,20 21-16</inkml:trace>
  <inkml:trace contextRef="#ctx0" brushRef="#br0" timeOffset="75764.83">9927 16425 0,'0'0'15,"0"-21"-15,0 0 0,0-21 0,0 21 16,0-22-16,0 22 0,0 0 0,-21-21 15,0 20-15,0 1 0,-1 21 16,1-21-16,0 21 0,0 0 0,0 0 16,0 21-16,-1 0 0,1 1 15,0 20-15,0 0 0,0-21 0,21 22 16,-21-1-16,21 0 0,-22 1 16,22-22-16,0 21 0,0 1 15,0-22-15,0 0 0,0 0 0,22 0 16,-1 0-16,-21 1 0,21-22 15,0 0-15,0 0 0,0 0 0,1 0 16,-1 0-16,0 0 0,0-22 16,0 1-16,0 0 0,1 0 15,-22 0-15,21-22 0,-21 22 16,21 0-16,-21 0 0,0 0 16,0-22-16,0 22 0,0 0 0,0 0 15,21-21-15,-21 20 16,0 1-16,0 42 15,0 1 1,0-1-16,0 21 16,0-21-16,0 0 0,0 22 0,0-22 15,0 0-15,0 21 0,0-20 16,0-1-16,0 0 0,0 0 0,21 0 16,-21 0-16,21 1 0,1-22 15,-1 0-15,0 0 16,0 0-16,0 0 0,0-22 0,1 22 15,20-21-15,-21 0 0,21 0 16,-20 0-16,20 0 0,-21-22 16,21 22-16,-20-21 0,-1-1 0,21 1 15,-21-21-15,0 20 0,1-20 16,-1-1-16,0-20 0,0 20 0,-21 22 16,0-22-16,0 22 0,0 0 15,0-1-15,0 22 0,0 0 0,0 0 16,0 42-1,-21 0-15,0 0 0,0 22 16,21-1-16,-22 0 0,1 1 16,21 20-16,-21-21 0,21 22 0,0-22 15,0 22-15,-21-22 0,21 0 0,0 1 16,0-1-16,0 0 16,0 1-16,0-1 0,0-21 0,0 22 15,0-22-15,21 0 0,-21 0 16,21 0-16,0 0 0,-21 1 0,22-22 15,-1 0-15,0 0 16,0 0-16,0 0 0,0-22 0,1 22 16,-1-21-16,0 0 0,21 0 0,-21 0 15,1 0-15,-1-22 0,21 22 16,-21 0-16,0-21 0,1 20 0,-1 1 16,0-21-16,0 21 0,0 0 15,-21-1-15,0 44 31,0-1-31,0 0 16,0 0-16,0 0 0,-21 0 0,21 1 16,0-1-16,0 0 0,0 0 15,0 0-15,0 0 0,0 1 16,21-22-16,0 0 31,1 0-31,-1 0 0,0 0 0,0 0 0,0 0 16,0 0-16,1-22 0,20 22 15,-21-21-15,0 0 0,0 21 0,1-21 16,-1 0-16,0 0 0,0-1 16,0 1-16,0 0 0,1 0 15,-22 0-15,0 42 32,0 0-32,0 0 0,0 0 15,-22 1-15,22-1 0,-21 0 0,21 0 16,-21 0-16,21 0 15,0 1-15,0-1 0,21-21 32,0 0-17,1 0-15,-1 0 16,0 0-16,0-21 0,-21-1 16,21 1-16,-21 0 0,0 0 0,0 0 15,0 0 1,0-1-16,0 1 0,0-21 0,-21 42 15,0-21-15,21 0 0,0-1 0,-21 22 16,21-21-16,21 0 47,0 21-47,0 0 16,0 0-16,1 0 0,-1 0 15,0 0-15,0 0 0,0 0 16,0 0-16,1 0 0,-1 0 15,0 21-15,-21 0 16,21 1-16,-21-1 0,0 0 0,0 0 16,0 0-16,0 0 0,0 1 0,0-1 15,0 0-15,0 0 0,0 0 16,0 0-16,0 1 0,-21-1 16,21 0-16,-21-21 0,21 21 15,-21-21-15,-1 21 0,1-21 31,21-21-15,0 0-16,0 0 16,0 0-16,21-1 15,-21 1-15,22-21 0,-1 21 0,0-22 16,0 1-16,21 0 0,-20 21 0,20-22 16,-21 1-16,21 0 0,1 20 15,-1 1-15,0 0 0,-20 0 0,20 21 16,0 0-16,-21 0 0,1 21 15,-22 0-15,0 0 0,0 22 0,0-22 16,0 0-16,0 21 0,0-20 0,0 20 16,-22-21-16,22 0 0,-21 0 15,0 22-15,0-22 0,0 0 16,0 0-16,21 0 0,-22-21 16,22 22-16,0-44 46,0 1-46,0 0 16,0 0-16,0 0 0</inkml:trace>
  <inkml:trace contextRef="#ctx0" brushRef="#br0" timeOffset="75959.35">11705 15790 0,'0'0'0,"-21"0"0,0 0 16,0 0-16,-1 0 16,1 0 31,0 0-47,0 0 15</inkml:trace>
  <inkml:trace contextRef="#ctx0" brushRef="#br0" timeOffset="76145.24">10499 16150 0,'0'0'0,"0"21"15,21-21 1,0 0-16,0 0 15,0 0-15,22 0 0,-22-21 0,21 21 16,22-21-16,-22 0 0,0 0 16,22 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02:56:32.92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13017 5736 0,'-42'0'15,"84"0"-15,-126 0 0,41 0 0,1 0 0,-21 0 16,20 0-16,1 0 0,0 0 0,-1 0 15,22 0-15,-21-21 0,21 21 16,-1 0-16,1 0 0,0 0 0,63 0 47,-20 0-47,20 0 0,0 0 0,1 0 16,20 21-16,1-21 0,20 0 15,1 0-15,-22 0 0,22 0 0,0 21 16,-1-21-16,-20 0 0,-1 0 15,22 0-15,-43 0 0,22 22 0,-1-22 16,1 0-16,-22 0 0,1 0 16,-1 0-16,0 0 0,1 0 0,-22 0 15,0 0-15,0 0 0,0 0 16,0 0-16,-21-22 16,0 1-1,-21 0-15,0 21 16,0-21-16,0 21 0,0-21 0,-1 21 15,-20-21-15,21-1 0,-21 22 16,20-21-16,-20 0 0,21 21 0,-21-21 16,20 21-16,1-21 0,0 21 15,0 0-15,0 0 0,21-21 0,-21 21 16,42 0 15,0 0-31,0 0 16,21 21-16,-20 0 0,-1-21 15,21 21-15,-21-21 0,22 21 0,-1-21 16,-21 21-16,21 1 0,-20-22 16,20 21-16,-21 0 0,0-21 0,-21 21 15,0 0-15,0 0 0,0 1 16,0-1-16,0 0 0,-42 0 0,21 0 16,0 0-16,-22 1 0,22-1 15,-21 0-15,-1 0 0,22 0 0,-21 0 16,21 1-16,0-22 0,-1 21 0,1-21 15,21 21 1,21-42 0,22 0-1,-22-1-15</inkml:trace>
  <inkml:trace contextRef="#ctx0" brushRef="#br0" timeOffset="1341.29">15303 5652 0,'22'-22'0,"-22"1"0,21 21 15,0-21-15,-21 0 16,21 21-16,-21-21 0,0 0 15,0-1-15,0 1 16,-21 0-16,0 0 0,0 21 16,-22-21-16,1 0 0,21 21 0,-22 0 15,1 0-15,0 0 0,-1 0 16,1 0-16,0 0 0,-1 0 0,22 21 16,-21 0-16,21 0 0,-22 21 15,22-20-15,0 20 0,0 0 0,21 1 16,0-22-16,0 21 0,0 0 15,0-20-15,0-1 0,0 21 0,21-21 16,0 0-16,0 1 16,22-22-16,-22 0 0,0 0 15,21 0-15,-20 0 0,20 0 0,0-22 16,1 1-16,-22 0 0,21 0 16,0-21-16,1 20 0,-1-20 0,-21 0 15,22-1-15,-22 1 0,21-21 16,-21-1-16,0 22 0,1-22 0,-1-20 15,-21 20-15,0 1 0,21-1 16,-21-21-16,0 22 0,0 21 0,0-22 16,0 22-16,0 21 0,0-22 15,0 22-15,-21 21 16,0 21 0,21 22-16,-22-1 0,22 0 15,0 1-15,0 20 0,0 1 0,-21-1 16,21 1-16,0-1 0,0 1 15,0-1-15,0 1 0,0-1 0,0-21 16,0 22-16,0-22 0,21 1 16,-21-1-16,22-21 0,-1 21 0,0-20 15,0-1-15,0-21 0,0 21 16,1-21-16,-1 0 0,21 0 0,-21 0 16,0 0-16,1-21 0,-1 0 15,21-1-15,-21 1 0,0 0 16,1-21-16,-1 21 0,0-22 0,0 1 15,-21 21-15,0-22 0,0 1 16,0 21-16,0 0 0,0 0 0,-21-1 16,0 22-16,0 0 15,-1 0-15,-20 0 0,21 0 0,0 22 16,0-1-16,-1-21 0,1 21 16,0-21-16,21 21 0,21-21 31,0 0-31,1 0 0,-1-21 0,21 21 15,-21-21-15,0 21 0,22-21 0,-22 21 16,0-22-16,0 22 0,22 0 16,-22 0-16,0 0 0,0 0 15,-21 22-15,21-1 16,-21 0-16,0 0 0,0 0 0,0 22 16,0-22-16,0 21 0,-21-21 15,21 0-15,0 22 0,0-22 0,0 0 16,0 0-16,0 0 0,0 1 0,0-1 15,0 0 1,21-21-16,0 0 0,1 0 0,-1 0 16,21 0-16,-21-21 0,0 0 15,22 21-15,-22-22 0,21-20 16,-21 21-16,1 0 0,20 0 16,-21-22-16,0 22 0,0-21 0,1 21 15,-22-1-15,0 1 0,21 0 0,-21 0 16,0 0-16,-21 42 31,21 0-15,0 0-16,-22 0 0,22 1 0,-21-1 15,21 0-15,0 21 0,0-21 16,0 1-16,0-1 0,0 0 16,0 0-16,0 0 15,21-21 16,1-21-15</inkml:trace>
  <inkml:trace contextRef="#ctx0" brushRef="#br0" timeOffset="1532.18">16531 5334 0,'-21'0'16,"42"0"-16,-42-21 0,0 21 0,0 0 15,-1 0-15,1 0 16,42 0 15,-21 21-15,22-21-16,-1 0 0,0 21 16</inkml:trace>
  <inkml:trace contextRef="#ctx0" brushRef="#br0" timeOffset="1984.44">16827 5503 0,'-21'0'0,"0"0"0,0 43 16,21-64-1,0-1-15,0 1 0,0 0 16,0 0-16,21 0 0,0 21 15,0 0-15,1 0 0,-1 0 16,0 0-16,0 0 0,0 0 16,0 21-16,-21 0 0,0 0 15,22 0-15,-22 1 0,0-1 0,0 21 16,0-21-16,0 0 0,0 22 16,0-22-16,0 0 0,0 0 0,0 0 15,0 1-15,0-1 0,0-42 47,21-1-47,-21 1 16,21 0-16,0-21 0,-21 21 0,21-22 15,-21 22-15,21-21 0,-21-1 16,0 22-16,22-21 0,-1 21 0,0 0 16,-21-1-16,0 1 0,21 0 15,-21 42 32,0 0-47,21 1 16</inkml:trace>
  <inkml:trace contextRef="#ctx0" brushRef="#br0" timeOffset="2328.02">17378 5630 0,'21'0'31,"0"0"-31,0 0 0,-21-21 16,21 21-16,1-21 0,-1 0 15,0 0-15,0 0 0,-21-1 0,21 1 16,-21 0-16,21 0 0,-21 0 16,0 0-16,0-1 0,-21 22 15,0 0-15,-21 0 16,21 0-16,-1 0 15,1 22-15,0-1 0,0 0 0,0 21 16,0-21-16,-1 1 0,22 20 16,0-21-16,0 21 0,0-20 0,0-1 15,0 0-15,0 0 0,0 0 0,22 0 16,-1-21-16,0 22 0,0-22 16,21 0-16,-20 0 0,-1 0 0,0 0 15,21 0-15,-21 0 16,1 0-16,-1-22 0,21 1 0,-21 21 15,0-21-15</inkml:trace>
  <inkml:trace contextRef="#ctx0" brushRef="#br0" timeOffset="2715.5">17843 5440 0,'0'0'0,"0"-21"0,0 0 0,0-1 15,0 1-15,0 0 16,22 21-1,-1 0-15,0 0 0,0 0 16,0 0-16,0 0 16,1 0-16,-1 21 0,0 0 0,0-21 15,0 22-15,0 20 0,1-21 16,-1 0-16,-21 0 0,0 22 0,0-22 16,0 0-16,0 21 0,0-20 0,0-1 15,-21 0-15,21 0 0,-22-21 16,22 21-16,0-42 31,0 0-31,0 0 16,0 0-16,0-22 0,0 22 15,0 0-15,0-21 0,22 20 0,-1-20 16,-21 21-16,21 0 0,0-22 16,-21 22-16,21 0 0,0 21 15,1-21-15,-1 21 0,0-21 16,0 0-1,0 21-15,0 0 0</inkml:trace>
  <inkml:trace contextRef="#ctx0" brushRef="#br0" timeOffset="2932.3">18563 5546 0,'0'0'0,"21"0"94,-21-21-94</inkml:trace>
  <inkml:trace contextRef="#ctx0" brushRef="#br0" timeOffset="4577.02">19537 5673 0,'0'21'15,"0"-42"-15,-21 42 0,-1-21 16,22-21 0,0 0-16,0-1 15,22 1-15,-1 0 0,0 0 0,21 0 16,-21-22-16,22 1 0,-22 0 15,21-1-15,1-20 0,-1 21 16,0-22-16,-21 1 0,22-1 0,-22 1 16,0-1-16,0 1 0,0 20 15,-21 1-15,0 21 0,0 0 0,0-1 16,-21 1-16,0 21 0,0 0 0,-21 0 16,20 21-16,-20 1 0,0-1 15,21 0-15,-22 0 0,22 21 0,0 1 16,0-1-16,21 0 0,0 1 15,0-1-15,0 0 0,21 1 0,0-1 16,0-21-16,0 22 0,1-22 16,-1 21-16,0-21 0,0 0 15,0 1-15,0-1 0,1 0 16,-22 0-16,0 0 0,0 0 0,0 1 16,-22-22-1,1 0-15,0 0 0,0 0 16,0 0-16,0 0 0,-22-22 0,22 1 15,0 21-15,0-21 0,-22 0 16,22 0-16,0 21 0,21-21 0,-21 21 16,21 21-1,0 0 1,0 0-16,21 0 0,0 0 16,0 1-16,1-1 0,-1 0 15,0 0-15,0 0 0,0-21 0,0 21 16,1 1-16,-1-22 0,21 0 15,-21 0-15,0 0 0,22 0 0,-22 0 16,0 0-16,21-22 0,-20 22 16,20-21-16,-21 0 0,21-21 0,1 21 15,-22-1-15,21-20 0,-21 0 16,1-1-16,20 1 0,-21 21 0,0-43 16,-21 43-16,0-21 0,21 0 15,-21-1-15,0 22 0,0 0 16,-21 42-1,21 0 1,-21 0-16,21 22 0,0-1 0,-21-21 16,0 22-16,21-1 0,-21 0 15,21 1-15,0-22 0,0 21 0,0 0 16,0-20-16,0-1 0,0 0 16,21 0-16,0-21 0,0 0 0,0 0 15,22 0-15,-22 0 0,0 0 16,21-21-16,1 21 0,-22-21 0,21 0 15,0-1-15,-20 1 0,20 0 0,-21-21 16,0 21-16,0-22 16,1 22-16,-22 0 0,21-21 0,-21 20 15,0 1-15,0 0 0,0 0 16,0 42 15,-21 0-31,-1 0 0,22 1 0,0 20 16,0-21-16,0 21 0,0-20 0,0-1 15,0 0-15,0 21 0,0-21 16,0 1-16,22-22 0,-1 21 0,0-21 16,0 0-16,0 0 0,0 0 15,22 0-15,-22 0 0,0 0 0,21-21 16,-20 21-16,-1-22 16,21 1-16,-21 0 0,0 21 0,1-42 15,-1 21-15,0-1 0,-21 1 0,0-21 16,21 21-16,-21-22 0,0 22 15,0-21-15,0 21 0,0-22 0,0 22 16,0 0-16,0 42 31,-21 0-31,21 22 16,0-22-16,0 21 0,0-21 0,0 22 16,0-1-16,0-21 0,0 22 15,0-22-15,0 0 0,0 0 0,0 0 16,0 0-16,0 1 0,21-22 15,0 0-15,0 0 0,1 0 16,-1 0-16,0 0 0,21 0 0,-21 0 16,1-22-16,20 1 0,-21 21 15,0-21-15,22 0 0,-22 0 0,0 0 16,0-22-16,-21 22 0,21 0 16,-21-21-16,21 20 0,-21-20 0,0 21 15,0 0-15,0 42 31,0 0-31,-21 0 0,21 22 16,0-22-16,0 0 0,0 0 16,0 0-16,0 0 0,0 1 15,0-1-15,0 0 0,0 0 16,21-21-16,1 0 16,-1 0-16,0 0 15,0-21 1,-21 0-16,21 0 0,-21-1 0,0 1 15</inkml:trace>
  <inkml:trace contextRef="#ctx0" brushRef="#br0" timeOffset="4847.85">21780 4890 0,'-21'0'0,"-42"0"15,63 21-15,-21-21 16,21 21-1,21-42 17,-21 0-32,21 21 0,-21-22 15,0 1-15,0 0 16,-21 21 15,21 21-15,21-21 15</inkml:trace>
  <inkml:trace contextRef="#ctx0" brushRef="#br0" timeOffset="5152.2">22225 4657 0,'0'0'16,"0"-21"-16,0-1 0,0-41 15,0 42 1,-21 21 0,0 0-16,21 21 0,0 0 15,0 0-15,0 0 0,-22 22 0,22-1 16,0 0-16,-21 1 0,21 20 16,0-20-16,-21 20 0,21-21 0,0 22 15,0-22-15,0 1 0,0-1 16,-21 0-16,21 1 0,0-22 0,0 21 15,0-21-15,-21 0 0,21 1 16,0-1-16,21-21 31,0 0-31,-21-21 16,0-1-16,0 1 0</inkml:trace>
  <inkml:trace contextRef="#ctx0" brushRef="#br0" timeOffset="5260.14">22013 5144 0,'-21'0'15</inkml:trace>
  <inkml:trace contextRef="#ctx0" brushRef="#br0" timeOffset="5328.1">22098 5122 0,'0'0'16,"21"0"-16,0 0 0,0 0 15,1 0-15,20 0 0,-21 0 16,21-21-16,-20 21 0,20 0 0,-21-21 15</inkml:trace>
  <inkml:trace contextRef="#ctx0" brushRef="#br0" timeOffset="5612.94">22775 4953 0,'0'0'16,"-21"-21"-16,0 0 0,0 21 15,0 0 1,-1 0-16,1 21 16,0 0-16,0 0 15,0 22-15,0-22 0,21 21 0,-22 0 16,1 1-16,21-22 0,0 21 16,-21 1-16,21-22 0,-21 21 0,21-21 15,0 22-15,0-22 0,0 0 0,0 0 16,21-21-16,0 0 0,0 21 15,22-21-15,-22 0 0,21 0 0,1 0 16,-1-21-16,0 0 0,1 0 16,-1 0-16</inkml:trace>
  <inkml:trace contextRef="#ctx0" brushRef="#br0" timeOffset="6079.67">23135 4699 0,'0'0'0,"0"-42"0,0-64 16,0 85-1,-21 21-15,0 0 16,0 21-16,21 0 16,0 0-16,-22 22 0,22-1 0,-21 0 15,21 22-15,-21-22 0,21 22 16,0-1-16,-21-21 0,0 22 0,21-22 16,-21 1-16,21-1 0,0 0 15,-22 1-15,22-22 0,-21 21 16,21-21-16,0 0 0,0 1 15,0-1-15,0-42 32,0-1-17,21 1-15,1 0 0,-1 0 0,-21 0 16,21-22-16,0 22 0,21-21 0,-20 21 16,-1-22-16,21 22 0,-21-21 15,0 21-15,22 0 0,-22 21 0,21 0 16,-21 0-16,1 0 0,20 0 15,-21 21-15,-21 0 0,21 0 0,-21 0 16,21 22-16,-21-22 16,0 21-16,0-21 0,0 22 0,0-22 15,-21 0-15,21 21 0,0-21 0,-21 1 16,0-1-16,0 0 16,21 0-16,0-42 31,21 0-16,0 0-15</inkml:trace>
  <inkml:trace contextRef="#ctx0" brushRef="#br0" timeOffset="6196.61">23558 4699 0,'0'0'0,"-21"-21"16</inkml:trace>
  <inkml:trace contextRef="#ctx0" brushRef="#br0" timeOffset="6572.4">23812 5017 0,'0'21'0,"0"0"0,0 0 15,0 21-15,0-20 0,0 20 16,0-21-16,0 21 0,0-20 16,0-1-16,-21 0 0,21 0 0,0 0 15,0 0-15,0 1 0,0-1 16,-21 0-16,21-42 47,21 21-47,-21-21 0,0-1 0</inkml:trace>
  <inkml:trace contextRef="#ctx0" brushRef="#br0" timeOffset="6979.68">23474 4741 0,'0'0'0,"21"0"31,21 0-31,-21-21 16,22 21-16,-22 0 0,21 0 15,1-21-15,-1 21 0,21 0 0,-20 0 16,-1 0-16,0-21 0,1 21 16,-22 0-16,0 0 0,0 0 0,0 0 15,-42 0 16,0 0-15,0 21-16</inkml:trace>
  <inkml:trace contextRef="#ctx0" brushRef="#br0" timeOffset="7396.44">23918 5017 0,'0'0'15,"0"21"-15,-21-21 0,21 21 0,0 0 16,-21 0-16,0 0 0,21 22 16,-21-22-16,21 0 0,0 21 0,-22-20 15,22-1-15,0 0 0,0 0 16,0 0-16,0 0 0,0 1 15,22-22-15,-1 0 0,0 0 16,21 0-16,-21 0 0,1 0 0,20 0 16,-21 0-16,0 0 0,22 0 0,-22-22 15,0 1-15,0 21 0,0-21 16,-21 0-16,0 0 0,21 0 0,-21-1 16,0-20-16,0 21 0,0 0 15,0-22-15,0 22 0,-21 0 0,0 21 16,0-21-16,0 0 15,0 21-15,-1 0 0,1 0 16,0 0-16,0 21 0,0 0 16,0-21-16,21 21 0,0 0 15,0 1 1</inkml:trace>
  <inkml:trace contextRef="#ctx0" brushRef="#br0" timeOffset="7584.33">24574 5165 0,'-21'0'16,"-148"-127"46</inkml:trace>
  <inkml:trace contextRef="#ctx0" brushRef="#br0" timeOffset="7628.3">24659 7705 0,'0'0'0,"0"-402"0,0-22 0,21 22 0,0 85 15,1 63-15</inkml:trace>
  <inkml:trace contextRef="#ctx0" brushRef="#br0" timeOffset="9480.83">26225 5038 0,'22'0'16,"-22"-21"-16,0-1 0,21 22 15,-21-21-15,21 0 0,-21 0 16,0 0-16,0 0 0,0-1 15,0 1-15,0 0 0,0 0 16,0 0-16,-21 21 0,0-21 0,-1-1 16,1 22-16,-21 0 0,21 0 15,-22 0-15,1 0 0,0 0 16,-1 22-16,1-1 0,0 0 0,-1 0 16,22 21-16,-21 1 0,21-22 15,-22 21-15,22 1 0,0-1 0,0 0 16,21 1-16,0-22 0,0 21 15,0-21-15,0 0 0,0 1 0,21-1 16,21-21-16,-20 0 0,-1 21 16,21-21-16,0 0 0,-20 0 0,20 0 15,0-21-15,1 21 0,-1-21 0,0-1 16,1 1-16,-1 0 0,0-21 16,-21 21-16,22-1 0,-22-20 15,0 21-15,0-21 0,0 20 16,-21-20-16,22 21 0,-22 0 0,0 0 15,0-1-15,-22 22 32,1 22-32,0-1 0,21 0 15,-21 0-15,21 21 0,-21-20 0,21 20 16,0-21-16,0 21 0,0-20 0,0 20 16,0-21-16,0 0 0,21 0 15,-21 1-15,21-22 0,0 21 0,22-21 16,-22 0-16,0 0 0,21 0 15,-21 0-15,22 0 0,-1 0 16,0-21-16,-20-1 0,20 1 16,0 0-16,1 0 0,-1 0 0,0-22 15,-21 1-15,1 0 0,-1-22 0,0 22 16,0-22-16,0 22 0,0-21 16,-21 20-16,0-20 0,22 20 0,-22 1 15,0 0-15,0-1 0,0 22 16,0 0-16,0 0 0,0 42 31,-22 0-31,1 22 0,0-22 0,21 21 16,-21 22-16,21-22 0,0 21 15,-21 1-15,21-1 0,0-20 16,0 20-16,0-20 0,0 20 16,0-21-16,0-20 0,0 20 0,21 0 15,0-21-15,0 1 0,0-1 0,1-21 16,-1 21-16,21-21 0,-21 0 15,22 0-15,-22 0 0,21 0 0,0 0 16,-20-21-16,20 0 0,-21 21 16,21-22-16,-20 1 0,20-21 0,-21 21 15,0 0-15,0-22 0,1 22 16,-22-21-16,0-1 0,0 22 16,0-21-16,0 21 0,0 0 0,0-1 15,-22 22 1,1 0-16,0 22 0,21-1 15,-21 0-15,0 0 0,21 21 16,0-20-16,-21 20 0,-1-21 0,22 21 16,0-20-16,-21 20 0,21-21 15,0 0-15,0 0 0,0 1 0,0-1 16,21-21-16,1 21 0,-1-21 16,0 0-16,0 0 0,0 0 0,22 0 15,-22 0-15,21 0 0,0 0 0,1-21 16,-1 21-16,0-21 0,1-1 15,-1 1-15,-21 0 0,22 0 0,-22-21 16,0 20-16,-21 1 16,0-21-16,0 21 0,0 0 0,0-1 15,0 1-15,0 0 0,0 0 16,0 42 0,0 0-1,21 0-15,0 1 0,-21-1 16,0 21-16,21-21 0,1 0 0,-22 1 15,0-1-15,21 0 0,-21 0 16,0 0-16,0 0 0,21 1 16,0-22-16,0 21 15,0-21-15,1 0 0,-1 0 16,21 0-16,-21 0 0,22 0 0,-22 0 16,21-21-16,-21 21 0,22-22 15,-22 1-15,0-21 0,21 21 0,-21-22 16,1 1-16,-1-21 0,0-1 15,0 1-15,0-1 0,0 22 0,-21-22 16,0 1-16,0 20 0,22 1 16,-22 0-16,0-1 0,0 22 0,0 0 15,0 0-15,-22 21 16,1 21 0,21 21-16,-21-20 15,0 20-15,21-21 0,-21 21 0,21 22 16,0-22-16,-21 22 0,21-22 15,0 22-15,0-22 0,0 21 0,0-20 16,0-1-16,0 0 0,0-20 0,21 20 16,-21-21-16,21 0 0,0 0 15,0 1-15,0-22 0,1 0 16,-1 0-16,0 0 0,0 0 16,0 0-16,22 0 0,-22-22 0,0 22 15,0-21-15,21 0 0,-20 0 16,-1 0-16,21-22 0,-21 22 15,0 0-15,1-21 0,-1-1 0,0 22 16,-21-21-16,0 0 0,0 20 16</inkml:trace>
  <inkml:trace contextRef="#ctx0" brushRef="#br0" timeOffset="9557.79">28490 4741 0,'0'0'0,"-21"0"0,0 0 0</inkml:trace>
  <inkml:trace contextRef="#ctx0" brushRef="#br0" timeOffset="9688.71">29062 7535 0,'106'0'15,"-64"0"-15,0 0 0,1 0 0,-1 0 16,-21 0-16,21 0 0,-20 0 0,-1 0 16,-21-21-16,-21 0 15,-22 21-15,22 0 16,-21 0-16</inkml:trace>
  <inkml:trace contextRef="#ctx0" brushRef="#br0" timeOffset="10592.34">24680 4847 0,'0'0'0,"0"-42"16,0 21-16,0 0 15,0-1-15,-21 22 16,21 22-1,-21-1-15,0 0 0,21 0 0,-21 21 16,21 1-16,-22-1 0,22 0 16,0 1-16,-21-1 0,21 0 15,-21-20-15,21 20 0,0 0 16,0-21-16,0 22 0,0-22 0,0 0 16,0 0-16,0 0 0,21 1 15,0-22-15,1 0 0,-1 0 16,0 0-16,0 0 0,0 0 15,0 0-15,1-22 16</inkml:trace>
  <inkml:trace contextRef="#ctx0" brushRef="#br0" timeOffset="10889.18">24934 4805 0,'0'0'0,"43"0"15,-22 0 1,0 0-16,0 21 0,-21 0 16,21 0-16,0 22 0,1-22 15,-22 21-15,0-21 0,21 22 0,-21-1 16,0-21-16,0 22 0,0-1 0,0-21 16,0 21-16,0-20 0,0-1 15,-21 0-15,-1 21 0,1-21 0,0-21 16,21 22-16,-21-1 0,0 0 15,0-21-15,21 21 16,0-42 15,0 0-31</inkml:trace>
  <inkml:trace contextRef="#ctx0" brushRef="#br0" timeOffset="11012.1">25336 5228 0,'0'21'15,"0"-42"-15</inkml:trace>
  <inkml:trace contextRef="#ctx0" brushRef="#br0" timeOffset="11092.06">25315 5207 0,'0'0'0</inkml:trace>
  <inkml:trace contextRef="#ctx0" brushRef="#br0" timeOffset="11979.56">20320 6308 0,'0'0'0,"0"-21"0,21 21 15,-21-22-15,0 1 16,-21 21 0,0 0-1,0 0-15,-1 0 0,1 21 16,0 1-16,0-1 0,0 21 0,0-21 15,-1 22-15,22-1 0,-21 21 16,21-20-16,-21-1 0,21 22 0,0-22 16,0 0-16,0 1 0,0-22 15,0 21-15,21-21 0,0 0 0,1-21 16,20 22-16,-21-22 0,21 0 0,1 0 16,-22 0-16,21 0 0,1-22 15,-1 1-15,-21 0 0,21 0 16,-20 0-16,20 0 0,-21-22 15,0 22-15,0-21 0,-21-1 0,0 22 16,0-21-16,0 0 0,0-22 0,-21 22 16,0-1-16,0 1 0,0 21 15,0-21-15,-1 20 0,-20 1 0,21 0 16,0 0-16,0 21 0,-1 0 16,1 0-16,0 0 0,0 0 0,21 21 15,0 0-15,-21 0 0,21 1 16,0-1-16,0 0 0,0 0 0,0 21 15,0-20-15,21-1 0,-21 0 0,21 0 16,21 0-16,-20-21 16</inkml:trace>
  <inkml:trace contextRef="#ctx0" brushRef="#br0" timeOffset="12220.42">21145 6223 0,'0'0'0,"0"-21"15,0 0-15,-21 21 16,0 0-16,0 0 16,21 21-16,0 0 0,-21 0 15,0 22-15,21-22 0,-22 21 0,22 0 16,0 1-16,0-1 0,-21 0 16,21 1-16,-21 20 0,0-20 15,21-1-15,-21-21 0,21 21 0,0 1 16,-21-22-16,21 0 0,0 0 0,21-21 31</inkml:trace>
  <inkml:trace contextRef="#ctx0" brushRef="#br0" timeOffset="12540.75">21378 6265 0,'-21'0'15,"0"0"1,0 0-16,0 22 0,-22-1 16,1-21-16,0 21 0,20 0 0,-20-21 15,0 21-15,-1 0 0,1 1 0,0-22 16,21 21-16,-1 0 0,1 0 16,21 0-16,0 0 0,0 1 15,0-1-15,21 0 0,1 0 16,-1 0-16,0 0 0,21 1 0,-21-1 15,22 0-15,-22 0 0,21 0 0,1 0 16,-22 1-16,0-22 16,21 21-16,-21 0 0,1-21 0,-1 0 15,0 21-15,0-21 16,0 0-16,0 0 0,1-21 16,-1 0-16,0 21 0</inkml:trace>
  <inkml:trace contextRef="#ctx0" brushRef="#br0" timeOffset="13020.32">21802 6583 0,'0'21'16,"21"-21"-1,0 0-15,0 0 0,0 0 16,0 0-16,22 21 0,-1-21 0,-21 0 15,22 0-15,20 0 0,-21 0 16,1 0-16,20 0 0,-20 0 0,20 0 16,-21 0-16,22 0 0,-22 0 0,-21 0 15,22-21-15,-22 21 0,0 0 16,0 0-16,-21-21 0,0 0 16,-21 0-16,0 21 15,-21-22-15,20 22 0,-20 0 0,21-21 16,-21 21-16,20 0 0,1 0 15,0-21-15,0 21 0,21-21 16,21 21 0,0 0-16,22 0 15,-22 0-15,21 0 0,-21 0 16,22 0-16,-22 21 0,21 0 0,-21 0 16,0 1-16,1-1 0,-22 0 15,0 0-15,0 0 0,0 0 0,0 22 16,-22-22-16,1 0 0,-21 0 0,0 0 15,20 1-15,-20-1 16,0 0-16,-1 0 0,22 0 0,-21-21 0,21 21 16,-22-21-16,22 0 0,0 0 15,0 0-15,0 0 0,0 0 16,21-21-16</inkml:trace>
  <inkml:trace contextRef="#ctx0" brushRef="#br0" timeOffset="14976.26">23749 6583 0,'0'0'16,"21"-21"-16,21 21 0,-20-21 0,-1-1 0,21 22 16,-21-21-16,0 0 0,22 0 15,-22 0-15,0-22 0,0 22 16,0 0-16,-21 0 0,0 0 15,0 0-15,0-1 0,0 1 0,-21 0 16,-21 0-16,21 0 0,-22 21 0,1 0 16,-21 0-16,20 0 0,1 0 15,-22 0-15,22 0 0,0 21 0,-1 0 16,1 0-16,0 0 0,21 22 16,-22-22-16,22 21 0,0 1 0,0-1 15,21 0-15,0 1 0,0-22 16,0 21-16,21-21 0,-21 0 0,42 1 15,-21-22-15,22 0 0,-1 21 0,0-21 16,1 0-16,-1 0 16,0-21-16,1 21 0,-1-22 0,0 1 15,1 0-15,-22 0 0,0 0 16,21 0-16,-42-1 0,22-20 0,-22 21 16,0-21-16,0 20 0,0 1 0,0-21 15,0 21-15,0 0 0,0-1 16,-22 22-16,22 22 15,0-1 1,0 0-16,0 0 0,0 21 0,0-20 16,0 20-16,0 0 0,22 1 0,-1-22 15,0 21-15,0-21 0,0 0 16,0 1-16,1-1 0,20 0 16,-21-21-16,0 0 0,22 0 15,-22 0-15,21 0 0,-21 0 0,22 0 16,-22-21-16,21 21 0,-21-21 0,0-1 15,1 1-15,20-21 0,-42 21 16,21-22-16,0 22 0,0-21 0,-21 21 16,0-22-16,0 1 0,22 21 15,-1 0-15,-21 0 0,21-1 0,-21 1 16,21 21 0,-21 21-16,0 1 15,0-1-15,0 0 16,0 0-16,0 0 0,0 0 15,21 1-15,0-22 16,1 0 0,-1 0-1,-21-22-15,0 1 0,0 0 16,0 0-16,0 0 0,0 0 16,0-1-16,-21 1 0,-1 0 15,1 21-15,0 0 16,0 0-16,0 0 15,21 21-15,-21 0 0,-1 1 0,22-1 16,0 0-16,0 21 16,0-21-16,-21 22 0,21-1 0,0-21 15,0 22-15,0-1 0,0-21 0,0 0 16,21 22-16,-21-22 0,22-21 16,-1 21-16,0 0 0,0-21 0,0 0 15,0 0-15,1 0 0,-1 0 16,21 0-16,-21 0 0,22-21 0,-22 0 15,21 0-15,0-1 0,-20 1 0,20 0 16,-21-21-16,0-1 0,22 22 16,-22-21-16,0 0 0,0-1 15,0 22-15,0-21 0,1 21 16,-22-1-16,21 22 0,0 0 16,-21 22-1,0-1 1,0 0-16,21 0 15,0-21 1,0 0 15,-21-21-31,0 0 16,0 0-16,0-1 16,-21 1-1,0 21 1,0 0-16,0 0 15,0 0-15,-1 0 0,1 0 16,0 21-16,0 1 0,21-1 0,-21 21 16,0-21-16,-1 22 0,1-22 15,21 21-15,0 0 0,0 1 0,0-22 16,0 21-16,0-21 0,0 1 16,0-1-16,21 0 0,1 0 0,-1 0 15,21-21-15,-21 0 0,22 0 0,-1 0 16,0 0-16,1 0 0,-1 0 15,0 0-15,1-21 0,-1 0 0,0 21 16,1-21-16,-22 0 0,21-1 16,-21 1-16,0 0 0,1 0 15,-1-21-15,-21 20 0,21-20 0,-21 21 16,0 0-16,0 0 0,0-1 16,-21 22-16,0 0 15,-1 0-15,1 22 16,0-22-16,0 42 0,0-21 0,0 0 15,21 0-15,0 22 0,0-22 0,0 0 16,0 0-16,0 22 0,0-22 16,21 0-16,0-21 0,-21 21 0,42-21 15,-21 0-15,1 0 0,20 0 16,-21 0-16,21 0 0,1 0 16,-1 0-16,-21 0 0,22-21 0,-1 21 15,-21-21-15,0 0 0,22-1 16,-22 1-16,0 0 0,-21 0 0,0-21 15,21 20-15,-21 1 0,0-21 0,0 21 16,0 0-16,0-1 0,0 1 16,-21 42 15,21 1-31,-21-1 16,21 0-16,-21 0 0,-1 21 15,1-20-15,21 20 0,-21 0 0,0-21 16,0 22-16,21-1 0,-21 0 15,-1 1-15,1-1 0,21-21 16,-21 22-16,0-1 0,0 0 0,0 1 16,-1-1-16,-20 0 0,21 1 0,0-1 15,0-21-15,-1 21 0,1 1 16,21-22-16,0 0 0,0 0 0,-21 0 16,21 1-16,21-22 15,-21-22-15,21 1 16,1 0-16,-1 0 0,0-21 15,0 20-15,0-20 0,0 0 16,1-1-16,-1 1 0,0 0 0</inkml:trace>
  <inkml:trace contextRef="#ctx0" brushRef="#br0" timeOffset="15260.61">26077 6562 0,'0'0'0,"0"-21"0,21-1 0,-21 1 15,0 0-15,0 0 16,22 21-16,-1-21 0,0 21 15,-21-21-15,21 21 0,0 0 0,22 0 16,-22-22-16,0 22 0,0 0 0,21 0 16,-20 0-16,-1 0 0,0 0 15,0 22-15,-21-1 0,0 0 16,0 0-16,0 0 0,0 0 16,-21 22-16,0-22 0,-22 0 0,22 0 15,-21 22-15,21-22 0,-22 0 0,1-21 16,0 21-16,21 0 0,-22 0 15,22-21-15,0 0 0,0 0 0,42-21 47,0 0-47,21 0 0,-20 21 0</inkml:trace>
  <inkml:trace contextRef="#ctx0" brushRef="#br0" timeOffset="15540.46">26733 6096 0,'0'-21'16,"0"42"-16,0-63 0,0 21 0,0-1 16,-21 22-1,0 22-15,21-1 16,-21 21-16,0-21 0,21 22 16,-21-22-16,21 21 0,-22 0 0,1 1 15,21-1-15,0 0 0,0 1 16,0-1-16,0 0 0,0 1 0,0-22 15,0 21-15,0-21 0,0 1 0,0-1 16,0 0-16,21-21 16,1 21-16,-1-21 0,0 0 15,0 0-15,0 0 0,0 0 16,1-21-16,-1 21 0,-21-21 16,21 0-16,0-1 0,-21 1 0</inkml:trace>
  <inkml:trace contextRef="#ctx0" brushRef="#br0" timeOffset="15724.35">26606 6329 0,'0'0'0,"22"0"32,-1 0-32,0 0 0,0 0 0,0 0 15,0 0-15,1 0 0,20 0 16,-21 0-16,0 0 0,0-21 0,1 21 15,-1-21-15,0 21 0,0-22 0,0 22 16,0-21-16</inkml:trace>
  <inkml:trace contextRef="#ctx0" brushRef="#br0" timeOffset="18228.14">29104 6096 0,'0'-21'16,"0"42"-16,0-63 0,0 21 0,0-22 0,0 22 15,0 0-15,0-21 0,0 20 16,0-20-16,0 21 0,-21-21 0,0 20 15,0 1-15,-1 0 16,1 0-16,0 21 0,0 0 0,0 0 16,0 21-16,-1 0 0,1 22 15,-21-22-15,21 21 0,0 22 0,-1-22 16,-20 21-16,21 1 0,0-1 0,0 1 16,-1-1-16,1 1 0,21-22 15,0 22-15,0-22 0,0 0 0,21 1 16,1-1-16,20-21 0,0 0 15,1 1-15,-1-22 0,21 0 0,-20 0 16,20 0-16,1 0 0,-1 0 16,1-22-16,-1 1 0,-20 0 0,20 0 15,-21 0-15,22 0 0,-22-1 0,1-20 16,-22 21-16,21 0 16,-21-22-16,-21 22 0,0-21 0,0 21 15,0-22-15,0 22 0,-21 0 16,0 0-16,0 0 0,0 0 0,-22 21 15,22 0-15,-21 0 0,-1 0 16,22 0-16,-21 21 0,0-21 0,20 21 16,-20 0-16,21 0 0,0 0 0,0 1 15,-1-1-15,22 21 0,0-21 16,0 0-16,0 1 0,22-1 16,-1 0-16,0-21 0,0 0 15,21 0-15,1 0 0,-22 0 16,21 0-16,1 0 0,-22-21 15,21 0-15,0 21 0,-20-22 0,20 1 16,-21 0-16,0 0 0,-21 0 0,0 0 16,0-1-16,0 1 0,0 0 15,0 0-15,-21 21 16,21 21 0,-21 0-16,0 0 0,21 22 15,0-22-15,0 0 0,0 21 16,0-20-16,0-1 0,0 0 0,0 0 15,21 0-15,0 0 0,0 1 16,0-22-16,1 0 0,-1 0 16,0 0-16,21 0 0,-21 0 0,22 0 15,-22-22-15,0 1 0,21 21 16,-20-21-16,20 0 0,-21 0 0,0 0 16,0-22-16,-21 22 0,0 0 15,22-21-15,-22 20 0,0-20 0,0 21 16,0 0-16,0 0 0,0-1 15,0 44 1,-22-1-16,22 0 16,-21 0-16,21 0 0,0 0 0,-21 22 15,21-22-15,-21 0 0,21 0 16,-21 22-16,21-22 0,0 0 16,0 0-16,21-21 46,0-21-46,-21 0 16,21 0-16,0 21 0,1-22 0,-22 1 16,21 0-16,0 0 0,-21 0 0,0 0 15,21 21-15,0 0 0,0 0 16,-21 21 0,22 0-16,-22 0 15,0 0-15,0 0 0,21 1 16,0-1-16,0 0 0,0 0 15,0 0-15,1 0 0,-1-21 0,0 22 16,0-22-16,0 0 0,0 0 0,1 0 16,-1 0-16,0 0 0,0 0 15,0 0-15,0-22 0,1 1 0,-1 0 16,-21 0-16,21 0 0,0 0 16,-21-1-16,21-20 0,0 21 0,-21 0 15,22-22-15,-1 22 0,-21-21 16,21 21-16,0 0 0,-21-1 0,21 1 15,0 21-15,-21 21 32,0 1-17,0-1-15,0 0 0,0 0 16,22-21 46,-22-21-62,0 0 0,0 0 16,0-1-16,0 1 16,-22 0-16,1 21 31,0 0-31,0 0 0,21 21 0,-21 0 0,0-21 16,21 22-16,-22 20 15,1-21-15,0 0 0,21 22 0,0-22 16,-21 21-16,21-21 0,0 22 15,0-22-15,0 0 0,0 0 0,0 0 16,0 0-16,21-21 0,0 22 16,0-22-16,1 0 0,20 0 15,-21 0-15,0 0 0,22 0 16,-22 0-16,0-22 0,21 22 0,-21-21 16,1 0-16,-1 0 0,0 0 15,0 0-15,0-22 0,0 22 16,-21 0-16,0 0 0,0 0 0,0-1 15,0 1-15,0 0 0,-21 42 32,0 0-32,0 1 15,21-1-15,0 0 0,-21 0 0,21 21 16,-21-20-16,21-1 0,0 0 16,0 21-16,0-21 0,0 1 0,21-1 15,0 0-15,0-21 16,0 0-16,0 0 0,1 0 0,-1 0 15,21 0-15,-21 0 0,22 0 16,-22-21-16,0 0 0,21-1 0,-21 1 16,22 0-16,-22 0 0,0-21 15,0 20-15,0-20 0,1 0 16,-1-1-16,0-20 0,0 21 0,0-1 16,-21-20-16,0 20 0,0 1 15,0 0-15,0-1 0,0 22 16,0 0-16,-21 21 15,21 21-15,-21 0 0,0 1 16,21 20-16,-21 0 0,21 1 0,-22-1 16,22 21-16,-21-20 0,21-1 15,-21 0-15,21 1 0,0-1 0,0 0 16,0-20-16,0 20 0,0-21 16,0 0-16,0 0 0,0 1 15,21-22-15,-21 21 0,21-21 0,1 0 16,-1 0-16,0 0 15,0 0-15,0 0 0,0-21 16,1-1-16,-1 22 0</inkml:trace>
  <inkml:trace contextRef="#ctx0" brushRef="#br0" timeOffset="18326.12">31708 6329 0,'0'0'0,"-22"0"15</inkml:trace>
  <inkml:trace contextRef="#ctx0" brushRef="#br0" timeOffset="18688.59">31708 6371 0,'0'0'0,"21"0"0,0 0 16,0 0-16,0 0 0,22 0 15,-22 0-15,21 0 0,0 0 16,-20 0-16,20 0 0,0 0 0,1 0 16,-1 0-16,0 0 0,-21-21 15,22 21-15,-22 0 0,0-21 0,-21 0 16,0 0-16,0-1 15,-21 1-15,0 0 0,0 21 16,-1-21-16,1 21 16,-21 0-16,21 0 0,0-21 0,-1 21 15,1 0-15,0 0 0,0 0 16,42 0 15,0 0-31,0 0 0,22 0 16,-22 0-16,0 0 0,0 21 15,0-21-15,-21 21 0,22 0 16,-22 0-16,0 1 0,0-1 16,-22 0-16,1 0 0,0 0 15,0 0-15,0 1 0,0-1 16,-22 0-16,22 0 0,0-21 16,-21 21-16,20-21 0,1 21 15,0-21-15,0 0 16</inkml:trace>
  <inkml:trace contextRef="#ctx0" brushRef="#br0" timeOffset="19576.43">31157 7197 0,'21'0'0,"1"0"0,-1-21 16,0 21-16,-21-22 0,0 1 15,21 0-15,-21 0 0,0 0 16,0 0-16,-21-1 0,0 22 16,0-21-16,-22 0 0,1 0 15,0 21-15,-1-21 0,-20 21 16,20-21-16,1 21 0,0 0 0,-1 0 16,1 0-16,0 21 0,-1 0 15,1 0-15,21 0 0,0 0 0,-22 22 16,43-22-16,0 21 0,0 1 0,0-1 15,0-21-15,0 21 0,0-20 16,22 20-16,-1-21 0,0 0 0,0 0 16,21-21-16,-20 0 0,20 0 15,0 0-15,-21 0 0,22 0 0,-1 0 16,0 0-16,1-21 16,-22 0-16,21 0 0,1 0 0,-22 0 15,0-22-15,21 22 0,-21-21 16,1-1-16,-22 1 0,21 21 0,0-43 15,0 22-15,-21 0 0,0-1 16,21 1-16,-21 0 0,21-1 0,-21 22 16,0-21-16,22 21 15,-22 42 1,0 0-16,0 0 0,0 22 16,0-1-16,0 0 0,0 1 0,0-1 15,0 0-15,-22 1 0,22 20 16,0-21-16,0 1 0,0-1 15,0 0-15,0 1 0,0-22 16,0 21-16,22-21 0,-1 1 16,0-22-16,21 0 0,-21 0 15,1 0-15,-1 0 0,21-22 0,-21 1 16,22 21-16,-22-21 0,0 0 16,0-21-16,0 20 0,0 1 0,1 0 15,-1 0-15,-21 0 0,0 0 16,21-1-16,-21 1 0,0 42 31,-21 1-31,0-22 16,21 21-16,-22 21 0,22-21 15,0 0-15,-21 1 0,0-1 16,21 0-16,0 0 16,0-42 15,0 0-16</inkml:trace>
  <inkml:trace contextRef="#ctx0" brushRef="#br0" timeOffset="19759.91">31729 7006 0,'0'-21'16,"0"42"62,0 0-63</inkml:trace>
  <inkml:trace contextRef="#ctx0" brushRef="#br0" timeOffset="20152.46">32237 7091 0,'42'0'16,"-84"0"-16,126 0 0,-41 0 0,-22 0 0,0 0 16,0 0-16,0 0 0,-21-21 15,-21 21 1,0 0-16,-21 0 16,-1 0-16,1 0 0,0 0 15,-1 21-15,1-21 0,0 21 0,21 0 16,-22-21-16,22 21 0,0 1 15,21-1-15,0 0 0,21 0 16,0 0 0,22-21-16,-22 21 0,21 1 0,0-1 15,1-21-15,-22 21 0,21 0 16,-21 0-16,22-21 0,-22 21 0,0 1 16,0-22-16,-21 21 0,-21 0 15,0-21-15,-21 0 16,20 0-16,-20 0 0,0 0 15,-1 0-15,1 0 0,0 0 0,-1 0 16,22 0-16,-21 0 0,21 0 16,-22-21-16,22 21 0,21-21 15,0-1 1,0 1-16,21 21 0,1-21 16</inkml:trace>
  <inkml:trace contextRef="#ctx0" brushRef="#br0" timeOffset="21583.79">32660 7154 0,'0'0'16,"21"0"-16,-21-21 15,0 42 1,0 1 0,-21-1-16,21 0 0,-21 0 15,21 0-15,0 0 0,0 1 16,0-1-16,0 0 0,-21 0 15,21 0-15,-21 0 16,21 1-16,-22-22 16,22-22 15,0 1-31,0 0 16,0 0-16,0 0 0,0 0 0,0-1 15,0-20-15,22 21 0,-1-21 16,0 20-16,-21 1 0,21 0 15,0 0-15,0 21 0,-21-21 16,22 21-16,-1 0 16,0 21-16,-21 0 15,0 0-15,21 0 0,-21 1 16,0-1-16,0 0 0,0 21 16,0-21-16,0 1 0,0-1 0,0 0 15,0 0-15,-21-21 16,21 21-16,0-42 47,0 0-47,0 0 0,0 0 15,0-1-15,0 1 16,21 0-16,0 0 0,-21 0 0,21 0 16,1-1-16,-1 1 0,-21 0 15,21 0-15,0 21 0,0 0 0,-21-21 16,21 21-16,1 0 0,-22 21 15,0 0-15,21 0 16,-21 0-16,0 1 0,0-1 16,0 21-16,0-21 0,0 0 15,0 1-15,0-1 0,0 0 0,0 0 16,0 0-16,0 0 16,21-21-16,0 0 15,0 0 1,0 0-16,1-21 0,-1 0 15,0 21-15,0-21 0,-21 0 16,21 0-16,0-1 0,1 1 0,-1 0 16,-21 0-16,21 0 0,0-22 15,-21 22-15,21 0 16,-21 42 15,0 0-31,-21 1 0,21-1 16,0 0-16,-21 0 0,21 0 0,-21 0 15,21 1-15,0-1 16,0 0-16,0 0 0,21-21 31,0 0-31,0 0 0,0 0 16,1-21-16,-1 0 16,0 0-16,0 21 0,0-22 15,-21 1-15,21 0 0,-21 0 0,22 0 16,-22 0-16,21-1 15,0 22-15,0 0 0,-21 22 32,0-1-32,0 0 15,0 0-15,0 0 16,0 0-16,-21 1 16,0-22-16,0 21 0,-1-21 15,22 21-15,-21-21 16,0 0-16,0 0 15,0 0-15,0 0 16,-1 0 0,1 0-1,21 21 17,0 0-32,21-21 31,1 0-16,-1 0-15,0 0 0,0 0 16,0-21-16,0 21 0,1-21 0,20 21 16,-21-21-16,0 21 0,0-21 15,1-1-15,-1 1 0,0 0 0,0 0 16,0 0-16,-21 0 16,0-1-1,0 44 1,0-1-16,0 0 15,0 0-15,0 0 0,0 0 16,0 22-16,0-22 0,0 0 16,0 0-16,0 0 0,0 1 0,0-1 15,0 0 1,-21-21 15,21-21-31,-21 21 16,21-21-16,-21-1 0,21 1 15,0 0-15,-21 0 0</inkml:trace>
  <inkml:trace contextRef="#ctx0" brushRef="#br0" timeOffset="21755.69">33422 6879 0,'-21'0'0,"0"0"15,0 0-15,-1 0 16,1 0-16,0 0 16,0 0-16,0 0 15,0 0-15,-1 0 0</inkml:trace>
  <inkml:trace contextRef="#ctx0" brushRef="#br0" timeOffset="23183.37">15282 7895 0,'-21'21'15,"42"-21"17,0 0-32,22 0 0,-1 22 15,0-22-15,1 0 0,20 0 16,1 0-16,-22 0 0,22 0 0,-1 0 15,1 0-15,-1 0 0,1 0 16,-1 0-16,1 0 0,-1 0 0,-21 0 16,1 0-16,-1 0 0,0 0 15,-20 0-15,20 0 0,-21 0 16,0-22-16,-21 1 31,-21 21-31,21-21 0,-21 21 0,0-21 16,0 21-16,-1-21 0,1 0 0,-21 21 15,21-22-15,0 22 0,-22 0 16,22 0-16,-21-21 0,21 21 16,-22 0-16,22 0 0,0 0 0,0 0 15,0 0-15,21-21 16,21 21 0,21 0-16,-21 0 15,22 0-15,-1 0 0,0 0 0,1 0 16,-1 0-16,0 0 0,1 21 0,-1-21 15,-21 21-15,0 1 0,0-22 16,1 21-16,-22 0 0,0 0 0,0 0 16,0 22-16,-22-22 0,1 0 0,-21 21 15,21-21-15,-22 1 0,1-1 16,0 21-16,-1-21 0,22 0 16,-21 1-16,0-1 0,-1 0 0,22 0 15,-21-21-15</inkml:trace>
  <inkml:trace contextRef="#ctx0" brushRef="#br0" timeOffset="23216.35">16044 8234 0,'43'-21'0,"-86"42"0,128-42 16</inkml:trace>
  <inkml:trace contextRef="#ctx0" brushRef="#br0" timeOffset="24243.76">17547 8319 0,'0'0'0,"-21"0"15,-21 0-15,20 0 16,1 0-16,42 0 31,1 0-31,-1-22 0,21 1 0,-21 0 16,22 0-16,-1 0 0,21 0 0,-20-1 16,-1-20-16,22 0 0,-1-1 15,1 1-15,-22 0 0,21-1 0,1 1 16,-22 0-16,1-1 0,-1 1 15,0 0-15,-21-22 0,1 22 0,-22 0 16,0-1-16,0 1 0,0 0 0,-43-1 16,22 1-16,0 21 0,0 0 15,-22-1-15,22 22 0,-21 0 16,21 0-16,-22 22 0,22-1 0,-21 21 16,21-21-16,0 43 0,-1-22 15,1 22-15,0-1 0,-21 1 16,21 20-16,-1 1 0,1 0 0,0-1 15,0 1-15,0 0 0,0-1 0,-1 1 16,22 0-16,0 20 0,-21-20 16,21 0-16,0-1 0,0 22 0,0-21 15,0 0-15,0-1 0,0-20 0,0 20 16,21-20-16,-21-1 0,22 1 16,-1-22-16,-21 1 0,21-1 0,0-21 15,-21 0-15,21 0 0,0-21 16,1 0-16,-1 0 0,0-21 0,0 0 15,21-21-15,-20 21 0,20-22 16,-21 1-16,21 0 0,-20-1 0,-1-20 16,0 20-16,0-20 0,-21-1 0,0 22 15,0-21-15,0-1 0,-21 22 16,0-22-16,-22 22 0,1 0 0,0-1 16,-1 1-16,1 0 0,-21 20 15,20 1-15,-20 0 0,20 21 0,1 0 16,0 0-16,-1 0 0,22 0 0,0 0 15,0 0-15,42 0 32,21 0-32,-20 0 0,20 0 15,-21 0-15,21-21 0,1 0 16,-1 0-16,22-1 0,-22-20 0,21 21 16,1-21-16,-1 20 0,1-20 0,-1 0 15,1 21-15,-1-22 0,-20 1 16,20 21-16,-42-22 0,22 1 0,-22 21 15,-21 0-15,0 0 0,0-1 16,0 1-16,0 42 16,-21 1-16,0-1 15,21 0-15,0 21 16,-22-21-16,22 22 0,-21-1 0,21-21 16,0 22-16,0-22 0,0 0 15,0 0-15,0 0 0,0 0 0,0 1 16,21-1-16,1-21 31,-1-21-31,0-1 0,-21 1 16,0-21-16,21 21 0</inkml:trace>
  <inkml:trace contextRef="#ctx0" brushRef="#br0" timeOffset="24396.69">18627 7938 0,'0'0'0,"0"-22"0,0 1 15,21 21 32,0 0-31,0 0-16,0 0 0</inkml:trace>
  <inkml:trace contextRef="#ctx0" brushRef="#br0" timeOffset="25268.06">18986 8128 0,'0'0'0,"0"42"0,0 43 15,0-64-15,0 0 0,0 1 16,0 20-16,-21-21 0,21 0 0,-21 0 16,21 1-16,0-1 0,0 0 15,-21-21-15,21-21 31,0 0-15,0-1-16,21 1 16,0 0-16,-21 0 0,21 0 0,1 0 15,-1-22-15,0 22 0,-21 0 0,21 0 16,0 0-16,0-1 0,1 1 16,-1 21-16,0 0 0,0 0 15,-21 21 1,0 1-16,21-1 0,-21 0 0,21 21 15,-21-21-15,0 1 0,22-1 0,-22 21 16,0-21-16,21 0 0,0 1 16,0-1-16,0-21 0,0 21 0,1 0 15,20-21-15,0 0 0,1 0 0,-22 0 16,21 0-16,22 0 0,-22 0 16,0-21-16,1 0 0,-1 21 0,0-21 15,22-1-15,-43 1 0,21 0 0,1 0 16,-22 0-16,21 0 15,-21-22-15,0 22 0,-21-21 0,0 21 16,0-22-16,0 1 0,0 0 16,-21 20-16,21 1 0,-21-21 0,0 42 15,0-21-15,-22 21 0,22 0 0,0 0 16,-21 21-16,21-21 0,-22 21 16,22 0-16,-21 22 0,-1-22 0,22 21 15,-21-21-15,21 22 0,0-1 0,-1-21 16,22 21-16,0 1 0,0-22 15,0 0-15,0 0 0,0 0 16,0 1-16,0-1 0,22-21 0,-1 0 16,21 0-16,-21 0 0,0 0 15,22 0-15,-22 0 0,21-21 0,-21-1 16,22 1-16,-1 0 0,-21 0 16,22 0-16,-22-22 0,0 22 0,21-21 15,-21 0-15,1-1 0,-1 1 0,0 0 16,0-22-16,-21 22 0,0-22 15,0 22-15,21 0 0,-21-22 0,0 22 16,0-1-16,0 1 0,0 0 0,0 21 16,0-22-16,0 64 31,0 22-31,0-22 16,0 21-16,-21 1 0,21 20 0,-21-21 15,21 22-15,0-22 0,-21 22 0,21-1 16,0-20-16,0-1 0,0 0 15,0 1-15,0-1 0,0-21 0,0 21 16,0-20-16,0-1 0,21 0 0,0-21 16,0 0-16,0 0 15,1 0-15,-1 0 0,0 0 0,0-21 16,0 21-16</inkml:trace>
  <inkml:trace contextRef="#ctx0" brushRef="#br0" timeOffset="28108.98">20955 7768 0,'0'0'0,"0"21"15,0 1-15,21-22 32,0 0-32,0 0 0,1 0 15,-1 0-15,21 0 0,-21 0 16,22-22-16,-22 22 0,21-21 0,-21 0 15,22 0-15,-22 21 0,0-21 0,21 0 16,-21-1-16,-21 1 0,0 0 16,0 0-16,0 0 0,0 0 0,-21-1 15,0 22-15,0 0 0,-21 0 16,-1 0-16,1 0 0,0 0 16,-1 22-16,1-1 0,0 0 0,-22 0 15,22 0-15,21 22 0,-22-22 16,22 21-16,0 0 0,0-20 0,21 20 15,0 0-15,0-21 0,0 22 0,21-22 16,0 0-16,0 0 0,0 0 16,22 1-16,-22-1 0,21-21 0,-21 0 15,22 21-15,-1-21 0,-21 0 16,22 0-16,-22 0 0,0 0 0,0 0 16,0 0-16,-42 0 31,0 0-31,0 0 15,0 0-15,-22 0 0,22 0 16,0 0-16,-21 21 0,20 0 0,1 0 16,-21 1-16,21-1 0,0 0 0,-1 0 15,1 21-15,0-20 0,21 20 16,-21-21-16,21 0 0,0 22 0,0-22 16,21 0-16,0 0 0,0-21 0,1 21 15,-1-21-15,21 0 0,-21 0 16,22 0-16,-1 0 0,0 0 0,1 0 15,-1 0-15,0-21 0,22 0 16,-22 0-16,22 0 0,-22-1 16,21-20-16,-20 21 0,-1-21 0,0-1 15,1 1-15,-1 0 0,0-22 16,-20 22-16,-1-22 0,0 1 0,0 20 16,0-20-16,0-1 0,-21 22 0,0-21 15,22 20-15,-22 1 0,0 0 16,0-1-16,0 22 0,0 0 0,-22 42 31,1 0-31,21 22 0,-21-1 0,0 0 16,0 1-16,0 20 0,-1-21 0,22 22 15,-21-1-15,0 1 16,0-1-16,0 1 0,0-1 0,21-20 16,0 20-16,0-20 0,0-1 0,0 0 15,0-21-15,0 22 0,0-22 16,21 0-16,0 0 0,21 0 0,-21-21 15,22 0-15,-1 0 0,0 0 16,-20 0-16,20 0 0,0 0 0,1 0 16,-1-21-16,0 21 0,1-21 0,-1 0 15,0 0-15,1 0 0,-1-1 16,-21 1-16,0 0 0,0 0 0,1-21 16,-22 20-16,0 1 0,0-21 15,0 21-15,0 0 0,-22-1 16,1 1-16,0 0 0,0 21 0,0 0 15,0 0-15,-1 0 0,1 0 0,0 21 16,0 0-16,0 1 16,21-1-16,0 0 0,0 0 15,0 21-15,0-20 0,0-1 16,21 0-16,0 0 0,0 0 16,0-21-16,1 0 0,-1 21 0,21-21 15,-21 0-15,22 0 0,-22 0 16,21 0-16,-21 0 0,22-21 0,-1 21 15,-21-21-15,21 0 0,-20 0 0,20 0 16,-21-1-16,0 1 0,0-21 16,-21 21-16,0-22 0,22 22 15,-22-21-15,0 21 0,0 0 0,0-1 16,0 1-16,0 0 0,0 42 31,0 0-15,0 22-16,0-22 0,0 0 0,-22 21 15,22-20-15,0-1 0,-21 21 0,21-21 16,0 0-16,0 22 0,-21-22 16,21 0-16,-21 0 0,21 0 15,0 1 1,0-44 15,0 1-31,0 0 16,0 0-16,0 0 0,0 0 0,0-22 15,0 22-15,0-21 0,0 21 0,0-22 16,21 1-16,0 0 0,0-1 16,1 22-16,-22 0 0,21 0 0,0 0 15,0-1-15,0 22 0,0 0 16,1 0-16,-1 0 0,0 0 0,0 0 16,0 22-16,0-1 0,1 0 0,-1 21 15,-21-21-15,21 22 0,-21-22 16,21 21-16,-21-21 0,21 22 15,-21-22-15,0 0 0,0 0 0,0 0 16,0 1-16,0-1 0,0 0 16,0 0-16,0-42 31,0 0-15,21 0-16,1-1 0,-22 1 15,21-21-15,-21 21 0,21 0 16,0-22-16,0 22 0,0-21 0,1-1 15,-1 22-15,0 0 0,0 0 16,0 0-16,0 0 0,1-1 0,-1 22 16,0 0-16,0 22 15,-21-1-15,0 0 16,0 0-16,0 0 0,0 0 0,0 1 16,0 20-16,0-21 0,-21 0 0,0 22 15,21-22-15,0 21 0,0-21 16,0 0-16,0 1 0,0-1 0,0 0 15,21 0-15,0 0 0,0-21 16,0 0-16,22 21 0,-22-21 0,21 0 16,-21 0-16,22 0 0,-1 0 0,0 0 15,-20-21-15,20 21 16,0-21-16,-21 0 0,22 0 0,-22 21 0,0-21 16,0-22-16,0 22 0,-21 0 15,0-21-15,22 20 0,-22-20 16,0 21-16,0-21 0,0 20 0,0 1 15,0 0-15,0 0 0,-22 21 16,1 0 0,0 21-16,21 0 0,-21 0 15,0 22-15,21-22 0,0 0 16,0 21-16,0-20 0,0-1 0,0 21 16,0-21-16,0 0 0,0 1 15,0-1-15,21-21 0,0 21 0,0-21 16,0 0-16,1 0 0,-1 0 15,0 0-15,0 0 0,0 0 16,0 0-16,1 0 0,-1-21 0,21 0 16,-21-1-16,0 1 0,1 0 0,-1 0 15,0 0-15,0 0 0,-21-22 16,21 22-16,-21-21 0,0 21 0,21-1 16,-21 1-16,0 0 0,0 0 15,0 42 16,0 0-31,0 0 0,0 22 16,-21-22-16,0 0 0,21 0 16,-21 22-16,21-22 0,0 0 0,-21 0 15,21 0-15,-21 0 0,21 1 16,-22-22-16,22 21 0,0-42 47,0-1-47,0 1 0,22 21 15,-1-21-15,0-21 16,0 21-16,0-1 0,0-20 0,1 21 16,20-21-16,-21 20 0,21-20 0,-20 21 15,20 0-15,0 0 0,1 21 16,-1 0-16,-21 0 0,0 0 0,0 0 0,1 0 16,-1 21-1,-21 0-15,0 21 0,0-21 0,0 1 16,0-1-16,0 21 0,-21-21 0,21 0 15,0 1-15,0-1 0,0 0 16,0 0-16,0 0 0,0 0 0,0 1 16,21-22-1,0 0-15,0 0 0,0 0 0,0 0 16,22 0-16,-22 0 0,0-22 0,21 1 16,-20 21-16,-1-21 0,0 0 15,0 0-15,0 0 0,0-22 0,1 22 16,-1-21-16,0-1 0,0 1 15,0-21-15,-21 20 0,0-20 16,21 20-16,-21-20 0,22 21 0,-22-1 16,0 1-16,0 21 0,0-22 15,0 22-15,0 0 0,-22 42 32,1-21-32,21 21 0,0 22 15,0-22-15,-21 21 0,21 1 0,-21-1 16,21 0-16,0 1 0,-21-1 15,21 21-15,0-20 0,0-1 16,0 0-16,0 1 0,-21-1 0,21 0 16,0-20-16,-22 20 0,22-21 15,0 0-15,0 0 0,0 1 16,0-1-16,22-21 16,-1 0-16,0 0 15,0 0-15,0 0 0,0-21 16,1 21-16,-1-22 0,0 1 15,0 0-15,0 0 0,0 0 16,1-22-16,-22 22 0,0 0 16</inkml:trace>
  <inkml:trace contextRef="#ctx0" brushRef="#br0" timeOffset="28201.92">25167 7916 0,'-21'0'0,"21"22"0,-21-22 15</inkml:trace>
  <inkml:trace contextRef="#ctx0" brushRef="#br0" timeOffset="28376.34">25950 7874 0,'21'0'15,"22"0"-15</inkml:trace>
  <inkml:trace contextRef="#ctx0" brushRef="#br0" timeOffset="28490.28">26543 7747 0,'0'0'0,"-42"-42"16</inkml:trace>
  <inkml:trace contextRef="#ctx0" brushRef="#br0" timeOffset="28676.17">26458 7620 0,'0'0'16,"0"21"-16,0 0 16,0 1-16,-21 20 15,21-21-15,-21 21 0,21 1 0,0-1 16,0 0-16,-21 1 0,21-1 15,-21 0-15,21 1 0,0-22 0,0 21 16,0-21-16,0 22 0,0-22 0,0 0 16,0 0-16,0 0 15,0 1-15,21-22 0,0 0 0,0 0 16,0 0-16,0 0 16,1 0-16,-1 0 15,0-22-15,0 22 0</inkml:trace>
  <inkml:trace contextRef="#ctx0" brushRef="#br0" timeOffset="28793.13">27030 7726 0,'0'0'16,"0"-21"-16,-21 0 0</inkml:trace>
  <inkml:trace contextRef="#ctx0" brushRef="#br0" timeOffset="28983.94">26987 7599 0,'-21'0'0,"42"0"0,1 21 0,-1-21 0,0 21 0,21 0 15,-21-21-15,22 22 0,-22-1 16,21 0-16,-21 0 0,22 21 0,-22-20 16,21 20-16,-21-21 0,1 21 15,-22 1-15,0-22 0,0 21 0,0 1 16,0-1-16,0-21 0,-22 21 0,1-20 16,0-1-16,0 21 0,-21-21 15,20 0-15,1 1 0,-21-1 0,21-21 16,-22 21-16,22 0 0,0-21 0,0 0 15,0 0-15,0 0 16,-1 0-16</inkml:trace>
  <inkml:trace contextRef="#ctx0" brushRef="#br0" timeOffset="30287.09">14182 9864 0,'-22'0'0,"44"0"0,-65 0 0,22 0 16,0 0-16,0 0 0,0 0 0,-1 0 16,1 0-16,0 0 0,0 0 15,42 0 1,21 0-1,-20 21-15,20-21 0,21 0 0,1 0 16,-1 0-16,1 0 0,21 21 16,-22-21-16,22 0 0,-22 0 0,1 0 15,20 0-15,-20 0 0,-1 0 0,1 0 16,-1 0-16,1 0 0,-22 0 16,22 0-16,-22 0 0,0 0 0,1 0 15,-1 0-15,-21 0 0,22 0 0,-22 0 16,0-21-16,0 21 0,-21-21 15,0 0-15,0-1 16,0 1-16,-21 0 16,0 21-16,0-21 15,-22 0-15,1 0 0,0 21 0,-1-22 16,1 1-16,-22 21 0,22-21 16,0 21-16,-1 0 0,22 0 0,-21-21 15,21 21-15,0 0 0,-1 0 0,22-21 31,22 21-15,20 0-16,-21 0 0,21 0 16,1 0-16,-1 21 0,0-21 15,1 21-15,-1 0 0,0-21 0,-20 21 0,20 1 16,-21-1-16,0 0 16,0 21-16,-21-21 0,0 1 0,0 20 15,0-21-15,0 21 0,-21-20 0,0 20 16,0-21-16,-21 0 0,20 0 15,-20 22-15,0-22 0,21 0 0,-22 0 16,22-21-16,0 21 0,0 1 0,0-22 16,-1 0-16,22 21 0,0-42 31,0-1-15,22 1-16</inkml:trace>
  <inkml:trace contextRef="#ctx0" brushRef="#br0" timeOffset="33856.56">16319 10224 0,'0'0'16,"-21"0"-16,0 0 0,0 21 16,0-21-1,21-21 1,0-1-1,0 1-15,21 0 16,0 0-16,0 0 0,22 0 0,-22-1 16,21 1-16,0-21 0,1 21 15,-22-22-15,21 1 0,1 0 16,-1-1-16,-21 1 0,21-21 0,-20 20 16,20 1-16,-21 0 0,0-1 15,0 1-15,-21 21 0,0 0 0,0-1 16,0 1-16,0 0 0,-21 21 15,0 0 1,0 21-16,-21 0 0,20 1 0,1-1 16,0 0-16,0 21 0,0 1 15,0-1-15,21 0 0,0 1 0,0-1 16,0 0-16,0 1 0,0-1 16,21 0-16,0-21 0,0 22 0,0-22 15,0 0-15,1 0 0,-1 0 16,0 1-16,0-1 0,0 0 15,0-21-15,-21 21 0,22-21 16,-22 21-16,-22-21 31,1 0-31,0-21 0,0 0 16,0 21-16,-22-21 0,22 0 0,0-1 16,0 22-16,0-21 0,-22 21 15,22 0-15,0 0 0,0 0 0,0 0 16,0 0-16,-1 0 0,22 21 15,0 1-15,0-1 16,0 0-16,22 0 0,-1-21 0,0 21 16,0 0-16,21 1 0,-20-22 15,20 21-15,-21-21 0,21 0 16,1 0-16,-1 0 0,0 0 0,1 0 16,-1 0-16,0 0 0,1 0 0,-1-21 15,0-1-15,22 22 0,-22-21 16,1 0-16,20 0 0,-21 0 0,1 0 15,-1-1-15,-21-20 0,22 21 0,-22 0 16,-21-22-16,0 22 0,21 0 16,-21-21-16,0 21 0,0-1 15,0 1-15,-21 21 0,0 0 16,-1 0-16,1 0 0,0 0 16,0 0-16,0 21 0,0 1 0,-1-1 15,22 0-15,0 0 0,-21 21 16,21-20-16,0-1 0,0 0 0,0 21 15,21-21-15,-21 1 0,22-1 0,-1 0 16,21-21-16,-21 21 0,22-21 16,-22 0-16,21 21 0,0-21 0,-20 0 15,20 0-15,0 0 0,1 0 0,-22 0 16,21 0-16,0-21 0,1 21 16,-1-21-16,-21 0 0,0 0 0,1 21 15,-1-22-15,0 1 0,-21 0 16,0 0-16,21 0 0,-21 0 15,0-1-15,0 1 0,0 0 0,0 0 16,-21 21 0,0 21-1,0-21-15,21 21 0,0 0 0,0 1 16,-22-1-16,22 0 0,-21 0 0,21 21 16,-21-20-16,21-1 0,-21 0 15,21 0-15,0 0 0,-21-21 16,21 21-16,0-42 31,21 0-15,-21 0-16,21 21 15,0-21-15,-21 0 0,21-1 16,1 1-16,-22-21 0,21 21 0,0 0 16,0 21-16,-21-22 0,21 1 15,0 21-15,1 0 16,-1 21-16,-21 1 15,0-1-15,0 0 0,0 0 16,21 0-16,-21 0 0,0 1 0,21-22 16,-21 21-16,21 0 0,-21 0 15,21 0-15,1-21 0,20 21 0,-21-21 16,21 0-16,1 0 0,-1 0 0,0 0 16,1 0-16,-1 0 0,0 0 15,1 0-15,20 0 0,-20-21 16,-1 21-16,0-21 0,1 0 0,-1 0 15,-21 21-15,21-21 0,-20-22 0,-1 22 16,0 0-16,0-21 0,-21 20 16,0-20-16,0 21 0,0-21 0,0 20 15,0 1-15,-21 0 0,0 21 16,0 0-16,-1 0 0,-20 0 16,21 0-16,0 0 0,-22 21 15,22 0-15,-21 1 0,21 20 0,-22-21 16,22 0-16,0 22 0,0-22 15,21 21-15,0-21 0,0 0 0,0 1 16,0-1-16,0 0 0,0 0 0,0 0 16,21-21-16,0 21 0,0-21 15,1 0-15,20 0 0,-21 0 0,0 0 16,0 0-16,1 0 0,-1-21 0,21 21 16,-21-21-16,0 21 0,1-21 15,-1 0-15,0 0 0,0-1 16,0-20-16,-21 21 0,21-21 0,1-1 15,-1 1-15,-21 0 0,0-1 0,21 1 16,-21 0-16,21-1 0,-21-20 16,0 20-16,0 22 0,0-21 0,0 21 15,0 0-15,0-1 0,0 1 16,0 0-16,0 42 16,-21 0-1,0 1-15,21 20 0,0 0 0,-21-21 16,21 22-16,-22 20 0,22-20 0,0-1 15,0 0-15,0 1 0,0-1 16,0 0-16,0 1 0,0-1 0,0-21 16,0 21-16,0-20 0,22-1 0,-1 0 15,-21 0-15,21 0 16,0-21-16,0 0 0,0 0 0,1 0 16,20 0-16,0 0 0,-21 0 0,22 0 15,-22-21-15,21 0 0,1 21 16,-22-21-16,21 0 0,-21-22 0,22 22 15,-22-21-15,0 21 0,0-22 0,0 1 16,0-22-16,1 22 0,-22 0 16,21-22-16,-21 22 0,0-22 0,0 22 15,0 0-15,0 21 0,0-22 0,0 22 16,0 0-16,-21 63 31,21-21-31,-22 1 16,22 20-16,-21 0 0,0 1 15,21-1-15,0 21 0,0-20 0,-21-1 16,0 0-16,21 1 0,-21-1 16,21 0-16,0 1 0,0-22 0,-22 21 15,22-21-15,-21 1 0,21-1 0,0 0 16,0 0-16,0-42 31,0 0-15,21 0-16,-21-1 0,22 1 0,-1 0 15,0 0-15,0 0 16,0-22-16,0 22 0,22-21 0,-22 21 16,0-22-16,0 22 0,0 0 0,1 0 15,-1 21-15,0-21 0,0 21 16,-21 21 0,0 0-1,0 0-15,0 0 0,0 1 0,-21-1 16,21 0-16,-21-21 0,0 21 15,-1-21-15,1 21 16,0-21-16,0 0 16,0 0-16,0 0 15,-1 0 1,1 0-16,0 0 16,21 21-1,0 1-15,0-1 16,0 0-16,0 0 0,0 0 15,0 0-15,21-21 0,0 22 0,-21-1 16,22 0-16,-1-21 0,0 21 16,0-21-16,0 0 0,0 0 15,22 21-15,-1-21 0,-21 0 0,22 0 0,-1 0 16,-21 0-16,21 0 0,1 0 16,-1 0-16,-21-21 0,22 0 0,-22 21 15,21-21-15,-21 0 0,0-1 16,1 1-16,-1 0 0,0 0 0,-21-21 15,0 20-15,0 1 0,0-21 16,0 21-16,21-22 0,-21 22 0,0 0 16,0 0-16,-21 21 15,0 21 1,0 0-16,-1 0 0,1 22 16,0-22-16,0 0 0,0 21 15,21-20-15,0-1 0,-21 21 0,21-21 16,0 0-16,0 1 0,0-1 0,0 0 15,0 0-15,21-21 16,0 0-16,0 0 16,21 0-16,-20 0 0,20 0 0,0 0 15,1 0-15,-1-21 0,-21 0 0,21 21 16,1-21-16,-22-1 0,21 1 16,-21 0-16,22-21 0,-22 21 15,0-1-15,-21 1 0,0 0 0,0 0 16,0 0-16,0 0 0,0-1 15,-21 22 1,21 22 0,-21-1-16,21 0 0,0 0 15,-21 0-15,21 0 0,0 1 16,0-1-16,0 0 0,0 0 0,0 0 16,0 0-16,0 1 0,21-22 15,0 21-15,21-21 0,-21 0 0,22 21 16,-22-21-16,21 0 0,-21 0 0,22 0 15,-22 0-15,21 0 0,-21 0 16,1-21-16,-1 0 0,0 21 0,0-22 16,0 1-16,-21 0 0,21 21 0,-21-42 15,0 21-15,0-1 0,0 1 0,0 0 16,0 0-16,0 0 16,0 42 15,0 0-16,0 0-15,0 0 0,0 22 16,0-22-16,-21 0 0,0 21 0,0-20 16,0 20-16,-22 0 0,22 1 15,0-1-15,0 21 0,0 1 0,0-1 16,-1-20-16,22 20 0,-21 1 16,21-1-16,-21 1 0,21-1 0,0-20 0,0 20 15,0-21-15,0 1 0,0-1 16,0 0-16,0-20 0,0-1 0,0 0 15,0 0-15,-21-21 16,0-21 0,0 0-16,21 0 15,-22-1-15,22 1 0,-21 0 0,21-21 16,0 21-16,0-22 0,0 1 0,0 0 16,0-1-16,21 1 0,22-22 15,-22 22-15,0-21 0,21-1 16,1 22-16,-1-22 0,0 1 0,1-1 15,-1 1-15,22 20 0,-22-20 0,21 21 16,-20-1-16,20-20 0,-20 20 16,20 1-16,1-21 0,-22 41 15,-21 1-15,0 0 0,-42 21 32,0 0-32,0 0 0,-22 21 0,22 0 15,0 1-15,0-1 0,0 0 16,21 0-16,0 0 0,0 0 0,0 1 15,0-1-15,21 0 0,0 0 16,0-21-16,0 21 0,22 0 16,-22 1-16,0-22 0,0 21 15,0 0-15,1-21 0,-22 21 0,0 0 16,0 0-16,0 1 16,-22-22-16,1 0 15,0 21-15,0-21 0,0 0 16,0 0-16,-22 0 0,22 0 0,0 0 15,0 0-15,0 0 0,21-21 16,0-1-16,0 1 0,0 0 16</inkml:trace>
  <inkml:trace contextRef="#ctx0" brushRef="#br0" timeOffset="34403.35">23537 9462 0,'0'0'0,"21"-22"16,1 1-16,-1 0 0,0 0 0,0 0 15,0 0-15,-21-1 0,0 1 16,21 0-16,-21 0 0,0 0 15,-21 21 1,0 21-16,-21-21 0,21 42 16,-22-21-16,1 22 0,0-1 0,-1 0 15,1 22-15,0-1 0,-1 1 16,1 21-16,0-22 0,20 1 0,-20-1 16,21 1-16,0-1 0,21 1 0,0-1 15,0-21-15,0 22 0,21-22 16,21 1-16,-21-1 0,22-21 15,20 21-15,-20-20 0,20-1 0,1 0 16,-1 0-16,1-21 0,-22 0 16,21 0-16,-20 0 0,20 0 0,-20 0 15,-1-21-15,-21 0 0,21 0 16,-20-1-16,-1-20 0,0 21 0</inkml:trace>
  <inkml:trace contextRef="#ctx0" brushRef="#br0" timeOffset="34644.21">24172 9589 0,'0'0'15,"0"-22"-15,0 1 0,0-21 16,-21 42-16,21-21 0,-21 42 31,21 0-31,0 0 0,0 0 16,0 1-16,0-1 0,0 21 0,0-21 15,0 0-15,0 1 0,0-1 0,0 0 16,0 0-16,0 0 0,0 0 16,-21-21-16</inkml:trace>
  <inkml:trace contextRef="#ctx0" brushRef="#br0" timeOffset="34808.12">24257 9567 0,'0'0'0,"0"-21"0,0 0 0,0 0 0,0 0 16,0 42 31,0 0-47,-21 0 16,21 0-16,0 1 0,0-1 0,0 0 15,0 0-15,0 0 0,0 0 16</inkml:trace>
  <inkml:trace contextRef="#ctx0" brushRef="#br0" timeOffset="35173.91">24680 9652 0,'0'0'0,"-21"0"0,21-21 0,-21 21 15,21 21 1,-21 0-16,21 0 0,0 22 16,0-1-16,0 0 0,0 1 15,0-1-15,0 22 0,0-22 16,0 21-16,0 1 0,0-22 0,0 22 16,-21 20-16,21-20 0,0-1 0,-22 1 15,22-1-15,-21 1 0,21-1 0,-21 1 16,0-1-16,21-20 0,-21 20 15,0-20-15,21-1 0,-22-21 0,22 21 16,0-20-16,0-1 0,-21 0 0,21-42 47,21 0-47,1-1 0,-22-20 16,21 21-16,0-21 0,0 20 0,0-20 15,0 0-15</inkml:trace>
  <inkml:trace contextRef="#ctx0" brushRef="#br0" timeOffset="35472.74">24807 9948 0,'0'0'15,"0"-84"1,0 63-16,21-1 0,-21 1 0,0 0 0,22 0 16,-1 0-16,0 0 0,0-1 15,0 22-15,22-21 0,-22 0 16,21 21-16,-21-21 0,22 21 0,-22 0 15,21 0-15,-21 0 0,0 21 16,-21 0-16,0 0 16,0 1-16,-21-1 0,0 21 0,-21-21 15,-1 0-15,1 1 0,0 20 16,-1-21-16,1 0 0,0 0 0,-1 1 16,1-1-16,0-21 0,21 21 15,-1-21-15,1 0 0,42 0 31,1 0-31,-1 0 0,0 0 16,21 0-16</inkml:trace>
  <inkml:trace contextRef="#ctx0" brushRef="#br0" timeOffset="36768.53">25802 9716 0,'0'0'0,"0"-22"0,0-20 16,0 21-16,-21 0 0,0 0 16,0-22-16,21 22 0,-22 21 0,1-21 15,21 0-15,-21 21 0,0 0 16,0 0-16,0 0 0,-1 21 16,1 0-16,0 0 0,0 0 0,-21 22 15,20-22-15,1 21 0,0 1 16,0-1-16,0 0 0,0 1 0,-1-1 15,22-21-15,0 21 0,0-20 0,0-1 16,0 0-16,0 0 0,0 0 16,22-21-16,-1 0 0,0 0 0,0 0 15,21 0-15,-20 0 0,20 0 0,-21-21 16,0 0-16,22 21 0,-22-21 16,21 0-16,-21-1 0,0-20 0,1 21 15,-1 0-15,-21-22 0,21 22 16,-21-21-16,21 21 0,-21-22 15,0 22-15,0 0 0,0 42 32,0 0-17,0 22-15,0-22 0,0 0 0,0 0 16,0 22-16,0-22 0,0 0 16,0 0-16,0 0 0,0 0 0,0 1 15,0-1-15,21 0 0,0-21 16,1 0-16,-1 0 0,0 0 15,0 0-15,21 0 0,-20 0 0,-1-21 16,0 21-16,0-21 0,21-1 16,-20 1-16,-1 0 0,0 0 15,0-21-15,0 20 0,0-20 0,1 0 16,-1-22-16,0 22 0,0 0 16,-21-22-16,21 22 0,0-1 0,1 1 15,-22 0-15,21-1 0,-21 22 0,21-21 16,-21 21-16,0 42 31,0 0-31,-21 0 0,0 0 16,-1 22-16,1-1 0,0 0 15,0 1-15,0 20 0,0-20 0,21 20 16,-22-21-16,22 1 0,-21-1 16,21 0-16,0 1 0,0-1 0,0-21 15,0 0-15,21 1 0,1-1 0,-1 0 16,0-21-16,21 0 0,-21 0 15,22 0-15,-22 0 0,21 0 0,1 0 16,-1-21-16,-21 0 0,21 21 16,1-22-16,-22 1 0,21-21 0,-21 21 15,1-22-15,-1 1 0,0-21 0,21 20 16,-21-20-16,1 20 0,-22-20 16,21-1-16,0 22 0,0-21 0,-21 20 15,0 1-15,0 21 0,21-22 16,-21 22-16,0 0 0,0 42 31,0 0-31,0 1 16,0-1-16,0 21 0,0-21 0,0 22 15,0-1-15,0-21 0,-21 21 0,21 1 16,0 20-16,-21-20 0,21-1 16,-21 0-16,0-21 0,21 22 0,-22-1 15,1-21-15,21 0 0,0 1 16,-21-1-16,21 0 0,-21 0 0,0-21 15,21 21-15,0-42 32,21 21-32,0-21 15,0 0-15,-21 0 0,21-1 0,1 1 16,-1 0-16,21-21 0,-21 21 16,0-1-16,1 1 0,-1-21 0,0 21 15,0 21-15,0-21 0,0 21 16,-21 42-1,0-21-15,0 0 16,0 22-16,0-22 0,0 21 16,0-21-16,0 22 0,0-22 0,0 21 15,0-21-15,0 0 0,0 1 0,0-1 16,22 0-16,-1-21 16,0 21-16,0-21 0,0 0 15,0 0-15,1 0 0,-1 0 0,0 0 16,0-21-16,0 0 0,0 21 15,1-21-15,-1-1 0,0 22 0,0-21 16,0 0-16,-21 0 0,21 0 0,-21-22 16,22 22-16,-22 0 0,0 0 15,0 0-15,0 0 0,0-1 0,0 1 16,0 0-16</inkml:trace>
  <inkml:trace contextRef="#ctx0" brushRef="#br0" timeOffset="37011.39">26416 9462 0,'0'21'15,"21"-21"-15,0 0 16,0 0-16,1 0 0,20 0 0,-21 0 15,0 0-15,22 0 0,-22 0 16,21 0-16,-21-21 0,0 21 0,22 0 16,-22 0-16,0 0 0,0-22 15,0 1-15,1 21 16</inkml:trace>
  <inkml:trace contextRef="#ctx0" brushRef="#br0" timeOffset="37312.22">27771 9208 0,'0'-22'15,"-22"22"32,22 22-47,0-1 0,-21 0 16,21 0-16,0 0 0,0 0 15,-21 1-15,21-1 16,-21-21-16,21 21 0,0 0 16</inkml:trace>
  <inkml:trace contextRef="#ctx0" brushRef="#br0" timeOffset="37540.58">27940 9271 0,'0'0'0,"0"-21"0,0 0 15,0 42 48,0 0-63,-21-21 0,21 21 0,0 0 15,0 1-15,-21-22 0,-1 21 16,22 0-16,-21 0 0,21 0 16,0 0-16</inkml:trace>
  <inkml:trace contextRef="#ctx0" brushRef="#br0" timeOffset="37983.74">28067 8975 0,'0'42'0,"0"-84"0,0 21 0,0-1 0,0 1 16,0 0-16,0 0 0,0 0 15,21 21 17,0 0-32,0 21 0,-21 0 0,22 0 15,-1 22-15,21-1 0,-21-21 16,0 21-16,1 1 0,-1-1 0,-21 0 16,21 1-16,0-1 0,-21 22 0,21-22 15,-21 0-15,0 1 16,21 20-16,-21-21 0,0 1 0,0-1 15,0 0-15,0 1 0,-21-22 16,0 21-16,21-21 0,-21 22 0,-21-22 16,20 0-16,1 0 0,-21 0 0,21 1 15,-22-1-15,22 0 0,-21-21 16,0 21-16,20-21 0,1 0 0,-21 21 16,21-21-16,0 0 0,-1 0 15,22-21 16,0 0-31,22 21 0,-22-21 16,21 0-16,0 21 16,0-22-16</inkml:trace>
  <inkml:trace contextRef="#ctx0" brushRef="#br0" timeOffset="38332.07">28914 9440 0,'0'22'78</inkml:trace>
  <inkml:trace contextRef="#ctx0" brushRef="#br0" timeOffset="38631.87">28850 9800 0,'0'21'16,"0"1"15,0-1-15,0 0-16,-21 0 15,21 0-15,-21-21 0,0 21 16,-1 1-16,1-22 0,0 21 15,0 0-15,0 0 0,0-21 0,-1 21 16,1 0-16,0 1 0,-21-22 0,21 21 16,-22 0-16,22-21 0,-21 0 15,-1 21-15,1-21 0</inkml:trace>
  <inkml:trace contextRef="#ctx0" brushRef="#br0" timeOffset="42964.27">12848 16341 0,'0'0'16,"-21"21"-16,-21-21 0,20 0 0,-20 0 0,21 0 15,0 0-15,-22 0 0,22 0 16,0-21-16,0 0 0,0 21 0,0 0 15,-1 0-15,22-22 0,22 22 32,-1 0-32,21-21 15,0 21-15,1 0 0,20 0 0,1 0 16,-1 0-16,22 0 0,-22 0 16,22 0-16,0 0 0,-1 0 0,-20 0 15,21 0-15,-22 0 0,22 0 16,-22 21-16,1-21 0,-1 0 0,1 22 15,-1-1-15,1-21 0,-1 0 0,1 0 16,-22 21-16,0-21 0,1 0 16,-1 0-16,-21 0 0,0 0 0,1 0 15,-22-21 1,0 0 0,-22-1-16,1 1 0,0 21 15,-21-21-15,21 0 0,-22 21 16,1-21-16,0 0 0,-1 21 0,1-22 15,0 1-15,-1 21 0,1-21 0,21 0 16,-22 21-16,22 0 0,0 0 16,21-21-16,21 21 31,0 0-31,1 0 16,20 0-16,-21 0 0,21 0 0,-20 21 15,20-21-15,0 21 0,-21 0 16,22 0-16,-22 1 0,0-1 15,0 0-15,0 0 0,-21 0 0,0 22 16,0-22-16,0 0 0,0 21 16,-21 1-16,0-22 0,0 21 0,-21 0 15,-1-20-15,1 20 0,21-21 0,-22 21 16,1-20-16,0-1 0,21 0 16,-1 0-16,-20 0 0,21 0 0,0-21 15,21-21 1,21 0-1,0 0-15,21-21 0,1 20 0</inkml:trace>
  <inkml:trace contextRef="#ctx0" brushRef="#br0" timeOffset="43435">16277 15748 0,'0'0'15,"-21"-21"-15,21 0 0,0 0 16,0-1-16,0 1 15,21 0-15,0 0 0,0 0 16,1 0-16,-1-1 0,-21 1 0,0 0 16,0 0-16,0 0 0,0 0 15,-21 21-15,-22 0 16,22 0-16,-21 21 0,-1-21 0,-20 21 16,21 21-16,-1-21 0,-20 22 15,20-1-15,1 0 0,0 1 16,-1 20-16,1-20 0,21 20 0,0 1 0,0-22 15,21 21-15,0-20 0,0-1 16,0 0-16,0 1 0,21-1 16,0-21-16,0 22 0,0-22 0,22 0 15,-22 0-15,21-21 0,0 0 16,1 21-16,-1-21 0,0 0 0,22 0 16,-22-21-16,22 0 0,-22 0 0,22 0 15,-22-1-15,21-20 0</inkml:trace>
  <inkml:trace contextRef="#ctx0" brushRef="#br0" timeOffset="45397.21">17081 15409 0,'0'-42'0,"0"84"0,0-126 16,0 41-16,0 22 0,0-21 0,0 21 16,0 0-16,-21 21 15,0 0-15,0 0 0,21 21 16,-21 0-16,0 21 0,-1 1 15,22-1-15,-21 21 0,21-20 0,-21 20 16,21-20-16,0 20 0,-21-21 0,21 22 16,-21-1-16,0-20 0,21 20 15,-22-20-15,22-1 0,0 0 16,-21 1-16,21-1 0,-21-21 0,21 21 16,0-20-16,0-1 15,0-42 1,0-1-1,0 1-15,0 0 0,21-21 16,-21 21-16,21-1 0,1-20 0,-1 0 16,-21 21-16,21-1 0,0-20 15,0 21-15,0 0 0,1 21 0,20-21 16,-21 21-16,0 0 0,0 0 16,1 21-16,-1 0 0,0 0 15,-21 0-15,0 22 0,0-22 16,21 21-16,-21-21 0,0 22 0,0-22 15,0 21-15,21-21 0,-21 0 16,0 1-16,0-1 0,0 0 0,21 0 16,1-21-16,-1 0 0,0 0 15,0 0-15,0 0 0,0 0 16,22-21-16,-22 0 0,21 0 0,1-1 16,-1-20-16,0 0 0,-21-1 0,22 1 15,-22 0-15,21-1 0,-21 1 16,-21 0-16,0-1 0,22 1 0,-22 21 15,0-21-15,0 20 0,0 1 0,-22 21 32,1 0-32,0 21 15,21 1-15,-21-1 0,21 0 0,0 0 16,0 0-16,0 22 0,0-22 16,0 21-16,0-21 0,0 22 0,0-22 15,21 21-15,0 0 0,-21-20 0,21-1 16,1 0-16,-22 0 0,21 0 15,0 0-15,0 1 0,0-22 0,0 0 16,1 0-16,-1 0 0,0 0 0,0 0 16,0 0-16,0-22 0,22 1 15,-22 21-15,21-21 0,-21 0 16,22 0-16,-22-22 0,21 22 0,-21 0 16,1-21-16,20 21 0,-21-22 15,0 22-15,-21-21 0,21 21 0,1-1 16,-22 1-16,-22 42 31,1 1-31,0-1 0,21 0 16,-21 21-16,0-21 0,0 22 0,21-22 15,0 21-15,-22-21 0,22 22 16,0-22-16,0 0 0,0 0 0,0 0 16,0 1-16,22-1 0,-1-21 15,0 0-15,0 0 0,21 0 16,-20 0-16,-1 0 0,21-21 15,-21-1-15,22 22 0,-22-21 0,21 0 16,-21 0-16,0 0 0,22 0 16,-22-22-16,-21 22 0,0 0 0,0-21 15,0 20-15,0-20 0,0 21 0,-21 0 16,21-22-16,-43 22 0,22 0 16,0 21-16,-21 0 0,21 0 0,-22 0 15,22 0-15,-21 0 0,-1 21 0,22 0 16,-21 1-16,21 20 0,0-21 15,-1 21-15,1 1 0,0-1 0,21-21 16,0 22-16,0-22 0,0 21 0,0-21 16,0 0-16,21 1 15,0-1-15,1-21 0,20 0 0,0 0 16,1 0-16,-1 0 0,0-21 0,22-1 16,-22 1-16,0 0 0,1 0 15,-1-21-15,0 20 0,1 1 0,-22-21 16,21 21-16,-21 0 0,1-22 15,-1 22-15,-21-21 0,21 21 0,0-1 16,-21 1-16,21 0 0,-21 0 16,0 42-1,21-21 1,-21 21-16,0 0 0,0 22 0,0-22 0,0 0 16,0 21-16,0-20 0,0 20 15,0 0-15,0-21 0,0 22 16,0-22-16,0 21 0,0-21 0,0 1 15,0-1-15,0 0 0,0 0 16,0 0-16,0-42 31,0 0-31,0 0 16,0 0-16,0-1 0,0 1 0,22 0 16,-1-21-16,0 21 0,0-22 0,0 1 15,-21 21-15,21-22 0,1 22 16,-1 0-16,0 0 0,-21 0 15,21 0-15,0 21 0,0 21 32,-21 0-32,0 21 0,0-21 15,0 1-15,0-1 0,0 21 0,0-21 16,0 22-16,0-22 0,0 0 16,0 0-16,0 21 0,0-20 0,22-22 15,-22 21-15,0 0 0,21-21 0,0 0 16,0 0-16,0 0 0,0 0 15,1 0-15,-1 0 0,21 0 0,-21-21 16,22 0-16,-22 21 0,21-22 0,-21 1 16,0-21-16,22 21 0,-22 0 15,0-22-15,0 22 0,0-21 16,-21 21-16,0-22 0,22 22 0,-22 0 16,0 0-16,21 0 0,-21-1 15,0 44 1,0-1-16,0 0 15,-21 0-15,-1 0 0,22 0 0,-21 22 16,21-22-16,0 21 0,0-21 16,-21 22-16,21-22 0,0 0 0,0 0 15,0 0-15,21 1 0,0-1 16,1-21-16,-1 0 16,21 0-16,-21 0 0,0 0 0,1 0 15,-1 0-15,0-21 0,0 21 0,0-22 16,0 1-16,1 0 0,-1 0 15,0 0-15,0 0 0,0-1 0,-21-20 16,21 21-16,-21-21 0,22 20 0,-22-20 16,0 21-16,0 0 0,0 0 15,0-1-15,-22 22 0,1 0 16,0 0-16,21 22 0,-21-1 0,0 0 16,0 21-16,21-21 15,-22 1-15,22 20 0,0 0 0,0-21 16,0 1-16,0 20 0,0-21 0,0 0 15,22 0-15,-1-21 0,-21 22 16,21-22-16,0 21 0,0-21 0,0 0 16,1 0-16,-1 0 0,0-21 15,0-1-15,0 1 0,0 21 16,1-21-16,-1 0 0</inkml:trace>
  <inkml:trace contextRef="#ctx0" brushRef="#br0" timeOffset="46396.28">21188 15600 0,'0'0'0,"-21"-21"15,21 0-15,0-1 0,0 1 0,0 0 16,0-21-16,0 21 0,0-1 0,0-20 16,0 21-16,0 0 0,-22 0 15,1-1-15,0 1 0,21 0 0,-21 0 16,0 21-16,0 0 0,-1 0 15,-20 0-15,21 0 0,0 21 0,-22 0 16,1 22-16,0-1 0,-1 0 0,22 1 16,-21 20-16,0 1 0,20-22 15,-20 21-15,21 1 0,0 21 0,0-22 16,21 1-16,0-1 0,0 1 0,0-22 16,0 21-16,0-20 0,21-1 15,0-21-15,21 22 0,-21-22 0,1 0 16,20-21-16,0 0 0,-21 0 15,22 0-15,-1 0 0,0 0 16,22-21-16,-22 0 0,1-1 0,20 1 16,-21-21-16,22 21 0,-22-22 0,1-20 15,-1 21-15,-21-1 0,21-20 16,-20 20-16,-22-20 0,0-1 0,0 1 16,0-1-16,0 1 0,0-1 0,-22 1 15,1 21-15,-21-22 0,21 22 16,-22-1-16,22 22 0,-21 0 15,0 21-15,-22 0 0,22 0 0,-22 0 0,22 42 16,-22-20-16,1 20 0,21 21 16,-1-20-16,1 20 0,0-20 15,20 20-15,1 1 0,21-22 0,0 21 16,0 1-16,21-22 0,1 1 16,20-1-16,0 0 0,1 1 0,20-22 15,-21 21-15,22-21 0,-1-21 16,1 21-16,-1-21 0,1 0 0,-1 0 15,-20 0-15,20-21 0,1 21 0,-22-21 16,0 0-16,1-21 0,-1 20 16,-21 1-16,0-21 0,1 0 15,-1-1-15,0 22 0,0-21 0,-21-1 0,0 22 16,21-21-16,-21 21 16,21 0-16,1 21 0,-22 21 15,0 0 1,0 21-16,0 1 0,0-1 15,0 0-15,0 1 0,0 20 0,0-21 16,0 22-16,0-1 0,0 1 0,0-1 16,0 1-16,0 21 0,0-22 15,0 22-15,0-1 0,-22-20 0,1 21 16,0-1-16,0 1 0,0-22 0,-22 1 16,22-1-16,0 1 0,21-22 15,-21 1-15,21-1 0,0-21 0,0 21 16,0-20-16,21-44 31,0 1-31,0-21 0,1 21 16,-1-22-16,-21 22 0,21-21 0,0-22 15,0 22-15,0-21 0,-21-1 16,22 1-16,-1-1 0</inkml:trace>
  <inkml:trace contextRef="#ctx0" brushRef="#br0" timeOffset="46692.11">21992 15939 0,'0'0'0,"0"-22"0,-21 1 0,21 0 16,-21 0-16,21 0 0,0 0 15,0-1-15,0 1 16,21 0-16,0 21 16,0 0-16,0 0 0,1 0 0,-1 0 15,0 0-15,21 21 0,-42 0 16,21 1-16,-21-1 0,0 0 0,0 0 15,0 0-15,0 0 0,-21 1 0,0-1 16,0-21-16,0 21 0,-22 0 16,1 0-16,21 0 0,-21 1 15,20-22-15,-20 21 0,21 0 0,0-21 0,0 21 16,-1-21-16,22 21 0,-21-21 16,42 0-1,1 0-15,-1 0 16,0 0-16</inkml:trace>
  <inkml:trace contextRef="#ctx0" brushRef="#br0" timeOffset="48476.64">22394 16171 0,'21'0'0,"-42"0"0,85 0 0,-43 0 0,0-21 16,0 0-16,0 0 0,1 0 15,-1 0-15,0-1 0,0-20 16,0 0-16,0-1 0,1 1 0,-1-21 15,-21 20-15,21-20 0,0-1 0,0 1 16,0-1-16,1 1 0,-1-1 16,0 1-16,-21-1 0,0 1 0,0 20 15,0 22-15,0 0 0,0 0 16,0 0-16,-21 21 0,0 0 16,-22 21-16,22 0 0,0 21 0,0 1 15,0-1-15,-1 0 0,1 1 16,21 20-16,-21 1 0,21-1 0,0-20 15,0 20-15,0 1 0,0-22 16,0 21-16,0 1 0,0-22 0,0 1 16,21-1-16,0 21 0,1-41 15,-1 20-15,-21-21 0,21 0 0,0 0 16,21 1-16,-20-1 0,-1-21 16,0 0-16,0 0 0,21 0 0,-20-21 15,20 21-15,-21-22 0,0 1 0,22 0 16,-22-21-16,0 21 0,0-22 15,0 22-15,0-21 0,1 21 0,-1-22 16,0 22-16,-21 0 0,21 21 0,-21-21 16,0 42 15,0 0-31,0 21 0,-21-20 16,21-1-16,-21 21 0,21-21 15,-21 22-15,21-22 0,0 21 0,0-21 16,0 0-16,0 1 0,0-1 0,0 0 15,21-21-15,0 21 16,0-21-16,0 0 0,0 0 0,1 0 16,20 0-16,-21-21 0,21 0 0,1 21 15,-22-21-15,21-1 0,1 1 16,-22 0-16,21 0 0,-21 0 0,0 0 16,22-1-16,-22-20 0,-21 21 15,21 0-15,-21 0 0,21-1 16,-21 44 15,0-1-31,0 0 0,0 0 16,-21 0-16,21 0 0,0 1 0,0 20 15,0-21-15,0 0 0,0 0 16,0 1-16,0-1 0,21 0 0,0-21 16,-21 21-16,22-21 0,-1 0 0,21 0 15,-21 0-15,0 0 0,1 0 16,-1 0-16,21 0 0,-21-21 0,0 21 15,1-21-15,-1 0 0,0-1 0,0 1 16,0-21-16,-21 21 16,0-22-16,0 1 0,0 0 0,0 21 15,0-22-15,0 1 0,0 0 0,-21 20 16,0 1-16,0 0 0,0 21 16,-1 0-16,1 0 0,-21 0 0,21 0 15,-22 0-15,22 0 0,0 21 0,-21 0 16,21 22-16,-1-22 0,1 0 15,0 21-15,21-20 0,0 20 0,-21-21 16,21 21-16,0-20 0,0-1 0,0 0 16,21 0-16,0 0 0,0 0 15,22 1-15,-22-22 0,0 0 0,21 0 16,1 0-16,-22 0 0,21 0 16,1 0-16,-1 0 0,-21 0 15,21-22-15,1 1 0,-22 0 0,21 0 16,1 0-16,-22 0 0,0-22 0,21 22 15,-21-21-15,1 21 0,-1-22 16,0 22-16,0 0 0,0 0 0,0 0 16,1 21-16,-1 0 0,0 0 15,-21 21 1,21 0-16,-21 0 0,0 0 16,0 0-16,0 1 0,0 20 0,0-21 15,0 0-15,0 0 16,0 22-16,0-22 0,0 0 0,-21 0 0,21 0 15,0 1-15,-21-1 0,21 0 16,0 0-16,0 0 16,-21-21-16,21-21 31,0 0-15,0 0-16,21 0 0,-21-1 15,21 1-15,0 0 0,0-21 0,22 21 16,-22-22-16,21 1 0,-21 21 15,22-22-15,-1 22 0,0 0 16,22 0-16,-22 0 0,0 21 0,1 0 16,-1 0-16,-21 0 0,22 0 15,-22 0-15,0 0 0,0 21 0,-21 0 16,0 0-16,0 22 0,0-22 0,0 0 16,0 21-16,0-21 0,0 1 15,0-1-15,0 21 0,-21-21 0,21 0 16,0 1-16,0-1 15,21 0-15,0-21 16,0 0-16,1 0 0,-1 0 16,0 0-16,0-21 0,0 21 15,0-21-15,1-1 0,20 1 16,0 0-16,-21 0 0,22 0 0,-1 0 16,0-1-16,1-20 0,-1 0 15,0 21-15,1-22 0,-1 1 0,0 21 16,-20-22-16,-1 22 0,0-21 0,0 21 15,-21 0-15,-21 21 16,-21 0-16,20 0 16,1 0-16,-21 21 0,21 0 0,-22 0 15,22 0-15,21 0 0,-21 1 16,21 20-16,0-21 0,0 0 0,0 0 16,0 1-16,0-1 0,21 0 0,-21 0 15,21 0-15,1-21 16,-1 21-16,0-21 0,0 22 0,0-1 15,0-21-15,1 0 0,-22 21 0,0 0 32,-22-21-17,1 0-15,0 0 16,0 0-16,0 0 0,0 0 16,-1 0-16,1 0 0,0 0 0,0 0 15,-21 0-15,20 0 0,-20 0 0,21 0 16,-21 0-16,-1 0 0,22-21 15,0 21-15,-21-21 0,20 0 0,1-1 16,0 22-16,0-21 0</inkml:trace>
  <inkml:trace contextRef="#ctx0" brushRef="#br0" timeOffset="48872.42">23939 14944 0,'0'0'16,"0"21"0,0 0-1,0 0-15,0 0 16,22-21-1,-1 0-15,0 0 16,-21-21 15,0 0-31,-21 0 0,0 21 16,-1-21-16,1 21 0,0 0 16,0-21-16,0 21 15,0 0-15,-1 0 16,22 21-1,0 0-15,0 0 16,0 0-16,0 0 16,0 1-16,0-1 0</inkml:trace>
  <inkml:trace contextRef="#ctx0" brushRef="#br0" timeOffset="49220.74">22648 15536 0,'0'0'0,"-42"0"16,-85 22-16,106-22 16,0 0-16,42 0 15,0-22 1,21 22-16,1 0 0,-1 0 0,21 0 15,-20-21-15,20 21 0,1 0 16,-1 0-16,1 0 0,-22 0 0,22 0 16,-22-21-16,0 21 0,1 0 0,-1 0 15,-21 0-15,0 0 16,0 0-16,1 0 0,-44 21 62,1-21-62,0 21 16,0-21-16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02:22:39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17103 13399 0,'0'0'0</inkml:trace>
  <inkml:trace contextRef="#ctx0" brushRef="#br0" timeOffset="4619.66">2392 910 0,'0'0'0,"0"-21"0,0 0 0,0 0 15,21 0-15,-21-1 16,0 1-16,0 0 15,0 0-15,0 0 16,0 0-16,0-1 16,-21 44 15,0-1-15,21 0-16,0 0 0,-22 21 15,1 1-15,0-1 0,21 22 16,-21-1-16,0-21 0,21 22 0,-21-1 15,-1 1-15,1-1 0,0 1 16,21-1-16,-21 1 0,0-1 0,21 22 16,0-21-16,-21-22 0,21 21 15,-22-20-15,22-1 0,0 0 16,0 1-16,0-22 0,0 21 0,0-21 16,0 1-16,0-1 15,0-42 16,0-1-31,0 1 0,0 0 0,0 0 16,0-21-16,22-1 0,-22-20 16,0 20-16,21-20 0,0-1 0</inkml:trace>
  <inkml:trace contextRef="#ctx0" brushRef="#br0" timeOffset="4951.93">2434 741 0,'0'0'0,"0"-21"0,0-22 16,21 43-1,-21 22 1,0-1-16,21 0 16,-21 0-16,0 21 0,0 22 0,22-22 15,-22 22-15,21-1 0,-21 1 16,21-1-16,-21 1 0,0-22 0,0 22 15,0-1-15,0-21 0,0 22 16,0-22-16,21 22 0,-21-22 0,0 0 16,0 1-16,21-1 0,-21-21 15,0 22-15,0-22 0,0 0 0,0 0 16,0 0-16,0-42 47,0 0-47,-21 0 0,0 0 15</inkml:trace>
  <inkml:trace contextRef="#ctx0" brushRef="#br0" timeOffset="5182.81">2074 1693 0,'-21'22'16,"42"-22"-1,0 0 1,1-22-16,-1 1 0,0 21 16,21-21-16,1 0 0,-1 21 0,0-21 15,-21 21-15,22-21 0,-1-1 16,-21 22-16,22 0 0,-22 0 0,0-21 16,0 21-16,0 0 0,-21-21 15,21 21-15</inkml:trace>
  <inkml:trace contextRef="#ctx0" brushRef="#br0" timeOffset="5556.77">3133 953 0,'0'-22'15,"0"44"-15,0-65 0,0 22 0,0 0 0,0 0 16,0 0-16,0 42 47,0 21-47,0-21 0,0 22 0,0 20 16,0-21-16,0 22 15,0-1-15,0-20 0,-22 20 0,22 1 16,-21-1-16,21 1 0,-21-1 15,21 1-15,0-1 0,0-20 0,0 20 16,-21-21-16,21 1 0,0-1 16,0-21-16,0 22 0,0-22 0,0 0 15,0 0-15,0 0 16,21-42 0,-21 0-1,21 0-15,-21 0 0</inkml:trace>
  <inkml:trace contextRef="#ctx0" brushRef="#br0" timeOffset="5972.69">3260 1778 0,'21'0'16,"0"0"-16,0 0 15,0 0-15,0-21 0,1 0 16,-1 0-16,0-1 0,0 1 16,21 21-16,-20-21 0,-1 0 15,0 0-15,0 0 0,0-1 0,-21 1 16,0 0-16,0 0 16,0 0-16,-21 21 15,0 0-15,0 0 0,0 0 16,-1 0-16,1 0 0,0 21 0,0 0 15,0 0-15,0 22 0,-1-22 16,1 21-16,0-21 0,21 22 0,0-1 16,0-21-16,0 21 0,0-20 15,0 20-15,0-21 0,0 0 0,0 0 16,21 1-16,-21-1 0,21-21 16,1 21-16,-1-21 0,0 0 15,0 0-15,0 0 0,22 0 16,-22 0-16,0 0 0,0 0 0,21-21 15,-20 0-15,-1 21 0,21-22 16,-21 1-16</inkml:trace>
  <inkml:trace contextRef="#ctx0" brushRef="#br0" timeOffset="6360.98">3916 1630 0,'0'0'0,"0"-21"0,0 0 16,0-1-1,0 1-15,21 21 16,-21-21-16,21 21 16,0 0-16,0 0 0,1 0 15,-1 0-15,0 0 0,0 21 16,0 0-16,0 1 0,-21-1 16,0 0-16,22 21 0,-1-21 0,-21 1 15,0 20-15,0-21 0,0 21 16,0-20-16,0-1 0,0 21 0,0-21 15,0 0-15,0 1 0,-21-1 16,21 0-16,-22-21 16,22-21 15,0 0-31,0-1 16,0 1-16,0-21 0,0 21 0,0 0 15,0-22-15,22 22 0,-1 0 16,-21-21-16,21 20 0,0-20 0,43 0 15,-43-1-15,0 22 16,0 0-16,0 0 0,22 0 0,-22 0 16</inkml:trace>
  <inkml:trace contextRef="#ctx0" brushRef="#br0" timeOffset="6756.91">4911 826 0,'0'0'0,"0"-22"0,-22 1 0,1 0 16,0 21 0,0 0-1,21 21-15,-21 0 0,21 22 16,0-22-16,0 21 15,0 1-15,-21 20 0,21-21 0,-22 22 16,1-22-16,21 22 0,-21-1 16,0-20-16,0 20 0,0 1 0,-1-1 15,1 1-15,0-22 0,0 21 16,21-20-16,0-1 0,-21 0 0,21 1 16,0-22-16,0 21 0,0-21 15,0 1-15,0-1 0,21-21 0,0 0 16,0 0-16,0 0 0,1 0 15,20 0-15,-21 0 0,0-21 16,0-1-16,1 1 0,-1 0 0,21 0 16,-21 0-16,0-22 15,1 22-15,-1-21 0</inkml:trace>
  <inkml:trace contextRef="#ctx0" brushRef="#br0" timeOffset="6975.78">4635 1482 0,'0'0'16,"22"0"-1,-1 0-15,0 0 16,0 0-16,21 0 0,-20 0 0,20 0 16,-21 0-16,21-21 15,-20-1-15,20 22 0,-21 0 0,0-21 16,0 21-16,1 0 0,-1 0 15,0-21-15,0 21 0,-21-21 16,0 0-16</inkml:trace>
  <inkml:trace contextRef="#ctx0" brushRef="#br0" timeOffset="7575.95">6265 1545 0,'0'0'0,"0"-21"0,0-21 15,21 21-15,-21-1 0,0-20 0,0 21 16,0-21-16,0 20 0,0 1 15,0-21-15,0 21 0,0 0 0,-21 21 16,21-22-16,-21 22 0,0 22 31,21-1-31,-21 0 0,21 21 0,0 1 16,0 20-16,0 1 0,0-1 16,0 22-16,0-1 0,0 1 15,0 0-15,0-1 0,0 1 0,0 0 16,0-1-16,0 1 0,0 0 15,0-1-15,-21 1 0,21 0 0,-22-22 16,1 22-16,21-22 0,0-20 0,-21-1 16,21 0-16,-21 1 0,21-22 15,0 0-15,-21 0 0,21-42 32,0 0-32,-21 0 0,21 0 15,-22-22-15,22 22 0,0-21 0,0-22 16,-21 22-16,21-22 15</inkml:trace>
  <inkml:trace contextRef="#ctx0" brushRef="#br0" timeOffset="7892.77">5821 1418 0,'0'0'0,"0"-21"16,0-21-16,0 21 0,21-1 15,0 1-15,21-21 0,1 21 16,-1 0-16,0-1 0,1 22 0,-1 0 16,0 0-16,1 0 0,20 0 15,-20 0-15,-1 0 0,-21 22 16,21 20-16,-20-21 0,-22 0 0,0 22 16,0-22-16,0 21 0,0-21 15,-22 22-15,-20-22 0,21 21 0,0-21 16,0 0-16,-1 22 15,1-22-15,0-21 0,-21 21 0,42 0 0,-21-21 16,-1 0-16,22 21 0,-21-21 16,42-21 15</inkml:trace>
  <inkml:trace contextRef="#ctx0" brushRef="#br0" timeOffset="8347.52">6964 1207 0,'-21'0'16,"-1"0"-16,1 21 16,0-21-16,0 21 0,0 0 15,0 0-15,-1 0 0,22 1 0,-21-1 16,0 21-16,21-21 0,-21 22 15,21-22-15,0 21 0,0 0 16,0-20-16,0 20 0,0-21 16,0 21-16,0-20 0,21-1 0,0 0 15,0-21-15,22 0 0,-22 21 16,0-21-16,0 0 0,22 0 0,-22 0 16,0-21-16,21 0 0,-21 0 15,1-1-15,-1 1 0,0 0 0,0 0 16,-21 0-16,0-22 0,21 22 15,-21 0-15,0-21 0,0-1 0,0 22 16,0-21-16,-21 21 0,0-22 16,0 22-16,0-21 0,-1 21 0,1 21 15,0-21-15,0 21 16,0 0-16,0 0 0,-1 0 0,1 0 16,0 21-16,0-21 0,0 21 15,21 0-15,-21 0 0,21 0 0,0 1 16,0-1-16,0 0 0,21 0 0,0 0 15,0-21-15,0 21 0,0-21 16,22 0-16</inkml:trace>
  <inkml:trace contextRef="#ctx0" brushRef="#br0" timeOffset="8692.33">7451 1270 0,'0'0'0,"0"-21"16,0 0-16,0 0 15,-22 21 1,22 21-16,0 0 16,0 0-16,0 21 0,0-20 0,-21 20 15,21 21-15,0 1 0,-21-1 16,21 1-16,0 21 0,0-1 0,0-20 16,0 20-16,0 1 0,0-21 15,0 20-15,0-20 0,0 20 16,0-20-16,-21-1 0,21 22 0,0-21 15,-21-1-15,21 1 0,-21-22 16,21 0-16,0 1 0,0-1 0,-22 0 16,22-21-16,0 1 0,-21-1 15,21-42 17,0-22-32,0 22 15,0 0-15,21-21 0,-21-1 0,22 1 16,-1-22-16</inkml:trace>
  <inkml:trace contextRef="#ctx0" brushRef="#br0" timeOffset="9031.12">7451 1651 0,'0'-42'0,"0"84"0,0-105 0,-22 20 16,1 22-16,21 0 0,-21 0 15,21 0-15,0-1 0,0 1 0,0 0 16,0 0-16,21 21 0,0-21 15,1 0-15,-1-1 0,0 22 0,21-21 16,-21 21-16,22 0 0,-1 0 16,-21 0-16,0 0 0,22 0 0,-22 21 15,-21 1-15,0-1 0,0 0 16,0 0-16,0 0 0,0 0 16,-21 22-16,0-22 0,-1 21 0,1-21 15,-21 22-15,21-22 0,-22 0 16,22 21-16,-21-20 0,21-1 0,0-21 15,-1 21-15,1 0 0,21 0 16,-21-21-16,21 21 16,21-21-1,0 0-15,1 0 16,-1-21-16,0 21 0,21-21 16</inkml:trace>
  <inkml:trace contextRef="#ctx0" brushRef="#br0" timeOffset="9466.92">8128 1376 0,'0'-21'15,"0"42"-15,0-63 0,0 63 32,-21 0-17,21 21-15,-21-21 16,21 1-16,0 20 0,0 0 0,0 1 15,0-1-15,0 21 0,0-20 0,0-1 16,0 0-16,0 1 0,0-1 16,0 0-16,0-20 0,0-1 15,0 0-15,0 0 0,0 0 16,21-21-16,0 0 0,0 0 16,0 0-16,0-21 0,1 0 0,-1 0 15,0 0-15,0-1 0,21-20 16,-20 21-16,-1-21 0,0-1 0,-21 1 15,21 0-15,0-1 0,-21 1 16,0 0-16,0-1 0,0 22 0,0-21 16,21 21-16,-21-1 0,0 1 15,0 0-15,0 42 63</inkml:trace>
  <inkml:trace contextRef="#ctx0" brushRef="#br0" timeOffset="9719.77">8826 1334 0,'0'0'0,"0"-22"15,-21 22 1,21 22 0,-21-1-16,21 0 15,0 0-15,0 21 0,0-20 0,0 20 16,0 0-16,0 1 0,0-1 16,-21 21-16,21-20 0,-21 20 0,0 1 15,21-22-15,-22 22 0,1-22 0,0 0 16,21 22-16,-21-22 0,0 0 15,0 22-15,21-22 0,-43 1 0</inkml:trace>
  <inkml:trace contextRef="#ctx0" brushRef="#br0" timeOffset="9847.7">8551 2709 0,'0'43'15,"0"-22"-15,0 0 16,21-21 0,1 0-1,-1-21-15,-21 0 16,0 0-16,21-1 0,-21 1 15,21 0-15,-21 0 0,21-21 0,0 20 16,-21-20-16</inkml:trace>
  <inkml:trace contextRef="#ctx0" brushRef="#br0" timeOffset="10191.5">8869 1461 0,'0'0'0,"-43"-85"16,22 64-1,0 0-15,21-1 0,-21 1 0,21 0 16,0 0-16,0 0 16,0 0-16,21-1 0,0 22 15,0-21-15,22 21 0,-22-21 16,21 21-16,1 0 0,-22 0 0,21 0 16,0 0-16,-20 21 0,20 0 15,-21 1-15,0-1 0,0 0 0,1 21 16,-22-21-16,0 1 0,0 20 15,0-21-15,0 21 0,0-20 16,-22-1-16,1 21 0,-21-21 0,21 0 16,-22 1-16,22-1 0,-21 0 15,21 0-15,-22 0 0,22-21 0,-21 21 16,21-21-16,0 0 0,-22 0 16,22 0-16,0 22 0,0-22 15,0 0-15,-1 0 0,1 0 16,0 0-16</inkml:trace>
  <inkml:trace contextRef="#ctx0" brushRef="#br0" timeOffset="11035.83">1884 2582 0,'0'0'0,"-21"0"0,-1 0 16,1 0-16,21-21 0,-21 21 16,42 0 30,0 0-46,22-21 0,-1 21 16,0 0-16,22 0 0,-1-21 16,1 21-16,42 0 0,-22-21 15,22 0-15,21 21 0,-21-22 0,21 22 16,0-21-16,0 21 0,0 0 16,21-21-16,0 21 0,1 0 0,-1 0 15,21-21-15,-21 0 0,43 21 16,-22 0-16,22-21 0,-1 21 0,1 0 15,-1-22-15,22 22 0,-22 0 16,1-21-16,20 0 0,1 21 0,0 0 16,-1-21-16,1 21 0,0 0 15,-1 0-15,1-21 0,-21 21 16,20 0-16,-20-21 0,-1-1 0,1 22 16,-1-21-16,-20 21 0,-1-21 15,-21 21-15,0-21 0,0 21 0,1-21 16,-22 21-16,-22-21 0,22 21 15,-42-22-15,21 22 0,-43 0 0,1-21 16,-1 21-16,-20-21 0,-1 21 16,-21 0-16,0 0 0,-21-21 15,0 0 1,-21 21-16,0 0 0,-21 0 16</inkml:trace>
  <inkml:trace contextRef="#ctx0" brushRef="#br0" timeOffset="11971.72">8742 2201 0,'21'0'0,"-21"-21"31,-21 21 16,0 0-47,21 21 16,0 1-16,0-1 16,0 0-16,-22 0 0,22 0 0,0 22 15,-21-22-15,21 21 0,0 0 0,0 1 16,0-1-16,0 0 0,-21 1 15,21-1-15,0 0 0,-21-20 0,21 20 16,0 0-16,0-21 16,0 1-16,0 20 0,0-21 0,0 0 0,0 0 15,0 1-15,0-1 16,0 0-16,0-42 62</inkml:trace>
  <inkml:trace contextRef="#ctx0" brushRef="#br0" timeOffset="13883.65">2582 4106 0,'0'0'0,"0"-21"16,-21 21-16,21-21 15,0 0-15,0 0 0,0 0 16,0-1-16,0 1 16,0 0-16,0 0 0,0 0 15,0 0-15,-21 21 32,21 21-17,-21 0-15,21 0 16,0 21-16,0-20 0,0 41 15,0-21-15,0 1 0,0 20 16,0-20-16,-21 20 0,21-21 0,0 22 16,0-1-16,0-20 0,-22 20 15,1-20-15,0 20 0,21-21 16,-21 22-16,21-22 0,-21 1 0,0-22 16,21 21-16,0-21 0,0 0 15,-22 1-15,22-1 0,0 0 16,-21-21-16,21-21 31,0 0-31,0-1 16,0 1-16,21 0 0,1 0 15,-22 0-15,21 0 0</inkml:trace>
  <inkml:trace contextRef="#ctx0" brushRef="#br0" timeOffset="14283.2">3006 4657 0,'0'0'0,"0"21"15,21-21 16,0 0-15,-21-21 0,0 0-16,0-1 15,-21 22 1,0 0 0,-1 0-16,1 0 15,0 0-15,21 22 0,-21-22 16,21 21-16,-21-21 0,21 21 15,0 0-15,0 0 16,0 0-16,21-21 31,0 0-31,0 0 16,0 0-16,1 0 0,-22-21 16</inkml:trace>
  <inkml:trace contextRef="#ctx0" brushRef="#br0" timeOffset="17938.81">4572 3979 0,'0'-21'15,"21"0"1,0 21-16,-21-21 16,21 0-16,1 0 15,-22-1-15,0 1 0,0 0 16,0 0-16,0 0 15,0 0-15,-22 21 0,1 0 16,0-22-16,0 22 0,0 0 16,-22 0-16,1 0 0,0 22 15,-1-1-15,1 0 0,0 0 16,-1 0-16,1 0 0,0 22 0,-1-1 16,22 0-16,-21 22 0,21-22 15,0 22-15,-1-22 0,22 22 0,0-22 16,0 21-16,0-20 0,0-1 15,0 0-15,22 1 0,-1-1 0,0 0 16,0-20-16,0 20 0,22-21 0,-22 21 16,21-20-16,0-1 0,1 0 15,-1-21-15,0 21 0,1-21 0,-1 0 16,22 0-16,-22 0 0,21 0 16,-20 0-16,20-21 0,-20 0 15,-1 0-15,21-1 0,-20 1 16</inkml:trace>
  <inkml:trace contextRef="#ctx0" brushRef="#br0" timeOffset="18875.78">5228 4424 0,'0'0'0,"0"-42"15,0 20-15,0 1 0,-21 0 16,0 21-16,21-21 0,-43 21 0,22 0 16,0-21-16,0 21 0,0 0 15,0 0-15,-22 0 0,22 0 0,0 21 16,0 0-16,-22 0 0,22 0 15,0 1-15,0-1 0,0 21 16,21-21-16,0 22 0,0-22 0,0 21 16,0-21-16,0 22 0,0-22 15,0 0-15,0 0 0,21 0 0,0 0 16,0 1-16,0-22 0,1 0 16,20 0-16,-21 0 0,0 0 0,0 0 15,1 0-15,-1 0 0,21-22 16,-21 1-16,0 0 0,1 21 0,-1-21 15,-21-21-15,21 20 0,0 1 16,-21 0-16,0-21 0,21 21 16,-21-22-16,21 1 0,-21 21 0,0 0 15,22-22-15,-22 22 16,0 0-16,0 42 31,-22 0-31,22 0 0,-21 1 0,21-1 16,0 21-16,0-21 0,0 22 15,0-22-15,0 0 0,0 0 0,0 21 16,0-20-16,0-1 0,21 0 16,1-21-16,-1 21 0,0-21 0,0 0 15,21 0-15,-20 0 0,20 0 16,-21 0-16,21 0 0,1 0 16,-1-21-16,-21 21 0,22-21 0,-1 0 15,-21-1-15,21 1 0,-20 0 16,-1 0-16,0-21 0,0 20 0,-21-20 15,21 21-15,-21-21 0,0 20 0,0 1 16,0-21-16,0 21 0,0 0 16,-21 21-1,21 21 1,-21 0-16,21 0 0,0 0 0,-21 0 16,21 1-16,0 20 0,0-21 15,0 0-15,0 22 0,-21-22 0,21 0 16,0 0-16,0 0 0,0 0 15,0 1-15,0-1 0,0 0 16,0 0-16,-22 0 0,1-21 31,21-21-15,0 0-16,0 0 16,0 0-16,0-1 0,0 1 15,0-21-15,0 21 0,21-22 0,1 1 16,-1 21-16,21-21 0,-21 20 15,22-20-15,-1 21 0,0 0 0,1 0 16,-1 21-16,0 0 0,1 0 16,-22 0-16,21 0 0,-21 21 15,0 0-15,1 0 0,-1 0 0,-21 0 16,21 22-16,-21-22 0,0 21 16,0-21-16,0 1 0,0-1 0,0 21 15,-21-21-15,21 0 0,-21 1 16,-1-1-16,22 0 0,0 0 15,0-42 17,0 0-17,0 0-15</inkml:trace>
  <inkml:trace contextRef="#ctx0" brushRef="#br0" timeOffset="19379.49">6625 4276 0,'0'0'0,"0"-21"16,0 42 15,0 0-31,0 0 16,0 0-16,0 0 0,0 1 15,0 20-15,0-21 0,0 0 0,0 0 16,0 1-16,0-1 0,0 0 0,0 0 15,0 0-15,0 0 16,0 1-16,-21-1 0,21 0 16,-21-21-16,0 0 15,21-21 17,0 0-32,0-1 15,0 1-15,0 0 0,0 0 0,0 0 16,0-22-16,21 22 0,0 0 0,0-21 15,21 21-15,-20-1 0,20-20 16,0 21-16,1 0 0,-1 21 0,0-21 16,1 21-16,-1 0 0,0 0 15,1 0-15,-22 0 0,21 21 16,-21 0-16,-21 0 0,21 0 0,-21 0 16,0 1-16,0 20 0,0-21 15,0 0-15,0 0 0,0 22 0,0-22 16,-21 0-16,21 0 0,0 0 15,-21 1-15,21-1 0,-21 0 0,21 0 16,21-21 15,0 0-31</inkml:trace>
  <inkml:trace contextRef="#ctx0" brushRef="#br0" timeOffset="19831.23">7916 4255 0,'0'0'0,"-21"0"0,0-22 15,0 1-15,-22 21 0,22 0 0,0-21 16,0 21-16,0 0 0,-22 0 0,22 0 16,0 21-16,-21 0 0,21 1 15,-1-1-15,1 0 0,0 0 0,0 21 16,0-20-16,21 20 0,0-21 15,-21 21-15,21-20 0,0 20 16,0-21-16,0 0 0,0 0 0,0 1 16,21-1-16,-21 0 0,21 0 15,0 0-15,21-21 0,-20 0 0,-1 0 16,21 0-16,-21 0 0,22 0 0,-1 0 16,-21-21-16,0 21 0,22-21 15,-22 0-15,21 21 0,-21-21 0,0-1 16,1 1-16,-22-21 0,0 21 0,21 0 15,-21-22-15,0 22 0,0-21 16,0 21-16,-21-22 0,-1 22 16,1 0-16,21 0 0,-21 21 15,0 0-15,-21 0 0,20 0 0,1 0 16,0 0-16,-21 0 0,21 0 0,-1 21 16,1-21-16,0 21 0,0 0 15,21 0-15,0 1 0,21-22 31</inkml:trace>
  <inkml:trace contextRef="#ctx0" brushRef="#br0" timeOffset="20059.11">8467 3810 0,'0'0'0,"0"-21"0,0 0 15,0 0-15,-22 21 0,1 0 16,0 21-16,0 0 16,21 0-16,0 0 0,0 0 15,-21 22-15,21-1 0,-21 22 0,21-22 16,0 21-16,0-20 0,0 20 16,-22-20-16,22 20 0,0-21 0,-21 1 15,21-1-15,0-21 0</inkml:trace>
  <inkml:trace contextRef="#ctx0" brushRef="#br0" timeOffset="20764.18">9758 4043 0,'-21'0'0,"-1"0"0,-20 0 16</inkml:trace>
  <inkml:trace contextRef="#ctx0" brushRef="#br0" timeOffset="21747.63">8213 3979 0,'0'0'0,"-22"0"0,44 0 47,-1-21-31,21 21-16,-21-21 0,0 21 16,22 0-16,-22 0 0,21-21 0,-21 21 15,22 0-15,-22 0 0,21-21 0,-21 21 16,1 0-16,-1 0 0,0 0 15,0 0-15,-21 21 32,-21-21-32,21 21 15</inkml:trace>
  <inkml:trace contextRef="#ctx0" brushRef="#br0" timeOffset="22118.93">8403 4170 0,'-21'0'0,"0"0"31,21 21-16,0 0-15,0 0 16,0 1-16,-21-1 0,21 0 16,0 0-16,0 21 0,0-20 0,0-1 15,0 21-15,0-21 0,0 0 0,0 22 16,0-22-16,0 0 0,0 0 16,21-21-16,-21 21 0,21-21 0,0 0 15,0 0-15,0 0 0,22 0 16,-22 0-16,0 0 15,0 0-15,0-21 0,1 21 0,20-21 16,-21 21-16,0-21 0,0 0 0,1 0 16,20 21-16,-21-22 0</inkml:trace>
  <inkml:trace contextRef="#ctx0" brushRef="#br0" timeOffset="22711.48">9779 4001 0,'0'0'0,"0"-22"15,-21 22 1,0 22-1,21-1-15,-22 0 16,22 0-16,0 0 0,0 22 0,0-22 16,-21 21-16,21-21 0,0 22 15,-21-22-15,21 21 0,0-21 0,0 0 16,0 1-16,0-1 0,0 0 16,21-42 15,0 0-16,-21-1-15</inkml:trace>
  <inkml:trace contextRef="#ctx0" brushRef="#br0" timeOffset="23088.27">9821 3577 0,'0'0'0,"-42"0"15,21 0-15,0 0 0,-1 0 16,1 21-16,0 1 0,0-1 0,0 0 16,0 21-16,21-21 0,0 1 15,0-1-15,0 0 16,0 0-16,21-21 0,0 0 0,21 0 16,-21 0-16,1 0 0,-1 0 15,21 0-15,-21 0 0,0-21 0,22 21 16,-22-21-16,0 0 0,0-1 0,0 22 15,1-21-15,-22 0 0,0 0 16,0 0-16,0 0 0,0-1 0,-43 1 16,22 0-16,0 0 0,-21 0 15,20 21-15,-20 0 0,0 0 0,21 0 16,-22 0-16,22 0 0,-21 21 0,21-21 16,-1 21-16,22 0 0,0 22 15,0-22-15,0 0 0,0 21 16,22-21-16,-1 1 0,0-1 15,21 21-15,1-21 0,-22 0 0</inkml:trace>
  <inkml:trace contextRef="#ctx0" brushRef="#br0" timeOffset="23844.44">10350 4085 0,'-21'-21'16,"21"0"0,0 0-1,0 0-15,0-1 16,0 1-16,0 0 15,-21 21 1,21 21 0,0 0-16,0 1 0,-21-1 15,21 0-15,0 21 0,0 1 0,0-22 16,-21 21-16,21 0 0,0-20 16,0 20-16,0-21 0,0 0 0,0 0 15,0 1-15,0-1 0,0 0 0,0 0 16,-21-21-1,-1 0 1,22-21 0,0 0-16,-21 0 15,21-1-15,0 1 0,0-21 0,0 21 16,0-22-16,0 22 0,0-21 16,21 0-16,-21-1 0,22 1 0,20 0 15,-21-1-15,21 1 0,-20 21 0,20 0 16,0-1-16,1 22 0,-22 0 15,21 0-15,0 0 0,1 22 0,-1-1 16,-21 0-16,22 0 0,-22 21 0,0 1 16,0-22-16,-21 21 0,0 1 15,0-1-15,0 0 0,0 1 16,0-22-16,-21 21 0,0-21 16,21 0-16,-21 1 0,21-1 0,-22 0 15,22 0-15,0-42 31,0 0-31,22 21 16</inkml:trace>
  <inkml:trace contextRef="#ctx0" brushRef="#br0" timeOffset="24363.14">11303 3958 0,'0'0'0,"42"-42"15,-21 21-15,-21 0 16,22 21-16,-1-22 0,-21 1 16,21 0-16,0 0 0,-21 0 15,0 0 1,-21 21-16,0 0 0,-22 0 16,1 21-16,0-21 0,-1 21 15,1 0-15,0 0 0,-22 0 16,22 22-16,21-22 0,-22 0 0,22 0 15,0 22-15,21-22 0,0 0 16,0 0-16,0 0 0,0 0 0,21 1 16,0-1-16,22-21 15,-22 21-15,21-21 0,-21 0 0,22 21 16,-1-21-16,-21 21 0,22-21 0,-1 21 16,-21-21-16,21 22 0,-20-22 15,-1 21-15,0 0 0,0-21 0,-21 21 16,0 0-16,0 0 0,-21 1 15,0-1-15,-22-21 16,22 21-16,-21-21 0,0 0 16,-1 0-16,1 21 0,0-21 0,20 0 15,-20 0-15,0 0 0,-1 0 16,22 0-16,0 0 0,-21-21 0,21 21 16,-1-21-16,22 0 0,-21 21 0,21-22 15,0 1 1,21 0-16,1 21 15,-1 0-15,21-21 0,-21 21 0,22-21 16,-22 21-16,21-21 0,0 21 16,1-22-16</inkml:trace>
  <inkml:trace contextRef="#ctx0" brushRef="#br0" timeOffset="24730.94">11853 3831 0,'0'0'0,"-21"0"16,0 0-16,0 0 0,0 0 15,21 21-15,-22 1 16,22-1-16,-21 21 0,21-21 16,0 22-16,0 20 0,0-21 0,0 1 15,0 20-15,0 1 0,0-1 0,0 1 16,0-1-16,0 1 15,0-1-15,0 22 0,0-22 0,0 22 16,0 0-16,0-1 0,0 1 0,0 0 16,0-22-16,-21 22 0,21-22 15,0 22-15,0-21 0,-21-1 0,21-21 16,-21 22-16,21-22 0,0 1 0,0-22 16,0 0-16,0 0 0,0 0 0,0 0 15,0-42 1,0 0-16,0 0 15,0 0-15,0 0 0,0-22 0,21 1 16,0 0-16,-21-22 0</inkml:trace>
  <inkml:trace contextRef="#ctx0" brushRef="#br0" timeOffset="25051.71">11747 4149 0,'0'-43'0,"0"86"0,0-128 15,0 64-15,0-21 0,0 20 0,0 1 16,0 0-16,0 0 0,0 0 16,22 21-16,-1-21 0,0 21 0,21-22 15,-21 22-15,1 0 0,20 0 16,0 0-16,-21 0 0,22 0 0,-22 0 16,21 22-16,-21-1 0,-21 0 15,0 21-15,0-21 0,0 22 0,0-22 16,0 21-16,-21-21 0,0 1 15,-21-1-15,21 21 0,-1-21 0,-20 0 16,21 1-16,-21-22 0,20 21 0,1 0 16,0-21-16,0 0 0,0 21 15,0-21-15,-1 0 0,22-21 32,22 0-32,-1 21 15,21-21-15</inkml:trace>
  <inkml:trace contextRef="#ctx0" brushRef="#br0" timeOffset="25411.5">12425 4043 0,'0'0'0,"21"0"16,0-21-1,0 0-15,-21-1 0,21 22 16,1-21-16,-1 21 0,0-21 15,0 0-15,0 0 16,0 0-16,1-1 0,-22 1 16,0 0-1,-22 21 1,1 0 0,0 0-16,0 21 0,0 0 0,0-21 15,-1 22-15,1-1 0,0 21 0,21-21 16,-21 0-16,0 22 0,21-22 15,0 21-15,0-21 0,0 22 0,0-22 16,0 0-16,0 0 0,0 0 0,0 1 16,21-22-16,0 0 15,0 0-15,0 0 0,1 0 16,-1 0-16,0 0 0,21-22 0,-21 1 16,22 21-16</inkml:trace>
  <inkml:trace contextRef="#ctx0" brushRef="#br0" timeOffset="26169.58">13271 3789 0,'0'0'15,"0"-21"-15,-42 0 16,21-1-16,0 22 0,0 0 0,-1 0 0,-20 0 16,21 0-16,0 0 0,-22 0 0,22 22 15,0-1-15,0 0 0,0 0 16,0 0-16,-1 0 0,1 22 0,21-1 15,0-21-15,0 22 0,0-1 16,0 0-16,0-21 0,0 22 16,0-22-16,0 0 0,0 0 0,21 0 15,1 1-15,20-22 0,-21 0 0,21 0 16,-20 0-16,20 0 0,0 0 16,1 0-16,-1 0 0,-21-22 0,21 1 15,-20 0-15,20 0 0,-21 0 0,21 0 16,-20-22-16,20 1 0,-21 21 15,0-22-15,0 1 0,1 0 0,-1-1 16,-21 1-16,0-21 0,21 20 16,-21 1-16,21 0 0,-21-1 15,21 1-15,-21 0 0,0-1 0,0 22 16,0 0-16,0 0 0,0 0 16,0 42-1,0 0 1,0 21-16,-21 1 0,21-22 0,-21 21 15,21 0-15,0 22 0,0-22 0,0 1 16,-21 20-16,21-21 0,0 1 16,-21 20-16,21-20 0,0-1 0,0 0 15,0 1-15,0-22 0,0 0 0,0 21 16,21-21-16,0-21 16,0 22-16,0-1 0,0-21 0,1 0 15,-1 0-15,0 0 0,0 0 0,21 0 16,-20-21-16,-1-1 0,21 1 15,-21 0-15,22 0 0,-22 0 0,0 0 16,0-22-16,21 1 0,-20 21 0,-22-22 16,21 1-16,-21 21 0,21-21 15,-21 20-15,0 1 0,0 0 0,0 0 16,0 0-16,-21 21 16,0 0-16,-1 0 0,1 0 0,0 21 15,21 0-15,-21 0 0,0 0 0,0 1 16,21-1-16,0 21 0,0-21 15,0 0-15,0 22 0,0-22 16,0 0-16,0 21 0,0-20 0,0-1 16,0 0-16,0 0 15,21-21-15,0 0 0,-21 21 0,21-21 16,0 0-16,0 0 0,1 0 0,-1 0 16,21 0-16,-21 0 0</inkml:trace>
  <inkml:trace contextRef="#ctx0" brushRef="#br0" timeOffset="26799.04">14880 3810 0,'0'-21'0,"0"42"0,0-63 0,0 21 16,0-1-16,-21 1 0,0 21 15,21-21-15,-21 21 0,-1 0 0,1 0 16,0 0-16,0 0 0,0 0 0,0 0 15,-1 21-15,1 0 0,0 1 16,0-1-16,0 0 0,0 0 0,-1 21 16,1-20-16,0 20 0,21-21 15,-21 21-15,21 1 0,-21-22 0,21 21 16,0-21-16,0 1 0,0-1 16,0 0-16,0 0 0,21 0 0,0 0 15,0-21-15,0 0 0,1 0 16,-1 0-16,0 0 0,21 0 0,-21 0 15,1-21-15,-1 0 0,0 0 16,0 21-16,0-42 0,0 20 0,1 1 16,-1-21-16,0 21 0,0-22 0,-21 1 15,21 0-15,0-1 0,1 1 16,-22 0-16,0-22 0,21 22 0,-21-22 16,21 22-16,-21-21 0,21 20 0,-21 1 15,0 0-15,0-1 16,21 1-16,-21 21 0,0 0 0,0-1 0,0 1 15,0 42 1,0 1 0,0-1-16,-21 21 0,0 0 0,21 1 15,-21-1-15,0 22 0,-1-22 16,22 21-16,-21-20 0,0 20 0,21-20 16,0 20-16,-21-21 0,21 1 0,0-1 15,0 0-15,0 1 0,0-22 16,0 21-16,0-21 0,0 1 0,0-1 15,21 0-15,0-21 0,0 21 0,1-21 16,-1 0 0,0 0-16,21 0 0,-21 0 0,1 0 15,-1 0-15,0-21 0,21 0 0,-21 21 16,1-21-16,20-1 0,-21 1 16,0-21-16,22 21 0,-22-22 0,0 22 15,0 0-15</inkml:trace>
  <inkml:trace contextRef="#ctx0" brushRef="#br0" timeOffset="27105.38">13441 3556 0,'-43'21'0,"86"-42"0,-107 42 0,43-21 0,42 0 31,0 0-31,1 0 0,20-21 16,-21 21-16,21-21 0,1 21 0,-1-21 16,0 21-16,-20 0 0,20-21 15,0 21-15,-21 0 0,1-22 16,-1 22-16,0 0 0,0 0 0,-42 0 31,-21 22-31</inkml:trace>
  <inkml:trace contextRef="#ctx0" brushRef="#br0" timeOffset="28347.67">2413 6562 0,'0'-21'31,"-21"21"-31,0 0 16,-1 0-16,1-22 15,0 22-15,-21 0 0,21 0 0,-1-21 16,1 21-16,0 0 0,0 0 16,21-21-16,-21 21 0,0-21 15,21 0-15,0 0 16,0-1-16,21 1 16,0 21-16,0-21 0,0 21 15,22 0-15,-22-21 0,0 21 0,21 0 16,-21 0-16,22 0 0,-22 21 15,21 0-15,-21 0 0,1 1 0,20 20 16,-21-21-16,0 21 0,0 1 16,-21-1-16,0 0 0,0 1 0,0-1 15,0 0-15,-21 1 0,0-1 16,0 0-16,-21 1 0,20-1 0,-20-21 16,0 22-16,-1-1 0,1-21 15,0 0-15,-1 0 0,1 1 0,0-1 16,21 0-16,-22-21 15,22 0-15,-21 0 0,21 0 0,-1 0 16,1 0-16,21-21 16,-21 0-16,21-1 0,0 1 0,-21 0 15,21 0-15,0-21 0,0 20 16,0-20-16,0 21 0,0 0 0,0 0 16,21-1-16,0 1 0,-21 0 15,21 0-15,1 21 0,-1 0 16,0 0-16,0 21 0,0 0 15,0 0-15,1 1 0,-1-1 0,0 21 16,21-21-16,-21 0 0,1 22 16,-1-22-16,0 0 0,0 21 15,0-20-15,0-1 0,-21 0 0,22 0 16,-1-21-16,0 21 0,0 0 16,0-21-16,0 0 0,1 0 15,-1 0-15,0 0 0,0 0 16,0-21-16,-21 0 15,21 0-15,-21 0 16,22 0-16</inkml:trace>
  <inkml:trace contextRef="#ctx0" brushRef="#br0" timeOffset="28588.54">3048 6858 0,'-21'0'62,"42"0"16</inkml:trace>
  <inkml:trace contextRef="#ctx0" brushRef="#br0" timeOffset="29363.52">5270 6181 0,'0'0'0,"22"-21"0,-1-1 16,0 22-16,-21-21 0,21 0 15,-21 0-15,21 0 16,-21 0-16,0-1 0,0 1 16,0 0-16,0 0 15,-21 0-15,0 21 0,21-21 0,-21 21 16,0 0-16,-1 0 0,-20 0 0,21 0 15,0 0-15,0 21 0,-22 0 16,22 21-16,0-21 0,-21 22 0,20-1 16,1 0-16,-21 22 0,21-22 15,21 22-15,-21-22 0,21 22 16,-22-1-16,22-21 0,0 1 0,0 20 16,0-42-16,0 22 0,22-1 15,-1-21-15,0 0 0,0 1 0,21-1 16,-20 0-16,20-21 0,-21 21 15,21-21-15,1 0 0,-1 0 0,0 0 16,1 0-16,20 0 0,-20 0 0,-1 0 16,21-21-16</inkml:trace>
  <inkml:trace contextRef="#ctx0" brushRef="#br0" timeOffset="29827.25">6096 6435 0,'0'0'0,"0"-106"16,0 85-16,0-22 15,-21 22-15,0 0 0,-1 0 0,1 0 16,-21 21-16,21 0 0,-22 0 16,22 0-16,-21 0 0,0 21 0,20 0 15,-20 0-15,21 22 0,-21-22 0,20 21 16,1 0-16,0 1 0,0-1 16,21 0-16,-21 1 0,21-1 0,0-21 15,0 0-15,0 22 16,0-22-16,21-21 0,0 21 0,0-21 0,22 21 15,-22-21-15,0 0 0,21 0 16,-21 0-16,22-21 0,-22 0 16,0 0-16,21 21 0,-20-21 0,-1-1 15,0 1-15,0-21 0,0 21 0,0 0 16,-21-1-16,0-20 0,0 0 16,0 21-16,0-22 0,0 22 0,0 0 15,0 0-15,0 0 0,0-1 0,0 1 16,-21 42-1,21 1-15,-21-1 16,21 21-16,-21-21 0,21 22 16,0-22-16,0 21 0,0 0 15,0-20-15,0 20 0,0-21 0,21 21 16,0-20-16,0-1 0,1-21 16,-1 21-16,0-21 0,21 21 0,-21-21 15,22 0-15,-22 0 0,0 0 0,21-21 16,1 0-16,-22 0 0,21-1 15</inkml:trace>
  <inkml:trace contextRef="#ctx0" brushRef="#br0" timeOffset="30295.17">6667 6329 0,'0'0'0,"0"-21"0,0 0 16,0-43-16,-21 64 31,0 0-31,21 21 0,-21-21 0,21 21 16,0 1-16,-21 20 0,0-21 0,21 21 15,0-20-15,-22 20 0,22 0 16,0-21-16,0 22 0,0-22 0,0 0 16,0 0-16,0 0 0,0 1 0,0-1 15,0 0-15,0-42 47,0 0-31,0-1-16,0 1 0,0-21 0,22 21 15,-22 0-15,21-22 0,-21 1 0,21 0 16,0 20-16,0-20 0,-21 0 16,21 21-16,1-1 0,20 1 0,-21 0 15,0 21-15,0 0 0,1 0 16,20 0-16,-21 21 0,0 0 0,0 1 16,1-1-16,-22 21 0,21-21 0,0 22 15,0-1-15,-21-21 0,0 21 16,0 1-16,0-22 0,0 21 0,0-21 15,0 1-15,0 20 0,0-21 0,0 0 16,0 0 0,0 1-16,-21-22 0,0 0 15,21-22 1,0 1 0,21 0-16,0 0 0,0 0 0,0 0 15</inkml:trace>
  <inkml:trace contextRef="#ctx0" brushRef="#br0" timeOffset="30751.44">7429 6223 0,'-21'0'0,"0"21"16,0 0 0,0 1-16,21 20 15,0-21-15,0 0 0,-21 22 0,21-22 16,0 21-16,-22-21 0,22 22 0,0-22 15,0 0-15,0 21 0,0-21 16,0 1-16,-21-1 0,21 0 16,0 0-16,0-42 31,0 0-15,0 0-16,0-1 0,0 1 15,0 0-15,0-21 0,0-1 0,0 1 16,21 21-16,1-21 0,-22-1 0,21 1 15,21 21-15,-21-22 0,0 22 16,22 0-16,-1 0 0,-21 21 16,22 0-16,-1 0 0,-21 0 0,21 0 15,-20 21-15,-1 0 0,0 0 16,0 1-16,-21-1 0,21 21 0,-21-21 16,0 22-16,0-22 0,0 21 0,0-21 15,0 22-15,0-22 0,-21 0 16,21 0-16,-21 0 0,21 0 0,-21 1 15,21-1-15,21-21 32,0 0-32,0-21 0,0-1 0,22 1 15</inkml:trace>
  <inkml:trace contextRef="#ctx0" brushRef="#br0" timeOffset="31135.23">8255 6223 0,'0'0'0,"0"-63"15,-21 63 1,0 0 0,-1 21-16,1 0 0,21 0 15,0 0-15,-21 22 0,0-22 16,21 21-16,-21 0 0,21 1 16,0-22-16,0 21 0,0 1 0,0-1 15,0-21-15,0 0 0,0 0 0,0 1 16,21-1-16,0 0 0,0-21 15,22 0-15,-22 0 0,0 0 16,0 0-16,0 0 0,0-21 0,1 0 16,-1-1-16,0 1 0,0 0 15,-21 0-15,21 0 0,-21-22 0,21 1 16,-21 0-16,0-1 0,0 1 0,0 21 16,0-21-16,0 20 0,-21 1 15,0 0-15,21 0 0,-21 0 16,0 21-16,0 0 0,-1 0 0,1 0 15,0 0-15,0 0 0,0 0 16,0 21-16,21 0 16,21-21-1</inkml:trace>
  <inkml:trace contextRef="#ctx0" brushRef="#br0" timeOffset="31444.05">9038 5779 0,'0'0'16,"0"-22"-16,-21 44 31,0-1-31,21 0 0,0 0 0,0 21 16,-21 1-16,21-1 0,0 0 15,0 1-15,-22-1 0,22 0 0,0 1 16,-21-1-16,21 0 0,0 1 0,0-1 15,0 0-15,0 1 0,0-22 16,0 21-16,0-21 0,0 1 0,0-1 16,0 0-16,0 0 0,0 0 0,21-21 15,1 0 1,-1 0-16,0 0 16,0-21-16,-21 0 0,21 0 15,0 0-15,-21-1 0,22 1 0,-22 0 16,21 0-16</inkml:trace>
  <inkml:trace contextRef="#ctx0" brushRef="#br0" timeOffset="31638.94">8911 6117 0,'0'0'0,"-21"0"0,0 0 0,0 0 0,-1 0 16,22 21-1,22-21 1,-1 0-16,21 0 0,-21 0 15,22 0-15,-22 0 0,21-21 0,0 21 16,1 0-16,-22-21 0,21 0 0,1 21 16,-22 0-16,0 0 0,21-21 15,-21 21-15,1-21 0,-1 21 0,0-22 16</inkml:trace>
  <inkml:trace contextRef="#ctx0" brushRef="#br0" timeOffset="32635.38">11430 6096 0,'0'0'0,"0"-21"0,-21 0 15,21 0-15,0-1 0,0 1 16,-21 21-16,21-21 0,-22 21 16,1 0-1,0 0 1,21 21-16,0 0 0,0 1 0,0 20 15,0 0-15,0-21 0,0 22 16,0-1-16,0 0 0,0-20 16,0 20-16,0 0 0,0-21 0,0 22 15,0-22-15,0 0 0,0 0 0,0 0 16,0-42 15,-21 21-31,21-21 16,0 0-16,-21 0 0,21-22 15,0 22-15,0 0 0,0 0 0,0-21 16,0 20-16,0-20 0,0 21 0,21-21 16,0 20-16,0-20 0,0 21 15,1-21-15,-1 20 0,21 1 16,-21 21-16,22 0 0,-22 0 0,21 0 16,0 0-16,-20 0 0,20 21 15,-21 1-15,0-1 0,0 21 0,22-21 16,-43 0-16,21 1 0,-21 20 15,21-21-15,-21 0 0,0 22 0,0-22 16,0 0-16,0 0 0,0 0 0,0 0 16,0 1-16,-21-22 0,0 21 15,0-21 1,21-21 0,0-1-16,0 1 15,0 0-15,0 0 0,0 0 0,21-22 16,-21 22-16,21 0 0,21-21 0,-21-1 15,1 22-15,20-21 0,0 21 16,1-22-16,20 22 0,-21 0 0,1 0 16,-1 0-16,0 21 0,1 0 15,-22 0-15,21 21 0,-21 0 0,1 0 16,-1 0-16,0 22 0,-21-22 0,0 21 16,0-21-16,0 22 0,0-1 15,-21-21-15,0 22 0,-1-22 0,22 21 16,-21-21-16,0 22 0,21-22 15,0 0-15,0 0 0,21-21 32,0 0-32,1-21 15,-1 21-15,0-21 0,0 0 0</inkml:trace>
  <inkml:trace contextRef="#ctx0" brushRef="#br0" timeOffset="33055.39">12954 5969 0,'0'-21'16,"0"42"-16,0-63 16,-21 42-16,0 0 0,-1 0 15,1 0-15,0 21 0,-21-21 0,21 21 16,-1 0-16,1 0 0,0 1 0,0-1 16,0 21-16,0-21 0,21 22 15,-22-22-15,22 21 0,0-21 0,0 22 16,0-22-16,0 21 0,0-21 0,22 0 15,-1 1-15,0-1 0,0-21 16,0 21-16,0-21 0,1 0 0,20 0 16,-21 0-16,21 0 0,-20-21 0,20 0 15,-21 21-15,0-22 0,22 1 16,-22 0-16,0 0 0,0 0 16,0 0-16,-21-22 0,0 22 0,0 0 15,0-21-15,0 20 0,0-20 16,-42 21-16,21-21 0,0 20 0,-1 1 15,1 0-15,0 0 0,-21 21 0,21 0 16,-1 0-16,-20 0 0,21 0 16,0 21-16,-22-21 0,22 21 0,0 0 15,0 1-15,0-1 0,21 21 0,0-21 16,0 0-16,0 1 0,0-1 16,0 0-16,0 0 0,0 0 0,21-21 15,0 0-15,21 21 0</inkml:trace>
  <inkml:trace contextRef="#ctx0" brushRef="#br0" timeOffset="33459.16">13589 5948 0,'-21'0'0,"21"21"16,0 0-1,-21 0-15,21 1 0,0-1 0,0 0 16,0 0-16,0 0 16,0 22-16,0-22 0,0 0 0,0 0 15,21 21-15,-21-20 0,21-22 0,-21 21 16,0 0-16,0 0 0,21-21 16,0 0-16,0 0 15,1 0-15,-1-21 16,-21 0-16,21 0 15,0-1-15,-21 1 0,0 0 0,21 0 16,-21 0-16,21 0 0,1-1 16,-22-20-16,21 21 0,-21 0 0,0 0 15,21-1-15,-21 1 0,21 0 16,-21 0-16,21 21 0,0 0 31,1 0-31,-1 0 16,-21 21-1,21-21-15,-21 21 0</inkml:trace>
  <inkml:trace contextRef="#ctx0" brushRef="#br0" timeOffset="33880.43">14203 6117 0,'0'0'0,"42"-21"15,-21 21 1,0-21-16,1 21 0,-22-21 0,21 21 16,0-21-16,21-1 0,-21 22 0,1-21 15,-1 0-15,0 21 0,0-21 16,0 0-16,0 21 0,1-21 0,-22-1 16,0 1-16,0 0 0,0 0 15,0 0 1,-22 21-16,1 0 0,0 0 0,0 0 15,-21 21-15,20 0 0,-20 0 16,0 0-16,21 1 0,-22 20 0,1-21 16,21 21-16,0-20 0,-1 20 15,1-21-15,21 21 0,0-20 0,0-1 16,0 0-16,0 0 0,0 0 16,21 0-16,1-21 0,-1 22 0,0-22 15,21 0-15,-21 0 0,22 0 0,-22 0 16,21 0-16,1 0 0,-22 0 15,21 0-15,-21 0 0,22 0 0,-22-22 16,0 22-16,0-21 0,0 21 0,0-21 16,1 0-16,-22 0 15</inkml:trace>
  <inkml:trace contextRef="#ctx0" brushRef="#br0" timeOffset="35115.9">2117 8678 0,'-22'0'0,"1"0"0,0 0 15,0 0-15,0-21 16,0 21-16,21-21 0,-22 21 0,22-21 16,0 0-16,0 0 0,0-1 15,0 1-15,22 0 0,-1 21 16,0-21-16,0 21 0,0-21 0,0 21 16,22 0-16,-22 0 0,0 0 15,21 21-15,-20 0 0,-1-21 0,0 21 16,0 22-16,0-22 0,-21 0 15,0 21-15,0-21 0,0 22 0,0-22 16,0 21-16,-21 1 16,0-22-16,0 21 0,0-21 0,-1 22 15,1-22-15,0 0 0,-21 0 16,21 0-16,-1-21 0,1 21 0,0-21 16,0 0-16,0 0 15,21-21 1,0 0-16,0 0 0,21 21 15,0-21-15,0 0 0,22 21 16,-22-22-16,0 22 0,21 0 0,-21 0 16,22 0-16,-22 0 0,21 0 15,-21 22-15,22-1 0,-1 0 0,-21 0 16,22 0-16,-22 0 16,0 22-16,0-22 0,0 21 0,-21-21 15,0 22-15,0-1 0,0-21 0,-42 22 16,21-22-16,-22 21 0,22-21 15,-21 0-15,0 1 0,-1-1 0,-20 0 16,20 0-16,1-21 0,0 0 16,-1 0-16,1 0 0,0 0 0,21 0 15,-22 0-15,22-21 0,-21 21 16,21-21-16,-1 0 0,1-1 0,0 22 16,21-21-16,0 0 0,0 0 15,0 0-15,0 0 0,0-1 16,21 22-16,0-21 15,1 21-15,-1-21 0,0 21 16,21-21-16,-21 0 0,1 21 0,20-21 16,0 21-16</inkml:trace>
  <inkml:trace contextRef="#ctx0" brushRef="#br0" timeOffset="35435.71">3090 9186 0,'0'0'0,"21"0"0,1 0 32,-1 0-32,-21-21 0,0 0 15,21 21-15,-21-21 0,0 0 0,0 0 16,0-1-16,0 1 15,0 0-15,-21 21 0,0 0 16,21-21-16,-22 21 0,1 0 16,0 0-16,0 0 0,0 21 15,21 0-15,-21 0 0,21 1 16,-22-22-16,22 21 16,0 0-16,0 0 0,22-21 15,-1 0-15,0 0 16</inkml:trace>
  <inkml:trace contextRef="#ctx0" brushRef="#br0" timeOffset="36279.74">5927 8509 0,'0'0'0,"21"0"0,-21-21 16,0 0-16,0 0 0,0-1 15,21 1-15,-21 0 16,0 0-16,0 0 0,0 0 16,0-1-16,-21 22 0,0 0 0,-1 0 15,1 0-15,0 0 16,0 0-16,0 22 0,0-1 0,-22 0 15,22 21-15,0-21 0,-21 22 0,20-1 16,1 0-16,0 1 0,21-1 16,0 22-16,-21-1 0,21-21 0,0 22 15,0-22-15,0 22 0,0-22 0,0 0 16,21 1-16,-21-1 0,42-21 16,-20 0-16,20 1 0,-21-22 0,21 0 15,1 0-15,-1 0 0,0 0 0,1 0 16,-1 0-16,0-22 0,-20 1 15,20 0-15,0 0 0,-21 0 16,22 0-16,-22-1 0,0-20 0,0 0 16,0 21-16,1-22 0,-22 1 15,0-22-15,0 22 0,0 0 0,0-1 16,0 1-16,-22 0 0,1-1 16,-21 1-16,21 21 0,-22 0 0,1-22 15,21 43-15,-21-21 0,-1 21 0,1 0 16,0 0-16,-1 21 0,22 1 15,-21-1-15,21 0 0,-22 21 0,43-21 16,-21 22-16,21-1 0,-21 22 0,21-22 16,0 0-16,0 1 15,0-1-15,21 0 0,0 1 0,22-22 16,-22 0-16,21 0 0,0 0 0,1-21 16</inkml:trace>
  <inkml:trace contextRef="#ctx0" brushRef="#br0" timeOffset="36559.58">6964 8509 0,'0'0'0,"0"-42"0,0 21 16,0-1-16,0 1 0,-21 21 16,-1 0-16,1 0 15,0 0-15,0 21 0,0 22 16,0-22-16,21 21 0,0-21 15,-22 22-15,22-1 0,-21 22 0,21-22 16,0 0-16,0 1 0,0 20 0,-21-21 16,21 1-16,-21-22 0,21 21 15,0-21-15,0 1 0,0-1 0,0 0 16,21-21 15,21-21-31,-20 0 0,-1-22 0</inkml:trace>
  <inkml:trace contextRef="#ctx0" brushRef="#br0" timeOffset="36967.71">7324 8530 0,'0'0'0,"0"-21"16,-22 21 0,1 0-16,0 21 15,0-21-15,0 21 0,0-21 0,-22 22 16,1-22-16,21 21 0,-22-21 0,1 21 15,0 0-15,-1-21 0,1 21 16,0-21-16,21 0 0,-22 21 0,22-21 16,0 0-1,21 22 1,21-1-16,-21 0 16,21 0-16,0 0 0,1 0 0,20 22 15,-21-22-15,0 21 0,0-21 16,1 22-16,-22-1 0,21-21 0,0 22 15,0-22-15,0 0 0,0 0 0,22 0 16,-22 0-16,0-21 16,21 0-16,-20 0 0,20 0 0,-21 0 15,21 0-15,1 0 0,-22 0 0,21-21 16,-21 0-16,22 21 0,-22-21 16,0 0-16,0 21 0,0-21 15,1-1-15,-1 1 0,-21 0 0,21 21 16,-21-21-16,0 0 0,0 0 15,0-1-15</inkml:trace>
  <inkml:trace contextRef="#ctx0" brushRef="#br0" timeOffset="37007.68">7556 8932 0,'0'0'0,"22"-21"15</inkml:trace>
  <inkml:trace contextRef="#ctx0" brushRef="#br0" timeOffset="38908.62">9673 8678 0,'42'-42'16,"-20"21"-16,-1 0 0,-21 0 16,21 21-16,-21-22 0,0 1 0,21 0 15,-21 0-15,21 0 0,-21 0 16,0-1-16,0 1 0,-21-21 15,0 21-15,0 0 0,-22-1 16,22 1-16,-21 0 0,0 0 0,-1 21 16,1 0-16,0-21 0,-1 21 0,1 0 15,0 0-15,-1 21 16,22 0-16,-21 0 0,21 0 0,-22 1 16,22 20-16,0-21 0,0 21 0,0 1 15,21-1-15,0 0 0,0 1 16,0-1-16,0 0 0,0 1 0,42-1 15,-21-21-15,0 22 0,22-22 0,-22 0 16,21-21-16,-21 21 0,22-21 16,-1 0-16,-21 0 0,21 0 0,1 0 15,-22 0-15,21-21 0,-21 21 0,22-21 16,-22 0-16,0-1 0,0 1 16,0 0-16,-21-21 0,22 21 0,-1-1 15,-21-20-15,21 21 0,-21-21 16,0-1-16,0 1 0,0 21 15,0-22-15,0 1 0,0 21 0,0 0 16,0 0-16,0-1 0,0 1 0,0 42 31,0 1-31,0-1 0,0 0 16,0 21-16,0-21 0,0 22 0,0-1 16,0-21-16,21 22 0,0-22 15,0 21-15,1-21 0,-1 0 0,0 22 16,21-43-16,1 21 0,-22-21 0,21 0 15,0 0-15,1 0 0,-1 0 16,-21 0-16,22 0 0,-1-21 16,-21 0-16,0-1 0,0 1 0,22 0 15,-22 0-15,-21 0 0,21 0 16,-21-1-16,21 1 0,-21 0 0,0 0 16,0-21-16,0 20 0,0 1 0,0-21 15,0 21-15,0 0 16,0 42-1,0 0-15,0 0 0,0 21 16,0-20-16,-21-1 0,21 21 16,0-21-16,0 22 0,0-22 0,0 21 15,-21 0-15,21-20 0,0-1 0,-21 0 16,21 0-16,0 0 0,0 0 16,0-42 15,0 0-31,0 0 0,0 0 15,21 0-15,-21-1 0,21 1 16,-21 0-16,21-21 0,0 21 0,1-22 16,-22 22-16,21 0 0,0-21 0,0 20 15,0 1-15,0 0 0,1 0 16,-1 21-16,0 0 0,0 0 16,0 0-16,-21 21 0,0 0 0,21 0 15,1 22-15,-22-22 0,21 0 16,-21 21-16,0-20 0,0 20 15,21-21-15,0 21 0,-21-20 0,21-1 16,0 0-16,1 0 0,20 0 16,-21 0-16,0 1 0,22-22 0,-22 0 15,21 0-15,-21 0 0,0 0 0,1 0 16,20 0-16,-21-22 0,0 1 16,0 0-16,1 0 0,20 0 0,-21 0 15,0-1-15,0 1 0,22-21 0,-22 21 16,0-22-16,21 22 0,-20-21 0,20 0 15,-21 20-15,21-20 0,1 21 16,-22 0-16,21 0 0,-21-1 0,1 22 16,20 0-16,-21 0 0,0 0 15,0 22-15,-21-1 16,22-21-16,-22 21 0,21 21 0,-21-21 16,0 1-16,0-1 0,0 0 0,0 0 15,0 0-15,0 0 0,0 1 16,21-22 15,-21-22-15,0 1-16,0 0 15,0 0-15,0 0 0,0 0 16,0-1-16,0 1 0,-21 0 0,0 21 16,21-21-16,-22 0 0,1 0 15,0 21-15,0 0 0,0 0 16,0 0-16,-1 0 0,1 0 0,-21 0 15,21 21-15,0-21 0,-1 21 0,1 0 16,0 0-16,0 22 0,0-22 16,0 0-16,-1 21 0,1-21 0,0 22 15,21-22-15,0 0 0,0 21 0,0-20 16,0-1-16,0 21 0,0-21 16,0 0-16,21 1 0,0-1 15,1-21-15,-1 0 0,0 0 0,0 0 16,21 0-16,-20 0 0,-1 0 15,21-21-15,-21-1 0,0 1 16,22 0-16,-22 0 0,0 0 0,0 0 16,22-22-16,-22 22 0,0-21 0,0-1 15,0 1-15,22 0 0,-22-1 16,0-20-16,0 21 0,0-22 0,22 1 16,-22-1-16,0 1 0,21 20 0,-21-20 15,1 20-15,-1-20 0,-21 21 16,0 20-16,0-20 0,0 21 0,0 0 15,0 0-15,-21 21 16,-1 0-16,1 0 0,21 21 16,-21 21-16,0-21 0,21 22 15,-21-1-15,21 0 0,0 22 0,0-22 16,0 22-16,0-1 0,0-21 16,0 22-16,0-1 0,0-20 0,0-1 15,0 22-15,0-22 0,0 0 0,0-21 16,0 22-16,0-1 0,21-21 15,0 0-15,-21 1 0,21-1 0,0 0 16,1 0-16,-1-21 0,0 0 16,0 0-16,0 0 0,22 0 15,-22 0-15,0-21 0,0 21 0,0-21 16,22 0-16,-22-1 0,0 1 16,0-21-16</inkml:trace>
  <inkml:trace contextRef="#ctx0" brushRef="#br0" timeOffset="42248.12">13885 8551 0,'0'0'16,"-21"22"-16,21-1 16,0 0-16,0 0 0,0 0 15,0 0-15,0 1 16,21-22 31,-21-22-32,21 1-15,-21 0 0,0 0 16,22 0-16,-22 0 0,21-1 16,-21 1-16,0-21 0,21 21 0,0-22 15,0 1-15,0 0 0,1-22 16,-1 1-16,0 20 0,21-20 15,-21-1-15,22 22 0,-1-21 0,0 20 16,1 1-16,-1 21 0,0-22 0,-20 22 16,20 21-16,-21-21 0,21 21 15,-20 0-15,-1 0 0,0 0 16,-21 21-16,21 0 0,-21 1 16,0-1-16,0 0 15,0 0-15,0 0 16,0-42 31,0 0-32,0 0 1,-21 21-16,0-21 0,0 21 16,-1-22-16,1 22 0,0-21 15,0 21-15,0 0 0,0 0 16,-1 0-16,1 0 0,0 21 15,0 1-15,0-22 0,-22 21 16,22 21-16,0-21 0,0 22 0,0-1 16,0 0-16,-1 1 0,1-1 15,0 21-15,21-20 0,0 20 0,0-20 16,0-1-16,0 21 0,0-20 16,0-1-16,21 0 0,0-20 0,1 20 15,-1 0-15,0-21 0,0 1 16,21-1-16,-20 0 0,-1-21 0,21 0 15,-21 21-15,0-21 0,22 0 0,-22 0 16,0 0-16,21-21 0,-20 0 16,-1 21-16,21-21 0,-21-1 0,22 1 15,-22 0-15,21 0 0,0-21 0,-20 20 16,20 1-16,-21-21 0,21 21 16,-20-22-16,20 1 0,0 21 0,-21-21 15,22 20-15,-22-20 0,21 21 0,-21 0 16,1 0-16,-1 21 15,0 0-15,0 0 0,0 0 0,0 0 16,1 0-16,-22 21 0,0 0 0,0 0 16,21 0-16,-21 0 0,0 1 15,0-1-15,0 0 0,0 0 0,0 0 16,0 0-16,0 1 0,21-22 31,0 0 0,-21-22-31,0 1 16,0 0-16,0 0 0,0 0 0,0 0 16,0-1-16,0 1 0,0 0 15,0 0-15,-21 0 0,0 0 16,21-1-16,-21 1 0,-1 21 0,1 0 16,0 0-16,0 0 0,0 0 0,0 0 15,-22 0-15,22 21 0,0 1 16,-21-1-16,-1 21 0,22-21 0,-21 22 15,21-22-15,-22 21 0,22 0 0,0 1 16,0-22-16,0 21 0,21 1 16,0-22-16,0 21 0,0-21 15,0 22-15,0-22 0,21 0 0,0 0 0,0 0 16,0-21-16,0 21 0,1-21 16,-1 0-16,0 0 0,21 0 15,-21 0-15,1 0 0,-1-21 0,0 21 16,21-21-16,-21 0 0,1 0 15,20 0-15,-21-1 0,0 1 0,22 0 16,-22-21-16,0 21 0,21-22 0,-21 1 16,1 21-16,-1-22 0,0 1 15,0 0-15,0-1 0,0 22 0,-21-21 16,22 21-16,-22 0 0,0-1 0,-22 44 31,1-22-31,21 21 16,-21 21-16,21-21 0,-21 22 0,21-22 15,-21 21-15,21-21 16,0 22-16,0-22 0,0 21 0,0-21 16,0 0-16,0 1 0,0-1 0,0 0 15,21 0-15,0 0 0,0 0 16,22-21-16,-22 22 0,0-22 0,21 0 16,-21 0-16,22 0 0,-22 0 0,21 0 15,1 0-15,-22-22 0,21 22 16,0-21-16,-20 0 0,20 0 0,-21 0 15,21 0-15,-20-22 0,-1 22 16,0 0-16,0-21 0,0 20 0,-21-20 16,21 0-16,-21 21 0,0-22 0,0 22 15,0 0-15,0 0 0,0 0 16,-21 21-16,0 0 16,0 0-16,21 21 15,0 0-15,-21 0 0,0 0 0,21 22 16,0-22-16,0 0 0,0 21 0,-22-21 15,22 1-15,0 20 0,0-21 16,0 0-16,0 0 0,0 1 0,-21-1 16,21 0-16,0 0 15,0-42 32,0 0-47,21 21 0,1-21 0,-22-1 16,0 1-16,21 0 0,0-21 15,0 21-15,-21-22 0,21 22 0,0-21 16,1 21-16,-22-22 0,21 22 0,0 0 16,0 0-16,-21 0 0,21 21 15,0 0-15,1 0 16,-1 21-16,-21 0 0,21 0 16,-21 21-16,0-20 0,0-1 0,21 21 15,-21-21-15,21 22 0,0-22 16,-21 21-16,22-21 0,-1 0 0,-21 1 15,21-1-15,0 0 0,0 0 16,0-21-16,1 0 0,-1 21 16,0-21-16,21 0 0,-21 0 0,1 0 0,-1 0 15,0 0-15,0-21 0,0 21 16,0-21-16,1 0 0,-1 0 0,0-1 16,0 1-16,0-21 0,0 21 0,1-22 15,-1 1-15,0 21 0,0-21 16,0-1-16,0 1 0,22 0 15,-1-1-15,-21 43 0,0-21 16,1 21-16,-1 0 16,-21 21-16,21 0 15,-21 1-15,0-1 16,0 0-16,0 0 16,0-42 46,0 0-62,0 0 16,0-1-1,0 1-15,-21 21 16,21-21-16,-21 21 0,-1 0 16,1 0-1,0 0-15,0 21 0,0 0 16,0 1-16,21-1 0,-22 0 0,22 0 15,-21 0-15,21 0 0,-21 1 16,21 20-16,0-21 0,0 0 0,0 0 16,0 1-16,0-1 0,0 21 0,0-21 15,21-21-15,0 21 0,-21 1 16,22-1-16,-1 0 0,0 0 0,0-21 16,0 21-16,0-21 0,22 0 0,-22 0 15,21 0-15,-21 0 0,22 0 0,-22 0 16,21 0-16,-21 0 0,22 0 15,-1-21-15,-21 21 0,22-21 16,-22 0-16,0 0 0,21-1 0,-21-20 16,1 21-16,-1-21 0,0 20 15,0-20-15,-21 0 0,0-1 0,21 1 16,-21 21-16,0-21 0,0 20 0,0-20 16,0 21-16,0 0 15,-21 21-15,0 0 0,0 0 16,21 21-16,-21 0 0,-1 0 0,1 0 15,0 1-15,21 20 0,-21-21 16,21 21-16,-21-20 0,21-1 16,0 21-16,-21-21 0,21 0 0,0 22 15,0-22-15,0 0 0,0 0 16,0 0-16,0 1 0,21-22 0,0 21 16,0-21-16,0 0 0,0 21 0,1-21 15,-1 0-15,0 0 0,0 0 16,0 0-16,22 0 0,-22 0 0,0 0 15,0 0-15,21-21 0,-20 0 0,-1 21 16,0-22-16,21 1 0,-21 0 16,1 0-16,-1-21 0,0-1 15,21 22-15,-21-42 0,1 20 0,-1 1 16,-21-22-16,21 1 0,42-106 16,-63 126-16,0 1 15,22 0-15,-22-1 0,0 22 0,0-21 16,0 21-16,0-1 0,0 1 15,-22 21-15,1-21 16,0 21-16,0 0 16,21 21-1,-21-21-15,21 21 0,-21 1 0,21 20 16,0-21-16,-22 21 0,22 1 0,0-1 16,0 0-16,0 1 0,0-1 15,0 22-15,0-22 0,0 0 16,0 1-16,0-1 0,0 0 0,0 1 15,0-1-15,0-21 0,0 21 16,0-20-16,0-1 0,0 0 0,0 0 16,0 0-16,0 0 0,22-21 15,-1 22-15,0-22 16,0 0-16,0 0 16,0 0-16,1-22 0,-1 22 15,0 0-15,-21-21 0,21 0 0,0 21 16,0-21-16,1 0 15,-1 0-15,-21-1 16,21 22 0,-21-21-16</inkml:trace>
  <inkml:trace contextRef="#ctx0" brushRef="#br0" timeOffset="59795.71">22204 3937 0,'-21'0'0,"21"21"15,0 0-15,0 1 0,0-1 16,0 0-16,0 0 16,0 0-16,0 0 0,0 1 0,0-1 15,0 21-15,0-21 0,0 22 16,0-22-16,0 21 0,0-21 16,0 22-16,0-1 0,0-21 15,0 21-15,0 1 0,0-1 0,0 0 16,0 22-16,21-22 0,-21 22 0,0-22 15,0 22-15,0-1 0,0 1 16,0-1-16,21-21 0,-21 22 0,0-1 16,0 1-16,0-22 0,0 22 15,0-1-15,0 1 0,0 20 0,0-20 16,0-1-16,0 1 0,0 21 0,0-22 16,0 1-16,0-1 0,0 1 15,0 20-15,0-20 0,0-1 0,0 22 16,0-22-16,0 22 0,0-21 15,-21 20-15,21-20 0,0 20 16,-21-20-16,21 21 0,0-22 0,0 22 16,0-1-16,0-20 0,-22 21 0,22-22 15,0 22-15,-21-22 0,21 1 16,0 20-16,0-20 0,0-1 0,0 1 16,-21 21-16,21-22 0,-21 1 0,21-1 15,-21-21-15,21 22 0,0-22 16,0 1-16,0-1 0,0 0 0,-21 1 15,21-22-15,0 0 0,0 0 0,0-42 32,0 0-17,0 0-15,0-1 0,0-20 0,21 0 16,0-1-16,-21 1 0,21-21 0,0-1 16,0-21-16,1 22 0,20-22 15</inkml:trace>
  <inkml:trace contextRef="#ctx0" brushRef="#br0" timeOffset="61747.64">22310 4170 0,'0'-21'0,"0"0"0,0-1 31,0 1-15,0 0 0,-22 21-1,1 0 1,21-21-16,21 21 62,1 0-62,-1 0 0,0 0 0,21 0 16,-21 21-16,22-21 0,-1 0 16,0 0-16,22 0 0,-1 0 15,22 0-15,-21 21 0,20-21 16,1 0-16,-22 0 0,22 0 0,21 0 15,-21 0-15,20 21 0,1-21 16,0 0-16,0 0 0,0 0 0,0 0 16,-1 22-16,1-22 0,0 0 15,0 0-15,0 21 0,0-21 0,21 0 16,-22 0-16,1 0 0,0 0 16,0 21-16,0-21 0,21 0 0,-21 0 15,21 0-15,-22 0 0,22 0 16,-21 0-16,-21 0 0,21 0 15,-22 0-15,1 0 0,-21 0 0,20 0 16,-20 0-16,-1 0 0,1 0 16,-22 0-16,22 0 0,-22 0 0,0 0 15,1 0-15,-1 0 0,0 0 16,-21 0-16,22 0 0,-1 0 0,-21 0 16,0 0-16,1 0 0,-1 0 15,0 0-15,0 0 16,-21 21 15,0 0-31,0 0 16,0 1-16,0-1 15,0 0-15,0 0 16,0 0-16,0 0 0,0 1 0,0 20 16,0-21-16,-21 0 0,21 22 0,-21-22 15,21 21-15,0-21 0,-21 22 16,-22 41-16,43-41 0,0-1 15,-21 0-15,0 22 0,21-1 16,-21-20-16,21 20 0,0 1 0,0-1 16,-21-21-16,21 22 0,-22-1 15,22 22-15,0-21 0,0-1 16,0 22-16,0-22 0,0 22 0,0-22 0,0 22 16,0-21-16,0-1 15,0 1-15,-21-1 0,21 1 0,0-1 16,-21 1-16,21-1 0,0 1 15,0-1-15,0 1 0,0-1 0,0-21 16,-21 22-16,21-1 0,0-20 0,0 20 16,0 1-16,0-22 0,0 22 15,-21-1-15,21 1 0,0-1 0,-21 1 16,21-22-16,0 21 0,0-20 16,-22 20-16,22-20 0,-21-1 0,21 0 15,0 22-15,0-22 0,0 0 0,0 1 16,-21-1-16,21 22 0,0-22 15,0 0-15,-21 1 0,21-22 16,0 21-16,0 0 0,0-20 0,0 20 16,0-21-16,0 0 0,-21 0 15,21 1-15,0-1 0,-21-21 0,21 21 16,-22-21 0,22 21-16,-21-21 15,0 0-15,0 0 16,0 0-16,0 0 0,-1 0 15,1 0-15,0 0 0,0 0 16,0 0-16,0 0 0,-22 0 0,22 0 16,-21 0-16,21 0 0,-22 0 15,1 0-15,0 0 0,-1 0 16,-20 0-16,20 0 0,-20 0 0,21 0 16,-22 21-16,1-21 0,-1 0 0,1 0 15,-1 0-15,1 0 0,-1 0 16,1 0-16,-1 0 0,22 0 0,-22 0 15,1 0-15,20 0 0,-20 0 0,21 0 16,-1 0-16,-20 0 0,20 0 16,1 0-16,0 0 0,-1 0 0,1 0 15,0 0-15,-22 0 0,22 0 0,0 0 16,-22 0-16,22 21 16,-22-21-16,22 0 0,-22 0 0,1 0 15,-1 0-15,1 0 0,-1 0 0,1 0 16,-1 0-16,22 0 0,-21 0 15,20 0-15,-20 0 0,20 0 0,1 0 16,0 0-16,-22 0 0,22 0 0,0 0 16,-1 0-16,1 0 0,0 0 15,-1 0-15,1 0 0,-22-21 0,22 21 16,-21 0-16,20 0 0,-20 0 0,20 0 16,1-21-16,0 21 0,-1 0 15,1 0-15,0 0 0,21 0 0,-22 0 16,1 0-16,0 0 0,20 0 15,-20 0-15,0 0 0,-1 0 16,1 0-16,0 0 0,-1 0 0,1 0 16,21 0-16,-21 0 0,20 0 0,1 0 15,0 0-15,0 0 0,0 0 16,0 0-16,-1 0 0,1 0 16,0 0-1,0 0-15,21-21 47,21 21-47,0-21 16,0 0-16,-21-1 0,22 1 15</inkml:trace>
  <inkml:trace contextRef="#ctx0" brushRef="#br0" timeOffset="62582.24">23368 5165 0,'0'-21'0,"0"-1"15,0 1-15,0 0 16,0 0-16,0 0 16,0 0-16,0-1 15,0 1-15,0 42 47,0 1-47,0-1 16,0 21-16,0 0 0,0-20 15,0 20-15,0 21 0,0-20 0,0-1 16,0 0-16,0 22 16,0-1-16,0 1 0,0-22 0,0 22 15,0-1-15,0 1 0,0-22 0,0 0 16,0 1-16,0-1 0,0 0 15,0 1-15,0-22 0,0 21 0,0-21 16,0 1-16,0-1 0,0 0 0,0 0 16,0-42 31,0 0-47,0 0 0,0-1 0,0 1 15,0 0-15,0 0 0,21-21 16,-21-1-16,21 1 0,0 21 15,-21-22-15</inkml:trace>
  <inkml:trace contextRef="#ctx0" brushRef="#br0" timeOffset="63787.54">23431 4953 0,'-21'0'32,"42"0"-1,1 0-16,-1 0-15,0 0 0,21 0 0,1 0 16,-1 0-16,0 0 0,22 0 16,-1 0-16,1 0 0,-1 0 0,1 0 15,20 0-15,-20 0 0,21 0 16,-1 0-16,22 0 0,0 0 16,0 0-16,0 0 0,-1 0 15,22 0-15,-21 0 0,0 0 0,0 0 16,-21 0-16,20 0 0,-20 21 15,0-21-15,-1 0 0,1 0 0,0 0 16,-22 0-16,1 0 0,-1 0 0,-20 0 16,20 0-16,-42 0 0,22 0 15,-1 0-15,-21 0 0,0 0 0,0 0 16,1 0 0,-22 21-1,0 1 1,0-1-1,0 0 1,0 0-16,0 0 0,0 0 16,0 1-16,0-1 0,0 0 0,0 21 15,0-21-15,0 22 0,0-1 16,0-21-16,0 22 0,0-1 0,0 21 16,0-20-16,0-1 0,0 0 15,0 1-15,0-1 0,0 0 0,0 1 16,0-22-16,0 21 0,0 1 15,21-22-15,-21 0 0,0 21 16,0-21-16,0 1 0,0-1 0,0 0 0,0 0 16,0 0-16,0 0 15,0 1-15,0-1 16,0 0 0,-21-21-1,-1 0-15,1 0 16,0 0-16,0 0 0,0 0 15,0 0-15,-1 0 0,1 0 16,0 0-16,0 0 16,0 0-16,0 0 0,-22 0 0,22 0 15,-21 0-15,-1-21 0,1 21 0,0 0 16,-1 0-16,-20 0 0,-1 0 16,1-21-16,-1 21 0,1 0 15,-1 0-15,1 0 0,-22 0 0,22 0 16,-22-22-16,22 22 0,-22 0 15,0 0-15,22 0 0,-22 0 0,0 0 16,22-21-16,-1 21 0,-20 0 0,20 0 16,1 0-16,-1 0 0,1 0 15,20 0-15,-20 0 0,-1 0 0,1 0 16,21-21-16,-22 21 0,22 0 0,-22 0 16,22 0-16,0 0 0,20 0 15,-20 0-15,21 0 0,0 0 0,-22 0 16,22 0-16,0 0 0,0 0 15,0 0-15,-22 0 0,22 0 16,0 0-16,0 0 0,0 0 0,0 0 16,-22 0-16,22 0 0,0 0 15,0 0-15,0 0 0,-1 0 16,1 0-16,0 0 0,0 0 16,0 0-1,21-21 95</inkml:trace>
  <inkml:trace contextRef="#ctx0" brushRef="#br0" timeOffset="64543.66">21950 5525 0,'-21'21'16,"42"-42"-16,-64 42 0,22-21 0,0 0 16,42 0 31,0 0-47,1 0 0,20 0 15,-21 0-15,21 0 0,1 0 16,20 0-16,1 0 0,-1 0 0,1 0 15,20-21-15,1 21 0,-21 0 0,20 0 16,1 0-16,0-22 0,-1 22 16,1 0-16,-22 0 0,22 0 0,-21 0 15,-1 0-15,1 0 0,-1 0 16,-21 0-16,1 0 0,-1 0 0,0 0 16,-20 0-16,-1 0 0,0 0 15,0 0-15,0 0 16,-21-21-16,-21 21 47,0 0-47,0 0 0,0 0 15,-1-21-15,1 21 0,0 0 16,0 0-16,0 0 16,0 0-16,-1 0 0</inkml:trace>
  <inkml:trace contextRef="#ctx0" brushRef="#br0" timeOffset="65066.87">22056 5609 0,'0'0'0,"-22"0"0,1 0 16,0 0-1,0 0 1,42 0 31,0 0-32,22 0-15,-22 0 0,21 0 0,0 0 16,1 0-16,20-21 0,1 21 16,-1 0-16,22 0 0,0-21 0,-1 21 15,1-21-15,-22 21 0,22 0 16,0 0-16,-22 0 0,22 0 16,-22-21-16,-20 21 0,20 0 0,1 0 0,-22 0 15,22 0-15,-22 0 16,-21 0-16,21 0 0,-20 0 0,20 0 15,-21 0-15,-21-22 16,21 22-16,-42-21 47,0 21-47,0 0 16,21-21-16,-21 21 15,-1 0-15,1-21 16</inkml:trace>
  <inkml:trace contextRef="#ctx0" brushRef="#br0" timeOffset="65627.55">23283 5186 0,'0'0'0,"-21"0"0,0 0 16,0 0-16,21 21 47,0 0-31,0 0-16,21-21 15,0 22-15,0-22 0,0 21 16,1-21-16,20 21 0,-21-21 0,0 21 15,22-21-15,-22 21 0,21-21 0,-21 21 16,22-21-16,-22 0 0,21 22 16,-21-22-16,0 0 0,1 21 0,-1-21 15,0 0-15,0 0 0,0 21 16,-21 0 0,-21-21-1,0 0 1,0 21-16,0-21 0,-1 21 0,1-21 15,-21 22-15,21-1 0,-22-21 0,22 21 16,-21 0-16,0 0 0,20 22 16,-20-22-16,0 0 0,-1 21 0,22-21 15,-21 1-15,0-1 0,20 21 16,1-21-16,0 0 0,0 1 0,0-22 16,0 21-16,-1 0 0,22 0 15,-21-21-15,21 21 16,-21-21-1,21-21 17,0 0-32,0 0 0,0 0 15</inkml:trace>
  <inkml:trace contextRef="#ctx0" brushRef="#br0" timeOffset="66916.81">22267 5440 0,'0'0'0,"-21"0"15,0 0 1,0 0-16,0 0 16,21 21-16,0 0 0,-22-21 15,22 21-15,-21 1 0,21-1 16,0 0-16,0 0 0,0 0 16,0 0-16,0 1 15,21-22 1,1 0-1,-1 0-15,0 0 0,0 0 16,0-22-16,-21 1 16,21 0-16,-21 0 15,0 0-15,0 0 0,0-1 16,0 1-16,0 0 0,-21 0 16,0 0-16,21 0 0,-21 21 15,0-22-15,0 22 0,-1 0 16,1 0-16,0 0 0,0 0 15,21 22-15,-21-22 0,21 21 16,0 0-16,0 0 0,-21 0 0,21 0 16,0 1-16,0-1 0,0 0 15,0 0-15,0 0 0,0 0 16,0 1-16,21-22 16,-21 21-16,21-21 0,0 0 15,0 0-15,0 0 16,1 0-16,-1 0 0,0-21 15,0-1-15,0 1 16,-21 0-16,0 0 16,0 0-16,0 0 0,0-1 15,0 1-15,-21 21 16,0 0-16,0 0 16,0 0-1,-1 21-15,22 1 16,0-1-16,0 0 15,0 0-15,0 0 16,0 0-16,0 1 16,22-22 62,-22-22-63,0 1 1,0 0 156</inkml:trace>
  <inkml:trace contextRef="#ctx0" brushRef="#br0" timeOffset="68739.33">2836 11197 0,'0'0'0,"-21"-21"15,21 0-15,0 0 16,0 0-16,-21 21 0,21-22 15,0 1-15,-21 21 0,21-21 0,0 0 16,0 0-16,-21 0 16,21-1-16,0 1 0,-22 0 0,22 0 15,-21 21-15,21-21 0,0 0 16,0-1-16,-21 22 0,21-21 0,-21 21 16,21 21 15,0 1-16,-21-1-15,21 0 0,0 21 0,0 1 16,0-1-16,0 0 0,0 22 16,0-1-16,0 1 0,0-22 0,-21 22 15,21-1-15,0 1 0,-22-1 16,1-21-16,21 1 0,0-1 0,0 0 16,0-20-16,0 20 0,0-21 15,-21-21-15,21 21 0,0 0 16,21-42 15,-21 0-31,0 0 16,21 0-16</inkml:trace>
  <inkml:trace contextRef="#ctx0" brushRef="#br0" timeOffset="69051.66">3006 10901 0,'0'0'0,"0"-21"0,21 21 0,-21-21 16,0 42 15,0 0-31,21 0 16,-21 0-16,0 22 0,0-22 0,21 42 15,-21-20-15,0 20 0,0-21 16,0 22-16,0-1 0,0-20 0,0 20 15,0-20-15,0-1 0,0 0 0,0 1 16,0-1-16,0 0 0,0-21 16,0 1-16,0-1 0,0 0 0,0 0 15,0 0-15,0 0 16,0-42 15,0 0-31</inkml:trace>
  <inkml:trace contextRef="#ctx0" brushRef="#br0" timeOffset="69299.52">2646 11557 0,'21'0'31,"0"0"-16,0-21-15,0 21 0,1 0 16,-1-21-16,21 0 0,-21 21 0,22-22 16,-22 22-16,21-21 0,-21 21 15,22 0-15,-22-21 0,0 21 16,0 0-16,0 0 0,0-21 0,1 21 16,-1 0-16</inkml:trace>
  <inkml:trace contextRef="#ctx0" brushRef="#br0" timeOffset="71675.41">3937 11536 0,'0'0'0,"0"-21"0,0 0 16,0-1-16,0 1 15,0 0-15,0 0 0,0 0 16,0 0-16,-21-1 0,0 1 16,-1 0-16,1 0 0,-21 21 0,21-21 15,-22 21-15,22 0 0,-21 0 16,0 0-16,-1 0 0,1 0 15,0 21-15,20 0 0,-20 0 0,21 0 16,-21 22-16,20-22 0,1 21 16,21 1-16,0-1 0,0 0 0,0 1 15,0-22-15,0 21 0,0 0 16,0 1-16,0-22 0,21 21 0,1-21 16,-1 1-16,0-1 0,0 0 15,21-21-15,-20 0 0,20 0 0,-21 0 16,0 0-16,22 0 0,-22-21 15,0 21-15,0-21 0,21-1 0,-20 1 16,-1 0-16,0 0 0,0 0 16,0 0-16,0-22 0,-21 22 15,22 0-15,-1-21 0,-21 20 0,21 1 16,-21-21-16,0 0 0,0 20 0,0 1 16,0-21-16,0 21 0,0 0 15,0-1-15,-21 44 31,21-1-31,0 21 0,0-21 16,0 22-16,0-22 0,0 21 16,0-21-16,0 22 0,0-22 0,0 21 15,0-21-15,0 0 0,0 1 0,0-1 16,0 0-16,21 0 16,0 0-16,0-21 0,0 0 0,1 0 15,-1 0-15,0 0 0,0 0 0,0 0 16,22 0-16,-22-21 0,0 0 15,21 21-15,-21-21 0,1 0 0,-1-1 16,0 1-16,0 0 0,0 0 16,0-21-16,-21 20 0,0 1 0,0 0 15,0 0-15,0 0 0,0 0 0,0-1 16,0 1-16,-21 21 16,0 21-1,21 1-15,0-1 16,-21 0-16,21 0 0,0 0 15,0 22-15,0-22 0,0 0 0,-21 0 16,21 21-16,0-20 0,-21-1 16,21 0-16,0 0 0,0 0 15,0 0-15,-22-21 0,22-21 47,0 0-47,0 0 16,0 0-16,22 0 0,-22-1 15,0-20-15,0 21 0,21 0 16,0 0-16,-21-22 0,21 22 16,-21 0-16,21 0 0,0 0 0,1-1 15,-1 22-15,0 0 16,0 0-16,0 0 0,0 0 0,1 22 16,-1-1-16,0 0 0,0 0 15,0 0-15,0 0 0,1 1 0,-1 20 16,0-21-16,-21 0 0,21 22 0,0-22 15,0 0-15,1 0 0,-1 0 16,0-21-16,-21 21 0,21-21 0,0 22 16,0-22-16,1 0 0,-1 0 15,0-22-15,0 1 16,0 0-16,0 21 0,1-21 16,-1-21-16,0 20 0,0 1 0,21 0 15,-20-21-15,-1 21 0,0-22 16,0 22-16,0-21 0,0 21 0,1-1 15,20 1-15,-21 0 0,0 21 16,0 0-16,1 0 0,-1 0 0,0 0 16,0 0-16,0 0 0,0 21 0,1 0 15,-1-21-15,0 22 0,-21-1 16,0 0-16,0 0 0,21 0 0,-21 0 16,0 1-16,0-1 15,0-42 32,0-1-31,0 1-16,0 0 15,-21 0-15,0 0 0,0 0 0,-1-1 16,1 1-16,0 21 0,0-21 16,0 0-16,0 21 0,-1 0 0,1 0 15,0 0-15,0 0 0,0 0 16,0 0-16,-1 21 0,1 0 0,21 0 15,-21 1-15,0-1 0,0 21 16,21-21-16,-21 0 0,-1 22 16,22-22-16,-21 21 0,21-21 0,0 1 15,0-1-15,0 0 0,0 0 0,0 0 16,0 0-16,0 1 0,21-1 16,1-21-16,-1 0 0,0 0 15,0 0-15,21 0 0,-20 0 16,-1 0-16,0-21 0,21 21 0,-21-22 15,1 22-15,20-21 0,-21 0 0,0 0 16,0 0-16,1 0 0,-1-22 16,0 22-16,0-21 0,0 21 15,-21-22-15,0 1 0,21 0 0,-21-1 0,0-20 16,0 20-16,0 1 16,0-21-16,0 20 0,0 1 0,0 0 0,0-1 15,0 22-15,0 0 0,0 0 16,0 0-16,-21 21 15,21 21 1,-21 0-16,21 21 16,0 1-16,0-1 0,-21 0 15,21 1-15,0 20 0,0-21 0,-21 1 16,0 20-16,21-20 0,0-1 16,0 0-16,-22 1 0,22-1 0,0-21 15,0 21-15,0-20 0,0-1 0,0 0 16,22 0-16,-22 0 15,21-21-15,0 0 0,0 21 0,21-21 16,-20 0-16,-1 0 0,21 0 0,-21-21 16,22 0-16,-22 21 0,21-21 15,-21 0-15,22 0 0,-22-1 0,42-20 16,-42 0-16,1 21 0,-1-22 16,0 1-16,0 21 0,-21-22 15,0-20-15,21 21 0,-21-1 0,0 1 16,21 0-16,-21-1 0,0 1 15,0 0-15,0 20 0,0 1 16,0 0-16,0 0 0,-21 21 16,0 21-1,0 0-15,21 0 16,-21 22-16,21-1 0,0-21 0,-21 22 16,-1-1-16,22 0 0,-21 22 0,21-22 15,0 0-15,0 1 0,-21-1 16,21 0-16,-21-20 0,21 20 15,-21 0-15,21-21 0,0 1 0,0-1 16,0 0-16,0 0 0,0 0 0,21 0 16,0 1-16,0-1 0,22-21 0,-22 21 15,21-21-15,-21 0 0,22 21 0,-1-21 16,0 0-16,1 0 16,-1 0-16,-21 0 0,21-21 0,1 21 15,-1-21-15,-21 0 0,22-1 0,-22 1 16,0 0-16,21 0 0,-21 0 15,1-22-15,-22 22 0,21-42 16,0 20-16,-21 22 0,0-21 0,0 21 16,0 0-16,0-1 0,0 1 15,-21 21-15,0 0 16,-1 0-16,1 0 0,21 21 0,-21-21 16,0 22-16,21-1 0,0 21 15,0-21-15,-21 0 0,21 1 0,0-1 16,0 0-16,0 0 0,0 0 15,0 0-15,0 1 0,0-1 16,0 0-16,21 0 0,0 0 16,0-21-16,0 21 0,1-21 15,-1 0-15,0 0 16,0 0-16,0 0 0,0 0 0,-21-21 16,22 21-16,-1-21 0,0 0 0,0 0 15</inkml:trace>
  <inkml:trace contextRef="#ctx0" brushRef="#br0" timeOffset="72227.82">8128 11472 0,'0'0'0,"-21"0"0,0 0 15,-1 0-15,1 0 16,42 0 0,1 0-1,20 0-15,-21 0 0,21 0 16,1 0-16,20 0 0,-20 0 15,20 0-15,1 0 0,20 0 0,-20 0 16,20 0-16,-20 0 0,21 0 16,-1 0-16,1 0 0,0-21 0,-1 21 15,1-21-15,-22 21 0,1 0 0,-1 0 16,1-21-16,-1 21 0,-20 0 16,-1 0-16,0 0 0,1 0 0,-22 0 15,0-21-15,0 21 0,0 0 16,-42 0-1,0-21-15,-21 21 0,21-22 16,-1 22-16,-20 0 0</inkml:trace>
  <inkml:trace contextRef="#ctx0" brushRef="#br0" timeOffset="72627.28">9271 11176 0,'0'0'0,"0"-21"15,-21 21-15,21 21 16,0 0 0,21-21-16,0 21 15,0 1-15,0-22 0,1 21 16,-1-21-16,21 21 0,-21 0 0,22-21 0,-22 0 16,21 21-16,0-21 15,-20 0-15,20 0 0,-21 21 0,21-21 16,1 0-16,-22 0 0,0 0 0,0 0 15,22 22-15,-22-22 16,-21 21-16,0 0 16,0 0-16,-21-21 0,-1 21 15,1 0-15,-21-21 0,0 22 16,-1-1-16,1 0 0,0 0 0,-1 0 16,1 0-16,0 1 0,-1 20 0,1-21 15,0 0-15,-1 0 16,22 1-16,-21-1 0,21 0 0,-1 0 15,1 0-15,0-21 0,21 21 0,-21-21 16</inkml:trace>
  <inkml:trace contextRef="#ctx0" brushRef="#br0" timeOffset="74196.03">11557 11430 0,'0'0'0,"21"-21"15,-21 0-15,21 21 0,0-21 16,-21-1-16,0 1 15,22 0-15,-22 0 0,0 0 16,0 0-16,0-1 16,0 1-16,0 0 0,-22 0 15,1 0-15,0 0 0,0-1 0,0 22 16,0-21-16,-1 0 0,-20 21 16,21 0-16,-21 0 0,-1 0 0,1 0 15,21 0-15,-22 0 0,1 0 16,0 21-16,-1 0 0,1 1 15,0 20-15,-1-21 0,22 21 0,0 1 16,0-1-16,21 0 0,0 1 0,0-1 16,0 0-16,0-20 0,21 20 15,0 0-15,-21-21 0,21 1 0,1-1 16,20 0-16,-21 0 0,0-21 16,0 21-16,22-21 0,-22 0 0,0 0 15,0 0-15,22 0 0,-22 0 0,0 0 16,0-21-16,0 21 0,0-21 15,1 0-15,-1 0 0,0-1 0,0 1 16,0-21-16,0 21 0,1-22 16,-1 1-16,0 0 0,0-1 15,-21 1-15,21-21 0,0 20 0,-21-20 16,0-1-16,0 22 0,22 0 0,-22-22 16,0 22-16,0-1 0,0 1 15,0 0-15,0-1 0,0 1 0,0 21 16,0-21-16,0 20 15,-22 22-15,22 22 16,-21-1-16,0 0 16,21 21-16,-21 1 0,21-1 0,0 0 15,0 22-15,0-22 0,0 22 0,0-22 16,0 21-16,0 1 16,0-1-16,0-20 0,0 20 0,0-20 15,0-1-15,0 0 0,0 1 0,21-1 16,-21-21-16,21 0 0,0 0 15,1 1-15,-1-1 0,0 0 0,0-21 16,0 0-16,0 0 0,1 0 0,-1 0 16,0 0-16,21 0 0,-21-21 15,1 21-15,-1-21 0,0-1 0,0 1 16,21 0-16,-20 0 0,-1 0 0,0 0 16,-21-22-16,21 22 0,-21-21 15,21-1-15,-21 22 0,0-21 0,0 21 16,0-22-16,0 22 0,0 0 15,0 0-15,-21 21 16,0 0-16,0 0 16,0 0-16,21 21 0,0 0 15,-22 0-15,22 1 0,-21-1 0,21 0 16,0 0-16,0 0 0,0 0 16,21-21-1,1 0-15,-1 0 0,0 0 16,0 0-16,0 0 0,0-21 0,1 21 15,20-21-15,-21 21 0,0-21 16,0 0-16,1 0 0,-1-1 16,0 1-16,0 0 0,0 21 15,0-21-15,-21 0 0,0 0 0,22-1 16,-22 1-16,21 21 0,-21 21 47,0 1-47,0-1 0,0 21 0,-21-21 15,21 22-15,-22-22 0,22 21 16,0-21-16,0 22 0,0-22 0,0 21 16,0-21-16,0 0 0,0 1 0,0-1 15,0 0-15,0 0 0,22 0 16,-1-21-16,0 0 16,0 0-16,0 0 0,0 0 0,22 0 15,-22 0-15,0 0 0,21 0 16,-20-21-16,-1 0 0,0 21 0,21-21 15,-21 0-15,1-1 0,-1 1 0,0 0 16,0-21-16,0 21 0,-21-22 16,0 22-16,0-21 0,0 21 0,0-22 15,0 22-15,0 0 0,0 0 0,0 0 16,-21 21 0,21 21-1,-21 0-15,21 0 16,0 21-16,0-20 0,0 20 0,0-21 15,0 21-15,0-20 0,0 20 0,0-21 16,0 0-16,0 0 0,21 1 16,0-1-16,-21 0 0,21-21 15,1 0-15,-1 0 0,0 0 16,0 0-16,0 0 16,0 0-16,1-21 15,-1 0-15,-21-1 0,21 1 0,0-21 16</inkml:trace>
  <inkml:trace contextRef="#ctx0" brushRef="#br0" timeOffset="74415.97">12933 10837 0,'-43'0'15,"22"0"-15,0 0 16,21 22 0,21-1 15,0-21-31,1 0 16,-1 0-16,0 0 0</inkml:trace>
  <inkml:trace contextRef="#ctx0" brushRef="#br0" timeOffset="75707.33">13356 11282 0,'0'0'0,"-21"0"0,21-21 0,0 0 15,0-1-15,0 1 16,0 0-16,21 0 0,0 0 0,-21 0 16,21-1-16,1 1 0,-1 0 0,0 21 15,-21-21-15,21 21 0,0 0 16,0 0-16,1 21 16,-22 0-16,0 0 0,21 1 15,-21-1-15,0 21 0,0-21 16,0 22-16,0-22 0,0 21 0,0-21 15,0 22-15,0-22 0,0 0 0,0 21 16,0-21-16,0 1 16,0-1-16,0 0 0,21-21 15,0 0 1,0 0-16,0 0 16,1 0-16,-1-21 0,-21 0 0,42-1 15,-21 22-15,0-42 0,1 21 0,-1 0 16,0 0-16,0-22 0,0 1 15,0 21-15,1-22 0,-22 1 0,0 21 16,21-21-16,-21 20 0,21-20 0,-21 21 16,0 0-16,0 0 15,-21 21 1,21 21-16,-21 0 16,-1 0-16,22 21 15,0-20-15,0-1 0,0 21 0,0-21 16,0 0-16,0 22 0,0-22 0,0 21 15,0-21-15,0 1 0,0-1 16,0 0-16,0 0 0,22 0 0,-1 0 16,0 1-16,0-22 0,0 0 0,0 21 15,1-21-15,-1 0 0,21 0 16,-21 0-16,22 0 0,-22 0 0,21-21 16,-21-1-16,0 22 0,22-21 0,-22 0 15,0 0-15,0 0 0,0 0 16,1-1-16,-1 1 0,0 0 0,-21-21 15,0 21-15,0-22 16,21 22-16,-21 0 0,0 0 0,0 0 16,0-1-16,0 1 0,-21 21 31,0 21-31,21 1 0,0-1 16,-21 0-16,-1 21 0,22-21 0,-21 1 15,21 20-15,0-21 0,0 21 16,-21-20-16,21-1 0,0 0 0,0 21 15,0-21-15,0 1 0,0-1 16,0 0-16,21 0 16,0-21-16,1 21 0,-1-21 15,21 0-15,-21 0 0,0 0 0,22 0 16,-22 0-16,21 0 0,-21-21 16,1 0-16,20 21 0,-21-21 0,0 0 15,22-1-15,-22 1 0,0 0 16,0-21-16,-21 21 0,21-22 0,0 1 15,-21 21-15,22-22 0,-22 1 0,0 21 16,0 0-16,0 0 0,0-1 16,-22 22-16,1 0 0,0 0 15,0 0-15,0 0 0,21 22 16,0-1 0,0 0-16,0 0 0,0 0 31,21-21-31,0 0 15,0 0-15,0 0 0,1 0 0,-1 0 16,0-21-16,0 21 16,0-21-16,0 0 0,1 21 0,-22-21 15,21 21-15,0-22 16,-21 44 15,0-1-31,0 0 16,0 0-16,0 0 0,0 0 0,0 1 15,0-1-15,0 21 0,0-21 16,0 0-16,0 1 0,0-1 16,-21 0-16,21 0 0,-21 0 0,21 0 15,0 1-15,0-1 0,-22 0 16,22 0-16,22-21 47,-22-21-47,21 0 0,0 0 15,0 21-15</inkml:trace>
  <inkml:trace contextRef="#ctx0" brushRef="#br0" timeOffset="76032.14">15536 11240 0,'0'21'0,"0"0"16,0 0 0,21-21-16,1 0 0,-1 0 15,0 0 1,0 0 0,-21-21-16,0 0 15,0 0 1,0-1-16,-21 22 31,0 0-31,0 0 16,-1 0-1,22 22-15,-21-22 0,0 21 0,0-21 16,0 0 0</inkml:trace>
  <inkml:trace contextRef="#ctx0" brushRef="#br0" timeOffset="77839.78">16785 11409 0,'0'0'15,"-21"0"-15,0 0 16,0 0 0,21-21-1,0 0 1,0-1-16,0 1 16,0 0-16,21-21 0,0 21 0,0-22 15,0 22-15,0-21 0,1-1 16,-1 1-16,0 0 0,21-1 0,-21 1 15,1 0-15,20-22 0,-21 22 16,0 0-16,0-1 0,-21 1 0,0 0 16,0 20-16,0 1 0,0 0 0,-21 21 15,0 0-15,0 0 16,-21 0-16,-1 21 0,1 0 0,21 22 16,-22-22-16,22 21 0,-21 1 15,21-1-15,21 0 0,0 1 0,0-1 16,0 0-16,0 22 0,0-22 15,21 0-15,0 1 0,0-1 16,0 0-16,1 1 0,-1-1 0,0-21 16,0 22-16,-21-22 0,21 0 0,-21 0 15,21 0-15,-21 0 16,0 1-16,-21-22 16,0 0-16,0 0 15,0 0-15,0 0 0,-1-22 0,1 1 16,0 21-16,0-21 0,0 0 0,-22 0 15,22 0-15,0-22 0,-21 22 16,21 0-16,-1-21 0,-20 20 16,21 1-16,21 42 31,21 1-31,0-1 16,0 0-16,1 0 0,-1 0 15,0 0-15,0 1 0,21-1 0,-20-21 16,-1 21-16,21 0 0,-21-21 0,0 0 15,22 21-15,-22-21 0,21 0 16,-21 0-16,22 0 0,-22 0 0,21 0 16,1-21-16,-22 21 0,21-21 0,-21 0 15,22 0-15,-22-1 0,0 1 16,21 0-16,-21 0 0,-21-21 0,22 20 16,-22 1-16,21-21 0,-21 21 15,0-22-15,0 22 0,0 0 16,0 0-16,0 0 0,0 0 0,0-1 15,0 1-15,0 42 47,0 1-47,0-1 0,0 0 16,0 0-16,0 21 0,0-20 0,0 20 16,0 0-16,0-21 0,0 22 0,0-22 15,0 0-15,0 0 16,0 0-16,0 1 0,0-1 0,21 0 15,-21 0-15,21-21 0,0 0 16,0 0-16,1 0 16,-1 0-16,0-21 15,0 0-15,0 0 0,0 21 16,1-43-16,-22 22 0,21 0 0,0-21 16,-21 20-16,0-20 0,21 21 0,-21-21 15,21 20-15,-21 1 16,0 0-16,0 0 0,0 0 15,0 42 1,0 0 0,0 0-16,0 0 0,0 22 0,0-22 15,0 21-15,0-21 0,0 22 0,0-22 16,0 0-16,0 21 0,0-20 16,0-1-16,21 0 0,1 0 15,-1-21-15,-21 21 16,21-21-16,0 0 0,0 0 0,0 0 15,1 0-15,-1-21 0,0 21 16,0-21-16,0 0 0,0 0 16,1-1-16,-1 1 0,-21-21 0,21 21 15,-21-22-15,21 22 0,-21-21 0,0 21 16,0-22-16,0 22 16,0-21-16,0 21 0,0 0 0,0-1 15,0 44 16,0-1-31,0 0 0,0 0 16,0 0-16,0 22 0,0-22 16,0 21-16,0 0 0,0 1 0,0-1 15,0-21-15,0 22 0,0-22 0,0 21 16,0-21-16,0 0 0,21 1 16,-21-1-16,21-21 0,1 21 0,-1-21 15,0 0-15,0 0 0,0 0 16,0 0-16,1 0 15,20 0-15,-21 0 0,0-21 0,22 21 16,-22-21-16,0-1 0,21 1 0,-21 0 16,22-21-16,-22 21 0,0-22 15,21 1-15,-20 0 0,-1-1 0,0 1 16,0 21-16,0-22 0,0 22 0,-21 0 16,22 21-16,-22 21 31,0 22-31,-22-22 0,1 0 15,21 21-15,-21 1 0,21-22 16,0 21-16,0-21 0,0 22 0,0-22 0,0 0 16,0 0-16,0 0 15,0 0-15,21-21 0,-21 22 16,21-22-16,1 0 0,-1 0 16,0 0-16,0 0 15,0 0-15,0-22 0,-21 1 16,22 0-16,-1 0 0,-21 0 15,21 0-15,0-22 0</inkml:trace>
  <inkml:trace contextRef="#ctx0" brushRef="#br0" timeOffset="78180.33">18923 10816 0,'0'0'16,"-21"-21"-16,-43 21 15,43 0-15,0 0 0,0 0 16,0 0-16,-1 0 0,22 21 0,0 0 15,0 1 1,22-22 0,-1 0-16,0 0 0,0 0 0,0 0 15,0 0-15,1-22 16,-22 1-16,0 0 16,0 0-16,0 0 15,-22 0-15,1-1 16,0 22-16,0 0 0,0 0 15,0 0-15,-1 0 16,1 22 0,21-1-16,0 0 0,0 0 0,0 0 15,0 0-15,0 1 16,0-1-16,21 0 0,1-21 16,20 0-16,-21 0 0,0 0 15,0 0-15</inkml:trace>
  <inkml:trace contextRef="#ctx0" brushRef="#br0" timeOffset="78511.14">19304 10605 0,'0'0'0,"0"-22"0,0 1 0,0 0 16,0 0-16,0 0 0,0 0 0,0 42 31,0 0-31,0 0 15,-21 21-15,21-20 0,-21 20 0,21 0 16,-22 1-16,22-1 0,-21 0 16,21 1-16,0-1 0,-21 0 0,21 1 15,-21 20-15,21-21 0,0 1 0,-21-1 16,0-21-16,21 22 16,-22-22-16,22 21 0,0-21 0,0 0 15,0 1-15,0-1 0,0 0 0,0 0 16,22-21-1,-1-21 1,0 0-16,-21 0 16,0-1-16,21 1 15,-21-21-15,21 21 0,-21 0 0</inkml:trace>
  <inkml:trace contextRef="#ctx0" brushRef="#br0" timeOffset="78715.53">19050 11007 0,'0'0'0,"-21"0"16,21 21 15,21-21-31,0 0 0,0 0 16,0 0-16,1 0 0,-1 0 0,21 0 16,-21 0-16,0 0 0,1 0 15,20 0-15,-21 0 0,0 0 0,0 0 16,1-21-16,-1 21 0,0 0 0,0 0 15,0-21-15,0 21 16</inkml:trace>
  <inkml:trace contextRef="#ctx0" brushRef="#br0" timeOffset="79519.89">20002 10901 0,'0'0'0,"-21"-21"16,0 21-16,0-21 16,0 21-16,0 0 0,-1 0 15,1 0-15,0 0 16,21 21-16,-21 0 0,0-21 16,21 21-16,-21 0 0,-1 22 0,22-22 15,-21 0-15,21 21 0,0-21 16,0 22-16,-21-22 0,21 0 0,0 21 15,0-20-15,0-1 0,0 21 0,21-21 16,0-21-16,1 21 0,-1 1 16,21-22-16,-21 0 0,0 0 0,22 0 15,-22 0-15,21 0 0,-21 0 0,1 0 16,20-22-16,-21 1 0,0 21 16,0-21-16,1-21 0,-1 21 0,0-1 15,0-20-15,-21 0 0,21-1 16,0 1-16,1 0 0,-22-1 15,21-20-15,0 21 0,-21-22 0,21 22 16,-21-1-16,21-20 0,-21 21 16,0 20-16,0-20 0,0 21 0,0 0 15,0 0-15,0-1 0,0 44 16,0-1 0,0 0-16,-21 21 0,21-21 0,-21 22 15,0-1-15,21 0 0,0 1 0,0-1 16,-21 0-16,21 1 0,-22-1 15,22 0-15,-21 1 0,21-1 0,0 0 16,-21 1-16,0-22 0,21 21 16,-21-21-16,21 1 0,0-1 15,0 0-15,-21 0 0,21 0 0,0 0 16,-22-21-16,22-21 31,22 0-15,-1 0-16,0 0 0,0 0 15,0-1-15,0-20 0,1 21 0,-1-21 16,21 20-16,0-20 0,-20 21 0,20 0 16,0 21-16,1-21 0,-22 21 15,0 0-15,21 0 0,-21 0 0,1 21 16,-22 0-16,0 21 16,0-21-16,0 1 0,0-1 15,0 21-15,0-21 0,-22 0 0,22 22 16,-21-22-16,0 0 0,21 0 0,-21 0 15,21 1-15,-21-22 16,21 21-16,-21-21 0,42 0 47,0-21-47</inkml:trace>
  <inkml:trace contextRef="#ctx0" brushRef="#br0" timeOffset="79971.63">21103 10562 0,'-42'-21'15,"63"0"32,0 21-47,21 0 0,-20 0 16,20 0-16,0 0 0,1-21 0,-1 21 15,0 0-15,1 0 0,-1-21 16,0 21-16,1 0 0,-1 0 0,-21 0 16,21 0-16,-20 0 15,-1 0-15,-42 0 31,-1 0-31,-20 21 0,21-21 16,0 21-16</inkml:trace>
  <inkml:trace contextRef="#ctx0" brushRef="#br0" timeOffset="80271.49">21315 10562 0,'-21'0'16,"-1"0"-16,22 21 31,0 1-31,0-1 0,0 0 16,0 0-16,0 0 0,0 22 15,0-22-15,0 21 0,0 0 0,0-20 16,0 20-16,0 0 0,0 1 0,-21-1 16,21 0-16,0 1 0,0-22 15,-21 21-15,21 0 0,0-20 0,0-1 16,0 21-16,0-21 0,0 0 15,0 1-15,0-1 16,21-21 15,0 0-31,1-21 0,-22-1 16,42 22-16,-21-21 0</inkml:trace>
  <inkml:trace contextRef="#ctx0" brushRef="#br0" timeOffset="80732.24">21759 10964 0,'0'0'0,"21"0"0,-21-21 0,0-21 16,0 21 0,-21 42 15,0 0-31,0 0 16,0 0-16,0 1 0,-1-1 0,22 21 15,-21 0-15,21-20 0,-21 20 16,21-21-16,0 21 0,0-20 0,0 20 15,0-21-15,0 0 0,0 0 0,0 1 16,0-1-16,21-21 0,0 21 16,-21 0-16,22-21 0,-1 0 0,21 0 15,-21 0-15,0 0 0,1 0 16,20 0-16,-21-21 0,0 0 0,0 21 16,22-21-16,-22-1 0,0 1 0,0 0 15,0-21-15,1 21 16,-1-22-16,-21 1 0,0 21 0,21-22 15,-21 1-15,0 0 0,0 21 0,0-22 16,0 22-16,-21 0 0,0 0 16,-1 0-16,1 21 0,0 0 0,0 0 15,0 0-15,0 0 0,-22 0 0,22 0 16,0 0-16,0 21 0,-22-21 16,22 21-16,0 0 0,0-21 0,21 21 15,-21 0-15,21 1 0,0-1 16,0 0-16,0 0 0,0 0 15,21-21-15,0 21 0,0-21 0,0 22 16,22-22-16,-1 0 16</inkml:trace>
  <inkml:trace contextRef="#ctx0" brushRef="#br0" timeOffset="81019.06">22437 11134 0,'0'21'0,"0"-42"0,21 42 0,0-21 15,0 0 1,0 0 0,-21-21-16,21 21 0,1-21 15,-22-1-15,21 22 16,-21-21-16,-21 21 31,-1 0-31,1 0 0,0 0 16,0 0-16,0 0 15,21 21-15,-21-21 0,21 22 16,0-1-16,0 0 16</inkml:trace>
  <inkml:trace contextRef="#ctx0" brushRef="#br0" timeOffset="83024.05">23749 11070 0,'21'0'15,"0"0"1,0 0-16,1-21 15,-1 21-15,-21-21 0,21 0 0,0 0 16,-21-1-16,0 1 16,0 0-16,0 0 0,-21 0 15,-21 0-15,20-1 0,1 1 0,-21 21 16,21-21-16,-22 21 0,22 0 0,-21 0 16,21 0-16,-22 0 15,22 0-15,-21 0 0,21 21 0,-22 0 16,22 1-16,-21 20 0,21-21 15,0 21-15,-1 1 0,1-1 0,0 0 16,21 1-16,0-1 0,0 0 0,0-20 16,0 20-16,0-21 0,0 0 15,21 22-15,0-43 0,1 21 0,-1 0 16,0-21-16,0 0 0,0 0 0,0 0 16,22 0-16,-22 0 0,0 0 15,21-21-15,-20 0 0,20-1 16,-21 22-16,0-21 0,0-21 15,22 21-15,-22 0 0,0-22 0,0 22 16,0-21-16,1-1 0,-22 1 0,21 21 16,-21-21-16,21 20 0,-21-20 15,0 21-15,0 0 0,0 0 0,0-1 16,0 44 15,0-1-31,0 0 0,-21 21 0,21-21 16,0 22-16,0-22 0,0 21 15,0 1-15,0-22 0,0 21 0,0 0 16,0-20-16,21-1 0,0 0 16,-21 21-16,21-42 0,0 21 15,1 1-15,-1-22 0,0 0 0,0 0 16,21 0-16,-20 0 0,-1 0 0,0 0 16,21 0-16,-21 0 0,1-22 15,20 1-15,-21 0 0,0 0 0,0 0 16,1 0-16,-1-22 0,0 1 15,0 21-15,0-22 0,-21 1 0,21 0 16,1-1-16,-1-20 0,-21 21 0,0-1 16,21-20-16,-21 20 0,21 1 15,-21 0-15,0 21 0,0-22 0,0 22 16,0 0-16,0 42 31,0 0-31,0 22 0,0-1 16,-21 0-16,21 1 0,-21-1 15,0 0-15,21 22 0,0-22 0,-22 22 16,22-22-16,-21 0 0,21 22 0,0-22 16,0 0-16,0-20 0,0 20 15,0 0-15,0-21 0,21 1 0,1-1 16,-22 0-16,21-21 0,0 21 0,0-21 16,0 21-16,0-21 0,22 0 15,-22 0-15,21 0 0,-21 0 0,22 0 16,-1-21-16,0 0 0,1 0 15,-1 21-15,0-21 0,1-22 16,-22 22-16,21 0 0,-21-21 0,22 20 16,-22-20-16,-21 0 0,21 21 15,-21-1-15,21 1 0,-21 0 0,0 0 16,0 0-16,0 0 16,-21 21-16,0 0 0,0 0 15,0 0-15,-1 0 0,1 21 0,0 0 16,0-21-16,0 21 0,0 0 15,-1 22-15,1-22 0,21 0 16,0 21-16,-21-21 0,21 1 0,0-1 16,0 21-16,0-21 0,0 0 15,0 1-15,21-1 0,0 0 16,1-21-16,-1 21 0,0-21 0,0 0 16,0 0-16,22 0 0,-22 0 15,21 0-15,-21 0 0,22 0 0,-22 0 16,21 0-16,-21 0 0,22-21 15,-22 21-15,0-21 0,21 0 0,-21-1 16,1-20-16,-1 21 0,0-21 0,-21 20 16,0 1-16,21-21 0,-21 21 15,0 0-15,0-1 0,0 1 0,0 0 16,0 0 15,21 21-31,0 0 16,1 0-16,-1-21 0,0 21 15,0 0-15,0 0 0,0 0 16,1 0-16,-1 0 0,0 0 0,0 0 16,0 0-16,-21 21 15,21-21-15,-21 21 0,0 0 0,0 0 16,0 1-16,0 20 0,0-21 0,-21 0 16,21 0-16,0 22 0,-21-22 15,21 0-15,0 0 0,0 0 0,0 1 16,0-1-16,0 0 0,0 0 15,21-21-15,0 21 0,-21 0 16,22-21-16,20 0 0,-21 0 0,0 0 16,0 0-16,22 0 0,-22 0 15,0 0-15,21 0 0,-20 0 0,-1-21 16,21 21-16,-21-21 0,0 0 0,1-21 16,-1 20-16,0-20 15,0 0-15,0-1 0,0 1 0,1 0 0,-1-22 16,0 22-16,0 0 0,-21-22 15,21 22-15,-21-22 0,21 22 0,-21-22 16,0 22-16,0 0 0,0-1 16,0 22-16,0-21 0,0 21 15,0 0-15,0 42 32,-21 0-32,0 0 0,21 21 15,-21 1-15,0-1 0,21 0 16,0 1-16,-21-1 0,21 22 0,-22-22 15,22 0-15,-21 1 0,21-1 0,0 0 16,0 1-16,0-1 0,0 0 16,0 1-16,0-22 0,0 21 0,0-21 15,21 0-15,1 1 0,-22-1 16,21 0-16,0 0 0,0-21 16,0 21-16,0-21 0,1 0 15,-1 0-15,0 0 0,0 0 16,0 0-16,0 0 0,1-21 0,-1 21 15,21-21-15,-21 0 0,0 0 0,1-1 16,-1 1-16,0 0 0,0 0 16,0 0-16,-21 0 0,21-1 0,-21 1 15,22 0-15,-22 0 0,0 0 16,0 0-16,0-1 0</inkml:trace>
  <inkml:trace contextRef="#ctx0" brushRef="#br0" timeOffset="83283.89">26374 10943 0,'0'0'0,"-22"21"15,44-21 17,-1 0-32,0 0 0,0 0 15,21 0-15,-20 0 0,-1 0 0,21 0 16,-21-21-16,0 21 0,1 0 15,20 0-15,-21 0 0,0 0 0,0-21 16,1 21-16,-1 0 0,-21-21 31,21 21-31,0-21 0,0 21 16,0-21-16,1 21 16</inkml:trace>
  <inkml:trace contextRef="#ctx0" brushRef="#br0" timeOffset="85000.24">28194 10626 0,'0'0'0,"0"-21"31,0-1-31,21 22 0,-21-21 15,21 0 1,-21 0-16,0 0 16,0 0-1,0-1 1,-21 22 0,0 0-16,0 22 15,0-1-15,-1 0 16,1 0-16,0 21 0,0-20 0,0 20 15,0 0-15,-1 1 0,22-1 16,-21 0-16,21 1 0,-21-1 0,21 0 16,0 1-16,0-1 0,0 0 15,0 1-15,0-22 0,0 21 16,0 0-16,21 1 0,0-22 0,-21 0 16,22 21-16,-1-20 0,-21-1 15,21-21-15,0 21 0,0 0 0,0-21 16,1 0-16,-1 21 0,0-21 15,0 0-15,0 0 0,0 0 16,1 0-16,-1 0 0,0 0 0,0-21 16,-21 0-16,21 21 0,0-21 15</inkml:trace>
  <inkml:trace contextRef="#ctx0" brushRef="#br0" timeOffset="85582.91">28829 10626 0,'21'0'32,"0"0"-32,0 0 0,1 0 0,-1 0 15,0 0-15,21 0 0,-21 0 16,22 0-16,-22 21 0,0 0 0,21 0 16,-20 0-16,-1 1 0,0-1 15,0 0-15,0 21 0,0 1 0,-21-22 16,0 21-16,0 0 0,0-20 15,0 20-15,0 0 0,-21 1 0,0-1 16,-21 0-16,21 1 0,-1-22 16,1 21-16,-21-21 0,21 0 0,0 1 15,-22 20-15,22-21 0,0-21 16,0 21-16,0 0 0,-1-21 16,22 22-16,-21-1 0,0-21 15,0 21-15,0-21 31,21-21 79,0 0-95</inkml:trace>
  <inkml:trace contextRef="#ctx0" brushRef="#br0" timeOffset="87987.79">13250 13123 0,'0'-21'0,"-21"21"16,21-21 0,0 0 15,0 0-15,0 0-1,0-1 16,0 1 48,0 0-17,21 21 79,-21-21-110,0 0-15,0 0-1,0-1 16,0 1 157,21 21-157,-21-21-31,0 0 16,22 0-1,-22 0 1,0-1 0,0 1-1,0 0 1,0 0 0,0 42 30,0 0-46,-22 0 16,1 1-16,0 20 0,0 0 16,0 1-16,21-1 0,-21 0 0,-1 1 15,1 20-15,21-21 0,0 1 0,-21-1 16,21 0-16,-21 1 0,21-1 16,0 0-16,0 1 0,0-1 0,0-21 15,0 22-15,0-22 0,21 0 16,0 0-16,0 0 0,1 0 0,-1 1 15,21-22-15,-21 0 0,0 0 16,22 0-16,-22 0 0,21 0 0,-21 0 16,22-22-16,-22 1 0,0 0 15,21 0-15,-20 0 0,-1 0 16,0-1-16,0 1 0,0 0 0,0 0 16,1 0-16,-22-22 0,0 22 15,0-21-15,0 21 0,0-22 0,0 22 16,0-21-16,0 0 0,-22-1 0,1 1 15,0 0-15,0-1 0,21 22 16,-21-21-16,0 21 0,-1-22 0,1 22 16,21 0-16,-21 21 0,0-21 15,0 21-15,0 0 0,-1 0 16,1 0-16,0 0 0,0 21 0,0-21 16,0 21-16,-1 0 0,1-21 15,0 21-15,0 1 0,0-1 16,21 0-16,0 0 0,0 0 0,0 0 15,0 1-15,0-1 0,21-21 16,0 0-16,21 21 0,1-21 16,-22 0-16</inkml:trace>
  <inkml:trace contextRef="#ctx0" brushRef="#br0" timeOffset="88312.6">14097 12785 0,'0'0'0,"0"-21"0,0-1 0,0 1 16,0 0-16,-21 21 15,21 21 1,0 0 0,0 22-16,0-22 0,-21 21 15,21 1-15,0-1 0,0 0 16,-22 1-16,22-1 0,0 0 0,0 1 15,-21-22-15,21 21 0,-21 0 0,0 1 16,21-22-16,0 21 0,0-21 16,-21 1-16,21-1 0,-21 0 15,21 0-15,0 0 0,0 0 16,0 1-16,0-44 31,21 1-15</inkml:trace>
  <inkml:trace contextRef="#ctx0" brushRef="#br0" timeOffset="88870.98">14499 12848 0,'-21'0'31,"0"21"-31,21 1 16,-21-1-16,-1 0 0,1 21 16,0-21-16,0 22 0,-21-22 0,-1 21 15,22-21-15,-21 22 0,-1-22 0,1 0 16,21 21-16,-21-20 0,20-1 16,1-21-16,0 21 0,21-42 46,0 0-30,21 21 0,0 0-16,1 0 15,-1 0-15,0 21 0,0-21 0,0 21 16,0 0-16,1 0 0,20 0 16,-21 1-16,0-1 0,0 0 0,1 0 15,-1-21-15,0 21 0,0 0 16,0 1-16,0-22 0,1 21 0,-1-21 15,0 0-15,0 0 0,0 0 0,0 0 16,1 0 0,-1 0-16,0 0 0,0 0 15,-21-21-15,0-1 16,21 1-16,-21 0 16,0 0-16,0 0 15,21 21-15,-21-21 16</inkml:trace>
  <inkml:trace contextRef="#ctx0" brushRef="#br0" timeOffset="89304">15706 13250 0,'0'0'15,"-22"0"-15,-20 0 0,21 0 0,-21-21 0,20 21 16,-20 0-16,21 0 15,-21 0-15,20 0 0,1 0 0,0 0 16,42 0 15,0 0-31,1 0 0,20 0 0,-21 0 16,21 0-16,1 0 0,-1 0 16,22 0-16,-22 0 0,0 0 0,1 0 15,-1 0-15,0 0 0,22 0 0,-22 0 16,0 0-16,1-21 0,-1 21 15,0 0-15,22 0 0,-22-21 16,-21 21-16,22 0 0,-1 0 0,-21 0 16,0 0-16,1-21 0,-1 21 15,0 0-15,-21-21 0,0-1 32,0 1-17</inkml:trace>
  <inkml:trace contextRef="#ctx0" brushRef="#br0" timeOffset="89796.78">16341 12891 0,'0'0'0,"-22"0"0,1 0 0,0 0 16,0 0-1,21 21-15,0 0 16,0 0-16,21 0 16,0 0-16,0-21 0,22 22 15,-22-22-15,0 21 0,21-21 0,1 0 16,-22 21-16,21-21 0,-21 0 16,1 0-16,20 0 0,-21 0 0,0 0 15,0 0-15,1 0 0,-1 0 16,0 0-16,0 0 15,0 0-15,0 0 0,-21 21 32,0 0-17,0 0-15,-21 1 16,0-22-16,0 21 0,0 0 0,0 0 16,-1 0-16,1-21 0,0 21 15,-21 1-15,21-1 0,-22 0 0,22 0 16,-21 0-16,-1 0 0,22-21 0,0 22 15,-21-1-15,21 0 0,-1-21 16,1 21-16,21 0 16,-21-21-16,21 21 15,21-21 17,-21-21-32,21 0 0,1 21 15</inkml:trace>
  <inkml:trace contextRef="#ctx0" brushRef="#br0" timeOffset="93648.63">18732 12891 0,'0'-22'16,"22"22"-16,-22-21 16,0 0-16,0 0 0,0 0 15,0 0-15,0-1 16,0 1-16,-22 0 0,22 0 15,-42 21-15,21 0 0,0-21 16,0 21-16,-22 0 0,22 0 0,-21 0 16,-1 21-16,1 0 0,0 0 15,-1 0-15,1 1 0,0 20 0,21 0 16,-22 1-16,22-1 0,0 0 16,0 1-16,21-1 0,0 0 0,0 1 15,0-1-15,0-21 0,21 21 16,0-20-16,21-1 0,-20 0 15,20 0-15,-21-21 0,21 0 0,1 0 16,-1 0-16,0 0 0,1 0 0,-22 0 16,21 0-16,1-21 0,-22 0 15,21 21-15,-21-21 0,0-1 0,1 1 16,-1 0-16,0-21 0,0 21 16,-21-1-16,21-20 0,-21 21 0,0-21 15,0 20-15,0-20 0,0 21 16,0-21-16,0 20 0,0 1 15,0 0-15,0 0 0,0 42 32,-21 0-32,21 0 0,0 1 0,0 20 15,0-21-15,0 21 0,0 1 16,0-22-16,0 21 0,21-21 0,0 22 16,-21-22-16,22 0 0,-1 0 0,0 0 15,0-21-15,0 22 0,0-22 16,1 0-16,-1 0 0,0 0 0,21 0 15,-21 0-15,1 0 0,-1 0 16,0-22-16,0 22 0,0-21 16,22 0-16,-22 0 0,0 0 0,0 0 15,0-1-15,0 1 0,1-21 16,-1 21-16,0-22 0,0 1 0,0 21 16,-21 0-16,21-22 0,1 43 15,-22-21-15,0 0 0,21 21 16,0 0-1,-21 21-15,0 0 16,0 1 0,21-22-16,0 0 15,-21-22 32,0 1-31,-21 21-16,21-21 0,-21 21 15,0 0-15,0-21 0,-1 21 16,1 0-16,0 0 16,21 21-16,-21 0 15,21 0-15,-21 1 0,21-1 16,-21 21-16,21 0 0,0-20 0,0 20 16,0 0-16,0-21 0,0 22 15,0-22-15,0 0 0,0 21 16,0-20-16,0-1 0,21-21 0,0 21 15,0 0-15,0-21 0,0 0 16,1 0-16,-1 0 0,21 0 0,-21 0 16,0 0-16,1 0 0,-1 0 0,21-21 15,-21 21-15,0-21 0,1 0 16,20 21-16,-21-22 0,0 1 0,0-21 16,1 21-16,20 0 0,-21-22 15,0 22-15,0-21 0,1 21 0,-1-22 16,0 22-16,0 0 0,0 0 15,0 0-15,1 21 0,-1 0 16,0 0 0,-21 21-1,0 0-15,0 0 0,0 0 16,0-42 46,0 0-46,0 0-16,0 0 16,0-1-16,-21 1 15,0 0 1,-1 21-16,1 0 16,0 0-1,0 21-15,21 0 0,-21 1 16,21-1-16,-21 0 0,-1 21 0,22-21 15,0 22-15,-21-1 0,0-21 16,21 22-16,-21-22 0,21 0 0,0 21 16,0-21-16,0 1 0,0-1 0,0 0 15,21 0-15,0-21 0,0 21 16,1-21-16,-1 0 0,21 21 0,-21-21 16,0 0-16,22 0 0,-22 0 0,21 0 15,1 0-15,-1-21 0,0 21 16,-21-21-16,22 21 0,-1-21 15,0 0-15,1 21 0,-1-21 16,0-1-16,-20-20 0,20 21 0,-21 0 16,0-22-16,0 22 0,-21-21 0,0 0 15,0 20-15,0-20 0,0 0 16,0 21-16,0-22 0,0 22 0,0 0 16,0 0-16,-21 21 0,0 0 15,0 0-15,0 0 0,0 21 16,-1-21-16,1 21 0,0 21 15,0-20-15,0 20 0,0-21 16,21 21-16,-22 1 0,22-1 0,0-21 0,0 22 16,0-22-16,22 21 15,-1-21-15,0 0 0,0 1 0,0-22 16,0 21-16,22 0 0,-22-21 0,0 0 16,21 0-16,-20 0 0,20 0 15,-21 0-15,21 0 0,-20 0 0,-1-21 16,21 21-16,-21-21 0,0 21 15,1-22-15,-1 1 0,0 0 0,0 0 16,0 0-16,-21 0 0,21-1 0,-21-20 16,22 21-16,-22-21 0,0 20 15,0 1-15,0-21 0,0 21 0,0 0 16,0-1-16,0 44 31,0-1-31,0 0 0,0 21 16,0-21-16,-22 22 0,22-1 15,-21 0-15,21 1 0,0-1 0,-21 0 16,0 1-16,21-1 0,-21 0 16,21 22-16,0-22 0,-21 22 0,-1-1 15,1 1-15,21-1 0,-21 1 0,0-1 16,21 1-16,-21-1 0,0 1 16,-1-22-16,22 22 0,-21-22 0,21 0 15,-21 1-15,21-1 0,0-21 0,0 21 16,0-20-16,0-1 0,0 0 15,21-21 1,0 0-16,1-21 0,-1 21 16,-21-21-16,21-1 0,0 1 15,-21-21-15,21 21 0,0-22 0,1 1 16,-1 0-16,0-1 0</inkml:trace>
  <inkml:trace contextRef="#ctx0" brushRef="#br0" timeOffset="93995.96">21230 13123 0,'0'0'0,"0"-42"0,-21 21 0,21 0 15,-21 0-15,21-1 0,0 1 16,0 0-16,0 0 0,21 0 16,0 0-16,0-1 0,22 22 15,-22-21-15,21 21 0,-21 0 0,22 0 16,-1 0-16,-21 0 0,0 0 15,0 0-15,1 21 0,-1 1 0,-21 20 16,0-21-16,0 21 0,0-20 16,-21 20-16,-1 0 0,1-21 0,0 22 15,0-22-15,-21 0 0,20 21 16,-20-20-16,21-1 0,0 0 0,0-21 16,-1 21-16,1-21 0,0 0 15,21 21-15,0-42 31,0 0-31,21 0 16,0 0-16,1-1 0,20 1 0,-21-21 16,21 21-16,-20-22 0</inkml:trace>
  <inkml:trace contextRef="#ctx0" brushRef="#br0" timeOffset="94327.76">21907 12510 0,'0'0'0,"0"-22"0,0 44 47,-21-1-47,21 0 0,-21 0 0,21 21 16,0-20-16,0 20 0,0 0 16,0 1-16,0 20 0,0-21 0,0 1 15,0-1-15,0 22 0,0-22 0,0 0 16,0 1-16,0-22 0,0 21 15,0-21-15,0 0 0,0 1 0,0-1 16,0 0-16,0 0 0,21 0 16,0-21-1,1 0-15,-1 0 16,0 0-16,0-21 0,0 0 16,0 21-16,-21-21 0,22 0 15,-1-1-15,0 1 0,-21 0 0,0 0 16,21 0-16,-21-22 0,21 22 15</inkml:trace>
  <inkml:trace contextRef="#ctx0" brushRef="#br0" timeOffset="94538.73">21886 12848 0,'0'0'0,"-63"-21"16,42 21-16,42 0 31,0 0-16,0 0-15,0 0 0,0 0 0,1 0 16,-1-21-16,21 21 0,-21 0 16,0 0-16,1 0 0,-1 0 0,0 0 15,0 0-15,0 0 16,0-21-16,1 21 16</inkml:trace>
  <inkml:trace contextRef="#ctx0" brushRef="#br0" timeOffset="94919.51">23008 12700 0,'0'0'16,"0"-21"-16,0 0 15,-21 21 1,0 0-16,0 0 0,-1 0 0,1 0 16,0 0-1,0 21-15,0 0 0,21 0 0,-21 0 16,-1 1-16,22 20 0,0 0 16,-21-21-16,0 22 0,21-1 0,-21 0 15,21 1-15,-21-1 0,21-21 0,0 22 16,0-1-16,0-21 0,0 21 15,0-20-15,0-1 0,0 0 0,0 0 16,21 0-16,0 0 0,0 1 16,0-22-16,1 0 0,-1 0 0,21 0 15,-21 0-15,22 0 0,-22 0 16,21 0-16,-21 0 0,22-22 0,-22 22 16,21-21-16,0 0 0,-20 0 15</inkml:trace>
  <inkml:trace contextRef="#ctx0" brushRef="#br0" timeOffset="95223.32">23580 12637 0,'0'0'0,"-43"-43"16,43 22-16,21 21 46,1 0-46,-1 0 0,0 21 0,21-21 16,-21 21-16,1 1 0,-1 20 16,0-21-16,-21 21 0,0 1 0,0-1 15,0 0-15,0 1 0,0-1 0,0 0 16,0 1-16,0-1 0,-21-21 16,0 22-16,-1-22 0,22 0 0,-21 21 15,0-21-15,0 1 0,0-22 16,21 21-16,-21 0 0,-1-21 0,1 0 15,21 21-15,-21-21 0,0 0 16,0 0-16</inkml:trace>
  <inkml:trace contextRef="#ctx0" brushRef="#br0" timeOffset="97731">11917 15304 0,'0'0'0,"21"0"0,0-22 0,0 1 16,-21 0-16,21 0 0,1 0 0,-22 0 16,0-1-16,0 1 0,0 0 15,0 0-15,0 0 0,-22 0 0,1-1 16,0 22-16,-21-21 0,21 21 16,-22 0-16,22 0 0,-21 0 0,-1 0 15,22 21-15,-21 1 0,0-1 16,-1 21-16,22-21 0,-21 22 0,-1-1 15,22 21-15,0 1 0,-21-22 0,21 22 16,-1-1-16,1 1 0,21-1 16,0 22-16,0-22 0,0 1 0,21-1 15,1 1-15,-1-22 0,21 22 16,0-22-16,1-21 0,-1 22 16,0-22-16,22 0 0,-1 0 0,-20 0 15,20-21-15,1 0 0,-1 0 16,1 0-16,-1-21 0,1 21 0,-1-21 15,1 0-15,-22 0 0,0-22 16,1 22-16,-1 0 0,-21-21 0,0-1 16,1 22-16,-1-21 0,-21-1 15,0 22-15,0-21 0,0 0 0,0 20 16,0-20-16,-21 21 0,-1-21 0,1 20 16,0 1-16,0 21 0,0-21 15,0 21-15,-1 0 0,-20 0 0,21 0 16,0 0-16,0 21 0,-22 0 15,22 1-15,0-1 0,21 21 16,-21-21-16,0 22 0,21-1 0,-22 0 16,22 1-16,0-1 0,0 0 15,0 1-15,0-22 0,0 21 0,0-21 16,22 0-16,-1 1 0,0-22 0,0 0 16,0 0-16,0 0 0,1 0 15,20 0-15,-21 0 0,0-22 0,22 1 16,-22 0-16,0 0 0,21-21 15,-21 20-15,1-20 0,-1 21 0,0-21 16,0 20-16,-21-20 0,0 21 16,21-21-16,-21 20 0,0 1 15,0 0-15,0 0 0,0 0 0,0 0 16,0 42 15,0 0-31,0 0 0,0 0 0,0 22 16,0-22-16,0 0 0,0 21 15,0-21-15,0 22 0,0-22 0,21 0 16,1 21-16,-22-20 0,21-1 16,0-21-16,0 21 0,0 0 0,0-21 15,22 0-15,-22 0 0,0 0 16,0 0-16,22 0 0,-22-21 0,0 0 16,21 21-16,-21-21 0,22-1 15,-22-20-15,0 21 0,0 0 16,0 0-16,1-22 0,-22 22 0,0-21 15,0 21-15,21-22 0,-21 22 0,0 0 16,0 0-16,0 0 0,0-1 16,0 44 15,0-1-31,0 0 0,0 0 0,0 0 16,0 22-16,0-22 0,-21 21 0,21-21 15,0 22-15,0-22 16,0 0-16,0 0 0,0 0 0,0 0 15,0 1-15,0-1 0,-22-21 16,22-21 15,22 21-31,-22-22 0,0 1 16,21 0-16,0-21 0,0 21 0,-21-1 16,0-20-16,21 21 0,-21-21 15,21 20-15,-21 1 0,0 0 0,22 0 16,-1 0-16,0 21 0,0 0 15,0 0-15,-21 21 16,0 0-16,21 0 0,1 0 16,-1 1-16,0-1 0,0 21 0,0-21 15,0 0-15,-21 1 0,43 20 16,-22-21-16,0 0 0,0 0 0,0-21 16,1 22-16,-1-22 0,0 0 15,0 0-15,0 0 0,0 0 0,1 0 16,-1 0-16,0 0 0,0-22 0,0 1 15,0 0-15,-21 0 0,22 0 16,-1 0-16,0-22 0,0 22 0,-21 0 16,21 0-16,0-22 0,-21 22 15,22 0-15,-1 0 0,0 0 0,-21 0 16,21 21-16,0-22 16,-21 44 15,0-1-31,0 0 15,21-21 1,-21-21 31,0 0-31,0-1-1,-21 22-15,0 0 0,0-21 16,0 21-16,0 0 15,-1 0 1,1 0-16,0 21 0,0 1 0,21-1 16,0 0-16,-21 0 0,0 0 15,21 0-15,0 22 0,-22-22 0,22 21 16,0-21-16,0 22 0,0-22 0,0 21 16,0-21-16,22 1 0,-1-1 15,0 0-15,0 0 0,21 0 0,-20-21 16,20 21-16,0-21 0,1 0 15,-1 0-15,21 0 0,-20 0 0,-1 0 16,22 0-16,-22 0 0,0 0 16,1-21-16,-1 0 0,0 21 15,-21-21-15,22 0 0,-22 0 0,0-1 16,0-20-16,0 21 0,-21 0 0,0-22 16,0 22-16,0-21 0,0 21 15,0 0-15,0-1 0,0-20 0,0 21 16,0 0-16,-21 21 15,0 0-15,0 0 0,0 0 0,0 0 16,-1 21-16,22 0 0,-21 0 0,21 0 16,-21 1-16,21-1 0,0 21 15,0-21-15,0 22 0,0-22 0,0 0 16,0 21-16,0-21 0,21 1 16,-21-1-16,21 0 0,1-21 15,-22 21-15,21-21 0,0 0 0,0 0 16,0 0-16,0 0 0,1 0 15,-1 0-15,0 0 0,21-21 0,-21 0 16,1 0-16,20-1 0,-21 1 0,0 0 16,0-21-16,1 21 0,-1-22 15,0 22-15,0-21 0,0-1 0,0 1 16,-21 0-16,0-1 0,0 1 16,22 0-16,-22-1 0,21 1 0,-21 0 15,0-1-15,0 22 0,0-21 0,0 21 16,0 0-16,0 42 15,0 0 1,0 0-16,0 21 0,0-20 0,0 20 16,0 0-16,0 1 0,0 20 15,0-21-15,0 1 0,0-1 0,-21 0 16,21 1-16,0-1 0,0 0 16,0 1-16,0-1 0,0-21 0,0 22 15,0-22-15,0 0 0,0 0 0,21-21 16,-21 21-16,21-21 0,0 0 15,0 0-15,0 0 0,1 0 0,20 0 16,-21-21-16,21 21 0,1-21 0</inkml:trace>
  <inkml:trace contextRef="#ctx0" brushRef="#br0" timeOffset="98363.77">16722 15685 0,'0'0'0,"-43"0"0,-41 0 15,41 0-15,22 0 0,0 0 16,21 21-1,21-21 1,21 0-16,-20 0 16,20 0-16,0 0 0,22 0 0,-22 0 15,22 0-15,-1 0 0,1 0 0,-1 0 16,1 0-16,20 0 0,-20 0 16,-1 0-16,1 0 0,-1 0 0,1 0 15,-22-21-15,0 21 0,1 0 16,-1 0-16,-21-22 0,0 22 15,-21-21-15,0 0 16,-21 0 0,0 21-16,-21-21 0,21 21 15,-1-21-15,-20-1 0,21 22 0,-21-21 16,20 21-16,1-21 0,0 21 16,21-21-16,0 0 15,21 21 16,0 0-31,1 0 0,-1 0 16,21 21-16,-21-21 0,0 21 16,1 0-16,-1 0 0,-21 1 15,0-1-15,21 21 0,-21-21 0,0 0 16,0 22-16,0-22 0,-21 0 16,0 21-16,-1-20 0,-20-1 0,21 21 15,-21-21-15,20 0 0,-20 1 16,0-1-16,21 0 0,-22 0 0,22-21 15,0 21-15,-21-21 0,84 0 32</inkml:trace>
  <inkml:trace contextRef="#ctx0" brushRef="#br0" timeOffset="99376.03">19833 15727 0,'0'-21'15,"0"0"1,21 21 0,0 0-16,-21-22 0,22 22 0,-1 0 15,0-21-15,-21 0 0,21 21 16,-21-21-16,21 21 0,-21-21 0,0 0 15,0-1 1,0 1-16,-21 0 16,0 21-16,-21 0 0,20 0 15,1 0-15,-21 0 0,0 0 16,20 0-16,-20 0 0,0 21 0,-1-21 16,1 21-16,21 1 0,-21-1 15,20 21-15,-20-21 0,21 0 0,0 22 16,0-22-16,21 21 0,-22-21 0,22 22 15,0-22-15,0 21 0,22-21 16,20 1-16,-21-1 0,0 0 0,22 0 16,-1-21-16,-21 0 0,21 0 15,1 0-15,-1 0 0,0-21 0,1 21 16,-22-21-16,21 0 0,1-1 16,-22-20-16,21 21 0,0 0 0,-20 0 15,-1-22-15,21 22 0,-21-21 16,0-1-16,1 1 0,-1 0 15,0-1-15,0-20 0,0 21 0,-21-22 16,0 22-16,21-22 0,-21 22 16,22 0-16,-22-1 0,0 1 0,0 21 15,0 0-15,0-1 0,0 1 16,0 42 0,0 1-16,-22 20 0,1 0 15,21 1-15,-21 20 0,0-21 16,21 22-16,0-1 0,-21 1 0,21-22 15,0 22-15,0-22 0,0 0 16,0 1-16,0-1 0,0-21 0,21 0 16,0 1-16,0-1 0,0 0 15,22-21-15,-22 0 0,21 0 0,-21 0 16,22 0-16,-1 0 0,-21 0 0,22-21 16,-22 21-16,21-21 0,-21-1 15,22 1-15,-22 21 0,0-21 0,0 0 16,-21 0-16,0 0 0,21 21 15,-21-22-15,0 1 0,0 42 32,0 1-17,0-1-15,0 0 0,0 0 16,0 0-16,0 0 0,0 1 16,0-1-16,0 0 0,0 0 15,0 0-15,0-42 47,0 0-31,0 0-16,0 0 0,21-1 15</inkml:trace>
  <inkml:trace contextRef="#ctx0" brushRef="#br0" timeOffset="99570.92">20934 15388 0,'0'21'32,"0"1"-17,0-1 1,0 0 0,21-21-1,0 0-15,0 0 16,-21 21-16</inkml:trace>
  <inkml:trace contextRef="#ctx0" brushRef="#br0" timeOffset="101856.27">21463 15536 0,'0'0'0,"42"0"15,-21-21 1,-21 0-16,0 0 15,0 0-15,-21 0 16,0 21-16,0 0 16,0 0-16,0 0 0,-1 0 15,-20 0-15,21 21 0,0-21 16,-22 21-16,22 0 0,0-21 0,0 21 16,0 0-16,0 1 0,21-1 0,0 0 15,0 0-15,0 0 16,21-21-16,0 21 0,0 1 0,0-22 15,22 21-15,-22 0 0,21-21 0,-21 21 16,22 0-16,-22-21 0,21 21 16,-21 1-16,0-22 0,1 21 0,-1-21 15,-21 21 1,0 0-16,-21-21 16,-1 0-16,1 0 0,-21 21 15,21-21-15,0 0 0,-22 0 16,22 0-16,0 0 0,-21 0 0,20 0 15,1-21-15,-21 21 0,21 0 16,0 0-16,-1 0 0,1 0 0,21 21 31,0 0-15,21-21-16,1 0 0,-1 0 16,21 22-16,-21-22 0,22 0 15,-1 0-15,-21 0 0,21 0 0,1 0 16,-1-22-16,0 22 0,1-21 15,-1 0-15,0 21 0,1-21 16,-1 21-16,0-21 0,1 0 0,-1-1 16,0 1-16,-20 0 0,20 0 15,-21 0-15,-21 0 0,21-22 0,-21 22 16,0 0-16,21-21 0,-21 20 0,0 1 16,0 0-16,0 0 0,0 0 15,0 42 1,0 0-16,-21 0 15,21 0-15,-21 22 0,21-22 0,0 0 16,0 21-16,-21-20 0,21-1 0,-21 0 16,21 0-16,0 0 15,0 0-15,0 1 0,0-1 0,0 0 16,0 0-16,0-42 62,0 0-62,0 0 0,0-1 16,0 1-16,21 0 0,-21 0 16,21 0-16,-21 0 0,21-22 0,0 22 15,-21-21-15,22 21 0,-1-1 0,0 1 16,0 0-16,-21 0 0,21 0 16,0 21-16,1 0 0,-1 0 15,0 21-15,0 0 16,-21 0-16,21 0 0,0 1 0,-21 20 15,22-21-15,-22 0 0,0 0 16,0 1-16,21-1 0,0 0 0,-21 0 16,0 0-16,0 0 0,21 1 0,-21-1 15,0 0-15,0-42 47,21 0-31,-21-1-16,0 1 0,0 0 15,21 0-15,1 0 16,-22 0-16,21-22 0,0 22 0,0-21 16,0 21-16,0-22 0,1 22 0,-1 0 15,0-21-15,0 20 0,0 22 16,0-21-16,1 21 0,-1 0 0,0 0 16,0 21-16,-21 1 15,0-1-15,0 0 0,0 0 0,0 0 16,0 22-16,0-22 0,0 0 15,0 0-15,0 21 0,0-20 0,0-1 16,0 0-16,0 0 0,21 0 16,0 0-16,1 1 0,-22-1 15,21 0-15,0-21 0,0 21 0,0-21 16,0 0-16,1 0 0,-1 0 16,0 0-16,0 0 0,0 0 0,0 0 15,22 0-15,-22-21 0,0 21 0,0-21 16,0 0-16,1-1 0,-22 1 15,21 0-15,-21-21 0,21 21 0,0-1 16,-21-20-16,0 21 0,0-21 16,21 20-16,-21 1 0,0 0 0,21 0 15,-21 42 17,0 0-32,0 0 0,-21 1 15,0-1-15,21 0 0,-21 0 0,21 21 16,0-20-16,0-1 0,-21 0 15,21 0-15,0 0 0,0 22 0,0-22 16,0 0-16,0 0 0,21-21 16,-21 21-16,21 0 0,0 1 0,0-22 15,1 0-15,-1 0 16,0 0-16,0 0 0,0 0 0,22 0 16,-22 0-16,0 0 0,0-22 0,0 1 15,22 0-15,-22 0 16,21 0-16,-21 0 0,0-1 0,22 1 15,-22-21-15,21 21 0,-21-22 0,1 22 16,-1-21-16,0 21 0,0 0 16,-21-1-16,0 1 0,0 0 0,-21 21 31,0 0-31,0 21 0,-1 0 16,22 1-16,-21-1 15,21 0-15,-21 0 0,21 0 0,0 0 16,0 1-16,0-1 0,0 0 0,0 0 15,0 0-15,0 0 0,0 1 16,0-1-16,0 0 0,21-21 16,-21 21-16,21 0 0,-21 0 0,0 1 15,0-1 1,0-42 31,0-1-47,0 1 15,-21 21-15,21-21 0,0 0 0,-21 21 16,0-21-16,0 21 0,21-21 16,-21 21-1,-1 0-15,22 21 0,0 0 16,0 0-16,0 0 16,0 0-16,0 1 15,0-1-15,22-21 0,-1 0 16,0 21-16,0-21 0,0 0 15,0 0-15,1 0 0,-1 0 0,21 0 16,-21 0-16,22 0 0,-22 0 0,0-21 16,21 21-16,-21-21 0,22 21 15,-22-22-15,0 1 0,21 0 0,-20 0 16,-1 0-16,21 0 0,-21-1 16,22 1-16,-22-21 0,21 21 15,-21-22-15,22 1 0,-22 21 0,21-21 16,-21 20-16,0-20 0,22 21 15,-22 0-15,-21 0 0,0-1 0,-21 44 32,0-1-32,21 0 0,0 0 15,-22 0-15,22 22 0,-21-22 0,21 0 16,0 0-16,0 0 0,0 0 16,0 1-16,0-1 0,0 0 0,0 0 15,0 0-15,0 0 0,21-21 16,-21 22-16,22-1 0,-22 0 0,0 0 15,21-21-15,-21 21 0,0 0 16,0 1 0,0-1-1,-21-21-15,-1 0 16,1 0-16,0 0 0,0 0 16,0 0-16,0 0 15,-1 0-15,1 0 16,21-21-16,-21 21 0,0 0 15,0-22-15,0 1 16,-1 0-16,1 21 0,21-21 0</inkml:trace>
  <inkml:trace contextRef="#ctx0" brushRef="#br0" timeOffset="102328">23347 15113 0,'0'0'0,"-21"0"0,-1 0 16,1 0-16,21 21 16,0 0-1,21-21-15,1 0 0,-1 0 0,0 0 16,0 0-16,0 0 0,0 0 16,1 0-16,-1 0 0,0-21 0,-21 0 15,21 0-15,-21 0 0,0 0 16,0-1-16,0 1 15,-21 21-15,0-21 0,0 21 0,-1-21 16,1 21-16,0 0 16,0 0-1,0 0-15,21 21 0,-21 0 16,21 0-16,0 1 0,0-1 16,0 0-16,0 0 0,0 0 15,21 0-15,0-21 0,-21 22 0,21-22 16,0 21-16,0-21 0,1 0 15</inkml:trace>
  <inkml:trace contextRef="#ctx0" brushRef="#br0" timeOffset="115335.8">23431 3027 0,'0'0'0,"-21"0"16,0 0-16,21 21 31,21-21-15,0 0-1,1 0-15,-1 0 0,21 0 0,0 0 16,1 0-16,-1 0 0,22 0 15,-22 0-15,21 0 0,-20 0 0,20 0 16,-20 0-16,-1 0 0,0 0 16,1 0-16,-1 0 0,-21 0 15,21 0-15,-20 0 16,-44 0 15,1 0-31,0 0 16,0 0-16,0 0 0,0 0 15,-1 0-15,-20 0 0</inkml:trace>
  <inkml:trace contextRef="#ctx0" brushRef="#br0" timeOffset="115747.56">23855 3048 0,'0'0'0,"-21"0"16,-1 21-1,22 0 1,0 1 0,0-1-16,0 0 15,0 0-15,0 21 0,0-20 0,0 20 16,0-21-16,0 21 0,0-20 16,0 20-16,22-21 0,-22 21 15,0 1-15,0-22 0,0 0 0,0 21 16,0-20-16,0-1 0,0 0 15,0 0-15,-22 0 0,1 0 0,0 1 16,0-1-16,-21 0 0,20-21 16,1 21-16,-21-21 0,21 0 0,0 0 15,-22 0-15,22 0 0,0 0 16,-21 0-16,20 0 0,1 0 0,0 0 16,0-21-16,0 21 0,0-21 15,-1 0-15,1 21 0,0-22 16,21 1-1,0 0-15,21 21 16,0-21 0,1 21-16,-1 0 0,0-21 0,21 21 0</inkml:trace>
  <inkml:trace contextRef="#ctx0" brushRef="#br0" timeOffset="116271.27">24384 3535 0,'0'0'0,"21"-21"0,-21 0 15,0-1 1,0 1-16,-21 0 0,0 0 16,0 21-1,-1 0-15,1 0 0,0 0 0,0 0 16,0 0-16,0 0 0,-1 0 15,1 21-15,0 0 0,0 22 0,21-22 16,-21 0-16,0 21 0,21-21 16,-22 1-16,22 20 0,0-21 0,0 0 15,0 0-15,0 1 0,0-1 16,0 0-16,22 0 16,-1-21-16,0 0 0,0 0 15,0 0-15,22 0 0,-22-21 16,0 0-16,0 21 0,-21-21 15,21-1-15,0 1 0,1 21 0,-22-21 16,0 0-16,0 0 0,0 0 16,0-1-16,0 1 0,21 0 0,-21 0 15,0 0-15,0 0 0,21 21 32,-21 21-32,0 0 15,0 0-15,0 0 0,21 0 0,-21 1 16,0-1-16,0 0 0,0 0 15,21 0-15,-21 0 0,0 1 16,21-22 0,1 0-1,-1 0-15,0 0 0,0 0 16</inkml:trace>
  <inkml:trace contextRef="#ctx0" brushRef="#br0" timeOffset="116511.66">24723 3471 0,'0'0'0,"0"-21"16,0 0-16,0 42 31,0 0-15,21 22-16,-21-22 0,0 0 16,0 0-16,0 0 0,0 1 15,0-1-15,0 0 0,0 0 16,0 0-16,0 0 0,0 1 15,0-1 1,0 0-16,21-21 0,0 0 16,0 0-16,0-21 15,1 0-15</inkml:trace>
  <inkml:trace contextRef="#ctx0" brushRef="#br0" timeOffset="116719.54">24977 3493 0,'0'0'0,"0"-22"0,21 1 15,-21 0-15,0-21 16,-21 63 15,21 0-31,-22 21 0,1-20 0,0-1 16,0 21-16,0-21 0,0 0 0,-22 22 16,22-22-16,0 0 0,0 0 15,0 0-15,-1 1 0,1-1 0,21 0 16,21-21-1,1 0-15,-1 0 16</inkml:trace>
  <inkml:trace contextRef="#ctx0" brushRef="#br0" timeOffset="117179.27">25442 3471 0,'0'0'15,"0"-21"1,0 0-16,-21 0 0,0 21 0,0 0 16,0 0-16,-1 0 15,1 0-15,0 0 0,0 21 16,0 0-16,0 0 16,-1 22-16,1-22 0,0 21 0,21-21 0,-21 1 15,21 20-15,0-21 0,0 0 16,0 0-16,0 1 0,0-1 15,21-21 1,0 0-16,0 0 16,1 0-16,-1 0 0,0 0 15,-21-21-15,21 21 0,0-22 16,-21 1-16,0 0 0,21 21 0,-21-21 16,22 0-16,-22 0 0,0-1 15,0 1-15,21 0 0,-21 0 16,21 21-1,-21 21 1,0 0-16,0 0 0,0 1 16,0-1-16,0 0 0,0 0 0,0 0 15,0 0-15,21 1 16,0-1-16,0-21 16,1 0-16,-1 0 0,0 0 15,0 0-15,0 0 0</inkml:trace>
  <inkml:trace contextRef="#ctx0" brushRef="#br0" timeOffset="117663">26204 3239 0,'0'0'16,"21"-22"-16,1-20 0,-1 21 0,-21 0 15,0 0-15,-21 21 16,-1 0-16,1 0 15,0 0-15,-21 0 0,-1 0 0,22 0 16,-21 0-16,0 0 0,-1 21 16,1 0-16,21 0 0,-22 0 0,22 0 15,0 1-15,0 20 0,21-21 16,0 0-16,0 0 0,0 22 16,0-22-16,0 0 0,21 0 15,0-21-15,22 21 0,-22 1 0,0-1 16,21-21-16,-21 21 0,22-21 15,-22 21-15,21-21 0,-21 21 0,1 0 16,-1-21-16,0 22 0,-21-1 16,0 0-16,0 0 15,0 0-15,-21-21 0,0 21 16,-22-21-16,22 0 0,-21 22 0,-1-22 16,22 0-16,-21 0 0,0 0 15,20 0-15,-20 0 0,21 0 0,-21 0 16,20 0-16,1 0 0,0 0 15,0 0-15,0-22 16,21 1-16,-21 21 0,-1-21 16,22 0-1,22 0 1,-1 21-16,0-21 0,0 21 16,0 0-16,0 0 0</inkml:trace>
  <inkml:trace contextRef="#ctx0" brushRef="#br0" timeOffset="117951.83">26543 3387 0,'0'0'0,"0"-21"16,0-1-16,-21 22 0,0 0 15,-1 0-15,1 0 0,0 0 16,0 0-16,0 22 0,0-1 0,-1 0 15,1 0-15,21 0 0,-21 0 16,0 22-16,21-22 0,-21 0 0,21 0 16,0 22-16,0-22 0,0 0 15,0 0-15,0 0 0,0 0 16,21-21-16,0 0 0,0 22 16,0-22-16,1 0 0,-1 0 15,0 0-15,0 0 0,0 0 16,0 0-16,1-22 0,-1 1 0,0 21 15</inkml:trace>
  <inkml:trace contextRef="#ctx0" brushRef="#br0" timeOffset="118352.6">26691 3450 0,'0'-21'16,"0"0"15,21 21-16,0 0 1,1 0-16,-1 21 0,0-21 16,0 21-16,-21 0 0,21 1 0,0-1 15,-21 0-15,0 0 0,0 0 16,22 0-16,-22 1 0,0-1 0,0 0 16,0 0-16,0 0 15,-22 0-15,1-21 0,0 22 16,0-22-16,0 0 15,21-22 1,0 1 0,0 0-16,0 0 15,0 0-15,21 0 0,-21-1 0,21 1 16,0 0-16,-21-21 0,21 21 16,1-1-16,-1 1 0,-21 0 15,21 21-15,0-21 0,0 21 0,0-21 16,1 21-16,-1 0 15,0 0-15,0 0 16</inkml:trace>
  <inkml:trace contextRef="#ctx0" brushRef="#br0" timeOffset="118603.97">27284 3429 0,'0'21'47,"0"0"-47,0 1 16,-21-1-16,21 0 0,0 0 15,-22 0-15,22 0 0,0 1 16,-21-1-16,21 0 0,0 0 16,0 0-16,0 0 15,-21-21-15,21 22 0,0-44 47,21 22-47</inkml:trace>
  <inkml:trace contextRef="#ctx0" brushRef="#br0" timeOffset="118919.79">27368 3217 0,'0'0'0,"0"-42"15,22 42 64,-22-21-48,-22 21 16,1 0-32,0 0 1,21 21-16,0 0 31</inkml:trace>
  <inkml:trace contextRef="#ctx0" brushRef="#br0" timeOffset="119263.86">27559 3366 0,'0'21'0,"0"0"16,0 0-1,0 0-15,-21 0 0,21 1 16,0-1-16,-21 0 0,21 0 15,0 21-15,0-20 0,0 20 0,0-21 16,-22 21-16,22 1 0,0-22 16,-21 21-16,21-21 0,-21 22 0,21-22 15,0 21-15,0 1 0,-21-22 16,21 21-16,-21-21 0,21 22 0,-21-22 16,21 0-16,0 0 0,0 0 15,0 0-15,0 1 0,0-1 16,0-42 15,0-1-15,0 1-16,21 0 15,-21 0-15,21-21 0,0 20 16</inkml:trace>
  <inkml:trace contextRef="#ctx0" brushRef="#br0" timeOffset="119559.69">27538 3577 0,'0'0'15,"0"-42"-15,0 21 0,0 0 0,0-1 16,0 1-16,0 0 0,0 0 16,0 0-16,21 0 15,0 21-15,0-22 16,0 22-16,1 0 0,-1 0 0,0 0 16,0 0-16,0 22 0,-21-1 15,0 0-15,21 0 0,-21 0 16,0 0-16,0 22 0,0-22 0,0 0 15,-21 21-15,0-20 0,0-1 16,0-21-16,0 21 0,-1 0 0,1 0 16,0-21-16,0 0 0,0 0 15,0 0-15,-1 0 16,44-21 15,-1 0-31</inkml:trace>
  <inkml:trace contextRef="#ctx0" brushRef="#br0" timeOffset="119923.48">28257 3069 0,'0'0'0,"0"-21"0,-21 21 47,0 0-47,21 21 0,-21 0 0,0 1 16,0 20-16,21-21 0,-22 21 15,1 1-15,0-1 0,21 0 16,-21 22-16,0-22 0,0 1 0,21-1 16,0 0-16,-22 1 0,22-22 15,-21 21-15,21-21 0,0 0 0,0 1 16,0-1-16,0 0 0,0 0 15,0 0-15,0 0 0,21-21 16,1 0-16,-1 0 16,0 0-16,0 0 0,0 0 0,0 0 15,1 0-15,-1 0 16,0-21-16,0 0 0,0 0 0,0 21 0,1-21 16,-22 0-16,21-22 0,0 22 15</inkml:trace>
  <inkml:trace contextRef="#ctx0" brushRef="#br0" timeOffset="120235.3">28088 3408 0,'0'0'16,"-21"0"-16,0-21 0,21 0 31,21 21-31,0 0 15,0 0-15,0 0 0,22-22 0,-22 22 16,21 0-16,-21 0 0,22 0 16,-22 0-16,21-21 0,1 21 0,-22 0 15,21 0-15,-21 0 0,0-21 16,1 21-16,-1 0 0,0 0 31,-21-21 0,-21 21-15,0 0-16,-1 0 0,1 0 16,0 0-16</inkml:trace>
  <inkml:trace contextRef="#ctx0" brushRef="#br0" timeOffset="121599.64">11451 953 0,'0'0'0,"21"-22"0,-21 1 0,21 0 15,-21 0-15,22 0 0,-22 0 0,0-1 16,21 1-16,-21 0 0,0 0 15,21 21-15,-21-21 0,0 0 16,0 42 47,0 21-63,-21-21 0,0 22 15,-1 20-15,1 1 0,0-1 0,0 1 16,-21 20-16,-1-20 0,1 20 15,0 1-15,-1 0 0,-20-1 0,-1 22 16,22-21-16,-22 0 0,1-22 16,-1 22-16,22-22 0,0 1 0,-1-22 15,1 22-15,0-22 0,21-21 16,-1 21-16,1-20 0,21-1 16,-21 0-16,21 0 15,0-42 1,21 0-1,0 0-15,1-22 16,-1 22-16,21-21 0</inkml:trace>
  <inkml:trace contextRef="#ctx0" brushRef="#br0" timeOffset="121959.44">11811 1249 0,'0'0'0,"-21"0"0,21-21 15,-21 21-15,-1 0 0,22-21 16,0-1-16,22 22 15,-1-21-15,21 21 16,-21 0-16,22-21 0,20 0 16,-21 21-16,1 0 0,20 0 0,-20-21 15,20 21-15,-21 0 0,1 0 16,-1-21-16,0 21 0,-20 0 16,20 0-16,-21 0 0,0 0 0,-42 0 46,0 0-46</inkml:trace>
  <inkml:trace contextRef="#ctx0" brushRef="#br0" timeOffset="122303.25">12213 1122 0,'0'0'0,"0"21"0,-21-21 16,0 21-16,21 0 15,0 1-15,0-1 0,0 0 16,0 0-16,0 0 0,0 22 15,21-22-15,0 21 0,-21-21 0,21 22 16,0-22-16,-21 21 0,0 0 16,22 1-16,-22-22 0,0 21 0,0 1 15,0-22-15,0 21 0,0-21 16,-22 22-16,22-22 0,-42 0 0,21 0 16,0 0-16,0 0 0,-22 1 15,22-22-15,-21 21 0,-1-21 0,22 0 16,-21 0-16,0 0 0,20 0 15,-20 0-15,21 0 0,-21-21 0,20 21 16,1-22-16,0 1 0,0 0 16,0 0-16,0 21 0,21-21 15,0 0-15,0-1 0,0 1 0,0 0 16,0 0-16,0 0 0,21 21 16,0-21-16,21-1 0,-21 1 0,22 21 15,-1-21-15</inkml:trace>
  <inkml:trace contextRef="#ctx0" brushRef="#br0" timeOffset="122831.17">12954 1461 0,'0'0'0,"0"-43"16,-21 22-16,0 21 15,-22 0-15,22-21 0,0 21 0,-21 0 16,20 0-16,1 0 0,0 0 16,-21 0-16,21 0 0,-1 21 0,1 0 15,21 0-15,-21 1 0,0-1 16,21 21-16,-21 0 0,21 1 0,0-1 16,0 0-16,0 1 0,0-22 15,0 21-15,0 1 0,0-22 0,0 21 16,21-21-1,0 0-15,0-21 0,0 0 0,1 0 16,-1 0-16,0 0 0,0 0 16,0-21-16,0 0 0,1 21 0,-1-21 15,0 0-15,0-22 0,0 22 16,-21 0-16,21 0 0,1-21 0,-1-1 16,-21 22-16,0-21 0,0 21 0,21-22 15,-21 22-15,0 0 0,21 0 16,-21 0-16,0-1 0,21 22 31,-21 22-31,0-1 0,21 0 16,-21 0-16,0 21 15,22-20-15,-22-1 0,21 21 0,0-21 16,-21 22-16,21-22 0,0 0 16,-21 0-16,21 0 0,1 0 0,-1-21 15,0 22-15,0-22 16,0-22-16,0 22 15,-21-21-15</inkml:trace>
  <inkml:trace contextRef="#ctx0" brushRef="#br0" timeOffset="123056.11">13398 1439 0,'0'0'16,"0"-21"-16,0 0 0,0 0 0,22 21 15,-22 21 1,0 0-1,0 0-15,0 1 0,0-1 0,0 0 16,0 21-16,0-21 0,0 1 16,0 20-16,0-21 0,0 0 0,0 0 15,0 1-15,0-1 0,0 0 16,0 0-16,0 0 0,21-21 31,0 0-31</inkml:trace>
  <inkml:trace contextRef="#ctx0" brushRef="#br0" timeOffset="123284.03">13885 1376 0,'0'0'0,"-21"0"16,0 0-1,0 0-15,0 21 0,-1 0 0,1 0 16,0 1-16,-21-22 0,21 42 0,-1-21 15,1 0-15,0 22 0,-21-22 16,21 0-16,-1 21 0,1-21 16,21 1-16,0-1 0,-21 0 15,21 0-15,0 0 0,21-21 16,0 0 0,1 0-16</inkml:trace>
  <inkml:trace contextRef="#ctx0" brushRef="#br0" timeOffset="123763.88">14266 1503 0,'0'0'0,"0"-42"16,0 20-1,-21 1-15,0 21 0,0 0 0,0-21 16,-1 21-16,1 0 0,0 0 15,0 0-15,0 0 0,0 21 0,-1 0 16,1 1-16,0-1 0,0 0 16,0 21-16,21 1 0,0-22 0,-21 21 15,21 0-15,-22 1 0,22-22 16,0 0-16,0 21 0,0-20 0,0-1 16,22 0-16,-1-21 15,0 0-15,21 0 0,-21 0 16,1 0-16,-1-21 0,0 0 15,21-1-15,-21 1 0,1 0 16,-1 0-16,0 0 0,0-22 0,0 22 16,0 0-16,1-21 0,-22 21 15,0-22-15,21 22 0,-21 0 0,0 0 16,0 42 0,0 0-1,0 21-15,0-20 0,0-1 16,21 21-16,-21-21 0,0 0 0,0 1 15,21 20-15,0-21 0,0 0 16,1 0-16,-1-21 16,0 0-16,0 0 0,0 0 15,0 0-15,1-21 16</inkml:trace>
  <inkml:trace contextRef="#ctx0" brushRef="#br0" timeOffset="124552.19">15642 1185 0,'0'-21'15,"0"0"17,21 21-32,0-21 0,22 0 15,-22 0-15,0 21 0,21-22 16,-20 1-16,-1 0 0,0 0 0,21 0 16,-42 0-16,21-1 0,-21 1 15,0 0-15,-21 0 16,-21 21-16,21 0 15,-22 0-15,-20 0 0,21 0 16,-22 21-16,22 0 0,-22 0 0,1-21 16,-1 22-16,22-1 0,-22 0 15,22 0-15,21 0 0,-21 0 16,42 1-16,0-1 0,0 0 16,0 0-16,0 0 0,21 0 0,0 22 15,21-22-15,1 0 0,-1 0 16,21 0-16,-20 1 0,20-1 0,-20 0 15,-1 0-15,0 0 0,1 22 16,-1-22-16,-21 0 0,0 0 0,0 0 16,-21 0-16,0 22 0,0-22 15,-42 0-15,21 0 0,-21 0 0,-1 1 16,1-1-16,0 0 0,-22 0 16,22-21-16,-22 0 0,1 21 15,20-21-15,-20 0 0,21 0 0,-1 0 16,1 0-16,0-21 0,-1 0 15,22 21-15,-21-21 0,21 0 0,21-22 16,-22 22-16,22 0 0,0-21 16,0 20-16,0 1 0,0 0 0,0 0 15,0-21-15,22 42 0,-1-22 16,21 1-16,-21 0 0,22 21 0,-22 0 16,21-21-16,0 21 0,1 0 15,-1 0-15</inkml:trace>
  <inkml:trace contextRef="#ctx0" brushRef="#br0" timeOffset="124863.73">16129 1418 0,'21'0'0,"-42"0"0,42-21 0,-21 0 31,-21 21-31,0 0 0,0 0 15,-1 0-15,1 0 0,0 0 16,0 0-16,21 21 16,0 0-16,0 0 0,-21 1 15,21-1-15,0 21 0,-21-21 0,21 22 16,0-22-16,0 21 0,0 0 16,0-20-16,0-1 0,0 0 0,0 21 15,21-42-15,0 21 0,0 1 16,0-22-16,0 0 0,1 0 0,-1 0 15,0 0-15,21 0 0,1 0 16,-22 0-16,21 0 0,0-22 0,-20 1 16,20 21-16</inkml:trace>
  <inkml:trace contextRef="#ctx0" brushRef="#br0" timeOffset="125247.65">16573 1482 0,'0'0'0,"0"-43"16,0 22-1,0 0 1,22 21 0,-1 0-16,0 0 0,0 0 15,0 21-15,0 0 0,1 1 16,-1-1-16,-21 0 0,0 0 16,21 0-16,-21 0 0,0 22 0,0-22 15,0 0-15,0 21 0,0-20 16,0-1-16,-21 0 0,0 0 15,21 0-15,0 0 0,-22-21 16,22 22-16,-21-22 0,21-22 31,0 1-15,0 0-16,0 0 16,21 0-16,-21-22 0,22 22 0,-1-21 15,-21 21-15,0-22 0,21 22 16,0 0-16,-21 0 0,21-21 0,0 20 15,1 1-15,-1 0 16,-21 0-16,21 21 16,0-21-16,0 21 0</inkml:trace>
  <inkml:trace contextRef="#ctx0" brushRef="#br0" timeOffset="125499.63">17251 1334 0,'0'21'16,"-21"0"-16,-1 0 16,1 0-16,21 0 15,0 22-15,0-22 0,-21 0 0,21 0 16,-21 22-16,21-22 0,0 0 16,0 0-16,0 21 0,0-20 15,0-1-15,0 0 16,0 0-16,0 0 15,21-21 1,-21-21-16,21 0 16,0 0-16,1 0 15</inkml:trace>
  <inkml:trace contextRef="#ctx0" brushRef="#br0" timeOffset="125819.46">17293 1122 0,'0'0'0,"-21"-21"0,0 21 0,0-21 16,-1 21-16,1 0 16,0 0-16,42 0 47,0 0-47,1 0 15,-1 0-15,0 0 0,0-22 0,0 1 16,0 0-1,-21 0-15,0 0 0,0 0 16,-21 21 0,0 0-16,0 0 15,0 0-15,0 21 16,21 0-16,0 0 0,0 21 16,-22-20-16,22-1 0,0 21 15,0-21-15,0 0 0,0 1 16,0-1-16,0 0 0</inkml:trace>
  <inkml:trace contextRef="#ctx0" brushRef="#br0" timeOffset="126143.71">17695 1355 0,'-21'21'16,"21"0"-1,0 0-15,0 0 0,0 1 16,0 20-16,0-21 0,21 21 16,-21-20-16,21 20 0,-21 0 0,0 1 15,0 20-15,0-21 0,0 22 0,0-22 16,-21 22-16,0-1 0,0 1 16,0 20-16,-22-20 0,22-1 15,0 1-15,-21-1 0,21 1 16,-1-1-16,22-20 0,0-1 0,0 0 0,0-20 15,0-1-15,0 0 0,22-42 32,-1 0-32,0-1 15,-21 1-15,21-21 0,0 0 16,0-1-16</inkml:trace>
  <inkml:trace contextRef="#ctx0" brushRef="#br0" timeOffset="126427.54">17738 1609 0,'0'0'0,"0"-43"0,0-20 0,0 42 0,0-22 16,0 1-16,21 21 0,-21 0 0,0 0 15,21-1-15,0 22 16,0 0-16,0 0 0,1 0 0,-1 0 16,0 0-16,0 0 0,0 22 15,0-1-15,1 0 0,-22 0 0,0 0 16,0 0-16,0 1 0,0-1 15,0 0-15,0 0 0,-22 21 0,1-20 16,0-1-16,0 0 0,0 0 16,-22 0-16,22 0 0,0-21 0,0 22 15,0-22-15,0 0 0,-1 21 16,22-42 0,22-1-1,-1 1-15</inkml:trace>
  <inkml:trace contextRef="#ctx0" brushRef="#br0" timeOffset="126724.38">18373 995 0,'0'0'0,"-22"0"31,1 21-15,0 0-16,21 22 0,0-22 15,0 21-15,-21 0 0,21 1 0,0-1 16,0 0-16,0 1 0,0-1 16,0 22-16,0-22 0,0 0 0,0 1 15,0-1-15,0-21 0,0 21 16,0-20-16,0 20 0,0-21 0,0 0 16,21-21-16,-21 21 0,21 1 15,0-22-15,1 0 0,-1 0 16,0 0-16,0 0 15,-21-22-15,21 1 0,-21 0 0,21 0 16,-21 0-16</inkml:trace>
  <inkml:trace contextRef="#ctx0" brushRef="#br0" timeOffset="126931.25">18288 1355 0,'0'0'16,"21"0"15,0 0-31,0 0 0,1 0 16,20 0-16,0 0 0,-21 0 0,22 0 15,-1 0-15,0 0 0,-20 0 16,20 0-16,0 0 0,-21 0 16,1 0-16,-1 0 0,0 0 15</inkml:trace>
  <inkml:trace contextRef="#ctx0" brushRef="#br0" timeOffset="127535.73">13843 2307 0,'0'0'0,"-21"0"0,0 0 15,-1 0-15,1 0 0,0 0 16,0 0-16,0 0 0,0 0 16,-1 0-1,1 0-15,42 0 32,22 0-17,-22 0-15,21 0 0,1 0 0,-1 0 16,21 0-16,1 0 0,21 0 15,20 0-15,-20 0 0,21 0 0,21 0 16,0 0-16,21 0 0,0-21 16,22 21-16,-1 0 0,0 0 0,1 0 15,-1 0-15,0 0 0,1 0 16,-1 0-16,0 0 0,1 0 0,-22 0 16,0 0-16,21 0 0,-21 0 15,1 0-15,-22 0 0,0 0 16,0 0-16,-22 0 0,-20 0 0,21 0 15,-21-21-15,-22 21 0,1 0 16,-1 0-16,-21 0 0,1-21 0,-22 21 16,0-21-16,0 21 0,0 0 15,-21-22-15,0 1 16,22 0-16,-1 21 0,-21-21 16</inkml:trace>
  <inkml:trace contextRef="#ctx0" brushRef="#br0" timeOffset="127959.42">20235 783 0,'0'0'0,"0"-21"0,0 0 16,0 0-16,-21 21 16,0 0-16,0 21 15,0 0-15,-1 21 0,-20 1 16,21 20-16,-21 1 0,-1-1 15,1 22-15,0 0 0,-22-22 0,1 22 16,-1-1-16,1 1 0,-1 0 0,1-1 16,-1-20-16,1-1 0,20 1 15,1-22-15,0 22 0,-1-22 16,1 0-16,21-20 0,0 20 0,-1-21 16,1 0-16,21 0 0,0 1 15,0-1-15,21-42 31,1-1-31</inkml:trace>
  <inkml:trace contextRef="#ctx0" brushRef="#br0" timeOffset="128599.56">21103 1270 0,'0'0'0,"0"-21"0,0 0 16,0 0-1,0-1-15,-21 22 0,0-21 16,-22 21-16,22 0 0,-21 0 15,0 0-15,-1 21 0,1 1 0,-22-1 16,22 0-16,-21 21 0,20-21 16,1 22-16,0 20 0,-1-20 0,22 20 15,0 1-15,0-1 0,0 1 16,-1-22-16,22 21 0,0-20 0,0-1 16,0 0-16,0-20 0,0 20 15,22-21-15,20 0 0,-21 0 0,0-21 16,22 0-16,-1 0 15,0 0-15,1 0 0,20 0 0,-21 0 16,1-21-16,-1 0 0</inkml:trace>
  <inkml:trace contextRef="#ctx0" brushRef="#br0" timeOffset="128999.33">21336 1630 0,'0'21'0,"0"-42"0,21 0 0,-21 0 15,0-1-15,-21 22 16,0 0-1,0 0-15,-1 22 16,1 20-16,21-21 0,-21 0 16,21 22-16,-21-22 0,21 21 15,0-21-15,0 22 0,0-22 0,0 0 16,0 0-16,0 0 0,0 0 16,0 1-16,0-1 0,0 0 15,21-21-15,0 0 16,0 0-16,1 0 0,-1 0 0,0 0 15,0-21-15,0 21 0,0-21 16,1-1-16,-1 1 0,0 0 0,-21 0 16,21-21-16,-21 20 0,21-20 15,-21 0-15,0 21 0,0-22 0,0 22 16,0-21-16,-21 21 16,0 21-16,0-22 0,0 22 0,-1 0 15,1 0-15,0 0 0,0 0 16,0 0-16,-22 0 0,22 22 0,0-1 15,21 0-15,0 0 16,0 0-16,0 0 0,21-21 16,0 0-16,1 0 15</inkml:trace>
  <inkml:trace contextRef="#ctx0" brushRef="#br0" timeOffset="129475.38">21865 1588 0,'0'-22'16,"-21"44"0,21-1-1,-21 0-15,21 0 0,0 0 16,-21 0-16,21 1 0,-22 20 0,22-21 16,-21 0-16,21 22 0,0-22 15,0 0-15,-21 0 0,21 0 0,0 0 16,-21-21-16,21 22 0,0-1 15,-21-21 1,21-21 0,0-1-1,0 1-15,0 0 0,0 0 16,0 0-16,0 0 0,21-22 16,0 1-16,0 21 0,0-22 0,1 1 15,20 0-15,-21 21 0,21-1 16,-20 1-16,-1 0 0,21 0 0,-21 21 15,0 0-15,22 0 0,-22 21 16,0 0-16,-21 0 16,0 22-16,0-22 0,0 0 0,0 21 15,0-20-15,0 20 0,0-21 16,-21 0-16,0 0 0,0 1 16,21-1-16,-22 0 0,1 0 0,42-42 62,1 0-62</inkml:trace>
  <inkml:trace contextRef="#ctx0" brushRef="#br0" timeOffset="130159.99">22521 1228 0,'0'0'16,"0"-21"-16,0-1 0,21 1 0,-21 0 15,0 42 17,-21 0-32,0 22 0,0-22 0,21 21 15,-21 22-15,0-22 0,-22 22 16,22-1-16,0 1 0,0-1 0,-22 1 16,22-1-16,0 1 0,-21-1 15,21 1-15,-1-1 0,1 22 0,21-22 16,0 1-16,0-1 0,0 1 15,0-1-15,0-20 0,0 20 0,0-21 16,0 1-16,0-1 16,21-21-16,1 22 0,-1-22 0,-21 0 15,21-21-15,0 0 0,0 0 0,22 0 16,-22 0-16,0-21 0,0 0 16,21-1-16,-20 1 0,-1-21 0,0 21 15,0-22-15,0-20 0,-21 21 16,0-1-16,0-20 0,0 20 0,0 1 15,0-21-15,0 20 0,-21 1 16,0 21-16,-21-22 0,20 22 0,1 0 16,-21 0-16,21 0 0,0 0 15,-22 21-15,22 0 0,0 0 0,0 0 16,42 0 15,-21-22-31,42 22 16,-21-21-16,1 21 0,20-21 15,0 0-15,-21 21 0,22-21 0,-1 0 16,0-1-16,1 1 0,-1 0 16,0-21-16,1 21 0,-22-1 0,21 1 15,-21 0-15,1 21 0,-1 0 16,0 0-16,-21 21 16,0 0-16,0 1 15,-21 20-15,21-21 0,-21 21 0,-1-20 16,22 20-16,-21-21 15,21 0-15,-21 0 0,21 1 0,0-1 16,0 0-16,0 0 16,0-42 15,0 0-31,21 0 16,-21-1-16</inkml:trace>
  <inkml:trace contextRef="#ctx0" brushRef="#br0" timeOffset="130331.89">22818 1503 0,'0'0'0,"-22"0"15,22-21-15,-21 21 0,0 0 16,42 0 31,0 0-47,1 0 0,-1 0 15,0 0-15</inkml:trace>
  <inkml:trace contextRef="#ctx0" brushRef="#br0" timeOffset="130710.9">23177 1609 0,'-21'0'0,"21"21"31,0 0-31,0 0 16,0 0-16,0 1 15,0 20-15,0-21 0,21 0 0,-21 22 16,0-22-16,0 0 0,0 0 16,0 21-16,0-20 0,0-1 0,0 0 15,-21 0-15,0-21 16,21 21-16,-21-21 15,21-21 17,0 0-32,0 0 0,0 0 15,0-1-15,0 1 0,0 0 16,21 0-16,-21-21 0,21 20 0,0 1 16,-21-21-16,22 21 0,-1 0 15,-21-1-15,21 1 0,0 21 0,0-21 16,0 21-16,-21-21 15,22 21-15</inkml:trace>
  <inkml:trace contextRef="#ctx0" brushRef="#br0" timeOffset="131374.37">23664 1651 0,'-21'21'15,"0"0"-15,21 1 16,0-1-16,-21 0 0,21 21 16,-21-21-16,21 1 0,0-1 15,0 0-15,0 0 0,0 0 0,-22 0 16,22 1-16,0-1 0,-21 0 16,21 0-16,0 0 15,0-42 32,0 0-47,0 0 16,0 0-16,0-1 0,21 1 0,1-21 15,-22 21-15,21-22 0,0 22 16,0-21-16,0 21 0,0-22 0,1 22 16,-1 0-16,0 21 15,0-21-15,0 21 0,0 0 16,1 21-16,-22 0 15,0 0-15,0 1 0,0-1 0,0 0 16,0 21-16,0-21 0,0 1 16,0-1-16,0 0 0,0 0 0,0 0 15,0 0-15,0 1 16,21-22 31,0-22-47,-21 1 0,21 0 15,0 21-15,0-21 0,1 0 16,-1-22-16,0 22 0,0 0 0,0 0 16,0 0-16,22 0 0,-22-1 15,0 1-15,0 21 0,0 0 16,1 0-16,-1 0 0,-21 21 16,21 1-16,-21 20 15,0-21-15,0 0 0,0 0 0,0 22 16,0-22-16,0 0 0,0 0 15,0 0-15,0 1 0,0-1 0,0 0 16,0 0-16,21 0 16,0-21-16,0 0 0</inkml:trace>
  <inkml:trace contextRef="#ctx0" brushRef="#br0" timeOffset="133096.18">24871 1905 0,'0'0'16,"0"-42"-16,0 21 0,0-1 0,21 1 0,-21 0 16,0 0-16,0 0 15,0 0-15,-21 21 0,0 0 0,-1 0 16,1 0-16,0 0 0,0 0 16,0 21-16,0 0 0,-22 0 0,22 0 15,0 0-15,0 1 16,0-1-16,-1 21 0,22-21 0,0 0 15,-21 1-15,21-1 0,0 0 16,0 0-16,0 0 0,0 0 0,0 1 16,21-22-1,1 0-15,-1 0 16,0 0-16,0 0 0,0 0 16,0-22-16,1 1 15,-22 0-15,21 0 0,0 0 0,0 0 16,-21-1-16,21 1 0,0 0 15,-21 0-15,22 0 0,-22 0 0,0-1 16,0 44 15,0-1-31,0 0 0,0 0 16,0 0-16,0 0 0,0 1 0,0-1 16,0 0-16,0 0 0,0 0 15,0 0-15,21 1 0,0-22 16,0 0-16,-21 21 0,21-21 15,0 0-15,1 0 0,-1 0 0,0 0 16,0 0-16,0 0 0,0 0 16,1-21-16,-1 21 0,0-22 0,0 1 15,0 0-15,-21 0 0,21-21 16,1 20-16,-22-20 0,0 0 16,21-22-16,-21 22 0,21-22 15,-21 22-15,21 0 0,-21-1 0,0 1 16,0 0-16,21 21 0,-21-1 15,0 1-15,0 42 32,-21 1-32,21-1 0,-21 21 0,21 0 15,-21 1-15,21 20 0,-21-20 16,21-1-16,0 0 0,-22 1 0,22-1 16,0 0-16,0-21 0,0 1 15,0 20-15,0-21 0,0 0 0,0 0 16,0 1-16,22-22 15,-1 0-15,0 0 16,0 0-16,0 0 0,0 0 16,1 0-16,-1 0 0,0-22 15,0 1-15,0 21 0,0-21 0,1 0 16,-1 0-16,0 0 0,-21-1 16,21 1-16,0 0 0,-21 0 0,21 21 15,-21-21-15,-21 42 47,21 0-47,0 0 16,-21 0-16,21 1 0,0-1 15,0 0-15,0 0 0,0 0 16,0 0-16,0 1 16,0-1-16,21-21 15,0 0-15,1 0 16,-1 0-16,0 0 0,0-21 15,0-1-15,0 22 16,1-21-16,-1 0 0,-21 0 0,21 0 16,0 0-16,0-1 0,0 1 15,-21 0-15,0 0 0,22 0 0,-22 0 16,0 42 15,-22 0-31,1 0 0,21 0 16,0 0-16,0 1 0,-21-1 15,21 0-15,0 0 0,0 0 16,0 0-16,0 1 16,21-22-1,0 0 1,1 0-16,-1 0 16,0-22-1,-21 1-15,0 0 16,0 0-16,0 0 15,0 0-15,0-1 16,0 1-16,-21 0 0,21 0 16,0 0-16,0 0 15,21 21 17,0 0-32,0 0 15,0 0-15,-21 21 16,22-21-16,-1 21 0,0 0 15,0-21-15,-21 21 0,21 0 16,0 1 0,-21-1-16,0 0 15,0 0 1,0 0-16,-21 0 31,0-21-15,21-21 15,0 0-15,0 0-16,21 0 15,0 0-15,1-1 0,-1 1 16,-21 0-16,42 21 0,-21-21 16,0 0-16,1 0 0,20-1 15,-21 1-15,21 0 0,1 21 16,-22 0-16,0 0 0,0 21 15,-21 0-15,0 22 0,0-22 16,0 0-16,0 0 0,-21 22 16,0-22-16,0 0 0,0 0 0,-1 0 15,22 0-15,-21-21 0,0 22 16,21-1-16,-21-21 0,0 21 31,0-21-15,21-21-1,0 0-15,0-1 16,0 1-16</inkml:trace>
  <inkml:trace contextRef="#ctx0" brushRef="#br0" timeOffset="133311.65">25823 1588 0,'0'0'0,"-21"0"16,0-22 0</inkml:trace>
  <inkml:trace contextRef="#ctx0" brushRef="#br0" timeOffset="133567.1">25167 1672 0,'0'0'0,"21"0"31,0 0-31,1 0 0,-1 0 0,0 0 16,0 0-16,0 0 0,0 0 16,1 0-16,20 0 0,-21 0 15,0 0-15,0 0 16</inkml:trace>
  <inkml:trace contextRef="#ctx0" brushRef="#br0" timeOffset="134567.82">21018 2477 0,'0'0'0,"-21"0"0,0 0 16,0 21-16,0-21 15,0 0-15,-1 0 0,1 0 16,0 0 0,42 0 31,0 0-47,1 0 0,-1 0 15,0 0-15,0 0 0,21 0 0,1 0 16,-22 0-16,21 0 0,1 0 15,20 0-15,-21 0 0,22 0 0,21 0 16,-22-21-16,22 21 0,-1 0 16,1 0-16,0 0 0,-1 0 15,1 0-15,0 0 0,21-22 16,-22 22-16,22 0 0,21 0 0,-21-21 16,21 0-16,-21 21 0,21 0 15,-21 0-15,21-21 0,-22 21 16,1 0-16,21 0 0,-21 0 0,0 0 15,0-21-15,0 21 0,-1 0 16,-20 0-16,0 0 0,-1 0 0,22 0 16,-21 0-16,0-21 0,-1 21 0,-20 0 15,20 0-15,1-22 0,0 22 16,-22 0-16,22 0 0,-22 0 16,-20-21-16,20 21 0,-20 0 15,-1 0-15,0 0 0,-21 0 0,22-21 16,-22 21-16,0 0 0,0 0 15,0 0-15,1 0 32,-22-21 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02:33:52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3048 1312 0,'0'-21'16,"0"0"-16,0 0 16,0 0-16,0 0 15,0-1-15,0 1 16,0 0-16,0 0 0,0 0 0,21 0 15,-21-1-15,0 1 0,21 0 16,-21 0-16,0-21 0,0 20 16,0 1-16,0-21 0,0 21 0,0 0 15,0-1-15,-21 1 0</inkml:trace>
  <inkml:trace contextRef="#ctx0" brushRef="#br0" timeOffset="235.91">3006 1164 0,'0'21'0,"0"1"0,0 20 16,0 0-16,0 1 0,0-1 16,0 0-16,-22 22 0,22-22 0,0 22 15,-21-22-15,21 0 0,0 22 16,0-22-16,0 0 0,0-20 0,0 20 16,0-21-16,-21 0 0,21 0 15,0 1-15,0-1 0,0-42 47,0-1-47,0 1 0,0 0 16,0-21-16,0-1 15</inkml:trace>
  <inkml:trace contextRef="#ctx0" brushRef="#br0" timeOffset="571.14">3535 974 0,'0'0'0,"21"-21"0,-21-64 15,0 106 17,0 0-32,0 0 15,0 22-15,0-22 0,0 21 0,0 1 16,0-1-16,-21 0 0,21 1 15,-21 20-15,21-21 0,0 1 0,-22 20 16,22-20-16,-21-1 0,21 0 16,-21 1-16,21-1 0,0 0 0,0-21 15,0 22-15,0-22 0,-21 0 16,21 0-16,0 0 0,0 1 0,0-1 16,-21-21 15,21-21-16</inkml:trace>
  <inkml:trace contextRef="#ctx0" brushRef="#br0" timeOffset="1106.83">2900 1588 0,'21'0'16,"0"0"0,0 0-16,0 0 15,22-22-15,-22 22 0,21 0 0,1-21 16,-1 21-16,0 0 0,1-21 16,-1 21-16,0 0 0,1 0 0,-1-21 15,0 21-15,1 0 0,-1 0 16,-21 0-16,21-21 0,-20 21 0,-1 0 15,0 0-15,0 0 0,0-21 16,0 21-16,1 0 31,-22-22-15,21 1 0,-21 0 15,0 42 0,0 0-31,0 1 16,0-1-16,0 0 0,0 0 15,0 21-15,0-20 0,-21-1 0,21 21 16,0-21-16,0 22 0,0-22 16,0 0-16,-22 0 0,22 0 0,0 0 15,0 1 1,-21-22 15,21-22-15,0 1-16,0 0 0,0 0 0</inkml:trace>
  <inkml:trace contextRef="#ctx0" brushRef="#br0" timeOffset="1319.71">3831 1270 0,'21'0'31,"0"0"-15,1 0-16,-1 0 15,0 0-15</inkml:trace>
  <inkml:trace contextRef="#ctx0" brushRef="#br0" timeOffset="2074.82">4572 1376 0,'-21'0'15,"0"0"-15,-1 0 16,1 0-16,0 0 0,-21 0 16,21 0-16,-22 21 0,22 0 0,-21 0 15,-1 1-15,1-1 0,21 0 16,-21 21-16,20-21 0,1 22 16,0-1-16,0 0 0,21-20 0,-21 20 15,21 0-15,0-21 0,0 1 0,0 20 16,0-21-16,0 0 0,21-21 15,0 21-15,0 1 0,0-22 16,1 0-16,20 0 0,-21 0 16,21 0-16,-20 0 0,20 0 0,0-22 15,-21 1-15,22 0 0,-1 0 16,0 0-16,1 0 0,-22-1 0,21-20 16,1 21-16,-22-21 0,21-1 15,-21 1-15,22 0 0,-22-22 0,21 22 16,-21-22-16,0 22 0,1-22 15,-1 22-15,0-21 0,0-1 0,0 22 16,-21-1-16,0-20 0,21 42 16,-21-22-16,0 1 0,0 21 0,0 0 15,0 0 1,-21 42 0,21 0-16,-21 0 0,0 21 15,0 1-15,21-1 0,-21 0 0,-1 22 16,1-1-16,21-20 0,-21 20 15,0 1-15,0-1 0,0 1 0,21-22 16,-22 22-16,22-1 0,-21-21 16,21 1-16,0-1 0,0-21 0,0 22 15,0-22-15,0 0 0,21 0 16,1 0-16,-1 0 0,0-21 16,0 0-16,0 0 0,0 0 15,1 0-15,-1 0 0,0 0 16,0 0-16,0 0 0,0-21 15,1 0-15,-1 0 0,0 0 0</inkml:trace>
  <inkml:trace contextRef="#ctx0" brushRef="#br0" timeOffset="2511.59">5630 1693 0,'21'-21'0,"1"0"15,-22 0-15,21 21 16,-21-21-16,0 0 0,0-1 16,0 1-16,0 0 0,0 0 15,-21 0-15,-1 21 0,1 0 16,0-21-16,0 21 0,0 0 0,0 0 15,-22 0-15,22 0 0,0 0 16,0 21-16,-22 0 0,22 0 0,0 0 16,0 0-16,-21 1 0,20 20 15,1-21-15,21 21 0,-21-20 0,0 20 16,21 0-16,0-21 16,0 22-16,0-22 0,0 0 0,0 0 15,0 0-15,21-21 0,0 22 16,22-1-16,-22-21 0,0 0 15,0 0-15,21 0 0,-20 0 16,20-21-16,0-1 0,-21 1 0,22 21 16,-1-21-16,-21-21 0,22 21 15,-1-22-15,0 22 0,-21-21 0,22-1 16,-43-20-16</inkml:trace>
  <inkml:trace contextRef="#ctx0" brushRef="#br0" timeOffset="2783.43">6032 1185 0,'22'-63'15,"-22"21"1,0-1-16,0 1 0,0 21 15,0-22-15,0 22 0,0 0 16,0 0-16,0 0 0,-22 21 16,1 0-16,21 21 15,-21 21-15,0-21 0,21 22 0,0-1 16,-21 22-16,0-22 0,21 21 16,-22 1-16,22-22 0,0 22 0,-21-1 15,21-20-15,-21 20 0,21-21 16,0 1-16,0-1 0,0 0 0,0 1 15,0-1-15,0-21 0,0 0 16,0 1-16,0-1 0,21 0 0,0-21 16,1 0-16,-1 0 15,0 0-15,0 0 16,0 0-16,0 0 0,1-21 0,-1 21 16,0-21-16,0-1 0,0 1 15</inkml:trace>
  <inkml:trace contextRef="#ctx0" brushRef="#br0" timeOffset="3706.9">6286 1630 0,'0'21'15,"22"-21"32,-1 0-47,0-21 0,0 0 16,0 0-16,0 21 15,1-22-15,-1 22 0,-21-21 0,0 0 16,21 21-16,-21-21 0,0 0 16,0 0-1,-21 21 1,0 0-16,-1 0 0,1 0 0,0 0 15,0 21-15,0 0 16,0 0-16,21 0 0,0 0 16,-22 1-16,22-1 0,0 0 0,0 0 15,0 21-15,0-20 0,0-1 16,0 0-16,0 0 0,22 0 0,-22 0 16,21-21-16,0 22 0,0-22 15,0 21-15,0-21 0,1 0 16,20 0-16,-21 0 0,0 0 0,0 0 15,22 0-15,-22 0 0,0-21 16,21-1-16,-20 22 0,-1-21 0,0 0 16,21 0-16,-21 0 15,1 0-15,-22-22 0,21 22 0,0 0 16,-21 0-16,0 0 0,0-1 16,0 1-16,0 0 0,0 0 15,0 42 16,0 0-15,-21 0-16,21 1 0,0-1 16,-21 0-16,21 21 0,0-21 0,0 1 15,0-1-15,0 0 0,-22 0 16,22 0-16,0 0 0,-21 1 16,21-1-16,0 0 0,0 0 15,-21 0 1,21-42 15,0 0-31,0 0 0,0 0 16,0-1-16,21 1 0,-21 0 15,21-21-15,1 21 0,-22-22 0,21 22 16,0-21-16,0-1 0,21 22 16,-20 0-16,-1-21 0,21 21 0,-21-1 15,22 22-15,-22 0 0,21 0 16,-21 0-16,0 0 0,1 0 15,-1 22-15,0-1 0,-21 0 0,0 0 16,21 0-16,-21 0 0,21 22 16,-21-22-16,0 21 0,0-21 0,0 1 15,0-1-15,0 21 0,0-21 16,0 0-16,-21 1 0,21-1 0,-21-21 16,21 21-16,0 0 0,-21-21 15,0 0 1,-1 0-16,22-21 15,0 0 1</inkml:trace>
  <inkml:trace contextRef="#ctx0" brushRef="#br0" timeOffset="4839.56">8594 1799 0,'21'0'0,"0"0"15,0 0-15,0 0 0,0 0 0,1-21 16,-1 21-16,0-21 0,0 21 16,0-21-16,0 21 0,1-21 15,-1 21-15,0-22 0,0 22 0,-21-21 16,0 0-16,21 21 0,-21-21 15,0 0-15,0 0 0,0-1 0,0 1 16,0 0-16,-21 0 0,0 0 16,21 0-16,-21-1 0,0 1 0,-22 0 15,22 0-15,-21 0 0,21 0 16,-22-1-16,1 22 0,0 0 0,20 0 16,-20 0-16,0 0 0,-1 0 15,22 0-15,-21 0 0,21 22 0,-22-1 16,22 0-16,0 0 0,0 0 0,0 0 15,0 1-15,-1 20 16,22 0-16,0-21 0,0 22 0,0-22 16,0 21-16,0 1 0,22-22 15,-1 0-15,-21 0 0,21 0 0,0 0 16,0 1-16,0-1 0,1-21 16,-1 0-16,21 0 0,-21 0 0,0 0 15,22 0-15,-22 0 0,21 0 16,-21-21-16,22-1 0,-22 1 0,21 0 15,1 0-15,-1 0 0,0-22 0,-21 22 16,22-21-16,-1 0 0,0-1 16,1-20-16,-22 20 0,21 1 0,-21-21 15,22-1-15,-22 1 16,0-1-16,0 1 0,0-1 0,1 22 16,-1-22-16,-21 22 0,0 0 15,0-1-15,0 1 0,0 21 0,0 0 16,-21 21-1,-1 0-15,1 21 0,0 0 16,0 21-16,-21 1 0,20-1 16,-20 0-16,21 22 0,0-1 0,0-20 15,-1 20-15,1 1 0,0-1 16,0-21-16,21 22 0,0-22 0,0 22 16,0-22-16,0 22 0,0-22 0,0 0 15,21-21-15,0 22 16,0-22-16,1 21 0,-1-42 0,0 21 15,0 1-15,21-22 0,-20 0 16,20 0-16,-21 0 0,21 0 0,-20 0 16,20 0-16,-21-22 0,0 1 15,0 0-15,22 0 0,-22 0 0,0 0 16,0-22-16,0 22 0,-21-21 0,22 21 16,-1-22-16,-21 22 0,0 0 15,0 0-15,0 0 0,0 42 31,0 21-15,-21-21-16,-1 0 0,22 22 16,-21-22-16,21 0 0,0 21 15,0-20-15,0-1 0,0 0 16,0 0-16,0 0 0,0 0 0,0 1 16,21-22 15,1 0-31,-22-22 0,21 1 15,0 21-15,0-21 0,-21-21 16,21 21-16,-21-1 0</inkml:trace>
  <inkml:trace contextRef="#ctx0" brushRef="#br0" timeOffset="4931.5">9631 1228 0,'0'0'0</inkml:trace>
  <inkml:trace contextRef="#ctx0" brushRef="#br0" timeOffset="5163.37">9504 1291 0,'21'0'47,"0"0"-47,0 0 16,0 0-16,1 0 0,-22-21 16,21 21-16,-21-21 15,0 0-15,0 0 16,-21 21-1,-1 0-15,1 0 16,0 0-16,0 21 16,0 0-16,21 0 15,0 0-15,0 0 0,0 1 0,0-1 16,0 0-16,0 0 16,0 0-16,21-21 0,0 0 15,0 21-15</inkml:trace>
  <inkml:trace contextRef="#ctx0" brushRef="#br0" timeOffset="5876.89">9991 1799 0,'0'21'31,"0"1"-31,21-22 16,0 0-16,0 0 15,0 0-15,0 0 0,-21-22 16,22 1-16,-1 0 0,0 0 0,0 0 16,0 0-16,0-1 0,1 1 15,-1-21-15,0 0 0,0 20 0,0-20 16,0 21-16,1-21 0,-1 20 16,0 1-16,-21 0 0,0 0 0,21 0 15,-21 0-15,-21 21 47,21 21-47,-21-21 0,0 21 0,21 0 16,-22 0-16,1 0 0,21 1 15,-21-1-15,21 0 16,0 0-16,0 0 78,0 0-47,0 1-31,0-1 16,0 0-16,0 0 16,0 0-16,0 0 15,0 1-15,0-1 16,0 0-16,0 0 15,0 0 1,0 0 0</inkml:trace>
  <inkml:trace contextRef="#ctx0" brushRef="#br0" timeOffset="7911.63">10477 1799 0,'22'0'15,"-1"0"-15,-21-21 0,21 21 16,0 0-16,0-21 0,0 0 0,1 0 15,-1 21-15,-21-22 0,21 1 0,0 0 16,0 0-16,0-21 0,1 20 16,-22 1-16,0 0 0,21-21 0,-21 21 15,21 21-15,-21-22 0,0 1 16,0 0-16,-21 21 47,0 0-47,21 21 15,-22 0-15,22 1 16,0-1-16,-21 0 0,21 0 0,-21 0 16,21 0-16,0 1 0,0-1 15,-21 0-15,21 0 0,0 0 0,-21 22 16,21-22-16,0 0 0,0 0 16,0 0-16,0 0 15,21-21-15,0 22 16,0-22-16,0 0 15,1 0-15,-1 0 0,0 0 0,0 0 16,0 0-16,0 0 0,1 0 16,-1-22-16,0 22 0,21-21 15,-21 21-15,1-21 0,-1 0 0,0 0 16,0 0-16,21-1 0,-20 1 16,-1-21-16,0 21 0,0 0 0,0-1 15,-21 1-15,0 0 0,21 0 16,-21 0-16,0 0 15,-21 21-15,0 0 16,0 0-16,0 21 16,0 0-16,-1-21 0,22 21 0,-21-21 15,21 21-15,0 0 16,0 1-16,0-1 0,0 0 16,21 0-16,1-21 15,-1 21-15,0-21 0,-21 21 16,21 1-16,0-22 0,0 21 0,1 0 15,-22 0-15,21-21 16,-21 21-16,0 0 0,0 1 16,0-1-1,-21-21 1,-1 0-16,1 0 0,0 0 16,0 0-16,0 0 15,0 0-15,-1 0 0,1 0 16,0-21-16,0 21 15,0 0 1,21 21 31,21-21-31,0 0-16,-21 21 0,21-21 15,0 0-15,22 0 0,-22 0 0,0 0 16,0 0-16,0 0 0,22 0 15,-22 0-15,0-21 0,21 21 0,-20-21 16,-1 21-16,0-22 0,0 1 16,0 21-16,0-21 0,1 0 15,-1-21-15,-21 20 0,21 1 0,-21-21 16,21 21-16,-21 0 0,21-1 16,-21 1-16,0 0 0,0 0 0,0 0 15,21 21-15,-21 21 47,0 0-47,0 0 16,0 0-16,-21 1 0,21-1 15,0 0-15,-21 0 0,21 0 0,0 22 16,0-22-16,0 0 0,0 0 0,0 0 16,0 0-1,0 1-15,0-1 0,21 0 16,0-21-1,1 0-15,-1 0 0,0 0 16,0 0-16,0 0 0,0 0 0,1-21 16,-1 0-16,0-1 0,0 22 15,-21-21-15,21 0 0,0 0 0,1-21 16,-22 20-16,0 1 0,21-21 16,0 21-16,-21 0 0,0-1 0,0 1 15,21 0-15,-21 0 0,21 21 0,-21-21 16,0 42 15,0 0-31,0 0 0,0 0 16,0 1-16,0-1 0,0 0 0,0 0 15,-21 0-15,21 22 0,0-22 0,0 0 16,0 0-16,0 0 0,0 0 16,0 1-16,0-1 0,21-21 31,0 0-31,1 0 0,-1 0 15,0 0-15,0 0 16,0 0-16,0-21 0,1-1 16,-22 1-16,21 0 0,-21 0 15,0 0-15,0 0 0,0-1 16,0-20-16,0 21 0,-21 0 0,-1-22 16,1 22-16,0 0 0,-21 0 15,21 21-15,-1 0 0,1 0 16,0 0-16,42 0 47,0 0-47,1 0 15,-1 0-15,21 0 16,-21 0-16,0 0 0,22-21 0,-22 21 16,0 0-16,21 0 0,-20 0 15,-1 0-15,21 0 0,-21 0 0,0 0 16,1 0-16,-1 0 15,-21 21-15,21 0 16,-21 0-16,0 0 0,0 1 16,0 20-16,0-21 0,0 0 15,0 0-15,-21 1 0,21-1 0,-21 0 16,21 0-16,0 0 0,0 0 0,-22 1 16,22-1-16,0 0 15,-21-21-15,21 21 0,0 0 16,-21-21 15,21-21 0,0 0-31,0 0 16,0 0-16,0-1 0,0 1 16,0 0-16,21 0 0,-21 0 0,21-22 15,1 22-15,-1-21 0,0 21 0,0-22 16,0 22-16,22 0 15,-22 0-15,21 0 0,-21 0 0,22 21 0,-22 0 16,21 0-16,-21 0 16,0 0-16,1 0 0,-1 0 0,0 21 15,-21 0-15,21 0 0,-21 0 0,0 0 16,0 1-16,0 20 0,0-21 16,0 0-16,0 22 0,0-22 0,-21 0 15,0 0-15,0 0 0,21 0 16,-22 1-16,1-1 0,21 0 0,0 0 15,-21 0-15,21 0 0,-21-21 16,21-21 31,0 0-31,-21 0-16,21 0 0,0 0 15,0-1-15</inkml:trace>
  <inkml:trace contextRef="#ctx0" brushRef="#br0" timeOffset="8206.86">11663 1122 0,'0'0'0,"-21"0"109</inkml:trace>
  <inkml:trace contextRef="#ctx0" brushRef="#br0" timeOffset="8915.29">9821 1439 0,'-21'0'16,"0"0"-16,21-21 0,-21 21 31,21 21-15,0 1-1,0-1-15,0 0 0,0 0 0,21 21 16,-21-20-16,0 20 0,21-21 16,0 0-16,-21 0 0,0 1 0,0 20 15,21-21-15,-21 0 0,0 0 0,0 1 16,0-1-16,0 0 16,0 0-1</inkml:trace>
  <inkml:trace contextRef="#ctx0" brushRef="#br0" timeOffset="10165.12">14647 1439 0,'-21'-21'16,"0"21"-1,21-21-15,0 0 32,0 0-17,0 0 1,0-1-16,0 1 31,0 0-31,0 42 47,0 22-47,0-22 16,0 0-16,0 21 0,-21 1 15,21-1-15,0 21 0,0-20 0,0 20 16,-21 1-16,-1-1 0,22 1 16,-21 20-16,0-20 0,0-1 0,0 1 15,0-1-15,-22 1 0,22-1 16,0-20-16,0 20 0,0-20 15,-1 20-15,22-21 0,0-20 0,-21 20 16,21-21-16,0 0 0,0 0 16,0-42 15,21 0-31,-21-21 16,22 21-16,-1-22 0,-21 1 0,21 0 15,0-1-15</inkml:trace>
  <inkml:trace contextRef="#ctx0" brushRef="#br0" timeOffset="10528.92">14351 1524 0,'0'0'0,"0"-21"0,-21 0 16,21 0-16,0-22 0,0 22 0,0 0 15,0 0-15,0-22 0,21 22 16,0 0-16,0 0 0,0 0 0,22 0 15,-22-1-15,21 1 0,1 21 16,-1-21-16,0 21 0,1 0 0,-1 0 16,-21 0-16,21 21 0,1 0 15,-22 1-15,21-1 0,-42 21 16,0-21-16,0 22 0,0-1 0,0-21 16,0 21-16,-21 1 0,-21-22 15,21 21-15,-22 1 0,22-22 0,-21 0 16,21 21-16,-1-21 0,-20 1 15,21-22-15,0 21 0,21 0 0,-21-21 16,21-21 15,21 21-31,0-21 16,0-1-16,21 1 16,-20 0-16,-1 0 0</inkml:trace>
  <inkml:trace contextRef="#ctx0" brushRef="#br0" timeOffset="10959.68">15240 1312 0,'0'0'0,"-21"0"47,0 22-47,-1-1 15,1 0-15,0 0 0,0 0 0,21 22 16,-21-22-16,0 0 0,21 21 0,0-21 15,0 1-15,0 20 0,0-21 16,0 0-16,0 0 0,0 1 16,21-1-16,0 0 0,0-21 15,0 0-15,0 21 0,22-21 0,-22 0 16,21 0-16,-21 0 0,22 0 0,-22-21 16,21 0-16,-21 21 0,22-21 15,-22-1-15,21-20 0,-21 21 0,1 0 16,-1-22-16,0 22 0,0-21 15,-21 0-15,0-1 0,0 22 0,0-21 16,-21 21-16,0-22 0,-22 22 16,22 0-16,-21 0 0,0 21 0,-1 0 15,1 0-15,0 0 0,-1 0 16,1 0-16,0 21 0,20 0 16,-20-21-16,21 21 0,0 0 0,21 1 15,0 20-15,0-21 0,0 0 16,0 0-16,0 1 0,21-1 0,0 0 15,0-21-15,22 21 0,-22 0 16,21-21-16</inkml:trace>
  <inkml:trace contextRef="#ctx0" brushRef="#br0" timeOffset="11315.48">15981 1355 0,'0'0'0,"0"-21"0,0-1 0,0 1 15,-21 21 17,-1 21-32,22 1 0,0-1 15,0 0-15,0 21 0,-21 1 16,21-1-16,-21 0 0,21 22 0,0-1 16,0-20-16,0 20 0,0 1 0,0-1 15,0 1-15,0-1 0,-21 1 16,21-22-16,0 21 0,-21 1 0,21-1 15,-21 1-15,-1-1 0,22 1 16,-21-1-16,0-20 0,0 20 0,21-20 16,-21-1-16,0-21 0,21 21 15,0-20-15,0-1 0,0 0 16,0-42 0,0 0-16,21-1 15,0 1-15,-21 0 0,21-21 16,0-1-16,0 1 0,-21 0 0,22-1 15</inkml:trace>
  <inkml:trace contextRef="#ctx0" brushRef="#br0" timeOffset="11671.27">15938 1609 0,'0'0'0,"0"-43"15,-42-20-15,42 42 16,0 0-16,0-1 0,0 1 15,0 0-15,0 0 0,21 0 0,0 0 16,1-1-16,-1 1 0,0 21 16,21 0-16,-21-21 0,1 21 0,20 0 15,-21 0-15,21 0 0,-20 0 0,-1 21 16,0 0-16,0 1 0,-21-1 16,0 0-16,0 21 0,0-21 0,0 1 15,0-1-15,-21 21 0,0-21 16,0 0-16,-1 22 0,1-22 15,-21 0-15,21 0 0,0 0 0,-22-21 16,22 22-16,0-1 0,0-21 16,21 21-16,-21-21 0,21 21 15,21-21 17,0 0-32,0 0 15,0 0-15,0-21 0,1 21 0</inkml:trace>
  <inkml:trace contextRef="#ctx0" brushRef="#br0" timeOffset="12079.04">16573 1376 0,'0'0'0,"0"-21"0,22 0 16,-22-1-16,0 44 46,0-1-46,-22 0 0,22 0 16,0 0-16,0 22 0,-21-22 16,21 21-16,0-21 0,0 22 0,0-22 15,0 21-15,0-21 0,0 22 0,0-22 16,21 0-16,1 0 16,-1 0-16,0-21 0,0 0 0,0 0 15,0 0-15,1 0 16,-1-21-16,0 0 0,0 21 0,0-21 15,0 0-15,1-22 0,-1 22 16,0 0-16,0-21 0,-21-1 0,0 22 16,21-21-16,-21 21 0,0-1 0,0-20 15,0 21-15,0 0 16,0 42 31,0 0-32,21-21-15,-21 21 0</inkml:trace>
  <inkml:trace contextRef="#ctx0" brushRef="#br0" timeOffset="12447.02">17378 1355 0,'0'0'0,"-21"0"15,-1 0 1,22 21 0,-21-21-16,21 21 0,0 0 15,-21 22-15,21-22 0,0 21 16,0 0-16,0 1 0,0-1 0,0 0 16,0 1-16,0 20 0,0-20 15,0 20-15,0-21 0,0 22 0,0-22 16,-21 1-16,21-1 0,-21 0 0,0 22 15,21-22-15,-22 0 0,1 1 16,0-1-16,0 0 0,0 1 0,21-1 16,-21 0-16,-1-20 0,22 20 0,0-21 15,0 21-15,0-20 16,0-1-16,0 0 0,0 0 16,0-42 15,22 0-31,-22 0 0,21-1 15,0 1-15,-21-21 0</inkml:trace>
  <inkml:trace contextRef="#ctx0" brushRef="#br0" timeOffset="12799.82">17335 1524 0,'0'0'0,"0"-21"15,0-21-15,-21 20 0,21 1 16,0 0-16,0 0 0,0 0 16,21 0-16,1 21 0,-22-22 15,42 22-15,-21-21 0,0 21 16,0-21-16,22 21 0,-22 0 0,21 0 16,1 0-16,-22 0 0,21 0 15,-21 0-15,22 0 0,-22 21 0,0-21 16,-21 21-16,21 1 0,-21-1 0,0 0 15,0 0-15,0 0 0,0 0 16,0 1-16,-21-1 0,0 0 16,0 21-16,-22-21 0,22 1 15,-21-1-15,-1 0 0,1 0 0,21 0 16,-21-21-16,20 21 0,1-21 16,-21 0-16,21 22 0,0-22 0,-1 0 15,1 0-15,0 0 0,0 0 16</inkml:trace>
  <inkml:trace contextRef="#ctx0" brushRef="#br0" timeOffset="13674.99">3873 2223 0,'0'0'0,"-21"-22"0,-85 22 16,85 0-16,-21 0 15,21 0-15,0 0 0,-1 0 16,1 0-16,42 0 31,1 0-31,20 22 16,0-22-16,22 0 0,-1 0 15,1 0-15,20 0 0,1 0 0,21 0 16,21 0-16,-21 0 0,42 0 16,-21 0-16,21 0 0,0 0 0,0 0 15,1 0-15,20 0 0,-21 0 16,0 0-16,0 0 0,1 0 15,-1 0-15,0 0 0,0 0 0,0 0 16,-21 0-16,0 0 0,-21 0 16,0 0-16,0 0 0,-22 0 0,22 0 15,-42 0-15,20 0 0,-20 0 16,-22 0-16,1 0 0,-1 0 0,-21 0 16,0 0-16,0 0 0,1 0 15,-1 0 1</inkml:trace>
  <inkml:trace contextRef="#ctx0" brushRef="#br0" timeOffset="14335.61">9102 2223 0,'0'0'0,"-22"0"0,1 0 16,0 0-16,0 21 0,0-21 16,42 0 30,0 0-46,0 0 0,0 0 16,22 0-16,-1 0 0,0 0 0,22 0 16,-1 0-16,1 0 0,-1 0 15,22 0-15,0 0 0,-1 0 0,22 0 16,0 0-16,0 0 0,0 0 0,0 0 16,-1 0-16,22 0 0,0 0 15,0 0-15,0 0 0,22 0 0,-1 0 16,0 0-16,21 0 0,-21 0 15,22 0-15,-1 0 0,-21 0 0,0-21 16,-21 21-16,0 0 0,0 0 16,-21 0-16,-21 0 0,0 0 15,-43 0-15,21 0 0,-20 0 0,-22 0 16,0 0-16,0 0 0,0 0 0,1 0 31,-22-22 0,21 22-31</inkml:trace>
  <inkml:trace contextRef="#ctx0" brushRef="#br0" timeOffset="14931.35">14351 2201 0,'-42'0'15,"84"0"-15,-127 0 0,64 0 0,-21 0 0,21 0 16,-1 0-16,1 0 0,0 0 16,0 0-16,42 0 31,0 0-16,22 0-15,-1 0 0,21 0 0,22 0 16,0 0-16,-1 0 0,22 0 16,0 0-16,21 0 0,0 0 15,21 0-15,0 0 0,1 0 0,-1 0 16,0 0-16,21 0 0,-21 0 16,22 0-16,-22 0 0,0 0 0,0 0 15,-21 0-15,21 0 0,-21 0 16,0 0-16,0-21 0,-21 21 0,0 0 15,-21 0-15,-1 0 0,1 0 0,-43 0 16,1 0-16,-1-21 0,0 21 16,-20 0-16,-1 0 0,0 0 15,-21-21 17,21 21-1</inkml:trace>
  <inkml:trace contextRef="#ctx0" brushRef="#br0" timeOffset="19251.43">1355 3874 0,'0'0'0,"0"-22"0,0 1 16,0 0-16,0 0 15,0 0-15,0 0 16,0-1-16,0 1 0,0 0 16,0 0-16,0 0 0,0 0 15,0-1-15,0 1 16,0 0-16,0 0 0,-22 21 0,22-21 16,0 42 15,0 0-31,0 0 15,0 0-15,0 1 0,0 20 16,0 0-16,-21 1 0,21-1 0,0 0 16,0 1-16,0 20 0,0-21 15,0 22-15,0-22 0,-21 1 0,21-1 16,0 21-16,0-41 0,0 20 16,-21 0-16,21 1 0,0-22 0,0 0 15,0 0-15,0 0 0,0 0 16,0 1-16,-21-22 0,21 21 15,0-42 17,0-1-32,0 1 15,0 0-15,21 0 16</inkml:trace>
  <inkml:trace contextRef="#ctx0" brushRef="#br0" timeOffset="19561.27">1757 4276 0,'0'0'0,"0"21"0,0 0 16,21-21-16,0 0 16,0 0-16,-21-21 15,0 0-15,21 21 0,-21-21 0,22 21 16,-22-22-16,0 1 0,0 0 15,-22 0 1,1 21-16,0 0 0,0 0 16,0 0-16,0 0 0,-1 0 15,1 0-15,0 21 0,0-21 16,21 21-16,-21-21 0,21 21 16,0 1-16</inkml:trace>
  <inkml:trace contextRef="#ctx0" brushRef="#br0" timeOffset="20754.65">2752 3916 0,'0'0'0,"0"-21"0,0 0 15,0-1-15,0 1 0,0 0 0,0 0 16,0 0-16,-22 21 16,1 0 15,21 21-31,0 0 0,0 0 16,0 22-16,0-1 0,0 0 15,0 1-15,0-1 0,0 21 16,0-20-16,0-1 0,0 22 15,0-22-15,0 0 0,0-21 0,0 22 16,0-22-16,0 0 0,0 0 16,0 0-16,21 1 0,-21-1 0,22-21 15,-1 0 1,0 0-16,-21-21 16,0-1-16,21 1 0,-21 0 0,21 0 15,0 0-15,-21 0 0,0-22 16,22 22-16,-1-21 0,-21 21 15,21-22-15,-21 1 0,21 21 16,-21 0-16,21-1 0,-21 1 0,0 0 16,21 21-16,1 0 15,-22 21-15,0 0 0,0 1 16,21-1-16,-21 0 0,0 21 16,21-21-16,-21 22 0,0-22 0,0 21 15,0-21-15,0 1 0,0-1 0,21 0 16,-21 0-16,21 0 0,0 0 15,1-21-15,-22 22 0,21-22 16,0 0-16,0 0 16,0 0-16,0-22 0,1 22 15,-1-21-15,0 0 0,0 0 16,0 0-16,0 0 0,1-1 0,-1-20 16,0 0-16,0 21 0,-21-22 0,21 1 15,-21 0-15,21-1 0,-21 1 16,0 0-16,0 20 0,0-20 0,22 21 15,-22 0-15,0 0 0,0-1 16,21 22-16,-21 22 31,0-1-31,0 0 0,0 21 0,0 1 16,0-22-16,0 21 16,0 0-16,0 1 0,0-1 0,0 0 15,0 1-15,0-22 0,0 21 0,0-21 16,0 22-16,0-22 0,0 0 15,21 0-15,0 0 0,-21 1 0,21-22 16,0 21-16,22-21 0,-22 0 16,0 0-16,21 0 0,-20 0 0,20 0 15,-21 0-15,21 0 0,1 0 16,-22-21-16,21-1 0,1 1 0,-22 0 16,0 21-16,21-42 0,-21 21 0,1-1 15,-1-20-15,0 21 0,0-21 16,0 20-16,-21-20 0,0 0 15,0 21-15,0-22 0,0 22 16,0 0-16,0 0 0,0 0 0,-21 21 16,0 0-16,0 21 15,0 0-15,-1 0 0,22 21 0,-21-20 16,0 20-16,21 0 0,-21 1 0,21-22 16,0 21-16,0-21 0,0 22 15,0-22-15,0 0 0,0 0 0,0 0 16,21-21-16,0 21 0,-21 1 0,21-22 15,1 0-15,-1 21 0,0-21 16,0 0-16,0 0 0,0 0 16,1 0-16,-1 0 0,0 0 15,0 0-15,0-21 0,22-1 0,-22 22 16,0-21-16</inkml:trace>
  <inkml:trace contextRef="#ctx0" brushRef="#br0" timeOffset="23115.21">6223 3747 0,'0'0'0,"0"-22"0,21 1 15,-21 0-15,0 0 16,0 0-16,-21 0 16,0-1-16,0 1 0,-1 21 15,1-21-15,0 0 0,0 21 0,0 0 16,-22 0-16,22 0 0,-21 0 15,21 0-15,-22 0 0,1 21 0,0 0 16,-1 0-16,22 22 0,-21-22 16,21 21-16,0 1 0,-22-1 15,43 21-15,-21-20 0,21 20 0,0 1 16,0-1-16,0 1 0,0-1 16,0-20-16,21-1 0,0 21 0,1-41 15,20 20-15,-21 0 0,21-21 0,-20 1 16,20-1-16,0 0 0,1-21 15,-1 0-15,0 21 0,1-21 0,-1 0 16,0 0-16,1 0 0,-1 0 16,21-21-16,-20 21 0,-1-21 0,0 0 15,-20-1-15,20 22 0,0-21 0,1-21 16,-22 21-16,0 0 0,0-1 16,0 1-16,-21 0 0,0-21 15,0 21-15,0-22 0,0 22 0,-21 0 16,0 0-16,0 0 0,0-1 15,-1 1-15,-20 21 0,21 0 0,0 0 16,-22 0-16,22 0 0,0 21 16,-21 1-16,21-1 0,-1 0 0,1 0 15,0 21-15,0-20 0,0 20 16,0-21-16,21 21 0,0-20 0,0-1 16,0 21-16,0-21 0,0 0 0,0 1 15,0-1-15,21 0 16,0-21-16,0 0 15,0 0-15,0 0 0,22 0 0,-22 0 16,0-21-16,0 0 0,0 21 16,22-22-16,-22 1 0,0 0 0,0 0 15,0 0-15,1 0 0,-1-22 0,0 22 16,0 0-16,-21-21 0,0 20 16,0 1-16,0 0 0,0 0 0,0 0 15,0 0-15,0 42 31,0 0-31,0 0 0,-21 0 16,21 22-16,0-22 16,0 0-16,0 21 0,0-21 0,0 1 15,0-1-15,0 0 0,0 0 0,0 0 16,0 0-16,21-21 0,0 22 16,0-22-16,1 0 0,-1 0 15,21 0-15,-21 0 0,0 0 16,22 0-16,-22 0 0,21 0 0,-21-22 15,1 1-15,20 21 0,-21-21 0,0 0 16,22 0-16,-22-22 0,0 22 16,-21 0-16,21 0 0,-21-21 15,21 20-15,-21 1 0,0 0 0,0 0 16,0 0-16,-21 42 31,0 0-31,0 0 16,21 0-16,-21 1 0,-1-1 0,22 21 15,-21-21-15,0 0 0,0 1 0,21-1 16,-21 0-16,0 0 0,21 0 16,-22 0-16,1-21 15,21 22-15,0-44 32,0 1-32,0 0 15,0 0-15,21 0 16,1 0-16,-1-22 0,0 22 15,0-21-15,0 21 0,0-1 0,1-20 16,-1 21-16,0 0 0,0 0 16,0 21-16,0-22 0,1 22 0,-1 0 15,0 0-15,0 22 0,-21-1 16,21 0-16,-21 0 0,0 21 16,0-20-16,0-1 0,0 21 0,0-21 15,0 0-15,21 1 0,-21-1 16,0 0-16,22 0 0,-1-21 0,0 21 15,0-21-15,0 0 0,22 0 0,-22 0 16,0 0-16,21 0 16,-21 0-16,1 0 0,20 0 0,-21 0 15,21 0-15,-20-21 0,-1 0 0,0 21 16,0-21-16,0 0 0,0-1 16,1 1-16,-22 0 0,0-21 0,21 21 15,-21-1-15,0-20 0,0 21 16,0 0-16,0 0 0,0-1 0,0 44 47,0-1-47,-21 0 0,-1 0 0,22 0 0,0 22 15,-21-22-15,0 0 0,0 21 16,21-21-16,-21 1 0,21-1 16,0 0-16,-21 0 0,21 0 0,-22 0 15,22 1-15,0-1 16,0-42 15,0-1-15,0 1-16,0 0 0,22 0 0,-1 0 15,0 0-15,0-1 0,0-20 16,0 21-16,1-21 0,-1 20 16,21-20-16,-21 21 0,22 0 0,-22 0 15,0 21-15,0 0 0,0 0 0,0 0 16,1 0-16,-1 0 0,0 21 15,0 0-15,-21 0 0,0 0 0,0 0 16,0 1-16,0-1 0,0 0 16,21 21-16,-21-21 0,0 1 0,0-1 15,0 0-15,0 0 0,0 0 16,21 0-16,-21 1 0,22-22 16,-1 0-16,0 0 0,0 0 15,0 0-15,0 0 0,1 0 16,-1 0-16,0 0 0,0-22 15,0 22-15,0-21 0,1 21 0,-1-21 16,0 0-16,0 0 0,0 0 16,0-1-16,1-20 0,-1 21 15,-21 0-15,0-22 0,21 22 0,-21 0 16,0 0-16,0 0 16,0 42-1,0 0 1,0 0-16,-21 0 0,0 22 0,21-22 15,-22 0-15,22 0 0,0 22 0,-21-22 16,21 0-16,-21 0 0,21 0 16,0 0-16,0 1 0,0-1 15,21-21-15,0 0 0,1 0 0,-1 0 16,0 0-16,0 0 0,21 0 16,-20 0-16,-1-21 0,21 21 15,-21-22-15,0 1 0,22 21 0,-22-21 16,0 0-16,0 0 0,0 0 15,1-22-15,-1 22 0,-21 0 0,0-21 16,0 20-16,0-20 0,0 21 16,-21-21-16,-1 20 0,1 1 0,0 21 15,-21-21-15,21 21 0,-22 0 0,22 0 16,0 0-16,0 21 0,-22-21 16,22 21-16,0 22 0,0-22 0,0 0 15,0 21-15,-1-20 0,1 20 16,0-21-16,0 0 0,21 0 0,-21 1 15,21-1-15,0 0 0,0 0 16,0 0 0,21-21-16,0 0 0,0 0 0,0 0 15,1 0-15</inkml:trace>
  <inkml:trace contextRef="#ctx0" brushRef="#br0" timeOffset="23467">9377 3704 0,'0'0'0,"0"-42"0,0 21 0,0 0 15,0-1-15,0 1 0,0 0 16,0 0-16,0 42 31,0 0-31,0 0 0,0 1 0,-21 20 16,21-21-16,-22 21 0,22 1 15,-21-1-15,21 0 0,-21 1 0,21-1 16,0 0-16,0 1 0,0-1 0,-21 0 16,21 1-16,0-1 0,0 0 15,0-20-15,0 20 0,0-21 16,0 0-16,0 0 0,0 1 0,0-1 16,21-21-1,0 0 1,0 0-16,1 0 0,-22-21 15,21-1-15,0 1 0,0 21 16,-21-42-16,21 21 0,0 0 0</inkml:trace>
  <inkml:trace contextRef="#ctx0" brushRef="#br0" timeOffset="23725.13">9080 3895 0,'0'0'0,"22"0"16,-1 0 0,0 0-16,0-21 0,21 21 0,-20 0 15,-1 0-15,21 42 0,0-42 0,1 0 16,-1-21-16,0 21 0,1 0 16,-22-21-16,42 21 0,-20 0 0,-22 0 15,0 0-15,0-22 0,-21 65 47,-21-43-31</inkml:trace>
  <inkml:trace contextRef="#ctx0" brushRef="#br0" timeOffset="24779.04">11028 3895 0,'0'-21'32,"0"-1"-17,0 1 1,21 0-16,0 0 16,0 0-16,0 21 0,1-21 0,-1-1 15,0 1-15,21 0 0,-21 21 0,22 0 16,-22-21-16,0 21 0,0 0 15,0 0-15,1 21 0,-1 0 0,0 0 16,-21 22-16,0-22 0,0 21 16,0 1-16,0-1 0,0 0 15,0 22-15,0-22 0,-21 0 0,0 1 16,-1-1-16,22 0 0,-21-20 16,21 20-16,-21-21 0,21 0 0,0 0 15,0-42 16,0 0-31,0-21 16,0 21-16,0-1 0,0-20 16,0 21-16,21-21 15,0-1-15,1 1 0,-1 0 0,0-1 0,21 1 16,-21 0-16,1 20 0,20-20 16,-21 21-16,21 0 0,-20 21 15,20 0-15,-21 0 0,0 0 0,22 0 16,-22 21-16,0 0 0,-21 0 15,21 0-15,-21 22 0,0-1 0,0 0 16,0 1-16,0-1 0,0-21 0,0 22 16,0-1-16,0-21 0,0 0 15,0 22-15,-21-43 0,21 21 0,0 0 16,-21-21 0,0 0-1,21-21-15,0 0 16,0-1-16,0 1 0,21-21 15,0 21-15,-21 0 0,21-22 16,0 1-16,22 0 0,-22 20 0,0-20 16,21 0-16,1 21 0,-22-1 15,21 1-15,0 0 0,1 21 0,-1 0 16,-21 0-16,0 0 0,1 21 16,-1 0-16,0 1 0,-21 20 0,0-21 15,0 21-15,0 1 0,0-22 0,0 21 16,-21 1-16,0-22 0,21 0 15,-22 21-15,1-21 0,0 1 16,21-1-16,0 0 0,-21-21 0,21 21 0,-21-21 16,42 0 15,0-21-31,0 0 16,0 0-16,1-1 0</inkml:trace>
  <inkml:trace contextRef="#ctx0" brushRef="#br0" timeOffset="26002.83">12827 3874 0,'0'0'0,"0"-43"15,0 22-15,-21 21 16,0 0-16,-1-21 0,1 21 0,0 0 16,0 0-16,0 0 0,-22 0 15,22 21-15,0 0 0,21 0 16,-21 1-16,0-1 0,0 0 0,21 21 15,0 1-15,0-1 0,-22 0 16,22 1-16,0-1 0,0 0 0,0-21 16,0 22-16,0-1 0,0-21 0,0 0 15,22 1-15,-1-1 0,21 0 16,-21 0-16,22-21 0,-1 0 0,-21 0 16,21 0-16,1 0 0,-1 0 0,0 0 15,1-21-15,-22 21 0,21-21 16,1 0-16,-22-1 0,0 1 0,21 0 15,-42-21-15,21 21 0,-21-22 16,0 1-16,0 0 0,0-1 16,0 1-16,-21 0 0,0-1 0,0 1 15,-21 21-15,20-22 0,-20 22 16,0 0-16,21 0 0,-22 21 0,1 0 16,21 0-16,-22 0 0,22 21 0,0 0 15,0 0-15,0 22 0,0-22 16,21 21-16,0 1 0,0-1 0,0 0 15,0 1-15,0-1 0,0-21 16,21 21-16,-21-20 0,21 20 0,0-21 16,0 0-16,0 0 0,22-21 15,-22 22-15,42-22 16,-20 0-16,-22 0 0,21 0 0,1 0 16,-1 0-16,-21 0 0,21-22 0,1 1 15,-22 0-15,21 0 0,1 0 16,-22 0-16,21-22 0,-21 22 0,22-21 15,-22-1-15,21 22 0,-21-21 16,0 0-16,1-1 0,-1 22 0,0 0 16,-21 0-16,0 0 0,0-1 0,21 22 15,-21 22 1,0-1-16,0 21 16,0-21-16,0 22 0,0-22 0,0 21 15,0 0-15,0 1 0,0-22 16,0 21-16,0-21 0,0 22 0,0-22 15,0 0-15,0 0 0,0 0 16,0 1-16,0-1 0,21-21 16,0 0-1,1 0 1,-1-21-16,0-1 0,0 1 0,0 0 16,0 0-16,1 0 0,20-22 15,-21 22-15,0-21 0,0 21 0,22-22 16,-22 22-16,0-21 0,0 21 15,0 0-15,1-1 0,-1 1 16,0 0-16,0 21 0,-21 21 16,0 0-1,0 22-15,0-22 16,0 0-16,0 0 0,0 22 0,0-22 16,0 0-16,0 0 0,0 21 15,0-20-15,0-1 0,0 0 16,21 0-16,0 0 0,1-21 0,-1 0 15,0 0-15,21 0 0,-21 0 16,22 0-16,-22 0 0,21 0 16,-21 0-16,22 0 0,-1-21 0,-21 0 15,22 21-15,-22-21 0,0-22 16,0 22-16,21 0 0,1 0 0,-22-21 16,21 20-16,-21-20 0,-21 0 0,22-1 15,-1 22-15,0-21 0,-21 21 16,0 0-16,0-1 0,0 1 0,-21 21 15,0 0-15,-1 0 16,1 0-16,0 21 0,0 1 0,0 20 16,0-21-16,-1 21 0,1 1 0,21-1 15,0-21-15,0 22 16,0-22-16,0 21 0,0-21 0,0 0 16,21 1-16,-21-1 0,22-21 0,-1 21 15,21-21-15,-21 0 0,0 0 16,22 0-16,-22 0 0,42 0 0,-41 0 15,-1-21-15,21 0 0,-21 21 16,0-22-16,1 22 0,20-21 16,-21 0-16,0 0 0,0 0 0,1-22 15,20 22-15,0 0 0,-42 0 0,0 0 16</inkml:trace>
  <inkml:trace contextRef="#ctx0" brushRef="#br0" timeOffset="27070.74">1630 6054 0,'0'0'0,"0"-21"0,-21 21 15,-1-22-15,1 22 0,21-21 16,0 0-16,-21 0 16,21 0-16,0 0 0,0-1 0,0-20 15,0 21-15,0 0 0,21-22 16,0 22-16,-21-21 0,22 21 15,-1 0-15,21 21 0,-21 0 0,0 0 16,1 0-16,-1 21 16,0 0-16,21 21 0,-21 1 0,1 20 15,-22-21-15,0 22 0,0-1 16,0 1-16,0-1 0,-22-20 0,1 20 16,0 1-16,-21-1 0,-1-20 15,1 20-15,0-21 0,21-20 0,-22 20 16,1-21-16,0 0 0,20 0 15,1 1-15,-21-22 0,21 0 0,0 0 16,-1 0-16,1-22 0,0 1 16,21 0-16,0-21 0,-21 21 15,21-22-15,-21 22 0,21-21 0,0-1 16,0 22-16,0-21 16,0 21-16,0 0 0,0-1 0,21 1 15,0 0-15,0 21 0,0 0 16,22 0-16,-22 0 0,21 21 0,-21 0 15,22 1-15,-22-1 0,21 21 16,1-21-16,-22 0 0,21 22 16,-21-22-16,22 21 0,-22-21 0,0 1 15,0 20-15,0-21 0,0 0 16,1-21-16,-22 21 0,0 1 0,21-22 16,-21 21-16,21-42 31,-21-1-16,0 1-15</inkml:trace>
  <inkml:trace contextRef="#ctx0" brushRef="#br0" timeOffset="27254.63">2328 6287 0,'0'-22'31,"-21"22"-16,42 0 17,0 0-17,1 0-15,20-21 16,-21 21-16</inkml:trace>
  <inkml:trace contextRef="#ctx0" brushRef="#br0" timeOffset="28235.19">3577 5800 0,'0'0'16,"-42"-21"-16,21 21 15,-1 0-15,22 21 0,0 0 16,0 0-16,0 0 0,-21 22 15,21-1-15,0 0 0,0 1 0,0-1 16,0 0-16,0 1 0,0-1 16,0 0-16,0 1 0,0-1 0,0 0 15,0 1-15,-21-22 0,21 21 16,0-21-16,0 0 0,0 1 16,21-22-1,0-22-15,1 22 16,-22-21-16,21 0 0,0-21 15,0 21-15,0-1 0,0-20 16,1 21-16,-1-21 0,0 20 0,-21-20 16,21 21-16,0-21 0,-21 20 15,0 1-15,0 0 0,0 0 0,21 21 16,-21 21 0,22-21-16,-22 21 0,0 0 15,0 22-15,0-22 0,21 0 0,-21 21 16,21-20-16,0 20 0,-21 0 15,21-21-15,-21 1 0,21 20 0,1-21 16,-22 0-16,21 0 0,0 1 16,0-22-16,0 0 0,0 0 15,1 0-15,-1 0 0,0 0 0,0 0 16,0-22-16,0 22 0,1-21 16,-1 0-16,0 0 0,0-21 0,0 20 15,0-20-15,1 21 0,-1-21 0,0 20 16,-21-20-16,21 0 0,-21-1 15,21 22-15,-21-21 0,0 0 0,0 20 16,0-20-16,0 21 0,0 0 16,0 42-1,0 0 1,0 0-16,0 22 0,0-22 16,0 21-16,0 0 0,0-20 0,0 20 15,0 0-15,0 1 0,0-22 16,21 21-16,1-21 0,-22 0 0,21 1 15,0-1-15,0 0 0,21 0 16,-20-21-16,20 0 0,0 0 0,-21 0 16,22 0-16,-1 0 0,0 0 0,1 0 15,-1-21-15,-21 0 0,22 0 16,-22-1-16,21 1 0,-21 0 0,0 0 16,1-21-16,-1 20 0,0-20 0,-21 21 15,0-21-15,0 20 0,0-20 16,0 0-16,0 21 0,0-1 0,0 1 15,0 0-15,-21 0 16,0 21-16,-1 0 0,1 0 0,21 21 16,-21 0-16,0 0 0,21 1 0,-21 20 15,21-21-15,0 21 0,0-20 16,0 20-16,0-21 0,0 21 0,0-20 16,21 20-16,0-21 0,-21 0 15,21 0-15,0 1 0,1-1 0,-1 0 16,0-21-16,0 0 0,0 0 15,0 0-15,1 0 0,-1 0 0,21 0 16,-21 0-16,0 0 0,-21-21 16,22 21-16,-1-21 0,0-1 0</inkml:trace>
  <inkml:trace contextRef="#ctx0" brushRef="#br0" timeOffset="29543.96">7366 5990 0,'0'0'0,"21"-21"0,0 0 0,0 0 16,1 0-16,-22-1 0,21 1 15,0 0-15,-21 0 0,0 0 0,0 0 16,0-1-16,0 1 0,0 0 16,0 0-16,0-21 0,-21 20 0,-22 1 15,22 21-15,0-21 0,-21 0 0,21 21 16,-22 0-16,1 0 0,0 0 16,-1 0-16,1 0 0,0 0 0,20 21 15,-20 21-15,0-20 0,21 20 16,-22 0-16,22 1 0,0 20 0,21-21 15,0 22-15,0-22 0,0 22 16,0-1-16,0-20 0,21-1 16,0 21-16,0-20 0,22-1 0,-22 0 15,21-20-15,1 20 0,-1-21 16,21 21-16,-20-42 0,-1 22 0,22-1 16,-1-21-16,-21 0 0,22 0 0,-1 0 15,-20 0-15,20 0 0,1-21 16,-22-1-16,22 1 0,-22 0 0,21 0 15,-20 0-15,-22 0 0,21-22 16,1 22-16,-22 0 0,0-21 0,-21 20 16,0 1-16,0-21 0,0 21 0,0 0 15,-21-22-15,0 22 0,-1 0 16,1 0-16,-21 0 0,21 21 16,-22 0-16,1 0 0,21 0 0,-21 0 15,20 0-15,-20 21 0,21 0 16,-21 0-16,20 0 0,1 22 0,0-22 15,21 21-15,0-21 0,0 22 16,0-22-16,0 21 0,0-21 0,0 0 16,0 22-16,0-22 0,21-21 0,0 21 15,-21 0-15,22-21 0,-1 0 16,21 0-16,-21 0 0,0 0 0,1 0 16,-1-21-16,0 0 0,21 21 0,-21-21 15,1 0-15,-1-1 0,0 1 16,0 0-16,0 0 0,0 0 15,-21-22-15,0 22 0,22 0 16,-22 0-16,0 0 0,21 0 0,-21-1 16,0 44 15,0-1-31,0 0 0,21 0 16,-21 0-16,21 22 0,0-22 0,-21 0 15,21 0-15,1 0 0,-22 0 16,21 1-16,0-1 0,0-21 0,0 0 15,0 0-15,1 0 0,-1 0 0,0 0 16,0 0-16,21 0 0,-20-21 16,-1 21-16,0-22 0,0 1 15,0 0-15,0 0 0,-21 0 0,22 0 16,-22-1-16,21 1 0,-21 0 16,0 0-16,0-21 0,0 20 0,0-20 15,0 21-15,0-21 0,0 20 0,0-20 16,0 21-16,0 42 31,0 0-31,0 0 0,-21 22 16,21-22-16,-22 21 0,22-21 15,-21 22-15,21-22 0,0 21 0,-21-21 0,21 1 16,-21-1-16,21 0 16,0 0-16,0 0 0,0 0 0,0 1 15,0-44 16,0 1-15,0 0-16,0 0 0,0 0 16,0 0-16,0-1 0,0 1 15,0-21-15,21 21 0,0-22 0,0 1 16,1 21-16,-1-21 0,0-1 16,21 22-16,1 0 0,-1 0 0,0 0 15,1-1-15</inkml:trace>
  <inkml:trace contextRef="#ctx0" brushRef="#br0" timeOffset="29683.89">9165 6033 0,'0'0'15,"0"21"-15,0 0 0,0 0 0,0 0 0,0 0 16,0 22-16,0-22 0,-21 0 16,21 21-16,-21-20 0,0-1 0,21 21 15,0-21-15,0 0 0,-22 1 0,22-1 16,0 0-16,-21-21 16,0 0-1,0 0 1,21-21-16</inkml:trace>
  <inkml:trace contextRef="#ctx0" brushRef="#br0" timeOffset="31371.76">11049 5800 0,'0'0'0,"-21"0"16,21 21 0,21-21 15,0 0-31,0 0 0,0 0 0,1 0 15,20-21-15,-21 21 0,21-21 16,-20-1-16,20 1 0,0 0 0,-21 0 16,22 0-16,-22 0 0,21-22 15,-21 22-15,1 0 0,-1-21 16,0 20-16,-21 1 0,0 0 0,0 0 16,0-21-16,0 20 0,0 1 15,-21 21-15,0-21 0,-1 0 0,1 21 16,0 0-16,0 0 0,0 21 15,21 0-15,0 22 0,0-22 16,-21 42-16,21-20 0,0 20 0,0 1 16,0-1-16,0 1 0,-22-1 15,22 1-15,0-1 0,0 1 0,0-22 16,0 0-16,0 22 0,0-22 16,0 0-16,0-20 0,0 20 15,-21-21-15,21 21 0,0-20 0,-21-1 16,21 0-16,-21-21 15,0 0-15,0 0 0,-1 0 16,1 0-16,0 0 0,-21 0 0,21-21 16,-22 0-16,22-1 0,-21 1 15,21 0-15,-22 0 0,22 0 0,0 0 16,-21-1-16,20-20 0,1 21 0,0 21 16,21-21-16,0 0 0,-21 21 15,21 21 1,21 0-16,0 0 0,0 0 15,1 0-15,20 1 16,-21-1-16,21 0 0,1 0 0,-1 0 16,0 0-16,1-21 0,-1 22 0,0-22 15,22 0-15,-22 0 0,1 0 16,-1 0-16,0 0 0,1 0 0,-1-22 16,0 1-16,1 0 0,-1 21 0,-21-21 15,0 0-15,22 0 0,-22-1 16,-21 1-16,21 0 0,-21 0 0,0-21 15,0 20-15,0 1 0,0 0 16,0 0-16,0 0 0,0 42 31,0 0-15,0 0-16,0 0 0,0 1 0,0 20 16,0-21-16,-21 0 0,21 22 0,0-22 15,0 0-15,-21 0 0,21 0 16,-22 0-16,22 1 0,0-1 0,0 0 15,-21-21 1,21-21 0,0 0-16,0-1 15,0 1-15,0 0 16,0 0-16,21-21 0,1 20 0,-1 1 16,0-21-16,0 0 0,0 20 0,22-20 15,-22 21-15,21-21 0,-21 20 16,22 1-16,-22 0 0,0 21 0,21 0 15,-21 0-15,1 0 0,-1 21 0,-21 0 16,0 1-16,0-1 0,0 0 16,0 21-16,0-21 0,0 1 0,0 20 15,0-21-15,0 0 0,0 22 0,0-22 16,0 0-16,21 0 0,0 0 16,0 0-16,0-21 0,1 22 0,-1-22 15,21 0-15,-21 0 0,22 0 16,-1 0-16,0-22 0,1 1 15,-1 21-15,-21-21 0,21 0 0,1 0 16,-1 0-16,0-1 0,-20 1 16,20 0-16,-21 0 0,0 0 0,0 0 15,1-22-15,-22 22 0,0 0 0,0 0 16,0 0-16,0-1 0,0 1 16,-22 21-16,1 0 0,0 0 0,0 0 15,0 21-15,0 1 0,-1-1 0,1 0 16,21 0-16,0 0 0,0 0 15,0 22-15,0-22 0,0 0 0,0 0 16,0 0-16,0 1 0,21-22 16,1 21-16,-22 0 0,21-21 15,0 21-15,0-21 16,-21 21-16,-21-21 31,0 0-15,0 0-16,-1 0 0,1 0 15,21-21 1,0 0 0,21 0-16,1 21 0,-1-21 15,0-1-15,21 22 0</inkml:trace>
  <inkml:trace contextRef="#ctx0" brushRef="#br0" timeOffset="31751.54">13441 5821 0,'0'0'0,"21"-21"0,0 0 0,0-1 16,-21 65 15,0-22-15,0 0-16,0 21 0,0 1 0,-21-1 16,21 22-16,0-22 0,-21 0 0,21 22 15,0-22-15,-21 22 0,21-1 16,0 1-16,0-1 0,-21 1 15,21-1-15,-22 1 0,22 20 0,0-20 16,0-1-16,0 22 0,0 0 0,0-22 16,0 22-16,0-1 0,-21-20 15,21-1-15,-21 22 0,21-21 0,0-1 16,-21 1-16,0-22 0,21 21 0,-21-20 16,21-1-16,0 0 0,-22-20 15,22 20-15,-21-21 0,0 0 0,0-21 31,21-21-31,0 0 0,0 0 16,0 0-16,0-1 0,0 1 16,0-21-16,0 21 0,0-22 15,0 1-15,21-21 0,0 20 0,0-20 16</inkml:trace>
  <inkml:trace contextRef="#ctx0" brushRef="#br0" timeOffset="32099.26">13229 6011 0,'0'-21'15,"0"42"-15,-21-63 0,0 21 0,0 0 0,21 0 16,0-1-16,0-20 0,0 21 0,21 0 16,0 0-16,21-1 0,-21 1 15,22-21-15,-1 21 0,0 0 0,22-1 16,-22 1-16,22 0 0,-22 21 15,0 0-15,1 21 0,-22 0 0,0 1 16,0-1-16,0 0 0,-21 21 0,0 1 16,0-22-16,-21 21 0,0 0 15,0 1-15,-21-22 0,20 21 0,-20-21 16,0 22-16,-1-22 0,1 0 16,0 21-16,-1-20 0,1-1 0,0-21 15,21 21-15,-1 0 0,1-21 0,42 0 47,1 0-47,-1 0 0,0-21 0,21 21 16,-21-21-16</inkml:trace>
  <inkml:trace contextRef="#ctx0" brushRef="#br0" timeOffset="32323.13">13864 6096 0,'42'0'31,"-20"0"-31,-1 0 0,0-21 0,0 21 16,0-21-16,-21 0 0,43 21 15,-1-22-15,-21 1 0,0 0 0,0 0 16,1 21-16,-1-21 0,0 0 16,0-1-16,0 1 0,-21 0 0,0 0 15,0 0-15,-21 21 16,0 0-16,0 0 0,0 0 15,-22 0-15</inkml:trace>
  <inkml:trace contextRef="#ctx0" brushRef="#br0" timeOffset="32471.05">13928 5948 0,'-22'63'16,"22"-41"-16,0-1 15,0 0-15,0 0 16,0 0-16,0 0 0,0 1 0,22-1 16,-1 0-16,0-21 0,0 21 0,0 0 15,0-21-15,1 0 0,-1 0 16,0 0-16,21 0 0,-21 0 0,1 0 15,20 0-15,-21 0 0,21-21 0,-20 21 16,20-21-16,-21 0 0,21 21 16</inkml:trace>
  <inkml:trace contextRef="#ctx0" brushRef="#br0" timeOffset="33039.72">14859 5906 0,'0'0'0,"21"-22"0,-21-20 0,0 21 15,0 0-15,0 0 16,0-1-16,-21 22 15,0 0-15,0 0 0,-1 22 16,1-1-16,0-21 0,0 42 16,0-21-16,0 0 0,-1 1 0,1 20 15,21-21-15,0 21 0,-21-20 0,21 20 16,0-21-16,0 0 0,0 22 16,0-22-16,0 0 0,21 0 0,0-21 15,1 21-15,-1-21 0,0 0 16,0 21-16,0-21 0,0 0 0,22 0 15,-22 0-15,0 0 0,21-21 0,-20 21 16,20-21-16,-21 0 16,21 21-16,-20-42 0,-1 20 0,21 1 15,-21-21-15,0 0 0,1-1 0,20 1 16,-21 0-16,0-22 0,0 1 16,1-1-16,-22 22 0,0-22 0,0 1 15,0 20-15,0 1 0,0 0 0,0 21 16,0-1-16,0 1 0,0 0 15,0 42 1,0 0-16,0 1 16,0-1-16,-22 21 0,22-21 0,-21 22 15,21 20-15,-21-21 0,21 1 16,0 20-16,-21-20 0,0 20 16,21-21-16,0 1 0,0-1 0,0 0 15,0 1-15,0-1 0,0 0 16,0-20-16,0-1 0,0 0 0,21 21 15,0-21-15,0 1 0,0-1 16,1-21-16,-1 0 0,0 0 16,0 0-16,0 0 0,0 0 15,1 0-15,-1 0 0,0-21 0,0 21 16,0-22-16,0 1 0,-21 0 16,22 0-16,-1 0 0,0-22 0,0 22 15,0-21-15</inkml:trace>
  <inkml:trace contextRef="#ctx0" brushRef="#br0" timeOffset="33210.62">15240 5694 0,'0'0'0,"-21"0"0,0 0 16,-1 0-16,44 0 15,-1 0 1,21 0-16,-21 0 0,22 0 15,-1 0-15,21 0 0,-20 0 0,-1-42 16</inkml:trace>
  <inkml:trace contextRef="#ctx0" brushRef="#br0" timeOffset="33347.54">15367 5736 0,'-21'0'0,"-106"21"16</inkml:trace>
  <inkml:trace contextRef="#ctx0" brushRef="#br0" timeOffset="34631.39">1714 8043 0,'0'0'0,"-21"0"0,0 22 0,0-22 0,0 21 15,0-21-15,-1 0 16,22 21-1,-21-21-15,21-21 32,0 0-32,0-1 0,21 22 15,-21-21-15,22 0 0,-1 0 16,0 0-16,0 21 0,0-21 0,0 21 16,1 0-16,-1 0 0,0 0 15,0 0-15,0 0 0,0 0 16,1 21-16,-22 0 0,21 21 0,-21-21 15,0 22-15,0-1 0,0 0 16,0 1-16,0-1 0,-21 0 0,-1 1 16,1-1-16,-21-21 0,21 22 15,0-22-15,-1 0 0,1 0 16,0 0-16,0 0 0,0-21 0,0 0 16,-1 0-1,1 0-15,0 0 16,21-21-16,0 0 15,0 0-15,0 0 16,21 0-16,22-1 0,-22 1 0,0 0 16,21 0-16,1 0 0,-1 21 15,0-21-15,1 21 0,-1 0 0,0 0 16,1 21-16,-22-21 0,21 21 16,-21 0-16,22 21 0,-22-20 15,-21-1-15,0 21 0,0-21 0,0 22 16,0-1-16,0 0 0,-21-21 15,-1 22-15,1-1 0,-21 0 0,0-20 16,20 20-16,-20-21 0,0 0 16,-1 0-16,1 1 0,0-1 0,-1-21 15,1 0-15,21 0 0,-21 0 16,-1 0-16,1 0 0,21-21 0,-22-1 16,22 22-16,0-21 0,-21 0 15,21 0-15,-1-21 0,1 20 16,0 1-16,21-21 0,-21 21 15,21 0-15,-21-22 0,21 22 16,0 0-16,0 0 0,21 0 16,0-1-16,0 1 0,0 21 15,1-21-15,-1 21 0,0-21 0,21 21 16,-21 0-16</inkml:trace>
  <inkml:trace contextRef="#ctx0" brushRef="#br0" timeOffset="35007.37">2667 8678 0,'21'-21'16,"-21"0"-16,0 0 15,21 21-15,-21-21 16,0 0-16,0-1 0,-21 1 16,0 21-16,0 0 15,0 0-15,-1 0 0,1 0 16,0 0-16,0 0 0,0 0 15,21 21-15,-21-21 0,-1 22 16,22-1-16,-21-21 0,21 21 16,21-21-1,1 0 1,-1 0-16</inkml:trace>
  <inkml:trace contextRef="#ctx0" brushRef="#br0" timeOffset="35576.56">4508 7959 0,'0'0'0,"-21"-85"16,21 64 0,0 0-16,0 0 0,0-1 0,0 1 0,0 0 15,0 0-15,0 0 16,0 0-16,0-1 0,0 44 31,-21-1-31,0 21 16,21 0-16,-21 1 0,0 20 0,21 1 15,0-1-15,0 1 0,-22-1 16,22 22-16,-21-22 0,21 1 0,-21-1 16,21-20-16,0-1 0,0 22 15,-21-22-15,21 0 0,0-21 0,0 22 16,0-22-16,0 0 0,0 0 0,0 0 16,0-42 15,0 0-31,21 0 0,0 0 15,-21 0-15,21-22 0</inkml:trace>
  <inkml:trace contextRef="#ctx0" brushRef="#br0" timeOffset="35835.41">4868 7768 0,'43'-42'0,"-86"84"0,86-105 0,-22 42 0,-21-1 15,0 44 1,0-1-16,0 0 0,0 21 15,0 1-15,0 20 0,0-21 16,0 22-16,0 21 0,0-22 0,-21 1 16,21-1-16,-22 1 0,22-22 15,-21 21-15,0-20 0,21-1 16,-21 0-16,21 1 0,-21-22 0,21 21 16,0-21-16,0 1 0,0-1 0,-21-21 15,21 21-15,0-42 31,0 0-31,-22-1 16</inkml:trace>
  <inkml:trace contextRef="#ctx0" brushRef="#br0" timeOffset="35971.33">4339 8467 0,'0'0'0,"21"0"31,-21 21-15,21-21-16,22-21 0</inkml:trace>
  <inkml:trace contextRef="#ctx0" brushRef="#br0" timeOffset="36051.29">4741 8424 0,'43'0'16,"-22"0"-16,0 0 0,0 0 0,0 0 16,0 0-16,1 0 0,-1 0 15,0-21-15,0 21 0,0 0 0,0 0 16</inkml:trace>
  <inkml:trace contextRef="#ctx0" brushRef="#br0" timeOffset="36176.22">5821 8594 0,'21'0'0</inkml:trace>
  <inkml:trace contextRef="#ctx0" brushRef="#br0" timeOffset="38318.69">5863 8551 0,'0'0'0,"0"-21"16,0 0-16,0 0 16,0 0-16,0 0 0,-21-1 0,21 1 0,0 0 15,-21 0-15,-22 0 16,1 0-16,21-1 0,-21 1 16,-1 0-16,22 0 0,-21 21 0,21 0 15,-22 0-15,1 0 0,21 0 16,-22 21-16,22 0 0,0 0 0,-21 22 15,21-22-15,21 21 0,-22 1 0,22-1 16,0 0-16,0 1 0,0-22 16,0 21-16,0 0 0,0 1 0,0-22 15,22 0-15,-1 21 0,0-20 16,0-22-16,0 21 0,0-21 16,22 0-16,-22 0 0,0 0 0,21 0 15,-20 0-15,20-21 0,-21-1 16,21 1-16,-20 0 0,20 0 0,-21 0 15,0 0-15,22-1 0,-22 1 0,0-21 16,0 21-16,-21 0 0,0-1 16,0-20-16,0 21 0,0 0 0,0-22 15,0 22-15,0 0 0,0 0 16,-21 21 0,0 21-16,21 0 0,0 0 15,0 22-15,0-22 16,0 0-16,0 0 0,0 22 15,0-22-15,0 0 0,0 0 0,0 21 16,0-20-16,21-1 0,0-21 0,0 21 16,-21 0-16,21-21 0,1 0 15,-1 0-15,0 0 0,0 0 0,0 0 16,0 0-16,1 0 0,-1 0 0,0-21 16,0 0-16,0 0 0,0-1 15,1 22-15,-22-21 0,21 0 0,-21 0 16,21 0-16,-21-22 0,0 22 0,0 0 15,0 0-15,0 0 0,0 0 16,0-1-16,0 1 0,0 0 16,0 0-16,-21 21 15,21 21-15,0 0 16,0 0-16,-21 1 0,21-1 0,0 0 16,0 21-16,0-21 0,0 22 0,0-22 15,-22 0-15,22 21 0,0-20 16,-21-1-16,21 0 0,0 0 0,0 0 15,0-42 32,0 0-47,0 0 0,0 0 16,21-1-16,1 1 16,-22 0-16,21 0 0,0-21 0,0 20 15,0-20-15,0 21 0,1 0 0,-22 0 16,21-1-16,0 22 0,21 0 15,-21 0-15,1 0 0,-1 0 0,0 0 16,0 22-16,0-1 0,0 0 0,1 0 16,-1 0-16,-21 0 0,21 1 15,0-1-15,0 0 0,0 0 0,-21 0 16,22 0-16,-1 1 0,0-22 0,0 21 16,0 0-16,0-21 15,1 0-15,-22-21 16,42 0-1,-21-1-15,-21 1 0,21 0 16,22 0-16,-22-21 0,0 20 16,21 1-16,-21-21 0,22 0 0,-22-1 15,21 1-15,1 21 0,-22-22 0,21 22 16,0 0-16,-20 0 0,-1 0 16,21 21-16,-21 0 0,0 0 0,1 0 15,-1 21-15,0 0 0,0 0 0,0 0 16,-21 1-16,0-1 0,0 0 15,21 0-15,-21 0 0,0 0 0,0 1 16,0-1-16,0 0 0,0 0 16,0 0-1,0-42 17,0 0-17,0 0-15,0 0 0,0-1 16,0 1-16,0 0 0,0 0 15,-21 0-15,0 0 0,21-1 16,-21 1-16,0 0 0,0 0 0,-1 21 16,1 0-16,0 0 0,0 0 0,0 0 15,0 0-15,-1 21 0,1 0 16,0 0-16,0 1 0,0-1 16,0 21-16,-1-21 0,1 22 0,0-22 15,21 21-15,-21-21 0,0 22 0,21-22 16,0 0-16,0 0 0,0 0 15,0 0-15,0 1 0,21-1 16,0-21-16,0 21 0,0-21 0,1 0 16,-1 0-16,0 0 0,0 0 15,21 0-15,-20-21 0,-1 0 0,21-1 16,-21 22-16,0-21 0,22-21 0,-22 21 16,0 0-16,0-22 0,22 22 15,-22-21-15,0-1 0,-21 1 16,21 0-16,0-1 0,-21-20 0,0 21 15,0-22-15,0 22 0,21-22 16,-21 22-16,0 0 0,0-1 0,0 22 16,0-21-16,0 21 0,0-1 0,-21 22 31,21 22-31,0-1 16,0 0-16,-21 21 0,21 1 0,-21-1 15,21 0-15,-21 1 0,21 20 16,0-21-16,0 22 0,0-22 0,-21 1 15,21-1-15,0 0 0,0 1 0,0-1 16,0-21-16,0 21 0,0-20 16,0-1-16,21 21 0,0-21 15,0 0-15,0 1 0,0-22 16,1 0-16,-1 21 0,0-21 0,21 0 16,-21 0-16,22 0 0,-22-21 15,21 21-15,-21-22 0,22 1 16,-1 0-16,-21 0 0,22 0 0,-22 0 0,21-1 15,-21-20-15,0 0 0,22-1 16,-22 1-16,0-21 0,0-1 16,22-42-16,-22 43 0,0-1 15,0 22-15,-21 0 0,0-1 16,21 1-16,-21 21 0,0 0 0,0-1 16,0 1-16,-21 21 15,0 21-15,21 1 16,-21-1-16,21 21 0,-21-21 0,21 22 15,0-1-15,-22 0 0,1 22 0,21-22 16,-21 0-16,21 22 0,0-22 16,0 1-16,-21-1 0,21 0 0,0 1 15,0-1-15,0 0 0,-21-21 0,21 1 16,0-1-16,0 0 0,21 0 16,21 0-16,1 0 0,-22-21 15,21 0-15,-21 0 16,22 0-16,-1 0 0,0 0 0,1 0 15,-1 0-15,-21-21 0,21 21 0,1-21 16,-1 0-16,0 0 0,-20 0 16,20-1-16,-21 1 0,0 0 0,0 0 15,1-21-15,-22 20 0,21 1 0,-21 0 16,0-21-16,0 21 16,0-1-16,-21 22 0,-1 0 0,1 0 15,0 0-15,0 22 0,21-1 0,-21 0 16,0 0-16,21 21 0,-22-20 15,22-1-15,0 0 0,0 0 0,0 0 16,0 0-16,0 1 0,0-1 16,22 0-16,-1-21 0,0 0 15,-21 21-15,21-21 0,0 0 16,0 0-16,1 0 0,-1 0 0,0 0 16,0 0-16,0-21 0,0 21 0,1-21 15,-1 21-15,0-21 0,0-1 16,-21 1-16,21 0 0,-21-21 15,21 21-15</inkml:trace>
  <inkml:trace contextRef="#ctx0" brushRef="#br0" timeOffset="38528.58">12086 8107 0,'-127'21'16</inkml:trace>
  <inkml:trace contextRef="#ctx0" brushRef="#br0" timeOffset="40535.76">11324 8319 0,'-42'0'15,"42"21"-15,-21-21 16,21 21-16,-22-21 0,22 21 0,0 0 16,0 0-1,22-21 1,-1 0 0,0 0-16,0 0 0,21 0 0,1-21 15,-22 0-15,21 0 0,1 0 16,-1 0-16,0-22 0,1 22 0,20-21 15,-21 21-15,1-22 0,-1 1 0,0 0 16,1-22-16,-1 22 0,-21-1 16,22 1-16,-22 0 0,-21-1 15,0 1-15,0 0 0,0-1 0,0 1 0,-21 0 16,-1-1-16,1 1 16,0 21-16,0 0 0,0 0 0,0 21 15,-1 0-15,1 0 0,0 21 16,0 0-16,0 21 0,0 1 15,-1 20-15,1 1 0,21-1 0,-21 22 16,0-1-16,0 22 0,21-21 0,-21 0 16,-1 20-16,22-20 0,0 21 15,0-21-15,-21 20 0,21-20 0,0 21 16,-21 0-16,21-22 0,0 22 0,0 0 16,0 0-16,0 0 0,0 0 15,0-22-15,0 22 0,-21-21 0,21 21 16,0-43-16,0 22 0,-21-1 0,0-20 15,21-1-15,0 1 0,0-22 16,0 1-16,0-1 0,21-42 16,0 0-16,0 0 15,0-42-15,0 20 0,22-20 0,-22 0 16,21-1-16,1 1 0,-1-21 0,0-1 16,1 1-16,-22-1 0,21 1 0,0-22 15,-20 0-15,-1 1 0,0-1 16,-21 0-16,0 1 0,0 20 0,0-21 15,-21 22-15,-22-1 0,22 1 0,-21-1 16,-22 1-16,22 21 0,0-1 16,-22 1-16,1 21 0,20 0 0,-20-1 15,21 1-15,-1 0 0,1 21 16,21 0-16,0 0 0,-1-21 16,44 21-1,-1 0-15,0 0 0,21 0 16,-21-21-16,22 0 0,-1 21 15,0-22-15,1 22 0,-1-21 0,0 0 16,22 0-16,-22 0 0,22 0 16,-22-1-16,22-20 0,-1 21 0,-21 0 15,1 0-15,-1-22 0,0 22 16,-20 0-16,-1 0 0,0 0 0,-21-1 16,0 1-16,0 0 0,-21 21 31,0 0-31,-1 21 0,22 0 0,0 1 15,0-1-15,0 0 0,0 21 16,0-21-16,0 1 0,0 20 0,0-21 16,0 0-16,0 22 0,22-22 0,-22 0 15,21 0-15,0-21 0,0 21 16,21-21-16,-20 0 0,-1 0 16,0 0-16,21 0 0,-21 0 0,22-21 15,-22 21-15,21-21 16,-21 0-16,22 0 0,-1-1 0,-21-20 15,22 21-15,-22 0 0,21-22 0,-21 22 16,0-21-16,-21 21 0,0 0 16,22-22-16,-22 22 0,-22 42 31,22 0-31,-21 1 0,0 20 16,0-21-16,21 21 0,-21-20 0,0 20 15,21-21-15,-22 21 0,22-20 0,-21-1 16,21 0-16,-21 0 0,21 0 15,0 0-15,0 1 16,0-44 15,21 22-31,0-21 0,1 0 0,-1 21 16,0-21-16,0 0 0,0-22 0,0 22 16,1 0-16,-1 0 0,0 0 15,0 0-15,0-1 0,0 1 0,1 21 16,-1 0-16,0 0 15,-21 21-15,0 1 16,21-1-16,0 0 0,0 0 0,-21 0 16,22 0-16,-1 1 0,0-1 0,0 0 15,0 0-15,22 0 0,-22 0 16,21-21-16,0 22 0,-20-1 16,20-21-16,0 0 0,1 0 0,-22 0 15,21 0-15,0 0 0,1 0 16,-22-21-16,21 21 0,1-22 0,-1 1 15,-21 21-15,21-21 0,-20 0 0,20 0 16,-21 0-16,0-1 0,22 1 16,-43 0-16,21-21 0,-21 21 0,0-22 15,0 22-15,0-21 0,0 21 0,0-22 16,-21 22-16,-1 0 0,1 0 16,0 21-16,0 0 0,0-21 0,0 21 15,-22 0-15,22 0 0,0 21 0,0 0 16,-22 0-16,22 0 15,0 22-15,0-22 0,0 21 0,0-21 16,21 22-16,0-1 0,-22-21 0,22 21 16,0-20-16,0-1 0,0 0 15,0 0-15,0 0 0,22 0 0,-1-21 16,0 22-16,0-22 0,0 0 16,22 0-16,-22 0 0,0 0 15,0-22-15,21 22 0,-20-21 0,-1 0 16,21 0-16,-21 0 0,0 0 0,22-22 15,-22 22-15,0-21 0,0-1 16,0 1-16,1 0 0,-1-22 16,0 22-16,0-22 0,-21 1 0,21-1 15,-21 1-15,0-1 0,0 1 16,0-1-16,0 22 0,0-21 0,0 20 16,0 1-16,0 0 0,0-1 0,0 1 15,0 0-15,0 20 0,0 1 16,0 0-16,0 42 15,0 22 1,0-1-16,0 0 0,-21 22 0,21-1 16,-21 22-16,21 0 0,-21-22 0,0 22 15,-1-1-15,1 1 0,21-21 16,-21 20-16,21-20 0,-21-22 16,21 22-16,0-22 0,0 0 0,0-21 15,0 22-15,21-22 0,0 0 0,0 0 16,1-21-16,20 21 0,-21-21 15,0 0-15,22 0 0,-22 0 0,21 0 16,-21 0-16,22-21 0,-1 21 0,-21-21 16,21 0-16,-20 0 0,20 0 15,-21-1-15,21 1 0,-20 0 0,-1 0 16,0-21-16,0 20 0,0-20 16,0 21-16,-21-21 0,22 20 0,-22-20 15</inkml:trace>
  <inkml:trace contextRef="#ctx0" brushRef="#br0" timeOffset="40839.58">12785 7768 0,'-22'43'0,"44"-86"0,-65 107 0,43-85 31,-21 21-15,0 0-1,84 0 1,-41 0-16,-1 0 31,0 0-31</inkml:trace>
  <inkml:trace contextRef="#ctx0" brushRef="#br0" timeOffset="44050.97">15600 7789 0,'0'0'0,"-21"0"0,-1 0 16,1 0-16,0 0 0,0 0 15,0 0-15,0 0 0,-1 0 16,22 22-16,22-22 47,-1 0-47,0-22 0,21 22 16,-21-21-16,22 0 0,-1 21 0,0-21 15,-20 0-15,20 0 0,0-1 16,-21 1-16,22 0 0,-22 0 0,0 0 15,0-22-15,-21 22 0,0 0 0,0 0 16,0 0-16,0 0 0,-21-22 16,-21 43-16,21-21 0,-22 0 15,1 21-15,-22 0 0,22 0 0,0 21 0,-22 0 16,22 0-16,-22 1 16,22-1-16,-21 21 0,20 0 0,22 1 15,-21-1-15,21 0 0,-1 1 0,22-1 16,0 0-16,0-20 0,22 20 15,-1-21-15,0 21 0,0-20 0,21-1 16,-20 0-16,20 0 0,0 0 16,1-21-16,-1 0 0,0 0 0,1 0 15,-22 0-15,21 0 0,0 0 0,-20 0 16,-1 0-16,0 0 0,-21-21 16,0 0-16,-21 21 15,0 0-15,-22 0 16,22 0-16,-21 0 0,21 0 15,-22 0-15,22 21 0,-21 0 0,-1 0 16,22 1-16,-21 20 0,21-21 16,0 21-16,-1 1 0,1-22 0,0 21 15,21 1-15,-21-1 0,21-21 0,0 21 16,0-20-16,0 20 0,0-21 16,21 0-16,0 0 0,22 1 0,-22-22 15,0 21-15,21-21 0,-21 0 0,22 0 16,-1 0-16,-21 0 0,22 0 15,-1 0-15,0-21 0,1-1 0,-1 1 16,0 0-16,1 0 0,-1 0 0,0 0 16,1-22-16,-1 1 0,0 0 15,1-1-15,-22 1 0,0 0 16,21-22-16,-21 1 0,1 20 0,-1-20 16,0-1-16,-21 1 0,21-1 15,0 22-15,-21-22 0,21 1 0,-21-1 16,0 22-16,22 0 0,-22-1 0,0 1 15,0 21-15,0 0 0,0 0 16,0-1-16,0 44 16,0 20-16,0-21 15,-22 43-15,22-22 0,-21 0 16,0 22-16,21-22 0,-21 22 0,0-1 16,0 1-16,-1-1 0,1-21 15,0 22-15,21-1 0,-21-20 0,21 20 16,0-20-16,-21 20 0,21-21 0,0-20 15,0 20-15,0 0 0,21-21 16,0 1-16,0-1 0,0 0 0,1 0 16,20-21-16,-21 0 0,21 21 0,1-21 15,-22 0-15,21 0 0,1 0 16,-1 0-16,0-21 0,1 21 0,-1-21 16,0 0-16,1 0 0,-22-1 0,21 1 15,-21 0-15,0 0 16,1 0-16,-22-22 0,0 22 0,0-21 15,0 21-15,0-22 0,0 22 0,0 0 16,0 0-16,0 0 0,-22 21 16,1 0-16,0 0 0,0 0 15,21 21-15,0 0 0,-21 0 0,21 0 16,-21 1-16,21 20 0,0-21 16,0 0-16,0 0 0,0 22 0,0-22 15,0 0-15,0 0 0,21 0 16,0 1-16,0-22 15,0 21-15,0-21 0,1 0 16,-1 0-16,0 0 0,0 0 16,0 0-16,0-21 0,22-1 15,-22 22-15,0-21 0,0 0 0,0 0 16,22 0-16,-22 0 0,0-1 0,0-20 16,0 21-16,1-21 0,-1 20 15,0-20-15,-21 21 0,0-21 0,21 20 16,-21 1-16,0 0 0,0 0 15,0 42 1,0 0-16,0 0 16,-21 1-16,21-1 0,0 0 15,0 0-15,-21 21 0,21-20 0,-21-1 16,21 21-16,0-21 0,0 0 16,0 1-16,-22-1 0,22 0 15,0 0-15,-21 0 0,21 0 16,0-42 31,0 0-47,0 0 0,21 0 15,1-22-15,-22 22 16,21 0-16,0-21 0,0 21 0,-21-22 16,21 1-16,0 0 0,1 20 0,-1-20 15,0 21-15,0 0 0,0 0 16,0-1-16,1 22 0,-1 0 15,0 22-15,-21-1 16,0 0-16,0 0 0,21 0 0,-21 22 16,21-1-16,-21-21 0,0 21 0,0-20 15,21-1-15,-21 21 0,0-21 16,0 0-16,0 1 0,0-1 0,0 0 16,0 0-16,22-21 46,-22-21-30,21 21-16,0-21 0,-21 0 16,21-1-16,0 1 0,0 0 15,1-21-15,20 21 0,-21-22 0,0 1 16,0 21-16,1-22 0,20 1 16,-21 21-16,0 0 0,0 0 0,1-1 15,-1 22-15,0 0 0,0 0 16,-21 22-16,21-1 15,-21 0-15,0 0 0,0 21 0,0-20 16,0 20-16,0 0 0,0-21 16,0 22-16,0-22 0,0 0 0,0 21 15,0-20-15,0-1 0,0 0 0,0 0 16,0 0 0,21-21-16,1 21 0,-1-21 15,0 0-15,0 0 0,0 0 0,22 0 16,-22 0-16,21 0 0,-21 0 15,22-21-15,-1 21 0,0-21 0,-21 21 16,22-21-16,-22 0 0,21 0 16,-21-1-16,1 1 0,-1-21 0,-21 21 15,21-22-15,-21 22 0,0-21 0,0 0 16,0 20-16,0 1 0,0 0 16,0 0-16,-21 0 0,0 0 0,-1 21 15,1 0-15,0 0 16,0 0-16,0 21 0,21 0 0,-21 0 15,21 0-15,-22 0 0,22 22 16,-21-1-16,21-21 0,0 22 16,0-22-16,0 21 0,0-21 0,0 0 15,0 1-15,0-1 0,21 0 0,1 0 16,-1 0-16,0-21 0,0 21 16,0-21-16,0 0 0,22 0 0,-22 0 15,0 0-15,21 0 0,-20 0 16,20 0-16,0 0 0,-21 0 0,22 0 15,-22 0-15,0-21 0,0 0 0,0 21 16,1-21-16,-22 0 0,21-22 16,-21 22-16,0 0 0,0-21 15,0 21-15,0-22 0,0 22 16,0-21-16,0 21 0,0-1 0,0 1 16,0 42 15,0 1-31,0-1 0,-21 0 0,21 21 15,-22-21-15,1 1 0,21 20 16,-21-21-16,21 0 0,0 22 0,0-22 16,-21 0-16,21 0 0,0 0 15,-21-21-15,21 21 16,0-42 31,0 0-47,21 0 0,0 0 15,-21 0-15,21-1 0,0 1 16,1-21-16,-1 21 0,0-22 0,0 1 16,0 21-16,0-21 0,22-1 15,-22 22-15,0 0 0,21 0 0,-20 0 16,20 21-16,-21 0 0,0 0 0,0 0 16,1 21-16,-22 0 0,0 21 15,0-21-15,0 22 0,0-22 0,0 21 16,0 1-16,0-22 0,0 21 15,0-21-15,0 22 0,0-22 16,0 0-16,0 0 0,0 0 0,0 0 16,0 1-16,21-22 15,0 0-15,0 0 16,21 0-16,-20 0 0,-1 0 0,0 0 16,0 0-16,0 0 0,0-22 0,1 1 15,-1 0-15,0 0 0,0 0 16,0 0-16,-21-22 0,21 22 15,-21-21-15,22-1 0,-22 1 16,0-21-16,0 20 0,21 1 0,-21 0 0,21-22 16,-21 22-16,0-1 0,21 1 15,-21 21-15,21-21 0,-21-1 16,21 22-16,-21 0 0,0 0 0,0 0 16,0 42 15,0 0-31,0 21 0,0-21 0,-21 22 15,21-1-15,-21 0 0,21 1 16,-21-1-16,21 0 0,0 22 0,0-22 16,0 22-16,-21-22 0,21 0 15,0 1-15,0-1 0,0 0 16,0-20-16,0 20 0,0-21 0,0 21 16,0-20-16,0-1 0,0 0 15,0 0-15,21-21 0,-21 21 0,21-21 16,0 21-16,0-21 15,1 0-15,-1 0 0,0 0 16,0 0-16,0 0 0,0-21 0,1 21 16,-1-21-16,0 0 0,21 21 0,-21-21 15,1 0-15,-1-1 0,0 1 16,0 0-16,0 0 0,0-21 16,-21 20-16,22 1 0,-22 0 0,21-21 15,-21 21-15,0-1 0,0 1 16,0 0-16</inkml:trace>
  <inkml:trace contextRef="#ctx0" brushRef="#br0" timeOffset="44314.82">19791 7959 0,'0'-21'16,"21"21"-16,0 0 0,0 0 15,0 0-15,22-22 0,-22 22 16,0 0-16,21 0 0,-20 0 16,-1 0-16,0 0 0,21 0 15,-21 0-15,1 0 0,-1 0 0,0 0 16,0 0-16,0 0 0,-21-21 16,21 21-16,1-21 15,-22 0 1,0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9T02:49:53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5080 1185 0,'0'0'0,"21"-21"16,-21 0-16,0 0 0,0 0 0,0 0 15,0-1-15,0 1 0,0 0 16,0 0-16,0 0 0,0 0 0,0-22 15,0 22-15,0 0 16,0 0-16,0 42 31,0 0-31,0 0 0,0 22 16,0-1-16,0 0 0,0 1 16,0-1-16,0 21 0,0-20 15,0 20-15,0 1 0,0-22 0,0 22 16,0-1-16,-21 1 0,21-1 15,-21 1-15,21-1 0,0-21 0,-21 1 16,21-1-16,0-21 0,0 22 16,0-22-16,0 0 0,0 0 15,0-42 17,0 0-32,0-22 15,0 22-15,0-21 0,0 21 0,0-22 16,0-20-16</inkml:trace>
  <inkml:trace contextRef="#ctx0" brushRef="#br0" timeOffset="299.83">5016 1016 0,'0'-21'16,"0"0"-16,0 0 15,22-1-15,-1 22 16,0-21-16,0 0 0,0 21 16,22-21-16,-22 21 15,21-21-15,-21 0 0,22 21 0,-1 0 16,0-22-16,1 22 0,-22 0 16,21 0-16,-21 0 0,0 0 0,1 0 15,-1 0-15,0 0 0,-21 22 31,0-1-31,0 0 16,-21 0-16,-22 0 16,22 0-16</inkml:trace>
  <inkml:trace contextRef="#ctx0" brushRef="#br0" timeOffset="543.15">5228 1672 0,'0'0'0,"0"21"16,21-21 15,0 0-31,1 0 0,-1 0 0,0-21 16,0 21-16,0-21 0,22 21 15,-22 0-15,0-21 0,0 21 16,0 0-16,0-21 0,1 21 15,-1 0-15,0 0 0,0 0 0,0 0 16,0 0-16,1 0 0,-1 0 16</inkml:trace>
  <inkml:trace contextRef="#ctx0" brushRef="#br0" timeOffset="835.98">6011 1524 0,'0'-21'0,"-21"21"32,21 21-17,0 0-15,-21 0 0,21 1 16,-21-1-16,21 0 0,0 21 16,0-21-16,0 1 0,0 20 0,0 0 15,0-21-15,0 22 0,0-22 16,0 0-16,0 21 0,0-20 0,0-1 15,0 0-15,0 0 0,0 0 16,0-42 15,0 0-31,0 0 0,21-22 16,-21 22-16,0-21 0,0 0 0</inkml:trace>
  <inkml:trace contextRef="#ctx0" brushRef="#br0" timeOffset="1187.78">5969 1270 0,'-21'0'15,"0"0"-15,-1 0 0,22 21 16,0 0-16,0 1 16,22-22-1,-1 0 1,0 0-16,0-22 0,0 22 15,-21-21-15,21 0 16,1 21-16,-22-21 0,21 0 0,-21 0 16,0-1-16,0 1 15,0 0-15,0 0 0,-21 0 16,-1 21-16,1 0 0,0 0 16,0 0-16,0 0 0,0 0 0,-1 0 15,1 21-15,21 0 16,-21 0-16,21 0 0,0 1 0,0-1 15,0 0-15,0 0 0,0 0 16,0 0-16,21 1 0,0-22 0,1 0 16,-1 0-16,21 0 15,-21 0-15</inkml:trace>
  <inkml:trace contextRef="#ctx0" brushRef="#br0" timeOffset="1531.59">6562 804 0,'0'0'0,"0"-21"0,0-21 16,0 21-16,-22 0 0,1 21 15,21-22-15,-21 22 0,21 22 32,-21-1-32,21 0 0,0 0 0,-21 21 15,21 1-15,0 20 0,0-20 16,0 20-16,0 1 0,0-1 0,0 1 15,-21-1-15,21 1 0,-22-1 16,22 1-16,0-22 0,0 21 0,0 1 16,0-1-16,0-20 0,-21-1 15,21 0-15,0 1 0,0-1 0,0 0 16,0-20-16,0-1 0,0 0 16,0 0-16,0 0 0,0 0 15,0-42 16,0 0-31,21-21 16,-21 21-16,22-1 0</inkml:trace>
  <inkml:trace contextRef="#ctx0" brushRef="#br0" timeOffset="1971.91">6689 1693 0,'0'0'0,"21"0"0,0 0 16,0 0-16,0 0 16,0-21-1,1 21-15,-1-21 0,-21 0 0,21 21 16,0-21-16,0 0 0,0-1 16,-21 1-16,22 0 0,-22 0 0,0 0 15,21 21-15,-21-21 0,0-1 0,0 1 16,-21 21-1,-1 0-15,1 0 0,0 0 0,0 0 16,-21 21-16,20 1 0,1-1 16,-21 0-16,21 21 0,0-21 0,-22 22 15,22-1-15,21 0 0,-21 1 16,21-1-16,0 0 0,0 1 0,0-1 16,0-21-16,0 0 15,21 1-15,0-1 0,0-21 0,22 21 16,-22-21-16,0 0 0,21 0 15,-20 0-15,20 0 0,-21 0 0,21 0 16,-20 0-16,-1 0 0,21 0 0,-21 0 16,0-21-16,1 21 0,-1 0 15,-21-21-15,21-1 0,0 1 16,-21 0-16,0 0 16,21 0-16,-21-22 0</inkml:trace>
  <inkml:trace contextRef="#ctx0" brushRef="#br0" timeOffset="3524.59">8551 868 0,'21'0'16,"-21"-21"-16,22 21 0,-22-21 15,21-1 1,0 22-16,-21-21 0,0 0 31,0 0-15,0 0 0,0 0-1,0-1 32,21 22-16,0 0 1,-21 22 108,0-1-140,-21-21 16,21 21-16,-21 0 0,21 0 0,-21 0 15,21 22-15,0-22 0,0 21 16,0 1-16,-21-1 0,21 0 16,-22 1-16,22-22 0,0 21 15,0 0-15,0 1 0,0-1 0,-21 0 16,21 1-16,0-22 0,0 21 16,0 1-16,0-1 0,0 0 0,0-21 15,21 22-15,-21-22 0,0 21 0,22-21 16,-1 1-16,0-1 0,0 0 15,0 0-15,0 0 0,1 0 0,-1-21 16,0 0-16,21 22 0,-21-22 16,22 0-16,-1 0 0,-21 0 0,22-22 15,-1 1-15,-21 0 16,21 0-16,1-21 0,-1 20 0,-21-20 16,22 0-16,-22-1 0,21 1 15,-21 0-15,0-22 0,1 22 0,-1-22 16,0 1-16,0 21 0,0-22 15,-21-21-15,0 22 0,0 21 0,0-22 16,0 22-16,0-1 0,0 1 16,0 21-16,0 0 0,0 0 0,0-1 15,0 1 1,-21 21 0,0 0-16,21 21 15,0 1-15,0-1 16,0 0-16,0 0 15,0 0-15,0 0 0,0 1 0,0 20 16</inkml:trace>
  <inkml:trace contextRef="#ctx0" brushRef="#br0" timeOffset="4019.51">9525 1588 0,'0'0'0,"0"-22"0,0-20 16,0 21-16,0 0 16,0 0-16,-21 21 15,21 21 1,0 0-16,-21 21 16,21 1-16,0-1 0,0 21 15,0 1-15,0-1 0,0 22 0,-22-21 16,22-1-16,-21 22 0,21-22 15,0 22-15,-21 0 0,0-22 0,0 22 16,21-22-16,-21 22 0,-1-22 0,1 1 16,21-1-16,-21 1 0,0-22 15,21 1-15,-21-1 0,21-21 0,0 0 16,0 0-16,0 1 0,0-44 31,0 1-31,0 0 16,0 0-16,0 0 0,0-22 15,0 1-15,0 0 0,0-1 0</inkml:trace>
  <inkml:trace contextRef="#ctx0" brushRef="#br0" timeOffset="4336.33">9334 1799 0,'0'0'0,"0"-21"0,43-85 15,-43 64-15,21 21 16,0 0-16,21-22 0,-20 22 15,20 0-15,0-21 0,1 20 0,-1 1 16,0 0-16,22 21 16,-22-21-16,0 21 0,-20 0 0,20 0 15,-21 21-15,21 0 0,-20 0 16,-22 1-16,0-1 0,0 0 0,0 21 16,0-21-16,-22 22 0,1-22 15,0 21-15,-21-21 0,21 1 0,-1 20 16,-20-21-16,21 0 0,0-21 15,-22 21-15,22 1 0,0-22 0,0 21 16,0-21-16,0 0 0,42-21 63</inkml:trace>
  <inkml:trace contextRef="#ctx0" brushRef="#br0" timeOffset="6141.82">10012 1884 0,'21'0'0,"-42"0"0,63 0 16,-21 0-16,0 0 0,22-21 0,-22 21 15,0-21-15,0-1 0,22 1 16,-22-21-16,21 21 0,-21 0 0,0-22 16,1 22-16,20-21 0,-21 21 15,0-22-15,0 1 0,1 21 0,-22-22 16,21 1-16,0 0 0,-21-1 15,0 1-15,21-21 0,-21 20 16,21 1-16,-21-22 0,0 22 0,0 0 16,0 21-16,0-1 0,0 1 15,0 0-15,-21 42 16,0 0-16,21 22 16,-21-1-16,0 0 0,-1 22 15,1-22-15,-21 22 0,21-1 0,0 1 16,-1-1-16,1 1 0,0-1 15,0 1-15,21-1 0,0 1 0,0-1 16,0-20-16,0-1 0,0-21 0,0 21 16,21-20-16,0-1 15,0 0-15,22-21 0,-22 0 0,21 0 16,-21 0-16,22 0 0,-1-21 16,0 0-16,-20 21 0,20-22 0,0-20 15,-21 21-15,22 0 0,-22 0 16,21-22-16,-21 1 0,1 21 0,-1-22 15,0 1-15,0 21 0,-21 0 0,0-22 16,21 22-16,-21 0 16,-21 21-1,0 21-15,0 0 0,21 22 16,-21-22-16,-1 0 0,1 21 16,0 1-16,21-1 0,-21-21 15,21 22-15,0-22 0,0 21 0,0-21 16,0 0-16,0 1 0,0-1 0,21-21 15,0 21-15,0-21 0,1 0 16,20 0-16,-21 0 0,0 0 0,22 0 16,-22-21-16,21 21 0,-21-21 15,22-1-15,-22 1 0,21 0 0,-21 0 16,0 0-16,22-22 0,-22 22 16,0-21-16,-21 21 0,21-22 0,-21 1 15,21 0-15,-21-1 0,0 22 0,0-21 16,0 0-16,-21 20 15,0 1-15,-21 0 0,21 0 0,-22 21 16,22 0-16,-21 0 0,-1 0 16,1 0-16,-21 21 0,20-21 0,1 21 15,21 22-15,-22-22 0,1 21 16,21 0-16,0 1 0,0-1 0,21 0 16,0 1-16,0-1 0,0 0 0,21 1 15,0-1-15,0-21 0,21 22 16,-20-22-16,20 0 0,0 0 0,1-21 15,20 0-15,-21 0 0,1 0 16,20 0-16,1 0 0,-22 0 0,22 0 16,-22 0-16,21-21 0,-20 0 15,20 0-15,-20-1 0,-1 1 16,-21 0-16,21 0 0,1 0 0,-22-22 16,0 1-16,0 0 0,0 21 15,-21-22-15,0 1 0,0 0 0,0 20 16,0 1-16,0 0 0,-21 0 15,-21 0-15,21 21 0,0 0 0,-1 0 16,-20 0-16,21 0 0,-21 21 16,20 0-16,1 0 0,-21 22 0,21-1 15,0 0-15,-1 1 0,22-1 0,0 0 16,-21-21-16,21 22 0,0-1 16,0-21-16,0 0 0,0 1 15,21-1-15,-21 0 0,22-21 16,-1 0-16,0 0 0,0 0 0,0 0 15,22 0-15,-22 0 0,0-21 0,0 0 16,21 21-16,-20-22 0,-1 1 16,0 0-16,21 0 0,-21-21 0,1 20 15,-1 1-15,-21-21 0,21 21 16,-21-22-16,21 22 0,-21 0 0,0 0 16,0 0-16,0 0 15,0-1-15,0 44 16,0-1-16,0 0 0,0 21 15,0-21-15,0 22 16,0-22-16,0 21 0,0-21 0,0 22 16,0-22-16,0 0 0,21 0 15,0 0-15,1-21 0,20 22 0,0-22 16,22 21-16,-22-21 0,0 0 0,22 0 16,-22 0-16,1 0 0,-1 0 15,0-21-15,22-1 0,-22 22 0,0-21 16,1 0-16,-1 0 0,-21 0 15,22-22-15,-22 22 0,0-21 16,0 0-16,0 20 0,-21-20 0,0 21 16,0-21-16,0 20 0,0 1 15,0 0-15,-21 0 0,0 21 0,0 0 16,0 0-16,-22 0 0,1 0 16,21 0-16,-22 0 0,1 21 0,0 0 15,-1 0-15,22 22 0,-21-22 16,0 21-16,20 1 0,1-1 0,0 0 15,21-21-15,0 22 0,0-22 0,0 21 16,0-21-16,21 1 0,0-22 16,1 21-16,-1 0 0,21-21 0,-21 0 15,0 0-15,22 0 16,-22 0-16,0 0 0,21-21 0,-20 0 16,-1 21-16,21-22 0,-21 1 0,0 0 15,1 0-15,-1-21 0,0 20 16,0-20-16,0 0 0,0-1 0,1 1 15,-1-21-15,0 20 0,-21-20 16,0 20-16,21-20 0,-21 21 0,0-22 16,21 22-16,-21-22 0,0 22 15,0 0-15,0 20 0,0 1 0,0 0 16,0 0-16,-21 42 16,0 21-16,0-20 15,21 20-15,0 0 16,-21 22-16,21-22 0,0 0 0,0 22 15,0-1-15,0 1 0,0-22 0,0 22 16,0-1-16,21-20 0,-21-1 16,0 0-16,21 1 0,0-22 0,0 21 15,0-21-15,-21 0 0,22-21 16,-1 22-16,0-22 0,0 0 0,0 0 16,0 0-16,1 0 0,-1 0 0,0-22 15,21 1-15,-21 0 0,1 0 16,-1 0-16,0 0 0,0-1 0,0-20 15,0 21-15</inkml:trace>
  <inkml:trace contextRef="#ctx0" brushRef="#br0" timeOffset="6819.43">14626 1566 0,'0'0'0,"0"-21"0,21 21 0,-21-21 16,0 0-16,0 0 0,21 0 0,-21-1 16,22 1-16,-22 0 0,0 0 15,0-21-15,21 20 0,-21 1 0,0 0 16,21-21-16,-21 21 0,0-1 16,0 1-16,0 42 15,0 1 1,0 20-16,0 0 0,0 1 0,0 20 15,0 22-15,0-1 0,-21 1 16,21 0-16,-21 21 0,-1-22 16,22 1-16,0 0 0,-21 20 15,0-20-15,0-21 0,21 20 0,0-20 16,-21 20-16,21-20 0,-21-22 0,21 22 16,0-22-16,0 0 0,0 1 15,0-22-15,0 0 0,0 0 0,0 0 16,0 1-16,0-44 31,0 1-31,0 0 0,0 0 16,0-21-16,0-1 0,21 1 15,-21 0-15,21-22 0,-21 1 16</inkml:trace>
  <inkml:trace contextRef="#ctx0" brushRef="#br0" timeOffset="7143.24">14626 1715 0,'0'0'0,"-21"-43"0,21 1 0,0 0 0,0-1 16,0 22-16,0-21 0,0 21 0,0-22 16,0 22-16,21 0 0,0-21 15,0 20-15,1 1 0,20 0 16,0 21-16,1-21 0,20 21 0,-21 0 16,22 0-16,-22 21 0,1-21 15,-1 21-15,0 0 0,1 22 16,-1-22-16,-21 21 0,0-21 0,-21 22 15,0-22-15,0 21 0,-21 1 16,-21-22-16,21 0 0,-22 21 0,1-21 16,0 1-16,20-1 0,-20 0 15,0 0-15,21 0 0,-22-21 0,22 21 16,0-21-16,0 0 0,0 0 16,-1 0-16,22 22 0,22-22 31,-1-22-31,21 22 0,-21-21 15,22 0-15,20 0 0</inkml:trace>
  <inkml:trace contextRef="#ctx0" brushRef="#br0" timeOffset="7544.02">15642 1461 0,'0'0'0,"21"-22"0,0 1 0,1 0 16,-1 0-16,-21 0 15,-21 21 1,-1 21-1,1 0-15,0 0 0,0 0 0,0 1 16,0 20-16,-1-21 0,1 21 16,0 1-16,0-1 0,21 0 0,0-20 15,0 20-15,0 0 0,0-21 0,21 1 16,0-1-16,0-21 16,1 21-16,-1-21 0,21 0 0,-21 0 15,22 0-15,-22 0 0,0-21 16,21 0-16,-21 21 0,1-43 0,-1 22 15,0 0-15,0 0 0,0-22 16,-21 1-16,21 0 0,-21-1 0,0 1 16,0 0-16,0 21 0,0-22 15,-21 1-15,0 0 0,0 20 0,0 1 16,0 21-16,-1-21 0,1 21 16,0 0-16,-21 0 0,21 0 0,-1 21 15,1 0-15,0 1 0,0-1 16,0 0-16,21 0 0,-21 21 15,21-20-15,0 20 0,0-21 0,0 0 16,21 0-16,0 1 0,0-1 16,21 0-16</inkml:trace>
  <inkml:trace contextRef="#ctx0" brushRef="#br0" timeOffset="7895.82">16531 1334 0,'0'0'15,"-42"-43"1,21 43-16,-1 0 0,1 0 0,0 0 16,0 0-16,0 21 15,0 1-15,21-1 0,0 0 0,-22 21 16,22-21-16,-21 22 0,21 20 16,-21-20-16,21 20 0,0 1 0,0-1 15,-21 1-15,21-1 0,-21 1 16,0 20-16,21-20 0,-22-1 0,1 1 15,0-22-15,21 22 0,-21-1 0,0 1 16,21-22-16,0 0 0,-21 1 16,21-1-16,-22-21 0,22 21 0,0-20 15,0-1-15,0 0 0,0-42 47,0 0-47,0-1 0,22 1 16,-1 0-16,-21-21 0,21-1 0,0 1 15,0 0-15,0-22 0,1 1 0</inkml:trace>
  <inkml:trace contextRef="#ctx0" brushRef="#br0" timeOffset="8208.16">16362 1588 0,'0'42'0,"0"-84"0,0-1 0,-21 22 16,21-21-16,-22 21 0,22-1 0,0 1 15,0 0-15,0 0 0,0 0 16,0 0-16,22 21 0,-1-22 15,0 22-15,0-21 0,21 21 16,-20 0-16,20 0 0,0 0 0,-21 0 16,22 0-16,-1 0 0,-21 21 15,0-21-15,1 22 0,-1-1 0,0 0 16,-21 0-16,0 0 0,0 0 16,0 1-16,0-1 0,0 21 0,-21-21 15,0 0-15,-1 1 0,1-1 0,-21 0 16,21-21-16,-22 21 0,22 0 15,0 0-15,-21-21 0,21 22 0,-1-22 16,1 0-16,0 21 16,21 0-1,21-21 1,0 0-16,1 0 0</inkml:trace>
  <inkml:trace contextRef="#ctx0" brushRef="#br0" timeOffset="8595.94">16891 1545 0,'0'0'0,"21"-21"0,0 0 16,-21 0-16,0 0 0,21 21 0,-21-22 16,0 1-16,22 21 0,-22 21 47,0 1-47,0-1 0,-22 21 15,22-21-15,0 22 0,0-1 16,0 0-16,0 1 0,0-22 0,0 21 15,0 0-15,0 1 0,0-22 16,0 0-16,0 0 0,22 0 0,-1 1 16,0-22-16,0 0 0,0 0 15,0 0-15,22 0 0,-22 0 16,0-22-16,0 1 0,0 0 0,1 0 16,-22-21-16,21 20 0,0-20 15,-21 0-15,0-1 0,21 1 0,-21 21 16,0-21-16,21 20 15,-21-20-15,0 21 0,0 0 0,0 0 16,0-1 0,0 44-1,0-1 1,21 0 0,1-21-16</inkml:trace>
  <inkml:trace contextRef="#ctx0" brushRef="#br0" timeOffset="8808.81">17716 1439 0,'0'0'0,"-21"0"32,21 22-17,-21-1 1,21 0-16,-21 21 0,0-21 0,21 22 15,-21-1-15,-1 22 0,22-22 0,-21 21 16,0 1-16,0-1 0,0 1 16,21 21-16,0-1 0,-43-20 0</inkml:trace>
  <inkml:trace contextRef="#ctx0" brushRef="#br0" timeOffset="8831.79">17272 2752 0,'21'21'0,"-42"-42"0</inkml:trace>
  <inkml:trace contextRef="#ctx0" brushRef="#br0" timeOffset="8951.73">17462 3027 0,'22'-21'47,"-22"0"-47,21-1 0,-21 1 16,0-21-16,21 21 0,-21-22 15,21 1-15,-21 0 0,0-1 16,0-20-16</inkml:trace>
  <inkml:trace contextRef="#ctx0" brushRef="#br0" timeOffset="9224.2">17674 1566 0,'0'0'16,"0"-42"-16,0 0 0,0 21 0,0-1 16,21 1-16,-21 0 0,0 0 0,0 0 15,21 21-15,1 0 16,-1 0-16,0 0 0,0 0 16,0 0-16,0 0 0,1 21 15,-1 0-15,0 0 0,-21 0 0,0 22 16,21-22-16,-21 21 0,0-21 15,0 22-15,0-1 0,0-21 16,0 22-16,-21-22 0,0 0 16,0 0-16,-1 0 0,1 0 0,0 1 15,0-1-15,-21-21 0,20 0 0,1 0 16,-21 0-16,21 0 0,-22 0 16,1 0-16,0 0 0,-1 0 0</inkml:trace>
  <inkml:trace contextRef="#ctx0" brushRef="#br0" timeOffset="10211.67">5778 2667 0,'0'0'0,"-21"0"0,0 0 0,0 0 0,21 21 16,21 0-1,0-21-15,0 0 0,22 0 16,-1 0-16,22 0 0,-1 0 15,1 0-15,20 0 0,1 0 0,0 0 16,20 0-16,22 0 0,0 0 0,0 0 16,0 0-16,0 0 0,22 0 15,-1 0-15,21 0 0,-21 0 0,22 0 16,-1 0-16,0 0 0,22 0 16,-22 0-16,22-21 0,20 21 0,-20 0 15,20-21-15,1 21 0,21 0 16,-21-21-16,20 0 0,1 21 0,0-21 15,-21 21-15,21 0 0,-1-22 16,1 22-16,0 0 0,0 0 16,-21-21-16,20 21 0,1 0 0,-21-21 15,21 0-15,-22 21 0,1 0 16,21-21-16,-21 21 0,-22 0 0,22-21 16,-1 21-16,-20 0 0,-1-22 15,-20 22-15,20-21 0,-42 21 0,1 0 16,-1 0-16,-21 0 0,0 0 15,-21-21-15,-22 21 0,1 0 0,-22 0 16,-20 0-16,-1 0 0,-21 0 16,0 0-16,-63 0 15,21 0-15,-21 0 16,-22 21-16,-21 0 0,22-21 16</inkml:trace>
  <inkml:trace contextRef="#ctx0" brushRef="#br0" timeOffset="10979.74">2667 4212 0,'0'0'0,"0"-42"16,0 21-16,0 0 15,0-1-15,-21 1 0,21 0 16,0 0-16,0 0 0,-21 0 0,21-1 16,-22 22-1,22 22 1,-21-1-16,21 21 0,-21 0 16,21 1-16,0 20 0,-21-20 15,21 20-15,-21 1 0,21-1 16,-21-21-16,21 22 0,0-1 0,-22 1 15,1-22-15,21 22 0,-21-22 16,21 22-16,0-43 0,0 21 0,0-21 16,0 0-16,0 1 0,0-1 15,0 0-15,0-42 32,0 0-32,21-1 0,0 1 15</inkml:trace>
  <inkml:trace contextRef="#ctx0" brushRef="#br0" timeOffset="11272.59">2879 4636 0,'0'-22'0,"0"44"0,0-1 0,0 0 16,0 0-16,21 0 15,0-21 1,0 0-1,0-21 1,-21 0-16,0 0 16,0 0-16,0-1 0,-21 1 31,0 21-31,0 0 16,0 0-16,21 21 15,0 1 1,21-22-1,0 0-15,0 0 0</inkml:trace>
  <inkml:trace contextRef="#ctx0" brushRef="#br0" timeOffset="12408.09">5059 4255 0,'0'0'0,"0"-22"0,0 1 0,-21-21 16,21 21-16,0 0 0,0-22 0,0 22 16,0 0-16,0 0 0,0 0 15,0-1-15,0 1 0,0 42 32,0 1-32,0 20 15,0 0-15,0 22 0,0-22 16,0 22-16,0-1 0,0 1 0,0-22 15,0 21-15,0 1 0,0-1 16,0-20-16,0 20 0,0-20 16,0-1-16,0-21 0,0 21 0,0-20 15,0-1-15,0 0 0,21-21 32,-21-21-32,0 0 0,0-1 15,21 1-15,0-21 0,-21 21 0,21-22 16,-21 1-16,0 0 0,21-1 0,-21 1 15,22 0-15,-22-1 0,0 1 16,0 0-16,21-1 0,-21 22 0,21-21 16,0 21-16,-21 42 15,21 0-15,-21 0 16,21 22-16,-21-1 16,0-21-16,22 21 0,-22 1 0,21-1 15,0 0-15,-21 1 0,21-1 0,0 0 16,0 1-16,1-22 0,-1 0 15,0 21-15,0-20 0,21-1 0,-20-21 16,20 0-16,-21 0 0,21 0 16,-20-21-16,20 21 0,0-22 0,1-20 15,-22 21-15,21 0 0,-21-22 16,22 22-16,-22-21 0,0 0 0,0-1 16,0 1-16,0 0 0,-21-1 15,0 1-15,0-22 0,0 22 0,22-21 16,-22 20-16,0-20 0,0 20 15,0 1-15,0 0 0,0 21 16,0-1-16,0 1 0,0 0 0,0 42 16,0 22-1,0-22-15,0 21 0,-22 0 16,22 22-16,0-22 0,0 22 0,0-1 16,0-20-16,0 20 0,0-21 15,0 1-15,0 20 0,0-20 0,0-22 16,0 21-16,22 0 0,-1-20 0,0-1 15,0 0-15,0 0 0,0 0 16,22-21-16,-22 0 0,21 0 0,1 0 16,-1 0-16,0-21 15,1 0-15,-1 0 0,21 0 0,-20-1 16,-1 1-16,0 0 0,1-21 0,-22 21 16,21-22-16,-21 22 0,22-21 15,-22 21-15,-21-22 0,0 22 0,0-21 16,0 21-16,0-1 0,0 1 15,-21 0-15,0 21 0,-1 0 16,-20 21-16,21 0 0,0 1 0,0-1 16,-1 21-16,22 0 0,0-20 15,0 20-15,0-21 0,0 21 0,0 1 16,0-22-16,0 0 0,0 21 16,22-20-16,-1-1 0,0-21 15,0 21-15,0 0 0,0-21 0,1 0 16,-1 0-16,21 0 0,-21 0 15,22 0-15,-22 0 0,21-21 0,0 0 16,1 0-16,-22-1 0</inkml:trace>
  <inkml:trace contextRef="#ctx0" brushRef="#br0" timeOffset="13776.31">9229 4170 0,'0'0'0,"-22"-21"0,22 0 0,0-1 16,0 1-16,0 0 0,0-21 16,0 21-16,22-22 0,-1 22 15,-21 0-15,21-21 0,0 20 0,-21 1 16,0 0-16,21 0 0,-21 0 16,0 0-16,0-1 0,0 1 0,0 0 15,-21 21-15,0 0 0,0 0 16,-22 0-16,1 0 0,21 21 15,-21-21-15,-1 21 0,1 22 0,-22-22 16,22 21-16,0 1 0,-1 20 16,1 1-16,0-1 0,-1 1 0,22 20 15,0-20-15,0-1 0,0 1 16,21-1-16,0 1 0,0-22 0,21 0 16,0 22-16,0-22 0,22-21 15,-1 22-15,0-22 0,22 0 16,-1 0-16,1 0 0,-1-21 0,1 0 15,-1 0-15,1 0 0,20-21 0,-20 0 16,-1 21-16,22-42 0,-21 21 16,-1-1-16,-21 1 0,22-21 0,-22 21 15,1 0-15,-1-22 0,-21 22 16,0-21-16,-21-1 0,0 22 0,0-21 16,0 0-16,0 20 0,-21-20 15,0 0-15,-21 21 0,20-1 0,1 1 16,-21 0-16,0 21 0,20 0 15,-20 0-15,0 0 0,21 21 0,-22 0 16,22 1-16,-21-1 0,21 21 16,-1 0-16,1 1 0,0-1 0,21 0 15,0 1-15,0-1 0,0 0 16,0-20-16,0 20 0,0-21 0,0 21 16,21-20-16,0-22 0,1 21 0,-22 0 15,21-21-15,0 0 0,21 0 16,-21 0-16,1-21 0,-1 0 0,21 21 15,-21-22-15,0 1 0,22 0 16,-22 0-16,0 0 0,0-22 16,0 22-16,1 0 0,-1-85 15,0 64-15,-21 21 16,0-22-16,0 22 0,0-21 0,0 21 16,0 0-16,0 42 15,0 0 1,0 0-16,0 21 0,0-20 0,0 20 15,0-21-15,21 21 0,0-20 0,0-1 16,1 0-16,-1 0 16,0 0-16,0 0 0,0 1 0,22-22 0,-22 0 15,0 0-15,21 0 0,-21 0 16,22 0-16,-22 0 0,0-22 16,21 22-16,-20-21 0,-1 0 0,0 0 15,0 0-15,-21 0 0,21-1 16,-21 1-16,21-21 0,-21 21 0,0-22 15,0 22-15,0-21 0,0 21 0,0-22 16,0 22-16,0 0 0,-21 21 16,0 0-16,0 0 15,21 21-15,0 0 0,0 22 16,-21-22-16,21 21 0,-21 1 0,21-22 16,0 21-16,0 0 0,0 1 0,-22-22 15,22 0-15,0 0 0,0 22 16,0-22-16,0 0 15,0 0 1,0-42 0,0 0-1,0 0-15,0-1 0,0 1 16,0 0-16,0 0 0,22-21 16,-22 20-16,21-20 0,0 0 0,0-1 15,0 1-15,0 0 0,1-1 0,-1 22 16,21-21-16,0 21 15,1 0-15,-22 21 0,21 0 0,1 0 0,-1 21 16,0 0-16,1 21 0,-22 1 16,0-1-16,0 0 0,0 1 15,-21-1-15,0 0 0,0 1 0,0-1 16,0 0-16,0 1 0,-21-22 16,0 21-16,21-21 0,-21 0 0,0 1 15,21-1-15,0 0 0,0-42 31,0 0-15</inkml:trace>
  <inkml:trace contextRef="#ctx0" brushRef="#br0" timeOffset="14763.25">12404 4191 0,'0'0'0,"-22"-21"0,22 0 0,0 0 0,0-1 15,0 1-15,0 0 0,0 0 16,22 0-16,-1 0 0,0-1 0,0 1 15,0 0-15,0 21 0,22-21 0,-22 21 16,0 0-16,0 0 0,0 0 16,22 0-16,-22 21 0,0 0 15,0 22-15,0-1 0,22 0 16,-22 1-16,-21-1 0,21 0 0,-21 22 16,0-22-16,0 0 0,0 1 0,0-1 15,0-21-15,0 22 0,0-22 16,-21 0-16,21 0 0,-21 0 0,21 0 15,-21-21-15,-1 0 16,22-21 0,0 0-1,0 0-15,0-21 0,0 20 16,0-20-16,0 21 0,0-21 0,22-1 16,-1-20-16,0 20 15,0 1-15,21-21 0,-20 20 0,20 1 16,0 0-16,1 20 0,-1 1 0,0 0 15,-21 21-15,22 0 0,-1 0 16,0 0-16,-20 21 0,-1 22 0,21-22 16,-21 21-16,0 0 0,-21 1 15,22 20-15,-22-20 0,0-1 0,0 0 16,0-21-16,0 22 0,0-1 0,0-21 16,0 0-16,0 1 0,0-1 15,-22 0-15,22-42 31,0 0-15,0-1-16,0 1 0,0-21 16,22 21-16,-1-22 0,0 22 15,0-21-15,0 0 0,0-22 0,22 22 16,-22-1-16,21 1 0,-21 0 0,22-1 16,-1 22-16,-21 0 0,22 0 15,-22 21-15,0 0 0,21 0 0,-21 21 16,1 0-16,-22 0 0,0 1 15,21 20-15,-21 0 0,0 1 0,0-1 16,0 0-16,0 1 0,0-1 16,-21 0-16,21 1 0,0-1 15,-22-21-15,1 21 0,21-20 0,-21-1 16,21 0-16,0 0 0,0 0 16,21-21 15,0-21-31,1 21 0,-1-21 15,0 0-15</inkml:trace>
  <inkml:trace contextRef="#ctx0" brushRef="#br0" timeOffset="15972.23">14647 3979 0,'0'0'0,"0"-63"15,0 42 1,-21 21-1,0 0-15,0 0 16,0 21-16,-1 0 0,1 0 16,0 0-16,0 22 0,0-1 15,0-21-15,-1 22 0,22-1 0,0 21 16,-21-20-16,21-1 0,0 0 0,0-20 16,0 20-16,0 0 0,0-21 15,0 1-15,21-1 0,-21 0 0,43 0 16,-22 0-16,0-21 0,0 0 15,22 0-15,-22 0 0,21 0 16,-21 0-16,0-21 0,22 21 0,-22-21 16,0 0-16,0 0 0,0-1 0,1 1 15,-1 0-15,0 0 0,-21-21 16,21 20-16,-21-20 0,0 0 0,0-22 16,0 22-16,0 0 0,-21-22 15,0 22-15,0-1 0,-1 1 0,1 21 16,-21 0-16,21 0 0,0-1 0,-1 22 15,-20 0-15,21 0 16,0 0-16,-22 22 0,22-1 0,0 0 16,0 21-16,0 1 0,21-1 0,0 0 15,-21 1-15,21 20 0,0-21 16,0 1-16,0-1 0,0 0 0,0 1 16,21-1-16,0-21 0,0 0 15,0 1-15,0-1 0,22-21 0,-1 0 16,-21 0-16,22 0 0,-1 0 0,-21 0 15,21 0-15,1 0 0,-1-21 16,0-1-16,-20 1 0,20 0 0,0 0 16,-21 0-16,22-22 0,-22 22 0,21-21 15,-21 21-15,1-22 16,-1 1-16,0 21 0,0-21 0,0 20 16,-21 1-16,0 0 0,21 21 15,-21 21 1,-21 22-16,21-22 15,0 0-15,-21 21 0,21-21 16,-21 22-16,21-22 0,0 21 0,0-21 16,-21 22-16,21-22 0,0 0 0,0 0 15,0 0-15,0 1 0,21-22 16,0 0-16,0 21 0,0-21 16,1 0-16,20 0 0,-21 0 15,0-21-15,0-1 0,1 22 16,20-21-16,-21 0 0,0 0 0,0 0 15,1-22-15,-1 22 0,0-21 16,0 0-16,0 20 0,0-20 0,1 0 16,-22 21-16,0-22 0,21 22 0,-21 0 15,0 0-15,21 21 0,-21 21 32,0 0-32,0 0 0,-21 0 15,21 22-15,-21-1 0,21 0 0,-22-20 16,22 20-16,0 0 0,0 1 0,0-22 15,0 21-15,0-21 0,0 0 16,22 1-16,-1-1 0,0 0 16,0-21-16,21 21 0,-20-21 15,20 0-15,0 0 0,1 0 0,-1 0 16,0 0-16,1-21 0,-1 0 0,-21 21 16,21-21-16,1-1 0,-1 1 15,-21-21-15,22 21 0,-22 0 0,21-22 16,-21 1-16,0 0 0,1-1 0,-1 1 15,0 0-15,-21-1 0,0 1 16,0 21-16,0 0 0,0-1 16,-21 22-16,0 0 0,-1 0 0,-20 0 15,0 0-15,-1 43 0,22-22 0,-21 21 16,0 1-16,20-1 0,1 0 16,0 22-16,0-22 0,21 0 15,0 1-15,0-22 0,0 21 0,0-21 16,21 1-16,0-1 0,0 0 0,22-21 15,-1 0-15,0 0 0,1 0 16,-1 0-16,0 0 0,1 0 0,-1-21 16,0 0-16,-20-1 0,20 1 0,0 0 15,-21 0-15,22 0 0,-22 0 16,0-22-16,0 22 0,0-21 0,-21 21 16,0-22-16,0 22 0</inkml:trace>
  <inkml:trace contextRef="#ctx0" brushRef="#br0" timeOffset="17000.65">2730 6435 0,'0'0'0,"-21"21"0,0-21 15,0 0-15,0 0 16,0 0-16,-1 0 0,1 0 0,0 0 16,0 0-16,0-21 15,0 0-15,-1-1 0,22 1 16,0 0-16,0 0 0,0 0 16,0 0-16,0-1 0,22 1 15,-1 0-15,0 0 0,0 21 16,0 0-16,22-21 0,-22 21 0,21 0 15,-21 0-15,22 21 0,-1 0 16,-21 0-16,21 22 0,-20-1 0,-1 0 16,0 1-16,0-1 15,-21 21-15,0 1 0,0-22 0,0 22 16,0-1-16,-21-20 0,0 20 16,-22-21-16,22 1 0,-21-1 0,0 0 15,20-20-15,-20 20 0,0-21 0,-22 0 16,22 0-16,0 1 0,-1-1 15,-20 0-15,20-21 0,1 0 0,0 0 16,-1 0-16,1-21 0,21 0 16,0-1-16,0 1 0,21 0 0,0-21 15,0 21-15,0-22 0,0 1 16,0 0-16,0 20 0,0-20 0,21 21 16,21-21-16,-21 20 15,0 22-15,22 0 0,-1 0 0,0 0 16,-20 0-16,20 22 0,0-1 15,1 0-15,-22 21 0,21-21 0,0 1 16,-20 20-16,-1-21 0,0 21 16,0-20-16,0 20 0,0-21 0,1 0 15,-1 0-15,-21 22 0,21-22 16,-21 0-16,21-21 0,0 0 16,-21-21 15</inkml:trace>
  <inkml:trace contextRef="#ctx0" brushRef="#br0" timeOffset="17179.54">3387 6837 0,'0'0'0,"0"21"62,0-42-31</inkml:trace>
  <inkml:trace contextRef="#ctx0" brushRef="#br0" timeOffset="18340.15">5630 6265 0,'0'0'0,"0"-21"0,21-21 15,-21 21-15,0 0 0,0-1 0,0 1 16,0 0-16,0 42 31,0 0-31,-21 1 0,0 20 0,21 0 16,-21 1-16,21-1 0,0 21 16,-21 1-16,0-1 0,21 1 0,-22-1 15,22 1-15,0-1 0,-21-20 0,21-1 16,-21 0-16,21 1 0,0-22 15,0 0-15,0 0 0,21-21 16,0 0-16,1 0 16,-1-21-16,0 21 15,0-21-15,0 0 0,-21-22 0,21 22 16,1 0-16,-1-21 0,0 21 0,-21-22 16,21 22-16,0-21 0,-21 21 15,21-22-15,1 22 0,-22 0 0,21 0 16,-21 0-16,21 21 0,0 0 15,0 21-15,-21 0 0,21 0 16,-21 0-16,0 22 0,22-22 0,-22 21 16,21-21-16,-21 22 15,21-1-15,-21-21 0,0 0 0,21 22 0,-21-22 16,21 0-16,0-21 0,1 21 16,-1-21-16,0 0 15,0 0-15,0 0 0,22 0 0,-22 0 16,0-21-16,0 0 0,21 0 0,-20-1 15,-1 1-15,0 0 0,21-21 16,-21-1-16,1 22 0,-1-21 0,0 0 16,-21-1-16,21 1 0,-21-22 0,0 22 15,0 0-15,0-1 0,0 1 16,0 21-16,0-21 0,0 20 0,0 1 16,0 42-1,-21 1 1,21-1-16,0 0 0,0 21 15,0 1-15,0-1 0,0 0 16,0 1-16,0-1 0,0 0 0,0 1 16,21-1-16,0-21 0,0 21 0,1-20 15,-1-1-15,21 0 0,-21 0 16,22 0-16,-1-21 0,0 0 0,1 0 16,-1 0-16,0 0 0,1 0 0,20-21 15,-21 0-15,1 0 0,20 0 16,-20-1-16,-1 1 0,-21-21 0,21 21 15,-20-22-15,20 22 0,-21-21 16,0 0-16,-21-1 0,0 1 16,0 0-16,0 20 0,0-20 0,0 0 15,0 21-15,0-1 0,-21 1 16,0 21-16,0 0 0,0 0 0,-1 21 16,1 1-16,0-1 0,0 21 0,0 0 15,0 1-15,-1-1 0,1 0 16,21 22-16,0-22 0,0 1 0,0-1 15,0-21-15,0 21 0,0-20 0,0-1 16,21 0-16,1 0 0,-1-21 16,0 0-16,0 0 0,0 0 0,0 0 15,22 0-15,-22 0 0,0 0 0,21-21 16,-20 0-16,-1 0 16,21-1-16</inkml:trace>
  <inkml:trace contextRef="#ctx0" brushRef="#br0" timeOffset="21086.24">9292 6244 0,'0'0'15,"21"-21"-15,0 0 0,1 0 0,-1 0 0,0-1 16,0 1-16,21-21 0,-20 21 15,-1-22-15,21 1 0,-21 0 0,0 21 16,-21-22-16,0 1 0,0 0 16,0 20-16,0-20 0,-21 21 15,0 0-15,0 0 0,0-1 0,-22 22 16,1 0-16,0 0 0,-1 22 16,1-1-16,0 0 0,-1 21 0,1-21 15,-21 22-15,20-1 0,1 0 16,0 22-16,-1-1 0,1 1 0,21-1 15,0 1-15,-1-1 0,22 22 0,0-21 16,0 20-16,0-20 0,22-1 16,-1-20-16,0 20 0,21-21 15,22-20-15,-22 20 0,22-21 0,-22 0 0,21-21 16,1 0-16,-1 0 0,1 0 16,21 0-16,-22 0 0,22-21 15,-1 0-15,-20 0 0,21 0 0,-22-22 16,1 22-16,-1-21 0,1-1 15,-22 1-15,0 0 0,1 21 0,-22-22 16,0 1-16,-21 0 0,0-1 0,0 1 16,0 21-16,-21-22 0,0 22 15,-22 0-15,1 0 0,0 0 0,-1 21 16,-63 0 0,64 0-16,0 21 0,-1 0 0,1 0 15,21 0-15,-21 22 0,20-1 16,1 0-16,0 1 0,0-1 0,0 0 15,0 1-15,21-22 0,0 21 16,0-21-16,0 22 0,0-22 0,21-21 16,0 21-16,0-21 0,21 0 0,1 0 15,-22 0-15,21 0 0,1-21 16,-1 0-16,21 21 0,-20-21 0,-1-1 16,-21-20-16,22 21 0,-1 0 0,-21 0 15,21-22-15,-20 22 0,-1 0 16,-21-21-16,0 20 0,0 1 0,21 0 15,-21 0-15,0 0 0,0 0 16,-21 21 0,0 0-1,21 21-15,0 0 0,-22 0 16,22 21-16,0-20 0,0-1 0,0 21 16,0-21-16,0 0 0,0 1 0,22-1 15,-1 0-15,0 0 0,0-21 16,0 0-16,0 0 0,22 0 0,-22 0 15,0 0-15,21 0 0,-20 0 0,20-21 16,-21 0-16,21 21 0,-20-21 16,-1-1-16,21 1 0,-21 0 0,0 0 15,1-21-15,-1 20 0,0 1 16,0 0-16,-21 0 0,0-21 16,0 20-16,0 1 0,0-21 0,0 21 15,0 0-15,0-1 0,0 1 0,-21 21 31,21 21-31,-21 1 0,21-1 0,0 0 16,0 21-16,0-21 0,0 22 0,-21-1 16,21 0-16,-22 1 0,22-22 15,0 21-15,-21 1 0,21-22 0,0 0 16,0 0-16,0 0 0,0 0 0,0-42 47,0 0-32,0 0-15,21 0 0,1 0 16,-22-22-16,21 22 0,-21 0 0,0-21 16,21 20-16,0-20 0,0 21 0,-21 0 15,21 0-15,1-1 0,-1 1 16,0 0-16,0 21 0,0 0 0,0 0 16,1 21-16,-22 0 0,21-21 0,0 22 15,0 20-15,0-21 0,-21 0 16,0 0-16,21 22 0,-21-22 0,22 0 15,-22 0-15,21-21 0,-21 21 0,21 1 16,0-22-16,0 0 0,0 0 16,1 0-16,-1 0 15,0-22-15,0 1 0,0 21 0,0-21 16,-21 0-16,22 0 16,-22 0-16,21-1 0,-21 1 0,0 0 15,0-21-15,0 21 0,0-1 0,0-20 16,0 21-16,0 0 0,21-22 15,-21 22-15,21 0 0,-21 0 0,0 0 16,0 42 15,0 0-15,0 0 0,0 0 15,-21-21 0,0 0-31,0 0 16,-1 0-16,1 0 15,0 0 1,21 22 15,0-1-31,0 0 0,0 21 16,0-21-16,0 1 0,0-1 15,0 21-15,0-21 0,0 22 16,0-22-16,0 21 0,0-21 0,0 0 16,-21 1-16,21-1 0,0 0 15,-21 0-15,21 0 16,0-42 0,0 0-1,0 0-15,0 0 0,0-1 16,0 1-16,0 0 0,0-21 0,0 21 15,0-22-15,21 1 0,0 21 16,0-22-16,-21 1 0,21 21 16,1-21-16,-1 20 0,0 1 0,0 0 0,0 21 15,0 0-15,1 0 16,-1 0-16,0 0 0,0 21 16,-21 0-16,0 1 0,21-1 0,0 0 15,-21 0-15,0 21 0,0-20 16,0-1-16,22 21 0,-22-21 0,21 0 15,-21 1-15,0-1 0,0 0 16,21 0-16,0 0 0,0-21 16,0 0-16,1 0 0,-1 0 15,0 0-15,0 0 0,0 0 16,0-21-16,1 0 16,-1 21-16,0-21 0,0 0 0,-21-1 15,21 1-15,0 0 0,-21 0 16,0 0-16,0-22 0,22 22 0,-22 0 15,21 0-15,-21 0 0,21 0 16,-21 42 15,0 0-31,0 0 16,0 0-16,0 0 0,0 22 16,0-22-16,0 0 0,0 21 0,0-20 15,0-1-15,21 0 0,-21 0 16,21 0-16,0-21 0,1 0 15,-1 21-15,0-21 0,0 0 0,0 0 16,0 0-16,1 0 0,-1-21 0,21 0 16,-21 21-16,0-21 0,1 0 15,-1 0-15,-21-1 0,21 1 0,0 0 16,0 0-16,-21 0 0,0 0 0,21-22 16,-21 22-16,0 0 0,0-21 15,0 20-15,0-20 0,0 0 0,-21 21 16,0-22-16,0 22 0,0 0 0,0 21 15,-22 0-15,22 0 0,0 0 16,-21 0-16,20 0 0,1 21 16,-21 0-16,21 0 0,0 1 0,-1-1 15,1 21-15,21-21 0,0 22 16,0-22-16,0 21 0,0-21 0,0 0 16,0 22-16,21-22 0,1 0 15,-1 0-15,0 0 0,0-21 0,21 0 16,1 22-16,-22-22 0,21 0 0,1 0 15,-1 0-15,0-22 0,-21 1 16,22 0-16,-1 21 0,-21-21 0,22 0 16,-22 0-16,0-1 0,21 1 0,-21-21 15,1 21-15,-1 0 0,0-22 16,0 1-16,0 21 0,-21-22 16,21 1-16,-21-21 0,22 20 0,-22 1 15,21-22-15,-21 22 0,0 0 16,0 21-16,0-22 0,0 22 0,-21 21 15,-1 0 1,1 42-16,21-20 0,-21 20 16,0 0-16,21 1 0,0 20 0,-21-21 15,0 1-15,-1 20 0,22-20 0,0-1 16,0 0-16,-21 1 0,21-1 16,0 0-16,0-21 0,0 22 0,0-22 15,0 21-15,21-21 0,-21 1 0,22-1 16,-1-21-16,0 21 15,0-21-15,0 0 16,0-21-16,1 0 16,-1 21-16,-21-22 0,21 1 15,0 0-15,-21 0 0,0 0 0,21 0 16,0-1-16,-21 1 0,0 0 0</inkml:trace>
  <inkml:trace contextRef="#ctx0" brushRef="#br0" timeOffset="21304.05">12806 5906 0,'0'0'0,"-21"0"0,21 21 0,21-21 32,0 0-32,0 0 0,21 0 15,-20 0-15,-1 0 0,0 0 0,21 0 16,-21-21-16,1 21 0,20 0 0,-21-22 15,0 22-15,-21-21 0,21 21 16,1 0-16,-22-21 16,21 21-16,0 0 15</inkml:trace>
  <inkml:trace contextRef="#ctx0" brushRef="#br0" timeOffset="21771.78">14647 6117 0,'0'-21'0,"0"-42"15,0 41-15,0 1 0,0 0 0,0 0 16,0 0-16,0 42 31,0 0-31,0 0 16,0 0-16,0 1 0,0-1 15,0 21-15,0-21 0,0 22 0,0-22 16,-21 0-16,21 21 0,-21-21 16,0 1-16,21 20 0,0-21 0,-21 0 15,21 0-15,0-42 31,0 0-31,21 0 0</inkml:trace>
  <inkml:trace contextRef="#ctx0" brushRef="#br0" timeOffset="22107.59">14795 5652 0,'0'0'0,"-21"0"0,0-22 16,0 22-16,0 0 15,0 22-15,-1-22 16,22 21-16,-21-21 0,42 0 47,1-21-47,-1-1 16,-21 1-16,21 0 0,-21 0 15,0 0-15,0 0 16,0-1-16,-21 22 31,0 0-31,-1 0 0,22 22 16,-21-1-16,0 0 0,21 0 15,-21 21-15,21-20 0,0-1 16,0 0-16,0 0 0,0 0 0,0 0 16,21 1-16,0-1 0,0 0 15,1-21-15</inkml:trace>
  <inkml:trace contextRef="#ctx0" brushRef="#br0" timeOffset="22545.34">15176 5842 0,'0'21'16,"0"0"-16,0 1 16,0-1-16,0 0 0,0 0 15,-21 21-15,21-20 0,0-1 16,0 0-16,-21 0 0,21 0 0,0 0 15,-21 22-15,21-22 0,0 0 16,0 0-16,0 0 0,-21-21 16,21 22-16,-21-22 31,21-22-15,0 1-16,0 0 0,0 0 15,21-21-15,0 20 0,0-20 0,0 21 16,22-21-16,-22-1 0,21 1 15,-21 0-15,22-1 0,-1 22 0,0 0 16,1 0-16,-1 0 0,0 21 16,1 0-16,-22 0 0,21 0 0,-21 21 15,0 21-15,1-21 0,-22 22 0,0-22 16,0 21-16,0 0 0,0-20 16,0 20-16,0 0 0,-22-21 0,22 1 15,-21 20-15,0-21 0,0 0 16,21 0-16,-21 1 15,0-22-15</inkml:trace>
  <inkml:trace contextRef="#ctx0" brushRef="#br0" timeOffset="23104.53">16319 5884 0,'0'0'0,"22"-21"0,-22 0 16,21 21-16,-21-21 0,21 0 15,0 0-15,-21-1 0,0 1 0,21-21 16,0 21-16,-21 0 0,0-1 16,0 1-16,0 0 0,-21 21 15,-21 0 1,21 0-16,-22 21 0,1 0 16,0 1-16,-1-1 0,1 21 0,-21-21 15,41 22-15,-20-1 0,21-21 16,-21 21-16,20-20 0,22 20 0,0-21 15,0 0-15,0 0 0,0 1 16,22-1-16,-1-21 0,0 0 16,21 0-16,-21 0 0,22 0 0,-1 0 15,22 0-15,-22 0 0,0 0 16,1 0-16,-1 0 0,0 0 0,1 21 16,-22-21-16,0 0 0,0 0 0,-21 21 15,-21 0 1,-21 0-16,20-21 15,-20 0-15,0 0 0,-1 22 0,1-22 16,0 0-16,-1 0 0,1 0 16,0 0-16,-1 0 0,22 0 0,0 0 15,0 0-15,0 0 0,0 0 0,42 0 47</inkml:trace>
  <inkml:trace contextRef="#ctx0" brushRef="#br0" timeOffset="23563.35">16870 5609 0,'0'-21'0,"0"42"0,0-63 16,0 63-1,0 0 1,0 0-16,0 22 0,0 20 0,0 1 15,0-1-15,0 1 0,0 20 16,0 1-16,-21 0 0,-1 21 0,1-22 16,0 22-16,0 0 0,0 0 0,0 0 15,-1-1-15,1 1 0,0 0 16,0-21-16,0 21 0,0-1 0,-1-20 16,1 0-16,0-1 0,0 1 0,0 0 15,0-22-15,-1 1 0,1-22 16,0 0-16,21 1 0,0-22 15,0 0-15,0 0 0,0-42 16,0 0-16,0 0 16,0-22-16,21 1 0,0 0 0,-21-22 15,22 22-15</inkml:trace>
  <inkml:trace contextRef="#ctx0" brushRef="#br0" timeOffset="23927.14">16764 6054 0,'0'0'0,"-21"-43"16,0-62-16,21 83 15,0-20-15,0 21 0,0 0 16,0 0-16,0-22 0,21 22 0,-21 0 16,21 0-16,0 0 0,0 21 15,22-22-15,-22 1 0,0 21 0,0 0 16,21-21-16,-20 21 0,-1 0 15,0 0-15,0 0 0,-21 21 0,21 0 16,-21 1-16,0 20 0,0 0 0,0 1 16,0-1-16,0 0 0,-21 1 15,0-1-15,0 0 0,0 1 0,-22-1 16,22-21-16,0 21 0,0-20 16,-22-1-16,22 0 0,0-21 15,21 21-15,0 0 0,21-21 31,0-21-15,1 0-16,-1 0 0,0 21 0,0-21 16,0-1-16,22 1 0</inkml:trace>
  <inkml:trace contextRef="#ctx0" brushRef="#br0" timeOffset="24281.94">17293 6033 0,'0'0'0,"21"0"0,-21-22 16,21 22-1,1-21-15,-22 0 0,21 0 16,-21 0-16,21 21 0,0-21 16,-21-1-16,21 1 0,0 0 15,1 0-15,-22 0 0,0 0 16,21-1-16,-21 1 16,0 0-16,-21 21 31,-1 21-31,1 0 0,0 1 15,0-1-15,0 0 0,0 0 16,21 21-16,-22-20 0,1-1 0,21 21 16,0-21-16,-21 0 0,21 1 15,0-1-15,0 0 0,0 0 0,0 0 16,0 0-16,21 1 16,0-22-16,1 0 0,-1 0 15,0 0-15,0 0 0,21 0 0,-20 0 16,-1 0-16,21 0 0,-21-22 15,22 1-15,-22 21 0,21-21 0,0 0 16,-20 0-16</inkml:trace>
  <inkml:trace contextRef="#ctx0" brushRef="#br0" timeOffset="24887.98">18013 5821 0,'0'0'0,"0"-21"0,21-64 16,-21 64-16,0 0 15,0 0-15,0-1 16,-21 22-16,0 0 15,-1 22-15,1-1 16,0 0-16,0 21 0,21-21 0,-21 22 16,0-22-16,-1 21 0,22 1 0,0-1 15,0 0-15,0-21 0,0 22 16,0-22-16,0 0 0,0 21 0,0-20 16,22-1-16,-1-21 0,0 21 15,0 0-15,0-21 0,22 0 0,-22 0 16,0 0-16,21 0 0,1 0 15,-1 0-15,-21-21 0,21 0 16,1 0-16,-1-1 0,0 1 0,-20 0 16,20 0-16,0-21 0,-21 20 0,22-20 15,-22-21-15,0 20 0,21-20 16,-20-1-16,-1 1 0,0-22 0,0 22 16,0-1-16,0-21 0,1 22 15,-1-1-15,-21-20 0,21 41 0,-21-20 16,21 21-16,-21 20 0,0 1 15,0 0-15,0 0 0,-21 21 16,-21 21-16,20 0 0,1 22 16,0-22-16,-21 42 15,21-20-15,-1 20 0,1-21 0,0 22 16,0-1-16,0 1 0,21-1 16,0 1-16,0-1 0,0 1 0,0-1 15,0 1-15,0-1 0,0-20 0,0-1 16,21 0-16,0 1 0,-21-1 15,21-21-15,-21 0 0,21 1 0,1-1 16,-22 0-16,21 0 0,0-21 0,0 0 16,0 0-16,0 0 15,1 0-15,-1 0 0,0-21 16,0 0-16,0 0 0,0-1 16,1 1-16,-1 0 0,0 0 15,0-21-15,0 20 0,0-20 0,22 0 16,-22-1-16,-21 1 0,21 21 15</inkml:trace>
  <inkml:trace contextRef="#ctx0" brushRef="#br0" timeOffset="25151.83">18648 5503 0,'0'0'0,"-43"0"0,22-21 15,-21 21-15,63 0 16,0-21-1,0 21-15,22 0 0,-22 0 16,21 0-16,1 0 0,-1 0 16,0 0-16,1-21 0,-1 21 0,0-21 15,1 21-15,-22 0 0,21 0 16,-21-21-16,0 21 0,1 0 0,-1 0 16,-21-22-1,-21 22 16,-1 0-31,1 0 0,0 0 16</inkml:trace>
  <inkml:trace contextRef="#ctx0" brushRef="#br0" timeOffset="26371.64">3154 8382 0,'0'0'0,"-21"0"0,-1 0 0,1 0 16,0 0-1,0-21-15,21 0 16,0 0-1,21 21-15,0-22 0,0 22 16,1-21-16,20 21 0,0 0 16,-21 0-16,22 0 0,-1 21 0,0 1 15,-20-1-15,20 0 0,-21 0 0,0 21 16,0-20-16,-21 20 0,0-21 16,0 21-16,0 1 0,0-22 0,-21 21 15,0 1-15,0-1 16,0 0-16,0-21 0,-22 22 0,22-22 0,0 0 15,-21 0-15,20-21 0,1 21 16,0-21-16,0 0 0,0 0 16,0-21-16,-1 0 15,22 0 1,0 0-16,0 0 0,0-1 0,22 1 16,-1 0-16,0 0 0,0 21 15,0-21-15,0 21 0,22 0 0,-22 0 16,21 0-16,1 0 0,-22 0 15,21 21-15,-21 0 0,22 0 0,-22 0 16,0 22-16,0-22 0,-21 21 0,0 1 16,0-1-16,0 0 0,-21 1 15,0-22-15,0 21 0,-22 0 16,1 1-16,0-1 0,-1-21 16,1 0-16,0 22 0,-1-22 0,-20-21 15,20 21-15,1 0 0,0-21 0,-22 0 16,22 21-16,0-21 0,-1 0 15,1 0-15,0 0 0,20 0 0,-20-21 16,21 0-16,0 21 0,0-21 16,-1 0-16,1 0 0,21-1 0,0-20 15,0 21-15,0 0 0,0-22 16,0 22-16,0-21 0,21 21 16,1 0-16,-1-22 0,21 22 0,-21 0 15,22 0-15,-1 0 0,0-1 16,1 1-16</inkml:trace>
  <inkml:trace contextRef="#ctx0" brushRef="#br0" timeOffset="26600.02">4360 8594 0,'0'0'16,"21"0"-16,-21 21 15,0 0 17,0 0-17,0 0-15</inkml:trace>
  <inkml:trace contextRef="#ctx0" brushRef="#br0" timeOffset="28607.93">6308 8996 0,'0'0'0,"-22"21"0,1 0 15,0 0 1,21 1-16,0-44 16,0 1-1,0 0-15,21 0 0,0 0 16,22 0-16,-1-22 0,0 1 0,22 0 16,-22-22-16,22 22 0,-1-1 15,-20-20-15,20 21 0,1-22 0,-22 22 16,21-22-16,-20 1 0,-1 20 0,0-20 15,-20-1-15,-1 22 16,0-21-16,-21 20 0,0 22 0,0-21 16,0 21-16,0-1 0,-21 22 0,-22 0 15,22 0-15,0 0 16,-21 22-16,21 20 0,-22-21 0,1 21 16,0 1-16,20-1 0,-20 0 0,21 22 15,0-22-15,21 1 0,0-1 16,0 0-16,0 22 0,21-22 0,0 0 15,21-20-15,-20 20 0,20 0 16,-21 1-16,21-1 0,-20-21 16,20 0-16,-21 22 0,0-22 0,0 0 0,-21 0 15,0 0-15,0 0 16,0 1-16,0-1 0,-21-21 16,0 0-16,0 21 0,0-21 0,0 0 15,-1 0-15,-20 0 0,21 0 16,0 0-16,0 0 0,-22-21 0,22 0 15,0-1-15,-21 1 0,20 0 0,1 0 16,-21 0-16,21 0 0,0 21 16,-1-22-16,1 1 0,0 21 15,21 21 1,0 1-16,21-1 16,0 0-16,1 0 0,20 0 0,-21 0 15,21 1-15,1-1 0,-1-21 0,0 21 16,1 0-16,20-21 0,-20 0 15,-1 0-15,21 0 0,-20 0 0,-1-21 16,22 0-16,-22 21 0,0-21 0,1-1 16,20 1-16,-21-21 0,1 21 15,-1 0-15,0-22 0,22 22 0,-43-21 16,21 21-16,1-22 0,-22 22 16,21-21-16,-21-1 0,-21 1 0,22 21 15,-22-21-15,0-1 0,0 22 16,0 0-16,0 0 0,-22 0 0,1 21 15,0 0-15,0 0 0,0 0 16,-22 21-16,22 0 0,-21 0 0,21 0 16,-22 22-16,22-22 0,0 21 15,0 0-15,21-20 0,0 20 0,0 0 16,0 1-16,0-22 0,0 21 0,21-21 16,0 22-16,0-22 0,22 0 15,-22-21-15,21 21 0,1-21 0,-22 0 16,21 0-16,0 0 0,22-21 0,-22 21 15,1-21-15,-1 0 0,0-1 16,1 1-16,-1 0 0,0-21 16,1 21-16,-22-1 0,0 1 0,21-21 15,-21 21-15,-21 0 0,22-22 16,-1 22-16,-21 0 0,0 0 0,0 0 16,0-1-16,0 1 0,0 42 31,0 1-31,0-1 15,0 21-15,0-21 0,-21 22 0,21-22 16,-22 21-16,1-21 0,21 22 16,-21-1-16,21-21 0,0 21 0,-21-20 15,0-1-15,21 0 0,0 0 0,0 0 16,0-42 15,0 0-15,0 0-16,21 0 0,0-1 15,0-20-15,-21 21 0,21 0 0,1-22 16,-1 1-16,0 21 0,0-21 0,-21 20 16,21-20-16,0 21 0,1 0 15,-1 21-15,0-21 0,0 21 0,0 0 16,0 0-16,1 21 0,-1 0 16,0 0-16,0 0 0,0 0 15,0 1-15,1 20 0,-1-21 0,0 0 16,0 0-16,0 22 0,0-22 15,22 0-15,-22 0 0,21-21 16,1 21-16,-22-21 0,21 0 0,0 0 16,1 0-16,-1 0 0,0 0 0,1 0 15,-1 0-15,0-21 0,-20 0 16,20 21-16,-21-21 0,0 0 0,22 0 16,-22-1-16,0 1 0,-21 0 0,21 0 15,0 0-15,-21 0 0,21-22 16,-21 22-16,0 0 0,0-21 0,0-1 15,0 22-15,0-21 0,0 21 0,-21-1 16,0 1-16,0 0 16,0 21-16,0 0 0,-1 0 0,-20 0 15,21 0-15,-21 21 0,20 0 0,-20 1 16,21-1-16,-21 0 0,20 21 16,1-21-16,0 22 0,21-22 0,0 21 15,0-21-15,0 22 0,0-22 0,0 21 16,0-21-16,0 22 0,0-22 15,21 0-15,0 0 0,-21 0 0,22 1 16,-1-22-16,0 0 0,0 0 0,0 0 16,0 0-16,1 0 0,-1 0 15,0-22-15,21 1 0,-21 21 0,1-21 16,-1 0-16,0 0 0,0-22 16,0 22-16,0 0 0,1-21 0,-1 21 15,-21-22-15,21 1 0,0-22 16,0 22-16,-21-21 0,0 20 0,21-20 15,-21-1-15,22 1 0,-22-1 16,0 1-16,0-1 0,0 22 0,0 0 16,0-1-16,0 1 0,0 21 0,0 0 15,0 42 1,0 21 0,-22 0-16,22 1 0,-21 20 0,21 1 15,0-1-15,0 22 0,0 0 16,0-22-16,0 22 0,0-22 15,0 1-15,0-1 0,0 1 0,0-22 16,21 22-16,-21-43 0,22 21 16,-1-21-16,0 0 0,21 1 0,-21-1 15,1-21-15,20 0 0,0 0 0,-21-21 16,22-1-16,-1 1 0,-21 0 0,22-21 16,-1 21-16,0-22 0,1 1 15,-1 0-15</inkml:trace>
  <inkml:trace contextRef="#ctx0" brushRef="#br0" timeOffset="29588.46">10626 8065 0,'0'0'16,"0"-22"-16,0-20 0,0 21 0,0-21 15,0 20-15,0-20 0,0 21 0,21-21 16,-21 20-16,21-20 0,-21 21 16,21 0-16,-21 0 0,0-1 15,0 1-15,0 42 31,0 1-31,0 20 0,0-21 16,-21 21-16,21 22 0,-21-22 0,0 22 16,21 20-16,0-20 0,-22-1 15,1 1-15,21-1 0,-21 1 0,21-1 16,-21 1-16,21-22 0,-21 1 0,21-1 16,-21 0-16,21-21 0,0 1 15,0-1-15,0 0 0,0 0 0,-22-21 16,22-21 15,0 0-31,0 0 0,0-1 0,0 1 0,0 0 16,0-21-16,0-1 0,0 22 15,22-21-15,-1-22 0,-21 22 16,21 0-16,21-22 0,-21 22 0,1 0 16,20-1-16,0 22 0,1-21 0,-1 21 15,0 21-15,1 0 0,-1 0 16,-21 0-16,0 0 0,22 0 0,-43 21 15,21 0-15,-21 21 0,0-21 16,0 1-16,0-1 0,-21 21 0,-1-21 16,-20 0-16,21 22 0,0-22 0,-22 0 15,22 0-15,-21-21 0,21 21 16,0-21-16,-1 0 0,1 0 16,0 0-16,0 0 0,0 0 15,0-21-15,-1 21 16,22-21-16,-21 21 0,21 21 31,0 0-15,21 1-16,1-1 0,-1 0 0,21 21 15,-21-21-15,0 22 0,22-22 0,-22 21 16,21-21-16,-21 22 0,22-22 16,-1 0-16,0-21 0,-20 21 0,20 0 15,0-21-15,1 0 0,-1 0 16,0 0-16,1 0 0,-1 0 0,-21-21 15,21 0-15,1 0 0,-22 21 16,0-21-16,21 0 0,-20-1 0,-1 1 16,21 0-16,-21-21 0,0 21 0,1-1 15,-1-20-15,0 21 0,0 0 16,0-22-16,0 22 0,1 0 0,-1 0 16</inkml:trace>
  <inkml:trace contextRef="#ctx0" brushRef="#br0" timeOffset="30911.73">11790 8319 0,'0'21'16,"0"0"-16,-21 0 15,-1-21-15,22 21 0,22-21 47,-1-21-47,0 21 16,0-21-16,0 0 0,0 0 16,1-1-16,-1 1 0,0 21 0,-21-21 15,21 0-15,0-21 0,-21 20 0,21 1 16,-21 0-16,0 0 0,0 0 15,0 0-15,-21 21 16,0 0-16,0 0 0,0 21 0,0 0 16,-22-21-16,22 42 0,0-21 15,0 22-15,0-22 0,-1 21 16,-20 1-16,42-1 0,-21 0 0,21 1 16,-21-1-16,21 0 0,0 1 15,0-22-15,0 21 0,0-21 0,0 0 16,21 1-16,0-1 0,21 0 0,-20-21 15,20 0-15,0 0 0,1 0 0,-1 0 16,21 0-16,-20-21 0,20 0 16,1-1-16,-1 1 0,-20 0 0,20 0 15,1-21-15,-22 20 0,0 1 0,22-21 16,-22 21-16,0-22 0,-20 22 16,20-21-16,-21 21 0,0-22 0,0 22 15,-21 0-15,22 21 0,-22-21 0,0 42 31,-22-21-31,1 21 16,21 0-16,-21 1 0,21-1 0,0 21 16,-21-21-16,21 0 0,-21 22 15,21-22-15,0 0 0,0 0 0,0 0 16,0 1-16,0-1 0,21-21 0,0 21 16,0-21-16,0 0 0,22 0 15,-22 0-15,21 0 0,1 0 0,-22-21 16,21 21-16,0-21 0,1-1 0,-1 1 15,-21 0-15,22 0 0,-22 0 16,0 0-16,21-22 0,-21 22 16,1-21-16,-22 21 0,21-22 0,0 22 15,-21 0-15,21 0 0,-21 0 0,0-1 16,0 1-16,0 42 31,0 1-31,0 20 16,0-21-16,0 0 0,0 22 15,0-1-15,0-21 0,-21 21 0,0 1 16,21 20-16,-21-20 0,-1 20 0,22 1 16,0-1-16,0 1 0,0 20 0,0-20 15,0 20-15,0-20 16,0 21-16,0-22 0,0 22 0,0-1 16,0 1-16,0 0 0,0-1 0,22 1 15,-22 0-15,21-22 0,0 22 0,-21-22 16,0 1-16,21-1 0,-21-20 0,21-1 15,-21 0-15,0-20 0,0 20 0,0-21 16,0 0-16,-21-21 16,0 0-16,0 0 15,0 0-15,-1 0 0,-20-21 0,0 0 16,21 21-16,-43-21 0,22 0 0,-1-1 16,-20 1-16,21 0 0,-1-21 0,1 21 15,0-22-15,-1 1 16,22 0-16,-21-1 0,21 1 0,-1-22 15,1 1-15,21-1 0,0 1 0,0-1 16,0 1-16,0-1 0,0 1 0,21-1 16,1-20-16,20 20 0,0-20 15,22-1-15,-22 0 0,43-21 0,-22 22 16,22-1-16,0-21 0,-1 22 0,22-1 16,-21 0-16,-22 1 0,22-1 15,-22 21-15,1 1 0,-1-1 0,-20 22 16,-1 21-16,-21-21 0,0 20 0,-21 1 15,-21 21 1,0 0-16,0 0 0,-21 0 0,20 0 16,-20 21-16,0 1 0,21-1 15,-1 0-15,1-21 0,21 21 16,0 0-16,0 22 0,0-22 0,0 0 16,0 0-16,21 0 0,22 0 0,-22 1 15,0-1-15,21 0 0,-20-21 16,20 21-16,0 0 0,-21 0 0,22 1 15,-22-1-15,0-21 0,0 21 0,0 0 16,1 0-16,-22 0 0,0 1 16,0-1-16,-43 0 0,22 0 15,0 0-15,-21 0 0,-1 1 16,1-22-16,0 21 0,-1 0 0,1 0 16,-22-21-16,22 21 0,21-21 15,-21 0-15,20 0 0,1 0 0,0 0 16,0 0-16,21-21 15,0 0-15,21 0 0,0 0 0,0-1 16,1 1-16,20 0 0</inkml:trace>
  <inkml:trace contextRef="#ctx0" brushRef="#br0" timeOffset="31443.43">15960 7493 0,'0'0'0,"0"-42"16,0 21-16,0-1 0,0 1 15,0-21-15,0 21 0,21-22 0,0 22 16,-21-21-16,0 21 0,21-22 16,-21 22-16,0 0 0,0 0 0,0 0 15,0 0-15,0-1 0,-21 22 16,-21 0-16,20 0 15,-20 22-15,0 20 0,-1 0 0,1 1 16,0 20-16,-22 22 0,22-22 0,-22 22 16,22 21-16,-21-22 0,20 22 15,1 0-15,21 0 0,-22 0 16,22 21-16,0-21 0,0-1 0,21 1 16,0-21-16,0 21 0,0-22 15,0 1-15,21 0 0,21-1 0,-20-20 16,20-22-16,0 22 0,1-22 0,-1 0 15,21-20-15,-20-1 0,-1 0 16,22-21-16,-22 0 0,21 0 0,1-21 16,-1 0-16,1-1 0,-1 1 0,1-21 15,-1 0-15,1-1 0,-1 1 0</inkml:trace>
  <inkml:trace contextRef="#ctx0" brushRef="#br0" timeOffset="32283.21">16404 7430 0,'-21'0'31,"0"0"-15,0 0-16,21 21 15,0 0 32,21-21-47,0 0 16,0 0-16,0 0 0,0 0 0,1 0 15,-1 0-15,0 0 0,0 0 16,-21-21-16,21 21 0,-21-21 16,21-1-16,-21 1 15,0 0-15,0 0 0,0 0 16,-21 0-16,0 21 16,0 0-16,0 0 15,0 0-15,-1 21 16,1 0-16,21 0 15,-21-21-15,21 21 0,0 0 16,0 1-16,0-1 0,0 0 16,0 0-16,21-21 15,0 21-15,1-21 0,-1 0 0,0 0 16,0 0-16,0 0 0,0 0 0,1-21 16,-1 0-16,-21 0 0,21 21 15,-21-21-15,0-1 0,0 1 0,0 0 16,0 0-16,-21 0 0,0 0 15,-1 21-15,1 0 0,0 0 16,0 0-16,0 21 0,0 0 16,-1 0-16,1 21 0,21-20 0,-21 20 15,21 0-15,0 1 0,0-1 16,0 0-16,0 1 0,0-1 0,0 0 16,0 1-16,0-1 0,0-21 15,21 0-15,0 22 0,1-22 0,-1-21 16,-21 21-16,42-21 0,-21 0 0,0 0 15,1 0-15,20-21 0,-21 21 16,21-21-16,-20-1 0</inkml:trace>
  <inkml:trace contextRef="#ctx0" brushRef="#br0" timeOffset="32640.01">17145 7451 0,'0'0'0,"-21"0"15,0 21-15,-1 0 0,1-21 16,0 21-16,21 0 16,0 1-1,21-44 1,0 22 0,1-21-16,-1 0 0,0 0 0,-21 0 15,21 0-15,0-1 0,-21 1 16,21 0-16,-21 0 0,0 0 15,0-22-15,0 22 0,0 0 16,-21 21-16,0 0 16,0 21-16,0 0 0,0 22 0,-1-1 15,1 0-15,0 1 0,0-1 16,21 0-16,0 1 0,-21-1 0,21 0 16,0-20-16,0 20 0,0-21 0,0 0 15,0 0-15,21 1 0,0-22 16,21 0-16,-20 0 0,20 0 0,0 0 15,1-22-15</inkml:trace>
  <inkml:trace contextRef="#ctx0" brushRef="#br0" timeOffset="33131.73">17886 8086 0,'0'0'0,"0"-127"16,0 106-16,0-22 0,0 22 0,0 0 16,-21 0-16,21 0 0,-22 21 15,22 42-15,0-21 16,0 21-16,0 1 0,0 20 0,0 1 16,0 20-16,0-20 0,0 21 15,0-1-15,0 22 0,0 0 16,0-21-16,-21 20 0,21 22 0,-21-21 0,21 0 15,-21 0-15,0 0 0,0 21 16,-1-21-16,1-1 0,0-20 16,0 21-16,0-21 0,0-22 0,-1 1 15,-20-1-15,42-21 0,-21 1 0,0-22 16,21 0-16,0 0 0,-21-21 0,21-21 16,0 0-16,0 0 15,0-22-15,0 22 0,0-21 0,0-22 16,0 22-16,21-21 0,-21 20 0</inkml:trace>
  <inkml:trace contextRef="#ctx0" brushRef="#br0" timeOffset="33507.42">17716 8340 0,'0'0'0,"-21"-21"0,0-1 15,21 1-15,0 0 0,0 0 16,0 0-16,21 0 16,0-1-16,1 1 0,-1 21 0,21-21 15,-21 21-15,0 0 0,22 0 16,-1 0-16,-21 0 0,22 0 16,-22 0-16,21 0 0,-21 21 0,22 0 15,-22 1-15,0-1 0,0 0 16,0 21-16,-21-21 0,0 22 0,0-22 15,0 21-15,0 1 0,-42-22 0,21 21 16,0 0-16,-22-20 0,22 20 16,0-21-16,-21 21 0,20-20 0,1-1 15,0 0-15,21 0 0,0 0 0,-21-21 16,21 21-16,21-21 16,0 0-1,22-21-15,-22 0 16,0 0-16,21 21 0,1-21 15</inkml:trace>
  <inkml:trace contextRef="#ctx0" brushRef="#br0" timeOffset="34939.6">18859 8424 0,'0'-21'16,"0"42"-16,22-63 0,-1 21 0,-21 0 15,0 0-15,0-1 16,0 1-16,0 0 0,0 0 0,0 0 15,-21 0-15,-1-1 0,1 1 16,0 0-16,0 21 16,0 0-16,0 0 0,-1 0 15,1 21-15,0 0 0,0 1 16,0-1-16,0 0 0,-1 21 0,1-21 16,0 22-16,0-1 0,0 0 0,21-20 15,0 20-15,0-21 0,0 21 16,0-20-16,0-1 0,0 0 0,0 0 15,42-21-15,-21 21 0,0-21 16,1 0-16,20 0 0,-21 0 16,21-21-16,-20 0 0,20 21 0,-21-21 15,21 0-15,-20-1 0,-1 1 16,21-21-16,-21 21 0,0 0 16,-21-22-16,22 1 0,-1 0 0,-21-1 15,21 1-15,-21 0 0,0 20 16,0-20-16,0 21 0,0 0 0,0 42 31,0 0-15,-21 0-16,21 22 0,-21-22 0,21 21 15,0 0-15,-22-20 0,22 20 16,0 0-16,0-21 0,0 1 0,0 20 16,22-21-16,-1 0 0,0 0 0,0-21 15,0 22-15,0-22 0,1 0 16,20 0-16,-21 0 0,21 0 15,1 0-15,-1 0 0,-21 0 0,22-22 16,-1 1-16,-21 0 0,21 21 16,-20-21-16,20-21 0,-21 20 0,21 1 15,-20-21-15,-1 0 0,0-1 0,0-20 16,0-1-16,0 1 0,-21-1 16,22 1-16,-1-1 0,-21 1 0,0 20 15,0-20-15,21 21 0,0-22 16,-21 22-16,21 21 0,-21-22 0,0 22 15,0 0-15,0 42 32,0 0-32,0 0 0,0 22 15,0-22-15,-21 21 0,21 1 0,0-1 16,-21 0-16,0 22 0,21-22 16,-21 22-16,21-1 0,0 1 0,0-22 15,0 21-15,0-20 0,0 20 16,0-20-16,21-1 0,0-21 0,0 21 15,0-20-15,0-1 0,1-21 0,-1 21 16,0-21-16,0 0 0,0 0 16,0 0-16,22 0 0,-22 0 0,0-21 15,0 0-15,22 21 0,-22-22 0,0-20 16,0 21-16,0-21 16,22 20-16,-22-41 0,0 21 0,0-22 15,21 1-15,-20-1 0,-1 22 0,0-22 16,-21 1-16,21-1 0,-21 1 15,21 20-15,-21 1 0,0 0 0,0-1 16,0 22-16,0 0 0,0 0 0,0 0 16,-21 21-1,0 21-15,21 0 0,-21 0 16,21 0-16,0 1 0,-21 20 16,21-21-16,-22 21 0,22-20 0,-21 20 15,21 0-15,0 1 0,0-1 0,0 0 16,0 1-16,0-1 0,-21 0 15,21 1-15,-21-1 0,21 0 16,0 1-16,0-1 0,0-21 0,-21 21 16,21-20-16,0-1 0,0 0 15,0 0-15,0 0 0,0-42 63,0 0-63,0 0 0,0 0 0,0-1 15,0 1-15,21 0 0,-21-21 16,21 21-16,0-22 0,-21 1 16,21 0-16,1-1 0,20 1 0,-21 0 15,21 20-15,-20-20 0,20 21 16,-21 0-16,21 0 0,1-1 0,-22 1 16,0 21-16,21 0 0,-20 0 15,-1 0-15,0 21 0,-21 1 16,21-1-16,-21 0 0,0 0 0,0 21 15,0-20-15,0 20 0,0 0 16,0 1-16,0-22 0,0 21 0,0 0 16,0 1-16,-21-22 0,21 21 0,0 1 15,-21-22-15,21 0 16,0 21-16,0-21 0,0 1 0,-21-1 16,21 0-16,-22 0 0,22 0 15,0-42 32,0 0-31,-21 0-16,21 0 0,-21-1 15,0 1-15,0 0 0</inkml:trace>
  <inkml:trace contextRef="#ctx0" brushRef="#br0" timeOffset="35207.46">19431 7980 0,'0'0'0,"-42"-21"0,20 21 16,22-21-16,22 21 16,-1-22-1,0 22-15,21 0 0,1 0 0,-22 0 16,21 0-16,0 0 0,1 0 15,-1 0-15,0 0 0,1-21 0,-1 21 16,0 0-16,-20 0 0,-1 0 16,0 0-16,0 0 0,0 0 15,-21-21-15,21 21 0,-21-21 16,22 21-16</inkml:trace>
  <inkml:trace contextRef="#ctx0" brushRef="#br0" timeOffset="36139.33">22267 7260 0,'0'21'32,"0"-42"46,0 0-63,0 0-15,21 21 0,-21-21 16,22 21-16,-22-21 0,0-1 16,0 1-1,21 21-15,-21 21 31,0 1-31,0-1 16,0 0 0,-21-21-1,21 21-15,0-42 63,0 0-63,21 21 0,0-21 15,0 21-15,0-22 0,0 22 0,-21-21 16,22 21-16,-1 0 0,-21 21 31,0 1-31,0 20 16,0-21-16,0 0 0,-21 22 0,-1-22 16,1 21-16,-21-21 0,21 22 0,0-22 15,21 0-15,0 0 0,0 0 16,21-21-1</inkml:trace>
  <inkml:trace contextRef="#ctx0" brushRef="#br0" timeOffset="36539.11">22902 7239 0,'0'-21'79,"0"0"-48,0 0 0,21 21-31,-21-22 16,0 44 31,0 20-47,-21-21 15,0 0-15,0 22 0,0-22 0,0 21 16,-1-21-16,1 22 0,0-1 15,-21-21-15,21 0 0,-1 0 16,1 1-16,0-1 0,21 0 0</inkml:trace>
  <inkml:trace contextRef="#ctx0" brushRef="#br0" timeOffset="37027.91">23093 6858 0,'0'0'0,"0"-21"16,0-21-16,0 20 15,0 1-15,21 21 16,0 0-16,0 0 0,0 0 15,22 0-15,-22 0 0,21 21 16,1 1-16,-1-1 0,-21 21 0,21-21 16,1 22-16,-22-1 0,21 21 15,-21 1-15,22-1 0,-22 1 0,0 21 16,0-22-16,0 22 0,1-1 0,-22-20 16,0 21-16,0-1 15,0-20-15,-22-1 0,1 22 0,0-22 16,-21 1-16,21-1 0,-43 1 0,22-1 15,-22-20-15,1 20 0,-1-20 16,1-1-16,-22 0 0,0 1 0,1-1 16,-1 0-16,0-21 0,1 22 0,20-22 15,1 0-15,20 0 0,1 0 16,0-21-16,21 22 0,-1-22 0,1 0 16,0 0-16,21-22 15,0 1 1,0 0-16,21 21 15,0-21-15,1 0 0,-1 0 0,21-1 16,-21-20-16</inkml:trace>
  <inkml:trace contextRef="#ctx0" brushRef="#br0" timeOffset="37539.62">24342 8001 0,'0'0'0,"0"-21"16,-22 21-16,22-21 15,0 42 48,-21 0-63,21 0 15,0 0-15,-21 1 16,21-1-16,0 0 0,0 0 0,-21 0 16</inkml:trace>
  <inkml:trace contextRef="#ctx0" brushRef="#br0" timeOffset="37755.49">24278 8530 0,'0'0'0,"0"21"16,0 1 0,0-1-16,-21 0 15,0-21-15,0 21 16,-1 0-16,-20-21 0,21 21 16,0 1-16,-22-1 0,22-21 15,-21 21-15,21 0 0,-22 0 0,1 0 16,21 1-16,-21-22 0,20 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2849-6257-416C-A154-20171F526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F8DBB-8CC2-4B60-931E-719008E9D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8EBD3-2076-4D9E-AC90-E30E7DB2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A92-E6A9-4DD1-B574-B63B3A65A877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8D925-E050-469E-B4FA-F3914DD0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B1B60-19E8-4D5E-A394-A4BA8769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1AA8-2FD4-44B8-AD5C-C81CC13AA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85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8FC4-A572-4802-90D8-D3E1E48C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3D8A9-2C1A-4B0C-9EDD-D7B5392E6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FFDEB-A41B-40FF-AB14-224AACA1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A92-E6A9-4DD1-B574-B63B3A65A877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4489A-402B-4F18-A188-0ADB2B16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4C72E-6F48-45B7-988D-3757B438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1AA8-2FD4-44B8-AD5C-C81CC13AA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02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1B46A-18DC-458F-98DC-D7298FB27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64E5C-040E-41A9-BE60-AD93F92EA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253B4-8D89-4958-8CC8-CAC708E9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A92-E6A9-4DD1-B574-B63B3A65A877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92907-1593-4F67-87C4-9279ABB5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A658F-E071-466B-A101-99B7EA736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1AA8-2FD4-44B8-AD5C-C81CC13AA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82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8EBB-3625-49EE-A432-F4B8E8A2D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1B05A-9FE0-4467-8CF0-61B7B7C96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CB979-37FF-4233-8F7B-6CF03363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A92-E6A9-4DD1-B574-B63B3A65A877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6BDB4-9B06-4F00-8CB7-ED7F32D9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F039B-3D12-4751-B333-B213E31D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1AA8-2FD4-44B8-AD5C-C81CC13AA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49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C80B-1399-4565-AF02-FE2ABBAAC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84AE8-70FE-4041-99CC-7CD4BC114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9B220-CCF2-4584-92B1-00ED62BE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A92-E6A9-4DD1-B574-B63B3A65A877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5686E-607C-4F39-8725-14445C93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70A5E-9C2C-4772-8DBF-9597F837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1AA8-2FD4-44B8-AD5C-C81CC13AA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97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6B86-A728-4088-991E-76B32C47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13B7D-F18B-4EFA-A9E3-E2F8399CA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87B45-06E6-4954-AF14-E1C783C16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92EB7-B928-48B6-B6DF-63E571BF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A92-E6A9-4DD1-B574-B63B3A65A877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AD219-9426-4003-B4EE-FAAAF29E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05446-3491-4495-9933-075340F7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1AA8-2FD4-44B8-AD5C-C81CC13AA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56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D147-7080-48BA-8776-58F132C4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7EC5C-7C31-4A6F-8CF7-FB388BC65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82477-7627-4571-BDE0-74000A0C0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2A31C-6807-46BF-976F-5F082D998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7EB9D-D624-4BBD-84FC-4F0C55719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2E1B6-0174-4BC3-AC06-83A245DF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A92-E6A9-4DD1-B574-B63B3A65A877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50B25-6BDC-4C2F-BCEE-560784C3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96CC5-AE3B-4931-B6E1-3CC1356F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1AA8-2FD4-44B8-AD5C-C81CC13AA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06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07FC-CACE-45E7-A470-4F2B7899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65071-1012-4F45-BA95-CC0AD3A40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A92-E6A9-4DD1-B574-B63B3A65A877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A8304-738D-4226-AF61-DF1D45E55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68B9C-2BA3-451C-9132-7410420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1AA8-2FD4-44B8-AD5C-C81CC13AA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3515A-A907-4391-A488-CBEB811E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A92-E6A9-4DD1-B574-B63B3A65A877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EA1A9-10CE-4001-92E1-886215A7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5529B-5898-47C4-979D-182E030B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1AA8-2FD4-44B8-AD5C-C81CC13AA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47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AF5E-A00A-42D3-966B-DFEC40E3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C2586-DC49-47B9-B6EF-A23838FC3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77FC1-ABE6-4E14-9DBF-0676FD8CF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C0602-BAB9-483C-89C4-158D401C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A92-E6A9-4DD1-B574-B63B3A65A877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AC1DC-B0F7-44B8-9B02-C2188550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5FFED-5C69-4C81-9BF6-260B1F14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1AA8-2FD4-44B8-AD5C-C81CC13AA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74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9A5F-E800-4C41-BED4-6283FF6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ADD4B-0C53-4EFD-BAD3-259B8454D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45A81-1404-409A-AA82-59AE54FA1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9A23C-E052-4438-9961-8E2A7865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CA92-E6A9-4DD1-B574-B63B3A65A877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CB8BA-6933-4584-8F2A-2ED147F5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6D384-BC68-4CFB-8F1C-09AE6476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1AA8-2FD4-44B8-AD5C-C81CC13AA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16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998A6-036B-46D8-A4D6-293EF7908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A2C2D-FEE0-4A5E-B091-A278110F1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80381-9765-46B3-81BA-D6F413A54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9CA92-E6A9-4DD1-B574-B63B3A65A877}" type="datetimeFigureOut">
              <a:rPr lang="en-IN" smtClean="0"/>
              <a:t>29-03-2021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B8348-E686-4DEC-89B8-8636D5BF6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04879-9CEC-4992-B67A-DE7E61CA6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1AA8-2FD4-44B8-AD5C-C81CC13AA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68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FC7C-AE97-4A11-8F64-70E74A8422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8845A-BE7C-4A5E-B665-F0666E483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B2B1ED-214A-4D4C-993C-D527D9981557}"/>
                  </a:ext>
                </a:extLst>
              </p14:cNvPr>
              <p14:cNvContentPartPr/>
              <p14:nvPr/>
            </p14:nvContentPartPr>
            <p14:xfrm>
              <a:off x="685800" y="53280"/>
              <a:ext cx="9891000" cy="641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B2B1ED-214A-4D4C-993C-D527D99815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43920"/>
                <a:ext cx="9909720" cy="64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3099E4-3BCE-46EC-BEC1-5109C5CA3112}"/>
                  </a:ext>
                </a:extLst>
              </p14:cNvPr>
              <p14:cNvContentPartPr/>
              <p14:nvPr/>
            </p14:nvContentPartPr>
            <p14:xfrm>
              <a:off x="4488120" y="1592640"/>
              <a:ext cx="7643160" cy="4694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3099E4-3BCE-46EC-BEC1-5109C5CA31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78760" y="1583280"/>
                <a:ext cx="7661880" cy="47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225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FC7C-AE97-4A11-8F64-70E74A8422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8845A-BE7C-4A5E-B665-F0666E483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2F19DD-CA47-4491-8531-6D6F21DAE6AA}"/>
                  </a:ext>
                </a:extLst>
              </p14:cNvPr>
              <p14:cNvContentPartPr/>
              <p14:nvPr/>
            </p14:nvContentPartPr>
            <p14:xfrm>
              <a:off x="647640" y="243720"/>
              <a:ext cx="9891000" cy="561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2F19DD-CA47-4491-8531-6D6F21DAE6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234360"/>
                <a:ext cx="9909720" cy="56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659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FC7C-AE97-4A11-8F64-70E74A8422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8845A-BE7C-4A5E-B665-F0666E483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B688FD-5DB9-4761-903E-F3B14A7E8346}"/>
                  </a:ext>
                </a:extLst>
              </p14:cNvPr>
              <p14:cNvContentPartPr/>
              <p14:nvPr/>
            </p14:nvContentPartPr>
            <p14:xfrm>
              <a:off x="449640" y="251640"/>
              <a:ext cx="6858360" cy="353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B688FD-5DB9-4761-903E-F3B14A7E83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242280"/>
                <a:ext cx="6877080" cy="355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457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FC7C-AE97-4A11-8F64-70E74A8422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8845A-BE7C-4A5E-B665-F0666E483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6C0749-96A0-4B25-91C5-31D6BA4350DA}"/>
                  </a:ext>
                </a:extLst>
              </p14:cNvPr>
              <p14:cNvContentPartPr/>
              <p14:nvPr/>
            </p14:nvContentPartPr>
            <p14:xfrm>
              <a:off x="762120" y="236160"/>
              <a:ext cx="8001360" cy="352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6C0749-96A0-4B25-91C5-31D6BA4350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" y="226800"/>
                <a:ext cx="8020080" cy="353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605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2021-03-29T02:07:30Z</dcterms:created>
  <dcterms:modified xsi:type="dcterms:W3CDTF">2021-03-29T02:58:00Z</dcterms:modified>
</cp:coreProperties>
</file>