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2:11:34.5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5842 593 0,'0'0'0,"21"-21"0,-21-1 16,21 1-16,0 0 0,-21 0 15,22 21-15,-22-21 0,0 0 16,0-1-16,-22 22 47,1 22-47,0-22 16,21 21-16,-21 0 0,0 0 15,0 0-15,-1 0 0,1 1 0,0 20 16,0 0-16,0 1 0,0-1 15,-1 0-15,-20 1 0,21-1 0,0 21 16,-22-20-16,22-1 0,0 0 0,-21 22 16,21-22-16,-1 1 0,1-1 15,-21 0-15,21-21 0,0 22 16,21-22-16,-22 21 0,22-21 16,-21 1-16,21-1 0,0 0 15,21-42 16,-21 0-31,22-1 16,-1 1-16,0 0 0,0 0 16,0-21-16,0 20 0,1-20 0,-1 0 15,0-1-15,21 1 0,-21-21 0,22 20 16,-22 1-16,21-22 0,-21 22 16,22 0-16,-22-1 0,21 1 0,-21 21 15,22-21-15,-22-1 16,0 22-16,0 0 0,0 0 0,-21 0 15,22-1-15,-22 1 0,21 0 0,-21 0 16,0 42 31,0 0-47,0 22 0,0-22 0,0 21 16,0-21-16,0 22 0,0 20 15,0-21-15,-21 1 0,21 20 0,0-20 16,-22-1-16,22 21 0,0-20 0,0-1 15,0 0-15,0 1 0,-21-1 16,21 0-16,-21 1 0,21-1 16,-21 0-16,21-20 0,0 20 0,0 0 15,0-21-15,0 1 0,-21 20 16,21-21-16,0 0 0,0-42 47,0 0-47,0 0 15,0 0-15,-21-22 0,21 22 16,0 0-16</inkml:trace>
  <inkml:trace contextRef="#ctx0" brushRef="#br0" timeOffset="252.44">5355 1249 0,'0'0'0,"21"0"47,0 0-47,1 0 0,-1-21 0,0 21 16,0 0-16,0 0 0,0 0 0,22 0 16,-22-21-16,0 21 0,0 0 15,22 0-15,-22 0 0,0 0 0,0 0 16,21-22-16,-20 22 0,-1 0 15,0 0-15,0 0 16,0 0-16</inkml:trace>
  <inkml:trace contextRef="#ctx0" brushRef="#br0" timeOffset="1684.72">6456 1080 0,'0'-22'16,"0"1"-16,0 0 0,0 0 15,-21 21 1,-1 0-16,1 0 0,0 0 15,0 0-15,0 0 16,21 21-16,-21-21 0,-1 21 0,1 0 16,0 22-16,21-22 0,-21 0 0,0 21 15,21 1-15,-21-22 16,21 21-16,0-21 0,0 22 0,0-1 0,0-21 16,0 0-16,0 22 0,0-22 15,0 0-15,0 0 0,21 0 16,0 1-16,0-1 0,0-21 0,22 0 15,-22 21-15,0-21 0,21 0 0,1 0 16,-1 0-16,0 0 0,1-21 16,-1 0-16,0 21 0,1-22 0,-1 1 15,0 0-15,1 0 0,-1-21 16,0 20-16,-21 1 0,22-21 0,-22 0 16,21-1-16,-21 1 0,1 0 0,-1-22 15,0 22-15,0-22 16,0 1-16,0 20 0,1-20 0,-22 21 15,0-1-15,21 1 0,-21 21 0,0-22 16,0 22-16,0 0 0,0 0 16,0 42 15,-21-21-31,21 21 0,0 0 16,-22 22-16,1-22 0,0 21 0,21 1 15,-21-1-15,21 0 0,-21 1 16,0-1-16,21 0 0,0 1 0,-22-1 15,1 0-15,21 1 0,-21-1 16,21 0-16,0-21 0,0 22 0,0-22 16,0 21-16,0-21 0,0 1 0,0-1 15,0 0-15,0 0 16,0 0-16,21 0 0,0 1 0,1-1 16,-1-21-16,0 21 0,0-21 15,0 0-15,0 0 0,1 0 16,-1 0-16,0-21 0,0 0 0,21 21 15,-20-22-15,-1 1 0,0 0 0,0 0 16,0 0-16,0 0 0,22-1 16,-22-20-16,-21 21 0,21 0 0,0 0 15,0-1-15,1 1 0,-22 0 16,0 0-16,21 0 0,-21 0 16,0-1-16,0 44 31,0-1-16,-21 0-15,21 0 0,-22 0 16,22 22-16,0-22 0,0 0 16,0 0-16,0 0 0,0 0 0,0 1 15,0-1-15,0 0 0,0 0 0,0 0 16,0 0-16,0 1 0,22-1 16,-1-21-16,0 0 0,0 0 15,0 0-15,0 0 0,22 0 0,-22 0 16,21 0-16,1 0 0,-22-21 15,0 21-15,21-22 0,-21 1 16,22 0-16,-22 0 0,0 0 0,0 0 16,0-1-16,1 1 0,-22 0 15,21 0-15,-21 0 0,21 0 0,0-1 16,-21 1-16,0 0 16,0 42 15,0 0-16,-21-21-15,21 22 0,-21-1 16,21 0-16,0 0 0,0 0 0,0 0 16,0 1-16,0-1 0,0 0 15,0 0-15,0 0 0,0 0 16,0 1-16,21-1 16,0-21-16,-21 21 0,21-21 0,0 0 15,1 0-15,-1 0 0,21 0 16,-21 0-16,0-21 0,1 0 0,-1 21 15,21-22-15,-21 1 0,0 0 0,1 0 16,-1 0-16,-21 0 0,21-1 16,-21 1-16,21-21 0,-21 21 0,0-22 15,0 22-15,0-21 0,-21 21 0,0 0 16,0-1-16,-1 1 0,1 0 16,0 0-16,0 21 0,-21 0 15,20 0-15,1 0 0,0 0 16,-21 21-16,21 0 0,-1 0 0,1 1 15,0-1-15,0 21 0,0-21 0,0 0 16,-1 1-16,22-1 0,-21 0 16,21 0-16,0 0 0,0 0 15,21-21-15,1 0 16,-1 0-16,0 0 16</inkml:trace>
  <inkml:trace contextRef="#ctx0" brushRef="#br0" timeOffset="2316.36">8890 1291 0,'0'0'0,"0"-21"15,-21 21-15,21-21 16,-21 21 0,21 21 15,0 0-31,0 0 0,0 1 16,0-1-16,0 0 0,0 0 0,-22 0 15,22 0-15,0 1 0,0-1 16,0 0-16,0 0 0,-21 21 0,21-20 15,0-1-15,0 0 0,0 0 16,0 0-16,0-42 47,0 0-31,0 0-16,0 0 0,0-1 15,0-20-15,21 21 0,1 0 16,-1-22-16,-21 22 0,21-21 15,21 21-15,-21 0 0,1-22 0,-1 22 16,21 0-16,0 0 0,-20 0 0,20-1 16,0 1-16,-21 0 0,22 21 15,-22 0-15,21 0 0,-21 0 0,1 0 16,-1 0-16,0 21 0,0 0 0,0 22 16,-21-22-16,21 0 0,-21 21 15,0 1-15,0-22 0,0 21 0,0 1 16,-21-22-16,0 21 0,21-21 0,-21 22 15,0-22-15,21 0 16,-21 0-16,21 0 0,0 0 0,-22-21 16,22 22-16,-21-22 0,21-22 47,0 1-47,0 0 0</inkml:trace>
  <inkml:trace contextRef="#ctx0" brushRef="#br0" timeOffset="2884.03">9991 1291 0,'0'0'0,"21"-21"15,-21 0-15,0 0 16,0 0-16,-21-1 16,-1 22-1,1 0-15,0 0 0,0 0 16,0 0-16,0 0 0,-1 0 16,1 22-16,0-1 15,0 0-15,0 0 0,21 0 0,-21 0 16,-1 1-16,22-1 0,-21-21 0,21 21 15,0 0-15,0 0 0,0 0 16,0 1-16,21-22 16,1 0-16,-1 21 0,0-21 0,21 0 15,-21 0-15,22 0 0,-22 0 0,21 0 16,1 0-16,-22 0 0,21 21 16,-21-21-16,0 0 0,1 0 0,-1 0 15,0 21-15,0-21 0,0 0 16,-21 21-16,0 0 15,0 1-15,0-1 0,0 0 16,-21-21-16,0 21 0,0-21 16,0 21-16,-1 0 0,1-21 0,-21 22 15,21-22-15,0 0 0,-22 0 16,22 21-16,0-21 0,-21 0 0,20 0 16,1 0-16,0 0 0,0 0 0,0 0 15,0 0-15,-1 0 0,1 0 16,0 0-1,0-21 1,21-1-16,0 1 16</inkml:trace>
  <inkml:trace contextRef="#ctx0" brushRef="#br0" timeOffset="3411.81">8361 466 0,'0'21'31,"0"0"-31,0 0 16,21-21 31,0 0-32,-21-21 1,-21 21 15,0 0-31,21-21 16,0 42 31,0 0-47</inkml:trace>
  <inkml:trace contextRef="#ctx0" brushRef="#br0" timeOffset="3744.62">7281 826 0,'0'0'0,"0"21"31,21-21-16,1 0 1,-1 0-16,0 0 0,0 0 16,0 0-16,0 0 0,1-21 15,-1 21-15,0 0 0,0 0 0,0 0 16,-42 0 46,0 21-62,0 0 16</inkml:trace>
  <inkml:trace contextRef="#ctx0" brushRef="#br0" timeOffset="4732.12">5207 2032 0,'-21'0'15,"42"0"32,0 0-31,0 21-16,0-21 0,1 0 15,-1 0-15,0 21 0,21-21 0,1 0 16,-1 0-16,0 0 0,22 22 16,-22-22-16,22 0 0,-1 0 0,1 0 15,-1 0-15,1 0 0,-1 0 0,1 0 16,-1 0-16,1 0 0,-1 0 15,1 0-15,20 0 0,-20 0 0,20 0 16,1 0-16,0 0 0,-1 0 0,1 0 16,0 0-16,-22 0 0,22 0 15,0 21-15,-1-21 0,-20 0 16,42 0-16,-22 0 0,1 0 0,0 0 16,-1 0-16,1 0 0,0 0 0,-1 21 15,1-21-15,0 0 0,-22 0 16,22 0-16,-1 0 0,-20 0 0,21 0 15,-22 0-15,22 0 0,-1 0 16,-20 0-16,21 0 0,-22 0 0,1 0 16,20 0-16,-20 0 0,-22 0 0,22 0 15,-1 0-15,1 0 0,-1 0 16,-21 0-16,22 0 0,-22 0 16,22 0-16,-22 0 0,22-21 15,-22 21-15,0 0 0,22 0 0,-22 0 16,0 0-16,1 0 0,-22-21 0,21 21 15,-21 0-15,22 0 0,-22 0 16,0 0-16,0 0 0,0 0 0,1 0 16,-44 0 62,1 0-78,0 0 15,0 0-15</inkml:trace>
  <inkml:trace contextRef="#ctx0" brushRef="#br0" timeOffset="8636.28">1651 3747 0,'21'0'0,"-21"-22"78,0 1-47,0 0-31,21 21 16,-21-21-16,0 0 15,0 0-15,0-1 16,0 1-1,0 0-15,0 0 32,0 42-1,0 0-15,-21 0-16,21 1 0,0-1 0,-21 21 15,21-21-15,-21 22 0,21-1 16,0 0-16,-21 1 0,21-1 15,-22 0-15,22 22 0,0-22 0,0 22 16,0-22-16,0 0 0,0 1 16,0-1-16,0 0 0,0-21 0,0 1 15,0 20-15,0-21 16,0 0-16,0 0 0,0 1 0,0-1 31,0-42 0,0-1-15,0 1-16,0 0 0,0 0 16</inkml:trace>
  <inkml:trace contextRef="#ctx0" brushRef="#br0" timeOffset="9064.03">2053 4170 0,'0'21'15,"21"-21"16,-21-21-15,21 21-16,-21-21 16,0 0-16,0-1 15,0 1 1,-21 21 0,0 0-1,0 0-15,21 21 16,-21-21-16,21 22 0,0-1 15,0 0 1,0 0-16,21-21 31,0 0-15,0 0 0,0 0-16,22-21 0</inkml:trace>
  <inkml:trace contextRef="#ctx0" brushRef="#br0" timeOffset="10532.48">3133 3768 0,'0'0'0,"0"-43"16,0 22-16,0 0 16,0 0-1,0 0-15,0 0 16,0 42 31,0 0-47,0 0 0,0 0 0,0 0 15,0 22-15,0-22 0,0 21 16,0 1-16,0-1 0,0 0 0,0 1 16,0-1-16,0-21 0,0 21 15,0 1-15,0-22 0,0 21 0,0-21 16,0 1-16,0-1 0,0 0 15,0 0-15,-22-21 16,1-21 0,21 0-1,0 0-15,0-22 0,0 22 16,0 0-16,0-21 0,0-1 16,0 22-16,0-21 0,0-1 15,0 1-15,0 0 0,0 21 0,0-22 16,21 1-16,1 21 0,-1 0 15,0-1-15,0 1 0,0 0 16,22 0-16,-22 21 0,21 0 0,-21 0 16,22 0-16,-1 0 0,0 21 15,-21 0-15,22 0 0,-22 1 0,21 20 16,-21-21-16,-21 21 0,22-20 16,-22 20-16,0 0 0,0-21 0,0 22 15,0-1-15,0-21 0,-22 22 16,1-22-16,21 0 0,0 0 15,-21 0-15,21 0 0,-21-21 0,21 22 16,0-44 15,0 1-31,0 0 0,0 0 16,0-21-16,0 20 0,21-20 0,0 0 16,-21 21-16,21-22 0,1 1 15,20 0-15,-21 20 0,0-20 0,22 21 16,-1-21-16,-21 20 0,21 22 15,-20-21-15,20 21 0,-21 0 0,21 0 16,-20 0-16,-1 0 0,0 21 16,0 1-16,0-1 0,0 0 15,-21 21-15,0-21 0,0 22 16,0-1-16,0-21 0,0 22 0,0-1 16,0 0-16,0-21 0,0 22 15,0-22-15,-21 0 0,21 0 0,-21 0 16,21 1-16,0-1 0,0-42 31,0-1-15,0 1-16,21 0 0,0 0 15,-21 0-15</inkml:trace>
  <inkml:trace contextRef="#ctx0" brushRef="#br0" timeOffset="12372.43">4614 3704 0,'0'-21'15,"-21"21"-15,0 0 16,0 0-16,0 0 16,-1 0-16,1 0 0,0 0 0,0 21 15,21 0-15,-21 1 0,21-1 16,-21 0-16,21 0 0,0 0 15,0 22-15,0-22 0,0 21 0,0-21 16,0 22-16,0-22 0,0 21 16,0-21-16,21 0 0,0 22 15,0-22-15,0 0 0,0-21 0,1 21 16,-1 0-16,21-21 0,-21 0 0,22 0 16,-22 0-16,0 0 0,21 0 15,-21 0-15,22 0 0,-22-21 0,0 0 16,21 0-16,-20 21 0,-1-21 15,0-22-15,-21 22 0,0 0 0,21-21 16,-21 21-16,0-1 0,0-20 16,0 0-16,0 21 0,-21-22 0,0 22 15,0 0-15,-1-21 0,1 20 16,-21 1-16,21 0 0,0 0 16,-22 21-16,22 0 0,-21-21 0,21 21 15,-22 0-15,22 0 0,-21 0 16,21 21-16,-22-21 0,22 21 0,0 0 15,0 0-15,0 22 0,-1-22 16,22 0-16,-21 21 0,21 1 0,0-22 16,0 21-16,0 1 0,0-1 15,0 0-15,0-21 0,43 22 0,-22-22 16,0 0-16,0 0 16,0 0-16,22 1 0,-22-1 0,21-21 15,0 0-15,1 0 0,-1 0 16,0 0-16,1 0 0,-1 0 0,0 0 15,-20-21-15,20-1 0,0 1 0,1 0 16,-22 0-16,21 0 0,-21 0 16,0-22-16,1 22 0,-1-21 0,0 21 15,0-1-15,-21-20 0,0 21 16,0 0-16,0 0 0,0-1 0,0 1 16,0 0-16,0 0 0,0 0 15,0 42 16,0 0-31,0 0 16,0 0-16,0 22 0,0-22 16,0 0-16,0 21 0,0-20 15,0 20-15,0-21 0,0 0 0,0 22 16,0-22-16,0 0 0,0 0 16,21 0-16,0 0 0,1 1 0,-1-22 15,0 21-15,0-21 16,0 0-16,0 0 0,1 0 0,-1 0 15,0 0-15,0-21 0,0-1 0,0 1 16,1 0-16,-1 21 16,0-42-16,0 21 0,0-1 0,-21 1 15,21-21-15,-21 21 0,0-22 16,0 22-16,0-21 0,0 21 0,0 0 16,0-1-16,0 1 0,0 0 0,0 0 15,0 0-15,0 42 47,0 0-47,0 0 16,0 0-16,0 1 0,0-1 15,0 0-15,0 21 0,0-21 0,0 22 16,0-22-16,0 21 0,0-21 16,0 1-16,0-1 0,0 0 15,22 0-15,-22 0 0,21 0 0,0 1 16,0-22-16,0 0 0,0 0 15,1 0-15,-1 0 0,0 0 0,0 0 16,21 0-16,-20 0 0,-1-22 0,0 22 16,21-21-16,-21 0 0,1 0 15,-1 0-15,0 0 0,0-22 0,21 1 16,-20 21-16,-1-22 0,0 22 16,0-21-16,0 0 0,0 20 0,-21-20 15,22 21-15,-22 0 0,21 0 16,-21-1-16,-21 22 15,-1 0 1,1 0-16,21 22 0,-21-22 16,0 21-16,21 0 0,0 0 0,0 0 15,0 0-15,0 1 0,0-1 16,0 0-16,0 0 0,0 21 0,0-20 16,0-1-16,21 0 0,0 0 15,-21 21-15,0-20 0,21-1 0,1 0 16,-22 0-16,0 0 15,0 0-15,-22-21 47,1-21-31,0 21-16,21-21 0,-21 21 16,0-21-16,0 21 0,-1-21 15,1 21-15,21 21 31,0 0-15,0 0-16,0 0 16,21-21-16,1 0 0,-1 0 0,-21 22 15,21-1-15,0-21 0,0 0 0,0 0 16,1 0-16,-1 0 0,0 0 16,0 0-16,0 0 0,0 0 15,1 0-15,20-21 0,-21 21 16,21-22-16,-20 1 0,20 0 0,-21 0 15,21 0-15,-20 0 0,20-1 0,-21 1 16,0-21-16,0 21 0,1-22 16,-1 22-16,0-21 0,-21 21 0,21 0 15,-21-1-15,0-20 0,0 21 16,0 0-16,0 0 0,0-1 16,-21 22-1,0 0 1,0 22-16,21-1 0,-22 21 15,22-21-15,-21 0 16,21 1-16,-21 20 0,21-21 0,0 21 16,0-20-16,0 20 0,0-21 0,0 0 15,0 22-15,0-22 0,0 0 16,21 0-16,0-21 0,1 21 0,-22 0 16,21-21-16,0 0 0,0 0 15,0 0-15,0 0 0,22 0 0,-22-21 16,0 0-16,0 0 0,22 21 0,-22-42 15,0 20-15,21 1 0,-21 0 16</inkml:trace>
  <inkml:trace contextRef="#ctx0" brushRef="#br0" timeOffset="13024.21">8128 3344 0,'0'0'0,"-21"-21"0,21-21 15,0 21-15,-21 0 16,21-1-16,0 1 0,0 0 16,0 0-16,0 0 15,-22 21 1,22 21-1,0 0-15,0 0 0,0 22 16,0-1-16,0 0 0,0 1 0,0-1 16,0 21-16,0-20 0,0 20 15,-21 1-15,21-22 0,0 0 16,-21 22-16,21-22 0,0 1 0,0-1 16,-21 0-16,21 1 0,0-22 15,-21 0-15,21 0 0,0 0 0,0 0 16,21-42 15,0 0-31,-21 0 0,0-21 0,21 20 16,0-20-16,-21 21 0</inkml:trace>
  <inkml:trace contextRef="#ctx0" brushRef="#br0" timeOffset="13324.34">8403 3069 0,'0'0'0,"21"0"0,-21-21 0,0 42 31,0 0-31,0 22 16,0-22-16,0 21 0,0 1 16,0 20-16,-21-21 0,21 22 0,0-22 15,0 22-15,0-22 0,0 22 0,-21-22 16,21 0-16,0 1 0,0-1 15,-21-21-15,21 21 0,0-20 16,-21 20-16,21-21 0,0 0 16,0 0-16,0 1 0,0-44 47,-22 1-47,22 0 0,0 0 15</inkml:trace>
  <inkml:trace contextRef="#ctx0" brushRef="#br0" timeOffset="13548.21">7959 3725 0,'0'0'16,"-22"0"-16,44 0 31,-1 0-31,0 0 16,0 0-16,0 0 0,0 0 0,22 0 15,-22 0-15,21 0 0,-21 0 0,22-21 16,-1 21-16,-21-21 0,22 21 16,-1-21-16,-21 21 0,21-21 0,1 21 15,-22-21-15,21-1 0,-21 22 16,1-21-16</inkml:trace>
  <inkml:trace contextRef="#ctx0" brushRef="#br0" timeOffset="13980.48">8657 3556 0,'0'0'0,"21"0"0,-21-21 15,0 42 32,-21 0-47,0 0 16,21 1-16,-21-1 0,21 0 15,0 21-15,0-21 0,0 1 0,0-1 16,0 0-16,0 0 0,0 0 0,0 0 16,0 1-16,0-1 0,21 0 15,-21 0-15,21-21 0,0 21 0,0-21 16,1 0-16,-1 0 15,0 0-15,0 0 0,0 0 16,22 0-16,-22 0 0,0-21 0,21 21 16,-21-21-16,1 21 0,-1-21 15,0 0-15,0-1 0,0 1 0,0 0 16,1 0-16,-22 0 0,0 0 16,0-1-16,0-20 0,0 21 0,0 0 15,-22-22-15,1 22 0,0-21 0,0 21 16,0 0-16,-22-1 0,22 1 15,0 21-15,-21 0 0,21 0 0,-1 0 16,-20 0-16,21 0 0,0 0 16,0 21-16,21 1 0,-22-1 0,1 0 15,21 0 1,0 0-16,0 0 0,0 1 0,0-1 16,0 0-16,0 0 0,0 0 0,0 0 15,0 1-15,21-1 0,1-21 16,-1 21-16,0-21 0,0 0 0,0 21 15</inkml:trace>
  <inkml:trace contextRef="#ctx0" brushRef="#br0" timeOffset="14483.83">9398 3598 0,'0'0'0,"0"-21"0,0 0 0,-21 21 16,21-21-16,0 0 0,0 0 16,0-1-1,21 22-15,0 0 16,0 22 0,0-1-16,-21 0 0,0 0 0,22 0 15,-1 0-15,-21 22 0,0-22 16,0 0-16,0 21 0,0-20 0,0-1 15,0 21-15,0-21 0,0 0 16,0 1-16,0-1 0,0 0 16,0 0-16,0 0 0,21-42 47,0 0-32,-21 0-15,0 0 0,21-1 0,0 1 16,-21 0-16,22 0 0,-1-21 0,0 20 15,-21-20-15,21 0 0,0-1 16,0 22-16,1-21 0,-1 21 0,0 0 16,0-1-16,0 1 0,-21 0 15,21 21-15,1-21 16,-1 21 0,-21 21-1,21 0 1,-21 0-1</inkml:trace>
  <inkml:trace contextRef="#ctx0" brushRef="#br0" timeOffset="14924.58">10054 3725 0,'0'0'0,"21"0"31,0 0-31,1 0 0,-1 0 16,-21-21-16,21 21 0,0-21 0,0 21 15,0-21-15,1 0 0,-1 21 16,-21-21-16,21-1 0,-21 1 0,21 21 16,-21-21-16,21 0 0,-21 0 0,0 0 15,-21 21 1,0 0-16,0 0 15,0 0-15,-1 0 16,1 0-16,0 21 0,0 0 16,0 0-16,0 0 0,-1 0 0,1 1 15,21-1-15,0 0 0,-21 21 16,21-21-16,0 1 0,-21-1 0,21 21 16,0-21-16,0 0 0,0 1 15,0-1-15,0 0 0,21 0 0,0 0 16,-21 0-16,21-21 0,1 22 0,-1-22 15,0 0-15,0 21 0,0-21 16,0 0-16,1 0 0,-1 0 0,0 0 16,0 0-16,0 0 0,0-21 15,1 21-15,-1-22 0,0 22 16,0-21-16,21 0 0</inkml:trace>
  <inkml:trace contextRef="#ctx0" brushRef="#br0" timeOffset="15460.79">10668 3641 0,'0'0'0,"0"-21"0,-21-1 15,21 1 1,0 0 0,21 21-16,0 0 0,0 0 15,-21-21-15,21 21 0,1-21 16,20 21-16,-21 0 0,0 0 0,0 0 15,1 0-15,20 0 0,-21 21 16,0 0-16,0 0 0,1 0 16,-22 1-16,21 20 0,-21-21 0,0 0 15,0 0-15,0 1 0,0-1 16,0 21-16,0-21 0,0 0 0,0 1 16,0-1-16,-21 0 0,21 0 0,-22 0 15,22 0-15,-21 1 0,21-1 16,0-42 31,0-1-47,0 1 15,21 0-15,-21 0 16,22 0-16,-1-22 0,0 22 0,-21 0 16,21-21-16,0 21 0,22-22 15,-22 22-15,0-21 0,0 21 0,0-1 16,0-20-16,22 42 0,-22-21 0,0 0 15,0 0-15,0 21 0,1 0 16,-1 0-16,0 0 0,-21-22 0,21 22 16,0 0 15,-21 22-31,-21-1 31,0-21-31,0 21 0,0-21 0</inkml:trace>
  <inkml:trace contextRef="#ctx0" brushRef="#br0" timeOffset="20448.2">1947 5842 0,'-21'0'16,"0"0"-1,21 21-15,-21-21 16,0 0-16,-1 0 0,1 0 31,0 0-31,0 0 16,21-21-16,-21 21 16,21-21-16,0 0 0,0 0 15,0-1-15,0 1 0,0 0 16,0 0-16,0 0 0,0 0 15,21 21-15,0-22 0,0 1 0,0 0 16,1 21-16,-1 0 16,0 0-16,0 0 15,0 0-15,0 21 0,-21 0 0,22 1 16,-22-1-16,21 0 0,0 21 16,-21-21-16,0 22 0,0-1 15,0-21-15,0 22 0,0-1 16,0 0-16,0 1 0,0-1 0,0 0 15,-21 1-15,0-1 0,-1 0 16,1 1-16,0-1 0,-21-21 0,21 21 16,-1-20-16,-20 20 0,21-21 15,0 0-15,-22 0 0,22-21 0,0 22 16,0-22-16,-21 0 0,20 0 16,1 0-16,0 0 0,0 0 15,0-22-15,21 1 0,-21 0 0,-1 0 16,22 0-16,0 0 15,-21-1-15,21-20 0,0 21 0,0 0 16,0-22-16,0 22 0,0 0 16,0 0-16,21 0 0,1 0 0,20 21 15,-21-22-15,0 22 16,0 0-16,22 0 0,-22 0 0,21 22 16,-21-1-16,22 0 0,-22 0 15,0-21-15,0 21 0,0 22 16,1-22-16,-1 0 0,0 0 0,0 0 15,-21 0-15,21 1 0,-21-1 16,21 0-16,1 0 16,-22 0-16,21-21 31,0 0-15,-21-21-16,21 0 0,0 0 15</inkml:trace>
  <inkml:trace contextRef="#ctx0" brushRef="#br0" timeOffset="20708.05">2752 6117 0,'0'21'16,"21"-21"93</inkml:trace>
  <inkml:trace contextRef="#ctx0" brushRef="#br0" timeOffset="22372.7">3683 5673 0,'0'-21'16,"0"-1"15,0 1-31,0 0 15,0 0-15,0 0 0,0 0 16,0-1-16,0 1 16,0 0-16,0 0 31,-21 21-15,21 21-1,-21 0-15,21 0 0,-22 22 0,22-1 16,0 0-16,0 1 15,0 20-15,0-20 0,0 20 0,0-21 16,0 22-16,0-22 0,0 22 0,-21-22 16,21 0-16,-21 1 0,21-1 15,0 0-15,0-20 0,0 20 0,0-21 16,0 0-16,0 0 0,0 1 16,0-44-1,0 1 1,0 0-16,0 0 0,0 0 0,0 0 15,0-1-15,0-20 0,0 21 16</inkml:trace>
  <inkml:trace contextRef="#ctx0" brushRef="#br0" timeOffset="23176.74">3492 5630 0,'0'0'0,"-42"-21"15,42 0-15,0 0 0,-21 21 16,21-21-16,0 0 0,0-1 16,0 1-16,42-21 15,-21 21-15,1 0 0,-1-1 16,21 1-16,0 0 0,1 0 16,-1 0-16,0 21 0,1-21 15,-1 21-15,0 0 0,1 0 0,-1 0 16,-21 21-16,22 0 0,-22 0 15,21 21-15,-42-20 0,21-1 0,-21 21 16,0 0-16,0 1 0,0-1 16,-21 0-16,0 1 0,-21-1 0,20 0 15,-20 1-15,0-1 0,-1-21 16,22 22-16,-21-22 0,0 0 0,20 0 16,-20-21-16,21 21 0,0-21 15,0 0-15,-1 0 0,1 0 0,0 0 16,0 0-16,21-21 15,-21 0-15,21 0 0,0 0 16,0-1-16,0 1 16,21 0-16,0 21 15,0 0-15,0 0 0,1 0 16,-1 0-16,0 21 0,0 0 0,0 1 16,0-1-16,1 0 0,-1 0 15,0 0-15,-21 0 0,21 1 0,-21-1 16,21 0-16,-21 0 0,0 0 15,21 0-15,1 1 0,-1-22 0,-21 21 16,21-21-16,0 0 0,-21 21 0,21-21 16,0 0-16,1 0 15,-1 0-15,0 0 0,0 0 0,0 0 16,0 0-16,1 0 16,-22-21-16,21 21 0,0-21 0,0 21 15,-21-22-15,21 1 0,0 0 16,1 0-16,-22 0 0,21 0 0,-21-1 15,21 1-15,-21 0 0,0 0 16,0 0-16,0 0 0,0 42 47,0 0-47,0 0 0,0 0 0,0 0 16,0 1-16,0-1 15,0 0-15,0 0 0,0 0 16,0 0-16,0 1 15,0-1 1,0-42 15,0-1-15,0 1-16</inkml:trace>
  <inkml:trace contextRef="#ctx0" brushRef="#br0" timeOffset="23392.62">4466 5673 0,'0'21'109,"0"0"-109,0 0 16</inkml:trace>
  <inkml:trace contextRef="#ctx0" brushRef="#br0" timeOffset="24252.64">5016 6075 0,'43'0'15,"-22"0"1,-21-21-16,21 21 0,0-21 16,-21-1-16,21 1 0,1 21 15,-22-21-15,0 0 0,21 0 16,-21 0-16,0-1 0,21 1 0,-21 0 15,0 0-15,0 0 0,0 0 16,-21-1-16,0 22 0,-1 0 0,1 0 16,0 0-16,0 0 0,0 0 15,0 22-15,-22-1 0,22 0 0,0 0 16,-21 0-16,20 0 0,1 22 0,0-22 16,0 21-16,0-21 0,0 22 15,21-22-15,0 21 0,0-21 0,0 1 16,0-1-16,0 0 0,21-21 15,0 0-15,0 21 0,0-21 16,0 0-16,1 0 0,20 0 16,-21 0-16,21-21 0,-20 0 0,20 21 15,-21-21-15,0-1 0,0 1 0,1 0 16,-1 0-16,0 0 0,-21 0 16,0-1-16,0 1 0,0 0 15,0 0-15,0 0 16,0 42 15,0 0-31,0 0 16,0 22-16,0-22 15,0 0-15,0 21 0,0 1 16,0-1-16,0 0 0,0 1 0,0 20 16,0 1-16,0 20 0,0-20 15,21 20-15,-21-20 0,21 21 0,-21-22 16,0 22-16,0-1 0,0-20 0,0 21 15,0-22-15,0 1 0,0-1 16,0 1-16,0-1 0,0-21 0,-21 1 16,0-1-16,0 0 0,21 1 0,-21-22 15,-1 0-15,1 0 0,0 0 16,0-21-16,0 0 0,-22 0 0,1 0 16,0 0-16,-1 0 0,-20 0 15,-1 0-15,1-21 0,-22 0 0,22 0 16,-22 0-16,22-22 0,-1 1 15,22 0-15,-22-1 0,43-20 0,-21 21 16,21-22-16,-1 1 0,1-1 16,21 22-16,0-22 0,0 22 0,0-22 15,0 22-15,0-21 0,0 20 0,0-20 16,21 20-16,22 1 0,-22-21 16,21 20-16,-21-20 0,43 20 0,-22 1 15,1 0-15,20-1 0,-21 22 16,22-21-16,-22 21 0,22 0 0,-22-22 15,22 22-15,-22 0 0,21 0 16,-20 0-16</inkml:trace>
  <inkml:trace contextRef="#ctx0" brushRef="#br0" timeOffset="25059.86">5651 5588 0,'0'0'0,"0"-21"0,0-43 15,0 43 1,0 0-16,0 42 31,0 22-15,0-22-16,0 21 0,0 0 16,-21 1-16,21-1 0,0 0 15,-21 1-15,21-1 0,0 22 0,0-43 16,0 21-16,-21 0 0,21-20 15,-21 20-15,21-21 0,-21 0 0,21 0 16,0 1-16,0-1 0,0-42 47,0-1-47,0 1 0,0 0 16,21 0-16,0 0 0,-21 0 15,21-22-15,0 22 0,-21 0 0,21-21 16,1 20-16,-1 1 0,0 0 15,-21 0-15,21 0 0,0 0 0,0 21 16,1 0 0,-1 21-16,-21 0 0,0 0 0,0 0 15,21 0-15,-21 1 0,0-1 16,21 21-16,-21-21 0,0 0 0,0 1 16,0-1-16,21 0 0,0 0 0,1 0 15,-1 0-15,0-21 16,0 0-16,0 0 0,0 0 15,1 0-15,-1 0 16,0 0-16,21-21 0,-21 0 0,1 21 16,-1-21-16,0 0 0,0 0 0,0-22 15,0 22-15,1-21 0,-1-1 16,0 1-16,-21-21 0,0 20 0,21-20 16,0 20-16,-21-20 0,0 21 15,0-1-15,0 1 0,0 21 0,0-22 16,0 22-16,0 0 0,0 0 15,0 42 17,0 0-32,-21 22 0,21-22 0,-21 21 15,21 0-15,0 22 16,0-22-16,0 1 0,0 20 0,-21-21 16,21 1-16,0-1 0,0 0 0,0 1 15,0-1-15,0-21 0,0 0 16,0 1-16,0-1 0,21 0 0,0 0 15,0-21-15,0 0 16,1 0-16,-1 0 0,0 0 0,0 0 16,0 0-16,0 0 0,1-21 15,-1 0-15,0 21 0,-21-21 16,0-1-16,21-20 0,-21 21 0,0 0 16</inkml:trace>
  <inkml:trace contextRef="#ctx0" brushRef="#br0" timeOffset="25295.72">6265 5630 0,'21'0'47,"-21"-21"-47,22 21 0,-1 0 0,0 0 16,0-21-16,0 21 15,0 0-15,1 0 0,-1-21 0,21 21 16,-21-21-16,0 21 0,1 0 16,-1 0-16,0 0 0,0-21 15</inkml:trace>
  <inkml:trace contextRef="#ctx0" brushRef="#br0" timeOffset="26440.54">7429 5419 0,'0'0'0,"-21"0"0,0 0 0,0-21 16,0 21-16,21-22 0,-21 22 0,-1 0 15,1 0-15,0 0 16,0 0-16,0 0 0,0 0 16,-22 22-16,22-22 0,0 21 15,0 21-15,0-21 0,-1 22 0,1-1 16,21 0-16,0 1 0,-21-1 16,21 0-16,0 1 0,0-1 0,0 0 15,0 1-15,21-1 0,-21-21 0,21 21 16,1-20-16,-1-1 0,21 0 15,-21-21-15,0 21 0,1-21 0,20 0 16,-21 0-16,21 0 0,-20 0 16,20 0-16,0 0 0,1-21 0,-22 0 15,21 0-15,0-1 0,1 1 16,-1 0-16,0-21 0,-20 21 16,20-22-16,0 1 0,-21 0 0,1-1 15,20-20-15,-21 20 0,0-20 16,0 21-16,-21-1 0,22-20 0,-22 20 15,0 1-15,0 0 0,0-1 16,0 1-16,0 0 0,0 21 0,0-22 16,0 22-16,0 0 0,-22 42 31,22 0-31,-21 0 16,0 22-16,21-1 0,-21 0 15,0 1-15,21-1 0,-21 22 0,21-22 16,0 21-16,-22-20 0,22 20 15,0-20-15,0 20 0,0-21 0,0 1 16,0-1-16,0 0 0,22-20 0,-1 20 16,0-21-16,0 0 0,0 0 15,0-21-15,1 22 0,-1-22 0,21 0 16,-21 0-16,0 0 0,1 0 16,20 0-16,-21-22 0,0 1 0,22 0 15,-22 0-15,0 0 0,21 0 16,-21-1-16,1-20 0,-1 21 15,0-21-15,-21 20 0,0-20 0,21 21 16,-21-21-16,0 20 0,0 1 16,0 0-16,0 0 0,0 42 31,0 0-31,0 0 16,0 22-16,0-22 0,0 0 0,0 21 15,0-20-15,0-1 0,0 0 16,0 0-16,0 0 0,0 0 0,0 1 15,21-1-15,0-21 0,1 0 16,-1 0-16,0 0 16,0 0-16,0 0 0,0 0 15,-21-21-15,22 21 0,-1-22 16,-21 1-16,0 0 0,21 0 16,0 0-16,-21 0 0</inkml:trace>
  <inkml:trace contextRef="#ctx0" brushRef="#br0" timeOffset="26787.99">8594 5271 0,'0'0'0,"-22"0"16,22 21-16,0 0 15,0 0 1,22-21-1,-1 0-15,0 0 0,0 0 16,0 0-16,0 0 0,-21-21 16,0 0-1,0 0-15,-21 21 16,0 0-16,21-22 0,-21 22 16,0 0-16,0 0 0,-1 0 15,1 0-15,0 0 16,21 22-16,-21-1 15,21 0-15,0 0 0,0 0 16,0 0-16,0 1 16,0-1-16,0 0 0,21-21 15,0 21-15,0-21 0,1 21 0</inkml:trace>
  <inkml:trace contextRef="#ctx0" brushRef="#br0" timeOffset="27867.91">9229 5525 0,'0'0'0,"0"-22"0,-22-20 16,1 42-16,0 0 16,0 0-16,0 0 15,0 0-15,-22 0 0,22 0 0,0 21 16,0 0-16,0 1 0,-22-1 15,22 0-15,0 21 0,21 1 0,-21-1 16,21-21-16,-21 21 0,21 1 0,0-1 16,0-21-16,0 22 0,0-22 15,21 0-15,0 0 0,0 0 0,0 0 16,22-21-16,-22 0 0,21 0 16,-21 0-16,22 0 0,-1 0 0,0 0 15,-21 0-15,22 0 0,-1-21 16,-21 0-16,22 0 0,-1 0 15,0 0-15,-21-22 0,22 22 0,-1-21 16,-21-1-16,22 1 0,-1 0 0,-21-1 16,21-20-16,-20 21 0,-1-1 15,0-20-15,0 20 0,-21 1 0,0-21 16,0 20-16,0 1 0,0 0 16,0 20-16,0-20 0,0 21 0,0 0 15,0 0-15,-21 42 31,21 0-31,-21 21 0,0-21 0,21 22 16,0-1-16,0 0 0,-22 22 16,22-22-16,-21 1 0,21 20 0,0-21 15,0 22-15,0-22 0,-21 1 16,21 20-16,0-21 0,-21 1 0,21-1 16,0-21-16,0 22 0,0-22 0,0 0 15,0 0-15,-21 0 0,21 0 16,0-42 15,0 0-31,21 0 16,-21-21-16,21 20 0,0 1 15,0-21-15,1 0 0,-1-1 16,0 1-16,21 0 0,-21-1 16,22 22-16,-1-21 0,-21-1 0,22 22 15,-1 0-15,-21 0 0,21 21 16,-20 0-16,-1 0 0,0 0 0,0 21 15,-21 0-15,0 0 16,0 1-16,0-1 0,0 0 16,-21-21-16,0 21 0,0 0 0,-1 0 15,-20 1-15,21-1 0,0-21 16,0 21-16,-1-21 0,1 0 16,-21 0-16,21 0 0,0 0 15,-1 0-15,1-21 16,0 0-16,21-1 15,-21 22-15,21-21 16,-21 21 0,21 21-16,0 1 15,0-1-15,0 0 0,0 0 16,0 0-16,0 22 0,0-22 0,0 0 16,0 21-16,0-21 0,0 1 15,0 20-15,21-21 0,0 0 0,0 0 16,0 1-16,1-22 0,-1 21 0,0-21 15,21 0-15,1 0 16,-1 0-16,0 0 0,1 0 0,-1 0 16,0 0-16,1 0 0,-1-21 0,-21-1 15,0 22-15,0-21 0,1 0 16,-1 0-16,0 21 0,-21-21 0,21 0 16,-21-1-16,0 1 0,0 0 15,0 0 1,-21 21-16,0 0 15,0 0-15,-1 0 0,-20 0 0</inkml:trace>
  <inkml:trace contextRef="#ctx0" brushRef="#br0" timeOffset="28983.89">1714 7747 0,'0'0'0,"-21"0"0,0 0 16,0 0 0,0 0-16,0 0 15,21-21 1,21 0-1,0 0-15,0 21 0,0-22 16,0 1-16,1 21 0,-1-21 16,21 21-16,-21 0 0,0 0 0,1 0 15,20 0-15,-21 0 0,0 0 16,0 21-16,-21 0 0,0 1 16,0-1-16,0 21 0,0-21 15,0 0-15,-21 22 0,0-22 16,0 21-16,0-21 0,0 22 15,-22-22-15,22 0 0,0 0 0,0 22 16,-22-43-16,22 21 0,0 0 16,0-21-16,0 0 0,0 0 0,-1 0 15,1 0-15,21-21 16,0 0-16,0-1 0,21 22 16,1-21-16,-1 0 0,0 0 15,21 0-15,1 0 0,-22-1 0,21 22 16,0 0-16,-20 0 15,20 0-15,-21 0 0,0 0 0,22 0 16,-22 22-16,0-1 0,0 0 16,-21 0-16,0 21 0,21-20 0,-21 20 15,0 0-15,0 1 0,0-22 16,-21 21-16,0 0 0,0 1 0,0-22 16,-22 21-16,22-21 0,0 1 15,0-1-15,-22 0 0,22-21 0,0 21 16,-21-21-16,21 0 0,-22 0 15,22 0-15,-21 0 0,-1 0 0,22 0 16,-21 0-16,21-21 0,0 21 16,-22-21-16,22 21 0,0-21 15,0-1-15,0 22 0,-1-21 16,1 0-16,21 0 31,21 21-15,1-21-16,-1 21 0,0 0 15,0 0-15</inkml:trace>
  <inkml:trace contextRef="#ctx0" brushRef="#br0" timeOffset="29204.76">2857 8107 0,'0'0'0,"-21"0"47,0 0-31,0 0 0</inkml:trace>
  <inkml:trace contextRef="#ctx0" brushRef="#br0" timeOffset="31625.89">4360 8297 0,'0'0'16,"21"-21"0,-21 0-16,22 21 0,-22-21 0,21 21 15,-21-21-15,0 0 0,0-1 16,0 1-16,0 0 0,0 0 15,0 0-15,0 0 0,0-22 16,-21 22-16,-1 0 0,1 0 0,0-22 16,0 22-16,0 0 0,0 0 0,-1 0 15,-20 21-15,21-21 0,-21 21 16,-1-22-16,22 22 0,-21 0 0,-1 0 16,-20 22-16,21-1 0,-1 0 15,-20 0-15,20 21 0,1 1 0,0-1 16,-1 0-16,22 1 0,0-1 15,21 22-15,0-22 0,0 0 16,0 1-16,0-1 0,21 0 0,0-21 16,22 1-16,-22-1 0,21 0 15,-21 0-15,22 0 0,-22-21 0,21 0 16,-21 0-16,22 0 0,-1 0 16,0 0-16,-20-21 0,20 0 0,0 0 15,1 0-15,-1-1 0,0 1 16,1 0-16,-1-21 0,0-1 0,1 1 15,-1 0-15,-21-1 0,21 1 0,-20 0 16,-1-22-16,0 22 0,-21 0 16,21-1-16,-21-20 0,0 20 0,0 1 15,0 0-15,-21-1 16,0 1-16,21 0 0,-21 21 0,21-22 16,-22 22-16,22 0 0,-21 21 15,21 21 1,0 0-16,0 0 0,0 22 15,0-22-15,0 21 0,0 1 0,0 20 16,0-21-16,0 1 0,0 20 0,0 1 16,0-22-16,0 22 0,0-1 15,0-21-15,0 22 0,0-22 0,0 1 16,21-1-16,1 0 0,-22-21 16,21 1-16,0-1 0,0 0 0,0 0 15,22-21-15,-22 0 0,0 0 16,0 0-16,0 0 0,22 0 15,-22 0-15,0 0 0,0-21 0,0 0 16,22 21-16,-22-21 0,0-1 0,0 1 16,0 0-16,0-21 0,1 21 15,-22-1-15,21 1 0,-21 0 0,21-21 16,-21 21-16,21-1 0,-21 1 16,0 0-16,0 42 31,0 0-31,0 1 0,0-1 15,-21 0-15,21 0 0,0 0 16,0 0-16,0 22 0,0-22 16,0 0-16,0 0 0,21 0 0,0 1 15,0-1-15,1-21 0,-1 21 16,0-21-16,0 0 16,0 0-16,0 0 0,1 0 0,-1 0 15,0-21-15,21 0 0,-21 21 16,1-22-16,20 1 0,-21 0 0,21 0 15,-20 0-15,-1 0 0,0-22 0,0 22 16,0-21-16,-21-1 16,0 22-16,0-21 0,0 0 0,0-1 15,0 22-15,-21-21 0,0 21 0,0-22 16,-22 22-16,22 0 0,0 0 16,-21 21-16,21 0 0,-22 0 0,22 0 15,-21 0-15,21 0 0,-1 0 16,-20 21-16,21 0 0,0 21 0,0 1 15,-1-22-15,1 42 0,21-20 0,-21-1 16,21 0-16,0 1 0,0-1 16,0 0-16,0 1 0,21-1 0,0-21 15,1 22-15,-1-22 0,0 0 16,21-21-16,1 21 0,-1 0 16,0-21-16,1 0 0,-1 0 0,64 0 15,-64 0-15,0-21 16,22 0-16,-22 21 0,1-21 0,-1 0 15,21-1-15,-41 1 0,20 0 0,0 0 16,-21-21-16,1 20 0,-1-20 16,0 21-16,0-21 0,-21-1 0,21 22 15,-21-21-15,0 21 0,0-1 16,0 1-16,0 0 0,0 0 16,0 42-1,0 0 1,0 0-16,-21 1 0,21 20 15,0-21-15,0 21 0,0-20 0,0-1 16,0 21-16,0-21 0,0 0 16,0 1-16,0-1 0,0 0 0,21 0 15,0 0-15,1-21 0,-1 21 16,0-21-16,0 0 0,0 0 16,0 0-16,1 0 0,-1-21 0,0 0 15,0 21-15,0-21 0,0 0 16,22 0-16,-22-1 0,0 1 15,0-21-15,0 21 0,-21 0 0,22-22 0,-22 22 16,21-21-16,-21 21 0,0-22 16,0 22-16,0 0 0,0 0 15,-21 21 1,-1 0-16,1 21 16,21 0-16,0 0 0,-21 0 15,21 22-15,0-22 0,0 21 16,0-21-16,0 1 0,0 20 0,0-21 15,21 0-15,-21 0 0,21 1 0,1-1 16,-1-21-16,0 21 0,0-21 16,0 0-16,0 0 0,22 0 0,-22 0 15,21 0-15,-21 0 0,22 0 0,-22-21 16,21 0-16,-21 21 0,22-22 16,-22 1-16,21 0 0,-21-21 15,1 21-15,-1-22 0,0 1 0,-21 0 16,21-1-16,-21 1 0,21 0 15,-21-1-15,21 1 0,-21 0 0,0-22 16,0 22-16,0-1 0,0 1 16,0 21-16,0-21 0,0 20 0,0 1 15,-21 42 17,21 1-32,-21 20 0,21-21 0,0 21 15,0 1-15,0-1 0,-21 0 16,21 1-16,0 20 0,-21-20 15,21-1-15,0 0 0,0 1 0,0-1 16,0 0-16,0 1 0,0-22 16,-21 21-16,21-21 0,0 0 15,0 1-15,0-44 47,0 1-47,0 0 0,0 0 16,21 0-16,-21-22 0,21 22 15,-21 0-15,21-21 0,0 21 0,0-1 16,1-20-16,-1 21 16,0 0-16,0 0 0,21 21 0,-20-22 15,20 22-15,-21 0 0,21 0 0,-20 0 16,20 22-16,-21-1 0,0 0 16,0 0-16,1 0 0,-1 0 0,-21 22 15,21-22-15,-21 0 0,0 0 0,0 22 16,-21-22-16,0 0 0,-1 0 15,1 0-15,-21 22 0,21-22 0,0-21 16,-22 21-16,1 0 0,21 0 0,-22-21 16,22 21-16,-21-21 0,21 0 15,0 0-15,-1 0 0,1 0 0,0 0 16,0 0-16,0 0 16,21-21 15,0 0-31,21 21 0,0-21 15,0 0-15,0 0 0,1-1 16,-1 1-16</inkml:trace>
  <inkml:trace contextRef="#ctx0" brushRef="#br0" timeOffset="31956.7">8022 7430 0,'0'0'0,"-21"-22"16,0 22-16,0 0 15,-1 0-15,22 22 0,0-1 16,-21 0-16,21 21 0,0 1 16,0-22-16,0 21 0,0 0 0,0 1 15,0-1-15,0 22 0,0-22 0,0 0 16,0 22-16,0-22 0,0 0 15,0 1-15,-21-1 0,21-21 0,0 22 16,0-22-16,0 21 0,0-21 0,0 0 16,0 1-1,21-22 1,-21-22 0,21 1-16,1 0 0,-1 0 15,-21 0-15,21 0 0</inkml:trace>
  <inkml:trace contextRef="#ctx0" brushRef="#br0" timeOffset="32356.38">8149 7938 0,'0'21'31,"0"0"-31,0 0 16,21-21-1,0 0-15,1 0 0,-1 0 16,0 0-16,0 0 0,0 0 0,0 0 15,22 0-15,-22-21 0,0 21 16,0-21-16,0 21 0,1-21 0,-1-1 16,0 22-16,0-21 0,0 0 0,-21 0 15,21 0-15,-21 0 16,0-1-16,0 1 0,-21 21 16,0 0-16,0 0 0,0 0 15,0 0-15,-22 0 0,22 21 16,0 1-16,0 20 0,-22-21 0,22 21 15,0-20-15,0 20 0,0 0 16,21-21-16,0 22 0,-21-1 16,21-21-16,0 0 0,0 1 0,0-1 15,0 0-15,21 0 0,0 0 16,0-21-16,0 0 0,0 0 0,1 0 16,-1 0-16,21 0 0,-21 0 0,0-21 15,1 21-15,20-21 0,-21 0 16,0 0-16,0-1 0,1 1 0,-1 0 15</inkml:trace>
  <inkml:trace contextRef="#ctx0" brushRef="#br0" timeOffset="33512.72">9483 7726 0,'21'0'0,"0"-21"16,-21 0-16,0-1 15,21 1-15,-21 0 16,0 0-16,0 0 16,-21 21-16,0 0 0,0 0 15,-1 0-15,1 0 0,0 0 16,0 0-16,0 21 0,-22 0 15,22 0-15,0 0 0,0 1 0,0-1 16,0 21-16,21-21 0,0 22 16,-22-1-16,22-21 0,0 21 15,0 1-15,0-1 0,0 0 0,22-20 16,-22 20-16,21-21 0,0 0 16,0 0-16,21 1 0,-20-1 0,-1-21 15,21 0-15,0 0 0,-20 0 0,20 0 16,0 0-16,1 0 0,-1-21 15,-21-1-15,21 1 0,1 0 0,-1-21 16,0 21-16,1-1 0,-22-20 16,21 0-16,-21 21 0,1-22 0,20 1 15,-21 0-15,-21-1 0,21 1 0,-21 0 16,0-1-16,21 1 16,-21-22-16,0 22 0,0-21 0,0 20 15,0-20-15,0 20 0,0 1 0,0 0 16,-21 21-16,21-22 0,-21 22 15,21 0-15,-21 21 0,0 0 16,0 0-16,-1 21 16,1 0-16,21 22 0,0-22 0,-21 42 15,21-20-15,0 20 0,0 1 0,0-22 16,0 21-16,0 1 0,0-22 16,0 22-16,0-1 0,0-20 0,0-1 15,0 21-15,21-20 0,0-1 16,1-21-16,-22 22 0,21-22 15,0 0-15,0 0 0,21 0 0,-20-21 16,-1 0-16,0 0 0,0 0 16,21 0-16,-20 0 0,-1-21 0,0 21 15,0-21-15,0 0 0,0 0 0,1-1 16,-1-20-16,0 21 0,-21 0 16,21-22-16,0 22 0,-21 0 0,0 0 15,0-21-15,0 20 0,0 1 16,0 42 15,0 1-31,0-1 0,0 0 0,-21 0 16,21 0-16,0 0 15,0 1-15,0-1 0,0 0 0,0 0 16,0 0-16,0 0 0,0 1 16,0-1-16,21-21 15,0 0 1,1 0-16,-1-21 15,-21-1-15,21 1 0,0 0 16,-21 0-16,0 0 0,0 0 0,21-1 16</inkml:trace>
  <inkml:trace contextRef="#ctx0" brushRef="#br0" timeOffset="33701.12">10689 7493 0,'0'0'0,"0"-21"15,-21 21-15,0 0 32,21 21 15,21-21-47,-21 21 15</inkml:trace>
  <inkml:trace contextRef="#ctx0" brushRef="#br0" timeOffset="34764.44">11345 7641 0,'0'-42'15,"0"21"-15,-21 21 16,0-21-16,0 21 0,0 0 15,-1 0-15,1 0 0,0 0 0,-21 0 16,21 0-16,-1 0 16,1 21-16,0 0 0,0 0 0,-21 0 15,42 0-15,-22 1 0,1 20 0,21-21 16,-21 21-16,21-20 0,0 20 16,0 0-16,0-21 0,0 22 0,0-22 15,21 21-15,0-21 0,22 1 16,-22-1-16,21 0 0,-21-21 0,22 0 15,-1 21-15,0-21 0,1 0 0,-1 0 16,0 0-16,1 0 0,-1-21 16,0 0-16,-20 0 0,20-1 0,0 1 15,-21 0-15,22 0 0,-22-21 0,0 20 16,0-20-16,0 0 16,1-1-16,-1 1 0,0 0 0,-21-1 15,21-20-15,0 21 0,-21-22 0,0 22 16,0-22-16,21 22 0,-21 0 15,0 20-15,0-20 0,0 21 0,0 0 16,0 42 0,0 0-16,-21 0 15,21 22-15,0-1 0,0 0 0,-21 1 16,21-1-16,-21 21 0,21-20 16,-21-1-16,21 22 0,0-22 0,-21 0 15,-1 1-15,22-1 0,0 0 0,0 1 16,-21-22-16,21 21 15,-21-21-15,21 22 0,0-22 0,0 0 16,0 0-16,0-42 47,0 0-47,0 0 16,0-22-16,21 22 0,0 0 0,1 0 15,-1-22-15,0 22 0,0-21 0,0 21 16,22-22-16,-22 22 0,21 0 15,0-21-15,-20 42 0,20-21 0,0-1 16,-21 22-16,1 0 0,-1 0 0,0 0 16,0 0-16,-21 22 15,0-1-15,0 0 16,0 0-16,-21-21 0,0 21 0,0 0 16,-1-21-16,1 22 0,-21-22 15,21 21-15,0-21 0,-22 0 0,22 0 16,0 21-16,-21-21 0,20 0 0,1 0 15,0 0-15,0 0 0,0-21 16,0 21 0,21 21 15,0 0-31,0 0 16,0 0-16,21 22 0,-21-22 15,0 0-15,0 21 0,21-20 16,-21-1-16,21 21 0,-21-21 0,21 0 15,0 1-15,-21-1 0,22 0 0,-1 0 16,0 0-16,0-21 0,0 0 16,0 21-16,1-21 0,20 0 0,-21 0 15,0 0-15,22 0 0,-22 0 0,0-21 16,21 21-16,-21-21 0,1 0 16,-1 21-16,0-21 0,0 0 0,0-1 15,0 22-15,-21-21 0,22 0 0,-22 0 16,21 21-16,-21-21 0,0 0 15,-21 21 1,-1 0-16,-20 0 16,21 0-16</inkml:trace>
  <inkml:trace contextRef="#ctx0" brushRef="#br0" timeOffset="36048.76">1799 9631 0,'0'0'0,"0"-21"0,0 0 15,0-1-15,0 1 16,0 0-16,-21 42 31,21 22-15,-21-22-16,21 21 0,-21 22 16,-1-22-16,22 21 0,-21-20 15,0 20-15,0 1 0,0-22 0,0 0 16,-1 22-16,1-22 0,0 1 15,0-1-15,0-21 0,0 21 0,21-20 16,0-1-16,0-42 31,0-1-31,0 1 16,0 0-16,0 0 0,0 0 0,21 0 16,-21-1-16,21 1 0,0 21 15,0-21-15,0 21 0,1-21 0,-1 21 16,0 0-16,21 0 15,-21 0-15,1 0 0,20 0 0,-21 0 16,21 0-16,-20 0 0,-1 0 16,0 0-16,21 0 0,-21 0 0,1 0 15,-1 0-15,0 0 0,-21-21 16,21 21-16,-21-21 0,21-1 16,-21 1-16,0 0 0,0 0 15,0 0-15,0 0 0,0-1 0,0 1 16,-21 0-16,21 0 0,-21 0 15,21 0-15,-21 21 0,0 0 16,21 21 0,-22 0-16,22 0 0,0 21 15,0-20-15,-21 20 0,21 0 0,-21-21 16,21 22-16,0-1 0,0 0 16,-21 1-16,21-22 0,-21 21 0,21 1 15,0-1-15,-21-21 0,21 21 16,0-20-16,0-1 0,0 0 0,0 0 15,0 0-15,0 0 0,21-21 32,0 0-32,0-21 15,-21 0-15,0 0 0,21 0 0,0 0 16,-21-1-16</inkml:trace>
  <inkml:trace contextRef="#ctx0" brushRef="#br0" timeOffset="36272.14">2815 10139 0,'0'0'0,"0"21"16,0 0-16,21-21 62,0 0-62,1-21 16,-22 0-16</inkml:trace>
  <inkml:trace contextRef="#ctx0" brushRef="#br0" timeOffset="37216.14">4720 10118 0,'0'-21'31,"0"-1"1,0 1-17,0 0-15,21 21 0,-21-21 0,21 21 16,-21-21-16,0 0 0,0-1 15,0 1 1,0 0-16,0 0 16,-21 21-16,-21 0 0,21-21 15,-22 21-15,1-21 0,0 21 0,-1 0 16,1 0-16,0 0 0,-1 21 0,1 0 16,0-21-16,-1 21 0,1 0 15,21 22-15,-21-22 0,20 0 0,1 0 16,21 21-16,0-20 0,0 20 15,0-21-15,0 0 0,0 22 0,0-22 16,21 0-16,1 0 0,-1 0 16,21-21-16,-21 21 0,22-21 0,-22 0 15,21 0-15,0 0 0,-20 0 16,20 0-16,0-21 0,-21 0 16,22 21-16,-22-21 0,0 0 0,21 0 15,-20-1-15,-1 1 0,0 0 16,21-21-16,-21 21 0,1-22 0,-1 1 15,0 0-15,-21-1 0,21 1 0,-21 0 16,0-22-16,0 22 0,0-22 16,0 22-16,0 0 0,0-1 0,0 1 15,-21 21-15,21-22 0,0 22 16,-21 21-16,0-21 0,-1 21 16,1 0-16,21 21 0,0 0 15,-21 22-15,21-1 0,0 0 16,0 22-16,0-22 0,0 22 0,0-22 15,0 22-15,0-22 0,0 21 16,21-20-16,-21-1 0,21 0 0,1-20 16,-22 20-16,21-21 0,0 0 15,-21 0-15,21 1 0,0-22 0,0 21 16,1-21-16,-1 0 0,0 0 16,0 0-16,0 0 0,0-21 15,1-1-15,-1 1 16,0 0-16</inkml:trace>
  <inkml:trace contextRef="#ctx0" brushRef="#br0" timeOffset="37628.85">5186 9991 0,'0'-21'16,"0"-1"0,0 1-16,0 0 0,0 0 15,0 0-15,0 0 16,21 21-16,0-22 0,0 22 15,0 0-15,1 0 0,-1 0 16,0 0-16,0 0 0,21 22 0,-20-1 16,-1 0-16,0 0 0,21 0 0,-21 22 15,1-22-15,-22 0 16,0 0-16,21 21 0,-21-20 0,0-1 16,0 0-16,0 0 0,0 0 0,0 0 15,0 1-15,0-1 0,-21-21 16,21 21-16,-22-21 0,1 0 15,0 0 1,21-21-16,0 0 16,0-1-16,0 1 0,0 0 0,0 0 15,0 0-15,21 0 0,0-22 16,1 22-16,-22-21 0,21-1 16,0 22-16,0-21 0,0 21 0,22 0 15,-22-1-15,0 1 0,0 21 16,0-21-16,0 21 0,1 0 0,-1 0 15,0 0-15,0 21 16,0-21-16</inkml:trace>
  <inkml:trace contextRef="#ctx0" brushRef="#br0" timeOffset="38936.12">6456 10075 0,'0'0'0,"0"-21"0,21 0 15,-21 0-15,0 0 16,0 0-16,0-1 0,0 1 16,0 0-16,0 0 0,0 0 15,-21 0-15,0-1 0,-1 1 0,1 0 16,0 21-16,0 0 0,0 0 0,-22 0 15,-41 21 1,63 0-16,-22 1 0,22 20 0,-21-21 16,21 21-16,-1 1 15,1-1-15,0-21 0,0 22 0,21-1 16,0-21-16,0 21 0,0-20 0,0 20 16,0-21-16,21 0 0,0 0 15,0-21-15,1 0 0,20 22 0,-21-22 16,0 0-16,22 0 0,-22 0 0,0-22 15,0 1-15,21 21 0,-20-21 16,-1 0-16,0 0 0,0 0 0,0-1 16,0 1-16,-21-21 0,22 21 15,-1 0-15,-21-1 0,21-20 0,-21 21 16,0 0-16,0 0 0,0-1 0,0 1 16,0 0-16,0 42 31,0 0-31,-21 1 15,21-1-15,0 0 0,0 21 16,0-21-16,0 1 0,0-1 0,0 0 16,0 0-16,0 21 0,21-20 0,0-22 15,0 21-15,0 0 0,1 0 16,20-21-16,-21 0 0,21 21 0,1-21 16,-1 0-16,-21 0 0,22 0 15,20 0-15,-21-21 0,1 21 0,-1-21 16,0 0-16,-20 21 0,20-21 0,0-1 15,-21 22-15,22-21 0,-22 0 16,0 0-16,-21 0 0,0 0 16,21-22-16,-21 22 0,0 0 0,0-21 15,0 20-15,0 1 0,0 0 16,-21 0-16,21 0 0,-21 0 0,0 21 16,0 0-16,-1 0 0,1 0 0,-21 0 15,21 0-15,0 21 0,-1 0 16,1-21-16,0 21 0,0 21 0,0-20 15,0-1-15,-1 0 0,22 0 16,0 0-16,0 0 0,0 1 0,0-1 16,0 0-16,0 0 0,22 0 15,-1-21-15,0 0 0,0 0 16,0 0-16,22 0 0,-22 0 16,0 0-16,0 0 0,21 0 0,-20-21 15,-1 21-15,0-21 0,0 21 16,0-21-16,-21 0 0,21 21 0,1-22 15,-22 1-15,21 0 0,-21 0 16,0 0-16,0 0 16,0 42 15,0 0-31,0 0 0,0 0 16,0 0-16,0 1 0,0-1 0,-21 21 15,21 0-15,0 1 0,0-1 16,0 0-16,-22 22 0,22-1 15,-21 1-15,21-1 0,0 1 0,0-1 16,0 1-16,0 21 0,0-22 0,0 22 16,0-1-16,0 1 0,0-21 0,0 20 15,0 1-15,0 0 0,0-1 16,-21-20-16,21 20 0,-21-20 0,21 21 16,-21-22-16,21 1 0,0-1 0,-21 1 15,-1-22-15,1 0 0,21 1 16,-21-22-16,0 21 0,0-21 0,0-21 15,-1 0-15,1 0 0,0 0 0,0 0 16,-21 0-16,-1 0 0,1-21 16,0 0-16,-1 0 0,1-22 15,0 1-15,-1 0 0,-20-1 0,20-20 16,1-1-16,0 1 0,-1-1 0,1-20 16,21-1-16,-21 0 0,20 1 15,22-22-15,0 0 0,-21 21 0,21-20 16,0 20-16,0-21 0,0 21 0,0 1 15,21-1-15,1 0 0,-1 1 16,0 20-16,21 1 0,1-1 16,-1 22-16,0-22 0,22 22 0,-1 0 15,1-1-15,-1 22 0,-20-21 16,20 21-16,1 0 0,-22-1 0,0 1 16</inkml:trace>
  <inkml:trace contextRef="#ctx0" brushRef="#br0" timeOffset="39848.76">8276 9673 0,'0'0'0,"0"-21"15,21 21-15,-21-21 16,21 21-16,-21-21 0,0 0 15,0-1-15,0 1 16,-21 21-16,0 0 0,0-21 0,0 21 16,-22 0-16,22 0 0,-21 0 15,0 0-15,-1 21 0,1-21 0,21 21 16,-22 1-16,1-1 0,21 21 16,0-21-16,0 22 0,21-22 0,0 21 15,0-21-15,0 22 0,0-22 0,21 0 16,-21 0-16,21 0 0,21 0 15,-21 1-15,1-22 0,20 21 0,-21-21 16,21 0-16,-20 0 0,-1 0 16,21 0-16,-21 0 0,0 0 15,22 0-15,-22 0 0,0 0 0,0-21 16,0 21-16,-21-22 16,-21 22-1,0 0-15,0 0 0,0 0 16,0 0-16,-1 0 0,-20 0 15,21 22-15,-21-1 0,20-21 0,-20 21 16,21 0-16,0-21 0,-22 21 0,22 0 16,0 1-16,0-1 0,0 0 15,21 0-15,0 0 0,0 0 0,0 1 16,0-1-16,21 0 16,0-21-16,0 0 15,22 0-15,-22 21 0,0-21 16,0 0-16,0 0 0,0 0 0,22 0 15,-22 0-15,0-21 0,0 21 16,0 0-16,22-21 0,-22 0 0,0 21 16,-21-22-16,21 22 0,0-21 0,-21 0 15,0 0 1,0 0-16,-21 21 31,0 21-31,21 0 16,-21 0-16,0 0 0,0 1 15,-1 20-15,1 0 0,0 1 0,0-1 16,21 21-16,-42-20 0,20 20 16,1-20-16,0 20 0,0-21 0,0 1 15,0-1-15,-1 0 0,22-20 0,-21-1 16,21 0-16,0 0 0,21-21 16,1 0-1,-1-21-15,0 0 0,0 0 16,0-22-16,0 22 0</inkml:trace>
  <inkml:trace contextRef="#ctx0" brushRef="#br0" timeOffset="40631.83">9483 10097 0,'0'0'0,"21"0"0,63-43 16,-62 22-16,-1 0 0,0 21 16,0-21-16,-21 0 0,0-1 15,21 1-15,-21 0 0,0 0 16,0 0-16,0 0 0,0-22 0,-21 22 16,0 0-16,0 0 0,0 0 15,-1-1-15,1 22 0,-21-21 0,21 21 16,0 0-16,-22 0 15,22 0-15,-21 21 0,21 1 0,-22-1 16,22 21-16,-21-21 0,-1 22 0,22-1 16,0 0-16,0 1 0,0-1 15,21 0-15,0 1 0,0-22 0,0 21 16,0-21-16,21 0 0,0 1 0,0-1 16,22 0-16,-22-21 0,0 0 15,0 0-15,21 0 0,-20 0 0,20 0 16,-21-21-16,21 0 0,1-1 0,-1 1 15,-21 0-15,22 0 0,-1-21 16,0 20-16,-21-20 0,22 0 16,-22-1-16,0-20 0,21 21 0,-20-22 15,-1 1-15,0-1 0,-21 22 16,0-22-16,21 1 0,-21 20 0,0 1 16,0 0-16,0-1 0,0 1 15,0 21-15,-21 0 0,21 0 0,-21 21 16,0 0-16,-1 0 0,1 42 15,0-21-15,0 21 0,21 1 16,0 20-16,-21 1 0,21-1 0,-21 1 16,21-1-16,0 1 0,0-1 15,0 1-15,0-22 0,0 0 0,0 22 16,0-43-16,21 21 0,-21 1 0,21-22 16,0 0-16,-21 0 0,21 0 15,0-21-15,1 22 0,-1-22 16,0 0-16,0 0 0,0 0 0,0 0 15,1 0-15,-1 0 0,0-22 0,0 1 16,0 21-16,0-21 0</inkml:trace>
  <inkml:trace contextRef="#ctx0" brushRef="#br0" timeOffset="41100.62">10329 9948 0,'0'-21'0,"0"0"0,0 0 16,0 0-16,0 0 16,0-1-16,0 1 0,0 0 15,21 0-15,1 21 0,-22-21 0,21 21 16,0 0-16,0 0 0,0 0 16,0 0-16,1 0 0,-1 21 0,0 0 15,0 0-15,-21 0 0,21 1 16,-21-1-16,21 0 0,-21 21 0,0-21 15,0 1-15,0-1 0,0 0 0,0 0 16,0 0-16,0 0 0,-21 1 16,0-1-16,21 0 0,-21-21 15,21 21-15,-21-21 16,21-21 0,0 0-1,0 0-15,21-1 0,-21-20 16,21 21-16,0 0 0,-21-22 15,21 1-15,1 0 0,-1 21 0,0-22 16,0 1-16,0 21 0,0-22 16,1 22-16,-1 0 0,0 21 0,-21-21 15,21 21-15,0 0 16,0 0-16,1 0 16,-22 21-16,21 0 15,0-21-15,-21 21 16,0 1-16,21-22 0,0 21 0</inkml:trace>
  <inkml:trace contextRef="#ctx0" brushRef="#br0" timeOffset="41570.36">11366 9716 0,'0'0'0,"0"-43"16,0 22-16,0 0 15,-21 21 1,0 0-16,0 0 0,0 0 0,0 0 16,-1 21-16,1 0 0,-21 0 0,21 1 15,0-1-15,-22 0 0,22 21 16,0-21-16,0 22 0,0-1 0,-1-21 16,1 22-16,21-1 0,-21-21 0,21 0 15,0 22-15,0-22 0,0 0 16,21 0-16,0 0 0,1-21 0,20 21 15,-21-21-15,21 0 0,1 0 0,-1 0 16,0 0-16,-20 0 0,20 0 16,0 0-16,1-21 0,-1 0 0,-21 0 15,21 21-15,-20-21 0,-1 0 16,21-1-16,-21-20 0,-21 21 16,21 0-16,-21-22 0,22 1 0,-22 0 15,0-1-15,0 22 0,0-21 0,0 0 16,-22-1-16,1 22 0,0 0 15,0 0-15,0 21 0,-22 0 0,22 0 16,0 0-16,-21 0 0,21 0 0,-1 21 16,-20 0-16,21 0 0,21 0 15,-21 1-15,21-1 0,0 0 0,0 0 16,0 0-16</inkml:trace>
  <inkml:trace contextRef="#ctx0" brushRef="#br0" timeOffset="42036.09">11959 9673 0,'0'-42'16,"0"21"-16,0 0 15,0-1-15,0 44 32,0-1-17,0 0-15,0 21 0,0 1 0,0-1 16,0 21-16,0-20 0,0 20 0,0 1 15,21-1-15,-21 1 0,21-1 16,-21 1-16,0 20 0,0 1 16,0 0-16,0-1 0,0 1 0,-21 0 0,0-1 15,0 22-15,-21-21 16,20 0-16,-20-1 0,21-20 0,-21 20 16,20-20-16,-20-1 0,21-20 0,0-1 15,-22 0-15,43 1 0,-21-22 0,21 0 16,-21 0-16,21 0 0,0-42 31,0 0-31,0 0 0,21-21 16,0 20-16,-21 1 0,22-21 0,-1 0 15,0-22-15,-21 22 0</inkml:trace>
  <inkml:trace contextRef="#ctx0" brushRef="#br0" timeOffset="42401.89">12044 9737 0,'0'0'0,"-21"-43"16,21 22-16,0 0 0,0 0 15,0 0-15,0 0 0,21-1 16,0 22-16,-21-21 0,21 0 15,0 0-15,22 21 0,-22 0 0,0-21 16,21 21-16,-21 0 0,1 0 16,-1 0-16,0 21 0,0 0 0,0 0 15,0 0-15,-21 22 0,22-22 0,-22 21 16,0-21-16,0 22 0,0-1 16,0-21-16,-22 0 0,-20 22 0,21-22 15,0 0-15,-22 0 0,22 0 0,0 1 16,-21-1-16,21-21 0,-1 21 15,1-21-15,0 0 0,0 0 0,0 21 16,0-21 0</inkml:trace>
  <inkml:trace contextRef="#ctx0" brushRef="#br1" timeOffset="129116">12615 3725 0,'0'22'15,"-21"-22"32,0 0-31,0 0 0,0 0-16,-1 0 15,1 0 1,0 0-16,0 0 15,0 0-15,0 0 0,-1 0 16,1 0 0,0 0 15,42 0 31,0 0-62,1 21 16,-1-21-16,0 0 0,21 0 16,-21 0-16,22 0 0,-22 0 0,21 0 15,-21 0-15,22 0 0,-1 0 16,-21 0-16,22 0 0,-1 0 0,0 0 16,1 0-16,-1 0 0,0 0 0,1 0 15,-1 0-15,0 0 0,1 0 16,-1 0-16,0 0 0,1 0 0,-1 0 15,0 0-15,1 0 0,-1 0 16,0 0-16,-21 0 0,22 0 16,-22 0-16,21 0 0,-21 0 0,22 0 15,-22 0-15,0 0 0,0 0 16,22-21-16,-22 21 0,0 0 0,0 0 16,0 0-16,0 0 0,1-22 15,-1 22-15,0 0 16,0 0-16,0 0 15,-21-21 79,0 0-63,-21 21-31,21-21 0</inkml:trace>
  <inkml:trace contextRef="#ctx0" brushRef="#br1" timeOffset="129836.94">13864 3323 0,'0'0'0,"-21"0"0,21-21 15,-21 21-15,0 0 16,21 21 31,0 0-32,21-21-15,-21 22 0,21-1 16,0-21-16,-21 21 0,21 0 0,0-21 16,1 21-16,-22 0 0,21-21 15,0 22-15,21-22 0,-21 21 16,1-21-16,20 0 0,-21 21 0,0-21 16,22 0-16,-22 0 0,21 21 15,-21-21-15,22 0 0,-22 0 0,21 0 16,-21 0-16,0 0 0,1 0 0,-1 21 15,0-21-15,0 0 16,-21 21 31,-21 1-31,0-22-16,21 21 15,-21-21-15,-1 21 0,1-21 0,0 21 16,0-21-16,0 21 0,0 0 0,-1 1 15,-20-22-15,21 21 0,0 0 16,-22 0-16,22 0 0,-21 0 0,21 1 16,-22-1-16,22 0 0,0 0 15,-21 0-15,21-21 0,-1 21 0,1 1 16,21-1-16,-21-21 0,21 21 0,-21-21 16,21 21-16,0 0 31,0-42 47,0 0-62,21 0-16,0 21 15,-21-21-15,21 21 0</inkml:trace>
  <inkml:trace contextRef="#ctx0" brushRef="#br1" timeOffset="132548.38">15367 3429 0,'0'-21'0,"0"0"32,0 0-32,0-1 15,-21 22 1,21-21 0,-21 21 15,21 21-16,0 1-15,0-1 0,0 0 16,0 21-16,0-21 0,0 22 0,0-22 16,0 0-16,0 21 0,0-20 15,0 20-15,0-21 0,0 0 16,0 0-16,0 1 0,0-1 0,0 0 16,0 0-16,0 0 15,0 0-15,0-42 47,0 0-47,0 0 16,0 0-16,0 0 0,0-1 15,0-20-15,0 21 0,0 0 0,0-22 16,0 1-16,0 21 16,0-21-16,21 20 0,0-20 0,0 21 15,-21 0-15,21 0 0,0-1 0,22 1 16,-22 0-16,0 21 0,21 0 15,-20 0-15,-1 0 0,21 0 0,-21 0 16,0 21-16,22 0 0,-22 1 16,0-1-16,-21 0 0,21 21 0,-21-21 15,21 22-15,-21-22 0,0 21 16,0-21-16,0 1 0,0-1 0,0 21 16,0-21-16,0 0 0,0 1 15,0-1-15,0 0 0,0 0 16,-21-21-1,21-21 17,0 0-17,0 0-15,0-1 0,0 1 16,0 0-16,0-21 0,0 21 0,0-22 16,0 1-16,0 21 0,21-22 15,1 1-15,-1 21 0,0-21 0,0 20 16,21 1-16,-20 0 0,-1 0 15,21 21-15,-21 0 0,22 0 0,-1 0 16,-21 0-16,21 21 0,-20 0 16,20 0-16,-21 22 0,0-22 0,0 0 15,-21 21-15,0-20 0,0 20 16,0-21-16,0 21 0,0-20 16,0-1-16,0 21 0,0-21 0,0 0 15,0 1-15,-21-1 16,21 0-16,-21-21 0,0 21 15,21-42 32,0 0-47,0 0 16,0-1-16</inkml:trace>
  <inkml:trace contextRef="#ctx0" brushRef="#br1" timeOffset="133076.07">16743 3281 0,'0'0'16,"0"-21"-16,0 0 16,-21 21-16,-1 0 0,1 0 15,0 0 1,21 21-16,-21-21 0,0 21 0,0 0 15,21 0-15,-22 22 0,1-22 0,21 21 16,0-21-16,-21 22 0,0-22 16,21 21-16,-21 0 0,21-20 0,0 20 15,0-21-15,0 0 0,0 0 16,0 1-16,0-1 0,21 0 0,0 0 16,0-21-16,0 21 0,1-21 15,-1 0-15,0 0 0,21 0 0,-21 0 16,1 0-16,-1 0 0,21 0 0,-21-21 15,0 21-15,1-21 0,-1 0 16,-21 0-16,21-1 0,0 1 16,-21 0-16,0-21 0,0 21 15,0-22-15,0 1 0,0 0 0,0-1 0,0 1 16,0 0-16,-21-1 0,0 1 16,0 21-16,-1-22 0,1 22 15,0 21-15,0 0 0,0 0 0,-22 0 16,22 0-16,0 21 0,0 1 15,0-1-15,0 0 0,-1 0 0,22 21 16,0-20-16,-21 20 0,21-21 16,-21 21-16,21-20 0,0 20 0,0-21 15,0 0-15,0 0 0,0 1 0,0-1 16,0 0-16,21-21 16,0 0-16,1 21 0,-1-21 15</inkml:trace>
  <inkml:trace contextRef="#ctx0" brushRef="#br1" timeOffset="133548.38">17060 3366 0,'0'0'0,"0"-22"0,0 1 15,-21 21-15,42 0 31,0 21-15,1 1-16,-22-1 0,0 0 16,21 0-16,-21 0 0,21 0 0,-21 22 15,0-22-15,0 0 0,0 21 16,0-20-16,0-1 0,0 21 0,0-21 16,0 0-16,0 1 0,0-1 15,0 0-15,21-21 16,-21 21-16,21-21 15,0-21 1,1 0-16,-22 0 16,21-1-16,0-20 0,-21 21 0,0-21 15,21 20-15,0-20 16,0 0-16,-21-1 0,0 22 0,22-21 16,-1 21-16,-21 0 0,21-1 15,-21 1-15,0 0 0,21 0 16,0 21-1,-21 21 1,0 0 0,0 0 15</inkml:trace>
  <inkml:trace contextRef="#ctx0" brushRef="#br1" timeOffset="134044.62">17611 3514 0,'0'0'0,"-22"0"0,1 21 16,42-21 15,1 0-15,-1 0-16,21 0 0,-21 0 15,0-21-15,1 0 0,20 21 16,-21-22-16,0 1 0,0 21 0,1-21 16,-1 0-16,0 0 0,0 0 15,0-1-15,0 1 0,-21 0 0,0 0 16,0 0-16,0 0 0,0-1 16,0 1-16,0 0 0,0 0 0,-21 21 15,0-21-15,0 21 16,0 0-16,0 0 0,-1 0 0,1 21 15,0 0-15,0-21 0,0 42 0,0-20 16,-1-1-16,1 21 0,0 0 16,21 1-16,0-22 0,-21 21 15,21 1-15,0-1 0,0-21 16,0 21-16,0-20 0,0 20 0,21-21 16,-21 0-16,21 0 0,0 1 0,-21-1 15,22-21-15,-1 21 0,0-21 16,0 0-16,0 21 0,0-21 15,1 0-15,-1 0 0,0 0 16,0 0-16,0-21 0,0 0 16,-21 0-16,22-1 0,-1 1 15,-21 0-15,21-21 0,0 21 16</inkml:trace>
  <inkml:trace contextRef="#ctx0" brushRef="#br1" timeOffset="134652.26">18097 2688 0,'0'0'0,"-21"0"0,0 0 16,0-21-16,0 21 0,0 0 15,-1 0 1,44 0-1,20 0 1,-21 0-16,21 0 0,22 0 16,-22 0-16,22 0 0,-1 0 0,1 0 15,-1-21-15,1 21 0,-1 0 16,1 0-16,-22 0 0,0-21 0,1 21 16,-1 0-16,0 0 15,-20 0-15,-1 0 0,0 0 0,0 0 16,-42 0-1,0 0 1,0 21-16,-1-21 0,-20 0 0,0 0 16,21 21-16,-22-21 0,22 0 15</inkml:trace>
  <inkml:trace contextRef="#ctx0" brushRef="#br1" timeOffset="134995.68">18521 2688 0,'-21'-21'16,"-1"21"0,1 0 15,21 21-31,0 0 16,0 1-16,0-1 0,0 0 15,0 21-15,0-21 0,0 22 0,0-1 16,0 0-16,0 22 0,0-22 15,-21 22-15,21-22 0,0 22 0,0-1 16,0-21-16,-21 22 0,21-22 16,-21 1-16,21-1 0,-21 0 15,21 1-15,-22-1 0,22-21 0,0 0 16,0 0-16,0 1 0,0-1 0,0 0 16,0-42 15,22 21-16,-22-21-15,21-1 0,-21 1 0,21 0 16</inkml:trace>
  <inkml:trace contextRef="#ctx0" brushRef="#br1" timeOffset="135464.42">18796 3196 0,'0'0'0,"-21"21"32,0-21-32,21 22 0,-22-1 15,22 0-15,0 0 0,-21 21 0,21-20 16,-21-1-16,21 21 0,-21-21 16,21 22-16,0-1 0,0-21 0,0 21 15,0-20-15,0-1 0,0 0 0,0 21 16,0-21-16,0 1 15,0-1-15,21-21 0,0 0 16,0 21-16,1-21 0,-1 0 0,21 0 16,-21 0-16,0-21 15,1 21-15,-1-21 0,0-1 0,0 1 16,0 0-16,-21 0 0,21 0 16,-21-22-16,22 22 0,-22-21 0,0 0 15,0-1-15,0 1 0,0 0 16,0-1-16,-22 22 0,1-21 0,0 21 15,0-1-15,21 1 0,-21 0 0,0 21 16,-1 0-16,1 0 16,0 0-16,0 0 0,0 0 0,0 21 15,-1-21-15,1 21 16,0 1-16,21-1 0,0 0 16,0 0-16,0 0 15,21-21 1</inkml:trace>
  <inkml:trace contextRef="#ctx0" brushRef="#br1" timeOffset="137656.21">19516 2900 0,'0'0'0,"-22"0"0,-41 0 15,42 0-15,0 0 0,21 21 16,-22-21-16,22 21 0,-21-21 15,21 21-15,0 1 0,0-1 16,21 0 0,22-21-16,-22 0 0,0 0 15,21 0-15,1 0 0,-1 0 16,0 0-16,22 0 0,-22 0 0,1-21 16,-1 21-16,0-21 0,1 21 0,-1-22 15,-21 1-15,21 0 0,-20 21 16,-1-21-16,0 0 0,-21 0 0,0-1 15,0 1-15,0 0 0,0 0 16,0 0-16,0 0 0,-21-1 0,0 1 16,-1 0-16,1 21 0,0 0 15,0 0-15,-21 0 0,20 0 0,-20 0 16,0 21-16,-1 0 16,1 1-16,-21-1 0,20 0 0,1 21 15,0 1-15,-1-22 0,22 21 0,-21 0 16,42 1-16,0-1 0,0 0 15,0 1-15,0-22 0,0 21 0,0 1 16,21-22-16,0 0 0,0 0 16,0 0-16,1 0 0,-1 1 0,21-22 15,-21 21-15,0-21 0,1 0 16,-1 0-16,0 0 0,0 0 0,0 0 16,-42 0 30,0 0-46,0 0 16,0 0-16,-1 0 0,1 0 0,0 21 16,-21-21-16,21 21 0,-1 0 15,1 0-15,0 1 0,0-1 0,0 21 16,0-21-16,-1 0 0,22 1 0,0-1 16,0 0-16,0 0 0,0 0 15,0 0-15,22 1 0,-1-1 0,0-21 16,0 21-16,21-21 0,-20 0 15,-1 0-15,21 0 0,-21 0 0,22 0 16,-1 0-16,-21 0 0,21 0 0,1-21 16,-22 0-16,21-1 0,1 1 15,-1 0-15,-21 0 0,21-21 16,-20-1-16,20 1 0,-21 0 16,21-1-16,-20-20 0,-1 20 0,0-20 15,21-1-15,-21 1 0,1-1 0,-1 1 16,0-1-16,-21 1 0,21-1 15,-21 22-15,21-21 0,-21 20 0,0-20 16,0 20-16,0 22 0,0-21 16,0 21-16,0 0 0,0 42 31,0 0-31,0 21 0,0 1 16,0-1-16,0 0 0,-21 22 0,0-1 15,21 1-15,-21-1 0,0 1 16,21-1-16,0 1 0,-22-1 0,1 1 15,21-1-15,0-20 0,0 20 16,0-21-16,0 22 0,0-22 0,0 1 16,0-1-16,0-21 0,0 21 15,21-20-15,1 20 0,-1-21 0,0 0 16,21-21-16,-21 21 0,1-21 0,20 0 16,0 0-16,1 0 0,-1 0 15,0 0-15,-21 0 0,22-21 16,-1 0-16,0 0 0,1 0 0,-22 0 15,21-22-15,-21 22 0,1-21 16,-1 21-16,0-22 0,-21 1 0,0 0 16,0-1-16,0 22 0,0-21 15,0 21-15,0-22 0,0 22 0,0 0 16,-21 21-16,0 0 16,-1 0-16,1 21 15,0 0-15,21 0 0,-21 1 0,21 20 16,0-21-16,0 0 0,0 22 15,0-22-15,0 0 0,0 0 0,0 21 16,0-20-16,0-1 16,21 0-16,-21 0 0,21-21 0,0 21 15,1-21-15,-1 0 0,0 21 0,21-21 16,-21 0-16,1 0 0,-1 0 16,21 0-16,-21-21 0,0 21 0,1-21 15,-1 0-15,0 21 0,0-21 16,0 0-16,-21-1 0,21 1 0,-21-21 15,22 21-15,-22 0 0,0-22 16,0 22-16,0 0 0,21 0 0,-21 0 16,0-1-16,0 44 31,0-1-15,0 0-16,0 0 0,0 0 0,0 22 15,0-22-15,0 0 0,0 0 16,0 21-16,0-20 0,-21-1 0,21 0 15,0 0-15,0 0 16,0 0-16,0 1 16,0-44 15,0 1-31,0 0 16,0 0-16,0 0 0,21 0 15,-21-1-15,21-20 0,0 21 0,-21-21 16,21 20-16,0-20 0,-21 21 15,22 0-15,-1 0 0,0-1 16,-21 1-16,21 0 0,0 21 0,0 0 16,1 0-16,-1 0 15,0 21-15,-21 0 0,21 1 0,-21-1 16,21 0-16,-21 0 0,21 21 0,-21-20 16,0-1-16,0 21 0,0-21 15,0 0-15,0 1 0,0-1 0,0 0 16,0 0-16,0 0 0,0 0 15,0 1-15,0-1 16,0-42 15,0-1-15,0 1-16,22-21 16,-1 21-16,-21 0 0,21-22 0,21 22 15,-21-21-15,1-1 0,20 1 0,-21 0 16,21-1-16,1 22 0,-22 0 15,21 0-15,1 0 0,-22 0 0,21 21 16,-21 0-16,0 0 0,1 21 16,-1 0-16,0 0 0,0 0 0,-21 22 15,0-22-15,0 21 0,0-21 16,0 22-16,0-22 0,0 0 16,-21 21-16,0-21 0,21 1 0,-21-1 0,21 0 15,-22 0-15,22 0 16,-21 0-16,21 1 0,0-1 15,0-42 17,0-1-32,0 1 15,21 0-15</inkml:trace>
  <inkml:trace contextRef="#ctx0" brushRef="#br1" timeOffset="139116.29">22373 3493 0,'0'21'0,"0"0"15,-21-21-15,42 0 47,0 0-47,0 0 0,1-21 16,-1 21-16,21-21 0,-21 21 0,0-22 15,22 1-15,-22 21 0,0-21 16,0 0-16,0 0 0,1 0 16,-1-1-16,-21 1 0,0 0 0,0 0 0,0 0 15,0 0-15,0-1 16,0 1-16,-21 0 0,-1 21 0,1 0 15,0 0-15,0-21 0,0 21 16,0 0-16,-1 0 0,1 21 0,0 0 16,0 0-16,0 1 0,21-1 0,-21 21 15,-1 0-15,22-20 0,-21 20 16,21 0-16,0 1 0,0-22 0,0 21 16,0-21-16,0 0 0,0 22 15,0-22-15,0 0 0,21-21 0,1 21 16,-1 0-16,0-21 0,0 0 15,21 0-15,-20 0 0,20 0 0,0 0 16,1 0-16,-1 0 0,0-21 16,1 21-16,-1-21 0,-21 0 15,21 0-15,1 0 0,-22-1 0,0 1 16,21 0-16,-20-21 0,-22 21 16,21-22-16,-21 22 0,21-21 0,-21 21 15,0-1-15,0 1 0,0 0 0,0 0 16,0 0-16,0 42 31,0 0-31,-21 0 16,21 0-16,-21 1 0,21-1 0,0 21 0,0-21 15,-22 22-15,22-22 0,-21 21 16,21-21-16,0 0 0,0 1 16,-21-1-16,21 0 0,-21 0 0,21 0 15,0 0-15,0 1 16,0-44 31,0 1-47,21-21 0,0 21 15,0 0-15,1-22 0,-1 1 16,0 21-16,0-22 0,21 1 16,-20-21-16,-1 41 0,21-20 15,-21 0-15,22-1 0,-22 22 0,0 0 16,21 0-16,-21 21 0,1 0 15,-1 0-15,0 0 0,0 0 0,0 0 16,-21 21-16,0 21 0,21-20 0,-21 20 16,0-21-16,22 21 0,-22 1 15,0-1-15,0 0 0,0 1 0,0-22 16,21 21-16,-21-21 0,21 1 16,-21-1-16,0 0 0,21 0 0,0 0 15,-21 0-15,21-21 0,1 0 0,-1 0 16,0 0-16,0 0 15,0 0-15,0 0 0,1 0 16,-1 0-16,0-21 0,0 0 16,0 0-16,0 0 0,1-22 0,-1 22 15,0-21-15,0 0 0,0-1 0,0-20 16,1-1-16,-1 22 0,0-22 16,-21 22-16,0-21 0,21 20 0,-21-20 15,0 20-15,21 1 0,-21 0 16,0-1-16,0 1 0,0 21 0,0 0 15,0 0-15,0-1 0,0 44 32,0-1-32,0 0 0,0 0 15,-21 21-15,21 1 0,-21-22 16,21 21-16,-21 1 0,21-1 0,0 0 16,-21 22-16,21-22 0,-22 22 15,1-22-15,21 0 0,0 1 0,-21 20 16,21-42-16,-21 22 0,21-1 15,0-21-15,0 21 0,0-20 0,0-1 16,0 0-16,0 0 0,0 0 0,0 0 16,21-21-1,0 0-15,0 0 0,1 0 16,-1 0-16,0 0 0,0-21 16,-21 0-16,21 21 0,0-21 0,1 0 15,-1 0-15,0-1 0,-21 1 16,21 0-16,0-21 0,-21 21 15,0-1-15,0-20 0,0 21 0</inkml:trace>
  <inkml:trace contextRef="#ctx0" brushRef="#br1" timeOffset="139409.79">24024 3196 0,'0'0'0,"21"0"31,0 0-31,1 0 16,20 0-16,-21 0 0,0 0 16,22 0-16,-22 0 0,0 0 0,21 0 15,-21 0-15,1 0 0,-1 0 16,0-21-16,0 21 0,0 0 0,0 0 16,1 0-16,-1 0 15,-21-21 32,21 21-16</inkml:trace>
  <inkml:trace contextRef="#ctx0" brushRef="#br1" timeOffset="139803.57">25252 2985 0,'0'0'16,"0"-22"-16,0 1 16,-21 21-1,-1 0 1,1 0-16,0 21 15,21 1-15,-21-1 0,0 0 16,21 0-16,-21 0 0,21 22 16,0-22-16,0 21 0,0 0 0,0-20 15,0 20-15,0 0 0,0 1 16,0-22-16,0 21 0,0-21 0,0 22 16,0-22-16,0 0 0,0 0 0,0 0 15,0 0-15,21-21 0,0 22 16,-21-1-16,21-21 0,0 0 0,0 0 15,1 0 1,-1 0-16,0 0 16,0 0-16,0 0 15,-21-21-15,21 21 16,1-22-16,-1 1 0</inkml:trace>
  <inkml:trace contextRef="#ctx0" brushRef="#br1" timeOffset="140204.35">25908 2836 0,'21'0'16,"0"0"-16,0 0 15,-21 22-15,22-22 0,-1 21 16,-21 0-16,0 0 0,21 0 0,0 0 16,-21 1-16,0-1 0,0 0 15,0 21-15,21-21 0,-21 22 0,0-1 16,0 0-16,0-20 0,0 20 16,0 0-16,0 1 0,0-1 0,-21-21 15,0 21-15,0 1 0,0-22 16,-1 0-16,-20 21 0,21-20 15,0-1-15,-22 0 0,1 0 0,21 0 16,0-21-16,-22 21 0,22 1 16,0-22-16,0 21 0,0-21 0,0 0 15,21-21 32,0-1-47</inkml:trace>
  <inkml:trace contextRef="#ctx0" brushRef="#br1" timeOffset="141600.4">12128 5546 0,'-21'21'15,"0"-21"-15,0 0 32,0 0-32,0 0 0,-1 0 15,1 0-15,0 0 0,0 0 16,0 0-16,0 0 0,-1 0 15,1 0-15,0 0 16,0 0-16,0 0 0,0 0 16,-1 0-16,1 0 15,21 21-15,-21-21 16,42 0 31,0 0-47,22 0 0,-1 0 0,22 0 15,-22 0-15,43 0 0,-22 0 16,22 0-16,-1-21 0,1 21 0,-21 0 16,20 0-16,1 0 0,-22 0 15,22 0-15,-21 0 0,20-21 16,-20 21-16,20 0 0,-20 0 0,-1 0 16,1 0-16,-22 0 0,22 0 15,-22 0-15,0 0 0,-20 0 0,20 0 16,-21 0-16,0 0 0,0-21 0,1 21 15,-1 0-15,-21-22 63,-21 22-16,-1 0-47,22-21 0,-21 21 0</inkml:trace>
  <inkml:trace contextRef="#ctx0" brushRef="#br1" timeOffset="142196.06">13187 5271 0,'0'0'0,"-21"0"15,-1-22-15,1 22 16,0-21-16,0 21 16,42 0 31,0 21-32,0-21-15,1 22 0,20-1 0,-21-21 16,21 21-16,1 0 0,-22-21 15,21 21-15,1-21 0,-1 21 0,-21-21 16,21 22-16,1-22 0,-22 21 16,21-21-16,-21 0 0,1 0 15,-1 21-15,21-21 0,-21 21 0,0-21 0,1 0 16,-1 0-16,0 0 31,-21 21-15,-21 0-1,0-21 1,-1 22-16,1-22 0,0 21 0,0-21 16,0 21-16,0 0 0,-22 0 15,22-21-15,-21 21 0,21 1 0,-1-1 16,-20 0-16,21 0 0,-21 0 16,20 0-16,1 1 0,0-22 15,0 21-15,0 0 0,0 0 0,-1-21 16,1 21-16,0 0 0,0 1 15,0-22 1,21 21 0,21-21-1,0 0-15,0 0 16,0-21-16,1 21 0,-1-22 16,21 1-16,-21 21 0,0-21 0</inkml:trace>
  <inkml:trace contextRef="#ctx0" brushRef="#br1" timeOffset="144628.04">15706 5165 0,'0'-21'0,"0"-1"16,0 1-1,0 0-15,0 0 0,0 0 16,0 0-16,0-1 16,-22 1-16,1 21 15,21-21-15,-21 21 0,0 0 0,0 0 16,0 0-16,-22 0 0,22 0 15,-21 0-15,-1 21 0,1 0 0,0 1 16,-1-1-16,1 0 0,0 21 16,-1-21-16,1 22 0,0-1 0,-1-21 15,1 22-15,21-1 0,-21 0 0,20 1 16,22-1-16,0 0 0,0 1 16,0-22-16,0 21 0,0 0 0,0 1 15,0-22-15,22 21 0,20-21 16,-21 1-16,21-1 0,-20 0 15,20 0-15,0-21 0,1 21 0,-1-21 16,0 0-16,1 0 0,-1 0 16,0 0-16,1 0 0,-1 0 0,0 0 15,1 0-15,-1-21 0,0 21 16,-21-21-16,22 0 0,-22 0 0,21-1 16,-21 1-16,22 0 0,-22 0 0,0-21 15,21 20-15,-20 1 0,-1-21 16,0 21-16,-21 0 0,21-22 0,-21 22 15,21 0-15,-21-21 0,0 20 16,0 1-16,0 0 0,0 0 16,-21 21 15,21 21-31,-21 0 16,0 0-16,21 1 0,-21-1 15,21 0-15,0 21 0,0-21 0,-22 22 16,22-22-16,0 0 0,0 21 15,0-20-15,0-1 0,0 0 0,0 0 16,0 0-16,0 0 0,22 1 0,-1-22 16,0 0-16,-21 21 0,42-21 15,-21 0-15,1 0 0,-1 0 0,0 0 16,21 0-16,-21-21 0,1-1 16,-1 22-16,0-21 0,21 0 15,-21 0-15,1 0 0,-22 0 0,21-1 16,-21 1-16,0 0 0,0 0 15,0 0-15,0 0 0,0-22 0,0 22 16,-21 0-16,21 0 0,-22-22 16,1 22-16,0 0 0,-21 0 0,21 0 15,-1 0-15,1-1 0,0 22 0,0 0 16,0 0-16,0 0 0,-1 0 16,1 0-16,0 0 0,0 22 15,21-1-15,0 21 0,-21-21 16,21 0-16,0 22 0,0-22 15,0 21-15,0 1 0,0-22 0,0 21 16,0-21-16,0 22 0,21-22 16,0 0-16,-21 0 0,21 0 0,0 0 15,1 1-15,-1-22 0,0 0 16,21 0-16,-21 0 0,22 0 0,-1 0 16,-21 0-16,22 0 0,-1 0 0,-21-22 15,21 1-15,-20 0 0,20 0 16,-21 0-16,21 0 0,-20-1 0,-1 1 15,0-21-15,0 21 0,0 0 16,0-22-16,-21 22 0,0 0 0,0 0 16,0 0-16,0-1 0,0 1 0,0 0 15,0 42 17,0 0-32,0 1 15,0-1-15,0 21 0,0-21 16,0 0-16,0 22 0,0-22 0,0 0 15,0 0-15,0 22 0,0-22 16,-21-21-16,21 21 0,0 0 0,0 0 16,0 0-1,0-42 17,0 0-32,0 0 15,0 0-15,0 0 0,0-1 0,0 1 16,21-21-16,-21 21 0,22 0 0,-1-22 15,-21 22-15,21-21 0,0 21 16,0-22-16,0 22 0,-21 0 0,22 0 16,-1 21-16,0 0 0,0 0 15,0 0-15,0 0 0,1 0 16,-22 21-16,21 0 0,0 0 16,-21 0-16,21 1 0,-21-1 0,21 21 15,-21-21-15,0 0 0,21 22 0,-21-22 16,22 0-16,-22 0 0,0 0 15,21 1-15,0-1 0,0 0 16,0-21-16,0 0 16,1 0-16,-1 0 0,0 0 15,0 0-15,0-21 0,0 0 16,1-1-16,-1 22 0,0-21 16,-21-21-16,21 21 0,0 0 0,0-22 15,-21 1-15,22 21 0,-1-22 0,-21 1 16,0 0-16,0-1 0,21-20 15,-21 21-15,0-1 0,21 1 0,-21 0 16,0-1-16,0 1 16,21 0-16,-21-1 0,0 22 0,0 0 0,0 0 15,0 42 17,0 0-32,0 0 0,-21 22 0,21-1 15,-21 0-15,0 1 0,0 20 16,21 1-16,-22-22 0,1 21 0,0 1 15,0-22-15,21 1 0,0 20 16,0-21-16,0 1 0,0-1 0,0-21 16,0 22-16,0-22 0,21 0 0,-21 0 15,21 0-15,0-21 0,1 21 16,-1-21-16,0 0 0,0 0 16,0 0-16,0 0 15,1 0-15,-1-21 0,0 0 0,0 0 16,0 0-16,0 21 0,1-21 0,-1-22 15,-21 22-15,21 0 0,-21 0 16,21-22-16,-21 22 0</inkml:trace>
  <inkml:trace contextRef="#ctx0" brushRef="#br1" timeOffset="144891.89">17632 5249 0,'0'22'0,"21"-22"31,0 0-31,0 0 16,0 0-16,1 0 16,-1 0-16,0 0 0,0 0 15,0 0-15,0 0 0,1-22 0,-1 22 31,-21-21-15</inkml:trace>
  <inkml:trace contextRef="#ctx0" brushRef="#br1" timeOffset="145404.21">18119 5376 0,'-22'22'16,"44"-22"30,-1 0-46,0-22 0,0 22 0,0-21 16,0 0-16,1 21 0,20-21 16,-21 21-16,0-21 0,0 0 0,1 21 15,-1-22-15,0 1 0,-21 0 16,21 0-16,-21 0 0,0 0 16,0-1-16,-21 22 15,0 0-15,0 0 16,-1 0-16,1 0 0,0 22 0,0-1 15,-21-21-15,20 21 16,1 21-16,-21-21 0,21 1 0,0-1 16,21 21-16,0-21 0,0 22 0,0-22 15,0 21-15,0-21 0,0 22 16,0-22-16,0 0 0,21 0 0,0 0 16,0 0-16,0 1 0,0-1 15,1-21-15,20 21 0,-21-21 0,21 0 16,1 0-16,-22 0 0,21 0 0,1 0 15,-22 0-15,21 0 0,-21-21 16,0 0-16,1 21 0,-1-22 0,21 1 16,-42 0-16,21 0 0,0 0 15</inkml:trace>
  <inkml:trace contextRef="#ctx0" brushRef="#br1" timeOffset="145668.06">18754 5186 0,'0'-21'15,"21"21"1,0 0 0,0 21-1,0-21-15,-21 21 0,21 0 16,1 0-16,-1 1 0,-21-1 16,21 0-16,0 21 0,0-21 15,0 1-15,-21-1 0,22 0 0,-1 0 16,0-21-16,-21 21 0,0 0 0,21-21 15,0 22-15,0-22 47,1-22-47</inkml:trace>
  <inkml:trace contextRef="#ctx0" brushRef="#br1" timeOffset="145947.93">19219 5101 0,'0'0'0,"0"-21"0,0 0 0,-21 21 16,0 0-1,0 0 1,0 21-16,-1 0 0,1 0 0,21 1 16,-21-1-16,0 21 0,21-21 15,-21 0-15,0 22 0,-1-22 0,1 21 16,0 1-16,21-22 0,-21 0 0,0 21 15,0-21-15,-1 1 0,22-1 16,0 0-16,-21 0 0,21 0 16,21-21 15,1 0-31,-22-21 16,21 0-16,0 0 0,0 0 15</inkml:trace>
  <inkml:trace contextRef="#ctx0" brushRef="#br1" timeOffset="146312.35">19664 4636 0,'-21'0'16,"21"21"-1,0 0-15,0 0 0,-22 0 0,22 0 16,-21 22-16,21-1 0,0 0 0,-21 1 16,21-1-16,0 0 0,0 22 15,0-22-15,0 1 0,0-1 0,-21 0 16,21 1-16,0-1 0,-21-21 16,21 21-16,0 1 0,0-22 0,0 0 15,0 0-15,0 0 0,0 1 0,0-1 16,0 0-16,0 0 15,21-21 1,0 0-16,0 0 16,0 0-16,-21-21 0,22 21 15,-1-21-15,-21 0 0,21-1 0,0 22 16,-21-21-16,21-21 0,0 21 16,-21 0-16</inkml:trace>
  <inkml:trace contextRef="#ctx0" brushRef="#br1" timeOffset="146560.34">19494 5101 0,'0'0'0,"-21"0"15,42 0 17,1 0-32,-1 0 15,0 0-15,21 0 0,-21 0 0,1 0 16,-1-21-16,21 21 0,-21 0 15,0 0-15,1 0 0,-1 0 0,0 0 16,0 0-16,-21-21 16</inkml:trace>
  <inkml:trace contextRef="#ctx0" brushRef="#br1" timeOffset="148112.57">20870 4805 0,'0'-21'31,"-21"21"-15,21-21-16,-21 21 15,21-22 1,-21 22-16,21-21 0,-21 21 0,21-21 16,-22 21-1,1 0-15,0 0 16,0 0-16,0 0 15,0 0-15,-1 0 0,1 0 16,0 0-16,0 21 0,-21-21 0,20 21 16,1 1-16,-21-1 15,21 0-15,0 21 0,-22-21 0,22 22 16,0-22-16,0 21 0,0 1 0,21-1 16,0 0-16,0 1 0,0-1 15,0 0-15,0 1 0,0-1 0,0 0 16,0 1-16,21-22 0,0 0 15,0 21-15,0-21 0,0 1 0,1-1 16,-1 0-16,0 0 0,21-21 16,-21 0-16,22 21 0,-1-21 0,-21 0 15,22 0-15,-1 0 0,0-21 0,1 0 16,-1 21-16,0-21 16,-21 0-16,22-1 0,-1 1 0,0 0 15,-20-21-15,20 21 0,-21-1 16,0-20-16,22 21 0,-22-21 0,0-1 15,0 1-15,0 0 0,-21-1 0,21 1 16,1 0-16,-22-22 0,21 22 16,-21-1-16,0 1 0,0 21 0,0-21 15,0 20-15,0 1 0,0 0 16,0 0-16,0 0 0,-21 63 47,21-21-47,0 22 0,-22-1 0,22 0 15,-21 1-15,21 20 0,0-21 16,-21 22-16,21-22 0,-21 22 0,21-22 16,-21 0-16,21 1 0,0-22 0,0 21 15,0 1-15,0-22 0,0 0 16,0 0-16,0 0 0,0 0 0,21-21 16,-21 22-16,21-1 0,0-21 15,0 0-15,1 0 0,-1 0 16,0 0-16,21 0 0,-21-21 15,1-1-15,-1 22 0,0-21 0,0 0 16,21 0-16,-20 0 0,-1 0 16,0-1-16,0 1 0,0 0 15,-21 0-15,0-21 0,21 20 0,-21 1 16,22 0-16,-22 0 0,0 0 0,0 0 16,0 42 15,0 0-31,0 0 15,0 0-15,0 0 0,0 1 0,0 20 16,0-21-16,0 0 0,0 0 0,0 1 16,0-1-16,0 0 15,0 0-15,21-21 16,0 0-16,0 0 16,0 0-1,0 0-15,1 0 0,-1-21 16,-21 0-16,21 0 0,-21-1 15,21 1-15,0 0 0</inkml:trace>
  <inkml:trace contextRef="#ctx0" brushRef="#br1" timeOffset="148476.49">21886 4826 0,'0'0'0,"-21"0"16,0 21-16,0 0 0,21 1 15,0-1 1,0 0 0,21-21-1,0 0 1,0 0-16,-21-21 0,21 21 16,-21-21-16,22 21 0,-22-22 0,0 1 15,0 0 1,0 0-16,0 0 15,-22 21 1,1 0-16,0 0 0,0 0 16,0 0-1,21 21-15,0 0 0,-21 0 16,21 0-16,-22 1 0,22-1 0,0 0 16,0 0-16,0 0 0,0 0 15,0 1-15,22-1 0,-1 0 16,0 0-16,0-21 0</inkml:trace>
  <inkml:trace contextRef="#ctx0" brushRef="#br1" timeOffset="148700.35">22458 5059 0,'0'-21'0</inkml:trace>
  <inkml:trace contextRef="#ctx0" brushRef="#br1" timeOffset="150523.82">22479 5059 0,'0'0'0,"-21"-21"16,21 0-1,0-1 1,-21 22-16,21-21 0,-22 21 16,1 0-1,0 0-15,0 0 16,0 0-16,0 0 16,21 21-16,-22 1 0,1-1 0,0 21 15,21-21-15,-21 22 0,0-22 16,21 21-16,-21 0 0,21 1 15,0-22-15,0 21 0,0-21 0,0 22 16,0-22-16,0 0 0,0 0 16,0 0-16,21 1 0,0-22 0,0 21 15,0-21-15,22 21 0,-22-21 16,0 0-16,21 0 0,-21 0 0,22 0 16,-22-21-16,21 21 0,1-21 0,-1-1 15,-21 1-15,21 21 0,1-21 16,-22 0-16,21-21 0,-21 20 0,22-20 15,-22 21-15,0-21 0,21-1 16,-20 1-16,-22 0 0,21-1 16,0 1-16,-21 0 0,21-22 0,-21 22 15,0-1-15,0 1 0,0 21 16,0-21-16,0 20 0,0 1 0,0 0 16,0 0-16,0 0 0,-21 42 31,21 0-16,0 0-15,0 22 0,0-1 0,0-21 16,0 21-16,0 22 0,-21-22 0,21 1 16,0-1-16,-21 0 0,21 1 15,0-1-15,-22 0 0,1 1 0,0-1 16,21-21-16,0 21 16,-21-20-16,21-1 0,-21 0 0,21 0 15,0 0-15,0-42 63,0 0-63,21 0 0,0 0 0,0-1 15,0 1-15,1 0 0,-1 0 0,21-21 16,-21 20-16,0 1 0,22 0 16,-22 0-16,0 0 0,0 0 0,0-1 15,1 22-15,-1 0 0,0 0 16,0 0-16,0 0 0,-21 22 31,0-1-15,-21-21-16,0 0 0,0 21 0,0-21 15,-1 0-15,1 21 0,0-21 16,0 0-16,0 0 0,-22 0 0,22 21 16,0-21-16,0 0 0,0 0 0,0 0 15,-1 0 1,1 0-16,21 21 0,0 1 15,0-1 1,0 0-16,21 0 0,1-21 16,-1 21-16,-21 0 0,21 1 15,0-1-15,0 0 0,0 0 16,1 0-16,-1 0 16,-21 1-16,21-22 0,-21 21 15,21-21-15,0 0 16,0 0-1,1 0-15,-1 0 16,0-21-16,-21-1 0,21 22 16,0-21-16,0 0 0</inkml:trace>
  <inkml:trace contextRef="#ctx0" brushRef="#br1" timeOffset="150892.42">24109 4932 0,'0'0'0,"0"-21"0,-21 21 32,-1 21-17,22 0-15,-21 0 0,0 0 16,21 1-16,0-1 0,-21 21 0,21-21 15,-21 0-15,21 22 16,-21-22-16,21 21 0,0-21 0,0 1 16,0-1-16,0 21 0,0-21 0,0 0 15,0 1-15,0-1 16,0 0-16,0 0 0,21 0 31,0-21-15,0 0-16,0 0 0,0-21 15,1 0-15,-1 0 16,0 0-16,0-1 16,0 1-16</inkml:trace>
  <inkml:trace contextRef="#ctx0" brushRef="#br1" timeOffset="151272.2">24659 4763 0,'0'0'0,"21"0"32,0 21-17,-21 0-15,0 0 0,0 0 16,0 22-16,22-22 0,-22 21 15,0 0-15,0 1 0,21-22 0,-21 21 16,0 1-16,0-22 0,0 21 16,0-21-16,0 0 0,0 22 0,0-22 15,-21 0-15,-1 0 0,1 0 0,0 1 16,0-22-16,21 21 0,-21 0 16,0-21-16,-1 21 0,1-21 0,0 0 15,0 21 1,0-21-1,0 0-15,-1 0 0,1-21 32,0 0-32,21 0 0</inkml:trace>
  <inkml:trace contextRef="#ctx0" brushRef="#br1" timeOffset="152500.81">13293 7853 0,'0'0'16,"-43"0"-16,22 0 0,0 0 0,-21 0 0,20 0 16,1 0-16,0 0 0,0 0 15,0 0-15,0 0 0,-1 0 0,1 0 16,0 0-1,0 0-15,42 0 32,0 0-32,22 0 15,-1 0-15,0 0 0,1 0 16,20 0-16,1 0 0,20 0 0,-20 0 16,-1 0-16,1 0 0,20 0 0,-20 0 15,-1 0-15,22 0 0,-21 0 16,-1 0-16,1 0 0,-1 0 0,-21 0 15,22 0-15,-22 0 0,1 0 0,-22 0 16,21 0-16,-21 0 0,0 0 16,1 0-16,-44 0 47,1 0-32,21-21-15,-21 21 0,0 0 16,0-21-16,0 21 15,-1-22-15,1 1 0,0 0 16,0 21-16</inkml:trace>
  <inkml:trace contextRef="#ctx0" brushRef="#br1" timeOffset="152956.06">14012 7578 0,'-21'0'0,"0"0"15,0 0-15,42 0 47,0 0-47,0 0 16,0 0-16,22 21 0,-22-21 0,0 21 16,0-21-16,22 0 0,-22 21 0,0-21 15,0 0-15,21 21 16,-20-21-16,-1 0 0,0 22 0,0-22 15,0 0-15,0 21 0,1-21 16,-1 0-16,-21 21 16,0 0-1,0 0 1,-43-21-16,22 21 0,0-21 16,-21 22-16,21-1 0,-22-21 0,1 21 15,0 0-15,-1 0 0,22 0 16,-21 1-16,21 20 0,-22-21 0,22 0 15,0 0-15,0 1 0,0-1 0,-1 0 16,22 0-16,-21 0 16,21 0-1,21-42 32,1 21-47,-1-21 0</inkml:trace>
  <inkml:trace contextRef="#ctx0" brushRef="#br1" timeOffset="155375.09">16150 7726 0,'0'0'0,"21"0"0,0 0 31,1 0-31,-1 0 16,0 0-16,-21-21 15,21 21-15,-21-21 16,0-1-16,0 1 0,0 0 16,0 0-1,0 0-15,-21 21 16,0 0-16,-22-21 0,22 21 0,-21 0 16,21 0-16,-22-22 0,1 22 15,21 0-15,-21 0 0,-1 22 0,1-22 16,21 21-16,-22 0 0,22 0 15,0 0-15,0 22 0,0-22 0,21 21 16,0-21-16,0 22 0,0-1 0,0-21 16,0 21-16,0-20 0,0 20 15,0-21-15,0 0 0,21 0 16,0 1-16,0-22 0,0 0 0,1 0 16,-1 0-16,0 0 0,0 0 15,21 0-15,-20-22 0,20 1 0,0 0 16,-21 0-16,22 0 0,-1 0 15,0-22-15,1 22 0,-1-21 0,0 21 16,1-22-16,-22 1 0,21 21 0,-21-22 16,1 1-16,-1-21 0,0 20 15,-21 1-15,21 0 0,-21-22 0,0 22 16,0-1-16,0 1 0,0 0 16,0-1-16,0 22 0,-21 0 0,21 0 15,-21 0-15,0 21 16,-1 0-1,22 21-15,-21 21 0,0 1 16,0-1-16,21 0 0,0 22 16,0-22-16,0 22 0,0-1 0,0 1 15,0-22-15,0 21 0,0-20 0,0-1 16,21 0-16,0 1 0,0-1 16,1-21-16,-1 22 0,0-22 0,21 0 15,-21 0-15,1-21 0,20 0 0,-21 0 16,21 0-16,-20 0 0,20 0 15,-21 0-15,21-21 0,-20 0 0,20 0 16,-21-1-16,21 1 16,-20 0-16,20 0 0,-21-21 0,0 20 15,0 1-15,1-21 0,-1 21 0,0-22 16,-21 22-16,0-21 0,0 21 16,0 0-16,0-1 0,0 1 15,-21 21 1,21 21-16,-21-21 0,-1 22 15,1-1-15,21 0 0,-21 0 0,21 0 16,-21 22-16,21-22 0,-21 0 16,21 21-16,0-21 0,0 1 0,0-1 15,0 21-15,0-21 0,21 0 0,0 1 16,0-1 0,0 0-16,1-21 0,-1 0 15,21 0-15,-21 0 0,0 0 16,1 0-16,20 0 0,-21-21 0,0 0 15,22 21-15,-22-22 0,0 1 0,0 0 16,0 0-16,0 0 0,1-22 16,-1 22-16,-21 0 0,0-21 0,0 21 15,0-22-15,0 22 0,0-21 0,0 21 16,0-22-16,-21 22 0,-1-21 16,1 21-16,0-1 0,0 1 0,-21 21 15,20 0-15,-20 0 0,21 0 16,-21 0-16,-1 0 0,22 0 15,-21 21-15,21 1 0,-1-1 0,1 0 16,21 21-16,0-21 0,0 22 16,0-22-16,0 21 0,0 1 0,0-22 15,0 21-15,21-21 0,1 0 16,-1 22-16,0-22 0,0 0 0,21 0 16,-20 0-16,20-21 0,-21 22 0,21-22 15,1 0-15,-1 0 0,0 0 16,-20 0-16,20 0 0,0-22 0,1 1 15,-1 21-15,-21-21 0,21 0 0,1 0 16,-22 0-16,0-1 0,21 1 16,-20 0-16,-1 0 0,0-21 15,0 20-15,-21 1 0,0-21 16,21 21-16,-21 0 0,0-22 0,0 22 16,0 0-16,0 0 0,0 0 15,0 42 1,0 0-16,-21 0 15,21 0-15,0 0 0,0 1 16,0 20-16,0-21 0,0 0 0,0 22 16,0-22-16,0 0 0,0 0 0,0 0 15,0 0-15,0 1 0,0-1 16,21-21-16,0 21 0,1-21 0,-1 0 16,0 0-16,0 0 0,0 0 15,0 0-15,1 0 0,-1 0 16,21 0-16,-21 0 0,0-21 0,1 21 15,-1-21-15,0-1 0,0 1 0,-21 0 16,21 0-16,-21 0 0,21 0 16,-21-22-16,0 22 0,0-21 0,0 21 15,0-22-15,0 22 0,0 0 16,0 0-16,0 0 0,0-1 0,0 44 31,0-1-31,0 0 16,0 0-16,0 0 0,0 22 0,0-22 15,0 21-15,0-21 0,0 0 16,0 1-16,22-1 0,-1 0 16,-21 0-16,21 0 0,0 0 0,0 1 15,0-22-15,1 0 0,-1 21 0,21-21 16,-21 0-16,0 0 0,22 0 16,-1 0-16,-21 0 0,22-21 0,-22 21 15,21-22-15,0 1 0,-20 0 16,-1 0-16,0 0 0,0 0 0,0-22 15,0 22-15,-21-21 0,0-1 0,0 1 16,0 0-16,0-1 0,0 1 16,0 0-16,0-1 0,0 1 0,-21 0 15,21 21-15,-21-1 16,21 1-16,0 0 0,-21 21 16,21 21-1,-21 0-15,21 1 0,0-1 16,0 21-16,0 0 0,0 1 0,0-1 15,0-21-15,0 22 0,0-1 16,21 0-16,-21 1 0,0-1 0,0-21 16,0 21-16,0-20 0,0-1 0,0 21 15,0-21-15,0 0 0,0 1 16,0-1-16,0-42 47,0-1-32,0 1-15,21 0 0,-21 0 0,0 0 16,21 0-16,43-43 16,-43 43-16,0 0 15,0 0-15,0-1 0,22 1 0,-1 0 16,-21 21-16,22 0 0,-1 0 0,0 0 16,-21 0-16,1 21 0,20 0 0,-21 1 15,0-1-15,0 0 0,1 0 16,-1 0-16,-21 0 0,0 1 15,0-1-15,0 0 0,0 0 0,0 0 16,-21 0-16,-1 1 0,1-1 16,-21 0-16,21-21 0,0 21 0,-22 0 15,1-21-15,21 21 0,-22-21 0,22 22 16,-21-22-16,21 0 0,0 0 16,-1 0-16,22 21 0,-21-21 0,0 0 15,0 0 1,21-21-16,0-1 15,0 1-15,0 0 0,42 0 0,-21 0 16</inkml:trace>
  <inkml:trace contextRef="#ctx0" brushRef="#br1" timeOffset="155699.91">19960 6943 0,'0'-21'16,"0"42"-1,0 0-15,0 0 0,0 0 0,-21 22 16,21-1-16,0 21 0,0-20 16,0 20-16,0-20 0,0 20 15,0-21-15,-21 1 0,21 20 0,-21-20 16,21-1-16,-22-21 0,22 21 0,0 1 15,0-22-15,-21 0 0,21 0 16,0 0-16,0 1 0,0-1 0,0 0 16,21-21 15,1-21-31,-1 21 16,-21-21-16,21-1 0,0 1 0,0 0 15</inkml:trace>
  <inkml:trace contextRef="#ctx0" brushRef="#br1" timeOffset="156092.68">20172 7578 0,'0'0'0,"0"21"16,21-21 15,0 0-31,0 0 16,0 0-16,1 0 0,20-21 0,-21 21 15,0-21-15,0-1 0,22 22 16,-22-21-16,0 0 0,0 0 0,-21 0 16,21 0-16,-21-1 15,0 1-15,0 0 0,0 0 16,-21 0-16,0 21 16,0 0-16,-21 0 15,20 21-15,1 0 0,0 0 0,0 0 16,0 1-16,0 20 0,21-21 0,0 21 15,-22-20-15,22 20 0,-21-21 16,21 0-16,0 0 0,0 22 0,0-22 16,0 0-16,0 0 0,43-21 0,-22 21 15,0 1-15,21-22 0,1 21 16,-1-21-16,0 21 0,1-21 0,-1 0 16,0 0-16,1 0 0,-22 0 15,21 0-15,-21 0 0,0-21 16,22 0-16</inkml:trace>
  <inkml:trace contextRef="#ctx0" brushRef="#br1" timeOffset="157260.5">21590 7218 0,'0'0'0,"0"-21"16,0 0-16,21 21 16,-21-22-16,21 1 15,0 0-15,-21 0 0,0 0 16,22 21-16,-22-21 0,0-1 15,0 1-15,-22 0 16,1 21-16,0 0 16,0 0-16,0 0 0,0 0 0,-22 0 15,1 21-15,0 0 0,-1 22 16,1-22-16,0 21 0,-1 22 0,1-22 16,21 22-16,0-22 0,-1 0 0,22 22 15,0-22-15,0 0 0,0 1 16,22-22-16,-1 21 0,0-21 0,21 1 15,-21-1-15,22 0 0,-22-21 16,21 0-16,-21 21 0,22-21 16,-1 0-16,0 0 0,-20 0 0,20-21 15,0 21-15,1-21 0,-1 0 16,-21 21-16,21-43 0,1 22 0,-22 0 16,21 0-16,-21-22 0,22 1 0,-22 0 15,0-1-15,0 1 0,0 0 16,1-22-16,-22 22 0,0-22 0,21 22 15,-21 0-15,0-1 0,0 1 16,0 0-16,0 21 0,0-1 0,0 1 16,0 0-16,0 0 0,-21 42 31,21 0-31,-22 22 0,22-22 16,-21 21-16,21 0 0,0 22 15,0-22-15,0 22 0,-21-22 0,21 22 16,0-22-16,0 0 0,0 1 0,0-1 15,0 0-15,0 1 0,0-22 16,0 0-16,21 0 0,0 0 0,1 0 16,-1-21-16,0 0 15,0 0-15,0 0 0,0 0 16,1-21-16,-1 21 0,0-21 16,0 0-16,0 0 0,-21 0 15,21-1-15,1 1 0,-1 0 16,0 0-16,-21 0 0,0 0 0,0-1 15,21 22-15,-21 22 32,0-1-32,0 0 15,0 0-15,0 0 0,0 0 0,-21 1 16,21-1-16,0 0 0,0 0 0,0 0 16,0 0-1,0-42 16,21 0-15,0 0-16,-21 0 0,21 0 16</inkml:trace>
  <inkml:trace contextRef="#ctx0" brushRef="#br1" timeOffset="157572.32">22564 7049 0,'0'0'0,"-43"0"15,22 0 1,21 21-16,0 0 16,21-21 15,-21-21-15,21 0-16,-21-1 15,0 1 1,0 0-1,-21 21-15,0 0 0,0 0 16,0 0-16,0 21 16,-1-21-16,22 21 0,0 1 15,0-1-15,-21 0 16,21 0-16,0 0 0,0 0 0,0 1 16,0-1-16,0 0 0,21-21 0,1 21 15</inkml:trace>
  <inkml:trace contextRef="#ctx0" brushRef="#br1" timeOffset="158515.98">23199 7218 0,'0'0'0,"0"-21"16,0 0-16,0-1 16,0 1-16,0 0 15,-22 21-15,1 0 16,0 0-16,0 0 0,-21 21 15,20-21-15,1 21 0,-21 1 0,21 20 0,0-21 16,-1 21-16,1-20 16,0 20-16,0 0 0,21 1 0,-21-22 15,21 21-15,0 0 0,0-20 16,0-1-16,21 21 0,0-21 0,21-21 16,-20 21-16,-1 1 0,21-22 0,0 0 15,-20 0-15,20 0 0,0 0 16,1 0-16,-1 0 0,-21 0 0,21 0 15,1-22-15,-22 1 0,21 0 0,-21 0 16,1 0-16,-1 0 16,0-1-16,0-20 0,0 0 0,0-1 0,1 1 15,-22 0-15,21-22 16,-21 22-16,21-22 0,-21 22 0,0 0 16,0-22-16,0 22 0,0 0 0,0-1 15,21 22-15,-21-21 0,0 21 16,0-1-16,0 1 0,0 0 0,21 21 15,-21 21 1,0 0-16,0 1 0,0-1 0,0 21 16,0-21-16,-21 22 0,21-1 0,-21-21 15,21 21-15,0 1 0,0-1 16,0 0-16,-21 1 0,21-1 16,-21 0-16,21-20 0,-22 20 15,22-21-15,0 21 0,0-20 0,-21-1 16,21 0-16,-21 0 0,21 0 15,0-42 17,0 0-17,21 0-15,0 0 0,22-1 16,-22 1-16,0 0 0,21-21 0,1 21 16,-1-1-16,-21 1 0,22 0 15,-1 0-15,-21 0 0,0 21 0,0 0 16,1 0-16,-1 0 0,-21 21 15,0 0 1,0 0-16,-21-21 0,-1 21 0,1 1 16,-21-22-16,21 21 0,0-21 15,-22 21-15,22-21 0,-21 21 0,21-21 16,-1 0-16,1 0 0,0 21 16,0-21-16,0 21 0,0-21 15,21 22-15,0-1 0,0 0 16,0 0-16,0 0 15,21-21-15,0 21 0,-21 1 16,21-22-16,0 21 0,0 0 16,1-21-16,-1 21 15,0-21-15,0 0 0,-21 21 16,21-21-16,0 21 0,1-21 16,-1 0-1,0 0 16,0-21-15,0 21-16,0-21 0,1 0 0,-1 0 16,0 0-16</inkml:trace>
  <inkml:trace contextRef="#ctx0" brushRef="#br1" timeOffset="158827.79">24596 6985 0,'0'0'0,"0"-21"0,21 0 15,-21 0 1,-21 21 0,-1 21-16,1 0 15,21 0-15,0 0 0,-21 0 0,0 1 16,21 20-16,-21 0 0,21-21 16,0 22-16,0-1 0,0 0 0,0-20 15,0 20-15,0-21 0,0 0 0,0 22 16,0-22-16,0 0 15,0 0-15,0 0 0,0 0 16,21 1-16,0-22 0,0 0 16,0 0-16,1 0 15,-1 0-15,0 0 0,0 0 16,-21-22-16,21 1 0,0 21 16,-21-21-16,22 0 0,-22 0 15,21 0-15</inkml:trace>
  <inkml:trace contextRef="#ctx0" brushRef="#br1" timeOffset="159139.62">25209 6879 0,'0'0'0,"0"-21"0,22 21 16,-1 0-16,0 0 15,0 0-15,0 0 16,0 0-16,-21 21 0,43 0 15,-22-21-15,0 22 0,0-1 0,0 0 16,1 0-16,-22 21 0,0-20 16,0-1-16,0 0 0,0 21 15,0-21-15,0 22 0,-22-1 0,1-21 16,0 22-16,0-22 0,0 0 16,-22 21-16,22-21 0,-21 1 15,21-1-15,-22 0 0,22 0 0,-21 0 16,21 0-16,0 1 0,-1-22 15,1 21-15,0-21 0,0 0 32</inkml:trace>
  <inkml:trace contextRef="#ctx0" brushRef="#br1" timeOffset="160140.04">13674 9694 0,'0'0'0,"-22"0"16,22 22-1,0-1 1,22 0 0,-1-21-1,0 0-15,21 0 0,1 0 0,-1 0 16,21 0-16,1 0 0,-1 0 0,1 0 15,21 0-15,-22 0 0,1 0 16,-1 0-16,-21 0 0,22 0 0,-22 0 16,1 0-16,-22 0 0,21 0 0,-21 0 15,0 0-15,1 0 0,-1 0 16,-42 0 46,-1 0-62,1 0 0,21-21 16,-21 21-16,0 0 0,0-21 16</inkml:trace>
  <inkml:trace contextRef="#ctx0" brushRef="#br1" timeOffset="160467.93">14499 9504 0,'0'0'0,"21"0"32,0 0-32,1 0 15,-1 0-15,0 0 0,0 0 16,-21 21-16,21 0 0,0-21 0,1 21 16,-1-21-16,0 22 0,0-1 15,-21 0-15,21 0 0,-21 0 0,21 0 16,-21 1-16,0 20 0,0-21 0,0 0 15,0 0-15,-21 22 0,0-22 16,0 0-16,0 0 0,0 0 0,-1 1 16,1-1-16,-21 0 0,21-21 15,-22 21-15,22 0 0,0-21 16,-21 21-16,21-21 0,-1 0 0,1 22 16,0-22-16,63 0 31,-20-22-31</inkml:trace>
  <inkml:trace contextRef="#ctx0" brushRef="#br1" timeOffset="161292.56">16446 9758 0,'0'-21'31,"0"0"-15,0-1-16,0 1 0,0 0 16,0 0-16,0 0 15,0 0-15,0-1 0,-21 22 16,21-21-16,-21 21 0,-21 0 15,21-21-15,-1 21 0,-20 0 0,21 0 16,-21 0-16,-1 0 0,1 21 16,0 0-16,-1 1 0,1-1 0,21 0 15,-22 0-15,1 21 0,21-20 16,0 20-16,0-21 0,-1 21 0,22-20 16,0 20-16,0-21 0,0 0 15,22 0-15,-1 1 0,0-1 0,0 0 16,0 0-16,0-21 0,22 0 15,-22 0-15,21 0 0,-21 0 0,22 0 16,-22 0-16,0 0 0,21-21 0,-20 0 16,20 21-16,-21-21 0,0-22 15,22 22-15,-22 0 0,21-21 0,-21-1 16,0 1-16,1 21 0,20-43 16,-21 22-16,-21 0 0,21-1 15,0 1-15,-21 0 0,0-1 0,0 1 16,0 21-16,0-22 0,0 1 15,0 21-15,0-21 0,0 20 0,0 1 16,0 0-16,-21 21 16,0 21-1,21 0-15,-21 1 0,21 20 0,0-21 16,0 21-16,0 1 0,0 20 16,0-20-16,0 20 0,0-21 0,0 22 15,0-22-15,21 22 0,-21-22 0,21 0 16,-21-20-16,21 20 0,-21-21 15,0 0-15,22 0 0,-22 1 16,21-1-16,0-21 16,0 0-16,0 0 0,0 0 15,1-21-15,-1 21 0,-21-22 16</inkml:trace>
  <inkml:trace contextRef="#ctx0" brushRef="#br1" timeOffset="161736.37">16849 9631 0,'0'-42'15,"0"20"-15,0 1 16,0 0-16,0 0 16,0 0-16,21 21 15,0 0-15,-21-21 0,21 21 0,0 0 16,22 0-16,-22 0 0,0 21 15,0 0-15,0 0 0,22 21 0,-22-20 16,0 20-16,-21 0 0,21-21 0,-21 22 16,0-1-16,0-21 0,0 22 15,0-22-15,0 21 0,0-21 0,0 0 16,-21 1-16,21-1 0,0 0 16,0-42 15,0 0-31,0-1 15,0 1-15,0-21 0,0 21 16,0-22-16,0 22 0,0-21 0,0 0 16,0-1-16,21 1 0,0 0 15,-21 20-15,21-20 0,1 21 0,-22 0 16,21 0-16,0-1 0,0 22 0,0 0 16,0 0-16,1 0 15,-1 0-15,0 0 0,0 0 16,0 0-16,-21 22 0,21-22 0,1 21 15</inkml:trace>
  <inkml:trace contextRef="#ctx0" brushRef="#br1" timeOffset="163100.71">17928 9737 0,'0'0'0,"21"0"16,22 0-16,-22 0 15,-21-21-15,21 21 0,-21-22 16,0 1-16,0 0 16,0 0-16,0 0 15,0 0-15,0-1 0,0 1 16,0 0-16,-21 0 0,0 0 16,-1 0-16,1-1 0,0 22 0,0 0 15,0 0-15,0 0 0,-1 0 16,-20 0-16,21 22 0,0-1 15,0 0-15,-1 0 0,1 0 0,0 22 16,-21-1-16,42 0 0,-21 1 0,21-22 16,0 21-16,0 0 0,0-20 15,0 20-15,0-21 0,21 0 0,-21 0 16,21 1-16,0-22 0,0 0 16,0 21-16,22-21 0,-22 0 15,0 0-15,0 0 0,0 0 0,1 0 16,-1-21-16,0 21 0,0-22 0,0 1 15,-21 0-15,21 21 0,1-21 16,-22 0-16,0 0 0,21-1 0,0-20 16,-21 21-16,0 0 0,21-22 15,-21 22-15,0 0 0,0-21 0,0 21 16,0-1-16,0 1 0,0 0 16,0 42-1,0 0 1,-21 1-16,21-1 15,0 21-15,0-21 0,0 0 16,0 22-16,0-22 0,0 0 0,0 21 16,21-20-16,-21-1 0,21 0 15,0 0-15,1 0 0,-1-21 0,0 21 16,21 1-16,-21-22 0,22 0 0,-22 0 16,21 0-16,1 0 0,-1 0 15,0 0-15,-21 0 0,22-22 0,-1 22 16,0-21-16,1 0 0,-1 0 0,-21 0 15,22 0-15,-22-1 0,0 1 16,0 0-16,0-21 0,0 21 0,-21-22 16,0 1-16,0 21 0,0-22 15,0 22-15,0-21 0,-21 21 16,0 0-16,0-1 0,0 1 0,-22 21 16,22 0-16,-21 0 0,21 0 0,-22 0 15,1 0-15,21 21 0,-21 1 16,20 20-16,1-21 0,0 21 0,0-20 15,0 20-15,21-21 0,-21 21 16,21-20-16,0-1 0,0 0 0,0 0 16,0 0-16,21-21 0,0 0 0,0 21 15,0-21-15,22 0 0,-22 0 16,0 0-16,85-21 16,-85 0-16,21 0 0,-21 0 15,1 21-15,-1-21 0,0-1 16,0 1-16,0 0 0,-21 0 0,0 0 15,21 21-15,-21-21 0,0-1 0,22 22 16,-22 22 0,0-1-1,0 0-15,0 0 0,-22 21 16,22-20-16,-21 20 0,21-21 0,-21 21 16,21 1-16,0-22 0,0 21 0,0 1 15,0-1-15,0 0 0,0 1 16,0-1-16,0 21 0,0-20 15,0-1-15,0 22 0,0-1 0,0-21 16,0 22-16,0-22 0,0 22 0,0-1 16,0 1-16,21-22 0,-21 22 15,21-1-15,-21-21 0,0 22 0,0-22 16,0 22-16,0-1 0,0-20 0,0 20 16,0-21-16,0 1 0,0-1 0,0 0 15,0 1-15,0-22 0,-21 0 16,21 21-16,0-20 0,-21-22 0,0 21 15,0-21-15,0 0 16,-1 0-16,1 0 0,0-21 16,21-1-16,-21 1 0,0 0 15,0-21-15,-1 21 0,1-22 0,0 1 16,0-22-16,0 22 0,0-21 0,-1-1 16,22 1-16,0-22 0,0 21 15,0-20-15,0 20 0,0-20 0,0-1 16,22 21-16,-1-20 0,0 20 0,21 1 15,-21-1-15,22 22 0,-22 0 0,21-1 16,-21 1-16,22 0 0,-22-1 16,0 22-16,0-21 0,0 21 15,1-22-15,-1 22 0,0 0 0,0 0 16,-21 0-16,0-1 0,0 1 47</inkml:trace>
  <inkml:trace contextRef="#ctx0" brushRef="#br1" timeOffset="165016.4">19727 9758 0,'0'-21'31,"0"0"-15,0-1-16,0 1 0,0 0 15,21 0-15,-21 0 16,0 0-16,0-1 0,0 1 16,0 0-16,0 0 0,0 0 15,-21 0-15,0-1 0,0 1 0,0 0 16,0 21-16,-1-21 0,-20 21 15,21 0-15,-21 0 0,-1 0 0,22 0 16,-21 0-16,-1 21 0,1 0 0,21 0 16,-21 1-16,-1 20 0,1 0 15,0 1-15,20-1 0,1 0 0,0 1 16,0-1-16,21 0 0,0 1 0,0-1 16,0-21-16,21 0 15,0 0-15,0 1 0,1-1 0,-1 0 16,0-21-16,21 0 0,-21 0 0,1 0 15,20 0-15,0 0 0,-21 0 16,22 0-16,-22-21 0,21 0 0,-21-1 16,22 1-16,-22 0 0,21 0 0,-21 0 15,1-22-15,-1 22 0,0-21 16,0 0-16,0-1 0,0 1 0,-21 21 16,0-22-16,0 1 0,0 21 15,0-21-15,0 20 0,0 1 0,0 42 31,-21 1-15,0-1-16,21 0 0,0 21 0,0 1 16,0-22-16,0 21 0,0 0 0,0 1 15,0-22-15,0 0 0,0 21 16,21-20-16,0-1 0,1-21 0,-1 21 16,0 0-16,0-21 0,0 0 0,22 0 15,-22 0-15,0 0 0,0 0 16,21 0-16,-20-21 0,-1 0 0,0 0 15,21-1-15,-21 1 0,1 0 0,-1-21 16,0 21-16,0-1 0,0-20 16,0 0-16,1 21 0,-22-1 0,0-20 15,0 21-15,0 0 0,0 42 32,0 0-17,0 0-15,-22 0 0,1 22 0,21-22 16,-21 21-16,21-21 0,0 22 15,-21-22-15,21 21 0,0-21 0,-21 1 16,21-1-16,0 0 0,0 0 16,0 0-16,0-42 47,21 0-47,0 0 15,-21 0-15,21-1 0,-21 1 0,21-21 16,1 21-16,-22-22 0,21 1 15,-21 21-15,21-21 0,0-1 0,-21 22 16,21-21-16,0 21 0,1-1 0,-22 1 16,21 21-16,0 0 0,0 0 15,0 21-15,-21 1 0,21-1 16,1 0-16,-1 0 0,0 21 0,0-20 16,-21 20-16,21-21 0,0 0 15,22 22-15,-22-22 0,0 0 0,0 0 16,0 0-16,22 0 0,-22-21 15,0 22-15,0-22 0,0 0 16,1 0-16,-1 0 0,0 0 0,0 0 16,0 0-16,0 0 15,-21-22-15,0 1 0,0 0 16,22 0-16,-1 0 0,0 0 0,-21-1 16,21-20-16,0 21 0,0-21 15,22-1-15,-22 22 0,0-21 0,21 21 16,-20-22-16,-1 22 0,21 0 0,-21 0 15,22 21-15,-22 0 0,0 0 16,0 0-16,0 0 0,0 0 0,1 21 16,-22 0-16,21 0 15,-21 0-15,0 1 0,0-1 16,0 0-16,0 0 0,0 0 0,0 0 16,21 1-16,-21-1 0,0 0 15,0 0 1,21-21-16,-21-21 31,0 0-31,0 0 16,0-1-16,0 1 0,0 0 15,0 0-15,0 0 0,-21 0 16,0-1-16,0 1 0,-1 0 0,1 0 16,0 21-16,0-21 0,0 21 15,0-21-15,-1 21 0,1 0 16,-21 0-16,21 0 0,0 21 0,-1 0 15,1 0-15,-21 0 0,21 22 0,0-22 16,-1 21-16,1 0 0,21-20 16,-21 20-16,21 0 0,0 1 0,-21-22 15,21 0-15,0 21 0,0-21 16,0 1-16,21-1 0,0-21 0,-21 21 16,21-21-16,1 0 0,-1 0 0,0 0 15,0 0-15,0 0 0,0 0 16,1 0-16,-1 0 0,0-21 0,0 21 15,0-21-15,0-1 0,1 1 16,-1 0-16,0 0 0,-21-21 16,21 20-16,0-20 0,0 0 0,1-1 15,-22 1-15,0 0 0,21-1 0,0 1 16,-21 0-16,0-1 0,0 1 16,0 0-16,0-1 0,0 1 0,0 0 15,0-1-15,0 22 0,0 0 0,0 0 16,0 0-16,0 42 15,0 0-15,0 21 16,0 1-16,0-1 0,0 0 16,0 1-16,0-1 0,0 0 0,0 22 15,0-22-15,0 1 0,0-1 16,0 21-16,21-20 0,-21-1 16,21-21-16,0 22 0,-21-22 0,0 21 15,22-21-15,-1 0 0,-21 1 0,21-22 16,0 21-16,0-21 15,0 0-15,1 0 0,-1 0 16,0 0-16,0-21 0,0 21 16,0-22-16</inkml:trace>
  <inkml:trace contextRef="#ctx0" brushRef="#br1" timeOffset="165872.91">22923 9652 0,'0'0'0,"22"0"15,-1 0 1,0 0-16,0-21 0,0 21 0,0-21 16,1 0-16,20-1 0,-21 22 15,0-21-15,0 0 0,1 0 0,-1 0 16,0 21-16,0-21 0,-21-1 15,0 1-15,0 0 0,0 0 0,0 0 16,0 0-16,-21-1 16,0 1-16,0 0 0,-22 21 15,22-21-15,-21 21 0,-1 0 0,22 0 16,-21 0-16,0 0 0,-22 0 0,22 0 16,-1 21-16,1 0 0,0 0 15,21 1-15,-22-1 0,22 0 0,21 21 16,0 1-16,0-22 0,0 21 15,0 0-15,0-20 0,0 20 0,0 0 16,0-21-16,21 1 0,0-1 0,1 0 16,-1 0-16,0 0 0,0 0 15,0-21-15,0 0 0,22 0 0,-22 0 16,0 0-16,0 0 0,0 0 16,1 0-16,-1 0 0,0-21 15,0 0-15,0 0 0,0 0 0,1 0 16,-1-1-16,0 1 0,-21-21 0,21 21 15,0-22-15,-21 1 0,21 0 16,-21-1-16,0 1 0,0 0 0,0-1 16,22-20-16,-22 21 0,0-22 15,0 1-15,0 20 0,0-20 0,0 20 16,0 1-16,0 0 0,0 21 0,0-1 16,0 1-16,0 42 15,-22 1-15,22-1 16,-21 21-16,21 0 15,0 1-15,-21 20 0,21 1 0,0-22 16,-21 22-16,21-22 0,0 21 0,0-20 16,0-1-16,0 0 0,0 22 15,0-43-15,21 21 0,0 1 0,-21-22 16,21 21-16,1-21 0,-22 1 16,0-1-16,21-21 0,0 21 0,0-21 15,0 0 1,0 0-1,1 0-15,-22-21 0,21 21 0,0-21 16</inkml:trace>
  <inkml:trace contextRef="#ctx0" brushRef="#br1" timeOffset="166345.65">23537 9546 0,'0'-21'0,"-21"0"16,21 0-16,0 0 15,0-1-15,21 1 16,0 0-16,1 0 16,-1 21-16,0-21 0,0 21 0,21 0 15,-20 0-15,-1 0 0,0-21 0,0 21 16,0 0-16,0 0 0,1 0 16,-22 21-16,21-21 0,0 21 15,-21 0-15,0 0 0,0 22 0,0-22 16,0 21-16,0-21 0,0 22 15,0-22-15,0 0 0,-21 21 0,21-21 16,-21 1-16,-1-1 0,22 0 0,-21 0 16,21 0-16,-21-21 15,21-21 17,0 0-17,0 0-15,0 0 0,0-22 16,0 22-16,21 0 0,0-21 15,-21-1-15,22 22 0,-1-21 16,0 21-16,-21-22 0,21 22 0,0 0 16,0 0-16,1 0 0,-1-1 15,-21 1-15,21 21 0,0 0 0,0 0 16,-21-21-16,21 21 16,1 0-1,-1 0-15</inkml:trace>
  <inkml:trace contextRef="#ctx0" brushRef="#br1" timeOffset="166844.37">24532 9250 0,'-21'-21'16,"0"21"-16,0 0 15,-1 0 1,1 0-16,0 0 0,21 21 16,-21 0-16,0-21 0,0 21 0,21 0 15,-22 1-15,1 20 0,21-21 16,0 0-16,-21 22 0,21-22 0,-21 21 16,21-21-16,0 0 15,0 22-15,0-22 0,0 0 0,0 0 16,0 0-16,0 1 0,21-22 0,0 21 15,0-21-15,1 0 0,-1 0 16,0 21-16,0-21 0,0 0 0,0 0 16,1 0-16,-1 0 0,0-21 0,0 21 15,0-21-15,0-1 0,1 1 16,-1 0-16,0 0 0,-21 0 0,21 0 16,0-22-16,0 22 0,1-21 0,-1 21 15,0-22-15,-21 22 0,0-21 16,0 21-16,0-22 0,0 22 0,0 0 15,0 0-15,-21 21 16,0 0-16,-1 0 16,-20 0-16,21 0 0,0 0 0,0 0 15,-22 21-15,22 0 0,0-21 16,0 21-16,21 0 0,0 1 0,-21-1 16,21 0-16,0 0 0,21 0 15,0-21 1,0 0-16</inkml:trace>
  <inkml:trace contextRef="#ctx0" brushRef="#br1" timeOffset="167278.79">25104 9292 0,'0'0'0,"0"-42"15,0 21-15,0 0 16,0 42 31,0 0-47,0 0 0,0 0 15,0 0-15,0 1 0,0 20 0,0-21 16,-22 21-16,22 1 16,-21-1-16,0 0 0,21 1 0,-21 20 0,0-20 15,0 20-15,-1-21 0,22 22 16,-21-22-16,0 22 0,0-22 0,0 0 15,0 22-15,-1-22 0,1 22 16,0-22-16,0 22 0,0-1 0,21 1 16,-21-22-16,21 21 0,0-20 0,0 20 15,0-20-15,0-1 0,0 0 16,0 1-16,0-1 0,0-21 0,0 0 16,0 0-16,0 1 0,0-1 0,0 0 15,0-42 16,21 0-31,-21-1 16,21 1-16,0 0 0,0-21 0,-21 21 16,21-22-16,1 1 0,-1 0 0,0-1 15</inkml:trace>
  <inkml:trace contextRef="#ctx0" brushRef="#br1" timeOffset="167680.26">25188 9546 0,'0'0'0,"-21"-21"0,-21-64 16,42 64-16,-21 0 15,21 0-15,0 0 0,0 0 16,0-1-16,21 1 16,0 21-16,0-21 0,21 21 0,-20-21 15,20 21-15,-21 0 0,21-21 16,-20 21-16,20 0 0,-21 0 0,0 0 15,0 0-15,1 21 0,-22 0 0,0 0 16,21 0-16,-21 1 0,0-1 16,0 0-16,0 0 0,0 0 0,-21 0 15,21 1-15,-22-1 0,1 0 0,0 0 16,0 0-16,-21 0 0,20 1 16,1-1-16,0 0 0,0 0 0,0-21 15,0 21-15,-1 0 0,1 1 16,21-1-16,-21-21 15,21 21-15,-21-21 0,21-21 63,21 0-63,0 21 0,0-22 0</inkml:trace>
  <inkml:trace contextRef="#ctx0" brushRef="#br1" timeOffset="168012.26">26204 9081 0,'-21'-22'15,"0"22"-15,0 0 16,0 0-16,-1 0 15,1 0-15,21 22 0,-21-1 16,0 0-16,21 0 0,0 0 16,-21 22-16,21-1 0,-21-21 0,21 21 15,-22-20-15,22 20 0,0 0 16,0-21-16,0 22 0,0-22 16,0 21-16,0-21 0,0 1 0,0-1 15,0 0-15,0 0 0,22 0 0,-1 0 16,0-21-1,0 0-15,0 0 0,0 0 16,1 0-16,-1-21 0,0 21 16</inkml:trace>
  <inkml:trace contextRef="#ctx0" brushRef="#br1" timeOffset="168412.03">26733 9017 0,'0'0'0,"0"-21"16,0 42 31,0 0-47,0 0 0,0 1 15,0-1-15,0 0 0,0 0 16,0 21-16,0-20 0,0 20 0,0 0 16,0-21-16,0 22 0,0-22 0,0 21 15,0-21-15,0 1 0,0 20 16,0-21-16,-21 0 0,0 0 0,21 1 16,-21-1-16,21 0 0,0 0 0,-21 0 15,0-21 1,21 21-16,0-42 47,0 0-32,0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2:12:34.3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4191 1842 0,'21'-22'16,"-21"1"-16,0 0 16,0 0-16,0 0 0,21 0 15,-21-1-15,0 1 16,0 0-16,-21 42 47,21 0-32,-21 22-15,21-22 0,0 21 16,0 1-16,-21-22 0,21 21 0,-21 0 16,21 1-16,-22-1 0,22 22 15,-21-22-15,0 0 0,21 1 0,-21 20 16,0-21-16,21 22 0,-21-22 15,-1 1-15,22 20 0,-21-21 16,21 1-16,-21-1 0,0 0 0,21-20 16,0 20-16,0-21 0,0 0 0,-21 0 15,21 1-15,0-44 32,0 1-17,21 0-15,0 0 0,-21-21 16,0 20-16,21-20 0,0-21 0,-21 20 15,22-20-15,-22 20 0,21-20 16,0-1-16,0 1 0,-21-1 0,21 1 16,0-1-16,1 1 0,-1 21 15,-21-22-15,21 22 0,0-1 0,0 1 16,0 0-16,1 21 0,-1-22 16,0 22-16,-21 0 0,21 21 15,-21 21 1,21 0-16,-21 0 15,21 22-15,-21-22 0,0 21 16,0 1-16,22-1 0,-22 0 0,0 1 16,0 20-16,21-21 0,-21 1 15,0-1-15,0 0 0,0 22 0,0-22 16,0 1-16,0-1 0,0 0 16,0 1-16,0-1 0,0 0 0,0 1 15,0-22-15,0 21 16,0-21-16,-21 22 0,21-22 0,0 0 15,0 0-15,0 0 0,0 0 16,-22-21-16,22 22 0,0-44 47,0 1-47,0 0 16,-21 21-16</inkml:trace>
  <inkml:trace contextRef="#ctx0" brushRef="#br0" timeOffset="260.19">3958 2519 0,'21'0'15,"0"0"1,1 0-16,-1 0 0,0 0 0,0 0 15,0 0-15,0 0 0,1-21 16,20 21-16,-21 0 0,0 0 0,0-21 16,1 21-16,-1 0 15,0 0 1,-21-22-16</inkml:trace>
  <inkml:trace contextRef="#ctx0" brushRef="#br0" timeOffset="855.36">5059 2307 0,'0'0'0,"21"-21"16,-21 0-1,0 0-15,0 0 16,-21-1-1,0 22-15,-1 0 0,1 0 16,0 0-16,0 0 0,0 0 0,-22 22 16,22-1-16,-21 0 0,21 0 15,-22 0-15,22 22 0,-21-1 0,21 0 16,0 1-16,-1-1 0,1 21 16,21-20-16,-21-1 0,21 0 15,0 1-15,0-1 0,21 0 16,22-20-16,-22-1 0,0 0 0,21 0 15,1 0-15,-1-21 0,0 0 16,1 0-16,-1 0 0,0 0 0,-21 0 16,22-21-16,-1 21 0,0-21 0,-20 0 15,20 0-15,-21-1 0,0 1 16,0-21-16</inkml:trace>
  <inkml:trace contextRef="#ctx0" brushRef="#br0" timeOffset="1195.16">5503 1863 0,'0'0'0,"0"-21"0,0-1 16,-21 1-16,0 42 31,21 22-31,0-22 16,0 21-16,0 1 0,0-1 0,-21 0 15,21 1-15,0-1 0,0 21 16,0-20-16,0 20 0,0-20 16,0 20-16,0 1 0,0-22 15,0 0-15,0 1 0,0-1 0,0 0 16,0 1-16,0-22 0,0 21 16,0-21-16,0 0 0,0 1 15,0-1-15,21-21 16,0 0-16,0 0 0,0-21 15,1-1-15,-1 1 0,0 0 16,0 0-16,0 0 0,0-22 16</inkml:trace>
  <inkml:trace contextRef="#ctx0" brushRef="#br0" timeOffset="1458.78">5905 2265 0,'0'0'0,"0"21"47,0 0-32,0 0-15,0 1 0,0-1 16,0 21-16,0-21 0,0 22 0,0-22 16,0 21-16,0-21 0,0 22 15,0-22-15,-21 21 0,21-21 0,0 0 16,0 1-16,-21-1 0,21 0 15,0 0-15,21-21 32,0-21-32,1 0 15</inkml:trace>
  <inkml:trace contextRef="#ctx0" brushRef="#br0" timeOffset="1930.91">6392 2350 0,'-42'0'15,"21"0"-15,0 0 16,-1 0-16,22 21 0,-21 0 16,21 0-16,0 0 0,-21 0 0,21 1 15,-21-1-15,21 21 0,0-21 16,-21 0-16,21 22 0,0-22 0,0 0 15,0 0-15,0 0 0,0 1 16,0-1-16,0 0 0,21-21 16,0 0-16,0 0 15,0 0-15,1 0 0,-1 0 0,0 0 16,0 0-16,0-21 0,0 0 16,1 21-16,20-22 0,-21 1 15,-21-21-15,21 21 0,0 0 0,-21-22 16,0 1-16,0 21 0,0-22 15,0 1-15,0 21 0,0-21 0,-21 20 16,0 1-16,0 0 0,0 0 16,0 0-16,-1 21 0,1 0 0,0 0 15,-21 0-15,21 0 0,-1 21 0,1 0 16,0 0-16,0 0 0,0 1 16,0-1-16,21 0 0,0 0 0,0 0 15,0 0-15,0 1 16,0-1-16,21-21 0,0 0 15,0 0-15,0 0 0,22 0 16,-1 0-16</inkml:trace>
  <inkml:trace contextRef="#ctx0" brushRef="#br0" timeOffset="2467.62">6900 2307 0,'0'-21'16,"0"0"-1,0 42 17,0 0-32,0 0 15,0 1-15,0-1 0,0 0 16,0 0-16,21 0 0,-21 0 0,0 22 16,0-22-16,0 0 0,0 0 15,0 0-15,0 1 0,0-1 0,0 0 16,0 0-16,0 0 0,0 0 15,-21-21-15,21 22 16,-21-22 15,21-22-31,0 1 0,0 0 0,0-21 16,0 21-16,0-1 16,0-20-16,0 21 0,21-21 15,0 20-15,1-20 0,20 0 0,-21 21 16,21-22-16,1 22 0,-1-21 15,0 21-15,1-1 0,-1 1 0,0 21 16,1 0-16,-1 0 0,0 0 16,-20 0-16,-1 21 0,0 1 0,0 20 15,-21-21-15,0 21 0,0 1 16,0-1-16,0 0 0,-21 1 0,0-1 16,0 0-16,-1 1 0,22-22 0,-21 0 15,0 21-15,21-20 0,0-1 16,-21-21-16,21 21 0,-21-21 15,21-21 17,21 0-32,0-22 0,0 22 15,0 0-15</inkml:trace>
  <inkml:trace contextRef="#ctx0" brushRef="#br0" timeOffset="3043.2">8107 2286 0,'0'0'0,"0"-21"0,0 0 16,0 0-16,21 21 0,-21-22 15,0 1-15,0 0 16,0 0-16,-21 21 15,0 0-15,-1 0 0,1 0 16,0 0-16,-21 21 0,21-21 0,-1 21 16,-20 0-16,21 1 0,0-1 15,0-21-15,-1 21 0,1 0 0,21 0 16,0 0-16,0 1 0,0-1 16,0 0-16,0 0 0,0 0 15,21-21-15,1 0 16,-1 21-16,0-21 0,0 0 15,0 0-15,0 0 0,22 22 0,-22-22 16,0 0-16,0 0 0,0 0 0,1 0 16,-1 0-16,0 21 0,0-21 15,0 0-15,0 21 0,-21 0 32,0 0-32,0 0 15,-21 1-15,0-22 16,0 21-16,-21 0 0,20-21 15,-20 21-15,21-21 0,-21 21 0,20 0 16,-20-21-16,21 22 0,-21-22 16,20 0-16,1 21 0,0-21 0,0 0 15,0 21-15,0-21 0,-1 0 16,1 0 0,21-21 15,0 0-31,-21-1 0,21 1 15</inkml:trace>
  <inkml:trace contextRef="#ctx0" brushRef="#br0" timeOffset="3352.02">6900 1630 0,'0'0'0,"-21"-21"16,0 21 15,0 0 16,0 0-32,-1 21-15,1-21 16</inkml:trace>
  <inkml:trace contextRef="#ctx0" brushRef="#br0" timeOffset="3650.85">5546 2117 0,'0'0'15,"21"0"1,0 0-16,0 0 0,0 0 15,22 0-15,-22 0 0,21-21 0,0-1 16,1 22-16,-1-21 0,-21 21 16,22 0-16,-1-21 0,-21 21 15,21 0-15,-20 0 0,-1 0 16,-21-21-16,21 21 0</inkml:trace>
  <inkml:trace contextRef="#ctx0" brushRef="#br0" timeOffset="4659.79">10393 2265 0,'21'0'15,"0"0"-15,-21-21 16,21 21-1,0-21-15,-21-1 0,0 1 16,0 0-16,0 0 16,0 0-16,0 0 15,-21-1-15,0 1 0,0 0 0,0 0 16,0 0-16,-1 21 0,-20-21 16,21-1-16,0 22 0,-22 0 0,1 0 15,0 0-15,21 0 16,-22 0-16,1 22 0,0-1 0,-1 0 15,1 21-15,0 1 0,-1-1 0,1 0 16,21 1-16,0 20 0,-1 1 16,22-22-16,0 21 0,0-20 0,0 20 15,0-20-15,0-1 0,0-21 16,22 21-16,-1-20 0,21-1 0,-21-21 16,22 0-16,-22 0 0,21 0 15,0 0-15,1 0 0,-1 0 0,0-21 16,-20-1-16,20 1 0,0 0 0,-21 0 15,22-21-15,-22 20 0,21-20 16,-21 0-16,1-1 0,-1 1 16,-21 0-16,21 21 0,-21-22 15,21 1-15,-21 0 0,0 20 0,0-20 16,0 21-16,0 0 0,0 0 16,-21 21-1,0 0-15,21 21 0,-21 0 16,21 21-16,-22-21 0,22 22 15,0-22-15,0 21 0,0 1 0,0-1 16,0 0-16,0 1 16,22-1-16,-1 0 0,-21 1 0,21-22 15,0 21-15,21-21 0,-20 0 0,-1 1 16,21-1-16,-21-21 0,22 0 16,-22 0-16,21 0 0,0 0 0,-20 0 15,20 0-15,0-21 0,-21-1 16,22 1-16,-1 0 0,0 0 0</inkml:trace>
  <inkml:trace contextRef="#ctx0" brushRef="#br0" timeOffset="4943.64">11642 2265 0,'0'0'0,"-22"0"0,22 21 16,0 0-16,0 0 16,22 1-1,-1-22 1,0 0-16,0 0 0,0 0 0,0 0 16,1 0-16,-1 0 0,0 0 15,0 0-15,0 0 0,0-22 0,1 22 16,-1 0-16,0 0 0,-21-21 0,21 21 15,-21-21 1</inkml:trace>
  <inkml:trace contextRef="#ctx0" brushRef="#br0" timeOffset="5147.53">11578 2561 0,'0'21'15,"0"1"1,21-22 0,0 0-16,1 0 15,-1 0-15,0 0 0,0 0 16,0 0-16,0 0 0,1 0 0,-1 0 16,0 0-16,0-22 0,0 1 15,0 21-15,1-21 0,-1 0 0,0 21 16</inkml:trace>
  <inkml:trace contextRef="#ctx0" brushRef="#br0" timeOffset="5907.09">13335 2265 0,'0'0'0,"0"-21"0,-21-22 15,0 43-15,21-21 16,0 0-16,0 0 0,0 0 0,0 0 16,0-1-16,0 1 0,0 42 31,0 1-31,0-1 15,0 21-15,21 0 0,-21-20 16,21 20-16,-21 21 0,0-20 16,0-1-16,0 0 0,0 1 15,0-1-15,0 0 0,-21-20 0,21 20 16,-21-21-16,21 0 0,-22 0 0,22 1 16,-21-1-16,0-21 15,21-21 1,0-1-1,0 1-15,0 0 0,0-21 16,0 21-16,21-22 0,0 1 0,1 0 16,-1-1-16,0 1 0,0 0 15,0-1-15,22 1 0,-22 0 0,21 20 16,0 1-16,-20-21 16,20 42-16,0-21 0,-21 21 0,22 0 15,-1 0-15,-21 21 0,0 0 0,1 0 16,-1 0-16,0 1 0,0 20 15,-21-21-15,0 21 0,0 1 0,0-1 16,0-21-16,0 22 0,0-1 16,0-21-16,-21 21 0,0-20 0,21-1 15,0 21-15,-21-21 0,-1-21 0,22 21 16,0 1-16,0-44 47,0 1-47,22 0 0</inkml:trace>
  <inkml:trace contextRef="#ctx0" brushRef="#br0" timeOffset="6299.87">14203 2455 0,'0'0'0,"-21"22"16,42-44 15,0 22-31,0-21 0,0 0 16,0 21-16,1-21 0,-1 0 15,0 0-15,21 21 0,-21-22 0,1 1 16,-22 0-16,21 0 0,-21 0 16,0 0-16,0-1 0,0 1 0,0 0 15,0 0-15,-21 21 0,-1 0 0,1 0 16,0 0-16,0 0 0,-21 21 15,-1-21-15,22 42 0,-21-20 0,-1-1 16,22 21-16,-21 0 0,21-20 16,0 20-16,-1 0 0,22 1 0,-21-1 15,21 0-15,0-21 0,0 22 0,0-22 16,21 21-16,1-21 0,-1 1 16,0-1-16,21-21 0,-21 21 15,22-21-15,-22 0 0,21 0 16,1 0-16,-1 0 0,0 0 0,1 0 15,-1-21-15,0 0 0,1-1 0</inkml:trace>
  <inkml:trace contextRef="#ctx0" brushRef="#br0" timeOffset="6902.58">14965 2244 0,'0'0'0,"0"-64"15,-21 64-15,-1-21 16,1 21-16,21 21 31,-21 0-31,21 1 0,0-1 0,0 21 16,0-21-16,0 22 0,0-22 15,0 21-15,0-21 0,0 22 0,0-22 16,0 21-16,0-21 0,0 0 0,0 1 16,0-1-16,0 0 0,0 0 15,21-21 1,0 0-1,-21-21-15,22 21 0,-1-21 0,0 0 16,0-1-16,-21 1 0,21 0 0,0-21 16,1 21-16,-1-22 0,0 22 15,0 0-15,0 0 0,0 0 16,1-1-16,-22 1 0,21 21 16,-21 21-1,0 1-15,0-1 0,0 0 16,0 21-16,0 1 15,0-1-15,0-21 0,0 0 0,0 22 16,0-22-16,21 0 0,-21 0 0,21 0 16,0 0-16,22-21 0,-22 0 15,0 22-15,21-22 0,-21 0 0,22 0 16,-22 0-16,21 0 0,-21-22 16,22 22-16,-22-21 0,0 0 15,0 0-15,0 0 0,1 0 0,-1-22 16,-21 1-16,0 21 0,0-22 15,0 1-15,0 0 0,0-1 0,0 22 16,0-21-16,0 21 0,0 0 16,-21-1-16,-1 1 0,1 21 0,21-21 15,-21 21-15,0 0 16,0 0-16</inkml:trace>
  <inkml:trace contextRef="#ctx0" brushRef="#br0" timeOffset="7875.46">18119 1863 0,'0'0'0,"0"-43"16,0 22-16,0 0 0,0 0 15,-22 0-15,1 21 31,0 21-31,0 0 16,21 0-16,-21 22 0,0-1 16,21 0-16,-22 22 0,1-22 0,0 22 15,0-22-15,0 21 0,0 1 16,-1-1-16,1 1 0,0-22 0,0 22 16,0-1-16,0-20 0,-1-1 15,1 0-15,21 1 0,0-22 0,-21 21 16,21-21-16,0 0 15,0 1-15,0-44 16,0 1 0,21 0-16,-21 0 0,21 0 15,1-22-15,-22 22 0,21-42 0,0 20 16,-21 1-16,21-21 0,0-1 16,0 22-16,-21-22 0,22 1 0,-1-1 15,0 1-15,0-1 0,0 22 16,22-22-16,-43 22 0,21-21 0,0 20 15,0 22-15,0-21 0,-21 21 16,21-1-16,-21 44 16,22-1-16,-22 21 0,0 0 15,0 1-15,0 20 0,0-20 16,0 20-16,0 1 0,21-22 16,-21 21-16,0 1 0,0-22 0,0 22 15,0-1-15,21-20 0,-21-1 16,0 21-16,0-41 0,0 20 0,0 0 15,0-21-15,0 1 0,0-1 16,0 0-16,0 0 0,0 0 16,0-42 15,-21 0-31,0 0 16,-1 0-16,1-1 0</inkml:trace>
  <inkml:trace contextRef="#ctx0" brushRef="#br0" timeOffset="8091.34">17632 2498 0,'0'0'0,"-21"0"0,-1 0 15,44 0 1,-1 21 0,0-21-16,0 0 0,21 0 0,-20 0 15,20 0-15,-21 0 0,21 0 16,-20 0-16,20 0 0,-21 0 0,0 0 15,22-21-15,-22 21 0,0 0 0,0 0 16,0 0-16,0 0 16,1-21-16,-1 21 0,0 0 15</inkml:trace>
  <inkml:trace contextRef="#ctx0" brushRef="#br0" timeOffset="9366.94">18690 2286 0,'0'0'0,"0"-21"0,21 0 16,-21 0-16,0-1 15,0 1-15,-21 21 16,0 0-16,0 0 16,0 0-16,-1 0 0,-20 0 0,21 0 15,0 21-15,0 1 16,-1-1-16,22 0 0,-21 21 0,21-21 15,-21 22-15,21-1 0,-21 0 0,21 1 16,0-22-16,0 21 0,0 1 16,0-1-16,0-21 0,0 0 0,21 22 15,0-22-15,0 0 0,1 0 16,-1-21-16,21 21 0,-21-21 0,22 21 16,-22-21-16,21 0 0,0 0 15,1 0-15,-1 0 0,0-21 0,-20 0 16,20 0-16,0 0 0,1 0 15,-1-1-15,0-20 0,-21 0 16,1-1-16,20 1 0,-21 0 16,0-22-16,0 22 0,-21 0 0,0-22 15,22 22-15,-22-22 0,0 22 0,0 0 16,0-22-16,0 22 0,0-1 16,0 1-16,0 0 0,0-1 0,0 22 15,0 0-15,0 0 0,0 42 31,0 0-31,0 22 0,0-1 0,0 0 16,0 1-16,0 20 0,0-21 0,0 22 16,0-22-16,-22 22 15,22-1-15,0 1 0,0-1 0,-21-20 16,21 20-16,0-21 0,0 1 16,0-1-16,0 0 0,0-20 0,0 20 15,0-21-15,21 0 16,1 0-16,-1-21 0,0 0 0,0 0 15,0 0-15,0 0 0,1 0 16,-1-21-16,21 0 0,-21 0 0,0 0 16,22 0-16,-22-22 0,0 22 15,21-21-15,-20-1 0,-1 1 0,-21 0 16,21-1-16,0 22 0,0-21 16,-21 21-16,0 0 0,0-1 15,21 22-15,-21 22 31,-21-1-31,21 21 0,0-21 16,-21 22-16,21-1 0,-21-21 16,21 21-16,0 1 0,0-22 0,0 21 15,0-21-15,0 22 0,0-22 16,0 0-16,21 0 0,0 0 0,0-21 16,1 22-16,-1-1 0,0-21 15,21 0-15,-21 0 0,1 0 0,20 0 16,-21 0-16,0 0 0,22 0 15,-22-21-15,0-1 0,0 1 16,0 0-16,0 0 0,1 0 0,-1 0 16,-21-22-16,21 22 0,0-21 15,-21 21-15,21-1 0,-21-20 0,0 21 16,0 0-16,0 0 16,-21 42-1,0 0 1,21 0-16,0 21 0,-21-20 0,21-1 15,-21 21-15,21-21 0,0 22 16,0-22-16,0 21 0,0-21 0,0 0 16,0 1-16,0-1 0,0 0 15,0 0-15,0 0 16,21-21-16,0 0 0,0 0 16,0 0-16,0 0 15,1 0-15,-22-21 0,21 21 0,0-21 16,-21 0-16,21 21 0,-21-21 0,21-1 15,-21-20-15,21 21 0,-21-21 16,0-1-16,0 1 0,0 0 0,0-1 16,0 1-16,0 21 0,0-22 15,-21 1-15,0 21 0,0 0 0,0 21 16,0-21-16,-22-1 0,22 22 16,0 0-16,0 0 0,-22 0 15,22 0-15,0 0 0,0 0 16,0 0-16,0 22 0,21-1 0,0 0 15,-22-21-15,22 21 0,0 0 16,-21 0-16,21 1 0,0-1 0,0 0 16,0 0-16,0 0 0,0 0 15,0 1 1,21-22-16,1 0 0,-1 0 16</inkml:trace>
  <inkml:trace contextRef="#ctx0" brushRef="#br0" timeOffset="9991.09">20680 2392 0,'0'0'16,"21"-21"-1,0 21 1,-21 21-1,0 0-15,0 0 0,0 0 0,0 1 16,0-1-16,0 0 0,0 21 16,0-21-16,0 1 0,0 20 15,0-21-15,0 0 0,0 0 0,0 1 16,-21-1-16,21 0 0,-21 0 16,21 0-16,0 0 0,-21-21 15,21 22-15,-22-22 16,22-22 31,0 1-47,0 0 0,0 0 15,0 0-15,0-22 0,22 22 16,-1-21-16,0 0 0,0-1 16,0 1-16,22 0 0,-22-1 15,21 22-15,-21-21 0,22 21 0,-1-1 16,-21 1-16,21 0 0,-20 21 15,20 0-15,-21 0 0,0 0 0,22 21 16,-43 0-16,21 1 0,0 20 16,0-21-16,-21 21 0,0-20 0,0 20 15,0 0-15,0-21 0,0 22 16,0-22-16,0 0 0,0 0 0,0 0 16,0 1-16,0-1 0,0 0 0,0 0 15,-21-21-15,21 21 0,0 0 16,-21-21-16,21 22 0,0-1 31,0-42 16,0-1-47,0 1 0,0 0 0,21 0 16</inkml:trace>
  <inkml:trace contextRef="#ctx0" brushRef="#br0" timeOffset="10490.95">21802 2350 0,'0'0'0,"21"-22"0,0 22 15,-21-42-15,21 21 16,-21 0-16,0 0 16,0-1-16,-21 22 15,0 0-15,0 0 16,-22 0-16,22 0 0,0 22 15,-21-1-15,20 21 0,-20-21 16,21 0-16,-21 22 0,20-22 0,1 0 16,0 21-16,21-20 0,0-1 15,0 21-15,0-21 0,0 0 0,0 1 16,21-1 0,0 0-16,1-21 0,-1 0 0,0 21 15,21-21-15,1 0 0,-22 0 0,21 0 16,-21 0-16,22 21 0,-22-21 15,21 0-15,-21 0 0,0 21 0,1-21 16,-1 0-16,-21 22 0,0-1 16,0 0-1,0 0-15,-21-21 16,-1 21-16,1-21 0,0 21 0,-21-21 16,21 22-16,-1-22 0,-20 0 15,21 21-15,0-21 0,0 0 0,-1 0 16,1 21-16,0-21 0,0 0 15,0 0 1,0 0-16,-1 0 16,1 0-16,0-21 31,0 0-31,21-1 0,0 1 16</inkml:trace>
  <inkml:trace contextRef="#ctx0" brushRef="#br0" timeOffset="10902.75">20299 1693 0,'0'0'0,"-43"0"16,22 0-16,21 22 0,-21-22 16,21 21-16,21-21 47,0 0-47,1 0 31,-44 0 0,22-21-15,0 42 15,0 0-31,0 0 16,0 0-1</inkml:trace>
  <inkml:trace contextRef="#ctx0" brushRef="#br0" timeOffset="11199.58">19304 2053 0,'0'0'15,"-21"0"-15,42 0 32,0 0-32,0 0 0,0 0 15,22 0-15,-22 0 16,21 0-16,1 0 0,-22 0 0,21 0 16,-21 0-16,22 0 0,-22 0 15,0 0-15,0 0 0,0 0 0,0 0 16,1 0-16,-1 0 0,0-21 15,0 21 1,-21-21-16</inkml:trace>
  <inkml:trace contextRef="#ctx0" brushRef="#br0" timeOffset="35007.86">23347 1736 0,'0'0'0,"0"-21"15,21 21-15,0-22 0,-21 1 0,21 21 16,0-21-16,1 0 0,-1 0 16,0 0-16,-21-1 15,-21 22 17,0 0-17,-1 0-15,1 0 0,0 0 0,0 0 16,0 0-16,0 22 0,-22-1 15,22 0-15,0 0 0,-21 21 0,20-20 16,-20 20-16,0 21 0,21-20 16,-22-1-16,22 22 0,-21-22 0,21 0 15,-1 22-15,-20-22 0,21 0 16,21 22-16,0-22 0,-21 22 0,21-22 16,0 22-16,0-22 0,0 0 15,0 22-15,0-22 0,0-21 0,0 22 16,21-22-16,-21 21 15,21-21-15,-21 0 0,21-21 0,0 22 16,-21-1-16,22-21 0,-1 21 16,0-21-16,0 0 15,0 0-15,0 0 0,1-21 16,-22 0 0,21 21-16,-21-22 0,21 1 0,0 0 15</inkml:trace>
  <inkml:trace contextRef="#ctx0" brushRef="#br0" timeOffset="35691.47">23918 2286 0,'0'-42'16,"0"21"-16,0-1 15,-21 1-15,21 0 0,-21 0 16,0 21-16,0-21 0,-1 0 0,1-1 16,0 22-16,0 0 15,0-21-15,0 21 0,-1 0 0,-20 0 16,21 0-16,0 21 0,-22 1 15,22-1-15,-21 0 0,21 21 0,0-21 16,-1 22-16,1-1 0,0 0 16,0 1-16,21-1 0,0 0 0,0 1 15,0-22-15,0 21 0,0-21 16,0 1-16,0-1 0,21 0 0,0 0 16,0-21-16,1 0 0,-1 0 15,0 0-15,21 0 0,-21 0 0,1 0 16,20 0-16,-21 0 0,0-21 0,22 0 15,-22 0-15,21-1 16,-21-20-16,0 0 0,22 21 0,-22-22 16,0-20-16,0 20 0,0 1 15,1 0-15,-1-1 0,0-20 0,0 21 16,-21-1-16,0 1 0,0-22 16,0 22-16,0 0 0,0 21 0,0-22 15,0 22-15,-21 21 16,21 21-1,-21 22-15,21-1 0,0 0 16,0 1-16,-21-1 0,21 0 0,-22 22 16,22-22-16,-21 0 0,21 1 15,0-1-15,0 0 0,0 1 16,0-1-16,0-21 0,0 22 16,0-22-16,0 0 0,0 0 0,0 0 15,21-21-15,1 21 16,-1-21-16,0 0 0,0 0 15,0 0-15,0-21 0,1 0 16,-1 0-16,-21 0 0,21 0 0</inkml:trace>
  <inkml:trace contextRef="#ctx0" brushRef="#br0" timeOffset="36156.32">24236 2201 0,'0'-21'16,"0"0"0,21 21 15,0 0-31,0 0 0,0 0 16,1 0-16,-1 21 15,0 0-15,-21 1 0,21-1 16,-21 0-16,0 0 0,0 0 15,0 0-15,0 1 0,0 20 0,0-21 16,0 0-16,0 0 0,0 1 16,0-1-16,0 0 0,0 0 0,-21 0 15,0 0 1,21-42 0,0 0-1,0 0-15,0 0 16,0 0-16,21-22 0,-21 22 0,21 0 15,0 0-15,-21 0 0,21-22 16,1 22-16,-1 0 16,0 0-16,-21 0 0,21 21 0,0-22 15,0 22-15,1 0 16,-1 0 0,0 0-1,0 0 1</inkml:trace>
  <inkml:trace contextRef="#ctx0" brushRef="#br0" timeOffset="36436.17">24955 2223 0,'0'-22'0,"-21"44"62,21-1-62,-21 0 0,21 0 16,0 0-16,0 0 0,-21 22 15,21-22-15,-21 0 0,21 0 0,0 0 16,0 1-16,0-1 0,-21-21 16,21 21-16,0 0 0,-22 0 15,22-42 16,0 0-15</inkml:trace>
  <inkml:trace contextRef="#ctx0" brushRef="#br0" timeOffset="36684.01">24955 2011 0,'-21'0'31,"0"0"-31,21-21 0,21 21 78,0 0-78,1 0 16</inkml:trace>
  <inkml:trace contextRef="#ctx0" brushRef="#br0" timeOffset="37163.75">25188 2223 0,'0'-22'16,"21"22"-16,1-21 16,-1 0-1,0 0-15,0 21 16,0 0-16,0 0 16,-21 21-16,22 0 15,-1-21-15,-21 21 0,0 1 16,21-1-16,-21 0 0,0 64 15,0-64-15,0 0 16,0 0-16,0 0 0,0 0 16,0 1-16,0-1 0,-21-21 0,21 21 15,0-42 32,0 0-47,0-1 16,0-20-16,21 21 0,0 0 0,0 0 15,0-22-15,1 22 0,-1-21 0,0 21 16,0-1-16,0-20 0,0 21 16,1 0-16,-1 0 15,0 21-15,-21-22 16,21 22-16,-21 22 31,0-1-31,0 0 16,0 0-1</inkml:trace>
  <inkml:trace contextRef="#ctx0" brushRef="#br0" timeOffset="37551.53">25739 2392 0,'21'0'31,"0"0"-31,0 0 0,-21-21 16,21 21-16,0-21 0,1 21 0,-1-22 16,0 1-16,0 21 0,0-21 15,-21 0-15,21 21 0,1-21 0,-1 0 16,-21-1-16,-21 22 47,-1 0-47,-20 0 0,21 0 0,0 22 0,0-1 15,-1 0-15,1 0 16,21 0-16,-21 0 0,21 1 0,-21-1 16,21 0-16,0 0 0,0 0 0,0 0 15,0 1-15,0-1 0,0 0 16,0 0-16,0 0 0,21-21 16,0 21-16,0-21 15,1 0-15,-1 0 0,0 0 0,0 0 16,0 0-16,0 0 0,1 0 15,20-21-15,-21 21 0,0-21 0</inkml:trace>
  <inkml:trace contextRef="#ctx0" brushRef="#br0" timeOffset="38018.87">26310 2307 0,'0'0'16,"0"-21"-16,-21 21 0,21-21 0,-21 21 15,21-21-15,0 0 0,0-1 16,0 1 0,21 21-16,0 0 0,0 0 15,0 0-15,22 0 16,-22 0-16,0 0 0,0 0 16,0 0-16,1 21 0,-22 1 15,21-1-15,-21 0 0,21-21 0,-21 21 16,0 21-16,0-20 0,0-1 0,0 0 15,0 0-15,0 0 0,0 22 16,0-22-16,0 0 0,-21-21 0,21 21 16,-21 0-16,21 0 15,-22-21 1,22-21 15,0 0-31,0 0 0,22 0 16,-22 0-16,21-1 0,0-20 15,-21 21-15,21 0 0,0 0 16,-21-1-16,21-20 0,1 42 0,-1-21 16,-21 0-16,0 0 15,21 21-15,0 0 0,-21-22 16,21 22 0,0-21-1,1 21-15</inkml:trace>
  <inkml:trace contextRef="#ctx0" brushRef="#br0" timeOffset="38475.37">26903 1863 0,'0'0'0,"-21"0"0,21-21 15,0-1 1,21 22 15,0 0-31,0 0 16,0 22-16,22-22 0,-22 21 0,21 0 16,-21 0-16,22 21 15,-22-20-15,21 20 0,-21-21 0,0 21 16,22 1-16,-22-1 0,-21 0 15,0 1-15,0-22 0,0 21 0,0 1 16,0-1-16,0 0 0,0 1 16,-21-22-16,0 21 0,-1-21 0,1 22 15,0-22-15,-21 0 0,21 0 16,-22 0-16,22 0 0,0-21 0,-21 22 16,20-1-16,1-21 15,0 0-15,0 21 0,0-21 16,0 0-1,21-21 17,21 0-17,0-1-15,0 1 0,21 21 0,-20-21 16</inkml:trace>
  <inkml:trace contextRef="#ctx0" brushRef="#br0" timeOffset="38752.22">27834 2265 0,'0'0'0,"0"-21"15,-21 21-15,21-21 0,0-1 16,0 44 46,0-1-46,0 0 0,0 0-16,0 0 0</inkml:trace>
  <inkml:trace contextRef="#ctx0" brushRef="#br0" timeOffset="39036.05">27813 2709 0,'0'22'16,"-21"-22"-1,21 21-15,0 0 16,0 0-1,0 0 1,0 0-16,-21 1 0,-1-1 16,1-21-16,21 21 15,-21-21-15,0 21 0,21 0 0,-21-21 16,0 21-16,-1-21 0,1 22 16,0-22-16,-21 21 0,21-21 0,-1 0 15,1 21-15,-21-21 0,21 0 16,0 0-16,-22 0 0,22 21 15</inkml:trace>
  <inkml:trace contextRef="#ctx0" brushRef="#br0" timeOffset="50155.99">24257 3133 0,'-21'0'0,"0"0"16,-1 0-16,1 0 16,0 0-1,0 0-15,0 0 0,0 0 16,-1 0 0,1 0-1,42 0 63,1 21-78,-1-21 16,0 0-16,0 0 0,0 0 16,22 0-16,-22 21 0,21-21 0,-21 0 15,22 0-15,20 0 0,-21 0 16,22 0-16,-1 0 0,22 21 15,-21-21-15,20 21 0,1-21 16,0 0-16,-1 22 0,1-22 16,0 21-16,-1-21 0,1 0 0,0 21 15,-1-21-15,1 0 0,-22 21 16,22-21-16,0 0 0,-22 0 0,22 0 16,-22 21-16,-20-21 0,20 0 15,-20 0-15,-1 0 0,-21 0 0,21 0 16,-20 0-16,-1 0 0,0 0 15,0 0-15,0 0 0,0 0 16,-21-21 31,-21 21-31,0 0-1,0 0-15,0-21 0,0 21 16,-1 0-16,-20 0 0</inkml:trace>
  <inkml:trace contextRef="#ctx0" brushRef="#br0" timeOffset="50779.4">24447 3323 0,'0'0'0,"-21"0"0,0 0 16,0 0-16,0 0 0,0 0 15,-1 0-15,1 0 0,0 0 0,-21 0 16,21 0-16,-1 0 0,1 0 15,0 0 1,0 0-16,21 21 47,21-21-47,0 0 16,0 0-16,1 22 0,20-22 0,0 0 15,-21 0-15,43 0 0,-22 0 16,22 0-16,-1 0 0,22 0 0,0 0 15,-1 0-15,22 0 0,-21 0 16,21 0-16,-22 0 0,1 0 0,21 0 16,0 0-16,-22 0 0,22 21 15,0-21-15,0 0 0,-22 0 16,1 0-16,-21 0 0,-1 0 16,1 0-16,-1 0 0,-21 0 15,1 0-15,-1 0 0,-21 0 0,0 0 16,22 0-16,-22-21 15,0 21-15,0 0 0,-21-22 79,-21 1-64,0 21 1,0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3-24T02:54:50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1376 0,'0'0'0,"22"-21"0,-22 0 16,21 21-16,-21-22 16,0 1-16,0 0 0,0 0 15,0 42 32,0 0-47,-43 22 16,22-22-16,64 21 0,-43 0 0,-22-20 15</inkml:trace>
  <inkml:trace contextRef="#ctx0" brushRef="#br0" timeOffset="191.41">1968 2201 0,'0'64'15,"-21"-22"-15,0 1 0,21-1 0,-21 0 16,0 1-16,21-1 0,-21-21 15,21 21-15,0-20 0,0-1 0,0-42 32,0-1-17,21 1-15,-21-21 0,21 0 16,0 20-16,-21-41 0,0 21 16,21-1-16,0-20 0,1-1 0,-1 22 15,-21-22-15</inkml:trace>
  <inkml:trace contextRef="#ctx0" brushRef="#br0" timeOffset="1895.45">2307 1418 0,'0'0'0,"0"-21"16,0 0-16,0 0 16,0 0-1,-21 21 32,21 21-47,0 0 16,-21 0-16,21 0 0,-21 22 15,21-1-15,-22 0 0,22 22 0,0-1 16,-21 1-16,0-1 0,21 1 16,-21 20-16,0-20 0,0-1 15,-1 1-15,1-1 0,0 1 16,0-1-16,21-20 0,-21 20 0,0-20 16,21 20-16,-22-21 0,22-20 15,0 20-15,0-21 0,0 0 0,0 0 16,0 1-16,0-44 47,0 1-47,0-21 0,0 21 0,0 0 15,0-22-15,0 1 0,22 0 16,-22-1-16,21 1 0</inkml:trace>
  <inkml:trace contextRef="#ctx0" brushRef="#br0" timeOffset="2235.27">2307 1376 0,'0'0'0,"0"21"31,0 0-31,0 22 16,0-22-16,0 42 15,0-20-15,0 20 0,0 1 0,21-1 16,-21 1-16,0-1 0,0 1 16,0-1-16,0 1 0,0-1 0,0 1 15,0-1-15,0 1 0,0-22 16,0 0-16,0 1 0,0-1 0,0 0 16,0-21-16,0 1 0,0-1 15,0 0-15,0 0 16,0-42 15,0 0-31,0 0 0,-21-1 16</inkml:trace>
  <inkml:trace contextRef="#ctx0" brushRef="#br0" timeOffset="3554.88">1968 2434 0,'0'0'0,"0"21"32,22-21-32,-1 0 15,0 0-15,0-21 16,21 0-16,1 21 0,-1-21 16,0 0-16,1 0 0,-1-1 15,0 22-15,22-21 0,-22 0 0,1 0 16,-1 0-16,-21 0 0,21 21 15,-20-22-15,-1 1 0,0 21 0,-21-21 16,21 21-16,0 0 16,-21 21 15,0 0-31,0 1 0,0-1 16,0 0-16,0 0 0,0 0 15,0 0-15,0 1 0,0-1 0,0 21 16,0-21-16,0 0 15,0 1-15,0-1 0,0 0 0,0 0 16,21 0-16,1-21 16,-1 0-16,0 0 0,0 0 15,0 0-15,0-21 0,1 21 16,-1-21-16,0 0 0,0 0 0,0-1 16,0 1-16,1 0 0,-1-21 0,0 21 15,-21-22-15,0 22 0,21-21 16,0 21-16,-21-1 0,0 1 0,0 0 15,0 0-15,0 0 0,0 42 47,0 0-47,0 0 0,0 0 16,0 1-16,0 20 0,0-21 16,0 21-16,0-20 0,0 20 0,0-21 15,0 21-15,0-20 0,0-1 16,0 0-16,0 0 0,21 0 0,1-21 15,-1 0-15,0 0 16,0 0-16,0 0 0,22 0 0,-22-21 16,21 21-16,-21-21 0,22 0 15,-22-22-15,21 22 0,-21 0 0,22-21 16,-22-1-16,0 1 0,0 0 16,0-22-16,0 22 0,1-22 0,-1 1 15,-21-1-15,0 1 0,21-1 16,-21 1-16,0-1 0,0 1 15,0 21-15,0-1 0,0 1 0,0 21 16,0 0-16,0-1 0,0 44 31,0-1-31,-21 21 0,21 0 16,0 1-16,0-1 0,-21 22 0,21-1 16,-22 1-16,22-1 0,-21 1 15,21-1-15,0-21 0,0 22 0,-21-22 16,21 22-16,0-22 15,0 0-15,0 1 0,0-22 0,0 21 16,0-21-16,0 22 0,0-22 16,21-21-16,0 21 0,1-21 0,-1 0 15,0 0-15,0 0 0,0 0 0,0 0 16,22-21-16,-22 0 0,0 0 16,0-1-16,22 1 0,-22 0 0,0 0 15,0-21-15,0 20 0,0-20 16,1 0-16,-1 21 0,0-22 0,0 22 15,0-21-15,-21 21 0,0-1 16,0 1-16,0 42 31,0 1-15,0-1-16,-21 0 0,21 21 0,0-21 16,0 22-16,-21-22 0,21 21 15,-21-21-15,21 22 0,0-22 0,0 21 16,0-21-16,0 1 0,0-1 15,0 0-15,0 0 0,21-21 0,0 0 16,0 0-16,0 0 0,1 0 16,-1 0-16,0 0 0,0-21 0,0 0 15,22 21-15,-22-21 0,0-22 16,21 22-16,-21 0 0,1 0 16,-1-22-16,0 22 0,-21-21 0,0 0 15,0-1-15,0 22 0,0-21 16,0-1-16,0 22 0,-21 0 0,0 0 15,-1 0-15,1 21 0,0 0 16,0 0-16,0 0 0,0 0 0,-1 0 16,1 21-16,0 0 0,0 0 0,0 0 15,0 1-15,-1-1 0,22 0 16,0 0-16,-21 0 0,21 0 16,-21-21-16</inkml:trace>
  <inkml:trace contextRef="#ctx0" brushRef="#br0" timeOffset="3810.73">3514 1884 0,'21'0'31,"21"0"-31,-21-21 16,22 21-16,-1-21 0,-21 21 16,21-22-16,1 22 0,20-21 15,-20 21-15,-1 0 0,-21-21 0,21 21 16,-20-21-16,20 21 0,-21 0 16</inkml:trace>
  <inkml:trace contextRef="#ctx0" brushRef="#br0" timeOffset="5788.79">5207 1947 0,'0'0'0,"0"-21"31,0 0-15,21 0-16,0 0 16,0 0-16,1-1 0,20 1 0,-21 0 15,21 0-15,-20 0 0,20-22 16,-21 22-16,0 0 0,0 0 0,1-21 15,-22 20-15,0 1 0,0 0 0,0 0 16,-22 21-16,1-21 16,-21 21-16,21 0 0,-22 0 0,1 0 15,0 0-15,-22 0 0,22 0 16,0 21-16,-1-21 0,1 21 0,0 0 16,20 0-16,1 1 0,0-1 15,0 0-15,21 0 0,0 21 0,0-20 16,0 20-16,0-21 0,21 21 15,0-20-15,0 20 0,1-21 0,20 21 16,-21 1-16,21-22 0,-20 21 16,-1-21-16,21 22 0,-21-1 0,22-21 15,-22 22-15,0-22 0,0 0 16,0 21-16,-21-21 0,0 22 16,0-22-16,0 0 0,-21 21 0,-21-20 15,21-1-15,-43 0 0,22 0 16,-1-21-16,-20 21 0,-1 0 0,-20-21 15,20 0-15,1 0 0,-1 0 16,22 0-16,-22-21 0,22 0 0,0 0 16,21 0-16,-1 0 0,1-1 15,0-20-15,21 0 0,0-1 0,0 1 16,0 21-16,0-21 0,0-1 16,21 1-16,-21 21 0,21-22 0,1 22 15,-1 0-15,0 21 0,0 0 0,0 0 16,0 0-16,1 0 15,-1 21-15,0 0 0,0 22 0,0-22 16,0 0-16,1 21 0,-1 1 16,-21-1-16,21 0 0,-21 1 0,21-22 15,0 21-15,-21 1 0,21-1 16,1-21-16,-1 21 0,0-20 0,0-1 16,0 0-16,0-21 0,22 21 0,-22-21 15,0 0-15,21 0 0,-20 0 16,20 0-16,0-21 0,-21 0 0,22 0 15,-1-1-15,0 1 0,1 0 16,-22-21-16,21 21 0,-21-22 0,22 22 16,-22-21-16,-21-1 0,21 22 15,-21-21-15,0 21 0,0-22 16,0 22-16,0 0 0,0 0 16,0 42-1,0 0 1,0 0-16,0 1 15,0-1-15,0 21 0,0-21 0,0 0 16,0 22-16,0-22 0,0 0 16,0 0-16,0 0 0,21 1 0,0-1 15,-21 0-15,22-21 0,-1 21 16,0-21-16,0 0 0,0 0 16,0 0-16,1 0 0,-1 0 0,21-21 15,-21 21-15,0-21 0,22 0 16,-22-1-16,0 1 0,0 0 0,0 0 15,1-21-15,-22 20 0,21-20 0,-21 21 16,21 0-16,0-22 0,-21 22 16,0 0-16,0 0 0,0 0 0,21 21 15,-21-21-15,0 42 32,0 0-32,0 0 15,0 0-15,0 0 0,0 1 16,0-1-16,0 21 0,0-21 0,0 22 15,0-22-15,0 0 0,0 0 16,0 21-16,21-42 0,1 22 0,-1-1 16,0 0-16,0-21 0,0 0 0,22 0 15,-1 0-15,0 0 0,1 0 16,-1-21-16,0 0 0,1-1 0,20 1 16,-21 0-16,1 0 0,-1 0 15,0 0-15,-20-22 0,-1 22 0,0-21 16,-21 21-16,0-22 0,0 22 0,0-21 15,-21 21-15,0-1 0,-22 1 16,22 0-16,0 0 0,0 21 16,0 0-16,-1 0 0,1 0 15,-21 0-15,21 21 0,0 0 0,-1 0 16,1 1-16,0-1 0,21 0 16,0 21-16,-21-21 0,21 1 0,0 20 15,0-21-15,0 0 0,0 0 0,0 1 16,0-1-16,21 0 15,0-21-15,0 0 0,1 0 0,-1 0 16,0 0-16,21 0 0,-21-21 16,1 21-16,-1-21 0,0-1 0,-21 1 15,21 0-15,-21 0 16,0 0-16,0 0 16,0-1-16,0 1 0,0 0 15,0 0-15,21 21 0,-21 21 31,0 0-15,0 0-16,0 1 0,0-1 16,0 21-16,0 0 0,0 1 0,0-1 15,0 0-15,0 1 0,21-1 0,-21 22 16,22-1-16,-1 1 0,0-22 16,0 21-16,-21 1 0,21-1 0,0 1 15,1 21-15,-1-22 0,0 1 16,-21-1-16,0 22 0,21-22 0,-21 1 15,0-1-15,0 1 0,0-1 16,0-20-16,0-1 0,0 21 0,0-41 16,0 20-16,-21-21 0,0 0 15,0 0-15,-1-21 0,1 0 0,-21 0 16,21-21-16,0 0 0,-1 0 0,1-21 16,0-1-16,0 1 0,21 0 15,-21-22-15,21-21 0,0 22 0,0-22 16,0 1-16,0-22 0,21 21 0,0 0 15,-21-20-15,21 20 0,0 0 16,1 1-16,-1-1 0,21 21 16,-21 1-16,0-1 0,22 22 15,-22-21-15,21 41 0,-21-20 0,22 0 16,-22 21-16,0-1 0,21-20 0,-20 21 16,20 0-16,-21 0 0</inkml:trace>
  <inkml:trace contextRef="#ctx0" brushRef="#br0" timeOffset="6659.8">7705 2117 0,'-22'0'16,"22"-21"15,22 21-31,-22-22 0,21 22 16,0-21-16,0 0 0,0 0 15,-21 0-15,0 0 16,0-1-16,-21 22 15,0 0-15,-21 0 16,-1 0-16,1 0 0,21 0 16,-22 22-16,1-1 0,0 0 0,-1 0 15,1 21-15,21-20 0,0-1 16,0 21-16,-1-21 0,22 0 0,0 1 16,0-1-16,0 0 0,0 0 15,22 0-15,-1-21 0,0 0 16,0 0-16,21 0 0,-20 0 0,20 0 15,0 0-15,1 0 0,-1 0 16,-21 0-16,21 0 0,-20-21 16,20 21-16,-21-21 0,0 21 15,-21-21-15,0 0 0,21 21 0,-21-22 16,0 1-16,0 0 0,0 0 16,0 0-1,0 42 16,0 21-31,0-21 0,0 1 16,0 20-16,0 0 0,0 1 0,0 20 16,0 1-16,0-1 0,0 1 15,22-1-15,-22 22 0,0-22 0,0 22 16,0-22-16,0 22 0,0 0 16,0-1-16,0 1 0,0 0 15,0-22-15,0 22 0,0 0 0,-22-22 16,1 1-16,0-1 0,21 1 0,-21-1 15,0 1-15,0-22 0,-1 0 16,1 1-16,-21-22 0,21 0 0,0 0 16,-1-21-16,1 0 0,0-21 15,0 21-15,21-42 0,-21-1 16,0 1-16,21 0 0,0-22 0,-22 1 16,22-1-16,0-21 0,0 1 0,0-1 15,0 0-15,0-20 0,22 20 16,-1-21-16,21 21 0,-21 1 15,22-1-15,-22 0 0,21 22 0,0-1 16,1 1-16,-22 21 0,21-1 16,1-20-16,-22 42 0,0-22 0,0 1 15,21 21-15,-20 0 0,-1-22 0,0 22 16,0 0-16,0 0 0,0 0 16,1-1-16,-22 1 0</inkml:trace>
  <inkml:trace contextRef="#ctx0" brushRef="#br0" timeOffset="7271.28">8191 2159 0,'0'-21'47,"0"0"-32,22 21-15,-22-21 0,21-1 16,-21 1-16,21 0 0,0 0 15,-21 0-15,0 0 0,0-1 16,-21 44 0,0-22-1,0 21-15,-1 0 0,1 0 16,0 0-16,21 0 0,-21 1 16,21-1-16,-21 0 0,21 0 15,-21 0-15,21 0 0,0 1 16,0-1-16,21 0 15,0-21-15,0 0 0,0 0 16,0 0-16,1 0 0,-1 0 0,0 0 16,0 0-16,21-21 0,-20 0 15,-1-1-15,21 22 0,-21-21 0,0 0 16,22 0-16,-22 0 0,0 0 16,0-1-16,-21 1 0,0 0 0,0 0 15,0 0-15,-21 21 16,0 0-1,0 0-15,0 0 0,21 21 16,0 0-16,0 0 16,0 0-16,0 1 0,0-1 0,0 0 15,0 0-15,0 0 0,21 0 0,0 1 16,-21-1-16,21 0 0,-21 0 16,0 0-16,0 0 0,0 1 15,-21-22 1,0 0-16,0 0 0,-1 0 15,1 0-15,0 0 16,0-22-16,21 1 16,-21 0-16,21 0 15,0 0-15,0 0 16,0-1-16,21 1 0,0 0 0</inkml:trace>
  <inkml:trace contextRef="#ctx0" brushRef="#br0" timeOffset="8746.75">9038 1355 0,'0'0'0,"0"-21"16,0-1-16,-21 22 0,0 0 16,0 0-16,21 22 0,-22-1 15,1 0-15,21 0 0,-21 21 0,21 1 16,-21-1-16,21 0 0,-21 22 15,21-1-15,-21-20 0,21 20 0,0 1 16,0-1-16,-22 1 0,22-1 0,-21-20 16,21 20-16,0-21 0,0 1 15,0-1-15,0 0 0,0-20 0,0-1 16,0 21-16,0-21 16,21 0-16,1-21 0,-1 0 0,0 0 15,0-21-15,0 0 16,0 0-16,22 0 0,-22 0 15,0-1-15,0-20 0,0 21 0,1 0 16,-1-22-16,0 1 0,0 21 0,-21 0 16,21-22-16,-21 22 0,21 21 15,-21-21-15,0 42 32,0 0-32,-21 1 0,21-1 15,-21 21-15,21-21 0,-21 0 0,21 1 16,0 20-16,0-21 0,0 0 15,0 0-15,0 1 0,0-1 16,0 0-16,21-21 0,0 0 16,0 0-16,1 0 15,-1 0-15,0 0 0,21-21 0,-21 21 16,1-21-16,-1-1 0,21 1 16,-21 0-16,0 0 0,1-21 0,-1 20 15,-21 1-15,21-21 0,-21 21 0,21 0 16,-21-1-16,0 1 15,0 42 1,0 1 0,0-1-16,0 0 0,0 0 0,0 0 15,0 0-15,0 22 0,0-22 16,0 0-16,0 0 0,0 0 16,0 1-16,0-1 0,0 0 15,21-21-15,0 0 16,1 0-16,-1 0 0,0 0 15,0 0-15,0 0 0,0-21 16,-21 0-16,22-1 0,-22 1 16,0 0-16,0-21 0,-22 21 15,1-1-15,0 1 0,0 0 0,0 0 16,0 21-16,-1-21 0,1 21 16,0 0-16,0 0 0,0-21 15,42 21 16,0-22-31,21 22 16,-20-21-16,20 21 0,-21 0 16,21-21-16,1 21 0,-1 0 0,0-21 15,-20 21-15,20 0 0,0 0 16,1 0-16,-22 0 0,21 0 0,-21 21 16,0 0-16,-21 0 0,22 1 15,-22 20-15,0-21 0,0 0 16,0 0-16,0 1 0,0-1 0,0 0 15,0 0-15,-22 0 0,22 0 16,0 1-16,0-1 0,-21-21 0,21 21 16,-21-21-16,0 21 15,0-21 17,21-21-32,0 0 0,0 0 15,0-1-15,0 1 16,21 0-16,0-21 0,0 21 0,0-22 15,1 22-15,-1 0 0,0-21 16,21 20-16,-21 1 0,1 0 0,20 0 16,-21 21-16,0 0 0,0 0 0,1 0 15,-1 0-15,-21 21 16,0 0-16,0 0 0,0 1 16,0-1-16,0 0 0,0 21 15,-21-21-15,21 1 0,-22-1 0,22 0 16,0 0-16,0 0 0,0 0 0,0 1 15,0-1-15,22 0 16,-1-21-16,0 0 0,0 0 0,0 0 16,0 0-16,1 0 0,-1 0 0,21-21 15,-21 0-15,0-1 0,22 1 16,-22 0-16,0 0 0,21-21 0,-20 20 16,-1-20-16,0 21 0,-21-21 15,0 20-15,0 1 0,0-21 0,0 21 16,0 0-1,-21 21-15,0 0 16,-1 21-16,1 0 0,0 0 0,21 0 16,0 0-16,0 1 0,0-1 0,0 0 15,0 0-15,0 21 0,0-20 16,0-1-16,0 0 0,0 0 0,0 0 16,0 0-16,0 1 15,0-1-15,0 0 0,0-42 63,0 0-63,0-1 0,0 1 15,0 0-15</inkml:trace>
  <inkml:trace contextRef="#ctx0" brushRef="#br0" timeOffset="8958.62">9948 1524 0,'0'0'0,"-21"0"0,0 0 0,0 0 0,0 0 0,-1 0 32,1 0-17,21 21 16</inkml:trace>
  <inkml:trace contextRef="#ctx0" brushRef="#br0" timeOffset="9171.32">8742 1863 0,'0'0'0,"-21"0"0,42 0 32,0 0-32,21 0 15,-21 0-15,1 0 0,20-21 0,0 21 16,1 0-16,-1 0 0,0 0 16,-21 0-16,22-22 0,-22 22 0,21 0 15,-21 0-15</inkml:trace>
  <inkml:trace contextRef="#ctx0" brushRef="#br0" timeOffset="9934.67">11472 2159 0,'0'0'0,"-21"0"0,0 0 0,0 0 0,0 0 15,42 0 16,21 0-31,-21-21 0,22 21 16,-1 0-16,0 0 0,22 0 16,-1 0-16,1 0 0,20-21 0,-20 21 15,21-21-15,-22 21 0,22 0 16,-22 0-16,1-22 0,-22 22 0,22 0 16,-22 0-16,-21 0 0,0-21 0,0 21 15,-21-21 1,-21 21-16,0 0 0,0-21 15,-21 21-15,20 0 0,-20-21 16,21 21-16,0-21 0,0 21 16,-1-22-16,1 22 0,21-21 15,0 0 1,21 21 0,1 0-16,-1 0 0,0 0 15,0 0-15,0 0 0,0 0 0,1 21 16,-1 0-16,0 1 0,0-1 0,-21 0 15,21 0-15,-21 21 0,0-20 16,0-1-16,0 0 0,-21 21 0,0-21 16,0 1-16,0-1 0,-1 0 15,1 0-15,0 21 0,0-42 0,0 22 16,0-1-16,-1 0 0,22 0 16,22-42 15</inkml:trace>
  <inkml:trace contextRef="#ctx0" brushRef="#br0" timeOffset="11048.39">13398 2244 0,'0'0'0,"22"0"31,-1 0-31,0 0 0,21-21 16,-21 21-16,1-22 0,20 1 0,-21 0 16,21 0-16,1 0 0,-1 0 15,0-1-15,-20 1 0,20 0 0,0 0 16,1-21-16,-22 20 0,21-20 15,-21 0-15,22-1 0,-22 22 0,0-42 16,0 20-16,0 1 0,-21 21 16,0-21-16,0-1 0,0 1 15,0 21-15,0-22 0,0 22 0,0 0 0,-21 21 16,0-21-16,0 21 0,0 0 16,-22 0-16,22 0 0,0 21 15,-21 0-15,20 22 0,1-1 16,0 0-16,-21 22 0,21-1 0,-1 1 15,1-1-15,21 22 0,-21-22 0,21 1 16,-21 21-16,21-22 0,0 22 16,0-1-16,0 1 0,-21-21 0,21 20 15,0 1-15,-21 0 0,21-1 16,-22 22-16,22-21 0,-21-1 0,21 1 16,-21 0-16,0 21 0,0-43 0,21 22 15,-21-1-15,21-20 0,-22-1 0,22 1 16,0-1-16,0-20 0,0-1 15,0 0-15,0 1 0,0-22 16,0 0-16,0 0 0,0 0 0,22-21 16,-1 0-16,0-21 0,21-21 15,-21 21-15,22-22 0,-1 1 16,-21 0-16,22-1 0,-1-20 0,-21-1 16,21 1-16,-20-22 0,20 22 15,-21-22-15,0 0 0,0 1 0,-21-1 16,0 0-16,0 1 0,0-1 0,0 22 15,-21-22-15,-21 21 0,21 22 16,-22-21-16,1 20 0,0 1 0,-1 21 16,1 0-16,0-1 0,21 1 15,-22 21-15,22 0 0,-21 0 16,21-21-16,42 21 31,0 0-31,0 0 16,0 0-16,22-21 0,-22 0 0,21 21 15,0-21-15,1-1 0,20 22 16,-20-21-16,20 0 0,-21 0 0,22 0 16,-22 0-16,22-1 0,-22 1 15,0 0-15,-20 21 0,-1-21 0,0 0 16,0 21-16,-21-21 16,-21 42-1,0 0 1,21 0-16,0 0 0,0 0 15,0 1-15,0-1 0,0 0 16,0 0-16,0 0 0,0 0 16,0 1-16,0-1 15,-21-21-15,21-21 32,21-1-17,0 1-15</inkml:trace>
  <inkml:trace contextRef="#ctx0" brushRef="#br0" timeOffset="11359.36">14563 1842 0,'-22'0'125,"1"0"-109,0 0-16,0 0 16,0 0-16,0 0 15,21 21-15,0 0 16,0 0-16,0 0 15,0 0-15,0 1 16,0-1-16,21-21 16,0 21-16</inkml:trace>
  <inkml:trace contextRef="#ctx0" brushRef="#br0" timeOffset="12584.24">14880 2117 0,'-21'0'16,"0"0"-16,0 0 16,-1 0-1,22 21-15,-21-21 0,21 21 16,0 0-16,0 0 0,-21 1 16,21-1-16,-21 0 0,21 0 15,0 0-15,0 0 0,0 1 16,0-1-16,0 0 0,0 0 0,0 0 15,0 0-15,0 1 16,0-44 31,0 1-47,0 0 0,0 0 16,0 0-16,21 0 0,-21-1 0,21 1 15,0 0-15,-21 0 0,22 0 16,-1 0-16,-21-1 0,21 1 0,0 21 15,0 0-15,-21-21 0,21 21 16,1 0-16,-1 0 16,0 0-16,-21 21 0,21 0 0,0 1 15,-21-1-15,21 0 0,-21 0 16,22 0-16,-22 0 0,21 1 0,0-1 16,-21 0-16,21 0 0,0 0 0,0 0 15,-21 1-15,22-22 0,-1 21 16,0-21-16,0 0 15,0-21 1,-21-1-16,21 22 16,1-21-16,-22 0 0,21 0 0,0 0 15,0-22-15,0 22 16,22 0-16,-22-21 0,21 21 0,-21-1 16,22-20-16,-1 21 0,0 0 0,1 0 15,-22 21-15,21 0 0,0 0 16,-20 0-16,20 0 0,-21 0 0,0 0 15,0 21-15,1-21 0,-22 21 16,0 0-16,21 0 0,-21 0 0,0 1 16,0-1-16,0 0 0,0 0 15,0 0-15,0 0 16,0-42 31,0 0-47,0 0 0,0 0 15,0 0-15,0-1 16,-21 22-16,21-21 0,-22 0 0,1 0 16,0 0-16,0 0 0,0-1 15,0 22-15,-1 0 0,1 0 0,0 0 16,0 0-16,0 0 0,0 0 0,-1 22 16,1-22-16,0 21 0,0 0 15,0 21-15,21-21 0,-21 1 0,-1 20 16,22-21-16,-21 0 0,21 22 15,0-22-15,0 21 0,0-21 16,0 0-16,0 1 0,0-1 0,0 0 16,21 0-16,1 0 0,-1-21 15,0 0-15,0 0 0,0 0 0,0 0 16,1 0-16,20 0 0,-21-21 0,0 21 16,22-21-16,-22 0 0,0 0 15,21-1-15,-21-20 0,1 21 0,-1-21 16,0-1-16,0 1 0,0 0 15,0-1-15,1 1 0,-1 0 16,0-1-16,0-20 0,-21 20 0,21 1 16,0-21-16,1 20 0,-22 22 0,0-21 15,0 21-15,0-1 0,0 1 16,0 0-16,0 42 16,-22 0-16,1 1 15,21 20-15,-21 0 0,0 1 16,0 20-16,21-21 0,-21 22 0,21-22 15,-22 1-15,22 20 0,0-21 16,0 1-16,0-1 0,0 0 0,0 1 16,0-1-16,0-21 0,0 22 0,0-22 15,0 0-15,0 0 0,0 0 16,22-21-16,-1 0 0,0 21 0,0-21 16,0 0-16,0 0 0,1 0 15,-1-21-15,0 0 0,0 21 16,0-21-16,0 0 0,1 0 15,-1-22-15,0 22 0,21-21 0</inkml:trace>
  <inkml:trace contextRef="#ctx0" brushRef="#br0" timeOffset="15013.08">16806 1990 0,'0'0'0,"-21"0"15,42 0 32,0 0-47,1 0 16,-1 0-16,0-21 0,0 21 16,0 0-16,0-22 0,1 22 0,-1-21 15,-21 0-15,21 0 16,-21 0-16,0 0 15,0-1-15,-21 22 16,0 0-16,-1 0 0,1 0 16,0 0-16,-21 0 0,21 22 0,-1-1 15,1 0-15,0 0 16,0 0-16,0 0 0,0 22 0,-1-22 16,22 0-16,-21 0 0,21 22 15,0-22-15,0 0 0,0 0 0,0 0 16,0 0-16,21-21 15,1 22-15,-1-22 0,0 0 16,0 0-16,0 0 0,0 0 0,22 0 16,-22 0-16,0 0 0,0 0 15,-21-22-15,21 22 0,-42 0 32,0 0-17,0 0-15,-21 22 0,20-1 0,1-21 16,0 21-16,0 0 0,0 0 15,0 0-15,-1 22 0,1-22 16,21 0-16,0 0 0,0 0 0,0 1 16,0-1-16,0 0 0,0 0 0,0 0 15,21 0-15,1-21 0,-1 0 16,21 22-16,-21-22 0,0 0 0,22 0 16,-22 0-16,21 0 0,1-22 15,-22 1-15,21 21 0,0-21 0,1 0 16,-22 0-16,21-22 0,1 22 0,-22-21 15,0 21-15,21-22 16,-21 1-16,1 0 0,-1-1 0,0-20 16,-21 21-16,21-1 0,0 1 0,-21 0 15,0-1-15,0 1 0,21 21 16,-21 0-16,0-1 0,0 1 0,0 42 31,-21 1-15,21-1-16,-21 0 0,0 21 15,21 1-15,-21-22 0,0 21 16,-1 0-16,1 1 0,21-1 0,-21 0 16,0 1-16,21-1 0,-21 0 0,21-20 15,0 20-15,0 0 0,0-21 0,0 1 16,0-1-16,21 0 0,0 0 16,0 0-16,22-21 0,-22 0 15,0 0-15,21 0 0,1 0 0,-22 0 16,21 0-16,0 0 0,-20-21 15,20 0-15,-21 21 0,0-21 0,22-22 16,-22 22-16,0 0 0,0 0 0,-21-21 16,0 20-16,21 1 0,-21 0 15,0 0-15,0 0 0,0 0 0,-21 21 32,0 0-32,0 0 15,21 21-15,-21 0 0,21 0 16,-22 0-16,22 0 0,0 22 15,0-22-15,0 0 0,0 21 0,0-20 16,0-1-16,0 0 0,0 0 16,22 0-16,-1 0 0,0-21 0,0 22 15,0-22-15,0 0 0,1 0 0,-1 0 16,0 0-16,0 0 0,0 0 16,0-22-16,1 1 0,-1 0 0,0 0 15,0 0-15,0 0 0,-21-1 16,21-20-16,1 0 0,-1 21 0,-21-22 15,21 22-15,0 0 0,-21 0 0,21 0 16,-21-1-16,-21 44 47,21-1-47,0 0 0,-21 0 16,21 0-16,-21 0 0,0 1 0,21-1 15,0 21-15,0-21 0,-22 0 16,22 1-16,-21-1 0,21 0 0,-21 0 15,21-42 32,0 0-47,0 0 16,0-1-16,0 1 0,0 0 16,21-21-16,0 21 0,1-1 0,-1-20 15,0 21-15,0 0 0,0 0 16,0-1-16,1 1 0,20 0 0,-21 21 15,21-21-15,-20 21 16,-1 0-16,0 0 0,0 0 0,-21 21 16,0 0-16,21 0 0,0 1 0,-21-1 15,0 0-15,0 0 0,22 0 16,-22 0-16,21 22 0,-21-22 0,0 0 16,0 0-16,0 0 15,0 1-15,0-1 16,-21-21-1,-1 0 1,22-21-16,0-1 0,0 1 16,0 0-16,0 0 0,0 0 0,22 0 15,-1-1-15,0 1 0,0 0 16,0-21-16,22 21 0,-22-1 0,21 1 16,0 0-16,-20 21 0,20-21 15,-21 21-15,0 0 0,0 0 0,1 0 16,-1 0-16,0 0 0,-21 21 15,0 0-15,0 0 16,0 1-16,0-1 0,0 0 0,0 0 16,0 0-16,-21 0 15,21 1-15,0-1 0,0 0 0,0 0 16,0 0-16,0 0 0,0 1 0,0-1 16,21-21-16,-21 21 0,21-21 15,0 0-15,0 0 0,1 0 0,20 0 16,-21 0-16,0 0 0,22 0 15,-22-21-15,0 0 0,21-1 0,-21 1 16,22 0-16,-22 0 0,0-21 0,21 20 16,-20-20-16,-1 21 0,-21-21 15,0 20-15,21-20 0,-21 21 0,0 0 16,0 0-16,-21 21 16,0 0-16,-1 0 15,1 0-15,0 0 0,0 21 16,0 0-16,0 0 0,21 0 15,0 0-15,0 1 0,0 20 0,0-21 16,0 0-16,0 0 0,0 1 0,0-1 16,0 21-16,21-21 0,0-21 15,0 21-15,0 1 0,0-22 0,22 0 16,-22 0-16,21 21 0,-21-21 0,22 0 16,-1 0-16,-21 0 0,22-21 15,-22 21-15,21-22 0,-21 1 16,22 0-16,-22 0 0,0 0 15,0-22-15,0 22 0,0 0 0,-21-21 16,0 21-16,22-1 0,-22 1 0,0 0 16,0 0-1,0 42 1,0 0 0,-22 0-16,22 1 0,0-1 15,0 0-15,-21 0 0,21 0 0,0 0 16,-21 22-16,21-22 15,0 0-15,0 0 0,0 0 0,-21-21 16,21 22-16,-21-22 16,21-22-1,0 1 1,0 0-16,0 0 16,0 0-16,0 0 0,21-1 0,0 1 15,0-21-15,0 21 0,1-22 0,20 22 16,-21-21-16,21 21 0,1-22 15,-1 22-15,0 0 0,-20 0 0,20 0 16,-21 0-16,21 21 0,-20 0 16,-1 0-16,-21 21 0,0 0 0,21 0 15,-21 0-15,0 0 0,0 1 16,0-1-16,0 21 0,0-21 0,0 0 16,-21 22-16,21-22 0,-21 0 15,21 21-15,0-20 0,0-1 16,-22 0-16,22 0 0,0 0 0,-21 0 15,21-42 32,0 0-47,0 0 16</inkml:trace>
  <inkml:trace contextRef="#ctx0" brushRef="#br0" timeOffset="15324.1">20976 1439 0,'0'-21'0,"0"42"0,0-63 0,-21 42 32,0 0-32,0 0 0,-1 21 15,1 22-15,21-22 0,-21 21 16,0 0-16,0 1 0,0 20 0,21-20 15,-22 20-15,1 1 0,0-22 16,0 21-16,21-20 0,-21 20 0,0-20 16,-1-1-16,1 0 0,21 1 15,-21-22-15,0 21 0,21-21 16,-21 0-16,21 1 0,0-1 0,0 0 16,0 0-16,21-21 31,0 0-31,21-21 0,-20 0 0,20 21 15</inkml:trace>
  <inkml:trace contextRef="#ctx0" brushRef="#br0" timeOffset="15703.41">21294 2011 0,'0'0'0,"0"-42"0,0 20 0,0 1 16,0 0-16,-22 21 15,1 0-15,0 0 0,0 0 16,0 0-16,0 21 0,-22 0 0,22 1 15,0-1-15,21 0 0,-21 0 16,21 0-16,-21 0 0,21 1 16,0-1-16,0 0 0,0 0 15,21 0-15,0-21 0,0 21 16,0-21-16,0 22 0,1-22 0,20 21 16,-21-21-16,0 21 15,0-21-15,1 21 0,-22 0 16,0 0-16,0 1 15,-22-22-15,1 21 16,0-21-16,0 21 0,0-21 0,-22 21 16,22-21-16,-21 0 0,21 21 15,-22-21-15,22 0 0,-21 21 0,21-21 16,0 0-16,21 22 0,-22-22 16,1 0-1,21-22 1,21 1-1</inkml:trace>
  <inkml:trace contextRef="#ctx0" brushRef="#br0" timeOffset="16019.74">20595 1630 0,'0'0'15,"-21"-21"-15,42 0 16,0 21-16,22 0 16,-1 0-16,0 0 0,22-22 15,-1 22-15,1 0 0,-22 0 0,22 0 16,-1 0-16,1 0 0,-22 0 16,0 0-16,22 0 0,-43 0 15,21 0-15,-21 0 0,1 0 16,-1 0-16,0 0 0,0 0 15,-21 22 1,0-1 0,-21-21-1,21 21-15,-21-21 0,0 0 16,-1 21-16,1-21 0</inkml:trace>
  <inkml:trace contextRef="#ctx0" brushRef="#br0" timeOffset="29016.23">2646 5101 0,'0'-21'0,"0"0"0,0 0 0,0 0 15,0-1-15,0 1 16,0 0-16,0 0 0,0 0 0,0-22 16,0 22-16,-21 0 0,21 0 15,0 0-15,0 0 0,0-1 16,-22 22-16,22 22 31,0 20-31,0-21 0,0 43 16,0-1-16,-21 1 0,21 20 15,0 1-15,-21-22 0,0 22 16,0 0-16,21-1 0,-21 1 16,-1 0-16,22-22 0,-21 1 15,21-1-15,0-20 0,0-1 0,0 0 16,0-21-16,0 22 0,0-22 15,0 0-15,0-42 32,0 0-32,0-22 15,0 22-15,0-21 0,0 21 16,0-22-16</inkml:trace>
  <inkml:trace contextRef="#ctx0" brushRef="#br0" timeOffset="29432.64">1968 4974 0,'0'0'0,"0"-42"0,0 21 16,0 0-16,0-22 0,22 22 0,-1 0 15,21 0-15,-21 0 0,43 21 16,-1-22-16,1 22 0,-1 0 0,43 0 15,-21 0-15,-1 0 0,22 0 16,-21 22-16,21-1 0,-22 21 16,22 0-16,-21 1 0,0 20 15,-1 1-15,-20-1 0,-22 1 0,-21 20 16,-21 1-16,0 0 0,-21-1 16,-21 1-16,-1 0 0,-20-1 15,-1-20-15,-20 21 0,20-22 0,-20-21 16,-1 22-16,21-22 0,-20 1 15,20-22-15,1 0 0,-1 0 0,1 0 16,20 0-16,1-21 0,0 0 16,21 0-16,-1 0 0,1 0 0,21-21 15,0 0-15,0 0 0,0 0 16,0 0-16,21-1 0,1 1 16,-1 0-16,0 0 0,21 0 15,1-22-15,-22 22 0,21 0 0,0 0 16</inkml:trace>
  <inkml:trace contextRef="#ctx0" brushRef="#br0" timeOffset="29866.9">3387 5630 0,'0'0'0,"0"-42"0,-22 21 15,22 0-15,0 0 0,0-1 16,0 1-16,0 0 0,22 21 16,-1-21-16,0 0 0,21 21 0,-21 0 15,22 0-15,-1 0 0,0 0 16,-20 21-16,20 0 0,0 0 0,1 22 16,-22-1-16,21-21 0,-21 21 15,-21 22-15,0-22 0,0 1 0,0-1 16,0 0-16,0 1 0,0-22 15,-21 21-15,0-21 0,21 0 0,0 1 16,-21-1-16,0-21 16,21-21-1,0-1-15,0 1 16,0 0-16,21-21 0,-21 21 16,21-22-16,-21 1 0,21-22 0,-21 22 15,21 0-15,0-1 0,-21 1 16,22 21-16,-1-21 0,0 20 0,-21 1 15,21 0-15,0 21 0,-21-21 16,21 21-16,-21-21 16,22 21-16</inkml:trace>
  <inkml:trace contextRef="#ctx0" brushRef="#br0" timeOffset="30262.43">4360 5376 0,'-21'0'16,"0"0"-16,0 0 0,0 0 16,-1 0-16,1 0 0,0 22 0,21-1 15,-21 0-15,0 21 0,0-21 16,21 22-16,-22-1 0,22 0 0,0 1 16,0-1-16,0 0 0,0-20 15,0 20-15,0-21 0,22 0 0,-1 0 16,0 1-16,0-1 0,0-21 15,22 0-15,-22 0 0,21 0 16,0 0-16,1 0 0,-1-21 0,0-1 16,-20 1-16,20 0 0,0 0 15,-21-21-15,1 20 0,-1-20 0,-21 0 16,0-1-16,0 1 0,0 0 16,-21-1-16,-1 22 0,1-21 0,-21 21 15,21 0-15,-22-1 0,1 1 16,0 21-16,-1 0 0,22 0 0,-21 0 15,21 21-15,0 1 16,-1-1-16,1 0 0,21 0 0,0 21 0,0-20 16,0 20-16,0-21 15,0 0-15,0 0 0,21 1 0,1-1 16</inkml:trace>
  <inkml:trace contextRef="#ctx0" brushRef="#br0" timeOffset="30599.24">5059 5419 0,'0'0'0,"0"-21"0,0-1 0,0 44 47,0-1-47,0 0 0,0 21 0,0-21 16,0 43-16,0-22 0,0 22 15,0-22-15,0 22 0,0-1 0,0 1 16,0-1-16,0 22 0,0-22 0,0 22 16,0-22-16,0 22 0,0 0 15,0-22-15,0 1 0,0-1 0,0 1 16,0-22-16,-21 22 0,21-22 16,0-21-16,-22 21 0,22-20 15,0-1-15,-21-21 0,21 21 0,0-42 31,0 0-31,0-1 0,0-20 16,0 0-16,0-1 0,0 1 0</inkml:trace>
  <inkml:trace contextRef="#ctx0" brushRef="#br0" timeOffset="30850.61">4868 5376 0,'0'0'0,"64"-42"0,-43 21 0,-21 0 15,0 0-15,21-1 0,0 1 16,0 0-16,1 0 0,-1 21 0,21 0 16,-21 0-16,22 0 0,-22 0 15,21 21-15,-21 0 0,0 0 0,22 1 16,-22 20-16,-21-21 0,0 21 16,0 1-16,0-1 0,-21 0 0,0 1 15,-1-1-15,-20 0 0,21-20 16,-21 20-16,20-21 0,1 0 0,0 0 15,0-21-15</inkml:trace>
  <inkml:trace contextRef="#ctx0" brushRef="#br0" timeOffset="31815.17">6519 4911 0,'0'0'0,"0"-43"15,0 1-15,0 21 0,0 0 0,-21 0 16,21-1-16,-21 1 0,21 0 0,-21 21 15,0 0 1,-1 0-16,1 21 0,0 22 0,21-1 16,-21 21-16,0-20 0,0 20 15,-1 22-15,1-22 0,0 1 16,0-1-16,0 22 0,-22-21 0,22-1 16,-21 1-16,21-1 0,-22-21 15,22 22-15,0-43 0,-21 21 0,21-20 16,21 20-16,-22-42 0,22 21 15,-21-21-15,0 0 0,21-21 16,0 0-16,0 0 16,0-1-16,0-20 0,0 21 0,0-21 15,0-1-15,0 1 0,21 0 0,-21-22 16,21 22-16,-21-1 16,0 1-16,0 0 0,0 21 0,0-1 15,22 1-15,-22 0 0,21 21 16,-21 21-16,21 0 0,-21 1 15,21-1-15,-21 21 0,21 0 16,-21 1-16,0-1 0,21 0 0,-21 1 16,22-1-16,-22 0 0,0-20 15,21 20-15,0 0 0,0-21 0,0 1 16,0-1-16,1 0 0,-1-21 0,0 0 16,21 0-16,1 0 0,-1 0 15,0 0-15,1-21 0,-1 0 0,21-22 16,-20 22-16,20-21 0,1-22 15,-22 22-15,22 0 0,-22-22 16,0 1-16,-21-1 0,22-21 16,-22 1-16,-21 20 0,0-20 0,0-1 15,0 21-15,-21 1 0,0-1 16,-22 1-16,1 21 0,0-1 0,-22 1 16,22 21-16,-22 0 0,1-1 15,-1 22-15,22 0 0,0 0 0,-22 22 16,43 20-16,-21 0 0,20 1 15,1 20-15,0 1 0,21 20 16,0-20-16,0 20 0,0-20 0,0 21 0,0-22 16,21 1-16,0-22 0,1 0 15,-1 1-15,21-1 0,-21-21 16,22 0-16,-1 0 0,0 1 16,1-22-16,20 0 0,-21 0 0,22 0 15,-22 0-15,22-22 0,-22 1 16,0 21-16,1-21 0</inkml:trace>
  <inkml:trace contextRef="#ctx0" brushRef="#br0" timeOffset="33227.75">7429 5059 0,'0'0'16,"0"-21"-16,0 0 0,-21 21 31,0 0-31,21 42 0,-21-21 0,0 0 15,0 22-15,21-22 0,-22 21 16,22 0-16,-21 1 0,21-1 0,-21-21 16,21 22-16,0-1 0,0-21 15,0 21-15,0-20 0,0-1 0,21 0 16,0 0-16,1 0 0,-1-21 16,0 0-16,0 0 0,21 0 0,-20 0 15,20 0-15,-21-21 0,0 21 16,22-21-16,-22 0 0,0 0 15,21-1-15,-21-20 0,1 21 0,-22-21 16,0 20-16,0-20 0,0 0 16,0-1-16,0 1 0,-22 0 0,1-1 15,0 22-15,-21-21 0,21 21 16,-1 21-16,-20 0 0,21 0 0,0 0 16,0 0-16,-22 0 0,43 21 0,-21 0 15,0 0-15,0 0 0,21 22 16,0-22-16,0 21 0,0-21 15,0 1-15,0 20 0,0-21 0,0 0 16,21-21-16,0 21 0,0 1 16,0-22-16,1 0 0,20 0 15,0 0-15,1 0 0,-22 0 0,42 0 16,-20 0-16,-1-22 0,0 22 0,1-21 16,-1 0-16,0 0 0,1 0 15,-1 0-15,-21-1 0,0 1 0,0-21 16,1 21-16,-1 0 0,0-22 15,-21 22-15,21 0 0,-21 0 0,0 42 32,0 0-32,0 0 15,-21 22-15,0-22 0,0 21 0,21 0 16,-22 1-16,22-22 16,-21 21-16,21 1 0,0-22 0,0 0 15,-21 21-15,21-21 0,0 1 16,0-1-16,0 0 0,21-21 15,0 0 1,1 0-16,-1-21 0,0 0 0,0 21 16,0-22-16,0 1 0,1 0 0,-1-21 15,21 21-15,-21-1 0,0-20 16,-21 21-16,22-21 0,-1 20 0,0 1 16,-21 0-16,21 21 0,-21 21 31,0 0-31,0 1 15,0-1-15,0 0 0,0 0 16,0 21-16,0-20 0,0-1 0,0 0 16,0 0-16,0 0 15,0 0-15,0 1 16,21-22-16,0 0 0,1 0 0,-1 0 16,0 0-16,0-22 0,0 22 15,22-21-15,-22 0 0,0 21 0,0-21 16,0-21-16,0 20 0,-21 1 15,0 0-15,0-21 0,0 21 0,0-22 16,0 22-16,0-21 0,0 21 16,0-1-16,-21 1 0,0 0 15,0 21-15,0-21 0,0 21 16,42 0 15,0 0-31,0-21 16,0 21-16,0 0 0,22 0 0,-22 0 15,0 0-15,21 0 0,-20 0 16,20 0-16,-21 0 0,21 21 0,-20-21 16,-1 21-16,21 0 0,-42 22 15,21-22-15,-21 0 0,21 0 0,-21 21 16,0-20-16,0-1 0,0 21 16,0-21-16,0 0 0,-21 1 15,21-1-15,-21 0 0,0 0 0,21 0 16,-21-21-16,21 21 0,0 1 0,-21-22 15,-1 0-15,22-22 32,0 1-17,0 0-15,22 0 0,-1-21 16,0 20-16,0-20 0,0 0 0,0-1 16,1 1-16,20 0 0,-21-1 15,21 1-15,-20 0 0,20-1 16,-21 22-16,21 0 0,-20 21 15,20 0-15,-21 0 0,0 21 0,0 0 16,-21 22-16,22-22 0,-22 21 16,21-21-16,-21 22 0,0-1 0,0-21 15,0 22-15,0-22 0,0 21 0,0-21 16,0 22-16,-21-22 0,-1 0 16,22 0-16,0 0 0,-21-21 0,0 21 15,21 1-15,-21-22 0,0 0 16,21-22 15,21 1-31,0 0 0</inkml:trace>
  <inkml:trace contextRef="#ctx0" brushRef="#br0" timeOffset="33814.92">10202 5165 0,'0'0'15,"-21"0"-15,42 0 32,22 0-32,-22 0 15,21-21-15,0 21 0,1 0 16,20 0-16,-20 0 0,20 0 0,1-22 15,-1 22-15,1 0 0,20 0 16,-20-21-16,-1 21 0,1 0 0,-1 0 16,-20 0-16,20 0 0,-42-21 15,22 21-15,-22 0 0,0 0 0,0 0 16,-21-21-16,0 0 16,0 0-1,-21 21-15,0 0 0,0-22 16,-22 22-16,22-21 0,-21 21 15,21-21-15,-22 21 0,1 0 0,0 0 16,20-21-16,-20 21 0,0 0 0,21 0 16,-1 0-16,1 0 0,21-21 15,43 21 1,-22 0-16,0 0 0,21 0 16,1 0-16,-1 0 0,0 0 0,1 0 15,-1 0-15,-21 0 0,21 0 16,-20 0-16,20 0 0,-42 21 15,21 0-15,-21 0 0,0 0 16,0 22-16,-21-22 0,0 0 16,0 21-16,-1-20 0,-20 20 0,21-21 15,-21 21-15,-1-20 0,22-1 16,0 21-16,0-21 0,-22 0 0,22 1 16,0-22-16,0 21 0,0 0 0,0-21 15,-1 0 1</inkml:trace>
  <inkml:trace contextRef="#ctx0" brushRef="#br0" timeOffset="37635.73">14182 5207 0,'0'0'0,"21"-21"0,0 21 0,0-21 0,0 0 15,22-1-15,-22 1 0,0-21 16,0 21-16,-21 0 0,21-1 0,0 1 15,1 0-15,-1 0 0,-21 0 0,21 0 16,-42 21 31,21 21-31,-21-21-16,-1 0 0,1 21 15,0-21 48,0 0-48,21-21 1</inkml:trace>
  <inkml:trace contextRef="#ctx0" brushRef="#br0" timeOffset="37928.08">14351 4678 0,'0'0'16,"42"0"-16,-21 0 0,1 0 16,-1 0-1,0 0-15,0-21 16,0 0 15,-21-1-31,21 22 0,1 0 0</inkml:trace>
  <inkml:trace contextRef="#ctx0" brushRef="#br0" timeOffset="38399.36">14774 4466 0,'0'0'0,"21"-21"0,1 21 16,-22-21 0,-22 21-1,1 0 1,-21 0-16,0 0 0,-1 0 15,1 0-15,0 21 0,-22-21 0,22 21 16,-1 0-16,1 1 0,0 20 16,-1-21-16,22 0 0,0 0 0,0 1 15,0 20-15,21-21 0,0 0 16,0 22-16,0-22 0,0 0 0,0 21 16,21-21-16,0 1 0,0-1 15,0 21-15,1-21 0,-1 0 0,21 1 16,-21-1-16,0 0 0,22 0 0,-22 0 15,0 0-15,0 1 0,0-1 16,-21 0-16,0 0 16,0 0-16,0 0 0,-21 1 15,-21-22-15,0 21 0,-1-21 16,1 21-16,-22-21 0,1 0 0,-1 0 16,22 0-16,0 0 0,-22 0 15,22 0-15,21 0 0,-22 0 0,22 0 16,0 0-16,0-21 0,0 21 0,21-21 15,0-1-15,0 1 16,0 0-16,0 0 16,21 0-16,0 21 0,0-21 15,0-1-15,22 1 0,-22 0 16,21 0-16,1 21 0,-1-21 0,0 0 16</inkml:trace>
  <inkml:trace contextRef="#ctx0" brushRef="#br0" timeOffset="39090.96">14668 5038 0,'22'0'0,"-44"0"0,65 0 0,-22 0 16,0 0 0,0 0-16,0 0 0,1 0 15,20-21-15,-21-1 0,0 22 0,0-21 16,22 0-16,-22 0 0,0 0 15,0 0-15,0-1 0,-21 1 16,0 0-16,0 0 0,0 0 16,0 0-16,-21 21 0,21-22 0,-42 1 15,21 21-15,0 0 0,-22 0 0,22 0 16,-21 21-16,21 1 0,-1-1 16,-20 0-16,21 21 0,0 1 0,0-1 15,-1 0-15,1 1 0,21-1 16,0 0-16,0 1 0,0-22 0,0 21 15,0-21-15,0 22 0,0-22 16,0 0-16,21 0 0,1 0 16,-1-21-16,0 0 0,0 0 0,21 0 15,1 0-15,-1 0 0,0 0 0,1 0 16,20-21-16,-20 0 0,20 0 16,-21 0-16,22-1 0,-22 1 0,1-21 15,-1 0-15,0-1 0,1 1 16,-22 0-16,21-22 0,-21 1 0,22 20 15,-22-20-15,0-1 0,0 1 0,0-1 16,-21 1-16,21-1 0,1 1 16,-22-1-16,0 1 0,0 20 0,0 1 15,0 0-15,0 21 16,0-22-16,-22 64 16,1 1-16,0-1 15,21 21-15,-21 22 0,0-22 0,0 21 16,-1 1-16,1-22 0,0 22 0,21-1 15,-21 1-15,21-1 0,-21 1 16,21-1-16,0 1 0,-21-1 0,21-20 16,-22 20-16,22-21 0,0 1 15,0-1-15,0-21 0,0 22 0,0-22 16,0 21 0,0-21-16,22-21 15,-1 0-15,0 0 0,-21-21 16,21 21-16,0-21 0,0 0 0,1 0 15,-1-22-15,-21 22 0,21-21 16,0 21-16</inkml:trace>
  <inkml:trace contextRef="#ctx0" brushRef="#br0" timeOffset="39455.76">15769 4932 0,'0'0'0,"0"21"15,0 0 1,21 0-16,0-21 15,1 0-15,-1 0 0,0 0 16,0 0-16,0 0 16,0-21-16,1 0 0,-1 21 15,0-21-15,0 0 0,-21 0 16,21-1-16,-21 1 0,0 0 16,0 0-16,0 0 0,0 0 0,-21 21 15,0 0-15,0 0 16,0 0-16,-1 0 0,1 21 15,0 21-15,0-21 0,0 0 0,0 22 16,-1-1-16,22-21 0,0 22 16,-21-1-16,21-21 0,0 0 0,-21 22 15,21-22-15,0 0 0,0 0 0,0 0 16,0 0-16,21 1 16,0-22-16,1 0 0,-1 0 15,0 0-15,21 0 0,1 0 0,-22 0 16,21 0-16,0-22 0,22 1 15,-22 0-15,1 0 0</inkml:trace>
  <inkml:trace contextRef="#ctx0" brushRef="#br0" timeOffset="40032.28">16679 4741 0,'0'0'16,"0"-21"-16,0 0 0,0 0 0,0 0 15,-21 21 1,0 21-1,0 0-15,0 0 0,-1 0 16,22 1-16,0-1 0,-21 21 16,21 0-16,-21-20 0,21 20 0,0-21 15,0 21-15,0 1 0,0-22 0,0 0 16,21 21-16,-21-20 0,21-1 16,1 0-16,-1-21 0,0 21 0,0 0 15,0-21-15,22 0 0,-22 0 16,21 0-16,-21 0 0,0 0 0,22-21 15,-22 0-15,21 0 0,-21 0 0,1-22 16,20 1-16,-21 0 0,21-1 16,-20-20-16,-1-1 0,21 1 15,-21-1-15,0 1 0,1-1 16,20 1-16,-42-22 0,21 22 0,0-22 16,-21 21-16,0 1 0,0 21 15,0-22-15,0 43 0,0-21 0,0 20 16,-21 22-1,0 0-15,0 0 0,0 22 0,21 20 16,0 0-16,-22 1 0,22-1 16,-21 21-16,21 1 0,0-1 0,0 1 15,0-1-15,0 1 0,0-1 0,0 1 16,0-1-16,0 1 0,0-1 16,0 1-16,0-22 0,0 1 15,0-1-15,21 0 0,1 1 16,-1-22-16,0 0 0,0 0 0,0 0 15,0-21-15,1 0 0,20 0 0,-21 0 16,21 0-16,-20 0 0,20-21 16,-21 0-16,21 21 0,-20-21 0,20-22 15,-21 22-15,0 0 0,0-21 16,1-1-16,-1 1 0,-21 0 0,0-1 16,0 1-16</inkml:trace>
  <inkml:trace contextRef="#ctx0" brushRef="#br0" timeOffset="40307.62">17187 4424 0,'-42'0'0,"105"0"16,-41 0-16,-1 0 16,0 0-16,0 0 0,21 0 15,1 0-15,20 0 0,-20 0 0,20 0 16,-21 0-16,1-21 0,20 21 15,-20-21-15,-1 21 0,0 0 16,-21 0-16,22 0 0,-22 0 0,0 0 16,0 0-1,-42 0 32,21 21-47,-21-21 0,0 21 16</inkml:trace>
  <inkml:trace contextRef="#ctx0" brushRef="#br0" timeOffset="41887.04">1884 7811 0,'0'-22'0,"0"1"15,0 0-15,0 0 16,0 0 0,0 0-16,-21 21 0,21-22 15,-22 22 1,1 0 0,21 22-16,0-1 0,0 0 15,0 0-15,0 21 0,0 1 0,0 20 16,0-20-16,-21 20 0,21-21 15,-21 22-15,21-22 0,-21 1 0,21 20 16,0-21-16,-21-20 0,-1 20 16,22 0-16,-21-21 0,21 1 0,0-1 15,0 0 1,0-42 0,0 0-16,0-1 15,0 1-15,0 0 0,0 0 16,0-21-16,0-1 0,0 1 15,0 0-15,21-22 0,1 22 0,-1-22 16,-21 22-16,21-22 0,0 22 16,-21-21-16,21 20 0,0 1 0,22 21 15,-22-22-15,0 22 0,0 21 16,0 0-16,22 0 0,-22 0 0,21 0 16,-21 21-16,22 22 0,-22-22 15,0 21-15,0 1 0,0-1 16,1 0-16,-22 22 0,21-22 15,-21 22-15,0-22 0,0 0 0,0 1 16,0-1-16,0-21 0,0 21 0,0-20 16,-21-1-16,21 0 0,-22-21 15,22 21-15,0-42 16,0 0 0,0 0-16,0-22 0,0 22 15,22-21-15,-22-1 0,21 1 16,0 0-16,0-1 0,0-20 0,0 21 15,1-1-15,-1 1 0,21 0 16,-21 20-16,0-20 0,22 21 16,-22 21-16,21 0 0,-21 0 15,22 0-15,-22 0 0,0 21 0,0 0 16,-21 22-16,0-22 0,0 21 16,0 0-16,0 1 0,0-1 0,0 0 15,0 1-15,-21-1 0,21 0 16,-21-20-16,21 20 0,-21-21 0,21 0 15,-21 0-15,21 1 0,0-1 0,0 0 16,21-21 0,0-21-1,0 21-15,0-21 16,0-1-16</inkml:trace>
  <inkml:trace contextRef="#ctx0" brushRef="#br0" timeOffset="43443.58">3302 7768 0,'0'0'0,"0"-21"0,0 0 0,0 0 16,-21 21-16,0 0 15,-1 0-15,1 0 16,0 0-16,0 0 0,0 42 16,0-21-16,21 0 0,0 22 15,-22-1-15,22 0 0,-21 1 16,21-1-16,-21 0 0,21 1 0,0-1 15,0 0-15,0 1 0,0-1 16,0-21-16,0 0 0,21 1 0,0-1 16,22 0-16,-22 0 0,21-21 15,-21 0-15,22 0 0,-1 0 0,0 0 16,1-21-16,20 0 0,-20 0 16,-1-1-16,0 1 0,1-21 0,-1 21 15,-21-22-15,21 1 0,-20 0 0,-22-1 16,0 1-16,0 0 0,0-1 15,0-20-15,0 21 0,-22-1 0,1 22 16,0-21-16,-21 21 0,-1-1 16,22 1-16,-21 21 0,0 0 15,-22 0-15,22 0 0,-1 21 0,1 1 16,0-1-16,21 0 0,-22 21 16,22 1-16,-21-1 0,21 0 0,21 22 15,0-22-15,0 22 0,0-22 16,0 0-16,0 1 0,0-1 0,21 0 15,0 1-15,0-22 0,0 0 16,22 0-16,-1-21 0,0 0 0,1 21 16,-1-21-16,21 0 0,-20 0 0,20-21 15,-20 21-15,20-21 0,-21 0 16,22-22-16,-22 22 0,1 0 16,-1-21-16,0-1 0,1 1 0,-22 0 15,0-1-15,0 1 0,0 0 16,0-1-16,-21 1 0,22 0 0,-22 21 15,0-1-15,0 1 0,0 0 16,0 0-16,0 42 16,-22 0-16,22 0 15,-21 22-15,21-22 0,0 21 16,0 1-16,0-22 0,0 21 0,0 0 16,0 1-16,0-22 0,0 21 15,0-21-15,0 1 0,0-1 0,0 0 16,0 0-16,21 0 0,1-21 0,-1 0 15,0 0 1,0 0-16,0 0 0,0 0 0,1-21 16,-1 21-16,0-42 0,0 21 0,0-1 15,0 1-15,1-21 0,-1 0 16,0-1-16,-21 22 0,0-21 0,0-1 16,0 1-16,21 21 0,-21-21 15,0 20-15,0 1 0,0 0 0,0 0 16,0 42 15,0 0-31,0 0 0,0 1 0,0 20 0,0-21 16,0 21-16,0 1 0,0-1 0,0-21 15,0 22-15,0-1 16,0-21-16,0 0 0,0 0 0,21 1 16,-21-1-16,21 0 0,1-21 0,-1 0 15,0 0-15,21 0 0,-21 0 16,1 0-16,20-21 0,-21 21 0,0-21 15,22-1-15,-22 1 0,21-21 16,-21 21-16,22-22 0,-1 22 0,-21-21 16,21 0-16,1-1 0,-22 1 15,21 21-15,-21-22 0,1 22 0,-22 0 16,0 0-16,0 0 0,-22 21 31,1 0-31,21 21 0,-21-21 16,21 21-16,0 0 0,0 22 0,0-22 15,0 0-15,0 0 0,0 21 0,0-20 16,0 20-16,0-21 0,0 21 16,0-20-16,0-1 0,0 0 0,21 0 15,-21 0-15,0 0 0,0 1 0,0-1 16,-21-42 31,21-1-47,-21 22 15,21-21-15,0 0 0,0 0 0,-21 21 16,21-21-16,-21 21 16,42 21 15,0-21-15,0 21-16,0-21 0,0 0 15,1 0-15,-1 0 0,0 0 0,0 0 16,21 0-16,-20 0 0,20 0 15,-21 0-15,21-21 0,1 21 0,-22-21 16,21 0-16,1-1 0,-1 1 16,-21 0-16,21 0 0,-20 0 15,-1 0-15,0-22 0,21 22 0,-42-21 16,21 21-16,-21-22 0,22 1 0,-22 21 16,0-22-16,0 22 0,0 0 15,-22 0-15,1 21 0,0 0 16,0 0-16,21 21 0,-21 0 0,0 0 15,21 1-15,0 20 0,-22-21 16,22 21-16,0 1 0,-21-1 0,21-21 16,0 22-16,0-22 0,0 21 0,0-21 15,21 0-15,1 1 0,-22-1 16,21 0-16,0-21 0,0 0 0,0 0 16,0 0-16,1 0 0,-1 0 15,0 0-15,21 0 0,-21-21 16,1 0-16,-1-1 0,21 1 0</inkml:trace>
  <inkml:trace contextRef="#ctx0" brushRef="#br0" timeOffset="44118.2">6752 7070 0,'0'0'0,"0"-43"16,0 22-1,0 0-15,0 0 16,0 42 15,-21 0-15,21 0-16,0 22 0,0-1 15,0 0-15,-21 22 0,21-1 0,-21 1 16,21-1-16,-22 1 0,22-1 0,0 22 16,-21-21-16,0-22 0,21 21 15,-21 1-15,0-1 0,0-20 0,21 20 16,-22-20-16,22-22 0,-21 21 16,21-21-16,0 0 0,-21 1 0,21-1 15,0 0-15,21-42 31,0 0-31,1-1 16,-1 1-16,0-21 0,0 21 0,0-22 16,0 1-16,1 0 0,-1-22 0</inkml:trace>
  <inkml:trace contextRef="#ctx0" brushRef="#br0" timeOffset="44411.06">7260 6922 0,'0'0'0,"0"-22"0,0 1 0,0 0 16,-21 21 0,21 21-1,-21 22-15,0-22 0,-1 21 0,22 0 16,0 22-16,0-22 0,-21 22 16,21 20-16,0-20 0,0-1 0,0 1 15,0-1-15,0 1 0,0-22 0,0 22 16,0-22-16,0 0 0,0 22 15,0-22-15,0 1 0,-21-22 0,21 21 16,0-21-16,0 0 0,0 1 0,0-1 16,0 0-16,-21-21 0,0 0 15,0 0 1,21-21-16,-22 0 16,1-1-16,0 1 0</inkml:trace>
  <inkml:trace contextRef="#ctx0" brushRef="#br0" timeOffset="44718.88">6943 7789 0,'84'-21'16,"-41"21"-16,-1-21 15,0 0-15,22 21 0,-22-21 16,0 0-16,1-1 0,20 22 0,-42-21 16,22 0-16,-22 0 0,0 21 0,0-21 15,0 21-15,-21-21 16,0 42 0,-21 0-1,0 0-15,21 0 0,0 0 16,0 22-16,-21-22 0,21 21 0,-21-21 15,21 22-15,0-22 0,0 0 16</inkml:trace>
  <inkml:trace contextRef="#ctx0" brushRef="#br0" timeOffset="46128.7">7535 8107 0,'0'0'15,"21"0"-15,1 0 0,-1 0 16,0 0-16,0 0 0,21 0 0,-20-21 16,20 21-16,0-21 0,-21-1 0,22 1 15,-22 21-15,21-42 0,-21 21 16,1 0-16,20-1 0,-42 1 0,21-21 15,-21 21-15,21-22 0,-21 22 0,0-21 16,0 0-16,-21-1 0,0 22 16,0-21-16,0-1 0,-22 22 0,1 0 15,0 0-15,20 21 0,-20 0 16,0 0-16,-1 0 0,1 0 16,0 21-16,-1 0 0,22 22 0,0-22 15,0 21-15,0 0 0,21-20 16,0 20-16,0 0 0,0 1 0,0-22 15,0 21-15,21-21 0,0 22 0,0-22 16,0 0-16,1 0 0,20 0 16,-21-21-16,0 0 0,22 21 0,-1-21 15,-21 0-15,21 0 0,1 0 0,-22-21 16,21 0-16,1 21 0,-1-21 16,0 0-16,-21 0 0,22-1 15,-1 1-15,-21 0 0,22-21 0,-22 21 16,0-1-16,0-20 0,0 21 15,-21-21-15,0 20 0,21 1 0,-21 0 16,0 0-16,0 0 0,22 21 16,-22-21-16,0 42 15,0 0 1,0 0-16,0 0 0,0 0 16,0 1-16,0-1 0,0 0 15,0 21-15,0-21 0,0 1 0,0-1 16,0 0-16,0 0 0,0 0 15,0 0-15,0 1 0,0-1 0,0 0 16,21 0-16,0-21 16,0 0-16,0 0 15,0 0-15,1 0 0,-1-21 16,0 21-16,0-21 0,0 0 0,0-1 16,1 1-16,-1 0 0,-21 0 0,21 0 15,0 0-15,0-1 0,-21 1 16,0-21-16,21 21 0,-21 0 0,22-1 15,-22 1-15,0 0 0,0 0 0,0 0 16,21 21 0,-21-21-1,0 42 110,0 0-109,0 0-16,0 0 16,0 0-16,-21 1 0,21 20 0,0-21 15,0 0-15,0 22 0,0-22 0,0 0 16,0 0-16,0 0 15,0 22-15,0-22 0,0 0 0,0 0 16,21 0-16,0 0 0,0-21 16,0 0-16,0 22 0,22-22 15,-22 0-15,0 0 0,21 0 0,-20 0 16,20-22-16,-21 1 0,21 21 0,-20-21 16,-1 0-16,21 0 0,-21 0 15,0-1-15,1-20 0,-1 21 16,0 0-16,0-22 0,0 22 0,0-21 0,-21 21 15,22-22-15,-22 22 16,0-21-16,0 21 0,0 0 0,0-1 16,0 1-16,-22 21 15,1 0-15,21 21 0,-21 1 16,21-1-16,0 0 0,-21 0 16,0 0-16,21 22 0,-21-22 0,21 21 15,0-21-15,0 0 0,0 22 0,0-22 16,0 0-16,0 0 0,0 22 15,21-22-15,-21 0 0,21 0 16,0-21-16,0 0 0,0 0 0,1 0 16,-1 0-16,0 0 15,0 0-15,0 0 0,0-21 0,22 21 0,-22-21 16,0 0-16,0-1 0,0 1 16,1 0-16,-1 0 0,0-21 15,0 20-15,-21-20 0,21 21 0,0-21 16,-21-1-16,22 22 0,-22-21 0,21 21 15,-21-1-15,21 1 0,-21 0 16,0 42 0,0 0-16,0 1 0,0 20 15,0-21-15,0 0 0,0 22 16,0-22-16,0 21 0,0-21 0,0 0 16,0 1-16,21-1 0,-21 0 0,21 0 15,-21 0-15,0 0 0,21 1 16,1-22-16,-1 0 15,0 0-15,0 0 16,0 0-16,0 0 0,1 0 16,-1-22-16,0 1 0,21 0 15,-21 0-15,22 0 0</inkml:trace>
  <inkml:trace contextRef="#ctx0" brushRef="#br0" timeOffset="46483.5">11430 7599 0,'106'0'16,"-85"0"-16,0 0 0,0-21 15,0 21-15,1 0 0,-1-21 16,0-1-16,0 1 15,-21 0-15,-21 0 16,0 0-16,42 0 16</inkml:trace>
  <inkml:trace contextRef="#ctx0" brushRef="#br0" timeOffset="46655.41">11620 7387 0,'43'0'16,"-22"0"-16,0 0 0,0 0 16,0 0-16,1 0 0,-1 0 0,-21 21 15,-21-21 1,21 22-16,0-1 0,-43 0 16</inkml:trace>
  <inkml:trace contextRef="#ctx0" brushRef="#br0" timeOffset="46808.32">11557 7726 0</inkml:trace>
  <inkml:trace contextRef="#ctx0" brushRef="#br0" timeOffset="48724.94">10795 7726 0,'-21'0'0,"21"21"15,-21-21 1,-1 0-16,1 0 0,0 0 16,0 0-16,0 0 15,0 0-15,-1 0 16,44 0 31,-1 0-47,0 0 0,21-21 0,1 21 15,20 0-15,-21 0 0,22-21 0,-1 21 16,22 0-16,-21 0 16,-1-21-16,22 21 0,-22 0 0,1 0 15,20 0-15,-20-22 0,-1 22 0,1 0 16,-22 0-16,1 0 0,-1 0 16,0 0-16,-21 0 0,1 0 0,-1 0 15,-21-21-15,0 0 31,-21 21-31,21-21 16,-22 21-16,1-21 16,0 0-16,0-1 15,0 22-15,0-21 0,-1 21 0,1-21 16,0 21-16,0-21 0,0 0 16,0 21-16,-1-21 0,1 21 15,0-22-15,0 22 0,21-21 16,0 42 31,21 1-32,0-22-15,0 21 0,1-21 16,-1 21-16,0-21 0,0 0 0,21 21 16,-20-21-16,20 0 0,-21 0 15,21 21-15,1-21 0,-22 0 0,21 0 16,-21 0-16,1 21 0,-1-21 15,-21 22-15,0-1 16,0 0-16,0 0 0,-21 0 16,-1 0-16,1 1 0,-21-1 0,0 21 15,-1 0-15,1 1 0,0-1 16,-1 0-16,1 1 0,21-1 0,-22 0 16,1 1-16,21-22 0,0 21 0,0-21 15,-1 1-15,1-1 0,21 0 16,0 0-16,0 0 15,-42-21 1,42-21-16</inkml:trace>
  <inkml:trace contextRef="#ctx0" brushRef="#br0" timeOffset="50391.29">13293 7387 0,'0'0'0,"0"-21"0,0 0 0,0 0 16,0 0-16,0-1 15,0 44 1,0-1-16,0 0 16,0 21-16,21 1 0,-21-1 15,21 21-15,-21-20 0,0-1 0,0 22 16,0-22-16,0 21 0,0-20 0,0-1 16,0 0-16,0 1 0,0-1 15,-21 0-15,0-20 0,21-1 0,-22 0 16,22 0-16,-21 0 0,0-21 31,21-21-31,0 0 0,0 0 16,0 0-16,0-22 15,0 22-15,0-21 0,0-1 0,21 1 16,-21 0-16,21-22 0,1 22 0,-1 0 16,-21-22-16,21 22 0,0-1 15,21 1-15,-20 0 0,-1-1 0,21 22 16,-21 0-16,22 21 0,-22 0 0,21 0 15,-21 0-15,22 21 0,-22 0 16,0 1-16,0 20 0,0 0 0,0 1 16,-21-22-16,0 21 0,0 0 15,0 1-15,0-1 0,0 0 0,0 1 16,0-22-16,0 21 0,0-21 0,0 1 16,0-1-16,0 0 15,-21-21-15,21 21 0,0-42 16,0 0-1,0 0-15,0-1 16,0 1-16,21-21 0,1 21 0,-1-22 16,-21 1-16,21 0 0,0-1 15,0 1-15,22-21 0,-22 20 0,0 1 16,21 21-16,-21-22 0,22 22 0,-22 0 16,21 21-16,-21 0 0,1 0 15,20 21-15,-21 0 0,-21 22 16,21-22-16,-21 21 0,21 1 0,-21-1 15,0-21-15,0 21 0,0 1 16,0-1-16,0 0 0,0-20 0,0 20 16,0-21-16,0 0 0,0 0 0,0 1 15,22-1-15,-1 0 0,0-21 16,0 0-16,0 0 0,0 0 0,1 0 16,-1 0-16,0 0 0,0 0 15,21-21-15,-20 21 0,-1-21 0,0-1 16,21-20-16,-21 21 0,1 0 0,-1-22 15,-21 22-15,21-21 0,-21 21 16,21-22-16,-21 1 0,0 21 0,0 0 16,0 0-16,0-1 0,0 1 15,0 42 1,0 22-16,-21-22 16,21 0-16,-21 21 0,21-20 0,0 20 15,0 0-15,0-21 0,0 22 16,0-22-16,0 21 0,0-21 0,0 1 15,0-1-15,0 0 0,0 0 0,21-21 16,0 21-16,0-21 0,0 0 16,1 0-16,20 0 0,-21 0 0,21 0 15,-20-21-15,20 0 0,0 0 0,1 0 16,-1-1-16,-21 1 16,21 0-16,-20-21 0,-1-1 0,0 22 15,0-21-15,-21 0 0,0-22 0,0 22 16,0-1-16,0 1 0,-21 0 15,0-1-15,0 1 0,-22 21 0,22 0 16,-21 0-16,-1 21 0,1 0 16,21 21-16,-21 0 0,-1 0 0,22 21 15,-21 1-15,21-1 0,-1 0 16,1 1-16,0 20 0,21-20 0,-21-1 16,21 0-16,0 1 0,0-22 0,0 21 15,0-21-15,0 22 0,21-22 0,21-21 16,-20 21-16,-1 0 0,0-21 15,21 0-15,1 0 0,-22 0 16,21 0-16,0-21 0,1 0 0,-1 0 16,0-1-16,1 1 0,-22 0 15,21 0-15,1 0 0,-22-22 0,0 1 16,0 21-16,0-21 0,0-1 16,1 1-16,-1 21 0,-21 0 0,21-1 15,-21 1-15,0 0 0,0 42 31,0 0-31,0 22 0,0-22 0,0 0 16,0 21-16,0-20 0,0 20 16,0-21-16,0 21 0,0-20 15,0 20-15,0-21 0,0 0 0,0 0 16,0 1-16,21-1 0,0-21 0,-21 21 16,21-21-16,1 0 0,-1 0 15,0 0-15,0 0 0,0 0 0,0-21 16,1 21-16,-1-21 0,21-1 15,-21 1-15,0 0 0,1-21 0,20 21 16,-21-1-16,0-20 0,22 0 0,-22 21 16,0-22-16,0 22 0,0-21 15,-21 21-15,0-1 0,0 1 16</inkml:trace>
  <inkml:trace contextRef="#ctx0" brushRef="#br0" timeOffset="50744.09">16044 7557 0,'-21'63'15,"21"-42"1,-21 0-16,21 22 0,0-22 15,0 0-15,0 0 0,0 22 0,0-22 16,0 0-16,0 0 0,0 0 16,0 0-16,21 1 0,0-22 15,0 0-15,1 0 0,20 0 16,-21 0-16,0 0 0,22 0 16,-22 0-16,21-22 0,-21 1 0,22 0 15,-1 0-15,-21 0 0,0-22 16,0 22-16,1-21 0,-1 0 15,-21 20-15,0-20 0,0 21 0,0-21 16,0 20-16,0 1 0,-21 21 16,-1 0-16,1 0 15,0 21-15,0 1 0,0-1 0,21 0 16,0 21-16,-21-21 0,21 22 16,0-22-16,0 0 0,0 0 0,0 22 15,0-22-15,21 0 0,-21 0 16,21 0-16,0-21 0,0 21 0,0-21 15,1 0-15,-1 0 0,0 0 0,0 0 16,0 0-16,0 0 0,1 0 16,-22-21-16,21 0 0,0-21 15</inkml:trace>
  <inkml:trace contextRef="#ctx0" brushRef="#br0" timeOffset="52031.96">17272 6943 0,'0'0'0,"0"-21"0,-21 21 15,0 0-15,-1 0 16,22 21-16,0 0 0,0 0 16,0 0-16,0 0 0,0 22 0,0-22 15,0 0-15,0 21 0,22-20 16,-1-1-16,0 0 0,0 0 0,0 0 15,22-21-15,-22 0 0,21 21 16,0-21-16,1 0 0,-1 0 16,0-21-16,1 21 0,-1-21 0,0 0 15,-20 0-15,20 0 0,-21-1 16,0 1-16,0 0 0,-21 0 0,0-21 16,0 20-16,0-20 0,0 21 0,0-21 15,0 20-15,0 1 0,0 0 16,-21 21-1,0 0-15,0 21 0,21 0 16,-21 1-16,21 20 0,0 0 0,-21 1 16,-1-1-16,22 21 0,0-20 0,0 20 15,-21 1-15,21-22 0,0 22 16,0-22-16,0 21 0,0-20 16,0-1-16,0 0 0,0 1 0,0-22 15,0 21-15,0-21 0,0 1 16,0-1-16,-21 0 0,0-21 15,21 21-15,-21-21 0,0 0 0,-1 0 16,1 0-16,0-21 0,0 0 16,-21 21-16,20-21 0,-20-1 0,21 1 15,-21 0-15,20 0 0,1 0 16,-21 0-16,21-1 0,0 22 0,-1 0 16,22 22-1,0-1 1,22-21-16,-1 21 0,0 0 0,0 0 15,0 0-15,0 1 0,1-22 16,20 21-16,0-21 0,-21 0 16,22 0-16,-1 0 0,0 0 0,22 0 15,-22 0-15,1 0 0,-1 0 0,21 0 16,-20-21-16,-1-1 0,0 1 16,1 0-16,-1 0 0,-21 0 0,22 0 15,-22-22-15,0 22 0,-21-21 16,0 21-16,21-22 0,-21 22 0,0-21 15,0 21-15,0-1 0,0 1 16,0 42 0,-21 1-16,0-1 15,21 0-15,0 21 0,0-21 0,-21 22 16,21-22-16,-22 21 0,22 1 16,-21-22-16,21 0 0,0 21 0,0-21 15,0 1-15,0-1 0,21 0 16,1-21-16,20 0 0,-21 0 15,21 0-15,-20 0 0,20 0 0,0-21 16,1 0-16,-1-1 0,-21 1 0,21 0 16,-20 0-16,-1-21 0,21-1 15,-21 22-15,0-21 0,-21-1 16,0-20-16,0 21 0,0-1 0,0 1 16,0 0-16,-21 20 0,0 1 15,0 0-15,0 0 0,0 21 0,-22 0 16,1 0-16,0 21 0,20 0 15,-20 0-15,0 1 0,-1 20 0,22-21 16,-21 21-16,21-20 0,0 20 0,-1-21 16,22 0-16,0 0 0,0 1 15,0-1-15,22-21 0,-1 0 16,0 0-16,21 0 0,-21 0 0,22 0 16</inkml:trace>
  <inkml:trace contextRef="#ctx0" brushRef="#br0" timeOffset="53511.64">18944 7091 0,'0'0'0,"21"0"0,-42 0 16,42 0 0,0 0-1,1 0-15,-1 0 0,0 0 16,21 0-16,-21 0 0,1 0 15,20 0-15,0-21 0,-21 21 0,22-21 16,-22 21-16,0-22 0,0 22 16,0-21-16,-21 0 0,0 0 15,0 0-15,0 0 0,0-1 16,-21 22-16,0 0 0,0-21 0,0 21 16,-22 0-16,22 21 0,-21 1 15,0-1-15,20 0 0,-20 0 0,21 21 16,-21 1-16,20-1 0,1 0 15,0 1-15,0-1 0,21-21 0,0 22 16,0-1-16,0-21 0,0 0 0,21 22 16,0-22-16,22-21 0,-22 21 15,21 0-15,-21-21 0,22 0 16,-1 0-16,0 0 0,-21 0 0,22 0 16,-22 0-16,0-21 0,0 0 15,-21 0-15,0-1 0,0 1 16,-21 21-16,0 0 0,0 0 15,0 0-15,-1 0 0,-20 0 0,0 21 16,21-21-16,-22 43 0,22-22 0,-21 0 16,21 21-16,-1-20 0,1 20 15,0-21-15,21 21 0,0-20 0,0-1 16,0 21-16,0-21 0,0 0 0,0 1 16,21-22-16,0 21 0,1 0 15,-1-21-15,0 0 0,21 0 0,1 0 16,-1 0-16,0 0 0,1-21 15,-1 0-15,0 21 0,1-22 16,-1 1-16,21-21 0,-20 21 0,-1-22 16,0 1-16,1 0 0,-1-22 0,-21 22 15,22-22-15,-22 1 16,21-1-16,-21-20 0,0 20 0,-21 22 0,0-22 16,0 1-16,0 21 0,0-1 15,0 1-15,0 21 0,0 0 0,-21 21 16,0 0-1,0 21-15,21 0 0,-21 0 16,0 21-16,21 1 0,0-1 0,-22 0 16,22 22-16,-21-22 0,21 22 15,0-22-15,0 22 0,0-1 16,0-21-16,0 1 0,0-1 0,0 0 16,21 1-16,1-22 0,-1 21 15,0-21-15,0 1 0,21-1 0,-20-21 16,20 0-16,0 21 0,1-21 0,-1 0 15,0 0-15,22 0 0,-22-21 16,0 0-16,1-1 0,-1 1 0,-21 0 16,22-21-16,-22-1 0,0 1 15,0 0-15,-21 21 0,0-22 16,0 1-16,0 21 0,0 0 16,0-1-16,-21 1 0,0 21 0,0 0 15,-1 0-15,1 21 0,21 1 16,-21-1-16,21 0 0,-21 0 0,21 21 15,0-20-15,0 20 0,0-21 0,0 0 16,0 22-16,0-22 0,21 0 16,0 0-16,0 0 0,1 0 0,-1-21 15,0 22-15,0-22 0,21 0 0,-20 0 16,20 0-16,-21 0 0,21 0 16,-20 0-16,20-22 0,0 22 0,-21-21 15,22 0-15,-22-21 0,0 21 0,21-22 16,-20 22-16,-1-21 15,-21-1-15,0 1 0,21 21 0,-21-21 16,0 20-16,0 1 0,0 42 31,-21 1-31,21-1 0,-21 0 0,-1 21 16,1-21-16,0 22 0,21-1 16,-21-21-16,21 22 0,-21-22 0,21 0 15,0 0-15,0 0 0,0 0 0,0 1 16,0-1-1,0-42 17,0-1-32,0 1 15,0 0-15,21 0 0,0 0 0,0-22 16,0 22-16,1-21 0,-1 0 0,0-1 16,0 22-16,0-21 0,0 21 15,-21-1-15,22 1 0,-1 21 16,0 0-16,-21 21 0,0 1 15,0-1-15,0 0 0,0 0 16,0 21-16,0-20 0,0-1 0,0 21 16,21-21-16,-21 0 0,21 22 0,-21-22 15,0 0-15,0 0 0,21-21 16,1 21-16,-22 1 0,21-22 16,0 0-1,0-22 1,-21 1-16,21 21 0,-21-42 15,0 21-15,21 0 0,1-22 0,-1 22 16,0-21-16,0-1 0,0 1 16,22 0-16,-22-1 0,42 1 15,-42 0-15,1 42 0,-22-21 0</inkml:trace>
  <inkml:trace contextRef="#ctx0" brushRef="#br0" timeOffset="54519.6">21590 7303 0,'0'0'0,"0"21"15,0 0-15,-21 21 0,21-21 0,-21 22 16,21-22-16,0 0 0,0 21 15,0-20-15,0-1 0,0 0 16,0 0-16,0 0 0,21 0 0,0 1 16,0-22-16,0 0 0,22 0 15,-22 0-15,0 0 0,21 0 16,-21 0-16,22 0 0,-22-22 0,21 1 16,-21 0-16,1 0 0,20 0 0,-21 0 15,0-22-15,0 1 0,1 21 16,-1-22-16,-21 1 0,21 0 0,-21 21 15,0-1-15,0 1 0,0 0 0,-21 21 16,0 0-16,-1 0 16,1 21-16,0 0 0,21 1 15,-21 20-15,0-21 0,21 0 0,-21 22 16,21-22-16,0 0 0,0 21 16,0-21-16,0 1 0,0-1 0,21 0 15,0 0-15,0-21 0,0 21 0,0-21 16,1 0-16,-1 0 0,0 0 15,0 0-15,0 0 0,22 0 0,-22 0 16,0-21-16,0 21 0,0-21 0,0-21 16,1 20-16,-1 1 0,0-21 15,0 0-15,0 20 0,-21-20 0,0 21 16,0 0-16,0 0 0,0-1 16,0 44-1,-21-1-15,0 21 16,0-21-16,21 0 0,-21 22 15,-1-22-15,22 0 0,-21 21 0,21-20 16,0-1-16,-21 0 0,21 0 16,0 0-1,0-42 1,21 21 0,0-21-16,-21 0 0,22 0 15,20-1-15,-21 1 0,0 0 0,0-21 16,22 21-16,-22-22 0,21 22 15,-21-21-15,1 21 0,-1-1 16,0 1-16,0 21 0,0 0 0,-21 21 16,0 1-16,0-1 15,0 0-15,0 0 0,0 0 16,0 0-16,0 22 0,0-22 0,0 0 16,0 0-16,21 0 0,-21 1 0,22-1 15,-1 0-15,0-21 0,21 21 16,-21-21-16,1 0 0,20 0 0,-21 0 15,21 0-15,-20 0 0,-1 0 0,21-21 16,-21 21-16,0-21 16,1-22-16,-1 22 0,0-21 0,0 0 15,0-1-15,0-20 0,22 20 0,-22-20 16,0-1-16,0 1 0,0 21 16,1-22-16,20 1 0,-21-1 0,0 22 15,0-1-15,-21 1 0,0 0 16,22 21-16,-22-1 0,0 44 15,-22-1-15,1 0 16,21 21-16,-21-21 0,0 22 16,0-1-16,21 0 0,0 1 0,-21-1 15,21 0-15,-22 22 0,22-22 16,0 1-16,0 20 0,0-21 16,0 1-16,0-1 0,0 0 0,0-20 15,0 20-15,0-21 0,22 0 16,-22 0-16,21-21 0,-21 22 0,21-22 15,0 0-15,0 0 0,0 0 16,1 0-16,-1 0 0,0-22 16,0 1-16,0 21 0,22-21 0,-22 0 15,0 0-15,21 0 0,-21-22 0,-21 22 16,22 0-16,-1-21 0</inkml:trace>
  <inkml:trace contextRef="#ctx0" brushRef="#br0" timeOffset="54619.54">23093 7027 0,'0'0'0,"-43"0"0,22 0 0,-21-21 0</inkml:trace>
  <inkml:trace contextRef="#ctx0" brushRef="#br0" timeOffset="54763.46">23834 6985 0,'0'-21'32,"-22"21"-17,1 0-15,21-21 0,-21 21 0,0 0 16,-21-21-16</inkml:trace>
  <inkml:trace contextRef="#ctx0" brushRef="#br0" timeOffset="57628.48">2476 10266 0,'0'21'15,"0"-42"17,0 0-17,0 0 1,0-1-16,0 1 0,-21 21 0,0-21 15,0 0-15,0 21 0,-22-21 16,22 21-16,-21-21 0,0 21 0,-1 0 16,1 0-16,21 0 0,-22 21 15,1 0-15,0 0 0,-1 0 0,22 0 16,-21 22-16,21-1 0,0 0 16,-1 22-16,1-22 0,21 22 15,0-22-15,0 22 0,0-22 0,0 0 16,0 1-16,0-1 0,0-21 15,21 0-15,-21 0 0,22 1 0,20-1 16,-21-21-16,0 0 0,22 0 16,-22 0-16,21-21 0,0-1 0,1 1 15,-1 0-15,0-21 0,1 21 16,-1-22-16,0 1 0,1 0 0,-1-22 16,-21 22-16,22-22 0,-22 1 0,0 20 15,-21-20-15,0 21 0,21-1 16,-21 1-16,0-22 0,0 22 15,0 21-15,0-21 0,0-1 16,0 1-16,0 21 0,0 0 0,0-22 16,0 22-16,0 0 0,0 0 15,0 42 1,-21 0-16,21 0 16,0 22-16,0-22 0,0 21 0,0 0 15,0 1-15,0 20 0,0-20 0,0-1 16,0 0-16,0 22 0,0-22 15,0 0-15,0 22 0,0-22 16,0 1-16,0-1 0,0 0 16,0-21-16,21 22 0,0-22 0,0 0 15,1-21-15,-1 0 0,0 0 0,0 0 16,0 0-16,0 0 0,1 0 16,-1-21-16,21 0 0,-21 0 0,0-1 15,22 1-15,-22-21 0,0 21 16,0-22-16,0 22 0,1-21 0,-1 21 15,-21-22-15,0 22 0,0 0 0,0 0 16,0 0-16,0 0 0,-21 21 16,-1 0-16,1 0 0,0 0 0,0 0 15,0 0-15,0 0 16,21 21 0,0 0-1,21-21-15,0 21 0,0 0 16,0 0-16,0 1 0,1-1 0,-1 0 15,0 0-15,-21 0 0,21 22 16,-21-22-16,21 0 0,-21 0 0,21 0 16,-21 22-16,0-22 0,0 0 0,22-21 15,-22 21-15,21 0 0,0-21 16,0 21-16,0-21 0,0 0 16,1 0-16,-1 0 0,21 0 15,0 0-15,-20-21 0,20 0 16,0 21-16,1-21 0,-1 0 0,0 0 15,1-1-15,-1-20 0,0 21 16,-21 0-16,22-22 0,-22 22 0,0-21 16,0 21-16,-21-22 0,0 22 0,0 0 15,0 0-15,0-21 0,-21 20 16,0 1-16,0 0 0,0 21 16,-1 0-16,1 0 0,0 0 15,-21 0-15,21 0 0,-1 21 0,1 0 16,0 1-16,-21 20 0,21-21 0,-1 21 15,22 1-15,-21-22 0,0 21 16,21 1-16,-21-22 0,21 21 16,0-21-16,0 22 0,0-22 0,0 0 15,21 0-15,0-21 16,0 21-16,22-21 0,-22 0 0,0 0 16,0 0-16,22-21 0,-22 0 15,0 21-15,0-21 0,21 0 0,-20-22 16,-1 22-16,0 0 0,0 0 0,0-22 15,-21 22-15,0-21 0,0 21 16,0-22-16,0 22 0,0 0 0,0 0 16,0 0-16,0 0 15,-21 42 1,21 0-16,0 0 16,-21 0-16,21 0 0,0 22 15,0-22-15,0 21 0,0-21 16,0 22-16,0-22 0,0 21 0,0-21 15,21 1-15,0 20 0,0-21 16,1 0-16,-1-21 0,0 21 0,21-21 16,1 0-16,-22 0 0,21 0 0,0 0 15,1 0-15,-1 0 0,0 0 16,22-21-16,-22 0 0,1 0 0,-1 0 16,0 0-16,1-1 0,-22-20 0,0 21 15,0 0-15,-21-22 0,0 22 16,0-21-16,0 21 0,0-22 15,0 22-15,-21 0 0,0 0 0,0 21 16,-1-21-16,1 21 0,0 0 16,0 0-16,-21 0 0,20 0 0,1 21 15,0-21-15,0 21 0,0 0 0,0 0 16,21 22-16,0-22 0,0 0 16,0 21-16,0-20 0,0-1 0,0 21 15,0-21-15,21 0 16,0 1-16,0-22 0,0 0 0,22 0 15,-22 0-15,0 0 0,0 0 16,21 0-16,-20-22 0,-1 22 0,0-21 16,0 21-16,0-21 0,-21 0 15,0 0-15,0 0 0,0-1 16,0 1 0,0 42 15,0 1-31,0-1 0,0 0 15,0 21-15,-21 1 0,21-1 0,0 0 16,0 1-16,0-1 0,0 21 0,0-20 16,0 20-16,0 1 0,0-22 0,0 22 15,0 20-15,21-20 0,-21-1 16,21 1-16,-21-1 0,0 1 0,0-22 16,0 22-16,22-22 0,-22 21 15,0-20-15,0-1 0,0 0 16,0-20-16,0 20 0,-22-21 0,1 0 15,0 0-15,21 1 0,-21-1 0,0 0 16,-22-21-16,22 0 0,0 0 0,0 0 16,0 0-16,0 0 0,-1-21 15,1 0-15,0-1 0,0 1 0,21-21 16,0 0-16,0-1 0,0 1 0,0-22 16,0 1-16,0-1 0,21-20 15,0 20-15,-21-20 0,21 20 0,1-21 16,-1 22-16,0-1 0,0 22 15,0-21-15,0 20 0,1 1 16,-1 0-16,0-1 0,0 1 0,0 21 16,22-22-16,-22 1 0,21 0 0,0-1 15,1 1-15,-1 21 0</inkml:trace>
  <inkml:trace contextRef="#ctx0" brushRef="#br0" timeOffset="59190.59">5673 10456 0,'0'0'0,"21"-21"0,0 21 16,-21-21-16,21 0 0,0 0 16,-21 0-16,0-1 0,0 1 0,0 0 15,0 0-15,-21 0 16,0 0-16,0-1 0,-22 1 0,22 21 15,-21-21-15,0 21 0,-1 0 0,1 0 16,0 0-16,-1 0 0,1 0 16,21 21-16,-22 0 0,22 1 0,-21-1 15,21 0-15,0 21 0,-1 1 0,22-1 16,0 0-16,0 1 16,0-1-16,0 0 0,0 1 0,0-22 15,0 21-15,0-21 0,22 0 0,-1 1 16,21-1-16,-21-21 15,0 0-15,1 0 0,-1 0 0,21 0 16,-21 0-16,22-21 0,-22-1 0,21 1 16,-21 0-16,22 0 0,-22 0 15,21 0-15,-21-22 0,0 22 0,1-21 16,-1 21-16,0-22 0,-21 1 0,0 21 16,0-22-16,0 22 0,0 0 15,0 0-15,-21 21 16,0 0-1,21 21-15,-22 0 16,22 0-16,0 1 0,0 20 0,0 0 16,0-21-16,0 22 0,0-22 0,0 21 15,22-21-15,-1 1 0,0 20 16,0-21-16,21 0 0,-20-21 0,20 21 16,-21-21-16,21 0 0,-20 0 0,20 0 15,-21 0-15,0 0 0,0 0 0,1-21 16,-1 21-16,0-21 0,0 0 15,0 0-15,0 0 0,-21-22 16,0 22-16,22 0 0,-22-21 0,0 20 16,0 1-16,0-21 0,0 21 15,0 0-15,-22 21 16,22 21-16,-21 0 16,21 21-16,0-21 15,0 1-15,-21-1 0,21 21 0,0-21 16,0 0-16,-21 1 0,21-1 0,0 0 15,0 0-15,0 0 0,0 0 16,0 1-16,0-44 31,0 1-15,21 0-16,0 0 0,0 0 16,-21 0-16,22-22 0,-1 22 15,-21-21-15,21 21 0,-21-1 0,21 1 16,0 0-16,-21 0 0,21 0 15,1 21-15,-1 0 0,0 21 16,0 0-16,0 0 0,-21 0 0,21 1 16,1-1-16,-1 21 0,0-21 15,0 22-15,0-22 0,0 0 0,1 0 16,-1 0-16,-21 0 0,21-21 0,0 22 16,0-22-1,0 0-15,1 0 0,-22-22 16,21 1-16,0 21 15,-21-21-15,21 0 0,0 0 0,0 0 16,1-22-16,20 22 0,-21 0 16,0-21-16,22-1 0,-22 22 0,21 0 15,-21-21-15,0 20 0,22 1 0,-22 21 16,0-21-16,0 21 0,0 0 16,1 0-16,-1 0 0,-21 21 15,0 0-15,21 1 0,-21-1 16,21 0-16,-21 0 0,0 0 0,0 0 15,0 1-15,0-1 16,0 0 0,21-21-16,-21-21 31,0 0-15,0-1-16,0 1 0,0 0 15,-21 0-15,0 0 16,0 0-16,21-1 0,-21 22 0,-1-21 15,1 21-15,0-21 0,0 21 16,-21 0-16,20 0 0,1 21 0,0 0 16,-21 1-16,21-1 0,-22 21 15,22-21-15,0 22 0,0-1 16,0-21-16,21 21 0,0-20 0,0 20 16,0-21-16,0 0 0,0 22 15,0-22-15,21-21 0,0 21 0,0 0 16,0-21-16,0 0 0,22 0 0,-22 0 15,0 0-15,21 0 0,-20 0 0,-1-21 16,0 0-16,0 0 0,21-1 16,-20 1-16,-1-21 0,0 21 0,0-22 15,0 1-15,0-21 0,1 20 16,-1-20-16,0-1 0,0 22 16,0-22-16,0 1 0,1-1 0,-22 1 15,21 21-15,-21-22 0,0 22 0,0-1 0,0 22 16,0 0-16,0 0 15,-21 21-15,-1 0 0,22 21 16,-21 0-16,0 0 0,21 22 0,-21-1 16,21 0-16,0 1 0,0-1 15,0 22-15,0-22 0,0 0 0,0 22 16,0-22-16,0 0 0,21 1 0,-21-22 16,21 21-16,-21-21 0,0 1 15,0-1-15,21-21 0,1 0 16</inkml:trace>
  <inkml:trace contextRef="#ctx0" brushRef="#br0" timeOffset="60929.29">8509 10329 0,'0'-21'15,"0"0"1,21 21-16,-21-21 0,21 0 0,-21 0 16,0-1-16,0 1 15,0 0-15,0 0 0,0 0 0,-42 0 16,21-1-16,0 1 0,-1 0 0,-20 0 15,21 0-15,-21 21 0,20 0 16,-20 0-16,21 0 0,0 0 16,0 0-16,-1 21 0,1 0 0,0 0 15,0 22-15,0-22 0,0 21 0,-1 0 16,22 1-16,0-1 16,0 0-16,-21 1 0,21-1 0,0 0 0,0-20 15,0-1-15,0 21 0,21-21 16,1 0-16,-1-21 0,0 0 15,0 0-15,0 0 0,22 0 16,-22-21-16,21 0 0,0 0 0,1 0 16,-1 0-16,0-22 0,1 1 15,-22 0-15,21-1 0,1 1 0,-1 0 16,-21-1-16,0-20 0,0 20 0,1-20 16,-1-1-16,0 22 0,-21-21 15,21-1-15,-21 1 0,0 20 0,0-20 16,0 20-16,0 1 0,0 21 0,0 0 15,0 0-15,0-1 0,-21 22 16,0 22-16,0-1 16,21 21-16,-22 0 0,22 22 0,0-22 15,-21 22-15,21-1 0,-21 1 16,21-1-16,-21 1 0,21-1 16,0-20-16,0 20 0,-21-21 0,21 22 15,0-22-15,0 1 0,0-1 16,21-21-16,0 21 0,0-20 0,0-1 15,1 0-15,-1 0 0,21-21 0,-21 0 16,22 0-16,-22 0 0,21 0 16,0 0-16,-20-21 0,20 0 0,0 0 15,1-1-15,-22-20 0,21 21 0,0-21 16,-20 20-16,-1-20 0,0 0 0,0 21 16,0-22-16,-21 1 0,0 21 15,0-22-15,0 22 0,0 0 0,0 0 16,-21 0-16,0 21 15,0 0-15,0 0 16,21 21-16,0 0 0,0 0 16,0 0-16,0 1 0,0-1 0,0 0 15,0 21-15,0-21 0,0 1 16,0-1-16,0 21 0,0-21 0,0 0 16,0 1-16,0-1 0,21 0 0,-21 0 15,21 0-15,0 0 0,0 1 16,0-22-16,1 0 15,-1 0-15,0 0 0,0 0 0,0 0 16,0-22-16,22 22 0,-22-21 0,0 0 16,0 0-16,0-21 15,22 20-15,-22 1 0,0 0 0,0-21 16,0 21-16,1-1 0,-1-20 0,-21 21 16,21 0-16,-21 0 15,0 42 1,-21 0-16,0 0 15,21 0-15,-22 0 0,1 1 0,0-1 16,21 21-16,0-21 0,-21 22 16,21-22-16,-21 0 0,21 21 0,0-21 15,0 1-15,0-1 0,0 0 0,21-21 16,0 21-16,0-21 0,0 0 16,1 0-16,-1 0 0,0 0 15,21 0-15,-21 0 0,1-21 0,20 0 16,-21 0-16,0-1 0,0 1 0,1 0 15,-1 0-15,0 0 0,0-22 16,-21 22-16,0-21 0,0 21 0,0-22 16,0 22-16,0-21 0,-21 21 0,0 0 15,0-1-15,-22 1 0,22 21 16,0 0-16,0 0 0,-22 0 0,22 0 16,0 21-16,0 1 0,0-1 0,0 0 15,21 0-15,0 0 0,0 0 16,0 1-16,0-1 0,21 0 15,0 0-15,21-21 0,-21 21 16,1-21-16,20 0 0,0 0 16,1 0-16,-1 0 0,0 0 0,1 0 15,-22 0-15,21 0 0,0-21 0,1 0 16,-22 21-16,21-21 0,-21 0 0,1 21 16,-1-22-16,0 1 0,0 21 15,-21-21-15,21 0 0,-21 0 16,0 42 15,0 0-31,0 21 0,0-20 0,0 20 16,0 21-16,0-20 0,-21 20 0,0 1 15,21-1-15,-21 1 0,0-22 0,-1 22 16,22-1-16,-21-21 0,0 22 16,0-1-16,0-20 0,0 20 0,-1-20 15,1 20-15,0-21 0,0 1 0,0-1 16,0 0-16,-1 1 0,1-1 0,21-21 15,0 22-15,-21-22 0,21 0 16,0 0-16,21-21 31,-21-21-31,21 0 0,1 0 0,-1-1 16,0 1-16,0-21 16,0 0-16,0 20 0,1-20 15,20 0-15,-21-22 0,0 22 0,22-22 0</inkml:trace>
  <inkml:trace contextRef="#ctx0" brushRef="#br0" timeOffset="61243.11">10583 10245 0,'0'0'15,"0"-43"-15,0 22 0,-21-21 0,0 21 0,21 0 16,0-1-16,0 1 16,21 21 15,0 0-31,0 0 15,1 0-15,-1 0 0,0 0 16,0 0-16,0 21 0,0 1 16,-21-1-16,0 0 0,0 0 15,0 21-15,0-20 0,-21-1 16,0 0-16,0 21 0,0-21 0,-22 1 16,22 20-16,0-21 0,-21 0 0,21 0 15,-1 1-15,1-1 0,0-21 16,21 21-16,-21-21 0,42 0 31,0 0-31,0-21 0,22 0 16,-22-1-16,21 22 0,1-21 15</inkml:trace>
  <inkml:trace contextRef="#ctx0" brushRef="#br0" timeOffset="61732.49">11599 10139 0,'-21'0'0,"0"0"16,42 0-1,0 0-15,0 0 16,1 0-16,20 0 0,-21 0 16,21 0-16,1 0 0,-1 0 15,0 0-15,1 0 0,20 0 0,-20 0 16,-1 0-16,0 0 0,1 0 0,-1 0 15,0 0-15,-21 0 0,1 0 16,-1 0-16,-21-21 16,0 0-16,-21-1 15,-1 1-15,1 21 16,0-21-16,0 21 0,0 0 0,-22-21 16,22 21-16,0 0 0,0 0 0,0 0 15,21-21-15,21 21 31,0 0-31,0 0 16,0 0-16,22 0 0,-22 0 0,0 0 16,0 0-16,22 0 0,-22 0 15,0 21-15,-21 0 0,21 0 16,-21 0-16,0 1 0,0-1 0,0 0 16,0 21-16,0-21 0,-21 1 15,0-1-15,0 0 0,-1 0 0,1 0 16,0-21-16,0 0 0,0 0 15,0 0-15,-1 0 0,1-21 32,0 0-32</inkml:trace>
  <inkml:trace contextRef="#ctx0" brushRef="#br0" timeOffset="62093.28">13970 10097 0,'-21'-22'16</inkml:trace>
  <inkml:trace contextRef="#ctx0" brushRef="#br0" timeOffset="63651.97">13906 9991 0,'0'0'15,"0"-21"-15,0-1 0,0 1 0,-21 0 0,21 0 16,-21 0-16,0 0 0,0-1 16,0-20-16,-22 21 0,1 0 0,21 0 15,-22-1-15,1 1 0,0 21 0,-1 0 16,1 0-16,21 21 0,-21 1 15,-1-1-15,22 21 0,0-21 16,0 22-16,0-1 0,-1 0 0,22 1 16,0-1-16,0 21 0,0-20 0,0-1 15,0 0-15,0 1 0,0-22 16,0 21-16,22 1 0,-1-22 0,0 0 16,0 0-16,21-21 0,-20 0 0,20 0 15,-21 0-15,21 0 0,1 0 0,-1-21 16,0 0-16,-20 0 0,20-1 15,0-20-15,1 21 0,-1-21 0,0-1 16,-21 1-16,22 0 0,-22-22 16,21 22-16,-21-22 0,1 1 0,-1-1 15,0 1-15,-21-1 0,21-20 0,-21 20 16,21 22-16,-21-22 0,0 22 16,0 0-16,0-1 0,0 22 15,0 0-15,0 0 0,-21 21 16,0 21-16,0 0 15,0 21-15,21-20 0,-22 20 16,22 21-16,-21 1 0,21-1 0,0-20 16,0 20-16,0 1 0,0-1 0,0 1 15,0-1-15,0-20 0,0-1 0,0 0 16,0-21-16,43 22 0,-22-22 16,0 0-16,0 0 0,21-21 15,-20 0-15,20 0 0,0 0 0,1 0 0,-22 0 16,21 0-16,0 0 15,1-21-15,-22 0 0,0 21 0,21-21 16,-42 0-16,22-1 0,-22-20 0,0 21 16,0 0-16,0-22 0,0 22 0,0 0 15,-22 0-15,1 0 0,21 0 16,-21-1-16,0 22 0,0 0 0,0 22 16,21-1-16,0 21 15,0-21-15,0 0 16,0 1-16,0 20 0,21-21 0,0 21 15,-21-20-15,21-1 0,0 0 16,-21 0-16,21 21 0,-21-20 0,22-22 16,-1 21-16,-21 0 0,21 0 15,0-21-15,0 21 0,0-21 0,1 0 16,-1 0-16,0 0 0,21 0 0,-21 0 16,22 0-16,-1 0 0,-21-21 15,22 0-15,20 21 0,-21-21 0,1 0 16,-1-1-16,0-20 0,1 21 0,-22 0 15,21-22-15,-21 22 0,22 0 16,-22-21-16,0 21 0,-21-22 0,0 22 16,0 0-16,0 0 0,0 0 0,0-1 15,0 1-15,-21 21 0,0 0 16,0-21-16,-22 21 0,22 0 0,0 0 16,-21 21-16,20 0 0,1 1 15,-21-1-15,21 0 0,0 0 16,-22 21-16,22-20 0,0 20 15,21-21-15,-21 21 0,21-20 0,-21-1 0,21 0 16,0 21-16,0-21 0,0 1 16,21-1-16,0-21 0,0 0 15,0 0-15,0 0 0,1 0 0,-1 0 16,0 0-16,21 0 0,-21-21 0,1 21 16,20-22-16,-21 1 0,0 0 15,0 0-15,1 0 0,-1 0 16,0-22-16,-21 22 0,21-21 0,-21 21 15,0-22-15,0 22 0,0 0 0,0 0 16,21 0-16,-21 42 31,0 0-31,0 0 16,0 0-16,0 0 0,0 22 16,0-22-16,0 0 0,0 0 0,0 22 15,0-22-15,0 0 0,21 0 0,1 0 16,-1 0-16,0 1 0,0-22 15,21 21-15,1-21 0,-22 21 16,21-21-16,1 0 0,-1 0 0,0 0 16,1-21-16,20 0 0,-21 21 0,1-22 15,-1 1-15,0 0 0,1 0 16,-1 0-16,-21 0 0,22-22 0,-22 22 16,0-21-16,-21 21 0,0-22 0,0 22 15,0-21-15,0 21 0,-21-1 16,0 1-16,-1 0 0,1 21 0,0 0 15,0 0-15,0 0 0,0 0 0,-1 0 16,1 0-16,0 21 0,0-21 16,21 21-16,-21 1 0,0-22 15,21 21-15,-22-21 16,22 21-16,0 0 16,22-21-1,-1 0-15,0 0 0,0 21 0,-21 0 16,21-21-16,0 22 0,-21-1 0,22-21 15,-22 21-15,21 21 0,-21-21 16,21 1-16,-21 20 0,0-21 0,0 21 16,0 1-16,0-22 0,0 42 0,0-20 15,0-1-15,0 0 0,0 22 16,0-22-16,0 22 0,0-22 0,0 0 16,0 1-16,0-1 0,0 22 0,0-43 15,0 21-15,0 0 0,0 22 0,-21-43 16,0 21-16,-1-20 0,1-1 15,0-21-15,0 21 0,21 0 0,-21-21 16,0 0-16,-1 21 0,1-21 16,21-21-1,0 0-15,0 0 0,0 0 16,21-1-16,1-20 0,20 21 0,0-21 16</inkml:trace>
  <inkml:trace contextRef="#ctx0" brushRef="#br0" timeOffset="64995.5">17314 10033 0,'0'0'0,"21"-21"0,-21 0 16,0-43-16,0 43 16,0 0-16,0 0 0,0 0 15,0-1-15,0 1 0,0 0 0,-21 0 16,0 0-16,21 0 0,-21 21 0,0 0 15,0 0-15,-1 0 16,1 21-16,0 0 0,0 21 0,-21-21 16,20 22-16,1-22 0,-21 21 0,21-21 15,0 22-15,-1-22 0,1 21 16,21-21-16,0 1 0,0-1 16,-21 0-16,21 0 0,0 0 0,0 0 15,21-21-15,0 0 16,1 0-16,-1 0 15,0 0-15,0 0 0,0 0 0,0 0 16,1-21-16,-1 0 0,0 21 0,0-21 16,21 0-16,-20 21 0,-1-21 15,0-1-15,0 1 0,0 0 0,0 0 16,-21 0-16,0 0 0,22 21 0,-22-22 16,0 44 15,0-1-31,0 0 15,0 0-15,-22 0 0,22 0 0,0 1 16,0-1-16,0 0 0,0 0 16,0 0-16,22-21 0,-1 21 15,0-21-15,0 0 0,0 0 16,0 0-16,22 0 0,-22 0 16,0 0-16,0 0 0,0 0 0,1-21 15,-1 0-15,0 21 0,0-21 0,-21 0 16,21 0-16,-21-22 0,21 22 15,-21 0-15,0 0 0,0 0 0,22-1 16,-22 1-16,0 0 0,0 42 31,0 0-31,-22 1 0,22-1 16,-21 0-16,0 0 0,0 0 0,21 22 16,-21-22-16,21 0 0,-21 0 0,21 0 15,0 0-15,-22-21 0,22 22 16,0-1-16,22-42 31,-22-1-31,21 22 16,0-21-16,0 0 0,0 0 15,0 0-15,1 0 0,-1-1 16,0 1-16,0-21 0,0 21 0,22 0 16,-22-22-16,-21 22 0,21 21 15,0-21-15,-21 42 16,0 0-1,0 0-15,0 1 0,0-1 16,0 21-16,0-21 0,0 0 0,0 1 16,0 20-16,21-21 0,0 0 0,1 0 15,-1 1-15,0-22 0,0 21 0,21 0 16,-20-21-16,20 0 0,0 0 16,1 0-16,-1 0 0,0 0 0,1 0 15,-1 0-15,21 0 0,-20-21 16,-1 21-16,22-21 0,-22-1 0,0 1 15,1 0-15,-22 0 0,21 0 16,-21-22-16,0 22 0,-21-21 0,0 21 16,0-22-16,0 22 0,0-21 0,0 21 15,-21 0-15,-21 21 0,21-22 16,-22 22-16,1 0 0,0 0 0,-1 0 16,1 22-16,0-1 0,-1 0 0,1 0 15,0 21-15,21-20 0,-22 20 16,22-21-16,0 21 0,0-20 15,21-1-15,0 21 0,0-21 0,0 0 0,0 1 16,21-1-16,0-21 0,0 21 16,0 0-16,1-21 0,20 0 15,-21 0-15,21 0 0,-20 0 0,-1 0 16,21-21-16,0 0 0,-20 21 0,-1-21 16,21-1-16,-21-20 0,22 21 15,-22-21-15,0 20 0,0-41 0,21 21 16,-20-1-16,-1-20 0,0-1 15,0 1-15,0-1 0,0 1 0,1-1 16,-1 1-16,0 20 0,0 1 0,-21 0 16,0-1-16,21 22 0,-21 0 0,0 63 31,-21-20-31,0 20 16,21 0-16,-21 22 0,0-22 0,-1 22 15,1-1-15,21-21 0,0 22 0,0-1 16,-21-20-16,21-1 0,0 0 15,0 1-15,0-22 0,0 21 0,0-21 16,0 1-16,0-1 0,21 0 0,0-21 16,-21 21-16,22-21 15</inkml:trace>
  <inkml:trace contextRef="#ctx0" brushRef="#br0" timeOffset="66695.81">20108 10139 0,'0'0'0,"21"-21"0,-21 0 16,22-1-16,-22 1 0,0 0 15,0 0-15,0 0 0,0 0 16,0-22-16,-22 22 0,1-21 0,-21-1 16,21 22-16,0 0 0,-22 0 15,22 0-15,-21 0 0,-1 21 0,1 0 16,0 0-16,-1 0 0,1 21 0,0 0 15,-1 0-15,1 21 0,21 1 16,0-1-16,0 0 0,-1 1 0,22-1 16,-21 0-16,21 1 0,0-1 0,0 0 15,0-20-15,0 20 0,21-21 16,1 21-16,-1-20 0,0-1 0,0-21 16,0 21-16,22-21 0,-22 0 0,21 0 15,0 0-15,1 0 0,-1-21 16,0 21-16,1-21 0,-1-22 15,0 22-15,1 0 0,-1-21 0,0-1 16,1 1-16,-22-22 0,21 22 0,1-21 16,-22-22-16,21 21 0,-21-20 15,0 20-15,1 1 0,-1-22 0,0 22 16,-21-1-16,21 22 0,-21-22 0,0 22 16,0 0-16,0 20 0,0 1 15,0 0-15,-21 21 0,0 0 0,0 0 16,-1 21-16,1 0 0,0 22 15,0-1-15,-21 0 0,20 1 16,1 20-16,0 1 0,0-1 0,0 1 16,0-1-16,21 1 0,0-1 15,0-20-15,0 20 0,0-21 0,0 1 16,21-1-16,0-21 0,0 22 0,0-22 16,0 0-16,1 0 0,20-21 0,-21 0 15,21 0-15,1 0 0,-22 0 16,64 0-16,-43 0 0,0-21 15,1 0-15,-1 0 0,0-1 0,-21-20 16,22 21-16,-22-21 0,0-1 16,-21 1-16,0 0 0,0-1 0,0 22 15,0-21-15,-21 21 0,0-1 16,0 22-16,-22 0 0,22 0 0,0 0 16,-21 22-16,20-22 0,1 42 15,0-21-15,21 0 0,0 0 0,0 22 16,0-22-16,0 0 0,21 0 15,0 22-15,22-22 0,-22 0 0,0 0 16,0 0-16,0 0 0,1-21 0,-1 22 16,0-1-16,0-21 0,-21 21 15,21-21-15,0 0 0,1 0 16,-1 0-16,0 0 16,0 0-1,0 0-15,0-21 0,1 0 16,-1-1-16,0 1 0,0 0 0,0-21 15,0 21-15,1-1 0,-1 1 16,-21 0-16,0 0 0,21 21 0,-21-21 16,-21 42 15,21 0-31,0 0 0,-21 0 0,21 1 16,0 20-16,0-21 0,0 0 0,0 0 15,0 1-15,0-1 0,0 0 16,0 0-16,21 0 0,0-21 15,0 0-15,0 0 0,0 0 16,1 0-16,-1 0 16,0 0-16,0 0 0,0 0 15,0-21-15,1 0 0,-1 0 0,0 0 16,-21-1-16,0 1 0,0-21 0,0 21 16,0-22-16,0 1 0,0 21 15,0-21-15,0-1 0,-21 22 0,-22 0 16,22 0-16,0 21 0,0 0 0,0 0 15,-22 0-15,22 0 0,0 0 16,21 21-16,0 0 0,0 0 0,0 0 16,0 1-16,21-1 15,0-21-15,22 0 0,-22 21 16,21-21-16,1 0 0,-22 0 0,21 0 16,0 0-16,1 0 0,-1 0 15,0 0-15,1 0 0,-1-21 16,0 0-16,-20 21 0,20-22 0,-21 22 15,21-21-15,-20 21 0,-1-21 0,0 21 16,-21 21 0,0 0-16,0 1 15,0-1-15,0 21 0,-21 0 0,0 1 16,-1-1-16,1 22 0,0-22 16,0 21-16,0 1 0,0-1 15,-1-20-15,1 20 0,0 1 0,-21-22 16,21 0-16,21 22 0,0-22 15,0 1-15,0-1 0,0 0 0,0 1 16,0-22-16,0 21 0,0-21 0,0 0 16,0 1-16,0-1 0,21-21 31,-21-21-31,0-1 16,0 1-16,21 0 0,-21-21 15,21 21-15,0-22 0,-21 1 16,21 0-16,1-1 0,-22-20 0,21 20 0</inkml:trace>
  <inkml:trace contextRef="#ctx0" brushRef="#br0" timeOffset="66972.64">21907 9927 0,'0'-42'16,"0"84"-16,0-105 0,0 20 0,0 22 0,0 0 16,0 0-16,22 0 0,-1 0 0,0 21 15,0-22-15,0 22 0,0 0 16,22-21-16,-22 21 0,0 0 0,21 0 15,-20 0-15,-1 21 0,0-21 0,0 22 16,0 20-16,-21-21 0,0 0 16,0 22-16,0-22 0,-21 21 0,0 0 15,-21-20-15,20 20 0,1-21 0,-21 0 16,21 0-16,-22 1 16,1-1-16,21 0 0,0 0 0,-22-21 15,22 21-15,0-21 16,42 0-1,0 0 1,22 0-16,-22-21 0</inkml:trace>
  <inkml:trace contextRef="#ctx0" brushRef="#br0" timeOffset="67255.49">22902 9462 0,'0'0'0,"21"0"15,-21-43-15,-21 43 16,0 21 0,-21 1-16,21-1 0,-1 0 15,1 21-15,0 1 0,0-22 0,0 21 16,21 0-16,-21 1 0,-1-1 0,22 0 16,-21 1-16,21-22 0,0 21 15,0-21-15,0 22 0,0-22 0,0 0 16,0 0-16,0 0 0,0 1 15,21-22-15,1 0 0,-1 21 16,0-21-16,0 0 0,0 0 0,0 0 16,1 0-16,-1 0 0,0 0 15,0-21-15,0 21 0</inkml:trace>
  <inkml:trace contextRef="#ctx0" brushRef="#br0" timeOffset="67508.35">23389 9313 0,'0'0'0,"21"0"0,0 0 15,1 0-15,-22 22 16,0-1-16,21 21 0,-21-21 0,0 0 16,0 22-16,0-1 15,0 0-15,0 1 0,0-1 0,-21 22 16,21-22-16,-22 0 0,-20 1 0,21-1 15,0 0-15,-22-21 0,22 22 16,-21-1-16,21-21 0,-22 0 0,22 1 16,0 20-16,-21-42 0,21 21 0,-1 0 15,1 0-15,-21-21 0,21 22 0</inkml:trace>
  <inkml:trace contextRef="#ctx0" brushRef="#br0" timeOffset="70386.89">2603 13145 0,'0'0'0,"22"0"0,-22 21 0,21-21 16,0 0-16,-21-21 15,0-1 1,21 22-16,-21-21 0,0 0 16,0 0-16,0 0 0,-21 0 15,0-1-15,0 1 16,-1 0-16,-20 21 0,0-21 0,-1 0 15,1 21-15,0 0 0,-1 0 16,1 0-16,0 0 0,-1 0 0,22 21 16,-21 0-16,0 0 0,20 0 15,1 1-15,0 20 0,0 0 0,0 1 16,21-1-16,0 0 0,0 1 16,0-1-16,0 0 0,0 1 0,21-1 15,0 0-15,0 1 0,0-22 16,1 0-16,20 0 0,-21 0 0,21-21 15,1 0-15,-22 0 16,21 0-16,1 0 0,-1-21 0,0 0 16,1-21-16,-1 20 0,0 1 15,22-21-15,-43 0 0,21 20 0,1-20 16,-1-21-16,-21 20 0,21-20 0,-20 20 16,-1-20-16,0-1 0,-21 1 15,0-1-15,0 1 0,0-1 0,0 22 16,0-21-16,-21 20 0,0 1 15,-1 21-15,1-22 0,0 22 0,0 0 16,0 21-16,0 0 0,-1 0 16,22 21-16,0 0 0,0 1 0,0 20 15,0 0-15,0 22 0,0-1 16,0 1-16,22-1 0,-22 1 0,21-1 16,-21 1-16,21-1 0,-21 1 15,0-22-15,0 22 0,21-22 16,-21-21-16,21 21 0,-21 1 0,21-22 15,1 0-15,-1 0 16,0-21-16,0 0 0,0 0 0,0 0 16,22-21-16,-22 21 0,0-21 15,21 0-15,-20 0 0,20-22 0,-21 22 16,21 0-16,-20-21 0,-1 20 0,0-20 16,0 0-16,0 21 0,-21-22 15,0 1-15,21 0 0,-21-1 0,22 22 16,-22-21-16,0 21 0,0-1 15,0 1-15,0 42 16,0 1 0,0-1-16,0 0 0,-22 21 15,22-21-15,-21 22 0,21-1 0,0 0 16,0-20-16,0 20 0,0 0 0,0-21 16,0 22-16,0-22 0,0 0 15,21 0-15,1 0 0,-1 1 0,0-22 16,0 0-16,21 0 0,-20 0 15,20 0-15,0 0 0,-21 0 16,22-22-16,-1 22 0,0-21 0,-20 0 0,20 0 16,0 0-16,-21-22 15,1 22-15,-1-21 0,0 21 0,-21-22 16,0 1-16,0 0 0,0-1 0,0 1 16,-21 0-16,0-22 0,-1 22 15,1 21-15,-21-22 0,0 22 0,20 0 16,-20 0-16,0 21 0,-1 0 15,1 0-15,21 0 0,-21 21 0,-1 0 16,22 22-16,0-1 0,0 0 0,0 1 16,21-1-16,0 21 0,0-20 15,0 20-15,0-20 0,0-1 0,21 0 16,0-21-16,0 22 16,0-22-16,22 0 0,-22 0 0,21 0 15,0 1-15,-20-22 0,20 0 0,21 0 16,-20 0-16,-1 0 0,0-22 15,1 1-15,20 0 0,-20 0 0,-1 0 16,0 0-16,1-1 0,-1-20 0,0 21 16,1-21-16,-1 20 0,0-20 15,-21 0-15,1-1 0,-1 1 16,0 21-16,-21-21 0,0 20 0,0 1 16,0 0-16,0 0 0,-21 21 15,21 21 1,-21 0-16,21 0 0,-22 22 0,22-22 15,-21 21-15,21 1 0,0-1 16,0 0-16,0 1 0,0-1 0,0-21 16,0 21-16,0-20 0,0-1 15,0 0-15,0 0 0,21 0 0,1-21 16,-1 0-16,0 0 0,0 0 0,0 0 16,0 0-16,22 0 0,-22 0 15,0-21-15,21 0 0,-20 0 0,-1 0 16,0-1-16,0 1 0,21-21 15,-20 21-15,-1-22 0,-21 22 16,21-21-16,0 0 0,-21 20 0,0-20 16,0 21-16,0 0 0,0 0 0,0-1 15,0 44 1,0 20-16,0-21 16,0 0-16,0 0 0,0 22 0,0-22 15,0 21-15,0-21 0,0 22 16,0-22-16,0 0 0,21 0 0,0 0 15,1 1-15,-1-22 0,0 0 16,0 0-16,0 0 0,22 0 0,-22 0 16,0 0-16,21-22 0,-21 1 0,1 0 15,-1 0-15,21 0 0,-21 0 16,0-22-16,-21 1 0,22 21 0,-22-43 16,21 22-16,-21-22 0,0 22 15,0-21-15,0-1 0,0 22 16,0-22-16,0 22 0,0 0 0,0-1 15,21 1-15,-21 21 0,21 0 0,-21-1 16,0 44 0,0-1-16,0 21 0,0 0 0,0 1 15,0-1-15,0 0 0,0 22 0,0-22 16,0 22-16,0-22 0,0 22 16,0-22-16,0 21 0,0-20 0,0-1 15,0 0-15,-21-20 0,21 20 16,-21-21-16,21 21 0,-21-20 0,21-1 15,0 0-15,-22-21 16,1 0 0,21-21-1,0 0-15,0-1 0,0 1 16,21 0-16,1 0 0,-1 0 0,0-22 16,0 22-16,0-21 0,22 21 15,-22-22-15,21 22 0,0 0 0,1 0 16,-1 0-16,0 21 0,1 0 15,-1 0-15,-21 0 0,22 21 16,-22 0-16,0 0 0,0 0 0,0 22 16,-21-1-16,0-21 0,0 0 15,0 22-15,-21-22 0,0 0 16,0 0-16,-22 0 0,22 1 0,-21-1 16,0 0-16,20 0 0,-20-21 15,0 21-15,21-21 0,-22 0 0,22 21 0,0-21 16,-21 0-16,20 0 15,1 0-15,21-21 16,0 0-16,0 0 16,0 0-16,21 0 0,1-1 15,-1 1-15,21 0 0,-21-21 16</inkml:trace>
  <inkml:trace contextRef="#ctx0" brushRef="#br0" timeOffset="70663.82">6181 12467 0,'0'0'0,"0"-21"0,0-42 16,0 84 15,0 0-31,0 21 0,0 1 16,0-1-16,0 0 0,0 1 15,0 20-15,0 1 0,0-22 0,0 21 16,0 1-16,-22-22 0,22 1 0,0-1 15,-21 0-15,21 1 0,0-1 16,0-21-16,0 0 0,0 0 16,0 1-16,0-1 0,21-21 15,1 0-15,-1 0 16,0 0-16,0-21 0,0 21 16,-21-22-16,21 1 0,1 0 0</inkml:trace>
  <inkml:trace contextRef="#ctx0" brushRef="#br0" timeOffset="71027.27">6604 12954 0,'21'0'32,"0"0"-32,0 0 15,1-21-15,-1 21 0,0-21 0,21 21 16,-21-21-16,22-1 0,-22 1 0,21 0 15,-21 21-15,1-21 0,20 0 16,-42 0-16,21-1 0,-21 1 0,0 0 16,0 0-16,-21 0 0,0 0 0,0-1 15,-1 22-15,-20 0 0,21 0 16,-21 0-16,20 0 0,-20 22 0,0-1 16,21 0-16,-22 21 0,22 1 15,-21-1-15,21 0 0,-1 22 0,1-22 16,0 0-16,21 1 0,0-1 15,0 0-15,0-20 0,0 20 0,0-21 16,0 0-16,21 0 0,0 1 0,22-1 16,-22 0-16,21-21 0,-21 0 15,22 0-15,-1 0 0,-21 0 0,22 0 16,-1 0-16,-21 0 0,21-21 0,-20 21 16</inkml:trace>
  <inkml:trace contextRef="#ctx0" brushRef="#br0" timeOffset="71907.12">9186 12764 0,'0'0'0,"-21"0"16,0 0-16,-21 0 0,20 0 15,1 0-15,-21 0 0,21 0 0,0 0 16,-1 0-16,44 0 31,-1 0-15,21 0-16,0 0 0,22 0 16,-1 0-16,1 0 0,-1 0 15,22 0-15,0 0 0,-1 0 0,1 0 16,21 0-16,-21 0 0,-1 0 15,22 0-15,-21 0 0,-1-22 0,1 1 16,-21 21-16,-1 0 0,1-21 16,-22 21-16,0 0 0,-21 0 0,1-21 15,-22 0-15,0 0 16,-22 21-16,1 0 16,0-22-16,0 22 0,0-21 0,0 21 15,-22-21-15,22 21 0,0 0 0,-21-21 16,20 0-16,1 21 0,0 0 15,21-21-15,-21 21 16,42 0 15,0 0-31,0 0 16,1 0-16,-1 0 0,0 0 16,0 0-16,21 0 0,-20 0 15,-1 0-15,0 0 0,0 0 0,0 21 16,0 0-16,-21 0 0,0 0 0,0 0 15,0 1-15,0 20 0,0 0 0,0-21 16,-21 22-16,0-1 0,0-21 16,0 22-16,0-22 0,-1 21 0,1-21 15,-21 0-15,21 22 0,0-22 16,21 0-16,-22-21 0,22 21 16,-21-21-16</inkml:trace>
  <inkml:trace contextRef="#ctx0" brushRef="#br0" timeOffset="71935.61">10308 13123 0,'0'-21'16,"21"42"-16</inkml:trace>
  <inkml:trace contextRef="#ctx0" brushRef="#br0" timeOffset="96319.79">13293 12488 0,'0'-21'31,"0"0"-15,0 0 15,0 0-31,0 0 16,0-1-16,0 1 15,0 0-15,0 0 0,0 0 16,0 0-16,0-1 0,0 1 0,-22 0 16,1 0-16,0 0 0,21 0 0,-21 21 15,0 0-15,-22 0 0,22 0 16,0 0-16,0 0 0,-21 0 0,20 21 16,1 0-16,-21 21 0,21-21 15,-22 22-15,22-1 0,0-21 16,-21 22-16,21-1 0,-1 0 0,1 1 15,0-1-15,0 0 0,21 1 16,0-22-16,0 21 0,0-21 0,0 22 16,21-22-16,0 0 0,0 0 0,1-21 15,20 0-15,-21 0 0,21 0 16,1 0-16,-22 0 0,21 0 0,1-21 16,-1 0-16,-21 0 0,21-22 0,1 22 15,-22-21-15,21 21 0,-21-22 16,1 1-16,20 0 0,-21-22 0,0 22 15,0-1-15,1-20 0,-1 21 16,-21-22-16,0 43 0,21-21 16,-21 20-16,0 1 0,0 0 0,0 0 15,-21 21 17,21 21-32,0 0 0,-21 0 0,21 1 15,0-1-15,-22 0 0,22 21 16,0-21-16,0 1 0,0 20 0</inkml:trace>
  <inkml:trace contextRef="#ctx0" brushRef="#br0" timeOffset="97977.03">13483 12404 0,'0'0'0,"0"-43"15,0 1 1,0 21-16,0 0 0,0-22 0,0 22 15,0-21-15,0 0 0,21-1 16,-21 1-16,0 0 0,21-1 0,-21 1 16,0 0-16,0-1 0,0 22 0,0-21 15,0 21-15,0-1 0,0 1 16,0 42 0,0 1-16,0-1 15,0 21-15,0 0 0,0 1 16,-21 20-16,0 1 0,0-1 15,21 1-15,-21-1 0,21 1 0,-21-22 16,21 22-16,-22-1 0,22-21 16,0 1-16,0 20 0,0-20 0,0-1 15,0 0-15,0-21 0,0 22 0,0-22 16,22 0-16,-1 0 0,-21 0 16,42 1-16,-21-1 0,0-21 0,1 0 15,-1 0-15,21 0 0,-21 0 16,0 0-16,22-21 0,-22-1 0,0 1 15,21 0-15,-20-21 0,-1 21 0,0-22 16,0 1-16,0 21 0,0-22 16,1 1-16,-22 0 0,0 21 15,0-22-15,21 22 0,-21 0 0,0 0 16,-21 21 0,-1 21-1,1 0-15,21 0 0,-21 0 16,21 1-16,0 20 0,-21-21 0,21 21 15,0-20-15,0 20 0,0-21 0,0 21 16,0-20-16,0 20 0,0-21 16,21 0-16,0 0 0,-21 1 0,21-22 15,22 0-15,-22 21 0,0-21 16,21 0-16,1 0 0,-1-21 16,-21-1-16,22 22 0,-1-21 0,0-21 15,1 21-15,-1 0 0,-21-22 0,0 1 16,0 21-16,1-22 0,-22 1 15,21 0-15,-21 21 0,0-22 0,0 1 16,-21 21-16,-1-22 0,1 22 0,0 0 16,0 0-16,-21 21 0,-1 0 15,22 0-15,-21 0 0,-1 0 0,22 0 16,-21 21-16,0 0 0,20 0 16,1 1-16,0 20 0,0-21 0,21 21 15,0-20-15,0 20 0,0-21 0,0 0 16,21 22-16,0-22 15,0 0-15,1 0 0,-1 0 0,21 0 16,-21 1-16,22-22 0,-1 0 0,0 0 16,1 0-16,-1 0 0,0 0 15,1 0-15,-22-22 0,21 1 0,0 0 16,-20 0-16,-1 0 0,21 0 0,-21-1 16,-21-20-16,21 21 0,1 0 15,-22 0-15,0-1 0,0 1 0,0 0 16,0 0-16,0 42 31,0 0-31,0 0 16,0 1-16,0-1 0,0 0 15,0 0-15,0 0 0,0 0 16,0 1-16,0-1 0,21 0 16,0 0-16,0-21 0,0 0 15,0 0-15,1 0 0,-1 0 16,0 0-16,0 0 0,0 0 0,0-21 15,1 0-15,-1 0 0,0-1 16,0 1-16,-21 0 0,21 0 0,-21 0 16,21-22-16,-21 22 0,0 0 0,0 0 15,22 0-15,-22 0 16,0 42 15,0 0-31,-22 21 0,22-21 16,0 1-16,0-1 0,0 21 0,0-21 15,0 0-15,0 1 0,0 20 0,0-21 16,22-21-16,-1 21 0,0 0 16,0-21-16,0 0 0,0 0 0,1 0 15,20 0-15,-21 0 0,0 0 0,22 0 16,-22-21-16,0 0 0,0 0 16,0 0-16,0 0 0,22-1 15,-22-20-15,-21 0 0,21 21 0,0-43 16,0 22-16,-21-1 0,0-20 15,0 21-15,0-22 0,22 22 0,-22-1 16,0 1-16,0 0 0,0 21 0,0-1 16,0 1-16,0 42 15,-22 1-15,22 20 16,0 0-16,0 1 0,-21-1 0,21 21 16,-21-20-16,21 20 0,0-20 15,0-1-15,-21 0 0,0 1 0,21-1 16,-21 0-16,21-21 0,0 22 0,0-22 15,0 0-15,-22 0 16,22 0-16,0-42 31,0 0-31,0 0 16,0 0-16,0 0 0,22-1 0,-22 1 16,21-21-16,0 21 0,0 0 0,0-22 15,0 22-15,1 0 0,20 0 16,-21 0-16,21-1 0,-20 22 0,20 0 15,-21 0-15,21 0 0,-20 22 0,-1-1 16,0 0-16,0 0 0,0 0 16,-21 0-16,0 1 0,0 20 0,0-21 15,-21 0-15,0 0 0,0 1 16,0 20-16,-22-21 0,1 0 16,0 0-16,20 1 0,-20-22 0,0 21 15,21 0-15,-22-21 0,22 0 0,0 0 16,0 0-16,21-21 15,0 0-15,0-1 16,21 1-16,0 0 0,0-21 0</inkml:trace>
  <inkml:trace contextRef="#ctx0" brushRef="#br0" timeOffset="98243.89">16277 11875 0,'0'0'0,"0"-22"0,0 44 31,-21 20-31,21 0 16,-21 1-16,21-1 0,0 21 15,-21-20-15,21 20 0,0-20 0,0 20 16,0-21-16,0 1 0,0-1 16,0 0-16,0-20 0,-22 20 0,22-21 15,0 21-15,-21-20 0,21-1 0,0 0 16,0 0-16,0 0 15,21-21 1,1 0-16,-1 0 0,0-21 16,0 21-16,0-21 0,0 0 0,1 0 15</inkml:trace>
  <inkml:trace contextRef="#ctx0" brushRef="#br0" timeOffset="98571.69">16446 12488 0,'22'0'31,"-1"0"-31,0 0 0,0 0 16,0 0-16,0 0 0,22 0 16,-22-21-16,0 21 0,0 0 15,0-21-15,1 0 0,-1 0 0,-21 0 16,21-1-16,-21 1 16,0 0-16,0 0 15,-21 0-15,0 21 0,-1 0 0,1 0 16,0 0-16,0 0 0,-21 21 0,20 0 15,-20 0-15,21 0 0,0 22 16,0-22-16,-1 21 0,1-21 0,0 22 16,21-22-16,0 21 0,0-21 0,0 1 15,0 20-15,0-21 0,21 0 16,0 0-16,1-21 16,-1 0-16,21 0 0,-21 0 0,22 0 0,-22 0 15,21 0-15,0 0 0,1 0 16,-1-21-16,0 0 0,1 0 15</inkml:trace>
  <inkml:trace contextRef="#ctx0" brushRef="#br0" timeOffset="99272.08">17441 12213 0,'0'0'0,"0"-21"0,-21-64 16,0 64-1,21 0-15,-21 21 0,0 0 0,-1 0 16,1 0-16,0 21 0,0-21 0,0 43 15,0-22-15,21 0 0,-22 21 16,1 1-16,0-1 0,21-21 0,0 21 16,-21 1-16,21-1 0,0-21 15,0 22-15,0-22 0,0 21 16,0-21-16,0 0 0,21 1 0,0-1 16,0 0-16,22-21 0,-1 21 0,0-21 15,1 0-15,-1 0 0,0 0 16,22 0-16,-22 0 0,1-21 0,-1 21 15,0-21-15,-21 0 0,22-22 0,-22 22 16,0-21-16,21 21 0,-20-22 16,-1-20-16,0 20 0,0-20 0,0-1 15,-21-20-15,0 20 0,0 1 0,21 20 16,-21-20-16,0 21 0,0-1 16,0 22-16,0 0 0,0 0 15,0 42 1,0 21-16,-21 1 15,21-1-15,0 0 0,0 22 0,0-1 16,0 1-16,0-1 0,0-20 0,-21 20 16,21-21-16,0 22 0,0-22 15,0-21-15,0 22 0,0-22 0,0 0 16,21 0-16,-21 0 0,21 1 0,1-1 16,-1-21-16,0 0 15,0 0-15,0 0 16,0 0-16,1-21 0,-1-1 15,0 1-15,-21-21 0,21 21 0,0-22 16,-21 22-16,21-21 0,1 21 16,-22-22-16,21 22 0,-21 0 0,0 42 31,0 0-31,0 22 16,0-22-16,0 0 0,0 0 0,0 0 15,0 1-15,0-1 0,0 0 0,0 0 16,0 0-16,0 0 15,0 1-15,21-22 16,0 0-16,0 0 16,0-22-1,-21 1-15,22 0 16,-22 0-16,0 0 0,21 0 0</inkml:trace>
  <inkml:trace contextRef="#ctx0" brushRef="#br0" timeOffset="99487.95">18521 12044 0,'-21'-21'16,"-43"21"0,43 0-16,0 0 0,0 21 0,-1-21 15,22 21-15,0 0 16,0 0-16,22-21 31,-1 0-15,-21-21 15,21 21-31,0 0 16</inkml:trace>
  <inkml:trace contextRef="#ctx0" brushRef="#br0" timeOffset="100347.43">18838 12277 0,'0'0'0,"21"0"0,-21-21 16,22 21-16,-22-22 16,0 1-16,0 0 15,0 0-15,-22 21 16,1 0 0,0 21-16,21 0 0,-21 0 0,0 1 15,0-1-15,-1 21 0,22-21 0,-21 22 16,0-22-16,21 21 0,0 0 15,0-20-15,0 20 0,0-21 0,0 0 16,0 0-16,0 1 0,21-1 0,0 0 16,22 0-16,-22 0 15,21-21-15,1 0 0,-1 0 0,-21 0 16,21 0-16,1 0 0,-1 0 0,0-21 16,-20 0-16,20 0 0,0-22 15,-21 22-15,22-21 0,-22-22 0,21 22 16,-21-43-16,1 22 0,20-22 0,-21 1 15,0-1-15,0 21 0,22-20 16,-22 20-16,-21 1 0,21-1 0,-21 22 16,21 0-16,-21 20 0,0 1 0,0 0 15,0 42 1,-21 0-16,0 22 0,0-22 0,21 21 16,-21 22-16,-1-1 0,1 1 0,0-1 15,0 1-15,0 20 16,0-20-16,-1-1 0,1 1 0,0-22 15,0 22-15,0-22 0,0-21 0,21 22 16,0-22-16,-22 0 0,22 0 16,-21-21-16,21 21 0,0-42 31,0 0-31,0 0 16,21 0-16,1-22 0,-1 22 0,0 0 15,0-21-15,21 20 0,1 1 16,-22 0-16,21-21 0,1 21 15,-1 21-15,0-22 0,22 1 0,-43 21 16,21 0-16,1 0 0,-22 0 0,21 0 16,-21 0-16,-42 0 31,-21 0-31,21 0 16,-22 0-16,1 0 0,0 21 15,-1-21-15,1 22 0,0-1 0,20-21 16,-20 21-16,21 0 0,0 0 0,0 0 15,21 1-15,0-1 0,0 0 16,0 0-16,0 0 0,0 0 0,21 1 16,0-22-16,0 21 0,0 0 15,22 0-15,-22 0 0,0-21 0,21 21 16,-21 1-16,1-22 0,-1 0 16,21 21-16,-21-21 0,0 0 15,1 0-15,-65 0 31,22 0-31,-21 0 16,-1 0-16,-20 0 0</inkml:trace>
  <inkml:trace contextRef="#ctx0" brushRef="#br0" timeOffset="101104.03">2498 14605 0,'0'-21'0,"0"0"0,0 0 31,-22 21-31,1 0 16,0 0-16,0 0 0,21 21 15,-21 0-15,21 21 0,-21 1 0,21-1 16,-22 0-16,22 22 0,0-1 16,-21 1-16,21-1 0,-21 1 0,0-1 15,0 1-15,21-1 0,-21 1 16,21-22-16,-22 0 0,22 1 0,0-1 16,0-21-16,0 0 0,0 1 15,0-44 16,0 1-31,0 0 0,0 0 16,0 0-16,0-22 0,0 1 16</inkml:trace>
  <inkml:trace contextRef="#ctx0" brushRef="#br0" timeOffset="101755.69">2159 14859 0,'0'0'0,"-21"-42"0,0 21 15,-1-22-15,1 22 0,21-21 0,0-1 16,-21 22-16,21-21 0,0 21 15,0-22-15,21 22 0,0-21 0,1 21 16,20-22-16,0 22 16,1 0-16,20 21 0,1 0 0,-1 0 15,1 0-15,-1 21 0,22 0 16,-22 22-16,-20-1 0,-1 0 0,0 1 16,-21 20-16,1-20 0,-22-1 15,0 21-15,-22-20 0,1-1 0,-21 0 16,0 1-16,-1-1 0,-20 0 15,20 1-15,-20-22 0,21 0 0,-1 0 16,-20 0-16,20 1 0,22-22 16,-21 0-16,21 0 0,0 0 0,-22 0 15,43-22-15,-21 1 0,21 0 16,-21 0-16,21 0 0,0 0 16,0-1-16,21 22 15,0 0-15,0 0 16,1 22-16,20-1 0,-21 0 15,0 21-15,0 1 0,22-22 0,-22 21 16,0 0-16,0 1 0,0-22 16,-21 21-16,22-21 0,-1 22 0,0-22 15,0 0-15,21-21 0,-20 21 16,-1-21-16,21 0 0,-21 0 0,22 0 16,-22 0-16,21 0 0,0-21 15,-20 0-15,20 0 0,-21 0 0,21-1 16,-20 1-16,-1-21 15,0 21-15,0-22 0,-21 22 0,21-21 16,-21 21-16,21-22 0,-21 22 16,0 0-16,0 42 31,0 0-31,0 22 0,0-22 16,0 0-16,0 21 0,0-20 15,0-1-15,0 0 0,0 0 0,0 0 16,0 0-16,0 1 0,0-1 15,0-42 17,0-1-17,0 1-15,0 0 0,0 0 0</inkml:trace>
  <inkml:trace contextRef="#ctx0" brushRef="#br0" timeOffset="101938.59">3238 14838 0,'0'0'0,"-21"0"47,21 21 0,0 0-31,0 0-16</inkml:trace>
  <inkml:trace contextRef="#ctx0" brushRef="#br0" timeOffset="102670.68">3810 15177 0,'21'0'16,"-42"0"-16,63 0 0,-21-22 15,-21 1-15,22 0 0,-22 0 0,21 0 16,0 0-16,-21-1 0,0 1 0,0 0 16,21 0-16,-21 0 0,0 0 15,0-1-15,0 1 0,-21 21 16,0 0-16,0 0 16,-1 21-16,-20 1 0,21-1 0,-21 0 15,-1 21-15,22-21 0,-21 22 16,21-1-16,-22-21 0,22 22 0,21-22 15,0 21-15,0-21 0,0 0 16,0 1-16,0-1 0,21-21 16,22 0-16,-22 0 0,21 0 15,0 0-15,-20 0 0,20 0 16,0-21-16,1-1 0,-22 1 0,21 0 16,-21 0-16,0 0 0,1 0 0,-1-1 15,-21 1-15,0 0 0,0 0 16,0 0-16,0 0 0,-21 21 31,21 21-31,-22 0 16,22 0-16,0 21 0,0-20 15,-21 20-15,21 0 0,-21 1 0,21 20 16,0-21-16,0 1 0,0 20 16,0-20-16,0 20 0,0-21 15,0 22-15,0-1 0,0-20 0,0 20 16,0 1-16,21-1 0,-21 1 0,0-22 15,0 22-15,0-1 0,-21 1 16,0-1-16,0-21 0,0 22 0,-1-22 16,-20 1-16,21-1 0,-21 0 15,20-21-15,-20 1 0,21-1 0,-21 0 16,20 0-16,-20-21 0,21 0 16,-21 0-16,-1 0 0,-20-21 0,20 0 15,-20 0-15,21-1 0,-22-20 16,22 0-16,-1-1 0,-20 1 15,42 0-15,-22-22 0,22 1 0,0-1 16,0 1-16,21-22 0,0 22 16,0-22-16,0 21 0,21-20 0,0 20 15,0 1-15,1 20 0,20-20 16,0-1-16,1 22 0,-1 0 0,0-1 16,22 1-16,-1 0 0,1-1 15</inkml:trace>
  <inkml:trace contextRef="#ctx0" brushRef="#br0" timeOffset="103372.28">4572 14542 0,'-21'-22'16,"0"22"-1,-1 0-15,22 22 0,-21-1 0,21 0 16,0 21-16,0-21 0,-21 22 15,0 20-15,21-20 0,-21-1 0,21 21 16,-21 1-16,-1-22 0,1 22 0,21-22 16,0 0-16,-21 1 0,21-1 15,-21 0-15,21-20 0,0-1 0,0 0 16,0 0-16,21-21 31,0-21-31,-21 0 0,21 0 16,1-22-16,-22 1 0,21 0 15,0-1-15,0 1 0,0 0 0,-21-1 16,21 22-16,1-21 0,-1 21 16,0-1-16,0 1 0,0 21 15,-21 21-15,21 1 16,-21 20-16,0-21 0,0 21 0,0 1 16,22-22-16,-22 21 0,0 1 0,0-22 15,21 21-15,0-21 0,-21 0 16,21 1-16,0-1 0,0 0 15,1-21-15,-1 0 0,0 0 0,21 0 16,-21 0-16,1 0 0,20 0 16,-21-21-16,0 0 0,0-1 0,22 1 15,-22-21-15,0 0 0,0-1 16,0 1-16,1-22 0,-1 22 0,-21-21 16,21-1-16,-21 1 0,21-1 0,-21 22 15,0-22-15,0 1 0,0 20 16,0 22-16,0-21 0,0 21 0,0 42 31,0 21-31,0-21 0,0 22 16,-21-1-16,21 0 0,0 22 0,0-22 15,-21 22-15,21-22 16,0 22-16,0 105 16,0-127-16,0 1 0,0-1 15,0 0-15,0 1 0,0-22 0,21 0 16,-21 0-16,21 0 0,-21 0 0,21-21 15,0 0-15,1 0 16,-1 0-16,0-21 0,0 21 0,0-21 16,0-21-16,-21 21 0,22-1 0,-1-20 15</inkml:trace>
  <inkml:trace contextRef="#ctx0" brushRef="#br0" timeOffset="103571.99">5038 14901 0,'0'0'0,"-22"22"0,22-1 16,22-21-1,-1 0 1,21 0-16,-21 0 0,22 0 0,-22 0 16,21-21-16,22 21 0,-22-22 0,21 22 15,1-21-15,-22 0 16,22 21-16,-1-21 0,1 0 0,-22 0 15</inkml:trace>
  <inkml:trace contextRef="#ctx0" brushRef="#br0" timeOffset="104212">8064 15071 0,'0'0'0,"-21"0"15,42 0 17,1 0-32,20 0 0,0 0 0,1 0 15,20 0-15,22 0 0,-22 0 16,22-21-16,0 21 0,20 0 16,-20 0-16,21-22 0,-21 22 0,20 0 15,-20 0-15,0-21 0,-1 21 16,1-21-16,-21 21 0,-22 0 0,0 0 15,-21 0-15,1 0 0,-22-21 0,-22 21 32,1 0-32,0 0 15,0-21-15,0 21 0,0 0 16,21-21-16,-22 21 0,22-22 16,22 1-1,-1 21-15,0 0 16,0 0-16,0-21 0,0 21 15,1 0-15,-1 0 0,0 0 0,0 0 16,0 0-16,0 0 0,1 0 16,-22 21-16,21 0 0,-21 1 0,0-1 15,0 0-15,0 0 0,-21 21 0,-1 1 16,-20-22-16,21 21 0,0-21 16,-22 22-16,1-22 0,21 21 0,-21-21 15,-1 1-15,22-1 0,0 0 0,-21 0 16,20 0-16</inkml:trace>
  <inkml:trace contextRef="#ctx0" brushRef="#br0" timeOffset="107736.41">12594 14351 0,'0'-21'15,"0"42"-15,21-63 0,0-1 0,-21 22 16,22 0-16,-22 0 0,21-21 0,-21 20 16,0 1-16,0-21 0,0 21 0,0 0 15,-21-1-15,-1 22 16,-20 0-16,21 0 0,-21 0 15,20 0-15,-20 22 0,0-1 16,-1 0-16,1 21 0,0-21 0,-22 22 16,43-1-16,-21 22 0,-1-1 0,22 1 15,-21-1-15,21 1 0,0-1 16,-1 1-16,1-1 0,21 1 0,0-22 16,0 21-16,0-20 0,0 20 0,21-20 15,1-22-15,-1 21 0,0-21 16,21 22-16,1-22 0,-1-21 0,0 0 15,22 0-15,-22 0 0,0 0 16,22 0-16,-22-21 0,1-1 0,20 1 16,-21 0-16,1-21 0,-1 21 15,-21-1-15,22-20 0,-22 0 16,0 21-16,21-22 0,-42 22 0,21 0 16,1-21-16,-1 20 0,-21 1 15,0 42 1,0 1-1,0-1-15,-21 0 0,21 0 16,-22 21-16,22-20 0,-21 20 0,21-21 16,0 0-16,0 22 0,0-22 0,0 0 15,0 0-15,21 0 0,1 0 16,-1 1-16,21-1 0,-21-21 0,0 0 16,22 0-16,-22 0 0,21 0 15,1 0-15,-22 0 0,21-21 16,0-1-16,1 1 0,-22 0 0,0 0 15,21-21-15,-20 20 0,-22-20 0,0 21 16,0-21-16,0-1 0,0 1 16,0 0-16,0-1 0,0 22 0,-22-21 15,1-1-15,0 22 0,-21-21 16,21 21-16,-22 21 0,22 0 0,-21 0 16,-1 0-16,1 0 0,21 21 0,-21 0 15,20 0-15,1 0 0,0 22 16,0-1-16,21 0 0,0-20 0,0 20 15,0-21-15,0 21 0,0-20 16,21 20-16,0-21 0,0 0 16,22 0-16,-22 1 0,21-1 0,-21-21 15,22 0-15,-1 0 0,0 0 0,1 0 16,-22 0-16,21 0 0,1 0 16,-22-21-16,21-1 0,-21 22 0,0-21 15,1 0-15,-1 0 0,0 0 16,0 0-16,-21-22 0,0 22 0,0 0 15,21 0-15,-21 0 0,0-1 0,0 1 32,0 42-17,0 1-15,0-1 0,0 0 16,-21 0-16,21 0 0,-21 0 16,21 1-16,0-1 0,-21 0 0,21 0 15,-21-21-15,21 21 0,-22-21 0,22 21 16,0-42 31,22 21-32,-22-21-15,21 21 0,-21-21 16,0 0-16,0 0 31,0-1 625,0 1-640,0 0 0,0 0-16,0 0 15,21 21-15,-21-21 0,0-1 16,0 1-16,0 0 16,21 21-16,-21-21 15,0 0-15,0 42 63,0 0-48,0 0-15,0 0 0,0 22 0,0-22 16,-21 0-16,21 0 0,-21 22 0,21-22 16,0 0-16,0 0 0,-21 0 15,21 0-15,-22 1 0,22-1 0,-21 0 16,21 0-16,0-42 47,0 0-32,0 0 1,0-1-16,21 1 0,-21 0 0,22 0 16,-1-21-16,-21 20 0,21 1 0,0-21 15,0 21-15,0-22 0,-21 22 16,22 0-16,-1 0 0,0 21 0,0-21 15,0 21-15,0 0 16,-21 21-16,0 0 0,0 0 16,0 0-16,22 1 0,-22-1 0,21 21 15,-21-21-15,0 0 0,0 1 16,21 20-16,0-21 0,0 0 16,0 0-16,1 1 0,20-1 15,-21 0-15,0-21 0,0 0 16,1 0-16,20 0 0,-21 0 0,21 0 15,-20 0-15,20-21 0,-21 0 16,0 21-16,22-22 0,-22 1 0,0-21 16,0 21-16,0-22 0,0 1 0,1 0 15,-1-1-15,-21 1 0,0-21 16,21-1-16,0 1 0,0-1 0,-21 1 16,21-1-16,-21 22 0,0-22 0,22 43 15,-22-21-15,21 21 0,-21-1 16,0 1-16,0 42 15,0 1-15,-21-1 16,-1 21-16,22 0 0,-21 1 16,0 20-16,21-20 0,-21 20 0,21 1 15,-21-22-15,21 21 0,0 1 16,0-22-16,0 1 0,0-1 0,0 0 16,0 1-16,21-22 0,0 21 0,0-21 15,0 0-15,1 1 0,-1-1 16,0-21-16,21 0 0,-21 0 0,1 0 15,-1 0-15,0 0 0,21 0 0,-21-21 16,1-1-16,-1 1 0,0 0 16,0 0-16,-21 0 0,21-22 0,-21 22 15,21-21-15,-21 21 0,0-22 16,0 1-16,0 21 0,0 0 16,0 0-16,0-1 0,-21 22 15,0 22 1,0-1-16,21 0 0,-21 21 0,21-21 15,-21 1-15,21 20 0,0-21 0,0 21 16,0-20-16,0-1 0,0 0 16,0 0-16,0 0 0,0 0 0,21 1 15,0-22-15,0 0 0,0 0 0,22 0 16,-22 0-16,21 0 0,-21 0 16,22 0-16,-22-22 0,0 1 0,21 21 15,-21-21-15,1 0 0,-1-21 16,0 20-16,0 1 0,21-21 15,-20 21-15,-1-22 0,21 22 0,-21 0 16,22 0-16,-22 0 0,21 0 0,-21 21 16,0 0-16,1 0 0,-22 21 15,21-21-15,-21 21 0,0 21 16,0-21-16,0 1 0,0 20 16,-21-21-16,-1 21 0,22-20 0,-21 20 15,0-21-15,0 0 0,21 22 0,0-22 16,0 0-16,0 0 0,-21 0 15,21 0-15,21-21 16,0-21 0,0 21-16,0-21 15,-21 0-15,22 0 0,-1-22 16,0 22-16,0-21 0,0 21 0,0-22 16,1 1-16,-1 0 0,0-1 15,0 1-15,0 0 0,0-1 0,1 1 16,-22 21-16,0 0 0,21 0 15,-21 42 1,0 0-16,-21 21 0,21-21 0,0 22 16,-22-22-16,22 21 0,-21 1 15,21-22-15,0 21 0,0 0 0,0-20 16,0-1-16,0 21 0,0-21 16,21 0-16,1 1 0,-1-1 0,-21 0 15,21-21-15,0 21 0,21-21 16,-20 0-16,-1 0 0,0 0 0,21 0 15,1-21-15,-22 21 0,21-21 16,-21 0-16,22-22 0,-1 22 0,-21-21 16,21-1-16,-20 1 0,20-21 15,-21 20-15,0-20 0,0-22 16,22 22-16,-22-1 0,0-84 0,-21 84 16,21 22-16,-21 0 0,0-1 15,0 22-15,0 0 0,-21 0 0,0 21 16,0 0-16,0 21 0,-1 0 15,1 22-15,-21-1 0,21 0 0,0 1 16,21 20-16,0 1 0,-22-1 16,22 1-16,0-1 0,0-21 0,0 22 15,0-22-15,0 1 0,22-1 16,-1 0-16,-21-21 0,21 22 0,0-22 16,0 0-16,0 0 0,1-21 0,-22 21 15,21-21-15,0 0 0,0 0 16,0 0-16,0 0 0,1 0 0,20 0 15,-21-21-15,0 0 0,0 21 0,1-42 16,-1 21-16,0-1 0,-21-20 16,0 21-16</inkml:trace>
  <inkml:trace contextRef="#ctx0" brushRef="#br0" timeOffset="107956.29">16235 14436 0,'0'0'0,"0"-21"16,21-1-16,0 22 0,21 0 16,1-21-16,-1 21 0,0 0 15,1-21-15,20 21 0,1 0 0,-22-21 16,22 21-16,-22-21 0,21 21 16,-20 0-16,-1 0 0,0 0 15,1 0-15,-22 0 0,-21-21 31,-21 21-31</inkml:trace>
  <inkml:trace contextRef="#ctx0" brushRef="#br0" timeOffset="108186.26">14457 14626 0,'0'0'0,"-21"0"0,-1 0 16,65 0 0,-22 0-16,21 0 15,1-21-15,-1 21 0,21-21 0,1 21 16,-1-21-16,1 21 0,-1-21 16,22-1-16,-21 22 0,20-21 0,-20 0 15,-1 0-15,1 21 0,-22-21 16</inkml:trace>
  <inkml:trace contextRef="#ctx0" brushRef="#br0" timeOffset="109131.72">17716 14372 0,'0'-21'16,"-21"21"-16,0 0 15,0 0-15,0 21 0,-22-21 16,22 21-16,0 22 0,-21-22 15,21 21-15,-1-21 0,1 22 0,-21-1 16,42 0-16,-21 1 0,0-1 0,21-21 16,0 22-16,0-22 0,0 21 15,0-21-15,21 0 0,0 1 0,0-1 16,0 0-16,0-21 0,1 0 16,20 0-16,-21 0 0,21 0 0,1 0 15,-22 0-15,21 0 0,1-21 0,-22 0 16,21-1-16,0 1 0,-20 0 15,20-21-15,-21-1 0,21 1 0,-20 0 16,20-1-16,-21-20 0,0-1 16,-21 1-16,0-1 0,21 1 15,-21-1-15,22 1 0,-22-1 0,0 1 16,21 21-16,-21-1 0,21 1 0,-21 0 16,0 20-16,0 1 0,0 0 15,0 42-15,0 22 16,0-1-16,-21 0 0,0 1 15,21 20-15,-22-21 0,1 22 0,21-1 16,-21 1-16,21-1 0,0 1 0,0-22 16,0 22-16,0-22 0,0 0 15,21 1-15,0-1 0,1-21 0,20 22 16,-21-22-16,21 0 0,-20 0 16,20-21-16,-21 0 0,21 0 15,1 0-15,-22 0 0,21 0 0,-21 0 16,1 0-16,41-42 0,-42 21 15,0-1-15,-21-20 0,22 21 16,-1 0-16,0-22 0,-21 22 0,0 0 16,21 0-16,-21 42 31,0 0-31,0 0 0,0 1 0,-21-1 16,21 0-16,0 0 0,0 0 15,0 0-15,0 1 0,0-1 0,0 0 16,0 0-16,21 0 15,0-21-15,0 0 16,1 0-16,-1 0 0,0 0 16,0 0-16,-21-21 0,21 0 15,-21 0-15,21 0 0</inkml:trace>
  <inkml:trace contextRef="#ctx0" brushRef="#br0" timeOffset="109455.53">18859 14182 0,'0'0'16,"-21"0"-16,-42 0 16,42 0-16,-1 21 0,1 0 15,0-21-15,21 21 16,0 0-16,21-21 16,0 0-16,1 0 15,-1 0-15,0 0 0,0 0 0,0 0 16,0 0-16,22-21 0,-43 0 0,21 21 15,0-21-15,-21 0 0,0 0 16,0-1-16,0 1 0,0 0 16,-21 21-1,0 0-15,0 0 16,-1 21-16,-20 0 0,21-21 0,0 22 16,0-1-16,21 0 15,0 0-15,0 0 0,0 0 0,0 1 16,0-1-16,21-21 0,-21 21 0,42 0 15,-21-21-15</inkml:trace>
  <inkml:trace contextRef="#ctx0" brushRef="#br0" timeOffset="110375.01">19473 14330 0,'0'0'0,"-21"0"0,0-21 0,0 21 15,0 0-15,-1 0 0,1 0 16,21 21-16,-21 0 0,0 0 0,0 22 16,0-1-16,-1 0 0,1 1 15,0-1-15,0 0 0,0 1 0,21-1 16,0-21-16,0 21 0,0 1 16,0-22-16,0 21 0,21-21 0,21 1 15,-21-1-15,22-21 0,-22 21 0,21-21 16,1 0-16,-1 0 0,21 0 15,-20 0-15,-1 0 0,0-21 0,1 0 16,20-1-16,-20-20 0,-22 21 0,21-21 16,0-1-16,1-20 0,-22-1 15,0 1-15,0-1 0,0 1 16,1-22-16,-1 22 0,-21-1 0,0 1 16,0 20-16,0-20 0,0 20 15,0 1-15,0 21 0,0 0 0,0 0 16,-21 21-16,-1 0 0,1 0 15,0 21-15,0 0 0,0 21 16,0-21-16,-1 22 0,1-22 0,0 21 16,0 1-16,0 20 0,0-21 15,-1 1-15,22 20 0,0-20 0,-21-1 16,21 0-16,0 1 0,0-1 16,0 0-16,0 1 0,0-22 15,0 21-15,0-21 0,0 0 0,21-21 16,-21 22-16,0-1 0,22-21 15,-1 0-15,0 0 16,-21-21-16,0-1 0,21 1 16,-21 0-16,21 0 0,-21 0 15,21-22-15,1 22 0,-22-21 0,21 21 16,0-22-16,0 1 0,0 21 16,0-21-16,1 20 0,-1 1 0,0 0 15,0 0-15,0 0 0,0 21 16,-21 21 15,0 0-15,-21 0-16,0-21 0,21 21 15,-21 1-15,0-22 0,0 21 0,-1 0 16,1 0-16,0-21 16,0 0-16,0 21 0,0-21 0,-1 21 15,1-21-15,0 22 16,21-1-16,0 0 15,0 0-15,0 0 16,0 0-16,0 1 0,0-1 16,21-21-16,0 21 0,1 0 15,-1 0-15,0 0 0,0-21 0,0 22 16,0-1-16,22-21 0,-22 0 0,21 21 16,-21-21-16,1 0 0,20 0 15,-21 0-15,0 0 0,22 0 0,-22 0 16,0 0-16,0 0 15,-21-21 1,0 0-16,21-1 16</inkml:trace>
  <inkml:trace contextRef="#ctx0" brushRef="#br0" timeOffset="110567.9">20701 14901 0,'-21'0'31,"21"-21"16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0982-488C-4990-BFC6-472C6C44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68084-2A47-443F-AFE3-2923B0A99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4C44-18A3-40D7-8BF1-C7DC3816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4742-8A71-4592-9614-9D536E8C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4221-F387-4A8A-BF31-32D99AF0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6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E720-8B57-49C6-9415-F70D1835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BEB90-268B-4AC7-BAEC-0E63812E9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46F6-29B8-4BA3-9C56-DEA6AA4B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7F0E-254E-42DD-9E66-0ABC38F8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9241-82AD-4D0D-9540-CEE1C447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0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9EE57-8445-4023-B0DF-3BB52403C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9905C-7FED-4581-8157-59210FE58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BFB5-35FA-4B94-8C38-D0944ACF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29C8-2494-4201-8295-67158D6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18CC-30C3-4009-9D35-BE18ED8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58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955A-B230-4CAD-8B29-25FF825C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8DAA-619F-4209-8D94-FC260DBB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DED7-AA51-4842-8EB9-109C55B8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299EA-F4D8-4A02-8F7A-295C2B49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D77A-F6AE-463F-BC6B-E57A38A0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6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2ECA-6355-4A3B-99AF-C4753B51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B281-7FD7-41DE-8D60-2D779D0A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97F86-25C7-4358-B22B-1381B167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E3C79-979E-417A-9573-23C145B5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E172-CA69-44D0-B22D-AF723FE2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DB47-DC9A-4B66-969B-917D7B79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269B-466A-45BA-9511-C2C20AE18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88098-15F9-41F1-AC63-0C3614FA0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E2F1-C64F-4313-81FA-6396182E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0C1CE-9517-4378-8FF3-39045274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EF3E8-9203-428A-90C9-563FA503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8241-DE29-4CCA-A2C3-97C40C2E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8D0C0-1576-493D-AB5E-E659F897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1F380-FD70-4983-ACC6-E265580A9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2AA54-1AE0-47E0-9154-9620E404C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3B14E-0019-4419-A636-6A2E135F6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02F33-51F3-450A-9627-975E3CA5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EEA0-615F-42E3-8A74-7F6108E4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A388E-5CF6-4933-94DB-6A0D1664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0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39B5-80F4-4786-85BF-F506FA5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9612B-283B-4875-9A75-1B5B9D80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FDE1A-F01D-4E24-BB0E-9A9F9BD7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3A9BB-8C91-46BA-8919-46BA8D35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C0E97-D925-4ACE-92FC-3159C91A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FCEA-7736-4C49-96F4-AE8A0B2F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6613-7EB4-48B0-80AE-F6EE7397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4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CDB5-9DF0-4C75-BEEC-D061E932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F30C-1B3C-4379-B534-FDA6CD46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DC2CF-9857-451C-9A13-561FB93C3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EC80A-A6DA-4E19-9F19-B2271C7A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FB006-6886-4156-ACD3-71B9E6F9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E8A3-5B7C-41B2-AC1F-2D384621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2AD5-1382-4DD0-96F9-DE032E10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D2A14-2C91-4B40-82F4-37F270C80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7DF1D-C1F0-4C94-BA9A-17343012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D0C7D-FE83-477C-9AEA-8CE840E9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36A4A-DBFC-436B-863D-C63256CD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DB93-585A-408B-B4C7-2CA2CD05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89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62E1F-07A3-4A39-AA79-38FE62ED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E307-4018-4A52-B5F1-569E77CD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7F54-6C7F-4E0A-9738-E7B1741A7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E07F-1F71-49C0-A1F7-E67C875531AF}" type="datetimeFigureOut">
              <a:rPr lang="en-IN" smtClean="0"/>
              <a:t>24-03-2021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37F0-F6FE-4964-A7CD-9E3443596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8EFE-22FA-4426-B843-0DA71707E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9C124-E87D-44E6-9CEF-7E228187E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4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73FD-D1AF-4CBF-A265-A4D55344A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03BC5-3082-4840-BE42-B304227E1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80B8C7-0E4B-41DA-8B50-0278A6DC01BE}"/>
                  </a:ext>
                </a:extLst>
              </p14:cNvPr>
              <p14:cNvContentPartPr/>
              <p14:nvPr/>
            </p14:nvContentPartPr>
            <p14:xfrm>
              <a:off x="472320" y="152280"/>
              <a:ext cx="9151920" cy="429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80B8C7-0E4B-41DA-8B50-0278A6DC0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142920"/>
                <a:ext cx="9170640" cy="43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5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73FD-D1AF-4CBF-A265-A4D55344A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03BC5-3082-4840-BE42-B304227E1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F24152-F1AD-4281-94D5-27D7A44BCB3C}"/>
                  </a:ext>
                </a:extLst>
              </p14:cNvPr>
              <p14:cNvContentPartPr/>
              <p14:nvPr/>
            </p14:nvContentPartPr>
            <p14:xfrm>
              <a:off x="1409760" y="563760"/>
              <a:ext cx="8610840" cy="65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F24152-F1AD-4281-94D5-27D7A44BC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0" y="554400"/>
                <a:ext cx="8629560" cy="6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79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73FD-D1AF-4CBF-A265-A4D55344A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03BC5-3082-4840-BE42-B304227E1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C7827A-D343-45F9-8CC8-E2A43D8230D6}"/>
                  </a:ext>
                </a:extLst>
              </p14:cNvPr>
              <p14:cNvContentPartPr/>
              <p14:nvPr/>
            </p14:nvContentPartPr>
            <p14:xfrm>
              <a:off x="609480" y="449640"/>
              <a:ext cx="797112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C7827A-D343-45F9-8CC8-E2A43D823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440280"/>
                <a:ext cx="798984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58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2021-03-24T02:10:28Z</dcterms:created>
  <dcterms:modified xsi:type="dcterms:W3CDTF">2021-03-24T02:57:13Z</dcterms:modified>
</cp:coreProperties>
</file>